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9.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0.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64"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Lst>
  <p:sldSz cy="6858000" cx="12192000"/>
  <p:notesSz cx="6858000" cy="9144000"/>
  <p:embeddedFontLst>
    <p:embeddedFont>
      <p:font typeface="Creepster"/>
      <p:regular r:id="rId26"/>
    </p:embeddedFont>
    <p:embeddedFont>
      <p:font typeface="Butcherman"/>
      <p:regular r:id="rId27"/>
    </p:embeddedFont>
    <p:embeddedFont>
      <p:font typeface="Abril Fatface"/>
      <p:regular r:id="rId28"/>
    </p:embeddedFont>
    <p:embeddedFont>
      <p:font typeface="Poppins"/>
      <p:regular r:id="rId29"/>
      <p:bold r:id="rId30"/>
      <p:italic r:id="rId31"/>
      <p:boldItalic r:id="rId32"/>
    </p:embeddedFont>
    <p:embeddedFont>
      <p:font typeface="Junge"/>
      <p:regular r:id="rId33"/>
    </p:embeddedFont>
    <p:embeddedFont>
      <p:font typeface="Homemade Apple"/>
      <p:regular r:id="rId34"/>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384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font" Target="fonts/Creepster-regular.fntdata"/><Relationship Id="rId25" Type="http://schemas.openxmlformats.org/officeDocument/2006/relationships/slide" Target="slides/slide20.xml"/><Relationship Id="rId28" Type="http://schemas.openxmlformats.org/officeDocument/2006/relationships/font" Target="fonts/AbrilFatface-regular.fntdata"/><Relationship Id="rId27" Type="http://schemas.openxmlformats.org/officeDocument/2006/relationships/font" Target="fonts/Butcherman-regular.fntdata"/><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font" Target="fonts/Poppins-regular.fntdata"/><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font" Target="fonts/Poppins-italic.fntdata"/><Relationship Id="rId30" Type="http://schemas.openxmlformats.org/officeDocument/2006/relationships/font" Target="fonts/Poppins-bold.fntdata"/><Relationship Id="rId11" Type="http://schemas.openxmlformats.org/officeDocument/2006/relationships/slide" Target="slides/slide6.xml"/><Relationship Id="rId33" Type="http://schemas.openxmlformats.org/officeDocument/2006/relationships/font" Target="fonts/Junge-regular.fntdata"/><Relationship Id="rId10" Type="http://schemas.openxmlformats.org/officeDocument/2006/relationships/slide" Target="slides/slide5.xml"/><Relationship Id="rId32" Type="http://schemas.openxmlformats.org/officeDocument/2006/relationships/font" Target="fonts/Poppins-boldItalic.fntdata"/><Relationship Id="rId13" Type="http://schemas.openxmlformats.org/officeDocument/2006/relationships/slide" Target="slides/slide8.xml"/><Relationship Id="rId12" Type="http://schemas.openxmlformats.org/officeDocument/2006/relationships/slide" Target="slides/slide7.xml"/><Relationship Id="rId34" Type="http://schemas.openxmlformats.org/officeDocument/2006/relationships/font" Target="fonts/HomemadeApple-regular.fntdata"/><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64" name="Shape 1664"/>
        <p:cNvGrpSpPr/>
        <p:nvPr/>
      </p:nvGrpSpPr>
      <p:grpSpPr>
        <a:xfrm>
          <a:off x="0" y="0"/>
          <a:ext cx="0" cy="0"/>
          <a:chOff x="0" y="0"/>
          <a:chExt cx="0" cy="0"/>
        </a:xfrm>
      </p:grpSpPr>
      <p:sp>
        <p:nvSpPr>
          <p:cNvPr id="1665" name="Google Shape;1665;ga073618e60_0_1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66" name="Google Shape;1666;ga073618e60_0_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12" name="Shape 1812"/>
        <p:cNvGrpSpPr/>
        <p:nvPr/>
      </p:nvGrpSpPr>
      <p:grpSpPr>
        <a:xfrm>
          <a:off x="0" y="0"/>
          <a:ext cx="0" cy="0"/>
          <a:chOff x="0" y="0"/>
          <a:chExt cx="0" cy="0"/>
        </a:xfrm>
      </p:grpSpPr>
      <p:sp>
        <p:nvSpPr>
          <p:cNvPr id="1813" name="Google Shape;1813;g111c3728c19_0_12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14" name="Google Shape;1814;g111c3728c19_0_1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19" name="Shape 1819"/>
        <p:cNvGrpSpPr/>
        <p:nvPr/>
      </p:nvGrpSpPr>
      <p:grpSpPr>
        <a:xfrm>
          <a:off x="0" y="0"/>
          <a:ext cx="0" cy="0"/>
          <a:chOff x="0" y="0"/>
          <a:chExt cx="0" cy="0"/>
        </a:xfrm>
      </p:grpSpPr>
      <p:sp>
        <p:nvSpPr>
          <p:cNvPr id="1820" name="Google Shape;1820;ga073618e60_0_9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21" name="Google Shape;1821;ga073618e60_0_9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25" name="Shape 1825"/>
        <p:cNvGrpSpPr/>
        <p:nvPr/>
      </p:nvGrpSpPr>
      <p:grpSpPr>
        <a:xfrm>
          <a:off x="0" y="0"/>
          <a:ext cx="0" cy="0"/>
          <a:chOff x="0" y="0"/>
          <a:chExt cx="0" cy="0"/>
        </a:xfrm>
      </p:grpSpPr>
      <p:sp>
        <p:nvSpPr>
          <p:cNvPr id="1826" name="Google Shape;1826;ga073618e60_0_19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27" name="Google Shape;1827;ga073618e60_0_19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42" name="Shape 1842"/>
        <p:cNvGrpSpPr/>
        <p:nvPr/>
      </p:nvGrpSpPr>
      <p:grpSpPr>
        <a:xfrm>
          <a:off x="0" y="0"/>
          <a:ext cx="0" cy="0"/>
          <a:chOff x="0" y="0"/>
          <a:chExt cx="0" cy="0"/>
        </a:xfrm>
      </p:grpSpPr>
      <p:sp>
        <p:nvSpPr>
          <p:cNvPr id="1843" name="Google Shape;1843;ga073618e60_0_66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44" name="Google Shape;1844;ga073618e60_0_66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69" name="Shape 1869"/>
        <p:cNvGrpSpPr/>
        <p:nvPr/>
      </p:nvGrpSpPr>
      <p:grpSpPr>
        <a:xfrm>
          <a:off x="0" y="0"/>
          <a:ext cx="0" cy="0"/>
          <a:chOff x="0" y="0"/>
          <a:chExt cx="0" cy="0"/>
        </a:xfrm>
      </p:grpSpPr>
      <p:sp>
        <p:nvSpPr>
          <p:cNvPr id="1870" name="Google Shape;1870;ga073618e60_0_69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71" name="Google Shape;1871;ga073618e60_0_69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82" name="Shape 1882"/>
        <p:cNvGrpSpPr/>
        <p:nvPr/>
      </p:nvGrpSpPr>
      <p:grpSpPr>
        <a:xfrm>
          <a:off x="0" y="0"/>
          <a:ext cx="0" cy="0"/>
          <a:chOff x="0" y="0"/>
          <a:chExt cx="0" cy="0"/>
        </a:xfrm>
      </p:grpSpPr>
      <p:sp>
        <p:nvSpPr>
          <p:cNvPr id="1883" name="Google Shape;1883;ga073618e60_0_68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84" name="Google Shape;1884;ga073618e60_0_68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16" name="Shape 1916"/>
        <p:cNvGrpSpPr/>
        <p:nvPr/>
      </p:nvGrpSpPr>
      <p:grpSpPr>
        <a:xfrm>
          <a:off x="0" y="0"/>
          <a:ext cx="0" cy="0"/>
          <a:chOff x="0" y="0"/>
          <a:chExt cx="0" cy="0"/>
        </a:xfrm>
      </p:grpSpPr>
      <p:sp>
        <p:nvSpPr>
          <p:cNvPr id="1917" name="Google Shape;1917;ga073618e60_0_9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18" name="Google Shape;1918;ga073618e60_0_9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28" name="Shape 1928"/>
        <p:cNvGrpSpPr/>
        <p:nvPr/>
      </p:nvGrpSpPr>
      <p:grpSpPr>
        <a:xfrm>
          <a:off x="0" y="0"/>
          <a:ext cx="0" cy="0"/>
          <a:chOff x="0" y="0"/>
          <a:chExt cx="0" cy="0"/>
        </a:xfrm>
      </p:grpSpPr>
      <p:sp>
        <p:nvSpPr>
          <p:cNvPr id="1929" name="Google Shape;1929;ga073618e60_0_75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30" name="Google Shape;1930;ga073618e60_0_75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34" name="Shape 1934"/>
        <p:cNvGrpSpPr/>
        <p:nvPr/>
      </p:nvGrpSpPr>
      <p:grpSpPr>
        <a:xfrm>
          <a:off x="0" y="0"/>
          <a:ext cx="0" cy="0"/>
          <a:chOff x="0" y="0"/>
          <a:chExt cx="0" cy="0"/>
        </a:xfrm>
      </p:grpSpPr>
      <p:sp>
        <p:nvSpPr>
          <p:cNvPr id="1935" name="Google Shape;1935;g29573b345df_0_116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36" name="Google Shape;1936;g29573b345df_0_116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43" name="Shape 1943"/>
        <p:cNvGrpSpPr/>
        <p:nvPr/>
      </p:nvGrpSpPr>
      <p:grpSpPr>
        <a:xfrm>
          <a:off x="0" y="0"/>
          <a:ext cx="0" cy="0"/>
          <a:chOff x="0" y="0"/>
          <a:chExt cx="0" cy="0"/>
        </a:xfrm>
      </p:grpSpPr>
      <p:sp>
        <p:nvSpPr>
          <p:cNvPr id="1944" name="Google Shape;1944;ga073618e60_0_91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45" name="Google Shape;1945;ga073618e60_0_9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69" name="Shape 1669"/>
        <p:cNvGrpSpPr/>
        <p:nvPr/>
      </p:nvGrpSpPr>
      <p:grpSpPr>
        <a:xfrm>
          <a:off x="0" y="0"/>
          <a:ext cx="0" cy="0"/>
          <a:chOff x="0" y="0"/>
          <a:chExt cx="0" cy="0"/>
        </a:xfrm>
      </p:grpSpPr>
      <p:sp>
        <p:nvSpPr>
          <p:cNvPr id="1670" name="Google Shape;1670;ga073618e60_0_2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71" name="Google Shape;1671;ga073618e60_0_2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44" name="Shape 2244"/>
        <p:cNvGrpSpPr/>
        <p:nvPr/>
      </p:nvGrpSpPr>
      <p:grpSpPr>
        <a:xfrm>
          <a:off x="0" y="0"/>
          <a:ext cx="0" cy="0"/>
          <a:chOff x="0" y="0"/>
          <a:chExt cx="0" cy="0"/>
        </a:xfrm>
      </p:grpSpPr>
      <p:sp>
        <p:nvSpPr>
          <p:cNvPr id="2245" name="Google Shape;2245;ga0744a8d92_0_2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46" name="Google Shape;2246;ga0744a8d92_0_2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79" name="Shape 1679"/>
        <p:cNvGrpSpPr/>
        <p:nvPr/>
      </p:nvGrpSpPr>
      <p:grpSpPr>
        <a:xfrm>
          <a:off x="0" y="0"/>
          <a:ext cx="0" cy="0"/>
          <a:chOff x="0" y="0"/>
          <a:chExt cx="0" cy="0"/>
        </a:xfrm>
      </p:grpSpPr>
      <p:sp>
        <p:nvSpPr>
          <p:cNvPr id="1680" name="Google Shape;1680;ga073618e60_0_2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81" name="Google Shape;1681;ga073618e60_0_2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92" name="Shape 1692"/>
        <p:cNvGrpSpPr/>
        <p:nvPr/>
      </p:nvGrpSpPr>
      <p:grpSpPr>
        <a:xfrm>
          <a:off x="0" y="0"/>
          <a:ext cx="0" cy="0"/>
          <a:chOff x="0" y="0"/>
          <a:chExt cx="0" cy="0"/>
        </a:xfrm>
      </p:grpSpPr>
      <p:sp>
        <p:nvSpPr>
          <p:cNvPr id="1693" name="Google Shape;1693;g111c3728c19_2_11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94" name="Google Shape;1694;g111c3728c19_2_1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98" name="Shape 1698"/>
        <p:cNvGrpSpPr/>
        <p:nvPr/>
      </p:nvGrpSpPr>
      <p:grpSpPr>
        <a:xfrm>
          <a:off x="0" y="0"/>
          <a:ext cx="0" cy="0"/>
          <a:chOff x="0" y="0"/>
          <a:chExt cx="0" cy="0"/>
        </a:xfrm>
      </p:grpSpPr>
      <p:sp>
        <p:nvSpPr>
          <p:cNvPr id="1699" name="Google Shape;1699;ga073618e60_0_3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00" name="Google Shape;1700;ga073618e60_0_3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07" name="Shape 1707"/>
        <p:cNvGrpSpPr/>
        <p:nvPr/>
      </p:nvGrpSpPr>
      <p:grpSpPr>
        <a:xfrm>
          <a:off x="0" y="0"/>
          <a:ext cx="0" cy="0"/>
          <a:chOff x="0" y="0"/>
          <a:chExt cx="0" cy="0"/>
        </a:xfrm>
      </p:grpSpPr>
      <p:sp>
        <p:nvSpPr>
          <p:cNvPr id="1708" name="Google Shape;1708;ga073618e60_0_6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09" name="Google Shape;1709;ga073618e60_0_6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13" name="Shape 1713"/>
        <p:cNvGrpSpPr/>
        <p:nvPr/>
      </p:nvGrpSpPr>
      <p:grpSpPr>
        <a:xfrm>
          <a:off x="0" y="0"/>
          <a:ext cx="0" cy="0"/>
          <a:chOff x="0" y="0"/>
          <a:chExt cx="0" cy="0"/>
        </a:xfrm>
      </p:grpSpPr>
      <p:sp>
        <p:nvSpPr>
          <p:cNvPr id="1714" name="Google Shape;1714;g111c3728c19_0_10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15" name="Google Shape;1715;g111c3728c19_0_10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96" name="Shape 1796"/>
        <p:cNvGrpSpPr/>
        <p:nvPr/>
      </p:nvGrpSpPr>
      <p:grpSpPr>
        <a:xfrm>
          <a:off x="0" y="0"/>
          <a:ext cx="0" cy="0"/>
          <a:chOff x="0" y="0"/>
          <a:chExt cx="0" cy="0"/>
        </a:xfrm>
      </p:grpSpPr>
      <p:sp>
        <p:nvSpPr>
          <p:cNvPr id="1797" name="Google Shape;1797;ga073618e60_0_8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98" name="Google Shape;1798;ga073618e60_0_8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05" name="Shape 1805"/>
        <p:cNvGrpSpPr/>
        <p:nvPr/>
      </p:nvGrpSpPr>
      <p:grpSpPr>
        <a:xfrm>
          <a:off x="0" y="0"/>
          <a:ext cx="0" cy="0"/>
          <a:chOff x="0" y="0"/>
          <a:chExt cx="0" cy="0"/>
        </a:xfrm>
      </p:grpSpPr>
      <p:sp>
        <p:nvSpPr>
          <p:cNvPr id="1806" name="Google Shape;1806;ga073618e60_0_4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07" name="Google Shape;1807;ga073618e60_0_4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hyperlink" Target="https://slidesmania.com/questions-powerpoint-google-slides/can-i-use-these-templates/" TargetMode="External"/><Relationship Id="rId3" Type="http://schemas.openxmlformats.org/officeDocument/2006/relationships/hyperlink" Target="https://www.facebook.com/SlidesManiaSM/" TargetMode="External"/><Relationship Id="rId4" Type="http://schemas.openxmlformats.org/officeDocument/2006/relationships/image" Target="../media/image5.png"/><Relationship Id="rId11" Type="http://schemas.openxmlformats.org/officeDocument/2006/relationships/image" Target="../media/image6.png"/><Relationship Id="rId10" Type="http://schemas.openxmlformats.org/officeDocument/2006/relationships/image" Target="../media/image4.png"/><Relationship Id="rId9" Type="http://schemas.openxmlformats.org/officeDocument/2006/relationships/hyperlink" Target="https://www.instagram.com/slidesmania/" TargetMode="External"/><Relationship Id="rId5" Type="http://schemas.openxmlformats.org/officeDocument/2006/relationships/hyperlink" Target="https://twitter.com/SlidesManiaSM/" TargetMode="External"/><Relationship Id="rId6" Type="http://schemas.openxmlformats.org/officeDocument/2006/relationships/image" Target="../media/image2.png"/><Relationship Id="rId7" Type="http://schemas.openxmlformats.org/officeDocument/2006/relationships/hyperlink" Target="https://www.pinterest.com/slidesmania/" TargetMode="External"/><Relationship Id="rId8"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1 Title">
  <p:cSld name="CUSTOM">
    <p:spTree>
      <p:nvGrpSpPr>
        <p:cNvPr id="10" name="Shape 10"/>
        <p:cNvGrpSpPr/>
        <p:nvPr/>
      </p:nvGrpSpPr>
      <p:grpSpPr>
        <a:xfrm>
          <a:off x="0" y="0"/>
          <a:ext cx="0" cy="0"/>
          <a:chOff x="0" y="0"/>
          <a:chExt cx="0" cy="0"/>
        </a:xfrm>
      </p:grpSpPr>
      <p:pic>
        <p:nvPicPr>
          <p:cNvPr descr="A red moon in the sky&#10;&#10;Description automatically generated" id="11" name="Google Shape;11;p2"/>
          <p:cNvPicPr preferRelativeResize="0"/>
          <p:nvPr/>
        </p:nvPicPr>
        <p:blipFill rotWithShape="1">
          <a:blip r:embed="rId2">
            <a:alphaModFix/>
          </a:blip>
          <a:srcRect b="20063" l="18777" r="18777" t="17490"/>
          <a:stretch/>
        </p:blipFill>
        <p:spPr>
          <a:xfrm>
            <a:off x="4553012" y="2169800"/>
            <a:ext cx="2334000" cy="2334000"/>
          </a:xfrm>
          <a:prstGeom prst="ellipse">
            <a:avLst/>
          </a:prstGeom>
          <a:noFill/>
          <a:ln>
            <a:noFill/>
          </a:ln>
          <a:effectLst>
            <a:outerShdw blurRad="700088" rotWithShape="0" algn="bl">
              <a:srgbClr val="FF9900">
                <a:alpha val="60000"/>
              </a:srgbClr>
            </a:outerShdw>
          </a:effectLst>
        </p:spPr>
      </p:pic>
      <p:sp>
        <p:nvSpPr>
          <p:cNvPr id="12" name="Google Shape;12;p2"/>
          <p:cNvSpPr/>
          <p:nvPr/>
        </p:nvSpPr>
        <p:spPr>
          <a:xfrm>
            <a:off x="4531485" y="2869246"/>
            <a:ext cx="597078" cy="404848"/>
          </a:xfrm>
          <a:custGeom>
            <a:rect b="b" l="l" r="r" t="t"/>
            <a:pathLst>
              <a:path extrusionOk="0" h="154375" w="227675">
                <a:moveTo>
                  <a:pt x="106680" y="3769"/>
                </a:moveTo>
                <a:cubicBezTo>
                  <a:pt x="83820" y="26181"/>
                  <a:pt x="82868" y="49489"/>
                  <a:pt x="108585" y="62040"/>
                </a:cubicBezTo>
                <a:cubicBezTo>
                  <a:pt x="107632" y="50386"/>
                  <a:pt x="125730" y="36938"/>
                  <a:pt x="125730" y="36938"/>
                </a:cubicBezTo>
                <a:cubicBezTo>
                  <a:pt x="125730" y="36938"/>
                  <a:pt x="125730" y="45903"/>
                  <a:pt x="126682" y="48592"/>
                </a:cubicBezTo>
                <a:cubicBezTo>
                  <a:pt x="126682" y="48592"/>
                  <a:pt x="131445" y="49489"/>
                  <a:pt x="136207" y="51282"/>
                </a:cubicBezTo>
                <a:cubicBezTo>
                  <a:pt x="140018" y="53075"/>
                  <a:pt x="142875" y="55764"/>
                  <a:pt x="142875" y="55764"/>
                </a:cubicBezTo>
                <a:cubicBezTo>
                  <a:pt x="145732" y="54868"/>
                  <a:pt x="152400" y="49489"/>
                  <a:pt x="152400" y="49489"/>
                </a:cubicBezTo>
                <a:cubicBezTo>
                  <a:pt x="152400" y="49489"/>
                  <a:pt x="151447" y="71004"/>
                  <a:pt x="140970" y="77280"/>
                </a:cubicBezTo>
                <a:cubicBezTo>
                  <a:pt x="166688" y="89830"/>
                  <a:pt x="186690" y="74590"/>
                  <a:pt x="191452" y="44110"/>
                </a:cubicBezTo>
                <a:cubicBezTo>
                  <a:pt x="205740" y="50386"/>
                  <a:pt x="243840" y="95209"/>
                  <a:pt x="220027" y="148101"/>
                </a:cubicBezTo>
                <a:cubicBezTo>
                  <a:pt x="211455" y="121207"/>
                  <a:pt x="173355" y="123896"/>
                  <a:pt x="163830" y="136447"/>
                </a:cubicBezTo>
                <a:cubicBezTo>
                  <a:pt x="148590" y="121207"/>
                  <a:pt x="119063" y="127482"/>
                  <a:pt x="113347" y="149894"/>
                </a:cubicBezTo>
                <a:cubicBezTo>
                  <a:pt x="108585" y="131964"/>
                  <a:pt x="89535" y="138240"/>
                  <a:pt x="78105" y="154376"/>
                </a:cubicBezTo>
                <a:cubicBezTo>
                  <a:pt x="78105" y="147204"/>
                  <a:pt x="91440" y="124792"/>
                  <a:pt x="57150" y="124792"/>
                </a:cubicBezTo>
                <a:cubicBezTo>
                  <a:pt x="73343" y="113138"/>
                  <a:pt x="66675" y="82658"/>
                  <a:pt x="41910" y="82658"/>
                </a:cubicBezTo>
                <a:cubicBezTo>
                  <a:pt x="53340" y="64729"/>
                  <a:pt x="33338" y="30663"/>
                  <a:pt x="0" y="44110"/>
                </a:cubicBezTo>
                <a:cubicBezTo>
                  <a:pt x="32385" y="-5196"/>
                  <a:pt x="92393" y="-3403"/>
                  <a:pt x="106680" y="3769"/>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3" name="Google Shape;13;p2"/>
          <p:cNvSpPr/>
          <p:nvPr/>
        </p:nvSpPr>
        <p:spPr>
          <a:xfrm>
            <a:off x="1024224" y="5667950"/>
            <a:ext cx="968643" cy="1171222"/>
          </a:xfrm>
          <a:custGeom>
            <a:rect b="b" l="l" r="r" t="t"/>
            <a:pathLst>
              <a:path extrusionOk="0" h="3165466" w="2334080">
                <a:moveTo>
                  <a:pt x="1248389" y="2056253"/>
                </a:moveTo>
                <a:cubicBezTo>
                  <a:pt x="1234479" y="2066447"/>
                  <a:pt x="1218201" y="2078345"/>
                  <a:pt x="1204849" y="2088077"/>
                </a:cubicBezTo>
                <a:cubicBezTo>
                  <a:pt x="1210327" y="2088644"/>
                  <a:pt x="1212377" y="2089223"/>
                  <a:pt x="1217363" y="2089405"/>
                </a:cubicBezTo>
                <a:cubicBezTo>
                  <a:pt x="1230591" y="2089887"/>
                  <a:pt x="1232506" y="2084824"/>
                  <a:pt x="1232506" y="2084824"/>
                </a:cubicBezTo>
                <a:cubicBezTo>
                  <a:pt x="1232506" y="2084824"/>
                  <a:pt x="1239562" y="2074051"/>
                  <a:pt x="1243768" y="2067948"/>
                </a:cubicBezTo>
                <a:cubicBezTo>
                  <a:pt x="1245858" y="2064906"/>
                  <a:pt x="1249294" y="2062366"/>
                  <a:pt x="1253145" y="2059804"/>
                </a:cubicBezTo>
                <a:cubicBezTo>
                  <a:pt x="1251422" y="2058525"/>
                  <a:pt x="1249651" y="2057225"/>
                  <a:pt x="1248389" y="2056253"/>
                </a:cubicBezTo>
                <a:close/>
                <a:moveTo>
                  <a:pt x="1523563" y="2027834"/>
                </a:moveTo>
                <a:cubicBezTo>
                  <a:pt x="1523563" y="2027834"/>
                  <a:pt x="1523639" y="2035824"/>
                  <a:pt x="1523686" y="2042188"/>
                </a:cubicBezTo>
                <a:cubicBezTo>
                  <a:pt x="1526816" y="2043161"/>
                  <a:pt x="1525575" y="2042544"/>
                  <a:pt x="1529820" y="2043970"/>
                </a:cubicBezTo>
                <a:cubicBezTo>
                  <a:pt x="1536586" y="2046230"/>
                  <a:pt x="1543065" y="2047078"/>
                  <a:pt x="1548841" y="2047521"/>
                </a:cubicBezTo>
                <a:cubicBezTo>
                  <a:pt x="1544345" y="2044490"/>
                  <a:pt x="1539465" y="2041351"/>
                  <a:pt x="1537078" y="2039079"/>
                </a:cubicBezTo>
                <a:cubicBezTo>
                  <a:pt x="1533458" y="2035632"/>
                  <a:pt x="1523563" y="2027834"/>
                  <a:pt x="1523563" y="2027834"/>
                </a:cubicBezTo>
                <a:close/>
                <a:moveTo>
                  <a:pt x="1519558" y="2027680"/>
                </a:moveTo>
                <a:lnTo>
                  <a:pt x="1504665" y="2036422"/>
                </a:lnTo>
                <a:cubicBezTo>
                  <a:pt x="1504665" y="2036422"/>
                  <a:pt x="1513800" y="2039310"/>
                  <a:pt x="1520058" y="2041157"/>
                </a:cubicBezTo>
                <a:cubicBezTo>
                  <a:pt x="1519798" y="2035353"/>
                  <a:pt x="1519740" y="2030271"/>
                  <a:pt x="1519558" y="2027680"/>
                </a:cubicBezTo>
                <a:close/>
                <a:moveTo>
                  <a:pt x="1534199" y="2000891"/>
                </a:moveTo>
                <a:cubicBezTo>
                  <a:pt x="1530945" y="2010074"/>
                  <a:pt x="1525939" y="2023985"/>
                  <a:pt x="1525939" y="2023985"/>
                </a:cubicBezTo>
                <a:lnTo>
                  <a:pt x="1525314" y="2024283"/>
                </a:lnTo>
                <a:cubicBezTo>
                  <a:pt x="1529530" y="2028616"/>
                  <a:pt x="1534844" y="2033746"/>
                  <a:pt x="1541082" y="2038491"/>
                </a:cubicBezTo>
                <a:cubicBezTo>
                  <a:pt x="1548292" y="2043960"/>
                  <a:pt x="1552904" y="2046260"/>
                  <a:pt x="1555724" y="2047820"/>
                </a:cubicBezTo>
                <a:cubicBezTo>
                  <a:pt x="1560469" y="2047781"/>
                  <a:pt x="1564859" y="2047665"/>
                  <a:pt x="1564859" y="2047665"/>
                </a:cubicBezTo>
                <a:cubicBezTo>
                  <a:pt x="1564859" y="2047665"/>
                  <a:pt x="1591236" y="2026689"/>
                  <a:pt x="1597021" y="2024869"/>
                </a:cubicBezTo>
                <a:cubicBezTo>
                  <a:pt x="1598571" y="2024389"/>
                  <a:pt x="1602826" y="2023214"/>
                  <a:pt x="1606908" y="2022059"/>
                </a:cubicBezTo>
                <a:cubicBezTo>
                  <a:pt x="1606668" y="2021905"/>
                  <a:pt x="1604906" y="2020874"/>
                  <a:pt x="1604906" y="2020874"/>
                </a:cubicBezTo>
                <a:lnTo>
                  <a:pt x="1584882" y="2018950"/>
                </a:lnTo>
                <a:lnTo>
                  <a:pt x="1559103" y="2001930"/>
                </a:lnTo>
                <a:cubicBezTo>
                  <a:pt x="1559103" y="2001930"/>
                  <a:pt x="1540390" y="2001199"/>
                  <a:pt x="1534199" y="2000891"/>
                </a:cubicBezTo>
                <a:close/>
                <a:moveTo>
                  <a:pt x="1512299" y="1996750"/>
                </a:moveTo>
                <a:cubicBezTo>
                  <a:pt x="1512299" y="1996750"/>
                  <a:pt x="1512916" y="1999984"/>
                  <a:pt x="1513551" y="2002970"/>
                </a:cubicBezTo>
                <a:cubicBezTo>
                  <a:pt x="1514724" y="2001208"/>
                  <a:pt x="1515495" y="1999438"/>
                  <a:pt x="1516554" y="1997637"/>
                </a:cubicBezTo>
                <a:cubicBezTo>
                  <a:pt x="1515447" y="1997377"/>
                  <a:pt x="1512299" y="1996750"/>
                  <a:pt x="1512299" y="1996750"/>
                </a:cubicBezTo>
                <a:close/>
                <a:moveTo>
                  <a:pt x="1162550" y="1992901"/>
                </a:moveTo>
                <a:cubicBezTo>
                  <a:pt x="1162963" y="2006638"/>
                  <a:pt x="1163696" y="2020018"/>
                  <a:pt x="1164303" y="2027680"/>
                </a:cubicBezTo>
                <a:cubicBezTo>
                  <a:pt x="1172147" y="2021030"/>
                  <a:pt x="1182092" y="2013068"/>
                  <a:pt x="1191083" y="2005627"/>
                </a:cubicBezTo>
                <a:cubicBezTo>
                  <a:pt x="1189909" y="2004790"/>
                  <a:pt x="1186328" y="2002074"/>
                  <a:pt x="1186328" y="2002074"/>
                </a:cubicBezTo>
                <a:cubicBezTo>
                  <a:pt x="1186328" y="2002074"/>
                  <a:pt x="1172407" y="1996684"/>
                  <a:pt x="1162550" y="1992901"/>
                </a:cubicBezTo>
                <a:close/>
                <a:moveTo>
                  <a:pt x="1105869" y="1965071"/>
                </a:moveTo>
                <a:cubicBezTo>
                  <a:pt x="1102115" y="1965281"/>
                  <a:pt x="1098129" y="1965754"/>
                  <a:pt x="1094106" y="1966707"/>
                </a:cubicBezTo>
                <a:cubicBezTo>
                  <a:pt x="1077972" y="1970499"/>
                  <a:pt x="1070830" y="1971290"/>
                  <a:pt x="1070830" y="1971290"/>
                </a:cubicBezTo>
                <a:lnTo>
                  <a:pt x="1089350" y="1984467"/>
                </a:lnTo>
                <a:cubicBezTo>
                  <a:pt x="1089350" y="1984467"/>
                  <a:pt x="1107488" y="2054606"/>
                  <a:pt x="1117757" y="2066321"/>
                </a:cubicBezTo>
                <a:cubicBezTo>
                  <a:pt x="1123717" y="2060613"/>
                  <a:pt x="1129088" y="2055733"/>
                  <a:pt x="1133267" y="2052700"/>
                </a:cubicBezTo>
                <a:cubicBezTo>
                  <a:pt x="1136453" y="2050390"/>
                  <a:pt x="1141323" y="2046327"/>
                  <a:pt x="1145155" y="2043228"/>
                </a:cubicBezTo>
                <a:cubicBezTo>
                  <a:pt x="1145540" y="2035334"/>
                  <a:pt x="1146706" y="2010276"/>
                  <a:pt x="1148534" y="1985498"/>
                </a:cubicBezTo>
                <a:cubicBezTo>
                  <a:pt x="1140333" y="1979356"/>
                  <a:pt x="1126133" y="1966409"/>
                  <a:pt x="1126133" y="1966409"/>
                </a:cubicBezTo>
                <a:cubicBezTo>
                  <a:pt x="1126133" y="1966409"/>
                  <a:pt x="1117123" y="1964444"/>
                  <a:pt x="1105869" y="1965071"/>
                </a:cubicBezTo>
                <a:close/>
                <a:moveTo>
                  <a:pt x="1150285" y="1964040"/>
                </a:moveTo>
                <a:cubicBezTo>
                  <a:pt x="1149535" y="1964203"/>
                  <a:pt x="1142652" y="1965811"/>
                  <a:pt x="1142652" y="1965811"/>
                </a:cubicBezTo>
                <a:lnTo>
                  <a:pt x="1149160" y="1977806"/>
                </a:lnTo>
                <a:cubicBezTo>
                  <a:pt x="1149535" y="1973118"/>
                  <a:pt x="1149881" y="1968439"/>
                  <a:pt x="1150285" y="1964040"/>
                </a:cubicBezTo>
                <a:close/>
                <a:moveTo>
                  <a:pt x="1504415" y="1959747"/>
                </a:moveTo>
                <a:lnTo>
                  <a:pt x="1513426" y="1968777"/>
                </a:lnTo>
                <a:lnTo>
                  <a:pt x="1511673" y="1970259"/>
                </a:lnTo>
                <a:cubicBezTo>
                  <a:pt x="1511684" y="1970259"/>
                  <a:pt x="1507015" y="1966659"/>
                  <a:pt x="1505041" y="1964040"/>
                </a:cubicBezTo>
                <a:cubicBezTo>
                  <a:pt x="1503077" y="1961412"/>
                  <a:pt x="1501545" y="1960931"/>
                  <a:pt x="1501545" y="1960931"/>
                </a:cubicBezTo>
                <a:cubicBezTo>
                  <a:pt x="1501545" y="1960931"/>
                  <a:pt x="1494962" y="1965215"/>
                  <a:pt x="1492160" y="1965965"/>
                </a:cubicBezTo>
                <a:cubicBezTo>
                  <a:pt x="1489349" y="1966707"/>
                  <a:pt x="1483151" y="1968333"/>
                  <a:pt x="1483151" y="1968333"/>
                </a:cubicBezTo>
                <a:cubicBezTo>
                  <a:pt x="1483151" y="1968333"/>
                  <a:pt x="1494605" y="1977595"/>
                  <a:pt x="1497666" y="1980020"/>
                </a:cubicBezTo>
                <a:cubicBezTo>
                  <a:pt x="1500718" y="1982455"/>
                  <a:pt x="1508795" y="1990233"/>
                  <a:pt x="1508795" y="1990233"/>
                </a:cubicBezTo>
                <a:cubicBezTo>
                  <a:pt x="1508795" y="1990233"/>
                  <a:pt x="1514464" y="1991909"/>
                  <a:pt x="1518932" y="1993343"/>
                </a:cubicBezTo>
                <a:cubicBezTo>
                  <a:pt x="1520471" y="1990445"/>
                  <a:pt x="1522407" y="1987528"/>
                  <a:pt x="1523563" y="1984611"/>
                </a:cubicBezTo>
                <a:cubicBezTo>
                  <a:pt x="1526218" y="1977951"/>
                  <a:pt x="1528712" y="1973224"/>
                  <a:pt x="1531196" y="1967593"/>
                </a:cubicBezTo>
                <a:lnTo>
                  <a:pt x="1522435" y="1962856"/>
                </a:lnTo>
                <a:cubicBezTo>
                  <a:pt x="1522435" y="1962856"/>
                  <a:pt x="1517930" y="1963415"/>
                  <a:pt x="1514552" y="1962414"/>
                </a:cubicBezTo>
                <a:cubicBezTo>
                  <a:pt x="1511173" y="1961402"/>
                  <a:pt x="1504415" y="1959747"/>
                  <a:pt x="1504415" y="1959747"/>
                </a:cubicBezTo>
                <a:close/>
                <a:moveTo>
                  <a:pt x="1534073" y="1956494"/>
                </a:moveTo>
                <a:cubicBezTo>
                  <a:pt x="1532726" y="1956473"/>
                  <a:pt x="1525690" y="1960931"/>
                  <a:pt x="1525690" y="1960931"/>
                </a:cubicBezTo>
                <a:lnTo>
                  <a:pt x="1532322" y="1965224"/>
                </a:lnTo>
                <a:cubicBezTo>
                  <a:pt x="1533516" y="1962605"/>
                  <a:pt x="1534719" y="1959516"/>
                  <a:pt x="1535951" y="1957080"/>
                </a:cubicBezTo>
                <a:cubicBezTo>
                  <a:pt x="1535220" y="1956849"/>
                  <a:pt x="1534402" y="1956494"/>
                  <a:pt x="1534073" y="1956494"/>
                </a:cubicBezTo>
                <a:close/>
                <a:moveTo>
                  <a:pt x="984235" y="1944055"/>
                </a:moveTo>
                <a:cubicBezTo>
                  <a:pt x="983302" y="1947887"/>
                  <a:pt x="984074" y="1944826"/>
                  <a:pt x="983108" y="1948792"/>
                </a:cubicBezTo>
                <a:cubicBezTo>
                  <a:pt x="935019" y="2146355"/>
                  <a:pt x="965925" y="2154587"/>
                  <a:pt x="991619" y="2168006"/>
                </a:cubicBezTo>
                <a:cubicBezTo>
                  <a:pt x="1012455" y="2178883"/>
                  <a:pt x="1072282" y="2111315"/>
                  <a:pt x="1110500" y="2073425"/>
                </a:cubicBezTo>
                <a:cubicBezTo>
                  <a:pt x="1097985" y="2058244"/>
                  <a:pt x="1092113" y="2042621"/>
                  <a:pt x="1084846" y="2019834"/>
                </a:cubicBezTo>
                <a:cubicBezTo>
                  <a:pt x="1076962" y="1995154"/>
                  <a:pt x="1053897" y="1968853"/>
                  <a:pt x="1039794" y="1961374"/>
                </a:cubicBezTo>
                <a:cubicBezTo>
                  <a:pt x="1029128" y="1955714"/>
                  <a:pt x="1002529" y="1952729"/>
                  <a:pt x="984235" y="1944055"/>
                </a:cubicBezTo>
                <a:close/>
                <a:moveTo>
                  <a:pt x="1410691" y="1933101"/>
                </a:moveTo>
                <a:cubicBezTo>
                  <a:pt x="1379704" y="1958438"/>
                  <a:pt x="1327230" y="1997897"/>
                  <a:pt x="1277298" y="2034940"/>
                </a:cubicBezTo>
                <a:cubicBezTo>
                  <a:pt x="1265611" y="2043603"/>
                  <a:pt x="1262580" y="2045693"/>
                  <a:pt x="1254647" y="2051516"/>
                </a:cubicBezTo>
                <a:cubicBezTo>
                  <a:pt x="1256417" y="2052892"/>
                  <a:pt x="1257370" y="2053740"/>
                  <a:pt x="1259277" y="2055213"/>
                </a:cubicBezTo>
                <a:cubicBezTo>
                  <a:pt x="1261202" y="2053837"/>
                  <a:pt x="1263310" y="2052719"/>
                  <a:pt x="1265034" y="2051074"/>
                </a:cubicBezTo>
                <a:cubicBezTo>
                  <a:pt x="1272166" y="2044268"/>
                  <a:pt x="1277298" y="2034940"/>
                  <a:pt x="1277298" y="2034940"/>
                </a:cubicBezTo>
                <a:lnTo>
                  <a:pt x="1276672" y="2046780"/>
                </a:lnTo>
                <a:cubicBezTo>
                  <a:pt x="1276672" y="2046780"/>
                  <a:pt x="1288936" y="2035691"/>
                  <a:pt x="1293692" y="2029905"/>
                </a:cubicBezTo>
                <a:cubicBezTo>
                  <a:pt x="1298446" y="2024129"/>
                  <a:pt x="1306119" y="2025746"/>
                  <a:pt x="1312213" y="2025909"/>
                </a:cubicBezTo>
                <a:cubicBezTo>
                  <a:pt x="1318306" y="2026063"/>
                  <a:pt x="1329714" y="2022694"/>
                  <a:pt x="1337867" y="2020576"/>
                </a:cubicBezTo>
                <a:cubicBezTo>
                  <a:pt x="1346021" y="2018458"/>
                  <a:pt x="1369856" y="2020413"/>
                  <a:pt x="1375536" y="2021761"/>
                </a:cubicBezTo>
                <a:cubicBezTo>
                  <a:pt x="1381206" y="2023118"/>
                  <a:pt x="1410557" y="2020798"/>
                  <a:pt x="1413821" y="2019990"/>
                </a:cubicBezTo>
                <a:cubicBezTo>
                  <a:pt x="1417083" y="2019172"/>
                  <a:pt x="1425208" y="2011846"/>
                  <a:pt x="1425208" y="2011846"/>
                </a:cubicBezTo>
                <a:lnTo>
                  <a:pt x="1426335" y="2013626"/>
                </a:lnTo>
                <a:cubicBezTo>
                  <a:pt x="1426335" y="2013626"/>
                  <a:pt x="1419298" y="2020510"/>
                  <a:pt x="1414946" y="2022357"/>
                </a:cubicBezTo>
                <a:cubicBezTo>
                  <a:pt x="1410606" y="2024205"/>
                  <a:pt x="1385269" y="2027498"/>
                  <a:pt x="1373033" y="2023243"/>
                </a:cubicBezTo>
                <a:cubicBezTo>
                  <a:pt x="1360788" y="2018988"/>
                  <a:pt x="1343768" y="2023406"/>
                  <a:pt x="1334614" y="2026651"/>
                </a:cubicBezTo>
                <a:cubicBezTo>
                  <a:pt x="1325449" y="2029895"/>
                  <a:pt x="1302441" y="2034072"/>
                  <a:pt x="1292191" y="2041446"/>
                </a:cubicBezTo>
                <a:cubicBezTo>
                  <a:pt x="1282766" y="2048242"/>
                  <a:pt x="1278059" y="2054471"/>
                  <a:pt x="1265660" y="2060392"/>
                </a:cubicBezTo>
                <a:cubicBezTo>
                  <a:pt x="1282659" y="2073309"/>
                  <a:pt x="1299323" y="2085555"/>
                  <a:pt x="1299323" y="2085555"/>
                </a:cubicBezTo>
                <a:lnTo>
                  <a:pt x="1294193" y="2089405"/>
                </a:lnTo>
                <a:cubicBezTo>
                  <a:pt x="1294193" y="2089405"/>
                  <a:pt x="1274593" y="2075169"/>
                  <a:pt x="1259277" y="2064097"/>
                </a:cubicBezTo>
                <a:cubicBezTo>
                  <a:pt x="1247138" y="2071375"/>
                  <a:pt x="1242642" y="2084824"/>
                  <a:pt x="1242642" y="2084824"/>
                </a:cubicBezTo>
                <a:cubicBezTo>
                  <a:pt x="1242642" y="2084814"/>
                  <a:pt x="1251989" y="2091937"/>
                  <a:pt x="1274168" y="2099322"/>
                </a:cubicBezTo>
                <a:cubicBezTo>
                  <a:pt x="1296358" y="2106714"/>
                  <a:pt x="1317864" y="2100140"/>
                  <a:pt x="1347503" y="2095327"/>
                </a:cubicBezTo>
                <a:cubicBezTo>
                  <a:pt x="1377135" y="2090514"/>
                  <a:pt x="1374939" y="2085295"/>
                  <a:pt x="1391295" y="2067506"/>
                </a:cubicBezTo>
                <a:cubicBezTo>
                  <a:pt x="1407659" y="2049707"/>
                  <a:pt x="1453867" y="2051024"/>
                  <a:pt x="1469885" y="2044268"/>
                </a:cubicBezTo>
                <a:cubicBezTo>
                  <a:pt x="1481283" y="2039445"/>
                  <a:pt x="1498120" y="2024273"/>
                  <a:pt x="1510798" y="2006667"/>
                </a:cubicBezTo>
                <a:cubicBezTo>
                  <a:pt x="1508727" y="2000563"/>
                  <a:pt x="1505916" y="1993940"/>
                  <a:pt x="1505916" y="1993940"/>
                </a:cubicBezTo>
                <a:cubicBezTo>
                  <a:pt x="1505926" y="1993940"/>
                  <a:pt x="1500911" y="1987528"/>
                  <a:pt x="1493912" y="1981503"/>
                </a:cubicBezTo>
                <a:cubicBezTo>
                  <a:pt x="1486943" y="1975505"/>
                  <a:pt x="1477972" y="1969874"/>
                  <a:pt x="1474265" y="1967151"/>
                </a:cubicBezTo>
                <a:cubicBezTo>
                  <a:pt x="1467228" y="1961971"/>
                  <a:pt x="1423582" y="1940205"/>
                  <a:pt x="1423582" y="1940205"/>
                </a:cubicBezTo>
                <a:cubicBezTo>
                  <a:pt x="1423582" y="1940205"/>
                  <a:pt x="1416197" y="1936143"/>
                  <a:pt x="1410691" y="1933101"/>
                </a:cubicBezTo>
                <a:close/>
                <a:moveTo>
                  <a:pt x="1315466" y="1923042"/>
                </a:moveTo>
                <a:cubicBezTo>
                  <a:pt x="1297264" y="1928961"/>
                  <a:pt x="1278038" y="1935412"/>
                  <a:pt x="1266535" y="1938280"/>
                </a:cubicBezTo>
                <a:cubicBezTo>
                  <a:pt x="1248746" y="1942717"/>
                  <a:pt x="1187531" y="1955974"/>
                  <a:pt x="1163301" y="1961229"/>
                </a:cubicBezTo>
                <a:cubicBezTo>
                  <a:pt x="1163003" y="1964425"/>
                  <a:pt x="1162405" y="1968420"/>
                  <a:pt x="1162301" y="1971144"/>
                </a:cubicBezTo>
                <a:cubicBezTo>
                  <a:pt x="1162117" y="1975784"/>
                  <a:pt x="1162358" y="1980926"/>
                  <a:pt x="1162424" y="1985940"/>
                </a:cubicBezTo>
                <a:lnTo>
                  <a:pt x="1190708" y="1996750"/>
                </a:lnTo>
                <a:cubicBezTo>
                  <a:pt x="1190708" y="1996750"/>
                  <a:pt x="1195212" y="2000630"/>
                  <a:pt x="1196214" y="2001487"/>
                </a:cubicBezTo>
                <a:cubicBezTo>
                  <a:pt x="1223563" y="1979125"/>
                  <a:pt x="1253366" y="1956329"/>
                  <a:pt x="1283931" y="1942727"/>
                </a:cubicBezTo>
                <a:cubicBezTo>
                  <a:pt x="1293373" y="1938521"/>
                  <a:pt x="1304204" y="1931358"/>
                  <a:pt x="1315466" y="1923042"/>
                </a:cubicBezTo>
                <a:close/>
                <a:moveTo>
                  <a:pt x="1182698" y="1889436"/>
                </a:moveTo>
                <a:cubicBezTo>
                  <a:pt x="1175643" y="1900601"/>
                  <a:pt x="1170636" y="1918257"/>
                  <a:pt x="1167180" y="1935767"/>
                </a:cubicBezTo>
                <a:lnTo>
                  <a:pt x="1182823" y="1901131"/>
                </a:lnTo>
                <a:cubicBezTo>
                  <a:pt x="1182823" y="1901131"/>
                  <a:pt x="1182756" y="1894143"/>
                  <a:pt x="1182698" y="1889436"/>
                </a:cubicBezTo>
                <a:close/>
                <a:moveTo>
                  <a:pt x="1250893" y="1806993"/>
                </a:moveTo>
                <a:cubicBezTo>
                  <a:pt x="1247408" y="1808024"/>
                  <a:pt x="1243278" y="1810402"/>
                  <a:pt x="1238137" y="1814839"/>
                </a:cubicBezTo>
                <a:cubicBezTo>
                  <a:pt x="1216632" y="1833361"/>
                  <a:pt x="1212859" y="1871964"/>
                  <a:pt x="1193711" y="1878635"/>
                </a:cubicBezTo>
                <a:cubicBezTo>
                  <a:pt x="1190938" y="1879597"/>
                  <a:pt x="1188387" y="1881985"/>
                  <a:pt x="1185952" y="1884852"/>
                </a:cubicBezTo>
                <a:cubicBezTo>
                  <a:pt x="1186184" y="1887760"/>
                  <a:pt x="1186704" y="1893883"/>
                  <a:pt x="1186704" y="1893883"/>
                </a:cubicBezTo>
                <a:cubicBezTo>
                  <a:pt x="1186704" y="1893883"/>
                  <a:pt x="1199765" y="1880472"/>
                  <a:pt x="1201344" y="1879375"/>
                </a:cubicBezTo>
                <a:cubicBezTo>
                  <a:pt x="1202923" y="1878278"/>
                  <a:pt x="1222629" y="1867401"/>
                  <a:pt x="1224622" y="1864425"/>
                </a:cubicBezTo>
                <a:cubicBezTo>
                  <a:pt x="1226605" y="1861442"/>
                  <a:pt x="1237810" y="1844826"/>
                  <a:pt x="1239763" y="1841774"/>
                </a:cubicBezTo>
                <a:cubicBezTo>
                  <a:pt x="1241709" y="1838722"/>
                  <a:pt x="1256264" y="1828500"/>
                  <a:pt x="1257400" y="1825198"/>
                </a:cubicBezTo>
                <a:cubicBezTo>
                  <a:pt x="1257727" y="1824255"/>
                  <a:pt x="1263022" y="1815408"/>
                  <a:pt x="1266535" y="1809064"/>
                </a:cubicBezTo>
                <a:cubicBezTo>
                  <a:pt x="1264273" y="1808362"/>
                  <a:pt x="1262164" y="1807572"/>
                  <a:pt x="1259902" y="1806993"/>
                </a:cubicBezTo>
                <a:cubicBezTo>
                  <a:pt x="1257207" y="1806301"/>
                  <a:pt x="1254387" y="1805964"/>
                  <a:pt x="1250893" y="1806993"/>
                </a:cubicBezTo>
                <a:close/>
                <a:moveTo>
                  <a:pt x="597819" y="1426739"/>
                </a:moveTo>
                <a:cubicBezTo>
                  <a:pt x="573780" y="1429174"/>
                  <a:pt x="546762" y="1431023"/>
                  <a:pt x="527243" y="1438136"/>
                </a:cubicBezTo>
                <a:cubicBezTo>
                  <a:pt x="507723" y="1445242"/>
                  <a:pt x="461879" y="1463050"/>
                  <a:pt x="449159" y="1467439"/>
                </a:cubicBezTo>
                <a:cubicBezTo>
                  <a:pt x="431435" y="1473572"/>
                  <a:pt x="405861" y="1488762"/>
                  <a:pt x="405863" y="1488762"/>
                </a:cubicBezTo>
                <a:lnTo>
                  <a:pt x="412995" y="1474255"/>
                </a:lnTo>
                <a:lnTo>
                  <a:pt x="428511" y="1467737"/>
                </a:lnTo>
                <a:cubicBezTo>
                  <a:pt x="428511" y="1467737"/>
                  <a:pt x="412336" y="1464167"/>
                  <a:pt x="402859" y="1463002"/>
                </a:cubicBezTo>
                <a:cubicBezTo>
                  <a:pt x="393382" y="1461837"/>
                  <a:pt x="382418" y="1457756"/>
                  <a:pt x="372952" y="1459449"/>
                </a:cubicBezTo>
                <a:cubicBezTo>
                  <a:pt x="369633" y="1460047"/>
                  <a:pt x="352103" y="1453693"/>
                  <a:pt x="342419" y="1454270"/>
                </a:cubicBezTo>
                <a:cubicBezTo>
                  <a:pt x="340945" y="1454357"/>
                  <a:pt x="339474" y="1454473"/>
                  <a:pt x="338039" y="1454570"/>
                </a:cubicBezTo>
                <a:cubicBezTo>
                  <a:pt x="340374" y="1479608"/>
                  <a:pt x="344335" y="1516853"/>
                  <a:pt x="349301" y="1536268"/>
                </a:cubicBezTo>
                <a:cubicBezTo>
                  <a:pt x="356324" y="1563723"/>
                  <a:pt x="368578" y="1581947"/>
                  <a:pt x="370573" y="1592516"/>
                </a:cubicBezTo>
                <a:cubicBezTo>
                  <a:pt x="371680" y="1598369"/>
                  <a:pt x="371893" y="1606080"/>
                  <a:pt x="372325" y="1613387"/>
                </a:cubicBezTo>
                <a:cubicBezTo>
                  <a:pt x="406886" y="1647253"/>
                  <a:pt x="444239" y="1680368"/>
                  <a:pt x="471683" y="1692575"/>
                </a:cubicBezTo>
                <a:cubicBezTo>
                  <a:pt x="514424" y="1711596"/>
                  <a:pt x="558561" y="1749745"/>
                  <a:pt x="591311" y="1777538"/>
                </a:cubicBezTo>
                <a:cubicBezTo>
                  <a:pt x="592248" y="1765725"/>
                  <a:pt x="594095" y="1740542"/>
                  <a:pt x="593313" y="1720990"/>
                </a:cubicBezTo>
                <a:cubicBezTo>
                  <a:pt x="592194" y="1692930"/>
                  <a:pt x="581059" y="1635152"/>
                  <a:pt x="561905" y="1628481"/>
                </a:cubicBezTo>
                <a:cubicBezTo>
                  <a:pt x="542754" y="1621810"/>
                  <a:pt x="538984" y="1583218"/>
                  <a:pt x="517482" y="1564686"/>
                </a:cubicBezTo>
                <a:cubicBezTo>
                  <a:pt x="496895" y="1546954"/>
                  <a:pt x="493003" y="1563165"/>
                  <a:pt x="478066" y="1559508"/>
                </a:cubicBezTo>
                <a:cubicBezTo>
                  <a:pt x="464464" y="1556177"/>
                  <a:pt x="455917" y="1546185"/>
                  <a:pt x="455917" y="1546185"/>
                </a:cubicBezTo>
                <a:cubicBezTo>
                  <a:pt x="455917" y="1546185"/>
                  <a:pt x="463064" y="1549341"/>
                  <a:pt x="470182" y="1553442"/>
                </a:cubicBezTo>
                <a:cubicBezTo>
                  <a:pt x="474946" y="1556187"/>
                  <a:pt x="492194" y="1560085"/>
                  <a:pt x="490078" y="1551372"/>
                </a:cubicBezTo>
                <a:cubicBezTo>
                  <a:pt x="487099" y="1539100"/>
                  <a:pt x="472810" y="1518950"/>
                  <a:pt x="472809" y="1518950"/>
                </a:cubicBezTo>
                <a:lnTo>
                  <a:pt x="476563" y="1483285"/>
                </a:lnTo>
                <a:cubicBezTo>
                  <a:pt x="476563" y="1483285"/>
                  <a:pt x="479680" y="1480522"/>
                  <a:pt x="482319" y="1481359"/>
                </a:cubicBezTo>
                <a:cubicBezTo>
                  <a:pt x="484960" y="1482197"/>
                  <a:pt x="487074" y="1486684"/>
                  <a:pt x="487074" y="1486684"/>
                </a:cubicBezTo>
                <a:cubicBezTo>
                  <a:pt x="487074" y="1486684"/>
                  <a:pt x="481558" y="1512664"/>
                  <a:pt x="484196" y="1524429"/>
                </a:cubicBezTo>
                <a:cubicBezTo>
                  <a:pt x="485775" y="1531465"/>
                  <a:pt x="483503" y="1538386"/>
                  <a:pt x="515480" y="1557139"/>
                </a:cubicBezTo>
                <a:cubicBezTo>
                  <a:pt x="528324" y="1564676"/>
                  <a:pt x="543825" y="1582765"/>
                  <a:pt x="556524" y="1606581"/>
                </a:cubicBezTo>
                <a:cubicBezTo>
                  <a:pt x="564698" y="1621907"/>
                  <a:pt x="569256" y="1628635"/>
                  <a:pt x="579174" y="1631003"/>
                </a:cubicBezTo>
                <a:cubicBezTo>
                  <a:pt x="584424" y="1639483"/>
                  <a:pt x="594301" y="1651267"/>
                  <a:pt x="601448" y="1684141"/>
                </a:cubicBezTo>
                <a:cubicBezTo>
                  <a:pt x="606188" y="1705946"/>
                  <a:pt x="609872" y="1778595"/>
                  <a:pt x="610583" y="1793074"/>
                </a:cubicBezTo>
                <a:cubicBezTo>
                  <a:pt x="614416" y="1796173"/>
                  <a:pt x="619164" y="1800246"/>
                  <a:pt x="622346" y="1802556"/>
                </a:cubicBezTo>
                <a:cubicBezTo>
                  <a:pt x="652722" y="1824600"/>
                  <a:pt x="738305" y="1931271"/>
                  <a:pt x="763997" y="1917853"/>
                </a:cubicBezTo>
                <a:cubicBezTo>
                  <a:pt x="789691" y="1904442"/>
                  <a:pt x="820597" y="1896357"/>
                  <a:pt x="772507" y="1698792"/>
                </a:cubicBezTo>
                <a:cubicBezTo>
                  <a:pt x="726290" y="1508929"/>
                  <a:pt x="717829" y="1474255"/>
                  <a:pt x="717071" y="1471146"/>
                </a:cubicBezTo>
                <a:cubicBezTo>
                  <a:pt x="706992" y="1463868"/>
                  <a:pt x="693908" y="1454674"/>
                  <a:pt x="684036" y="1449535"/>
                </a:cubicBezTo>
                <a:cubicBezTo>
                  <a:pt x="668611" y="1441495"/>
                  <a:pt x="621856" y="1424304"/>
                  <a:pt x="597819" y="1426739"/>
                </a:cubicBezTo>
                <a:close/>
                <a:moveTo>
                  <a:pt x="381587" y="1379819"/>
                </a:moveTo>
                <a:lnTo>
                  <a:pt x="367947" y="1384403"/>
                </a:lnTo>
                <a:lnTo>
                  <a:pt x="350678" y="1399206"/>
                </a:lnTo>
                <a:cubicBezTo>
                  <a:pt x="350678" y="1399206"/>
                  <a:pt x="347236" y="1401239"/>
                  <a:pt x="345046" y="1406610"/>
                </a:cubicBezTo>
                <a:cubicBezTo>
                  <a:pt x="342857" y="1411972"/>
                  <a:pt x="336089" y="1428578"/>
                  <a:pt x="335661" y="1429108"/>
                </a:cubicBezTo>
                <a:cubicBezTo>
                  <a:pt x="335576" y="1429212"/>
                  <a:pt x="336838" y="1441072"/>
                  <a:pt x="337288" y="1446426"/>
                </a:cubicBezTo>
                <a:cubicBezTo>
                  <a:pt x="345268" y="1446618"/>
                  <a:pt x="375355" y="1450170"/>
                  <a:pt x="387342" y="1453385"/>
                </a:cubicBezTo>
                <a:cubicBezTo>
                  <a:pt x="399376" y="1456610"/>
                  <a:pt x="419093" y="1456648"/>
                  <a:pt x="427010" y="1456937"/>
                </a:cubicBezTo>
                <a:cubicBezTo>
                  <a:pt x="434930" y="1457216"/>
                  <a:pt x="446405" y="1455599"/>
                  <a:pt x="446406" y="1455599"/>
                </a:cubicBezTo>
                <a:cubicBezTo>
                  <a:pt x="446405" y="1455599"/>
                  <a:pt x="427279" y="1435171"/>
                  <a:pt x="416249" y="1420819"/>
                </a:cubicBezTo>
                <a:cubicBezTo>
                  <a:pt x="405218" y="1406466"/>
                  <a:pt x="397603" y="1395357"/>
                  <a:pt x="397603" y="1395357"/>
                </a:cubicBezTo>
                <a:cubicBezTo>
                  <a:pt x="397603" y="1395357"/>
                  <a:pt x="390184" y="1388417"/>
                  <a:pt x="381587" y="1379819"/>
                </a:cubicBezTo>
                <a:close/>
                <a:moveTo>
                  <a:pt x="356185" y="1348293"/>
                </a:moveTo>
                <a:cubicBezTo>
                  <a:pt x="353848" y="1352856"/>
                  <a:pt x="349802" y="1360577"/>
                  <a:pt x="349802" y="1360577"/>
                </a:cubicBezTo>
                <a:cubicBezTo>
                  <a:pt x="349802" y="1360577"/>
                  <a:pt x="349363" y="1366997"/>
                  <a:pt x="349051" y="1373302"/>
                </a:cubicBezTo>
                <a:cubicBezTo>
                  <a:pt x="348739" y="1379618"/>
                  <a:pt x="350552" y="1394327"/>
                  <a:pt x="350552" y="1394327"/>
                </a:cubicBezTo>
                <a:lnTo>
                  <a:pt x="364944" y="1382774"/>
                </a:lnTo>
                <a:lnTo>
                  <a:pt x="378708" y="1376711"/>
                </a:lnTo>
                <a:cubicBezTo>
                  <a:pt x="372577" y="1370444"/>
                  <a:pt x="365974" y="1363820"/>
                  <a:pt x="361689" y="1358064"/>
                </a:cubicBezTo>
                <a:cubicBezTo>
                  <a:pt x="360022" y="1355821"/>
                  <a:pt x="358046" y="1351759"/>
                  <a:pt x="356185" y="1348293"/>
                </a:cubicBezTo>
                <a:close/>
                <a:moveTo>
                  <a:pt x="567536" y="1338523"/>
                </a:moveTo>
                <a:lnTo>
                  <a:pt x="541883" y="1359537"/>
                </a:lnTo>
                <a:cubicBezTo>
                  <a:pt x="541885" y="1359537"/>
                  <a:pt x="535588" y="1376623"/>
                  <a:pt x="534626" y="1382188"/>
                </a:cubicBezTo>
                <a:cubicBezTo>
                  <a:pt x="533846" y="1386703"/>
                  <a:pt x="534666" y="1395318"/>
                  <a:pt x="535001" y="1399352"/>
                </a:cubicBezTo>
                <a:cubicBezTo>
                  <a:pt x="535718" y="1399468"/>
                  <a:pt x="536555" y="1399717"/>
                  <a:pt x="537253" y="1399804"/>
                </a:cubicBezTo>
                <a:cubicBezTo>
                  <a:pt x="556925" y="1402163"/>
                  <a:pt x="578969" y="1406860"/>
                  <a:pt x="587807" y="1401133"/>
                </a:cubicBezTo>
                <a:cubicBezTo>
                  <a:pt x="596647" y="1395395"/>
                  <a:pt x="583053" y="1371676"/>
                  <a:pt x="583053" y="1371676"/>
                </a:cubicBezTo>
                <a:cubicBezTo>
                  <a:pt x="583053" y="1371676"/>
                  <a:pt x="582349" y="1370146"/>
                  <a:pt x="582302" y="1370049"/>
                </a:cubicBezTo>
                <a:lnTo>
                  <a:pt x="580926" y="1375824"/>
                </a:lnTo>
                <a:lnTo>
                  <a:pt x="578798" y="1375382"/>
                </a:lnTo>
                <a:lnTo>
                  <a:pt x="580550" y="1366198"/>
                </a:lnTo>
                <a:cubicBezTo>
                  <a:pt x="578226" y="1361385"/>
                  <a:pt x="572683" y="1350180"/>
                  <a:pt x="568037" y="1339561"/>
                </a:cubicBezTo>
                <a:cubicBezTo>
                  <a:pt x="567905" y="1339254"/>
                  <a:pt x="567671" y="1338830"/>
                  <a:pt x="567536" y="1338523"/>
                </a:cubicBezTo>
                <a:close/>
                <a:moveTo>
                  <a:pt x="749231" y="1336741"/>
                </a:moveTo>
                <a:cubicBezTo>
                  <a:pt x="748513" y="1340495"/>
                  <a:pt x="748600" y="1341459"/>
                  <a:pt x="747730" y="1345029"/>
                </a:cubicBezTo>
                <a:cubicBezTo>
                  <a:pt x="745244" y="1355253"/>
                  <a:pt x="737720" y="1372715"/>
                  <a:pt x="737720" y="1372715"/>
                </a:cubicBezTo>
                <a:lnTo>
                  <a:pt x="737219" y="1378193"/>
                </a:lnTo>
                <a:cubicBezTo>
                  <a:pt x="737213" y="1378366"/>
                  <a:pt x="734992" y="1391006"/>
                  <a:pt x="740097" y="1407052"/>
                </a:cubicBezTo>
                <a:cubicBezTo>
                  <a:pt x="745217" y="1423158"/>
                  <a:pt x="745387" y="1461106"/>
                  <a:pt x="756865" y="1498081"/>
                </a:cubicBezTo>
                <a:cubicBezTo>
                  <a:pt x="771713" y="1545915"/>
                  <a:pt x="812174" y="1679992"/>
                  <a:pt x="812174" y="1679992"/>
                </a:cubicBezTo>
                <a:cubicBezTo>
                  <a:pt x="812174" y="1679992"/>
                  <a:pt x="801525" y="1491544"/>
                  <a:pt x="794155" y="1398322"/>
                </a:cubicBezTo>
                <a:cubicBezTo>
                  <a:pt x="792373" y="1395386"/>
                  <a:pt x="790808" y="1392237"/>
                  <a:pt x="788900" y="1389436"/>
                </a:cubicBezTo>
                <a:cubicBezTo>
                  <a:pt x="777365" y="1372522"/>
                  <a:pt x="763479" y="1354492"/>
                  <a:pt x="749231" y="1336741"/>
                </a:cubicBezTo>
                <a:close/>
                <a:moveTo>
                  <a:pt x="208275" y="1334084"/>
                </a:moveTo>
                <a:cubicBezTo>
                  <a:pt x="206906" y="1345464"/>
                  <a:pt x="205575" y="1355600"/>
                  <a:pt x="205270" y="1358652"/>
                </a:cubicBezTo>
                <a:cubicBezTo>
                  <a:pt x="236316" y="1434680"/>
                  <a:pt x="270588" y="1513608"/>
                  <a:pt x="284106" y="1524727"/>
                </a:cubicBezTo>
                <a:cubicBezTo>
                  <a:pt x="295282" y="1533911"/>
                  <a:pt x="322127" y="1562713"/>
                  <a:pt x="352555" y="1593556"/>
                </a:cubicBezTo>
                <a:cubicBezTo>
                  <a:pt x="350825" y="1583072"/>
                  <a:pt x="349038" y="1572108"/>
                  <a:pt x="346548" y="1565581"/>
                </a:cubicBezTo>
                <a:cubicBezTo>
                  <a:pt x="342408" y="1554723"/>
                  <a:pt x="337448" y="1520673"/>
                  <a:pt x="330907" y="1497494"/>
                </a:cubicBezTo>
                <a:cubicBezTo>
                  <a:pt x="326913" y="1483332"/>
                  <a:pt x="325558" y="1467603"/>
                  <a:pt x="324025" y="1454270"/>
                </a:cubicBezTo>
                <a:cubicBezTo>
                  <a:pt x="320684" y="1453962"/>
                  <a:pt x="317498" y="1453702"/>
                  <a:pt x="313888" y="1452490"/>
                </a:cubicBezTo>
                <a:cubicBezTo>
                  <a:pt x="303702" y="1449073"/>
                  <a:pt x="286108" y="1431918"/>
                  <a:pt x="286108" y="1431918"/>
                </a:cubicBezTo>
                <a:cubicBezTo>
                  <a:pt x="286108" y="1431918"/>
                  <a:pt x="309471" y="1442161"/>
                  <a:pt x="314890" y="1444202"/>
                </a:cubicBezTo>
                <a:cubicBezTo>
                  <a:pt x="317086" y="1445029"/>
                  <a:pt x="320096" y="1445367"/>
                  <a:pt x="323148" y="1445684"/>
                </a:cubicBezTo>
                <a:cubicBezTo>
                  <a:pt x="322392" y="1440668"/>
                  <a:pt x="321331" y="1436356"/>
                  <a:pt x="320020" y="1433101"/>
                </a:cubicBezTo>
                <a:cubicBezTo>
                  <a:pt x="314939" y="1420491"/>
                  <a:pt x="303002" y="1388108"/>
                  <a:pt x="303002" y="1388108"/>
                </a:cubicBezTo>
                <a:lnTo>
                  <a:pt x="259830" y="1352731"/>
                </a:lnTo>
                <a:cubicBezTo>
                  <a:pt x="259830" y="1352731"/>
                  <a:pt x="235049" y="1339880"/>
                  <a:pt x="227170" y="1338523"/>
                </a:cubicBezTo>
                <a:cubicBezTo>
                  <a:pt x="220003" y="1337280"/>
                  <a:pt x="210270" y="1334633"/>
                  <a:pt x="208275" y="1334084"/>
                </a:cubicBezTo>
                <a:close/>
                <a:moveTo>
                  <a:pt x="135947" y="1292932"/>
                </a:moveTo>
                <a:cubicBezTo>
                  <a:pt x="134157" y="1296107"/>
                  <a:pt x="131906" y="1299988"/>
                  <a:pt x="131316" y="1301076"/>
                </a:cubicBezTo>
                <a:cubicBezTo>
                  <a:pt x="129401" y="1304617"/>
                  <a:pt x="114305" y="1317314"/>
                  <a:pt x="113297" y="1321059"/>
                </a:cubicBezTo>
                <a:cubicBezTo>
                  <a:pt x="112390" y="1324410"/>
                  <a:pt x="91901" y="1367325"/>
                  <a:pt x="85266" y="1379819"/>
                </a:cubicBezTo>
                <a:cubicBezTo>
                  <a:pt x="89479" y="1382332"/>
                  <a:pt x="94652" y="1385441"/>
                  <a:pt x="94652" y="1385441"/>
                </a:cubicBezTo>
                <a:cubicBezTo>
                  <a:pt x="94652" y="1385441"/>
                  <a:pt x="111417" y="1403414"/>
                  <a:pt x="119930" y="1407939"/>
                </a:cubicBezTo>
                <a:cubicBezTo>
                  <a:pt x="134520" y="1415707"/>
                  <a:pt x="181262" y="1421810"/>
                  <a:pt x="189504" y="1422888"/>
                </a:cubicBezTo>
                <a:cubicBezTo>
                  <a:pt x="171224" y="1381899"/>
                  <a:pt x="151345" y="1332486"/>
                  <a:pt x="135947" y="1292932"/>
                </a:cubicBezTo>
                <a:close/>
                <a:moveTo>
                  <a:pt x="696050" y="1274131"/>
                </a:moveTo>
                <a:lnTo>
                  <a:pt x="699052" y="1283458"/>
                </a:lnTo>
                <a:cubicBezTo>
                  <a:pt x="699052" y="1283458"/>
                  <a:pt x="718825" y="1343258"/>
                  <a:pt x="718825" y="1343258"/>
                </a:cubicBezTo>
                <a:lnTo>
                  <a:pt x="737094" y="1364128"/>
                </a:lnTo>
                <a:cubicBezTo>
                  <a:pt x="737094" y="1364128"/>
                  <a:pt x="739256" y="1358681"/>
                  <a:pt x="742099" y="1347253"/>
                </a:cubicBezTo>
                <a:cubicBezTo>
                  <a:pt x="743616" y="1341150"/>
                  <a:pt x="744150" y="1337954"/>
                  <a:pt x="745352" y="1332159"/>
                </a:cubicBezTo>
                <a:cubicBezTo>
                  <a:pt x="725700" y="1307910"/>
                  <a:pt x="711844" y="1291844"/>
                  <a:pt x="696050" y="1274131"/>
                </a:cubicBezTo>
                <a:close/>
                <a:moveTo>
                  <a:pt x="185750" y="1238311"/>
                </a:moveTo>
                <a:cubicBezTo>
                  <a:pt x="185750" y="1238311"/>
                  <a:pt x="172508" y="1254416"/>
                  <a:pt x="170859" y="1255783"/>
                </a:cubicBezTo>
                <a:cubicBezTo>
                  <a:pt x="170520" y="1256062"/>
                  <a:pt x="167500" y="1258189"/>
                  <a:pt x="165854" y="1259335"/>
                </a:cubicBezTo>
                <a:cubicBezTo>
                  <a:pt x="173648" y="1279550"/>
                  <a:pt x="183771" y="1305350"/>
                  <a:pt x="202518" y="1351546"/>
                </a:cubicBezTo>
                <a:cubicBezTo>
                  <a:pt x="203542" y="1342150"/>
                  <a:pt x="204904" y="1328635"/>
                  <a:pt x="205270" y="1320463"/>
                </a:cubicBezTo>
                <a:cubicBezTo>
                  <a:pt x="202813" y="1316111"/>
                  <a:pt x="199707" y="1311598"/>
                  <a:pt x="196137" y="1308324"/>
                </a:cubicBezTo>
                <a:cubicBezTo>
                  <a:pt x="190489" y="1303164"/>
                  <a:pt x="184452" y="1296811"/>
                  <a:pt x="181121" y="1291603"/>
                </a:cubicBezTo>
                <a:cubicBezTo>
                  <a:pt x="177790" y="1286384"/>
                  <a:pt x="175364" y="1272503"/>
                  <a:pt x="175364" y="1272503"/>
                </a:cubicBezTo>
                <a:cubicBezTo>
                  <a:pt x="175364" y="1272503"/>
                  <a:pt x="182676" y="1287819"/>
                  <a:pt x="185374" y="1290419"/>
                </a:cubicBezTo>
                <a:cubicBezTo>
                  <a:pt x="188072" y="1293008"/>
                  <a:pt x="193860" y="1297051"/>
                  <a:pt x="197388" y="1302558"/>
                </a:cubicBezTo>
                <a:cubicBezTo>
                  <a:pt x="199213" y="1305397"/>
                  <a:pt x="202076" y="1309383"/>
                  <a:pt x="205771" y="1314687"/>
                </a:cubicBezTo>
                <a:cubicBezTo>
                  <a:pt x="205129" y="1310903"/>
                  <a:pt x="193621" y="1286934"/>
                  <a:pt x="192632" y="1283016"/>
                </a:cubicBezTo>
                <a:cubicBezTo>
                  <a:pt x="191641" y="1279098"/>
                  <a:pt x="185750" y="1238311"/>
                  <a:pt x="185750" y="1238311"/>
                </a:cubicBezTo>
                <a:close/>
                <a:moveTo>
                  <a:pt x="629729" y="1234469"/>
                </a:moveTo>
                <a:cubicBezTo>
                  <a:pt x="629729" y="1234469"/>
                  <a:pt x="613713" y="1254551"/>
                  <a:pt x="610958" y="1269394"/>
                </a:cubicBezTo>
                <a:cubicBezTo>
                  <a:pt x="608204" y="1284238"/>
                  <a:pt x="607448" y="1302702"/>
                  <a:pt x="607455" y="1302702"/>
                </a:cubicBezTo>
                <a:lnTo>
                  <a:pt x="600072" y="1307737"/>
                </a:lnTo>
                <a:cubicBezTo>
                  <a:pt x="600070" y="1307737"/>
                  <a:pt x="601646" y="1310827"/>
                  <a:pt x="608705" y="1318692"/>
                </a:cubicBezTo>
                <a:cubicBezTo>
                  <a:pt x="615767" y="1326547"/>
                  <a:pt x="606583" y="1346367"/>
                  <a:pt x="606578" y="1346367"/>
                </a:cubicBezTo>
                <a:lnTo>
                  <a:pt x="609582" y="1357168"/>
                </a:lnTo>
                <a:lnTo>
                  <a:pt x="606077" y="1358795"/>
                </a:lnTo>
                <a:lnTo>
                  <a:pt x="603200" y="1346667"/>
                </a:lnTo>
                <a:lnTo>
                  <a:pt x="607956" y="1330677"/>
                </a:lnTo>
                <a:lnTo>
                  <a:pt x="605327" y="1324016"/>
                </a:lnTo>
                <a:lnTo>
                  <a:pt x="597318" y="1312617"/>
                </a:lnTo>
                <a:lnTo>
                  <a:pt x="585932" y="1326527"/>
                </a:lnTo>
                <a:lnTo>
                  <a:pt x="585181" y="1331119"/>
                </a:lnTo>
                <a:cubicBezTo>
                  <a:pt x="586863" y="1334796"/>
                  <a:pt x="591311" y="1344741"/>
                  <a:pt x="591311" y="1344741"/>
                </a:cubicBezTo>
                <a:cubicBezTo>
                  <a:pt x="591311" y="1344741"/>
                  <a:pt x="605219" y="1360884"/>
                  <a:pt x="616339" y="1371676"/>
                </a:cubicBezTo>
                <a:cubicBezTo>
                  <a:pt x="627457" y="1382467"/>
                  <a:pt x="634733" y="1397436"/>
                  <a:pt x="634733" y="1397436"/>
                </a:cubicBezTo>
                <a:cubicBezTo>
                  <a:pt x="634733" y="1397436"/>
                  <a:pt x="649279" y="1404521"/>
                  <a:pt x="664390" y="1411934"/>
                </a:cubicBezTo>
                <a:cubicBezTo>
                  <a:pt x="677752" y="1418498"/>
                  <a:pt x="697310" y="1426373"/>
                  <a:pt x="702558" y="1428510"/>
                </a:cubicBezTo>
                <a:lnTo>
                  <a:pt x="656381" y="1303742"/>
                </a:lnTo>
                <a:lnTo>
                  <a:pt x="644620" y="1298409"/>
                </a:lnTo>
                <a:lnTo>
                  <a:pt x="643367" y="1286269"/>
                </a:lnTo>
                <a:lnTo>
                  <a:pt x="650251" y="1287011"/>
                </a:lnTo>
                <a:lnTo>
                  <a:pt x="632105" y="1238166"/>
                </a:lnTo>
                <a:lnTo>
                  <a:pt x="629854" y="1250603"/>
                </a:lnTo>
                <a:lnTo>
                  <a:pt x="631856" y="1255185"/>
                </a:lnTo>
                <a:lnTo>
                  <a:pt x="627476" y="1273245"/>
                </a:lnTo>
                <a:lnTo>
                  <a:pt x="625474" y="1272205"/>
                </a:lnTo>
                <a:lnTo>
                  <a:pt x="628852" y="1255927"/>
                </a:lnTo>
                <a:lnTo>
                  <a:pt x="626474" y="1252518"/>
                </a:lnTo>
                <a:close/>
                <a:moveTo>
                  <a:pt x="589935" y="1230176"/>
                </a:moveTo>
                <a:cubicBezTo>
                  <a:pt x="574296" y="1231332"/>
                  <a:pt x="546741" y="1231909"/>
                  <a:pt x="525491" y="1235500"/>
                </a:cubicBezTo>
                <a:cubicBezTo>
                  <a:pt x="523457" y="1235845"/>
                  <a:pt x="522387" y="1236434"/>
                  <a:pt x="520486" y="1236838"/>
                </a:cubicBezTo>
                <a:cubicBezTo>
                  <a:pt x="520622" y="1236934"/>
                  <a:pt x="520597" y="1236885"/>
                  <a:pt x="520737" y="1236982"/>
                </a:cubicBezTo>
                <a:cubicBezTo>
                  <a:pt x="532058" y="1244972"/>
                  <a:pt x="545262" y="1247639"/>
                  <a:pt x="545262" y="1247639"/>
                </a:cubicBezTo>
                <a:cubicBezTo>
                  <a:pt x="545262" y="1247639"/>
                  <a:pt x="557927" y="1271397"/>
                  <a:pt x="565909" y="1288937"/>
                </a:cubicBezTo>
                <a:cubicBezTo>
                  <a:pt x="570188" y="1298331"/>
                  <a:pt x="573966" y="1306639"/>
                  <a:pt x="579549" y="1318836"/>
                </a:cubicBezTo>
                <a:cubicBezTo>
                  <a:pt x="589406" y="1309700"/>
                  <a:pt x="600834" y="1299237"/>
                  <a:pt x="602699" y="1296185"/>
                </a:cubicBezTo>
                <a:cubicBezTo>
                  <a:pt x="608032" y="1287483"/>
                  <a:pt x="599401" y="1276037"/>
                  <a:pt x="601698" y="1267623"/>
                </a:cubicBezTo>
                <a:cubicBezTo>
                  <a:pt x="603997" y="1259201"/>
                  <a:pt x="608198" y="1247937"/>
                  <a:pt x="608204" y="1247937"/>
                </a:cubicBezTo>
                <a:cubicBezTo>
                  <a:pt x="608204" y="1247937"/>
                  <a:pt x="614493" y="1239726"/>
                  <a:pt x="620844" y="1231505"/>
                </a:cubicBezTo>
                <a:cubicBezTo>
                  <a:pt x="612953" y="1230214"/>
                  <a:pt x="602821" y="1229223"/>
                  <a:pt x="589935" y="1230176"/>
                </a:cubicBezTo>
                <a:close/>
                <a:moveTo>
                  <a:pt x="1817131" y="1200863"/>
                </a:moveTo>
                <a:cubicBezTo>
                  <a:pt x="1816814" y="1201537"/>
                  <a:pt x="1816861" y="1202154"/>
                  <a:pt x="1816504" y="1202789"/>
                </a:cubicBezTo>
                <a:cubicBezTo>
                  <a:pt x="1813252" y="1208527"/>
                  <a:pt x="1802990" y="1228550"/>
                  <a:pt x="1802990" y="1228550"/>
                </a:cubicBezTo>
                <a:lnTo>
                  <a:pt x="1802488" y="1274727"/>
                </a:lnTo>
                <a:lnTo>
                  <a:pt x="1803365" y="1288637"/>
                </a:lnTo>
                <a:lnTo>
                  <a:pt x="1823263" y="1268364"/>
                </a:lnTo>
                <a:lnTo>
                  <a:pt x="1848543" y="1242757"/>
                </a:lnTo>
                <a:lnTo>
                  <a:pt x="1850919" y="1245868"/>
                </a:lnTo>
                <a:lnTo>
                  <a:pt x="1827017" y="1272061"/>
                </a:lnTo>
                <a:lnTo>
                  <a:pt x="1804616" y="1296483"/>
                </a:lnTo>
                <a:cubicBezTo>
                  <a:pt x="1804616" y="1296483"/>
                  <a:pt x="1796058" y="1328741"/>
                  <a:pt x="1798359" y="1332746"/>
                </a:cubicBezTo>
                <a:cubicBezTo>
                  <a:pt x="1800670" y="1336760"/>
                  <a:pt x="1849668" y="1320165"/>
                  <a:pt x="1849668" y="1320165"/>
                </a:cubicBezTo>
                <a:cubicBezTo>
                  <a:pt x="1849668" y="1320165"/>
                  <a:pt x="1867381" y="1308016"/>
                  <a:pt x="1874572" y="1304185"/>
                </a:cubicBezTo>
                <a:cubicBezTo>
                  <a:pt x="1879241" y="1301681"/>
                  <a:pt x="1892515" y="1294336"/>
                  <a:pt x="1904597" y="1287752"/>
                </a:cubicBezTo>
                <a:cubicBezTo>
                  <a:pt x="1899023" y="1280013"/>
                  <a:pt x="1895548" y="1275325"/>
                  <a:pt x="1892082" y="1270290"/>
                </a:cubicBezTo>
                <a:cubicBezTo>
                  <a:pt x="1883891" y="1258352"/>
                  <a:pt x="1859545" y="1245703"/>
                  <a:pt x="1843161" y="1227067"/>
                </a:cubicBezTo>
                <a:cubicBezTo>
                  <a:pt x="1835633" y="1218499"/>
                  <a:pt x="1825986" y="1209354"/>
                  <a:pt x="1817131" y="1200863"/>
                </a:cubicBezTo>
                <a:close/>
                <a:moveTo>
                  <a:pt x="197012" y="1192873"/>
                </a:moveTo>
                <a:cubicBezTo>
                  <a:pt x="197012" y="1192873"/>
                  <a:pt x="190566" y="1195809"/>
                  <a:pt x="187128" y="1196426"/>
                </a:cubicBezTo>
                <a:cubicBezTo>
                  <a:pt x="183686" y="1197041"/>
                  <a:pt x="174864" y="1197312"/>
                  <a:pt x="174864" y="1197312"/>
                </a:cubicBezTo>
                <a:cubicBezTo>
                  <a:pt x="174864" y="1197312"/>
                  <a:pt x="172279" y="1203627"/>
                  <a:pt x="168232" y="1207083"/>
                </a:cubicBezTo>
                <a:cubicBezTo>
                  <a:pt x="164185" y="1210539"/>
                  <a:pt x="158094" y="1213590"/>
                  <a:pt x="158095" y="1213600"/>
                </a:cubicBezTo>
                <a:lnTo>
                  <a:pt x="157095" y="1228096"/>
                </a:lnTo>
                <a:lnTo>
                  <a:pt x="155717" y="1216113"/>
                </a:lnTo>
                <a:cubicBezTo>
                  <a:pt x="155717" y="1216113"/>
                  <a:pt x="154005" y="1214995"/>
                  <a:pt x="150462" y="1216555"/>
                </a:cubicBezTo>
                <a:cubicBezTo>
                  <a:pt x="147734" y="1217758"/>
                  <a:pt x="142848" y="1221021"/>
                  <a:pt x="139951" y="1222917"/>
                </a:cubicBezTo>
                <a:lnTo>
                  <a:pt x="151464" y="1222917"/>
                </a:lnTo>
                <a:cubicBezTo>
                  <a:pt x="151462" y="1222917"/>
                  <a:pt x="161796" y="1248717"/>
                  <a:pt x="164227" y="1255042"/>
                </a:cubicBezTo>
                <a:cubicBezTo>
                  <a:pt x="166111" y="1253742"/>
                  <a:pt x="168926" y="1252423"/>
                  <a:pt x="169984" y="1251046"/>
                </a:cubicBezTo>
                <a:cubicBezTo>
                  <a:pt x="172574" y="1247658"/>
                  <a:pt x="180883" y="1236857"/>
                  <a:pt x="184249" y="1230465"/>
                </a:cubicBezTo>
                <a:cubicBezTo>
                  <a:pt x="187619" y="1224082"/>
                  <a:pt x="197015" y="1192873"/>
                  <a:pt x="197012" y="1192873"/>
                </a:cubicBezTo>
                <a:close/>
                <a:moveTo>
                  <a:pt x="186752" y="1185471"/>
                </a:moveTo>
                <a:cubicBezTo>
                  <a:pt x="181776" y="1185422"/>
                  <a:pt x="176436" y="1185904"/>
                  <a:pt x="174738" y="1186656"/>
                </a:cubicBezTo>
                <a:cubicBezTo>
                  <a:pt x="171338" y="1188166"/>
                  <a:pt x="164857" y="1188138"/>
                  <a:pt x="164852" y="1188138"/>
                </a:cubicBezTo>
                <a:lnTo>
                  <a:pt x="161474" y="1191835"/>
                </a:lnTo>
                <a:cubicBezTo>
                  <a:pt x="161474" y="1191835"/>
                  <a:pt x="152154" y="1191930"/>
                  <a:pt x="149211" y="1194202"/>
                </a:cubicBezTo>
                <a:cubicBezTo>
                  <a:pt x="146270" y="1196483"/>
                  <a:pt x="132319" y="1201161"/>
                  <a:pt x="132318" y="1201161"/>
                </a:cubicBezTo>
                <a:cubicBezTo>
                  <a:pt x="132318" y="1201161"/>
                  <a:pt x="103522" y="1213050"/>
                  <a:pt x="87895" y="1219068"/>
                </a:cubicBezTo>
                <a:cubicBezTo>
                  <a:pt x="72267" y="1225094"/>
                  <a:pt x="23329" y="1239572"/>
                  <a:pt x="9185" y="1252076"/>
                </a:cubicBezTo>
                <a:cubicBezTo>
                  <a:pt x="5572" y="1255272"/>
                  <a:pt x="3221" y="1258920"/>
                  <a:pt x="300" y="1262444"/>
                </a:cubicBezTo>
                <a:cubicBezTo>
                  <a:pt x="933" y="1263368"/>
                  <a:pt x="2555" y="1265524"/>
                  <a:pt x="2929" y="1266141"/>
                </a:cubicBezTo>
                <a:cubicBezTo>
                  <a:pt x="6184" y="1271493"/>
                  <a:pt x="7802" y="1282110"/>
                  <a:pt x="8936" y="1288637"/>
                </a:cubicBezTo>
                <a:cubicBezTo>
                  <a:pt x="10068" y="1295164"/>
                  <a:pt x="12064" y="1305811"/>
                  <a:pt x="12064" y="1305811"/>
                </a:cubicBezTo>
                <a:cubicBezTo>
                  <a:pt x="12064" y="1305811"/>
                  <a:pt x="17722" y="1313830"/>
                  <a:pt x="21449" y="1320905"/>
                </a:cubicBezTo>
                <a:cubicBezTo>
                  <a:pt x="25176" y="1327992"/>
                  <a:pt x="28581" y="1333930"/>
                  <a:pt x="28581" y="1333930"/>
                </a:cubicBezTo>
                <a:cubicBezTo>
                  <a:pt x="28581" y="1333930"/>
                  <a:pt x="33214" y="1337762"/>
                  <a:pt x="40470" y="1344443"/>
                </a:cubicBezTo>
                <a:cubicBezTo>
                  <a:pt x="47724" y="1351123"/>
                  <a:pt x="56486" y="1356138"/>
                  <a:pt x="56486" y="1356138"/>
                </a:cubicBezTo>
                <a:cubicBezTo>
                  <a:pt x="56486" y="1356138"/>
                  <a:pt x="56469" y="1349901"/>
                  <a:pt x="57737" y="1342662"/>
                </a:cubicBezTo>
                <a:cubicBezTo>
                  <a:pt x="59005" y="1335432"/>
                  <a:pt x="62165" y="1329907"/>
                  <a:pt x="61491" y="1329349"/>
                </a:cubicBezTo>
                <a:cubicBezTo>
                  <a:pt x="60957" y="1328895"/>
                  <a:pt x="57098" y="1325614"/>
                  <a:pt x="54734" y="1320463"/>
                </a:cubicBezTo>
                <a:cubicBezTo>
                  <a:pt x="52369" y="1315312"/>
                  <a:pt x="52106" y="1307140"/>
                  <a:pt x="52106" y="1307140"/>
                </a:cubicBezTo>
                <a:lnTo>
                  <a:pt x="39217" y="1297965"/>
                </a:lnTo>
                <a:lnTo>
                  <a:pt x="39092" y="1292932"/>
                </a:lnTo>
                <a:cubicBezTo>
                  <a:pt x="39092" y="1292932"/>
                  <a:pt x="50961" y="1301613"/>
                  <a:pt x="52231" y="1300632"/>
                </a:cubicBezTo>
                <a:cubicBezTo>
                  <a:pt x="52818" y="1300170"/>
                  <a:pt x="53219" y="1297475"/>
                  <a:pt x="53482" y="1294259"/>
                </a:cubicBezTo>
                <a:cubicBezTo>
                  <a:pt x="54077" y="1287049"/>
                  <a:pt x="55361" y="1276210"/>
                  <a:pt x="55359" y="1276210"/>
                </a:cubicBezTo>
                <a:lnTo>
                  <a:pt x="55235" y="1302846"/>
                </a:lnTo>
                <a:cubicBezTo>
                  <a:pt x="55235" y="1302846"/>
                  <a:pt x="55559" y="1309383"/>
                  <a:pt x="56862" y="1314687"/>
                </a:cubicBezTo>
                <a:cubicBezTo>
                  <a:pt x="58425" y="1321070"/>
                  <a:pt x="62006" y="1324680"/>
                  <a:pt x="63744" y="1324458"/>
                </a:cubicBezTo>
                <a:cubicBezTo>
                  <a:pt x="67600" y="1323976"/>
                  <a:pt x="70577" y="1316940"/>
                  <a:pt x="73255" y="1312915"/>
                </a:cubicBezTo>
                <a:cubicBezTo>
                  <a:pt x="75930" y="1308882"/>
                  <a:pt x="86268" y="1296783"/>
                  <a:pt x="86268" y="1296783"/>
                </a:cubicBezTo>
                <a:lnTo>
                  <a:pt x="89772" y="1297965"/>
                </a:lnTo>
                <a:cubicBezTo>
                  <a:pt x="89772" y="1297965"/>
                  <a:pt x="77183" y="1312454"/>
                  <a:pt x="74505" y="1315583"/>
                </a:cubicBezTo>
                <a:cubicBezTo>
                  <a:pt x="71828" y="1318701"/>
                  <a:pt x="63544" y="1328096"/>
                  <a:pt x="61992" y="1340294"/>
                </a:cubicBezTo>
                <a:cubicBezTo>
                  <a:pt x="60596" y="1351258"/>
                  <a:pt x="59408" y="1357804"/>
                  <a:pt x="63869" y="1364427"/>
                </a:cubicBezTo>
                <a:cubicBezTo>
                  <a:pt x="66124" y="1367768"/>
                  <a:pt x="74659" y="1373380"/>
                  <a:pt x="82514" y="1378193"/>
                </a:cubicBezTo>
                <a:cubicBezTo>
                  <a:pt x="88296" y="1367122"/>
                  <a:pt x="107831" y="1327491"/>
                  <a:pt x="107540" y="1325796"/>
                </a:cubicBezTo>
                <a:cubicBezTo>
                  <a:pt x="107209" y="1323881"/>
                  <a:pt x="106664" y="1321349"/>
                  <a:pt x="106666" y="1321349"/>
                </a:cubicBezTo>
                <a:lnTo>
                  <a:pt x="110921" y="1319423"/>
                </a:lnTo>
                <a:cubicBezTo>
                  <a:pt x="110921" y="1319423"/>
                  <a:pt x="115396" y="1313194"/>
                  <a:pt x="117301" y="1311433"/>
                </a:cubicBezTo>
                <a:cubicBezTo>
                  <a:pt x="119205" y="1309671"/>
                  <a:pt x="126132" y="1303386"/>
                  <a:pt x="127687" y="1300776"/>
                </a:cubicBezTo>
                <a:cubicBezTo>
                  <a:pt x="128380" y="1299612"/>
                  <a:pt x="131451" y="1294086"/>
                  <a:pt x="134320" y="1288637"/>
                </a:cubicBezTo>
                <a:cubicBezTo>
                  <a:pt x="120079" y="1251903"/>
                  <a:pt x="109292" y="1222917"/>
                  <a:pt x="109292" y="1222917"/>
                </a:cubicBezTo>
                <a:lnTo>
                  <a:pt x="135947" y="1222917"/>
                </a:lnTo>
                <a:cubicBezTo>
                  <a:pt x="137865" y="1221281"/>
                  <a:pt x="143629" y="1216266"/>
                  <a:pt x="146708" y="1214928"/>
                </a:cubicBezTo>
                <a:cubicBezTo>
                  <a:pt x="150291" y="1213368"/>
                  <a:pt x="156215" y="1212560"/>
                  <a:pt x="156218" y="1212560"/>
                </a:cubicBezTo>
                <a:cubicBezTo>
                  <a:pt x="156218" y="1212560"/>
                  <a:pt x="161260" y="1209239"/>
                  <a:pt x="162977" y="1207381"/>
                </a:cubicBezTo>
                <a:cubicBezTo>
                  <a:pt x="164687" y="1205523"/>
                  <a:pt x="171732" y="1196724"/>
                  <a:pt x="171736" y="1196724"/>
                </a:cubicBezTo>
                <a:lnTo>
                  <a:pt x="165603" y="1194646"/>
                </a:lnTo>
                <a:lnTo>
                  <a:pt x="166104" y="1191989"/>
                </a:lnTo>
                <a:cubicBezTo>
                  <a:pt x="166104" y="1191989"/>
                  <a:pt x="173936" y="1193970"/>
                  <a:pt x="177616" y="1193913"/>
                </a:cubicBezTo>
                <a:cubicBezTo>
                  <a:pt x="181295" y="1193845"/>
                  <a:pt x="196851" y="1190880"/>
                  <a:pt x="196511" y="1187694"/>
                </a:cubicBezTo>
                <a:cubicBezTo>
                  <a:pt x="196339" y="1186107"/>
                  <a:pt x="191727" y="1185519"/>
                  <a:pt x="186752" y="1185471"/>
                </a:cubicBezTo>
                <a:close/>
                <a:moveTo>
                  <a:pt x="295118" y="1168749"/>
                </a:moveTo>
                <a:cubicBezTo>
                  <a:pt x="295118" y="1168749"/>
                  <a:pt x="290302" y="1168846"/>
                  <a:pt x="288486" y="1168893"/>
                </a:cubicBezTo>
                <a:cubicBezTo>
                  <a:pt x="287370" y="1173370"/>
                  <a:pt x="286108" y="1177625"/>
                  <a:pt x="286108" y="1177625"/>
                </a:cubicBezTo>
                <a:lnTo>
                  <a:pt x="283229" y="1177327"/>
                </a:lnTo>
                <a:cubicBezTo>
                  <a:pt x="283229" y="1177327"/>
                  <a:pt x="284330" y="1171734"/>
                  <a:pt x="284983" y="1169038"/>
                </a:cubicBezTo>
                <a:cubicBezTo>
                  <a:pt x="274483" y="1169347"/>
                  <a:pt x="257040" y="1169924"/>
                  <a:pt x="244563" y="1171560"/>
                </a:cubicBezTo>
                <a:cubicBezTo>
                  <a:pt x="227536" y="1173794"/>
                  <a:pt x="209524" y="1176143"/>
                  <a:pt x="209525" y="1176143"/>
                </a:cubicBezTo>
                <a:lnTo>
                  <a:pt x="189504" y="1230022"/>
                </a:lnTo>
                <a:cubicBezTo>
                  <a:pt x="189504" y="1230022"/>
                  <a:pt x="192053" y="1272349"/>
                  <a:pt x="196511" y="1282871"/>
                </a:cubicBezTo>
                <a:cubicBezTo>
                  <a:pt x="200971" y="1293384"/>
                  <a:pt x="213658" y="1319134"/>
                  <a:pt x="213655" y="1319134"/>
                </a:cubicBezTo>
                <a:lnTo>
                  <a:pt x="213281" y="1322089"/>
                </a:lnTo>
                <a:cubicBezTo>
                  <a:pt x="213281" y="1322089"/>
                  <a:pt x="211456" y="1317151"/>
                  <a:pt x="210277" y="1318094"/>
                </a:cubicBezTo>
                <a:cubicBezTo>
                  <a:pt x="210199" y="1318153"/>
                  <a:pt x="210001" y="1320521"/>
                  <a:pt x="209901" y="1320905"/>
                </a:cubicBezTo>
                <a:cubicBezTo>
                  <a:pt x="210911" y="1322349"/>
                  <a:pt x="213530" y="1326084"/>
                  <a:pt x="213530" y="1326084"/>
                </a:cubicBezTo>
                <a:lnTo>
                  <a:pt x="250196" y="1341632"/>
                </a:lnTo>
                <a:lnTo>
                  <a:pt x="261707" y="1345183"/>
                </a:lnTo>
                <a:lnTo>
                  <a:pt x="251947" y="1316314"/>
                </a:lnTo>
                <a:lnTo>
                  <a:pt x="239683" y="1279762"/>
                </a:lnTo>
                <a:lnTo>
                  <a:pt x="242936" y="1277982"/>
                </a:lnTo>
                <a:lnTo>
                  <a:pt x="256075" y="1313359"/>
                </a:lnTo>
                <a:lnTo>
                  <a:pt x="268213" y="1346511"/>
                </a:lnTo>
                <a:cubicBezTo>
                  <a:pt x="268213" y="1346511"/>
                  <a:pt x="291287" y="1366285"/>
                  <a:pt x="295243" y="1365014"/>
                </a:cubicBezTo>
                <a:cubicBezTo>
                  <a:pt x="299200" y="1363744"/>
                  <a:pt x="301876" y="1303742"/>
                  <a:pt x="301876" y="1303742"/>
                </a:cubicBezTo>
                <a:cubicBezTo>
                  <a:pt x="301876" y="1303733"/>
                  <a:pt x="297974" y="1280013"/>
                  <a:pt x="297245" y="1270732"/>
                </a:cubicBezTo>
                <a:cubicBezTo>
                  <a:pt x="296518" y="1261452"/>
                  <a:pt x="292240" y="1210778"/>
                  <a:pt x="292240" y="1210778"/>
                </a:cubicBezTo>
                <a:lnTo>
                  <a:pt x="296369" y="1212416"/>
                </a:lnTo>
                <a:cubicBezTo>
                  <a:pt x="296369" y="1212416"/>
                  <a:pt x="299753" y="1243991"/>
                  <a:pt x="301125" y="1251191"/>
                </a:cubicBezTo>
                <a:cubicBezTo>
                  <a:pt x="302496" y="1258402"/>
                  <a:pt x="310384" y="1287011"/>
                  <a:pt x="310384" y="1287011"/>
                </a:cubicBezTo>
                <a:cubicBezTo>
                  <a:pt x="310386" y="1287011"/>
                  <a:pt x="313414" y="1299631"/>
                  <a:pt x="311260" y="1314397"/>
                </a:cubicBezTo>
                <a:cubicBezTo>
                  <a:pt x="309107" y="1329155"/>
                  <a:pt x="307131" y="1362203"/>
                  <a:pt x="307131" y="1362203"/>
                </a:cubicBezTo>
                <a:lnTo>
                  <a:pt x="309633" y="1379666"/>
                </a:lnTo>
                <a:lnTo>
                  <a:pt x="330656" y="1418749"/>
                </a:lnTo>
                <a:cubicBezTo>
                  <a:pt x="330656" y="1418749"/>
                  <a:pt x="335152" y="1410749"/>
                  <a:pt x="339415" y="1406168"/>
                </a:cubicBezTo>
                <a:cubicBezTo>
                  <a:pt x="343680" y="1401575"/>
                  <a:pt x="346297" y="1395357"/>
                  <a:pt x="346297" y="1395357"/>
                </a:cubicBezTo>
                <a:cubicBezTo>
                  <a:pt x="346297" y="1395357"/>
                  <a:pt x="343144" y="1386635"/>
                  <a:pt x="343545" y="1378193"/>
                </a:cubicBezTo>
                <a:cubicBezTo>
                  <a:pt x="343948" y="1369741"/>
                  <a:pt x="346673" y="1362945"/>
                  <a:pt x="346673" y="1362945"/>
                </a:cubicBezTo>
                <a:cubicBezTo>
                  <a:pt x="346673" y="1362945"/>
                  <a:pt x="335939" y="1350690"/>
                  <a:pt x="331907" y="1344145"/>
                </a:cubicBezTo>
                <a:cubicBezTo>
                  <a:pt x="327877" y="1337607"/>
                  <a:pt x="319394" y="1320607"/>
                  <a:pt x="319394" y="1320607"/>
                </a:cubicBezTo>
                <a:lnTo>
                  <a:pt x="319644" y="1314841"/>
                </a:lnTo>
                <a:cubicBezTo>
                  <a:pt x="319644" y="1314841"/>
                  <a:pt x="328770" y="1330696"/>
                  <a:pt x="332533" y="1336895"/>
                </a:cubicBezTo>
                <a:cubicBezTo>
                  <a:pt x="336297" y="1343095"/>
                  <a:pt x="348050" y="1356582"/>
                  <a:pt x="348050" y="1356582"/>
                </a:cubicBezTo>
                <a:cubicBezTo>
                  <a:pt x="348049" y="1356582"/>
                  <a:pt x="353339" y="1352152"/>
                  <a:pt x="354682" y="1346809"/>
                </a:cubicBezTo>
                <a:cubicBezTo>
                  <a:pt x="354730" y="1346618"/>
                  <a:pt x="354880" y="1346136"/>
                  <a:pt x="354932" y="1345925"/>
                </a:cubicBezTo>
                <a:cubicBezTo>
                  <a:pt x="344683" y="1325902"/>
                  <a:pt x="333283" y="1294558"/>
                  <a:pt x="333283" y="1294558"/>
                </a:cubicBezTo>
                <a:cubicBezTo>
                  <a:pt x="333283" y="1294558"/>
                  <a:pt x="348842" y="1321194"/>
                  <a:pt x="357060" y="1335712"/>
                </a:cubicBezTo>
                <a:cubicBezTo>
                  <a:pt x="358244" y="1330129"/>
                  <a:pt x="359812" y="1323274"/>
                  <a:pt x="359812" y="1323274"/>
                </a:cubicBezTo>
                <a:lnTo>
                  <a:pt x="361564" y="1324314"/>
                </a:lnTo>
                <a:cubicBezTo>
                  <a:pt x="361564" y="1324314"/>
                  <a:pt x="360112" y="1332476"/>
                  <a:pt x="358937" y="1338821"/>
                </a:cubicBezTo>
                <a:cubicBezTo>
                  <a:pt x="359841" y="1340438"/>
                  <a:pt x="361588" y="1343374"/>
                  <a:pt x="362065" y="1344298"/>
                </a:cubicBezTo>
                <a:cubicBezTo>
                  <a:pt x="365256" y="1350459"/>
                  <a:pt x="380033" y="1363820"/>
                  <a:pt x="389219" y="1371974"/>
                </a:cubicBezTo>
                <a:lnTo>
                  <a:pt x="390221" y="1371531"/>
                </a:lnTo>
                <a:lnTo>
                  <a:pt x="393849" y="1375824"/>
                </a:lnTo>
                <a:lnTo>
                  <a:pt x="393474" y="1375824"/>
                </a:lnTo>
                <a:cubicBezTo>
                  <a:pt x="394426" y="1376652"/>
                  <a:pt x="397729" y="1379666"/>
                  <a:pt x="397729" y="1379666"/>
                </a:cubicBezTo>
                <a:cubicBezTo>
                  <a:pt x="397729" y="1379666"/>
                  <a:pt x="408098" y="1397320"/>
                  <a:pt x="415123" y="1407350"/>
                </a:cubicBezTo>
                <a:cubicBezTo>
                  <a:pt x="422146" y="1417373"/>
                  <a:pt x="433140" y="1424959"/>
                  <a:pt x="433142" y="1424959"/>
                </a:cubicBezTo>
                <a:cubicBezTo>
                  <a:pt x="433142" y="1424959"/>
                  <a:pt x="440940" y="1435259"/>
                  <a:pt x="445906" y="1439908"/>
                </a:cubicBezTo>
                <a:cubicBezTo>
                  <a:pt x="450871" y="1444568"/>
                  <a:pt x="456416" y="1451459"/>
                  <a:pt x="456416" y="1451459"/>
                </a:cubicBezTo>
                <a:cubicBezTo>
                  <a:pt x="456416" y="1451459"/>
                  <a:pt x="475670" y="1443634"/>
                  <a:pt x="485948" y="1439320"/>
                </a:cubicBezTo>
                <a:cubicBezTo>
                  <a:pt x="496226" y="1435008"/>
                  <a:pt x="521279" y="1423023"/>
                  <a:pt x="524614" y="1417565"/>
                </a:cubicBezTo>
                <a:cubicBezTo>
                  <a:pt x="527951" y="1412106"/>
                  <a:pt x="498748" y="1400218"/>
                  <a:pt x="484322" y="1391507"/>
                </a:cubicBezTo>
                <a:cubicBezTo>
                  <a:pt x="469893" y="1382803"/>
                  <a:pt x="433210" y="1357756"/>
                  <a:pt x="426258" y="1351248"/>
                </a:cubicBezTo>
                <a:cubicBezTo>
                  <a:pt x="419308" y="1344741"/>
                  <a:pt x="404143" y="1334344"/>
                  <a:pt x="406363" y="1330975"/>
                </a:cubicBezTo>
                <a:cubicBezTo>
                  <a:pt x="408582" y="1327597"/>
                  <a:pt x="431515" y="1344587"/>
                  <a:pt x="431515" y="1344587"/>
                </a:cubicBezTo>
                <a:cubicBezTo>
                  <a:pt x="431515" y="1344587"/>
                  <a:pt x="465811" y="1368671"/>
                  <a:pt x="478066" y="1376566"/>
                </a:cubicBezTo>
                <a:cubicBezTo>
                  <a:pt x="489077" y="1383651"/>
                  <a:pt x="512022" y="1394412"/>
                  <a:pt x="530872" y="1398322"/>
                </a:cubicBezTo>
                <a:cubicBezTo>
                  <a:pt x="530437" y="1392864"/>
                  <a:pt x="529966" y="1383344"/>
                  <a:pt x="532248" y="1377153"/>
                </a:cubicBezTo>
                <a:cubicBezTo>
                  <a:pt x="535314" y="1368865"/>
                  <a:pt x="538511" y="1358652"/>
                  <a:pt x="538505" y="1358652"/>
                </a:cubicBezTo>
                <a:lnTo>
                  <a:pt x="519985" y="1363243"/>
                </a:lnTo>
                <a:lnTo>
                  <a:pt x="492832" y="1368720"/>
                </a:lnTo>
                <a:lnTo>
                  <a:pt x="493832" y="1364716"/>
                </a:lnTo>
                <a:lnTo>
                  <a:pt x="540382" y="1354213"/>
                </a:lnTo>
                <a:cubicBezTo>
                  <a:pt x="540382" y="1354213"/>
                  <a:pt x="552772" y="1343296"/>
                  <a:pt x="564784" y="1332602"/>
                </a:cubicBezTo>
                <a:cubicBezTo>
                  <a:pt x="554644" y="1309941"/>
                  <a:pt x="540052" y="1279434"/>
                  <a:pt x="533125" y="1269548"/>
                </a:cubicBezTo>
                <a:cubicBezTo>
                  <a:pt x="528513" y="1262955"/>
                  <a:pt x="515524" y="1251076"/>
                  <a:pt x="504094" y="1240977"/>
                </a:cubicBezTo>
                <a:cubicBezTo>
                  <a:pt x="497293" y="1243230"/>
                  <a:pt x="492706" y="1245126"/>
                  <a:pt x="492706" y="1245126"/>
                </a:cubicBezTo>
                <a:cubicBezTo>
                  <a:pt x="492706" y="1245126"/>
                  <a:pt x="495527" y="1238195"/>
                  <a:pt x="489953" y="1234316"/>
                </a:cubicBezTo>
                <a:cubicBezTo>
                  <a:pt x="485859" y="1231476"/>
                  <a:pt x="452160" y="1230176"/>
                  <a:pt x="452161" y="1230176"/>
                </a:cubicBezTo>
                <a:cubicBezTo>
                  <a:pt x="452161" y="1230176"/>
                  <a:pt x="408853" y="1204502"/>
                  <a:pt x="395601" y="1197466"/>
                </a:cubicBezTo>
                <a:cubicBezTo>
                  <a:pt x="337814" y="1166756"/>
                  <a:pt x="295114" y="1168749"/>
                  <a:pt x="295118" y="1168749"/>
                </a:cubicBezTo>
                <a:close/>
                <a:moveTo>
                  <a:pt x="563531" y="1161193"/>
                </a:moveTo>
                <a:cubicBezTo>
                  <a:pt x="562279" y="1162175"/>
                  <a:pt x="560381" y="1163475"/>
                  <a:pt x="558652" y="1164754"/>
                </a:cubicBezTo>
                <a:cubicBezTo>
                  <a:pt x="562502" y="1167316"/>
                  <a:pt x="565944" y="1169857"/>
                  <a:pt x="568037" y="1172888"/>
                </a:cubicBezTo>
                <a:cubicBezTo>
                  <a:pt x="572239" y="1179002"/>
                  <a:pt x="579419" y="1189764"/>
                  <a:pt x="579424" y="1189764"/>
                </a:cubicBezTo>
                <a:cubicBezTo>
                  <a:pt x="579424" y="1189764"/>
                  <a:pt x="581206" y="1194837"/>
                  <a:pt x="594441" y="1194356"/>
                </a:cubicBezTo>
                <a:cubicBezTo>
                  <a:pt x="599422" y="1194173"/>
                  <a:pt x="601476" y="1193740"/>
                  <a:pt x="606954" y="1193171"/>
                </a:cubicBezTo>
                <a:cubicBezTo>
                  <a:pt x="593599" y="1183440"/>
                  <a:pt x="577454" y="1171387"/>
                  <a:pt x="563531" y="1161193"/>
                </a:cubicBezTo>
                <a:close/>
                <a:moveTo>
                  <a:pt x="288236" y="1132930"/>
                </a:moveTo>
                <a:cubicBezTo>
                  <a:pt x="288234" y="1132930"/>
                  <a:pt x="278343" y="1140727"/>
                  <a:pt x="274721" y="1144173"/>
                </a:cubicBezTo>
                <a:cubicBezTo>
                  <a:pt x="272340" y="1146445"/>
                  <a:pt x="267576" y="1149584"/>
                  <a:pt x="263084" y="1152615"/>
                </a:cubicBezTo>
                <a:cubicBezTo>
                  <a:pt x="268863" y="1152173"/>
                  <a:pt x="275334" y="1151317"/>
                  <a:pt x="282104" y="1149064"/>
                </a:cubicBezTo>
                <a:cubicBezTo>
                  <a:pt x="286352" y="1147639"/>
                  <a:pt x="284987" y="1148102"/>
                  <a:pt x="288110" y="1147138"/>
                </a:cubicBezTo>
                <a:cubicBezTo>
                  <a:pt x="288163" y="1140776"/>
                  <a:pt x="288236" y="1132930"/>
                  <a:pt x="288236" y="1132930"/>
                </a:cubicBezTo>
                <a:close/>
                <a:moveTo>
                  <a:pt x="292366" y="1132776"/>
                </a:moveTo>
                <a:cubicBezTo>
                  <a:pt x="292190" y="1135356"/>
                  <a:pt x="291998" y="1140303"/>
                  <a:pt x="291739" y="1146098"/>
                </a:cubicBezTo>
                <a:cubicBezTo>
                  <a:pt x="298001" y="1144251"/>
                  <a:pt x="307133" y="1141507"/>
                  <a:pt x="307131" y="1141507"/>
                </a:cubicBezTo>
                <a:close/>
                <a:moveTo>
                  <a:pt x="277725" y="1105986"/>
                </a:moveTo>
                <a:cubicBezTo>
                  <a:pt x="271539" y="1106293"/>
                  <a:pt x="252824" y="1107026"/>
                  <a:pt x="252822" y="1107026"/>
                </a:cubicBezTo>
                <a:lnTo>
                  <a:pt x="227045" y="1124044"/>
                </a:lnTo>
                <a:lnTo>
                  <a:pt x="207024" y="1125825"/>
                </a:lnTo>
                <a:cubicBezTo>
                  <a:pt x="207024" y="1125825"/>
                  <a:pt x="205259" y="1126990"/>
                  <a:pt x="205021" y="1127153"/>
                </a:cubicBezTo>
                <a:cubicBezTo>
                  <a:pt x="209097" y="1128309"/>
                  <a:pt x="213222" y="1129330"/>
                  <a:pt x="214782" y="1129820"/>
                </a:cubicBezTo>
                <a:cubicBezTo>
                  <a:pt x="220566" y="1131640"/>
                  <a:pt x="247074" y="1152615"/>
                  <a:pt x="247066" y="1152615"/>
                </a:cubicBezTo>
                <a:cubicBezTo>
                  <a:pt x="247066" y="1152615"/>
                  <a:pt x="251458" y="1152875"/>
                  <a:pt x="256201" y="1152905"/>
                </a:cubicBezTo>
                <a:cubicBezTo>
                  <a:pt x="259020" y="1151355"/>
                  <a:pt x="263636" y="1149064"/>
                  <a:pt x="270841" y="1143587"/>
                </a:cubicBezTo>
                <a:cubicBezTo>
                  <a:pt x="277086" y="1138840"/>
                  <a:pt x="282399" y="1133700"/>
                  <a:pt x="286609" y="1129377"/>
                </a:cubicBezTo>
                <a:lnTo>
                  <a:pt x="285983" y="1128935"/>
                </a:lnTo>
                <a:cubicBezTo>
                  <a:pt x="285983" y="1128935"/>
                  <a:pt x="280983" y="1115158"/>
                  <a:pt x="277725" y="1105986"/>
                </a:cubicBezTo>
                <a:close/>
                <a:moveTo>
                  <a:pt x="299498" y="1101846"/>
                </a:moveTo>
                <a:cubicBezTo>
                  <a:pt x="299498" y="1101846"/>
                  <a:pt x="296476" y="1102471"/>
                  <a:pt x="295368" y="1102731"/>
                </a:cubicBezTo>
                <a:cubicBezTo>
                  <a:pt x="296435" y="1104532"/>
                  <a:pt x="297199" y="1106303"/>
                  <a:pt x="298371" y="1108064"/>
                </a:cubicBezTo>
                <a:cubicBezTo>
                  <a:pt x="299016" y="1105071"/>
                  <a:pt x="299500" y="1101846"/>
                  <a:pt x="299498" y="1101846"/>
                </a:cubicBezTo>
                <a:close/>
                <a:moveTo>
                  <a:pt x="649374" y="1097996"/>
                </a:moveTo>
                <a:cubicBezTo>
                  <a:pt x="639516" y="1101778"/>
                  <a:pt x="625602" y="1107170"/>
                  <a:pt x="625599" y="1107170"/>
                </a:cubicBezTo>
                <a:cubicBezTo>
                  <a:pt x="625599" y="1107170"/>
                  <a:pt x="621891" y="1109884"/>
                  <a:pt x="620719" y="1110721"/>
                </a:cubicBezTo>
                <a:cubicBezTo>
                  <a:pt x="629705" y="1118163"/>
                  <a:pt x="639776" y="1125970"/>
                  <a:pt x="647622" y="1132630"/>
                </a:cubicBezTo>
                <a:cubicBezTo>
                  <a:pt x="648233" y="1124959"/>
                  <a:pt x="648968" y="1111732"/>
                  <a:pt x="649374" y="1097996"/>
                </a:cubicBezTo>
                <a:close/>
                <a:moveTo>
                  <a:pt x="705934" y="1070021"/>
                </a:moveTo>
                <a:cubicBezTo>
                  <a:pt x="694674" y="1069394"/>
                  <a:pt x="685788" y="1071349"/>
                  <a:pt x="685789" y="1071349"/>
                </a:cubicBezTo>
                <a:cubicBezTo>
                  <a:pt x="685789" y="1071349"/>
                  <a:pt x="671471" y="1084450"/>
                  <a:pt x="663265" y="1090592"/>
                </a:cubicBezTo>
                <a:cubicBezTo>
                  <a:pt x="665097" y="1115371"/>
                  <a:pt x="666385" y="1140284"/>
                  <a:pt x="666768" y="1148168"/>
                </a:cubicBezTo>
                <a:cubicBezTo>
                  <a:pt x="670600" y="1151268"/>
                  <a:pt x="675478" y="1155485"/>
                  <a:pt x="678655" y="1157794"/>
                </a:cubicBezTo>
                <a:cubicBezTo>
                  <a:pt x="682833" y="1160827"/>
                  <a:pt x="688080" y="1165563"/>
                  <a:pt x="694047" y="1171262"/>
                </a:cubicBezTo>
                <a:cubicBezTo>
                  <a:pt x="704319" y="1159556"/>
                  <a:pt x="722579" y="1089554"/>
                  <a:pt x="722579" y="1089562"/>
                </a:cubicBezTo>
                <a:lnTo>
                  <a:pt x="740973" y="1076384"/>
                </a:lnTo>
                <a:cubicBezTo>
                  <a:pt x="740973" y="1076384"/>
                  <a:pt x="733950" y="1075450"/>
                  <a:pt x="717823" y="1071647"/>
                </a:cubicBezTo>
                <a:cubicBezTo>
                  <a:pt x="713791" y="1070694"/>
                  <a:pt x="709690" y="1070233"/>
                  <a:pt x="705934" y="1070021"/>
                </a:cubicBezTo>
                <a:close/>
                <a:moveTo>
                  <a:pt x="661513" y="1069134"/>
                </a:moveTo>
                <a:cubicBezTo>
                  <a:pt x="661924" y="1073534"/>
                  <a:pt x="662269" y="1078212"/>
                  <a:pt x="662639" y="1082902"/>
                </a:cubicBezTo>
                <a:lnTo>
                  <a:pt x="669270" y="1070907"/>
                </a:lnTo>
                <a:cubicBezTo>
                  <a:pt x="669270" y="1070907"/>
                  <a:pt x="662260" y="1069299"/>
                  <a:pt x="661513" y="1069134"/>
                </a:cubicBezTo>
                <a:close/>
                <a:moveTo>
                  <a:pt x="307506" y="1064841"/>
                </a:moveTo>
                <a:cubicBezTo>
                  <a:pt x="307507" y="1064841"/>
                  <a:pt x="300755" y="1066487"/>
                  <a:pt x="297370" y="1067498"/>
                </a:cubicBezTo>
                <a:cubicBezTo>
                  <a:pt x="293992" y="1068510"/>
                  <a:pt x="289488" y="1067950"/>
                  <a:pt x="289486" y="1067950"/>
                </a:cubicBezTo>
                <a:lnTo>
                  <a:pt x="280602" y="1072687"/>
                </a:lnTo>
                <a:cubicBezTo>
                  <a:pt x="283090" y="1078309"/>
                  <a:pt x="285585" y="1083036"/>
                  <a:pt x="288236" y="1089707"/>
                </a:cubicBezTo>
                <a:cubicBezTo>
                  <a:pt x="289398" y="1092624"/>
                  <a:pt x="291459" y="1095396"/>
                  <a:pt x="292990" y="1098294"/>
                </a:cubicBezTo>
                <a:cubicBezTo>
                  <a:pt x="297462" y="1096859"/>
                  <a:pt x="303003" y="1095329"/>
                  <a:pt x="303002" y="1095329"/>
                </a:cubicBezTo>
                <a:cubicBezTo>
                  <a:pt x="303002" y="1095329"/>
                  <a:pt x="311082" y="1087540"/>
                  <a:pt x="314139" y="1085115"/>
                </a:cubicBezTo>
                <a:cubicBezTo>
                  <a:pt x="317190" y="1082689"/>
                  <a:pt x="328652" y="1073418"/>
                  <a:pt x="328654" y="1073428"/>
                </a:cubicBezTo>
                <a:cubicBezTo>
                  <a:pt x="328654" y="1073418"/>
                  <a:pt x="322449" y="1071801"/>
                  <a:pt x="319644" y="1071061"/>
                </a:cubicBezTo>
                <a:cubicBezTo>
                  <a:pt x="316837" y="1070309"/>
                  <a:pt x="310381" y="1066026"/>
                  <a:pt x="310384" y="1066026"/>
                </a:cubicBezTo>
                <a:cubicBezTo>
                  <a:pt x="310383" y="1066026"/>
                  <a:pt x="308718" y="1066362"/>
                  <a:pt x="306756" y="1068981"/>
                </a:cubicBezTo>
                <a:cubicBezTo>
                  <a:pt x="304788" y="1071609"/>
                  <a:pt x="300119" y="1075200"/>
                  <a:pt x="300124" y="1075200"/>
                </a:cubicBezTo>
                <a:lnTo>
                  <a:pt x="298496" y="1073871"/>
                </a:lnTo>
                <a:close/>
                <a:moveTo>
                  <a:pt x="786647" y="1062031"/>
                </a:moveTo>
                <a:cubicBezTo>
                  <a:pt x="781428" y="1063426"/>
                  <a:pt x="775242" y="1064813"/>
                  <a:pt x="772132" y="1066468"/>
                </a:cubicBezTo>
                <a:cubicBezTo>
                  <a:pt x="758032" y="1073948"/>
                  <a:pt x="734835" y="1100248"/>
                  <a:pt x="726959" y="1124930"/>
                </a:cubicBezTo>
                <a:cubicBezTo>
                  <a:pt x="719690" y="1147716"/>
                  <a:pt x="713820" y="1163330"/>
                  <a:pt x="701305" y="1178512"/>
                </a:cubicBezTo>
                <a:cubicBezTo>
                  <a:pt x="725445" y="1202452"/>
                  <a:pt x="757407" y="1236453"/>
                  <a:pt x="783519" y="1256813"/>
                </a:cubicBezTo>
                <a:lnTo>
                  <a:pt x="784269" y="1255340"/>
                </a:lnTo>
                <a:cubicBezTo>
                  <a:pt x="783926" y="1252693"/>
                  <a:pt x="785831" y="1129223"/>
                  <a:pt x="786647" y="1062031"/>
                </a:cubicBezTo>
                <a:close/>
                <a:moveTo>
                  <a:pt x="277725" y="1061579"/>
                </a:moveTo>
                <a:cubicBezTo>
                  <a:pt x="277402" y="1061588"/>
                  <a:pt x="276706" y="1061943"/>
                  <a:pt x="275973" y="1062175"/>
                </a:cubicBezTo>
                <a:cubicBezTo>
                  <a:pt x="277205" y="1064610"/>
                  <a:pt x="278416" y="1067701"/>
                  <a:pt x="279602" y="1070319"/>
                </a:cubicBezTo>
                <a:lnTo>
                  <a:pt x="286233" y="1066026"/>
                </a:lnTo>
                <a:cubicBezTo>
                  <a:pt x="286235" y="1066026"/>
                  <a:pt x="279074" y="1061569"/>
                  <a:pt x="277725" y="1061579"/>
                </a:cubicBezTo>
                <a:close/>
                <a:moveTo>
                  <a:pt x="401232" y="1038195"/>
                </a:moveTo>
                <a:cubicBezTo>
                  <a:pt x="395731" y="1041237"/>
                  <a:pt x="388340" y="1045301"/>
                  <a:pt x="388344" y="1045301"/>
                </a:cubicBezTo>
                <a:cubicBezTo>
                  <a:pt x="388344" y="1045301"/>
                  <a:pt x="344702" y="1067066"/>
                  <a:pt x="337663" y="1072245"/>
                </a:cubicBezTo>
                <a:cubicBezTo>
                  <a:pt x="333952" y="1074968"/>
                  <a:pt x="324981" y="1080600"/>
                  <a:pt x="318018" y="1086597"/>
                </a:cubicBezTo>
                <a:cubicBezTo>
                  <a:pt x="311009" y="1092624"/>
                  <a:pt x="305874" y="1098880"/>
                  <a:pt x="305879" y="1098880"/>
                </a:cubicBezTo>
                <a:cubicBezTo>
                  <a:pt x="305881" y="1098880"/>
                  <a:pt x="303070" y="1105657"/>
                  <a:pt x="300999" y="1111761"/>
                </a:cubicBezTo>
                <a:cubicBezTo>
                  <a:pt x="313679" y="1129368"/>
                  <a:pt x="330643" y="1144395"/>
                  <a:pt x="342044" y="1149208"/>
                </a:cubicBezTo>
                <a:cubicBezTo>
                  <a:pt x="358057" y="1155976"/>
                  <a:pt x="404265" y="1154801"/>
                  <a:pt x="420629" y="1172590"/>
                </a:cubicBezTo>
                <a:cubicBezTo>
                  <a:pt x="436990" y="1190391"/>
                  <a:pt x="434664" y="1195608"/>
                  <a:pt x="464300" y="1200421"/>
                </a:cubicBezTo>
                <a:cubicBezTo>
                  <a:pt x="493932" y="1205234"/>
                  <a:pt x="515565" y="1211655"/>
                  <a:pt x="537754" y="1204272"/>
                </a:cubicBezTo>
                <a:cubicBezTo>
                  <a:pt x="559939" y="1196878"/>
                  <a:pt x="569161" y="1189909"/>
                  <a:pt x="569162" y="1189909"/>
                </a:cubicBezTo>
                <a:cubicBezTo>
                  <a:pt x="569162" y="1189909"/>
                  <a:pt x="564790" y="1176470"/>
                  <a:pt x="552645" y="1169193"/>
                </a:cubicBezTo>
                <a:cubicBezTo>
                  <a:pt x="537330" y="1180263"/>
                  <a:pt x="517729" y="1194356"/>
                  <a:pt x="517733" y="1194356"/>
                </a:cubicBezTo>
                <a:lnTo>
                  <a:pt x="512602" y="1190651"/>
                </a:lnTo>
                <a:cubicBezTo>
                  <a:pt x="512602" y="1190651"/>
                  <a:pt x="529142" y="1178261"/>
                  <a:pt x="546138" y="1165342"/>
                </a:cubicBezTo>
                <a:cubicBezTo>
                  <a:pt x="533740" y="1159411"/>
                  <a:pt x="529033" y="1153184"/>
                  <a:pt x="519609" y="1146397"/>
                </a:cubicBezTo>
                <a:cubicBezTo>
                  <a:pt x="509365" y="1139013"/>
                  <a:pt x="486352" y="1134989"/>
                  <a:pt x="477189" y="1131746"/>
                </a:cubicBezTo>
                <a:cubicBezTo>
                  <a:pt x="468029" y="1128502"/>
                  <a:pt x="451137" y="1123928"/>
                  <a:pt x="438898" y="1128193"/>
                </a:cubicBezTo>
                <a:cubicBezTo>
                  <a:pt x="426661" y="1132448"/>
                  <a:pt x="401197" y="1129301"/>
                  <a:pt x="396852" y="1127453"/>
                </a:cubicBezTo>
                <a:cubicBezTo>
                  <a:pt x="392507" y="1125604"/>
                  <a:pt x="385461" y="1118721"/>
                  <a:pt x="385465" y="1118721"/>
                </a:cubicBezTo>
                <a:lnTo>
                  <a:pt x="386592" y="1116940"/>
                </a:lnTo>
                <a:cubicBezTo>
                  <a:pt x="386592" y="1116940"/>
                  <a:pt x="394715" y="1124266"/>
                  <a:pt x="397979" y="1125084"/>
                </a:cubicBezTo>
                <a:cubicBezTo>
                  <a:pt x="401243" y="1125893"/>
                  <a:pt x="430724" y="1128058"/>
                  <a:pt x="436395" y="1126711"/>
                </a:cubicBezTo>
                <a:cubicBezTo>
                  <a:pt x="442067" y="1125354"/>
                  <a:pt x="465784" y="1123553"/>
                  <a:pt x="473936" y="1125671"/>
                </a:cubicBezTo>
                <a:cubicBezTo>
                  <a:pt x="482088" y="1127789"/>
                  <a:pt x="493618" y="1131013"/>
                  <a:pt x="499714" y="1130850"/>
                </a:cubicBezTo>
                <a:cubicBezTo>
                  <a:pt x="505806" y="1130696"/>
                  <a:pt x="513485" y="1129214"/>
                  <a:pt x="518233" y="1134999"/>
                </a:cubicBezTo>
                <a:cubicBezTo>
                  <a:pt x="522986" y="1140776"/>
                  <a:pt x="535252" y="1151875"/>
                  <a:pt x="535252" y="1151875"/>
                </a:cubicBezTo>
                <a:lnTo>
                  <a:pt x="534501" y="1140034"/>
                </a:lnTo>
                <a:cubicBezTo>
                  <a:pt x="534501" y="1140034"/>
                  <a:pt x="539759" y="1149362"/>
                  <a:pt x="546890" y="1156168"/>
                </a:cubicBezTo>
                <a:cubicBezTo>
                  <a:pt x="548615" y="1157813"/>
                  <a:pt x="550590" y="1158941"/>
                  <a:pt x="552519" y="1160307"/>
                </a:cubicBezTo>
                <a:cubicBezTo>
                  <a:pt x="554431" y="1158834"/>
                  <a:pt x="555383" y="1157988"/>
                  <a:pt x="557150" y="1156610"/>
                </a:cubicBezTo>
                <a:cubicBezTo>
                  <a:pt x="549225" y="1150787"/>
                  <a:pt x="546189" y="1148698"/>
                  <a:pt x="534501" y="1140034"/>
                </a:cubicBezTo>
                <a:cubicBezTo>
                  <a:pt x="484572" y="1102991"/>
                  <a:pt x="432222" y="1063532"/>
                  <a:pt x="401232" y="1038195"/>
                </a:cubicBezTo>
                <a:close/>
                <a:moveTo>
                  <a:pt x="496335" y="1027982"/>
                </a:moveTo>
                <a:cubicBezTo>
                  <a:pt x="507599" y="1036308"/>
                  <a:pt x="518428" y="1043615"/>
                  <a:pt x="527869" y="1047813"/>
                </a:cubicBezTo>
                <a:cubicBezTo>
                  <a:pt x="558436" y="1061414"/>
                  <a:pt x="588369" y="1084219"/>
                  <a:pt x="615713" y="1106582"/>
                </a:cubicBezTo>
                <a:cubicBezTo>
                  <a:pt x="616710" y="1105716"/>
                  <a:pt x="621223" y="1101702"/>
                  <a:pt x="621218" y="1101691"/>
                </a:cubicBezTo>
                <a:lnTo>
                  <a:pt x="649499" y="1091036"/>
                </a:lnTo>
                <a:cubicBezTo>
                  <a:pt x="649566" y="1086010"/>
                  <a:pt x="649813" y="1080734"/>
                  <a:pt x="649625" y="1076085"/>
                </a:cubicBezTo>
                <a:cubicBezTo>
                  <a:pt x="649517" y="1073370"/>
                  <a:pt x="648921" y="1069520"/>
                  <a:pt x="648624" y="1066314"/>
                </a:cubicBezTo>
                <a:cubicBezTo>
                  <a:pt x="624392" y="1061068"/>
                  <a:pt x="563181" y="1047813"/>
                  <a:pt x="545387" y="1043374"/>
                </a:cubicBezTo>
                <a:cubicBezTo>
                  <a:pt x="533882" y="1040506"/>
                  <a:pt x="514538" y="1033911"/>
                  <a:pt x="496335" y="1027982"/>
                </a:cubicBezTo>
                <a:close/>
                <a:moveTo>
                  <a:pt x="1444605" y="1022505"/>
                </a:moveTo>
                <a:cubicBezTo>
                  <a:pt x="1444605" y="1022505"/>
                  <a:pt x="1401912" y="1020522"/>
                  <a:pt x="1344125" y="1051220"/>
                </a:cubicBezTo>
                <a:cubicBezTo>
                  <a:pt x="1330870" y="1058257"/>
                  <a:pt x="1287435" y="1083930"/>
                  <a:pt x="1287435" y="1083930"/>
                </a:cubicBezTo>
                <a:cubicBezTo>
                  <a:pt x="1287435" y="1083930"/>
                  <a:pt x="1253741" y="1085230"/>
                  <a:pt x="1249640" y="1088079"/>
                </a:cubicBezTo>
                <a:cubicBezTo>
                  <a:pt x="1244077" y="1091949"/>
                  <a:pt x="1246898" y="1098880"/>
                  <a:pt x="1246898" y="1098880"/>
                </a:cubicBezTo>
                <a:cubicBezTo>
                  <a:pt x="1246898" y="1098880"/>
                  <a:pt x="1233199" y="1092488"/>
                  <a:pt x="1214110" y="1089263"/>
                </a:cubicBezTo>
                <a:cubicBezTo>
                  <a:pt x="1192864" y="1085673"/>
                  <a:pt x="1165303" y="1085096"/>
                  <a:pt x="1149661" y="1083930"/>
                </a:cubicBezTo>
                <a:cubicBezTo>
                  <a:pt x="1119972" y="1081736"/>
                  <a:pt x="1102356" y="1089263"/>
                  <a:pt x="1102365" y="1089263"/>
                </a:cubicBezTo>
                <a:lnTo>
                  <a:pt x="1078964" y="1088379"/>
                </a:lnTo>
                <a:cubicBezTo>
                  <a:pt x="1070483" y="1097466"/>
                  <a:pt x="994269" y="1179301"/>
                  <a:pt x="950699" y="1243201"/>
                </a:cubicBezTo>
                <a:cubicBezTo>
                  <a:pt x="929121" y="1274843"/>
                  <a:pt x="915378" y="1313974"/>
                  <a:pt x="905901" y="1351402"/>
                </a:cubicBezTo>
                <a:cubicBezTo>
                  <a:pt x="919299" y="1435741"/>
                  <a:pt x="929300" y="1473216"/>
                  <a:pt x="929300" y="1473216"/>
                </a:cubicBezTo>
                <a:lnTo>
                  <a:pt x="929300" y="1607168"/>
                </a:lnTo>
                <a:lnTo>
                  <a:pt x="1007381" y="1569134"/>
                </a:lnTo>
                <a:cubicBezTo>
                  <a:pt x="1007391" y="1569134"/>
                  <a:pt x="1007294" y="1578134"/>
                  <a:pt x="1010134" y="1589561"/>
                </a:cubicBezTo>
                <a:cubicBezTo>
                  <a:pt x="1010963" y="1592863"/>
                  <a:pt x="936147" y="1634016"/>
                  <a:pt x="932305" y="1659863"/>
                </a:cubicBezTo>
                <a:cubicBezTo>
                  <a:pt x="926001" y="1702258"/>
                  <a:pt x="937685" y="1779462"/>
                  <a:pt x="937685" y="1779462"/>
                </a:cubicBezTo>
                <a:cubicBezTo>
                  <a:pt x="937685" y="1779462"/>
                  <a:pt x="975960" y="1736105"/>
                  <a:pt x="989865" y="1723812"/>
                </a:cubicBezTo>
                <a:cubicBezTo>
                  <a:pt x="1003772" y="1711520"/>
                  <a:pt x="1010394" y="1673302"/>
                  <a:pt x="1015516" y="1657196"/>
                </a:cubicBezTo>
                <a:cubicBezTo>
                  <a:pt x="1020627" y="1641159"/>
                  <a:pt x="1018403" y="1628510"/>
                  <a:pt x="1018393" y="1628337"/>
                </a:cubicBezTo>
                <a:lnTo>
                  <a:pt x="1017894" y="1622860"/>
                </a:lnTo>
                <a:cubicBezTo>
                  <a:pt x="1017894" y="1622860"/>
                  <a:pt x="1014649" y="1614849"/>
                  <a:pt x="1011636" y="1606426"/>
                </a:cubicBezTo>
                <a:cubicBezTo>
                  <a:pt x="1012377" y="1605262"/>
                  <a:pt x="1013417" y="1603953"/>
                  <a:pt x="1014263" y="1602731"/>
                </a:cubicBezTo>
                <a:cubicBezTo>
                  <a:pt x="1016497" y="1609123"/>
                  <a:pt x="1023525" y="1618720"/>
                  <a:pt x="1023525" y="1618720"/>
                </a:cubicBezTo>
                <a:cubicBezTo>
                  <a:pt x="1023525" y="1618720"/>
                  <a:pt x="1041314" y="1619779"/>
                  <a:pt x="1050805" y="1599620"/>
                </a:cubicBezTo>
                <a:cubicBezTo>
                  <a:pt x="1060298" y="1579463"/>
                  <a:pt x="1077587" y="1532571"/>
                  <a:pt x="1077587" y="1532571"/>
                </a:cubicBezTo>
                <a:cubicBezTo>
                  <a:pt x="1077587" y="1532571"/>
                  <a:pt x="1110057" y="1489542"/>
                  <a:pt x="1110124" y="1465371"/>
                </a:cubicBezTo>
                <a:cubicBezTo>
                  <a:pt x="1110164" y="1450738"/>
                  <a:pt x="1096061" y="1400267"/>
                  <a:pt x="1079589" y="1346367"/>
                </a:cubicBezTo>
                <a:cubicBezTo>
                  <a:pt x="1077693" y="1340159"/>
                  <a:pt x="1034297" y="1355071"/>
                  <a:pt x="1034787" y="1348438"/>
                </a:cubicBezTo>
                <a:cubicBezTo>
                  <a:pt x="1035288" y="1341698"/>
                  <a:pt x="1033527" y="1345877"/>
                  <a:pt x="1032286" y="1340592"/>
                </a:cubicBezTo>
                <a:cubicBezTo>
                  <a:pt x="1030716" y="1333930"/>
                  <a:pt x="1076951" y="1335971"/>
                  <a:pt x="1075459" y="1329195"/>
                </a:cubicBezTo>
                <a:cubicBezTo>
                  <a:pt x="1061963" y="1268143"/>
                  <a:pt x="1028655" y="1188436"/>
                  <a:pt x="1028655" y="1188436"/>
                </a:cubicBezTo>
                <a:lnTo>
                  <a:pt x="1048179" y="1188724"/>
                </a:lnTo>
                <a:lnTo>
                  <a:pt x="1126383" y="1441545"/>
                </a:lnTo>
                <a:cubicBezTo>
                  <a:pt x="1126383" y="1441545"/>
                  <a:pt x="1156313" y="1404955"/>
                  <a:pt x="1160672" y="1341188"/>
                </a:cubicBezTo>
                <a:cubicBezTo>
                  <a:pt x="1165034" y="1277413"/>
                  <a:pt x="1143904" y="1186356"/>
                  <a:pt x="1143904" y="1186356"/>
                </a:cubicBezTo>
                <a:lnTo>
                  <a:pt x="1166554" y="1187694"/>
                </a:lnTo>
                <a:cubicBezTo>
                  <a:pt x="1166554" y="1187694"/>
                  <a:pt x="1186848" y="1298129"/>
                  <a:pt x="1179570" y="1351989"/>
                </a:cubicBezTo>
                <a:cubicBezTo>
                  <a:pt x="1178347" y="1361028"/>
                  <a:pt x="1174823" y="1373264"/>
                  <a:pt x="1170435" y="1386481"/>
                </a:cubicBezTo>
                <a:cubicBezTo>
                  <a:pt x="1180205" y="1379233"/>
                  <a:pt x="1191083" y="1371233"/>
                  <a:pt x="1191083" y="1371233"/>
                </a:cubicBezTo>
                <a:cubicBezTo>
                  <a:pt x="1191083" y="1371233"/>
                  <a:pt x="1196137" y="1355041"/>
                  <a:pt x="1205599" y="1342218"/>
                </a:cubicBezTo>
                <a:cubicBezTo>
                  <a:pt x="1215053" y="1329406"/>
                  <a:pt x="1226499" y="1310692"/>
                  <a:pt x="1226499" y="1310692"/>
                </a:cubicBezTo>
                <a:cubicBezTo>
                  <a:pt x="1226499" y="1310692"/>
                  <a:pt x="1238340" y="1269607"/>
                  <a:pt x="1243768" y="1250748"/>
                </a:cubicBezTo>
                <a:cubicBezTo>
                  <a:pt x="1249188" y="1231890"/>
                  <a:pt x="1258401" y="1206043"/>
                  <a:pt x="1258401" y="1206043"/>
                </a:cubicBezTo>
                <a:cubicBezTo>
                  <a:pt x="1258410" y="1206043"/>
                  <a:pt x="1271003" y="1200748"/>
                  <a:pt x="1281052" y="1190651"/>
                </a:cubicBezTo>
                <a:cubicBezTo>
                  <a:pt x="1291564" y="1180099"/>
                  <a:pt x="1298697" y="1171706"/>
                  <a:pt x="1298697" y="1171706"/>
                </a:cubicBezTo>
                <a:lnTo>
                  <a:pt x="1311963" y="1174226"/>
                </a:lnTo>
                <a:cubicBezTo>
                  <a:pt x="1311963" y="1174226"/>
                  <a:pt x="1279579" y="1212742"/>
                  <a:pt x="1273419" y="1225285"/>
                </a:cubicBezTo>
                <a:cubicBezTo>
                  <a:pt x="1267440" y="1237483"/>
                  <a:pt x="1255398" y="1276855"/>
                  <a:pt x="1248765" y="1301220"/>
                </a:cubicBezTo>
                <a:cubicBezTo>
                  <a:pt x="1245039" y="1314938"/>
                  <a:pt x="1238513" y="1335855"/>
                  <a:pt x="1238513" y="1335855"/>
                </a:cubicBezTo>
                <a:cubicBezTo>
                  <a:pt x="1238513" y="1335855"/>
                  <a:pt x="1228492" y="1361827"/>
                  <a:pt x="1238012" y="1365756"/>
                </a:cubicBezTo>
                <a:cubicBezTo>
                  <a:pt x="1247524" y="1369683"/>
                  <a:pt x="1268490" y="1360539"/>
                  <a:pt x="1287560" y="1354357"/>
                </a:cubicBezTo>
                <a:cubicBezTo>
                  <a:pt x="1306630" y="1348187"/>
                  <a:pt x="1331638" y="1330195"/>
                  <a:pt x="1342623" y="1320020"/>
                </a:cubicBezTo>
                <a:cubicBezTo>
                  <a:pt x="1353606" y="1309844"/>
                  <a:pt x="1384161" y="1279318"/>
                  <a:pt x="1384161" y="1279318"/>
                </a:cubicBezTo>
                <a:cubicBezTo>
                  <a:pt x="1384161" y="1279318"/>
                  <a:pt x="1404405" y="1258218"/>
                  <a:pt x="1407063" y="1261106"/>
                </a:cubicBezTo>
                <a:cubicBezTo>
                  <a:pt x="1409729" y="1264004"/>
                  <a:pt x="1396243" y="1277009"/>
                  <a:pt x="1390293" y="1284786"/>
                </a:cubicBezTo>
                <a:cubicBezTo>
                  <a:pt x="1384354" y="1292575"/>
                  <a:pt x="1351633" y="1324448"/>
                  <a:pt x="1338619" y="1335855"/>
                </a:cubicBezTo>
                <a:cubicBezTo>
                  <a:pt x="1325603" y="1347263"/>
                  <a:pt x="1298524" y="1364870"/>
                  <a:pt x="1302576" y="1369607"/>
                </a:cubicBezTo>
                <a:cubicBezTo>
                  <a:pt x="1306630" y="1374333"/>
                  <a:pt x="1332881" y="1381119"/>
                  <a:pt x="1343624" y="1383372"/>
                </a:cubicBezTo>
                <a:cubicBezTo>
                  <a:pt x="1354358" y="1385614"/>
                  <a:pt x="1374535" y="1389590"/>
                  <a:pt x="1374535" y="1389590"/>
                </a:cubicBezTo>
                <a:cubicBezTo>
                  <a:pt x="1374525" y="1389590"/>
                  <a:pt x="1379040" y="1381677"/>
                  <a:pt x="1383286" y="1376113"/>
                </a:cubicBezTo>
                <a:cubicBezTo>
                  <a:pt x="1387530" y="1370559"/>
                  <a:pt x="1393673" y="1358950"/>
                  <a:pt x="1393673" y="1358950"/>
                </a:cubicBezTo>
                <a:cubicBezTo>
                  <a:pt x="1393673" y="1358950"/>
                  <a:pt x="1403415" y="1349341"/>
                  <a:pt x="1408940" y="1338079"/>
                </a:cubicBezTo>
                <a:cubicBezTo>
                  <a:pt x="1414464" y="1326817"/>
                  <a:pt x="1422329" y="1307438"/>
                  <a:pt x="1422329" y="1307438"/>
                </a:cubicBezTo>
                <a:cubicBezTo>
                  <a:pt x="1422329" y="1307438"/>
                  <a:pt x="1449515" y="1274651"/>
                  <a:pt x="1452616" y="1265553"/>
                </a:cubicBezTo>
                <a:cubicBezTo>
                  <a:pt x="1455715" y="1256447"/>
                  <a:pt x="1474015" y="1210778"/>
                  <a:pt x="1474015" y="1210778"/>
                </a:cubicBezTo>
                <a:cubicBezTo>
                  <a:pt x="1474015" y="1210778"/>
                  <a:pt x="1463762" y="1262087"/>
                  <a:pt x="1454867" y="1279020"/>
                </a:cubicBezTo>
                <a:cubicBezTo>
                  <a:pt x="1445973" y="1295953"/>
                  <a:pt x="1424707" y="1322831"/>
                  <a:pt x="1424707" y="1322831"/>
                </a:cubicBezTo>
                <a:cubicBezTo>
                  <a:pt x="1424707" y="1322831"/>
                  <a:pt x="1418691" y="1335384"/>
                  <a:pt x="1409816" y="1351691"/>
                </a:cubicBezTo>
                <a:cubicBezTo>
                  <a:pt x="1400950" y="1368009"/>
                  <a:pt x="1385037" y="1391805"/>
                  <a:pt x="1385037" y="1391805"/>
                </a:cubicBezTo>
                <a:cubicBezTo>
                  <a:pt x="1385037" y="1391805"/>
                  <a:pt x="1396415" y="1391121"/>
                  <a:pt x="1404183" y="1389292"/>
                </a:cubicBezTo>
                <a:cubicBezTo>
                  <a:pt x="1411953" y="1387462"/>
                  <a:pt x="1431562" y="1383573"/>
                  <a:pt x="1442978" y="1378039"/>
                </a:cubicBezTo>
                <a:cubicBezTo>
                  <a:pt x="1454396" y="1372503"/>
                  <a:pt x="1483825" y="1363021"/>
                  <a:pt x="1491534" y="1361317"/>
                </a:cubicBezTo>
                <a:cubicBezTo>
                  <a:pt x="1499245" y="1359614"/>
                  <a:pt x="1508121" y="1357881"/>
                  <a:pt x="1513176" y="1354800"/>
                </a:cubicBezTo>
                <a:cubicBezTo>
                  <a:pt x="1518239" y="1351730"/>
                  <a:pt x="1539706" y="1337194"/>
                  <a:pt x="1539706" y="1337194"/>
                </a:cubicBezTo>
                <a:cubicBezTo>
                  <a:pt x="1539706" y="1337194"/>
                  <a:pt x="1524870" y="1357428"/>
                  <a:pt x="1515303" y="1362799"/>
                </a:cubicBezTo>
                <a:cubicBezTo>
                  <a:pt x="1505744" y="1368162"/>
                  <a:pt x="1497032" y="1368874"/>
                  <a:pt x="1487404" y="1370193"/>
                </a:cubicBezTo>
                <a:cubicBezTo>
                  <a:pt x="1477769" y="1371522"/>
                  <a:pt x="1461346" y="1381235"/>
                  <a:pt x="1457996" y="1381302"/>
                </a:cubicBezTo>
                <a:cubicBezTo>
                  <a:pt x="1448418" y="1381484"/>
                  <a:pt x="1438146" y="1387618"/>
                  <a:pt x="1428962" y="1390620"/>
                </a:cubicBezTo>
                <a:cubicBezTo>
                  <a:pt x="1419778" y="1393625"/>
                  <a:pt x="1404309" y="1400246"/>
                  <a:pt x="1404309" y="1400246"/>
                </a:cubicBezTo>
                <a:lnTo>
                  <a:pt x="1420577" y="1403645"/>
                </a:lnTo>
                <a:lnTo>
                  <a:pt x="1429589" y="1416525"/>
                </a:lnTo>
                <a:cubicBezTo>
                  <a:pt x="1429589" y="1416525"/>
                  <a:pt x="1402249" y="1406523"/>
                  <a:pt x="1383910" y="1403943"/>
                </a:cubicBezTo>
                <a:cubicBezTo>
                  <a:pt x="1370762" y="1402095"/>
                  <a:pt x="1322946" y="1393518"/>
                  <a:pt x="1302701" y="1390322"/>
                </a:cubicBezTo>
                <a:cubicBezTo>
                  <a:pt x="1282458" y="1387136"/>
                  <a:pt x="1255677" y="1390544"/>
                  <a:pt x="1231629" y="1392845"/>
                </a:cubicBezTo>
                <a:cubicBezTo>
                  <a:pt x="1209209" y="1394982"/>
                  <a:pt x="1170589" y="1417593"/>
                  <a:pt x="1153916" y="1429550"/>
                </a:cubicBezTo>
                <a:cubicBezTo>
                  <a:pt x="1132265" y="1482380"/>
                  <a:pt x="1105370" y="1537155"/>
                  <a:pt x="1105370" y="1537155"/>
                </a:cubicBezTo>
                <a:lnTo>
                  <a:pt x="1112252" y="1536422"/>
                </a:lnTo>
                <a:lnTo>
                  <a:pt x="1111001" y="1548552"/>
                </a:lnTo>
                <a:lnTo>
                  <a:pt x="1099238" y="1553886"/>
                </a:lnTo>
                <a:lnTo>
                  <a:pt x="1053058" y="1678663"/>
                </a:lnTo>
                <a:cubicBezTo>
                  <a:pt x="1058306" y="1676526"/>
                  <a:pt x="1077866" y="1668643"/>
                  <a:pt x="1091228" y="1662087"/>
                </a:cubicBezTo>
                <a:cubicBezTo>
                  <a:pt x="1106332" y="1654665"/>
                  <a:pt x="1120877" y="1647435"/>
                  <a:pt x="1120877" y="1647435"/>
                </a:cubicBezTo>
                <a:cubicBezTo>
                  <a:pt x="1120887" y="1647435"/>
                  <a:pt x="1128154" y="1632467"/>
                  <a:pt x="1139274" y="1621675"/>
                </a:cubicBezTo>
                <a:cubicBezTo>
                  <a:pt x="1150392" y="1610884"/>
                  <a:pt x="1164303" y="1594740"/>
                  <a:pt x="1164303" y="1594740"/>
                </a:cubicBezTo>
                <a:cubicBezTo>
                  <a:pt x="1164303" y="1594740"/>
                  <a:pt x="1181726" y="1556619"/>
                  <a:pt x="1189706" y="1539079"/>
                </a:cubicBezTo>
                <a:cubicBezTo>
                  <a:pt x="1197687" y="1521550"/>
                  <a:pt x="1210355" y="1497783"/>
                  <a:pt x="1210355" y="1497783"/>
                </a:cubicBezTo>
                <a:cubicBezTo>
                  <a:pt x="1210355" y="1497783"/>
                  <a:pt x="1223563" y="1494970"/>
                  <a:pt x="1234884" y="1486982"/>
                </a:cubicBezTo>
                <a:cubicBezTo>
                  <a:pt x="1246715" y="1478626"/>
                  <a:pt x="1254897" y="1471888"/>
                  <a:pt x="1254897" y="1471888"/>
                </a:cubicBezTo>
                <a:lnTo>
                  <a:pt x="1267662" y="1477066"/>
                </a:lnTo>
                <a:cubicBezTo>
                  <a:pt x="1267662" y="1477066"/>
                  <a:pt x="1230312" y="1508525"/>
                  <a:pt x="1222494" y="1519692"/>
                </a:cubicBezTo>
                <a:cubicBezTo>
                  <a:pt x="1214890" y="1530552"/>
                  <a:pt x="1197524" y="1566967"/>
                  <a:pt x="1187579" y="1589705"/>
                </a:cubicBezTo>
                <a:cubicBezTo>
                  <a:pt x="1181986" y="1602499"/>
                  <a:pt x="1172561" y="1621829"/>
                  <a:pt x="1172561" y="1621820"/>
                </a:cubicBezTo>
                <a:cubicBezTo>
                  <a:pt x="1172561" y="1621829"/>
                  <a:pt x="1158970" y="1645549"/>
                  <a:pt x="1167806" y="1651277"/>
                </a:cubicBezTo>
                <a:cubicBezTo>
                  <a:pt x="1176643" y="1657014"/>
                  <a:pt x="1198687" y="1652307"/>
                  <a:pt x="1218365" y="1649948"/>
                </a:cubicBezTo>
                <a:cubicBezTo>
                  <a:pt x="1238031" y="1647589"/>
                  <a:pt x="1265294" y="1634594"/>
                  <a:pt x="1277548" y="1626710"/>
                </a:cubicBezTo>
                <a:cubicBezTo>
                  <a:pt x="1289803" y="1618815"/>
                  <a:pt x="1324102" y="1594740"/>
                  <a:pt x="1324102" y="1594740"/>
                </a:cubicBezTo>
                <a:cubicBezTo>
                  <a:pt x="1324102" y="1594740"/>
                  <a:pt x="1347032" y="1577749"/>
                  <a:pt x="1349255" y="1581119"/>
                </a:cubicBezTo>
                <a:cubicBezTo>
                  <a:pt x="1351469" y="1584488"/>
                  <a:pt x="1336307" y="1594885"/>
                  <a:pt x="1329357" y="1601402"/>
                </a:cubicBezTo>
                <a:cubicBezTo>
                  <a:pt x="1322407" y="1607910"/>
                  <a:pt x="1285721" y="1632957"/>
                  <a:pt x="1271291" y="1641660"/>
                </a:cubicBezTo>
                <a:cubicBezTo>
                  <a:pt x="1256871" y="1650362"/>
                  <a:pt x="1227664" y="1662250"/>
                  <a:pt x="1231004" y="1667709"/>
                </a:cubicBezTo>
                <a:cubicBezTo>
                  <a:pt x="1234335" y="1673167"/>
                  <a:pt x="1259393" y="1685152"/>
                  <a:pt x="1269665" y="1689464"/>
                </a:cubicBezTo>
                <a:cubicBezTo>
                  <a:pt x="1279945" y="1693786"/>
                  <a:pt x="1299198" y="1701603"/>
                  <a:pt x="1299198" y="1701603"/>
                </a:cubicBezTo>
                <a:cubicBezTo>
                  <a:pt x="1299198" y="1701603"/>
                  <a:pt x="1304743" y="1694710"/>
                  <a:pt x="1309710" y="1690062"/>
                </a:cubicBezTo>
                <a:cubicBezTo>
                  <a:pt x="1314677" y="1685412"/>
                  <a:pt x="1322475" y="1675111"/>
                  <a:pt x="1322475" y="1675111"/>
                </a:cubicBezTo>
                <a:cubicBezTo>
                  <a:pt x="1322475" y="1675111"/>
                  <a:pt x="1333468" y="1667526"/>
                  <a:pt x="1340496" y="1657496"/>
                </a:cubicBezTo>
                <a:cubicBezTo>
                  <a:pt x="1347512" y="1647474"/>
                  <a:pt x="1357890" y="1629819"/>
                  <a:pt x="1357890" y="1629819"/>
                </a:cubicBezTo>
                <a:cubicBezTo>
                  <a:pt x="1357890" y="1629819"/>
                  <a:pt x="1389224" y="1602807"/>
                  <a:pt x="1393547" y="1594441"/>
                </a:cubicBezTo>
                <a:cubicBezTo>
                  <a:pt x="1397879" y="1586077"/>
                  <a:pt x="1422329" y="1544712"/>
                  <a:pt x="1422329" y="1544712"/>
                </a:cubicBezTo>
                <a:cubicBezTo>
                  <a:pt x="1422329" y="1544712"/>
                  <a:pt x="1405060" y="1593249"/>
                  <a:pt x="1393922" y="1608208"/>
                </a:cubicBezTo>
                <a:cubicBezTo>
                  <a:pt x="1382794" y="1623167"/>
                  <a:pt x="1358015" y="1645509"/>
                  <a:pt x="1358015" y="1645509"/>
                </a:cubicBezTo>
                <a:cubicBezTo>
                  <a:pt x="1358015" y="1645509"/>
                  <a:pt x="1350401" y="1656610"/>
                  <a:pt x="1339369" y="1670962"/>
                </a:cubicBezTo>
                <a:cubicBezTo>
                  <a:pt x="1328338" y="1685325"/>
                  <a:pt x="1309209" y="1705752"/>
                  <a:pt x="1309209" y="1705752"/>
                </a:cubicBezTo>
                <a:cubicBezTo>
                  <a:pt x="1309209" y="1705752"/>
                  <a:pt x="1320684" y="1707360"/>
                  <a:pt x="1328607" y="1707081"/>
                </a:cubicBezTo>
                <a:cubicBezTo>
                  <a:pt x="1336520" y="1706802"/>
                  <a:pt x="1356245" y="1706754"/>
                  <a:pt x="1368277" y="1703529"/>
                </a:cubicBezTo>
                <a:cubicBezTo>
                  <a:pt x="1380300" y="1700303"/>
                  <a:pt x="1410606" y="1696743"/>
                  <a:pt x="1418450" y="1696568"/>
                </a:cubicBezTo>
                <a:cubicBezTo>
                  <a:pt x="1426296" y="1696405"/>
                  <a:pt x="1435307" y="1696395"/>
                  <a:pt x="1440726" y="1694355"/>
                </a:cubicBezTo>
                <a:cubicBezTo>
                  <a:pt x="1446146" y="1692304"/>
                  <a:pt x="1469509" y="1682072"/>
                  <a:pt x="1469509" y="1682072"/>
                </a:cubicBezTo>
                <a:cubicBezTo>
                  <a:pt x="1469509" y="1682062"/>
                  <a:pt x="1452037" y="1699216"/>
                  <a:pt x="1441853" y="1702643"/>
                </a:cubicBezTo>
                <a:cubicBezTo>
                  <a:pt x="1431668" y="1706061"/>
                  <a:pt x="1423003" y="1704991"/>
                  <a:pt x="1413320" y="1704414"/>
                </a:cubicBezTo>
                <a:cubicBezTo>
                  <a:pt x="1403635" y="1703837"/>
                  <a:pt x="1385981" y="1710191"/>
                  <a:pt x="1382659" y="1709593"/>
                </a:cubicBezTo>
                <a:cubicBezTo>
                  <a:pt x="1373197" y="1707910"/>
                  <a:pt x="1362232" y="1711981"/>
                  <a:pt x="1352760" y="1713146"/>
                </a:cubicBezTo>
                <a:cubicBezTo>
                  <a:pt x="1343278" y="1714319"/>
                  <a:pt x="1327104" y="1717882"/>
                  <a:pt x="1327104" y="1717882"/>
                </a:cubicBezTo>
                <a:lnTo>
                  <a:pt x="1342623" y="1724255"/>
                </a:lnTo>
                <a:lnTo>
                  <a:pt x="1349756" y="1738906"/>
                </a:lnTo>
                <a:cubicBezTo>
                  <a:pt x="1349756" y="1738906"/>
                  <a:pt x="1324178" y="1723571"/>
                  <a:pt x="1306457" y="1717439"/>
                </a:cubicBezTo>
                <a:cubicBezTo>
                  <a:pt x="1293739" y="1713049"/>
                  <a:pt x="1247888" y="1695394"/>
                  <a:pt x="1228376" y="1688280"/>
                </a:cubicBezTo>
                <a:cubicBezTo>
                  <a:pt x="1208854" y="1681176"/>
                  <a:pt x="1181832" y="1679174"/>
                  <a:pt x="1157795" y="1676739"/>
                </a:cubicBezTo>
                <a:cubicBezTo>
                  <a:pt x="1133757" y="1674302"/>
                  <a:pt x="1087002" y="1691641"/>
                  <a:pt x="1071580" y="1699679"/>
                </a:cubicBezTo>
                <a:cubicBezTo>
                  <a:pt x="1061703" y="1704818"/>
                  <a:pt x="1048621" y="1714021"/>
                  <a:pt x="1038541" y="1721290"/>
                </a:cubicBezTo>
                <a:cubicBezTo>
                  <a:pt x="1037907" y="1723898"/>
                  <a:pt x="1021176" y="1792438"/>
                  <a:pt x="992118" y="1911787"/>
                </a:cubicBezTo>
                <a:cubicBezTo>
                  <a:pt x="992641" y="1912135"/>
                  <a:pt x="993654" y="1912818"/>
                  <a:pt x="994115" y="1913116"/>
                </a:cubicBezTo>
                <a:cubicBezTo>
                  <a:pt x="1044616" y="1945828"/>
                  <a:pt x="1083468" y="1947752"/>
                  <a:pt x="1083468" y="1947752"/>
                </a:cubicBezTo>
                <a:cubicBezTo>
                  <a:pt x="1083468" y="1947752"/>
                  <a:pt x="1113830" y="1949977"/>
                  <a:pt x="1129387" y="1949388"/>
                </a:cubicBezTo>
                <a:cubicBezTo>
                  <a:pt x="1140448" y="1948965"/>
                  <a:pt x="1146427" y="1948696"/>
                  <a:pt x="1152164" y="1948493"/>
                </a:cubicBezTo>
                <a:cubicBezTo>
                  <a:pt x="1152817" y="1943391"/>
                  <a:pt x="1153462" y="1937519"/>
                  <a:pt x="1154166" y="1934285"/>
                </a:cubicBezTo>
                <a:cubicBezTo>
                  <a:pt x="1161308" y="1901410"/>
                  <a:pt x="1171194" y="1889628"/>
                  <a:pt x="1176442" y="1881148"/>
                </a:cubicBezTo>
                <a:cubicBezTo>
                  <a:pt x="1178723" y="1880609"/>
                  <a:pt x="1180619" y="1879694"/>
                  <a:pt x="1182449" y="1878635"/>
                </a:cubicBezTo>
                <a:cubicBezTo>
                  <a:pt x="1182054" y="1868325"/>
                  <a:pt x="1181293" y="1857379"/>
                  <a:pt x="1179695" y="1852729"/>
                </a:cubicBezTo>
                <a:cubicBezTo>
                  <a:pt x="1176287" y="1842824"/>
                  <a:pt x="1166429" y="1818392"/>
                  <a:pt x="1166429" y="1818392"/>
                </a:cubicBezTo>
                <a:lnTo>
                  <a:pt x="1166930" y="1815725"/>
                </a:lnTo>
                <a:cubicBezTo>
                  <a:pt x="1166930" y="1815725"/>
                  <a:pt x="1168182" y="1820326"/>
                  <a:pt x="1169308" y="1819576"/>
                </a:cubicBezTo>
                <a:cubicBezTo>
                  <a:pt x="1170435" y="1818815"/>
                  <a:pt x="1176941" y="1780502"/>
                  <a:pt x="1176941" y="1780502"/>
                </a:cubicBezTo>
                <a:lnTo>
                  <a:pt x="1179695" y="1781233"/>
                </a:lnTo>
                <a:cubicBezTo>
                  <a:pt x="1179695" y="1781233"/>
                  <a:pt x="1172956" y="1819643"/>
                  <a:pt x="1173312" y="1823129"/>
                </a:cubicBezTo>
                <a:cubicBezTo>
                  <a:pt x="1173669" y="1826602"/>
                  <a:pt x="1182534" y="1849244"/>
                  <a:pt x="1183199" y="1852873"/>
                </a:cubicBezTo>
                <a:cubicBezTo>
                  <a:pt x="1183584" y="1854972"/>
                  <a:pt x="1184441" y="1865657"/>
                  <a:pt x="1185326" y="1876564"/>
                </a:cubicBezTo>
                <a:cubicBezTo>
                  <a:pt x="1190004" y="1872685"/>
                  <a:pt x="1193817" y="1866610"/>
                  <a:pt x="1199092" y="1856724"/>
                </a:cubicBezTo>
                <a:cubicBezTo>
                  <a:pt x="1211790" y="1832918"/>
                  <a:pt x="1227288" y="1814820"/>
                  <a:pt x="1240139" y="1807293"/>
                </a:cubicBezTo>
                <a:cubicBezTo>
                  <a:pt x="1272109" y="1788531"/>
                  <a:pt x="1269837" y="1781618"/>
                  <a:pt x="1271416" y="1774572"/>
                </a:cubicBezTo>
                <a:cubicBezTo>
                  <a:pt x="1274054" y="1762808"/>
                  <a:pt x="1268537" y="1736836"/>
                  <a:pt x="1268537" y="1736836"/>
                </a:cubicBezTo>
                <a:cubicBezTo>
                  <a:pt x="1268537" y="1736836"/>
                  <a:pt x="1270655" y="1732341"/>
                  <a:pt x="1273293" y="1731503"/>
                </a:cubicBezTo>
                <a:cubicBezTo>
                  <a:pt x="1275941" y="1730666"/>
                  <a:pt x="1279050" y="1733429"/>
                  <a:pt x="1279050" y="1733429"/>
                </a:cubicBezTo>
                <a:lnTo>
                  <a:pt x="1282804" y="1769104"/>
                </a:lnTo>
                <a:cubicBezTo>
                  <a:pt x="1282804" y="1769104"/>
                  <a:pt x="1268518" y="1789252"/>
                  <a:pt x="1265535" y="1801518"/>
                </a:cubicBezTo>
                <a:cubicBezTo>
                  <a:pt x="1264890" y="1804183"/>
                  <a:pt x="1266218" y="1805261"/>
                  <a:pt x="1268287" y="1805955"/>
                </a:cubicBezTo>
                <a:cubicBezTo>
                  <a:pt x="1277250" y="1789946"/>
                  <a:pt x="1287896" y="1770654"/>
                  <a:pt x="1289812" y="1768363"/>
                </a:cubicBezTo>
                <a:cubicBezTo>
                  <a:pt x="1292709" y="1764898"/>
                  <a:pt x="1297947" y="1764070"/>
                  <a:pt x="1297947" y="1764070"/>
                </a:cubicBezTo>
                <a:lnTo>
                  <a:pt x="1297947" y="1766283"/>
                </a:lnTo>
                <a:cubicBezTo>
                  <a:pt x="1297947" y="1766283"/>
                  <a:pt x="1293498" y="1768739"/>
                  <a:pt x="1292191" y="1770134"/>
                </a:cubicBezTo>
                <a:cubicBezTo>
                  <a:pt x="1291266" y="1771136"/>
                  <a:pt x="1279137" y="1791658"/>
                  <a:pt x="1270915" y="1806397"/>
                </a:cubicBezTo>
                <a:cubicBezTo>
                  <a:pt x="1275882" y="1806735"/>
                  <a:pt x="1282659" y="1805040"/>
                  <a:pt x="1285432" y="1803442"/>
                </a:cubicBezTo>
                <a:cubicBezTo>
                  <a:pt x="1292555" y="1799341"/>
                  <a:pt x="1299699" y="1796338"/>
                  <a:pt x="1299699" y="1796338"/>
                </a:cubicBezTo>
                <a:cubicBezTo>
                  <a:pt x="1299699" y="1796338"/>
                  <a:pt x="1291151" y="1806331"/>
                  <a:pt x="1277548" y="1809660"/>
                </a:cubicBezTo>
                <a:cubicBezTo>
                  <a:pt x="1274362" y="1810440"/>
                  <a:pt x="1271743" y="1809872"/>
                  <a:pt x="1269289" y="1809362"/>
                </a:cubicBezTo>
                <a:cubicBezTo>
                  <a:pt x="1267027" y="1813511"/>
                  <a:pt x="1262868" y="1820798"/>
                  <a:pt x="1262906" y="1821203"/>
                </a:cubicBezTo>
                <a:cubicBezTo>
                  <a:pt x="1263089" y="1822964"/>
                  <a:pt x="1263532" y="1825342"/>
                  <a:pt x="1263532" y="1825342"/>
                </a:cubicBezTo>
                <a:lnTo>
                  <a:pt x="1259403" y="1826680"/>
                </a:lnTo>
                <a:cubicBezTo>
                  <a:pt x="1259403" y="1826680"/>
                  <a:pt x="1254984" y="1832053"/>
                  <a:pt x="1253145" y="1833486"/>
                </a:cubicBezTo>
                <a:cubicBezTo>
                  <a:pt x="1251316" y="1834921"/>
                  <a:pt x="1244578" y="1839840"/>
                  <a:pt x="1243018" y="1842072"/>
                </a:cubicBezTo>
                <a:cubicBezTo>
                  <a:pt x="1241449" y="1844306"/>
                  <a:pt x="1230205" y="1863492"/>
                  <a:pt x="1228126" y="1865610"/>
                </a:cubicBezTo>
                <a:cubicBezTo>
                  <a:pt x="1226036" y="1867718"/>
                  <a:pt x="1220771" y="1873389"/>
                  <a:pt x="1215235" y="1875968"/>
                </a:cubicBezTo>
                <a:cubicBezTo>
                  <a:pt x="1209701" y="1878548"/>
                  <a:pt x="1204396" y="1880964"/>
                  <a:pt x="1201845" y="1883812"/>
                </a:cubicBezTo>
                <a:cubicBezTo>
                  <a:pt x="1199295" y="1886663"/>
                  <a:pt x="1191016" y="1895625"/>
                  <a:pt x="1187579" y="1901131"/>
                </a:cubicBezTo>
                <a:cubicBezTo>
                  <a:pt x="1184132" y="1906638"/>
                  <a:pt x="1173813" y="1934141"/>
                  <a:pt x="1173813" y="1934141"/>
                </a:cubicBezTo>
                <a:cubicBezTo>
                  <a:pt x="1173813" y="1934141"/>
                  <a:pt x="1179792" y="1932042"/>
                  <a:pt x="1182948" y="1931772"/>
                </a:cubicBezTo>
                <a:cubicBezTo>
                  <a:pt x="1186106" y="1931503"/>
                  <a:pt x="1194087" y="1931916"/>
                  <a:pt x="1194087" y="1931916"/>
                </a:cubicBezTo>
                <a:cubicBezTo>
                  <a:pt x="1194087" y="1931916"/>
                  <a:pt x="1196840" y="1926564"/>
                  <a:pt x="1200720" y="1923773"/>
                </a:cubicBezTo>
                <a:cubicBezTo>
                  <a:pt x="1204589" y="1920981"/>
                  <a:pt x="1210355" y="1918749"/>
                  <a:pt x="1210355" y="1918749"/>
                </a:cubicBezTo>
                <a:lnTo>
                  <a:pt x="1212107" y="1905570"/>
                </a:lnTo>
                <a:lnTo>
                  <a:pt x="1212733" y="1916524"/>
                </a:lnTo>
                <a:cubicBezTo>
                  <a:pt x="1212733" y="1916524"/>
                  <a:pt x="1214052" y="1917631"/>
                  <a:pt x="1217363" y="1916524"/>
                </a:cubicBezTo>
                <a:cubicBezTo>
                  <a:pt x="1220665" y="1915416"/>
                  <a:pt x="1230378" y="1910305"/>
                  <a:pt x="1230378" y="1910305"/>
                </a:cubicBezTo>
                <a:lnTo>
                  <a:pt x="1232631" y="1910903"/>
                </a:lnTo>
                <a:cubicBezTo>
                  <a:pt x="1232621" y="1910903"/>
                  <a:pt x="1224083" y="1917198"/>
                  <a:pt x="1220742" y="1918305"/>
                </a:cubicBezTo>
                <a:cubicBezTo>
                  <a:pt x="1217402" y="1919402"/>
                  <a:pt x="1211982" y="1919931"/>
                  <a:pt x="1211982" y="1919931"/>
                </a:cubicBezTo>
                <a:cubicBezTo>
                  <a:pt x="1211982" y="1919931"/>
                  <a:pt x="1207140" y="1922243"/>
                  <a:pt x="1205474" y="1923773"/>
                </a:cubicBezTo>
                <a:cubicBezTo>
                  <a:pt x="1203809" y="1925313"/>
                  <a:pt x="1196964" y="1932803"/>
                  <a:pt x="1196964" y="1932803"/>
                </a:cubicBezTo>
                <a:lnTo>
                  <a:pt x="1202471" y="1935171"/>
                </a:lnTo>
                <a:lnTo>
                  <a:pt x="1201720" y="1937538"/>
                </a:lnTo>
                <a:cubicBezTo>
                  <a:pt x="1201720" y="1937538"/>
                  <a:pt x="1194673" y="1934987"/>
                  <a:pt x="1191333" y="1934727"/>
                </a:cubicBezTo>
                <a:cubicBezTo>
                  <a:pt x="1187993" y="1934477"/>
                  <a:pt x="1173813" y="1935961"/>
                  <a:pt x="1173939" y="1938876"/>
                </a:cubicBezTo>
                <a:cubicBezTo>
                  <a:pt x="1174054" y="1941784"/>
                  <a:pt x="1190409" y="1942776"/>
                  <a:pt x="1193586" y="1941688"/>
                </a:cubicBezTo>
                <a:cubicBezTo>
                  <a:pt x="1196763" y="1940601"/>
                  <a:pt x="1202722" y="1941091"/>
                  <a:pt x="1202722" y="1941091"/>
                </a:cubicBezTo>
                <a:lnTo>
                  <a:pt x="1205975" y="1938136"/>
                </a:lnTo>
                <a:cubicBezTo>
                  <a:pt x="1205975" y="1938136"/>
                  <a:pt x="1214436" y="1938916"/>
                  <a:pt x="1217237" y="1937096"/>
                </a:cubicBezTo>
                <a:cubicBezTo>
                  <a:pt x="1220039" y="1935287"/>
                  <a:pt x="1232882" y="1932070"/>
                  <a:pt x="1232882" y="1932070"/>
                </a:cubicBezTo>
                <a:cubicBezTo>
                  <a:pt x="1232882" y="1932070"/>
                  <a:pt x="1259778" y="1923773"/>
                  <a:pt x="1274294" y="1919633"/>
                </a:cubicBezTo>
                <a:cubicBezTo>
                  <a:pt x="1288820" y="1915494"/>
                  <a:pt x="1333931" y="1906522"/>
                  <a:pt x="1347503" y="1896395"/>
                </a:cubicBezTo>
                <a:cubicBezTo>
                  <a:pt x="1361077" y="1886259"/>
                  <a:pt x="1369683" y="1872098"/>
                  <a:pt x="1376036" y="1864869"/>
                </a:cubicBezTo>
                <a:cubicBezTo>
                  <a:pt x="1382236" y="1857783"/>
                  <a:pt x="1400737" y="1846762"/>
                  <a:pt x="1408188" y="1838377"/>
                </a:cubicBezTo>
                <a:cubicBezTo>
                  <a:pt x="1436250" y="1809747"/>
                  <a:pt x="1460999" y="1783515"/>
                  <a:pt x="1471511" y="1774871"/>
                </a:cubicBezTo>
                <a:cubicBezTo>
                  <a:pt x="1480204" y="1767718"/>
                  <a:pt x="1509980" y="1706494"/>
                  <a:pt x="1545713" y="1628779"/>
                </a:cubicBezTo>
                <a:cubicBezTo>
                  <a:pt x="1545616" y="1627777"/>
                  <a:pt x="1545732" y="1625670"/>
                  <a:pt x="1545588" y="1624928"/>
                </a:cubicBezTo>
                <a:cubicBezTo>
                  <a:pt x="1543855" y="1615735"/>
                  <a:pt x="1542084" y="1599920"/>
                  <a:pt x="1542084" y="1599920"/>
                </a:cubicBezTo>
                <a:cubicBezTo>
                  <a:pt x="1542084" y="1599920"/>
                  <a:pt x="1544461" y="1604175"/>
                  <a:pt x="1547841" y="1600506"/>
                </a:cubicBezTo>
                <a:cubicBezTo>
                  <a:pt x="1551219" y="1596847"/>
                  <a:pt x="1556292" y="1587722"/>
                  <a:pt x="1558351" y="1579637"/>
                </a:cubicBezTo>
                <a:cubicBezTo>
                  <a:pt x="1560412" y="1571560"/>
                  <a:pt x="1563185" y="1562685"/>
                  <a:pt x="1566112" y="1557139"/>
                </a:cubicBezTo>
                <a:cubicBezTo>
                  <a:pt x="1569038" y="1551603"/>
                  <a:pt x="1579251" y="1544114"/>
                  <a:pt x="1579251" y="1544114"/>
                </a:cubicBezTo>
                <a:cubicBezTo>
                  <a:pt x="1579251" y="1544114"/>
                  <a:pt x="1569702" y="1557525"/>
                  <a:pt x="1568613" y="1561432"/>
                </a:cubicBezTo>
                <a:cubicBezTo>
                  <a:pt x="1567526" y="1565340"/>
                  <a:pt x="1566448" y="1573042"/>
                  <a:pt x="1563358" y="1578895"/>
                </a:cubicBezTo>
                <a:cubicBezTo>
                  <a:pt x="1560268" y="1584758"/>
                  <a:pt x="1550468" y="1605242"/>
                  <a:pt x="1550468" y="1605242"/>
                </a:cubicBezTo>
                <a:lnTo>
                  <a:pt x="1550718" y="1617825"/>
                </a:lnTo>
                <a:cubicBezTo>
                  <a:pt x="1576989" y="1560442"/>
                  <a:pt x="1605647" y="1496405"/>
                  <a:pt x="1632929" y="1434287"/>
                </a:cubicBezTo>
                <a:cubicBezTo>
                  <a:pt x="1635151" y="1429233"/>
                  <a:pt x="1615360" y="1317739"/>
                  <a:pt x="1617545" y="1312761"/>
                </a:cubicBezTo>
                <a:cubicBezTo>
                  <a:pt x="1617939" y="1311848"/>
                  <a:pt x="1605666" y="1237329"/>
                  <a:pt x="1612414" y="1224843"/>
                </a:cubicBezTo>
                <a:cubicBezTo>
                  <a:pt x="1620943" y="1209047"/>
                  <a:pt x="1623322" y="1236221"/>
                  <a:pt x="1625679" y="1244230"/>
                </a:cubicBezTo>
                <a:cubicBezTo>
                  <a:pt x="1628962" y="1255407"/>
                  <a:pt x="1628596" y="1288580"/>
                  <a:pt x="1632187" y="1317796"/>
                </a:cubicBezTo>
                <a:cubicBezTo>
                  <a:pt x="1637761" y="1363203"/>
                  <a:pt x="1646857" y="1407024"/>
                  <a:pt x="1648070" y="1404685"/>
                </a:cubicBezTo>
                <a:cubicBezTo>
                  <a:pt x="1691101" y="1321618"/>
                  <a:pt x="1719509" y="1235509"/>
                  <a:pt x="1723407" y="1225728"/>
                </a:cubicBezTo>
                <a:lnTo>
                  <a:pt x="1759949" y="1219808"/>
                </a:lnTo>
                <a:cubicBezTo>
                  <a:pt x="1759949" y="1219808"/>
                  <a:pt x="1726218" y="1302038"/>
                  <a:pt x="1675603" y="1402317"/>
                </a:cubicBezTo>
                <a:cubicBezTo>
                  <a:pt x="1666150" y="1421049"/>
                  <a:pt x="1657361" y="1440601"/>
                  <a:pt x="1648822" y="1460191"/>
                </a:cubicBezTo>
                <a:cubicBezTo>
                  <a:pt x="1650796" y="1458603"/>
                  <a:pt x="1653644" y="1456773"/>
                  <a:pt x="1654954" y="1455310"/>
                </a:cubicBezTo>
                <a:cubicBezTo>
                  <a:pt x="1662289" y="1447138"/>
                  <a:pt x="1687732" y="1430493"/>
                  <a:pt x="1704136" y="1415640"/>
                </a:cubicBezTo>
                <a:cubicBezTo>
                  <a:pt x="1720539" y="1400776"/>
                  <a:pt x="1743758" y="1392421"/>
                  <a:pt x="1752191" y="1382630"/>
                </a:cubicBezTo>
                <a:cubicBezTo>
                  <a:pt x="1760614" y="1372841"/>
                  <a:pt x="1782466" y="1348736"/>
                  <a:pt x="1782466" y="1348736"/>
                </a:cubicBezTo>
                <a:lnTo>
                  <a:pt x="1796732" y="1288937"/>
                </a:lnTo>
                <a:cubicBezTo>
                  <a:pt x="1796732" y="1288937"/>
                  <a:pt x="1798956" y="1257187"/>
                  <a:pt x="1797484" y="1247937"/>
                </a:cubicBezTo>
                <a:cubicBezTo>
                  <a:pt x="1796011" y="1238677"/>
                  <a:pt x="1794730" y="1222917"/>
                  <a:pt x="1794730" y="1222917"/>
                </a:cubicBezTo>
                <a:cubicBezTo>
                  <a:pt x="1794730" y="1222917"/>
                  <a:pt x="1796877" y="1227335"/>
                  <a:pt x="1800361" y="1223813"/>
                </a:cubicBezTo>
                <a:cubicBezTo>
                  <a:pt x="1803845" y="1220281"/>
                  <a:pt x="1809334" y="1211376"/>
                  <a:pt x="1811625" y="1203386"/>
                </a:cubicBezTo>
                <a:cubicBezTo>
                  <a:pt x="1812240" y="1201249"/>
                  <a:pt x="1813164" y="1199632"/>
                  <a:pt x="1813878" y="1197466"/>
                </a:cubicBezTo>
                <a:cubicBezTo>
                  <a:pt x="1804954" y="1188907"/>
                  <a:pt x="1796896" y="1181207"/>
                  <a:pt x="1793479" y="1176441"/>
                </a:cubicBezTo>
                <a:cubicBezTo>
                  <a:pt x="1786316" y="1166449"/>
                  <a:pt x="1765755" y="1152019"/>
                  <a:pt x="1759323" y="1143431"/>
                </a:cubicBezTo>
                <a:cubicBezTo>
                  <a:pt x="1752893" y="1134855"/>
                  <a:pt x="1744557" y="1118489"/>
                  <a:pt x="1730416" y="1105986"/>
                </a:cubicBezTo>
                <a:cubicBezTo>
                  <a:pt x="1716265" y="1093480"/>
                  <a:pt x="1667459" y="1078857"/>
                  <a:pt x="1651824" y="1072831"/>
                </a:cubicBezTo>
                <a:cubicBezTo>
                  <a:pt x="1636201" y="1066806"/>
                  <a:pt x="1607283" y="1055071"/>
                  <a:pt x="1607283" y="1055071"/>
                </a:cubicBezTo>
                <a:cubicBezTo>
                  <a:pt x="1607283" y="1055071"/>
                  <a:pt x="1593326" y="1050239"/>
                  <a:pt x="1590390" y="1047967"/>
                </a:cubicBezTo>
                <a:cubicBezTo>
                  <a:pt x="1587444" y="1045695"/>
                  <a:pt x="1578250" y="1045743"/>
                  <a:pt x="1578250" y="1045743"/>
                </a:cubicBezTo>
                <a:lnTo>
                  <a:pt x="1574745" y="1041892"/>
                </a:lnTo>
                <a:cubicBezTo>
                  <a:pt x="1574745" y="1041892"/>
                  <a:pt x="1568258" y="1041930"/>
                  <a:pt x="1564859" y="1040419"/>
                </a:cubicBezTo>
                <a:cubicBezTo>
                  <a:pt x="1561462" y="1038899"/>
                  <a:pt x="1543557" y="1038426"/>
                  <a:pt x="1543210" y="1041603"/>
                </a:cubicBezTo>
                <a:cubicBezTo>
                  <a:pt x="1542862" y="1044781"/>
                  <a:pt x="1558304" y="1047610"/>
                  <a:pt x="1561982" y="1047667"/>
                </a:cubicBezTo>
                <a:cubicBezTo>
                  <a:pt x="1565658" y="1047726"/>
                  <a:pt x="1573495" y="1045743"/>
                  <a:pt x="1573495" y="1045743"/>
                </a:cubicBezTo>
                <a:lnTo>
                  <a:pt x="1574121" y="1048409"/>
                </a:lnTo>
                <a:lnTo>
                  <a:pt x="1567988" y="1050478"/>
                </a:lnTo>
                <a:cubicBezTo>
                  <a:pt x="1567988" y="1050478"/>
                  <a:pt x="1574910" y="1059432"/>
                  <a:pt x="1576624" y="1061290"/>
                </a:cubicBezTo>
                <a:cubicBezTo>
                  <a:pt x="1578336" y="1063137"/>
                  <a:pt x="1583506" y="1066324"/>
                  <a:pt x="1583506" y="1066314"/>
                </a:cubicBezTo>
                <a:cubicBezTo>
                  <a:pt x="1583506" y="1066324"/>
                  <a:pt x="1589437" y="1067276"/>
                  <a:pt x="1593016" y="1068836"/>
                </a:cubicBezTo>
                <a:cubicBezTo>
                  <a:pt x="1596598" y="1070387"/>
                  <a:pt x="1605406" y="1078155"/>
                  <a:pt x="1605406" y="1078165"/>
                </a:cubicBezTo>
                <a:lnTo>
                  <a:pt x="1602904" y="1078607"/>
                </a:lnTo>
                <a:cubicBezTo>
                  <a:pt x="1602904" y="1078607"/>
                  <a:pt x="1592680" y="1071869"/>
                  <a:pt x="1589137" y="1070319"/>
                </a:cubicBezTo>
                <a:cubicBezTo>
                  <a:pt x="1585595" y="1068760"/>
                  <a:pt x="1584007" y="1069867"/>
                  <a:pt x="1584007" y="1069876"/>
                </a:cubicBezTo>
                <a:lnTo>
                  <a:pt x="1582631" y="1081862"/>
                </a:lnTo>
                <a:lnTo>
                  <a:pt x="1581504" y="1067354"/>
                </a:lnTo>
                <a:cubicBezTo>
                  <a:pt x="1581504" y="1067354"/>
                  <a:pt x="1575410" y="1064302"/>
                  <a:pt x="1571367" y="1060846"/>
                </a:cubicBezTo>
                <a:cubicBezTo>
                  <a:pt x="1567324" y="1057381"/>
                  <a:pt x="1564734" y="1051220"/>
                  <a:pt x="1564734" y="1051220"/>
                </a:cubicBezTo>
                <a:cubicBezTo>
                  <a:pt x="1564734" y="1051220"/>
                  <a:pt x="1556042" y="1050806"/>
                  <a:pt x="1552595" y="1050190"/>
                </a:cubicBezTo>
                <a:cubicBezTo>
                  <a:pt x="1549158" y="1049565"/>
                  <a:pt x="1542583" y="1046783"/>
                  <a:pt x="1542583" y="1046783"/>
                </a:cubicBezTo>
                <a:cubicBezTo>
                  <a:pt x="1542583" y="1046783"/>
                  <a:pt x="1552105" y="1077982"/>
                  <a:pt x="1555474" y="1084374"/>
                </a:cubicBezTo>
                <a:cubicBezTo>
                  <a:pt x="1558843" y="1090765"/>
                  <a:pt x="1567150" y="1101423"/>
                  <a:pt x="1569740" y="1104801"/>
                </a:cubicBezTo>
                <a:cubicBezTo>
                  <a:pt x="1572329" y="1108189"/>
                  <a:pt x="1577875" y="1111174"/>
                  <a:pt x="1583756" y="1114572"/>
                </a:cubicBezTo>
                <a:cubicBezTo>
                  <a:pt x="1589638" y="1117971"/>
                  <a:pt x="1595009" y="1124767"/>
                  <a:pt x="1597146" y="1127297"/>
                </a:cubicBezTo>
                <a:cubicBezTo>
                  <a:pt x="1599274" y="1129829"/>
                  <a:pt x="1610354" y="1151922"/>
                  <a:pt x="1611914" y="1154541"/>
                </a:cubicBezTo>
                <a:cubicBezTo>
                  <a:pt x="1613464" y="1157149"/>
                  <a:pt x="1620395" y="1163426"/>
                  <a:pt x="1622301" y="1165198"/>
                </a:cubicBezTo>
                <a:cubicBezTo>
                  <a:pt x="1624197" y="1166959"/>
                  <a:pt x="1628683" y="1173188"/>
                  <a:pt x="1628683" y="1173188"/>
                </a:cubicBezTo>
                <a:lnTo>
                  <a:pt x="1632929" y="1175257"/>
                </a:lnTo>
                <a:cubicBezTo>
                  <a:pt x="1632938" y="1175257"/>
                  <a:pt x="1632390" y="1177789"/>
                  <a:pt x="1632061" y="1179694"/>
                </a:cubicBezTo>
                <a:cubicBezTo>
                  <a:pt x="1631726" y="1181611"/>
                  <a:pt x="1659016" y="1236944"/>
                  <a:pt x="1660334" y="1238609"/>
                </a:cubicBezTo>
                <a:cubicBezTo>
                  <a:pt x="1661663" y="1240275"/>
                  <a:pt x="1666467" y="1243490"/>
                  <a:pt x="1666467" y="1243499"/>
                </a:cubicBezTo>
                <a:lnTo>
                  <a:pt x="1666341" y="1245868"/>
                </a:lnTo>
                <a:cubicBezTo>
                  <a:pt x="1666341" y="1245857"/>
                  <a:pt x="1660632" y="1244481"/>
                  <a:pt x="1657706" y="1240389"/>
                </a:cubicBezTo>
                <a:cubicBezTo>
                  <a:pt x="1654790" y="1236289"/>
                  <a:pt x="1627307" y="1178559"/>
                  <a:pt x="1626305" y="1174815"/>
                </a:cubicBezTo>
                <a:cubicBezTo>
                  <a:pt x="1625294" y="1171070"/>
                  <a:pt x="1610200" y="1158373"/>
                  <a:pt x="1608285" y="1154830"/>
                </a:cubicBezTo>
                <a:cubicBezTo>
                  <a:pt x="1606370" y="1151287"/>
                  <a:pt x="1595221" y="1131659"/>
                  <a:pt x="1593267" y="1128193"/>
                </a:cubicBezTo>
                <a:cubicBezTo>
                  <a:pt x="1591304" y="1124718"/>
                  <a:pt x="1570511" y="1110905"/>
                  <a:pt x="1568864" y="1109537"/>
                </a:cubicBezTo>
                <a:cubicBezTo>
                  <a:pt x="1567218" y="1108170"/>
                  <a:pt x="1553847" y="1092074"/>
                  <a:pt x="1553847" y="1092074"/>
                </a:cubicBezTo>
                <a:cubicBezTo>
                  <a:pt x="1553847" y="1092074"/>
                  <a:pt x="1547955" y="1132852"/>
                  <a:pt x="1546964" y="1136771"/>
                </a:cubicBezTo>
                <a:cubicBezTo>
                  <a:pt x="1545973" y="1140698"/>
                  <a:pt x="1534594" y="1164668"/>
                  <a:pt x="1533950" y="1168451"/>
                </a:cubicBezTo>
                <a:cubicBezTo>
                  <a:pt x="1533314" y="1172234"/>
                  <a:pt x="1537954" y="1214784"/>
                  <a:pt x="1537954" y="1214784"/>
                </a:cubicBezTo>
                <a:lnTo>
                  <a:pt x="1534825" y="1215515"/>
                </a:lnTo>
                <a:cubicBezTo>
                  <a:pt x="1534825" y="1215515"/>
                  <a:pt x="1530503" y="1172793"/>
                  <a:pt x="1529319" y="1171860"/>
                </a:cubicBezTo>
                <a:cubicBezTo>
                  <a:pt x="1528144" y="1170907"/>
                  <a:pt x="1526324" y="1175855"/>
                  <a:pt x="1526315" y="1175855"/>
                </a:cubicBezTo>
                <a:lnTo>
                  <a:pt x="1526064" y="1172888"/>
                </a:lnTo>
                <a:cubicBezTo>
                  <a:pt x="1526064" y="1172888"/>
                  <a:pt x="1538628" y="1147138"/>
                  <a:pt x="1543085" y="1136625"/>
                </a:cubicBezTo>
                <a:cubicBezTo>
                  <a:pt x="1547541" y="1126115"/>
                  <a:pt x="1550092" y="1083786"/>
                  <a:pt x="1550092" y="1083786"/>
                </a:cubicBezTo>
                <a:lnTo>
                  <a:pt x="1530069" y="1029907"/>
                </a:lnTo>
                <a:cubicBezTo>
                  <a:pt x="1530069" y="1029907"/>
                  <a:pt x="1512058" y="1027713"/>
                  <a:pt x="1495039" y="1025470"/>
                </a:cubicBezTo>
                <a:cubicBezTo>
                  <a:pt x="1478010" y="1023226"/>
                  <a:pt x="1444605" y="1022505"/>
                  <a:pt x="1444605" y="1022505"/>
                </a:cubicBezTo>
                <a:close/>
                <a:moveTo>
                  <a:pt x="629228" y="994530"/>
                </a:moveTo>
                <a:cubicBezTo>
                  <a:pt x="629175" y="999237"/>
                  <a:pt x="629102" y="1006227"/>
                  <a:pt x="629102" y="1006227"/>
                </a:cubicBezTo>
                <a:lnTo>
                  <a:pt x="644745" y="1040862"/>
                </a:lnTo>
                <a:cubicBezTo>
                  <a:pt x="641290" y="1023352"/>
                  <a:pt x="636287" y="1005688"/>
                  <a:pt x="629228" y="994530"/>
                </a:cubicBezTo>
                <a:close/>
                <a:moveTo>
                  <a:pt x="552019" y="911934"/>
                </a:moveTo>
                <a:cubicBezTo>
                  <a:pt x="549763" y="912513"/>
                  <a:pt x="547529" y="913312"/>
                  <a:pt x="545262" y="914014"/>
                </a:cubicBezTo>
                <a:cubicBezTo>
                  <a:pt x="548778" y="920349"/>
                  <a:pt x="554194" y="929205"/>
                  <a:pt x="554522" y="930148"/>
                </a:cubicBezTo>
                <a:cubicBezTo>
                  <a:pt x="555663" y="933450"/>
                  <a:pt x="570083" y="943672"/>
                  <a:pt x="572041" y="946724"/>
                </a:cubicBezTo>
                <a:cubicBezTo>
                  <a:pt x="573993" y="949766"/>
                  <a:pt x="585196" y="966536"/>
                  <a:pt x="587183" y="969520"/>
                </a:cubicBezTo>
                <a:cubicBezTo>
                  <a:pt x="589168" y="972495"/>
                  <a:pt x="609005" y="983363"/>
                  <a:pt x="610583" y="984470"/>
                </a:cubicBezTo>
                <a:cubicBezTo>
                  <a:pt x="612158" y="985568"/>
                  <a:pt x="625096" y="998977"/>
                  <a:pt x="625100" y="998967"/>
                </a:cubicBezTo>
                <a:cubicBezTo>
                  <a:pt x="625100" y="998967"/>
                  <a:pt x="625746" y="992710"/>
                  <a:pt x="625973" y="989793"/>
                </a:cubicBezTo>
                <a:cubicBezTo>
                  <a:pt x="623540" y="986935"/>
                  <a:pt x="620868" y="984691"/>
                  <a:pt x="618091" y="983729"/>
                </a:cubicBezTo>
                <a:cubicBezTo>
                  <a:pt x="598938" y="977058"/>
                  <a:pt x="595295" y="938311"/>
                  <a:pt x="573793" y="919780"/>
                </a:cubicBezTo>
                <a:cubicBezTo>
                  <a:pt x="568646" y="915352"/>
                  <a:pt x="564636" y="912964"/>
                  <a:pt x="561155" y="911934"/>
                </a:cubicBezTo>
                <a:cubicBezTo>
                  <a:pt x="557674" y="910915"/>
                  <a:pt x="554721" y="911251"/>
                  <a:pt x="552019" y="911934"/>
                </a:cubicBezTo>
                <a:close/>
                <a:moveTo>
                  <a:pt x="1085596" y="635587"/>
                </a:moveTo>
                <a:cubicBezTo>
                  <a:pt x="1061559" y="633152"/>
                  <a:pt x="1014802" y="650499"/>
                  <a:pt x="999372" y="658537"/>
                </a:cubicBezTo>
                <a:cubicBezTo>
                  <a:pt x="989505" y="663678"/>
                  <a:pt x="976295" y="672871"/>
                  <a:pt x="966215" y="680148"/>
                </a:cubicBezTo>
                <a:cubicBezTo>
                  <a:pt x="965459" y="683259"/>
                  <a:pt x="957122" y="717778"/>
                  <a:pt x="910906" y="907641"/>
                </a:cubicBezTo>
                <a:cubicBezTo>
                  <a:pt x="901677" y="945561"/>
                  <a:pt x="896142" y="974815"/>
                  <a:pt x="892135" y="1000152"/>
                </a:cubicBezTo>
                <a:cubicBezTo>
                  <a:pt x="899092" y="1055822"/>
                  <a:pt x="902272" y="1085991"/>
                  <a:pt x="905275" y="1118269"/>
                </a:cubicBezTo>
                <a:cubicBezTo>
                  <a:pt x="909870" y="1121657"/>
                  <a:pt x="914638" y="1124363"/>
                  <a:pt x="919416" y="1126855"/>
                </a:cubicBezTo>
                <a:cubicBezTo>
                  <a:pt x="945108" y="1140275"/>
                  <a:pt x="1030687" y="1033594"/>
                  <a:pt x="1061067" y="1011550"/>
                </a:cubicBezTo>
                <a:cubicBezTo>
                  <a:pt x="1064254" y="1009248"/>
                  <a:pt x="1069000" y="1005033"/>
                  <a:pt x="1072832" y="1001932"/>
                </a:cubicBezTo>
                <a:cubicBezTo>
                  <a:pt x="1073544" y="987445"/>
                  <a:pt x="1077220" y="914948"/>
                  <a:pt x="1081967" y="893145"/>
                </a:cubicBezTo>
                <a:cubicBezTo>
                  <a:pt x="1089110" y="860269"/>
                  <a:pt x="1098987" y="848478"/>
                  <a:pt x="1104242" y="840006"/>
                </a:cubicBezTo>
                <a:cubicBezTo>
                  <a:pt x="1114157" y="837637"/>
                  <a:pt x="1118712" y="830909"/>
                  <a:pt x="1126884" y="815583"/>
                </a:cubicBezTo>
                <a:cubicBezTo>
                  <a:pt x="1139591" y="791767"/>
                  <a:pt x="1155089" y="773680"/>
                  <a:pt x="1167932" y="766142"/>
                </a:cubicBezTo>
                <a:cubicBezTo>
                  <a:pt x="1199911" y="747390"/>
                  <a:pt x="1197514" y="740469"/>
                  <a:pt x="1199092" y="733431"/>
                </a:cubicBezTo>
                <a:cubicBezTo>
                  <a:pt x="1201730" y="721668"/>
                  <a:pt x="1196214" y="695686"/>
                  <a:pt x="1196214" y="695686"/>
                </a:cubicBezTo>
                <a:cubicBezTo>
                  <a:pt x="1196214" y="695686"/>
                  <a:pt x="1198457" y="691199"/>
                  <a:pt x="1201094" y="690362"/>
                </a:cubicBezTo>
                <a:cubicBezTo>
                  <a:pt x="1203732" y="689525"/>
                  <a:pt x="1206852" y="692278"/>
                  <a:pt x="1206852" y="692278"/>
                </a:cubicBezTo>
                <a:lnTo>
                  <a:pt x="1210481" y="727810"/>
                </a:lnTo>
                <a:cubicBezTo>
                  <a:pt x="1210481" y="727810"/>
                  <a:pt x="1196311" y="747958"/>
                  <a:pt x="1193335" y="760222"/>
                </a:cubicBezTo>
                <a:cubicBezTo>
                  <a:pt x="1191217" y="768943"/>
                  <a:pt x="1208469" y="765035"/>
                  <a:pt x="1213233" y="762291"/>
                </a:cubicBezTo>
                <a:cubicBezTo>
                  <a:pt x="1220348" y="758191"/>
                  <a:pt x="1227499" y="755043"/>
                  <a:pt x="1227499" y="755043"/>
                </a:cubicBezTo>
                <a:cubicBezTo>
                  <a:pt x="1227499" y="755043"/>
                  <a:pt x="1218826" y="765179"/>
                  <a:pt x="1205224" y="768510"/>
                </a:cubicBezTo>
                <a:cubicBezTo>
                  <a:pt x="1190283" y="772167"/>
                  <a:pt x="1186520" y="755948"/>
                  <a:pt x="1165930" y="773689"/>
                </a:cubicBezTo>
                <a:cubicBezTo>
                  <a:pt x="1144434" y="792220"/>
                  <a:pt x="1140659" y="830812"/>
                  <a:pt x="1121504" y="837483"/>
                </a:cubicBezTo>
                <a:cubicBezTo>
                  <a:pt x="1102356" y="844154"/>
                  <a:pt x="1091094" y="901932"/>
                  <a:pt x="1089976" y="929994"/>
                </a:cubicBezTo>
                <a:cubicBezTo>
                  <a:pt x="1089196" y="949546"/>
                  <a:pt x="1091035" y="974728"/>
                  <a:pt x="1091978" y="986540"/>
                </a:cubicBezTo>
                <a:cubicBezTo>
                  <a:pt x="1124728" y="958738"/>
                  <a:pt x="1168991" y="920598"/>
                  <a:pt x="1211731" y="901577"/>
                </a:cubicBezTo>
                <a:cubicBezTo>
                  <a:pt x="1239177" y="889360"/>
                  <a:pt x="1276402" y="856102"/>
                  <a:pt x="1310961" y="822245"/>
                </a:cubicBezTo>
                <a:cubicBezTo>
                  <a:pt x="1311395" y="814929"/>
                  <a:pt x="1311731" y="807371"/>
                  <a:pt x="1312838" y="801518"/>
                </a:cubicBezTo>
                <a:cubicBezTo>
                  <a:pt x="1314831" y="790949"/>
                  <a:pt x="1326960" y="772583"/>
                  <a:pt x="1333988" y="745128"/>
                </a:cubicBezTo>
                <a:cubicBezTo>
                  <a:pt x="1338955" y="725711"/>
                  <a:pt x="1342912" y="688457"/>
                  <a:pt x="1345250" y="663418"/>
                </a:cubicBezTo>
                <a:cubicBezTo>
                  <a:pt x="1343817" y="663321"/>
                  <a:pt x="1342469" y="663359"/>
                  <a:pt x="1340997" y="663274"/>
                </a:cubicBezTo>
                <a:cubicBezTo>
                  <a:pt x="1331312" y="662695"/>
                  <a:pt x="1313781" y="669049"/>
                  <a:pt x="1310462" y="668453"/>
                </a:cubicBezTo>
                <a:cubicBezTo>
                  <a:pt x="1300999" y="666758"/>
                  <a:pt x="1290023" y="670841"/>
                  <a:pt x="1280551" y="672004"/>
                </a:cubicBezTo>
                <a:cubicBezTo>
                  <a:pt x="1271079" y="673169"/>
                  <a:pt x="1254897" y="676741"/>
                  <a:pt x="1254897" y="676741"/>
                </a:cubicBezTo>
                <a:lnTo>
                  <a:pt x="1270414" y="683105"/>
                </a:lnTo>
                <a:lnTo>
                  <a:pt x="1277548" y="697755"/>
                </a:lnTo>
                <a:cubicBezTo>
                  <a:pt x="1277548" y="697755"/>
                  <a:pt x="1251980" y="682420"/>
                  <a:pt x="1234258" y="676297"/>
                </a:cubicBezTo>
                <a:cubicBezTo>
                  <a:pt x="1221532" y="671898"/>
                  <a:pt x="1175565" y="654244"/>
                  <a:pt x="1156043" y="647140"/>
                </a:cubicBezTo>
                <a:cubicBezTo>
                  <a:pt x="1136529" y="640025"/>
                  <a:pt x="1109634" y="638032"/>
                  <a:pt x="1085596" y="635587"/>
                </a:cubicBezTo>
                <a:close/>
                <a:moveTo>
                  <a:pt x="1301826" y="588668"/>
                </a:moveTo>
                <a:cubicBezTo>
                  <a:pt x="1293229" y="597265"/>
                  <a:pt x="1285808" y="604359"/>
                  <a:pt x="1285808" y="604359"/>
                </a:cubicBezTo>
                <a:cubicBezTo>
                  <a:pt x="1285808" y="604359"/>
                  <a:pt x="1278194" y="615458"/>
                  <a:pt x="1267161" y="629822"/>
                </a:cubicBezTo>
                <a:cubicBezTo>
                  <a:pt x="1256138" y="644175"/>
                  <a:pt x="1237011" y="664602"/>
                  <a:pt x="1237011" y="664602"/>
                </a:cubicBezTo>
                <a:cubicBezTo>
                  <a:pt x="1237002" y="664602"/>
                  <a:pt x="1248486" y="666219"/>
                  <a:pt x="1256398" y="665931"/>
                </a:cubicBezTo>
                <a:cubicBezTo>
                  <a:pt x="1264322" y="665652"/>
                  <a:pt x="1284036" y="665612"/>
                  <a:pt x="1296070" y="662378"/>
                </a:cubicBezTo>
                <a:cubicBezTo>
                  <a:pt x="1308055" y="659163"/>
                  <a:pt x="1338146" y="655620"/>
                  <a:pt x="1346127" y="655428"/>
                </a:cubicBezTo>
                <a:cubicBezTo>
                  <a:pt x="1346579" y="650076"/>
                  <a:pt x="1347706" y="638072"/>
                  <a:pt x="1347628" y="637956"/>
                </a:cubicBezTo>
                <a:cubicBezTo>
                  <a:pt x="1347195" y="637426"/>
                  <a:pt x="1340428" y="620975"/>
                  <a:pt x="1338243" y="615612"/>
                </a:cubicBezTo>
                <a:cubicBezTo>
                  <a:pt x="1336047" y="610241"/>
                  <a:pt x="1332737" y="608066"/>
                  <a:pt x="1332737" y="608056"/>
                </a:cubicBezTo>
                <a:lnTo>
                  <a:pt x="1315466" y="593261"/>
                </a:lnTo>
                <a:close/>
                <a:moveTo>
                  <a:pt x="1327230" y="557296"/>
                </a:moveTo>
                <a:cubicBezTo>
                  <a:pt x="1325362" y="560761"/>
                  <a:pt x="1323390" y="564824"/>
                  <a:pt x="1321724" y="567056"/>
                </a:cubicBezTo>
                <a:cubicBezTo>
                  <a:pt x="1317440" y="572813"/>
                  <a:pt x="1310836" y="579302"/>
                  <a:pt x="1304704" y="585559"/>
                </a:cubicBezTo>
                <a:lnTo>
                  <a:pt x="1318471" y="591778"/>
                </a:lnTo>
                <a:lnTo>
                  <a:pt x="1332862" y="603175"/>
                </a:lnTo>
                <a:cubicBezTo>
                  <a:pt x="1332862" y="603175"/>
                  <a:pt x="1334546" y="588611"/>
                  <a:pt x="1334238" y="582306"/>
                </a:cubicBezTo>
                <a:cubicBezTo>
                  <a:pt x="1333931" y="575999"/>
                  <a:pt x="1333612" y="569425"/>
                  <a:pt x="1333612" y="569425"/>
                </a:cubicBezTo>
                <a:cubicBezTo>
                  <a:pt x="1333612" y="569425"/>
                  <a:pt x="1329560" y="561849"/>
                  <a:pt x="1327230" y="557296"/>
                </a:cubicBezTo>
                <a:close/>
                <a:moveTo>
                  <a:pt x="653176" y="0"/>
                </a:moveTo>
                <a:lnTo>
                  <a:pt x="661954" y="32855"/>
                </a:lnTo>
                <a:lnTo>
                  <a:pt x="656480" y="251308"/>
                </a:lnTo>
                <a:cubicBezTo>
                  <a:pt x="656480" y="251308"/>
                  <a:pt x="770922" y="98719"/>
                  <a:pt x="775096" y="107546"/>
                </a:cubicBezTo>
                <a:cubicBezTo>
                  <a:pt x="777022" y="111619"/>
                  <a:pt x="665318" y="233355"/>
                  <a:pt x="657145" y="291750"/>
                </a:cubicBezTo>
                <a:cubicBezTo>
                  <a:pt x="638851" y="422458"/>
                  <a:pt x="650216" y="431141"/>
                  <a:pt x="651251" y="446284"/>
                </a:cubicBezTo>
                <a:cubicBezTo>
                  <a:pt x="655613" y="510049"/>
                  <a:pt x="685537" y="546485"/>
                  <a:pt x="685539" y="546485"/>
                </a:cubicBezTo>
                <a:lnTo>
                  <a:pt x="796658" y="159569"/>
                </a:lnTo>
                <a:lnTo>
                  <a:pt x="816179" y="132335"/>
                </a:lnTo>
                <a:cubicBezTo>
                  <a:pt x="816179" y="132335"/>
                  <a:pt x="749840" y="373093"/>
                  <a:pt x="736343" y="434145"/>
                </a:cubicBezTo>
                <a:cubicBezTo>
                  <a:pt x="734844" y="440911"/>
                  <a:pt x="781208" y="439025"/>
                  <a:pt x="779640" y="445686"/>
                </a:cubicBezTo>
                <a:cubicBezTo>
                  <a:pt x="778399" y="450962"/>
                  <a:pt x="776642" y="446793"/>
                  <a:pt x="777137" y="453532"/>
                </a:cubicBezTo>
                <a:cubicBezTo>
                  <a:pt x="777625" y="460165"/>
                  <a:pt x="734234" y="445253"/>
                  <a:pt x="732338" y="451463"/>
                </a:cubicBezTo>
                <a:cubicBezTo>
                  <a:pt x="715865" y="505361"/>
                  <a:pt x="701763" y="555678"/>
                  <a:pt x="701806" y="570321"/>
                </a:cubicBezTo>
                <a:cubicBezTo>
                  <a:pt x="701873" y="594492"/>
                  <a:pt x="734340" y="637667"/>
                  <a:pt x="734340" y="637667"/>
                </a:cubicBezTo>
                <a:cubicBezTo>
                  <a:pt x="734340" y="637667"/>
                  <a:pt x="751625" y="684557"/>
                  <a:pt x="761120" y="704716"/>
                </a:cubicBezTo>
                <a:cubicBezTo>
                  <a:pt x="770616" y="724874"/>
                  <a:pt x="788400" y="723805"/>
                  <a:pt x="788399" y="723805"/>
                </a:cubicBezTo>
                <a:cubicBezTo>
                  <a:pt x="788399" y="723815"/>
                  <a:pt x="790079" y="720955"/>
                  <a:pt x="791152" y="719068"/>
                </a:cubicBezTo>
                <a:cubicBezTo>
                  <a:pt x="793388" y="570021"/>
                  <a:pt x="795907" y="401577"/>
                  <a:pt x="795907" y="401577"/>
                </a:cubicBezTo>
                <a:lnTo>
                  <a:pt x="826440" y="394618"/>
                </a:lnTo>
                <a:cubicBezTo>
                  <a:pt x="826440" y="394618"/>
                  <a:pt x="837254" y="611493"/>
                  <a:pt x="855972" y="864274"/>
                </a:cubicBezTo>
                <a:cubicBezTo>
                  <a:pt x="865381" y="874623"/>
                  <a:pt x="874242" y="884557"/>
                  <a:pt x="874242" y="884557"/>
                </a:cubicBezTo>
                <a:cubicBezTo>
                  <a:pt x="874242" y="884557"/>
                  <a:pt x="874880" y="878964"/>
                  <a:pt x="874991" y="878193"/>
                </a:cubicBezTo>
                <a:cubicBezTo>
                  <a:pt x="875107" y="879157"/>
                  <a:pt x="875247" y="880389"/>
                  <a:pt x="875367" y="881448"/>
                </a:cubicBezTo>
                <a:cubicBezTo>
                  <a:pt x="876613" y="875257"/>
                  <a:pt x="878557" y="867085"/>
                  <a:pt x="879372" y="862059"/>
                </a:cubicBezTo>
                <a:cubicBezTo>
                  <a:pt x="888318" y="832353"/>
                  <a:pt x="913774" y="747833"/>
                  <a:pt x="926423" y="707083"/>
                </a:cubicBezTo>
                <a:cubicBezTo>
                  <a:pt x="937901" y="670108"/>
                  <a:pt x="938196" y="632150"/>
                  <a:pt x="943316" y="616056"/>
                </a:cubicBezTo>
                <a:cubicBezTo>
                  <a:pt x="948420" y="600008"/>
                  <a:pt x="946198" y="587369"/>
                  <a:pt x="946194" y="587185"/>
                </a:cubicBezTo>
                <a:lnTo>
                  <a:pt x="945569" y="581718"/>
                </a:lnTo>
                <a:cubicBezTo>
                  <a:pt x="945569" y="581718"/>
                  <a:pt x="938045" y="564255"/>
                  <a:pt x="935558" y="554033"/>
                </a:cubicBezTo>
                <a:cubicBezTo>
                  <a:pt x="932490" y="541431"/>
                  <a:pt x="930177" y="524874"/>
                  <a:pt x="930177" y="524874"/>
                </a:cubicBezTo>
                <a:lnTo>
                  <a:pt x="910405" y="490391"/>
                </a:lnTo>
                <a:cubicBezTo>
                  <a:pt x="910731" y="488909"/>
                  <a:pt x="911124" y="487407"/>
                  <a:pt x="911407" y="485944"/>
                </a:cubicBezTo>
                <a:lnTo>
                  <a:pt x="935057" y="527983"/>
                </a:lnTo>
                <a:cubicBezTo>
                  <a:pt x="935057" y="527983"/>
                  <a:pt x="938346" y="544830"/>
                  <a:pt x="941189" y="556256"/>
                </a:cubicBezTo>
                <a:cubicBezTo>
                  <a:pt x="944030" y="567683"/>
                  <a:pt x="946319" y="573131"/>
                  <a:pt x="946319" y="573131"/>
                </a:cubicBezTo>
                <a:lnTo>
                  <a:pt x="964463" y="552261"/>
                </a:lnTo>
                <a:cubicBezTo>
                  <a:pt x="964463" y="552261"/>
                  <a:pt x="996493" y="496014"/>
                  <a:pt x="996493" y="496014"/>
                </a:cubicBezTo>
                <a:lnTo>
                  <a:pt x="1067951" y="312205"/>
                </a:lnTo>
                <a:lnTo>
                  <a:pt x="983692" y="115056"/>
                </a:lnTo>
                <a:lnTo>
                  <a:pt x="1082862" y="281873"/>
                </a:lnTo>
                <a:lnTo>
                  <a:pt x="1155639" y="60888"/>
                </a:lnTo>
                <a:lnTo>
                  <a:pt x="1180572" y="72593"/>
                </a:lnTo>
                <a:lnTo>
                  <a:pt x="1033161" y="496014"/>
                </a:lnTo>
                <a:lnTo>
                  <a:pt x="1040044" y="495272"/>
                </a:lnTo>
                <a:lnTo>
                  <a:pt x="1038792" y="507411"/>
                </a:lnTo>
                <a:lnTo>
                  <a:pt x="1027028" y="512591"/>
                </a:lnTo>
                <a:lnTo>
                  <a:pt x="980856" y="637514"/>
                </a:lnTo>
                <a:cubicBezTo>
                  <a:pt x="986103" y="635377"/>
                  <a:pt x="1005533" y="627502"/>
                  <a:pt x="1018894" y="620936"/>
                </a:cubicBezTo>
                <a:cubicBezTo>
                  <a:pt x="1034007" y="613524"/>
                  <a:pt x="1048554" y="606284"/>
                  <a:pt x="1048554" y="606284"/>
                </a:cubicBezTo>
                <a:cubicBezTo>
                  <a:pt x="1048554" y="606284"/>
                  <a:pt x="1055831" y="591325"/>
                  <a:pt x="1066949" y="580533"/>
                </a:cubicBezTo>
                <a:cubicBezTo>
                  <a:pt x="1078069" y="569733"/>
                  <a:pt x="1091978" y="553589"/>
                  <a:pt x="1091978" y="553589"/>
                </a:cubicBezTo>
                <a:cubicBezTo>
                  <a:pt x="1091978" y="553589"/>
                  <a:pt x="1109518" y="515468"/>
                  <a:pt x="1117508" y="497939"/>
                </a:cubicBezTo>
                <a:cubicBezTo>
                  <a:pt x="1125488" y="480399"/>
                  <a:pt x="1138156" y="456641"/>
                  <a:pt x="1138147" y="456641"/>
                </a:cubicBezTo>
                <a:cubicBezTo>
                  <a:pt x="1138147" y="456641"/>
                  <a:pt x="1151354" y="453820"/>
                  <a:pt x="1162675" y="445830"/>
                </a:cubicBezTo>
                <a:cubicBezTo>
                  <a:pt x="1174516" y="437485"/>
                  <a:pt x="1182574" y="430592"/>
                  <a:pt x="1182574" y="430592"/>
                </a:cubicBezTo>
                <a:lnTo>
                  <a:pt x="1195338" y="435771"/>
                </a:lnTo>
                <a:cubicBezTo>
                  <a:pt x="1195338" y="435771"/>
                  <a:pt x="1157987" y="467375"/>
                  <a:pt x="1150162" y="478552"/>
                </a:cubicBezTo>
                <a:cubicBezTo>
                  <a:pt x="1142566" y="489400"/>
                  <a:pt x="1125190" y="525827"/>
                  <a:pt x="1115256" y="548556"/>
                </a:cubicBezTo>
                <a:cubicBezTo>
                  <a:pt x="1109653" y="561359"/>
                  <a:pt x="1100354" y="580679"/>
                  <a:pt x="1100363" y="580679"/>
                </a:cubicBezTo>
                <a:cubicBezTo>
                  <a:pt x="1100363" y="580679"/>
                  <a:pt x="1086761" y="604398"/>
                  <a:pt x="1095607" y="610135"/>
                </a:cubicBezTo>
                <a:cubicBezTo>
                  <a:pt x="1104445" y="615863"/>
                  <a:pt x="1126489" y="611012"/>
                  <a:pt x="1146156" y="608653"/>
                </a:cubicBezTo>
                <a:cubicBezTo>
                  <a:pt x="1165833" y="606294"/>
                  <a:pt x="1192971" y="593452"/>
                  <a:pt x="1205224" y="585559"/>
                </a:cubicBezTo>
                <a:cubicBezTo>
                  <a:pt x="1217478" y="577675"/>
                  <a:pt x="1251779" y="553589"/>
                  <a:pt x="1251768" y="553589"/>
                </a:cubicBezTo>
                <a:cubicBezTo>
                  <a:pt x="1251768" y="553589"/>
                  <a:pt x="1274833" y="536599"/>
                  <a:pt x="1277047" y="539977"/>
                </a:cubicBezTo>
                <a:cubicBezTo>
                  <a:pt x="1279272" y="543346"/>
                  <a:pt x="1263984" y="553599"/>
                  <a:pt x="1257025" y="560106"/>
                </a:cubicBezTo>
                <a:cubicBezTo>
                  <a:pt x="1250075" y="566614"/>
                  <a:pt x="1213523" y="591662"/>
                  <a:pt x="1199092" y="600364"/>
                </a:cubicBezTo>
                <a:cubicBezTo>
                  <a:pt x="1184662" y="609066"/>
                  <a:pt x="1155465" y="621110"/>
                  <a:pt x="1158795" y="626559"/>
                </a:cubicBezTo>
                <a:cubicBezTo>
                  <a:pt x="1162136" y="632025"/>
                  <a:pt x="1187059" y="644010"/>
                  <a:pt x="1197340" y="648324"/>
                </a:cubicBezTo>
                <a:cubicBezTo>
                  <a:pt x="1207621" y="652636"/>
                  <a:pt x="1226990" y="660308"/>
                  <a:pt x="1227000" y="660308"/>
                </a:cubicBezTo>
                <a:cubicBezTo>
                  <a:pt x="1227000" y="660308"/>
                  <a:pt x="1232544" y="653570"/>
                  <a:pt x="1237512" y="648911"/>
                </a:cubicBezTo>
                <a:cubicBezTo>
                  <a:pt x="1242470" y="644261"/>
                  <a:pt x="1250141" y="633817"/>
                  <a:pt x="1250141" y="633817"/>
                </a:cubicBezTo>
                <a:cubicBezTo>
                  <a:pt x="1250141" y="633817"/>
                  <a:pt x="1261135" y="626231"/>
                  <a:pt x="1268162" y="616200"/>
                </a:cubicBezTo>
                <a:cubicBezTo>
                  <a:pt x="1275189" y="606179"/>
                  <a:pt x="1285557" y="588668"/>
                  <a:pt x="1285557" y="588668"/>
                </a:cubicBezTo>
                <a:cubicBezTo>
                  <a:pt x="1285557" y="588668"/>
                  <a:pt x="1288985" y="585656"/>
                  <a:pt x="1289938" y="584819"/>
                </a:cubicBezTo>
                <a:lnTo>
                  <a:pt x="1289562" y="584673"/>
                </a:lnTo>
                <a:lnTo>
                  <a:pt x="1293191" y="580380"/>
                </a:lnTo>
                <a:lnTo>
                  <a:pt x="1294193" y="580977"/>
                </a:lnTo>
                <a:cubicBezTo>
                  <a:pt x="1303386" y="572824"/>
                  <a:pt x="1318152" y="559461"/>
                  <a:pt x="1321348" y="553291"/>
                </a:cubicBezTo>
                <a:cubicBezTo>
                  <a:pt x="1321830" y="552376"/>
                  <a:pt x="1323572" y="549296"/>
                  <a:pt x="1324477" y="547669"/>
                </a:cubicBezTo>
                <a:cubicBezTo>
                  <a:pt x="1323303" y="541325"/>
                  <a:pt x="1321849" y="533306"/>
                  <a:pt x="1321849" y="533316"/>
                </a:cubicBezTo>
                <a:lnTo>
                  <a:pt x="1323601" y="532276"/>
                </a:lnTo>
                <a:cubicBezTo>
                  <a:pt x="1323601" y="532276"/>
                  <a:pt x="1325170" y="539131"/>
                  <a:pt x="1326355" y="544714"/>
                </a:cubicBezTo>
                <a:cubicBezTo>
                  <a:pt x="1334575" y="530197"/>
                  <a:pt x="1350006" y="503561"/>
                  <a:pt x="1350006" y="503561"/>
                </a:cubicBezTo>
                <a:cubicBezTo>
                  <a:pt x="1350006" y="503561"/>
                  <a:pt x="1338725" y="534895"/>
                  <a:pt x="1328482" y="554927"/>
                </a:cubicBezTo>
                <a:cubicBezTo>
                  <a:pt x="1328530" y="555139"/>
                  <a:pt x="1328683" y="555476"/>
                  <a:pt x="1328733" y="555659"/>
                </a:cubicBezTo>
                <a:cubicBezTo>
                  <a:pt x="1330071" y="561012"/>
                  <a:pt x="1335364" y="565584"/>
                  <a:pt x="1335364" y="565584"/>
                </a:cubicBezTo>
                <a:cubicBezTo>
                  <a:pt x="1335364" y="565584"/>
                  <a:pt x="1346994" y="552097"/>
                  <a:pt x="1350758" y="545899"/>
                </a:cubicBezTo>
                <a:cubicBezTo>
                  <a:pt x="1354521" y="539698"/>
                  <a:pt x="1363646" y="523843"/>
                  <a:pt x="1363646" y="523843"/>
                </a:cubicBezTo>
                <a:lnTo>
                  <a:pt x="1364022" y="529609"/>
                </a:lnTo>
                <a:cubicBezTo>
                  <a:pt x="1364022" y="529609"/>
                  <a:pt x="1355533" y="546610"/>
                  <a:pt x="1351508" y="553147"/>
                </a:cubicBezTo>
                <a:cubicBezTo>
                  <a:pt x="1347474" y="559683"/>
                  <a:pt x="1336742" y="571947"/>
                  <a:pt x="1336742" y="571947"/>
                </a:cubicBezTo>
                <a:cubicBezTo>
                  <a:pt x="1336742" y="571947"/>
                  <a:pt x="1339340" y="578590"/>
                  <a:pt x="1339744" y="587041"/>
                </a:cubicBezTo>
                <a:cubicBezTo>
                  <a:pt x="1340139" y="595494"/>
                  <a:pt x="1337116" y="604215"/>
                  <a:pt x="1337116" y="604215"/>
                </a:cubicBezTo>
                <a:cubicBezTo>
                  <a:pt x="1337116" y="604215"/>
                  <a:pt x="1339735" y="610579"/>
                  <a:pt x="1343999" y="615170"/>
                </a:cubicBezTo>
                <a:cubicBezTo>
                  <a:pt x="1348264" y="619751"/>
                  <a:pt x="1352625" y="627742"/>
                  <a:pt x="1352635" y="627742"/>
                </a:cubicBezTo>
                <a:lnTo>
                  <a:pt x="1373783" y="588668"/>
                </a:lnTo>
                <a:lnTo>
                  <a:pt x="1376152" y="571205"/>
                </a:lnTo>
                <a:cubicBezTo>
                  <a:pt x="1376161" y="571205"/>
                  <a:pt x="1374303" y="538159"/>
                  <a:pt x="1372157" y="523392"/>
                </a:cubicBezTo>
                <a:cubicBezTo>
                  <a:pt x="1370001" y="508634"/>
                  <a:pt x="1373024" y="496014"/>
                  <a:pt x="1373033" y="496014"/>
                </a:cubicBezTo>
                <a:cubicBezTo>
                  <a:pt x="1373024" y="496014"/>
                  <a:pt x="1380917" y="467404"/>
                  <a:pt x="1382284" y="460194"/>
                </a:cubicBezTo>
                <a:cubicBezTo>
                  <a:pt x="1383661" y="452983"/>
                  <a:pt x="1387040" y="421408"/>
                  <a:pt x="1387040" y="421408"/>
                </a:cubicBezTo>
                <a:lnTo>
                  <a:pt x="1391170" y="419782"/>
                </a:lnTo>
                <a:cubicBezTo>
                  <a:pt x="1391170" y="419782"/>
                  <a:pt x="1386896" y="470302"/>
                  <a:pt x="1386163" y="479581"/>
                </a:cubicBezTo>
                <a:cubicBezTo>
                  <a:pt x="1385442" y="488861"/>
                  <a:pt x="1381534" y="512735"/>
                  <a:pt x="1381534" y="512735"/>
                </a:cubicBezTo>
                <a:cubicBezTo>
                  <a:pt x="1381534" y="512735"/>
                  <a:pt x="1384219" y="572737"/>
                  <a:pt x="1388165" y="574016"/>
                </a:cubicBezTo>
                <a:cubicBezTo>
                  <a:pt x="1392122" y="575288"/>
                  <a:pt x="1415197" y="555371"/>
                  <a:pt x="1415197" y="555371"/>
                </a:cubicBezTo>
                <a:lnTo>
                  <a:pt x="1427336" y="522361"/>
                </a:lnTo>
                <a:lnTo>
                  <a:pt x="1440477" y="486984"/>
                </a:lnTo>
                <a:lnTo>
                  <a:pt x="1443730" y="488755"/>
                </a:lnTo>
                <a:lnTo>
                  <a:pt x="1431466" y="525316"/>
                </a:lnTo>
                <a:lnTo>
                  <a:pt x="1421705" y="554187"/>
                </a:lnTo>
                <a:lnTo>
                  <a:pt x="1433217" y="550634"/>
                </a:lnTo>
                <a:lnTo>
                  <a:pt x="1469885" y="534944"/>
                </a:lnTo>
                <a:cubicBezTo>
                  <a:pt x="1469885" y="534944"/>
                  <a:pt x="1482496" y="517057"/>
                  <a:pt x="1486028" y="511551"/>
                </a:cubicBezTo>
                <a:cubicBezTo>
                  <a:pt x="1489552" y="506054"/>
                  <a:pt x="1495337" y="502010"/>
                  <a:pt x="1498042" y="499421"/>
                </a:cubicBezTo>
                <a:cubicBezTo>
                  <a:pt x="1500737" y="496823"/>
                  <a:pt x="1508053" y="481363"/>
                  <a:pt x="1508044" y="481363"/>
                </a:cubicBezTo>
                <a:cubicBezTo>
                  <a:pt x="1508053" y="481363"/>
                  <a:pt x="1505502" y="495388"/>
                  <a:pt x="1502172" y="500605"/>
                </a:cubicBezTo>
                <a:cubicBezTo>
                  <a:pt x="1498841" y="505813"/>
                  <a:pt x="1492796" y="512012"/>
                  <a:pt x="1487155" y="517182"/>
                </a:cubicBezTo>
                <a:cubicBezTo>
                  <a:pt x="1481504" y="522342"/>
                  <a:pt x="1476199" y="531382"/>
                  <a:pt x="1474515" y="536426"/>
                </a:cubicBezTo>
                <a:cubicBezTo>
                  <a:pt x="1472821" y="541471"/>
                  <a:pt x="1477019" y="542634"/>
                  <a:pt x="1477019" y="542634"/>
                </a:cubicBezTo>
                <a:cubicBezTo>
                  <a:pt x="1477019" y="542634"/>
                  <a:pt x="1464119" y="546159"/>
                  <a:pt x="1456244" y="547525"/>
                </a:cubicBezTo>
                <a:cubicBezTo>
                  <a:pt x="1448361" y="548882"/>
                  <a:pt x="1423582" y="561579"/>
                  <a:pt x="1423582" y="561579"/>
                </a:cubicBezTo>
                <a:lnTo>
                  <a:pt x="1380407" y="597111"/>
                </a:lnTo>
                <a:cubicBezTo>
                  <a:pt x="1380407" y="597111"/>
                  <a:pt x="1368345" y="629493"/>
                  <a:pt x="1363272" y="642105"/>
                </a:cubicBezTo>
                <a:cubicBezTo>
                  <a:pt x="1361953" y="645359"/>
                  <a:pt x="1361020" y="649662"/>
                  <a:pt x="1360268" y="654686"/>
                </a:cubicBezTo>
                <a:cubicBezTo>
                  <a:pt x="1363320" y="654369"/>
                  <a:pt x="1366323" y="653887"/>
                  <a:pt x="1368528" y="653059"/>
                </a:cubicBezTo>
                <a:cubicBezTo>
                  <a:pt x="1373939" y="651010"/>
                  <a:pt x="1397186" y="640921"/>
                  <a:pt x="1397176" y="640921"/>
                </a:cubicBezTo>
                <a:cubicBezTo>
                  <a:pt x="1397176" y="640921"/>
                  <a:pt x="1379714" y="658075"/>
                  <a:pt x="1369530" y="661492"/>
                </a:cubicBezTo>
                <a:cubicBezTo>
                  <a:pt x="1365918" y="662706"/>
                  <a:pt x="1362608" y="662820"/>
                  <a:pt x="1359268" y="663120"/>
                </a:cubicBezTo>
                <a:cubicBezTo>
                  <a:pt x="1357727" y="676453"/>
                  <a:pt x="1356504" y="692336"/>
                  <a:pt x="1352509" y="706496"/>
                </a:cubicBezTo>
                <a:cubicBezTo>
                  <a:pt x="1345964" y="729677"/>
                  <a:pt x="1341006" y="763572"/>
                  <a:pt x="1336867" y="774430"/>
                </a:cubicBezTo>
                <a:cubicBezTo>
                  <a:pt x="1334373" y="780957"/>
                  <a:pt x="1332593" y="792067"/>
                  <a:pt x="1330860" y="802558"/>
                </a:cubicBezTo>
                <a:cubicBezTo>
                  <a:pt x="1361289" y="771716"/>
                  <a:pt x="1388127" y="742913"/>
                  <a:pt x="1399304" y="733729"/>
                </a:cubicBezTo>
                <a:cubicBezTo>
                  <a:pt x="1425036" y="712570"/>
                  <a:pt x="1531946" y="431921"/>
                  <a:pt x="1531946" y="431921"/>
                </a:cubicBezTo>
                <a:lnTo>
                  <a:pt x="1574121" y="431921"/>
                </a:lnTo>
                <a:cubicBezTo>
                  <a:pt x="1574121" y="431921"/>
                  <a:pt x="1530724" y="549345"/>
                  <a:pt x="1493912" y="631890"/>
                </a:cubicBezTo>
                <a:cubicBezTo>
                  <a:pt x="1502153" y="630812"/>
                  <a:pt x="1548889" y="624710"/>
                  <a:pt x="1563483" y="616941"/>
                </a:cubicBezTo>
                <a:cubicBezTo>
                  <a:pt x="1571993" y="612407"/>
                  <a:pt x="1588637" y="594291"/>
                  <a:pt x="1588637" y="594300"/>
                </a:cubicBezTo>
                <a:cubicBezTo>
                  <a:pt x="1588637" y="594300"/>
                  <a:pt x="1615542" y="579226"/>
                  <a:pt x="1619547" y="573276"/>
                </a:cubicBezTo>
                <a:cubicBezTo>
                  <a:pt x="1624005" y="566652"/>
                  <a:pt x="1622695" y="560106"/>
                  <a:pt x="1621299" y="549152"/>
                </a:cubicBezTo>
                <a:cubicBezTo>
                  <a:pt x="1619740" y="536956"/>
                  <a:pt x="1611578" y="527704"/>
                  <a:pt x="1608911" y="524576"/>
                </a:cubicBezTo>
                <a:cubicBezTo>
                  <a:pt x="1606224" y="521456"/>
                  <a:pt x="1593642" y="506815"/>
                  <a:pt x="1593642" y="506815"/>
                </a:cubicBezTo>
                <a:lnTo>
                  <a:pt x="1597146" y="505785"/>
                </a:lnTo>
                <a:cubicBezTo>
                  <a:pt x="1597146" y="505785"/>
                  <a:pt x="1607476" y="517886"/>
                  <a:pt x="1610162" y="521919"/>
                </a:cubicBezTo>
                <a:cubicBezTo>
                  <a:pt x="1612838" y="525942"/>
                  <a:pt x="1615812" y="532826"/>
                  <a:pt x="1619672" y="533316"/>
                </a:cubicBezTo>
                <a:cubicBezTo>
                  <a:pt x="1621405" y="533528"/>
                  <a:pt x="1624986" y="530072"/>
                  <a:pt x="1626556" y="523690"/>
                </a:cubicBezTo>
                <a:cubicBezTo>
                  <a:pt x="1627856" y="518385"/>
                  <a:pt x="1628182" y="511849"/>
                  <a:pt x="1628182" y="511849"/>
                </a:cubicBezTo>
                <a:lnTo>
                  <a:pt x="1628057" y="485204"/>
                </a:lnTo>
                <a:cubicBezTo>
                  <a:pt x="1628057" y="485204"/>
                  <a:pt x="1629338" y="496043"/>
                  <a:pt x="1629934" y="503262"/>
                </a:cubicBezTo>
                <a:cubicBezTo>
                  <a:pt x="1630194" y="506478"/>
                  <a:pt x="1630598" y="509028"/>
                  <a:pt x="1631186" y="509480"/>
                </a:cubicBezTo>
                <a:cubicBezTo>
                  <a:pt x="1632456" y="510463"/>
                  <a:pt x="1644316" y="501934"/>
                  <a:pt x="1644316" y="501934"/>
                </a:cubicBezTo>
                <a:lnTo>
                  <a:pt x="1644066" y="506969"/>
                </a:lnTo>
                <a:lnTo>
                  <a:pt x="1631312" y="515998"/>
                </a:lnTo>
                <a:cubicBezTo>
                  <a:pt x="1631312" y="515998"/>
                  <a:pt x="1630917" y="524316"/>
                  <a:pt x="1628558" y="529465"/>
                </a:cubicBezTo>
                <a:cubicBezTo>
                  <a:pt x="1626190" y="534606"/>
                  <a:pt x="1622455" y="537899"/>
                  <a:pt x="1621925" y="538341"/>
                </a:cubicBezTo>
                <a:cubicBezTo>
                  <a:pt x="1621251" y="538909"/>
                  <a:pt x="1624409" y="544291"/>
                  <a:pt x="1625679" y="551520"/>
                </a:cubicBezTo>
                <a:cubicBezTo>
                  <a:pt x="1626941" y="558749"/>
                  <a:pt x="1626922" y="565141"/>
                  <a:pt x="1626931" y="565132"/>
                </a:cubicBezTo>
                <a:cubicBezTo>
                  <a:pt x="1626931" y="565132"/>
                  <a:pt x="1635691" y="559981"/>
                  <a:pt x="1642940" y="553291"/>
                </a:cubicBezTo>
                <a:cubicBezTo>
                  <a:pt x="1650198" y="546610"/>
                  <a:pt x="1654828" y="542932"/>
                  <a:pt x="1654828" y="542932"/>
                </a:cubicBezTo>
                <a:cubicBezTo>
                  <a:pt x="1654828" y="542932"/>
                  <a:pt x="1658112" y="536840"/>
                  <a:pt x="1661836" y="529765"/>
                </a:cubicBezTo>
                <a:cubicBezTo>
                  <a:pt x="1665561" y="522678"/>
                  <a:pt x="1671348" y="514815"/>
                  <a:pt x="1671348" y="514815"/>
                </a:cubicBezTo>
                <a:cubicBezTo>
                  <a:pt x="1671348" y="514815"/>
                  <a:pt x="1673225" y="504023"/>
                  <a:pt x="1674350" y="497497"/>
                </a:cubicBezTo>
                <a:cubicBezTo>
                  <a:pt x="1675487" y="490960"/>
                  <a:pt x="1677104" y="480351"/>
                  <a:pt x="1680357" y="474989"/>
                </a:cubicBezTo>
                <a:cubicBezTo>
                  <a:pt x="1682851" y="470888"/>
                  <a:pt x="1691910" y="459000"/>
                  <a:pt x="1697628" y="449979"/>
                </a:cubicBezTo>
                <a:cubicBezTo>
                  <a:pt x="1703346" y="440960"/>
                  <a:pt x="1703259" y="438880"/>
                  <a:pt x="1703259" y="438880"/>
                </a:cubicBezTo>
                <a:lnTo>
                  <a:pt x="1707765" y="438880"/>
                </a:lnTo>
                <a:cubicBezTo>
                  <a:pt x="1707765" y="438880"/>
                  <a:pt x="1690629" y="472410"/>
                  <a:pt x="1686239" y="481949"/>
                </a:cubicBezTo>
                <a:cubicBezTo>
                  <a:pt x="1684546" y="485627"/>
                  <a:pt x="1684584" y="487360"/>
                  <a:pt x="1682234" y="496755"/>
                </a:cubicBezTo>
                <a:cubicBezTo>
                  <a:pt x="1679887" y="506151"/>
                  <a:pt x="1677990" y="514198"/>
                  <a:pt x="1676854" y="519550"/>
                </a:cubicBezTo>
                <a:cubicBezTo>
                  <a:pt x="1675015" y="528252"/>
                  <a:pt x="1668123" y="536561"/>
                  <a:pt x="1668970" y="538341"/>
                </a:cubicBezTo>
                <a:cubicBezTo>
                  <a:pt x="1669624" y="539727"/>
                  <a:pt x="1684728" y="534327"/>
                  <a:pt x="1690870" y="531833"/>
                </a:cubicBezTo>
                <a:cubicBezTo>
                  <a:pt x="1695328" y="530025"/>
                  <a:pt x="1703616" y="524711"/>
                  <a:pt x="1711393" y="518068"/>
                </a:cubicBezTo>
                <a:cubicBezTo>
                  <a:pt x="1721348" y="509558"/>
                  <a:pt x="1730541" y="499565"/>
                  <a:pt x="1730541" y="499565"/>
                </a:cubicBezTo>
                <a:cubicBezTo>
                  <a:pt x="1730541" y="499565"/>
                  <a:pt x="1717949" y="516961"/>
                  <a:pt x="1712145" y="522659"/>
                </a:cubicBezTo>
                <a:cubicBezTo>
                  <a:pt x="1706340" y="528349"/>
                  <a:pt x="1700304" y="532228"/>
                  <a:pt x="1700256" y="533904"/>
                </a:cubicBezTo>
                <a:cubicBezTo>
                  <a:pt x="1700101" y="539275"/>
                  <a:pt x="1743921" y="539237"/>
                  <a:pt x="1743931" y="539237"/>
                </a:cubicBezTo>
                <a:cubicBezTo>
                  <a:pt x="1743931" y="539237"/>
                  <a:pt x="1752701" y="532767"/>
                  <a:pt x="1761942" y="528869"/>
                </a:cubicBezTo>
                <a:cubicBezTo>
                  <a:pt x="1771194" y="524980"/>
                  <a:pt x="1780839" y="523690"/>
                  <a:pt x="1780839" y="523690"/>
                </a:cubicBezTo>
                <a:cubicBezTo>
                  <a:pt x="1780839" y="523690"/>
                  <a:pt x="1770809" y="526963"/>
                  <a:pt x="1762067" y="531833"/>
                </a:cubicBezTo>
                <a:cubicBezTo>
                  <a:pt x="1753327" y="536705"/>
                  <a:pt x="1745307" y="542634"/>
                  <a:pt x="1745307" y="542634"/>
                </a:cubicBezTo>
                <a:lnTo>
                  <a:pt x="1749938" y="546485"/>
                </a:lnTo>
                <a:lnTo>
                  <a:pt x="1748812" y="547669"/>
                </a:lnTo>
                <a:lnTo>
                  <a:pt x="1741678" y="544714"/>
                </a:lnTo>
                <a:cubicBezTo>
                  <a:pt x="1741678" y="544714"/>
                  <a:pt x="1696262" y="543471"/>
                  <a:pt x="1691746" y="541604"/>
                </a:cubicBezTo>
                <a:cubicBezTo>
                  <a:pt x="1688021" y="544521"/>
                  <a:pt x="1684054" y="544965"/>
                  <a:pt x="1676603" y="548112"/>
                </a:cubicBezTo>
                <a:cubicBezTo>
                  <a:pt x="1669152" y="551270"/>
                  <a:pt x="1658958" y="551520"/>
                  <a:pt x="1658958" y="551520"/>
                </a:cubicBezTo>
                <a:lnTo>
                  <a:pt x="1647820" y="561879"/>
                </a:lnTo>
                <a:cubicBezTo>
                  <a:pt x="1647820" y="561879"/>
                  <a:pt x="1716256" y="574671"/>
                  <a:pt x="1753567" y="591634"/>
                </a:cubicBezTo>
                <a:cubicBezTo>
                  <a:pt x="1790869" y="608586"/>
                  <a:pt x="1832986" y="607189"/>
                  <a:pt x="1859805" y="600662"/>
                </a:cubicBezTo>
                <a:cubicBezTo>
                  <a:pt x="1891293" y="592991"/>
                  <a:pt x="1894018" y="573536"/>
                  <a:pt x="1904096" y="567654"/>
                </a:cubicBezTo>
                <a:cubicBezTo>
                  <a:pt x="1920807" y="557903"/>
                  <a:pt x="1950938" y="535242"/>
                  <a:pt x="1979808" y="522361"/>
                </a:cubicBezTo>
                <a:cubicBezTo>
                  <a:pt x="1996654" y="514843"/>
                  <a:pt x="2027622" y="487937"/>
                  <a:pt x="2037990" y="480323"/>
                </a:cubicBezTo>
                <a:cubicBezTo>
                  <a:pt x="2048359" y="472708"/>
                  <a:pt x="2062143" y="455158"/>
                  <a:pt x="2062143" y="455158"/>
                </a:cubicBezTo>
                <a:lnTo>
                  <a:pt x="2073157" y="459895"/>
                </a:lnTo>
                <a:cubicBezTo>
                  <a:pt x="2073157" y="459895"/>
                  <a:pt x="2052065" y="481805"/>
                  <a:pt x="2036364" y="494530"/>
                </a:cubicBezTo>
                <a:cubicBezTo>
                  <a:pt x="2020663" y="507258"/>
                  <a:pt x="2007841" y="513475"/>
                  <a:pt x="2007841" y="513475"/>
                </a:cubicBezTo>
                <a:lnTo>
                  <a:pt x="2035238" y="505187"/>
                </a:lnTo>
                <a:cubicBezTo>
                  <a:pt x="2035238" y="505187"/>
                  <a:pt x="2067100" y="516567"/>
                  <a:pt x="2079789" y="521177"/>
                </a:cubicBezTo>
                <a:cubicBezTo>
                  <a:pt x="2092477" y="525779"/>
                  <a:pt x="2112134" y="528252"/>
                  <a:pt x="2123088" y="525028"/>
                </a:cubicBezTo>
                <a:cubicBezTo>
                  <a:pt x="2136758" y="520994"/>
                  <a:pt x="2141485" y="510839"/>
                  <a:pt x="2148609" y="506371"/>
                </a:cubicBezTo>
                <a:cubicBezTo>
                  <a:pt x="2158380" y="500258"/>
                  <a:pt x="2172540" y="493568"/>
                  <a:pt x="2178267" y="491422"/>
                </a:cubicBezTo>
                <a:cubicBezTo>
                  <a:pt x="2181397" y="490256"/>
                  <a:pt x="2190744" y="484731"/>
                  <a:pt x="2197791" y="478552"/>
                </a:cubicBezTo>
                <a:cubicBezTo>
                  <a:pt x="2203673" y="473382"/>
                  <a:pt x="2207677" y="467297"/>
                  <a:pt x="2207677" y="467297"/>
                </a:cubicBezTo>
                <a:lnTo>
                  <a:pt x="2212058" y="470850"/>
                </a:lnTo>
                <a:cubicBezTo>
                  <a:pt x="2212058" y="470850"/>
                  <a:pt x="2188837" y="489256"/>
                  <a:pt x="2189281" y="492163"/>
                </a:cubicBezTo>
                <a:cubicBezTo>
                  <a:pt x="2189733" y="495071"/>
                  <a:pt x="2218698" y="494993"/>
                  <a:pt x="2227450" y="498083"/>
                </a:cubicBezTo>
                <a:cubicBezTo>
                  <a:pt x="2236201" y="501173"/>
                  <a:pt x="2238337" y="508153"/>
                  <a:pt x="2238337" y="508153"/>
                </a:cubicBezTo>
                <a:cubicBezTo>
                  <a:pt x="2238337" y="508153"/>
                  <a:pt x="2225514" y="504128"/>
                  <a:pt x="2211807" y="501192"/>
                </a:cubicBezTo>
                <a:cubicBezTo>
                  <a:pt x="2200630" y="498795"/>
                  <a:pt x="2187750" y="496948"/>
                  <a:pt x="2182648" y="497497"/>
                </a:cubicBezTo>
                <a:cubicBezTo>
                  <a:pt x="2176237" y="498180"/>
                  <a:pt x="2168497" y="501154"/>
                  <a:pt x="2158245" y="506969"/>
                </a:cubicBezTo>
                <a:cubicBezTo>
                  <a:pt x="2151708" y="510676"/>
                  <a:pt x="2135295" y="527242"/>
                  <a:pt x="2129346" y="530207"/>
                </a:cubicBezTo>
                <a:cubicBezTo>
                  <a:pt x="2123512" y="533105"/>
                  <a:pt x="2116003" y="533441"/>
                  <a:pt x="2115580" y="537013"/>
                </a:cubicBezTo>
                <a:cubicBezTo>
                  <a:pt x="2115147" y="540584"/>
                  <a:pt x="2127854" y="542731"/>
                  <a:pt x="2137355" y="543376"/>
                </a:cubicBezTo>
                <a:cubicBezTo>
                  <a:pt x="2140907" y="543617"/>
                  <a:pt x="2157725" y="545069"/>
                  <a:pt x="2176516" y="545301"/>
                </a:cubicBezTo>
                <a:cubicBezTo>
                  <a:pt x="2201555" y="545610"/>
                  <a:pt x="2228941" y="546823"/>
                  <a:pt x="2233331" y="546629"/>
                </a:cubicBezTo>
                <a:cubicBezTo>
                  <a:pt x="2241014" y="546303"/>
                  <a:pt x="2248723" y="534644"/>
                  <a:pt x="2248723" y="534644"/>
                </a:cubicBezTo>
                <a:cubicBezTo>
                  <a:pt x="2248723" y="534644"/>
                  <a:pt x="2266485" y="534356"/>
                  <a:pt x="2260738" y="535386"/>
                </a:cubicBezTo>
                <a:cubicBezTo>
                  <a:pt x="2258120" y="535848"/>
                  <a:pt x="2252439" y="535906"/>
                  <a:pt x="2250226" y="538341"/>
                </a:cubicBezTo>
                <a:cubicBezTo>
                  <a:pt x="2247049" y="541845"/>
                  <a:pt x="2239367" y="547986"/>
                  <a:pt x="2236584" y="548709"/>
                </a:cubicBezTo>
                <a:cubicBezTo>
                  <a:pt x="2221944" y="552482"/>
                  <a:pt x="2193314" y="549681"/>
                  <a:pt x="2191408" y="553291"/>
                </a:cubicBezTo>
                <a:cubicBezTo>
                  <a:pt x="2189666" y="556612"/>
                  <a:pt x="2201593" y="573112"/>
                  <a:pt x="2214309" y="586599"/>
                </a:cubicBezTo>
                <a:cubicBezTo>
                  <a:pt x="2227960" y="601076"/>
                  <a:pt x="2253798" y="603204"/>
                  <a:pt x="2250226" y="604956"/>
                </a:cubicBezTo>
                <a:cubicBezTo>
                  <a:pt x="2243775" y="608095"/>
                  <a:pt x="2223407" y="599556"/>
                  <a:pt x="2211682" y="588668"/>
                </a:cubicBezTo>
                <a:cubicBezTo>
                  <a:pt x="2198879" y="576779"/>
                  <a:pt x="2186036" y="554802"/>
                  <a:pt x="2182272" y="554187"/>
                </a:cubicBezTo>
                <a:cubicBezTo>
                  <a:pt x="2159630" y="550480"/>
                  <a:pt x="2135671" y="548556"/>
                  <a:pt x="2124965" y="546043"/>
                </a:cubicBezTo>
                <a:cubicBezTo>
                  <a:pt x="2114261" y="543521"/>
                  <a:pt x="2090012" y="533490"/>
                  <a:pt x="2088674" y="535386"/>
                </a:cubicBezTo>
                <a:cubicBezTo>
                  <a:pt x="2087538" y="536984"/>
                  <a:pt x="2105165" y="563496"/>
                  <a:pt x="2106945" y="573276"/>
                </a:cubicBezTo>
                <a:cubicBezTo>
                  <a:pt x="2108659" y="582701"/>
                  <a:pt x="2107860" y="589651"/>
                  <a:pt x="2104567" y="605986"/>
                </a:cubicBezTo>
                <a:cubicBezTo>
                  <a:pt x="2101642" y="620522"/>
                  <a:pt x="2107822" y="633817"/>
                  <a:pt x="2107822" y="633817"/>
                </a:cubicBezTo>
                <a:cubicBezTo>
                  <a:pt x="2107822" y="633817"/>
                  <a:pt x="2099456" y="620657"/>
                  <a:pt x="2099938" y="612061"/>
                </a:cubicBezTo>
                <a:cubicBezTo>
                  <a:pt x="2100621" y="599729"/>
                  <a:pt x="2105184" y="582460"/>
                  <a:pt x="2102565" y="573276"/>
                </a:cubicBezTo>
                <a:cubicBezTo>
                  <a:pt x="2099215" y="561551"/>
                  <a:pt x="2091919" y="552752"/>
                  <a:pt x="2084669" y="543674"/>
                </a:cubicBezTo>
                <a:cubicBezTo>
                  <a:pt x="2081185" y="539313"/>
                  <a:pt x="2068064" y="526106"/>
                  <a:pt x="2059765" y="522949"/>
                </a:cubicBezTo>
                <a:cubicBezTo>
                  <a:pt x="2046982" y="518087"/>
                  <a:pt x="2043862" y="516567"/>
                  <a:pt x="2019594" y="522207"/>
                </a:cubicBezTo>
                <a:cubicBezTo>
                  <a:pt x="2004635" y="525692"/>
                  <a:pt x="1945635" y="555851"/>
                  <a:pt x="1932504" y="565286"/>
                </a:cubicBezTo>
                <a:cubicBezTo>
                  <a:pt x="1917438" y="576106"/>
                  <a:pt x="1892602" y="607969"/>
                  <a:pt x="1874322" y="614274"/>
                </a:cubicBezTo>
                <a:cubicBezTo>
                  <a:pt x="1862173" y="618472"/>
                  <a:pt x="1849408" y="620262"/>
                  <a:pt x="1847040" y="628041"/>
                </a:cubicBezTo>
                <a:cubicBezTo>
                  <a:pt x="1844662" y="635828"/>
                  <a:pt x="1879048" y="641585"/>
                  <a:pt x="1889203" y="642403"/>
                </a:cubicBezTo>
                <a:cubicBezTo>
                  <a:pt x="1899370" y="643221"/>
                  <a:pt x="1965629" y="646022"/>
                  <a:pt x="1983187" y="644916"/>
                </a:cubicBezTo>
                <a:cubicBezTo>
                  <a:pt x="2000737" y="643819"/>
                  <a:pt x="2065244" y="643847"/>
                  <a:pt x="2119585" y="638996"/>
                </a:cubicBezTo>
                <a:cubicBezTo>
                  <a:pt x="2127180" y="638322"/>
                  <a:pt x="2150486" y="616546"/>
                  <a:pt x="2173637" y="608951"/>
                </a:cubicBezTo>
                <a:cubicBezTo>
                  <a:pt x="2186643" y="604677"/>
                  <a:pt x="2199543" y="613090"/>
                  <a:pt x="2199543" y="613090"/>
                </a:cubicBezTo>
                <a:cubicBezTo>
                  <a:pt x="2199543" y="613090"/>
                  <a:pt x="2187220" y="610983"/>
                  <a:pt x="2174514" y="615170"/>
                </a:cubicBezTo>
                <a:cubicBezTo>
                  <a:pt x="2169074" y="616960"/>
                  <a:pt x="2156935" y="624151"/>
                  <a:pt x="2153990" y="625971"/>
                </a:cubicBezTo>
                <a:cubicBezTo>
                  <a:pt x="2144200" y="632046"/>
                  <a:pt x="2125842" y="648766"/>
                  <a:pt x="2125842" y="648766"/>
                </a:cubicBezTo>
                <a:cubicBezTo>
                  <a:pt x="2125842" y="648766"/>
                  <a:pt x="2121154" y="647631"/>
                  <a:pt x="2114580" y="648468"/>
                </a:cubicBezTo>
                <a:cubicBezTo>
                  <a:pt x="2103845" y="649844"/>
                  <a:pt x="2087057" y="653598"/>
                  <a:pt x="2069402" y="654542"/>
                </a:cubicBezTo>
                <a:cubicBezTo>
                  <a:pt x="2041130" y="656034"/>
                  <a:pt x="2001054" y="653917"/>
                  <a:pt x="1999205" y="658239"/>
                </a:cubicBezTo>
                <a:cubicBezTo>
                  <a:pt x="1998541" y="659789"/>
                  <a:pt x="2005068" y="672236"/>
                  <a:pt x="2013722" y="685771"/>
                </a:cubicBezTo>
                <a:cubicBezTo>
                  <a:pt x="2018613" y="693424"/>
                  <a:pt x="2024168" y="701423"/>
                  <a:pt x="2029606" y="708123"/>
                </a:cubicBezTo>
                <a:cubicBezTo>
                  <a:pt x="2037096" y="717316"/>
                  <a:pt x="2044652" y="723593"/>
                  <a:pt x="2046250" y="723805"/>
                </a:cubicBezTo>
                <a:cubicBezTo>
                  <a:pt x="2069325" y="726923"/>
                  <a:pt x="2079934" y="729668"/>
                  <a:pt x="2093304" y="732689"/>
                </a:cubicBezTo>
                <a:cubicBezTo>
                  <a:pt x="2103827" y="730101"/>
                  <a:pt x="2134853" y="728098"/>
                  <a:pt x="2134853" y="728098"/>
                </a:cubicBezTo>
                <a:lnTo>
                  <a:pt x="2145113" y="727512"/>
                </a:lnTo>
                <a:lnTo>
                  <a:pt x="2144990" y="729138"/>
                </a:lnTo>
                <a:cubicBezTo>
                  <a:pt x="2144980" y="729138"/>
                  <a:pt x="2140012" y="729148"/>
                  <a:pt x="2140735" y="732103"/>
                </a:cubicBezTo>
                <a:cubicBezTo>
                  <a:pt x="2141350" y="734616"/>
                  <a:pt x="2148763" y="739823"/>
                  <a:pt x="2156743" y="744386"/>
                </a:cubicBezTo>
                <a:cubicBezTo>
                  <a:pt x="2164734" y="748939"/>
                  <a:pt x="2173386" y="751048"/>
                  <a:pt x="2173386" y="751048"/>
                </a:cubicBezTo>
                <a:lnTo>
                  <a:pt x="2185402" y="763629"/>
                </a:lnTo>
                <a:lnTo>
                  <a:pt x="2184149" y="764957"/>
                </a:lnTo>
                <a:lnTo>
                  <a:pt x="2172010" y="753705"/>
                </a:lnTo>
                <a:cubicBezTo>
                  <a:pt x="2172010" y="753705"/>
                  <a:pt x="2161247" y="750662"/>
                  <a:pt x="2155867" y="747495"/>
                </a:cubicBezTo>
                <a:cubicBezTo>
                  <a:pt x="2147011" y="742268"/>
                  <a:pt x="2135719" y="735058"/>
                  <a:pt x="2135728" y="735058"/>
                </a:cubicBezTo>
                <a:cubicBezTo>
                  <a:pt x="2135728" y="735058"/>
                  <a:pt x="2125929" y="733999"/>
                  <a:pt x="2115831" y="734914"/>
                </a:cubicBezTo>
                <a:cubicBezTo>
                  <a:pt x="2105318" y="735857"/>
                  <a:pt x="2094401" y="738909"/>
                  <a:pt x="2093931" y="739795"/>
                </a:cubicBezTo>
                <a:cubicBezTo>
                  <a:pt x="2093170" y="741228"/>
                  <a:pt x="2130097" y="787013"/>
                  <a:pt x="2130097" y="787013"/>
                </a:cubicBezTo>
                <a:lnTo>
                  <a:pt x="2128095" y="788495"/>
                </a:lnTo>
                <a:cubicBezTo>
                  <a:pt x="2128095" y="788495"/>
                  <a:pt x="2092919" y="743126"/>
                  <a:pt x="2090676" y="740679"/>
                </a:cubicBezTo>
                <a:cubicBezTo>
                  <a:pt x="2088799" y="738639"/>
                  <a:pt x="2051526" y="730139"/>
                  <a:pt x="2050130" y="731651"/>
                </a:cubicBezTo>
                <a:cubicBezTo>
                  <a:pt x="2048706" y="733209"/>
                  <a:pt x="2062394" y="758893"/>
                  <a:pt x="2062394" y="758893"/>
                </a:cubicBezTo>
                <a:lnTo>
                  <a:pt x="2069653" y="799450"/>
                </a:lnTo>
                <a:lnTo>
                  <a:pt x="2103441" y="854955"/>
                </a:lnTo>
                <a:lnTo>
                  <a:pt x="2152613" y="936213"/>
                </a:lnTo>
                <a:lnTo>
                  <a:pt x="2101564" y="856582"/>
                </a:lnTo>
                <a:cubicBezTo>
                  <a:pt x="2101564" y="856582"/>
                  <a:pt x="2069537" y="808123"/>
                  <a:pt x="2066649" y="800480"/>
                </a:cubicBezTo>
                <a:cubicBezTo>
                  <a:pt x="2064589" y="795031"/>
                  <a:pt x="2065079" y="776827"/>
                  <a:pt x="2059391" y="759480"/>
                </a:cubicBezTo>
                <a:cubicBezTo>
                  <a:pt x="2053711" y="742133"/>
                  <a:pt x="2043872" y="731063"/>
                  <a:pt x="2043872" y="731063"/>
                </a:cubicBezTo>
                <a:cubicBezTo>
                  <a:pt x="2043872" y="731063"/>
                  <a:pt x="2020355" y="698459"/>
                  <a:pt x="2011720" y="696870"/>
                </a:cubicBezTo>
                <a:cubicBezTo>
                  <a:pt x="2010382" y="696629"/>
                  <a:pt x="2009256" y="720706"/>
                  <a:pt x="2008842" y="730322"/>
                </a:cubicBezTo>
                <a:cubicBezTo>
                  <a:pt x="2008408" y="740294"/>
                  <a:pt x="2014339" y="789235"/>
                  <a:pt x="2014348" y="789235"/>
                </a:cubicBezTo>
                <a:lnTo>
                  <a:pt x="2011720" y="791604"/>
                </a:lnTo>
                <a:lnTo>
                  <a:pt x="2005337" y="735058"/>
                </a:lnTo>
                <a:cubicBezTo>
                  <a:pt x="2005328" y="735058"/>
                  <a:pt x="2003221" y="741374"/>
                  <a:pt x="1994576" y="752674"/>
                </a:cubicBezTo>
                <a:cubicBezTo>
                  <a:pt x="1985931" y="763966"/>
                  <a:pt x="1970672" y="780207"/>
                  <a:pt x="1970672" y="780207"/>
                </a:cubicBezTo>
                <a:lnTo>
                  <a:pt x="1970422" y="777396"/>
                </a:lnTo>
                <a:cubicBezTo>
                  <a:pt x="1970422" y="777396"/>
                  <a:pt x="1983466" y="762647"/>
                  <a:pt x="1992198" y="750451"/>
                </a:cubicBezTo>
                <a:cubicBezTo>
                  <a:pt x="2000928" y="738263"/>
                  <a:pt x="2005089" y="727512"/>
                  <a:pt x="2005089" y="727512"/>
                </a:cubicBezTo>
                <a:cubicBezTo>
                  <a:pt x="2005089" y="727512"/>
                  <a:pt x="2009621" y="701057"/>
                  <a:pt x="2007715" y="693616"/>
                </a:cubicBezTo>
                <a:cubicBezTo>
                  <a:pt x="2006002" y="686975"/>
                  <a:pt x="1985132" y="665612"/>
                  <a:pt x="1975428" y="660463"/>
                </a:cubicBezTo>
                <a:cubicBezTo>
                  <a:pt x="1969374" y="657248"/>
                  <a:pt x="1917987" y="656612"/>
                  <a:pt x="1917987" y="656612"/>
                </a:cubicBezTo>
                <a:cubicBezTo>
                  <a:pt x="1917987" y="656612"/>
                  <a:pt x="1888886" y="655361"/>
                  <a:pt x="1874071" y="650537"/>
                </a:cubicBezTo>
                <a:cubicBezTo>
                  <a:pt x="1848061" y="642076"/>
                  <a:pt x="1821781" y="636415"/>
                  <a:pt x="1804115" y="633075"/>
                </a:cubicBezTo>
                <a:cubicBezTo>
                  <a:pt x="1791004" y="630592"/>
                  <a:pt x="1782591" y="629379"/>
                  <a:pt x="1782591" y="629379"/>
                </a:cubicBezTo>
                <a:cubicBezTo>
                  <a:pt x="1782591" y="629379"/>
                  <a:pt x="1785440" y="639996"/>
                  <a:pt x="1798860" y="662676"/>
                </a:cubicBezTo>
                <a:cubicBezTo>
                  <a:pt x="1812280" y="685356"/>
                  <a:pt x="1824533" y="704234"/>
                  <a:pt x="1837905" y="720550"/>
                </a:cubicBezTo>
                <a:cubicBezTo>
                  <a:pt x="1851276" y="736878"/>
                  <a:pt x="1862933" y="748265"/>
                  <a:pt x="1870568" y="761406"/>
                </a:cubicBezTo>
                <a:cubicBezTo>
                  <a:pt x="1878769" y="775528"/>
                  <a:pt x="1889340" y="808182"/>
                  <a:pt x="1889329" y="808182"/>
                </a:cubicBezTo>
                <a:lnTo>
                  <a:pt x="1888463" y="808768"/>
                </a:lnTo>
                <a:cubicBezTo>
                  <a:pt x="1888463" y="808768"/>
                  <a:pt x="1876440" y="781496"/>
                  <a:pt x="1868440" y="767470"/>
                </a:cubicBezTo>
                <a:cubicBezTo>
                  <a:pt x="1860412" y="753426"/>
                  <a:pt x="1847531" y="738167"/>
                  <a:pt x="1847541" y="738167"/>
                </a:cubicBezTo>
                <a:lnTo>
                  <a:pt x="1854798" y="754156"/>
                </a:lnTo>
                <a:lnTo>
                  <a:pt x="1850420" y="758151"/>
                </a:lnTo>
                <a:cubicBezTo>
                  <a:pt x="1850420" y="758151"/>
                  <a:pt x="1846713" y="745041"/>
                  <a:pt x="1838531" y="731361"/>
                </a:cubicBezTo>
                <a:cubicBezTo>
                  <a:pt x="1830406" y="717770"/>
                  <a:pt x="1815128" y="707671"/>
                  <a:pt x="1810748" y="697909"/>
                </a:cubicBezTo>
                <a:cubicBezTo>
                  <a:pt x="1802460" y="679427"/>
                  <a:pt x="1762991" y="639987"/>
                  <a:pt x="1744432" y="621380"/>
                </a:cubicBezTo>
                <a:cubicBezTo>
                  <a:pt x="1718180" y="595069"/>
                  <a:pt x="1672936" y="592904"/>
                  <a:pt x="1654453" y="598738"/>
                </a:cubicBezTo>
                <a:cubicBezTo>
                  <a:pt x="1635971" y="604562"/>
                  <a:pt x="1598205" y="644540"/>
                  <a:pt x="1578250" y="651135"/>
                </a:cubicBezTo>
                <a:cubicBezTo>
                  <a:pt x="1560864" y="656882"/>
                  <a:pt x="1488281" y="673574"/>
                  <a:pt x="1473263" y="677039"/>
                </a:cubicBezTo>
                <a:cubicBezTo>
                  <a:pt x="1436548" y="753426"/>
                  <a:pt x="1395992" y="837792"/>
                  <a:pt x="1361020" y="872274"/>
                </a:cubicBezTo>
                <a:cubicBezTo>
                  <a:pt x="1341824" y="891190"/>
                  <a:pt x="1271185" y="944771"/>
                  <a:pt x="1205098" y="993788"/>
                </a:cubicBezTo>
                <a:cubicBezTo>
                  <a:pt x="1167710" y="1021522"/>
                  <a:pt x="1154897" y="1030715"/>
                  <a:pt x="1132641" y="1046927"/>
                </a:cubicBezTo>
                <a:cubicBezTo>
                  <a:pt x="1138127" y="1047504"/>
                  <a:pt x="1140179" y="1047927"/>
                  <a:pt x="1145155" y="1048111"/>
                </a:cubicBezTo>
                <a:cubicBezTo>
                  <a:pt x="1158391" y="1048592"/>
                  <a:pt x="1160173" y="1043672"/>
                  <a:pt x="1160173" y="1043672"/>
                </a:cubicBezTo>
                <a:cubicBezTo>
                  <a:pt x="1160173" y="1043672"/>
                  <a:pt x="1167353" y="1032902"/>
                  <a:pt x="1171561" y="1026798"/>
                </a:cubicBezTo>
                <a:cubicBezTo>
                  <a:pt x="1175768" y="1020685"/>
                  <a:pt x="1185577" y="1016728"/>
                  <a:pt x="1192711" y="1009922"/>
                </a:cubicBezTo>
                <a:cubicBezTo>
                  <a:pt x="1199833" y="1003126"/>
                  <a:pt x="1205098" y="993788"/>
                  <a:pt x="1205098" y="993788"/>
                </a:cubicBezTo>
                <a:lnTo>
                  <a:pt x="1204349" y="1005629"/>
                </a:lnTo>
                <a:cubicBezTo>
                  <a:pt x="1204349" y="1005629"/>
                  <a:pt x="1216738" y="994540"/>
                  <a:pt x="1221492" y="988755"/>
                </a:cubicBezTo>
                <a:cubicBezTo>
                  <a:pt x="1226248" y="982978"/>
                  <a:pt x="1233796" y="984604"/>
                  <a:pt x="1239889" y="984760"/>
                </a:cubicBezTo>
                <a:cubicBezTo>
                  <a:pt x="1245973" y="984923"/>
                  <a:pt x="1257505" y="981552"/>
                  <a:pt x="1265660" y="979436"/>
                </a:cubicBezTo>
                <a:cubicBezTo>
                  <a:pt x="1273813" y="977318"/>
                  <a:pt x="1297658" y="979262"/>
                  <a:pt x="1303328" y="980620"/>
                </a:cubicBezTo>
                <a:cubicBezTo>
                  <a:pt x="1308998" y="981968"/>
                  <a:pt x="1338359" y="979656"/>
                  <a:pt x="1341621" y="978838"/>
                </a:cubicBezTo>
                <a:cubicBezTo>
                  <a:pt x="1344886" y="978030"/>
                  <a:pt x="1353001" y="970695"/>
                  <a:pt x="1353010" y="970704"/>
                </a:cubicBezTo>
                <a:lnTo>
                  <a:pt x="1354136" y="972475"/>
                </a:lnTo>
                <a:cubicBezTo>
                  <a:pt x="1354136" y="972475"/>
                  <a:pt x="1347089" y="979358"/>
                  <a:pt x="1342748" y="981207"/>
                </a:cubicBezTo>
                <a:cubicBezTo>
                  <a:pt x="1338406" y="983055"/>
                  <a:pt x="1312935" y="986358"/>
                  <a:pt x="1300699" y="982103"/>
                </a:cubicBezTo>
                <a:cubicBezTo>
                  <a:pt x="1288465" y="977838"/>
                  <a:pt x="1271570" y="982256"/>
                  <a:pt x="1262405" y="985500"/>
                </a:cubicBezTo>
                <a:cubicBezTo>
                  <a:pt x="1253251" y="988744"/>
                  <a:pt x="1230234" y="992923"/>
                  <a:pt x="1219991" y="1000305"/>
                </a:cubicBezTo>
                <a:cubicBezTo>
                  <a:pt x="1209748" y="1007690"/>
                  <a:pt x="1205455" y="1014340"/>
                  <a:pt x="1190333" y="1020733"/>
                </a:cubicBezTo>
                <a:cubicBezTo>
                  <a:pt x="1175209" y="1027115"/>
                  <a:pt x="1170435" y="1043672"/>
                  <a:pt x="1170435" y="1043672"/>
                </a:cubicBezTo>
                <a:cubicBezTo>
                  <a:pt x="1170435" y="1043672"/>
                  <a:pt x="1179782" y="1050797"/>
                  <a:pt x="1201970" y="1058180"/>
                </a:cubicBezTo>
                <a:cubicBezTo>
                  <a:pt x="1224149" y="1065564"/>
                  <a:pt x="1245666" y="1058988"/>
                  <a:pt x="1275296" y="1054185"/>
                </a:cubicBezTo>
                <a:cubicBezTo>
                  <a:pt x="1304935" y="1049372"/>
                  <a:pt x="1302732" y="1044145"/>
                  <a:pt x="1319095" y="1026356"/>
                </a:cubicBezTo>
                <a:cubicBezTo>
                  <a:pt x="1335461" y="1008565"/>
                  <a:pt x="1381669" y="1009730"/>
                  <a:pt x="1397677" y="1002972"/>
                </a:cubicBezTo>
                <a:cubicBezTo>
                  <a:pt x="1413696" y="996204"/>
                  <a:pt x="1440910" y="969742"/>
                  <a:pt x="1451363" y="943462"/>
                </a:cubicBezTo>
                <a:cubicBezTo>
                  <a:pt x="1461809" y="917191"/>
                  <a:pt x="1469355" y="900027"/>
                  <a:pt x="1486905" y="883517"/>
                </a:cubicBezTo>
                <a:cubicBezTo>
                  <a:pt x="1504443" y="867018"/>
                  <a:pt x="1533255" y="865622"/>
                  <a:pt x="1546713" y="855399"/>
                </a:cubicBezTo>
                <a:cubicBezTo>
                  <a:pt x="1560171" y="845166"/>
                  <a:pt x="1562356" y="834673"/>
                  <a:pt x="1562356" y="834673"/>
                </a:cubicBezTo>
                <a:lnTo>
                  <a:pt x="1567112" y="815583"/>
                </a:lnTo>
                <a:lnTo>
                  <a:pt x="1565235" y="810250"/>
                </a:lnTo>
                <a:lnTo>
                  <a:pt x="1571367" y="790863"/>
                </a:lnTo>
                <a:lnTo>
                  <a:pt x="1573495" y="792346"/>
                </a:lnTo>
                <a:lnTo>
                  <a:pt x="1568613" y="809808"/>
                </a:lnTo>
                <a:lnTo>
                  <a:pt x="1570866" y="813803"/>
                </a:lnTo>
                <a:lnTo>
                  <a:pt x="1566112" y="833344"/>
                </a:lnTo>
                <a:cubicBezTo>
                  <a:pt x="1566112" y="833344"/>
                  <a:pt x="1585151" y="813080"/>
                  <a:pt x="1589262" y="797081"/>
                </a:cubicBezTo>
                <a:cubicBezTo>
                  <a:pt x="1593363" y="781072"/>
                  <a:pt x="1595645" y="760664"/>
                  <a:pt x="1595645" y="760664"/>
                </a:cubicBezTo>
                <a:lnTo>
                  <a:pt x="1603904" y="756073"/>
                </a:lnTo>
                <a:cubicBezTo>
                  <a:pt x="1603904" y="756073"/>
                  <a:pt x="1602441" y="752395"/>
                  <a:pt x="1595269" y="743048"/>
                </a:cubicBezTo>
                <a:cubicBezTo>
                  <a:pt x="1588099" y="733710"/>
                  <a:pt x="1599774" y="713004"/>
                  <a:pt x="1599774" y="713004"/>
                </a:cubicBezTo>
                <a:lnTo>
                  <a:pt x="1597146" y="700865"/>
                </a:lnTo>
                <a:lnTo>
                  <a:pt x="1601151" y="699383"/>
                </a:lnTo>
                <a:lnTo>
                  <a:pt x="1603529" y="713004"/>
                </a:lnTo>
                <a:lnTo>
                  <a:pt x="1597021" y="730023"/>
                </a:lnTo>
                <a:lnTo>
                  <a:pt x="1599399" y="737724"/>
                </a:lnTo>
                <a:lnTo>
                  <a:pt x="1607408" y="750894"/>
                </a:lnTo>
                <a:lnTo>
                  <a:pt x="1620924" y="736838"/>
                </a:lnTo>
                <a:lnTo>
                  <a:pt x="1624303" y="722621"/>
                </a:lnTo>
                <a:lnTo>
                  <a:pt x="1625180" y="698651"/>
                </a:lnTo>
                <a:lnTo>
                  <a:pt x="1629934" y="683249"/>
                </a:lnTo>
                <a:lnTo>
                  <a:pt x="1632312" y="683845"/>
                </a:lnTo>
                <a:lnTo>
                  <a:pt x="1628307" y="698939"/>
                </a:lnTo>
                <a:lnTo>
                  <a:pt x="1627681" y="723073"/>
                </a:lnTo>
                <a:lnTo>
                  <a:pt x="1623551" y="736984"/>
                </a:lnTo>
                <a:lnTo>
                  <a:pt x="1634931" y="730322"/>
                </a:lnTo>
                <a:lnTo>
                  <a:pt x="1671598" y="705158"/>
                </a:lnTo>
                <a:cubicBezTo>
                  <a:pt x="1671598" y="705158"/>
                  <a:pt x="1679771" y="687041"/>
                  <a:pt x="1681234" y="681034"/>
                </a:cubicBezTo>
                <a:cubicBezTo>
                  <a:pt x="1682697" y="675027"/>
                  <a:pt x="1682234" y="657643"/>
                  <a:pt x="1682234" y="657643"/>
                </a:cubicBezTo>
                <a:lnTo>
                  <a:pt x="1686364" y="658239"/>
                </a:lnTo>
                <a:cubicBezTo>
                  <a:pt x="1686364" y="658239"/>
                  <a:pt x="1687328" y="678021"/>
                  <a:pt x="1683361" y="686810"/>
                </a:cubicBezTo>
                <a:cubicBezTo>
                  <a:pt x="1679395" y="695589"/>
                  <a:pt x="1675227" y="706487"/>
                  <a:pt x="1675227" y="706496"/>
                </a:cubicBezTo>
                <a:lnTo>
                  <a:pt x="1695876" y="703232"/>
                </a:lnTo>
                <a:lnTo>
                  <a:pt x="1726161" y="699979"/>
                </a:lnTo>
                <a:lnTo>
                  <a:pt x="1724659" y="704416"/>
                </a:lnTo>
                <a:lnTo>
                  <a:pt x="1672849" y="711078"/>
                </a:lnTo>
                <a:cubicBezTo>
                  <a:pt x="1672849" y="711078"/>
                  <a:pt x="1606639" y="759510"/>
                  <a:pt x="1600150" y="768510"/>
                </a:cubicBezTo>
                <a:cubicBezTo>
                  <a:pt x="1593661" y="777510"/>
                  <a:pt x="1602287" y="790748"/>
                  <a:pt x="1599148" y="799738"/>
                </a:cubicBezTo>
                <a:cubicBezTo>
                  <a:pt x="1596011" y="808740"/>
                  <a:pt x="1590640" y="820907"/>
                  <a:pt x="1590640" y="820907"/>
                </a:cubicBezTo>
                <a:cubicBezTo>
                  <a:pt x="1590640" y="820907"/>
                  <a:pt x="1557900" y="858104"/>
                  <a:pt x="1544085" y="870638"/>
                </a:cubicBezTo>
                <a:cubicBezTo>
                  <a:pt x="1530272" y="883181"/>
                  <a:pt x="1503819" y="886935"/>
                  <a:pt x="1492286" y="894329"/>
                </a:cubicBezTo>
                <a:cubicBezTo>
                  <a:pt x="1480733" y="901712"/>
                  <a:pt x="1453616" y="982689"/>
                  <a:pt x="1453616" y="982689"/>
                </a:cubicBezTo>
                <a:lnTo>
                  <a:pt x="1432466" y="995270"/>
                </a:lnTo>
                <a:cubicBezTo>
                  <a:pt x="1432466" y="995270"/>
                  <a:pt x="1440207" y="997003"/>
                  <a:pt x="1457620" y="1002818"/>
                </a:cubicBezTo>
                <a:cubicBezTo>
                  <a:pt x="1475026" y="1008643"/>
                  <a:pt x="1492661" y="1006525"/>
                  <a:pt x="1492661" y="1006525"/>
                </a:cubicBezTo>
                <a:cubicBezTo>
                  <a:pt x="1492661" y="1006525"/>
                  <a:pt x="1519038" y="985549"/>
                  <a:pt x="1524814" y="983729"/>
                </a:cubicBezTo>
                <a:cubicBezTo>
                  <a:pt x="1530599" y="981909"/>
                  <a:pt x="1561355" y="973361"/>
                  <a:pt x="1561355" y="973361"/>
                </a:cubicBezTo>
                <a:cubicBezTo>
                  <a:pt x="1561355" y="973361"/>
                  <a:pt x="1587973" y="957555"/>
                  <a:pt x="1593392" y="953386"/>
                </a:cubicBezTo>
                <a:cubicBezTo>
                  <a:pt x="1598803" y="949208"/>
                  <a:pt x="1620386" y="929349"/>
                  <a:pt x="1626806" y="924228"/>
                </a:cubicBezTo>
                <a:cubicBezTo>
                  <a:pt x="1633217" y="919097"/>
                  <a:pt x="1685990" y="888696"/>
                  <a:pt x="1685990" y="888696"/>
                </a:cubicBezTo>
                <a:lnTo>
                  <a:pt x="1691371" y="893433"/>
                </a:lnTo>
                <a:cubicBezTo>
                  <a:pt x="1691371" y="893433"/>
                  <a:pt x="1626844" y="932795"/>
                  <a:pt x="1617795" y="940651"/>
                </a:cubicBezTo>
                <a:cubicBezTo>
                  <a:pt x="1608736" y="948516"/>
                  <a:pt x="1565736" y="979878"/>
                  <a:pt x="1565736" y="979878"/>
                </a:cubicBezTo>
                <a:lnTo>
                  <a:pt x="1521435" y="992315"/>
                </a:lnTo>
                <a:lnTo>
                  <a:pt x="1510672" y="1008738"/>
                </a:lnTo>
                <a:cubicBezTo>
                  <a:pt x="1510672" y="1008738"/>
                  <a:pt x="1621540" y="1043634"/>
                  <a:pt x="1644567" y="1051662"/>
                </a:cubicBezTo>
                <a:cubicBezTo>
                  <a:pt x="1667603" y="1059702"/>
                  <a:pt x="1719797" y="1084779"/>
                  <a:pt x="1738425" y="1089263"/>
                </a:cubicBezTo>
                <a:cubicBezTo>
                  <a:pt x="1757051" y="1093740"/>
                  <a:pt x="1773398" y="1084623"/>
                  <a:pt x="1779588" y="1082006"/>
                </a:cubicBezTo>
                <a:cubicBezTo>
                  <a:pt x="1785778" y="1079387"/>
                  <a:pt x="1817006" y="1065430"/>
                  <a:pt x="1817006" y="1065430"/>
                </a:cubicBezTo>
                <a:cubicBezTo>
                  <a:pt x="1817006" y="1065430"/>
                  <a:pt x="1866467" y="1046263"/>
                  <a:pt x="1874572" y="1041305"/>
                </a:cubicBezTo>
                <a:cubicBezTo>
                  <a:pt x="1878837" y="1038686"/>
                  <a:pt x="1889127" y="1033391"/>
                  <a:pt x="1897214" y="1027538"/>
                </a:cubicBezTo>
                <a:cubicBezTo>
                  <a:pt x="1905349" y="1021647"/>
                  <a:pt x="1911365" y="1015101"/>
                  <a:pt x="1911355" y="1015101"/>
                </a:cubicBezTo>
                <a:cubicBezTo>
                  <a:pt x="1911355" y="1015101"/>
                  <a:pt x="1916062" y="1006756"/>
                  <a:pt x="1918863" y="998967"/>
                </a:cubicBezTo>
                <a:cubicBezTo>
                  <a:pt x="1921665" y="991190"/>
                  <a:pt x="1928124" y="983431"/>
                  <a:pt x="1928124" y="983431"/>
                </a:cubicBezTo>
                <a:cubicBezTo>
                  <a:pt x="1928124" y="983431"/>
                  <a:pt x="1930627" y="965371"/>
                  <a:pt x="1931128" y="957969"/>
                </a:cubicBezTo>
                <a:cubicBezTo>
                  <a:pt x="1931638" y="950565"/>
                  <a:pt x="1938761" y="930734"/>
                  <a:pt x="1938761" y="930734"/>
                </a:cubicBezTo>
                <a:lnTo>
                  <a:pt x="1941890" y="931476"/>
                </a:lnTo>
                <a:cubicBezTo>
                  <a:pt x="1941890" y="931476"/>
                  <a:pt x="1937231" y="945627"/>
                  <a:pt x="1935007" y="955899"/>
                </a:cubicBezTo>
                <a:cubicBezTo>
                  <a:pt x="1933659" y="962146"/>
                  <a:pt x="1933130" y="979725"/>
                  <a:pt x="1933130" y="979734"/>
                </a:cubicBezTo>
                <a:cubicBezTo>
                  <a:pt x="1933130" y="979734"/>
                  <a:pt x="1944548" y="972186"/>
                  <a:pt x="1948772" y="968779"/>
                </a:cubicBezTo>
                <a:cubicBezTo>
                  <a:pt x="1952999" y="965361"/>
                  <a:pt x="1969296" y="956496"/>
                  <a:pt x="1969296" y="956496"/>
                </a:cubicBezTo>
                <a:lnTo>
                  <a:pt x="1974428" y="958565"/>
                </a:lnTo>
                <a:cubicBezTo>
                  <a:pt x="1974428" y="958565"/>
                  <a:pt x="1963703" y="963128"/>
                  <a:pt x="1953153" y="969808"/>
                </a:cubicBezTo>
                <a:cubicBezTo>
                  <a:pt x="1942361" y="976654"/>
                  <a:pt x="1931754" y="985750"/>
                  <a:pt x="1928374" y="989495"/>
                </a:cubicBezTo>
                <a:cubicBezTo>
                  <a:pt x="1921693" y="996908"/>
                  <a:pt x="1918613" y="1012733"/>
                  <a:pt x="1918613" y="1012733"/>
                </a:cubicBezTo>
                <a:cubicBezTo>
                  <a:pt x="1918613" y="1012733"/>
                  <a:pt x="1935979" y="1010038"/>
                  <a:pt x="1941014" y="1010222"/>
                </a:cubicBezTo>
                <a:cubicBezTo>
                  <a:pt x="1946049" y="1010404"/>
                  <a:pt x="1970173" y="1011704"/>
                  <a:pt x="1970173" y="1011704"/>
                </a:cubicBezTo>
                <a:lnTo>
                  <a:pt x="1999706" y="995868"/>
                </a:lnTo>
                <a:lnTo>
                  <a:pt x="2021722" y="995868"/>
                </a:lnTo>
                <a:cubicBezTo>
                  <a:pt x="2021731" y="995868"/>
                  <a:pt x="2045749" y="982748"/>
                  <a:pt x="2050630" y="980465"/>
                </a:cubicBezTo>
                <a:cubicBezTo>
                  <a:pt x="2055512" y="978184"/>
                  <a:pt x="2086047" y="969664"/>
                  <a:pt x="2086047" y="969664"/>
                </a:cubicBezTo>
                <a:lnTo>
                  <a:pt x="2086296" y="972331"/>
                </a:lnTo>
                <a:cubicBezTo>
                  <a:pt x="2086296" y="972331"/>
                  <a:pt x="2058370" y="981082"/>
                  <a:pt x="2050505" y="984316"/>
                </a:cubicBezTo>
                <a:cubicBezTo>
                  <a:pt x="2042650" y="987551"/>
                  <a:pt x="2022724" y="1000894"/>
                  <a:pt x="2022724" y="1000894"/>
                </a:cubicBezTo>
                <a:lnTo>
                  <a:pt x="1999831" y="999265"/>
                </a:lnTo>
                <a:cubicBezTo>
                  <a:pt x="1999831" y="999265"/>
                  <a:pt x="1988761" y="1007073"/>
                  <a:pt x="1984690" y="1009480"/>
                </a:cubicBezTo>
                <a:cubicBezTo>
                  <a:pt x="1980607" y="1011886"/>
                  <a:pt x="1968795" y="1016439"/>
                  <a:pt x="1968795" y="1016439"/>
                </a:cubicBezTo>
                <a:cubicBezTo>
                  <a:pt x="1968795" y="1016439"/>
                  <a:pt x="1941706" y="1015054"/>
                  <a:pt x="1936634" y="1015101"/>
                </a:cubicBezTo>
                <a:cubicBezTo>
                  <a:pt x="1931561" y="1015160"/>
                  <a:pt x="1914233" y="1019395"/>
                  <a:pt x="1914233" y="1019395"/>
                </a:cubicBezTo>
                <a:cubicBezTo>
                  <a:pt x="1914233" y="1019395"/>
                  <a:pt x="1904867" y="1027115"/>
                  <a:pt x="1901344" y="1029465"/>
                </a:cubicBezTo>
                <a:cubicBezTo>
                  <a:pt x="1897820" y="1031812"/>
                  <a:pt x="1884449" y="1040862"/>
                  <a:pt x="1884459" y="1040862"/>
                </a:cubicBezTo>
                <a:cubicBezTo>
                  <a:pt x="1884449" y="1040862"/>
                  <a:pt x="1891062" y="1043308"/>
                  <a:pt x="1894084" y="1044414"/>
                </a:cubicBezTo>
                <a:cubicBezTo>
                  <a:pt x="1897117" y="1045511"/>
                  <a:pt x="1903971" y="1050778"/>
                  <a:pt x="1903971" y="1050778"/>
                </a:cubicBezTo>
                <a:cubicBezTo>
                  <a:pt x="1903971" y="1050778"/>
                  <a:pt x="1905753" y="1050488"/>
                  <a:pt x="1908101" y="1047813"/>
                </a:cubicBezTo>
                <a:cubicBezTo>
                  <a:pt x="1910450" y="1045145"/>
                  <a:pt x="1915984" y="1041748"/>
                  <a:pt x="1915984" y="1041748"/>
                </a:cubicBezTo>
                <a:lnTo>
                  <a:pt x="1917736" y="1043374"/>
                </a:lnTo>
                <a:lnTo>
                  <a:pt x="1907100" y="1052558"/>
                </a:lnTo>
                <a:cubicBezTo>
                  <a:pt x="1907100" y="1052558"/>
                  <a:pt x="1914714" y="1051383"/>
                  <a:pt x="1918488" y="1050634"/>
                </a:cubicBezTo>
                <a:cubicBezTo>
                  <a:pt x="1922270" y="1049873"/>
                  <a:pt x="1927123" y="1050922"/>
                  <a:pt x="1927123" y="1050922"/>
                </a:cubicBezTo>
                <a:lnTo>
                  <a:pt x="1941014" y="1044857"/>
                </a:lnTo>
                <a:lnTo>
                  <a:pt x="1942140" y="1047081"/>
                </a:lnTo>
                <a:lnTo>
                  <a:pt x="1930502" y="1053291"/>
                </a:lnTo>
                <a:cubicBezTo>
                  <a:pt x="1930502" y="1053291"/>
                  <a:pt x="1938030" y="1058806"/>
                  <a:pt x="1939513" y="1058922"/>
                </a:cubicBezTo>
                <a:cubicBezTo>
                  <a:pt x="1940995" y="1059037"/>
                  <a:pt x="1948146" y="1056697"/>
                  <a:pt x="1948146" y="1056697"/>
                </a:cubicBezTo>
                <a:lnTo>
                  <a:pt x="1949023" y="1059508"/>
                </a:lnTo>
                <a:cubicBezTo>
                  <a:pt x="1949023" y="1059508"/>
                  <a:pt x="1941890" y="1061818"/>
                  <a:pt x="1938385" y="1061135"/>
                </a:cubicBezTo>
                <a:cubicBezTo>
                  <a:pt x="1934882" y="1060452"/>
                  <a:pt x="1928374" y="1054031"/>
                  <a:pt x="1928374" y="1054031"/>
                </a:cubicBezTo>
                <a:cubicBezTo>
                  <a:pt x="1928374" y="1054031"/>
                  <a:pt x="1920828" y="1054069"/>
                  <a:pt x="1916736" y="1053742"/>
                </a:cubicBezTo>
                <a:cubicBezTo>
                  <a:pt x="1912644" y="1053395"/>
                  <a:pt x="1907600" y="1056544"/>
                  <a:pt x="1907600" y="1056553"/>
                </a:cubicBezTo>
                <a:lnTo>
                  <a:pt x="1912856" y="1086155"/>
                </a:lnTo>
                <a:lnTo>
                  <a:pt x="1910729" y="1084970"/>
                </a:lnTo>
                <a:cubicBezTo>
                  <a:pt x="1910729" y="1084970"/>
                  <a:pt x="1907042" y="1061771"/>
                  <a:pt x="1904597" y="1055657"/>
                </a:cubicBezTo>
                <a:cubicBezTo>
                  <a:pt x="1902162" y="1049556"/>
                  <a:pt x="1885411" y="1043625"/>
                  <a:pt x="1878326" y="1043818"/>
                </a:cubicBezTo>
                <a:cubicBezTo>
                  <a:pt x="1871511" y="1044010"/>
                  <a:pt x="1817882" y="1076085"/>
                  <a:pt x="1817882" y="1076085"/>
                </a:cubicBezTo>
                <a:cubicBezTo>
                  <a:pt x="1817882" y="1076085"/>
                  <a:pt x="1792978" y="1087512"/>
                  <a:pt x="1778461" y="1091036"/>
                </a:cubicBezTo>
                <a:cubicBezTo>
                  <a:pt x="1762895" y="1094828"/>
                  <a:pt x="1735045" y="1095329"/>
                  <a:pt x="1735045" y="1095329"/>
                </a:cubicBezTo>
                <a:cubicBezTo>
                  <a:pt x="1735045" y="1095329"/>
                  <a:pt x="1744489" y="1107102"/>
                  <a:pt x="1752191" y="1114129"/>
                </a:cubicBezTo>
                <a:cubicBezTo>
                  <a:pt x="1759882" y="1121156"/>
                  <a:pt x="1774033" y="1128252"/>
                  <a:pt x="1781965" y="1135587"/>
                </a:cubicBezTo>
                <a:cubicBezTo>
                  <a:pt x="1789735" y="1142778"/>
                  <a:pt x="1799342" y="1164938"/>
                  <a:pt x="1818256" y="1185769"/>
                </a:cubicBezTo>
                <a:cubicBezTo>
                  <a:pt x="1818892" y="1184393"/>
                  <a:pt x="1819374" y="1182304"/>
                  <a:pt x="1820010" y="1181177"/>
                </a:cubicBezTo>
                <a:cubicBezTo>
                  <a:pt x="1823100" y="1175758"/>
                  <a:pt x="1833399" y="1168451"/>
                  <a:pt x="1833399" y="1168451"/>
                </a:cubicBezTo>
                <a:cubicBezTo>
                  <a:pt x="1833399" y="1168451"/>
                  <a:pt x="1823580" y="1181611"/>
                  <a:pt x="1822386" y="1185471"/>
                </a:cubicBezTo>
                <a:cubicBezTo>
                  <a:pt x="1822156" y="1186231"/>
                  <a:pt x="1821520" y="1187868"/>
                  <a:pt x="1821261" y="1188878"/>
                </a:cubicBezTo>
                <a:cubicBezTo>
                  <a:pt x="1842410" y="1210654"/>
                  <a:pt x="1902335" y="1253953"/>
                  <a:pt x="1902970" y="1253703"/>
                </a:cubicBezTo>
                <a:cubicBezTo>
                  <a:pt x="1903625" y="1253452"/>
                  <a:pt x="1920702" y="1253452"/>
                  <a:pt x="1926246" y="1253414"/>
                </a:cubicBezTo>
                <a:cubicBezTo>
                  <a:pt x="1931792" y="1253367"/>
                  <a:pt x="1935132" y="1250305"/>
                  <a:pt x="1935132" y="1250305"/>
                </a:cubicBezTo>
                <a:lnTo>
                  <a:pt x="1955781" y="1236982"/>
                </a:lnTo>
                <a:lnTo>
                  <a:pt x="1975178" y="1210778"/>
                </a:lnTo>
                <a:lnTo>
                  <a:pt x="1977055" y="1216853"/>
                </a:lnTo>
                <a:lnTo>
                  <a:pt x="1955656" y="1241131"/>
                </a:lnTo>
                <a:lnTo>
                  <a:pt x="1939137" y="1252818"/>
                </a:lnTo>
                <a:cubicBezTo>
                  <a:pt x="1939137" y="1252818"/>
                  <a:pt x="1950583" y="1261751"/>
                  <a:pt x="1956032" y="1264369"/>
                </a:cubicBezTo>
                <a:cubicBezTo>
                  <a:pt x="1961479" y="1266978"/>
                  <a:pt x="1967169" y="1269548"/>
                  <a:pt x="1967169" y="1269548"/>
                </a:cubicBezTo>
                <a:cubicBezTo>
                  <a:pt x="1967169" y="1269548"/>
                  <a:pt x="1980414" y="1267508"/>
                  <a:pt x="1983563" y="1267325"/>
                </a:cubicBezTo>
                <a:cubicBezTo>
                  <a:pt x="1986702" y="1267132"/>
                  <a:pt x="2003085" y="1272803"/>
                  <a:pt x="2003085" y="1272803"/>
                </a:cubicBezTo>
                <a:lnTo>
                  <a:pt x="2003210" y="1275468"/>
                </a:lnTo>
                <a:cubicBezTo>
                  <a:pt x="2003200" y="1275468"/>
                  <a:pt x="1986182" y="1271233"/>
                  <a:pt x="1981059" y="1270290"/>
                </a:cubicBezTo>
                <a:cubicBezTo>
                  <a:pt x="1975929" y="1269337"/>
                  <a:pt x="1969672" y="1273389"/>
                  <a:pt x="1969672" y="1273389"/>
                </a:cubicBezTo>
                <a:cubicBezTo>
                  <a:pt x="1969672" y="1273399"/>
                  <a:pt x="1975381" y="1293575"/>
                  <a:pt x="1978807" y="1300922"/>
                </a:cubicBezTo>
                <a:cubicBezTo>
                  <a:pt x="1982234" y="1308276"/>
                  <a:pt x="1991321" y="1326382"/>
                  <a:pt x="1991321" y="1326382"/>
                </a:cubicBezTo>
                <a:lnTo>
                  <a:pt x="1986191" y="1324160"/>
                </a:lnTo>
                <a:cubicBezTo>
                  <a:pt x="1986191" y="1324169"/>
                  <a:pt x="1976015" y="1306234"/>
                  <a:pt x="1972426" y="1298409"/>
                </a:cubicBezTo>
                <a:cubicBezTo>
                  <a:pt x="1968835" y="1290582"/>
                  <a:pt x="1963665" y="1272061"/>
                  <a:pt x="1963665" y="1272061"/>
                </a:cubicBezTo>
                <a:cubicBezTo>
                  <a:pt x="1963665" y="1272061"/>
                  <a:pt x="1956685" y="1272032"/>
                  <a:pt x="1949399" y="1268508"/>
                </a:cubicBezTo>
                <a:cubicBezTo>
                  <a:pt x="1942111" y="1264985"/>
                  <a:pt x="1936258" y="1257255"/>
                  <a:pt x="1936258" y="1257255"/>
                </a:cubicBezTo>
                <a:cubicBezTo>
                  <a:pt x="1936258" y="1257265"/>
                  <a:pt x="1929741" y="1257371"/>
                  <a:pt x="1923868" y="1260220"/>
                </a:cubicBezTo>
                <a:cubicBezTo>
                  <a:pt x="1918006" y="1263070"/>
                  <a:pt x="1909228" y="1264515"/>
                  <a:pt x="1909228" y="1264515"/>
                </a:cubicBezTo>
                <a:lnTo>
                  <a:pt x="1917736" y="1280647"/>
                </a:lnTo>
                <a:cubicBezTo>
                  <a:pt x="1918046" y="1280474"/>
                  <a:pt x="1920741" y="1279020"/>
                  <a:pt x="1920741" y="1279020"/>
                </a:cubicBezTo>
                <a:lnTo>
                  <a:pt x="1920866" y="1284200"/>
                </a:lnTo>
                <a:cubicBezTo>
                  <a:pt x="1920866" y="1284200"/>
                  <a:pt x="1920038" y="1284767"/>
                  <a:pt x="1919989" y="1284786"/>
                </a:cubicBezTo>
                <a:lnTo>
                  <a:pt x="1932128" y="1307737"/>
                </a:lnTo>
                <a:lnTo>
                  <a:pt x="1945644" y="1318836"/>
                </a:lnTo>
                <a:cubicBezTo>
                  <a:pt x="1945644" y="1318836"/>
                  <a:pt x="1974273" y="1332148"/>
                  <a:pt x="1987693" y="1336597"/>
                </a:cubicBezTo>
                <a:cubicBezTo>
                  <a:pt x="2001112" y="1341034"/>
                  <a:pt x="2010344" y="1350660"/>
                  <a:pt x="2010344" y="1350660"/>
                </a:cubicBezTo>
                <a:cubicBezTo>
                  <a:pt x="2010344" y="1350660"/>
                  <a:pt x="2030589" y="1373321"/>
                  <a:pt x="2035988" y="1378337"/>
                </a:cubicBezTo>
                <a:cubicBezTo>
                  <a:pt x="2041399" y="1383353"/>
                  <a:pt x="2066398" y="1402317"/>
                  <a:pt x="2066398" y="1402317"/>
                </a:cubicBezTo>
                <a:lnTo>
                  <a:pt x="2065648" y="1407939"/>
                </a:lnTo>
                <a:cubicBezTo>
                  <a:pt x="2065648" y="1407939"/>
                  <a:pt x="2025303" y="1379136"/>
                  <a:pt x="2017842" y="1373900"/>
                </a:cubicBezTo>
                <a:cubicBezTo>
                  <a:pt x="2010391" y="1368662"/>
                  <a:pt x="1992198" y="1352731"/>
                  <a:pt x="1992198" y="1352731"/>
                </a:cubicBezTo>
                <a:cubicBezTo>
                  <a:pt x="1992198" y="1352731"/>
                  <a:pt x="1940446" y="1327510"/>
                  <a:pt x="1937510" y="1331562"/>
                </a:cubicBezTo>
                <a:cubicBezTo>
                  <a:pt x="1934574" y="1335615"/>
                  <a:pt x="1940513" y="1372118"/>
                  <a:pt x="1940513" y="1372118"/>
                </a:cubicBezTo>
                <a:lnTo>
                  <a:pt x="1962538" y="1402019"/>
                </a:lnTo>
                <a:lnTo>
                  <a:pt x="1985941" y="1434141"/>
                </a:lnTo>
                <a:lnTo>
                  <a:pt x="1982936" y="1437098"/>
                </a:lnTo>
                <a:lnTo>
                  <a:pt x="1958034" y="1405426"/>
                </a:lnTo>
                <a:lnTo>
                  <a:pt x="1938385" y="1380406"/>
                </a:lnTo>
                <a:lnTo>
                  <a:pt x="1936007" y="1395511"/>
                </a:lnTo>
                <a:lnTo>
                  <a:pt x="1931754" y="1445982"/>
                </a:lnTo>
                <a:cubicBezTo>
                  <a:pt x="1931754" y="1445982"/>
                  <a:pt x="1940936" y="1469432"/>
                  <a:pt x="1943893" y="1476181"/>
                </a:cubicBezTo>
                <a:cubicBezTo>
                  <a:pt x="1946848" y="1482919"/>
                  <a:pt x="1947493" y="1491611"/>
                  <a:pt x="1948397" y="1496010"/>
                </a:cubicBezTo>
                <a:cubicBezTo>
                  <a:pt x="1949302" y="1500410"/>
                  <a:pt x="1958784" y="1516139"/>
                  <a:pt x="1958784" y="1516139"/>
                </a:cubicBezTo>
                <a:cubicBezTo>
                  <a:pt x="1958784" y="1516139"/>
                  <a:pt x="1948205" y="1506688"/>
                  <a:pt x="1945394" y="1500305"/>
                </a:cubicBezTo>
                <a:cubicBezTo>
                  <a:pt x="1942583" y="1493922"/>
                  <a:pt x="1940186" y="1483921"/>
                  <a:pt x="1938510" y="1474843"/>
                </a:cubicBezTo>
                <a:cubicBezTo>
                  <a:pt x="1936836" y="1465764"/>
                  <a:pt x="1931820" y="1455234"/>
                  <a:pt x="1928374" y="1450863"/>
                </a:cubicBezTo>
                <a:cubicBezTo>
                  <a:pt x="1924937" y="1446502"/>
                  <a:pt x="1922117" y="1450863"/>
                  <a:pt x="1922117" y="1450863"/>
                </a:cubicBezTo>
                <a:cubicBezTo>
                  <a:pt x="1922117" y="1450863"/>
                  <a:pt x="1925168" y="1433824"/>
                  <a:pt x="1927748" y="1423928"/>
                </a:cubicBezTo>
                <a:cubicBezTo>
                  <a:pt x="1930329" y="1414021"/>
                  <a:pt x="1931253" y="1379077"/>
                  <a:pt x="1931253" y="1379077"/>
                </a:cubicBezTo>
                <a:lnTo>
                  <a:pt x="1921741" y="1311577"/>
                </a:lnTo>
                <a:cubicBezTo>
                  <a:pt x="1921741" y="1311586"/>
                  <a:pt x="1913713" y="1300286"/>
                  <a:pt x="1907850" y="1292190"/>
                </a:cubicBezTo>
                <a:cubicBezTo>
                  <a:pt x="1900612" y="1296511"/>
                  <a:pt x="1894306" y="1300093"/>
                  <a:pt x="1891331" y="1302258"/>
                </a:cubicBezTo>
                <a:cubicBezTo>
                  <a:pt x="1886019" y="1306139"/>
                  <a:pt x="1865687" y="1324160"/>
                  <a:pt x="1865687" y="1324160"/>
                </a:cubicBezTo>
                <a:cubicBezTo>
                  <a:pt x="1865687" y="1324160"/>
                  <a:pt x="1856656" y="1331687"/>
                  <a:pt x="1844162" y="1334084"/>
                </a:cubicBezTo>
                <a:cubicBezTo>
                  <a:pt x="1831657" y="1336472"/>
                  <a:pt x="1804616" y="1345029"/>
                  <a:pt x="1804616" y="1345029"/>
                </a:cubicBezTo>
                <a:lnTo>
                  <a:pt x="1791477" y="1353473"/>
                </a:lnTo>
                <a:lnTo>
                  <a:pt x="1767074" y="1389878"/>
                </a:lnTo>
                <a:cubicBezTo>
                  <a:pt x="1767074" y="1389878"/>
                  <a:pt x="1774794" y="1392084"/>
                  <a:pt x="1779837" y="1395357"/>
                </a:cubicBezTo>
                <a:cubicBezTo>
                  <a:pt x="1784891" y="1398639"/>
                  <a:pt x="1790850" y="1399506"/>
                  <a:pt x="1790850" y="1399506"/>
                </a:cubicBezTo>
                <a:cubicBezTo>
                  <a:pt x="1790850" y="1399506"/>
                  <a:pt x="1796857" y="1393220"/>
                  <a:pt x="1803741" y="1390918"/>
                </a:cubicBezTo>
                <a:cubicBezTo>
                  <a:pt x="1810633" y="1388618"/>
                  <a:pt x="1816755" y="1389590"/>
                  <a:pt x="1816755" y="1389590"/>
                </a:cubicBezTo>
                <a:cubicBezTo>
                  <a:pt x="1816755" y="1389590"/>
                  <a:pt x="1823100" y="1373427"/>
                  <a:pt x="1827017" y="1366796"/>
                </a:cubicBezTo>
                <a:cubicBezTo>
                  <a:pt x="1830936" y="1360153"/>
                  <a:pt x="1841784" y="1345029"/>
                  <a:pt x="1841784" y="1345029"/>
                </a:cubicBezTo>
                <a:lnTo>
                  <a:pt x="1846540" y="1343701"/>
                </a:lnTo>
                <a:cubicBezTo>
                  <a:pt x="1846540" y="1343701"/>
                  <a:pt x="1836875" y="1358939"/>
                  <a:pt x="1833149" y="1365168"/>
                </a:cubicBezTo>
                <a:cubicBezTo>
                  <a:pt x="1829414" y="1371387"/>
                  <a:pt x="1822386" y="1388994"/>
                  <a:pt x="1822386" y="1388994"/>
                </a:cubicBezTo>
                <a:cubicBezTo>
                  <a:pt x="1822386" y="1388994"/>
                  <a:pt x="1827691" y="1393374"/>
                  <a:pt x="1832398" y="1393143"/>
                </a:cubicBezTo>
                <a:cubicBezTo>
                  <a:pt x="1837106" y="1392902"/>
                  <a:pt x="1852921" y="1391218"/>
                  <a:pt x="1852921" y="1391218"/>
                </a:cubicBezTo>
                <a:lnTo>
                  <a:pt x="1852547" y="1393585"/>
                </a:lnTo>
                <a:cubicBezTo>
                  <a:pt x="1852547" y="1393585"/>
                  <a:pt x="1837096" y="1396646"/>
                  <a:pt x="1834276" y="1396098"/>
                </a:cubicBezTo>
                <a:cubicBezTo>
                  <a:pt x="1831454" y="1395549"/>
                  <a:pt x="1819759" y="1392247"/>
                  <a:pt x="1819759" y="1392247"/>
                </a:cubicBezTo>
                <a:cubicBezTo>
                  <a:pt x="1819759" y="1392247"/>
                  <a:pt x="1814398" y="1393951"/>
                  <a:pt x="1809247" y="1395655"/>
                </a:cubicBezTo>
                <a:cubicBezTo>
                  <a:pt x="1804105" y="1397360"/>
                  <a:pt x="1793103" y="1403943"/>
                  <a:pt x="1793103" y="1403943"/>
                </a:cubicBezTo>
                <a:lnTo>
                  <a:pt x="1806869" y="1416380"/>
                </a:lnTo>
                <a:lnTo>
                  <a:pt x="1824263" y="1441093"/>
                </a:lnTo>
                <a:lnTo>
                  <a:pt x="1822012" y="1446426"/>
                </a:lnTo>
                <a:lnTo>
                  <a:pt x="1806618" y="1420222"/>
                </a:lnTo>
                <a:lnTo>
                  <a:pt x="1789224" y="1405724"/>
                </a:lnTo>
                <a:cubicBezTo>
                  <a:pt x="1789224" y="1405724"/>
                  <a:pt x="1786470" y="1402577"/>
                  <a:pt x="1781465" y="1401875"/>
                </a:cubicBezTo>
                <a:cubicBezTo>
                  <a:pt x="1776469" y="1401171"/>
                  <a:pt x="1761008" y="1399072"/>
                  <a:pt x="1760450" y="1398764"/>
                </a:cubicBezTo>
                <a:cubicBezTo>
                  <a:pt x="1759882" y="1398457"/>
                  <a:pt x="1698898" y="1432006"/>
                  <a:pt x="1679232" y="1448793"/>
                </a:cubicBezTo>
                <a:cubicBezTo>
                  <a:pt x="1659573" y="1465581"/>
                  <a:pt x="1648869" y="1485152"/>
                  <a:pt x="1641063" y="1490831"/>
                </a:cubicBezTo>
                <a:cubicBezTo>
                  <a:pt x="1639234" y="1492160"/>
                  <a:pt x="1636548" y="1493268"/>
                  <a:pt x="1634305" y="1494528"/>
                </a:cubicBezTo>
                <a:cubicBezTo>
                  <a:pt x="1612637" y="1547658"/>
                  <a:pt x="1594624" y="1597792"/>
                  <a:pt x="1581253" y="1633959"/>
                </a:cubicBezTo>
                <a:lnTo>
                  <a:pt x="1596396" y="1617536"/>
                </a:lnTo>
                <a:lnTo>
                  <a:pt x="1598900" y="1620635"/>
                </a:lnTo>
                <a:lnTo>
                  <a:pt x="1576248" y="1647137"/>
                </a:lnTo>
                <a:cubicBezTo>
                  <a:pt x="1572783" y="1656234"/>
                  <a:pt x="1568778" y="1667054"/>
                  <a:pt x="1566112" y="1673042"/>
                </a:cubicBezTo>
                <a:cubicBezTo>
                  <a:pt x="1574351" y="1671954"/>
                  <a:pt x="1621098" y="1665851"/>
                  <a:pt x="1635681" y="1658092"/>
                </a:cubicBezTo>
                <a:cubicBezTo>
                  <a:pt x="1644201" y="1653558"/>
                  <a:pt x="1660961" y="1635441"/>
                  <a:pt x="1660961" y="1635441"/>
                </a:cubicBezTo>
                <a:cubicBezTo>
                  <a:pt x="1660961" y="1635441"/>
                  <a:pt x="1687742" y="1620366"/>
                  <a:pt x="1691746" y="1614427"/>
                </a:cubicBezTo>
                <a:cubicBezTo>
                  <a:pt x="1696203" y="1607804"/>
                  <a:pt x="1695019" y="1601258"/>
                  <a:pt x="1693624" y="1590292"/>
                </a:cubicBezTo>
                <a:cubicBezTo>
                  <a:pt x="1692073" y="1578096"/>
                  <a:pt x="1683785" y="1568844"/>
                  <a:pt x="1681109" y="1565726"/>
                </a:cubicBezTo>
                <a:cubicBezTo>
                  <a:pt x="1678433" y="1562607"/>
                  <a:pt x="1665840" y="1547965"/>
                  <a:pt x="1665840" y="1547965"/>
                </a:cubicBezTo>
                <a:lnTo>
                  <a:pt x="1669346" y="1546925"/>
                </a:lnTo>
                <a:cubicBezTo>
                  <a:pt x="1669346" y="1546925"/>
                  <a:pt x="1679683" y="1559035"/>
                  <a:pt x="1682360" y="1563059"/>
                </a:cubicBezTo>
                <a:cubicBezTo>
                  <a:pt x="1685036" y="1567092"/>
                  <a:pt x="1688011" y="1573976"/>
                  <a:pt x="1691871" y="1574458"/>
                </a:cubicBezTo>
                <a:cubicBezTo>
                  <a:pt x="1693614" y="1574678"/>
                  <a:pt x="1697186" y="1571212"/>
                  <a:pt x="1698753" y="1564841"/>
                </a:cubicBezTo>
                <a:cubicBezTo>
                  <a:pt x="1700054" y="1559527"/>
                  <a:pt x="1700380" y="1553000"/>
                  <a:pt x="1700380" y="1553000"/>
                </a:cubicBezTo>
                <a:lnTo>
                  <a:pt x="1700256" y="1526354"/>
                </a:lnTo>
                <a:cubicBezTo>
                  <a:pt x="1700256" y="1526354"/>
                  <a:pt x="1701536" y="1537193"/>
                  <a:pt x="1702133" y="1544412"/>
                </a:cubicBezTo>
                <a:cubicBezTo>
                  <a:pt x="1702403" y="1547629"/>
                  <a:pt x="1702798" y="1550324"/>
                  <a:pt x="1703384" y="1550776"/>
                </a:cubicBezTo>
                <a:cubicBezTo>
                  <a:pt x="1704656" y="1551759"/>
                  <a:pt x="1716525" y="1543074"/>
                  <a:pt x="1716525" y="1543074"/>
                </a:cubicBezTo>
                <a:lnTo>
                  <a:pt x="1716400" y="1548109"/>
                </a:lnTo>
                <a:lnTo>
                  <a:pt x="1703510" y="1557293"/>
                </a:lnTo>
                <a:cubicBezTo>
                  <a:pt x="1703510" y="1557293"/>
                  <a:pt x="1703250" y="1565466"/>
                  <a:pt x="1700881" y="1570607"/>
                </a:cubicBezTo>
                <a:cubicBezTo>
                  <a:pt x="1698524" y="1575756"/>
                  <a:pt x="1694654" y="1579039"/>
                  <a:pt x="1694125" y="1579491"/>
                </a:cubicBezTo>
                <a:cubicBezTo>
                  <a:pt x="1693451" y="1580060"/>
                  <a:pt x="1696607" y="1585431"/>
                  <a:pt x="1697878" y="1592660"/>
                </a:cubicBezTo>
                <a:cubicBezTo>
                  <a:pt x="1699148" y="1599899"/>
                  <a:pt x="1699129" y="1606282"/>
                  <a:pt x="1699129" y="1606282"/>
                </a:cubicBezTo>
                <a:cubicBezTo>
                  <a:pt x="1699129" y="1606282"/>
                  <a:pt x="1707890" y="1601123"/>
                  <a:pt x="1715148" y="1594441"/>
                </a:cubicBezTo>
                <a:cubicBezTo>
                  <a:pt x="1722397" y="1587760"/>
                  <a:pt x="1727036" y="1584084"/>
                  <a:pt x="1727036" y="1584084"/>
                </a:cubicBezTo>
                <a:cubicBezTo>
                  <a:pt x="1727036" y="1584084"/>
                  <a:pt x="1730444" y="1578134"/>
                  <a:pt x="1734170" y="1571059"/>
                </a:cubicBezTo>
                <a:cubicBezTo>
                  <a:pt x="1737896" y="1563974"/>
                  <a:pt x="1743555" y="1555955"/>
                  <a:pt x="1743555" y="1555955"/>
                </a:cubicBezTo>
                <a:cubicBezTo>
                  <a:pt x="1743546" y="1555955"/>
                  <a:pt x="1745548" y="1545164"/>
                  <a:pt x="1746685" y="1538637"/>
                </a:cubicBezTo>
                <a:cubicBezTo>
                  <a:pt x="1747810" y="1532110"/>
                  <a:pt x="1749427" y="1521647"/>
                  <a:pt x="1752692" y="1516285"/>
                </a:cubicBezTo>
                <a:cubicBezTo>
                  <a:pt x="1755184" y="1512184"/>
                  <a:pt x="1764117" y="1500150"/>
                  <a:pt x="1769826" y="1491131"/>
                </a:cubicBezTo>
                <a:cubicBezTo>
                  <a:pt x="1775544" y="1482101"/>
                  <a:pt x="1775458" y="1480176"/>
                  <a:pt x="1775458" y="1480176"/>
                </a:cubicBezTo>
                <a:lnTo>
                  <a:pt x="1779963" y="1480176"/>
                </a:lnTo>
                <a:cubicBezTo>
                  <a:pt x="1779963" y="1480176"/>
                  <a:pt x="1762953" y="1513560"/>
                  <a:pt x="1758573" y="1523101"/>
                </a:cubicBezTo>
                <a:cubicBezTo>
                  <a:pt x="1756878" y="1526777"/>
                  <a:pt x="1756917" y="1528500"/>
                  <a:pt x="1754568" y="1537897"/>
                </a:cubicBezTo>
                <a:cubicBezTo>
                  <a:pt x="1752210" y="1547291"/>
                  <a:pt x="1750313" y="1555348"/>
                  <a:pt x="1749188" y="1560691"/>
                </a:cubicBezTo>
                <a:cubicBezTo>
                  <a:pt x="1747340" y="1569394"/>
                  <a:pt x="1740331" y="1577711"/>
                  <a:pt x="1741177" y="1579491"/>
                </a:cubicBezTo>
                <a:cubicBezTo>
                  <a:pt x="1741832" y="1580869"/>
                  <a:pt x="1756937" y="1575467"/>
                  <a:pt x="1763069" y="1572975"/>
                </a:cubicBezTo>
                <a:cubicBezTo>
                  <a:pt x="1767535" y="1571165"/>
                  <a:pt x="1775814" y="1565860"/>
                  <a:pt x="1783593" y="1559208"/>
                </a:cubicBezTo>
                <a:cubicBezTo>
                  <a:pt x="1793555" y="1550709"/>
                  <a:pt x="1802739" y="1540707"/>
                  <a:pt x="1802739" y="1540707"/>
                </a:cubicBezTo>
                <a:cubicBezTo>
                  <a:pt x="1802739" y="1540707"/>
                  <a:pt x="1790148" y="1558111"/>
                  <a:pt x="1784343" y="1563801"/>
                </a:cubicBezTo>
                <a:cubicBezTo>
                  <a:pt x="1778548" y="1569489"/>
                  <a:pt x="1772512" y="1573524"/>
                  <a:pt x="1772454" y="1575198"/>
                </a:cubicBezTo>
                <a:cubicBezTo>
                  <a:pt x="1772301" y="1580571"/>
                  <a:pt x="1816129" y="1580377"/>
                  <a:pt x="1816129" y="1580377"/>
                </a:cubicBezTo>
                <a:cubicBezTo>
                  <a:pt x="1816129" y="1580377"/>
                  <a:pt x="1825024" y="1573919"/>
                  <a:pt x="1834276" y="1570019"/>
                </a:cubicBezTo>
                <a:cubicBezTo>
                  <a:pt x="1843527" y="1566120"/>
                  <a:pt x="1853172" y="1564841"/>
                  <a:pt x="1853172" y="1564841"/>
                </a:cubicBezTo>
                <a:cubicBezTo>
                  <a:pt x="1853172" y="1564841"/>
                  <a:pt x="1843016" y="1568113"/>
                  <a:pt x="1834276" y="1572975"/>
                </a:cubicBezTo>
                <a:cubicBezTo>
                  <a:pt x="1825535" y="1577845"/>
                  <a:pt x="1817507" y="1583786"/>
                  <a:pt x="1817507" y="1583786"/>
                </a:cubicBezTo>
                <a:lnTo>
                  <a:pt x="1822137" y="1587637"/>
                </a:lnTo>
                <a:lnTo>
                  <a:pt x="1821135" y="1588965"/>
                </a:lnTo>
                <a:lnTo>
                  <a:pt x="1813878" y="1585855"/>
                </a:lnTo>
                <a:cubicBezTo>
                  <a:pt x="1813878" y="1585855"/>
                  <a:pt x="1768459" y="1584623"/>
                  <a:pt x="1763944" y="1582746"/>
                </a:cubicBezTo>
                <a:cubicBezTo>
                  <a:pt x="1760219" y="1585663"/>
                  <a:pt x="1756252" y="1586105"/>
                  <a:pt x="1748812" y="1589263"/>
                </a:cubicBezTo>
                <a:cubicBezTo>
                  <a:pt x="1741361" y="1592410"/>
                  <a:pt x="1731166" y="1592660"/>
                  <a:pt x="1731166" y="1592660"/>
                </a:cubicBezTo>
                <a:lnTo>
                  <a:pt x="1720154" y="1603029"/>
                </a:lnTo>
                <a:cubicBezTo>
                  <a:pt x="1720154" y="1603029"/>
                  <a:pt x="1788588" y="1615822"/>
                  <a:pt x="1825891" y="1632774"/>
                </a:cubicBezTo>
                <a:cubicBezTo>
                  <a:pt x="1863193" y="1649736"/>
                  <a:pt x="1905318" y="1648341"/>
                  <a:pt x="1932128" y="1641804"/>
                </a:cubicBezTo>
                <a:cubicBezTo>
                  <a:pt x="1963616" y="1634131"/>
                  <a:pt x="1966351" y="1614686"/>
                  <a:pt x="1976430" y="1608794"/>
                </a:cubicBezTo>
                <a:cubicBezTo>
                  <a:pt x="1993132" y="1599053"/>
                  <a:pt x="2023263" y="1576382"/>
                  <a:pt x="2052132" y="1563501"/>
                </a:cubicBezTo>
                <a:cubicBezTo>
                  <a:pt x="2068979" y="1555984"/>
                  <a:pt x="2099831" y="1529087"/>
                  <a:pt x="2110200" y="1521472"/>
                </a:cubicBezTo>
                <a:cubicBezTo>
                  <a:pt x="2120566" y="1513849"/>
                  <a:pt x="2134477" y="1496310"/>
                  <a:pt x="2134477" y="1496310"/>
                </a:cubicBezTo>
                <a:lnTo>
                  <a:pt x="2145364" y="1501045"/>
                </a:lnTo>
                <a:cubicBezTo>
                  <a:pt x="2145354" y="1501045"/>
                  <a:pt x="2124272" y="1522956"/>
                  <a:pt x="2108573" y="1535682"/>
                </a:cubicBezTo>
                <a:cubicBezTo>
                  <a:pt x="2092872" y="1548407"/>
                  <a:pt x="2080040" y="1554627"/>
                  <a:pt x="2080040" y="1554627"/>
                </a:cubicBezTo>
                <a:lnTo>
                  <a:pt x="2107446" y="1546338"/>
                </a:lnTo>
                <a:cubicBezTo>
                  <a:pt x="2107446" y="1546338"/>
                  <a:pt x="2139300" y="1557861"/>
                  <a:pt x="2151987" y="1562472"/>
                </a:cubicBezTo>
                <a:cubicBezTo>
                  <a:pt x="2164684" y="1567073"/>
                  <a:pt x="2184343" y="1569394"/>
                  <a:pt x="2195288" y="1566169"/>
                </a:cubicBezTo>
                <a:cubicBezTo>
                  <a:pt x="2208957" y="1562144"/>
                  <a:pt x="2213684" y="1551979"/>
                  <a:pt x="2220817" y="1547523"/>
                </a:cubicBezTo>
                <a:cubicBezTo>
                  <a:pt x="2230577" y="1541410"/>
                  <a:pt x="2244739" y="1534710"/>
                  <a:pt x="2250477" y="1532571"/>
                </a:cubicBezTo>
                <a:cubicBezTo>
                  <a:pt x="2253595" y="1531408"/>
                  <a:pt x="2262952" y="1525881"/>
                  <a:pt x="2269998" y="1519692"/>
                </a:cubicBezTo>
                <a:cubicBezTo>
                  <a:pt x="2275871" y="1514532"/>
                  <a:pt x="2279875" y="1508449"/>
                  <a:pt x="2279875" y="1508449"/>
                </a:cubicBezTo>
                <a:lnTo>
                  <a:pt x="2284381" y="1512000"/>
                </a:lnTo>
                <a:cubicBezTo>
                  <a:pt x="2284381" y="1511991"/>
                  <a:pt x="2261037" y="1530406"/>
                  <a:pt x="2261488" y="1533313"/>
                </a:cubicBezTo>
                <a:cubicBezTo>
                  <a:pt x="2261932" y="1536221"/>
                  <a:pt x="2291023" y="1536143"/>
                  <a:pt x="2299773" y="1539235"/>
                </a:cubicBezTo>
                <a:cubicBezTo>
                  <a:pt x="2308533" y="1542324"/>
                  <a:pt x="2310661" y="1549294"/>
                  <a:pt x="2310661" y="1549294"/>
                </a:cubicBezTo>
                <a:cubicBezTo>
                  <a:pt x="2310661" y="1549294"/>
                  <a:pt x="2297838" y="1545279"/>
                  <a:pt x="2284130" y="1542343"/>
                </a:cubicBezTo>
                <a:cubicBezTo>
                  <a:pt x="2272963" y="1539946"/>
                  <a:pt x="2259958" y="1538098"/>
                  <a:pt x="2254855" y="1538637"/>
                </a:cubicBezTo>
                <a:cubicBezTo>
                  <a:pt x="2248435" y="1539320"/>
                  <a:pt x="2240830" y="1542305"/>
                  <a:pt x="2230577" y="1548109"/>
                </a:cubicBezTo>
                <a:cubicBezTo>
                  <a:pt x="2224031" y="1551816"/>
                  <a:pt x="2207493" y="1568392"/>
                  <a:pt x="2201545" y="1571347"/>
                </a:cubicBezTo>
                <a:cubicBezTo>
                  <a:pt x="2195721" y="1574255"/>
                  <a:pt x="2188212" y="1574592"/>
                  <a:pt x="2187778" y="1578163"/>
                </a:cubicBezTo>
                <a:cubicBezTo>
                  <a:pt x="2187355" y="1581725"/>
                  <a:pt x="2200063" y="1583881"/>
                  <a:pt x="2209554" y="1584526"/>
                </a:cubicBezTo>
                <a:cubicBezTo>
                  <a:pt x="2213105" y="1584767"/>
                  <a:pt x="2229923" y="1586221"/>
                  <a:pt x="2248723" y="1586452"/>
                </a:cubicBezTo>
                <a:cubicBezTo>
                  <a:pt x="2273762" y="1586750"/>
                  <a:pt x="2301276" y="1587963"/>
                  <a:pt x="2305654" y="1587781"/>
                </a:cubicBezTo>
                <a:cubicBezTo>
                  <a:pt x="2313337" y="1587453"/>
                  <a:pt x="2320923" y="1575796"/>
                  <a:pt x="2320923" y="1575796"/>
                </a:cubicBezTo>
                <a:cubicBezTo>
                  <a:pt x="2320923" y="1575796"/>
                  <a:pt x="2338683" y="1575507"/>
                  <a:pt x="2332936" y="1576526"/>
                </a:cubicBezTo>
                <a:cubicBezTo>
                  <a:pt x="2330327" y="1576999"/>
                  <a:pt x="2324639" y="1577046"/>
                  <a:pt x="2322424" y="1579491"/>
                </a:cubicBezTo>
                <a:cubicBezTo>
                  <a:pt x="2319247" y="1582996"/>
                  <a:pt x="2311575" y="1589282"/>
                  <a:pt x="2308784" y="1590003"/>
                </a:cubicBezTo>
                <a:cubicBezTo>
                  <a:pt x="2294151" y="1593778"/>
                  <a:pt x="2265512" y="1590821"/>
                  <a:pt x="2263616" y="1594441"/>
                </a:cubicBezTo>
                <a:cubicBezTo>
                  <a:pt x="2261864" y="1597764"/>
                  <a:pt x="2273791" y="1614262"/>
                  <a:pt x="2286508" y="1627749"/>
                </a:cubicBezTo>
                <a:cubicBezTo>
                  <a:pt x="2300167" y="1642228"/>
                  <a:pt x="2325996" y="1644355"/>
                  <a:pt x="2322424" y="1646097"/>
                </a:cubicBezTo>
                <a:cubicBezTo>
                  <a:pt x="2315975" y="1649244"/>
                  <a:pt x="2295605" y="1640707"/>
                  <a:pt x="2283880" y="1629819"/>
                </a:cubicBezTo>
                <a:cubicBezTo>
                  <a:pt x="2271076" y="1617931"/>
                  <a:pt x="2258245" y="1595944"/>
                  <a:pt x="2254481" y="1595327"/>
                </a:cubicBezTo>
                <a:cubicBezTo>
                  <a:pt x="2231830" y="1591620"/>
                  <a:pt x="2207994" y="1589705"/>
                  <a:pt x="2197290" y="1587193"/>
                </a:cubicBezTo>
                <a:cubicBezTo>
                  <a:pt x="2186584" y="1584670"/>
                  <a:pt x="2162337" y="1574640"/>
                  <a:pt x="2160999" y="1576526"/>
                </a:cubicBezTo>
                <a:cubicBezTo>
                  <a:pt x="2159871" y="1578134"/>
                  <a:pt x="2177362" y="1604636"/>
                  <a:pt x="2179144" y="1614427"/>
                </a:cubicBezTo>
                <a:cubicBezTo>
                  <a:pt x="2180858" y="1623850"/>
                  <a:pt x="2180184" y="1630801"/>
                  <a:pt x="2176891" y="1647137"/>
                </a:cubicBezTo>
                <a:cubicBezTo>
                  <a:pt x="2173965" y="1661664"/>
                  <a:pt x="2180145" y="1674957"/>
                  <a:pt x="2180145" y="1674957"/>
                </a:cubicBezTo>
                <a:cubicBezTo>
                  <a:pt x="2180145" y="1674957"/>
                  <a:pt x="2171665" y="1661808"/>
                  <a:pt x="2172136" y="1653201"/>
                </a:cubicBezTo>
                <a:cubicBezTo>
                  <a:pt x="2172828" y="1640880"/>
                  <a:pt x="2177516" y="1623609"/>
                  <a:pt x="2174889" y="1614427"/>
                </a:cubicBezTo>
                <a:cubicBezTo>
                  <a:pt x="2171549" y="1602702"/>
                  <a:pt x="2164117" y="1593892"/>
                  <a:pt x="2156869" y="1584826"/>
                </a:cubicBezTo>
                <a:cubicBezTo>
                  <a:pt x="2153393" y="1580464"/>
                  <a:pt x="2140272" y="1567257"/>
                  <a:pt x="2131974" y="1564099"/>
                </a:cubicBezTo>
                <a:cubicBezTo>
                  <a:pt x="2119181" y="1559238"/>
                  <a:pt x="2116197" y="1557716"/>
                  <a:pt x="2091929" y="1563357"/>
                </a:cubicBezTo>
                <a:cubicBezTo>
                  <a:pt x="2076969" y="1566842"/>
                  <a:pt x="2017833" y="1596993"/>
                  <a:pt x="2004713" y="1606426"/>
                </a:cubicBezTo>
                <a:cubicBezTo>
                  <a:pt x="1989647" y="1617255"/>
                  <a:pt x="1964800" y="1649110"/>
                  <a:pt x="1946520" y="1655426"/>
                </a:cubicBezTo>
                <a:cubicBezTo>
                  <a:pt x="1934371" y="1659612"/>
                  <a:pt x="1921741" y="1661404"/>
                  <a:pt x="1919365" y="1669191"/>
                </a:cubicBezTo>
                <a:cubicBezTo>
                  <a:pt x="1916996" y="1676969"/>
                  <a:pt x="1951372" y="1682727"/>
                  <a:pt x="1961537" y="1683545"/>
                </a:cubicBezTo>
                <a:cubicBezTo>
                  <a:pt x="1971703" y="1684363"/>
                  <a:pt x="2037952" y="1687164"/>
                  <a:pt x="2055512" y="1686067"/>
                </a:cubicBezTo>
                <a:cubicBezTo>
                  <a:pt x="2073069" y="1684959"/>
                  <a:pt x="2137452" y="1684987"/>
                  <a:pt x="2191784" y="1680146"/>
                </a:cubicBezTo>
                <a:cubicBezTo>
                  <a:pt x="2199387" y="1679462"/>
                  <a:pt x="2222819" y="1657688"/>
                  <a:pt x="2245971" y="1650093"/>
                </a:cubicBezTo>
                <a:cubicBezTo>
                  <a:pt x="2258976" y="1645828"/>
                  <a:pt x="2271866" y="1654241"/>
                  <a:pt x="2271875" y="1654241"/>
                </a:cubicBezTo>
                <a:cubicBezTo>
                  <a:pt x="2271875" y="1654241"/>
                  <a:pt x="2259419" y="1652133"/>
                  <a:pt x="2246721" y="1656310"/>
                </a:cubicBezTo>
                <a:cubicBezTo>
                  <a:pt x="2241274" y="1658102"/>
                  <a:pt x="2229135" y="1665293"/>
                  <a:pt x="2226199" y="1667122"/>
                </a:cubicBezTo>
                <a:cubicBezTo>
                  <a:pt x="2216398" y="1673186"/>
                  <a:pt x="2198165" y="1689907"/>
                  <a:pt x="2198165" y="1689907"/>
                </a:cubicBezTo>
                <a:cubicBezTo>
                  <a:pt x="2198165" y="1689907"/>
                  <a:pt x="2193361" y="1688772"/>
                  <a:pt x="2186777" y="1689618"/>
                </a:cubicBezTo>
                <a:cubicBezTo>
                  <a:pt x="2176054" y="1690985"/>
                  <a:pt x="2159391" y="1694750"/>
                  <a:pt x="2141735" y="1695684"/>
                </a:cubicBezTo>
                <a:cubicBezTo>
                  <a:pt x="2113453" y="1697175"/>
                  <a:pt x="2073388" y="1695211"/>
                  <a:pt x="2071530" y="1699533"/>
                </a:cubicBezTo>
                <a:cubicBezTo>
                  <a:pt x="2070866" y="1701083"/>
                  <a:pt x="2077267" y="1713378"/>
                  <a:pt x="2085922" y="1726912"/>
                </a:cubicBezTo>
                <a:cubicBezTo>
                  <a:pt x="2090811" y="1734574"/>
                  <a:pt x="2096366" y="1742564"/>
                  <a:pt x="2101815" y="1749263"/>
                </a:cubicBezTo>
                <a:cubicBezTo>
                  <a:pt x="2109294" y="1758466"/>
                  <a:pt x="2116852" y="1764744"/>
                  <a:pt x="2118459" y="1764955"/>
                </a:cubicBezTo>
                <a:cubicBezTo>
                  <a:pt x="2141534" y="1768075"/>
                  <a:pt x="2152132" y="1770818"/>
                  <a:pt x="2165502" y="1773841"/>
                </a:cubicBezTo>
                <a:cubicBezTo>
                  <a:pt x="2176024" y="1771241"/>
                  <a:pt x="2207051" y="1769248"/>
                  <a:pt x="2207051" y="1769248"/>
                </a:cubicBezTo>
                <a:lnTo>
                  <a:pt x="2217438" y="1768652"/>
                </a:lnTo>
                <a:lnTo>
                  <a:pt x="2217188" y="1770288"/>
                </a:lnTo>
                <a:cubicBezTo>
                  <a:pt x="2217188" y="1770288"/>
                  <a:pt x="2212211" y="1770288"/>
                  <a:pt x="2212933" y="1773243"/>
                </a:cubicBezTo>
                <a:cubicBezTo>
                  <a:pt x="2213549" y="1775765"/>
                  <a:pt x="2221086" y="1780973"/>
                  <a:pt x="2229076" y="1785528"/>
                </a:cubicBezTo>
                <a:cubicBezTo>
                  <a:pt x="2237066" y="1790090"/>
                  <a:pt x="2245721" y="1792188"/>
                  <a:pt x="2245721" y="1792188"/>
                </a:cubicBezTo>
                <a:lnTo>
                  <a:pt x="2257609" y="1804925"/>
                </a:lnTo>
                <a:lnTo>
                  <a:pt x="2256358" y="1806109"/>
                </a:lnTo>
                <a:lnTo>
                  <a:pt x="2244219" y="1794854"/>
                </a:lnTo>
                <a:cubicBezTo>
                  <a:pt x="2244210" y="1794854"/>
                  <a:pt x="2233447" y="1791804"/>
                  <a:pt x="2228076" y="1788637"/>
                </a:cubicBezTo>
                <a:cubicBezTo>
                  <a:pt x="2219209" y="1783419"/>
                  <a:pt x="2207928" y="1776354"/>
                  <a:pt x="2207928" y="1776354"/>
                </a:cubicBezTo>
                <a:cubicBezTo>
                  <a:pt x="2207928" y="1776354"/>
                  <a:pt x="2198137" y="1775150"/>
                  <a:pt x="2188028" y="1776054"/>
                </a:cubicBezTo>
                <a:cubicBezTo>
                  <a:pt x="2177527" y="1777008"/>
                  <a:pt x="2166726" y="1780049"/>
                  <a:pt x="2166254" y="1780945"/>
                </a:cubicBezTo>
                <a:cubicBezTo>
                  <a:pt x="2165502" y="1782370"/>
                  <a:pt x="2202295" y="1828162"/>
                  <a:pt x="2202295" y="1828162"/>
                </a:cubicBezTo>
                <a:lnTo>
                  <a:pt x="2200293" y="1829635"/>
                </a:lnTo>
                <a:cubicBezTo>
                  <a:pt x="2200293" y="1829635"/>
                  <a:pt x="2165128" y="1784275"/>
                  <a:pt x="2162876" y="1781831"/>
                </a:cubicBezTo>
                <a:cubicBezTo>
                  <a:pt x="2160999" y="1779791"/>
                  <a:pt x="2123734" y="1771290"/>
                  <a:pt x="2122338" y="1772801"/>
                </a:cubicBezTo>
                <a:cubicBezTo>
                  <a:pt x="2120904" y="1774351"/>
                  <a:pt x="2134728" y="1800034"/>
                  <a:pt x="2134728" y="1800034"/>
                </a:cubicBezTo>
                <a:lnTo>
                  <a:pt x="2141986" y="1840744"/>
                </a:lnTo>
                <a:lnTo>
                  <a:pt x="2175639" y="1896096"/>
                </a:lnTo>
                <a:lnTo>
                  <a:pt x="2224821" y="1977508"/>
                </a:lnTo>
                <a:lnTo>
                  <a:pt x="2173762" y="1897724"/>
                </a:lnTo>
                <a:cubicBezTo>
                  <a:pt x="2173762" y="1897724"/>
                  <a:pt x="2141735" y="1849263"/>
                  <a:pt x="2138858" y="1841630"/>
                </a:cubicBezTo>
                <a:cubicBezTo>
                  <a:pt x="2136797" y="1836172"/>
                  <a:pt x="2137279" y="1818122"/>
                  <a:pt x="2131598" y="1800776"/>
                </a:cubicBezTo>
                <a:cubicBezTo>
                  <a:pt x="2125910" y="1783429"/>
                  <a:pt x="2116081" y="1772203"/>
                  <a:pt x="2116081" y="1772203"/>
                </a:cubicBezTo>
                <a:cubicBezTo>
                  <a:pt x="2116081" y="1772203"/>
                  <a:pt x="2092688" y="1739609"/>
                  <a:pt x="2084044" y="1738020"/>
                </a:cubicBezTo>
                <a:cubicBezTo>
                  <a:pt x="2082716" y="1737770"/>
                  <a:pt x="2081589" y="1761846"/>
                  <a:pt x="2081166" y="1771472"/>
                </a:cubicBezTo>
                <a:cubicBezTo>
                  <a:pt x="2080733" y="1781446"/>
                  <a:pt x="2086672" y="1830377"/>
                  <a:pt x="2086672" y="1830377"/>
                </a:cubicBezTo>
                <a:lnTo>
                  <a:pt x="2084044" y="1832744"/>
                </a:lnTo>
                <a:lnTo>
                  <a:pt x="2077537" y="1776354"/>
                </a:lnTo>
                <a:cubicBezTo>
                  <a:pt x="2077537" y="1776354"/>
                  <a:pt x="2075419" y="1782524"/>
                  <a:pt x="2066774" y="1793816"/>
                </a:cubicBezTo>
                <a:cubicBezTo>
                  <a:pt x="2058129" y="1805116"/>
                  <a:pt x="2042997" y="1821347"/>
                  <a:pt x="2042997" y="1821347"/>
                </a:cubicBezTo>
                <a:lnTo>
                  <a:pt x="2042621" y="1818690"/>
                </a:lnTo>
                <a:cubicBezTo>
                  <a:pt x="2042621" y="1818690"/>
                  <a:pt x="2055665" y="1803788"/>
                  <a:pt x="2064396" y="1791601"/>
                </a:cubicBezTo>
                <a:cubicBezTo>
                  <a:pt x="2073128" y="1779405"/>
                  <a:pt x="2077412" y="1768652"/>
                  <a:pt x="2077412" y="1768652"/>
                </a:cubicBezTo>
                <a:cubicBezTo>
                  <a:pt x="2077412" y="1768652"/>
                  <a:pt x="2081955" y="1742209"/>
                  <a:pt x="2080040" y="1734757"/>
                </a:cubicBezTo>
                <a:cubicBezTo>
                  <a:pt x="2078336" y="1728115"/>
                  <a:pt x="2057465" y="1706754"/>
                  <a:pt x="2047751" y="1701603"/>
                </a:cubicBezTo>
                <a:cubicBezTo>
                  <a:pt x="2041697" y="1698388"/>
                  <a:pt x="1990196" y="1697753"/>
                  <a:pt x="1990196" y="1697753"/>
                </a:cubicBezTo>
                <a:cubicBezTo>
                  <a:pt x="1990196" y="1697753"/>
                  <a:pt x="1961095" y="1696511"/>
                  <a:pt x="1946269" y="1691689"/>
                </a:cubicBezTo>
                <a:cubicBezTo>
                  <a:pt x="1920259" y="1683226"/>
                  <a:pt x="1893978" y="1677566"/>
                  <a:pt x="1876324" y="1674226"/>
                </a:cubicBezTo>
                <a:cubicBezTo>
                  <a:pt x="1863202" y="1671742"/>
                  <a:pt x="1854798" y="1670520"/>
                  <a:pt x="1854798" y="1670520"/>
                </a:cubicBezTo>
                <a:cubicBezTo>
                  <a:pt x="1854798" y="1670520"/>
                  <a:pt x="1857649" y="1681148"/>
                  <a:pt x="1871067" y="1703828"/>
                </a:cubicBezTo>
                <a:cubicBezTo>
                  <a:pt x="1884478" y="1726507"/>
                  <a:pt x="1896742" y="1745374"/>
                  <a:pt x="1910103" y="1761702"/>
                </a:cubicBezTo>
                <a:cubicBezTo>
                  <a:pt x="1923474" y="1778018"/>
                  <a:pt x="1935132" y="1789417"/>
                  <a:pt x="1942765" y="1802556"/>
                </a:cubicBezTo>
                <a:cubicBezTo>
                  <a:pt x="1950968" y="1816678"/>
                  <a:pt x="1961537" y="1849322"/>
                  <a:pt x="1961537" y="1849322"/>
                </a:cubicBezTo>
                <a:lnTo>
                  <a:pt x="1960661" y="1850062"/>
                </a:lnTo>
                <a:cubicBezTo>
                  <a:pt x="1960661" y="1850062"/>
                  <a:pt x="1948647" y="1822637"/>
                  <a:pt x="1940638" y="1808622"/>
                </a:cubicBezTo>
                <a:cubicBezTo>
                  <a:pt x="1932619" y="1794575"/>
                  <a:pt x="1919864" y="1779462"/>
                  <a:pt x="1919864" y="1779462"/>
                </a:cubicBezTo>
                <a:lnTo>
                  <a:pt x="1926998" y="1795298"/>
                </a:lnTo>
                <a:lnTo>
                  <a:pt x="1922617" y="1799293"/>
                </a:lnTo>
                <a:cubicBezTo>
                  <a:pt x="1922617" y="1799293"/>
                  <a:pt x="1918911" y="1786181"/>
                  <a:pt x="1910729" y="1772503"/>
                </a:cubicBezTo>
                <a:cubicBezTo>
                  <a:pt x="1902604" y="1758920"/>
                  <a:pt x="1887336" y="1748821"/>
                  <a:pt x="1882957" y="1739051"/>
                </a:cubicBezTo>
                <a:cubicBezTo>
                  <a:pt x="1874658" y="1720577"/>
                  <a:pt x="1835315" y="1681129"/>
                  <a:pt x="1816755" y="1662529"/>
                </a:cubicBezTo>
                <a:cubicBezTo>
                  <a:pt x="1790504" y="1636221"/>
                  <a:pt x="1745269" y="1634054"/>
                  <a:pt x="1726787" y="1639878"/>
                </a:cubicBezTo>
                <a:cubicBezTo>
                  <a:pt x="1708304" y="1645712"/>
                  <a:pt x="1670414" y="1685691"/>
                  <a:pt x="1650448" y="1692275"/>
                </a:cubicBezTo>
                <a:cubicBezTo>
                  <a:pt x="1643758" y="1694490"/>
                  <a:pt x="1625901" y="1698861"/>
                  <a:pt x="1609285" y="1702941"/>
                </a:cubicBezTo>
                <a:cubicBezTo>
                  <a:pt x="1605522" y="1705204"/>
                  <a:pt x="1600545" y="1707785"/>
                  <a:pt x="1594645" y="1709151"/>
                </a:cubicBezTo>
                <a:cubicBezTo>
                  <a:pt x="1582215" y="1712038"/>
                  <a:pt x="1555349" y="1721588"/>
                  <a:pt x="1555349" y="1721588"/>
                </a:cubicBezTo>
                <a:lnTo>
                  <a:pt x="1542583" y="1730463"/>
                </a:lnTo>
                <a:lnTo>
                  <a:pt x="1529194" y="1751787"/>
                </a:lnTo>
                <a:cubicBezTo>
                  <a:pt x="1526469" y="1757399"/>
                  <a:pt x="1523811" y="1762924"/>
                  <a:pt x="1521059" y="1768508"/>
                </a:cubicBezTo>
                <a:cubicBezTo>
                  <a:pt x="1522849" y="1768988"/>
                  <a:pt x="1527693" y="1770183"/>
                  <a:pt x="1532071" y="1772801"/>
                </a:cubicBezTo>
                <a:cubicBezTo>
                  <a:pt x="1537222" y="1775872"/>
                  <a:pt x="1543210" y="1776652"/>
                  <a:pt x="1543210" y="1776652"/>
                </a:cubicBezTo>
                <a:cubicBezTo>
                  <a:pt x="1543210" y="1776652"/>
                  <a:pt x="1549034" y="1770047"/>
                  <a:pt x="1555850" y="1767468"/>
                </a:cubicBezTo>
                <a:cubicBezTo>
                  <a:pt x="1562665" y="1764898"/>
                  <a:pt x="1568864" y="1765553"/>
                  <a:pt x="1568864" y="1765553"/>
                </a:cubicBezTo>
                <a:cubicBezTo>
                  <a:pt x="1568864" y="1765553"/>
                  <a:pt x="1574650" y="1749244"/>
                  <a:pt x="1578376" y="1742459"/>
                </a:cubicBezTo>
                <a:cubicBezTo>
                  <a:pt x="1582101" y="1735672"/>
                  <a:pt x="1592517" y="1720260"/>
                  <a:pt x="1592517" y="1720260"/>
                </a:cubicBezTo>
                <a:lnTo>
                  <a:pt x="1597271" y="1718623"/>
                </a:lnTo>
                <a:cubicBezTo>
                  <a:pt x="1597262" y="1718623"/>
                  <a:pt x="1588059" y="1734160"/>
                  <a:pt x="1584508" y="1740533"/>
                </a:cubicBezTo>
                <a:cubicBezTo>
                  <a:pt x="1580955" y="1746906"/>
                  <a:pt x="1574496" y="1764811"/>
                  <a:pt x="1574496" y="1764811"/>
                </a:cubicBezTo>
                <a:cubicBezTo>
                  <a:pt x="1574496" y="1764811"/>
                  <a:pt x="1579809" y="1768931"/>
                  <a:pt x="1584508" y="1768508"/>
                </a:cubicBezTo>
                <a:cubicBezTo>
                  <a:pt x="1589205" y="1768084"/>
                  <a:pt x="1604906" y="1765697"/>
                  <a:pt x="1604906" y="1765697"/>
                </a:cubicBezTo>
                <a:lnTo>
                  <a:pt x="1604656" y="1768210"/>
                </a:lnTo>
                <a:cubicBezTo>
                  <a:pt x="1604656" y="1768210"/>
                  <a:pt x="1589465" y="1771905"/>
                  <a:pt x="1586635" y="1771472"/>
                </a:cubicBezTo>
                <a:cubicBezTo>
                  <a:pt x="1583794" y="1771030"/>
                  <a:pt x="1571993" y="1768210"/>
                  <a:pt x="1571993" y="1768210"/>
                </a:cubicBezTo>
                <a:cubicBezTo>
                  <a:pt x="1571993" y="1768210"/>
                  <a:pt x="1566573" y="1769855"/>
                  <a:pt x="1561481" y="1771761"/>
                </a:cubicBezTo>
                <a:cubicBezTo>
                  <a:pt x="1556389" y="1773668"/>
                  <a:pt x="1545588" y="1780791"/>
                  <a:pt x="1545588" y="1780791"/>
                </a:cubicBezTo>
                <a:lnTo>
                  <a:pt x="1559854" y="1792930"/>
                </a:lnTo>
                <a:lnTo>
                  <a:pt x="1577750" y="1816612"/>
                </a:lnTo>
                <a:lnTo>
                  <a:pt x="1575622" y="1822089"/>
                </a:lnTo>
                <a:lnTo>
                  <a:pt x="1559604" y="1796636"/>
                </a:lnTo>
                <a:lnTo>
                  <a:pt x="1541709" y="1782871"/>
                </a:lnTo>
                <a:cubicBezTo>
                  <a:pt x="1541709" y="1782871"/>
                  <a:pt x="1538849" y="1779819"/>
                  <a:pt x="1533825" y="1779318"/>
                </a:cubicBezTo>
                <a:cubicBezTo>
                  <a:pt x="1529742" y="1778904"/>
                  <a:pt x="1520963" y="1777921"/>
                  <a:pt x="1516679" y="1777392"/>
                </a:cubicBezTo>
                <a:cubicBezTo>
                  <a:pt x="1488378" y="1834439"/>
                  <a:pt x="1459363" y="1887769"/>
                  <a:pt x="1433343" y="1913414"/>
                </a:cubicBezTo>
                <a:cubicBezTo>
                  <a:pt x="1430128" y="1916591"/>
                  <a:pt x="1423553" y="1921943"/>
                  <a:pt x="1417700" y="1926881"/>
                </a:cubicBezTo>
                <a:cubicBezTo>
                  <a:pt x="1420558" y="1928441"/>
                  <a:pt x="1424958" y="1930732"/>
                  <a:pt x="1424958" y="1930732"/>
                </a:cubicBezTo>
                <a:cubicBezTo>
                  <a:pt x="1424958" y="1930732"/>
                  <a:pt x="1471608" y="1964319"/>
                  <a:pt x="1477769" y="1965071"/>
                </a:cubicBezTo>
                <a:cubicBezTo>
                  <a:pt x="1484170" y="1965851"/>
                  <a:pt x="1499708" y="1961816"/>
                  <a:pt x="1502297" y="1956494"/>
                </a:cubicBezTo>
                <a:cubicBezTo>
                  <a:pt x="1504876" y="1951161"/>
                  <a:pt x="1509545" y="1930588"/>
                  <a:pt x="1509545" y="1930588"/>
                </a:cubicBezTo>
                <a:lnTo>
                  <a:pt x="1511673" y="1929549"/>
                </a:lnTo>
                <a:lnTo>
                  <a:pt x="1505166" y="1956040"/>
                </a:lnTo>
                <a:cubicBezTo>
                  <a:pt x="1505166" y="1956040"/>
                  <a:pt x="1509450" y="1959409"/>
                  <a:pt x="1513176" y="1959449"/>
                </a:cubicBezTo>
                <a:cubicBezTo>
                  <a:pt x="1516901" y="1959487"/>
                  <a:pt x="1523686" y="1960189"/>
                  <a:pt x="1523686" y="1960189"/>
                </a:cubicBezTo>
                <a:cubicBezTo>
                  <a:pt x="1523686" y="1960189"/>
                  <a:pt x="1529983" y="1954885"/>
                  <a:pt x="1533198" y="1954568"/>
                </a:cubicBezTo>
                <a:cubicBezTo>
                  <a:pt x="1534383" y="1954442"/>
                  <a:pt x="1535163" y="1955050"/>
                  <a:pt x="1536702" y="1955454"/>
                </a:cubicBezTo>
                <a:cubicBezTo>
                  <a:pt x="1542555" y="1944200"/>
                  <a:pt x="1549198" y="1934131"/>
                  <a:pt x="1559103" y="1924812"/>
                </a:cubicBezTo>
                <a:cubicBezTo>
                  <a:pt x="1576653" y="1908303"/>
                  <a:pt x="1605590" y="1906773"/>
                  <a:pt x="1619048" y="1896540"/>
                </a:cubicBezTo>
                <a:cubicBezTo>
                  <a:pt x="1632495" y="1886316"/>
                  <a:pt x="1634555" y="1875824"/>
                  <a:pt x="1634555" y="1875824"/>
                </a:cubicBezTo>
                <a:lnTo>
                  <a:pt x="1639435" y="1856724"/>
                </a:lnTo>
                <a:lnTo>
                  <a:pt x="1637434" y="1851400"/>
                </a:lnTo>
                <a:lnTo>
                  <a:pt x="1643565" y="1832157"/>
                </a:lnTo>
                <a:lnTo>
                  <a:pt x="1645817" y="1833486"/>
                </a:lnTo>
                <a:lnTo>
                  <a:pt x="1640813" y="1850948"/>
                </a:lnTo>
                <a:lnTo>
                  <a:pt x="1643191" y="1854953"/>
                </a:lnTo>
                <a:lnTo>
                  <a:pt x="1638310" y="1874484"/>
                </a:lnTo>
                <a:cubicBezTo>
                  <a:pt x="1638310" y="1874484"/>
                  <a:pt x="1657361" y="1854222"/>
                  <a:pt x="1661462" y="1838223"/>
                </a:cubicBezTo>
                <a:cubicBezTo>
                  <a:pt x="1665571" y="1822224"/>
                  <a:pt x="1667844" y="1801814"/>
                  <a:pt x="1667844" y="1801814"/>
                </a:cubicBezTo>
                <a:lnTo>
                  <a:pt x="1676228" y="1797223"/>
                </a:lnTo>
                <a:cubicBezTo>
                  <a:pt x="1676228" y="1797223"/>
                  <a:pt x="1674639" y="1793535"/>
                  <a:pt x="1667468" y="1784199"/>
                </a:cubicBezTo>
                <a:cubicBezTo>
                  <a:pt x="1660296" y="1774860"/>
                  <a:pt x="1671974" y="1754154"/>
                  <a:pt x="1671974" y="1754154"/>
                </a:cubicBezTo>
                <a:lnTo>
                  <a:pt x="1669471" y="1742015"/>
                </a:lnTo>
                <a:lnTo>
                  <a:pt x="1673350" y="1740533"/>
                </a:lnTo>
                <a:lnTo>
                  <a:pt x="1675728" y="1754154"/>
                </a:lnTo>
                <a:lnTo>
                  <a:pt x="1669220" y="1771174"/>
                </a:lnTo>
                <a:lnTo>
                  <a:pt x="1671723" y="1778866"/>
                </a:lnTo>
                <a:lnTo>
                  <a:pt x="1679733" y="1792188"/>
                </a:lnTo>
                <a:lnTo>
                  <a:pt x="1693122" y="1777980"/>
                </a:lnTo>
                <a:lnTo>
                  <a:pt x="1696501" y="1763917"/>
                </a:lnTo>
                <a:lnTo>
                  <a:pt x="1697377" y="1739791"/>
                </a:lnTo>
                <a:lnTo>
                  <a:pt x="1702133" y="1724399"/>
                </a:lnTo>
                <a:lnTo>
                  <a:pt x="1704510" y="1724997"/>
                </a:lnTo>
                <a:lnTo>
                  <a:pt x="1700631" y="1740091"/>
                </a:lnTo>
                <a:lnTo>
                  <a:pt x="1700006" y="1764215"/>
                </a:lnTo>
                <a:lnTo>
                  <a:pt x="1695751" y="1778134"/>
                </a:lnTo>
                <a:lnTo>
                  <a:pt x="1707138" y="1771472"/>
                </a:lnTo>
                <a:lnTo>
                  <a:pt x="1743806" y="1746308"/>
                </a:lnTo>
                <a:cubicBezTo>
                  <a:pt x="1743806" y="1746308"/>
                  <a:pt x="1751978" y="1728181"/>
                  <a:pt x="1753442" y="1722176"/>
                </a:cubicBezTo>
                <a:cubicBezTo>
                  <a:pt x="1754895" y="1716168"/>
                  <a:pt x="1754568" y="1698792"/>
                  <a:pt x="1754568" y="1698792"/>
                </a:cubicBezTo>
                <a:lnTo>
                  <a:pt x="1758573" y="1699390"/>
                </a:lnTo>
                <a:cubicBezTo>
                  <a:pt x="1758564" y="1699390"/>
                  <a:pt x="1759661" y="1719316"/>
                  <a:pt x="1755694" y="1728096"/>
                </a:cubicBezTo>
                <a:cubicBezTo>
                  <a:pt x="1751718" y="1736885"/>
                  <a:pt x="1747560" y="1747637"/>
                  <a:pt x="1747560" y="1747637"/>
                </a:cubicBezTo>
                <a:lnTo>
                  <a:pt x="1768074" y="1744384"/>
                </a:lnTo>
                <a:lnTo>
                  <a:pt x="1798359" y="1741131"/>
                </a:lnTo>
                <a:lnTo>
                  <a:pt x="1796983" y="1745568"/>
                </a:lnTo>
                <a:lnTo>
                  <a:pt x="1745058" y="1752229"/>
                </a:lnTo>
                <a:cubicBezTo>
                  <a:pt x="1745058" y="1752229"/>
                  <a:pt x="1678837" y="1800650"/>
                  <a:pt x="1672348" y="1809660"/>
                </a:cubicBezTo>
                <a:cubicBezTo>
                  <a:pt x="1665871" y="1818661"/>
                  <a:pt x="1674611" y="1831888"/>
                  <a:pt x="1671473" y="1840889"/>
                </a:cubicBezTo>
                <a:cubicBezTo>
                  <a:pt x="1668334" y="1849889"/>
                  <a:pt x="1662838" y="1862058"/>
                  <a:pt x="1662838" y="1862058"/>
                </a:cubicBezTo>
                <a:cubicBezTo>
                  <a:pt x="1662838" y="1862058"/>
                  <a:pt x="1630108" y="1899254"/>
                  <a:pt x="1616294" y="1911787"/>
                </a:cubicBezTo>
                <a:cubicBezTo>
                  <a:pt x="1602479" y="1924321"/>
                  <a:pt x="1576026" y="1928085"/>
                  <a:pt x="1564484" y="1935469"/>
                </a:cubicBezTo>
                <a:cubicBezTo>
                  <a:pt x="1556764" y="1940407"/>
                  <a:pt x="1544692" y="1971905"/>
                  <a:pt x="1535827" y="1996452"/>
                </a:cubicBezTo>
                <a:cubicBezTo>
                  <a:pt x="1544692" y="1996944"/>
                  <a:pt x="1558103" y="1997637"/>
                  <a:pt x="1558103" y="1997637"/>
                </a:cubicBezTo>
                <a:cubicBezTo>
                  <a:pt x="1558103" y="1997637"/>
                  <a:pt x="1568441" y="2002806"/>
                  <a:pt x="1571993" y="2005338"/>
                </a:cubicBezTo>
                <a:cubicBezTo>
                  <a:pt x="1575535" y="2007860"/>
                  <a:pt x="1585258" y="2015841"/>
                  <a:pt x="1585258" y="2015841"/>
                </a:cubicBezTo>
                <a:lnTo>
                  <a:pt x="1606032" y="2016283"/>
                </a:lnTo>
                <a:cubicBezTo>
                  <a:pt x="1606032" y="2016283"/>
                  <a:pt x="1609410" y="2018872"/>
                  <a:pt x="1611788" y="2020730"/>
                </a:cubicBezTo>
                <a:cubicBezTo>
                  <a:pt x="1621839" y="2017919"/>
                  <a:pt x="1633554" y="2014657"/>
                  <a:pt x="1633554" y="2014657"/>
                </a:cubicBezTo>
                <a:cubicBezTo>
                  <a:pt x="1633554" y="2014657"/>
                  <a:pt x="1660306" y="1998705"/>
                  <a:pt x="1665717" y="1994528"/>
                </a:cubicBezTo>
                <a:cubicBezTo>
                  <a:pt x="1671135" y="1990358"/>
                  <a:pt x="1692709" y="1970491"/>
                  <a:pt x="1699129" y="1965369"/>
                </a:cubicBezTo>
                <a:cubicBezTo>
                  <a:pt x="1705550" y="1960248"/>
                  <a:pt x="1758323" y="1929848"/>
                  <a:pt x="1758323" y="1929848"/>
                </a:cubicBezTo>
                <a:lnTo>
                  <a:pt x="1763568" y="1934583"/>
                </a:lnTo>
                <a:cubicBezTo>
                  <a:pt x="1763578" y="1934583"/>
                  <a:pt x="1699177" y="1974091"/>
                  <a:pt x="1690120" y="1981945"/>
                </a:cubicBezTo>
                <a:cubicBezTo>
                  <a:pt x="1681071" y="1989811"/>
                  <a:pt x="1637943" y="2021020"/>
                  <a:pt x="1637934" y="2021020"/>
                </a:cubicBezTo>
                <a:lnTo>
                  <a:pt x="1619422" y="2026208"/>
                </a:lnTo>
                <a:cubicBezTo>
                  <a:pt x="1623388" y="2029106"/>
                  <a:pt x="1627624" y="2032283"/>
                  <a:pt x="1630185" y="2033602"/>
                </a:cubicBezTo>
                <a:cubicBezTo>
                  <a:pt x="1637106" y="2037202"/>
                  <a:pt x="1661961" y="2047521"/>
                  <a:pt x="1661961" y="2047521"/>
                </a:cubicBezTo>
                <a:lnTo>
                  <a:pt x="1661462" y="2049889"/>
                </a:lnTo>
                <a:cubicBezTo>
                  <a:pt x="1661471" y="2049889"/>
                  <a:pt x="1634468" y="2039493"/>
                  <a:pt x="1630185" y="2037008"/>
                </a:cubicBezTo>
                <a:cubicBezTo>
                  <a:pt x="1627634" y="2035536"/>
                  <a:pt x="1621464" y="2031590"/>
                  <a:pt x="1615043" y="2027392"/>
                </a:cubicBezTo>
                <a:lnTo>
                  <a:pt x="1593642" y="2033457"/>
                </a:lnTo>
                <a:lnTo>
                  <a:pt x="1583005" y="2049889"/>
                </a:lnTo>
                <a:cubicBezTo>
                  <a:pt x="1583005" y="2049889"/>
                  <a:pt x="1693864" y="2084776"/>
                  <a:pt x="1716899" y="2092814"/>
                </a:cubicBezTo>
                <a:cubicBezTo>
                  <a:pt x="1739936" y="2100842"/>
                  <a:pt x="1792122" y="2125928"/>
                  <a:pt x="1810748" y="2130405"/>
                </a:cubicBezTo>
                <a:cubicBezTo>
                  <a:pt x="1829376" y="2134890"/>
                  <a:pt x="1845606" y="2125775"/>
                  <a:pt x="1851796" y="2123156"/>
                </a:cubicBezTo>
                <a:cubicBezTo>
                  <a:pt x="1857985" y="2120538"/>
                  <a:pt x="1889329" y="2106579"/>
                  <a:pt x="1889329" y="2106579"/>
                </a:cubicBezTo>
                <a:cubicBezTo>
                  <a:pt x="1889340" y="2106579"/>
                  <a:pt x="1938799" y="2087413"/>
                  <a:pt x="1946895" y="2082455"/>
                </a:cubicBezTo>
                <a:cubicBezTo>
                  <a:pt x="1951169" y="2079838"/>
                  <a:pt x="1961335" y="2074543"/>
                  <a:pt x="1969422" y="2068690"/>
                </a:cubicBezTo>
                <a:cubicBezTo>
                  <a:pt x="1977546" y="2062799"/>
                  <a:pt x="1983563" y="2056253"/>
                  <a:pt x="1983563" y="2056253"/>
                </a:cubicBezTo>
                <a:cubicBezTo>
                  <a:pt x="1983563" y="2056253"/>
                  <a:pt x="1988269" y="2047897"/>
                  <a:pt x="1991071" y="2040117"/>
                </a:cubicBezTo>
                <a:cubicBezTo>
                  <a:pt x="1993872" y="2032340"/>
                  <a:pt x="2000458" y="2024581"/>
                  <a:pt x="2000458" y="2024581"/>
                </a:cubicBezTo>
                <a:cubicBezTo>
                  <a:pt x="2000458" y="2024581"/>
                  <a:pt x="2002950" y="2006522"/>
                  <a:pt x="2003460" y="1999119"/>
                </a:cubicBezTo>
                <a:cubicBezTo>
                  <a:pt x="2003961" y="1991717"/>
                  <a:pt x="2010970" y="1971886"/>
                  <a:pt x="2010970" y="1971886"/>
                </a:cubicBezTo>
                <a:lnTo>
                  <a:pt x="2014223" y="1972626"/>
                </a:lnTo>
                <a:cubicBezTo>
                  <a:pt x="2014214" y="1972626"/>
                  <a:pt x="2009429" y="1986779"/>
                  <a:pt x="2007214" y="1997050"/>
                </a:cubicBezTo>
                <a:cubicBezTo>
                  <a:pt x="2005857" y="2003298"/>
                  <a:pt x="2005462" y="2020874"/>
                  <a:pt x="2005462" y="2020874"/>
                </a:cubicBezTo>
                <a:cubicBezTo>
                  <a:pt x="2005462" y="2020874"/>
                  <a:pt x="2016745" y="2013338"/>
                  <a:pt x="2020972" y="2009920"/>
                </a:cubicBezTo>
                <a:cubicBezTo>
                  <a:pt x="2025197" y="2006513"/>
                  <a:pt x="2041619" y="1997781"/>
                  <a:pt x="2041619" y="1997781"/>
                </a:cubicBezTo>
                <a:lnTo>
                  <a:pt x="2046626" y="1999861"/>
                </a:lnTo>
                <a:cubicBezTo>
                  <a:pt x="2046626" y="1999861"/>
                  <a:pt x="2035903" y="2004270"/>
                  <a:pt x="2025351" y="2010960"/>
                </a:cubicBezTo>
                <a:cubicBezTo>
                  <a:pt x="2014561" y="2017804"/>
                  <a:pt x="2003961" y="2026892"/>
                  <a:pt x="2000583" y="2030646"/>
                </a:cubicBezTo>
                <a:cubicBezTo>
                  <a:pt x="1993902" y="2038058"/>
                  <a:pt x="1990820" y="2053884"/>
                  <a:pt x="1990820" y="2053884"/>
                </a:cubicBezTo>
                <a:cubicBezTo>
                  <a:pt x="1990820" y="2053884"/>
                  <a:pt x="2008188" y="2051180"/>
                  <a:pt x="2013221" y="2051372"/>
                </a:cubicBezTo>
                <a:cubicBezTo>
                  <a:pt x="2018247" y="2051555"/>
                  <a:pt x="2042371" y="2052844"/>
                  <a:pt x="2042371" y="2052844"/>
                </a:cubicBezTo>
                <a:lnTo>
                  <a:pt x="2071906" y="2037008"/>
                </a:lnTo>
                <a:lnTo>
                  <a:pt x="2094056" y="2037008"/>
                </a:lnTo>
                <a:cubicBezTo>
                  <a:pt x="2094056" y="2037008"/>
                  <a:pt x="2117958" y="2023898"/>
                  <a:pt x="2122838" y="2021616"/>
                </a:cubicBezTo>
                <a:cubicBezTo>
                  <a:pt x="2127719" y="2019335"/>
                  <a:pt x="2158245" y="2010815"/>
                  <a:pt x="2158245" y="2010815"/>
                </a:cubicBezTo>
                <a:lnTo>
                  <a:pt x="2158495" y="2013472"/>
                </a:lnTo>
                <a:cubicBezTo>
                  <a:pt x="2158505" y="2013472"/>
                  <a:pt x="2130579" y="2022233"/>
                  <a:pt x="2122714" y="2025467"/>
                </a:cubicBezTo>
                <a:cubicBezTo>
                  <a:pt x="2114849" y="2028692"/>
                  <a:pt x="2094931" y="2042043"/>
                  <a:pt x="2094931" y="2042043"/>
                </a:cubicBezTo>
                <a:lnTo>
                  <a:pt x="2072154" y="2040417"/>
                </a:lnTo>
                <a:cubicBezTo>
                  <a:pt x="2072154" y="2040417"/>
                  <a:pt x="2060970" y="2048225"/>
                  <a:pt x="2056888" y="2050631"/>
                </a:cubicBezTo>
                <a:cubicBezTo>
                  <a:pt x="2052815" y="2053038"/>
                  <a:pt x="2040995" y="2057581"/>
                  <a:pt x="2040995" y="2057581"/>
                </a:cubicBezTo>
                <a:cubicBezTo>
                  <a:pt x="2040995" y="2057581"/>
                  <a:pt x="2013906" y="2056204"/>
                  <a:pt x="2008842" y="2056253"/>
                </a:cubicBezTo>
                <a:cubicBezTo>
                  <a:pt x="2003770" y="2056300"/>
                  <a:pt x="1986442" y="2060546"/>
                  <a:pt x="1986442" y="2060546"/>
                </a:cubicBezTo>
                <a:cubicBezTo>
                  <a:pt x="1986442" y="2060546"/>
                  <a:pt x="1977074" y="2068257"/>
                  <a:pt x="1973551" y="2070605"/>
                </a:cubicBezTo>
                <a:cubicBezTo>
                  <a:pt x="1970029" y="2072964"/>
                  <a:pt x="1956656" y="2082003"/>
                  <a:pt x="1956656" y="2082003"/>
                </a:cubicBezTo>
                <a:cubicBezTo>
                  <a:pt x="1956656" y="2082003"/>
                  <a:pt x="1963395" y="2084458"/>
                  <a:pt x="1966417" y="2085555"/>
                </a:cubicBezTo>
                <a:cubicBezTo>
                  <a:pt x="1969441" y="2086663"/>
                  <a:pt x="1976305" y="2091928"/>
                  <a:pt x="1976305" y="2091928"/>
                </a:cubicBezTo>
                <a:cubicBezTo>
                  <a:pt x="1976305" y="2091928"/>
                  <a:pt x="1978085" y="2091639"/>
                  <a:pt x="1980435" y="2088963"/>
                </a:cubicBezTo>
                <a:cubicBezTo>
                  <a:pt x="1982783" y="2086287"/>
                  <a:pt x="1988194" y="2082898"/>
                  <a:pt x="1988194" y="2082898"/>
                </a:cubicBezTo>
                <a:lnTo>
                  <a:pt x="1989945" y="2084526"/>
                </a:lnTo>
                <a:lnTo>
                  <a:pt x="1979308" y="2093700"/>
                </a:lnTo>
                <a:cubicBezTo>
                  <a:pt x="1979308" y="2093700"/>
                  <a:pt x="1986913" y="2092535"/>
                  <a:pt x="1990697" y="2091774"/>
                </a:cubicBezTo>
                <a:cubicBezTo>
                  <a:pt x="1994470" y="2091013"/>
                  <a:pt x="1999331" y="2092072"/>
                  <a:pt x="1999331" y="2092072"/>
                </a:cubicBezTo>
                <a:lnTo>
                  <a:pt x="2013347" y="2086008"/>
                </a:lnTo>
                <a:lnTo>
                  <a:pt x="2014473" y="2088375"/>
                </a:lnTo>
                <a:lnTo>
                  <a:pt x="2002710" y="2094440"/>
                </a:lnTo>
                <a:cubicBezTo>
                  <a:pt x="2002710" y="2094440"/>
                  <a:pt x="2010228" y="2099946"/>
                  <a:pt x="2011720" y="2100062"/>
                </a:cubicBezTo>
                <a:cubicBezTo>
                  <a:pt x="2013202" y="2100187"/>
                  <a:pt x="2020346" y="2097993"/>
                  <a:pt x="2020346" y="2097993"/>
                </a:cubicBezTo>
                <a:lnTo>
                  <a:pt x="2021221" y="2100804"/>
                </a:lnTo>
                <a:cubicBezTo>
                  <a:pt x="2021230" y="2100804"/>
                  <a:pt x="2014098" y="2102969"/>
                  <a:pt x="2010594" y="2102286"/>
                </a:cubicBezTo>
                <a:cubicBezTo>
                  <a:pt x="2007080" y="2101603"/>
                  <a:pt x="2000583" y="2095182"/>
                  <a:pt x="2000583" y="2095182"/>
                </a:cubicBezTo>
                <a:cubicBezTo>
                  <a:pt x="2000573" y="2095182"/>
                  <a:pt x="1993035" y="2095220"/>
                  <a:pt x="1988943" y="2094883"/>
                </a:cubicBezTo>
                <a:cubicBezTo>
                  <a:pt x="1984853" y="2094547"/>
                  <a:pt x="1979808" y="2097693"/>
                  <a:pt x="1979808" y="2097693"/>
                </a:cubicBezTo>
                <a:lnTo>
                  <a:pt x="1985064" y="2127295"/>
                </a:lnTo>
                <a:lnTo>
                  <a:pt x="1982936" y="2126112"/>
                </a:lnTo>
                <a:cubicBezTo>
                  <a:pt x="1982936" y="2126112"/>
                  <a:pt x="1979250" y="2103066"/>
                  <a:pt x="1976804" y="2096953"/>
                </a:cubicBezTo>
                <a:cubicBezTo>
                  <a:pt x="1974360" y="2090850"/>
                  <a:pt x="1957609" y="2084765"/>
                  <a:pt x="1950524" y="2084968"/>
                </a:cubicBezTo>
                <a:cubicBezTo>
                  <a:pt x="1943709" y="2085160"/>
                  <a:pt x="1890080" y="2117236"/>
                  <a:pt x="1890080" y="2117236"/>
                </a:cubicBezTo>
                <a:cubicBezTo>
                  <a:pt x="1890090" y="2117236"/>
                  <a:pt x="1865176" y="2128654"/>
                  <a:pt x="1850670" y="2132186"/>
                </a:cubicBezTo>
                <a:cubicBezTo>
                  <a:pt x="1835104" y="2135968"/>
                  <a:pt x="1807245" y="2136479"/>
                  <a:pt x="1807245" y="2136479"/>
                </a:cubicBezTo>
                <a:cubicBezTo>
                  <a:pt x="1807245" y="2136479"/>
                  <a:pt x="1816698" y="2148253"/>
                  <a:pt x="1824389" y="2155270"/>
                </a:cubicBezTo>
                <a:cubicBezTo>
                  <a:pt x="1832080" y="2162298"/>
                  <a:pt x="1846357" y="2169546"/>
                  <a:pt x="1854299" y="2176881"/>
                </a:cubicBezTo>
                <a:cubicBezTo>
                  <a:pt x="1862231" y="2184226"/>
                  <a:pt x="1871837" y="2207022"/>
                  <a:pt x="1891581" y="2228248"/>
                </a:cubicBezTo>
                <a:cubicBezTo>
                  <a:pt x="1911335" y="2249475"/>
                  <a:pt x="1974523" y="2295249"/>
                  <a:pt x="1975178" y="2294998"/>
                </a:cubicBezTo>
                <a:cubicBezTo>
                  <a:pt x="1975833" y="2294748"/>
                  <a:pt x="1992910" y="2294594"/>
                  <a:pt x="1998455" y="2294556"/>
                </a:cubicBezTo>
                <a:cubicBezTo>
                  <a:pt x="2003999" y="2294516"/>
                  <a:pt x="2007340" y="2291599"/>
                  <a:pt x="2007340" y="2291599"/>
                </a:cubicBezTo>
                <a:lnTo>
                  <a:pt x="2027979" y="2278133"/>
                </a:lnTo>
                <a:lnTo>
                  <a:pt x="2047377" y="2251929"/>
                </a:lnTo>
                <a:lnTo>
                  <a:pt x="2049379" y="2257993"/>
                </a:lnTo>
                <a:lnTo>
                  <a:pt x="2027854" y="2282273"/>
                </a:lnTo>
                <a:lnTo>
                  <a:pt x="2011344" y="2293968"/>
                </a:lnTo>
                <a:cubicBezTo>
                  <a:pt x="2011344" y="2293968"/>
                  <a:pt x="2022781" y="2302901"/>
                  <a:pt x="2028230" y="2305511"/>
                </a:cubicBezTo>
                <a:cubicBezTo>
                  <a:pt x="2033678" y="2308128"/>
                  <a:pt x="2039492" y="2310688"/>
                  <a:pt x="2039492" y="2310688"/>
                </a:cubicBezTo>
                <a:cubicBezTo>
                  <a:pt x="2039492" y="2310688"/>
                  <a:pt x="2052623" y="2308658"/>
                  <a:pt x="2055761" y="2308475"/>
                </a:cubicBezTo>
                <a:cubicBezTo>
                  <a:pt x="2058909" y="2308282"/>
                  <a:pt x="2075409" y="2313953"/>
                  <a:pt x="2075409" y="2313953"/>
                </a:cubicBezTo>
                <a:lnTo>
                  <a:pt x="2075409" y="2316610"/>
                </a:lnTo>
                <a:cubicBezTo>
                  <a:pt x="2075409" y="2316610"/>
                  <a:pt x="2058379" y="2312527"/>
                  <a:pt x="2053259" y="2311584"/>
                </a:cubicBezTo>
                <a:cubicBezTo>
                  <a:pt x="2048137" y="2310631"/>
                  <a:pt x="2041870" y="2314539"/>
                  <a:pt x="2041870" y="2314539"/>
                </a:cubicBezTo>
                <a:cubicBezTo>
                  <a:pt x="2041870" y="2314539"/>
                  <a:pt x="2047704" y="2334871"/>
                  <a:pt x="2051131" y="2342216"/>
                </a:cubicBezTo>
                <a:cubicBezTo>
                  <a:pt x="2054568" y="2349570"/>
                  <a:pt x="2063521" y="2367678"/>
                  <a:pt x="2063521" y="2367678"/>
                </a:cubicBezTo>
                <a:lnTo>
                  <a:pt x="2058514" y="2365310"/>
                </a:lnTo>
                <a:cubicBezTo>
                  <a:pt x="2058514" y="2365310"/>
                  <a:pt x="2048214" y="2347386"/>
                  <a:pt x="2044624" y="2339559"/>
                </a:cubicBezTo>
                <a:cubicBezTo>
                  <a:pt x="2041033" y="2331724"/>
                  <a:pt x="2035863" y="2313211"/>
                  <a:pt x="2035863" y="2313211"/>
                </a:cubicBezTo>
                <a:cubicBezTo>
                  <a:pt x="2035863" y="2313211"/>
                  <a:pt x="2029019" y="2313326"/>
                  <a:pt x="2021722" y="2309804"/>
                </a:cubicBezTo>
                <a:cubicBezTo>
                  <a:pt x="2014435" y="2306281"/>
                  <a:pt x="2008467" y="2298405"/>
                  <a:pt x="2008467" y="2298405"/>
                </a:cubicBezTo>
                <a:cubicBezTo>
                  <a:pt x="2008467" y="2298405"/>
                  <a:pt x="2001940" y="2298521"/>
                  <a:pt x="1996077" y="2301371"/>
                </a:cubicBezTo>
                <a:cubicBezTo>
                  <a:pt x="1990205" y="2304211"/>
                  <a:pt x="1981435" y="2305655"/>
                  <a:pt x="1981435" y="2305655"/>
                </a:cubicBezTo>
                <a:lnTo>
                  <a:pt x="2004337" y="2348878"/>
                </a:lnTo>
                <a:lnTo>
                  <a:pt x="2017842" y="2360130"/>
                </a:lnTo>
                <a:cubicBezTo>
                  <a:pt x="2017842" y="2360130"/>
                  <a:pt x="2046472" y="2373300"/>
                  <a:pt x="2059890" y="2377747"/>
                </a:cubicBezTo>
                <a:cubicBezTo>
                  <a:pt x="2073310" y="2382186"/>
                  <a:pt x="2082667" y="2391802"/>
                  <a:pt x="2082667" y="2391802"/>
                </a:cubicBezTo>
                <a:cubicBezTo>
                  <a:pt x="2082667" y="2391802"/>
                  <a:pt x="2102912" y="2414472"/>
                  <a:pt x="2108323" y="2419487"/>
                </a:cubicBezTo>
                <a:cubicBezTo>
                  <a:pt x="2113722" y="2424503"/>
                  <a:pt x="2138607" y="2443457"/>
                  <a:pt x="2138607" y="2443457"/>
                </a:cubicBezTo>
                <a:lnTo>
                  <a:pt x="2137981" y="2449088"/>
                </a:lnTo>
                <a:cubicBezTo>
                  <a:pt x="2137981" y="2449088"/>
                  <a:pt x="2097501" y="2420286"/>
                  <a:pt x="2090052" y="2415040"/>
                </a:cubicBezTo>
                <a:cubicBezTo>
                  <a:pt x="2082600" y="2409804"/>
                  <a:pt x="2064521" y="2393881"/>
                  <a:pt x="2064521" y="2393881"/>
                </a:cubicBezTo>
                <a:cubicBezTo>
                  <a:pt x="2064521" y="2393881"/>
                  <a:pt x="2012779" y="2368659"/>
                  <a:pt x="2009843" y="2372713"/>
                </a:cubicBezTo>
                <a:cubicBezTo>
                  <a:pt x="2006897" y="2376756"/>
                  <a:pt x="2012722" y="2413269"/>
                  <a:pt x="2012722" y="2413269"/>
                </a:cubicBezTo>
                <a:lnTo>
                  <a:pt x="2034737" y="2443169"/>
                </a:lnTo>
                <a:lnTo>
                  <a:pt x="2058139" y="2475283"/>
                </a:lnTo>
                <a:lnTo>
                  <a:pt x="2055261" y="2478247"/>
                </a:lnTo>
                <a:lnTo>
                  <a:pt x="2030232" y="2446568"/>
                </a:lnTo>
                <a:lnTo>
                  <a:pt x="2010720" y="2421557"/>
                </a:lnTo>
                <a:lnTo>
                  <a:pt x="2008216" y="2436651"/>
                </a:lnTo>
                <a:lnTo>
                  <a:pt x="2004086" y="2487122"/>
                </a:lnTo>
                <a:cubicBezTo>
                  <a:pt x="2004086" y="2487122"/>
                  <a:pt x="2013136" y="2510574"/>
                  <a:pt x="2016100" y="2517321"/>
                </a:cubicBezTo>
                <a:cubicBezTo>
                  <a:pt x="2019055" y="2524070"/>
                  <a:pt x="2019700" y="2532762"/>
                  <a:pt x="2020596" y="2537152"/>
                </a:cubicBezTo>
                <a:cubicBezTo>
                  <a:pt x="2021501" y="2541552"/>
                  <a:pt x="2031108" y="2557291"/>
                  <a:pt x="2031108" y="2557291"/>
                </a:cubicBezTo>
                <a:cubicBezTo>
                  <a:pt x="2031108" y="2557291"/>
                  <a:pt x="2020528" y="2547972"/>
                  <a:pt x="2017717" y="2541599"/>
                </a:cubicBezTo>
                <a:cubicBezTo>
                  <a:pt x="2014916" y="2535217"/>
                  <a:pt x="2012384" y="2525070"/>
                  <a:pt x="2010720" y="2515993"/>
                </a:cubicBezTo>
                <a:cubicBezTo>
                  <a:pt x="2009044" y="2506915"/>
                  <a:pt x="2004018" y="2496374"/>
                  <a:pt x="2000583" y="2492013"/>
                </a:cubicBezTo>
                <a:cubicBezTo>
                  <a:pt x="1997136" y="2487642"/>
                  <a:pt x="1994325" y="2492013"/>
                  <a:pt x="1994325" y="2492013"/>
                </a:cubicBezTo>
                <a:cubicBezTo>
                  <a:pt x="1994325" y="2492013"/>
                  <a:pt x="1997377" y="2474975"/>
                  <a:pt x="1999957" y="2465069"/>
                </a:cubicBezTo>
                <a:cubicBezTo>
                  <a:pt x="2002527" y="2455163"/>
                  <a:pt x="2003460" y="2420219"/>
                  <a:pt x="2003460" y="2420219"/>
                </a:cubicBezTo>
                <a:lnTo>
                  <a:pt x="1994075" y="2352728"/>
                </a:lnTo>
                <a:cubicBezTo>
                  <a:pt x="1994075" y="2352728"/>
                  <a:pt x="1972608" y="2323358"/>
                  <a:pt x="1964415" y="2311430"/>
                </a:cubicBezTo>
                <a:cubicBezTo>
                  <a:pt x="1956223" y="2299504"/>
                  <a:pt x="1931868" y="2286845"/>
                  <a:pt x="1915485" y="2268208"/>
                </a:cubicBezTo>
                <a:cubicBezTo>
                  <a:pt x="1899101" y="2249570"/>
                  <a:pt x="1872849" y="2227583"/>
                  <a:pt x="1865687" y="2217593"/>
                </a:cubicBezTo>
                <a:cubicBezTo>
                  <a:pt x="1858515" y="2207591"/>
                  <a:pt x="1838078" y="2193169"/>
                  <a:pt x="1831648" y="2184583"/>
                </a:cubicBezTo>
                <a:cubicBezTo>
                  <a:pt x="1825217" y="2175996"/>
                  <a:pt x="1816764" y="2159641"/>
                  <a:pt x="1802614" y="2147135"/>
                </a:cubicBezTo>
                <a:cubicBezTo>
                  <a:pt x="1788473" y="2134630"/>
                  <a:pt x="1739657" y="2119999"/>
                  <a:pt x="1724033" y="2113983"/>
                </a:cubicBezTo>
                <a:cubicBezTo>
                  <a:pt x="1708400" y="2107955"/>
                  <a:pt x="1679608" y="2096211"/>
                  <a:pt x="1679608" y="2096211"/>
                </a:cubicBezTo>
                <a:cubicBezTo>
                  <a:pt x="1679608" y="2096221"/>
                  <a:pt x="1665658" y="2091389"/>
                  <a:pt x="1662713" y="2089107"/>
                </a:cubicBezTo>
                <a:cubicBezTo>
                  <a:pt x="1659777" y="2086836"/>
                  <a:pt x="1650448" y="2086893"/>
                  <a:pt x="1650448" y="2086893"/>
                </a:cubicBezTo>
                <a:lnTo>
                  <a:pt x="1647070" y="2083186"/>
                </a:lnTo>
                <a:cubicBezTo>
                  <a:pt x="1647070" y="2083186"/>
                  <a:pt x="1640591" y="2083082"/>
                  <a:pt x="1637184" y="2081561"/>
                </a:cubicBezTo>
                <a:cubicBezTo>
                  <a:pt x="1633785" y="2080049"/>
                  <a:pt x="1615764" y="2079567"/>
                  <a:pt x="1615417" y="2082744"/>
                </a:cubicBezTo>
                <a:cubicBezTo>
                  <a:pt x="1615072" y="2085930"/>
                  <a:pt x="1630627" y="2088751"/>
                  <a:pt x="1634305" y="2088819"/>
                </a:cubicBezTo>
                <a:cubicBezTo>
                  <a:pt x="1637992" y="2088876"/>
                  <a:pt x="1645817" y="2086893"/>
                  <a:pt x="1645817" y="2086893"/>
                </a:cubicBezTo>
                <a:lnTo>
                  <a:pt x="1646319" y="2089561"/>
                </a:lnTo>
                <a:lnTo>
                  <a:pt x="1640186" y="2091630"/>
                </a:lnTo>
                <a:cubicBezTo>
                  <a:pt x="1640186" y="2091630"/>
                  <a:pt x="1647108" y="2100582"/>
                  <a:pt x="1648822" y="2102430"/>
                </a:cubicBezTo>
                <a:cubicBezTo>
                  <a:pt x="1650535" y="2104288"/>
                  <a:pt x="1655705" y="2107466"/>
                  <a:pt x="1655705" y="2107466"/>
                </a:cubicBezTo>
                <a:cubicBezTo>
                  <a:pt x="1655705" y="2107466"/>
                  <a:pt x="1661635" y="2108428"/>
                  <a:pt x="1665216" y="2109977"/>
                </a:cubicBezTo>
                <a:cubicBezTo>
                  <a:pt x="1668807" y="2111537"/>
                  <a:pt x="1677605" y="2119305"/>
                  <a:pt x="1677605" y="2119305"/>
                </a:cubicBezTo>
                <a:lnTo>
                  <a:pt x="1675102" y="2119749"/>
                </a:lnTo>
                <a:cubicBezTo>
                  <a:pt x="1675102" y="2119749"/>
                  <a:pt x="1664878" y="2113019"/>
                  <a:pt x="1661337" y="2111461"/>
                </a:cubicBezTo>
                <a:cubicBezTo>
                  <a:pt x="1657793" y="2109910"/>
                  <a:pt x="1656205" y="2111017"/>
                  <a:pt x="1656205" y="2111017"/>
                </a:cubicBezTo>
                <a:lnTo>
                  <a:pt x="1654828" y="2123156"/>
                </a:lnTo>
                <a:lnTo>
                  <a:pt x="1653702" y="2108504"/>
                </a:lnTo>
                <a:cubicBezTo>
                  <a:pt x="1653702" y="2108504"/>
                  <a:pt x="1647618" y="2105443"/>
                  <a:pt x="1643565" y="2101987"/>
                </a:cubicBezTo>
                <a:cubicBezTo>
                  <a:pt x="1639522" y="2098531"/>
                  <a:pt x="1636933" y="2092372"/>
                  <a:pt x="1636933" y="2092372"/>
                </a:cubicBezTo>
                <a:cubicBezTo>
                  <a:pt x="1636943" y="2092372"/>
                  <a:pt x="1628241" y="2092100"/>
                  <a:pt x="1624804" y="2091476"/>
                </a:cubicBezTo>
                <a:cubicBezTo>
                  <a:pt x="1621358" y="2090859"/>
                  <a:pt x="1614793" y="2087923"/>
                  <a:pt x="1614793" y="2087923"/>
                </a:cubicBezTo>
                <a:cubicBezTo>
                  <a:pt x="1614793" y="2087923"/>
                  <a:pt x="1624303" y="2119132"/>
                  <a:pt x="1627681" y="2125524"/>
                </a:cubicBezTo>
                <a:cubicBezTo>
                  <a:pt x="1631052" y="2131916"/>
                  <a:pt x="1639350" y="2142563"/>
                  <a:pt x="1641938" y="2145951"/>
                </a:cubicBezTo>
                <a:cubicBezTo>
                  <a:pt x="1644538" y="2149341"/>
                  <a:pt x="1650198" y="2152468"/>
                  <a:pt x="1656079" y="2155867"/>
                </a:cubicBezTo>
                <a:cubicBezTo>
                  <a:pt x="1661961" y="2159265"/>
                  <a:pt x="1667218" y="2165917"/>
                  <a:pt x="1669346" y="2168449"/>
                </a:cubicBezTo>
                <a:cubicBezTo>
                  <a:pt x="1671483" y="2170980"/>
                  <a:pt x="1682562" y="2193218"/>
                  <a:pt x="1684113" y="2195835"/>
                </a:cubicBezTo>
                <a:cubicBezTo>
                  <a:pt x="1685662" y="2198445"/>
                  <a:pt x="1692593" y="2204721"/>
                  <a:pt x="1694498" y="2206492"/>
                </a:cubicBezTo>
                <a:cubicBezTo>
                  <a:pt x="1696406" y="2208253"/>
                  <a:pt x="1700881" y="2214328"/>
                  <a:pt x="1700881" y="2214328"/>
                </a:cubicBezTo>
                <a:lnTo>
                  <a:pt x="1705262" y="2216408"/>
                </a:lnTo>
                <a:cubicBezTo>
                  <a:pt x="1705262" y="2216408"/>
                  <a:pt x="1704713" y="2218929"/>
                  <a:pt x="1704386" y="2220846"/>
                </a:cubicBezTo>
                <a:cubicBezTo>
                  <a:pt x="1704048" y="2222761"/>
                  <a:pt x="1731340" y="2278084"/>
                  <a:pt x="1732669" y="2279760"/>
                </a:cubicBezTo>
                <a:cubicBezTo>
                  <a:pt x="1733997" y="2281425"/>
                  <a:pt x="1738675" y="2284640"/>
                  <a:pt x="1738675" y="2284640"/>
                </a:cubicBezTo>
                <a:lnTo>
                  <a:pt x="1738550" y="2287008"/>
                </a:lnTo>
                <a:cubicBezTo>
                  <a:pt x="1738550" y="2287008"/>
                  <a:pt x="1732832" y="2285632"/>
                  <a:pt x="1729915" y="2281531"/>
                </a:cubicBezTo>
                <a:cubicBezTo>
                  <a:pt x="1726988" y="2277439"/>
                  <a:pt x="1699640" y="2219699"/>
                  <a:pt x="1698628" y="2215964"/>
                </a:cubicBezTo>
                <a:cubicBezTo>
                  <a:pt x="1697619" y="2212220"/>
                  <a:pt x="1682525" y="2199523"/>
                  <a:pt x="1680608" y="2195981"/>
                </a:cubicBezTo>
                <a:cubicBezTo>
                  <a:pt x="1678693" y="2192438"/>
                  <a:pt x="1667429" y="2172808"/>
                  <a:pt x="1665466" y="2169335"/>
                </a:cubicBezTo>
                <a:cubicBezTo>
                  <a:pt x="1663511" y="2165869"/>
                  <a:pt x="1642718" y="2152055"/>
                  <a:pt x="1641063" y="2150688"/>
                </a:cubicBezTo>
                <a:cubicBezTo>
                  <a:pt x="1639416" y="2149320"/>
                  <a:pt x="1626055" y="2133216"/>
                  <a:pt x="1626055" y="2133216"/>
                </a:cubicBezTo>
                <a:cubicBezTo>
                  <a:pt x="1626055" y="2133216"/>
                  <a:pt x="1620164" y="2174004"/>
                  <a:pt x="1619173" y="2177921"/>
                </a:cubicBezTo>
                <a:cubicBezTo>
                  <a:pt x="1618180" y="2181840"/>
                  <a:pt x="1606793" y="2205809"/>
                  <a:pt x="1606157" y="2209593"/>
                </a:cubicBezTo>
                <a:cubicBezTo>
                  <a:pt x="1605512" y="2213376"/>
                  <a:pt x="1610162" y="2256078"/>
                  <a:pt x="1610162" y="2256078"/>
                </a:cubicBezTo>
                <a:lnTo>
                  <a:pt x="1607034" y="2256665"/>
                </a:lnTo>
                <a:cubicBezTo>
                  <a:pt x="1607034" y="2256665"/>
                  <a:pt x="1602826" y="2213943"/>
                  <a:pt x="1601652" y="2213000"/>
                </a:cubicBezTo>
                <a:cubicBezTo>
                  <a:pt x="1600468" y="2212057"/>
                  <a:pt x="1598649" y="2216995"/>
                  <a:pt x="1598649" y="2216995"/>
                </a:cubicBezTo>
                <a:lnTo>
                  <a:pt x="1598273" y="2214040"/>
                </a:lnTo>
                <a:cubicBezTo>
                  <a:pt x="1598273" y="2214040"/>
                  <a:pt x="1610826" y="2188289"/>
                  <a:pt x="1615292" y="2177777"/>
                </a:cubicBezTo>
                <a:cubicBezTo>
                  <a:pt x="1619750" y="2167255"/>
                  <a:pt x="1622301" y="2124926"/>
                  <a:pt x="1622301" y="2124926"/>
                </a:cubicBezTo>
                <a:lnTo>
                  <a:pt x="1602278" y="2071058"/>
                </a:lnTo>
                <a:cubicBezTo>
                  <a:pt x="1602278" y="2071058"/>
                  <a:pt x="1584267" y="2068853"/>
                  <a:pt x="1567237" y="2066610"/>
                </a:cubicBezTo>
                <a:cubicBezTo>
                  <a:pt x="1554760" y="2064974"/>
                  <a:pt x="1537319" y="2064252"/>
                  <a:pt x="1526816" y="2063953"/>
                </a:cubicBezTo>
                <a:cubicBezTo>
                  <a:pt x="1527461" y="2066638"/>
                  <a:pt x="1528568" y="2072243"/>
                  <a:pt x="1528568" y="2072243"/>
                </a:cubicBezTo>
                <a:lnTo>
                  <a:pt x="1525690" y="2072531"/>
                </a:lnTo>
                <a:cubicBezTo>
                  <a:pt x="1525690" y="2072531"/>
                  <a:pt x="1524553" y="2068420"/>
                  <a:pt x="1523438" y="2063953"/>
                </a:cubicBezTo>
                <a:cubicBezTo>
                  <a:pt x="1521627" y="2063905"/>
                  <a:pt x="1516804" y="2063655"/>
                  <a:pt x="1516804" y="2063655"/>
                </a:cubicBezTo>
                <a:cubicBezTo>
                  <a:pt x="1516804" y="2063655"/>
                  <a:pt x="1474111" y="2061816"/>
                  <a:pt x="1416323" y="2092514"/>
                </a:cubicBezTo>
                <a:cubicBezTo>
                  <a:pt x="1403077" y="2099552"/>
                  <a:pt x="1359642" y="2125082"/>
                  <a:pt x="1359642" y="2125082"/>
                </a:cubicBezTo>
                <a:cubicBezTo>
                  <a:pt x="1359642" y="2125082"/>
                  <a:pt x="1325941" y="2126526"/>
                  <a:pt x="1321849" y="2129375"/>
                </a:cubicBezTo>
                <a:cubicBezTo>
                  <a:pt x="1316275" y="2133245"/>
                  <a:pt x="1319221" y="2140032"/>
                  <a:pt x="1319221" y="2140032"/>
                </a:cubicBezTo>
                <a:cubicBezTo>
                  <a:pt x="1319221" y="2140032"/>
                  <a:pt x="1305398" y="2133639"/>
                  <a:pt x="1286307" y="2130405"/>
                </a:cubicBezTo>
                <a:cubicBezTo>
                  <a:pt x="1265062" y="2126815"/>
                  <a:pt x="1237626" y="2126380"/>
                  <a:pt x="1221993" y="2125226"/>
                </a:cubicBezTo>
                <a:cubicBezTo>
                  <a:pt x="1209114" y="2124273"/>
                  <a:pt x="1198977" y="2125120"/>
                  <a:pt x="1191083" y="2126410"/>
                </a:cubicBezTo>
                <a:cubicBezTo>
                  <a:pt x="1197436" y="2134630"/>
                  <a:pt x="1203597" y="2142842"/>
                  <a:pt x="1203597" y="2142842"/>
                </a:cubicBezTo>
                <a:cubicBezTo>
                  <a:pt x="1203597" y="2142842"/>
                  <a:pt x="1207805" y="2154258"/>
                  <a:pt x="1210105" y="2162673"/>
                </a:cubicBezTo>
                <a:cubicBezTo>
                  <a:pt x="1212405" y="2171096"/>
                  <a:pt x="1203772" y="2182389"/>
                  <a:pt x="1209105" y="2191090"/>
                </a:cubicBezTo>
                <a:cubicBezTo>
                  <a:pt x="1214436" y="2199802"/>
                  <a:pt x="1271416" y="2249119"/>
                  <a:pt x="1271416" y="2249119"/>
                </a:cubicBezTo>
                <a:lnTo>
                  <a:pt x="1318095" y="2259631"/>
                </a:lnTo>
                <a:lnTo>
                  <a:pt x="1319095" y="2263626"/>
                </a:lnTo>
                <a:lnTo>
                  <a:pt x="1291815" y="2258149"/>
                </a:lnTo>
                <a:lnTo>
                  <a:pt x="1273419" y="2253710"/>
                </a:lnTo>
                <a:cubicBezTo>
                  <a:pt x="1273419" y="2253710"/>
                  <a:pt x="1276615" y="2263770"/>
                  <a:pt x="1279676" y="2272058"/>
                </a:cubicBezTo>
                <a:cubicBezTo>
                  <a:pt x="1282737" y="2280356"/>
                  <a:pt x="1280551" y="2298405"/>
                  <a:pt x="1280551" y="2298405"/>
                </a:cubicBezTo>
                <a:lnTo>
                  <a:pt x="1276672" y="2298405"/>
                </a:lnTo>
                <a:cubicBezTo>
                  <a:pt x="1276672" y="2298405"/>
                  <a:pt x="1278260" y="2282656"/>
                  <a:pt x="1277298" y="2277093"/>
                </a:cubicBezTo>
                <a:cubicBezTo>
                  <a:pt x="1276336" y="2271529"/>
                  <a:pt x="1270039" y="2254596"/>
                  <a:pt x="1270039" y="2254596"/>
                </a:cubicBezTo>
                <a:lnTo>
                  <a:pt x="1238262" y="2228547"/>
                </a:lnTo>
                <a:lnTo>
                  <a:pt x="1228376" y="2221586"/>
                </a:lnTo>
                <a:lnTo>
                  <a:pt x="1231255" y="2234467"/>
                </a:lnTo>
                <a:lnTo>
                  <a:pt x="1230378" y="2256367"/>
                </a:lnTo>
                <a:lnTo>
                  <a:pt x="1233007" y="2270432"/>
                </a:lnTo>
                <a:lnTo>
                  <a:pt x="1231004" y="2270874"/>
                </a:lnTo>
                <a:lnTo>
                  <a:pt x="1227624" y="2256367"/>
                </a:lnTo>
                <a:lnTo>
                  <a:pt x="1228251" y="2234611"/>
                </a:lnTo>
                <a:lnTo>
                  <a:pt x="1225998" y="2221586"/>
                </a:lnTo>
                <a:lnTo>
                  <a:pt x="1214611" y="2207523"/>
                </a:lnTo>
                <a:lnTo>
                  <a:pt x="1206476" y="2218921"/>
                </a:lnTo>
                <a:lnTo>
                  <a:pt x="1203973" y="2225583"/>
                </a:lnTo>
                <a:lnTo>
                  <a:pt x="1208729" y="2241571"/>
                </a:lnTo>
                <a:lnTo>
                  <a:pt x="1205850" y="2253710"/>
                </a:lnTo>
                <a:lnTo>
                  <a:pt x="1202346" y="2252074"/>
                </a:lnTo>
                <a:lnTo>
                  <a:pt x="1205349" y="2241273"/>
                </a:lnTo>
                <a:cubicBezTo>
                  <a:pt x="1205349" y="2241273"/>
                  <a:pt x="1196030" y="2221597"/>
                  <a:pt x="1203096" y="2213742"/>
                </a:cubicBezTo>
                <a:cubicBezTo>
                  <a:pt x="1210162" y="2205886"/>
                  <a:pt x="1211731" y="2202641"/>
                  <a:pt x="1211731" y="2202641"/>
                </a:cubicBezTo>
                <a:lnTo>
                  <a:pt x="1204474" y="2197752"/>
                </a:lnTo>
                <a:cubicBezTo>
                  <a:pt x="1204474" y="2197752"/>
                  <a:pt x="1203722" y="2179153"/>
                  <a:pt x="1200970" y="2164300"/>
                </a:cubicBezTo>
                <a:cubicBezTo>
                  <a:pt x="1198217" y="2149456"/>
                  <a:pt x="1182198" y="2129375"/>
                  <a:pt x="1182198" y="2129375"/>
                </a:cubicBezTo>
                <a:lnTo>
                  <a:pt x="1185326" y="2147433"/>
                </a:lnTo>
                <a:lnTo>
                  <a:pt x="1182948" y="2150986"/>
                </a:lnTo>
                <a:lnTo>
                  <a:pt x="1186453" y="2167264"/>
                </a:lnTo>
                <a:lnTo>
                  <a:pt x="1184451" y="2168304"/>
                </a:lnTo>
                <a:lnTo>
                  <a:pt x="1180071" y="2150244"/>
                </a:lnTo>
                <a:lnTo>
                  <a:pt x="1182073" y="2145509"/>
                </a:lnTo>
                <a:lnTo>
                  <a:pt x="1179069" y="2129221"/>
                </a:lnTo>
                <a:cubicBezTo>
                  <a:pt x="1177981" y="2129606"/>
                  <a:pt x="1174563" y="2130405"/>
                  <a:pt x="1174563" y="2130405"/>
                </a:cubicBezTo>
                <a:lnTo>
                  <a:pt x="1151162" y="2129519"/>
                </a:lnTo>
                <a:cubicBezTo>
                  <a:pt x="1142680" y="2138616"/>
                  <a:pt x="1066603" y="2220441"/>
                  <a:pt x="1023024" y="2284342"/>
                </a:cubicBezTo>
                <a:cubicBezTo>
                  <a:pt x="976998" y="2351842"/>
                  <a:pt x="963729" y="2455866"/>
                  <a:pt x="959083" y="2499263"/>
                </a:cubicBezTo>
                <a:cubicBezTo>
                  <a:pt x="954436" y="2542658"/>
                  <a:pt x="967222" y="2719555"/>
                  <a:pt x="969345" y="2779460"/>
                </a:cubicBezTo>
                <a:cubicBezTo>
                  <a:pt x="971467" y="2839365"/>
                  <a:pt x="968831" y="2905104"/>
                  <a:pt x="988990" y="2956934"/>
                </a:cubicBezTo>
                <a:cubicBezTo>
                  <a:pt x="1005561" y="2999521"/>
                  <a:pt x="1217237" y="3096363"/>
                  <a:pt x="1217237" y="3096363"/>
                </a:cubicBezTo>
                <a:lnTo>
                  <a:pt x="1245271" y="3128631"/>
                </a:lnTo>
                <a:cubicBezTo>
                  <a:pt x="1245261" y="3128631"/>
                  <a:pt x="1139080" y="3065433"/>
                  <a:pt x="1034162" y="3063499"/>
                </a:cubicBezTo>
                <a:cubicBezTo>
                  <a:pt x="1004812" y="3062960"/>
                  <a:pt x="943083" y="3015683"/>
                  <a:pt x="919416" y="3034051"/>
                </a:cubicBezTo>
                <a:cubicBezTo>
                  <a:pt x="904809" y="3045381"/>
                  <a:pt x="898066" y="3058743"/>
                  <a:pt x="889258" y="3078006"/>
                </a:cubicBezTo>
                <a:cubicBezTo>
                  <a:pt x="875291" y="3108556"/>
                  <a:pt x="873439" y="3127346"/>
                  <a:pt x="874581" y="3144591"/>
                </a:cubicBezTo>
                <a:lnTo>
                  <a:pt x="876846" y="3165466"/>
                </a:lnTo>
                <a:lnTo>
                  <a:pt x="846226" y="3165466"/>
                </a:lnTo>
                <a:lnTo>
                  <a:pt x="846592" y="3147250"/>
                </a:lnTo>
                <a:cubicBezTo>
                  <a:pt x="848918" y="3124990"/>
                  <a:pt x="851597" y="3102370"/>
                  <a:pt x="850091" y="3076378"/>
                </a:cubicBezTo>
                <a:cubicBezTo>
                  <a:pt x="848007" y="3040443"/>
                  <a:pt x="829299" y="3036852"/>
                  <a:pt x="812424" y="3032867"/>
                </a:cubicBezTo>
                <a:cubicBezTo>
                  <a:pt x="744391" y="3016780"/>
                  <a:pt x="616567" y="3130749"/>
                  <a:pt x="587807" y="3097547"/>
                </a:cubicBezTo>
                <a:cubicBezTo>
                  <a:pt x="565592" y="3071902"/>
                  <a:pt x="665193" y="3071749"/>
                  <a:pt x="714444" y="2970401"/>
                </a:cubicBezTo>
                <a:cubicBezTo>
                  <a:pt x="763694" y="2869054"/>
                  <a:pt x="755601" y="2824954"/>
                  <a:pt x="756113" y="2767917"/>
                </a:cubicBezTo>
                <a:cubicBezTo>
                  <a:pt x="756625" y="2710872"/>
                  <a:pt x="784149" y="2589212"/>
                  <a:pt x="786271" y="2529316"/>
                </a:cubicBezTo>
                <a:cubicBezTo>
                  <a:pt x="788392" y="2469411"/>
                  <a:pt x="801180" y="2292514"/>
                  <a:pt x="796533" y="2249119"/>
                </a:cubicBezTo>
                <a:cubicBezTo>
                  <a:pt x="791886" y="2205722"/>
                  <a:pt x="778617" y="2101698"/>
                  <a:pt x="732589" y="2034198"/>
                </a:cubicBezTo>
                <a:cubicBezTo>
                  <a:pt x="689014" y="1970297"/>
                  <a:pt x="612932" y="1888472"/>
                  <a:pt x="604450" y="1879375"/>
                </a:cubicBezTo>
                <a:lnTo>
                  <a:pt x="581051" y="1880261"/>
                </a:lnTo>
                <a:cubicBezTo>
                  <a:pt x="581051" y="1880261"/>
                  <a:pt x="563316" y="1872877"/>
                  <a:pt x="533625" y="1875082"/>
                </a:cubicBezTo>
                <a:cubicBezTo>
                  <a:pt x="517986" y="1876238"/>
                  <a:pt x="490552" y="1876671"/>
                  <a:pt x="469305" y="1880261"/>
                </a:cubicBezTo>
                <a:cubicBezTo>
                  <a:pt x="450216" y="1883486"/>
                  <a:pt x="436395" y="1890032"/>
                  <a:pt x="436395" y="1890032"/>
                </a:cubicBezTo>
                <a:cubicBezTo>
                  <a:pt x="436395" y="1890032"/>
                  <a:pt x="439342" y="1883101"/>
                  <a:pt x="433766" y="1879221"/>
                </a:cubicBezTo>
                <a:cubicBezTo>
                  <a:pt x="429675" y="1876382"/>
                  <a:pt x="395977" y="1874928"/>
                  <a:pt x="395977" y="1874928"/>
                </a:cubicBezTo>
                <a:cubicBezTo>
                  <a:pt x="395977" y="1874928"/>
                  <a:pt x="352542" y="1849409"/>
                  <a:pt x="339290" y="1842372"/>
                </a:cubicBezTo>
                <a:cubicBezTo>
                  <a:pt x="281504" y="1811662"/>
                  <a:pt x="238806" y="1813501"/>
                  <a:pt x="238808" y="1813501"/>
                </a:cubicBezTo>
                <a:cubicBezTo>
                  <a:pt x="238808" y="1813501"/>
                  <a:pt x="205405" y="1814224"/>
                  <a:pt x="188378" y="1816467"/>
                </a:cubicBezTo>
                <a:cubicBezTo>
                  <a:pt x="171352" y="1818709"/>
                  <a:pt x="153339" y="1821058"/>
                  <a:pt x="153339" y="1821058"/>
                </a:cubicBezTo>
                <a:lnTo>
                  <a:pt x="133318" y="1874784"/>
                </a:lnTo>
                <a:cubicBezTo>
                  <a:pt x="133318" y="1874784"/>
                  <a:pt x="135867" y="1917111"/>
                  <a:pt x="140325" y="1927623"/>
                </a:cubicBezTo>
                <a:cubicBezTo>
                  <a:pt x="144787" y="1938145"/>
                  <a:pt x="157344" y="1964040"/>
                  <a:pt x="157344" y="1964040"/>
                </a:cubicBezTo>
                <a:lnTo>
                  <a:pt x="156970" y="1966851"/>
                </a:lnTo>
                <a:cubicBezTo>
                  <a:pt x="156970" y="1966851"/>
                  <a:pt x="155147" y="1962057"/>
                  <a:pt x="153966" y="1963000"/>
                </a:cubicBezTo>
                <a:cubicBezTo>
                  <a:pt x="152786" y="1963943"/>
                  <a:pt x="148585" y="2006522"/>
                  <a:pt x="148585" y="2006522"/>
                </a:cubicBezTo>
                <a:lnTo>
                  <a:pt x="145457" y="2005925"/>
                </a:lnTo>
                <a:cubicBezTo>
                  <a:pt x="145457" y="2005925"/>
                  <a:pt x="150102" y="1963376"/>
                  <a:pt x="149462" y="1959593"/>
                </a:cubicBezTo>
                <a:cubicBezTo>
                  <a:pt x="148820" y="1955809"/>
                  <a:pt x="137438" y="1931694"/>
                  <a:pt x="136448" y="1927777"/>
                </a:cubicBezTo>
                <a:cubicBezTo>
                  <a:pt x="135457" y="1923850"/>
                  <a:pt x="129564" y="1883072"/>
                  <a:pt x="129564" y="1883072"/>
                </a:cubicBezTo>
                <a:cubicBezTo>
                  <a:pt x="129564" y="1883072"/>
                  <a:pt x="116196" y="1899322"/>
                  <a:pt x="114549" y="1900688"/>
                </a:cubicBezTo>
                <a:cubicBezTo>
                  <a:pt x="112901" y="1902055"/>
                  <a:pt x="92106" y="1915716"/>
                  <a:pt x="90148" y="1919191"/>
                </a:cubicBezTo>
                <a:cubicBezTo>
                  <a:pt x="88188" y="1922656"/>
                  <a:pt x="77048" y="1942284"/>
                  <a:pt x="75131" y="1945828"/>
                </a:cubicBezTo>
                <a:cubicBezTo>
                  <a:pt x="73215" y="1949379"/>
                  <a:pt x="57997" y="1962076"/>
                  <a:pt x="56987" y="1965811"/>
                </a:cubicBezTo>
                <a:cubicBezTo>
                  <a:pt x="55976" y="1969557"/>
                  <a:pt x="28626" y="2027287"/>
                  <a:pt x="25702" y="2031387"/>
                </a:cubicBezTo>
                <a:cubicBezTo>
                  <a:pt x="22781" y="2035479"/>
                  <a:pt x="17070" y="2037008"/>
                  <a:pt x="17068" y="2037008"/>
                </a:cubicBezTo>
                <a:lnTo>
                  <a:pt x="16943" y="2034496"/>
                </a:lnTo>
                <a:cubicBezTo>
                  <a:pt x="16943" y="2034496"/>
                  <a:pt x="21623" y="2031426"/>
                  <a:pt x="22950" y="2029760"/>
                </a:cubicBezTo>
                <a:cubicBezTo>
                  <a:pt x="24277" y="2028085"/>
                  <a:pt x="51562" y="1972607"/>
                  <a:pt x="51231" y="1970702"/>
                </a:cubicBezTo>
                <a:cubicBezTo>
                  <a:pt x="50898" y="1968787"/>
                  <a:pt x="50354" y="1966255"/>
                  <a:pt x="50354" y="1966255"/>
                </a:cubicBezTo>
                <a:lnTo>
                  <a:pt x="54734" y="1964329"/>
                </a:lnTo>
                <a:cubicBezTo>
                  <a:pt x="54734" y="1964329"/>
                  <a:pt x="59212" y="1958101"/>
                  <a:pt x="61115" y="1956339"/>
                </a:cubicBezTo>
                <a:cubicBezTo>
                  <a:pt x="63021" y="1954577"/>
                  <a:pt x="69947" y="1948301"/>
                  <a:pt x="71503" y="1945682"/>
                </a:cubicBezTo>
                <a:cubicBezTo>
                  <a:pt x="73058" y="1943074"/>
                  <a:pt x="84135" y="1920827"/>
                  <a:pt x="86268" y="1918305"/>
                </a:cubicBezTo>
                <a:cubicBezTo>
                  <a:pt x="88401" y="1915773"/>
                  <a:pt x="93651" y="1909111"/>
                  <a:pt x="99533" y="1905723"/>
                </a:cubicBezTo>
                <a:cubicBezTo>
                  <a:pt x="105415" y="1902324"/>
                  <a:pt x="111082" y="1899187"/>
                  <a:pt x="113673" y="1895798"/>
                </a:cubicBezTo>
                <a:cubicBezTo>
                  <a:pt x="116265" y="1892419"/>
                  <a:pt x="124569" y="1881763"/>
                  <a:pt x="127937" y="1875380"/>
                </a:cubicBezTo>
                <a:cubicBezTo>
                  <a:pt x="131308" y="1868988"/>
                  <a:pt x="140826" y="1837779"/>
                  <a:pt x="140826" y="1837779"/>
                </a:cubicBezTo>
                <a:cubicBezTo>
                  <a:pt x="140826" y="1837779"/>
                  <a:pt x="134257" y="1840715"/>
                  <a:pt x="130816" y="1841332"/>
                </a:cubicBezTo>
                <a:cubicBezTo>
                  <a:pt x="127376" y="1841947"/>
                  <a:pt x="118677" y="1842218"/>
                  <a:pt x="118677" y="1842218"/>
                </a:cubicBezTo>
                <a:cubicBezTo>
                  <a:pt x="118677" y="1842218"/>
                  <a:pt x="116093" y="1848379"/>
                  <a:pt x="112046" y="1851844"/>
                </a:cubicBezTo>
                <a:cubicBezTo>
                  <a:pt x="107999" y="1855300"/>
                  <a:pt x="101909" y="1858352"/>
                  <a:pt x="101909" y="1858352"/>
                </a:cubicBezTo>
                <a:lnTo>
                  <a:pt x="100784" y="1873013"/>
                </a:lnTo>
                <a:lnTo>
                  <a:pt x="99408" y="1861019"/>
                </a:lnTo>
                <a:cubicBezTo>
                  <a:pt x="99408" y="1861019"/>
                  <a:pt x="97819" y="1859757"/>
                  <a:pt x="94278" y="1861317"/>
                </a:cubicBezTo>
                <a:cubicBezTo>
                  <a:pt x="90733" y="1862867"/>
                  <a:pt x="80512" y="1869605"/>
                  <a:pt x="80512" y="1869605"/>
                </a:cubicBezTo>
                <a:lnTo>
                  <a:pt x="78009" y="1869162"/>
                </a:lnTo>
                <a:cubicBezTo>
                  <a:pt x="78009" y="1869162"/>
                  <a:pt x="86814" y="1861393"/>
                  <a:pt x="90398" y="1859834"/>
                </a:cubicBezTo>
                <a:cubicBezTo>
                  <a:pt x="93981" y="1858274"/>
                  <a:pt x="99909" y="1857321"/>
                  <a:pt x="99907" y="1857321"/>
                </a:cubicBezTo>
                <a:cubicBezTo>
                  <a:pt x="99907" y="1857321"/>
                  <a:pt x="105078" y="1854144"/>
                  <a:pt x="106791" y="1852286"/>
                </a:cubicBezTo>
                <a:cubicBezTo>
                  <a:pt x="108503" y="1850428"/>
                  <a:pt x="115424" y="1841476"/>
                  <a:pt x="115424" y="1841476"/>
                </a:cubicBezTo>
                <a:lnTo>
                  <a:pt x="109292" y="1839407"/>
                </a:lnTo>
                <a:lnTo>
                  <a:pt x="109793" y="1836894"/>
                </a:lnTo>
                <a:cubicBezTo>
                  <a:pt x="109793" y="1836894"/>
                  <a:pt x="117626" y="1838732"/>
                  <a:pt x="121306" y="1838665"/>
                </a:cubicBezTo>
                <a:cubicBezTo>
                  <a:pt x="124986" y="1838607"/>
                  <a:pt x="140547" y="1835777"/>
                  <a:pt x="140202" y="1832600"/>
                </a:cubicBezTo>
                <a:cubicBezTo>
                  <a:pt x="139856" y="1829413"/>
                  <a:pt x="121829" y="1829905"/>
                  <a:pt x="118427" y="1831417"/>
                </a:cubicBezTo>
                <a:cubicBezTo>
                  <a:pt x="115026" y="1832928"/>
                  <a:pt x="108542" y="1833044"/>
                  <a:pt x="108542" y="1833044"/>
                </a:cubicBezTo>
                <a:lnTo>
                  <a:pt x="105164" y="1836741"/>
                </a:lnTo>
                <a:cubicBezTo>
                  <a:pt x="105164" y="1836741"/>
                  <a:pt x="95839" y="1836691"/>
                  <a:pt x="92900" y="1838963"/>
                </a:cubicBezTo>
                <a:cubicBezTo>
                  <a:pt x="89961" y="1841235"/>
                  <a:pt x="76007" y="1846069"/>
                  <a:pt x="76007" y="1846069"/>
                </a:cubicBezTo>
                <a:cubicBezTo>
                  <a:pt x="76008" y="1846069"/>
                  <a:pt x="47212" y="1857803"/>
                  <a:pt x="31584" y="1863829"/>
                </a:cubicBezTo>
                <a:lnTo>
                  <a:pt x="0" y="1875042"/>
                </a:lnTo>
                <a:lnTo>
                  <a:pt x="0" y="1858709"/>
                </a:lnTo>
                <a:lnTo>
                  <a:pt x="38716" y="1842660"/>
                </a:lnTo>
                <a:cubicBezTo>
                  <a:pt x="61750" y="1834632"/>
                  <a:pt x="172611" y="1799736"/>
                  <a:pt x="172611" y="1799736"/>
                </a:cubicBezTo>
                <a:lnTo>
                  <a:pt x="161975" y="1783313"/>
                </a:lnTo>
                <a:lnTo>
                  <a:pt x="117677" y="1770876"/>
                </a:lnTo>
                <a:cubicBezTo>
                  <a:pt x="117677" y="1770876"/>
                  <a:pt x="74550" y="1739658"/>
                  <a:pt x="65496" y="1731802"/>
                </a:cubicBezTo>
                <a:cubicBezTo>
                  <a:pt x="58705" y="1725911"/>
                  <a:pt x="20783" y="1702215"/>
                  <a:pt x="2246" y="1690735"/>
                </a:cubicBezTo>
                <a:lnTo>
                  <a:pt x="0" y="1689349"/>
                </a:lnTo>
                <a:lnTo>
                  <a:pt x="0" y="1681412"/>
                </a:lnTo>
                <a:lnTo>
                  <a:pt x="5644" y="1684678"/>
                </a:lnTo>
                <a:cubicBezTo>
                  <a:pt x="20786" y="1693468"/>
                  <a:pt x="51673" y="1711528"/>
                  <a:pt x="56486" y="1715369"/>
                </a:cubicBezTo>
                <a:cubicBezTo>
                  <a:pt x="62904" y="1720491"/>
                  <a:pt x="84482" y="1740206"/>
                  <a:pt x="89897" y="1744384"/>
                </a:cubicBezTo>
                <a:cubicBezTo>
                  <a:pt x="95311" y="1748551"/>
                  <a:pt x="122056" y="1764513"/>
                  <a:pt x="122058" y="1764513"/>
                </a:cubicBezTo>
                <a:cubicBezTo>
                  <a:pt x="122058" y="1764513"/>
                  <a:pt x="152811" y="1772907"/>
                  <a:pt x="158596" y="1774727"/>
                </a:cubicBezTo>
                <a:cubicBezTo>
                  <a:pt x="164380" y="1776545"/>
                  <a:pt x="190755" y="1797521"/>
                  <a:pt x="190755" y="1797521"/>
                </a:cubicBezTo>
                <a:cubicBezTo>
                  <a:pt x="190755" y="1797521"/>
                  <a:pt x="208384" y="1799639"/>
                  <a:pt x="225794" y="1793816"/>
                </a:cubicBezTo>
                <a:cubicBezTo>
                  <a:pt x="243203" y="1788001"/>
                  <a:pt x="250946" y="1786268"/>
                  <a:pt x="250946" y="1786268"/>
                </a:cubicBezTo>
                <a:lnTo>
                  <a:pt x="229672" y="1773841"/>
                </a:lnTo>
                <a:cubicBezTo>
                  <a:pt x="229673" y="1773841"/>
                  <a:pt x="202673" y="1692708"/>
                  <a:pt x="191131" y="1685325"/>
                </a:cubicBezTo>
                <a:cubicBezTo>
                  <a:pt x="179588" y="1677933"/>
                  <a:pt x="153140" y="1674177"/>
                  <a:pt x="139325" y="1661643"/>
                </a:cubicBezTo>
                <a:cubicBezTo>
                  <a:pt x="125512" y="1649110"/>
                  <a:pt x="92775" y="1611905"/>
                  <a:pt x="92775" y="1611905"/>
                </a:cubicBezTo>
                <a:cubicBezTo>
                  <a:pt x="92775" y="1611905"/>
                  <a:pt x="87280" y="1599736"/>
                  <a:pt x="84141" y="1590745"/>
                </a:cubicBezTo>
                <a:cubicBezTo>
                  <a:pt x="81002" y="1581744"/>
                  <a:pt x="89750" y="1568517"/>
                  <a:pt x="83264" y="1559508"/>
                </a:cubicBezTo>
                <a:cubicBezTo>
                  <a:pt x="76780" y="1550506"/>
                  <a:pt x="10562" y="1502230"/>
                  <a:pt x="10562" y="1502230"/>
                </a:cubicBezTo>
                <a:lnTo>
                  <a:pt x="0" y="1500844"/>
                </a:lnTo>
                <a:lnTo>
                  <a:pt x="0" y="1496213"/>
                </a:lnTo>
                <a:lnTo>
                  <a:pt x="8059" y="1497494"/>
                </a:lnTo>
                <a:cubicBezTo>
                  <a:pt x="8059" y="1497494"/>
                  <a:pt x="7018" y="1494804"/>
                  <a:pt x="5480" y="1491015"/>
                </a:cubicBezTo>
                <a:lnTo>
                  <a:pt x="0" y="1478129"/>
                </a:lnTo>
                <a:lnTo>
                  <a:pt x="0" y="1448919"/>
                </a:lnTo>
                <a:lnTo>
                  <a:pt x="1177" y="1448793"/>
                </a:lnTo>
                <a:cubicBezTo>
                  <a:pt x="1177" y="1448793"/>
                  <a:pt x="716" y="1466170"/>
                  <a:pt x="2177" y="1472176"/>
                </a:cubicBezTo>
                <a:cubicBezTo>
                  <a:pt x="3637" y="1478183"/>
                  <a:pt x="11813" y="1496156"/>
                  <a:pt x="11813" y="1496156"/>
                </a:cubicBezTo>
                <a:lnTo>
                  <a:pt x="48477" y="1521319"/>
                </a:lnTo>
                <a:lnTo>
                  <a:pt x="59865" y="1527980"/>
                </a:lnTo>
                <a:lnTo>
                  <a:pt x="55610" y="1514215"/>
                </a:lnTo>
                <a:lnTo>
                  <a:pt x="54985" y="1490091"/>
                </a:lnTo>
                <a:lnTo>
                  <a:pt x="51106" y="1474997"/>
                </a:lnTo>
                <a:lnTo>
                  <a:pt x="53482" y="1474255"/>
                </a:lnTo>
                <a:lnTo>
                  <a:pt x="58238" y="1489793"/>
                </a:lnTo>
                <a:lnTo>
                  <a:pt x="59113" y="1513771"/>
                </a:lnTo>
                <a:lnTo>
                  <a:pt x="62493" y="1527836"/>
                </a:lnTo>
                <a:lnTo>
                  <a:pt x="76007" y="1542045"/>
                </a:lnTo>
                <a:lnTo>
                  <a:pt x="83890" y="1528722"/>
                </a:lnTo>
                <a:lnTo>
                  <a:pt x="86394" y="1521021"/>
                </a:lnTo>
                <a:lnTo>
                  <a:pt x="79886" y="1504000"/>
                </a:lnTo>
                <a:lnTo>
                  <a:pt x="82264" y="1490389"/>
                </a:lnTo>
                <a:lnTo>
                  <a:pt x="86143" y="1491862"/>
                </a:lnTo>
                <a:lnTo>
                  <a:pt x="83640" y="1504000"/>
                </a:lnTo>
                <a:cubicBezTo>
                  <a:pt x="83640" y="1504000"/>
                  <a:pt x="95314" y="1524708"/>
                  <a:pt x="88145" y="1534055"/>
                </a:cubicBezTo>
                <a:cubicBezTo>
                  <a:pt x="80977" y="1543393"/>
                  <a:pt x="79387" y="1547079"/>
                  <a:pt x="79387" y="1547079"/>
                </a:cubicBezTo>
                <a:lnTo>
                  <a:pt x="87770" y="1551816"/>
                </a:lnTo>
                <a:cubicBezTo>
                  <a:pt x="87770" y="1551816"/>
                  <a:pt x="90046" y="1572080"/>
                  <a:pt x="94152" y="1588079"/>
                </a:cubicBezTo>
                <a:cubicBezTo>
                  <a:pt x="98258" y="1604078"/>
                  <a:pt x="117301" y="1624486"/>
                  <a:pt x="117301" y="1624486"/>
                </a:cubicBezTo>
                <a:lnTo>
                  <a:pt x="112422" y="1604799"/>
                </a:lnTo>
                <a:lnTo>
                  <a:pt x="114798" y="1600804"/>
                </a:lnTo>
                <a:lnTo>
                  <a:pt x="109793" y="1583486"/>
                </a:lnTo>
                <a:lnTo>
                  <a:pt x="112046" y="1582004"/>
                </a:lnTo>
                <a:lnTo>
                  <a:pt x="118178" y="1601402"/>
                </a:lnTo>
                <a:lnTo>
                  <a:pt x="116176" y="1606581"/>
                </a:lnTo>
                <a:lnTo>
                  <a:pt x="121055" y="1625670"/>
                </a:lnTo>
                <a:cubicBezTo>
                  <a:pt x="121055" y="1625670"/>
                  <a:pt x="123117" y="1636164"/>
                  <a:pt x="136573" y="1646395"/>
                </a:cubicBezTo>
                <a:cubicBezTo>
                  <a:pt x="150029" y="1656629"/>
                  <a:pt x="178966" y="1658159"/>
                  <a:pt x="196511" y="1674668"/>
                </a:cubicBezTo>
                <a:cubicBezTo>
                  <a:pt x="214058" y="1691169"/>
                  <a:pt x="221604" y="1708343"/>
                  <a:pt x="232050" y="1734613"/>
                </a:cubicBezTo>
                <a:cubicBezTo>
                  <a:pt x="242499" y="1760884"/>
                  <a:pt x="269719" y="1787346"/>
                  <a:pt x="285733" y="1794114"/>
                </a:cubicBezTo>
                <a:cubicBezTo>
                  <a:pt x="301746" y="1800882"/>
                  <a:pt x="347954" y="1799563"/>
                  <a:pt x="364318" y="1817352"/>
                </a:cubicBezTo>
                <a:cubicBezTo>
                  <a:pt x="380680" y="1835143"/>
                  <a:pt x="378483" y="1840369"/>
                  <a:pt x="408114" y="1845183"/>
                </a:cubicBezTo>
                <a:cubicBezTo>
                  <a:pt x="437746" y="1849996"/>
                  <a:pt x="459259" y="1856570"/>
                  <a:pt x="481444" y="1849178"/>
                </a:cubicBezTo>
                <a:cubicBezTo>
                  <a:pt x="503628" y="1841784"/>
                  <a:pt x="512978" y="1834824"/>
                  <a:pt x="512978" y="1834824"/>
                </a:cubicBezTo>
                <a:cubicBezTo>
                  <a:pt x="512978" y="1834824"/>
                  <a:pt x="508076" y="1818113"/>
                  <a:pt x="492957" y="1811730"/>
                </a:cubicBezTo>
                <a:cubicBezTo>
                  <a:pt x="477834" y="1805338"/>
                  <a:pt x="473670" y="1798686"/>
                  <a:pt x="463424" y="1791303"/>
                </a:cubicBezTo>
                <a:cubicBezTo>
                  <a:pt x="453178" y="1783920"/>
                  <a:pt x="430163" y="1779895"/>
                  <a:pt x="421003" y="1776652"/>
                </a:cubicBezTo>
                <a:cubicBezTo>
                  <a:pt x="411845" y="1773406"/>
                  <a:pt x="394824" y="1768834"/>
                  <a:pt x="382587" y="1773099"/>
                </a:cubicBezTo>
                <a:cubicBezTo>
                  <a:pt x="370350" y="1777354"/>
                  <a:pt x="345011" y="1774061"/>
                  <a:pt x="340668" y="1772203"/>
                </a:cubicBezTo>
                <a:cubicBezTo>
                  <a:pt x="336321" y="1770356"/>
                  <a:pt x="329280" y="1763626"/>
                  <a:pt x="329280" y="1763626"/>
                </a:cubicBezTo>
                <a:lnTo>
                  <a:pt x="330406" y="1761846"/>
                </a:lnTo>
                <a:cubicBezTo>
                  <a:pt x="330406" y="1761846"/>
                  <a:pt x="338529" y="1769028"/>
                  <a:pt x="341793" y="1769836"/>
                </a:cubicBezTo>
                <a:cubicBezTo>
                  <a:pt x="345058" y="1770654"/>
                  <a:pt x="374413" y="1772974"/>
                  <a:pt x="380085" y="1771617"/>
                </a:cubicBezTo>
                <a:cubicBezTo>
                  <a:pt x="385756" y="1770260"/>
                  <a:pt x="409597" y="1768314"/>
                  <a:pt x="417750" y="1770432"/>
                </a:cubicBezTo>
                <a:cubicBezTo>
                  <a:pt x="425903" y="1772550"/>
                  <a:pt x="437311" y="1775921"/>
                  <a:pt x="443402" y="1775765"/>
                </a:cubicBezTo>
                <a:cubicBezTo>
                  <a:pt x="449495" y="1775602"/>
                  <a:pt x="457169" y="1773976"/>
                  <a:pt x="461922" y="1779760"/>
                </a:cubicBezTo>
                <a:cubicBezTo>
                  <a:pt x="466675" y="1785537"/>
                  <a:pt x="478941" y="1796636"/>
                  <a:pt x="478941" y="1796636"/>
                </a:cubicBezTo>
                <a:lnTo>
                  <a:pt x="478314" y="1784940"/>
                </a:lnTo>
                <a:cubicBezTo>
                  <a:pt x="478314" y="1784940"/>
                  <a:pt x="483449" y="1794268"/>
                  <a:pt x="490579" y="1801074"/>
                </a:cubicBezTo>
                <a:cubicBezTo>
                  <a:pt x="497706" y="1807870"/>
                  <a:pt x="507648" y="1811692"/>
                  <a:pt x="511851" y="1817794"/>
                </a:cubicBezTo>
                <a:cubicBezTo>
                  <a:pt x="516054" y="1823907"/>
                  <a:pt x="523115" y="1834670"/>
                  <a:pt x="523115" y="1834670"/>
                </a:cubicBezTo>
                <a:cubicBezTo>
                  <a:pt x="523115" y="1834670"/>
                  <a:pt x="525020" y="1839743"/>
                  <a:pt x="538255" y="1839261"/>
                </a:cubicBezTo>
                <a:cubicBezTo>
                  <a:pt x="543236" y="1839079"/>
                  <a:pt x="545290" y="1838502"/>
                  <a:pt x="550768" y="1837923"/>
                </a:cubicBezTo>
                <a:cubicBezTo>
                  <a:pt x="528518" y="1821713"/>
                  <a:pt x="515702" y="1812674"/>
                  <a:pt x="478314" y="1784940"/>
                </a:cubicBezTo>
                <a:cubicBezTo>
                  <a:pt x="412227" y="1735913"/>
                  <a:pt x="341467" y="1682186"/>
                  <a:pt x="322271" y="1663271"/>
                </a:cubicBezTo>
                <a:cubicBezTo>
                  <a:pt x="287294" y="1628789"/>
                  <a:pt x="246860" y="1544431"/>
                  <a:pt x="210151" y="1468037"/>
                </a:cubicBezTo>
                <a:cubicBezTo>
                  <a:pt x="195132" y="1464572"/>
                  <a:pt x="122551" y="1448024"/>
                  <a:pt x="105164" y="1442275"/>
                </a:cubicBezTo>
                <a:cubicBezTo>
                  <a:pt x="85206" y="1435691"/>
                  <a:pt x="47315" y="1395712"/>
                  <a:pt x="28832" y="1389878"/>
                </a:cubicBezTo>
                <a:lnTo>
                  <a:pt x="0" y="1389333"/>
                </a:lnTo>
                <a:lnTo>
                  <a:pt x="0" y="1360618"/>
                </a:lnTo>
                <a:lnTo>
                  <a:pt x="24187" y="1355139"/>
                </a:lnTo>
                <a:cubicBezTo>
                  <a:pt x="31186" y="1353675"/>
                  <a:pt x="35463" y="1352875"/>
                  <a:pt x="35463" y="1352875"/>
                </a:cubicBezTo>
                <a:lnTo>
                  <a:pt x="24451" y="1342662"/>
                </a:lnTo>
                <a:cubicBezTo>
                  <a:pt x="24451" y="1342662"/>
                  <a:pt x="14258" y="1342266"/>
                  <a:pt x="6808" y="1339110"/>
                </a:cubicBezTo>
                <a:lnTo>
                  <a:pt x="0" y="1336184"/>
                </a:lnTo>
                <a:lnTo>
                  <a:pt x="0" y="1325532"/>
                </a:lnTo>
                <a:lnTo>
                  <a:pt x="5548" y="1327540"/>
                </a:lnTo>
                <a:cubicBezTo>
                  <a:pt x="10173" y="1329030"/>
                  <a:pt x="14113" y="1330037"/>
                  <a:pt x="14442" y="1329349"/>
                </a:cubicBezTo>
                <a:cubicBezTo>
                  <a:pt x="15288" y="1327567"/>
                  <a:pt x="8271" y="1319394"/>
                  <a:pt x="6432" y="1310692"/>
                </a:cubicBezTo>
                <a:cubicBezTo>
                  <a:pt x="5302" y="1305350"/>
                  <a:pt x="3526" y="1297147"/>
                  <a:pt x="1177" y="1287752"/>
                </a:cubicBezTo>
                <a:lnTo>
                  <a:pt x="0" y="1282931"/>
                </a:lnTo>
                <a:lnTo>
                  <a:pt x="0" y="1246473"/>
                </a:lnTo>
                <a:lnTo>
                  <a:pt x="1003" y="1245355"/>
                </a:lnTo>
                <a:cubicBezTo>
                  <a:pt x="3063" y="1243068"/>
                  <a:pt x="4555" y="1241419"/>
                  <a:pt x="4555" y="1241419"/>
                </a:cubicBezTo>
                <a:lnTo>
                  <a:pt x="0" y="1241174"/>
                </a:lnTo>
                <a:lnTo>
                  <a:pt x="0" y="1235519"/>
                </a:lnTo>
                <a:lnTo>
                  <a:pt x="1177" y="1235500"/>
                </a:lnTo>
                <a:cubicBezTo>
                  <a:pt x="19803" y="1231023"/>
                  <a:pt x="71991" y="1205792"/>
                  <a:pt x="95027" y="1197754"/>
                </a:cubicBezTo>
                <a:cubicBezTo>
                  <a:pt x="118059" y="1189726"/>
                  <a:pt x="228927" y="1154984"/>
                  <a:pt x="228922" y="1154984"/>
                </a:cubicBezTo>
                <a:lnTo>
                  <a:pt x="218284" y="1138552"/>
                </a:lnTo>
                <a:lnTo>
                  <a:pt x="196762" y="1132486"/>
                </a:lnTo>
                <a:cubicBezTo>
                  <a:pt x="190333" y="1136675"/>
                  <a:pt x="184288" y="1140632"/>
                  <a:pt x="181745" y="1142103"/>
                </a:cubicBezTo>
                <a:cubicBezTo>
                  <a:pt x="177460" y="1144587"/>
                  <a:pt x="150456" y="1154974"/>
                  <a:pt x="150462" y="1154984"/>
                </a:cubicBezTo>
                <a:lnTo>
                  <a:pt x="149963" y="1152615"/>
                </a:lnTo>
                <a:cubicBezTo>
                  <a:pt x="149963" y="1152615"/>
                  <a:pt x="174824" y="1142296"/>
                  <a:pt x="181745" y="1138696"/>
                </a:cubicBezTo>
                <a:cubicBezTo>
                  <a:pt x="184303" y="1137377"/>
                  <a:pt x="188539" y="1134200"/>
                  <a:pt x="192507" y="1131302"/>
                </a:cubicBezTo>
                <a:lnTo>
                  <a:pt x="173988" y="1126115"/>
                </a:lnTo>
                <a:cubicBezTo>
                  <a:pt x="173988" y="1126115"/>
                  <a:pt x="130862" y="1094750"/>
                  <a:pt x="121807" y="1086897"/>
                </a:cubicBezTo>
                <a:cubicBezTo>
                  <a:pt x="112753" y="1079032"/>
                  <a:pt x="48230" y="1039679"/>
                  <a:pt x="48227" y="1039679"/>
                </a:cubicBezTo>
                <a:lnTo>
                  <a:pt x="53607" y="1034942"/>
                </a:lnTo>
                <a:cubicBezTo>
                  <a:pt x="53607" y="1034942"/>
                  <a:pt x="106380" y="1065342"/>
                  <a:pt x="112798" y="1070463"/>
                </a:cubicBezTo>
                <a:cubicBezTo>
                  <a:pt x="119215" y="1075585"/>
                  <a:pt x="140795" y="1095454"/>
                  <a:pt x="146209" y="1099622"/>
                </a:cubicBezTo>
                <a:cubicBezTo>
                  <a:pt x="151624" y="1103790"/>
                  <a:pt x="178375" y="1119607"/>
                  <a:pt x="178367" y="1119607"/>
                </a:cubicBezTo>
                <a:cubicBezTo>
                  <a:pt x="178367" y="1119607"/>
                  <a:pt x="190086" y="1123014"/>
                  <a:pt x="200142" y="1125825"/>
                </a:cubicBezTo>
                <a:cubicBezTo>
                  <a:pt x="202513" y="1123967"/>
                  <a:pt x="205768" y="1121233"/>
                  <a:pt x="205771" y="1121233"/>
                </a:cubicBezTo>
                <a:lnTo>
                  <a:pt x="226669" y="1120935"/>
                </a:lnTo>
                <a:cubicBezTo>
                  <a:pt x="226669" y="1120935"/>
                  <a:pt x="236265" y="1112801"/>
                  <a:pt x="239809" y="1110279"/>
                </a:cubicBezTo>
                <a:cubicBezTo>
                  <a:pt x="243356" y="1107756"/>
                  <a:pt x="253820" y="1102731"/>
                  <a:pt x="253824" y="1102731"/>
                </a:cubicBezTo>
                <a:cubicBezTo>
                  <a:pt x="253824" y="1102731"/>
                  <a:pt x="267232" y="1102038"/>
                  <a:pt x="276098" y="1101547"/>
                </a:cubicBezTo>
                <a:cubicBezTo>
                  <a:pt x="267236" y="1076999"/>
                  <a:pt x="255165" y="1045502"/>
                  <a:pt x="247442" y="1040564"/>
                </a:cubicBezTo>
                <a:cubicBezTo>
                  <a:pt x="235899" y="1033181"/>
                  <a:pt x="209452" y="1029417"/>
                  <a:pt x="195636" y="1016883"/>
                </a:cubicBezTo>
                <a:cubicBezTo>
                  <a:pt x="181823" y="1004350"/>
                  <a:pt x="148965" y="966998"/>
                  <a:pt x="148961" y="966998"/>
                </a:cubicBezTo>
                <a:cubicBezTo>
                  <a:pt x="148961" y="966998"/>
                  <a:pt x="143591" y="954974"/>
                  <a:pt x="140451" y="945984"/>
                </a:cubicBezTo>
                <a:cubicBezTo>
                  <a:pt x="137312" y="936982"/>
                  <a:pt x="145933" y="923602"/>
                  <a:pt x="139450" y="914602"/>
                </a:cubicBezTo>
                <a:cubicBezTo>
                  <a:pt x="132966" y="905601"/>
                  <a:pt x="66872" y="857314"/>
                  <a:pt x="66872" y="857324"/>
                </a:cubicBezTo>
                <a:lnTo>
                  <a:pt x="14941" y="850508"/>
                </a:lnTo>
                <a:lnTo>
                  <a:pt x="13565" y="846215"/>
                </a:lnTo>
                <a:lnTo>
                  <a:pt x="43848" y="849478"/>
                </a:lnTo>
                <a:lnTo>
                  <a:pt x="64370" y="852588"/>
                </a:lnTo>
                <a:cubicBezTo>
                  <a:pt x="64370" y="852588"/>
                  <a:pt x="60204" y="841826"/>
                  <a:pt x="56236" y="833046"/>
                </a:cubicBezTo>
                <a:cubicBezTo>
                  <a:pt x="52266" y="824266"/>
                  <a:pt x="53236" y="804475"/>
                  <a:pt x="53233" y="804475"/>
                </a:cubicBezTo>
                <a:lnTo>
                  <a:pt x="57361" y="803887"/>
                </a:lnTo>
                <a:cubicBezTo>
                  <a:pt x="57361" y="803887"/>
                  <a:pt x="57027" y="821262"/>
                  <a:pt x="58489" y="827271"/>
                </a:cubicBezTo>
                <a:cubicBezTo>
                  <a:pt x="59949" y="833277"/>
                  <a:pt x="67997" y="851249"/>
                  <a:pt x="67999" y="851249"/>
                </a:cubicBezTo>
                <a:lnTo>
                  <a:pt x="104788" y="876413"/>
                </a:lnTo>
                <a:lnTo>
                  <a:pt x="116051" y="883219"/>
                </a:lnTo>
                <a:lnTo>
                  <a:pt x="111921" y="869309"/>
                </a:lnTo>
                <a:lnTo>
                  <a:pt x="111295" y="845185"/>
                </a:lnTo>
                <a:lnTo>
                  <a:pt x="107415" y="830081"/>
                </a:lnTo>
                <a:lnTo>
                  <a:pt x="109668" y="829493"/>
                </a:lnTo>
                <a:lnTo>
                  <a:pt x="114424" y="844887"/>
                </a:lnTo>
                <a:lnTo>
                  <a:pt x="115299" y="868867"/>
                </a:lnTo>
                <a:lnTo>
                  <a:pt x="118677" y="882930"/>
                </a:lnTo>
                <a:lnTo>
                  <a:pt x="132192" y="897140"/>
                </a:lnTo>
                <a:lnTo>
                  <a:pt x="140202" y="883961"/>
                </a:lnTo>
                <a:lnTo>
                  <a:pt x="142578" y="876269"/>
                </a:lnTo>
                <a:lnTo>
                  <a:pt x="136197" y="859248"/>
                </a:lnTo>
                <a:lnTo>
                  <a:pt x="138450" y="845627"/>
                </a:lnTo>
                <a:lnTo>
                  <a:pt x="142453" y="847110"/>
                </a:lnTo>
                <a:lnTo>
                  <a:pt x="139951" y="859248"/>
                </a:lnTo>
                <a:cubicBezTo>
                  <a:pt x="139951" y="859248"/>
                  <a:pt x="151499" y="879802"/>
                  <a:pt x="144330" y="889140"/>
                </a:cubicBezTo>
                <a:cubicBezTo>
                  <a:pt x="137163" y="898487"/>
                  <a:pt x="135699" y="902173"/>
                  <a:pt x="135696" y="902173"/>
                </a:cubicBezTo>
                <a:lnTo>
                  <a:pt x="144081" y="906910"/>
                </a:lnTo>
                <a:cubicBezTo>
                  <a:pt x="144081" y="906910"/>
                  <a:pt x="146358" y="927174"/>
                  <a:pt x="150462" y="943173"/>
                </a:cubicBezTo>
                <a:cubicBezTo>
                  <a:pt x="154568" y="959172"/>
                  <a:pt x="173492" y="979580"/>
                  <a:pt x="173487" y="979580"/>
                </a:cubicBezTo>
                <a:lnTo>
                  <a:pt x="168731" y="960047"/>
                </a:lnTo>
                <a:lnTo>
                  <a:pt x="171109" y="955899"/>
                </a:lnTo>
                <a:lnTo>
                  <a:pt x="166104" y="938580"/>
                </a:lnTo>
                <a:lnTo>
                  <a:pt x="168232" y="937098"/>
                </a:lnTo>
                <a:lnTo>
                  <a:pt x="174363" y="956496"/>
                </a:lnTo>
                <a:lnTo>
                  <a:pt x="172485" y="961820"/>
                </a:lnTo>
                <a:lnTo>
                  <a:pt x="177240" y="980765"/>
                </a:lnTo>
                <a:cubicBezTo>
                  <a:pt x="177240" y="980765"/>
                  <a:pt x="179428" y="991412"/>
                  <a:pt x="192882" y="1001634"/>
                </a:cubicBezTo>
                <a:cubicBezTo>
                  <a:pt x="206339" y="1011867"/>
                  <a:pt x="235154" y="1013253"/>
                  <a:pt x="252697" y="1029763"/>
                </a:cubicBezTo>
                <a:cubicBezTo>
                  <a:pt x="262601" y="1039081"/>
                  <a:pt x="269245" y="1049140"/>
                  <a:pt x="275096" y="1060394"/>
                </a:cubicBezTo>
                <a:cubicBezTo>
                  <a:pt x="276639" y="1059990"/>
                  <a:pt x="277427" y="1059537"/>
                  <a:pt x="278600" y="1059662"/>
                </a:cubicBezTo>
                <a:cubicBezTo>
                  <a:pt x="281818" y="1059981"/>
                  <a:pt x="288107" y="1065130"/>
                  <a:pt x="288110" y="1065130"/>
                </a:cubicBezTo>
                <a:cubicBezTo>
                  <a:pt x="288112" y="1065130"/>
                  <a:pt x="294899" y="1064437"/>
                  <a:pt x="298621" y="1064399"/>
                </a:cubicBezTo>
                <a:cubicBezTo>
                  <a:pt x="302349" y="1064361"/>
                  <a:pt x="306753" y="1060991"/>
                  <a:pt x="306756" y="1060991"/>
                </a:cubicBezTo>
                <a:lnTo>
                  <a:pt x="300248" y="1034644"/>
                </a:lnTo>
                <a:lnTo>
                  <a:pt x="302375" y="1035684"/>
                </a:lnTo>
                <a:cubicBezTo>
                  <a:pt x="302377" y="1035684"/>
                  <a:pt x="307057" y="1056255"/>
                  <a:pt x="309633" y="1061579"/>
                </a:cubicBezTo>
                <a:cubicBezTo>
                  <a:pt x="312215" y="1066912"/>
                  <a:pt x="327750" y="1070945"/>
                  <a:pt x="334160" y="1070165"/>
                </a:cubicBezTo>
                <a:cubicBezTo>
                  <a:pt x="340321" y="1069413"/>
                  <a:pt x="386964" y="1035827"/>
                  <a:pt x="386967" y="1035827"/>
                </a:cubicBezTo>
                <a:cubicBezTo>
                  <a:pt x="386967" y="1035827"/>
                  <a:pt x="391238" y="1033536"/>
                  <a:pt x="394100" y="1031977"/>
                </a:cubicBezTo>
                <a:cubicBezTo>
                  <a:pt x="388245" y="1027039"/>
                  <a:pt x="381802" y="1021685"/>
                  <a:pt x="378583" y="1018510"/>
                </a:cubicBezTo>
                <a:cubicBezTo>
                  <a:pt x="352562" y="992854"/>
                  <a:pt x="323429" y="939533"/>
                  <a:pt x="295118" y="882488"/>
                </a:cubicBezTo>
                <a:cubicBezTo>
                  <a:pt x="290839" y="883017"/>
                  <a:pt x="282053" y="883845"/>
                  <a:pt x="277975" y="884259"/>
                </a:cubicBezTo>
                <a:cubicBezTo>
                  <a:pt x="272953" y="884760"/>
                  <a:pt x="270096" y="887811"/>
                  <a:pt x="270092" y="887811"/>
                </a:cubicBezTo>
                <a:lnTo>
                  <a:pt x="252322" y="901721"/>
                </a:lnTo>
                <a:lnTo>
                  <a:pt x="236305" y="927183"/>
                </a:lnTo>
                <a:lnTo>
                  <a:pt x="234177" y="921706"/>
                </a:lnTo>
                <a:lnTo>
                  <a:pt x="252073" y="898024"/>
                </a:lnTo>
                <a:lnTo>
                  <a:pt x="266338" y="885885"/>
                </a:lnTo>
                <a:cubicBezTo>
                  <a:pt x="266336" y="885885"/>
                  <a:pt x="255408" y="878762"/>
                  <a:pt x="250319" y="876857"/>
                </a:cubicBezTo>
                <a:cubicBezTo>
                  <a:pt x="245225" y="874950"/>
                  <a:pt x="239805" y="873304"/>
                  <a:pt x="239809" y="873304"/>
                </a:cubicBezTo>
                <a:cubicBezTo>
                  <a:pt x="239809" y="873304"/>
                  <a:pt x="228128" y="876124"/>
                  <a:pt x="225293" y="876557"/>
                </a:cubicBezTo>
                <a:cubicBezTo>
                  <a:pt x="222459" y="877001"/>
                  <a:pt x="207277" y="873304"/>
                  <a:pt x="207273" y="873304"/>
                </a:cubicBezTo>
                <a:lnTo>
                  <a:pt x="206898" y="870791"/>
                </a:lnTo>
                <a:cubicBezTo>
                  <a:pt x="206898" y="870791"/>
                  <a:pt x="222590" y="873179"/>
                  <a:pt x="227295" y="873602"/>
                </a:cubicBezTo>
                <a:cubicBezTo>
                  <a:pt x="231994" y="874025"/>
                  <a:pt x="237434" y="869896"/>
                  <a:pt x="237430" y="869905"/>
                </a:cubicBezTo>
                <a:cubicBezTo>
                  <a:pt x="237430" y="869905"/>
                  <a:pt x="230970" y="852000"/>
                  <a:pt x="227421" y="845627"/>
                </a:cubicBezTo>
                <a:cubicBezTo>
                  <a:pt x="223868" y="839256"/>
                  <a:pt x="214652" y="823718"/>
                  <a:pt x="214657" y="823718"/>
                </a:cubicBezTo>
                <a:lnTo>
                  <a:pt x="219411" y="825344"/>
                </a:lnTo>
                <a:cubicBezTo>
                  <a:pt x="219411" y="825344"/>
                  <a:pt x="229705" y="840613"/>
                  <a:pt x="233426" y="847400"/>
                </a:cubicBezTo>
                <a:cubicBezTo>
                  <a:pt x="237155" y="854196"/>
                  <a:pt x="243065" y="870493"/>
                  <a:pt x="243062" y="870493"/>
                </a:cubicBezTo>
                <a:cubicBezTo>
                  <a:pt x="243063" y="870493"/>
                  <a:pt x="249257" y="869992"/>
                  <a:pt x="256075" y="872562"/>
                </a:cubicBezTo>
                <a:cubicBezTo>
                  <a:pt x="262893" y="875134"/>
                  <a:pt x="268714" y="881592"/>
                  <a:pt x="268714" y="881592"/>
                </a:cubicBezTo>
                <a:cubicBezTo>
                  <a:pt x="268714" y="881592"/>
                  <a:pt x="274581" y="880966"/>
                  <a:pt x="279727" y="877895"/>
                </a:cubicBezTo>
                <a:cubicBezTo>
                  <a:pt x="284107" y="875278"/>
                  <a:pt x="288948" y="874084"/>
                  <a:pt x="290739" y="873602"/>
                </a:cubicBezTo>
                <a:cubicBezTo>
                  <a:pt x="287990" y="868019"/>
                  <a:pt x="285330" y="862340"/>
                  <a:pt x="282605" y="856728"/>
                </a:cubicBezTo>
                <a:lnTo>
                  <a:pt x="269340" y="835559"/>
                </a:lnTo>
                <a:lnTo>
                  <a:pt x="256451" y="826529"/>
                </a:lnTo>
                <a:cubicBezTo>
                  <a:pt x="256451" y="826529"/>
                  <a:pt x="229708" y="816988"/>
                  <a:pt x="217284" y="814101"/>
                </a:cubicBezTo>
                <a:cubicBezTo>
                  <a:pt x="211380" y="812724"/>
                  <a:pt x="206279" y="810154"/>
                  <a:pt x="202518" y="807882"/>
                </a:cubicBezTo>
                <a:cubicBezTo>
                  <a:pt x="185897" y="803811"/>
                  <a:pt x="168169" y="799584"/>
                  <a:pt x="161474" y="797370"/>
                </a:cubicBezTo>
                <a:cubicBezTo>
                  <a:pt x="141517" y="790786"/>
                  <a:pt x="103628" y="750807"/>
                  <a:pt x="85141" y="744973"/>
                </a:cubicBezTo>
                <a:cubicBezTo>
                  <a:pt x="71280" y="740605"/>
                  <a:pt x="42369" y="740732"/>
                  <a:pt x="17705" y="752167"/>
                </a:cubicBezTo>
                <a:lnTo>
                  <a:pt x="0" y="764311"/>
                </a:lnTo>
                <a:lnTo>
                  <a:pt x="0" y="733418"/>
                </a:lnTo>
                <a:lnTo>
                  <a:pt x="52894" y="716562"/>
                </a:lnTo>
                <a:cubicBezTo>
                  <a:pt x="74666" y="711206"/>
                  <a:pt x="91774" y="707969"/>
                  <a:pt x="91774" y="707969"/>
                </a:cubicBezTo>
                <a:lnTo>
                  <a:pt x="80637" y="697755"/>
                </a:lnTo>
                <a:cubicBezTo>
                  <a:pt x="80637" y="697755"/>
                  <a:pt x="70567" y="697362"/>
                  <a:pt x="63118" y="694204"/>
                </a:cubicBezTo>
                <a:cubicBezTo>
                  <a:pt x="55670" y="691055"/>
                  <a:pt x="51706" y="690613"/>
                  <a:pt x="47976" y="687696"/>
                </a:cubicBezTo>
                <a:cubicBezTo>
                  <a:pt x="44591" y="689096"/>
                  <a:pt x="18128" y="690145"/>
                  <a:pt x="5109" y="690582"/>
                </a:cubicBezTo>
                <a:lnTo>
                  <a:pt x="0" y="690740"/>
                </a:lnTo>
                <a:lnTo>
                  <a:pt x="0" y="685425"/>
                </a:lnTo>
                <a:lnTo>
                  <a:pt x="2642" y="685395"/>
                </a:lnTo>
                <a:cubicBezTo>
                  <a:pt x="14962" y="685157"/>
                  <a:pt x="39585" y="684178"/>
                  <a:pt x="39468" y="680148"/>
                </a:cubicBezTo>
                <a:cubicBezTo>
                  <a:pt x="39417" y="678464"/>
                  <a:pt x="33386" y="674441"/>
                  <a:pt x="27579" y="668751"/>
                </a:cubicBezTo>
                <a:cubicBezTo>
                  <a:pt x="21777" y="663052"/>
                  <a:pt x="9181" y="645657"/>
                  <a:pt x="9185" y="645657"/>
                </a:cubicBezTo>
                <a:cubicBezTo>
                  <a:pt x="9185" y="645657"/>
                  <a:pt x="18248" y="655804"/>
                  <a:pt x="28205" y="664304"/>
                </a:cubicBezTo>
                <a:cubicBezTo>
                  <a:pt x="35985" y="670945"/>
                  <a:pt x="44400" y="676259"/>
                  <a:pt x="48853" y="678070"/>
                </a:cubicBezTo>
                <a:cubicBezTo>
                  <a:pt x="54991" y="680562"/>
                  <a:pt x="69966" y="685963"/>
                  <a:pt x="70626" y="684587"/>
                </a:cubicBezTo>
                <a:cubicBezTo>
                  <a:pt x="71474" y="682805"/>
                  <a:pt x="64586" y="674488"/>
                  <a:pt x="62742" y="665787"/>
                </a:cubicBezTo>
                <a:cubicBezTo>
                  <a:pt x="61612" y="660433"/>
                  <a:pt x="59713" y="652241"/>
                  <a:pt x="57361" y="642847"/>
                </a:cubicBezTo>
                <a:cubicBezTo>
                  <a:pt x="55012" y="633450"/>
                  <a:pt x="55050" y="631871"/>
                  <a:pt x="53358" y="628195"/>
                </a:cubicBezTo>
                <a:cubicBezTo>
                  <a:pt x="48972" y="618645"/>
                  <a:pt x="31956" y="585117"/>
                  <a:pt x="31960" y="585117"/>
                </a:cubicBezTo>
                <a:lnTo>
                  <a:pt x="36340" y="585117"/>
                </a:lnTo>
                <a:cubicBezTo>
                  <a:pt x="36340" y="585117"/>
                  <a:pt x="36378" y="587195"/>
                  <a:pt x="42096" y="596216"/>
                </a:cubicBezTo>
                <a:cubicBezTo>
                  <a:pt x="47810" y="605236"/>
                  <a:pt x="56745" y="617125"/>
                  <a:pt x="59239" y="621235"/>
                </a:cubicBezTo>
                <a:cubicBezTo>
                  <a:pt x="62495" y="626587"/>
                  <a:pt x="64117" y="637204"/>
                  <a:pt x="65245" y="643731"/>
                </a:cubicBezTo>
                <a:cubicBezTo>
                  <a:pt x="66379" y="650258"/>
                  <a:pt x="68368" y="661050"/>
                  <a:pt x="68373" y="661050"/>
                </a:cubicBezTo>
                <a:cubicBezTo>
                  <a:pt x="68373" y="661050"/>
                  <a:pt x="74031" y="668914"/>
                  <a:pt x="77758" y="675999"/>
                </a:cubicBezTo>
                <a:cubicBezTo>
                  <a:pt x="81487" y="683084"/>
                  <a:pt x="84891" y="689024"/>
                  <a:pt x="84892" y="689024"/>
                </a:cubicBezTo>
                <a:cubicBezTo>
                  <a:pt x="84892" y="689024"/>
                  <a:pt x="89399" y="692856"/>
                  <a:pt x="96654" y="699537"/>
                </a:cubicBezTo>
                <a:cubicBezTo>
                  <a:pt x="103909" y="706217"/>
                  <a:pt x="112672" y="711378"/>
                  <a:pt x="112672" y="711378"/>
                </a:cubicBezTo>
                <a:cubicBezTo>
                  <a:pt x="112672" y="711378"/>
                  <a:pt x="112780" y="704995"/>
                  <a:pt x="114048" y="697755"/>
                </a:cubicBezTo>
                <a:cubicBezTo>
                  <a:pt x="115317" y="690526"/>
                  <a:pt x="118479" y="685155"/>
                  <a:pt x="117803" y="684587"/>
                </a:cubicBezTo>
                <a:cubicBezTo>
                  <a:pt x="117268" y="684134"/>
                  <a:pt x="113400" y="680708"/>
                  <a:pt x="111044" y="675557"/>
                </a:cubicBezTo>
                <a:cubicBezTo>
                  <a:pt x="108680" y="670406"/>
                  <a:pt x="108287" y="662234"/>
                  <a:pt x="108292" y="662234"/>
                </a:cubicBezTo>
                <a:lnTo>
                  <a:pt x="95529" y="653204"/>
                </a:lnTo>
                <a:lnTo>
                  <a:pt x="95403" y="648026"/>
                </a:lnTo>
                <a:cubicBezTo>
                  <a:pt x="95403" y="648026"/>
                  <a:pt x="107271" y="656709"/>
                  <a:pt x="108542" y="655726"/>
                </a:cubicBezTo>
                <a:cubicBezTo>
                  <a:pt x="109127" y="655265"/>
                  <a:pt x="109403" y="652723"/>
                  <a:pt x="109668" y="649508"/>
                </a:cubicBezTo>
                <a:cubicBezTo>
                  <a:pt x="110263" y="642287"/>
                  <a:pt x="111674" y="631448"/>
                  <a:pt x="111670" y="631448"/>
                </a:cubicBezTo>
                <a:lnTo>
                  <a:pt x="111420" y="658094"/>
                </a:lnTo>
                <a:cubicBezTo>
                  <a:pt x="111420" y="658094"/>
                  <a:pt x="111867" y="664477"/>
                  <a:pt x="113172" y="669782"/>
                </a:cubicBezTo>
                <a:cubicBezTo>
                  <a:pt x="114738" y="676163"/>
                  <a:pt x="118192" y="679772"/>
                  <a:pt x="119930" y="679552"/>
                </a:cubicBezTo>
                <a:cubicBezTo>
                  <a:pt x="123786" y="679061"/>
                  <a:pt x="126758" y="672034"/>
                  <a:pt x="129439" y="668009"/>
                </a:cubicBezTo>
                <a:cubicBezTo>
                  <a:pt x="132115" y="663976"/>
                  <a:pt x="142583" y="651875"/>
                  <a:pt x="142578" y="651875"/>
                </a:cubicBezTo>
                <a:lnTo>
                  <a:pt x="146083" y="653059"/>
                </a:lnTo>
                <a:cubicBezTo>
                  <a:pt x="146083" y="653059"/>
                  <a:pt x="133371" y="667692"/>
                  <a:pt x="130691" y="670820"/>
                </a:cubicBezTo>
                <a:cubicBezTo>
                  <a:pt x="128014" y="673940"/>
                  <a:pt x="119852" y="683190"/>
                  <a:pt x="118303" y="695388"/>
                </a:cubicBezTo>
                <a:cubicBezTo>
                  <a:pt x="116907" y="706352"/>
                  <a:pt x="115719" y="712898"/>
                  <a:pt x="120180" y="719522"/>
                </a:cubicBezTo>
                <a:cubicBezTo>
                  <a:pt x="124183" y="725460"/>
                  <a:pt x="150960" y="740535"/>
                  <a:pt x="150963" y="740535"/>
                </a:cubicBezTo>
                <a:cubicBezTo>
                  <a:pt x="150963" y="740535"/>
                  <a:pt x="167599" y="758499"/>
                  <a:pt x="176116" y="763033"/>
                </a:cubicBezTo>
                <a:cubicBezTo>
                  <a:pt x="190706" y="770801"/>
                  <a:pt x="237451" y="777049"/>
                  <a:pt x="245690" y="778127"/>
                </a:cubicBezTo>
                <a:cubicBezTo>
                  <a:pt x="243022" y="772148"/>
                  <a:pt x="239146" y="761184"/>
                  <a:pt x="235679" y="752078"/>
                </a:cubicBezTo>
                <a:lnTo>
                  <a:pt x="213030" y="725585"/>
                </a:lnTo>
                <a:lnTo>
                  <a:pt x="215532" y="722621"/>
                </a:lnTo>
                <a:lnTo>
                  <a:pt x="230548" y="739053"/>
                </a:lnTo>
                <a:cubicBezTo>
                  <a:pt x="217179" y="702887"/>
                  <a:pt x="199295" y="652752"/>
                  <a:pt x="177616" y="599624"/>
                </a:cubicBezTo>
                <a:cubicBezTo>
                  <a:pt x="175380" y="598362"/>
                  <a:pt x="172692" y="597256"/>
                  <a:pt x="170859" y="595927"/>
                </a:cubicBezTo>
                <a:cubicBezTo>
                  <a:pt x="163057" y="590247"/>
                  <a:pt x="152352" y="570677"/>
                  <a:pt x="132693" y="553889"/>
                </a:cubicBezTo>
                <a:cubicBezTo>
                  <a:pt x="113034" y="537100"/>
                  <a:pt x="52051" y="503407"/>
                  <a:pt x="51481" y="503705"/>
                </a:cubicBezTo>
                <a:cubicBezTo>
                  <a:pt x="50914" y="504014"/>
                  <a:pt x="35454" y="506111"/>
                  <a:pt x="30458" y="506815"/>
                </a:cubicBezTo>
                <a:cubicBezTo>
                  <a:pt x="25453" y="507518"/>
                  <a:pt x="22576" y="510820"/>
                  <a:pt x="22574" y="510809"/>
                </a:cubicBezTo>
                <a:lnTo>
                  <a:pt x="5182" y="525316"/>
                </a:lnTo>
                <a:lnTo>
                  <a:pt x="0" y="534158"/>
                </a:lnTo>
                <a:lnTo>
                  <a:pt x="0" y="528531"/>
                </a:lnTo>
                <a:lnTo>
                  <a:pt x="4931" y="521475"/>
                </a:lnTo>
                <a:lnTo>
                  <a:pt x="18820" y="508894"/>
                </a:lnTo>
                <a:cubicBezTo>
                  <a:pt x="18820" y="508894"/>
                  <a:pt x="7693" y="502300"/>
                  <a:pt x="2553" y="500605"/>
                </a:cubicBezTo>
                <a:lnTo>
                  <a:pt x="0" y="499777"/>
                </a:lnTo>
                <a:lnTo>
                  <a:pt x="0" y="495095"/>
                </a:lnTo>
                <a:lnTo>
                  <a:pt x="8059" y="496014"/>
                </a:lnTo>
                <a:cubicBezTo>
                  <a:pt x="14944" y="498315"/>
                  <a:pt x="21070" y="504601"/>
                  <a:pt x="21073" y="504601"/>
                </a:cubicBezTo>
                <a:cubicBezTo>
                  <a:pt x="21073" y="504601"/>
                  <a:pt x="26901" y="503733"/>
                  <a:pt x="31960" y="500452"/>
                </a:cubicBezTo>
                <a:cubicBezTo>
                  <a:pt x="37012" y="497178"/>
                  <a:pt x="44848" y="494830"/>
                  <a:pt x="44848" y="494830"/>
                </a:cubicBezTo>
                <a:lnTo>
                  <a:pt x="20447" y="458567"/>
                </a:lnTo>
                <a:lnTo>
                  <a:pt x="7308" y="450123"/>
                </a:lnTo>
                <a:lnTo>
                  <a:pt x="0" y="447870"/>
                </a:lnTo>
                <a:lnTo>
                  <a:pt x="0" y="436281"/>
                </a:lnTo>
                <a:lnTo>
                  <a:pt x="4575" y="437446"/>
                </a:lnTo>
                <a:cubicBezTo>
                  <a:pt x="9493" y="438424"/>
                  <a:pt x="12988" y="438700"/>
                  <a:pt x="13565" y="437696"/>
                </a:cubicBezTo>
                <a:cubicBezTo>
                  <a:pt x="15868" y="433682"/>
                  <a:pt x="7308" y="401433"/>
                  <a:pt x="7308" y="401433"/>
                </a:cubicBezTo>
                <a:lnTo>
                  <a:pt x="0" y="393466"/>
                </a:lnTo>
                <a:lnTo>
                  <a:pt x="0" y="385065"/>
                </a:lnTo>
                <a:lnTo>
                  <a:pt x="8560" y="393733"/>
                </a:lnTo>
                <a:lnTo>
                  <a:pt x="9435" y="379822"/>
                </a:lnTo>
                <a:lnTo>
                  <a:pt x="8936" y="333634"/>
                </a:lnTo>
                <a:cubicBezTo>
                  <a:pt x="8936" y="333634"/>
                  <a:pt x="6339" y="328595"/>
                  <a:pt x="3335" y="322839"/>
                </a:cubicBezTo>
                <a:lnTo>
                  <a:pt x="0" y="316575"/>
                </a:lnTo>
                <a:lnTo>
                  <a:pt x="0" y="307691"/>
                </a:lnTo>
                <a:lnTo>
                  <a:pt x="300" y="308480"/>
                </a:lnTo>
                <a:cubicBezTo>
                  <a:pt x="2591" y="316470"/>
                  <a:pt x="8080" y="325221"/>
                  <a:pt x="11563" y="328753"/>
                </a:cubicBezTo>
                <a:cubicBezTo>
                  <a:pt x="15046" y="332287"/>
                  <a:pt x="17194" y="328013"/>
                  <a:pt x="17194" y="328013"/>
                </a:cubicBezTo>
                <a:cubicBezTo>
                  <a:pt x="17194" y="328013"/>
                  <a:pt x="15914" y="343771"/>
                  <a:pt x="14442" y="353031"/>
                </a:cubicBezTo>
                <a:cubicBezTo>
                  <a:pt x="12964" y="362283"/>
                  <a:pt x="15065" y="394031"/>
                  <a:pt x="15066" y="394031"/>
                </a:cubicBezTo>
                <a:lnTo>
                  <a:pt x="29333" y="453830"/>
                </a:lnTo>
                <a:cubicBezTo>
                  <a:pt x="29333" y="453830"/>
                  <a:pt x="51307" y="477791"/>
                  <a:pt x="59739" y="487571"/>
                </a:cubicBezTo>
                <a:cubicBezTo>
                  <a:pt x="68165" y="497362"/>
                  <a:pt x="91262" y="505726"/>
                  <a:pt x="107666" y="520581"/>
                </a:cubicBezTo>
                <a:cubicBezTo>
                  <a:pt x="124069" y="535443"/>
                  <a:pt x="149638" y="552232"/>
                  <a:pt x="156970" y="560395"/>
                </a:cubicBezTo>
                <a:cubicBezTo>
                  <a:pt x="158286" y="561868"/>
                  <a:pt x="161133" y="563543"/>
                  <a:pt x="163102" y="565132"/>
                </a:cubicBezTo>
                <a:cubicBezTo>
                  <a:pt x="154563" y="545542"/>
                  <a:pt x="145779" y="525990"/>
                  <a:pt x="136322" y="507258"/>
                </a:cubicBezTo>
                <a:cubicBezTo>
                  <a:pt x="85706" y="406988"/>
                  <a:pt x="51981" y="324902"/>
                  <a:pt x="51981" y="324902"/>
                </a:cubicBezTo>
                <a:lnTo>
                  <a:pt x="88521" y="330824"/>
                </a:lnTo>
                <a:cubicBezTo>
                  <a:pt x="92421" y="340604"/>
                  <a:pt x="120826" y="426713"/>
                  <a:pt x="163852" y="509780"/>
                </a:cubicBezTo>
                <a:cubicBezTo>
                  <a:pt x="165065" y="512118"/>
                  <a:pt x="174156" y="468299"/>
                  <a:pt x="179743" y="422891"/>
                </a:cubicBezTo>
                <a:cubicBezTo>
                  <a:pt x="183335" y="393674"/>
                  <a:pt x="182976" y="360501"/>
                  <a:pt x="186251" y="349326"/>
                </a:cubicBezTo>
                <a:cubicBezTo>
                  <a:pt x="188604" y="341315"/>
                  <a:pt x="190977" y="313987"/>
                  <a:pt x="199515" y="329793"/>
                </a:cubicBezTo>
                <a:cubicBezTo>
                  <a:pt x="206258" y="342279"/>
                  <a:pt x="193987" y="416798"/>
                  <a:pt x="194384" y="417711"/>
                </a:cubicBezTo>
                <a:cubicBezTo>
                  <a:pt x="196565" y="422689"/>
                  <a:pt x="176780" y="534183"/>
                  <a:pt x="178993" y="539237"/>
                </a:cubicBezTo>
                <a:cubicBezTo>
                  <a:pt x="206275" y="601346"/>
                  <a:pt x="234938" y="665382"/>
                  <a:pt x="261207" y="722775"/>
                </a:cubicBezTo>
                <a:lnTo>
                  <a:pt x="261331" y="710338"/>
                </a:lnTo>
                <a:cubicBezTo>
                  <a:pt x="261331" y="710338"/>
                  <a:pt x="251656" y="689708"/>
                  <a:pt x="248567" y="683845"/>
                </a:cubicBezTo>
                <a:cubicBezTo>
                  <a:pt x="245481" y="677983"/>
                  <a:pt x="244396" y="670281"/>
                  <a:pt x="243312" y="666383"/>
                </a:cubicBezTo>
                <a:cubicBezTo>
                  <a:pt x="242228" y="662475"/>
                  <a:pt x="232551" y="649064"/>
                  <a:pt x="232551" y="649064"/>
                </a:cubicBezTo>
                <a:cubicBezTo>
                  <a:pt x="232551" y="649064"/>
                  <a:pt x="242759" y="656688"/>
                  <a:pt x="245690" y="662234"/>
                </a:cubicBezTo>
                <a:cubicBezTo>
                  <a:pt x="248618" y="667779"/>
                  <a:pt x="251510" y="676645"/>
                  <a:pt x="253574" y="684731"/>
                </a:cubicBezTo>
                <a:cubicBezTo>
                  <a:pt x="255638" y="692817"/>
                  <a:pt x="260706" y="701934"/>
                  <a:pt x="264085" y="705601"/>
                </a:cubicBezTo>
                <a:cubicBezTo>
                  <a:pt x="267465" y="709269"/>
                  <a:pt x="269836" y="705014"/>
                  <a:pt x="269841" y="705014"/>
                </a:cubicBezTo>
                <a:cubicBezTo>
                  <a:pt x="269841" y="705014"/>
                  <a:pt x="268069" y="720829"/>
                  <a:pt x="266338" y="730023"/>
                </a:cubicBezTo>
                <a:cubicBezTo>
                  <a:pt x="266200" y="730765"/>
                  <a:pt x="266189" y="732873"/>
                  <a:pt x="266087" y="733874"/>
                </a:cubicBezTo>
                <a:cubicBezTo>
                  <a:pt x="301819" y="811588"/>
                  <a:pt x="331590" y="872668"/>
                  <a:pt x="340292" y="879821"/>
                </a:cubicBezTo>
                <a:cubicBezTo>
                  <a:pt x="350798" y="888455"/>
                  <a:pt x="375677" y="914841"/>
                  <a:pt x="403735" y="943462"/>
                </a:cubicBezTo>
                <a:cubicBezTo>
                  <a:pt x="411183" y="951856"/>
                  <a:pt x="429562" y="962733"/>
                  <a:pt x="435769" y="969808"/>
                </a:cubicBezTo>
                <a:cubicBezTo>
                  <a:pt x="442117" y="977049"/>
                  <a:pt x="450727" y="991353"/>
                  <a:pt x="464300" y="1001490"/>
                </a:cubicBezTo>
                <a:cubicBezTo>
                  <a:pt x="477874" y="1011617"/>
                  <a:pt x="523115" y="1020588"/>
                  <a:pt x="537628" y="1024728"/>
                </a:cubicBezTo>
                <a:cubicBezTo>
                  <a:pt x="552153" y="1028857"/>
                  <a:pt x="579044" y="1037155"/>
                  <a:pt x="579049" y="1037155"/>
                </a:cubicBezTo>
                <a:cubicBezTo>
                  <a:pt x="579050" y="1037155"/>
                  <a:pt x="591891" y="1040226"/>
                  <a:pt x="594691" y="1042046"/>
                </a:cubicBezTo>
                <a:cubicBezTo>
                  <a:pt x="597492" y="1043856"/>
                  <a:pt x="605823" y="1043086"/>
                  <a:pt x="605828" y="1043076"/>
                </a:cubicBezTo>
                <a:lnTo>
                  <a:pt x="609207" y="1046185"/>
                </a:lnTo>
                <a:cubicBezTo>
                  <a:pt x="609205" y="1046185"/>
                  <a:pt x="615166" y="1045695"/>
                  <a:pt x="618341" y="1046783"/>
                </a:cubicBezTo>
                <a:cubicBezTo>
                  <a:pt x="621513" y="1047861"/>
                  <a:pt x="637739" y="1046734"/>
                  <a:pt x="637863" y="1043818"/>
                </a:cubicBezTo>
                <a:cubicBezTo>
                  <a:pt x="637983" y="1040911"/>
                  <a:pt x="623807" y="1039563"/>
                  <a:pt x="620469" y="1039822"/>
                </a:cubicBezTo>
                <a:cubicBezTo>
                  <a:pt x="617132" y="1040082"/>
                  <a:pt x="610207" y="1042634"/>
                  <a:pt x="610207" y="1042634"/>
                </a:cubicBezTo>
                <a:lnTo>
                  <a:pt x="609457" y="1040265"/>
                </a:lnTo>
                <a:lnTo>
                  <a:pt x="614838" y="1037897"/>
                </a:lnTo>
                <a:cubicBezTo>
                  <a:pt x="614838" y="1037897"/>
                  <a:pt x="608116" y="1030408"/>
                  <a:pt x="606453" y="1028867"/>
                </a:cubicBezTo>
                <a:cubicBezTo>
                  <a:pt x="604790" y="1027337"/>
                  <a:pt x="599943" y="1024881"/>
                  <a:pt x="599946" y="1024872"/>
                </a:cubicBezTo>
                <a:cubicBezTo>
                  <a:pt x="599946" y="1024872"/>
                  <a:pt x="594520" y="1024498"/>
                  <a:pt x="591186" y="1023390"/>
                </a:cubicBezTo>
                <a:cubicBezTo>
                  <a:pt x="587846" y="1022292"/>
                  <a:pt x="579305" y="1015997"/>
                  <a:pt x="579299" y="1015997"/>
                </a:cubicBezTo>
                <a:lnTo>
                  <a:pt x="581552" y="1015399"/>
                </a:lnTo>
                <a:cubicBezTo>
                  <a:pt x="581552" y="1015399"/>
                  <a:pt x="591137" y="1020503"/>
                  <a:pt x="594441" y="1021619"/>
                </a:cubicBezTo>
                <a:cubicBezTo>
                  <a:pt x="597744" y="1022725"/>
                  <a:pt x="599065" y="1021619"/>
                  <a:pt x="599071" y="1021619"/>
                </a:cubicBezTo>
                <a:lnTo>
                  <a:pt x="599696" y="1010664"/>
                </a:lnTo>
                <a:lnTo>
                  <a:pt x="601573" y="1023843"/>
                </a:lnTo>
                <a:cubicBezTo>
                  <a:pt x="601571" y="1023843"/>
                  <a:pt x="607206" y="1026085"/>
                  <a:pt x="611083" y="1028867"/>
                </a:cubicBezTo>
                <a:cubicBezTo>
                  <a:pt x="614960" y="1031659"/>
                  <a:pt x="617712" y="1036867"/>
                  <a:pt x="617715" y="1036867"/>
                </a:cubicBezTo>
                <a:cubicBezTo>
                  <a:pt x="617715" y="1036867"/>
                  <a:pt x="625689" y="1036597"/>
                  <a:pt x="628852" y="1036867"/>
                </a:cubicBezTo>
                <a:cubicBezTo>
                  <a:pt x="632005" y="1037136"/>
                  <a:pt x="638106" y="1039225"/>
                  <a:pt x="638112" y="1039235"/>
                </a:cubicBezTo>
                <a:cubicBezTo>
                  <a:pt x="638110" y="1039235"/>
                  <a:pt x="627663" y="1011733"/>
                  <a:pt x="624223" y="1006227"/>
                </a:cubicBezTo>
                <a:cubicBezTo>
                  <a:pt x="620783" y="1000719"/>
                  <a:pt x="612635" y="991604"/>
                  <a:pt x="610081" y="988755"/>
                </a:cubicBezTo>
                <a:cubicBezTo>
                  <a:pt x="607529" y="985914"/>
                  <a:pt x="602229" y="983642"/>
                  <a:pt x="596693" y="981063"/>
                </a:cubicBezTo>
                <a:cubicBezTo>
                  <a:pt x="591159" y="978482"/>
                  <a:pt x="585899" y="972813"/>
                  <a:pt x="583805" y="970704"/>
                </a:cubicBezTo>
                <a:cubicBezTo>
                  <a:pt x="581718" y="968586"/>
                  <a:pt x="570358" y="949400"/>
                  <a:pt x="568788" y="947168"/>
                </a:cubicBezTo>
                <a:cubicBezTo>
                  <a:pt x="567222" y="944934"/>
                  <a:pt x="560486" y="939871"/>
                  <a:pt x="558652" y="938436"/>
                </a:cubicBezTo>
                <a:cubicBezTo>
                  <a:pt x="556820" y="936992"/>
                  <a:pt x="552523" y="931774"/>
                  <a:pt x="552519" y="931774"/>
                </a:cubicBezTo>
                <a:lnTo>
                  <a:pt x="548391" y="930436"/>
                </a:lnTo>
                <a:cubicBezTo>
                  <a:pt x="548391" y="930436"/>
                  <a:pt x="548837" y="928058"/>
                  <a:pt x="549017" y="926297"/>
                </a:cubicBezTo>
                <a:cubicBezTo>
                  <a:pt x="549059" y="925893"/>
                  <a:pt x="544899" y="918605"/>
                  <a:pt x="542635" y="914456"/>
                </a:cubicBezTo>
                <a:cubicBezTo>
                  <a:pt x="540184" y="914967"/>
                  <a:pt x="537567" y="915381"/>
                  <a:pt x="534375" y="914602"/>
                </a:cubicBezTo>
                <a:cubicBezTo>
                  <a:pt x="520773" y="911270"/>
                  <a:pt x="512098" y="901279"/>
                  <a:pt x="512101" y="901279"/>
                </a:cubicBezTo>
                <a:cubicBezTo>
                  <a:pt x="512101" y="901279"/>
                  <a:pt x="519250" y="904435"/>
                  <a:pt x="526366" y="908537"/>
                </a:cubicBezTo>
                <a:cubicBezTo>
                  <a:pt x="529141" y="910135"/>
                  <a:pt x="535911" y="911829"/>
                  <a:pt x="540883" y="911492"/>
                </a:cubicBezTo>
                <a:cubicBezTo>
                  <a:pt x="532665" y="896754"/>
                  <a:pt x="520656" y="876077"/>
                  <a:pt x="519735" y="875084"/>
                </a:cubicBezTo>
                <a:cubicBezTo>
                  <a:pt x="518431" y="873680"/>
                  <a:pt x="513985" y="871378"/>
                  <a:pt x="513978" y="871378"/>
                </a:cubicBezTo>
                <a:lnTo>
                  <a:pt x="513853" y="869165"/>
                </a:lnTo>
                <a:cubicBezTo>
                  <a:pt x="513855" y="869165"/>
                  <a:pt x="519216" y="869992"/>
                  <a:pt x="522113" y="873458"/>
                </a:cubicBezTo>
                <a:cubicBezTo>
                  <a:pt x="524031" y="875749"/>
                  <a:pt x="534556" y="895041"/>
                  <a:pt x="543510" y="911049"/>
                </a:cubicBezTo>
                <a:cubicBezTo>
                  <a:pt x="545584" y="910357"/>
                  <a:pt x="547029" y="909134"/>
                  <a:pt x="546389" y="906457"/>
                </a:cubicBezTo>
                <a:cubicBezTo>
                  <a:pt x="543409" y="894194"/>
                  <a:pt x="529118" y="874044"/>
                  <a:pt x="529120" y="874044"/>
                </a:cubicBezTo>
                <a:lnTo>
                  <a:pt x="532749" y="838523"/>
                </a:lnTo>
                <a:cubicBezTo>
                  <a:pt x="532749" y="838523"/>
                  <a:pt x="535989" y="835616"/>
                  <a:pt x="538630" y="836453"/>
                </a:cubicBezTo>
                <a:cubicBezTo>
                  <a:pt x="541270" y="837292"/>
                  <a:pt x="543383" y="841930"/>
                  <a:pt x="543385" y="841930"/>
                </a:cubicBezTo>
                <a:cubicBezTo>
                  <a:pt x="543385" y="841930"/>
                  <a:pt x="537869" y="867759"/>
                  <a:pt x="540507" y="879522"/>
                </a:cubicBezTo>
                <a:cubicBezTo>
                  <a:pt x="542086" y="886559"/>
                  <a:pt x="539819" y="893481"/>
                  <a:pt x="571791" y="912234"/>
                </a:cubicBezTo>
                <a:cubicBezTo>
                  <a:pt x="584635" y="919770"/>
                  <a:pt x="600138" y="938013"/>
                  <a:pt x="612835" y="961820"/>
                </a:cubicBezTo>
                <a:cubicBezTo>
                  <a:pt x="618108" y="971706"/>
                  <a:pt x="621924" y="977635"/>
                  <a:pt x="626599" y="981505"/>
                </a:cubicBezTo>
                <a:cubicBezTo>
                  <a:pt x="627490" y="970607"/>
                  <a:pt x="628341" y="960066"/>
                  <a:pt x="628727" y="957969"/>
                </a:cubicBezTo>
                <a:cubicBezTo>
                  <a:pt x="629388" y="954331"/>
                  <a:pt x="638262" y="931554"/>
                  <a:pt x="638613" y="928068"/>
                </a:cubicBezTo>
                <a:cubicBezTo>
                  <a:pt x="638965" y="924593"/>
                  <a:pt x="632227" y="886328"/>
                  <a:pt x="632230" y="886328"/>
                </a:cubicBezTo>
                <a:lnTo>
                  <a:pt x="634984" y="885587"/>
                </a:lnTo>
                <a:cubicBezTo>
                  <a:pt x="634984" y="885587"/>
                  <a:pt x="641367" y="923910"/>
                  <a:pt x="642492" y="924671"/>
                </a:cubicBezTo>
                <a:cubicBezTo>
                  <a:pt x="643618" y="925422"/>
                  <a:pt x="644870" y="920820"/>
                  <a:pt x="644870" y="920820"/>
                </a:cubicBezTo>
                <a:lnTo>
                  <a:pt x="645370" y="923486"/>
                </a:lnTo>
                <a:cubicBezTo>
                  <a:pt x="645370" y="923486"/>
                  <a:pt x="635639" y="947774"/>
                  <a:pt x="632230" y="957680"/>
                </a:cubicBezTo>
                <a:cubicBezTo>
                  <a:pt x="630632" y="962329"/>
                  <a:pt x="629752" y="973418"/>
                  <a:pt x="629353" y="983729"/>
                </a:cubicBezTo>
                <a:cubicBezTo>
                  <a:pt x="631179" y="984788"/>
                  <a:pt x="633205" y="985703"/>
                  <a:pt x="635485" y="986242"/>
                </a:cubicBezTo>
                <a:cubicBezTo>
                  <a:pt x="640736" y="994722"/>
                  <a:pt x="650492" y="1006361"/>
                  <a:pt x="657634" y="1039235"/>
                </a:cubicBezTo>
                <a:cubicBezTo>
                  <a:pt x="658336" y="1042460"/>
                  <a:pt x="658986" y="1048485"/>
                  <a:pt x="659636" y="1053589"/>
                </a:cubicBezTo>
                <a:cubicBezTo>
                  <a:pt x="665376" y="1053790"/>
                  <a:pt x="671356" y="1054059"/>
                  <a:pt x="682409" y="1054473"/>
                </a:cubicBezTo>
                <a:cubicBezTo>
                  <a:pt x="697973" y="1055071"/>
                  <a:pt x="728463" y="1052702"/>
                  <a:pt x="728460" y="1052702"/>
                </a:cubicBezTo>
                <a:cubicBezTo>
                  <a:pt x="728459" y="1052702"/>
                  <a:pt x="752462" y="1051142"/>
                  <a:pt x="786897" y="1035086"/>
                </a:cubicBezTo>
                <a:cubicBezTo>
                  <a:pt x="787598" y="979878"/>
                  <a:pt x="787774" y="959470"/>
                  <a:pt x="788774" y="889294"/>
                </a:cubicBezTo>
                <a:cubicBezTo>
                  <a:pt x="785188" y="874583"/>
                  <a:pt x="773592" y="827240"/>
                  <a:pt x="773382" y="826384"/>
                </a:cubicBezTo>
                <a:cubicBezTo>
                  <a:pt x="763301" y="819106"/>
                  <a:pt x="750217" y="809913"/>
                  <a:pt x="740347" y="804773"/>
                </a:cubicBezTo>
                <a:cubicBezTo>
                  <a:pt x="724922" y="796735"/>
                  <a:pt x="678169" y="779398"/>
                  <a:pt x="654129" y="781833"/>
                </a:cubicBezTo>
                <a:cubicBezTo>
                  <a:pt x="630092" y="784268"/>
                  <a:pt x="603071" y="786271"/>
                  <a:pt x="583554" y="793376"/>
                </a:cubicBezTo>
                <a:cubicBezTo>
                  <a:pt x="564034" y="800489"/>
                  <a:pt x="518061" y="818144"/>
                  <a:pt x="505345" y="822534"/>
                </a:cubicBezTo>
                <a:cubicBezTo>
                  <a:pt x="487620" y="828666"/>
                  <a:pt x="462051" y="844001"/>
                  <a:pt x="462048" y="844001"/>
                </a:cubicBezTo>
                <a:lnTo>
                  <a:pt x="469305" y="829349"/>
                </a:lnTo>
                <a:lnTo>
                  <a:pt x="484697" y="822976"/>
                </a:lnTo>
                <a:cubicBezTo>
                  <a:pt x="484697" y="822976"/>
                  <a:pt x="468523" y="819415"/>
                  <a:pt x="459045" y="818241"/>
                </a:cubicBezTo>
                <a:cubicBezTo>
                  <a:pt x="449568" y="817075"/>
                  <a:pt x="438603" y="813004"/>
                  <a:pt x="429137" y="814688"/>
                </a:cubicBezTo>
                <a:cubicBezTo>
                  <a:pt x="425821" y="815285"/>
                  <a:pt x="408292" y="808931"/>
                  <a:pt x="398604" y="809508"/>
                </a:cubicBezTo>
                <a:cubicBezTo>
                  <a:pt x="388921" y="810087"/>
                  <a:pt x="380255" y="811156"/>
                  <a:pt x="370074" y="807738"/>
                </a:cubicBezTo>
                <a:cubicBezTo>
                  <a:pt x="359888" y="804310"/>
                  <a:pt x="342416" y="787157"/>
                  <a:pt x="342419" y="787157"/>
                </a:cubicBezTo>
                <a:cubicBezTo>
                  <a:pt x="342419" y="787157"/>
                  <a:pt x="365783" y="797255"/>
                  <a:pt x="371200" y="799296"/>
                </a:cubicBezTo>
                <a:cubicBezTo>
                  <a:pt x="376620" y="801346"/>
                  <a:pt x="385504" y="801490"/>
                  <a:pt x="393348" y="801664"/>
                </a:cubicBezTo>
                <a:cubicBezTo>
                  <a:pt x="401191" y="801837"/>
                  <a:pt x="431617" y="805399"/>
                  <a:pt x="443653" y="808624"/>
                </a:cubicBezTo>
                <a:cubicBezTo>
                  <a:pt x="455684" y="811848"/>
                  <a:pt x="475279" y="811742"/>
                  <a:pt x="483196" y="812031"/>
                </a:cubicBezTo>
                <a:cubicBezTo>
                  <a:pt x="491114" y="812310"/>
                  <a:pt x="502716" y="810847"/>
                  <a:pt x="502716" y="810847"/>
                </a:cubicBezTo>
                <a:cubicBezTo>
                  <a:pt x="502716" y="810847"/>
                  <a:pt x="483464" y="790419"/>
                  <a:pt x="472433" y="776058"/>
                </a:cubicBezTo>
                <a:cubicBezTo>
                  <a:pt x="461404" y="761704"/>
                  <a:pt x="453793" y="750596"/>
                  <a:pt x="453789" y="750605"/>
                </a:cubicBezTo>
                <a:cubicBezTo>
                  <a:pt x="453789" y="750605"/>
                  <a:pt x="429136" y="728117"/>
                  <a:pt x="418000" y="713148"/>
                </a:cubicBezTo>
                <a:cubicBezTo>
                  <a:pt x="406863" y="698189"/>
                  <a:pt x="389594" y="649797"/>
                  <a:pt x="389594" y="649806"/>
                </a:cubicBezTo>
                <a:cubicBezTo>
                  <a:pt x="389594" y="649806"/>
                  <a:pt x="414048" y="691017"/>
                  <a:pt x="418376" y="699383"/>
                </a:cubicBezTo>
                <a:cubicBezTo>
                  <a:pt x="422703" y="707757"/>
                  <a:pt x="454033" y="734914"/>
                  <a:pt x="454040" y="734914"/>
                </a:cubicBezTo>
                <a:cubicBezTo>
                  <a:pt x="454040" y="734914"/>
                  <a:pt x="464405" y="752414"/>
                  <a:pt x="471432" y="762445"/>
                </a:cubicBezTo>
                <a:cubicBezTo>
                  <a:pt x="478459" y="772467"/>
                  <a:pt x="489455" y="780053"/>
                  <a:pt x="489452" y="780053"/>
                </a:cubicBezTo>
                <a:cubicBezTo>
                  <a:pt x="489452" y="780053"/>
                  <a:pt x="497251" y="790497"/>
                  <a:pt x="502215" y="795156"/>
                </a:cubicBezTo>
                <a:cubicBezTo>
                  <a:pt x="507181" y="799806"/>
                  <a:pt x="512605" y="806553"/>
                  <a:pt x="512602" y="806553"/>
                </a:cubicBezTo>
                <a:cubicBezTo>
                  <a:pt x="512602" y="806553"/>
                  <a:pt x="531980" y="798728"/>
                  <a:pt x="542259" y="794414"/>
                </a:cubicBezTo>
                <a:cubicBezTo>
                  <a:pt x="552537" y="790102"/>
                  <a:pt x="577468" y="778261"/>
                  <a:pt x="580800" y="772803"/>
                </a:cubicBezTo>
                <a:cubicBezTo>
                  <a:pt x="584139" y="767345"/>
                  <a:pt x="555066" y="755312"/>
                  <a:pt x="540633" y="746601"/>
                </a:cubicBezTo>
                <a:cubicBezTo>
                  <a:pt x="526204" y="737897"/>
                  <a:pt x="489520" y="712850"/>
                  <a:pt x="482569" y="706343"/>
                </a:cubicBezTo>
                <a:cubicBezTo>
                  <a:pt x="475620" y="699835"/>
                  <a:pt x="460326" y="689582"/>
                  <a:pt x="462548" y="686214"/>
                </a:cubicBezTo>
                <a:cubicBezTo>
                  <a:pt x="464768" y="682845"/>
                  <a:pt x="487827" y="699681"/>
                  <a:pt x="487825" y="699681"/>
                </a:cubicBezTo>
                <a:cubicBezTo>
                  <a:pt x="487825" y="699681"/>
                  <a:pt x="522121" y="723911"/>
                  <a:pt x="534375" y="731805"/>
                </a:cubicBezTo>
                <a:cubicBezTo>
                  <a:pt x="546630" y="739689"/>
                  <a:pt x="573896" y="752530"/>
                  <a:pt x="593564" y="754889"/>
                </a:cubicBezTo>
                <a:cubicBezTo>
                  <a:pt x="613236" y="757257"/>
                  <a:pt x="635152" y="761955"/>
                  <a:pt x="643994" y="756227"/>
                </a:cubicBezTo>
                <a:cubicBezTo>
                  <a:pt x="652832" y="750490"/>
                  <a:pt x="639366" y="726914"/>
                  <a:pt x="639363" y="726914"/>
                </a:cubicBezTo>
                <a:cubicBezTo>
                  <a:pt x="639363" y="726914"/>
                  <a:pt x="629943" y="707593"/>
                  <a:pt x="624348" y="694800"/>
                </a:cubicBezTo>
                <a:cubicBezTo>
                  <a:pt x="614405" y="672063"/>
                  <a:pt x="597037" y="635492"/>
                  <a:pt x="589434" y="624642"/>
                </a:cubicBezTo>
                <a:cubicBezTo>
                  <a:pt x="581612" y="613466"/>
                  <a:pt x="544263" y="582006"/>
                  <a:pt x="544262" y="582006"/>
                </a:cubicBezTo>
                <a:lnTo>
                  <a:pt x="557025" y="576828"/>
                </a:lnTo>
                <a:cubicBezTo>
                  <a:pt x="557025" y="576828"/>
                  <a:pt x="565210" y="583720"/>
                  <a:pt x="577046" y="592076"/>
                </a:cubicBezTo>
                <a:cubicBezTo>
                  <a:pt x="588370" y="600066"/>
                  <a:pt x="601451" y="602877"/>
                  <a:pt x="601448" y="602877"/>
                </a:cubicBezTo>
                <a:cubicBezTo>
                  <a:pt x="601448" y="602877"/>
                  <a:pt x="614108" y="626635"/>
                  <a:pt x="622095" y="644175"/>
                </a:cubicBezTo>
                <a:cubicBezTo>
                  <a:pt x="630077" y="661714"/>
                  <a:pt x="647619" y="699835"/>
                  <a:pt x="647622" y="699835"/>
                </a:cubicBezTo>
                <a:cubicBezTo>
                  <a:pt x="647622" y="699835"/>
                  <a:pt x="661531" y="715978"/>
                  <a:pt x="672650" y="726770"/>
                </a:cubicBezTo>
                <a:cubicBezTo>
                  <a:pt x="683766" y="737561"/>
                  <a:pt x="691043" y="752520"/>
                  <a:pt x="691043" y="752520"/>
                </a:cubicBezTo>
                <a:cubicBezTo>
                  <a:pt x="691043" y="752520"/>
                  <a:pt x="705590" y="759759"/>
                  <a:pt x="720702" y="767182"/>
                </a:cubicBezTo>
                <a:cubicBezTo>
                  <a:pt x="734061" y="773737"/>
                  <a:pt x="753496" y="781621"/>
                  <a:pt x="758742" y="783758"/>
                </a:cubicBezTo>
                <a:lnTo>
                  <a:pt x="712692" y="658825"/>
                </a:lnTo>
                <a:lnTo>
                  <a:pt x="700806" y="653503"/>
                </a:lnTo>
                <a:lnTo>
                  <a:pt x="699553" y="641509"/>
                </a:lnTo>
                <a:lnTo>
                  <a:pt x="706561" y="642249"/>
                </a:lnTo>
                <a:cubicBezTo>
                  <a:pt x="706561" y="642249"/>
                  <a:pt x="679540" y="587320"/>
                  <a:pt x="657884" y="534500"/>
                </a:cubicBezTo>
                <a:cubicBezTo>
                  <a:pt x="641218" y="522534"/>
                  <a:pt x="602722" y="500076"/>
                  <a:pt x="580299" y="497939"/>
                </a:cubicBezTo>
                <a:cubicBezTo>
                  <a:pt x="556253" y="495639"/>
                  <a:pt x="529345" y="492221"/>
                  <a:pt x="509099" y="495417"/>
                </a:cubicBezTo>
                <a:cubicBezTo>
                  <a:pt x="488854" y="498613"/>
                  <a:pt x="441039" y="507036"/>
                  <a:pt x="427887" y="508894"/>
                </a:cubicBezTo>
                <a:cubicBezTo>
                  <a:pt x="409549" y="511463"/>
                  <a:pt x="382218" y="521621"/>
                  <a:pt x="382213" y="521621"/>
                </a:cubicBezTo>
                <a:lnTo>
                  <a:pt x="391346" y="508596"/>
                </a:lnTo>
                <a:lnTo>
                  <a:pt x="407490" y="505341"/>
                </a:lnTo>
                <a:cubicBezTo>
                  <a:pt x="407488" y="505341"/>
                  <a:pt x="392140" y="498575"/>
                  <a:pt x="382963" y="495570"/>
                </a:cubicBezTo>
                <a:cubicBezTo>
                  <a:pt x="373779" y="492568"/>
                  <a:pt x="363503" y="486426"/>
                  <a:pt x="353932" y="486242"/>
                </a:cubicBezTo>
                <a:cubicBezTo>
                  <a:pt x="350578" y="486185"/>
                  <a:pt x="334160" y="476462"/>
                  <a:pt x="324524" y="475143"/>
                </a:cubicBezTo>
                <a:cubicBezTo>
                  <a:pt x="314893" y="473815"/>
                  <a:pt x="306182" y="473257"/>
                  <a:pt x="296619" y="467886"/>
                </a:cubicBezTo>
                <a:cubicBezTo>
                  <a:pt x="287053" y="462522"/>
                  <a:pt x="272095" y="442135"/>
                  <a:pt x="272094" y="442135"/>
                </a:cubicBezTo>
                <a:cubicBezTo>
                  <a:pt x="272092" y="442135"/>
                  <a:pt x="293683" y="456669"/>
                  <a:pt x="298746" y="459751"/>
                </a:cubicBezTo>
                <a:cubicBezTo>
                  <a:pt x="303805" y="462822"/>
                  <a:pt x="312682" y="464709"/>
                  <a:pt x="320394" y="466413"/>
                </a:cubicBezTo>
                <a:cubicBezTo>
                  <a:pt x="328107" y="468115"/>
                  <a:pt x="357529" y="477597"/>
                  <a:pt x="368948" y="483133"/>
                </a:cubicBezTo>
                <a:cubicBezTo>
                  <a:pt x="380364" y="488668"/>
                  <a:pt x="399844" y="492558"/>
                  <a:pt x="407615" y="494386"/>
                </a:cubicBezTo>
                <a:cubicBezTo>
                  <a:pt x="415385" y="496206"/>
                  <a:pt x="426889" y="496899"/>
                  <a:pt x="426885" y="496899"/>
                </a:cubicBezTo>
                <a:cubicBezTo>
                  <a:pt x="426885" y="496899"/>
                  <a:pt x="410852" y="472959"/>
                  <a:pt x="401984" y="456641"/>
                </a:cubicBezTo>
                <a:cubicBezTo>
                  <a:pt x="393111" y="440324"/>
                  <a:pt x="387218" y="427926"/>
                  <a:pt x="387216" y="427926"/>
                </a:cubicBezTo>
                <a:cubicBezTo>
                  <a:pt x="387216" y="427926"/>
                  <a:pt x="365949" y="400894"/>
                  <a:pt x="357060" y="383961"/>
                </a:cubicBezTo>
                <a:cubicBezTo>
                  <a:pt x="348169" y="367028"/>
                  <a:pt x="337917" y="315874"/>
                  <a:pt x="337914" y="315874"/>
                </a:cubicBezTo>
                <a:cubicBezTo>
                  <a:pt x="337914" y="315874"/>
                  <a:pt x="356213" y="361397"/>
                  <a:pt x="359311" y="370494"/>
                </a:cubicBezTo>
                <a:cubicBezTo>
                  <a:pt x="362412" y="379592"/>
                  <a:pt x="389468" y="412534"/>
                  <a:pt x="389469" y="412534"/>
                </a:cubicBezTo>
                <a:cubicBezTo>
                  <a:pt x="389469" y="412534"/>
                  <a:pt x="397336" y="431911"/>
                  <a:pt x="402859" y="443173"/>
                </a:cubicBezTo>
                <a:cubicBezTo>
                  <a:pt x="408387" y="454437"/>
                  <a:pt x="418248" y="463891"/>
                  <a:pt x="418251" y="463891"/>
                </a:cubicBezTo>
                <a:cubicBezTo>
                  <a:pt x="418251" y="463891"/>
                  <a:pt x="424397" y="475654"/>
                  <a:pt x="428637" y="481209"/>
                </a:cubicBezTo>
                <a:cubicBezTo>
                  <a:pt x="432884" y="486772"/>
                  <a:pt x="437400" y="494686"/>
                  <a:pt x="437395" y="494675"/>
                </a:cubicBezTo>
                <a:cubicBezTo>
                  <a:pt x="437397" y="494686"/>
                  <a:pt x="457445" y="490710"/>
                  <a:pt x="468180" y="488466"/>
                </a:cubicBezTo>
                <a:cubicBezTo>
                  <a:pt x="478918" y="486214"/>
                  <a:pt x="505295" y="479283"/>
                  <a:pt x="509349" y="474547"/>
                </a:cubicBezTo>
                <a:cubicBezTo>
                  <a:pt x="513403" y="469820"/>
                  <a:pt x="486324" y="452357"/>
                  <a:pt x="473310" y="440951"/>
                </a:cubicBezTo>
                <a:cubicBezTo>
                  <a:pt x="460297" y="429543"/>
                  <a:pt x="427573" y="397669"/>
                  <a:pt x="421629" y="389882"/>
                </a:cubicBezTo>
                <a:cubicBezTo>
                  <a:pt x="415684" y="382103"/>
                  <a:pt x="402198" y="368945"/>
                  <a:pt x="404861" y="366056"/>
                </a:cubicBezTo>
                <a:cubicBezTo>
                  <a:pt x="407523" y="363158"/>
                  <a:pt x="427769" y="384405"/>
                  <a:pt x="427761" y="384405"/>
                </a:cubicBezTo>
                <a:cubicBezTo>
                  <a:pt x="427760" y="384405"/>
                  <a:pt x="458330" y="414940"/>
                  <a:pt x="469305" y="425115"/>
                </a:cubicBezTo>
                <a:cubicBezTo>
                  <a:pt x="480288" y="435289"/>
                  <a:pt x="505167" y="453281"/>
                  <a:pt x="524239" y="459452"/>
                </a:cubicBezTo>
                <a:cubicBezTo>
                  <a:pt x="543310" y="465633"/>
                  <a:pt x="564395" y="474623"/>
                  <a:pt x="573918" y="470706"/>
                </a:cubicBezTo>
                <a:cubicBezTo>
                  <a:pt x="583437" y="466777"/>
                  <a:pt x="573421" y="440806"/>
                  <a:pt x="573417" y="440806"/>
                </a:cubicBezTo>
                <a:cubicBezTo>
                  <a:pt x="573416" y="440806"/>
                  <a:pt x="566884" y="420032"/>
                  <a:pt x="563156" y="406314"/>
                </a:cubicBezTo>
                <a:cubicBezTo>
                  <a:pt x="556529" y="381949"/>
                  <a:pt x="544485" y="342424"/>
                  <a:pt x="538505" y="330235"/>
                </a:cubicBezTo>
                <a:cubicBezTo>
                  <a:pt x="532351" y="317692"/>
                  <a:pt x="499836" y="279313"/>
                  <a:pt x="499839" y="279313"/>
                </a:cubicBezTo>
                <a:lnTo>
                  <a:pt x="513227" y="276800"/>
                </a:lnTo>
                <a:cubicBezTo>
                  <a:pt x="513227" y="276800"/>
                  <a:pt x="520237" y="285194"/>
                  <a:pt x="530746" y="295745"/>
                </a:cubicBezTo>
                <a:cubicBezTo>
                  <a:pt x="540794" y="305842"/>
                  <a:pt x="553392" y="311137"/>
                  <a:pt x="553396" y="311137"/>
                </a:cubicBezTo>
                <a:cubicBezTo>
                  <a:pt x="553396" y="311137"/>
                  <a:pt x="562615" y="336984"/>
                  <a:pt x="568037" y="355842"/>
                </a:cubicBezTo>
                <a:cubicBezTo>
                  <a:pt x="573457" y="374701"/>
                  <a:pt x="585431" y="415787"/>
                  <a:pt x="585431" y="415787"/>
                </a:cubicBezTo>
                <a:cubicBezTo>
                  <a:pt x="585431" y="415787"/>
                  <a:pt x="596873" y="434500"/>
                  <a:pt x="606328" y="447313"/>
                </a:cubicBezTo>
                <a:cubicBezTo>
                  <a:pt x="615786" y="460136"/>
                  <a:pt x="620846" y="476183"/>
                  <a:pt x="620844" y="476183"/>
                </a:cubicBezTo>
                <a:cubicBezTo>
                  <a:pt x="620843" y="476174"/>
                  <a:pt x="631723" y="484327"/>
                  <a:pt x="641490" y="491575"/>
                </a:cubicBezTo>
                <a:cubicBezTo>
                  <a:pt x="637099" y="478358"/>
                  <a:pt x="633581" y="466113"/>
                  <a:pt x="632355" y="457085"/>
                </a:cubicBezTo>
                <a:cubicBezTo>
                  <a:pt x="625077" y="403224"/>
                  <a:pt x="653173" y="0"/>
                  <a:pt x="653176"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 name="Google Shape;14;p2"/>
          <p:cNvSpPr txBox="1"/>
          <p:nvPr>
            <p:ph idx="1" type="subTitle"/>
          </p:nvPr>
        </p:nvSpPr>
        <p:spPr>
          <a:xfrm>
            <a:off x="733350" y="5212900"/>
            <a:ext cx="10725300" cy="586500"/>
          </a:xfrm>
          <a:prstGeom prst="rect">
            <a:avLst/>
          </a:prstGeom>
        </p:spPr>
        <p:txBody>
          <a:bodyPr anchorCtr="0" anchor="ctr" bIns="121900" lIns="121900" spcFirstLastPara="1" rIns="121900" wrap="square" tIns="121900">
            <a:noAutofit/>
          </a:bodyPr>
          <a:lstStyle>
            <a:lvl1pPr lvl="0" algn="ctr">
              <a:lnSpc>
                <a:spcPct val="100000"/>
              </a:lnSpc>
              <a:spcBef>
                <a:spcPts val="0"/>
              </a:spcBef>
              <a:spcAft>
                <a:spcPts val="0"/>
              </a:spcAft>
              <a:buSzPts val="1900"/>
              <a:buNone/>
              <a:defRPr/>
            </a:lvl1pPr>
            <a:lvl2pPr lvl="1">
              <a:spcBef>
                <a:spcPts val="0"/>
              </a:spcBef>
              <a:spcAft>
                <a:spcPts val="0"/>
              </a:spcAft>
              <a:buSzPts val="1900"/>
              <a:buNone/>
              <a:defRPr/>
            </a:lvl2pPr>
            <a:lvl3pPr lvl="2">
              <a:spcBef>
                <a:spcPts val="2100"/>
              </a:spcBef>
              <a:spcAft>
                <a:spcPts val="0"/>
              </a:spcAft>
              <a:buSzPts val="1900"/>
              <a:buNone/>
              <a:defRPr/>
            </a:lvl3pPr>
            <a:lvl4pPr lvl="3">
              <a:spcBef>
                <a:spcPts val="2100"/>
              </a:spcBef>
              <a:spcAft>
                <a:spcPts val="0"/>
              </a:spcAft>
              <a:buSzPts val="1900"/>
              <a:buNone/>
              <a:defRPr/>
            </a:lvl4pPr>
            <a:lvl5pPr lvl="4">
              <a:spcBef>
                <a:spcPts val="2100"/>
              </a:spcBef>
              <a:spcAft>
                <a:spcPts val="0"/>
              </a:spcAft>
              <a:buSzPts val="1900"/>
              <a:buNone/>
              <a:defRPr/>
            </a:lvl5pPr>
            <a:lvl6pPr lvl="5">
              <a:spcBef>
                <a:spcPts val="2100"/>
              </a:spcBef>
              <a:spcAft>
                <a:spcPts val="0"/>
              </a:spcAft>
              <a:buSzPts val="1900"/>
              <a:buNone/>
              <a:defRPr/>
            </a:lvl6pPr>
            <a:lvl7pPr lvl="6">
              <a:spcBef>
                <a:spcPts val="2100"/>
              </a:spcBef>
              <a:spcAft>
                <a:spcPts val="0"/>
              </a:spcAft>
              <a:buSzPts val="1900"/>
              <a:buNone/>
              <a:defRPr/>
            </a:lvl7pPr>
            <a:lvl8pPr lvl="7">
              <a:spcBef>
                <a:spcPts val="2100"/>
              </a:spcBef>
              <a:spcAft>
                <a:spcPts val="0"/>
              </a:spcAft>
              <a:buSzPts val="1900"/>
              <a:buNone/>
              <a:defRPr/>
            </a:lvl8pPr>
            <a:lvl9pPr lvl="8">
              <a:spcBef>
                <a:spcPts val="2100"/>
              </a:spcBef>
              <a:spcAft>
                <a:spcPts val="2100"/>
              </a:spcAft>
              <a:buSzPts val="1900"/>
              <a:buNone/>
              <a:defRPr/>
            </a:lvl9pPr>
          </a:lstStyle>
          <a:p/>
        </p:txBody>
      </p:sp>
      <p:grpSp>
        <p:nvGrpSpPr>
          <p:cNvPr id="15" name="Google Shape;15;p2"/>
          <p:cNvGrpSpPr/>
          <p:nvPr/>
        </p:nvGrpSpPr>
        <p:grpSpPr>
          <a:xfrm>
            <a:off x="8366675" y="4041562"/>
            <a:ext cx="3552722" cy="3080964"/>
            <a:chOff x="5258534" y="2563009"/>
            <a:chExt cx="2241041" cy="1943458"/>
          </a:xfrm>
        </p:grpSpPr>
        <p:sp>
          <p:nvSpPr>
            <p:cNvPr id="16" name="Google Shape;16;p2"/>
            <p:cNvSpPr/>
            <p:nvPr/>
          </p:nvSpPr>
          <p:spPr>
            <a:xfrm>
              <a:off x="5810020" y="2563009"/>
              <a:ext cx="1446122" cy="1877199"/>
            </a:xfrm>
            <a:custGeom>
              <a:rect b="b" l="l" r="r" t="t"/>
              <a:pathLst>
                <a:path extrusionOk="0" h="1877199" w="1446122">
                  <a:moveTo>
                    <a:pt x="1442418" y="0"/>
                  </a:moveTo>
                  <a:cubicBezTo>
                    <a:pt x="1467981" y="73358"/>
                    <a:pt x="1353703" y="305109"/>
                    <a:pt x="1330082" y="377101"/>
                  </a:cubicBezTo>
                  <a:cubicBezTo>
                    <a:pt x="1308223" y="443652"/>
                    <a:pt x="1273793" y="505455"/>
                    <a:pt x="1249930" y="571508"/>
                  </a:cubicBezTo>
                  <a:cubicBezTo>
                    <a:pt x="1148888" y="850914"/>
                    <a:pt x="1024591" y="1149277"/>
                    <a:pt x="801195" y="1353388"/>
                  </a:cubicBezTo>
                  <a:cubicBezTo>
                    <a:pt x="683151" y="1461266"/>
                    <a:pt x="547803" y="1553302"/>
                    <a:pt x="406867" y="1630425"/>
                  </a:cubicBezTo>
                  <a:cubicBezTo>
                    <a:pt x="367519" y="1651963"/>
                    <a:pt x="322099" y="1681838"/>
                    <a:pt x="280201" y="1696429"/>
                  </a:cubicBezTo>
                  <a:cubicBezTo>
                    <a:pt x="275829" y="1697960"/>
                    <a:pt x="2028" y="1882882"/>
                    <a:pt x="0" y="1877065"/>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 name="Google Shape;17;p2"/>
            <p:cNvSpPr/>
            <p:nvPr/>
          </p:nvSpPr>
          <p:spPr>
            <a:xfrm>
              <a:off x="6814276" y="3833414"/>
              <a:ext cx="63588" cy="522882"/>
            </a:xfrm>
            <a:custGeom>
              <a:rect b="b" l="l" r="r" t="t"/>
              <a:pathLst>
                <a:path extrusionOk="0" h="522882" w="63588">
                  <a:moveTo>
                    <a:pt x="2969" y="0"/>
                  </a:moveTo>
                  <a:cubicBezTo>
                    <a:pt x="-9176" y="19656"/>
                    <a:pt x="19606" y="100677"/>
                    <a:pt x="23614" y="126301"/>
                  </a:cubicBezTo>
                  <a:cubicBezTo>
                    <a:pt x="40373" y="233142"/>
                    <a:pt x="71463" y="414931"/>
                    <a:pt x="61748" y="522882"/>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 name="Google Shape;18;p2"/>
            <p:cNvSpPr/>
            <p:nvPr/>
          </p:nvSpPr>
          <p:spPr>
            <a:xfrm>
              <a:off x="6305420" y="2881957"/>
              <a:ext cx="1194155" cy="1624510"/>
            </a:xfrm>
            <a:custGeom>
              <a:rect b="b" l="l" r="r" t="t"/>
              <a:pathLst>
                <a:path extrusionOk="0" h="1624510" w="1194155">
                  <a:moveTo>
                    <a:pt x="1194156" y="0"/>
                  </a:moveTo>
                  <a:cubicBezTo>
                    <a:pt x="1163006" y="123442"/>
                    <a:pt x="742993" y="520514"/>
                    <a:pt x="676077" y="625247"/>
                  </a:cubicBezTo>
                  <a:cubicBezTo>
                    <a:pt x="549533" y="823103"/>
                    <a:pt x="408355" y="1010345"/>
                    <a:pt x="282599" y="1207042"/>
                  </a:cubicBezTo>
                  <a:cubicBezTo>
                    <a:pt x="230925" y="1287832"/>
                    <a:pt x="80456" y="1569812"/>
                    <a:pt x="0" y="1624511"/>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 name="Google Shape;19;p2"/>
            <p:cNvSpPr/>
            <p:nvPr/>
          </p:nvSpPr>
          <p:spPr>
            <a:xfrm>
              <a:off x="6804857" y="3783379"/>
              <a:ext cx="482860" cy="438126"/>
            </a:xfrm>
            <a:custGeom>
              <a:rect b="b" l="l" r="r" t="t"/>
              <a:pathLst>
                <a:path extrusionOk="0" h="438126" w="482860">
                  <a:moveTo>
                    <a:pt x="0" y="0"/>
                  </a:moveTo>
                  <a:cubicBezTo>
                    <a:pt x="167592" y="133619"/>
                    <a:pt x="341985" y="276776"/>
                    <a:pt x="482860" y="438126"/>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 name="Google Shape;20;p2"/>
            <p:cNvSpPr/>
            <p:nvPr/>
          </p:nvSpPr>
          <p:spPr>
            <a:xfrm>
              <a:off x="6800303" y="3780033"/>
              <a:ext cx="699272" cy="65883"/>
            </a:xfrm>
            <a:custGeom>
              <a:rect b="b" l="l" r="r" t="t"/>
              <a:pathLst>
                <a:path extrusionOk="0" h="65883" w="699272">
                  <a:moveTo>
                    <a:pt x="0" y="595"/>
                  </a:moveTo>
                  <a:cubicBezTo>
                    <a:pt x="2125" y="-2884"/>
                    <a:pt x="149800" y="10019"/>
                    <a:pt x="160366" y="10129"/>
                  </a:cubicBezTo>
                  <a:cubicBezTo>
                    <a:pt x="245863" y="11057"/>
                    <a:pt x="332452" y="19911"/>
                    <a:pt x="417281" y="30750"/>
                  </a:cubicBezTo>
                  <a:cubicBezTo>
                    <a:pt x="509638" y="42542"/>
                    <a:pt x="608433" y="44673"/>
                    <a:pt x="699273" y="65884"/>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1" name="Google Shape;21;p2"/>
            <p:cNvSpPr/>
            <p:nvPr/>
          </p:nvSpPr>
          <p:spPr>
            <a:xfrm>
              <a:off x="5258534" y="3812350"/>
              <a:ext cx="1453904" cy="467827"/>
            </a:xfrm>
            <a:custGeom>
              <a:rect b="b" l="l" r="r" t="t"/>
              <a:pathLst>
                <a:path extrusionOk="0" h="467827" w="1453904">
                  <a:moveTo>
                    <a:pt x="1453904" y="0"/>
                  </a:moveTo>
                  <a:cubicBezTo>
                    <a:pt x="1387657" y="19449"/>
                    <a:pt x="1326632" y="62185"/>
                    <a:pt x="1261963" y="87530"/>
                  </a:cubicBezTo>
                  <a:cubicBezTo>
                    <a:pt x="1041664" y="173847"/>
                    <a:pt x="805146" y="244745"/>
                    <a:pt x="576832" y="307757"/>
                  </a:cubicBezTo>
                  <a:cubicBezTo>
                    <a:pt x="480108" y="334444"/>
                    <a:pt x="384738" y="368946"/>
                    <a:pt x="286430" y="389756"/>
                  </a:cubicBezTo>
                  <a:cubicBezTo>
                    <a:pt x="252188" y="397006"/>
                    <a:pt x="-6517" y="469738"/>
                    <a:pt x="126" y="467789"/>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 name="Google Shape;22;p2"/>
            <p:cNvSpPr/>
            <p:nvPr/>
          </p:nvSpPr>
          <p:spPr>
            <a:xfrm>
              <a:off x="6651291" y="3608968"/>
              <a:ext cx="198816" cy="227342"/>
            </a:xfrm>
            <a:custGeom>
              <a:rect b="b" l="l" r="r" t="t"/>
              <a:pathLst>
                <a:path extrusionOk="0" h="227342" w="198816">
                  <a:moveTo>
                    <a:pt x="198743" y="6"/>
                  </a:moveTo>
                  <a:cubicBezTo>
                    <a:pt x="200078" y="-298"/>
                    <a:pt x="182955" y="11646"/>
                    <a:pt x="176337" y="19504"/>
                  </a:cubicBezTo>
                  <a:cubicBezTo>
                    <a:pt x="160731" y="38072"/>
                    <a:pt x="144458" y="56094"/>
                    <a:pt x="129641" y="75307"/>
                  </a:cubicBezTo>
                  <a:cubicBezTo>
                    <a:pt x="100252" y="113519"/>
                    <a:pt x="64791" y="148574"/>
                    <a:pt x="33154" y="185189"/>
                  </a:cubicBezTo>
                  <a:cubicBezTo>
                    <a:pt x="23256" y="196611"/>
                    <a:pt x="13602" y="220481"/>
                    <a:pt x="0" y="227342"/>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3" name="Google Shape;23;p2"/>
            <p:cNvSpPr/>
            <p:nvPr/>
          </p:nvSpPr>
          <p:spPr>
            <a:xfrm>
              <a:off x="6595428" y="3516724"/>
              <a:ext cx="299913" cy="348617"/>
            </a:xfrm>
            <a:custGeom>
              <a:rect b="b" l="l" r="r" t="t"/>
              <a:pathLst>
                <a:path extrusionOk="0" h="348617" w="299913">
                  <a:moveTo>
                    <a:pt x="299905" y="7"/>
                  </a:moveTo>
                  <a:cubicBezTo>
                    <a:pt x="300148" y="-315"/>
                    <a:pt x="294804" y="10894"/>
                    <a:pt x="292740" y="13997"/>
                  </a:cubicBezTo>
                  <a:cubicBezTo>
                    <a:pt x="286425" y="23524"/>
                    <a:pt x="277742" y="31625"/>
                    <a:pt x="270576" y="40478"/>
                  </a:cubicBezTo>
                  <a:cubicBezTo>
                    <a:pt x="249749" y="66187"/>
                    <a:pt x="229832" y="91393"/>
                    <a:pt x="206515" y="114892"/>
                  </a:cubicBezTo>
                  <a:cubicBezTo>
                    <a:pt x="160063" y="161630"/>
                    <a:pt x="108449" y="210074"/>
                    <a:pt x="69102" y="262884"/>
                  </a:cubicBezTo>
                  <a:cubicBezTo>
                    <a:pt x="52221" y="285582"/>
                    <a:pt x="26353" y="335325"/>
                    <a:pt x="0" y="348617"/>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 name="Google Shape;24;p2"/>
            <p:cNvSpPr/>
            <p:nvPr/>
          </p:nvSpPr>
          <p:spPr>
            <a:xfrm>
              <a:off x="6989148" y="3326664"/>
              <a:ext cx="104198" cy="34280"/>
            </a:xfrm>
            <a:custGeom>
              <a:rect b="b" l="l" r="r" t="t"/>
              <a:pathLst>
                <a:path extrusionOk="0" h="34280" w="104198">
                  <a:moveTo>
                    <a:pt x="0" y="32"/>
                  </a:moveTo>
                  <a:cubicBezTo>
                    <a:pt x="0" y="-630"/>
                    <a:pt x="3522" y="9147"/>
                    <a:pt x="5040" y="11837"/>
                  </a:cubicBezTo>
                  <a:cubicBezTo>
                    <a:pt x="10019" y="20435"/>
                    <a:pt x="18399" y="24764"/>
                    <a:pt x="27507" y="28329"/>
                  </a:cubicBezTo>
                  <a:cubicBezTo>
                    <a:pt x="57018" y="39908"/>
                    <a:pt x="80153" y="33320"/>
                    <a:pt x="104199" y="19475"/>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5" name="Google Shape;25;p2"/>
            <p:cNvSpPr/>
            <p:nvPr/>
          </p:nvSpPr>
          <p:spPr>
            <a:xfrm>
              <a:off x="6976336" y="3356456"/>
              <a:ext cx="91385" cy="38661"/>
            </a:xfrm>
            <a:custGeom>
              <a:rect b="b" l="l" r="r" t="t"/>
              <a:pathLst>
                <a:path extrusionOk="0" h="38661" w="91385">
                  <a:moveTo>
                    <a:pt x="0" y="0"/>
                  </a:moveTo>
                  <a:cubicBezTo>
                    <a:pt x="13905" y="24186"/>
                    <a:pt x="65518" y="56168"/>
                    <a:pt x="91386" y="27076"/>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6" name="Google Shape;26;p2"/>
            <p:cNvSpPr/>
            <p:nvPr/>
          </p:nvSpPr>
          <p:spPr>
            <a:xfrm>
              <a:off x="7079614" y="3355776"/>
              <a:ext cx="142706" cy="454225"/>
            </a:xfrm>
            <a:custGeom>
              <a:rect b="b" l="l" r="r" t="t"/>
              <a:pathLst>
                <a:path extrusionOk="0" h="454225" w="142706">
                  <a:moveTo>
                    <a:pt x="6082" y="0"/>
                  </a:moveTo>
                  <a:cubicBezTo>
                    <a:pt x="-14564" y="107818"/>
                    <a:pt x="19987" y="220888"/>
                    <a:pt x="70021" y="315754"/>
                  </a:cubicBezTo>
                  <a:cubicBezTo>
                    <a:pt x="85749" y="345550"/>
                    <a:pt x="103115" y="375759"/>
                    <a:pt x="115684" y="407031"/>
                  </a:cubicBezTo>
                  <a:cubicBezTo>
                    <a:pt x="117203" y="410850"/>
                    <a:pt x="141067" y="456307"/>
                    <a:pt x="142706" y="454151"/>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7" name="Google Shape;27;p2"/>
            <p:cNvSpPr/>
            <p:nvPr/>
          </p:nvSpPr>
          <p:spPr>
            <a:xfrm>
              <a:off x="7049765" y="3399872"/>
              <a:ext cx="121670" cy="405257"/>
            </a:xfrm>
            <a:custGeom>
              <a:rect b="b" l="l" r="r" t="t"/>
              <a:pathLst>
                <a:path extrusionOk="0" h="405257" w="121670">
                  <a:moveTo>
                    <a:pt x="7210" y="0"/>
                  </a:moveTo>
                  <a:cubicBezTo>
                    <a:pt x="-9429" y="21732"/>
                    <a:pt x="7817" y="71980"/>
                    <a:pt x="8728" y="97708"/>
                  </a:cubicBezTo>
                  <a:cubicBezTo>
                    <a:pt x="11703" y="176695"/>
                    <a:pt x="46679" y="264371"/>
                    <a:pt x="81047" y="334790"/>
                  </a:cubicBezTo>
                  <a:cubicBezTo>
                    <a:pt x="92280" y="357901"/>
                    <a:pt x="100478" y="389063"/>
                    <a:pt x="121670" y="405258"/>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8" name="Google Shape;28;p2"/>
            <p:cNvSpPr/>
            <p:nvPr/>
          </p:nvSpPr>
          <p:spPr>
            <a:xfrm>
              <a:off x="7015296" y="3453866"/>
              <a:ext cx="95931" cy="344297"/>
            </a:xfrm>
            <a:custGeom>
              <a:rect b="b" l="l" r="r" t="t"/>
              <a:pathLst>
                <a:path extrusionOk="0" h="344297" w="95931">
                  <a:moveTo>
                    <a:pt x="3363" y="0"/>
                  </a:moveTo>
                  <a:cubicBezTo>
                    <a:pt x="-10604" y="72799"/>
                    <a:pt x="21883" y="171843"/>
                    <a:pt x="46718" y="239651"/>
                  </a:cubicBezTo>
                  <a:cubicBezTo>
                    <a:pt x="55766" y="264358"/>
                    <a:pt x="67242" y="288331"/>
                    <a:pt x="76046" y="312469"/>
                  </a:cubicBezTo>
                  <a:cubicBezTo>
                    <a:pt x="79083" y="320757"/>
                    <a:pt x="85944" y="328068"/>
                    <a:pt x="90074" y="335895"/>
                  </a:cubicBezTo>
                  <a:cubicBezTo>
                    <a:pt x="91105" y="337929"/>
                    <a:pt x="96935" y="346509"/>
                    <a:pt x="95781" y="343759"/>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9" name="Google Shape;29;p2"/>
            <p:cNvSpPr/>
            <p:nvPr/>
          </p:nvSpPr>
          <p:spPr>
            <a:xfrm>
              <a:off x="6939781" y="3575850"/>
              <a:ext cx="85678" cy="216645"/>
            </a:xfrm>
            <a:custGeom>
              <a:rect b="b" l="l" r="r" t="t"/>
              <a:pathLst>
                <a:path extrusionOk="0" h="216645" w="85678">
                  <a:moveTo>
                    <a:pt x="0" y="0"/>
                  </a:moveTo>
                  <a:cubicBezTo>
                    <a:pt x="1700" y="322"/>
                    <a:pt x="729" y="5951"/>
                    <a:pt x="789" y="7809"/>
                  </a:cubicBezTo>
                  <a:cubicBezTo>
                    <a:pt x="1214" y="23639"/>
                    <a:pt x="2975" y="42098"/>
                    <a:pt x="8501" y="57085"/>
                  </a:cubicBezTo>
                  <a:cubicBezTo>
                    <a:pt x="20767" y="90730"/>
                    <a:pt x="35948" y="123429"/>
                    <a:pt x="48881" y="156826"/>
                  </a:cubicBezTo>
                  <a:cubicBezTo>
                    <a:pt x="54467" y="171175"/>
                    <a:pt x="62847" y="185821"/>
                    <a:pt x="71531" y="198603"/>
                  </a:cubicBezTo>
                  <a:cubicBezTo>
                    <a:pt x="74141" y="202465"/>
                    <a:pt x="85618" y="216832"/>
                    <a:pt x="85678" y="216643"/>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0" name="Google Shape;30;p2"/>
            <p:cNvSpPr/>
            <p:nvPr/>
          </p:nvSpPr>
          <p:spPr>
            <a:xfrm>
              <a:off x="6913362" y="3612720"/>
              <a:ext cx="49775" cy="180447"/>
            </a:xfrm>
            <a:custGeom>
              <a:rect b="b" l="l" r="r" t="t"/>
              <a:pathLst>
                <a:path extrusionOk="0" h="180447" w="49775">
                  <a:moveTo>
                    <a:pt x="5" y="0"/>
                  </a:moveTo>
                  <a:cubicBezTo>
                    <a:pt x="2859" y="6892"/>
                    <a:pt x="-845" y="17355"/>
                    <a:pt x="187" y="24841"/>
                  </a:cubicBezTo>
                  <a:cubicBezTo>
                    <a:pt x="4742" y="58979"/>
                    <a:pt x="11482" y="100507"/>
                    <a:pt x="27633" y="131117"/>
                  </a:cubicBezTo>
                  <a:cubicBezTo>
                    <a:pt x="31519" y="138464"/>
                    <a:pt x="50768" y="175201"/>
                    <a:pt x="49736" y="180447"/>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1" name="Google Shape;31;p2"/>
            <p:cNvSpPr/>
            <p:nvPr/>
          </p:nvSpPr>
          <p:spPr>
            <a:xfrm>
              <a:off x="6889947" y="3639796"/>
              <a:ext cx="46676" cy="147851"/>
            </a:xfrm>
            <a:custGeom>
              <a:rect b="b" l="l" r="r" t="t"/>
              <a:pathLst>
                <a:path extrusionOk="0" h="147851" w="46676">
                  <a:moveTo>
                    <a:pt x="4657" y="0"/>
                  </a:moveTo>
                  <a:cubicBezTo>
                    <a:pt x="-16109" y="27179"/>
                    <a:pt x="38844" y="119944"/>
                    <a:pt x="46677" y="147852"/>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2" name="Google Shape;32;p2"/>
            <p:cNvSpPr/>
            <p:nvPr/>
          </p:nvSpPr>
          <p:spPr>
            <a:xfrm>
              <a:off x="6860056" y="3689667"/>
              <a:ext cx="29990" cy="94884"/>
            </a:xfrm>
            <a:custGeom>
              <a:rect b="b" l="l" r="r" t="t"/>
              <a:pathLst>
                <a:path extrusionOk="0" h="94884" w="29990">
                  <a:moveTo>
                    <a:pt x="665" y="0"/>
                  </a:moveTo>
                  <a:cubicBezTo>
                    <a:pt x="-5468" y="32061"/>
                    <a:pt x="32909" y="78678"/>
                    <a:pt x="29812" y="94884"/>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3" name="Google Shape;33;p2"/>
            <p:cNvSpPr/>
            <p:nvPr/>
          </p:nvSpPr>
          <p:spPr>
            <a:xfrm>
              <a:off x="6836008" y="3718323"/>
              <a:ext cx="22223" cy="61965"/>
            </a:xfrm>
            <a:custGeom>
              <a:rect b="b" l="l" r="r" t="t"/>
              <a:pathLst>
                <a:path extrusionOk="0" h="61965" w="22223">
                  <a:moveTo>
                    <a:pt x="0" y="1341"/>
                  </a:moveTo>
                  <a:cubicBezTo>
                    <a:pt x="1336" y="-5399"/>
                    <a:pt x="1032" y="15125"/>
                    <a:pt x="2854" y="21732"/>
                  </a:cubicBezTo>
                  <a:cubicBezTo>
                    <a:pt x="7104" y="36760"/>
                    <a:pt x="13602" y="49269"/>
                    <a:pt x="22224" y="61966"/>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4" name="Google Shape;34;p2"/>
            <p:cNvSpPr/>
            <p:nvPr/>
          </p:nvSpPr>
          <p:spPr>
            <a:xfrm>
              <a:off x="6821798" y="3746703"/>
              <a:ext cx="13723" cy="41412"/>
            </a:xfrm>
            <a:custGeom>
              <a:rect b="b" l="l" r="r" t="t"/>
              <a:pathLst>
                <a:path extrusionOk="0" h="41412" w="13723">
                  <a:moveTo>
                    <a:pt x="0" y="0"/>
                  </a:moveTo>
                  <a:cubicBezTo>
                    <a:pt x="4069" y="14343"/>
                    <a:pt x="7773" y="27301"/>
                    <a:pt x="13723" y="41412"/>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5" name="Google Shape;35;p2"/>
            <p:cNvSpPr/>
            <p:nvPr/>
          </p:nvSpPr>
          <p:spPr>
            <a:xfrm>
              <a:off x="6934438" y="3435704"/>
              <a:ext cx="91750" cy="21974"/>
            </a:xfrm>
            <a:custGeom>
              <a:rect b="b" l="l" r="r" t="t"/>
              <a:pathLst>
                <a:path extrusionOk="0" h="21974" w="91750">
                  <a:moveTo>
                    <a:pt x="91751" y="0"/>
                  </a:moveTo>
                  <a:cubicBezTo>
                    <a:pt x="91751" y="0"/>
                    <a:pt x="84889" y="4378"/>
                    <a:pt x="83249" y="5010"/>
                  </a:cubicBezTo>
                  <a:cubicBezTo>
                    <a:pt x="76267" y="7730"/>
                    <a:pt x="70437" y="11713"/>
                    <a:pt x="63151" y="13675"/>
                  </a:cubicBezTo>
                  <a:cubicBezTo>
                    <a:pt x="44145" y="18751"/>
                    <a:pt x="18581" y="27653"/>
                    <a:pt x="0" y="16899"/>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6" name="Google Shape;36;p2"/>
            <p:cNvSpPr/>
            <p:nvPr/>
          </p:nvSpPr>
          <p:spPr>
            <a:xfrm>
              <a:off x="6902680" y="3517988"/>
              <a:ext cx="36433" cy="54254"/>
            </a:xfrm>
            <a:custGeom>
              <a:rect b="b" l="l" r="r" t="t"/>
              <a:pathLst>
                <a:path extrusionOk="0" h="54254" w="36433">
                  <a:moveTo>
                    <a:pt x="36433" y="54255"/>
                  </a:moveTo>
                  <a:cubicBezTo>
                    <a:pt x="10383" y="52682"/>
                    <a:pt x="4797" y="17913"/>
                    <a:pt x="0" y="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7" name="Google Shape;37;p2"/>
            <p:cNvSpPr/>
            <p:nvPr/>
          </p:nvSpPr>
          <p:spPr>
            <a:xfrm>
              <a:off x="6872987" y="3572443"/>
              <a:ext cx="41291" cy="35020"/>
            </a:xfrm>
            <a:custGeom>
              <a:rect b="b" l="l" r="r" t="t"/>
              <a:pathLst>
                <a:path extrusionOk="0" h="35020" w="41291">
                  <a:moveTo>
                    <a:pt x="41291" y="33792"/>
                  </a:moveTo>
                  <a:cubicBezTo>
                    <a:pt x="13359" y="41285"/>
                    <a:pt x="11112" y="12557"/>
                    <a:pt x="0" y="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8" name="Google Shape;38;p2"/>
            <p:cNvSpPr/>
            <p:nvPr/>
          </p:nvSpPr>
          <p:spPr>
            <a:xfrm>
              <a:off x="6856896" y="3598092"/>
              <a:ext cx="48084" cy="27841"/>
            </a:xfrm>
            <a:custGeom>
              <a:rect b="b" l="l" r="r" t="t"/>
              <a:pathLst>
                <a:path extrusionOk="0" h="27841" w="48084">
                  <a:moveTo>
                    <a:pt x="47667" y="25934"/>
                  </a:moveTo>
                  <a:cubicBezTo>
                    <a:pt x="51614" y="30367"/>
                    <a:pt x="26353" y="25776"/>
                    <a:pt x="24714" y="25096"/>
                  </a:cubicBezTo>
                  <a:cubicBezTo>
                    <a:pt x="5161" y="16832"/>
                    <a:pt x="10930" y="12327"/>
                    <a:pt x="0" y="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9" name="Google Shape;39;p2"/>
            <p:cNvSpPr/>
            <p:nvPr/>
          </p:nvSpPr>
          <p:spPr>
            <a:xfrm>
              <a:off x="6718389" y="3527435"/>
              <a:ext cx="180222" cy="277057"/>
            </a:xfrm>
            <a:custGeom>
              <a:rect b="b" l="l" r="r" t="t"/>
              <a:pathLst>
                <a:path extrusionOk="0" h="277057" w="180222">
                  <a:moveTo>
                    <a:pt x="179493" y="943"/>
                  </a:moveTo>
                  <a:cubicBezTo>
                    <a:pt x="179493" y="-3386"/>
                    <a:pt x="180222" y="8503"/>
                    <a:pt x="180222" y="10112"/>
                  </a:cubicBezTo>
                  <a:cubicBezTo>
                    <a:pt x="180222" y="19074"/>
                    <a:pt x="179493" y="28256"/>
                    <a:pt x="177064" y="36909"/>
                  </a:cubicBezTo>
                  <a:cubicBezTo>
                    <a:pt x="169657" y="62721"/>
                    <a:pt x="164070" y="87818"/>
                    <a:pt x="153444" y="112726"/>
                  </a:cubicBezTo>
                  <a:cubicBezTo>
                    <a:pt x="123023" y="183649"/>
                    <a:pt x="68676" y="242726"/>
                    <a:pt x="0" y="277058"/>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0" name="Google Shape;40;p2"/>
            <p:cNvSpPr/>
            <p:nvPr/>
          </p:nvSpPr>
          <p:spPr>
            <a:xfrm>
              <a:off x="6831790" y="3784976"/>
              <a:ext cx="4157" cy="15957"/>
            </a:xfrm>
            <a:custGeom>
              <a:rect b="b" l="l" r="r" t="t"/>
              <a:pathLst>
                <a:path extrusionOk="0" h="15957" w="4157">
                  <a:moveTo>
                    <a:pt x="4157" y="0"/>
                  </a:moveTo>
                  <a:cubicBezTo>
                    <a:pt x="1606" y="5003"/>
                    <a:pt x="-1794" y="10159"/>
                    <a:pt x="1121" y="15958"/>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1" name="Google Shape;41;p2"/>
            <p:cNvSpPr/>
            <p:nvPr/>
          </p:nvSpPr>
          <p:spPr>
            <a:xfrm>
              <a:off x="6812279" y="3804510"/>
              <a:ext cx="18020" cy="34505"/>
            </a:xfrm>
            <a:custGeom>
              <a:rect b="b" l="l" r="r" t="t"/>
              <a:pathLst>
                <a:path extrusionOk="0" h="34505" w="18020">
                  <a:moveTo>
                    <a:pt x="18021" y="304"/>
                  </a:moveTo>
                  <a:cubicBezTo>
                    <a:pt x="11585" y="-2921"/>
                    <a:pt x="1019" y="20488"/>
                    <a:pt x="350" y="25327"/>
                  </a:cubicBezTo>
                  <a:cubicBezTo>
                    <a:pt x="47" y="27325"/>
                    <a:pt x="-257" y="35589"/>
                    <a:pt x="350" y="34387"/>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2" name="Google Shape;42;p2"/>
            <p:cNvSpPr/>
            <p:nvPr/>
          </p:nvSpPr>
          <p:spPr>
            <a:xfrm>
              <a:off x="6763870" y="3828900"/>
              <a:ext cx="47484" cy="11290"/>
            </a:xfrm>
            <a:custGeom>
              <a:rect b="b" l="l" r="r" t="t"/>
              <a:pathLst>
                <a:path extrusionOk="0" h="11290" w="47484">
                  <a:moveTo>
                    <a:pt x="47484" y="3524"/>
                  </a:moveTo>
                  <a:cubicBezTo>
                    <a:pt x="47484" y="-6975"/>
                    <a:pt x="4372" y="9122"/>
                    <a:pt x="0" y="1129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3" name="Google Shape;43;p2"/>
            <p:cNvSpPr/>
            <p:nvPr/>
          </p:nvSpPr>
          <p:spPr>
            <a:xfrm>
              <a:off x="6713835" y="3809994"/>
              <a:ext cx="46813" cy="25017"/>
            </a:xfrm>
            <a:custGeom>
              <a:rect b="b" l="l" r="r" t="t"/>
              <a:pathLst>
                <a:path extrusionOk="0" h="25017" w="46813">
                  <a:moveTo>
                    <a:pt x="46148" y="25017"/>
                  </a:moveTo>
                  <a:cubicBezTo>
                    <a:pt x="48395" y="22758"/>
                    <a:pt x="44327" y="18301"/>
                    <a:pt x="43173" y="15958"/>
                  </a:cubicBezTo>
                  <a:cubicBezTo>
                    <a:pt x="32850" y="-4658"/>
                    <a:pt x="14209" y="9473"/>
                    <a:pt x="0" y="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4" name="Google Shape;44;p2"/>
            <p:cNvSpPr/>
            <p:nvPr/>
          </p:nvSpPr>
          <p:spPr>
            <a:xfrm>
              <a:off x="6765752" y="3776782"/>
              <a:ext cx="28539" cy="5600"/>
            </a:xfrm>
            <a:custGeom>
              <a:rect b="b" l="l" r="r" t="t"/>
              <a:pathLst>
                <a:path extrusionOk="0" h="5600" w="28539">
                  <a:moveTo>
                    <a:pt x="28540" y="5601"/>
                  </a:moveTo>
                  <a:cubicBezTo>
                    <a:pt x="20160" y="-4066"/>
                    <a:pt x="10748" y="1551"/>
                    <a:pt x="0" y="231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5" name="Google Shape;45;p2"/>
            <p:cNvSpPr/>
            <p:nvPr/>
          </p:nvSpPr>
          <p:spPr>
            <a:xfrm>
              <a:off x="7172029" y="3812171"/>
              <a:ext cx="52062" cy="299489"/>
            </a:xfrm>
            <a:custGeom>
              <a:rect b="b" l="l" r="r" t="t"/>
              <a:pathLst>
                <a:path extrusionOk="0" h="299489" w="52062">
                  <a:moveTo>
                    <a:pt x="51931" y="579"/>
                  </a:moveTo>
                  <a:cubicBezTo>
                    <a:pt x="52963" y="-2608"/>
                    <a:pt x="47619" y="8267"/>
                    <a:pt x="46830" y="11060"/>
                  </a:cubicBezTo>
                  <a:cubicBezTo>
                    <a:pt x="44644" y="19118"/>
                    <a:pt x="42397" y="27066"/>
                    <a:pt x="40576" y="35240"/>
                  </a:cubicBezTo>
                  <a:cubicBezTo>
                    <a:pt x="35536" y="58156"/>
                    <a:pt x="27095" y="80477"/>
                    <a:pt x="22056" y="103527"/>
                  </a:cubicBezTo>
                  <a:cubicBezTo>
                    <a:pt x="12279" y="147776"/>
                    <a:pt x="-472" y="198338"/>
                    <a:pt x="13" y="243868"/>
                  </a:cubicBezTo>
                  <a:cubicBezTo>
                    <a:pt x="135" y="257573"/>
                    <a:pt x="13251" y="289494"/>
                    <a:pt x="10033" y="299489"/>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6" name="Google Shape;46;p2"/>
            <p:cNvSpPr/>
            <p:nvPr/>
          </p:nvSpPr>
          <p:spPr>
            <a:xfrm>
              <a:off x="7136402" y="3808840"/>
              <a:ext cx="55921" cy="262810"/>
            </a:xfrm>
            <a:custGeom>
              <a:rect b="b" l="l" r="r" t="t"/>
              <a:pathLst>
                <a:path extrusionOk="0" h="262810" w="55921">
                  <a:moveTo>
                    <a:pt x="55921" y="0"/>
                  </a:moveTo>
                  <a:cubicBezTo>
                    <a:pt x="14995" y="41770"/>
                    <a:pt x="-13726" y="203297"/>
                    <a:pt x="6798" y="26281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7" name="Google Shape;47;p2"/>
            <p:cNvSpPr/>
            <p:nvPr/>
          </p:nvSpPr>
          <p:spPr>
            <a:xfrm>
              <a:off x="7083425" y="3801061"/>
              <a:ext cx="39735" cy="221889"/>
            </a:xfrm>
            <a:custGeom>
              <a:rect b="b" l="l" r="r" t="t"/>
              <a:pathLst>
                <a:path extrusionOk="0" h="221889" w="39735">
                  <a:moveTo>
                    <a:pt x="39736" y="0"/>
                  </a:moveTo>
                  <a:cubicBezTo>
                    <a:pt x="30081" y="30009"/>
                    <a:pt x="8343" y="55251"/>
                    <a:pt x="2513" y="89340"/>
                  </a:cubicBezTo>
                  <a:cubicBezTo>
                    <a:pt x="-5745" y="137450"/>
                    <a:pt x="8950" y="177624"/>
                    <a:pt x="9436" y="22189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8" name="Google Shape;48;p2"/>
            <p:cNvSpPr/>
            <p:nvPr/>
          </p:nvSpPr>
          <p:spPr>
            <a:xfrm>
              <a:off x="7021588" y="3793483"/>
              <a:ext cx="45769" cy="183422"/>
            </a:xfrm>
            <a:custGeom>
              <a:rect b="b" l="l" r="r" t="t"/>
              <a:pathLst>
                <a:path extrusionOk="0" h="183422" w="45769">
                  <a:moveTo>
                    <a:pt x="45770" y="0"/>
                  </a:moveTo>
                  <a:cubicBezTo>
                    <a:pt x="-10155" y="57060"/>
                    <a:pt x="-8455" y="109560"/>
                    <a:pt x="16987" y="183422"/>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9" name="Google Shape;49;p2"/>
            <p:cNvSpPr/>
            <p:nvPr/>
          </p:nvSpPr>
          <p:spPr>
            <a:xfrm>
              <a:off x="6944052" y="3791969"/>
              <a:ext cx="28486" cy="109252"/>
            </a:xfrm>
            <a:custGeom>
              <a:rect b="b" l="l" r="r" t="t"/>
              <a:pathLst>
                <a:path extrusionOk="0" h="109252" w="28486">
                  <a:moveTo>
                    <a:pt x="28155" y="518"/>
                  </a:moveTo>
                  <a:cubicBezTo>
                    <a:pt x="30341" y="-1698"/>
                    <a:pt x="21051" y="3828"/>
                    <a:pt x="19715" y="5170"/>
                  </a:cubicBezTo>
                  <a:cubicBezTo>
                    <a:pt x="13582" y="11472"/>
                    <a:pt x="8360" y="20775"/>
                    <a:pt x="6295" y="29416"/>
                  </a:cubicBezTo>
                  <a:cubicBezTo>
                    <a:pt x="-506" y="57736"/>
                    <a:pt x="-3481" y="81406"/>
                    <a:pt x="6113" y="109253"/>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0" name="Google Shape;50;p2"/>
            <p:cNvSpPr/>
            <p:nvPr/>
          </p:nvSpPr>
          <p:spPr>
            <a:xfrm>
              <a:off x="6890016" y="3787897"/>
              <a:ext cx="20922" cy="65379"/>
            </a:xfrm>
            <a:custGeom>
              <a:rect b="b" l="l" r="r" t="t"/>
              <a:pathLst>
                <a:path extrusionOk="0" h="65379" w="20922">
                  <a:moveTo>
                    <a:pt x="20922" y="0"/>
                  </a:moveTo>
                  <a:cubicBezTo>
                    <a:pt x="-330" y="7323"/>
                    <a:pt x="-148" y="47989"/>
                    <a:pt x="33" y="65379"/>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1" name="Google Shape;51;p2"/>
            <p:cNvSpPr/>
            <p:nvPr/>
          </p:nvSpPr>
          <p:spPr>
            <a:xfrm>
              <a:off x="6855122" y="3784758"/>
              <a:ext cx="11793" cy="40835"/>
            </a:xfrm>
            <a:custGeom>
              <a:rect b="b" l="l" r="r" t="t"/>
              <a:pathLst>
                <a:path extrusionOk="0" h="40835" w="11793">
                  <a:moveTo>
                    <a:pt x="11793" y="0"/>
                  </a:moveTo>
                  <a:cubicBezTo>
                    <a:pt x="13" y="11992"/>
                    <a:pt x="-1808" y="25576"/>
                    <a:pt x="1410" y="40835"/>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2" name="Google Shape;52;p2"/>
            <p:cNvSpPr/>
            <p:nvPr/>
          </p:nvSpPr>
          <p:spPr>
            <a:xfrm>
              <a:off x="6882101" y="4100146"/>
              <a:ext cx="295041" cy="99124"/>
            </a:xfrm>
            <a:custGeom>
              <a:rect b="b" l="l" r="r" t="t"/>
              <a:pathLst>
                <a:path extrusionOk="0" h="99124" w="295041">
                  <a:moveTo>
                    <a:pt x="295042" y="5344"/>
                  </a:moveTo>
                  <a:cubicBezTo>
                    <a:pt x="290185" y="-4469"/>
                    <a:pt x="246951" y="2235"/>
                    <a:pt x="238571" y="2235"/>
                  </a:cubicBezTo>
                  <a:cubicBezTo>
                    <a:pt x="175602" y="2235"/>
                    <a:pt x="124960" y="22225"/>
                    <a:pt x="69764" y="53751"/>
                  </a:cubicBezTo>
                  <a:cubicBezTo>
                    <a:pt x="53308" y="63157"/>
                    <a:pt x="35760" y="73231"/>
                    <a:pt x="18879" y="81683"/>
                  </a:cubicBezTo>
                  <a:cubicBezTo>
                    <a:pt x="13050" y="84580"/>
                    <a:pt x="-2070" y="100234"/>
                    <a:pt x="238" y="99062"/>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3" name="Google Shape;53;p2"/>
            <p:cNvSpPr/>
            <p:nvPr/>
          </p:nvSpPr>
          <p:spPr>
            <a:xfrm>
              <a:off x="6869950" y="4051489"/>
              <a:ext cx="257138" cy="95583"/>
            </a:xfrm>
            <a:custGeom>
              <a:rect b="b" l="l" r="r" t="t"/>
              <a:pathLst>
                <a:path extrusionOk="0" h="95583" w="257138">
                  <a:moveTo>
                    <a:pt x="255701" y="1866"/>
                  </a:moveTo>
                  <a:cubicBezTo>
                    <a:pt x="263291" y="-1929"/>
                    <a:pt x="238759" y="1240"/>
                    <a:pt x="230259" y="1240"/>
                  </a:cubicBezTo>
                  <a:cubicBezTo>
                    <a:pt x="213439" y="1240"/>
                    <a:pt x="197286" y="3159"/>
                    <a:pt x="180588" y="4349"/>
                  </a:cubicBezTo>
                  <a:cubicBezTo>
                    <a:pt x="133528" y="7707"/>
                    <a:pt x="86530" y="37194"/>
                    <a:pt x="47182" y="60826"/>
                  </a:cubicBezTo>
                  <a:cubicBezTo>
                    <a:pt x="35402" y="67864"/>
                    <a:pt x="24351" y="75855"/>
                    <a:pt x="13663" y="84411"/>
                  </a:cubicBezTo>
                  <a:cubicBezTo>
                    <a:pt x="10081" y="87241"/>
                    <a:pt x="-120" y="95626"/>
                    <a:pt x="1" y="95584"/>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4" name="Google Shape;54;p2"/>
            <p:cNvSpPr/>
            <p:nvPr/>
          </p:nvSpPr>
          <p:spPr>
            <a:xfrm>
              <a:off x="6857503" y="4012545"/>
              <a:ext cx="226553" cy="78669"/>
            </a:xfrm>
            <a:custGeom>
              <a:rect b="b" l="l" r="r" t="t"/>
              <a:pathLst>
                <a:path extrusionOk="0" h="78669" w="226553">
                  <a:moveTo>
                    <a:pt x="226554" y="3569"/>
                  </a:moveTo>
                  <a:cubicBezTo>
                    <a:pt x="211616" y="-3900"/>
                    <a:pt x="185384" y="2506"/>
                    <a:pt x="169475" y="3569"/>
                  </a:cubicBezTo>
                  <a:cubicBezTo>
                    <a:pt x="90658" y="8821"/>
                    <a:pt x="60661" y="48339"/>
                    <a:pt x="0" y="78669"/>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5" name="Google Shape;55;p2"/>
            <p:cNvSpPr/>
            <p:nvPr/>
          </p:nvSpPr>
          <p:spPr>
            <a:xfrm>
              <a:off x="6851310" y="3925499"/>
              <a:ext cx="129701" cy="98685"/>
            </a:xfrm>
            <a:custGeom>
              <a:rect b="b" l="l" r="r" t="t"/>
              <a:pathLst>
                <a:path extrusionOk="0" h="98685" w="129701">
                  <a:moveTo>
                    <a:pt x="129702" y="0"/>
                  </a:moveTo>
                  <a:cubicBezTo>
                    <a:pt x="73352" y="0"/>
                    <a:pt x="34854" y="63837"/>
                    <a:pt x="0" y="98685"/>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6" name="Google Shape;56;p2"/>
            <p:cNvSpPr/>
            <p:nvPr/>
          </p:nvSpPr>
          <p:spPr>
            <a:xfrm>
              <a:off x="6837040" y="3871499"/>
              <a:ext cx="82521" cy="81932"/>
            </a:xfrm>
            <a:custGeom>
              <a:rect b="b" l="l" r="r" t="t"/>
              <a:pathLst>
                <a:path extrusionOk="0" h="81932" w="82521">
                  <a:moveTo>
                    <a:pt x="82522" y="0"/>
                  </a:moveTo>
                  <a:cubicBezTo>
                    <a:pt x="40077" y="0"/>
                    <a:pt x="21435" y="71203"/>
                    <a:pt x="0" y="81932"/>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7" name="Google Shape;57;p2"/>
            <p:cNvSpPr/>
            <p:nvPr/>
          </p:nvSpPr>
          <p:spPr>
            <a:xfrm>
              <a:off x="6584741" y="4095806"/>
              <a:ext cx="290675" cy="106706"/>
            </a:xfrm>
            <a:custGeom>
              <a:rect b="b" l="l" r="r" t="t"/>
              <a:pathLst>
                <a:path extrusionOk="0" h="106706" w="290675">
                  <a:moveTo>
                    <a:pt x="290676" y="106706"/>
                  </a:moveTo>
                  <a:cubicBezTo>
                    <a:pt x="269180" y="91744"/>
                    <a:pt x="256124" y="58657"/>
                    <a:pt x="231107" y="42183"/>
                  </a:cubicBezTo>
                  <a:cubicBezTo>
                    <a:pt x="149619" y="-11392"/>
                    <a:pt x="86529" y="103"/>
                    <a:pt x="0" y="3157"/>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8" name="Google Shape;58;p2"/>
            <p:cNvSpPr/>
            <p:nvPr/>
          </p:nvSpPr>
          <p:spPr>
            <a:xfrm>
              <a:off x="6601014" y="4065996"/>
              <a:ext cx="270539" cy="96477"/>
            </a:xfrm>
            <a:custGeom>
              <a:rect b="b" l="l" r="r" t="t"/>
              <a:pathLst>
                <a:path extrusionOk="0" h="96477" w="270539">
                  <a:moveTo>
                    <a:pt x="269301" y="95735"/>
                  </a:moveTo>
                  <a:cubicBezTo>
                    <a:pt x="270273" y="96391"/>
                    <a:pt x="270880" y="97235"/>
                    <a:pt x="270334" y="95182"/>
                  </a:cubicBezTo>
                  <a:cubicBezTo>
                    <a:pt x="268148" y="86748"/>
                    <a:pt x="253028" y="72606"/>
                    <a:pt x="246228" y="66734"/>
                  </a:cubicBezTo>
                  <a:cubicBezTo>
                    <a:pt x="227707" y="50716"/>
                    <a:pt x="205969" y="35900"/>
                    <a:pt x="183381" y="26439"/>
                  </a:cubicBezTo>
                  <a:cubicBezTo>
                    <a:pt x="142818" y="9419"/>
                    <a:pt x="100920" y="6474"/>
                    <a:pt x="58293" y="262"/>
                  </a:cubicBezTo>
                  <a:cubicBezTo>
                    <a:pt x="43538" y="-1887"/>
                    <a:pt x="11233" y="10117"/>
                    <a:pt x="0" y="2321"/>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9" name="Google Shape;59;p2"/>
            <p:cNvSpPr/>
            <p:nvPr/>
          </p:nvSpPr>
          <p:spPr>
            <a:xfrm>
              <a:off x="6635200" y="4015157"/>
              <a:ext cx="223786" cy="62801"/>
            </a:xfrm>
            <a:custGeom>
              <a:rect b="b" l="l" r="r" t="t"/>
              <a:pathLst>
                <a:path extrusionOk="0" h="62801" w="223786">
                  <a:moveTo>
                    <a:pt x="222000" y="62007"/>
                  </a:moveTo>
                  <a:cubicBezTo>
                    <a:pt x="229347" y="67089"/>
                    <a:pt x="212163" y="46310"/>
                    <a:pt x="204451" y="41884"/>
                  </a:cubicBezTo>
                  <a:cubicBezTo>
                    <a:pt x="191395" y="34415"/>
                    <a:pt x="177187" y="26594"/>
                    <a:pt x="162796" y="22356"/>
                  </a:cubicBezTo>
                  <a:cubicBezTo>
                    <a:pt x="126727" y="11723"/>
                    <a:pt x="38194" y="-12663"/>
                    <a:pt x="0" y="8141"/>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0" name="Google Shape;60;p2"/>
            <p:cNvSpPr/>
            <p:nvPr/>
          </p:nvSpPr>
          <p:spPr>
            <a:xfrm>
              <a:off x="6639026" y="3987626"/>
              <a:ext cx="210826" cy="49351"/>
            </a:xfrm>
            <a:custGeom>
              <a:rect b="b" l="l" r="r" t="t"/>
              <a:pathLst>
                <a:path extrusionOk="0" h="49351" w="210826">
                  <a:moveTo>
                    <a:pt x="210826" y="49352"/>
                  </a:moveTo>
                  <a:cubicBezTo>
                    <a:pt x="210280" y="33552"/>
                    <a:pt x="167046" y="17673"/>
                    <a:pt x="155387" y="14236"/>
                  </a:cubicBezTo>
                  <a:cubicBezTo>
                    <a:pt x="100737" y="-1873"/>
                    <a:pt x="50278" y="-8966"/>
                    <a:pt x="0" y="18426"/>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1" name="Google Shape;61;p2"/>
            <p:cNvSpPr/>
            <p:nvPr/>
          </p:nvSpPr>
          <p:spPr>
            <a:xfrm>
              <a:off x="6673819" y="3943949"/>
              <a:ext cx="167410" cy="39672"/>
            </a:xfrm>
            <a:custGeom>
              <a:rect b="b" l="l" r="r" t="t"/>
              <a:pathLst>
                <a:path extrusionOk="0" h="39672" w="167410">
                  <a:moveTo>
                    <a:pt x="167411" y="39673"/>
                  </a:moveTo>
                  <a:cubicBezTo>
                    <a:pt x="165893" y="-3039"/>
                    <a:pt x="22953" y="-13550"/>
                    <a:pt x="0" y="19398"/>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2" name="Google Shape;62;p2"/>
            <p:cNvSpPr/>
            <p:nvPr/>
          </p:nvSpPr>
          <p:spPr>
            <a:xfrm>
              <a:off x="6729380" y="3870699"/>
              <a:ext cx="89200" cy="21687"/>
            </a:xfrm>
            <a:custGeom>
              <a:rect b="b" l="l" r="r" t="t"/>
              <a:pathLst>
                <a:path extrusionOk="0" h="21687" w="89200">
                  <a:moveTo>
                    <a:pt x="89201" y="21688"/>
                  </a:moveTo>
                  <a:cubicBezTo>
                    <a:pt x="65641" y="-21461"/>
                    <a:pt x="10687" y="14401"/>
                    <a:pt x="0" y="6951"/>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3" name="Google Shape;63;p2"/>
            <p:cNvSpPr/>
            <p:nvPr/>
          </p:nvSpPr>
          <p:spPr>
            <a:xfrm>
              <a:off x="6514759" y="4003690"/>
              <a:ext cx="81883" cy="60907"/>
            </a:xfrm>
            <a:custGeom>
              <a:rect b="b" l="l" r="r" t="t"/>
              <a:pathLst>
                <a:path extrusionOk="0" h="60907" w="81883">
                  <a:moveTo>
                    <a:pt x="81883" y="60175"/>
                  </a:moveTo>
                  <a:cubicBezTo>
                    <a:pt x="81458" y="63989"/>
                    <a:pt x="79819" y="51766"/>
                    <a:pt x="78725" y="49865"/>
                  </a:cubicBezTo>
                  <a:cubicBezTo>
                    <a:pt x="73260" y="40550"/>
                    <a:pt x="65306" y="33895"/>
                    <a:pt x="56987" y="27495"/>
                  </a:cubicBezTo>
                  <a:cubicBezTo>
                    <a:pt x="45875" y="19006"/>
                    <a:pt x="29602" y="9600"/>
                    <a:pt x="16668" y="4269"/>
                  </a:cubicBezTo>
                  <a:cubicBezTo>
                    <a:pt x="11689" y="2198"/>
                    <a:pt x="-4099" y="1864"/>
                    <a:pt x="1002" y="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4" name="Google Shape;64;p2"/>
            <p:cNvSpPr/>
            <p:nvPr/>
          </p:nvSpPr>
          <p:spPr>
            <a:xfrm>
              <a:off x="6547924" y="3971878"/>
              <a:ext cx="64748" cy="71408"/>
            </a:xfrm>
            <a:custGeom>
              <a:rect b="b" l="l" r="r" t="t"/>
              <a:pathLst>
                <a:path extrusionOk="0" h="71408" w="64748">
                  <a:moveTo>
                    <a:pt x="64749" y="71409"/>
                  </a:moveTo>
                  <a:cubicBezTo>
                    <a:pt x="58130" y="53277"/>
                    <a:pt x="49751" y="31217"/>
                    <a:pt x="33355" y="18708"/>
                  </a:cubicBezTo>
                  <a:cubicBezTo>
                    <a:pt x="31291" y="17087"/>
                    <a:pt x="-892" y="1469"/>
                    <a:pt x="19" y="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5" name="Google Shape;65;p2"/>
            <p:cNvSpPr/>
            <p:nvPr/>
          </p:nvSpPr>
          <p:spPr>
            <a:xfrm>
              <a:off x="6603807" y="3929063"/>
              <a:ext cx="46699" cy="58776"/>
            </a:xfrm>
            <a:custGeom>
              <a:rect b="b" l="l" r="r" t="t"/>
              <a:pathLst>
                <a:path extrusionOk="0" h="58776" w="46699">
                  <a:moveTo>
                    <a:pt x="46270" y="58736"/>
                  </a:moveTo>
                  <a:cubicBezTo>
                    <a:pt x="47909" y="59835"/>
                    <a:pt x="44448" y="38024"/>
                    <a:pt x="42748" y="34702"/>
                  </a:cubicBezTo>
                  <a:cubicBezTo>
                    <a:pt x="35218" y="20087"/>
                    <a:pt x="16819" y="1906"/>
                    <a:pt x="0" y="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6" name="Google Shape;66;p2"/>
            <p:cNvSpPr/>
            <p:nvPr/>
          </p:nvSpPr>
          <p:spPr>
            <a:xfrm>
              <a:off x="6647831" y="3886764"/>
              <a:ext cx="38497" cy="45277"/>
            </a:xfrm>
            <a:custGeom>
              <a:rect b="b" l="l" r="r" t="t"/>
              <a:pathLst>
                <a:path extrusionOk="0" h="45277" w="38497">
                  <a:moveTo>
                    <a:pt x="38497" y="44181"/>
                  </a:moveTo>
                  <a:cubicBezTo>
                    <a:pt x="34550" y="50302"/>
                    <a:pt x="38072" y="29098"/>
                    <a:pt x="34733" y="22601"/>
                  </a:cubicBezTo>
                  <a:cubicBezTo>
                    <a:pt x="28478" y="10456"/>
                    <a:pt x="13480" y="1530"/>
                    <a:pt x="0" y="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7" name="Google Shape;67;p2"/>
            <p:cNvSpPr/>
            <p:nvPr/>
          </p:nvSpPr>
          <p:spPr>
            <a:xfrm>
              <a:off x="6664104" y="3863726"/>
              <a:ext cx="37404" cy="50318"/>
            </a:xfrm>
            <a:custGeom>
              <a:rect b="b" l="l" r="r" t="t"/>
              <a:pathLst>
                <a:path extrusionOk="0" h="50318" w="37404">
                  <a:moveTo>
                    <a:pt x="37405" y="49027"/>
                  </a:moveTo>
                  <a:cubicBezTo>
                    <a:pt x="36615" y="55633"/>
                    <a:pt x="37466" y="35036"/>
                    <a:pt x="34004" y="29359"/>
                  </a:cubicBezTo>
                  <a:cubicBezTo>
                    <a:pt x="26900" y="17700"/>
                    <a:pt x="12388" y="5750"/>
                    <a:pt x="0" y="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8" name="Google Shape;68;p2"/>
            <p:cNvSpPr/>
            <p:nvPr/>
          </p:nvSpPr>
          <p:spPr>
            <a:xfrm>
              <a:off x="6486128" y="3917502"/>
              <a:ext cx="13233" cy="103488"/>
            </a:xfrm>
            <a:custGeom>
              <a:rect b="b" l="l" r="r" t="t"/>
              <a:pathLst>
                <a:path extrusionOk="0" h="103488" w="13233">
                  <a:moveTo>
                    <a:pt x="364" y="103488"/>
                  </a:moveTo>
                  <a:cubicBezTo>
                    <a:pt x="21556" y="77111"/>
                    <a:pt x="13055" y="28399"/>
                    <a:pt x="0" y="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9" name="Google Shape;69;p2"/>
            <p:cNvSpPr/>
            <p:nvPr/>
          </p:nvSpPr>
          <p:spPr>
            <a:xfrm>
              <a:off x="6526933" y="3897294"/>
              <a:ext cx="7677" cy="92041"/>
            </a:xfrm>
            <a:custGeom>
              <a:rect b="b" l="l" r="r" t="t"/>
              <a:pathLst>
                <a:path extrusionOk="0" h="92041" w="7677">
                  <a:moveTo>
                    <a:pt x="122" y="91817"/>
                  </a:moveTo>
                  <a:cubicBezTo>
                    <a:pt x="-243" y="93475"/>
                    <a:pt x="2975" y="85466"/>
                    <a:pt x="3522" y="83832"/>
                  </a:cubicBezTo>
                  <a:cubicBezTo>
                    <a:pt x="5890" y="76843"/>
                    <a:pt x="7408" y="71366"/>
                    <a:pt x="7651" y="63873"/>
                  </a:cubicBezTo>
                  <a:cubicBezTo>
                    <a:pt x="8197" y="47393"/>
                    <a:pt x="0" y="0"/>
                    <a:pt x="0" y="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0" name="Google Shape;70;p2"/>
            <p:cNvSpPr/>
            <p:nvPr/>
          </p:nvSpPr>
          <p:spPr>
            <a:xfrm>
              <a:off x="6573932" y="3864522"/>
              <a:ext cx="21512" cy="81755"/>
            </a:xfrm>
            <a:custGeom>
              <a:rect b="b" l="l" r="r" t="t"/>
              <a:pathLst>
                <a:path extrusionOk="0" h="81755" w="21512">
                  <a:moveTo>
                    <a:pt x="0" y="81756"/>
                  </a:moveTo>
                  <a:cubicBezTo>
                    <a:pt x="0" y="81756"/>
                    <a:pt x="23014" y="14482"/>
                    <a:pt x="21435" y="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1" name="Google Shape;71;p2"/>
            <p:cNvSpPr/>
            <p:nvPr/>
          </p:nvSpPr>
          <p:spPr>
            <a:xfrm>
              <a:off x="6601681" y="3857314"/>
              <a:ext cx="11476" cy="67079"/>
            </a:xfrm>
            <a:custGeom>
              <a:rect b="b" l="l" r="r" t="t"/>
              <a:pathLst>
                <a:path extrusionOk="0" h="67079" w="11476">
                  <a:moveTo>
                    <a:pt x="0" y="67079"/>
                  </a:moveTo>
                  <a:cubicBezTo>
                    <a:pt x="18642" y="43811"/>
                    <a:pt x="6194" y="24562"/>
                    <a:pt x="11477" y="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72" name="Google Shape;72;p2"/>
          <p:cNvSpPr/>
          <p:nvPr/>
        </p:nvSpPr>
        <p:spPr>
          <a:xfrm>
            <a:off x="491237" y="2488212"/>
            <a:ext cx="4046726" cy="1849568"/>
          </a:xfrm>
          <a:prstGeom prst="rect">
            <a:avLst/>
          </a:prstGeom>
        </p:spPr>
        <p:txBody>
          <a:bodyPr>
            <a:prstTxWarp prst="textPlain"/>
          </a:bodyPr>
          <a:lstStyle/>
          <a:p>
            <a:pPr lvl="0" algn="ctr"/>
            <a:r>
              <a:rPr b="0" i="0">
                <a:ln>
                  <a:noFill/>
                </a:ln>
                <a:gradFill>
                  <a:gsLst>
                    <a:gs pos="0">
                      <a:srgbClr val="E45B00"/>
                    </a:gs>
                    <a:gs pos="100000">
                      <a:srgbClr val="FF9900"/>
                    </a:gs>
                  </a:gsLst>
                  <a:lin ang="5400012" scaled="0"/>
                </a:gradFill>
                <a:latin typeface="Butcherman"/>
              </a:rPr>
              <a:t>HALL</a:t>
            </a:r>
          </a:p>
        </p:txBody>
      </p:sp>
      <p:sp>
        <p:nvSpPr>
          <p:cNvPr id="73" name="Google Shape;73;p2"/>
          <p:cNvSpPr/>
          <p:nvPr/>
        </p:nvSpPr>
        <p:spPr>
          <a:xfrm>
            <a:off x="6638460" y="2488212"/>
            <a:ext cx="5062304" cy="1849575"/>
          </a:xfrm>
          <a:prstGeom prst="rect">
            <a:avLst/>
          </a:prstGeom>
        </p:spPr>
        <p:txBody>
          <a:bodyPr>
            <a:prstTxWarp prst="textPlain"/>
          </a:bodyPr>
          <a:lstStyle/>
          <a:p>
            <a:pPr lvl="0" algn="ctr"/>
            <a:r>
              <a:rPr b="0" i="0">
                <a:ln>
                  <a:noFill/>
                </a:ln>
                <a:gradFill>
                  <a:gsLst>
                    <a:gs pos="0">
                      <a:srgbClr val="E45B00"/>
                    </a:gs>
                    <a:gs pos="100000">
                      <a:srgbClr val="FF9900"/>
                    </a:gs>
                  </a:gsLst>
                  <a:lin ang="5400012" scaled="0"/>
                </a:gradFill>
                <a:latin typeface="Butcherman"/>
              </a:rPr>
              <a:t>WEEN</a:t>
            </a:r>
          </a:p>
        </p:txBody>
      </p:sp>
      <p:sp>
        <p:nvSpPr>
          <p:cNvPr id="74" name="Google Shape;74;p2"/>
          <p:cNvSpPr/>
          <p:nvPr/>
        </p:nvSpPr>
        <p:spPr>
          <a:xfrm>
            <a:off x="6191263" y="1"/>
            <a:ext cx="6000738" cy="6858000"/>
          </a:xfrm>
          <a:custGeom>
            <a:rect b="b" l="l" r="r" t="t"/>
            <a:pathLst>
              <a:path extrusionOk="0" h="6858000" w="6000738">
                <a:moveTo>
                  <a:pt x="5833541" y="160779"/>
                </a:moveTo>
                <a:lnTo>
                  <a:pt x="5720815" y="320576"/>
                </a:lnTo>
                <a:cubicBezTo>
                  <a:pt x="5720815" y="320576"/>
                  <a:pt x="5710611" y="380833"/>
                  <a:pt x="5697423" y="426605"/>
                </a:cubicBezTo>
                <a:cubicBezTo>
                  <a:pt x="5686737" y="463716"/>
                  <a:pt x="5654585" y="526997"/>
                  <a:pt x="5654585" y="526997"/>
                </a:cubicBezTo>
                <a:lnTo>
                  <a:pt x="5651985" y="546924"/>
                </a:lnTo>
                <a:cubicBezTo>
                  <a:pt x="5651985" y="547568"/>
                  <a:pt x="5642455" y="593554"/>
                  <a:pt x="5664405" y="651826"/>
                </a:cubicBezTo>
                <a:cubicBezTo>
                  <a:pt x="5686352" y="710308"/>
                  <a:pt x="5714847" y="848942"/>
                  <a:pt x="5774530" y="893590"/>
                </a:cubicBezTo>
                <a:cubicBezTo>
                  <a:pt x="5834310" y="938236"/>
                  <a:pt x="5902370" y="988335"/>
                  <a:pt x="5902370" y="988335"/>
                </a:cubicBezTo>
                <a:cubicBezTo>
                  <a:pt x="5902370" y="988335"/>
                  <a:pt x="5904970" y="592592"/>
                  <a:pt x="5877918" y="438638"/>
                </a:cubicBezTo>
                <a:cubicBezTo>
                  <a:pt x="5861457" y="344760"/>
                  <a:pt x="5849328" y="262602"/>
                  <a:pt x="5833541" y="160779"/>
                </a:cubicBezTo>
                <a:close/>
                <a:moveTo>
                  <a:pt x="2962091" y="0"/>
                </a:moveTo>
                <a:lnTo>
                  <a:pt x="3143548" y="0"/>
                </a:lnTo>
                <a:lnTo>
                  <a:pt x="3155762" y="26877"/>
                </a:lnTo>
                <a:cubicBezTo>
                  <a:pt x="3245145" y="223006"/>
                  <a:pt x="3608721" y="1011725"/>
                  <a:pt x="3705419" y="1078959"/>
                </a:cubicBezTo>
                <a:cubicBezTo>
                  <a:pt x="3816026" y="1155788"/>
                  <a:pt x="4260095" y="1594330"/>
                  <a:pt x="4511249" y="1688815"/>
                </a:cubicBezTo>
                <a:cubicBezTo>
                  <a:pt x="4694827" y="1757894"/>
                  <a:pt x="4884851" y="1896178"/>
                  <a:pt x="5025593" y="1997131"/>
                </a:cubicBezTo>
                <a:cubicBezTo>
                  <a:pt x="5029634" y="1954244"/>
                  <a:pt x="5037529" y="1862842"/>
                  <a:pt x="5034255" y="1791838"/>
                </a:cubicBezTo>
                <a:cubicBezTo>
                  <a:pt x="5029345" y="1689902"/>
                  <a:pt x="4981116" y="1480305"/>
                  <a:pt x="4898812" y="1456076"/>
                </a:cubicBezTo>
                <a:cubicBezTo>
                  <a:pt x="4816601" y="1431846"/>
                  <a:pt x="4800621" y="1291377"/>
                  <a:pt x="4708207" y="1224087"/>
                </a:cubicBezTo>
                <a:cubicBezTo>
                  <a:pt x="4619740" y="1159657"/>
                  <a:pt x="4603183" y="1218562"/>
                  <a:pt x="4539070" y="1205287"/>
                </a:cubicBezTo>
                <a:cubicBezTo>
                  <a:pt x="4480637" y="1193195"/>
                  <a:pt x="4443479" y="1156788"/>
                  <a:pt x="4443479" y="1156788"/>
                </a:cubicBezTo>
                <a:cubicBezTo>
                  <a:pt x="4443479" y="1156788"/>
                  <a:pt x="4474187" y="1168215"/>
                  <a:pt x="4504800" y="1183108"/>
                </a:cubicBezTo>
                <a:cubicBezTo>
                  <a:pt x="4525303" y="1193072"/>
                  <a:pt x="4599621" y="1207251"/>
                  <a:pt x="4590571" y="1175588"/>
                </a:cubicBezTo>
                <a:cubicBezTo>
                  <a:pt x="4577769" y="1131037"/>
                  <a:pt x="4516447" y="1057896"/>
                  <a:pt x="4516447" y="1057896"/>
                </a:cubicBezTo>
                <a:lnTo>
                  <a:pt x="4532236" y="928556"/>
                </a:lnTo>
                <a:cubicBezTo>
                  <a:pt x="4532236" y="928556"/>
                  <a:pt x="4545711" y="918370"/>
                  <a:pt x="4557071" y="921413"/>
                </a:cubicBezTo>
                <a:cubicBezTo>
                  <a:pt x="4568431" y="924457"/>
                  <a:pt x="4577769" y="940965"/>
                  <a:pt x="4577769" y="940965"/>
                </a:cubicBezTo>
                <a:cubicBezTo>
                  <a:pt x="4577769" y="940965"/>
                  <a:pt x="4553990" y="1035091"/>
                  <a:pt x="4565351" y="1077822"/>
                </a:cubicBezTo>
                <a:cubicBezTo>
                  <a:pt x="4572088" y="1103391"/>
                  <a:pt x="4562173" y="1128524"/>
                  <a:pt x="4699543" y="1196642"/>
                </a:cubicBezTo>
                <a:cubicBezTo>
                  <a:pt x="4754703" y="1224000"/>
                  <a:pt x="4821317" y="1289883"/>
                  <a:pt x="4875901" y="1376368"/>
                </a:cubicBezTo>
                <a:cubicBezTo>
                  <a:pt x="4911037" y="1432037"/>
                  <a:pt x="4930674" y="1456518"/>
                  <a:pt x="4973319" y="1465095"/>
                </a:cubicBezTo>
                <a:cubicBezTo>
                  <a:pt x="4995845" y="1495890"/>
                  <a:pt x="5038106" y="1538594"/>
                  <a:pt x="5068815" y="1657981"/>
                </a:cubicBezTo>
                <a:cubicBezTo>
                  <a:pt x="5089127" y="1737178"/>
                  <a:pt x="5104819" y="2000925"/>
                  <a:pt x="5107897" y="2053533"/>
                </a:cubicBezTo>
                <a:cubicBezTo>
                  <a:pt x="5124358" y="2064776"/>
                  <a:pt x="5144959" y="2079737"/>
                  <a:pt x="5158629" y="2088120"/>
                </a:cubicBezTo>
                <a:cubicBezTo>
                  <a:pt x="5289163" y="2168184"/>
                  <a:pt x="5656607" y="2555707"/>
                  <a:pt x="5767022" y="2506977"/>
                </a:cubicBezTo>
                <a:cubicBezTo>
                  <a:pt x="5877437" y="2458239"/>
                  <a:pt x="6010476" y="2428522"/>
                  <a:pt x="5803892" y="1710993"/>
                </a:cubicBezTo>
                <a:cubicBezTo>
                  <a:pt x="5605297" y="1021430"/>
                  <a:pt x="5569102" y="895862"/>
                  <a:pt x="5565830" y="884565"/>
                </a:cubicBezTo>
                <a:cubicBezTo>
                  <a:pt x="5522511" y="858147"/>
                  <a:pt x="5466098" y="824660"/>
                  <a:pt x="5423743" y="805983"/>
                </a:cubicBezTo>
                <a:cubicBezTo>
                  <a:pt x="5357417" y="776797"/>
                  <a:pt x="5156609" y="714039"/>
                  <a:pt x="5053411" y="722889"/>
                </a:cubicBezTo>
                <a:cubicBezTo>
                  <a:pt x="4950119" y="731738"/>
                  <a:pt x="4834217" y="738804"/>
                  <a:pt x="4750371" y="764623"/>
                </a:cubicBezTo>
                <a:cubicBezTo>
                  <a:pt x="4666429" y="790443"/>
                  <a:pt x="4469182" y="854684"/>
                  <a:pt x="4414599" y="870655"/>
                </a:cubicBezTo>
                <a:cubicBezTo>
                  <a:pt x="4338455" y="892908"/>
                  <a:pt x="4228423" y="948481"/>
                  <a:pt x="4228423" y="948481"/>
                </a:cubicBezTo>
                <a:lnTo>
                  <a:pt x="4259325" y="895469"/>
                </a:lnTo>
                <a:lnTo>
                  <a:pt x="4325844" y="872158"/>
                </a:lnTo>
                <a:cubicBezTo>
                  <a:pt x="4325844" y="872158"/>
                  <a:pt x="4256341" y="859103"/>
                  <a:pt x="4215717" y="854862"/>
                </a:cubicBezTo>
                <a:cubicBezTo>
                  <a:pt x="4174996" y="850623"/>
                  <a:pt x="4127731" y="835939"/>
                  <a:pt x="4087106" y="842078"/>
                </a:cubicBezTo>
                <a:cubicBezTo>
                  <a:pt x="4072861" y="844229"/>
                  <a:pt x="3997486" y="821178"/>
                  <a:pt x="3955897" y="823279"/>
                </a:cubicBezTo>
                <a:cubicBezTo>
                  <a:pt x="3914216" y="825379"/>
                  <a:pt x="3877057" y="829316"/>
                  <a:pt x="3833257" y="816887"/>
                </a:cubicBezTo>
                <a:cubicBezTo>
                  <a:pt x="3789553" y="804458"/>
                  <a:pt x="3714467" y="742063"/>
                  <a:pt x="3714467" y="742063"/>
                </a:cubicBezTo>
                <a:cubicBezTo>
                  <a:pt x="3714467" y="742063"/>
                  <a:pt x="3814485" y="779000"/>
                  <a:pt x="3837782" y="786431"/>
                </a:cubicBezTo>
                <a:cubicBezTo>
                  <a:pt x="3861077" y="793863"/>
                  <a:pt x="3899583" y="794085"/>
                  <a:pt x="3933276" y="794703"/>
                </a:cubicBezTo>
                <a:cubicBezTo>
                  <a:pt x="3966968" y="795323"/>
                  <a:pt x="4097408" y="808174"/>
                  <a:pt x="4149103" y="819896"/>
                </a:cubicBezTo>
                <a:cubicBezTo>
                  <a:pt x="4200795" y="831616"/>
                  <a:pt x="4285413" y="831649"/>
                  <a:pt x="4319490" y="832678"/>
                </a:cubicBezTo>
                <a:cubicBezTo>
                  <a:pt x="4353471" y="833707"/>
                  <a:pt x="4402951" y="828166"/>
                  <a:pt x="4402951" y="828166"/>
                </a:cubicBezTo>
                <a:cubicBezTo>
                  <a:pt x="4402951" y="828166"/>
                  <a:pt x="4320549" y="753973"/>
                  <a:pt x="4273187" y="701832"/>
                </a:cubicBezTo>
                <a:cubicBezTo>
                  <a:pt x="4225825" y="649694"/>
                  <a:pt x="4193094" y="609339"/>
                  <a:pt x="4193094" y="609339"/>
                </a:cubicBezTo>
                <a:cubicBezTo>
                  <a:pt x="4193094" y="609339"/>
                  <a:pt x="4086819" y="527945"/>
                  <a:pt x="4038974" y="473606"/>
                </a:cubicBezTo>
                <a:cubicBezTo>
                  <a:pt x="3991131" y="419266"/>
                  <a:pt x="3917104" y="243121"/>
                  <a:pt x="3917104" y="243121"/>
                </a:cubicBezTo>
                <a:cubicBezTo>
                  <a:pt x="3917104" y="243121"/>
                  <a:pt x="4021839" y="393202"/>
                  <a:pt x="4040418" y="423598"/>
                </a:cubicBezTo>
                <a:cubicBezTo>
                  <a:pt x="4059095" y="453995"/>
                  <a:pt x="4193865" y="552188"/>
                  <a:pt x="4193865" y="552188"/>
                </a:cubicBezTo>
                <a:cubicBezTo>
                  <a:pt x="4193865" y="552188"/>
                  <a:pt x="4238531" y="616162"/>
                  <a:pt x="4268663" y="652578"/>
                </a:cubicBezTo>
                <a:cubicBezTo>
                  <a:pt x="4298889" y="688993"/>
                  <a:pt x="4346155" y="716497"/>
                  <a:pt x="4346155" y="716497"/>
                </a:cubicBezTo>
                <a:cubicBezTo>
                  <a:pt x="4346155" y="716497"/>
                  <a:pt x="4379368" y="754118"/>
                  <a:pt x="4400641" y="771015"/>
                </a:cubicBezTo>
                <a:cubicBezTo>
                  <a:pt x="4422012" y="787913"/>
                  <a:pt x="4445789" y="812751"/>
                  <a:pt x="4445789" y="812751"/>
                </a:cubicBezTo>
                <a:cubicBezTo>
                  <a:pt x="4445789" y="812751"/>
                  <a:pt x="4528672" y="784433"/>
                  <a:pt x="4572859" y="768761"/>
                </a:cubicBezTo>
                <a:cubicBezTo>
                  <a:pt x="4617043" y="753086"/>
                  <a:pt x="4724381" y="709626"/>
                  <a:pt x="4738723" y="689801"/>
                </a:cubicBezTo>
                <a:cubicBezTo>
                  <a:pt x="4752971" y="669977"/>
                  <a:pt x="4627730" y="626664"/>
                  <a:pt x="4565735" y="595050"/>
                </a:cubicBezTo>
                <a:cubicBezTo>
                  <a:pt x="4503741" y="563439"/>
                  <a:pt x="4346252" y="472434"/>
                  <a:pt x="4316409" y="448790"/>
                </a:cubicBezTo>
                <a:cubicBezTo>
                  <a:pt x="4286569" y="425147"/>
                  <a:pt x="4221203" y="387718"/>
                  <a:pt x="4230735" y="375470"/>
                </a:cubicBezTo>
                <a:cubicBezTo>
                  <a:pt x="4240264" y="363223"/>
                  <a:pt x="4339033" y="424726"/>
                  <a:pt x="4339033" y="424726"/>
                </a:cubicBezTo>
                <a:cubicBezTo>
                  <a:pt x="4339033" y="424726"/>
                  <a:pt x="4486413" y="512259"/>
                  <a:pt x="4539070" y="540908"/>
                </a:cubicBezTo>
                <a:cubicBezTo>
                  <a:pt x="4591631" y="569555"/>
                  <a:pt x="4708689" y="616557"/>
                  <a:pt x="4793209" y="625131"/>
                </a:cubicBezTo>
                <a:cubicBezTo>
                  <a:pt x="4877729" y="633704"/>
                  <a:pt x="4972165" y="650840"/>
                  <a:pt x="5010188" y="630018"/>
                </a:cubicBezTo>
                <a:cubicBezTo>
                  <a:pt x="5048117" y="609196"/>
                  <a:pt x="4989877" y="523236"/>
                  <a:pt x="4989877" y="523236"/>
                </a:cubicBezTo>
                <a:cubicBezTo>
                  <a:pt x="4989877" y="523236"/>
                  <a:pt x="4949543" y="453151"/>
                  <a:pt x="4925573" y="406679"/>
                </a:cubicBezTo>
                <a:cubicBezTo>
                  <a:pt x="4882831" y="324113"/>
                  <a:pt x="4808225" y="191550"/>
                  <a:pt x="4775495" y="152131"/>
                </a:cubicBezTo>
                <a:cubicBezTo>
                  <a:pt x="4746099" y="116633"/>
                  <a:pt x="4619636" y="24654"/>
                  <a:pt x="4588480" y="2213"/>
                </a:cubicBezTo>
                <a:lnTo>
                  <a:pt x="4585396" y="0"/>
                </a:lnTo>
                <a:lnTo>
                  <a:pt x="4668632" y="0"/>
                </a:lnTo>
                <a:lnTo>
                  <a:pt x="4722165" y="33693"/>
                </a:lnTo>
                <a:cubicBezTo>
                  <a:pt x="4770779" y="62707"/>
                  <a:pt x="4827383" y="72796"/>
                  <a:pt x="4827383" y="72796"/>
                </a:cubicBezTo>
                <a:cubicBezTo>
                  <a:pt x="4827383" y="72796"/>
                  <a:pt x="4881868" y="159127"/>
                  <a:pt x="4916138" y="222818"/>
                </a:cubicBezTo>
                <a:cubicBezTo>
                  <a:pt x="4950409" y="286509"/>
                  <a:pt x="5025593" y="425102"/>
                  <a:pt x="5025593" y="425102"/>
                </a:cubicBezTo>
                <a:cubicBezTo>
                  <a:pt x="5025593" y="425102"/>
                  <a:pt x="5085373" y="483666"/>
                  <a:pt x="5133119" y="522860"/>
                </a:cubicBezTo>
                <a:cubicBezTo>
                  <a:pt x="5180865" y="562055"/>
                  <a:pt x="5212057" y="616483"/>
                  <a:pt x="5212057" y="616483"/>
                </a:cubicBezTo>
                <a:cubicBezTo>
                  <a:pt x="5212057" y="616483"/>
                  <a:pt x="5274629" y="642552"/>
                  <a:pt x="5339511" y="669498"/>
                </a:cubicBezTo>
                <a:cubicBezTo>
                  <a:pt x="5396883" y="693321"/>
                  <a:pt x="5480537" y="721890"/>
                  <a:pt x="5503065" y="729657"/>
                </a:cubicBezTo>
                <a:lnTo>
                  <a:pt x="5304951" y="276209"/>
                </a:lnTo>
                <a:lnTo>
                  <a:pt x="5254124" y="257033"/>
                </a:lnTo>
                <a:lnTo>
                  <a:pt x="5248925" y="213043"/>
                </a:lnTo>
                <a:lnTo>
                  <a:pt x="5278575" y="215674"/>
                </a:lnTo>
                <a:lnTo>
                  <a:pt x="5183837" y="0"/>
                </a:lnTo>
                <a:lnTo>
                  <a:pt x="5410182" y="0"/>
                </a:lnTo>
                <a:lnTo>
                  <a:pt x="5488432" y="202890"/>
                </a:lnTo>
                <a:cubicBezTo>
                  <a:pt x="5488432" y="202890"/>
                  <a:pt x="5573337" y="419839"/>
                  <a:pt x="5573337" y="419839"/>
                </a:cubicBezTo>
                <a:lnTo>
                  <a:pt x="5651600" y="495789"/>
                </a:lnTo>
                <a:cubicBezTo>
                  <a:pt x="5651600" y="495789"/>
                  <a:pt x="5661226" y="476003"/>
                  <a:pt x="5673357" y="434502"/>
                </a:cubicBezTo>
                <a:cubicBezTo>
                  <a:pt x="5685581" y="393001"/>
                  <a:pt x="5699733" y="331856"/>
                  <a:pt x="5699733" y="331856"/>
                </a:cubicBezTo>
                <a:lnTo>
                  <a:pt x="5827187" y="120923"/>
                </a:lnTo>
                <a:cubicBezTo>
                  <a:pt x="5823866" y="99511"/>
                  <a:pt x="5818404" y="65014"/>
                  <a:pt x="5813771" y="35869"/>
                </a:cubicBezTo>
                <a:lnTo>
                  <a:pt x="5808060" y="0"/>
                </a:lnTo>
                <a:lnTo>
                  <a:pt x="6000738" y="0"/>
                </a:lnTo>
                <a:lnTo>
                  <a:pt x="6000738" y="6858000"/>
                </a:lnTo>
                <a:lnTo>
                  <a:pt x="5080588" y="6858000"/>
                </a:lnTo>
                <a:lnTo>
                  <a:pt x="5140748" y="6815145"/>
                </a:lnTo>
                <a:cubicBezTo>
                  <a:pt x="5231141" y="6744973"/>
                  <a:pt x="5347983" y="6628791"/>
                  <a:pt x="5453777" y="6444752"/>
                </a:cubicBezTo>
                <a:cubicBezTo>
                  <a:pt x="5665367" y="6076674"/>
                  <a:pt x="5731307" y="5801059"/>
                  <a:pt x="5733522" y="5593879"/>
                </a:cubicBezTo>
                <a:cubicBezTo>
                  <a:pt x="5735735" y="5386697"/>
                  <a:pt x="5853756" y="4945151"/>
                  <a:pt x="5862901" y="4727592"/>
                </a:cubicBezTo>
                <a:cubicBezTo>
                  <a:pt x="5872047" y="4510034"/>
                  <a:pt x="5927206" y="3867776"/>
                  <a:pt x="5907280" y="3710152"/>
                </a:cubicBezTo>
                <a:cubicBezTo>
                  <a:pt x="5887255" y="3552538"/>
                  <a:pt x="5830173" y="3174756"/>
                  <a:pt x="5632444" y="2929589"/>
                </a:cubicBezTo>
                <a:cubicBezTo>
                  <a:pt x="5445209" y="2697505"/>
                  <a:pt x="5118005" y="2400143"/>
                  <a:pt x="5081617" y="2367104"/>
                </a:cubicBezTo>
                <a:lnTo>
                  <a:pt x="4981213" y="2370494"/>
                </a:lnTo>
                <a:cubicBezTo>
                  <a:pt x="4981213" y="2370494"/>
                  <a:pt x="4905356" y="2343328"/>
                  <a:pt x="4777806" y="2351318"/>
                </a:cubicBezTo>
                <a:cubicBezTo>
                  <a:pt x="4710613" y="2355525"/>
                  <a:pt x="4592305" y="2357440"/>
                  <a:pt x="4501045" y="2370494"/>
                </a:cubicBezTo>
                <a:cubicBezTo>
                  <a:pt x="4419029" y="2382210"/>
                  <a:pt x="4360017" y="2405457"/>
                  <a:pt x="4360017" y="2405457"/>
                </a:cubicBezTo>
                <a:cubicBezTo>
                  <a:pt x="4360017" y="2405457"/>
                  <a:pt x="4372339" y="2380428"/>
                  <a:pt x="4348370" y="2366355"/>
                </a:cubicBezTo>
                <a:cubicBezTo>
                  <a:pt x="4330849" y="2356015"/>
                  <a:pt x="4185971" y="2350942"/>
                  <a:pt x="4185971" y="2350942"/>
                </a:cubicBezTo>
                <a:cubicBezTo>
                  <a:pt x="4185971" y="2350942"/>
                  <a:pt x="3999602" y="2258076"/>
                  <a:pt x="3942709" y="2232498"/>
                </a:cubicBezTo>
                <a:cubicBezTo>
                  <a:pt x="3694443" y="2120985"/>
                  <a:pt x="3511060" y="2127974"/>
                  <a:pt x="3511060" y="2127974"/>
                </a:cubicBezTo>
                <a:cubicBezTo>
                  <a:pt x="3511060" y="2127974"/>
                  <a:pt x="3367260" y="2130371"/>
                  <a:pt x="3294108" y="2138505"/>
                </a:cubicBezTo>
                <a:cubicBezTo>
                  <a:pt x="3220965" y="2146639"/>
                  <a:pt x="3143713" y="2155043"/>
                  <a:pt x="3143713" y="2155043"/>
                </a:cubicBezTo>
                <a:lnTo>
                  <a:pt x="3057613" y="2350566"/>
                </a:lnTo>
                <a:cubicBezTo>
                  <a:pt x="3057613" y="2350566"/>
                  <a:pt x="3068540" y="2504129"/>
                  <a:pt x="3087687" y="2542316"/>
                </a:cubicBezTo>
                <a:cubicBezTo>
                  <a:pt x="3106845" y="2580505"/>
                  <a:pt x="3161013" y="2674296"/>
                  <a:pt x="3161013" y="2674296"/>
                </a:cubicBezTo>
                <a:lnTo>
                  <a:pt x="3159511" y="2684817"/>
                </a:lnTo>
                <a:cubicBezTo>
                  <a:pt x="3159511" y="2684817"/>
                  <a:pt x="3151791" y="2667104"/>
                  <a:pt x="3146727" y="2670532"/>
                </a:cubicBezTo>
                <a:cubicBezTo>
                  <a:pt x="3141654" y="2673959"/>
                  <a:pt x="3123411" y="2828829"/>
                  <a:pt x="3123411" y="2828829"/>
                </a:cubicBezTo>
                <a:lnTo>
                  <a:pt x="3109876" y="2826567"/>
                </a:lnTo>
                <a:cubicBezTo>
                  <a:pt x="3109876" y="2826567"/>
                  <a:pt x="3129929" y="2671870"/>
                  <a:pt x="3127175" y="2658123"/>
                </a:cubicBezTo>
                <a:cubicBezTo>
                  <a:pt x="3124421" y="2644387"/>
                  <a:pt x="3075414" y="2557315"/>
                  <a:pt x="3071149" y="2543067"/>
                </a:cubicBezTo>
                <a:cubicBezTo>
                  <a:pt x="3066885" y="2528829"/>
                  <a:pt x="3041441" y="2380640"/>
                  <a:pt x="3041441" y="2380640"/>
                </a:cubicBezTo>
                <a:cubicBezTo>
                  <a:pt x="3041441" y="2380640"/>
                  <a:pt x="2984231" y="2439217"/>
                  <a:pt x="2977147" y="2444185"/>
                </a:cubicBezTo>
                <a:cubicBezTo>
                  <a:pt x="2970071" y="2449152"/>
                  <a:pt x="2880661" y="2499257"/>
                  <a:pt x="2872246" y="2511868"/>
                </a:cubicBezTo>
                <a:cubicBezTo>
                  <a:pt x="2863833" y="2524470"/>
                  <a:pt x="2815816" y="2595628"/>
                  <a:pt x="2807576" y="2608499"/>
                </a:cubicBezTo>
                <a:cubicBezTo>
                  <a:pt x="2799346" y="2621369"/>
                  <a:pt x="2734463" y="2667470"/>
                  <a:pt x="2730123" y="2681063"/>
                </a:cubicBezTo>
                <a:cubicBezTo>
                  <a:pt x="2725780" y="2694646"/>
                  <a:pt x="2608077" y="2904185"/>
                  <a:pt x="2595515" y="2919069"/>
                </a:cubicBezTo>
                <a:cubicBezTo>
                  <a:pt x="2582962" y="2933940"/>
                  <a:pt x="2558299" y="2939370"/>
                  <a:pt x="2558289" y="2939370"/>
                </a:cubicBezTo>
                <a:lnTo>
                  <a:pt x="2557913" y="2930340"/>
                </a:lnTo>
                <a:cubicBezTo>
                  <a:pt x="2557913" y="2930340"/>
                  <a:pt x="2578158" y="2919107"/>
                  <a:pt x="2583857" y="2913050"/>
                </a:cubicBezTo>
                <a:cubicBezTo>
                  <a:pt x="2589567" y="2906987"/>
                  <a:pt x="2706729" y="2705677"/>
                  <a:pt x="2705305" y="2698736"/>
                </a:cubicBezTo>
                <a:cubicBezTo>
                  <a:pt x="2703880" y="2691787"/>
                  <a:pt x="2701550" y="2682564"/>
                  <a:pt x="2701550" y="2682564"/>
                </a:cubicBezTo>
                <a:lnTo>
                  <a:pt x="2719976" y="2675423"/>
                </a:lnTo>
                <a:cubicBezTo>
                  <a:pt x="2719976" y="2675423"/>
                  <a:pt x="2739238" y="2652876"/>
                  <a:pt x="2747422" y="2646465"/>
                </a:cubicBezTo>
                <a:cubicBezTo>
                  <a:pt x="2755603" y="2640063"/>
                  <a:pt x="2785484" y="2617229"/>
                  <a:pt x="2792165" y="2607738"/>
                </a:cubicBezTo>
                <a:cubicBezTo>
                  <a:pt x="2798836" y="2598256"/>
                  <a:pt x="2846545" y="2517673"/>
                  <a:pt x="2855708" y="2508480"/>
                </a:cubicBezTo>
                <a:cubicBezTo>
                  <a:pt x="2864863" y="2499287"/>
                  <a:pt x="2887591" y="2474950"/>
                  <a:pt x="2912851" y="2462610"/>
                </a:cubicBezTo>
                <a:cubicBezTo>
                  <a:pt x="2938122" y="2450268"/>
                  <a:pt x="2962254" y="2439188"/>
                  <a:pt x="2973393" y="2426886"/>
                </a:cubicBezTo>
                <a:cubicBezTo>
                  <a:pt x="2984521" y="2414593"/>
                  <a:pt x="3020197" y="2375654"/>
                  <a:pt x="3034674" y="2352445"/>
                </a:cubicBezTo>
                <a:cubicBezTo>
                  <a:pt x="3049153" y="2329234"/>
                  <a:pt x="3089950" y="2215960"/>
                  <a:pt x="3089950" y="2215960"/>
                </a:cubicBezTo>
                <a:cubicBezTo>
                  <a:pt x="3089950" y="2215960"/>
                  <a:pt x="3061859" y="2226491"/>
                  <a:pt x="3047082" y="2228744"/>
                </a:cubicBezTo>
                <a:cubicBezTo>
                  <a:pt x="3032307" y="2230997"/>
                  <a:pt x="2994821" y="2232123"/>
                  <a:pt x="2994821" y="2232123"/>
                </a:cubicBezTo>
                <a:cubicBezTo>
                  <a:pt x="2994821" y="2232123"/>
                  <a:pt x="2983635" y="2254533"/>
                  <a:pt x="2966249" y="2267097"/>
                </a:cubicBezTo>
                <a:cubicBezTo>
                  <a:pt x="2948855" y="2279659"/>
                  <a:pt x="2922631" y="2290777"/>
                  <a:pt x="2922631" y="2290777"/>
                </a:cubicBezTo>
                <a:lnTo>
                  <a:pt x="2918118" y="2343800"/>
                </a:lnTo>
                <a:lnTo>
                  <a:pt x="2912100" y="2300183"/>
                </a:lnTo>
                <a:cubicBezTo>
                  <a:pt x="2912100" y="2300183"/>
                  <a:pt x="2905141" y="2296032"/>
                  <a:pt x="2889921" y="2301684"/>
                </a:cubicBezTo>
                <a:cubicBezTo>
                  <a:pt x="2874693" y="2307334"/>
                  <a:pt x="2830891" y="2331766"/>
                  <a:pt x="2830891" y="2331766"/>
                </a:cubicBezTo>
                <a:lnTo>
                  <a:pt x="2819984" y="2329879"/>
                </a:lnTo>
                <a:cubicBezTo>
                  <a:pt x="2819984" y="2329879"/>
                  <a:pt x="2857980" y="2301693"/>
                  <a:pt x="2873373" y="2296043"/>
                </a:cubicBezTo>
                <a:cubicBezTo>
                  <a:pt x="2888765" y="2290401"/>
                  <a:pt x="2914363" y="2287023"/>
                  <a:pt x="2914363" y="2287023"/>
                </a:cubicBezTo>
                <a:cubicBezTo>
                  <a:pt x="2914363" y="2287023"/>
                  <a:pt x="2936331" y="2275336"/>
                  <a:pt x="2943685" y="2268598"/>
                </a:cubicBezTo>
                <a:cubicBezTo>
                  <a:pt x="2951039" y="2261859"/>
                  <a:pt x="2980910" y="2229496"/>
                  <a:pt x="2980910" y="2229496"/>
                </a:cubicBezTo>
                <a:lnTo>
                  <a:pt x="2954592" y="2221977"/>
                </a:lnTo>
                <a:lnTo>
                  <a:pt x="2956845" y="2212572"/>
                </a:lnTo>
                <a:cubicBezTo>
                  <a:pt x="2956845" y="2212572"/>
                  <a:pt x="2990673" y="2219560"/>
                  <a:pt x="3006479" y="2219339"/>
                </a:cubicBezTo>
                <a:cubicBezTo>
                  <a:pt x="3022286" y="2219118"/>
                  <a:pt x="3088805" y="2208712"/>
                  <a:pt x="3087312" y="2197159"/>
                </a:cubicBezTo>
                <a:cubicBezTo>
                  <a:pt x="3085829" y="2185598"/>
                  <a:pt x="3008684" y="2187524"/>
                  <a:pt x="2994070" y="2193020"/>
                </a:cubicBezTo>
                <a:cubicBezTo>
                  <a:pt x="2979458" y="2198516"/>
                  <a:pt x="2951580" y="2198661"/>
                  <a:pt x="2951580" y="2198661"/>
                </a:cubicBezTo>
                <a:lnTo>
                  <a:pt x="2936919" y="2212196"/>
                </a:lnTo>
                <a:cubicBezTo>
                  <a:pt x="2936919" y="2212196"/>
                  <a:pt x="2896909" y="2212206"/>
                  <a:pt x="2884281" y="2220466"/>
                </a:cubicBezTo>
                <a:cubicBezTo>
                  <a:pt x="2871650" y="2228735"/>
                  <a:pt x="2811715" y="2246034"/>
                  <a:pt x="2811715" y="2246034"/>
                </a:cubicBezTo>
                <a:cubicBezTo>
                  <a:pt x="2811715" y="2246034"/>
                  <a:pt x="2687843" y="2288832"/>
                  <a:pt x="2620707" y="2310704"/>
                </a:cubicBezTo>
                <a:cubicBezTo>
                  <a:pt x="2553573" y="2332586"/>
                  <a:pt x="2343831" y="2385607"/>
                  <a:pt x="2283068" y="2431025"/>
                </a:cubicBezTo>
                <a:cubicBezTo>
                  <a:pt x="2222297" y="2476442"/>
                  <a:pt x="2186236" y="2535963"/>
                  <a:pt x="2158618" y="2567133"/>
                </a:cubicBezTo>
                <a:cubicBezTo>
                  <a:pt x="2130990" y="2598313"/>
                  <a:pt x="2042754" y="2650769"/>
                  <a:pt x="2011977" y="2687079"/>
                </a:cubicBezTo>
                <a:cubicBezTo>
                  <a:pt x="1981193" y="2723381"/>
                  <a:pt x="1868814" y="2803251"/>
                  <a:pt x="1798415" y="2870936"/>
                </a:cubicBezTo>
                <a:cubicBezTo>
                  <a:pt x="1728017" y="2938628"/>
                  <a:pt x="1623435" y="2984402"/>
                  <a:pt x="1588231" y="3027731"/>
                </a:cubicBezTo>
                <a:cubicBezTo>
                  <a:pt x="1553036" y="3071050"/>
                  <a:pt x="1460767" y="3177750"/>
                  <a:pt x="1460767" y="3177750"/>
                </a:cubicBezTo>
                <a:lnTo>
                  <a:pt x="1420161" y="3422898"/>
                </a:lnTo>
                <a:cubicBezTo>
                  <a:pt x="1420161" y="3422898"/>
                  <a:pt x="1424128" y="3550102"/>
                  <a:pt x="1435198" y="3586075"/>
                </a:cubicBezTo>
                <a:cubicBezTo>
                  <a:pt x="1446278" y="3622050"/>
                  <a:pt x="1459639" y="3683834"/>
                  <a:pt x="1459639" y="3683834"/>
                </a:cubicBezTo>
                <a:cubicBezTo>
                  <a:pt x="1459639" y="3683834"/>
                  <a:pt x="1447347" y="3667979"/>
                  <a:pt x="1432570" y="3683834"/>
                </a:cubicBezTo>
                <a:cubicBezTo>
                  <a:pt x="1417785" y="3699687"/>
                  <a:pt x="1396134" y="3737722"/>
                  <a:pt x="1388952" y="3770693"/>
                </a:cubicBezTo>
                <a:cubicBezTo>
                  <a:pt x="1381772" y="3803653"/>
                  <a:pt x="1371308" y="3840398"/>
                  <a:pt x="1359256" y="3863559"/>
                </a:cubicBezTo>
                <a:cubicBezTo>
                  <a:pt x="1347193" y="3886720"/>
                  <a:pt x="1301727" y="3920712"/>
                  <a:pt x="1301727" y="3920712"/>
                </a:cubicBezTo>
                <a:cubicBezTo>
                  <a:pt x="1301727" y="3920712"/>
                  <a:pt x="1342583" y="3863731"/>
                  <a:pt x="1346472" y="3847772"/>
                </a:cubicBezTo>
                <a:cubicBezTo>
                  <a:pt x="1350351" y="3831801"/>
                  <a:pt x="1353316" y="3800072"/>
                  <a:pt x="1366024" y="3775572"/>
                </a:cubicBezTo>
                <a:cubicBezTo>
                  <a:pt x="1378721" y="3751084"/>
                  <a:pt x="1417910" y="3666159"/>
                  <a:pt x="1417910" y="3666159"/>
                </a:cubicBezTo>
                <a:lnTo>
                  <a:pt x="1399860" y="3482678"/>
                </a:lnTo>
                <a:lnTo>
                  <a:pt x="1389328" y="3427778"/>
                </a:lnTo>
                <a:lnTo>
                  <a:pt x="1305107" y="3518778"/>
                </a:lnTo>
                <a:lnTo>
                  <a:pt x="1197954" y="3633823"/>
                </a:lnTo>
                <a:lnTo>
                  <a:pt x="1185170" y="3622927"/>
                </a:lnTo>
                <a:lnTo>
                  <a:pt x="1285931" y="3506369"/>
                </a:lnTo>
                <a:lnTo>
                  <a:pt x="1380309" y="3397706"/>
                </a:lnTo>
                <a:cubicBezTo>
                  <a:pt x="1380309" y="3397706"/>
                  <a:pt x="1405713" y="3265024"/>
                  <a:pt x="1393093" y="3250315"/>
                </a:cubicBezTo>
                <a:cubicBezTo>
                  <a:pt x="1380472" y="3235605"/>
                  <a:pt x="1158100" y="3327394"/>
                  <a:pt x="1158091" y="3327394"/>
                </a:cubicBezTo>
                <a:cubicBezTo>
                  <a:pt x="1158091" y="3327394"/>
                  <a:pt x="1080328" y="3385066"/>
                  <a:pt x="1048301" y="3404098"/>
                </a:cubicBezTo>
                <a:cubicBezTo>
                  <a:pt x="1016284" y="3423130"/>
                  <a:pt x="842642" y="3527797"/>
                  <a:pt x="842642" y="3527797"/>
                </a:cubicBezTo>
                <a:lnTo>
                  <a:pt x="839628" y="3507495"/>
                </a:lnTo>
                <a:cubicBezTo>
                  <a:pt x="839628" y="3507495"/>
                  <a:pt x="946876" y="3438484"/>
                  <a:pt x="970095" y="3420260"/>
                </a:cubicBezTo>
                <a:cubicBezTo>
                  <a:pt x="993325" y="3402046"/>
                  <a:pt x="1080262" y="3319875"/>
                  <a:pt x="1080262" y="3319875"/>
                </a:cubicBezTo>
                <a:cubicBezTo>
                  <a:pt x="1080262" y="3319875"/>
                  <a:pt x="1120000" y="3284865"/>
                  <a:pt x="1177652" y="3268740"/>
                </a:cubicBezTo>
                <a:cubicBezTo>
                  <a:pt x="1235295" y="3252616"/>
                  <a:pt x="1358495" y="3204445"/>
                  <a:pt x="1358504" y="3204445"/>
                </a:cubicBezTo>
                <a:lnTo>
                  <a:pt x="1416407" y="3163840"/>
                </a:lnTo>
                <a:lnTo>
                  <a:pt x="1514915" y="3006670"/>
                </a:lnTo>
                <a:cubicBezTo>
                  <a:pt x="1514915" y="3006670"/>
                  <a:pt x="1477324" y="3001595"/>
                  <a:pt x="1452122" y="2991257"/>
                </a:cubicBezTo>
                <a:cubicBezTo>
                  <a:pt x="1426920" y="2980917"/>
                  <a:pt x="1398734" y="2980725"/>
                  <a:pt x="1398734" y="2980725"/>
                </a:cubicBezTo>
                <a:cubicBezTo>
                  <a:pt x="1398734" y="2980725"/>
                  <a:pt x="1373262" y="3008930"/>
                  <a:pt x="1341957" y="3021714"/>
                </a:cubicBezTo>
                <a:cubicBezTo>
                  <a:pt x="1310642" y="3034489"/>
                  <a:pt x="1281050" y="3034498"/>
                  <a:pt x="1281050" y="3034498"/>
                </a:cubicBezTo>
                <a:cubicBezTo>
                  <a:pt x="1281050" y="3034498"/>
                  <a:pt x="1258871" y="3101566"/>
                  <a:pt x="1243449" y="3129993"/>
                </a:cubicBezTo>
                <a:cubicBezTo>
                  <a:pt x="1228018" y="3158429"/>
                  <a:pt x="1184044" y="3223620"/>
                  <a:pt x="1184044" y="3223620"/>
                </a:cubicBezTo>
                <a:lnTo>
                  <a:pt x="1162230" y="3231889"/>
                </a:lnTo>
                <a:cubicBezTo>
                  <a:pt x="1162230" y="3231889"/>
                  <a:pt x="1200890" y="3166093"/>
                  <a:pt x="1215620" y="3139399"/>
                </a:cubicBezTo>
                <a:cubicBezTo>
                  <a:pt x="1230357" y="3112694"/>
                  <a:pt x="1255098" y="3039380"/>
                  <a:pt x="1255107" y="3039380"/>
                </a:cubicBezTo>
                <a:cubicBezTo>
                  <a:pt x="1255107" y="3039380"/>
                  <a:pt x="1228239" y="3024669"/>
                  <a:pt x="1206223" y="3028106"/>
                </a:cubicBezTo>
                <a:cubicBezTo>
                  <a:pt x="1184208" y="3031534"/>
                  <a:pt x="1111095" y="3046897"/>
                  <a:pt x="1111095" y="3046897"/>
                </a:cubicBezTo>
                <a:lnTo>
                  <a:pt x="1111471" y="3037127"/>
                </a:lnTo>
                <a:cubicBezTo>
                  <a:pt x="1111471" y="3037127"/>
                  <a:pt x="1182196" y="3016516"/>
                  <a:pt x="1195692" y="3017199"/>
                </a:cubicBezTo>
                <a:cubicBezTo>
                  <a:pt x="1209189" y="3017883"/>
                  <a:pt x="1265629" y="3025094"/>
                  <a:pt x="1265629" y="3025094"/>
                </a:cubicBezTo>
                <a:cubicBezTo>
                  <a:pt x="1265629" y="3025094"/>
                  <a:pt x="1290359" y="3015785"/>
                  <a:pt x="1313761" y="3006294"/>
                </a:cubicBezTo>
                <a:cubicBezTo>
                  <a:pt x="1337163" y="2996801"/>
                  <a:pt x="1386326" y="2964563"/>
                  <a:pt x="1386326" y="2964563"/>
                </a:cubicBezTo>
                <a:lnTo>
                  <a:pt x="1315263" y="2922071"/>
                </a:lnTo>
                <a:lnTo>
                  <a:pt x="1223147" y="2833709"/>
                </a:lnTo>
                <a:lnTo>
                  <a:pt x="1231416" y="2811530"/>
                </a:lnTo>
                <a:lnTo>
                  <a:pt x="1314887" y="2907034"/>
                </a:lnTo>
                <a:lnTo>
                  <a:pt x="1403625" y="2955533"/>
                </a:lnTo>
                <a:cubicBezTo>
                  <a:pt x="1403625" y="2955533"/>
                  <a:pt x="1417775" y="2966296"/>
                  <a:pt x="1441590" y="2966440"/>
                </a:cubicBezTo>
                <a:cubicBezTo>
                  <a:pt x="1465407" y="2966584"/>
                  <a:pt x="1538818" y="2967036"/>
                  <a:pt x="1541609" y="2967941"/>
                </a:cubicBezTo>
                <a:cubicBezTo>
                  <a:pt x="1544401" y="2968856"/>
                  <a:pt x="1815849" y="2802885"/>
                  <a:pt x="1900687" y="2725806"/>
                </a:cubicBezTo>
                <a:cubicBezTo>
                  <a:pt x="1985515" y="2648717"/>
                  <a:pt x="2027130" y="2565593"/>
                  <a:pt x="2061228" y="2538938"/>
                </a:cubicBezTo>
                <a:cubicBezTo>
                  <a:pt x="2095334" y="2512272"/>
                  <a:pt x="2156403" y="2486252"/>
                  <a:pt x="2189442" y="2460733"/>
                </a:cubicBezTo>
                <a:cubicBezTo>
                  <a:pt x="2222489" y="2435212"/>
                  <a:pt x="2263142" y="2392297"/>
                  <a:pt x="2263142" y="2392297"/>
                </a:cubicBezTo>
                <a:cubicBezTo>
                  <a:pt x="2263142" y="2392297"/>
                  <a:pt x="2143524" y="2390633"/>
                  <a:pt x="2076650" y="2376886"/>
                </a:cubicBezTo>
                <a:cubicBezTo>
                  <a:pt x="2014317" y="2364064"/>
                  <a:pt x="1907453" y="2322361"/>
                  <a:pt x="1907453" y="2322361"/>
                </a:cubicBezTo>
                <a:cubicBezTo>
                  <a:pt x="1907453" y="2322361"/>
                  <a:pt x="1676910" y="2206131"/>
                  <a:pt x="1647635" y="2205428"/>
                </a:cubicBezTo>
                <a:cubicBezTo>
                  <a:pt x="1617206" y="2204707"/>
                  <a:pt x="1545335" y="2226491"/>
                  <a:pt x="1534842" y="2248670"/>
                </a:cubicBezTo>
                <a:cubicBezTo>
                  <a:pt x="1524350" y="2270851"/>
                  <a:pt x="1508523" y="2354696"/>
                  <a:pt x="1508523" y="2354696"/>
                </a:cubicBezTo>
                <a:lnTo>
                  <a:pt x="1499119" y="2359211"/>
                </a:lnTo>
                <a:lnTo>
                  <a:pt x="1521683" y="2251675"/>
                </a:lnTo>
                <a:cubicBezTo>
                  <a:pt x="1521683" y="2251675"/>
                  <a:pt x="1500148" y="2240296"/>
                  <a:pt x="1482579" y="2241528"/>
                </a:cubicBezTo>
                <a:cubicBezTo>
                  <a:pt x="1465012" y="2242751"/>
                  <a:pt x="1432570" y="2242278"/>
                  <a:pt x="1432570" y="2242278"/>
                </a:cubicBezTo>
                <a:cubicBezTo>
                  <a:pt x="1432570" y="2242278"/>
                  <a:pt x="1404769" y="2265738"/>
                  <a:pt x="1389704" y="2268222"/>
                </a:cubicBezTo>
                <a:cubicBezTo>
                  <a:pt x="1374638" y="2270696"/>
                  <a:pt x="1343834" y="2262582"/>
                  <a:pt x="1343834" y="2262582"/>
                </a:cubicBezTo>
                <a:lnTo>
                  <a:pt x="1347597" y="2252424"/>
                </a:lnTo>
                <a:cubicBezTo>
                  <a:pt x="1347597" y="2252424"/>
                  <a:pt x="1378442" y="2260752"/>
                  <a:pt x="1384824" y="2260329"/>
                </a:cubicBezTo>
                <a:cubicBezTo>
                  <a:pt x="1391196" y="2259896"/>
                  <a:pt x="1423551" y="2239642"/>
                  <a:pt x="1423551" y="2239642"/>
                </a:cubicBezTo>
                <a:lnTo>
                  <a:pt x="1373166" y="2217461"/>
                </a:lnTo>
                <a:lnTo>
                  <a:pt x="1378056" y="2209192"/>
                </a:lnTo>
                <a:lnTo>
                  <a:pt x="1437836" y="2230997"/>
                </a:lnTo>
                <a:cubicBezTo>
                  <a:pt x="1437836" y="2230997"/>
                  <a:pt x="1458823" y="2227118"/>
                  <a:pt x="1475062" y="2229870"/>
                </a:cubicBezTo>
                <a:cubicBezTo>
                  <a:pt x="1491292" y="2232623"/>
                  <a:pt x="1523936" y="2237013"/>
                  <a:pt x="1523936" y="2237013"/>
                </a:cubicBezTo>
                <a:lnTo>
                  <a:pt x="1478440" y="2203927"/>
                </a:lnTo>
                <a:lnTo>
                  <a:pt x="1485959" y="2197911"/>
                </a:lnTo>
                <a:cubicBezTo>
                  <a:pt x="1485959" y="2197911"/>
                  <a:pt x="1509341" y="2210010"/>
                  <a:pt x="1519421" y="2219714"/>
                </a:cubicBezTo>
                <a:cubicBezTo>
                  <a:pt x="1529508" y="2229428"/>
                  <a:pt x="1537094" y="2230621"/>
                  <a:pt x="1537094" y="2230621"/>
                </a:cubicBezTo>
                <a:cubicBezTo>
                  <a:pt x="1537094" y="2230621"/>
                  <a:pt x="1566590" y="2211310"/>
                  <a:pt x="1579586" y="2207306"/>
                </a:cubicBezTo>
                <a:cubicBezTo>
                  <a:pt x="1592581" y="2203301"/>
                  <a:pt x="1621317" y="2194521"/>
                  <a:pt x="1621317" y="2194521"/>
                </a:cubicBezTo>
                <a:cubicBezTo>
                  <a:pt x="1621317" y="2194521"/>
                  <a:pt x="1563894" y="2161705"/>
                  <a:pt x="1548753" y="2153167"/>
                </a:cubicBezTo>
                <a:cubicBezTo>
                  <a:pt x="1533600" y="2144628"/>
                  <a:pt x="1493486" y="2116692"/>
                  <a:pt x="1493477" y="2116692"/>
                </a:cubicBezTo>
                <a:cubicBezTo>
                  <a:pt x="1493477" y="2116692"/>
                  <a:pt x="1419007" y="2101088"/>
                  <a:pt x="1397233" y="2100904"/>
                </a:cubicBezTo>
                <a:cubicBezTo>
                  <a:pt x="1375447" y="2100712"/>
                  <a:pt x="1258861" y="2105795"/>
                  <a:pt x="1258861" y="2105795"/>
                </a:cubicBezTo>
                <a:cubicBezTo>
                  <a:pt x="1258861" y="2105795"/>
                  <a:pt x="1208322" y="2089333"/>
                  <a:pt x="1190812" y="2080602"/>
                </a:cubicBezTo>
                <a:cubicBezTo>
                  <a:pt x="1173301" y="2071861"/>
                  <a:pt x="1125390" y="2043377"/>
                  <a:pt x="1125381" y="2043377"/>
                </a:cubicBezTo>
                <a:lnTo>
                  <a:pt x="1027248" y="2049393"/>
                </a:lnTo>
                <a:cubicBezTo>
                  <a:pt x="1027248" y="2049393"/>
                  <a:pt x="941843" y="2000972"/>
                  <a:pt x="908063" y="1989238"/>
                </a:cubicBezTo>
                <a:cubicBezTo>
                  <a:pt x="874284" y="1977493"/>
                  <a:pt x="754280" y="1945620"/>
                  <a:pt x="754280" y="1945620"/>
                </a:cubicBezTo>
                <a:lnTo>
                  <a:pt x="755406" y="1936214"/>
                </a:lnTo>
                <a:cubicBezTo>
                  <a:pt x="755406" y="1936214"/>
                  <a:pt x="886335" y="1967038"/>
                  <a:pt x="907313" y="1975318"/>
                </a:cubicBezTo>
                <a:cubicBezTo>
                  <a:pt x="928279" y="1983607"/>
                  <a:pt x="1031388" y="2030968"/>
                  <a:pt x="1031388" y="2030968"/>
                </a:cubicBezTo>
                <a:lnTo>
                  <a:pt x="1126142" y="2030968"/>
                </a:lnTo>
                <a:lnTo>
                  <a:pt x="1253221" y="2088871"/>
                </a:lnTo>
                <a:cubicBezTo>
                  <a:pt x="1253221" y="2088871"/>
                  <a:pt x="1356800" y="2083904"/>
                  <a:pt x="1378432" y="2083231"/>
                </a:cubicBezTo>
                <a:cubicBezTo>
                  <a:pt x="1400053" y="2082566"/>
                  <a:pt x="1474676" y="2092259"/>
                  <a:pt x="1474686" y="2092259"/>
                </a:cubicBezTo>
                <a:cubicBezTo>
                  <a:pt x="1474686" y="2092259"/>
                  <a:pt x="1461277" y="2034954"/>
                  <a:pt x="1432570" y="2008029"/>
                </a:cubicBezTo>
                <a:cubicBezTo>
                  <a:pt x="1418054" y="1994417"/>
                  <a:pt x="1372530" y="1961445"/>
                  <a:pt x="1326170" y="1936590"/>
                </a:cubicBezTo>
                <a:cubicBezTo>
                  <a:pt x="1280858" y="1912303"/>
                  <a:pt x="1234794" y="1895986"/>
                  <a:pt x="1234794" y="1895986"/>
                </a:cubicBezTo>
                <a:lnTo>
                  <a:pt x="1256608" y="1888467"/>
                </a:lnTo>
                <a:cubicBezTo>
                  <a:pt x="1256608" y="1888467"/>
                  <a:pt x="1326815" y="1920447"/>
                  <a:pt x="1344961" y="1932836"/>
                </a:cubicBezTo>
                <a:cubicBezTo>
                  <a:pt x="1363116" y="1945216"/>
                  <a:pt x="1411894" y="1972690"/>
                  <a:pt x="1411894" y="1972690"/>
                </a:cubicBezTo>
                <a:cubicBezTo>
                  <a:pt x="1411894" y="1972690"/>
                  <a:pt x="1409795" y="1908915"/>
                  <a:pt x="1403999" y="1886214"/>
                </a:cubicBezTo>
                <a:cubicBezTo>
                  <a:pt x="1394460" y="1848903"/>
                  <a:pt x="1374293" y="1797478"/>
                  <a:pt x="1374293" y="1797478"/>
                </a:cubicBezTo>
                <a:lnTo>
                  <a:pt x="1387827" y="1794840"/>
                </a:lnTo>
                <a:cubicBezTo>
                  <a:pt x="1387827" y="1794840"/>
                  <a:pt x="1418362" y="1866471"/>
                  <a:pt x="1420537" y="1893358"/>
                </a:cubicBezTo>
                <a:cubicBezTo>
                  <a:pt x="1422714" y="1920244"/>
                  <a:pt x="1433321" y="1985848"/>
                  <a:pt x="1433321" y="1985848"/>
                </a:cubicBezTo>
                <a:cubicBezTo>
                  <a:pt x="1433321" y="1985848"/>
                  <a:pt x="1461528" y="2014362"/>
                  <a:pt x="1473551" y="2042625"/>
                </a:cubicBezTo>
                <a:cubicBezTo>
                  <a:pt x="1485584" y="2070889"/>
                  <a:pt x="1505885" y="2101280"/>
                  <a:pt x="1505885" y="2101280"/>
                </a:cubicBezTo>
                <a:cubicBezTo>
                  <a:pt x="1505885" y="2101280"/>
                  <a:pt x="1531511" y="2124633"/>
                  <a:pt x="1566426" y="2146024"/>
                </a:cubicBezTo>
                <a:cubicBezTo>
                  <a:pt x="1601159" y="2167308"/>
                  <a:pt x="1645084" y="2186531"/>
                  <a:pt x="1663433" y="2196034"/>
                </a:cubicBezTo>
                <a:cubicBezTo>
                  <a:pt x="1698223" y="2214045"/>
                  <a:pt x="1910833" y="2284009"/>
                  <a:pt x="1910833" y="2284009"/>
                </a:cubicBezTo>
                <a:cubicBezTo>
                  <a:pt x="1910833" y="2284009"/>
                  <a:pt x="2045160" y="2334654"/>
                  <a:pt x="2071759" y="2344176"/>
                </a:cubicBezTo>
                <a:cubicBezTo>
                  <a:pt x="2098356" y="2353686"/>
                  <a:pt x="2168457" y="2386753"/>
                  <a:pt x="2248471" y="2370494"/>
                </a:cubicBezTo>
                <a:cubicBezTo>
                  <a:pt x="2328496" y="2354225"/>
                  <a:pt x="2552590" y="2262802"/>
                  <a:pt x="2651541" y="2233624"/>
                </a:cubicBezTo>
                <a:cubicBezTo>
                  <a:pt x="2750491" y="2204457"/>
                  <a:pt x="3226809" y="2077964"/>
                  <a:pt x="3226809" y="2077964"/>
                </a:cubicBezTo>
                <a:lnTo>
                  <a:pt x="3180939" y="2018184"/>
                </a:lnTo>
                <a:lnTo>
                  <a:pt x="2990681" y="1973066"/>
                </a:lnTo>
                <a:cubicBezTo>
                  <a:pt x="2990681" y="1973066"/>
                  <a:pt x="2805488" y="1859482"/>
                  <a:pt x="2766596" y="1830940"/>
                </a:cubicBezTo>
                <a:cubicBezTo>
                  <a:pt x="2727697" y="1802398"/>
                  <a:pt x="2450762" y="1659107"/>
                  <a:pt x="2450762" y="1659107"/>
                </a:cubicBezTo>
                <a:lnTo>
                  <a:pt x="2473693" y="1642193"/>
                </a:lnTo>
                <a:cubicBezTo>
                  <a:pt x="2473693" y="1642193"/>
                  <a:pt x="2700299" y="1752542"/>
                  <a:pt x="2727870" y="1771160"/>
                </a:cubicBezTo>
                <a:cubicBezTo>
                  <a:pt x="2755440" y="1789767"/>
                  <a:pt x="2848229" y="1861658"/>
                  <a:pt x="2871497" y="1876810"/>
                </a:cubicBezTo>
                <a:cubicBezTo>
                  <a:pt x="2894763" y="1891961"/>
                  <a:pt x="3009481" y="1949750"/>
                  <a:pt x="3009481" y="1949750"/>
                </a:cubicBezTo>
                <a:cubicBezTo>
                  <a:pt x="3009481" y="1949750"/>
                  <a:pt x="3141423" y="1980371"/>
                  <a:pt x="3166277" y="1986975"/>
                </a:cubicBezTo>
                <a:cubicBezTo>
                  <a:pt x="3191124" y="1993578"/>
                  <a:pt x="3304639" y="2069695"/>
                  <a:pt x="3304639" y="2069695"/>
                </a:cubicBezTo>
                <a:cubicBezTo>
                  <a:pt x="3304639" y="2069695"/>
                  <a:pt x="3380245" y="2077676"/>
                  <a:pt x="3455034" y="2056537"/>
                </a:cubicBezTo>
                <a:cubicBezTo>
                  <a:pt x="3529832" y="2035396"/>
                  <a:pt x="3562946" y="2029091"/>
                  <a:pt x="3562946" y="2029091"/>
                </a:cubicBezTo>
                <a:lnTo>
                  <a:pt x="3471977" y="1983597"/>
                </a:lnTo>
                <a:cubicBezTo>
                  <a:pt x="3471977" y="1983597"/>
                  <a:pt x="3355736" y="1689325"/>
                  <a:pt x="3306141" y="1662496"/>
                </a:cubicBezTo>
                <a:cubicBezTo>
                  <a:pt x="3256555" y="1635666"/>
                  <a:pt x="3142905" y="1621920"/>
                  <a:pt x="3083557" y="1576397"/>
                </a:cubicBezTo>
                <a:cubicBezTo>
                  <a:pt x="3024211" y="1530874"/>
                  <a:pt x="2883529" y="1395545"/>
                  <a:pt x="2883529" y="1395545"/>
                </a:cubicBezTo>
                <a:cubicBezTo>
                  <a:pt x="2883529" y="1395545"/>
                  <a:pt x="2860166" y="1351513"/>
                  <a:pt x="2846680" y="1318841"/>
                </a:cubicBezTo>
                <a:cubicBezTo>
                  <a:pt x="2833193" y="1286159"/>
                  <a:pt x="2870398" y="1237987"/>
                  <a:pt x="2842540" y="1205287"/>
                </a:cubicBezTo>
                <a:cubicBezTo>
                  <a:pt x="2814691" y="1172586"/>
                  <a:pt x="2530470" y="996989"/>
                  <a:pt x="2530470" y="996989"/>
                </a:cubicBezTo>
                <a:lnTo>
                  <a:pt x="2307511" y="972548"/>
                </a:lnTo>
                <a:lnTo>
                  <a:pt x="2301495" y="956759"/>
                </a:lnTo>
                <a:lnTo>
                  <a:pt x="2431586" y="968409"/>
                </a:lnTo>
                <a:lnTo>
                  <a:pt x="2519948" y="980065"/>
                </a:lnTo>
                <a:cubicBezTo>
                  <a:pt x="2519948" y="980065"/>
                  <a:pt x="2502023" y="940900"/>
                  <a:pt x="2484974" y="909006"/>
                </a:cubicBezTo>
                <a:cubicBezTo>
                  <a:pt x="2467927" y="877110"/>
                  <a:pt x="2472191" y="804856"/>
                  <a:pt x="2472191" y="804856"/>
                </a:cubicBezTo>
                <a:lnTo>
                  <a:pt x="2489865" y="802975"/>
                </a:lnTo>
                <a:cubicBezTo>
                  <a:pt x="2489865" y="802975"/>
                  <a:pt x="2488094" y="866134"/>
                  <a:pt x="2494379" y="887949"/>
                </a:cubicBezTo>
                <a:cubicBezTo>
                  <a:pt x="2500656" y="909765"/>
                  <a:pt x="2535735" y="975176"/>
                  <a:pt x="2535735" y="975176"/>
                </a:cubicBezTo>
                <a:lnTo>
                  <a:pt x="2693271" y="1066550"/>
                </a:lnTo>
                <a:lnTo>
                  <a:pt x="2742155" y="1090982"/>
                </a:lnTo>
                <a:lnTo>
                  <a:pt x="2724106" y="1040606"/>
                </a:lnTo>
                <a:lnTo>
                  <a:pt x="2721477" y="952996"/>
                </a:lnTo>
                <a:lnTo>
                  <a:pt x="2704554" y="898102"/>
                </a:lnTo>
                <a:lnTo>
                  <a:pt x="2714710" y="895846"/>
                </a:lnTo>
                <a:lnTo>
                  <a:pt x="2735011" y="951870"/>
                </a:lnTo>
                <a:lnTo>
                  <a:pt x="2738767" y="1039095"/>
                </a:lnTo>
                <a:lnTo>
                  <a:pt x="2753438" y="1090231"/>
                </a:lnTo>
                <a:lnTo>
                  <a:pt x="2811341" y="1141743"/>
                </a:lnTo>
                <a:lnTo>
                  <a:pt x="2845553" y="1093620"/>
                </a:lnTo>
                <a:lnTo>
                  <a:pt x="2856084" y="1065789"/>
                </a:lnTo>
                <a:lnTo>
                  <a:pt x="2828255" y="1003757"/>
                </a:lnTo>
                <a:lnTo>
                  <a:pt x="2838411" y="954497"/>
                </a:lnTo>
                <a:lnTo>
                  <a:pt x="2855325" y="959764"/>
                </a:lnTo>
                <a:lnTo>
                  <a:pt x="2844427" y="1003757"/>
                </a:lnTo>
                <a:cubicBezTo>
                  <a:pt x="2844427" y="1003757"/>
                  <a:pt x="2894398" y="1078872"/>
                  <a:pt x="2863603" y="1112796"/>
                </a:cubicBezTo>
                <a:cubicBezTo>
                  <a:pt x="2832808" y="1146719"/>
                  <a:pt x="2826376" y="1160168"/>
                  <a:pt x="2826376" y="1160168"/>
                </a:cubicBezTo>
                <a:lnTo>
                  <a:pt x="2862100" y="1177091"/>
                </a:lnTo>
                <a:cubicBezTo>
                  <a:pt x="2862100" y="1177091"/>
                  <a:pt x="2871910" y="1250946"/>
                  <a:pt x="2889545" y="1309060"/>
                </a:cubicBezTo>
                <a:cubicBezTo>
                  <a:pt x="2907183" y="1367175"/>
                  <a:pt x="2988805" y="1441039"/>
                  <a:pt x="2988805" y="1441039"/>
                </a:cubicBezTo>
                <a:lnTo>
                  <a:pt x="2968127" y="1369976"/>
                </a:lnTo>
                <a:lnTo>
                  <a:pt x="2978283" y="1355305"/>
                </a:lnTo>
                <a:lnTo>
                  <a:pt x="2956845" y="1292146"/>
                </a:lnTo>
                <a:lnTo>
                  <a:pt x="2966249" y="1286881"/>
                </a:lnTo>
                <a:lnTo>
                  <a:pt x="2992569" y="1357192"/>
                </a:lnTo>
                <a:lnTo>
                  <a:pt x="2984289" y="1376368"/>
                </a:lnTo>
                <a:lnTo>
                  <a:pt x="3004977" y="1445544"/>
                </a:lnTo>
                <a:cubicBezTo>
                  <a:pt x="3004977" y="1445544"/>
                  <a:pt x="3014093" y="1483973"/>
                  <a:pt x="3071901" y="1521121"/>
                </a:cubicBezTo>
                <a:cubicBezTo>
                  <a:pt x="3129707" y="1558270"/>
                  <a:pt x="3253705" y="1563440"/>
                  <a:pt x="3329081" y="1623392"/>
                </a:cubicBezTo>
                <a:cubicBezTo>
                  <a:pt x="3404457" y="1683337"/>
                  <a:pt x="3436849" y="1745677"/>
                  <a:pt x="3481699" y="1841096"/>
                </a:cubicBezTo>
                <a:cubicBezTo>
                  <a:pt x="3526655" y="1936503"/>
                  <a:pt x="3643808" y="2032720"/>
                  <a:pt x="3712639" y="2057287"/>
                </a:cubicBezTo>
                <a:cubicBezTo>
                  <a:pt x="3781371" y="2081853"/>
                  <a:pt x="3979965" y="2077262"/>
                  <a:pt x="4050238" y="2141885"/>
                </a:cubicBezTo>
                <a:cubicBezTo>
                  <a:pt x="4120511" y="2206507"/>
                  <a:pt x="4110885" y="2225548"/>
                  <a:pt x="4238243" y="2243030"/>
                </a:cubicBezTo>
                <a:cubicBezTo>
                  <a:pt x="4365505" y="2260502"/>
                  <a:pt x="4458015" y="2284153"/>
                  <a:pt x="4553317" y="2257315"/>
                </a:cubicBezTo>
                <a:cubicBezTo>
                  <a:pt x="4648619" y="2230477"/>
                  <a:pt x="4688666" y="2205053"/>
                  <a:pt x="4688666" y="2205053"/>
                </a:cubicBezTo>
                <a:cubicBezTo>
                  <a:pt x="4688666" y="2205053"/>
                  <a:pt x="4667873" y="2144781"/>
                  <a:pt x="4602989" y="2121582"/>
                </a:cubicBezTo>
                <a:cubicBezTo>
                  <a:pt x="4538011" y="2098382"/>
                  <a:pt x="4519913" y="2073941"/>
                  <a:pt x="4475823" y="2047141"/>
                </a:cubicBezTo>
                <a:cubicBezTo>
                  <a:pt x="4431831" y="2020331"/>
                  <a:pt x="4332870" y="2005535"/>
                  <a:pt x="4293499" y="1993743"/>
                </a:cubicBezTo>
                <a:cubicBezTo>
                  <a:pt x="4254127" y="1981959"/>
                  <a:pt x="4181350" y="1965499"/>
                  <a:pt x="4128790" y="1980959"/>
                </a:cubicBezTo>
                <a:cubicBezTo>
                  <a:pt x="4076229" y="1996429"/>
                  <a:pt x="3966968" y="1984675"/>
                  <a:pt x="3948294" y="1977955"/>
                </a:cubicBezTo>
                <a:cubicBezTo>
                  <a:pt x="3929714" y="1971236"/>
                  <a:pt x="3899487" y="1946370"/>
                  <a:pt x="3899487" y="1946370"/>
                </a:cubicBezTo>
                <a:lnTo>
                  <a:pt x="3904396" y="1939978"/>
                </a:lnTo>
                <a:cubicBezTo>
                  <a:pt x="3904396" y="1939978"/>
                  <a:pt x="3939245" y="1966355"/>
                  <a:pt x="3953204" y="1969300"/>
                </a:cubicBezTo>
                <a:cubicBezTo>
                  <a:pt x="3967258" y="1972257"/>
                  <a:pt x="4093557" y="1980612"/>
                  <a:pt x="4117913" y="1975693"/>
                </a:cubicBezTo>
                <a:cubicBezTo>
                  <a:pt x="4142268" y="1970783"/>
                  <a:pt x="4244597" y="1963863"/>
                  <a:pt x="4279636" y="1971563"/>
                </a:cubicBezTo>
                <a:cubicBezTo>
                  <a:pt x="4314580" y="1979255"/>
                  <a:pt x="4363963" y="1991317"/>
                  <a:pt x="4390149" y="1990739"/>
                </a:cubicBezTo>
                <a:cubicBezTo>
                  <a:pt x="4416333" y="1990162"/>
                  <a:pt x="4449063" y="1984406"/>
                  <a:pt x="4469471" y="2005400"/>
                </a:cubicBezTo>
                <a:cubicBezTo>
                  <a:pt x="4489879" y="2026396"/>
                  <a:pt x="4542825" y="2066692"/>
                  <a:pt x="4542825" y="2066692"/>
                </a:cubicBezTo>
                <a:lnTo>
                  <a:pt x="4539744" y="2023825"/>
                </a:lnTo>
                <a:cubicBezTo>
                  <a:pt x="4539744" y="2023825"/>
                  <a:pt x="4562173" y="2057769"/>
                  <a:pt x="4592785" y="2082479"/>
                </a:cubicBezTo>
                <a:cubicBezTo>
                  <a:pt x="4623397" y="2107190"/>
                  <a:pt x="4665755" y="2121208"/>
                  <a:pt x="4683756" y="2143386"/>
                </a:cubicBezTo>
                <a:cubicBezTo>
                  <a:pt x="4701855" y="2165575"/>
                  <a:pt x="4732659" y="2204677"/>
                  <a:pt x="4732659" y="2204677"/>
                </a:cubicBezTo>
                <a:cubicBezTo>
                  <a:pt x="4732659" y="2204677"/>
                  <a:pt x="4740455" y="2222958"/>
                  <a:pt x="4797347" y="2221226"/>
                </a:cubicBezTo>
                <a:cubicBezTo>
                  <a:pt x="4818719" y="2220572"/>
                  <a:pt x="4827575" y="2218790"/>
                  <a:pt x="4851065" y="2216711"/>
                </a:cubicBezTo>
                <a:cubicBezTo>
                  <a:pt x="4755473" y="2157826"/>
                  <a:pt x="4700410" y="2124548"/>
                  <a:pt x="4539744" y="2023825"/>
                </a:cubicBezTo>
                <a:cubicBezTo>
                  <a:pt x="4255859" y="1845774"/>
                  <a:pt x="3952242" y="1651126"/>
                  <a:pt x="3869742" y="1582413"/>
                </a:cubicBezTo>
                <a:cubicBezTo>
                  <a:pt x="3719473" y="1457173"/>
                  <a:pt x="3545427" y="1150743"/>
                  <a:pt x="3387735" y="873287"/>
                </a:cubicBezTo>
                <a:cubicBezTo>
                  <a:pt x="3323208" y="860704"/>
                  <a:pt x="3011620" y="800146"/>
                  <a:pt x="2936919" y="779287"/>
                </a:cubicBezTo>
                <a:cubicBezTo>
                  <a:pt x="2851185" y="755344"/>
                  <a:pt x="2688458" y="610208"/>
                  <a:pt x="2609050" y="589036"/>
                </a:cubicBezTo>
                <a:cubicBezTo>
                  <a:pt x="2529650" y="567862"/>
                  <a:pt x="2335302" y="575454"/>
                  <a:pt x="2222527" y="671001"/>
                </a:cubicBezTo>
                <a:cubicBezTo>
                  <a:pt x="2142791" y="738563"/>
                  <a:pt x="1973520" y="881759"/>
                  <a:pt x="1937903" y="948857"/>
                </a:cubicBezTo>
                <a:cubicBezTo>
                  <a:pt x="1919073" y="984330"/>
                  <a:pt x="1853623" y="1021335"/>
                  <a:pt x="1818717" y="1070680"/>
                </a:cubicBezTo>
                <a:cubicBezTo>
                  <a:pt x="1783571" y="1120362"/>
                  <a:pt x="1767582" y="1167685"/>
                  <a:pt x="1767582" y="1167685"/>
                </a:cubicBezTo>
                <a:lnTo>
                  <a:pt x="1748781" y="1153400"/>
                </a:lnTo>
                <a:lnTo>
                  <a:pt x="1779614" y="1095497"/>
                </a:lnTo>
                <a:cubicBezTo>
                  <a:pt x="1779614" y="1095497"/>
                  <a:pt x="1724589" y="1150502"/>
                  <a:pt x="1690127" y="1201532"/>
                </a:cubicBezTo>
                <a:cubicBezTo>
                  <a:pt x="1655741" y="1252438"/>
                  <a:pt x="1604027" y="1351927"/>
                  <a:pt x="1604027" y="1351927"/>
                </a:cubicBezTo>
                <a:lnTo>
                  <a:pt x="1600264" y="1349665"/>
                </a:lnTo>
                <a:cubicBezTo>
                  <a:pt x="1600264" y="1349665"/>
                  <a:pt x="1645855" y="1231009"/>
                  <a:pt x="1681106" y="1179718"/>
                </a:cubicBezTo>
                <a:cubicBezTo>
                  <a:pt x="1713894" y="1132001"/>
                  <a:pt x="1763913" y="1090481"/>
                  <a:pt x="1821345" y="1031202"/>
                </a:cubicBezTo>
                <a:cubicBezTo>
                  <a:pt x="1878777" y="971922"/>
                  <a:pt x="1931404" y="903387"/>
                  <a:pt x="1989038" y="821023"/>
                </a:cubicBezTo>
                <a:cubicBezTo>
                  <a:pt x="2046682" y="738660"/>
                  <a:pt x="2058975" y="700329"/>
                  <a:pt x="2058975" y="700329"/>
                </a:cubicBezTo>
                <a:cubicBezTo>
                  <a:pt x="2058975" y="700329"/>
                  <a:pt x="2022827" y="704470"/>
                  <a:pt x="1966483" y="713489"/>
                </a:cubicBezTo>
                <a:cubicBezTo>
                  <a:pt x="1890598" y="725636"/>
                  <a:pt x="1777795" y="746288"/>
                  <a:pt x="1666060" y="777031"/>
                </a:cubicBezTo>
                <a:cubicBezTo>
                  <a:pt x="1602391" y="794548"/>
                  <a:pt x="1477314" y="799215"/>
                  <a:pt x="1477314" y="799215"/>
                </a:cubicBezTo>
                <a:cubicBezTo>
                  <a:pt x="1477314" y="799215"/>
                  <a:pt x="1256301" y="801457"/>
                  <a:pt x="1230290" y="813126"/>
                </a:cubicBezTo>
                <a:cubicBezTo>
                  <a:pt x="1188578" y="831833"/>
                  <a:pt x="1098878" y="909310"/>
                  <a:pt x="1091543" y="933445"/>
                </a:cubicBezTo>
                <a:cubicBezTo>
                  <a:pt x="1083333" y="960485"/>
                  <a:pt x="1102826" y="1056395"/>
                  <a:pt x="1102826" y="1056395"/>
                </a:cubicBezTo>
                <a:cubicBezTo>
                  <a:pt x="1102826" y="1056395"/>
                  <a:pt x="1120972" y="1095583"/>
                  <a:pt x="1158476" y="1139866"/>
                </a:cubicBezTo>
                <a:cubicBezTo>
                  <a:pt x="1195971" y="1184138"/>
                  <a:pt x="1252093" y="1237997"/>
                  <a:pt x="1252093" y="1237997"/>
                </a:cubicBezTo>
                <a:lnTo>
                  <a:pt x="1250592" y="1248154"/>
                </a:lnTo>
                <a:cubicBezTo>
                  <a:pt x="1250592" y="1248154"/>
                  <a:pt x="1185451" y="1189162"/>
                  <a:pt x="1148320" y="1148135"/>
                </a:cubicBezTo>
                <a:cubicBezTo>
                  <a:pt x="1111192" y="1107116"/>
                  <a:pt x="1102075" y="1084214"/>
                  <a:pt x="1102075" y="1084214"/>
                </a:cubicBezTo>
                <a:lnTo>
                  <a:pt x="1074246" y="1289133"/>
                </a:lnTo>
                <a:lnTo>
                  <a:pt x="1062972" y="1280864"/>
                </a:lnTo>
                <a:cubicBezTo>
                  <a:pt x="1062972" y="1280864"/>
                  <a:pt x="1088531" y="1102774"/>
                  <a:pt x="1086654" y="1066550"/>
                </a:cubicBezTo>
                <a:cubicBezTo>
                  <a:pt x="1084853" y="1031616"/>
                  <a:pt x="1079953" y="944592"/>
                  <a:pt x="1074246" y="945478"/>
                </a:cubicBezTo>
                <a:cubicBezTo>
                  <a:pt x="1037115" y="951263"/>
                  <a:pt x="936259" y="1069553"/>
                  <a:pt x="936259" y="1069553"/>
                </a:cubicBezTo>
                <a:cubicBezTo>
                  <a:pt x="936259" y="1069553"/>
                  <a:pt x="894134" y="1109936"/>
                  <a:pt x="869712" y="1172952"/>
                </a:cubicBezTo>
                <a:cubicBezTo>
                  <a:pt x="845290" y="1235966"/>
                  <a:pt x="847349" y="1301658"/>
                  <a:pt x="838503" y="1321468"/>
                </a:cubicBezTo>
                <a:cubicBezTo>
                  <a:pt x="826104" y="1349221"/>
                  <a:pt x="688484" y="1525262"/>
                  <a:pt x="688484" y="1525262"/>
                </a:cubicBezTo>
                <a:lnTo>
                  <a:pt x="469279" y="1814778"/>
                </a:lnTo>
                <a:lnTo>
                  <a:pt x="680579" y="1519619"/>
                </a:lnTo>
                <a:lnTo>
                  <a:pt x="825343" y="1318090"/>
                </a:lnTo>
                <a:lnTo>
                  <a:pt x="856552" y="1170699"/>
                </a:lnTo>
                <a:cubicBezTo>
                  <a:pt x="856552" y="1170699"/>
                  <a:pt x="915717" y="1077457"/>
                  <a:pt x="909565" y="1071806"/>
                </a:cubicBezTo>
                <a:cubicBezTo>
                  <a:pt x="903567" y="1066309"/>
                  <a:pt x="743538" y="1097105"/>
                  <a:pt x="735480" y="1104516"/>
                </a:cubicBezTo>
                <a:cubicBezTo>
                  <a:pt x="725825" y="1113402"/>
                  <a:pt x="574553" y="1278226"/>
                  <a:pt x="574553" y="1278226"/>
                </a:cubicBezTo>
                <a:lnTo>
                  <a:pt x="565909" y="1272595"/>
                </a:lnTo>
                <a:cubicBezTo>
                  <a:pt x="565909" y="1272595"/>
                  <a:pt x="724438" y="1106336"/>
                  <a:pt x="721194" y="1101138"/>
                </a:cubicBezTo>
                <a:cubicBezTo>
                  <a:pt x="719173" y="1097904"/>
                  <a:pt x="672329" y="1086909"/>
                  <a:pt x="627191" y="1083464"/>
                </a:cubicBezTo>
                <a:cubicBezTo>
                  <a:pt x="583777" y="1080153"/>
                  <a:pt x="541843" y="1084214"/>
                  <a:pt x="541843" y="1084214"/>
                </a:cubicBezTo>
                <a:cubicBezTo>
                  <a:pt x="541843" y="1084214"/>
                  <a:pt x="493451" y="1110360"/>
                  <a:pt x="455369" y="1129335"/>
                </a:cubicBezTo>
                <a:cubicBezTo>
                  <a:pt x="432276" y="1140847"/>
                  <a:pt x="385808" y="1151523"/>
                  <a:pt x="385808" y="1151523"/>
                </a:cubicBezTo>
                <a:lnTo>
                  <a:pt x="333921" y="1192502"/>
                </a:lnTo>
                <a:lnTo>
                  <a:pt x="328281" y="1187987"/>
                </a:lnTo>
                <a:lnTo>
                  <a:pt x="379792" y="1142117"/>
                </a:lnTo>
                <a:cubicBezTo>
                  <a:pt x="379792" y="1142117"/>
                  <a:pt x="416911" y="1134609"/>
                  <a:pt x="451230" y="1118061"/>
                </a:cubicBezTo>
                <a:cubicBezTo>
                  <a:pt x="485548" y="1101504"/>
                  <a:pt x="517757" y="1082462"/>
                  <a:pt x="520414" y="1073317"/>
                </a:cubicBezTo>
                <a:cubicBezTo>
                  <a:pt x="523515" y="1062593"/>
                  <a:pt x="501989" y="1062411"/>
                  <a:pt x="501989" y="1062411"/>
                </a:cubicBezTo>
                <a:lnTo>
                  <a:pt x="501238" y="1056769"/>
                </a:lnTo>
                <a:lnTo>
                  <a:pt x="545607" y="1058646"/>
                </a:lnTo>
                <a:cubicBezTo>
                  <a:pt x="545607" y="1058646"/>
                  <a:pt x="679011" y="1065780"/>
                  <a:pt x="724197" y="1075195"/>
                </a:cubicBezTo>
                <a:cubicBezTo>
                  <a:pt x="781648" y="1064220"/>
                  <a:pt x="826979" y="1054556"/>
                  <a:pt x="926113" y="1043235"/>
                </a:cubicBezTo>
                <a:cubicBezTo>
                  <a:pt x="932995" y="1042445"/>
                  <a:pt x="965407" y="1019496"/>
                  <a:pt x="997550" y="986082"/>
                </a:cubicBezTo>
                <a:cubicBezTo>
                  <a:pt x="1020943" y="961756"/>
                  <a:pt x="1044961" y="932665"/>
                  <a:pt x="1065976" y="904870"/>
                </a:cubicBezTo>
                <a:cubicBezTo>
                  <a:pt x="1103153" y="855707"/>
                  <a:pt x="1130877" y="810851"/>
                  <a:pt x="1128019" y="805231"/>
                </a:cubicBezTo>
                <a:cubicBezTo>
                  <a:pt x="1120047" y="789543"/>
                  <a:pt x="947954" y="797127"/>
                  <a:pt x="826468" y="791696"/>
                </a:cubicBezTo>
                <a:cubicBezTo>
                  <a:pt x="750623" y="788303"/>
                  <a:pt x="678924" y="774492"/>
                  <a:pt x="632832" y="769512"/>
                </a:cubicBezTo>
                <a:cubicBezTo>
                  <a:pt x="604580" y="766459"/>
                  <a:pt x="583950" y="770641"/>
                  <a:pt x="583959" y="770641"/>
                </a:cubicBezTo>
                <a:cubicBezTo>
                  <a:pt x="583959" y="770641"/>
                  <a:pt x="505360" y="709979"/>
                  <a:pt x="463263" y="687921"/>
                </a:cubicBezTo>
                <a:cubicBezTo>
                  <a:pt x="450632" y="681304"/>
                  <a:pt x="398668" y="654948"/>
                  <a:pt x="375277" y="648441"/>
                </a:cubicBezTo>
                <a:cubicBezTo>
                  <a:pt x="320705" y="633260"/>
                  <a:pt x="267364" y="640922"/>
                  <a:pt x="267364" y="640922"/>
                </a:cubicBezTo>
                <a:cubicBezTo>
                  <a:pt x="267364" y="640922"/>
                  <a:pt x="322783" y="610385"/>
                  <a:pt x="378664" y="625882"/>
                </a:cubicBezTo>
                <a:cubicBezTo>
                  <a:pt x="478125" y="653464"/>
                  <a:pt x="578376" y="732456"/>
                  <a:pt x="611029" y="734920"/>
                </a:cubicBezTo>
                <a:cubicBezTo>
                  <a:pt x="844451" y="752533"/>
                  <a:pt x="1121395" y="752352"/>
                  <a:pt x="1196819" y="756352"/>
                </a:cubicBezTo>
                <a:cubicBezTo>
                  <a:pt x="1272251" y="760352"/>
                  <a:pt x="1556982" y="750301"/>
                  <a:pt x="1600639" y="747328"/>
                </a:cubicBezTo>
                <a:cubicBezTo>
                  <a:pt x="1644304" y="744356"/>
                  <a:pt x="1792070" y="723336"/>
                  <a:pt x="1781867" y="695065"/>
                </a:cubicBezTo>
                <a:cubicBezTo>
                  <a:pt x="1771662" y="666793"/>
                  <a:pt x="1717109" y="660664"/>
                  <a:pt x="1664934" y="645434"/>
                </a:cubicBezTo>
                <a:cubicBezTo>
                  <a:pt x="1586392" y="622507"/>
                  <a:pt x="1479615" y="506530"/>
                  <a:pt x="1414896" y="467213"/>
                </a:cubicBezTo>
                <a:cubicBezTo>
                  <a:pt x="1358504" y="432951"/>
                  <a:pt x="1104684" y="323441"/>
                  <a:pt x="1040408" y="310799"/>
                </a:cubicBezTo>
                <a:cubicBezTo>
                  <a:pt x="936172" y="290299"/>
                  <a:pt x="923138" y="296140"/>
                  <a:pt x="868209" y="313808"/>
                </a:cubicBezTo>
                <a:cubicBezTo>
                  <a:pt x="832543" y="325278"/>
                  <a:pt x="776007" y="372799"/>
                  <a:pt x="761048" y="388631"/>
                </a:cubicBezTo>
                <a:cubicBezTo>
                  <a:pt x="729905" y="421599"/>
                  <a:pt x="698351" y="453962"/>
                  <a:pt x="683969" y="496541"/>
                </a:cubicBezTo>
                <a:cubicBezTo>
                  <a:pt x="672705" y="529893"/>
                  <a:pt x="692671" y="592387"/>
                  <a:pt x="695626" y="637162"/>
                </a:cubicBezTo>
                <a:cubicBezTo>
                  <a:pt x="697687" y="668413"/>
                  <a:pt x="661414" y="716121"/>
                  <a:pt x="661414" y="716121"/>
                </a:cubicBezTo>
                <a:cubicBezTo>
                  <a:pt x="661414" y="716121"/>
                  <a:pt x="687905" y="668133"/>
                  <a:pt x="675324" y="615355"/>
                </a:cubicBezTo>
                <a:cubicBezTo>
                  <a:pt x="661173" y="556027"/>
                  <a:pt x="658180" y="530392"/>
                  <a:pt x="665544" y="496165"/>
                </a:cubicBezTo>
                <a:cubicBezTo>
                  <a:pt x="673187" y="460634"/>
                  <a:pt x="748611" y="364740"/>
                  <a:pt x="743749" y="358927"/>
                </a:cubicBezTo>
                <a:cubicBezTo>
                  <a:pt x="738011" y="352058"/>
                  <a:pt x="633709" y="388134"/>
                  <a:pt x="587713" y="397278"/>
                </a:cubicBezTo>
                <a:cubicBezTo>
                  <a:pt x="541718" y="406424"/>
                  <a:pt x="439110" y="413528"/>
                  <a:pt x="341815" y="426982"/>
                </a:cubicBezTo>
                <a:cubicBezTo>
                  <a:pt x="325643" y="429218"/>
                  <a:pt x="270483" y="509005"/>
                  <a:pt x="215478" y="552188"/>
                </a:cubicBezTo>
                <a:cubicBezTo>
                  <a:pt x="165121" y="591726"/>
                  <a:pt x="77752" y="623024"/>
                  <a:pt x="50046" y="611595"/>
                </a:cubicBezTo>
                <a:cubicBezTo>
                  <a:pt x="34692" y="605261"/>
                  <a:pt x="145541" y="597257"/>
                  <a:pt x="204204" y="544667"/>
                </a:cubicBezTo>
                <a:cubicBezTo>
                  <a:pt x="258826" y="495694"/>
                  <a:pt x="310211" y="435664"/>
                  <a:pt x="302713" y="423598"/>
                </a:cubicBezTo>
                <a:cubicBezTo>
                  <a:pt x="294539" y="410460"/>
                  <a:pt x="171580" y="421161"/>
                  <a:pt x="108700" y="407430"/>
                </a:cubicBezTo>
                <a:cubicBezTo>
                  <a:pt x="96725" y="404815"/>
                  <a:pt x="63677" y="382173"/>
                  <a:pt x="50046" y="369455"/>
                </a:cubicBezTo>
                <a:cubicBezTo>
                  <a:pt x="40526" y="360579"/>
                  <a:pt x="16142" y="360620"/>
                  <a:pt x="4928" y="358927"/>
                </a:cubicBezTo>
                <a:cubicBezTo>
                  <a:pt x="-19776" y="355198"/>
                  <a:pt x="56438" y="355920"/>
                  <a:pt x="56438" y="355920"/>
                </a:cubicBezTo>
                <a:cubicBezTo>
                  <a:pt x="56438" y="355920"/>
                  <a:pt x="89236" y="398346"/>
                  <a:pt x="122235" y="399535"/>
                </a:cubicBezTo>
                <a:cubicBezTo>
                  <a:pt x="141084" y="400212"/>
                  <a:pt x="259057" y="395753"/>
                  <a:pt x="366632" y="394646"/>
                </a:cubicBezTo>
                <a:cubicBezTo>
                  <a:pt x="447370" y="393817"/>
                  <a:pt x="519423" y="388755"/>
                  <a:pt x="534700" y="387878"/>
                </a:cubicBezTo>
                <a:cubicBezTo>
                  <a:pt x="575487" y="385538"/>
                  <a:pt x="630166" y="377534"/>
                  <a:pt x="628319" y="364566"/>
                </a:cubicBezTo>
                <a:cubicBezTo>
                  <a:pt x="626480" y="351601"/>
                  <a:pt x="594327" y="350661"/>
                  <a:pt x="569289" y="340126"/>
                </a:cubicBezTo>
                <a:cubicBezTo>
                  <a:pt x="543730" y="329367"/>
                  <a:pt x="472946" y="268991"/>
                  <a:pt x="444838" y="255528"/>
                </a:cubicBezTo>
                <a:cubicBezTo>
                  <a:pt x="400805" y="234441"/>
                  <a:pt x="367864" y="223798"/>
                  <a:pt x="340314" y="221313"/>
                </a:cubicBezTo>
                <a:cubicBezTo>
                  <a:pt x="318395" y="219338"/>
                  <a:pt x="262714" y="225771"/>
                  <a:pt x="214726" y="234473"/>
                </a:cubicBezTo>
                <a:cubicBezTo>
                  <a:pt x="155860" y="245149"/>
                  <a:pt x="100807" y="260040"/>
                  <a:pt x="100807" y="260040"/>
                </a:cubicBezTo>
                <a:cubicBezTo>
                  <a:pt x="100807" y="260040"/>
                  <a:pt x="109827" y="234419"/>
                  <a:pt x="147427" y="223193"/>
                </a:cubicBezTo>
                <a:cubicBezTo>
                  <a:pt x="185028" y="211968"/>
                  <a:pt x="309807" y="212324"/>
                  <a:pt x="311731" y="201761"/>
                </a:cubicBezTo>
                <a:cubicBezTo>
                  <a:pt x="313658" y="191198"/>
                  <a:pt x="213601" y="124308"/>
                  <a:pt x="213601" y="124308"/>
                </a:cubicBezTo>
                <a:lnTo>
                  <a:pt x="232777" y="111524"/>
                </a:lnTo>
                <a:cubicBezTo>
                  <a:pt x="232777" y="111524"/>
                  <a:pt x="250008" y="133760"/>
                  <a:pt x="275267" y="152506"/>
                </a:cubicBezTo>
                <a:cubicBezTo>
                  <a:pt x="305533" y="174969"/>
                  <a:pt x="345694" y="194897"/>
                  <a:pt x="359114" y="199130"/>
                </a:cubicBezTo>
                <a:cubicBezTo>
                  <a:pt x="383728" y="206898"/>
                  <a:pt x="444616" y="231082"/>
                  <a:pt x="486567" y="253274"/>
                </a:cubicBezTo>
                <a:cubicBezTo>
                  <a:pt x="517199" y="269471"/>
                  <a:pt x="537252" y="306698"/>
                  <a:pt x="595982" y="321327"/>
                </a:cubicBezTo>
                <a:cubicBezTo>
                  <a:pt x="643037" y="333046"/>
                  <a:pt x="727586" y="324140"/>
                  <a:pt x="782101" y="307416"/>
                </a:cubicBezTo>
                <a:cubicBezTo>
                  <a:pt x="836626" y="290692"/>
                  <a:pt x="973485" y="249136"/>
                  <a:pt x="973485" y="249136"/>
                </a:cubicBezTo>
                <a:lnTo>
                  <a:pt x="1091167" y="279216"/>
                </a:lnTo>
                <a:cubicBezTo>
                  <a:pt x="1091167" y="279216"/>
                  <a:pt x="1036047" y="256636"/>
                  <a:pt x="968594" y="210409"/>
                </a:cubicBezTo>
                <a:cubicBezTo>
                  <a:pt x="901143" y="164184"/>
                  <a:pt x="810682" y="84453"/>
                  <a:pt x="810682" y="84453"/>
                </a:cubicBezTo>
                <a:lnTo>
                  <a:pt x="857679" y="67157"/>
                </a:lnTo>
                <a:cubicBezTo>
                  <a:pt x="857679" y="67157"/>
                  <a:pt x="917286" y="131233"/>
                  <a:pt x="961826" y="158899"/>
                </a:cubicBezTo>
                <a:cubicBezTo>
                  <a:pt x="1006379" y="186564"/>
                  <a:pt x="1139108" y="284250"/>
                  <a:pt x="1211490" y="311552"/>
                </a:cubicBezTo>
                <a:cubicBezTo>
                  <a:pt x="1335506" y="358337"/>
                  <a:pt x="1464965" y="440448"/>
                  <a:pt x="1536720" y="475861"/>
                </a:cubicBezTo>
                <a:cubicBezTo>
                  <a:pt x="1580019" y="497230"/>
                  <a:pt x="1591706" y="567941"/>
                  <a:pt x="1726977" y="595803"/>
                </a:cubicBezTo>
                <a:cubicBezTo>
                  <a:pt x="1842148" y="619526"/>
                  <a:pt x="2023164" y="624677"/>
                  <a:pt x="2183425" y="563092"/>
                </a:cubicBezTo>
                <a:cubicBezTo>
                  <a:pt x="2343697" y="501506"/>
                  <a:pt x="2637631" y="454805"/>
                  <a:pt x="2637631" y="454805"/>
                </a:cubicBezTo>
                <a:lnTo>
                  <a:pt x="2589874" y="417581"/>
                </a:lnTo>
                <a:cubicBezTo>
                  <a:pt x="2589874" y="417581"/>
                  <a:pt x="2546304" y="416248"/>
                  <a:pt x="2514306" y="404799"/>
                </a:cubicBezTo>
                <a:cubicBezTo>
                  <a:pt x="2482298" y="393349"/>
                  <a:pt x="2465279" y="391712"/>
                  <a:pt x="2449261" y="381111"/>
                </a:cubicBezTo>
                <a:cubicBezTo>
                  <a:pt x="2429863" y="387915"/>
                  <a:pt x="2234562" y="392390"/>
                  <a:pt x="2234562" y="392390"/>
                </a:cubicBezTo>
                <a:lnTo>
                  <a:pt x="2203737" y="403670"/>
                </a:lnTo>
                <a:lnTo>
                  <a:pt x="2199223" y="399158"/>
                </a:lnTo>
                <a:lnTo>
                  <a:pt x="2219149" y="384871"/>
                </a:lnTo>
                <a:cubicBezTo>
                  <a:pt x="2219149" y="384871"/>
                  <a:pt x="2184513" y="363453"/>
                  <a:pt x="2146961" y="345767"/>
                </a:cubicBezTo>
                <a:cubicBezTo>
                  <a:pt x="2109407" y="328083"/>
                  <a:pt x="2066118" y="316064"/>
                  <a:pt x="2066118" y="316064"/>
                </a:cubicBezTo>
                <a:cubicBezTo>
                  <a:pt x="2066118" y="316064"/>
                  <a:pt x="2107597" y="321087"/>
                  <a:pt x="2147335" y="335240"/>
                </a:cubicBezTo>
                <a:cubicBezTo>
                  <a:pt x="2187064" y="349393"/>
                  <a:pt x="2225165" y="372838"/>
                  <a:pt x="2225165" y="372838"/>
                </a:cubicBezTo>
                <a:cubicBezTo>
                  <a:pt x="2225165" y="372838"/>
                  <a:pt x="2413459" y="373181"/>
                  <a:pt x="2412785" y="353662"/>
                </a:cubicBezTo>
                <a:cubicBezTo>
                  <a:pt x="2412575" y="347571"/>
                  <a:pt x="2386583" y="332975"/>
                  <a:pt x="2361649" y="312304"/>
                </a:cubicBezTo>
                <a:cubicBezTo>
                  <a:pt x="2336718" y="291633"/>
                  <a:pt x="2282694" y="228457"/>
                  <a:pt x="2282694" y="228457"/>
                </a:cubicBezTo>
                <a:cubicBezTo>
                  <a:pt x="2282694" y="228457"/>
                  <a:pt x="2321882" y="264874"/>
                  <a:pt x="2364653" y="295761"/>
                </a:cubicBezTo>
                <a:cubicBezTo>
                  <a:pt x="2398077" y="319886"/>
                  <a:pt x="2433858" y="339191"/>
                  <a:pt x="2453015" y="345767"/>
                </a:cubicBezTo>
                <a:cubicBezTo>
                  <a:pt x="2479390" y="354821"/>
                  <a:pt x="2544196" y="374463"/>
                  <a:pt x="2547017" y="369455"/>
                </a:cubicBezTo>
                <a:cubicBezTo>
                  <a:pt x="2550656" y="362984"/>
                  <a:pt x="2520698" y="333016"/>
                  <a:pt x="2512795" y="301400"/>
                </a:cubicBezTo>
                <a:cubicBezTo>
                  <a:pt x="2507944" y="281973"/>
                  <a:pt x="2499954" y="252424"/>
                  <a:pt x="2489865" y="218306"/>
                </a:cubicBezTo>
                <a:cubicBezTo>
                  <a:pt x="2479766" y="184188"/>
                  <a:pt x="2479834" y="178275"/>
                  <a:pt x="2472565" y="164915"/>
                </a:cubicBezTo>
                <a:cubicBezTo>
                  <a:pt x="2453717" y="130259"/>
                  <a:pt x="2380449" y="8502"/>
                  <a:pt x="2380449" y="8502"/>
                </a:cubicBezTo>
                <a:lnTo>
                  <a:pt x="2399625" y="8502"/>
                </a:lnTo>
                <a:cubicBezTo>
                  <a:pt x="2399625" y="8502"/>
                  <a:pt x="2399511" y="15972"/>
                  <a:pt x="2424068" y="48733"/>
                </a:cubicBezTo>
                <a:cubicBezTo>
                  <a:pt x="2448616" y="81493"/>
                  <a:pt x="2487044" y="124812"/>
                  <a:pt x="2497758" y="139724"/>
                </a:cubicBezTo>
                <a:cubicBezTo>
                  <a:pt x="2511745" y="159178"/>
                  <a:pt x="2518840" y="197603"/>
                  <a:pt x="2523702" y="221313"/>
                </a:cubicBezTo>
                <a:cubicBezTo>
                  <a:pt x="2528572" y="245025"/>
                  <a:pt x="2536862" y="284105"/>
                  <a:pt x="2536862" y="284105"/>
                </a:cubicBezTo>
                <a:cubicBezTo>
                  <a:pt x="2536862" y="284105"/>
                  <a:pt x="2561457" y="312905"/>
                  <a:pt x="2577465" y="338623"/>
                </a:cubicBezTo>
                <a:cubicBezTo>
                  <a:pt x="2593484" y="364344"/>
                  <a:pt x="2607923" y="386000"/>
                  <a:pt x="2607923" y="386000"/>
                </a:cubicBezTo>
                <a:cubicBezTo>
                  <a:pt x="2607923" y="386000"/>
                  <a:pt x="2627513" y="399700"/>
                  <a:pt x="2658684" y="423973"/>
                </a:cubicBezTo>
                <a:cubicBezTo>
                  <a:pt x="2689855" y="448248"/>
                  <a:pt x="2727494" y="466838"/>
                  <a:pt x="2727494" y="466838"/>
                </a:cubicBezTo>
                <a:cubicBezTo>
                  <a:pt x="2727494" y="466838"/>
                  <a:pt x="2727676" y="443854"/>
                  <a:pt x="2733135" y="417581"/>
                </a:cubicBezTo>
                <a:cubicBezTo>
                  <a:pt x="2738574" y="391311"/>
                  <a:pt x="2752195" y="371513"/>
                  <a:pt x="2749299" y="369455"/>
                </a:cubicBezTo>
                <a:cubicBezTo>
                  <a:pt x="2747006" y="367827"/>
                  <a:pt x="2730498" y="355810"/>
                  <a:pt x="2720351" y="337119"/>
                </a:cubicBezTo>
                <a:cubicBezTo>
                  <a:pt x="2710195" y="318430"/>
                  <a:pt x="2708693" y="288617"/>
                  <a:pt x="2708693" y="288617"/>
                </a:cubicBezTo>
                <a:lnTo>
                  <a:pt x="2653793" y="255528"/>
                </a:lnTo>
                <a:lnTo>
                  <a:pt x="2653043" y="237105"/>
                </a:lnTo>
                <a:cubicBezTo>
                  <a:pt x="2653043" y="237105"/>
                  <a:pt x="2703987" y="268504"/>
                  <a:pt x="2709445" y="264929"/>
                </a:cubicBezTo>
                <a:cubicBezTo>
                  <a:pt x="2711965" y="263277"/>
                  <a:pt x="2713575" y="253665"/>
                  <a:pt x="2714710" y="241992"/>
                </a:cubicBezTo>
                <a:cubicBezTo>
                  <a:pt x="2717261" y="215773"/>
                  <a:pt x="2722979" y="176570"/>
                  <a:pt x="2722979" y="176570"/>
                </a:cubicBezTo>
                <a:lnTo>
                  <a:pt x="2722229" y="273201"/>
                </a:lnTo>
                <a:cubicBezTo>
                  <a:pt x="2722229" y="273201"/>
                  <a:pt x="2723769" y="296782"/>
                  <a:pt x="2729371" y="316064"/>
                </a:cubicBezTo>
                <a:cubicBezTo>
                  <a:pt x="2736091" y="339224"/>
                  <a:pt x="2751233" y="352205"/>
                  <a:pt x="2758703" y="351408"/>
                </a:cubicBezTo>
                <a:cubicBezTo>
                  <a:pt x="2775260" y="349638"/>
                  <a:pt x="2788179" y="324306"/>
                  <a:pt x="2799682" y="309672"/>
                </a:cubicBezTo>
                <a:cubicBezTo>
                  <a:pt x="2811177" y="295038"/>
                  <a:pt x="2855708" y="251016"/>
                  <a:pt x="2855708" y="251016"/>
                </a:cubicBezTo>
                <a:lnTo>
                  <a:pt x="2870745" y="255154"/>
                </a:lnTo>
                <a:cubicBezTo>
                  <a:pt x="2870745" y="255154"/>
                  <a:pt x="2816452" y="308107"/>
                  <a:pt x="2804949" y="319447"/>
                </a:cubicBezTo>
                <a:cubicBezTo>
                  <a:pt x="2793445" y="330789"/>
                  <a:pt x="2758223" y="364633"/>
                  <a:pt x="2751550" y="408935"/>
                </a:cubicBezTo>
                <a:cubicBezTo>
                  <a:pt x="2745553" y="448740"/>
                  <a:pt x="2740287" y="472489"/>
                  <a:pt x="2759454" y="496541"/>
                </a:cubicBezTo>
                <a:cubicBezTo>
                  <a:pt x="2776657" y="518128"/>
                  <a:pt x="2891798" y="572867"/>
                  <a:pt x="2891798" y="572867"/>
                </a:cubicBezTo>
                <a:cubicBezTo>
                  <a:pt x="2891798" y="572867"/>
                  <a:pt x="2963516" y="638378"/>
                  <a:pt x="3000087" y="654833"/>
                </a:cubicBezTo>
                <a:cubicBezTo>
                  <a:pt x="3062774" y="683041"/>
                  <a:pt x="3263592" y="705420"/>
                  <a:pt x="3298999" y="709353"/>
                </a:cubicBezTo>
                <a:cubicBezTo>
                  <a:pt x="3160631" y="447007"/>
                  <a:pt x="3000720" y="87602"/>
                  <a:pt x="2962905" y="185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5" name="Google Shape;75;p2"/>
          <p:cNvSpPr/>
          <p:nvPr/>
        </p:nvSpPr>
        <p:spPr>
          <a:xfrm>
            <a:off x="9611637" y="173293"/>
            <a:ext cx="2580364" cy="6684708"/>
          </a:xfrm>
          <a:custGeom>
            <a:rect b="b" l="l" r="r" t="t"/>
            <a:pathLst>
              <a:path extrusionOk="0" h="6684708" w="2580364">
                <a:moveTo>
                  <a:pt x="406626" y="3240662"/>
                </a:moveTo>
                <a:lnTo>
                  <a:pt x="402872" y="3284029"/>
                </a:lnTo>
                <a:cubicBezTo>
                  <a:pt x="404797" y="3282036"/>
                  <a:pt x="411825" y="3274277"/>
                  <a:pt x="418467" y="3267375"/>
                </a:cubicBezTo>
                <a:cubicBezTo>
                  <a:pt x="410381" y="3251338"/>
                  <a:pt x="406626" y="3240662"/>
                  <a:pt x="406626" y="3240662"/>
                </a:cubicBezTo>
                <a:close/>
                <a:moveTo>
                  <a:pt x="623413" y="3057740"/>
                </a:moveTo>
                <a:cubicBezTo>
                  <a:pt x="620430" y="3058973"/>
                  <a:pt x="617638" y="3059588"/>
                  <a:pt x="614654" y="3060888"/>
                </a:cubicBezTo>
                <a:cubicBezTo>
                  <a:pt x="591358" y="3071044"/>
                  <a:pt x="546114" y="3074048"/>
                  <a:pt x="545440" y="3074086"/>
                </a:cubicBezTo>
                <a:cubicBezTo>
                  <a:pt x="538509" y="3092482"/>
                  <a:pt x="525994" y="3122171"/>
                  <a:pt x="525994" y="3122171"/>
                </a:cubicBezTo>
                <a:lnTo>
                  <a:pt x="518101" y="3126887"/>
                </a:lnTo>
                <a:cubicBezTo>
                  <a:pt x="518101" y="3126887"/>
                  <a:pt x="531385" y="3090797"/>
                  <a:pt x="537065" y="3074403"/>
                </a:cubicBezTo>
                <a:cubicBezTo>
                  <a:pt x="524358" y="3074653"/>
                  <a:pt x="462459" y="3075761"/>
                  <a:pt x="453795" y="3081941"/>
                </a:cubicBezTo>
                <a:cubicBezTo>
                  <a:pt x="438393" y="3092877"/>
                  <a:pt x="405376" y="3138236"/>
                  <a:pt x="402679" y="3152340"/>
                </a:cubicBezTo>
                <a:cubicBezTo>
                  <a:pt x="399599" y="3168146"/>
                  <a:pt x="406818" y="3224317"/>
                  <a:pt x="406818" y="3224317"/>
                </a:cubicBezTo>
                <a:cubicBezTo>
                  <a:pt x="406818" y="3224317"/>
                  <a:pt x="412882" y="3242038"/>
                  <a:pt x="422895" y="3262976"/>
                </a:cubicBezTo>
                <a:cubicBezTo>
                  <a:pt x="433869" y="3251522"/>
                  <a:pt x="442726" y="3242558"/>
                  <a:pt x="447057" y="3237196"/>
                </a:cubicBezTo>
                <a:cubicBezTo>
                  <a:pt x="455624" y="3226550"/>
                  <a:pt x="487680" y="3178437"/>
                  <a:pt x="487680" y="3178427"/>
                </a:cubicBezTo>
                <a:cubicBezTo>
                  <a:pt x="487680" y="3178427"/>
                  <a:pt x="502313" y="3158000"/>
                  <a:pt x="523588" y="3148576"/>
                </a:cubicBezTo>
                <a:cubicBezTo>
                  <a:pt x="544863" y="3139142"/>
                  <a:pt x="590396" y="3110859"/>
                  <a:pt x="590492" y="3110859"/>
                </a:cubicBezTo>
                <a:lnTo>
                  <a:pt x="611669" y="3087284"/>
                </a:lnTo>
                <a:close/>
                <a:moveTo>
                  <a:pt x="1864265" y="3029457"/>
                </a:moveTo>
                <a:cubicBezTo>
                  <a:pt x="1826146" y="3034627"/>
                  <a:pt x="1783403" y="3038565"/>
                  <a:pt x="1752405" y="3053659"/>
                </a:cubicBezTo>
                <a:cubicBezTo>
                  <a:pt x="1721505" y="3068753"/>
                  <a:pt x="1648826" y="3106546"/>
                  <a:pt x="1628706" y="3115883"/>
                </a:cubicBezTo>
                <a:cubicBezTo>
                  <a:pt x="1600597" y="3128899"/>
                  <a:pt x="1560069" y="3161138"/>
                  <a:pt x="1560069" y="3161138"/>
                </a:cubicBezTo>
                <a:lnTo>
                  <a:pt x="1571333" y="3130343"/>
                </a:lnTo>
                <a:lnTo>
                  <a:pt x="1595975" y="3116510"/>
                </a:lnTo>
                <a:cubicBezTo>
                  <a:pt x="1595975" y="3116510"/>
                  <a:pt x="1570274" y="3108933"/>
                  <a:pt x="1555256" y="3106460"/>
                </a:cubicBezTo>
                <a:cubicBezTo>
                  <a:pt x="1540239" y="3103976"/>
                  <a:pt x="1522912" y="3095321"/>
                  <a:pt x="1507894" y="3098912"/>
                </a:cubicBezTo>
                <a:cubicBezTo>
                  <a:pt x="1502599" y="3100174"/>
                  <a:pt x="1474876" y="3086688"/>
                  <a:pt x="1459473" y="3087910"/>
                </a:cubicBezTo>
                <a:cubicBezTo>
                  <a:pt x="1457163" y="3088102"/>
                  <a:pt x="1454852" y="3088343"/>
                  <a:pt x="1452542" y="3088544"/>
                </a:cubicBezTo>
                <a:cubicBezTo>
                  <a:pt x="1456296" y="3141712"/>
                  <a:pt x="1462553" y="3220812"/>
                  <a:pt x="1470448" y="3262033"/>
                </a:cubicBezTo>
                <a:cubicBezTo>
                  <a:pt x="1481517" y="3320332"/>
                  <a:pt x="1500963" y="3359011"/>
                  <a:pt x="1504140" y="3381459"/>
                </a:cubicBezTo>
                <a:cubicBezTo>
                  <a:pt x="1505873" y="3393886"/>
                  <a:pt x="1506258" y="3410261"/>
                  <a:pt x="1506932" y="3425779"/>
                </a:cubicBezTo>
                <a:cubicBezTo>
                  <a:pt x="1561707" y="3497680"/>
                  <a:pt x="1620908" y="3567991"/>
                  <a:pt x="1664421" y="3593915"/>
                </a:cubicBezTo>
                <a:cubicBezTo>
                  <a:pt x="1732094" y="3634308"/>
                  <a:pt x="1802079" y="3715304"/>
                  <a:pt x="1853965" y="3774325"/>
                </a:cubicBezTo>
                <a:cubicBezTo>
                  <a:pt x="1855506" y="3749248"/>
                  <a:pt x="1858393" y="3695773"/>
                  <a:pt x="1857142" y="3654264"/>
                </a:cubicBezTo>
                <a:cubicBezTo>
                  <a:pt x="1855409" y="3594666"/>
                  <a:pt x="1837696" y="3471996"/>
                  <a:pt x="1807374" y="3457836"/>
                </a:cubicBezTo>
                <a:cubicBezTo>
                  <a:pt x="1777051" y="3443664"/>
                  <a:pt x="1771082" y="3361706"/>
                  <a:pt x="1737004" y="3322372"/>
                </a:cubicBezTo>
                <a:cubicBezTo>
                  <a:pt x="1704369" y="3284703"/>
                  <a:pt x="1698209" y="3319138"/>
                  <a:pt x="1674529" y="3311368"/>
                </a:cubicBezTo>
                <a:cubicBezTo>
                  <a:pt x="1652965" y="3304302"/>
                  <a:pt x="1639391" y="3283086"/>
                  <a:pt x="1639391" y="3283086"/>
                </a:cubicBezTo>
                <a:cubicBezTo>
                  <a:pt x="1639391" y="3283086"/>
                  <a:pt x="1650752" y="3289785"/>
                  <a:pt x="1662014" y="3298489"/>
                </a:cubicBezTo>
                <a:cubicBezTo>
                  <a:pt x="1669522" y="3304312"/>
                  <a:pt x="1696861" y="3312602"/>
                  <a:pt x="1693493" y="3294089"/>
                </a:cubicBezTo>
                <a:cubicBezTo>
                  <a:pt x="1688775" y="3268039"/>
                  <a:pt x="1666153" y="3225260"/>
                  <a:pt x="1666153" y="3225260"/>
                </a:cubicBezTo>
                <a:lnTo>
                  <a:pt x="1672122" y="3149520"/>
                </a:lnTo>
                <a:cubicBezTo>
                  <a:pt x="1672122" y="3149510"/>
                  <a:pt x="1677032" y="3143647"/>
                  <a:pt x="1681266" y="3145428"/>
                </a:cubicBezTo>
                <a:cubicBezTo>
                  <a:pt x="1685406" y="3147208"/>
                  <a:pt x="1688775" y="3156739"/>
                  <a:pt x="1688775" y="3156739"/>
                </a:cubicBezTo>
                <a:cubicBezTo>
                  <a:pt x="1688775" y="3156739"/>
                  <a:pt x="1680015" y="3211898"/>
                  <a:pt x="1684252" y="3236889"/>
                </a:cubicBezTo>
                <a:cubicBezTo>
                  <a:pt x="1686753" y="3251829"/>
                  <a:pt x="1683096" y="3266519"/>
                  <a:pt x="1733828" y="3306344"/>
                </a:cubicBezTo>
                <a:cubicBezTo>
                  <a:pt x="1754140" y="3322343"/>
                  <a:pt x="1778685" y="3360763"/>
                  <a:pt x="1798807" y="3411320"/>
                </a:cubicBezTo>
                <a:cubicBezTo>
                  <a:pt x="1811801" y="3443867"/>
                  <a:pt x="1819021" y="3458162"/>
                  <a:pt x="1834713" y="3463178"/>
                </a:cubicBezTo>
                <a:cubicBezTo>
                  <a:pt x="1843088" y="3481180"/>
                  <a:pt x="1858683" y="3506208"/>
                  <a:pt x="1870041" y="3576001"/>
                </a:cubicBezTo>
                <a:cubicBezTo>
                  <a:pt x="1877550" y="3622303"/>
                  <a:pt x="1883422" y="3776568"/>
                  <a:pt x="1884481" y="3807324"/>
                </a:cubicBezTo>
                <a:cubicBezTo>
                  <a:pt x="1890545" y="3813899"/>
                  <a:pt x="1898150" y="3822535"/>
                  <a:pt x="1903157" y="3827434"/>
                </a:cubicBezTo>
                <a:cubicBezTo>
                  <a:pt x="1951289" y="3874247"/>
                  <a:pt x="2086926" y="4100758"/>
                  <a:pt x="2127645" y="4072264"/>
                </a:cubicBezTo>
                <a:cubicBezTo>
                  <a:pt x="2168366" y="4043780"/>
                  <a:pt x="2217364" y="4026606"/>
                  <a:pt x="2141122" y="3607122"/>
                </a:cubicBezTo>
                <a:cubicBezTo>
                  <a:pt x="2067865" y="3203976"/>
                  <a:pt x="2054485" y="3130343"/>
                  <a:pt x="2053329" y="3123739"/>
                </a:cubicBezTo>
                <a:cubicBezTo>
                  <a:pt x="2037349" y="3108299"/>
                  <a:pt x="2016557" y="3088776"/>
                  <a:pt x="2000962" y="3077859"/>
                </a:cubicBezTo>
                <a:cubicBezTo>
                  <a:pt x="1976510" y="3060791"/>
                  <a:pt x="1902388" y="3024279"/>
                  <a:pt x="1864265" y="3029457"/>
                </a:cubicBezTo>
                <a:close/>
                <a:moveTo>
                  <a:pt x="759629" y="3016259"/>
                </a:moveTo>
                <a:cubicBezTo>
                  <a:pt x="759629" y="3016259"/>
                  <a:pt x="746247" y="3018521"/>
                  <a:pt x="725552" y="3023798"/>
                </a:cubicBezTo>
                <a:cubicBezTo>
                  <a:pt x="706778" y="3028563"/>
                  <a:pt x="681269" y="3036293"/>
                  <a:pt x="654508" y="3045803"/>
                </a:cubicBezTo>
                <a:cubicBezTo>
                  <a:pt x="642762" y="3067684"/>
                  <a:pt x="628131" y="3095456"/>
                  <a:pt x="628131" y="3095456"/>
                </a:cubicBezTo>
                <a:lnTo>
                  <a:pt x="613017" y="3238775"/>
                </a:lnTo>
                <a:cubicBezTo>
                  <a:pt x="613017" y="3238775"/>
                  <a:pt x="614366" y="3277781"/>
                  <a:pt x="616579" y="3307605"/>
                </a:cubicBezTo>
                <a:cubicBezTo>
                  <a:pt x="617830" y="3304255"/>
                  <a:pt x="618986" y="3299057"/>
                  <a:pt x="620238" y="3296284"/>
                </a:cubicBezTo>
                <a:cubicBezTo>
                  <a:pt x="632271" y="3268386"/>
                  <a:pt x="650754" y="3244196"/>
                  <a:pt x="671931" y="3209540"/>
                </a:cubicBezTo>
                <a:cubicBezTo>
                  <a:pt x="693110" y="3174885"/>
                  <a:pt x="712555" y="3134809"/>
                  <a:pt x="733831" y="3086658"/>
                </a:cubicBezTo>
                <a:cubicBezTo>
                  <a:pt x="755104" y="3038506"/>
                  <a:pt x="759629" y="3016259"/>
                  <a:pt x="759629" y="3016259"/>
                </a:cubicBezTo>
                <a:close/>
                <a:moveTo>
                  <a:pt x="605125" y="2980112"/>
                </a:moveTo>
                <a:cubicBezTo>
                  <a:pt x="605125" y="2980112"/>
                  <a:pt x="595882" y="2996525"/>
                  <a:pt x="584330" y="3003995"/>
                </a:cubicBezTo>
                <a:cubicBezTo>
                  <a:pt x="572779" y="3011465"/>
                  <a:pt x="561901" y="3011533"/>
                  <a:pt x="561901" y="3011543"/>
                </a:cubicBezTo>
                <a:cubicBezTo>
                  <a:pt x="561901" y="3011543"/>
                  <a:pt x="557088" y="3030045"/>
                  <a:pt x="553527" y="3044860"/>
                </a:cubicBezTo>
                <a:cubicBezTo>
                  <a:pt x="565943" y="3044109"/>
                  <a:pt x="586448" y="3044033"/>
                  <a:pt x="590492" y="3043598"/>
                </a:cubicBezTo>
                <a:cubicBezTo>
                  <a:pt x="598866" y="3042694"/>
                  <a:pt x="617541" y="3038650"/>
                  <a:pt x="633040" y="3032913"/>
                </a:cubicBezTo>
                <a:lnTo>
                  <a:pt x="646613" y="2999288"/>
                </a:lnTo>
                <a:cubicBezTo>
                  <a:pt x="638046" y="2993454"/>
                  <a:pt x="626205" y="2989749"/>
                  <a:pt x="614269" y="2984194"/>
                </a:cubicBezTo>
                <a:cubicBezTo>
                  <a:pt x="613499" y="2983856"/>
                  <a:pt x="612631" y="2982721"/>
                  <a:pt x="611863" y="2982317"/>
                </a:cubicBezTo>
                <a:cubicBezTo>
                  <a:pt x="609841" y="2982038"/>
                  <a:pt x="605125" y="2980112"/>
                  <a:pt x="605125" y="2980112"/>
                </a:cubicBezTo>
                <a:close/>
                <a:moveTo>
                  <a:pt x="1521564" y="2929823"/>
                </a:moveTo>
                <a:lnTo>
                  <a:pt x="1500001" y="2939565"/>
                </a:lnTo>
                <a:lnTo>
                  <a:pt x="1472565" y="2970996"/>
                </a:lnTo>
                <a:cubicBezTo>
                  <a:pt x="1472565" y="2971006"/>
                  <a:pt x="1467173" y="2975318"/>
                  <a:pt x="1463709" y="2986716"/>
                </a:cubicBezTo>
                <a:cubicBezTo>
                  <a:pt x="1460243" y="2998104"/>
                  <a:pt x="1449461" y="3033346"/>
                  <a:pt x="1448788" y="3034482"/>
                </a:cubicBezTo>
                <a:cubicBezTo>
                  <a:pt x="1448691" y="3034714"/>
                  <a:pt x="1450617" y="3059888"/>
                  <a:pt x="1451386" y="3071256"/>
                </a:cubicBezTo>
                <a:cubicBezTo>
                  <a:pt x="1463997" y="3071670"/>
                  <a:pt x="1511745" y="3079197"/>
                  <a:pt x="1530709" y="3086033"/>
                </a:cubicBezTo>
                <a:cubicBezTo>
                  <a:pt x="1549769" y="3092877"/>
                  <a:pt x="1581056" y="3092973"/>
                  <a:pt x="1593569" y="3093570"/>
                </a:cubicBezTo>
                <a:cubicBezTo>
                  <a:pt x="1606083" y="3094177"/>
                  <a:pt x="1624278" y="3090740"/>
                  <a:pt x="1624278" y="3090740"/>
                </a:cubicBezTo>
                <a:cubicBezTo>
                  <a:pt x="1624278" y="3090740"/>
                  <a:pt x="1593954" y="3047364"/>
                  <a:pt x="1576529" y="3016885"/>
                </a:cubicBezTo>
                <a:cubicBezTo>
                  <a:pt x="1559010" y="2986398"/>
                  <a:pt x="1546977" y="2962824"/>
                  <a:pt x="1546977" y="2962824"/>
                </a:cubicBezTo>
                <a:cubicBezTo>
                  <a:pt x="1546977" y="2962824"/>
                  <a:pt x="1535233" y="2948085"/>
                  <a:pt x="1521564" y="2929823"/>
                </a:cubicBezTo>
                <a:close/>
                <a:moveTo>
                  <a:pt x="1481324" y="2862881"/>
                </a:moveTo>
                <a:cubicBezTo>
                  <a:pt x="1477668" y="2872566"/>
                  <a:pt x="1471217" y="2888969"/>
                  <a:pt x="1471217" y="2888969"/>
                </a:cubicBezTo>
                <a:cubicBezTo>
                  <a:pt x="1471217" y="2888969"/>
                  <a:pt x="1470543" y="2902600"/>
                  <a:pt x="1470061" y="2915999"/>
                </a:cubicBezTo>
                <a:cubicBezTo>
                  <a:pt x="1469484" y="2929390"/>
                  <a:pt x="1472373" y="2960628"/>
                  <a:pt x="1472373" y="2960628"/>
                </a:cubicBezTo>
                <a:lnTo>
                  <a:pt x="1495187" y="2936109"/>
                </a:lnTo>
                <a:lnTo>
                  <a:pt x="1517040" y="2923230"/>
                </a:lnTo>
                <a:cubicBezTo>
                  <a:pt x="1507317" y="2909926"/>
                  <a:pt x="1496823" y="2895851"/>
                  <a:pt x="1490084" y="2883626"/>
                </a:cubicBezTo>
                <a:cubicBezTo>
                  <a:pt x="1487389" y="2878870"/>
                  <a:pt x="1484309" y="2870245"/>
                  <a:pt x="1481324" y="2862881"/>
                </a:cubicBezTo>
                <a:close/>
                <a:moveTo>
                  <a:pt x="1816326" y="2842137"/>
                </a:moveTo>
                <a:lnTo>
                  <a:pt x="1775607" y="2886764"/>
                </a:lnTo>
                <a:cubicBezTo>
                  <a:pt x="1775607" y="2886764"/>
                  <a:pt x="1765690" y="2923036"/>
                  <a:pt x="1764149" y="2934858"/>
                </a:cubicBezTo>
                <a:cubicBezTo>
                  <a:pt x="1762899" y="2944437"/>
                  <a:pt x="1764149" y="2962737"/>
                  <a:pt x="1764728" y="2971313"/>
                </a:cubicBezTo>
                <a:cubicBezTo>
                  <a:pt x="1765884" y="2971545"/>
                  <a:pt x="1767231" y="2972074"/>
                  <a:pt x="1768290" y="2972257"/>
                </a:cubicBezTo>
                <a:cubicBezTo>
                  <a:pt x="1799480" y="2977263"/>
                  <a:pt x="1834424" y="2987255"/>
                  <a:pt x="1848382" y="2975088"/>
                </a:cubicBezTo>
                <a:cubicBezTo>
                  <a:pt x="1862437" y="2962909"/>
                  <a:pt x="1840873" y="2912545"/>
                  <a:pt x="1840873" y="2912545"/>
                </a:cubicBezTo>
                <a:cubicBezTo>
                  <a:pt x="1840873" y="2912545"/>
                  <a:pt x="1839814" y="2909280"/>
                  <a:pt x="1839719" y="2909079"/>
                </a:cubicBezTo>
                <a:lnTo>
                  <a:pt x="1837503" y="2921343"/>
                </a:lnTo>
                <a:lnTo>
                  <a:pt x="1834134" y="2920398"/>
                </a:lnTo>
                <a:lnTo>
                  <a:pt x="1836926" y="2900915"/>
                </a:lnTo>
                <a:cubicBezTo>
                  <a:pt x="1833269" y="2890683"/>
                  <a:pt x="1824411" y="2866904"/>
                  <a:pt x="1817095" y="2844340"/>
                </a:cubicBezTo>
                <a:cubicBezTo>
                  <a:pt x="1816905" y="2843695"/>
                  <a:pt x="1816518" y="2842792"/>
                  <a:pt x="1816326" y="2842137"/>
                </a:cubicBezTo>
                <a:close/>
                <a:moveTo>
                  <a:pt x="2104253" y="2838371"/>
                </a:moveTo>
                <a:cubicBezTo>
                  <a:pt x="2103099" y="2846324"/>
                  <a:pt x="2103291" y="2848373"/>
                  <a:pt x="2101847" y="2855969"/>
                </a:cubicBezTo>
                <a:cubicBezTo>
                  <a:pt x="2097899" y="2877667"/>
                  <a:pt x="2086060" y="2914739"/>
                  <a:pt x="2086060" y="2914739"/>
                </a:cubicBezTo>
                <a:lnTo>
                  <a:pt x="2085193" y="2926367"/>
                </a:lnTo>
                <a:cubicBezTo>
                  <a:pt x="2085193" y="2926743"/>
                  <a:pt x="2081729" y="2953591"/>
                  <a:pt x="2089814" y="2987659"/>
                </a:cubicBezTo>
                <a:cubicBezTo>
                  <a:pt x="2097899" y="3021843"/>
                  <a:pt x="2098189" y="3102426"/>
                  <a:pt x="2116383" y="3180939"/>
                </a:cubicBezTo>
                <a:cubicBezTo>
                  <a:pt x="2139871" y="3282509"/>
                  <a:pt x="2203984" y="3567202"/>
                  <a:pt x="2203984" y="3567202"/>
                </a:cubicBezTo>
                <a:cubicBezTo>
                  <a:pt x="2203984" y="3567202"/>
                  <a:pt x="2187138" y="3167067"/>
                  <a:pt x="2175491" y="2969109"/>
                </a:cubicBezTo>
                <a:cubicBezTo>
                  <a:pt x="2172602" y="2962890"/>
                  <a:pt x="2170195" y="2956200"/>
                  <a:pt x="2167115" y="2950251"/>
                </a:cubicBezTo>
                <a:cubicBezTo>
                  <a:pt x="2148824" y="2914334"/>
                  <a:pt x="2126876" y="2876050"/>
                  <a:pt x="2104253" y="2838371"/>
                </a:cubicBezTo>
                <a:close/>
                <a:moveTo>
                  <a:pt x="2580364" y="2835706"/>
                </a:moveTo>
                <a:lnTo>
                  <a:pt x="2580364" y="2863670"/>
                </a:lnTo>
                <a:lnTo>
                  <a:pt x="2567151" y="2866596"/>
                </a:lnTo>
                <a:cubicBezTo>
                  <a:pt x="2560759" y="2867378"/>
                  <a:pt x="2556602" y="2866718"/>
                  <a:pt x="2556795" y="2863199"/>
                </a:cubicBezTo>
                <a:cubicBezTo>
                  <a:pt x="2557660" y="2848884"/>
                  <a:pt x="2554868" y="2857751"/>
                  <a:pt x="2552847" y="2846536"/>
                </a:cubicBezTo>
                <a:cubicBezTo>
                  <a:pt x="2552221" y="2843001"/>
                  <a:pt x="2556337" y="2840619"/>
                  <a:pt x="2562824" y="2838811"/>
                </a:cubicBezTo>
                <a:close/>
                <a:moveTo>
                  <a:pt x="1246920" y="2832712"/>
                </a:moveTo>
                <a:cubicBezTo>
                  <a:pt x="1244706" y="2856883"/>
                  <a:pt x="1242589" y="2878400"/>
                  <a:pt x="1242107" y="2884877"/>
                </a:cubicBezTo>
                <a:cubicBezTo>
                  <a:pt x="1291299" y="3046314"/>
                  <a:pt x="1345689" y="3213920"/>
                  <a:pt x="1367059" y="3237515"/>
                </a:cubicBezTo>
                <a:cubicBezTo>
                  <a:pt x="1384772" y="3257027"/>
                  <a:pt x="1427321" y="3318174"/>
                  <a:pt x="1475548" y="3383664"/>
                </a:cubicBezTo>
                <a:cubicBezTo>
                  <a:pt x="1472855" y="3361398"/>
                  <a:pt x="1469966" y="3338121"/>
                  <a:pt x="1466019" y="3324258"/>
                </a:cubicBezTo>
                <a:cubicBezTo>
                  <a:pt x="1459473" y="3301203"/>
                  <a:pt x="1451579" y="3228909"/>
                  <a:pt x="1441280" y="3179688"/>
                </a:cubicBezTo>
                <a:cubicBezTo>
                  <a:pt x="1434925" y="3149624"/>
                  <a:pt x="1432807" y="3116221"/>
                  <a:pt x="1430304" y="3087910"/>
                </a:cubicBezTo>
                <a:cubicBezTo>
                  <a:pt x="1425009" y="3087265"/>
                  <a:pt x="1420004" y="3086716"/>
                  <a:pt x="1414324" y="3084145"/>
                </a:cubicBezTo>
                <a:cubicBezTo>
                  <a:pt x="1398152" y="3076878"/>
                  <a:pt x="1370236" y="3040451"/>
                  <a:pt x="1370236" y="3040451"/>
                </a:cubicBezTo>
                <a:cubicBezTo>
                  <a:pt x="1370236" y="3040461"/>
                  <a:pt x="1407298" y="3062197"/>
                  <a:pt x="1415865" y="3066538"/>
                </a:cubicBezTo>
                <a:cubicBezTo>
                  <a:pt x="1419331" y="3068301"/>
                  <a:pt x="1424144" y="3069013"/>
                  <a:pt x="1428957" y="3069686"/>
                </a:cubicBezTo>
                <a:cubicBezTo>
                  <a:pt x="1427801" y="3059020"/>
                  <a:pt x="1426068" y="3049875"/>
                  <a:pt x="1424047" y="3042974"/>
                </a:cubicBezTo>
                <a:cubicBezTo>
                  <a:pt x="1415962" y="3016192"/>
                  <a:pt x="1396998" y="2947430"/>
                  <a:pt x="1396998" y="2947430"/>
                </a:cubicBezTo>
                <a:lnTo>
                  <a:pt x="1328649" y="2872315"/>
                </a:lnTo>
                <a:cubicBezTo>
                  <a:pt x="1328649" y="2872306"/>
                  <a:pt x="1289373" y="2845033"/>
                  <a:pt x="1276858" y="2842137"/>
                </a:cubicBezTo>
                <a:cubicBezTo>
                  <a:pt x="1265499" y="2839508"/>
                  <a:pt x="1250097" y="2833877"/>
                  <a:pt x="1246920" y="2832712"/>
                </a:cubicBezTo>
                <a:close/>
                <a:moveTo>
                  <a:pt x="816135" y="2829564"/>
                </a:moveTo>
                <a:cubicBezTo>
                  <a:pt x="798615" y="2853621"/>
                  <a:pt x="772817" y="2885329"/>
                  <a:pt x="752698" y="2915999"/>
                </a:cubicBezTo>
                <a:cubicBezTo>
                  <a:pt x="740472" y="2934570"/>
                  <a:pt x="725647" y="2950030"/>
                  <a:pt x="711785" y="2964084"/>
                </a:cubicBezTo>
                <a:cubicBezTo>
                  <a:pt x="742204" y="2962476"/>
                  <a:pt x="774742" y="2954487"/>
                  <a:pt x="805450" y="2935802"/>
                </a:cubicBezTo>
                <a:cubicBezTo>
                  <a:pt x="864557" y="2899789"/>
                  <a:pt x="973047" y="2872623"/>
                  <a:pt x="973047" y="2872623"/>
                </a:cubicBezTo>
                <a:lnTo>
                  <a:pt x="955527" y="2850935"/>
                </a:lnTo>
                <a:cubicBezTo>
                  <a:pt x="955527" y="2850935"/>
                  <a:pt x="939452" y="2850087"/>
                  <a:pt x="927611" y="2843397"/>
                </a:cubicBezTo>
                <a:cubicBezTo>
                  <a:pt x="915769" y="2836707"/>
                  <a:pt x="909513" y="2835764"/>
                  <a:pt x="903641" y="2829564"/>
                </a:cubicBezTo>
                <a:cubicBezTo>
                  <a:pt x="896421" y="2833549"/>
                  <a:pt x="824510" y="2836168"/>
                  <a:pt x="824510" y="2836168"/>
                </a:cubicBezTo>
                <a:lnTo>
                  <a:pt x="812960" y="2842771"/>
                </a:lnTo>
                <a:lnTo>
                  <a:pt x="811419" y="2839941"/>
                </a:lnTo>
                <a:lnTo>
                  <a:pt x="818735" y="2831769"/>
                </a:lnTo>
                <a:cubicBezTo>
                  <a:pt x="818735" y="2831769"/>
                  <a:pt x="816328" y="2829785"/>
                  <a:pt x="816135" y="2829564"/>
                </a:cubicBezTo>
                <a:close/>
                <a:moveTo>
                  <a:pt x="860130" y="2770795"/>
                </a:moveTo>
                <a:cubicBezTo>
                  <a:pt x="848866" y="2783915"/>
                  <a:pt x="837315" y="2797411"/>
                  <a:pt x="831443" y="2808512"/>
                </a:cubicBezTo>
                <a:cubicBezTo>
                  <a:pt x="829517" y="2812025"/>
                  <a:pt x="823451" y="2819138"/>
                  <a:pt x="820082" y="2823913"/>
                </a:cubicBezTo>
                <a:cubicBezTo>
                  <a:pt x="820082" y="2823932"/>
                  <a:pt x="820853" y="2824539"/>
                  <a:pt x="820853" y="2824539"/>
                </a:cubicBezTo>
                <a:cubicBezTo>
                  <a:pt x="820853" y="2824539"/>
                  <a:pt x="890356" y="2824953"/>
                  <a:pt x="890067" y="2813536"/>
                </a:cubicBezTo>
                <a:cubicBezTo>
                  <a:pt x="890067" y="2809975"/>
                  <a:pt x="880441" y="2801425"/>
                  <a:pt x="871295" y="2789335"/>
                </a:cubicBezTo>
                <a:cubicBezTo>
                  <a:pt x="867830" y="2784752"/>
                  <a:pt x="865039" y="2779159"/>
                  <a:pt x="860130" y="2770795"/>
                </a:cubicBezTo>
                <a:close/>
                <a:moveTo>
                  <a:pt x="1132270" y="2745342"/>
                </a:moveTo>
                <a:cubicBezTo>
                  <a:pt x="1129477" y="2752089"/>
                  <a:pt x="1125820" y="2760320"/>
                  <a:pt x="1124954" y="2762621"/>
                </a:cubicBezTo>
                <a:cubicBezTo>
                  <a:pt x="1121872" y="2770150"/>
                  <a:pt x="1097999" y="2797104"/>
                  <a:pt x="1096362" y="2805056"/>
                </a:cubicBezTo>
                <a:cubicBezTo>
                  <a:pt x="1094918" y="2812188"/>
                  <a:pt x="1062477" y="2903293"/>
                  <a:pt x="1051984" y="2929823"/>
                </a:cubicBezTo>
                <a:cubicBezTo>
                  <a:pt x="1058627" y="2935157"/>
                  <a:pt x="1066809" y="2941771"/>
                  <a:pt x="1066809" y="2941771"/>
                </a:cubicBezTo>
                <a:cubicBezTo>
                  <a:pt x="1066809" y="2941771"/>
                  <a:pt x="1093379" y="2979920"/>
                  <a:pt x="1106856" y="2989537"/>
                </a:cubicBezTo>
                <a:cubicBezTo>
                  <a:pt x="1130054" y="3006037"/>
                  <a:pt x="1204083" y="3018984"/>
                  <a:pt x="1217175" y="3021285"/>
                </a:cubicBezTo>
                <a:cubicBezTo>
                  <a:pt x="1188199" y="2934242"/>
                  <a:pt x="1156719" y="2829322"/>
                  <a:pt x="1132270" y="2745342"/>
                </a:cubicBezTo>
                <a:close/>
                <a:moveTo>
                  <a:pt x="2019926" y="2705420"/>
                </a:moveTo>
                <a:lnTo>
                  <a:pt x="2024739" y="2725223"/>
                </a:lnTo>
                <a:cubicBezTo>
                  <a:pt x="2024739" y="2725223"/>
                  <a:pt x="2056026" y="2852196"/>
                  <a:pt x="2056026" y="2852196"/>
                </a:cubicBezTo>
                <a:lnTo>
                  <a:pt x="2085001" y="2896506"/>
                </a:lnTo>
                <a:cubicBezTo>
                  <a:pt x="2085001" y="2896515"/>
                  <a:pt x="2088467" y="2884946"/>
                  <a:pt x="2092990" y="2860687"/>
                </a:cubicBezTo>
                <a:cubicBezTo>
                  <a:pt x="2095398" y="2847730"/>
                  <a:pt x="2096168" y="2840933"/>
                  <a:pt x="2098093" y="2828620"/>
                </a:cubicBezTo>
                <a:cubicBezTo>
                  <a:pt x="2067000" y="2777138"/>
                  <a:pt x="2045051" y="2743031"/>
                  <a:pt x="2019926" y="2705420"/>
                </a:cubicBezTo>
                <a:close/>
                <a:moveTo>
                  <a:pt x="908742" y="2694111"/>
                </a:moveTo>
                <a:cubicBezTo>
                  <a:pt x="899405" y="2711341"/>
                  <a:pt x="891511" y="2727696"/>
                  <a:pt x="885543" y="2738421"/>
                </a:cubicBezTo>
                <a:cubicBezTo>
                  <a:pt x="881210" y="2746179"/>
                  <a:pt x="872066" y="2756768"/>
                  <a:pt x="862920" y="2767339"/>
                </a:cubicBezTo>
                <a:cubicBezTo>
                  <a:pt x="867253" y="2772873"/>
                  <a:pt x="867541" y="2773942"/>
                  <a:pt x="872451" y="2779593"/>
                </a:cubicBezTo>
                <a:cubicBezTo>
                  <a:pt x="884772" y="2793706"/>
                  <a:pt x="897961" y="2804978"/>
                  <a:pt x="904988" y="2808829"/>
                </a:cubicBezTo>
                <a:cubicBezTo>
                  <a:pt x="914711" y="2814114"/>
                  <a:pt x="938680" y="2825579"/>
                  <a:pt x="939741" y="2822653"/>
                </a:cubicBezTo>
                <a:cubicBezTo>
                  <a:pt x="940991" y="2818869"/>
                  <a:pt x="929921" y="2801532"/>
                  <a:pt x="927033" y="2783048"/>
                </a:cubicBezTo>
                <a:cubicBezTo>
                  <a:pt x="925205" y="2771698"/>
                  <a:pt x="922413" y="2754285"/>
                  <a:pt x="918657" y="2734338"/>
                </a:cubicBezTo>
                <a:cubicBezTo>
                  <a:pt x="914903" y="2714393"/>
                  <a:pt x="914806" y="2711032"/>
                  <a:pt x="912113" y="2703226"/>
                </a:cubicBezTo>
                <a:cubicBezTo>
                  <a:pt x="911438" y="2701205"/>
                  <a:pt x="909801" y="2697016"/>
                  <a:pt x="908742" y="2694111"/>
                </a:cubicBezTo>
                <a:close/>
                <a:moveTo>
                  <a:pt x="893726" y="2633761"/>
                </a:moveTo>
                <a:cubicBezTo>
                  <a:pt x="894207" y="2634917"/>
                  <a:pt x="893629" y="2634059"/>
                  <a:pt x="894303" y="2635340"/>
                </a:cubicBezTo>
                <a:cubicBezTo>
                  <a:pt x="898634" y="2644534"/>
                  <a:pt x="902390" y="2651272"/>
                  <a:pt x="907395" y="2660793"/>
                </a:cubicBezTo>
                <a:cubicBezTo>
                  <a:pt x="914615" y="2649952"/>
                  <a:pt x="924049" y="2635967"/>
                  <a:pt x="924049" y="2635967"/>
                </a:cubicBezTo>
                <a:cubicBezTo>
                  <a:pt x="924049" y="2635967"/>
                  <a:pt x="910187" y="2635378"/>
                  <a:pt x="893726" y="2633761"/>
                </a:cubicBezTo>
                <a:close/>
                <a:moveTo>
                  <a:pt x="1211206" y="2629362"/>
                </a:moveTo>
                <a:cubicBezTo>
                  <a:pt x="1211206" y="2629362"/>
                  <a:pt x="1190221" y="2663545"/>
                  <a:pt x="1187622" y="2666453"/>
                </a:cubicBezTo>
                <a:cubicBezTo>
                  <a:pt x="1187044" y="2667051"/>
                  <a:pt x="1182231" y="2671575"/>
                  <a:pt x="1179631" y="2673991"/>
                </a:cubicBezTo>
                <a:cubicBezTo>
                  <a:pt x="1192050" y="2716935"/>
                  <a:pt x="1208030" y="2771710"/>
                  <a:pt x="1237776" y="2869793"/>
                </a:cubicBezTo>
                <a:cubicBezTo>
                  <a:pt x="1239412" y="2849848"/>
                  <a:pt x="1241530" y="2821140"/>
                  <a:pt x="1242107" y="2803794"/>
                </a:cubicBezTo>
                <a:cubicBezTo>
                  <a:pt x="1238257" y="2794562"/>
                  <a:pt x="1233348" y="2784965"/>
                  <a:pt x="1227666" y="2778024"/>
                </a:cubicBezTo>
                <a:cubicBezTo>
                  <a:pt x="1218716" y="2767060"/>
                  <a:pt x="1209185" y="2753583"/>
                  <a:pt x="1203889" y="2742511"/>
                </a:cubicBezTo>
                <a:cubicBezTo>
                  <a:pt x="1198595" y="2731441"/>
                  <a:pt x="1194745" y="2701966"/>
                  <a:pt x="1194745" y="2701966"/>
                </a:cubicBezTo>
                <a:cubicBezTo>
                  <a:pt x="1194745" y="2701966"/>
                  <a:pt x="1206296" y="2734492"/>
                  <a:pt x="1210629" y="2740000"/>
                </a:cubicBezTo>
                <a:cubicBezTo>
                  <a:pt x="1214865" y="2745505"/>
                  <a:pt x="1224009" y="2754082"/>
                  <a:pt x="1229689" y="2765769"/>
                </a:cubicBezTo>
                <a:cubicBezTo>
                  <a:pt x="1232576" y="2771805"/>
                  <a:pt x="1237101" y="2780258"/>
                  <a:pt x="1242975" y="2791539"/>
                </a:cubicBezTo>
                <a:cubicBezTo>
                  <a:pt x="1241914" y="2783501"/>
                  <a:pt x="1223721" y="2732606"/>
                  <a:pt x="1222085" y="2724279"/>
                </a:cubicBezTo>
                <a:cubicBezTo>
                  <a:pt x="1220543" y="2715952"/>
                  <a:pt x="1211206" y="2629362"/>
                  <a:pt x="1211206" y="2629362"/>
                </a:cubicBezTo>
                <a:close/>
                <a:moveTo>
                  <a:pt x="1914901" y="2621190"/>
                </a:moveTo>
                <a:cubicBezTo>
                  <a:pt x="1914901" y="2621190"/>
                  <a:pt x="1889486" y="2663845"/>
                  <a:pt x="1885155" y="2695361"/>
                </a:cubicBezTo>
                <a:cubicBezTo>
                  <a:pt x="1880727" y="2726887"/>
                  <a:pt x="1879573" y="2766077"/>
                  <a:pt x="1879573" y="2766077"/>
                </a:cubicBezTo>
                <a:lnTo>
                  <a:pt x="1867827" y="2776762"/>
                </a:lnTo>
                <a:cubicBezTo>
                  <a:pt x="1867827" y="2776762"/>
                  <a:pt x="1870331" y="2783338"/>
                  <a:pt x="1881498" y="2800021"/>
                </a:cubicBezTo>
                <a:cubicBezTo>
                  <a:pt x="1892760" y="2816703"/>
                  <a:pt x="1878224" y="2858789"/>
                  <a:pt x="1878129" y="2858800"/>
                </a:cubicBezTo>
                <a:lnTo>
                  <a:pt x="1882942" y="2881740"/>
                </a:lnTo>
                <a:lnTo>
                  <a:pt x="1877357" y="2885196"/>
                </a:lnTo>
                <a:lnTo>
                  <a:pt x="1872834" y="2859425"/>
                </a:lnTo>
                <a:lnTo>
                  <a:pt x="1880342" y="2825483"/>
                </a:lnTo>
                <a:lnTo>
                  <a:pt x="1876203" y="2811341"/>
                </a:lnTo>
                <a:lnTo>
                  <a:pt x="1863496" y="2787140"/>
                </a:lnTo>
                <a:lnTo>
                  <a:pt x="1845495" y="2816684"/>
                </a:lnTo>
                <a:lnTo>
                  <a:pt x="1844242" y="2826426"/>
                </a:lnTo>
                <a:cubicBezTo>
                  <a:pt x="1846939" y="2834223"/>
                  <a:pt x="1853965" y="2855344"/>
                  <a:pt x="1853965" y="2855344"/>
                </a:cubicBezTo>
                <a:cubicBezTo>
                  <a:pt x="1853965" y="2855344"/>
                  <a:pt x="1876009" y="2889624"/>
                  <a:pt x="1893627" y="2912545"/>
                </a:cubicBezTo>
                <a:cubicBezTo>
                  <a:pt x="1911243" y="2935454"/>
                  <a:pt x="1922796" y="2967223"/>
                  <a:pt x="1922796" y="2967223"/>
                </a:cubicBezTo>
                <a:cubicBezTo>
                  <a:pt x="1922796" y="2967223"/>
                  <a:pt x="1945802" y="2982268"/>
                  <a:pt x="1969773" y="2998028"/>
                </a:cubicBezTo>
                <a:cubicBezTo>
                  <a:pt x="1990949" y="3011957"/>
                  <a:pt x="2021947" y="3028688"/>
                  <a:pt x="2030321" y="3033232"/>
                </a:cubicBezTo>
                <a:lnTo>
                  <a:pt x="1957064" y="2768282"/>
                </a:lnTo>
                <a:lnTo>
                  <a:pt x="1938486" y="2756971"/>
                </a:lnTo>
                <a:lnTo>
                  <a:pt x="1936465" y="2731192"/>
                </a:lnTo>
                <a:lnTo>
                  <a:pt x="1947341" y="2732769"/>
                </a:lnTo>
                <a:lnTo>
                  <a:pt x="1918655" y="2629055"/>
                </a:lnTo>
                <a:lnTo>
                  <a:pt x="1915094" y="2655450"/>
                </a:lnTo>
                <a:lnTo>
                  <a:pt x="1918270" y="2665192"/>
                </a:lnTo>
                <a:lnTo>
                  <a:pt x="1911339" y="2703534"/>
                </a:lnTo>
                <a:lnTo>
                  <a:pt x="1908163" y="2701340"/>
                </a:lnTo>
                <a:lnTo>
                  <a:pt x="1913457" y="2666762"/>
                </a:lnTo>
                <a:lnTo>
                  <a:pt x="1909703" y="2659541"/>
                </a:lnTo>
                <a:close/>
                <a:moveTo>
                  <a:pt x="1851752" y="2612084"/>
                </a:moveTo>
                <a:cubicBezTo>
                  <a:pt x="1827011" y="2614538"/>
                  <a:pt x="1783308" y="2615760"/>
                  <a:pt x="1749615" y="2623394"/>
                </a:cubicBezTo>
                <a:cubicBezTo>
                  <a:pt x="1746438" y="2624126"/>
                  <a:pt x="1744705" y="2625367"/>
                  <a:pt x="1741720" y="2626225"/>
                </a:cubicBezTo>
                <a:cubicBezTo>
                  <a:pt x="1741913" y="2626426"/>
                  <a:pt x="1741913" y="2626329"/>
                  <a:pt x="1742107" y="2626532"/>
                </a:cubicBezTo>
                <a:cubicBezTo>
                  <a:pt x="1760108" y="2643504"/>
                  <a:pt x="1780997" y="2649165"/>
                  <a:pt x="1780997" y="2649165"/>
                </a:cubicBezTo>
                <a:cubicBezTo>
                  <a:pt x="1780997" y="2649165"/>
                  <a:pt x="1801020" y="2699616"/>
                  <a:pt x="1813726" y="2736851"/>
                </a:cubicBezTo>
                <a:cubicBezTo>
                  <a:pt x="1820465" y="2756817"/>
                  <a:pt x="1826531" y="2774433"/>
                  <a:pt x="1835290" y="2800338"/>
                </a:cubicBezTo>
                <a:cubicBezTo>
                  <a:pt x="1850981" y="2780941"/>
                  <a:pt x="1869078" y="2758722"/>
                  <a:pt x="1872063" y="2752254"/>
                </a:cubicBezTo>
                <a:cubicBezTo>
                  <a:pt x="1880439" y="2733761"/>
                  <a:pt x="1866768" y="2709465"/>
                  <a:pt x="1870427" y="2691598"/>
                </a:cubicBezTo>
                <a:cubicBezTo>
                  <a:pt x="1874085" y="2673722"/>
                  <a:pt x="1880727" y="2649799"/>
                  <a:pt x="1880727" y="2649789"/>
                </a:cubicBezTo>
                <a:cubicBezTo>
                  <a:pt x="1880727" y="2649789"/>
                  <a:pt x="1890739" y="2632376"/>
                  <a:pt x="1900750" y="2614904"/>
                </a:cubicBezTo>
                <a:cubicBezTo>
                  <a:pt x="1888235" y="2612179"/>
                  <a:pt x="1872257" y="2610061"/>
                  <a:pt x="1851752" y="2612084"/>
                </a:cubicBezTo>
                <a:close/>
                <a:moveTo>
                  <a:pt x="1229015" y="2532877"/>
                </a:moveTo>
                <a:cubicBezTo>
                  <a:pt x="1229015" y="2532877"/>
                  <a:pt x="1218812" y="2539104"/>
                  <a:pt x="1213421" y="2540423"/>
                </a:cubicBezTo>
                <a:cubicBezTo>
                  <a:pt x="1207934" y="2541742"/>
                  <a:pt x="1193975" y="2542310"/>
                  <a:pt x="1193975" y="2542310"/>
                </a:cubicBezTo>
                <a:cubicBezTo>
                  <a:pt x="1193975" y="2542310"/>
                  <a:pt x="1189835" y="2555711"/>
                  <a:pt x="1183481" y="2563046"/>
                </a:cubicBezTo>
                <a:cubicBezTo>
                  <a:pt x="1177032" y="2570391"/>
                  <a:pt x="1167405" y="2576878"/>
                  <a:pt x="1167405" y="2576878"/>
                </a:cubicBezTo>
                <a:lnTo>
                  <a:pt x="1165770" y="2607684"/>
                </a:lnTo>
                <a:lnTo>
                  <a:pt x="1163651" y="2582220"/>
                </a:lnTo>
                <a:cubicBezTo>
                  <a:pt x="1163651" y="2582220"/>
                  <a:pt x="1160860" y="2579863"/>
                  <a:pt x="1155275" y="2583165"/>
                </a:cubicBezTo>
                <a:cubicBezTo>
                  <a:pt x="1150944" y="2585707"/>
                  <a:pt x="1143242" y="2592647"/>
                  <a:pt x="1138623" y="2596680"/>
                </a:cubicBezTo>
                <a:lnTo>
                  <a:pt x="1156816" y="2596680"/>
                </a:lnTo>
                <a:cubicBezTo>
                  <a:pt x="1156816" y="2596680"/>
                  <a:pt x="1173277" y="2651465"/>
                  <a:pt x="1177127" y="2664883"/>
                </a:cubicBezTo>
                <a:cubicBezTo>
                  <a:pt x="1180113" y="2662112"/>
                  <a:pt x="1184541" y="2659320"/>
                  <a:pt x="1186178" y="2656394"/>
                </a:cubicBezTo>
                <a:cubicBezTo>
                  <a:pt x="1190316" y="2649203"/>
                  <a:pt x="1203504" y="2626282"/>
                  <a:pt x="1208799" y="2612708"/>
                </a:cubicBezTo>
                <a:cubicBezTo>
                  <a:pt x="1214189" y="2599146"/>
                  <a:pt x="1229015" y="2532877"/>
                  <a:pt x="1229015" y="2532877"/>
                </a:cubicBezTo>
                <a:close/>
                <a:moveTo>
                  <a:pt x="2547168" y="2523452"/>
                </a:moveTo>
                <a:lnTo>
                  <a:pt x="2578068" y="2524078"/>
                </a:lnTo>
                <a:lnTo>
                  <a:pt x="2580364" y="2534019"/>
                </a:lnTo>
                <a:lnTo>
                  <a:pt x="2580364" y="2640663"/>
                </a:lnTo>
                <a:lnTo>
                  <a:pt x="2576216" y="2624282"/>
                </a:lnTo>
                <a:cubicBezTo>
                  <a:pt x="2560356" y="2565765"/>
                  <a:pt x="2547168" y="2523452"/>
                  <a:pt x="2547168" y="2523452"/>
                </a:cubicBezTo>
                <a:close/>
                <a:moveTo>
                  <a:pt x="1212747" y="2517166"/>
                </a:moveTo>
                <a:cubicBezTo>
                  <a:pt x="1204949" y="2517060"/>
                  <a:pt x="1196478" y="2518071"/>
                  <a:pt x="1193781" y="2519679"/>
                </a:cubicBezTo>
                <a:cubicBezTo>
                  <a:pt x="1188391" y="2522894"/>
                  <a:pt x="1178091" y="2522817"/>
                  <a:pt x="1178091" y="2522817"/>
                </a:cubicBezTo>
                <a:lnTo>
                  <a:pt x="1172700" y="2530681"/>
                </a:lnTo>
                <a:cubicBezTo>
                  <a:pt x="1172700" y="2530681"/>
                  <a:pt x="1157972" y="2530875"/>
                  <a:pt x="1153255" y="2535707"/>
                </a:cubicBezTo>
                <a:cubicBezTo>
                  <a:pt x="1148634" y="2540539"/>
                  <a:pt x="1126493" y="2550474"/>
                  <a:pt x="1126493" y="2550482"/>
                </a:cubicBezTo>
                <a:cubicBezTo>
                  <a:pt x="1126493" y="2550482"/>
                  <a:pt x="1080864" y="2575714"/>
                  <a:pt x="1056123" y="2588508"/>
                </a:cubicBezTo>
                <a:cubicBezTo>
                  <a:pt x="1031383" y="2601302"/>
                  <a:pt x="953795" y="2632048"/>
                  <a:pt x="931365" y="2658597"/>
                </a:cubicBezTo>
                <a:cubicBezTo>
                  <a:pt x="925685" y="2665375"/>
                  <a:pt x="921931" y="2673124"/>
                  <a:pt x="917310" y="2680594"/>
                </a:cubicBezTo>
                <a:cubicBezTo>
                  <a:pt x="918272" y="2682577"/>
                  <a:pt x="920872" y="2687140"/>
                  <a:pt x="921451" y="2688449"/>
                </a:cubicBezTo>
                <a:cubicBezTo>
                  <a:pt x="926647" y="2699827"/>
                  <a:pt x="929151" y="2722363"/>
                  <a:pt x="930980" y="2736225"/>
                </a:cubicBezTo>
                <a:cubicBezTo>
                  <a:pt x="932808" y="2750087"/>
                  <a:pt x="935890" y="2772682"/>
                  <a:pt x="935890" y="2772682"/>
                </a:cubicBezTo>
                <a:cubicBezTo>
                  <a:pt x="935890" y="2772682"/>
                  <a:pt x="944937" y="2789700"/>
                  <a:pt x="950809" y="2804737"/>
                </a:cubicBezTo>
                <a:cubicBezTo>
                  <a:pt x="956681" y="2819774"/>
                  <a:pt x="962073" y="2832395"/>
                  <a:pt x="962073" y="2832395"/>
                </a:cubicBezTo>
                <a:cubicBezTo>
                  <a:pt x="962073" y="2832395"/>
                  <a:pt x="969486" y="2840518"/>
                  <a:pt x="980940" y="2854709"/>
                </a:cubicBezTo>
                <a:cubicBezTo>
                  <a:pt x="992493" y="2868897"/>
                  <a:pt x="1006355" y="2879535"/>
                  <a:pt x="1006355" y="2879535"/>
                </a:cubicBezTo>
                <a:cubicBezTo>
                  <a:pt x="1006355" y="2879535"/>
                  <a:pt x="1006258" y="2866299"/>
                  <a:pt x="1008281" y="2850935"/>
                </a:cubicBezTo>
                <a:cubicBezTo>
                  <a:pt x="1010302" y="2835580"/>
                  <a:pt x="1015307" y="2823856"/>
                  <a:pt x="1014250" y="2822653"/>
                </a:cubicBezTo>
                <a:cubicBezTo>
                  <a:pt x="1013381" y="2821698"/>
                  <a:pt x="1007317" y="2814720"/>
                  <a:pt x="1003563" y="2803794"/>
                </a:cubicBezTo>
                <a:cubicBezTo>
                  <a:pt x="999809" y="2792867"/>
                  <a:pt x="999424" y="2775511"/>
                  <a:pt x="999424" y="2775511"/>
                </a:cubicBezTo>
                <a:lnTo>
                  <a:pt x="978919" y="2756027"/>
                </a:lnTo>
                <a:lnTo>
                  <a:pt x="978727" y="2745342"/>
                </a:lnTo>
                <a:cubicBezTo>
                  <a:pt x="978727" y="2745342"/>
                  <a:pt x="997594" y="2763767"/>
                  <a:pt x="999617" y="2761678"/>
                </a:cubicBezTo>
                <a:cubicBezTo>
                  <a:pt x="1000483" y="2760715"/>
                  <a:pt x="1001157" y="2754988"/>
                  <a:pt x="1001542" y="2748163"/>
                </a:cubicBezTo>
                <a:cubicBezTo>
                  <a:pt x="1002504" y="2732837"/>
                  <a:pt x="1004527" y="2709820"/>
                  <a:pt x="1004527" y="2709820"/>
                </a:cubicBezTo>
                <a:lnTo>
                  <a:pt x="1004334" y="2766395"/>
                </a:lnTo>
                <a:cubicBezTo>
                  <a:pt x="1004334" y="2766395"/>
                  <a:pt x="1004911" y="2780267"/>
                  <a:pt x="1006933" y="2791539"/>
                </a:cubicBezTo>
                <a:cubicBezTo>
                  <a:pt x="1009435" y="2805084"/>
                  <a:pt x="1015115" y="2812746"/>
                  <a:pt x="1017811" y="2812285"/>
                </a:cubicBezTo>
                <a:cubicBezTo>
                  <a:pt x="1023971" y="2811245"/>
                  <a:pt x="1028689" y="2796324"/>
                  <a:pt x="1032924" y="2787766"/>
                </a:cubicBezTo>
                <a:cubicBezTo>
                  <a:pt x="1037160" y="2779208"/>
                  <a:pt x="1053525" y="2753505"/>
                  <a:pt x="1053525" y="2753505"/>
                </a:cubicBezTo>
                <a:lnTo>
                  <a:pt x="1059107" y="2756027"/>
                </a:lnTo>
                <a:cubicBezTo>
                  <a:pt x="1059107" y="2756027"/>
                  <a:pt x="1039181" y="2786794"/>
                  <a:pt x="1034850" y="2793426"/>
                </a:cubicBezTo>
                <a:cubicBezTo>
                  <a:pt x="1030614" y="2800059"/>
                  <a:pt x="1017522" y="2820015"/>
                  <a:pt x="1015019" y="2845910"/>
                </a:cubicBezTo>
                <a:cubicBezTo>
                  <a:pt x="1012806" y="2869176"/>
                  <a:pt x="1010975" y="2883078"/>
                  <a:pt x="1018004" y="2897141"/>
                </a:cubicBezTo>
                <a:cubicBezTo>
                  <a:pt x="1021565" y="2904245"/>
                  <a:pt x="1035138" y="2916145"/>
                  <a:pt x="1047556" y="2926367"/>
                </a:cubicBezTo>
                <a:cubicBezTo>
                  <a:pt x="1056701" y="2902860"/>
                  <a:pt x="1087699" y="2818705"/>
                  <a:pt x="1087217" y="2815115"/>
                </a:cubicBezTo>
                <a:cubicBezTo>
                  <a:pt x="1086736" y="2811042"/>
                  <a:pt x="1085869" y="2805680"/>
                  <a:pt x="1085869" y="2805680"/>
                </a:cubicBezTo>
                <a:lnTo>
                  <a:pt x="1092608" y="2801600"/>
                </a:lnTo>
                <a:cubicBezTo>
                  <a:pt x="1092608" y="2801600"/>
                  <a:pt x="1099733" y="2788371"/>
                  <a:pt x="1102717" y="2784627"/>
                </a:cubicBezTo>
                <a:cubicBezTo>
                  <a:pt x="1105700" y="2780873"/>
                  <a:pt x="1116675" y="2767540"/>
                  <a:pt x="1119177" y="2761996"/>
                </a:cubicBezTo>
                <a:cubicBezTo>
                  <a:pt x="1120236" y="2759521"/>
                  <a:pt x="1125144" y="2747787"/>
                  <a:pt x="1129670" y="2736225"/>
                </a:cubicBezTo>
                <a:cubicBezTo>
                  <a:pt x="1107144" y="2658223"/>
                  <a:pt x="1090010" y="2596680"/>
                  <a:pt x="1090010" y="2596680"/>
                </a:cubicBezTo>
                <a:lnTo>
                  <a:pt x="1132270" y="2596680"/>
                </a:lnTo>
                <a:cubicBezTo>
                  <a:pt x="1135349" y="2593196"/>
                  <a:pt x="1144398" y="2582539"/>
                  <a:pt x="1149308" y="2579709"/>
                </a:cubicBezTo>
                <a:cubicBezTo>
                  <a:pt x="1154988" y="2576407"/>
                  <a:pt x="1164421" y="2574674"/>
                  <a:pt x="1164421" y="2574674"/>
                </a:cubicBezTo>
                <a:cubicBezTo>
                  <a:pt x="1164421" y="2574674"/>
                  <a:pt x="1172411" y="2567618"/>
                  <a:pt x="1175108" y="2563680"/>
                </a:cubicBezTo>
                <a:cubicBezTo>
                  <a:pt x="1177803" y="2559744"/>
                  <a:pt x="1188968" y="2541049"/>
                  <a:pt x="1188968" y="2541049"/>
                </a:cubicBezTo>
                <a:lnTo>
                  <a:pt x="1179247" y="2536650"/>
                </a:lnTo>
                <a:lnTo>
                  <a:pt x="1180113" y="2530989"/>
                </a:lnTo>
                <a:cubicBezTo>
                  <a:pt x="1180113" y="2530989"/>
                  <a:pt x="1192435" y="2535206"/>
                  <a:pt x="1198307" y="2535080"/>
                </a:cubicBezTo>
                <a:cubicBezTo>
                  <a:pt x="1204180" y="2534946"/>
                  <a:pt x="1228822" y="2528641"/>
                  <a:pt x="1228245" y="2521873"/>
                </a:cubicBezTo>
                <a:cubicBezTo>
                  <a:pt x="1227957" y="2518504"/>
                  <a:pt x="1220640" y="2517272"/>
                  <a:pt x="1212747" y="2517166"/>
                </a:cubicBezTo>
                <a:close/>
                <a:moveTo>
                  <a:pt x="1384578" y="2481643"/>
                </a:moveTo>
                <a:cubicBezTo>
                  <a:pt x="1384578" y="2481643"/>
                  <a:pt x="1376877" y="2481865"/>
                  <a:pt x="1373990" y="2481962"/>
                </a:cubicBezTo>
                <a:cubicBezTo>
                  <a:pt x="1372257" y="2491463"/>
                  <a:pt x="1370236" y="2500512"/>
                  <a:pt x="1370236" y="2500503"/>
                </a:cubicBezTo>
                <a:lnTo>
                  <a:pt x="1365711" y="2499877"/>
                </a:lnTo>
                <a:cubicBezTo>
                  <a:pt x="1365711" y="2499877"/>
                  <a:pt x="1367444" y="2487998"/>
                  <a:pt x="1368503" y="2482279"/>
                </a:cubicBezTo>
                <a:cubicBezTo>
                  <a:pt x="1351849" y="2482925"/>
                  <a:pt x="1324221" y="2484137"/>
                  <a:pt x="1304390" y="2487622"/>
                </a:cubicBezTo>
                <a:cubicBezTo>
                  <a:pt x="1277437" y="2492378"/>
                  <a:pt x="1248847" y="2497364"/>
                  <a:pt x="1248847" y="2497364"/>
                </a:cubicBezTo>
                <a:lnTo>
                  <a:pt x="1217175" y="2611765"/>
                </a:lnTo>
                <a:cubicBezTo>
                  <a:pt x="1217175" y="2611765"/>
                  <a:pt x="1221219" y="2701638"/>
                  <a:pt x="1228245" y="2723962"/>
                </a:cubicBezTo>
                <a:cubicBezTo>
                  <a:pt x="1235368" y="2746295"/>
                  <a:pt x="1255391" y="2800973"/>
                  <a:pt x="1255391" y="2800964"/>
                </a:cubicBezTo>
                <a:lnTo>
                  <a:pt x="1254814" y="2807250"/>
                </a:lnTo>
                <a:cubicBezTo>
                  <a:pt x="1254814" y="2807250"/>
                  <a:pt x="1251925" y="2796766"/>
                  <a:pt x="1250097" y="2798768"/>
                </a:cubicBezTo>
                <a:cubicBezTo>
                  <a:pt x="1250001" y="2798893"/>
                  <a:pt x="1249615" y="2803919"/>
                  <a:pt x="1249519" y="2804737"/>
                </a:cubicBezTo>
                <a:cubicBezTo>
                  <a:pt x="1251060" y="2807798"/>
                  <a:pt x="1255199" y="2815741"/>
                  <a:pt x="1255199" y="2815741"/>
                </a:cubicBezTo>
                <a:lnTo>
                  <a:pt x="1313343" y="2848740"/>
                </a:lnTo>
                <a:lnTo>
                  <a:pt x="1331633" y="2856278"/>
                </a:lnTo>
                <a:lnTo>
                  <a:pt x="1316135" y="2794995"/>
                </a:lnTo>
                <a:lnTo>
                  <a:pt x="1296689" y="2717367"/>
                </a:lnTo>
                <a:lnTo>
                  <a:pt x="1301792" y="2713594"/>
                </a:lnTo>
                <a:lnTo>
                  <a:pt x="1322681" y="2788709"/>
                </a:lnTo>
                <a:lnTo>
                  <a:pt x="1341933" y="2859108"/>
                </a:lnTo>
                <a:cubicBezTo>
                  <a:pt x="1341933" y="2859108"/>
                  <a:pt x="1378515" y="2901099"/>
                  <a:pt x="1384772" y="2898394"/>
                </a:cubicBezTo>
                <a:cubicBezTo>
                  <a:pt x="1391029" y="2895688"/>
                  <a:pt x="1395263" y="2768282"/>
                  <a:pt x="1395263" y="2768282"/>
                </a:cubicBezTo>
                <a:cubicBezTo>
                  <a:pt x="1395263" y="2768282"/>
                  <a:pt x="1389103" y="2717907"/>
                  <a:pt x="1387949" y="2698191"/>
                </a:cubicBezTo>
                <a:cubicBezTo>
                  <a:pt x="1386793" y="2678485"/>
                  <a:pt x="1379959" y="2570911"/>
                  <a:pt x="1379959" y="2570911"/>
                </a:cubicBezTo>
                <a:lnTo>
                  <a:pt x="1386505" y="2574367"/>
                </a:lnTo>
                <a:cubicBezTo>
                  <a:pt x="1386505" y="2574367"/>
                  <a:pt x="1391895" y="2641404"/>
                  <a:pt x="1394013" y="2656711"/>
                </a:cubicBezTo>
                <a:cubicBezTo>
                  <a:pt x="1396227" y="2672008"/>
                  <a:pt x="1408742" y="2732769"/>
                  <a:pt x="1408742" y="2732769"/>
                </a:cubicBezTo>
                <a:cubicBezTo>
                  <a:pt x="1408742" y="2732759"/>
                  <a:pt x="1413555" y="2759569"/>
                  <a:pt x="1410090" y="2790914"/>
                </a:cubicBezTo>
                <a:cubicBezTo>
                  <a:pt x="1406719" y="2822258"/>
                  <a:pt x="1403542" y="2892425"/>
                  <a:pt x="1403542" y="2892425"/>
                </a:cubicBezTo>
                <a:lnTo>
                  <a:pt x="1407586" y="2929516"/>
                </a:lnTo>
                <a:lnTo>
                  <a:pt x="1440894" y="3012486"/>
                </a:lnTo>
                <a:cubicBezTo>
                  <a:pt x="1440894" y="3012476"/>
                  <a:pt x="1448017" y="2995505"/>
                  <a:pt x="1454757" y="2985773"/>
                </a:cubicBezTo>
                <a:cubicBezTo>
                  <a:pt x="1461494" y="2976031"/>
                  <a:pt x="1465633" y="2962824"/>
                  <a:pt x="1465633" y="2962824"/>
                </a:cubicBezTo>
                <a:cubicBezTo>
                  <a:pt x="1465633" y="2962833"/>
                  <a:pt x="1460629" y="2944312"/>
                  <a:pt x="1461302" y="2926367"/>
                </a:cubicBezTo>
                <a:cubicBezTo>
                  <a:pt x="1461976" y="2908424"/>
                  <a:pt x="1466211" y="2893995"/>
                  <a:pt x="1466211" y="2893995"/>
                </a:cubicBezTo>
                <a:cubicBezTo>
                  <a:pt x="1466211" y="2894003"/>
                  <a:pt x="1449268" y="2867973"/>
                  <a:pt x="1442819" y="2854082"/>
                </a:cubicBezTo>
                <a:cubicBezTo>
                  <a:pt x="1436467" y="2840191"/>
                  <a:pt x="1422988" y="2804112"/>
                  <a:pt x="1422988" y="2804112"/>
                </a:cubicBezTo>
                <a:lnTo>
                  <a:pt x="1423373" y="2791858"/>
                </a:lnTo>
                <a:cubicBezTo>
                  <a:pt x="1423373" y="2791858"/>
                  <a:pt x="1437911" y="2825521"/>
                  <a:pt x="1443878" y="2838681"/>
                </a:cubicBezTo>
                <a:cubicBezTo>
                  <a:pt x="1449847" y="2851848"/>
                  <a:pt x="1468425" y="2880478"/>
                  <a:pt x="1468425" y="2880478"/>
                </a:cubicBezTo>
                <a:cubicBezTo>
                  <a:pt x="1468425" y="2880487"/>
                  <a:pt x="1476801" y="2871083"/>
                  <a:pt x="1478917" y="2859744"/>
                </a:cubicBezTo>
                <a:cubicBezTo>
                  <a:pt x="1479014" y="2859339"/>
                  <a:pt x="1479207" y="2858318"/>
                  <a:pt x="1479304" y="2857857"/>
                </a:cubicBezTo>
                <a:cubicBezTo>
                  <a:pt x="1463132" y="2815336"/>
                  <a:pt x="1445034" y="2748798"/>
                  <a:pt x="1445034" y="2748798"/>
                </a:cubicBezTo>
                <a:cubicBezTo>
                  <a:pt x="1445034" y="2748798"/>
                  <a:pt x="1469676" y="2805344"/>
                  <a:pt x="1482673" y="2836168"/>
                </a:cubicBezTo>
                <a:cubicBezTo>
                  <a:pt x="1484599" y="2824327"/>
                  <a:pt x="1487101" y="2809762"/>
                  <a:pt x="1487101" y="2809762"/>
                </a:cubicBezTo>
                <a:lnTo>
                  <a:pt x="1489892" y="2811966"/>
                </a:lnTo>
                <a:cubicBezTo>
                  <a:pt x="1489892" y="2811966"/>
                  <a:pt x="1487583" y="2829303"/>
                  <a:pt x="1485656" y="2842771"/>
                </a:cubicBezTo>
                <a:cubicBezTo>
                  <a:pt x="1487101" y="2846217"/>
                  <a:pt x="1489892" y="2852437"/>
                  <a:pt x="1490663" y="2854401"/>
                </a:cubicBezTo>
                <a:cubicBezTo>
                  <a:pt x="1495669" y="2867492"/>
                  <a:pt x="1519156" y="2895862"/>
                  <a:pt x="1533694" y="2913169"/>
                </a:cubicBezTo>
                <a:lnTo>
                  <a:pt x="1535233" y="2912226"/>
                </a:lnTo>
                <a:lnTo>
                  <a:pt x="1541008" y="2921343"/>
                </a:lnTo>
                <a:lnTo>
                  <a:pt x="1540431" y="2921343"/>
                </a:lnTo>
                <a:cubicBezTo>
                  <a:pt x="1541972" y="2923105"/>
                  <a:pt x="1547171" y="2929516"/>
                  <a:pt x="1547171" y="2929516"/>
                </a:cubicBezTo>
                <a:cubicBezTo>
                  <a:pt x="1547171" y="2929516"/>
                  <a:pt x="1563631" y="2966992"/>
                  <a:pt x="1574702" y="2988286"/>
                </a:cubicBezTo>
                <a:cubicBezTo>
                  <a:pt x="1585869" y="3009569"/>
                  <a:pt x="1603291" y="3025684"/>
                  <a:pt x="1603291" y="3025684"/>
                </a:cubicBezTo>
                <a:cubicBezTo>
                  <a:pt x="1603291" y="3025684"/>
                  <a:pt x="1615614" y="3047546"/>
                  <a:pt x="1623508" y="3057423"/>
                </a:cubicBezTo>
                <a:cubicBezTo>
                  <a:pt x="1631401" y="3067308"/>
                  <a:pt x="1640162" y="3081941"/>
                  <a:pt x="1640162" y="3081941"/>
                </a:cubicBezTo>
                <a:cubicBezTo>
                  <a:pt x="1640162" y="3081941"/>
                  <a:pt x="1670678" y="3065335"/>
                  <a:pt x="1686947" y="3056171"/>
                </a:cubicBezTo>
                <a:cubicBezTo>
                  <a:pt x="1703311" y="3047007"/>
                  <a:pt x="1742973" y="3021564"/>
                  <a:pt x="1748267" y="3009973"/>
                </a:cubicBezTo>
                <a:cubicBezTo>
                  <a:pt x="1753561" y="2998383"/>
                  <a:pt x="1707258" y="2973133"/>
                  <a:pt x="1684443" y="2954650"/>
                </a:cubicBezTo>
                <a:cubicBezTo>
                  <a:pt x="1661532" y="2936168"/>
                  <a:pt x="1603388" y="2882991"/>
                  <a:pt x="1592415" y="2869167"/>
                </a:cubicBezTo>
                <a:cubicBezTo>
                  <a:pt x="1581344" y="2855344"/>
                  <a:pt x="1557374" y="2833270"/>
                  <a:pt x="1560839" y="2826107"/>
                </a:cubicBezTo>
                <a:cubicBezTo>
                  <a:pt x="1564400" y="2818946"/>
                  <a:pt x="1600693" y="2855025"/>
                  <a:pt x="1600693" y="2855025"/>
                </a:cubicBezTo>
                <a:cubicBezTo>
                  <a:pt x="1600693" y="2855025"/>
                  <a:pt x="1655083" y="2906162"/>
                  <a:pt x="1674529" y="2922911"/>
                </a:cubicBezTo>
                <a:cubicBezTo>
                  <a:pt x="1691951" y="2937967"/>
                  <a:pt x="1728340" y="2960821"/>
                  <a:pt x="1758182" y="2969109"/>
                </a:cubicBezTo>
                <a:cubicBezTo>
                  <a:pt x="1757509" y="2957519"/>
                  <a:pt x="1756738" y="2937303"/>
                  <a:pt x="1760397" y="2924173"/>
                </a:cubicBezTo>
                <a:cubicBezTo>
                  <a:pt x="1765210" y="2906557"/>
                  <a:pt x="1770312" y="2884877"/>
                  <a:pt x="1770312" y="2884877"/>
                </a:cubicBezTo>
                <a:lnTo>
                  <a:pt x="1740951" y="2894629"/>
                </a:lnTo>
                <a:lnTo>
                  <a:pt x="1697920" y="2906257"/>
                </a:lnTo>
                <a:lnTo>
                  <a:pt x="1699460" y="2897768"/>
                </a:lnTo>
                <a:lnTo>
                  <a:pt x="1773295" y="2875454"/>
                </a:lnTo>
                <a:cubicBezTo>
                  <a:pt x="1773295" y="2875454"/>
                  <a:pt x="1792934" y="2852273"/>
                  <a:pt x="1811898" y="2829564"/>
                </a:cubicBezTo>
                <a:cubicBezTo>
                  <a:pt x="1795821" y="2781451"/>
                  <a:pt x="1772718" y="2716684"/>
                  <a:pt x="1761743" y="2695678"/>
                </a:cubicBezTo>
                <a:cubicBezTo>
                  <a:pt x="1754428" y="2681691"/>
                  <a:pt x="1733828" y="2656451"/>
                  <a:pt x="1715730" y="2635024"/>
                </a:cubicBezTo>
                <a:cubicBezTo>
                  <a:pt x="1704948" y="2639806"/>
                  <a:pt x="1697729" y="2643822"/>
                  <a:pt x="1697729" y="2643822"/>
                </a:cubicBezTo>
                <a:cubicBezTo>
                  <a:pt x="1697729" y="2643822"/>
                  <a:pt x="1702156" y="2629112"/>
                  <a:pt x="1693299" y="2620882"/>
                </a:cubicBezTo>
                <a:cubicBezTo>
                  <a:pt x="1686850" y="2614836"/>
                  <a:pt x="1633423" y="2612093"/>
                  <a:pt x="1633423" y="2612084"/>
                </a:cubicBezTo>
                <a:cubicBezTo>
                  <a:pt x="1633423" y="2612084"/>
                  <a:pt x="1564787" y="2557568"/>
                  <a:pt x="1543802" y="2542619"/>
                </a:cubicBezTo>
                <a:cubicBezTo>
                  <a:pt x="1452253" y="2477428"/>
                  <a:pt x="1384578" y="2481643"/>
                  <a:pt x="1384578" y="2481643"/>
                </a:cubicBezTo>
                <a:close/>
                <a:moveTo>
                  <a:pt x="1809972" y="2465616"/>
                </a:moveTo>
                <a:cubicBezTo>
                  <a:pt x="1807951" y="2467686"/>
                  <a:pt x="1804967" y="2470448"/>
                  <a:pt x="1802175" y="2473163"/>
                </a:cubicBezTo>
                <a:cubicBezTo>
                  <a:pt x="1808336" y="2478603"/>
                  <a:pt x="1813726" y="2484012"/>
                  <a:pt x="1817095" y="2490452"/>
                </a:cubicBezTo>
                <a:cubicBezTo>
                  <a:pt x="1823739" y="2503420"/>
                  <a:pt x="1835097" y="2526273"/>
                  <a:pt x="1835097" y="2526282"/>
                </a:cubicBezTo>
                <a:cubicBezTo>
                  <a:pt x="1835097" y="2526282"/>
                  <a:pt x="1837985" y="2537045"/>
                  <a:pt x="1858972" y="2536024"/>
                </a:cubicBezTo>
                <a:cubicBezTo>
                  <a:pt x="1866865" y="2535638"/>
                  <a:pt x="1870041" y="2534724"/>
                  <a:pt x="1878801" y="2533501"/>
                </a:cubicBezTo>
                <a:cubicBezTo>
                  <a:pt x="1857624" y="2512843"/>
                  <a:pt x="1832018" y="2487267"/>
                  <a:pt x="1809972" y="2465616"/>
                </a:cubicBezTo>
                <a:close/>
                <a:moveTo>
                  <a:pt x="1373605" y="2405595"/>
                </a:moveTo>
                <a:cubicBezTo>
                  <a:pt x="1373605" y="2405595"/>
                  <a:pt x="1357913" y="2422152"/>
                  <a:pt x="1352234" y="2429478"/>
                </a:cubicBezTo>
                <a:cubicBezTo>
                  <a:pt x="1348480" y="2434291"/>
                  <a:pt x="1340874" y="2440962"/>
                  <a:pt x="1333751" y="2447394"/>
                </a:cubicBezTo>
                <a:cubicBezTo>
                  <a:pt x="1342897" y="2446458"/>
                  <a:pt x="1353197" y="2444650"/>
                  <a:pt x="1363882" y="2439846"/>
                </a:cubicBezTo>
                <a:cubicBezTo>
                  <a:pt x="1370619" y="2436832"/>
                  <a:pt x="1368503" y="2437815"/>
                  <a:pt x="1373411" y="2435764"/>
                </a:cubicBezTo>
                <a:cubicBezTo>
                  <a:pt x="1373508" y="2422259"/>
                  <a:pt x="1373605" y="2405595"/>
                  <a:pt x="1373605" y="2405595"/>
                </a:cubicBezTo>
                <a:close/>
                <a:moveTo>
                  <a:pt x="1380151" y="2405278"/>
                </a:moveTo>
                <a:cubicBezTo>
                  <a:pt x="1379862" y="2410755"/>
                  <a:pt x="1379573" y="2421258"/>
                  <a:pt x="1379188" y="2433560"/>
                </a:cubicBezTo>
                <a:cubicBezTo>
                  <a:pt x="1389103" y="2429632"/>
                  <a:pt x="1403542" y="2423819"/>
                  <a:pt x="1403542" y="2423819"/>
                </a:cubicBezTo>
                <a:close/>
                <a:moveTo>
                  <a:pt x="1356951" y="2348394"/>
                </a:moveTo>
                <a:cubicBezTo>
                  <a:pt x="1347131" y="2349049"/>
                  <a:pt x="1317482" y="2350590"/>
                  <a:pt x="1317482" y="2350590"/>
                </a:cubicBezTo>
                <a:lnTo>
                  <a:pt x="1276666" y="2386737"/>
                </a:lnTo>
                <a:lnTo>
                  <a:pt x="1244899" y="2390501"/>
                </a:lnTo>
                <a:cubicBezTo>
                  <a:pt x="1244899" y="2390501"/>
                  <a:pt x="1242107" y="2392995"/>
                  <a:pt x="1241722" y="2393331"/>
                </a:cubicBezTo>
                <a:cubicBezTo>
                  <a:pt x="1248171" y="2395775"/>
                  <a:pt x="1254719" y="2397961"/>
                  <a:pt x="1257220" y="2398990"/>
                </a:cubicBezTo>
                <a:cubicBezTo>
                  <a:pt x="1266366" y="2402851"/>
                  <a:pt x="1308433" y="2447394"/>
                  <a:pt x="1308336" y="2447394"/>
                </a:cubicBezTo>
                <a:cubicBezTo>
                  <a:pt x="1308336" y="2447394"/>
                  <a:pt x="1315364" y="2447952"/>
                  <a:pt x="1322872" y="2448018"/>
                </a:cubicBezTo>
                <a:cubicBezTo>
                  <a:pt x="1327300" y="2444716"/>
                  <a:pt x="1334617" y="2439856"/>
                  <a:pt x="1346074" y="2428218"/>
                </a:cubicBezTo>
                <a:cubicBezTo>
                  <a:pt x="1355988" y="2418148"/>
                  <a:pt x="1364364" y="2407240"/>
                  <a:pt x="1371005" y="2398047"/>
                </a:cubicBezTo>
                <a:lnTo>
                  <a:pt x="1370042" y="2397104"/>
                </a:lnTo>
                <a:cubicBezTo>
                  <a:pt x="1370042" y="2397104"/>
                  <a:pt x="1362149" y="2367869"/>
                  <a:pt x="1356951" y="2348394"/>
                </a:cubicBezTo>
                <a:close/>
                <a:moveTo>
                  <a:pt x="1391509" y="2339586"/>
                </a:moveTo>
                <a:cubicBezTo>
                  <a:pt x="1391509" y="2339586"/>
                  <a:pt x="1386696" y="2340915"/>
                  <a:pt x="1384965" y="2341473"/>
                </a:cubicBezTo>
                <a:cubicBezTo>
                  <a:pt x="1386600" y="2345295"/>
                  <a:pt x="1387852" y="2349049"/>
                  <a:pt x="1389682" y="2352794"/>
                </a:cubicBezTo>
                <a:cubicBezTo>
                  <a:pt x="1390741" y="2346451"/>
                  <a:pt x="1391509" y="2339596"/>
                  <a:pt x="1391509" y="2339586"/>
                </a:cubicBezTo>
                <a:close/>
                <a:moveTo>
                  <a:pt x="1945994" y="2331423"/>
                </a:moveTo>
                <a:cubicBezTo>
                  <a:pt x="1930399" y="2339442"/>
                  <a:pt x="1908355" y="2350907"/>
                  <a:pt x="1908355" y="2350907"/>
                </a:cubicBezTo>
                <a:cubicBezTo>
                  <a:pt x="1908355" y="2350907"/>
                  <a:pt x="1902483" y="2356654"/>
                  <a:pt x="1900558" y="2358445"/>
                </a:cubicBezTo>
                <a:cubicBezTo>
                  <a:pt x="1914804" y="2374242"/>
                  <a:pt x="1930784" y="2390827"/>
                  <a:pt x="1943204" y="2404959"/>
                </a:cubicBezTo>
                <a:cubicBezTo>
                  <a:pt x="1944166" y="2388681"/>
                  <a:pt x="1945320" y="2360592"/>
                  <a:pt x="1945994" y="2331423"/>
                </a:cubicBezTo>
                <a:close/>
                <a:moveTo>
                  <a:pt x="2035616" y="2272018"/>
                </a:moveTo>
                <a:cubicBezTo>
                  <a:pt x="2017808" y="2270679"/>
                  <a:pt x="2003753" y="2274838"/>
                  <a:pt x="2003753" y="2274849"/>
                </a:cubicBezTo>
                <a:cubicBezTo>
                  <a:pt x="2003753" y="2274849"/>
                  <a:pt x="1981035" y="2302659"/>
                  <a:pt x="1968040" y="2315703"/>
                </a:cubicBezTo>
                <a:cubicBezTo>
                  <a:pt x="1970928" y="2368322"/>
                  <a:pt x="1972948" y="2421209"/>
                  <a:pt x="1973525" y="2437959"/>
                </a:cubicBezTo>
                <a:cubicBezTo>
                  <a:pt x="1979591" y="2444534"/>
                  <a:pt x="1987389" y="2453487"/>
                  <a:pt x="1992394" y="2458396"/>
                </a:cubicBezTo>
                <a:cubicBezTo>
                  <a:pt x="1999036" y="2464826"/>
                  <a:pt x="2007315" y="2474896"/>
                  <a:pt x="2016844" y="2486996"/>
                </a:cubicBezTo>
                <a:cubicBezTo>
                  <a:pt x="2033115" y="2462131"/>
                  <a:pt x="2061993" y="2313498"/>
                  <a:pt x="2061993" y="2313509"/>
                </a:cubicBezTo>
                <a:lnTo>
                  <a:pt x="2091162" y="2285534"/>
                </a:lnTo>
                <a:cubicBezTo>
                  <a:pt x="2091162" y="2285534"/>
                  <a:pt x="2079995" y="2283541"/>
                  <a:pt x="2054485" y="2275473"/>
                </a:cubicBezTo>
                <a:cubicBezTo>
                  <a:pt x="2048131" y="2273452"/>
                  <a:pt x="2041585" y="2272461"/>
                  <a:pt x="2035616" y="2272018"/>
                </a:cubicBezTo>
                <a:close/>
                <a:moveTo>
                  <a:pt x="1965246" y="2270131"/>
                </a:moveTo>
                <a:cubicBezTo>
                  <a:pt x="1965922" y="2279478"/>
                  <a:pt x="1966402" y="2289404"/>
                  <a:pt x="1966981" y="2299357"/>
                </a:cubicBezTo>
                <a:lnTo>
                  <a:pt x="1977569" y="2273906"/>
                </a:lnTo>
                <a:cubicBezTo>
                  <a:pt x="1977569" y="2273906"/>
                  <a:pt x="1966402" y="2270478"/>
                  <a:pt x="1965246" y="2270131"/>
                </a:cubicBezTo>
                <a:close/>
                <a:moveTo>
                  <a:pt x="1404217" y="2261015"/>
                </a:moveTo>
                <a:cubicBezTo>
                  <a:pt x="1404217" y="2261015"/>
                  <a:pt x="1393436" y="2264528"/>
                  <a:pt x="1388141" y="2266675"/>
                </a:cubicBezTo>
                <a:cubicBezTo>
                  <a:pt x="1382749" y="2268812"/>
                  <a:pt x="1375626" y="2267618"/>
                  <a:pt x="1375626" y="2267618"/>
                </a:cubicBezTo>
                <a:lnTo>
                  <a:pt x="1361572" y="2277679"/>
                </a:lnTo>
                <a:cubicBezTo>
                  <a:pt x="1365519" y="2289624"/>
                  <a:pt x="1369465" y="2299666"/>
                  <a:pt x="1373605" y="2313816"/>
                </a:cubicBezTo>
                <a:cubicBezTo>
                  <a:pt x="1375433" y="2320015"/>
                  <a:pt x="1378706" y="2325897"/>
                  <a:pt x="1381209" y="2332049"/>
                </a:cubicBezTo>
                <a:cubicBezTo>
                  <a:pt x="1388237" y="2329007"/>
                  <a:pt x="1396998" y="2325762"/>
                  <a:pt x="1396998" y="2325762"/>
                </a:cubicBezTo>
                <a:cubicBezTo>
                  <a:pt x="1396998" y="2325762"/>
                  <a:pt x="1409799" y="2309224"/>
                  <a:pt x="1414709" y="2304075"/>
                </a:cubicBezTo>
                <a:cubicBezTo>
                  <a:pt x="1419522" y="2298915"/>
                  <a:pt x="1437717" y="2279237"/>
                  <a:pt x="1437717" y="2279248"/>
                </a:cubicBezTo>
                <a:cubicBezTo>
                  <a:pt x="1437717" y="2279248"/>
                  <a:pt x="1427898" y="2275792"/>
                  <a:pt x="1423373" y="2274213"/>
                </a:cubicBezTo>
                <a:cubicBezTo>
                  <a:pt x="1418945" y="2272644"/>
                  <a:pt x="1408742" y="2263528"/>
                  <a:pt x="1408742" y="2263528"/>
                </a:cubicBezTo>
                <a:cubicBezTo>
                  <a:pt x="1408742" y="2263537"/>
                  <a:pt x="1406142" y="2264259"/>
                  <a:pt x="1402965" y="2269814"/>
                </a:cubicBezTo>
                <a:cubicBezTo>
                  <a:pt x="1399885" y="2275388"/>
                  <a:pt x="1392472" y="2283021"/>
                  <a:pt x="1392472" y="2283021"/>
                </a:cubicBezTo>
                <a:lnTo>
                  <a:pt x="1389873" y="2280192"/>
                </a:lnTo>
                <a:close/>
                <a:moveTo>
                  <a:pt x="2163553" y="2255047"/>
                </a:moveTo>
                <a:cubicBezTo>
                  <a:pt x="2155273" y="2258020"/>
                  <a:pt x="2145455" y="2260968"/>
                  <a:pt x="2140545" y="2264471"/>
                </a:cubicBezTo>
                <a:cubicBezTo>
                  <a:pt x="2118213" y="2280364"/>
                  <a:pt x="2081439" y="2336198"/>
                  <a:pt x="2068924" y="2388624"/>
                </a:cubicBezTo>
                <a:cubicBezTo>
                  <a:pt x="2057469" y="2436996"/>
                  <a:pt x="2048131" y="2470150"/>
                  <a:pt x="2028301" y="2502389"/>
                </a:cubicBezTo>
                <a:cubicBezTo>
                  <a:pt x="2066518" y="2553226"/>
                  <a:pt x="2117250" y="2625405"/>
                  <a:pt x="2158643" y="2668648"/>
                </a:cubicBezTo>
                <a:lnTo>
                  <a:pt x="2159799" y="2665510"/>
                </a:lnTo>
                <a:cubicBezTo>
                  <a:pt x="2159220" y="2659897"/>
                  <a:pt x="2162302" y="2397730"/>
                  <a:pt x="2163553" y="2255047"/>
                </a:cubicBezTo>
                <a:close/>
                <a:moveTo>
                  <a:pt x="1356951" y="2254103"/>
                </a:moveTo>
                <a:cubicBezTo>
                  <a:pt x="1356469" y="2254113"/>
                  <a:pt x="1355315" y="2254864"/>
                  <a:pt x="1354159" y="2255365"/>
                </a:cubicBezTo>
                <a:cubicBezTo>
                  <a:pt x="1356180" y="2260533"/>
                  <a:pt x="1358106" y="2267089"/>
                  <a:pt x="1359934" y="2272644"/>
                </a:cubicBezTo>
                <a:lnTo>
                  <a:pt x="1370428" y="2263528"/>
                </a:lnTo>
                <a:cubicBezTo>
                  <a:pt x="1370428" y="2263537"/>
                  <a:pt x="1359069" y="2254065"/>
                  <a:pt x="1356951" y="2254103"/>
                </a:cubicBezTo>
                <a:close/>
                <a:moveTo>
                  <a:pt x="1552753" y="2204450"/>
                </a:moveTo>
                <a:cubicBezTo>
                  <a:pt x="1543992" y="2210900"/>
                  <a:pt x="1532249" y="2219526"/>
                  <a:pt x="1532249" y="2219535"/>
                </a:cubicBezTo>
                <a:cubicBezTo>
                  <a:pt x="1532249" y="2219535"/>
                  <a:pt x="1463132" y="2265732"/>
                  <a:pt x="1451965" y="2276736"/>
                </a:cubicBezTo>
                <a:cubicBezTo>
                  <a:pt x="1446093" y="2282530"/>
                  <a:pt x="1431845" y="2294496"/>
                  <a:pt x="1420871" y="2307221"/>
                </a:cubicBezTo>
                <a:cubicBezTo>
                  <a:pt x="1409704" y="2320006"/>
                  <a:pt x="1401618" y="2333310"/>
                  <a:pt x="1401618" y="2333300"/>
                </a:cubicBezTo>
                <a:cubicBezTo>
                  <a:pt x="1401618" y="2333300"/>
                  <a:pt x="1397093" y="2347692"/>
                  <a:pt x="1393819" y="2360649"/>
                </a:cubicBezTo>
                <a:cubicBezTo>
                  <a:pt x="1413939" y="2398038"/>
                  <a:pt x="1440798" y="2429931"/>
                  <a:pt x="1458896" y="2440163"/>
                </a:cubicBezTo>
                <a:cubicBezTo>
                  <a:pt x="1484309" y="2454526"/>
                  <a:pt x="1557566" y="2452042"/>
                  <a:pt x="1583462" y="2489817"/>
                </a:cubicBezTo>
                <a:cubicBezTo>
                  <a:pt x="1609357" y="2527601"/>
                  <a:pt x="1605698" y="2538690"/>
                  <a:pt x="1652676" y="2548905"/>
                </a:cubicBezTo>
                <a:cubicBezTo>
                  <a:pt x="1699653" y="2559118"/>
                  <a:pt x="1733923" y="2572769"/>
                  <a:pt x="1769059" y="2557077"/>
                </a:cubicBezTo>
                <a:cubicBezTo>
                  <a:pt x="1804293" y="2541386"/>
                  <a:pt x="1818829" y="2526589"/>
                  <a:pt x="1818829" y="2526589"/>
                </a:cubicBezTo>
                <a:cubicBezTo>
                  <a:pt x="1818829" y="2526589"/>
                  <a:pt x="1811898" y="2498047"/>
                  <a:pt x="1792646" y="2482587"/>
                </a:cubicBezTo>
                <a:cubicBezTo>
                  <a:pt x="1768387" y="2506096"/>
                  <a:pt x="1737389" y="2536024"/>
                  <a:pt x="1737389" y="2536024"/>
                </a:cubicBezTo>
                <a:lnTo>
                  <a:pt x="1729205" y="2528159"/>
                </a:lnTo>
                <a:cubicBezTo>
                  <a:pt x="1729205" y="2528168"/>
                  <a:pt x="1755487" y="2501841"/>
                  <a:pt x="1782344" y="2474424"/>
                </a:cubicBezTo>
                <a:cubicBezTo>
                  <a:pt x="1762707" y="2461833"/>
                  <a:pt x="1755294" y="2448607"/>
                  <a:pt x="1740373" y="2434196"/>
                </a:cubicBezTo>
                <a:cubicBezTo>
                  <a:pt x="1724105" y="2418514"/>
                  <a:pt x="1687620" y="2409966"/>
                  <a:pt x="1673085" y="2403073"/>
                </a:cubicBezTo>
                <a:cubicBezTo>
                  <a:pt x="1658549" y="2396191"/>
                  <a:pt x="1631786" y="2386496"/>
                  <a:pt x="1612437" y="2395536"/>
                </a:cubicBezTo>
                <a:cubicBezTo>
                  <a:pt x="1592992" y="2404574"/>
                  <a:pt x="1552657" y="2397893"/>
                  <a:pt x="1545823" y="2393966"/>
                </a:cubicBezTo>
                <a:cubicBezTo>
                  <a:pt x="1538892" y="2390038"/>
                  <a:pt x="1527725" y="2375426"/>
                  <a:pt x="1527725" y="2375416"/>
                </a:cubicBezTo>
                <a:lnTo>
                  <a:pt x="1529553" y="2371651"/>
                </a:lnTo>
                <a:cubicBezTo>
                  <a:pt x="1529553" y="2371651"/>
                  <a:pt x="1542357" y="2387208"/>
                  <a:pt x="1547554" y="2388931"/>
                </a:cubicBezTo>
                <a:cubicBezTo>
                  <a:pt x="1552753" y="2390655"/>
                  <a:pt x="1599441" y="2395255"/>
                  <a:pt x="1608491" y="2392387"/>
                </a:cubicBezTo>
                <a:cubicBezTo>
                  <a:pt x="1617442" y="2389519"/>
                  <a:pt x="1654986" y="2385697"/>
                  <a:pt x="1667981" y="2390192"/>
                </a:cubicBezTo>
                <a:cubicBezTo>
                  <a:pt x="1680883" y="2394688"/>
                  <a:pt x="1699171" y="2401522"/>
                  <a:pt x="1708797" y="2401186"/>
                </a:cubicBezTo>
                <a:cubicBezTo>
                  <a:pt x="1718423" y="2400858"/>
                  <a:pt x="1730650" y="2397721"/>
                  <a:pt x="1738159" y="2409994"/>
                </a:cubicBezTo>
                <a:cubicBezTo>
                  <a:pt x="1745667" y="2422268"/>
                  <a:pt x="1765113" y="2445825"/>
                  <a:pt x="1765113" y="2445825"/>
                </a:cubicBezTo>
                <a:lnTo>
                  <a:pt x="1763959" y="2420680"/>
                </a:lnTo>
                <a:cubicBezTo>
                  <a:pt x="1763959" y="2420680"/>
                  <a:pt x="1772238" y="2440491"/>
                  <a:pt x="1783595" y="2454931"/>
                </a:cubicBezTo>
                <a:cubicBezTo>
                  <a:pt x="1786292" y="2458434"/>
                  <a:pt x="1789467" y="2460822"/>
                  <a:pt x="1792453" y="2463739"/>
                </a:cubicBezTo>
                <a:cubicBezTo>
                  <a:pt x="1795533" y="2460611"/>
                  <a:pt x="1797074" y="2458800"/>
                  <a:pt x="1799865" y="2455874"/>
                </a:cubicBezTo>
                <a:cubicBezTo>
                  <a:pt x="1787254" y="2443513"/>
                  <a:pt x="1782441" y="2439085"/>
                  <a:pt x="1763959" y="2420680"/>
                </a:cubicBezTo>
                <a:cubicBezTo>
                  <a:pt x="1684829" y="2342031"/>
                  <a:pt x="1601847" y="2258233"/>
                  <a:pt x="1552753" y="2204450"/>
                </a:cubicBezTo>
                <a:close/>
                <a:moveTo>
                  <a:pt x="1703407" y="2182761"/>
                </a:moveTo>
                <a:cubicBezTo>
                  <a:pt x="1721312" y="2200427"/>
                  <a:pt x="1738448" y="2215954"/>
                  <a:pt x="1753464" y="2224877"/>
                </a:cubicBezTo>
                <a:cubicBezTo>
                  <a:pt x="1801887" y="2253756"/>
                  <a:pt x="1849345" y="2302169"/>
                  <a:pt x="1892665" y="2349647"/>
                </a:cubicBezTo>
                <a:cubicBezTo>
                  <a:pt x="1894204" y="2347827"/>
                  <a:pt x="1901424" y="2339279"/>
                  <a:pt x="1901327" y="2339279"/>
                </a:cubicBezTo>
                <a:lnTo>
                  <a:pt x="1946187" y="2316647"/>
                </a:lnTo>
                <a:cubicBezTo>
                  <a:pt x="1946283" y="2305980"/>
                  <a:pt x="1946669" y="2294765"/>
                  <a:pt x="1946379" y="2284908"/>
                </a:cubicBezTo>
                <a:cubicBezTo>
                  <a:pt x="1946187" y="2279123"/>
                  <a:pt x="1945320" y="2270970"/>
                  <a:pt x="1944838" y="2264164"/>
                </a:cubicBezTo>
                <a:cubicBezTo>
                  <a:pt x="1906429" y="2253006"/>
                  <a:pt x="1809395" y="2224868"/>
                  <a:pt x="1781189" y="2215443"/>
                </a:cubicBezTo>
                <a:cubicBezTo>
                  <a:pt x="1762995" y="2209349"/>
                  <a:pt x="1732287" y="2195343"/>
                  <a:pt x="1703407" y="2182761"/>
                </a:cubicBezTo>
                <a:close/>
                <a:moveTo>
                  <a:pt x="1914035" y="2111727"/>
                </a:moveTo>
                <a:cubicBezTo>
                  <a:pt x="1913939" y="2121729"/>
                  <a:pt x="1913842" y="2136555"/>
                  <a:pt x="1913842" y="2136555"/>
                </a:cubicBezTo>
                <a:lnTo>
                  <a:pt x="1938678" y="2210101"/>
                </a:lnTo>
                <a:cubicBezTo>
                  <a:pt x="1933191" y="2172932"/>
                  <a:pt x="1925297" y="2135428"/>
                  <a:pt x="1914035" y="2111727"/>
                </a:cubicBezTo>
                <a:close/>
                <a:moveTo>
                  <a:pt x="1791682" y="1936352"/>
                </a:moveTo>
                <a:cubicBezTo>
                  <a:pt x="1788121" y="1937586"/>
                  <a:pt x="1784557" y="1939269"/>
                  <a:pt x="1780997" y="1940752"/>
                </a:cubicBezTo>
                <a:cubicBezTo>
                  <a:pt x="1786580" y="1954219"/>
                  <a:pt x="1795147" y="1973020"/>
                  <a:pt x="1795629" y="1975012"/>
                </a:cubicBezTo>
                <a:cubicBezTo>
                  <a:pt x="1797459" y="1982031"/>
                  <a:pt x="1820369" y="2003739"/>
                  <a:pt x="1823449" y="2010216"/>
                </a:cubicBezTo>
                <a:cubicBezTo>
                  <a:pt x="1826531" y="2016686"/>
                  <a:pt x="1844242" y="2052294"/>
                  <a:pt x="1847419" y="2058618"/>
                </a:cubicBezTo>
                <a:cubicBezTo>
                  <a:pt x="1850596" y="2064944"/>
                  <a:pt x="1881980" y="2088028"/>
                  <a:pt x="1884481" y="2090357"/>
                </a:cubicBezTo>
                <a:cubicBezTo>
                  <a:pt x="1886985" y="2092697"/>
                  <a:pt x="1907488" y="2121161"/>
                  <a:pt x="1907488" y="2121161"/>
                </a:cubicBezTo>
                <a:cubicBezTo>
                  <a:pt x="1907488" y="2121161"/>
                  <a:pt x="1908547" y="2107857"/>
                  <a:pt x="1908932" y="2101668"/>
                </a:cubicBezTo>
                <a:cubicBezTo>
                  <a:pt x="1905081" y="2095593"/>
                  <a:pt x="1900847" y="2090839"/>
                  <a:pt x="1896419" y="2088787"/>
                </a:cubicBezTo>
                <a:cubicBezTo>
                  <a:pt x="1866095" y="2074618"/>
                  <a:pt x="1860319" y="1992350"/>
                  <a:pt x="1826241" y="1953016"/>
                </a:cubicBezTo>
                <a:cubicBezTo>
                  <a:pt x="1818059" y="1943602"/>
                  <a:pt x="1811705" y="1938529"/>
                  <a:pt x="1806218" y="1936352"/>
                </a:cubicBezTo>
                <a:cubicBezTo>
                  <a:pt x="1800634" y="1934177"/>
                  <a:pt x="1796015" y="1934889"/>
                  <a:pt x="1791682" y="1936352"/>
                </a:cubicBezTo>
                <a:close/>
                <a:moveTo>
                  <a:pt x="2475836" y="244301"/>
                </a:moveTo>
                <a:lnTo>
                  <a:pt x="2580364" y="479827"/>
                </a:lnTo>
                <a:lnTo>
                  <a:pt x="2580364" y="572024"/>
                </a:lnTo>
                <a:close/>
                <a:moveTo>
                  <a:pt x="1952059" y="0"/>
                </a:moveTo>
                <a:lnTo>
                  <a:pt x="1965922" y="69766"/>
                </a:lnTo>
                <a:lnTo>
                  <a:pt x="1957258" y="533622"/>
                </a:lnTo>
                <a:cubicBezTo>
                  <a:pt x="1957258" y="533622"/>
                  <a:pt x="2138621" y="209623"/>
                  <a:pt x="2145263" y="228358"/>
                </a:cubicBezTo>
                <a:cubicBezTo>
                  <a:pt x="2148343" y="237005"/>
                  <a:pt x="1971312" y="495494"/>
                  <a:pt x="1958317" y="619487"/>
                </a:cubicBezTo>
                <a:cubicBezTo>
                  <a:pt x="1929340" y="897021"/>
                  <a:pt x="1947341" y="915457"/>
                  <a:pt x="1948979" y="947599"/>
                </a:cubicBezTo>
                <a:cubicBezTo>
                  <a:pt x="1955910" y="1083005"/>
                  <a:pt x="2003272" y="1160372"/>
                  <a:pt x="2003272" y="1160372"/>
                </a:cubicBezTo>
                <a:lnTo>
                  <a:pt x="2179437" y="338823"/>
                </a:lnTo>
                <a:lnTo>
                  <a:pt x="2210338" y="280993"/>
                </a:lnTo>
                <a:cubicBezTo>
                  <a:pt x="2210338" y="280993"/>
                  <a:pt x="2105216" y="792198"/>
                  <a:pt x="2083845" y="921828"/>
                </a:cubicBezTo>
                <a:cubicBezTo>
                  <a:pt x="2081439" y="936210"/>
                  <a:pt x="2154986" y="932196"/>
                  <a:pt x="2152483" y="946347"/>
                </a:cubicBezTo>
                <a:cubicBezTo>
                  <a:pt x="2150460" y="957552"/>
                  <a:pt x="2147669" y="948687"/>
                  <a:pt x="2148535" y="963001"/>
                </a:cubicBezTo>
                <a:cubicBezTo>
                  <a:pt x="2149305" y="977085"/>
                  <a:pt x="2080477" y="945434"/>
                  <a:pt x="2077491" y="958602"/>
                </a:cubicBezTo>
                <a:cubicBezTo>
                  <a:pt x="2051405" y="1073052"/>
                  <a:pt x="2029070" y="1179905"/>
                  <a:pt x="2029070" y="1210979"/>
                </a:cubicBezTo>
                <a:cubicBezTo>
                  <a:pt x="2029167" y="1262308"/>
                  <a:pt x="2080668" y="1353980"/>
                  <a:pt x="2080668" y="1353980"/>
                </a:cubicBezTo>
                <a:cubicBezTo>
                  <a:pt x="2080668" y="1353980"/>
                  <a:pt x="2108007" y="1453538"/>
                  <a:pt x="2123121" y="1496356"/>
                </a:cubicBezTo>
                <a:cubicBezTo>
                  <a:pt x="2138139" y="1539165"/>
                  <a:pt x="2166345" y="1536893"/>
                  <a:pt x="2166345" y="1536893"/>
                </a:cubicBezTo>
                <a:cubicBezTo>
                  <a:pt x="2166345" y="1536893"/>
                  <a:pt x="2169040" y="1530837"/>
                  <a:pt x="2170676" y="1526833"/>
                </a:cubicBezTo>
                <a:cubicBezTo>
                  <a:pt x="2174238" y="1210353"/>
                  <a:pt x="2178281" y="852682"/>
                  <a:pt x="2178281" y="852682"/>
                </a:cubicBezTo>
                <a:lnTo>
                  <a:pt x="2226605" y="837915"/>
                </a:lnTo>
                <a:cubicBezTo>
                  <a:pt x="2226605" y="837915"/>
                  <a:pt x="2243741" y="1298406"/>
                  <a:pt x="2273390" y="1835159"/>
                </a:cubicBezTo>
                <a:cubicBezTo>
                  <a:pt x="2288311" y="1857117"/>
                  <a:pt x="2302367" y="1878208"/>
                  <a:pt x="2302367" y="1878208"/>
                </a:cubicBezTo>
                <a:cubicBezTo>
                  <a:pt x="2302367" y="1878208"/>
                  <a:pt x="2303424" y="1866339"/>
                  <a:pt x="2303617" y="1864703"/>
                </a:cubicBezTo>
                <a:cubicBezTo>
                  <a:pt x="2303714" y="1866743"/>
                  <a:pt x="2304003" y="1869362"/>
                  <a:pt x="2304196" y="1871615"/>
                </a:cubicBezTo>
                <a:cubicBezTo>
                  <a:pt x="2306121" y="1858474"/>
                  <a:pt x="2309201" y="1841108"/>
                  <a:pt x="2310549" y="1830442"/>
                </a:cubicBezTo>
                <a:cubicBezTo>
                  <a:pt x="2324699" y="1767370"/>
                  <a:pt x="2365035" y="1587912"/>
                  <a:pt x="2385057" y="1501380"/>
                </a:cubicBezTo>
                <a:cubicBezTo>
                  <a:pt x="2403251" y="1422858"/>
                  <a:pt x="2403733" y="1342283"/>
                  <a:pt x="2411819" y="1308091"/>
                </a:cubicBezTo>
                <a:cubicBezTo>
                  <a:pt x="2420002" y="1274024"/>
                  <a:pt x="2416440" y="1247174"/>
                  <a:pt x="2416440" y="1246808"/>
                </a:cubicBezTo>
                <a:lnTo>
                  <a:pt x="2415477" y="1235180"/>
                </a:lnTo>
                <a:cubicBezTo>
                  <a:pt x="2415477" y="1235180"/>
                  <a:pt x="2403540" y="1198099"/>
                  <a:pt x="2399594" y="1176400"/>
                </a:cubicBezTo>
                <a:cubicBezTo>
                  <a:pt x="2394684" y="1149640"/>
                  <a:pt x="2391025" y="1114493"/>
                  <a:pt x="2391025" y="1114493"/>
                </a:cubicBezTo>
                <a:lnTo>
                  <a:pt x="2359740" y="1041264"/>
                </a:lnTo>
                <a:cubicBezTo>
                  <a:pt x="2360221" y="1038127"/>
                  <a:pt x="2360799" y="1034940"/>
                  <a:pt x="2361279" y="1031830"/>
                </a:cubicBezTo>
                <a:lnTo>
                  <a:pt x="2398727" y="1121088"/>
                </a:lnTo>
                <a:cubicBezTo>
                  <a:pt x="2398727" y="1121088"/>
                  <a:pt x="2404022" y="1156859"/>
                  <a:pt x="2408450" y="1181118"/>
                </a:cubicBezTo>
                <a:cubicBezTo>
                  <a:pt x="2412974" y="1205377"/>
                  <a:pt x="2416631" y="1216948"/>
                  <a:pt x="2416631" y="1216948"/>
                </a:cubicBezTo>
                <a:lnTo>
                  <a:pt x="2445415" y="1172636"/>
                </a:lnTo>
                <a:cubicBezTo>
                  <a:pt x="2445415" y="1172636"/>
                  <a:pt x="2496147" y="1053202"/>
                  <a:pt x="2496147" y="1053202"/>
                </a:cubicBezTo>
                <a:lnTo>
                  <a:pt x="2580364" y="762865"/>
                </a:lnTo>
                <a:lnTo>
                  <a:pt x="2580364" y="952868"/>
                </a:lnTo>
                <a:lnTo>
                  <a:pt x="2554291" y="1053202"/>
                </a:lnTo>
                <a:lnTo>
                  <a:pt x="2565170" y="1051632"/>
                </a:lnTo>
                <a:lnTo>
                  <a:pt x="2563147" y="1077402"/>
                </a:lnTo>
                <a:lnTo>
                  <a:pt x="2544568" y="1088406"/>
                </a:lnTo>
                <a:lnTo>
                  <a:pt x="2471408" y="1353663"/>
                </a:lnTo>
                <a:cubicBezTo>
                  <a:pt x="2479687" y="1349119"/>
                  <a:pt x="2510490" y="1332388"/>
                  <a:pt x="2531669" y="1318459"/>
                </a:cubicBezTo>
                <a:cubicBezTo>
                  <a:pt x="2555639" y="1302710"/>
                  <a:pt x="2578647" y="1287356"/>
                  <a:pt x="2578647" y="1287345"/>
                </a:cubicBezTo>
                <a:lnTo>
                  <a:pt x="2580364" y="1282952"/>
                </a:lnTo>
                <a:lnTo>
                  <a:pt x="2580364" y="1360177"/>
                </a:lnTo>
                <a:lnTo>
                  <a:pt x="2563894" y="1365596"/>
                </a:lnTo>
                <a:cubicBezTo>
                  <a:pt x="2537541" y="1376289"/>
                  <a:pt x="2512897" y="1389761"/>
                  <a:pt x="2500670" y="1398290"/>
                </a:cubicBezTo>
                <a:cubicBezTo>
                  <a:pt x="2485077" y="1409216"/>
                  <a:pt x="2464092" y="1428730"/>
                  <a:pt x="2448112" y="1444181"/>
                </a:cubicBezTo>
                <a:cubicBezTo>
                  <a:pt x="2446956" y="1450784"/>
                  <a:pt x="2433767" y="1524100"/>
                  <a:pt x="2360511" y="1927246"/>
                </a:cubicBezTo>
                <a:cubicBezTo>
                  <a:pt x="2345878" y="2007753"/>
                  <a:pt x="2337117" y="2069862"/>
                  <a:pt x="2330765" y="2123674"/>
                </a:cubicBezTo>
                <a:cubicBezTo>
                  <a:pt x="2341739" y="2241858"/>
                  <a:pt x="2346840" y="2305933"/>
                  <a:pt x="2351557" y="2374473"/>
                </a:cubicBezTo>
                <a:cubicBezTo>
                  <a:pt x="2358873" y="2381664"/>
                  <a:pt x="2366383" y="2387411"/>
                  <a:pt x="2373987" y="2392705"/>
                </a:cubicBezTo>
                <a:cubicBezTo>
                  <a:pt x="2409617" y="2417638"/>
                  <a:pt x="2517918" y="2247324"/>
                  <a:pt x="2576681" y="2173001"/>
                </a:cubicBezTo>
                <a:lnTo>
                  <a:pt x="2580364" y="2168755"/>
                </a:lnTo>
                <a:lnTo>
                  <a:pt x="2580364" y="2379442"/>
                </a:lnTo>
                <a:lnTo>
                  <a:pt x="2574822" y="2387718"/>
                </a:lnTo>
                <a:cubicBezTo>
                  <a:pt x="2530071" y="2455261"/>
                  <a:pt x="2466702" y="2554930"/>
                  <a:pt x="2423563" y="2639740"/>
                </a:cubicBezTo>
                <a:cubicBezTo>
                  <a:pt x="2389389" y="2706923"/>
                  <a:pt x="2367633" y="2790028"/>
                  <a:pt x="2352519" y="2869485"/>
                </a:cubicBezTo>
                <a:cubicBezTo>
                  <a:pt x="2373794" y="3048557"/>
                  <a:pt x="2389679" y="3128138"/>
                  <a:pt x="2389679" y="3128138"/>
                </a:cubicBezTo>
                <a:lnTo>
                  <a:pt x="2389679" y="3412571"/>
                </a:lnTo>
                <a:lnTo>
                  <a:pt x="2513379" y="3331806"/>
                </a:lnTo>
                <a:cubicBezTo>
                  <a:pt x="2513379" y="3331806"/>
                  <a:pt x="2513282" y="3350914"/>
                  <a:pt x="2517806" y="3375173"/>
                </a:cubicBezTo>
                <a:cubicBezTo>
                  <a:pt x="2519059" y="3382190"/>
                  <a:pt x="2400461" y="3469580"/>
                  <a:pt x="2394396" y="3524460"/>
                </a:cubicBezTo>
                <a:cubicBezTo>
                  <a:pt x="2384384" y="3614467"/>
                  <a:pt x="2402963" y="3778407"/>
                  <a:pt x="2402963" y="3778407"/>
                </a:cubicBezTo>
                <a:cubicBezTo>
                  <a:pt x="2402963" y="3778407"/>
                  <a:pt x="2463610" y="3686338"/>
                  <a:pt x="2485654" y="3660231"/>
                </a:cubicBezTo>
                <a:cubicBezTo>
                  <a:pt x="2507700" y="3634135"/>
                  <a:pt x="2518191" y="3552993"/>
                  <a:pt x="2526278" y="3518800"/>
                </a:cubicBezTo>
                <a:cubicBezTo>
                  <a:pt x="2534363" y="3484731"/>
                  <a:pt x="2530898" y="3457893"/>
                  <a:pt x="2530898" y="3457517"/>
                </a:cubicBezTo>
                <a:lnTo>
                  <a:pt x="2530032" y="3445889"/>
                </a:lnTo>
                <a:cubicBezTo>
                  <a:pt x="2530032" y="3445889"/>
                  <a:pt x="2524931" y="3428889"/>
                  <a:pt x="2520116" y="3411003"/>
                </a:cubicBezTo>
                <a:cubicBezTo>
                  <a:pt x="2521272" y="3408519"/>
                  <a:pt x="2523005" y="3405746"/>
                  <a:pt x="2524354" y="3403148"/>
                </a:cubicBezTo>
                <a:cubicBezTo>
                  <a:pt x="2527818" y="3416720"/>
                  <a:pt x="2538985" y="3437090"/>
                  <a:pt x="2538985" y="3437090"/>
                </a:cubicBezTo>
                <a:cubicBezTo>
                  <a:pt x="2538985" y="3437090"/>
                  <a:pt x="2554851" y="3438363"/>
                  <a:pt x="2569119" y="3420939"/>
                </a:cubicBezTo>
                <a:lnTo>
                  <a:pt x="2580364" y="3399979"/>
                </a:lnTo>
                <a:lnTo>
                  <a:pt x="2580364" y="3638418"/>
                </a:lnTo>
                <a:lnTo>
                  <a:pt x="2562763" y="3654889"/>
                </a:lnTo>
                <a:cubicBezTo>
                  <a:pt x="2561799" y="3660415"/>
                  <a:pt x="2535231" y="3805966"/>
                  <a:pt x="2489216" y="4059384"/>
                </a:cubicBezTo>
                <a:cubicBezTo>
                  <a:pt x="2490082" y="4060115"/>
                  <a:pt x="2491623" y="4061569"/>
                  <a:pt x="2492392" y="4062214"/>
                </a:cubicBezTo>
                <a:cubicBezTo>
                  <a:pt x="2512391" y="4079578"/>
                  <a:pt x="2531241" y="4092856"/>
                  <a:pt x="2548267" y="4103006"/>
                </a:cubicBezTo>
                <a:lnTo>
                  <a:pt x="2580364" y="4118739"/>
                </a:lnTo>
                <a:lnTo>
                  <a:pt x="2580364" y="4180173"/>
                </a:lnTo>
                <a:lnTo>
                  <a:pt x="2564783" y="4164668"/>
                </a:lnTo>
                <a:cubicBezTo>
                  <a:pt x="2547841" y="4152645"/>
                  <a:pt x="2505677" y="4146300"/>
                  <a:pt x="2476701" y="4127895"/>
                </a:cubicBezTo>
                <a:cubicBezTo>
                  <a:pt x="2475257" y="4136039"/>
                  <a:pt x="2476508" y="4129532"/>
                  <a:pt x="2474969" y="4137955"/>
                </a:cubicBezTo>
                <a:cubicBezTo>
                  <a:pt x="2398727" y="4557437"/>
                  <a:pt x="2447725" y="4574930"/>
                  <a:pt x="2488446" y="4603414"/>
                </a:cubicBezTo>
                <a:cubicBezTo>
                  <a:pt x="2504956" y="4614965"/>
                  <a:pt x="2536916" y="4584876"/>
                  <a:pt x="2572317" y="4541839"/>
                </a:cubicBezTo>
                <a:lnTo>
                  <a:pt x="2580364" y="4531342"/>
                </a:lnTo>
                <a:lnTo>
                  <a:pt x="2580364" y="4774746"/>
                </a:lnTo>
                <a:lnTo>
                  <a:pt x="2538214" y="4850449"/>
                </a:lnTo>
                <a:cubicBezTo>
                  <a:pt x="2465246" y="4993776"/>
                  <a:pt x="2444261" y="5214647"/>
                  <a:pt x="2436848" y="5306801"/>
                </a:cubicBezTo>
                <a:cubicBezTo>
                  <a:pt x="2429531" y="5398946"/>
                  <a:pt x="2449748" y="5774561"/>
                  <a:pt x="2453117" y="5901745"/>
                </a:cubicBezTo>
                <a:cubicBezTo>
                  <a:pt x="2456485" y="6028940"/>
                  <a:pt x="2452348" y="6168543"/>
                  <a:pt x="2484210" y="6278583"/>
                </a:cubicBezTo>
                <a:cubicBezTo>
                  <a:pt x="2490780" y="6301193"/>
                  <a:pt x="2516675" y="6331002"/>
                  <a:pt x="2551822" y="6362997"/>
                </a:cubicBezTo>
                <a:lnTo>
                  <a:pt x="2580364" y="6385606"/>
                </a:lnTo>
                <a:lnTo>
                  <a:pt x="2580364" y="6507682"/>
                </a:lnTo>
                <a:lnTo>
                  <a:pt x="2555832" y="6504873"/>
                </a:lnTo>
                <a:cubicBezTo>
                  <a:pt x="2509336" y="6503726"/>
                  <a:pt x="2411530" y="6403332"/>
                  <a:pt x="2373987" y="6442329"/>
                </a:cubicBezTo>
                <a:cubicBezTo>
                  <a:pt x="2350788" y="6466387"/>
                  <a:pt x="2340103" y="6494764"/>
                  <a:pt x="2326144" y="6535668"/>
                </a:cubicBezTo>
                <a:cubicBezTo>
                  <a:pt x="2304052" y="6600531"/>
                  <a:pt x="2301115" y="6640430"/>
                  <a:pt x="2302920" y="6677047"/>
                </a:cubicBezTo>
                <a:lnTo>
                  <a:pt x="2303539" y="6684708"/>
                </a:lnTo>
                <a:lnTo>
                  <a:pt x="2258433" y="6684708"/>
                </a:lnTo>
                <a:lnTo>
                  <a:pt x="2258553" y="6682687"/>
                </a:lnTo>
                <a:cubicBezTo>
                  <a:pt x="2262247" y="6635422"/>
                  <a:pt x="2266507" y="6587396"/>
                  <a:pt x="2264149" y="6532212"/>
                </a:cubicBezTo>
                <a:cubicBezTo>
                  <a:pt x="2260780" y="6455913"/>
                  <a:pt x="2231130" y="6448279"/>
                  <a:pt x="2204369" y="6439807"/>
                </a:cubicBezTo>
                <a:cubicBezTo>
                  <a:pt x="2096552" y="6405653"/>
                  <a:pt x="1894012" y="6647653"/>
                  <a:pt x="1848382" y="6577158"/>
                </a:cubicBezTo>
                <a:cubicBezTo>
                  <a:pt x="1813246" y="6522701"/>
                  <a:pt x="1971023" y="6522373"/>
                  <a:pt x="2049095" y="6307184"/>
                </a:cubicBezTo>
                <a:cubicBezTo>
                  <a:pt x="2127165" y="6091994"/>
                  <a:pt x="2114361" y="5998357"/>
                  <a:pt x="2115132" y="5877236"/>
                </a:cubicBezTo>
                <a:cubicBezTo>
                  <a:pt x="2115998" y="5756106"/>
                  <a:pt x="2159605" y="5497790"/>
                  <a:pt x="2162975" y="5370595"/>
                </a:cubicBezTo>
                <a:cubicBezTo>
                  <a:pt x="2166345" y="5243410"/>
                  <a:pt x="2186559" y="4867796"/>
                  <a:pt x="2179243" y="4775651"/>
                </a:cubicBezTo>
                <a:cubicBezTo>
                  <a:pt x="2171832" y="4683497"/>
                  <a:pt x="2150845" y="4462626"/>
                  <a:pt x="2077877" y="4319299"/>
                </a:cubicBezTo>
                <a:cubicBezTo>
                  <a:pt x="2008856" y="4183613"/>
                  <a:pt x="1888235" y="4009865"/>
                  <a:pt x="1874758" y="3990554"/>
                </a:cubicBezTo>
                <a:lnTo>
                  <a:pt x="1837696" y="3992442"/>
                </a:lnTo>
                <a:cubicBezTo>
                  <a:pt x="1837696" y="3992442"/>
                  <a:pt x="1809588" y="3976769"/>
                  <a:pt x="1762515" y="3981438"/>
                </a:cubicBezTo>
                <a:cubicBezTo>
                  <a:pt x="1737774" y="3983903"/>
                  <a:pt x="1694263" y="3984807"/>
                  <a:pt x="1660570" y="3992442"/>
                </a:cubicBezTo>
                <a:cubicBezTo>
                  <a:pt x="1630344" y="3999295"/>
                  <a:pt x="1608491" y="4013186"/>
                  <a:pt x="1608491" y="4013186"/>
                </a:cubicBezTo>
                <a:cubicBezTo>
                  <a:pt x="1608491" y="4013186"/>
                  <a:pt x="1613111" y="3998468"/>
                  <a:pt x="1604254" y="3990237"/>
                </a:cubicBezTo>
                <a:cubicBezTo>
                  <a:pt x="1597805" y="3984192"/>
                  <a:pt x="1544379" y="3981121"/>
                  <a:pt x="1544379" y="3981121"/>
                </a:cubicBezTo>
                <a:cubicBezTo>
                  <a:pt x="1544379" y="3981121"/>
                  <a:pt x="1475548" y="3926932"/>
                  <a:pt x="1454563" y="3911983"/>
                </a:cubicBezTo>
                <a:cubicBezTo>
                  <a:pt x="1362919" y="3846783"/>
                  <a:pt x="1295245" y="3850692"/>
                  <a:pt x="1295245" y="3850692"/>
                </a:cubicBezTo>
                <a:cubicBezTo>
                  <a:pt x="1295245" y="3850692"/>
                  <a:pt x="1242396" y="3852222"/>
                  <a:pt x="1215347" y="3856978"/>
                </a:cubicBezTo>
                <a:cubicBezTo>
                  <a:pt x="1188391" y="3861734"/>
                  <a:pt x="1159801" y="3866720"/>
                  <a:pt x="1159801" y="3866720"/>
                </a:cubicBezTo>
                <a:lnTo>
                  <a:pt x="1128129" y="3980812"/>
                </a:lnTo>
                <a:cubicBezTo>
                  <a:pt x="1128129" y="3980812"/>
                  <a:pt x="1132174" y="4070685"/>
                  <a:pt x="1139200" y="4093009"/>
                </a:cubicBezTo>
                <a:cubicBezTo>
                  <a:pt x="1146324" y="4115342"/>
                  <a:pt x="1166154" y="4170329"/>
                  <a:pt x="1166154" y="4170329"/>
                </a:cubicBezTo>
                <a:lnTo>
                  <a:pt x="1165577" y="4176297"/>
                </a:lnTo>
                <a:cubicBezTo>
                  <a:pt x="1165577" y="4176297"/>
                  <a:pt x="1162688" y="4166122"/>
                  <a:pt x="1160860" y="4168124"/>
                </a:cubicBezTo>
                <a:cubicBezTo>
                  <a:pt x="1158934" y="4170126"/>
                  <a:pt x="1152291" y="4260529"/>
                  <a:pt x="1152291" y="4260529"/>
                </a:cubicBezTo>
                <a:lnTo>
                  <a:pt x="1147383" y="4259269"/>
                </a:lnTo>
                <a:cubicBezTo>
                  <a:pt x="1147383" y="4259269"/>
                  <a:pt x="1154700" y="4168933"/>
                  <a:pt x="1153736" y="4160895"/>
                </a:cubicBezTo>
                <a:cubicBezTo>
                  <a:pt x="1152678" y="4152867"/>
                  <a:pt x="1134677" y="4101654"/>
                  <a:pt x="1133039" y="4093326"/>
                </a:cubicBezTo>
                <a:cubicBezTo>
                  <a:pt x="1131498" y="4085000"/>
                  <a:pt x="1122162" y="3998409"/>
                  <a:pt x="1122162" y="3998409"/>
                </a:cubicBezTo>
                <a:cubicBezTo>
                  <a:pt x="1122162" y="3998409"/>
                  <a:pt x="1100984" y="4032911"/>
                  <a:pt x="1098384" y="4035809"/>
                </a:cubicBezTo>
                <a:cubicBezTo>
                  <a:pt x="1095785" y="4038707"/>
                  <a:pt x="1062766" y="4067730"/>
                  <a:pt x="1059686" y="4075093"/>
                </a:cubicBezTo>
                <a:cubicBezTo>
                  <a:pt x="1056605" y="4082468"/>
                  <a:pt x="1038892" y="4124141"/>
                  <a:pt x="1035909" y="4131669"/>
                </a:cubicBezTo>
                <a:cubicBezTo>
                  <a:pt x="1032827" y="4139197"/>
                  <a:pt x="1008761" y="4166150"/>
                  <a:pt x="1007125" y="4174102"/>
                </a:cubicBezTo>
                <a:cubicBezTo>
                  <a:pt x="1005489" y="4182043"/>
                  <a:pt x="962170" y="4304628"/>
                  <a:pt x="957549" y="4313330"/>
                </a:cubicBezTo>
                <a:cubicBezTo>
                  <a:pt x="952929" y="4322032"/>
                  <a:pt x="943878" y="4325268"/>
                  <a:pt x="943878" y="4325268"/>
                </a:cubicBezTo>
                <a:lnTo>
                  <a:pt x="943687" y="4319924"/>
                </a:lnTo>
                <a:cubicBezTo>
                  <a:pt x="943687" y="4319924"/>
                  <a:pt x="951099" y="4313417"/>
                  <a:pt x="953216" y="4309874"/>
                </a:cubicBezTo>
                <a:cubicBezTo>
                  <a:pt x="955239" y="4306331"/>
                  <a:pt x="998558" y="4188532"/>
                  <a:pt x="997980" y="4184471"/>
                </a:cubicBezTo>
                <a:cubicBezTo>
                  <a:pt x="997499" y="4180407"/>
                  <a:pt x="996632" y="4175036"/>
                  <a:pt x="996632" y="4175036"/>
                </a:cubicBezTo>
                <a:lnTo>
                  <a:pt x="1003563" y="4170954"/>
                </a:lnTo>
                <a:cubicBezTo>
                  <a:pt x="1003563" y="4170954"/>
                  <a:pt x="1010688" y="4157728"/>
                  <a:pt x="1013671" y="4153983"/>
                </a:cubicBezTo>
                <a:cubicBezTo>
                  <a:pt x="1016656" y="4150238"/>
                  <a:pt x="1027630" y="4136906"/>
                  <a:pt x="1030132" y="4131351"/>
                </a:cubicBezTo>
                <a:cubicBezTo>
                  <a:pt x="1032635" y="4125807"/>
                  <a:pt x="1050156" y="4078580"/>
                  <a:pt x="1053525" y="4073207"/>
                </a:cubicBezTo>
                <a:cubicBezTo>
                  <a:pt x="1056894" y="4067836"/>
                  <a:pt x="1065269" y="4053714"/>
                  <a:pt x="1074510" y="4046494"/>
                </a:cubicBezTo>
                <a:cubicBezTo>
                  <a:pt x="1083848" y="4039284"/>
                  <a:pt x="1092897" y="4032632"/>
                  <a:pt x="1096939" y="4025441"/>
                </a:cubicBezTo>
                <a:cubicBezTo>
                  <a:pt x="1101079" y="4018250"/>
                  <a:pt x="1114269" y="3995638"/>
                  <a:pt x="1119562" y="3982064"/>
                </a:cubicBezTo>
                <a:cubicBezTo>
                  <a:pt x="1124954" y="3968500"/>
                  <a:pt x="1139970" y="3902241"/>
                  <a:pt x="1139970" y="3902241"/>
                </a:cubicBezTo>
                <a:cubicBezTo>
                  <a:pt x="1139970" y="3902241"/>
                  <a:pt x="1129574" y="3908460"/>
                  <a:pt x="1124182" y="3909779"/>
                </a:cubicBezTo>
                <a:cubicBezTo>
                  <a:pt x="1118697" y="3911098"/>
                  <a:pt x="1104930" y="3911666"/>
                  <a:pt x="1104930" y="3911666"/>
                </a:cubicBezTo>
                <a:cubicBezTo>
                  <a:pt x="1104930" y="3911666"/>
                  <a:pt x="1100790" y="3924748"/>
                  <a:pt x="1094438" y="3932093"/>
                </a:cubicBezTo>
                <a:cubicBezTo>
                  <a:pt x="1087987" y="3939438"/>
                  <a:pt x="1078361" y="3945926"/>
                  <a:pt x="1078361" y="3945926"/>
                </a:cubicBezTo>
                <a:lnTo>
                  <a:pt x="1076531" y="3977039"/>
                </a:lnTo>
                <a:lnTo>
                  <a:pt x="1074318" y="3951577"/>
                </a:lnTo>
                <a:cubicBezTo>
                  <a:pt x="1074318" y="3951577"/>
                  <a:pt x="1071815" y="3948910"/>
                  <a:pt x="1066231" y="3952212"/>
                </a:cubicBezTo>
                <a:cubicBezTo>
                  <a:pt x="1060648" y="3955515"/>
                  <a:pt x="1044379" y="3969810"/>
                  <a:pt x="1044379" y="3969810"/>
                </a:cubicBezTo>
                <a:lnTo>
                  <a:pt x="1040433" y="3968866"/>
                </a:lnTo>
                <a:cubicBezTo>
                  <a:pt x="1040433" y="3968866"/>
                  <a:pt x="1054391" y="3952366"/>
                  <a:pt x="1060071" y="3949064"/>
                </a:cubicBezTo>
                <a:cubicBezTo>
                  <a:pt x="1065751" y="3945763"/>
                  <a:pt x="1075184" y="3943721"/>
                  <a:pt x="1075184" y="3943721"/>
                </a:cubicBezTo>
                <a:cubicBezTo>
                  <a:pt x="1075184" y="3943721"/>
                  <a:pt x="1083366" y="3936974"/>
                  <a:pt x="1086063" y="3933036"/>
                </a:cubicBezTo>
                <a:cubicBezTo>
                  <a:pt x="1088757" y="3929100"/>
                  <a:pt x="1099733" y="3910096"/>
                  <a:pt x="1099733" y="3910096"/>
                </a:cubicBezTo>
                <a:lnTo>
                  <a:pt x="1090010" y="3905697"/>
                </a:lnTo>
                <a:lnTo>
                  <a:pt x="1090779" y="3900354"/>
                </a:lnTo>
                <a:cubicBezTo>
                  <a:pt x="1090779" y="3900354"/>
                  <a:pt x="1103197" y="3904253"/>
                  <a:pt x="1109069" y="3904118"/>
                </a:cubicBezTo>
                <a:cubicBezTo>
                  <a:pt x="1114941" y="3903993"/>
                  <a:pt x="1139585" y="3897995"/>
                  <a:pt x="1139008" y="3891239"/>
                </a:cubicBezTo>
                <a:cubicBezTo>
                  <a:pt x="1138429" y="3884480"/>
                  <a:pt x="1109936" y="3885511"/>
                  <a:pt x="1104546" y="3888726"/>
                </a:cubicBezTo>
                <a:cubicBezTo>
                  <a:pt x="1099154" y="3891941"/>
                  <a:pt x="1088854" y="3892182"/>
                  <a:pt x="1088854" y="3892182"/>
                </a:cubicBezTo>
                <a:lnTo>
                  <a:pt x="1083463" y="3900037"/>
                </a:lnTo>
                <a:cubicBezTo>
                  <a:pt x="1083463" y="3900037"/>
                  <a:pt x="1068735" y="3899922"/>
                  <a:pt x="1064017" y="3904754"/>
                </a:cubicBezTo>
                <a:cubicBezTo>
                  <a:pt x="1059397" y="3909586"/>
                  <a:pt x="1037256" y="3919838"/>
                  <a:pt x="1037256" y="3919838"/>
                </a:cubicBezTo>
                <a:cubicBezTo>
                  <a:pt x="1037256" y="3919838"/>
                  <a:pt x="991625" y="3944761"/>
                  <a:pt x="966886" y="3957555"/>
                </a:cubicBezTo>
                <a:cubicBezTo>
                  <a:pt x="942050" y="3970349"/>
                  <a:pt x="864749" y="4001404"/>
                  <a:pt x="842320" y="4027953"/>
                </a:cubicBezTo>
                <a:cubicBezTo>
                  <a:pt x="819891" y="4054503"/>
                  <a:pt x="806509" y="4089246"/>
                  <a:pt x="796306" y="4107468"/>
                </a:cubicBezTo>
                <a:cubicBezTo>
                  <a:pt x="786101" y="4125691"/>
                  <a:pt x="753757" y="4156332"/>
                  <a:pt x="742398" y="4177559"/>
                </a:cubicBezTo>
                <a:cubicBezTo>
                  <a:pt x="731037" y="4198775"/>
                  <a:pt x="689355" y="4245473"/>
                  <a:pt x="663461" y="4285038"/>
                </a:cubicBezTo>
                <a:cubicBezTo>
                  <a:pt x="637469" y="4324611"/>
                  <a:pt x="598866" y="4351489"/>
                  <a:pt x="585871" y="4376817"/>
                </a:cubicBezTo>
                <a:cubicBezTo>
                  <a:pt x="572874" y="4402144"/>
                  <a:pt x="538894" y="4464505"/>
                  <a:pt x="538894" y="4464505"/>
                </a:cubicBezTo>
                <a:lnTo>
                  <a:pt x="523973" y="4607813"/>
                </a:lnTo>
                <a:cubicBezTo>
                  <a:pt x="523973" y="4607822"/>
                  <a:pt x="525512" y="4682332"/>
                  <a:pt x="529555" y="4703366"/>
                </a:cubicBezTo>
                <a:cubicBezTo>
                  <a:pt x="533599" y="4724389"/>
                  <a:pt x="538509" y="4760248"/>
                  <a:pt x="538509" y="4760248"/>
                </a:cubicBezTo>
                <a:cubicBezTo>
                  <a:pt x="538509" y="4760248"/>
                  <a:pt x="533985" y="4750978"/>
                  <a:pt x="528593" y="4760248"/>
                </a:cubicBezTo>
                <a:cubicBezTo>
                  <a:pt x="523106" y="4769519"/>
                  <a:pt x="515116" y="4791891"/>
                  <a:pt x="512517" y="4811163"/>
                </a:cubicBezTo>
                <a:cubicBezTo>
                  <a:pt x="509822" y="4830436"/>
                  <a:pt x="505875" y="4851998"/>
                  <a:pt x="501350" y="4865533"/>
                </a:cubicBezTo>
                <a:cubicBezTo>
                  <a:pt x="496923" y="4879077"/>
                  <a:pt x="480172" y="4898851"/>
                  <a:pt x="480172" y="4898851"/>
                </a:cubicBezTo>
                <a:cubicBezTo>
                  <a:pt x="480172" y="4898851"/>
                  <a:pt x="495382" y="4865437"/>
                  <a:pt x="496826" y="4856109"/>
                </a:cubicBezTo>
                <a:cubicBezTo>
                  <a:pt x="498270" y="4846771"/>
                  <a:pt x="499329" y="4828318"/>
                  <a:pt x="503950" y="4813993"/>
                </a:cubicBezTo>
                <a:cubicBezTo>
                  <a:pt x="508667" y="4799669"/>
                  <a:pt x="523011" y="4750189"/>
                  <a:pt x="523011" y="4750189"/>
                </a:cubicBezTo>
                <a:lnTo>
                  <a:pt x="516463" y="4642700"/>
                </a:lnTo>
                <a:lnTo>
                  <a:pt x="512517" y="4610643"/>
                </a:lnTo>
                <a:lnTo>
                  <a:pt x="481519" y="4663763"/>
                </a:lnTo>
                <a:lnTo>
                  <a:pt x="441859" y="4731022"/>
                </a:lnTo>
                <a:lnTo>
                  <a:pt x="437334" y="4724736"/>
                </a:lnTo>
                <a:lnTo>
                  <a:pt x="474396" y="4656534"/>
                </a:lnTo>
                <a:lnTo>
                  <a:pt x="509340" y="4593046"/>
                </a:lnTo>
                <a:cubicBezTo>
                  <a:pt x="509340" y="4593046"/>
                  <a:pt x="518583" y="4515524"/>
                  <a:pt x="513865" y="4506928"/>
                </a:cubicBezTo>
                <a:cubicBezTo>
                  <a:pt x="509244" y="4498331"/>
                  <a:pt x="427226" y="4551874"/>
                  <a:pt x="427226" y="4551874"/>
                </a:cubicBezTo>
                <a:cubicBezTo>
                  <a:pt x="427226" y="4551874"/>
                  <a:pt x="398540" y="4585691"/>
                  <a:pt x="386795" y="4596820"/>
                </a:cubicBezTo>
                <a:cubicBezTo>
                  <a:pt x="374955" y="4607938"/>
                  <a:pt x="310842" y="4669105"/>
                  <a:pt x="310842" y="4669105"/>
                </a:cubicBezTo>
                <a:lnTo>
                  <a:pt x="309783" y="4657158"/>
                </a:lnTo>
                <a:cubicBezTo>
                  <a:pt x="309783" y="4657158"/>
                  <a:pt x="349251" y="4616900"/>
                  <a:pt x="357820" y="4606244"/>
                </a:cubicBezTo>
                <a:cubicBezTo>
                  <a:pt x="366387" y="4595598"/>
                  <a:pt x="398443" y="4547475"/>
                  <a:pt x="398443" y="4547475"/>
                </a:cubicBezTo>
                <a:cubicBezTo>
                  <a:pt x="398443" y="4547475"/>
                  <a:pt x="413269" y="4527038"/>
                  <a:pt x="434543" y="4517614"/>
                </a:cubicBezTo>
                <a:cubicBezTo>
                  <a:pt x="455818" y="4508189"/>
                  <a:pt x="501159" y="4480214"/>
                  <a:pt x="501159" y="4480214"/>
                </a:cubicBezTo>
                <a:lnTo>
                  <a:pt x="522624" y="4456331"/>
                </a:lnTo>
                <a:lnTo>
                  <a:pt x="558917" y="4364562"/>
                </a:lnTo>
                <a:cubicBezTo>
                  <a:pt x="558917" y="4364562"/>
                  <a:pt x="544958" y="4361482"/>
                  <a:pt x="535717" y="4355446"/>
                </a:cubicBezTo>
                <a:cubicBezTo>
                  <a:pt x="526380" y="4349400"/>
                  <a:pt x="516080" y="4349468"/>
                  <a:pt x="516080" y="4349468"/>
                </a:cubicBezTo>
                <a:cubicBezTo>
                  <a:pt x="516080" y="4349468"/>
                  <a:pt x="506644" y="4365881"/>
                  <a:pt x="495093" y="4373361"/>
                </a:cubicBezTo>
                <a:cubicBezTo>
                  <a:pt x="483542" y="4380831"/>
                  <a:pt x="472664" y="4380899"/>
                  <a:pt x="472664" y="4380899"/>
                </a:cubicBezTo>
                <a:cubicBezTo>
                  <a:pt x="472664" y="4380899"/>
                  <a:pt x="464482" y="4419904"/>
                  <a:pt x="458801" y="4436530"/>
                </a:cubicBezTo>
                <a:cubicBezTo>
                  <a:pt x="453026" y="4453144"/>
                  <a:pt x="436757" y="4491218"/>
                  <a:pt x="436757" y="4491218"/>
                </a:cubicBezTo>
                <a:lnTo>
                  <a:pt x="428767" y="4496243"/>
                </a:lnTo>
                <a:cubicBezTo>
                  <a:pt x="428767" y="4496243"/>
                  <a:pt x="443013" y="4457794"/>
                  <a:pt x="448405" y="4442190"/>
                </a:cubicBezTo>
                <a:cubicBezTo>
                  <a:pt x="453892" y="4426576"/>
                  <a:pt x="463134" y="4383729"/>
                  <a:pt x="463134" y="4383729"/>
                </a:cubicBezTo>
                <a:cubicBezTo>
                  <a:pt x="463134" y="4383729"/>
                  <a:pt x="453218" y="4375122"/>
                  <a:pt x="445036" y="4377124"/>
                </a:cubicBezTo>
                <a:cubicBezTo>
                  <a:pt x="436949" y="4379136"/>
                  <a:pt x="409995" y="4388128"/>
                  <a:pt x="409995" y="4388128"/>
                </a:cubicBezTo>
                <a:lnTo>
                  <a:pt x="409995" y="4382467"/>
                </a:lnTo>
                <a:cubicBezTo>
                  <a:pt x="409995" y="4382467"/>
                  <a:pt x="436084" y="4370126"/>
                  <a:pt x="441088" y="4370531"/>
                </a:cubicBezTo>
                <a:cubicBezTo>
                  <a:pt x="446095" y="4370925"/>
                  <a:pt x="466888" y="4375247"/>
                  <a:pt x="466888" y="4375247"/>
                </a:cubicBezTo>
                <a:cubicBezTo>
                  <a:pt x="466888" y="4375247"/>
                  <a:pt x="476129" y="4369789"/>
                  <a:pt x="484696" y="4364245"/>
                </a:cubicBezTo>
                <a:cubicBezTo>
                  <a:pt x="493362" y="4358690"/>
                  <a:pt x="511554" y="4340043"/>
                  <a:pt x="511554" y="4340043"/>
                </a:cubicBezTo>
                <a:lnTo>
                  <a:pt x="485370" y="4314900"/>
                </a:lnTo>
                <a:lnTo>
                  <a:pt x="451197" y="4263359"/>
                </a:lnTo>
                <a:lnTo>
                  <a:pt x="454374" y="4250470"/>
                </a:lnTo>
                <a:lnTo>
                  <a:pt x="485178" y="4306418"/>
                </a:lnTo>
                <a:lnTo>
                  <a:pt x="517811" y="4334701"/>
                </a:lnTo>
                <a:cubicBezTo>
                  <a:pt x="517811" y="4334701"/>
                  <a:pt x="523106" y="4340901"/>
                  <a:pt x="531962" y="4340986"/>
                </a:cubicBezTo>
                <a:cubicBezTo>
                  <a:pt x="540722" y="4341074"/>
                  <a:pt x="567773" y="4341400"/>
                  <a:pt x="568832" y="4341930"/>
                </a:cubicBezTo>
                <a:cubicBezTo>
                  <a:pt x="569891" y="4342459"/>
                  <a:pt x="670007" y="4245251"/>
                  <a:pt x="701293" y="4200180"/>
                </a:cubicBezTo>
                <a:cubicBezTo>
                  <a:pt x="732578" y="4155120"/>
                  <a:pt x="747788" y="4106718"/>
                  <a:pt x="760399" y="4091123"/>
                </a:cubicBezTo>
                <a:cubicBezTo>
                  <a:pt x="773009" y="4075537"/>
                  <a:pt x="795632" y="4060164"/>
                  <a:pt x="807856" y="4045243"/>
                </a:cubicBezTo>
                <a:cubicBezTo>
                  <a:pt x="819986" y="4030322"/>
                  <a:pt x="835004" y="4005321"/>
                  <a:pt x="835004" y="4005321"/>
                </a:cubicBezTo>
                <a:cubicBezTo>
                  <a:pt x="835004" y="4005321"/>
                  <a:pt x="790819" y="4004253"/>
                  <a:pt x="766175" y="3996205"/>
                </a:cubicBezTo>
                <a:cubicBezTo>
                  <a:pt x="743167" y="3988716"/>
                  <a:pt x="703700" y="3964467"/>
                  <a:pt x="703700" y="3964467"/>
                </a:cubicBezTo>
                <a:cubicBezTo>
                  <a:pt x="703700" y="3964467"/>
                  <a:pt x="618697" y="3896359"/>
                  <a:pt x="607915" y="3895955"/>
                </a:cubicBezTo>
                <a:cubicBezTo>
                  <a:pt x="596653" y="3895532"/>
                  <a:pt x="570084" y="3908441"/>
                  <a:pt x="566233" y="3921408"/>
                </a:cubicBezTo>
                <a:cubicBezTo>
                  <a:pt x="562383" y="3934374"/>
                  <a:pt x="556511" y="3983325"/>
                  <a:pt x="556511" y="3983325"/>
                </a:cubicBezTo>
                <a:lnTo>
                  <a:pt x="553142" y="3985837"/>
                </a:lnTo>
                <a:lnTo>
                  <a:pt x="561515" y="3922977"/>
                </a:lnTo>
                <a:cubicBezTo>
                  <a:pt x="561515" y="3922977"/>
                  <a:pt x="553527" y="3916604"/>
                  <a:pt x="546979" y="3917325"/>
                </a:cubicBezTo>
                <a:cubicBezTo>
                  <a:pt x="540530" y="3918039"/>
                  <a:pt x="528593" y="3917634"/>
                  <a:pt x="528593" y="3917634"/>
                </a:cubicBezTo>
                <a:cubicBezTo>
                  <a:pt x="528593" y="3917634"/>
                  <a:pt x="518293" y="3931275"/>
                  <a:pt x="512709" y="3932728"/>
                </a:cubicBezTo>
                <a:cubicBezTo>
                  <a:pt x="507126" y="3934173"/>
                  <a:pt x="495863" y="3929580"/>
                  <a:pt x="495863" y="3929580"/>
                </a:cubicBezTo>
                <a:lnTo>
                  <a:pt x="497211" y="3923613"/>
                </a:lnTo>
                <a:cubicBezTo>
                  <a:pt x="497211" y="3923613"/>
                  <a:pt x="508570" y="3928580"/>
                  <a:pt x="510881" y="3928320"/>
                </a:cubicBezTo>
                <a:cubicBezTo>
                  <a:pt x="513288" y="3928069"/>
                  <a:pt x="525224" y="3916065"/>
                  <a:pt x="525224" y="3916065"/>
                </a:cubicBezTo>
                <a:lnTo>
                  <a:pt x="506549" y="3903184"/>
                </a:lnTo>
                <a:lnTo>
                  <a:pt x="508378" y="3898151"/>
                </a:lnTo>
                <a:lnTo>
                  <a:pt x="530519" y="3911039"/>
                </a:lnTo>
                <a:cubicBezTo>
                  <a:pt x="530519" y="3911039"/>
                  <a:pt x="538219" y="3908796"/>
                  <a:pt x="544188" y="3910404"/>
                </a:cubicBezTo>
                <a:cubicBezTo>
                  <a:pt x="550253" y="3912022"/>
                  <a:pt x="562286" y="3914496"/>
                  <a:pt x="562286" y="3914496"/>
                </a:cubicBezTo>
                <a:lnTo>
                  <a:pt x="545440" y="3895319"/>
                </a:lnTo>
                <a:lnTo>
                  <a:pt x="548232" y="3891556"/>
                </a:lnTo>
                <a:cubicBezTo>
                  <a:pt x="548232" y="3891546"/>
                  <a:pt x="556799" y="3898766"/>
                  <a:pt x="560457" y="3904437"/>
                </a:cubicBezTo>
                <a:cubicBezTo>
                  <a:pt x="564212" y="3910115"/>
                  <a:pt x="567002" y="3910722"/>
                  <a:pt x="567002" y="3910722"/>
                </a:cubicBezTo>
                <a:cubicBezTo>
                  <a:pt x="567002" y="3910722"/>
                  <a:pt x="577881" y="3899546"/>
                  <a:pt x="582694" y="3897207"/>
                </a:cubicBezTo>
                <a:cubicBezTo>
                  <a:pt x="587507" y="3894867"/>
                  <a:pt x="598192" y="3889669"/>
                  <a:pt x="598192" y="3889669"/>
                </a:cubicBezTo>
                <a:cubicBezTo>
                  <a:pt x="598192" y="3889669"/>
                  <a:pt x="577014" y="3870455"/>
                  <a:pt x="571432" y="3865469"/>
                </a:cubicBezTo>
                <a:cubicBezTo>
                  <a:pt x="565848" y="3860472"/>
                  <a:pt x="551024" y="3844097"/>
                  <a:pt x="551024" y="3844097"/>
                </a:cubicBezTo>
                <a:cubicBezTo>
                  <a:pt x="551024" y="3844097"/>
                  <a:pt x="523491" y="3835088"/>
                  <a:pt x="515501" y="3834981"/>
                </a:cubicBezTo>
                <a:cubicBezTo>
                  <a:pt x="507416" y="3834866"/>
                  <a:pt x="464482" y="3837811"/>
                  <a:pt x="464482" y="3837811"/>
                </a:cubicBezTo>
                <a:cubicBezTo>
                  <a:pt x="464482" y="3837811"/>
                  <a:pt x="445806" y="3828147"/>
                  <a:pt x="439356" y="3823034"/>
                </a:cubicBezTo>
                <a:cubicBezTo>
                  <a:pt x="432907" y="3817933"/>
                  <a:pt x="415098" y="3801347"/>
                  <a:pt x="415098" y="3801347"/>
                </a:cubicBezTo>
                <a:lnTo>
                  <a:pt x="378999" y="3804812"/>
                </a:lnTo>
                <a:cubicBezTo>
                  <a:pt x="378999" y="3804812"/>
                  <a:pt x="347424" y="3776471"/>
                  <a:pt x="335006" y="3769608"/>
                </a:cubicBezTo>
                <a:cubicBezTo>
                  <a:pt x="322586" y="3762744"/>
                  <a:pt x="278304" y="3744146"/>
                  <a:pt x="278304" y="3744146"/>
                </a:cubicBezTo>
                <a:lnTo>
                  <a:pt x="278690" y="3738804"/>
                </a:lnTo>
                <a:cubicBezTo>
                  <a:pt x="278690" y="3738804"/>
                  <a:pt x="327112" y="3756593"/>
                  <a:pt x="334812" y="3761434"/>
                </a:cubicBezTo>
                <a:cubicBezTo>
                  <a:pt x="342514" y="3766278"/>
                  <a:pt x="380441" y="3794126"/>
                  <a:pt x="380441" y="3794126"/>
                </a:cubicBezTo>
                <a:lnTo>
                  <a:pt x="415482" y="3794126"/>
                </a:lnTo>
                <a:lnTo>
                  <a:pt x="462364" y="3828069"/>
                </a:lnTo>
                <a:cubicBezTo>
                  <a:pt x="462364" y="3828069"/>
                  <a:pt x="500581" y="3824998"/>
                  <a:pt x="508570" y="3824604"/>
                </a:cubicBezTo>
                <a:cubicBezTo>
                  <a:pt x="516560" y="3824218"/>
                  <a:pt x="543996" y="3829946"/>
                  <a:pt x="543996" y="3829946"/>
                </a:cubicBezTo>
                <a:cubicBezTo>
                  <a:pt x="543996" y="3829946"/>
                  <a:pt x="539181" y="3796350"/>
                  <a:pt x="528593" y="3780611"/>
                </a:cubicBezTo>
                <a:cubicBezTo>
                  <a:pt x="523203" y="3772649"/>
                  <a:pt x="506357" y="3753340"/>
                  <a:pt x="489318" y="3738804"/>
                </a:cubicBezTo>
                <a:cubicBezTo>
                  <a:pt x="472567" y="3724604"/>
                  <a:pt x="455624" y="3715238"/>
                  <a:pt x="455624" y="3715238"/>
                </a:cubicBezTo>
                <a:lnTo>
                  <a:pt x="463518" y="3710838"/>
                </a:lnTo>
                <a:cubicBezTo>
                  <a:pt x="463518" y="3710838"/>
                  <a:pt x="489511" y="3729369"/>
                  <a:pt x="496249" y="3736608"/>
                </a:cubicBezTo>
                <a:cubicBezTo>
                  <a:pt x="502988" y="3743847"/>
                  <a:pt x="520796" y="3759866"/>
                  <a:pt x="520796" y="3759866"/>
                </a:cubicBezTo>
                <a:cubicBezTo>
                  <a:pt x="520796" y="3759866"/>
                  <a:pt x="520217" y="3722852"/>
                  <a:pt x="518101" y="3709578"/>
                </a:cubicBezTo>
                <a:cubicBezTo>
                  <a:pt x="514539" y="3687764"/>
                  <a:pt x="506934" y="3657720"/>
                  <a:pt x="506934" y="3657720"/>
                </a:cubicBezTo>
                <a:lnTo>
                  <a:pt x="512132" y="3656150"/>
                </a:lnTo>
                <a:cubicBezTo>
                  <a:pt x="512132" y="3656150"/>
                  <a:pt x="523203" y="3697948"/>
                  <a:pt x="523973" y="3713668"/>
                </a:cubicBezTo>
                <a:cubicBezTo>
                  <a:pt x="524839" y="3729379"/>
                  <a:pt x="528786" y="3767722"/>
                  <a:pt x="528786" y="3767722"/>
                </a:cubicBezTo>
                <a:cubicBezTo>
                  <a:pt x="528786" y="3767722"/>
                  <a:pt x="539181" y="3784509"/>
                  <a:pt x="543611" y="3801038"/>
                </a:cubicBezTo>
                <a:cubicBezTo>
                  <a:pt x="548039" y="3817557"/>
                  <a:pt x="555548" y="3835289"/>
                  <a:pt x="555548" y="3835289"/>
                </a:cubicBezTo>
                <a:cubicBezTo>
                  <a:pt x="555548" y="3835289"/>
                  <a:pt x="565078" y="3848872"/>
                  <a:pt x="577978" y="3861377"/>
                </a:cubicBezTo>
                <a:cubicBezTo>
                  <a:pt x="590781" y="3873824"/>
                  <a:pt x="606856" y="3885057"/>
                  <a:pt x="613692" y="3890612"/>
                </a:cubicBezTo>
                <a:cubicBezTo>
                  <a:pt x="626495" y="3901144"/>
                  <a:pt x="704854" y="3942153"/>
                  <a:pt x="704854" y="3942153"/>
                </a:cubicBezTo>
                <a:cubicBezTo>
                  <a:pt x="704854" y="3942153"/>
                  <a:pt x="754526" y="3971474"/>
                  <a:pt x="764345" y="3977039"/>
                </a:cubicBezTo>
                <a:cubicBezTo>
                  <a:pt x="774165" y="3982603"/>
                  <a:pt x="799868" y="4001952"/>
                  <a:pt x="829420" y="3992442"/>
                </a:cubicBezTo>
                <a:cubicBezTo>
                  <a:pt x="858974" y="3982930"/>
                  <a:pt x="941665" y="3929667"/>
                  <a:pt x="978150" y="3912609"/>
                </a:cubicBezTo>
                <a:cubicBezTo>
                  <a:pt x="1014633" y="3895551"/>
                  <a:pt x="1190413" y="3821465"/>
                  <a:pt x="1190413" y="3821465"/>
                </a:cubicBezTo>
                <a:lnTo>
                  <a:pt x="1173567" y="3786579"/>
                </a:lnTo>
                <a:lnTo>
                  <a:pt x="1103293" y="3760174"/>
                </a:lnTo>
                <a:cubicBezTo>
                  <a:pt x="1103293" y="3760183"/>
                  <a:pt x="1034945" y="3693896"/>
                  <a:pt x="1020602" y="3677204"/>
                </a:cubicBezTo>
                <a:cubicBezTo>
                  <a:pt x="1006258" y="3660521"/>
                  <a:pt x="904218" y="3576636"/>
                  <a:pt x="904218" y="3576636"/>
                </a:cubicBezTo>
                <a:lnTo>
                  <a:pt x="912497" y="3566894"/>
                </a:lnTo>
                <a:cubicBezTo>
                  <a:pt x="912497" y="3566894"/>
                  <a:pt x="996152" y="3631440"/>
                  <a:pt x="1006355" y="3642317"/>
                </a:cubicBezTo>
                <a:cubicBezTo>
                  <a:pt x="1016463" y="3653205"/>
                  <a:pt x="1050733" y="3695061"/>
                  <a:pt x="1059300" y="3703917"/>
                </a:cubicBezTo>
                <a:cubicBezTo>
                  <a:pt x="1067867" y="3712783"/>
                  <a:pt x="1110225" y="3746668"/>
                  <a:pt x="1110225" y="3746668"/>
                </a:cubicBezTo>
                <a:cubicBezTo>
                  <a:pt x="1110225" y="3746668"/>
                  <a:pt x="1159031" y="3764486"/>
                  <a:pt x="1168177" y="3768346"/>
                </a:cubicBezTo>
                <a:cubicBezTo>
                  <a:pt x="1177321" y="3772207"/>
                  <a:pt x="1219099" y="3816748"/>
                  <a:pt x="1219099" y="3816748"/>
                </a:cubicBezTo>
                <a:cubicBezTo>
                  <a:pt x="1219099" y="3816748"/>
                  <a:pt x="1247112" y="3821254"/>
                  <a:pt x="1274645" y="3808893"/>
                </a:cubicBezTo>
                <a:cubicBezTo>
                  <a:pt x="1302272" y="3796534"/>
                  <a:pt x="1314499" y="3792865"/>
                  <a:pt x="1314499" y="3792865"/>
                </a:cubicBezTo>
                <a:lnTo>
                  <a:pt x="1280805" y="3766460"/>
                </a:lnTo>
                <a:cubicBezTo>
                  <a:pt x="1280805" y="3766469"/>
                  <a:pt x="1238065" y="3594203"/>
                  <a:pt x="1219775" y="3578523"/>
                </a:cubicBezTo>
                <a:cubicBezTo>
                  <a:pt x="1201483" y="3562831"/>
                  <a:pt x="1159513" y="3554851"/>
                  <a:pt x="1137661" y="3528234"/>
                </a:cubicBezTo>
                <a:cubicBezTo>
                  <a:pt x="1115711" y="3501616"/>
                  <a:pt x="1063825" y="3422632"/>
                  <a:pt x="1063825" y="3422632"/>
                </a:cubicBezTo>
                <a:cubicBezTo>
                  <a:pt x="1063825" y="3422632"/>
                  <a:pt x="1055161" y="3396794"/>
                  <a:pt x="1050156" y="3377686"/>
                </a:cubicBezTo>
                <a:cubicBezTo>
                  <a:pt x="1045150" y="3358586"/>
                  <a:pt x="1059012" y="3330497"/>
                  <a:pt x="1048807" y="3311368"/>
                </a:cubicBezTo>
                <a:cubicBezTo>
                  <a:pt x="1038507" y="3292251"/>
                  <a:pt x="933580" y="3189747"/>
                  <a:pt x="933580" y="3189747"/>
                </a:cubicBezTo>
                <a:lnTo>
                  <a:pt x="851272" y="3175289"/>
                </a:lnTo>
                <a:lnTo>
                  <a:pt x="849059" y="3166173"/>
                </a:lnTo>
                <a:lnTo>
                  <a:pt x="897095" y="3172767"/>
                </a:lnTo>
                <a:lnTo>
                  <a:pt x="929536" y="3179688"/>
                </a:lnTo>
                <a:cubicBezTo>
                  <a:pt x="929536" y="3179688"/>
                  <a:pt x="922990" y="3156845"/>
                  <a:pt x="916733" y="3138198"/>
                </a:cubicBezTo>
                <a:cubicBezTo>
                  <a:pt x="910379" y="3119552"/>
                  <a:pt x="912113" y="3077225"/>
                  <a:pt x="912113" y="3077225"/>
                </a:cubicBezTo>
                <a:lnTo>
                  <a:pt x="918657" y="3076281"/>
                </a:lnTo>
                <a:cubicBezTo>
                  <a:pt x="918657" y="3076281"/>
                  <a:pt x="917985" y="3113188"/>
                  <a:pt x="920295" y="3125944"/>
                </a:cubicBezTo>
                <a:cubicBezTo>
                  <a:pt x="922605" y="3138698"/>
                  <a:pt x="935505" y="3176858"/>
                  <a:pt x="935505" y="3176858"/>
                </a:cubicBezTo>
                <a:lnTo>
                  <a:pt x="993648" y="3230284"/>
                </a:lnTo>
                <a:lnTo>
                  <a:pt x="1011650" y="3244426"/>
                </a:lnTo>
                <a:lnTo>
                  <a:pt x="1004911" y="3215200"/>
                </a:lnTo>
                <a:lnTo>
                  <a:pt x="1003948" y="3163968"/>
                </a:lnTo>
                <a:lnTo>
                  <a:pt x="997788" y="3131913"/>
                </a:lnTo>
                <a:lnTo>
                  <a:pt x="1001542" y="3130343"/>
                </a:lnTo>
                <a:lnTo>
                  <a:pt x="1009147" y="3163342"/>
                </a:lnTo>
                <a:lnTo>
                  <a:pt x="1010494" y="3214257"/>
                </a:lnTo>
                <a:lnTo>
                  <a:pt x="1015884" y="3244118"/>
                </a:lnTo>
                <a:lnTo>
                  <a:pt x="1037256" y="3274287"/>
                </a:lnTo>
                <a:lnTo>
                  <a:pt x="1049771" y="3246005"/>
                </a:lnTo>
                <a:lnTo>
                  <a:pt x="1053717" y="3229660"/>
                </a:lnTo>
                <a:lnTo>
                  <a:pt x="1043417" y="3193511"/>
                </a:lnTo>
                <a:lnTo>
                  <a:pt x="1047171" y="3164604"/>
                </a:lnTo>
                <a:lnTo>
                  <a:pt x="1053332" y="3167741"/>
                </a:lnTo>
                <a:lnTo>
                  <a:pt x="1049384" y="3193511"/>
                </a:lnTo>
                <a:cubicBezTo>
                  <a:pt x="1049384" y="3193511"/>
                  <a:pt x="1067867" y="3237485"/>
                  <a:pt x="1056510" y="3257316"/>
                </a:cubicBezTo>
                <a:cubicBezTo>
                  <a:pt x="1045150" y="3277147"/>
                  <a:pt x="1042646" y="3284972"/>
                  <a:pt x="1042646" y="3284972"/>
                </a:cubicBezTo>
                <a:lnTo>
                  <a:pt x="1055931" y="3295033"/>
                </a:lnTo>
                <a:cubicBezTo>
                  <a:pt x="1055931" y="3295033"/>
                  <a:pt x="1059494" y="3338054"/>
                  <a:pt x="1066040" y="3372034"/>
                </a:cubicBezTo>
                <a:cubicBezTo>
                  <a:pt x="1072585" y="3406006"/>
                  <a:pt x="1102717" y="3449345"/>
                  <a:pt x="1102717" y="3449345"/>
                </a:cubicBezTo>
                <a:lnTo>
                  <a:pt x="1095015" y="3407547"/>
                </a:lnTo>
                <a:lnTo>
                  <a:pt x="1098769" y="3399056"/>
                </a:lnTo>
                <a:lnTo>
                  <a:pt x="1090779" y="3362292"/>
                </a:lnTo>
                <a:lnTo>
                  <a:pt x="1094438" y="3359145"/>
                </a:lnTo>
                <a:lnTo>
                  <a:pt x="1104064" y="3400317"/>
                </a:lnTo>
                <a:lnTo>
                  <a:pt x="1100887" y="3411320"/>
                </a:lnTo>
                <a:lnTo>
                  <a:pt x="1108684" y="3451857"/>
                </a:lnTo>
                <a:cubicBezTo>
                  <a:pt x="1108684" y="3451857"/>
                  <a:pt x="1111957" y="3474143"/>
                  <a:pt x="1133233" y="3495860"/>
                </a:cubicBezTo>
                <a:cubicBezTo>
                  <a:pt x="1154603" y="3517578"/>
                  <a:pt x="1200424" y="3520840"/>
                  <a:pt x="1228245" y="3555891"/>
                </a:cubicBezTo>
                <a:cubicBezTo>
                  <a:pt x="1256066" y="3590941"/>
                  <a:pt x="1268002" y="3627396"/>
                  <a:pt x="1284559" y="3683182"/>
                </a:cubicBezTo>
                <a:cubicBezTo>
                  <a:pt x="1301117" y="3738967"/>
                  <a:pt x="1344244" y="3795156"/>
                  <a:pt x="1369657" y="3809519"/>
                </a:cubicBezTo>
                <a:cubicBezTo>
                  <a:pt x="1395072" y="3823882"/>
                  <a:pt x="1468232" y="3821091"/>
                  <a:pt x="1494225" y="3858864"/>
                </a:cubicBezTo>
                <a:cubicBezTo>
                  <a:pt x="1520120" y="3896638"/>
                  <a:pt x="1516655" y="3907737"/>
                  <a:pt x="1563631" y="3917952"/>
                </a:cubicBezTo>
                <a:cubicBezTo>
                  <a:pt x="1610608" y="3928166"/>
                  <a:pt x="1644686" y="3942123"/>
                  <a:pt x="1679824" y="3926443"/>
                </a:cubicBezTo>
                <a:cubicBezTo>
                  <a:pt x="1714960" y="3910751"/>
                  <a:pt x="1729784" y="3895955"/>
                  <a:pt x="1729784" y="3895955"/>
                </a:cubicBezTo>
                <a:cubicBezTo>
                  <a:pt x="1729784" y="3895955"/>
                  <a:pt x="1722083" y="3860481"/>
                  <a:pt x="1698112" y="3846917"/>
                </a:cubicBezTo>
                <a:cubicBezTo>
                  <a:pt x="1674143" y="3833364"/>
                  <a:pt x="1667501" y="3819223"/>
                  <a:pt x="1651327" y="3803550"/>
                </a:cubicBezTo>
                <a:cubicBezTo>
                  <a:pt x="1635060" y="3787879"/>
                  <a:pt x="1598575" y="3779331"/>
                  <a:pt x="1584039" y="3772438"/>
                </a:cubicBezTo>
                <a:cubicBezTo>
                  <a:pt x="1569503" y="3765545"/>
                  <a:pt x="1542549" y="3755852"/>
                  <a:pt x="1523200" y="3764890"/>
                </a:cubicBezTo>
                <a:cubicBezTo>
                  <a:pt x="1503755" y="3773939"/>
                  <a:pt x="1463612" y="3766932"/>
                  <a:pt x="1456778" y="3763004"/>
                </a:cubicBezTo>
                <a:cubicBezTo>
                  <a:pt x="1449847" y="3759077"/>
                  <a:pt x="1438680" y="3744782"/>
                  <a:pt x="1438680" y="3744782"/>
                </a:cubicBezTo>
                <a:lnTo>
                  <a:pt x="1440507" y="3741007"/>
                </a:lnTo>
                <a:cubicBezTo>
                  <a:pt x="1440507" y="3741007"/>
                  <a:pt x="1453312" y="3756257"/>
                  <a:pt x="1458509" y="3757978"/>
                </a:cubicBezTo>
                <a:cubicBezTo>
                  <a:pt x="1463709" y="3759702"/>
                  <a:pt x="1510204" y="3764621"/>
                  <a:pt x="1519156" y="3761753"/>
                </a:cubicBezTo>
                <a:cubicBezTo>
                  <a:pt x="1528207" y="3758874"/>
                  <a:pt x="1565941" y="3754735"/>
                  <a:pt x="1578938" y="3759240"/>
                </a:cubicBezTo>
                <a:cubicBezTo>
                  <a:pt x="1591837" y="3763736"/>
                  <a:pt x="1609936" y="3770888"/>
                  <a:pt x="1619562" y="3770552"/>
                </a:cubicBezTo>
                <a:cubicBezTo>
                  <a:pt x="1629188" y="3770214"/>
                  <a:pt x="1641413" y="3766758"/>
                  <a:pt x="1648921" y="3779032"/>
                </a:cubicBezTo>
                <a:cubicBezTo>
                  <a:pt x="1656431" y="3791315"/>
                  <a:pt x="1675876" y="3814862"/>
                  <a:pt x="1675876" y="3814862"/>
                </a:cubicBezTo>
                <a:lnTo>
                  <a:pt x="1674914" y="3790035"/>
                </a:lnTo>
                <a:cubicBezTo>
                  <a:pt x="1674914" y="3790035"/>
                  <a:pt x="1682999" y="3809846"/>
                  <a:pt x="1694358" y="3824296"/>
                </a:cubicBezTo>
                <a:cubicBezTo>
                  <a:pt x="1705622" y="3838735"/>
                  <a:pt x="1721409" y="3846841"/>
                  <a:pt x="1728051" y="3859808"/>
                </a:cubicBezTo>
                <a:cubicBezTo>
                  <a:pt x="1734694" y="3872774"/>
                  <a:pt x="1745861" y="3895638"/>
                  <a:pt x="1745861" y="3895638"/>
                </a:cubicBezTo>
                <a:cubicBezTo>
                  <a:pt x="1745861" y="3895638"/>
                  <a:pt x="1748941" y="3906399"/>
                  <a:pt x="1769926" y="3905380"/>
                </a:cubicBezTo>
                <a:cubicBezTo>
                  <a:pt x="1777820" y="3904995"/>
                  <a:pt x="1780997" y="3903763"/>
                  <a:pt x="1789757" y="3902550"/>
                </a:cubicBezTo>
                <a:cubicBezTo>
                  <a:pt x="1754428" y="3868124"/>
                  <a:pt x="1734115" y="3848920"/>
                  <a:pt x="1674914" y="3790035"/>
                </a:cubicBezTo>
                <a:cubicBezTo>
                  <a:pt x="1570177" y="3685944"/>
                  <a:pt x="1458029" y="3571871"/>
                  <a:pt x="1427609" y="3531690"/>
                </a:cubicBezTo>
                <a:cubicBezTo>
                  <a:pt x="1372160" y="3458479"/>
                  <a:pt x="1308048" y="3279351"/>
                  <a:pt x="1249905" y="3117145"/>
                </a:cubicBezTo>
                <a:cubicBezTo>
                  <a:pt x="1226032" y="3109791"/>
                  <a:pt x="1110995" y="3074653"/>
                  <a:pt x="1083463" y="3062458"/>
                </a:cubicBezTo>
                <a:cubicBezTo>
                  <a:pt x="1051887" y="3048460"/>
                  <a:pt x="991819" y="2963573"/>
                  <a:pt x="962458" y="2951194"/>
                </a:cubicBezTo>
                <a:cubicBezTo>
                  <a:pt x="933193" y="2938815"/>
                  <a:pt x="861477" y="2943108"/>
                  <a:pt x="819891" y="2998971"/>
                </a:cubicBezTo>
                <a:cubicBezTo>
                  <a:pt x="790530" y="3038468"/>
                  <a:pt x="728150" y="3122228"/>
                  <a:pt x="714962" y="3161456"/>
                </a:cubicBezTo>
                <a:cubicBezTo>
                  <a:pt x="708031" y="3182192"/>
                  <a:pt x="683869" y="3203957"/>
                  <a:pt x="670969" y="3232797"/>
                </a:cubicBezTo>
                <a:cubicBezTo>
                  <a:pt x="657974" y="3261841"/>
                  <a:pt x="652102" y="3289371"/>
                  <a:pt x="652102" y="3289371"/>
                </a:cubicBezTo>
                <a:lnTo>
                  <a:pt x="645169" y="3280891"/>
                </a:lnTo>
                <a:lnTo>
                  <a:pt x="656529" y="3247257"/>
                </a:lnTo>
                <a:cubicBezTo>
                  <a:pt x="656529" y="3247257"/>
                  <a:pt x="636313" y="3279341"/>
                  <a:pt x="623607" y="3309174"/>
                </a:cubicBezTo>
                <a:cubicBezTo>
                  <a:pt x="621295" y="3314507"/>
                  <a:pt x="620333" y="3318223"/>
                  <a:pt x="617830" y="3324885"/>
                </a:cubicBezTo>
                <a:cubicBezTo>
                  <a:pt x="618120" y="3327263"/>
                  <a:pt x="618312" y="3332277"/>
                  <a:pt x="618600" y="3334000"/>
                </a:cubicBezTo>
                <a:cubicBezTo>
                  <a:pt x="622740" y="3355035"/>
                  <a:pt x="627746" y="3391201"/>
                  <a:pt x="627746" y="3391201"/>
                </a:cubicBezTo>
                <a:cubicBezTo>
                  <a:pt x="627746" y="3391201"/>
                  <a:pt x="623030" y="3381930"/>
                  <a:pt x="617638" y="3391201"/>
                </a:cubicBezTo>
                <a:cubicBezTo>
                  <a:pt x="612151" y="3400470"/>
                  <a:pt x="604161" y="3422526"/>
                  <a:pt x="601563" y="3441806"/>
                </a:cubicBezTo>
                <a:cubicBezTo>
                  <a:pt x="598866" y="3461079"/>
                  <a:pt x="595112" y="3482634"/>
                  <a:pt x="590684" y="3496177"/>
                </a:cubicBezTo>
                <a:cubicBezTo>
                  <a:pt x="586160" y="3509713"/>
                  <a:pt x="569409" y="3529802"/>
                  <a:pt x="569409" y="3529802"/>
                </a:cubicBezTo>
                <a:cubicBezTo>
                  <a:pt x="569409" y="3529802"/>
                  <a:pt x="584427" y="3496399"/>
                  <a:pt x="585871" y="3487062"/>
                </a:cubicBezTo>
                <a:cubicBezTo>
                  <a:pt x="587314" y="3477724"/>
                  <a:pt x="588566" y="3459259"/>
                  <a:pt x="593187" y="3444945"/>
                </a:cubicBezTo>
                <a:cubicBezTo>
                  <a:pt x="597904" y="3430622"/>
                  <a:pt x="612248" y="3380823"/>
                  <a:pt x="612248" y="3380833"/>
                </a:cubicBezTo>
                <a:lnTo>
                  <a:pt x="610033" y="3346255"/>
                </a:lnTo>
                <a:cubicBezTo>
                  <a:pt x="602236" y="3368396"/>
                  <a:pt x="591840" y="3397179"/>
                  <a:pt x="591840" y="3397179"/>
                </a:cubicBezTo>
                <a:lnTo>
                  <a:pt x="590492" y="3395917"/>
                </a:lnTo>
                <a:cubicBezTo>
                  <a:pt x="590492" y="3395917"/>
                  <a:pt x="599348" y="3361600"/>
                  <a:pt x="609071" y="3330227"/>
                </a:cubicBezTo>
                <a:lnTo>
                  <a:pt x="605700" y="3273663"/>
                </a:lnTo>
                <a:lnTo>
                  <a:pt x="601755" y="3241605"/>
                </a:lnTo>
                <a:lnTo>
                  <a:pt x="570565" y="3294714"/>
                </a:lnTo>
                <a:lnTo>
                  <a:pt x="531193" y="3361975"/>
                </a:lnTo>
                <a:lnTo>
                  <a:pt x="526380" y="3355690"/>
                </a:lnTo>
                <a:lnTo>
                  <a:pt x="563633" y="3287485"/>
                </a:lnTo>
                <a:lnTo>
                  <a:pt x="598386" y="3223999"/>
                </a:lnTo>
                <a:cubicBezTo>
                  <a:pt x="598386" y="3223999"/>
                  <a:pt x="607818" y="3146487"/>
                  <a:pt x="603102" y="3137890"/>
                </a:cubicBezTo>
                <a:cubicBezTo>
                  <a:pt x="598481" y="3129284"/>
                  <a:pt x="516463" y="3182826"/>
                  <a:pt x="516463" y="3182826"/>
                </a:cubicBezTo>
                <a:cubicBezTo>
                  <a:pt x="516463" y="3182826"/>
                  <a:pt x="487777" y="3216644"/>
                  <a:pt x="476033" y="3227773"/>
                </a:cubicBezTo>
                <a:cubicBezTo>
                  <a:pt x="468524" y="3234828"/>
                  <a:pt x="447731" y="3254716"/>
                  <a:pt x="427805" y="3273663"/>
                </a:cubicBezTo>
                <a:cubicBezTo>
                  <a:pt x="441666" y="3299373"/>
                  <a:pt x="461978" y="3330545"/>
                  <a:pt x="461978" y="3330545"/>
                </a:cubicBezTo>
                <a:lnTo>
                  <a:pt x="461305" y="3336513"/>
                </a:lnTo>
                <a:cubicBezTo>
                  <a:pt x="461305" y="3336513"/>
                  <a:pt x="437334" y="3302040"/>
                  <a:pt x="423664" y="3278062"/>
                </a:cubicBezTo>
                <a:cubicBezTo>
                  <a:pt x="423569" y="3277906"/>
                  <a:pt x="423569" y="3277897"/>
                  <a:pt x="423472" y="3277743"/>
                </a:cubicBezTo>
                <a:cubicBezTo>
                  <a:pt x="415289" y="3285542"/>
                  <a:pt x="402390" y="3297756"/>
                  <a:pt x="401620" y="3298489"/>
                </a:cubicBezTo>
                <a:lnTo>
                  <a:pt x="396325" y="3360406"/>
                </a:lnTo>
                <a:lnTo>
                  <a:pt x="392090" y="3355690"/>
                </a:lnTo>
                <a:cubicBezTo>
                  <a:pt x="392090" y="3355690"/>
                  <a:pt x="401525" y="3251472"/>
                  <a:pt x="400849" y="3230284"/>
                </a:cubicBezTo>
                <a:cubicBezTo>
                  <a:pt x="400176" y="3209867"/>
                  <a:pt x="398346" y="3159049"/>
                  <a:pt x="396325" y="3159569"/>
                </a:cubicBezTo>
                <a:cubicBezTo>
                  <a:pt x="382561" y="3162957"/>
                  <a:pt x="345497" y="3231854"/>
                  <a:pt x="345497" y="3231854"/>
                </a:cubicBezTo>
                <a:cubicBezTo>
                  <a:pt x="345497" y="3231854"/>
                  <a:pt x="329902" y="3255670"/>
                  <a:pt x="320950" y="3292520"/>
                </a:cubicBezTo>
                <a:cubicBezTo>
                  <a:pt x="311901" y="3329360"/>
                  <a:pt x="312671" y="3367674"/>
                  <a:pt x="309398" y="3379265"/>
                </a:cubicBezTo>
                <a:cubicBezTo>
                  <a:pt x="304875" y="3395484"/>
                  <a:pt x="254047" y="3498373"/>
                  <a:pt x="254047" y="3498373"/>
                </a:cubicBezTo>
                <a:lnTo>
                  <a:pt x="173184" y="3667779"/>
                </a:lnTo>
                <a:lnTo>
                  <a:pt x="251159" y="3495234"/>
                </a:lnTo>
                <a:lnTo>
                  <a:pt x="304488" y="3377377"/>
                </a:lnTo>
                <a:lnTo>
                  <a:pt x="315945" y="3291260"/>
                </a:lnTo>
                <a:cubicBezTo>
                  <a:pt x="315945" y="3291260"/>
                  <a:pt x="337894" y="3236726"/>
                  <a:pt x="335583" y="3233433"/>
                </a:cubicBezTo>
                <a:cubicBezTo>
                  <a:pt x="333368" y="3230208"/>
                  <a:pt x="274359" y="3248267"/>
                  <a:pt x="271375" y="3252600"/>
                </a:cubicBezTo>
                <a:cubicBezTo>
                  <a:pt x="267813" y="3257798"/>
                  <a:pt x="212075" y="3354120"/>
                  <a:pt x="212075" y="3354120"/>
                </a:cubicBezTo>
                <a:lnTo>
                  <a:pt x="208898" y="3350664"/>
                </a:lnTo>
                <a:cubicBezTo>
                  <a:pt x="208898" y="3350664"/>
                  <a:pt x="267139" y="3253437"/>
                  <a:pt x="265983" y="3250404"/>
                </a:cubicBezTo>
                <a:cubicBezTo>
                  <a:pt x="265213" y="3248508"/>
                  <a:pt x="248175" y="3242038"/>
                  <a:pt x="231521" y="3240026"/>
                </a:cubicBezTo>
                <a:cubicBezTo>
                  <a:pt x="215444" y="3238092"/>
                  <a:pt x="199946" y="3240662"/>
                  <a:pt x="199946" y="3240662"/>
                </a:cubicBezTo>
                <a:cubicBezTo>
                  <a:pt x="199946" y="3240662"/>
                  <a:pt x="182040" y="3255969"/>
                  <a:pt x="167986" y="3267058"/>
                </a:cubicBezTo>
                <a:cubicBezTo>
                  <a:pt x="159515" y="3273788"/>
                  <a:pt x="142476" y="3279948"/>
                  <a:pt x="142476" y="3279948"/>
                </a:cubicBezTo>
                <a:lnTo>
                  <a:pt x="123222" y="3303831"/>
                </a:lnTo>
                <a:lnTo>
                  <a:pt x="121202" y="3301319"/>
                </a:lnTo>
                <a:lnTo>
                  <a:pt x="140069" y="3274287"/>
                </a:lnTo>
                <a:cubicBezTo>
                  <a:pt x="140069" y="3274287"/>
                  <a:pt x="153740" y="3270138"/>
                  <a:pt x="166446" y="3260455"/>
                </a:cubicBezTo>
                <a:cubicBezTo>
                  <a:pt x="179056" y="3250780"/>
                  <a:pt x="190994" y="3239411"/>
                  <a:pt x="192053" y="3234059"/>
                </a:cubicBezTo>
                <a:cubicBezTo>
                  <a:pt x="193112" y="3227792"/>
                  <a:pt x="185313" y="3227773"/>
                  <a:pt x="185313" y="3227773"/>
                </a:cubicBezTo>
                <a:lnTo>
                  <a:pt x="184833" y="3224625"/>
                </a:lnTo>
                <a:lnTo>
                  <a:pt x="201293" y="3225568"/>
                </a:lnTo>
                <a:cubicBezTo>
                  <a:pt x="201293" y="3225568"/>
                  <a:pt x="250485" y="3229814"/>
                  <a:pt x="267139" y="3235319"/>
                </a:cubicBezTo>
                <a:cubicBezTo>
                  <a:pt x="288413" y="3228899"/>
                  <a:pt x="305163" y="3223393"/>
                  <a:pt x="341745" y="3216769"/>
                </a:cubicBezTo>
                <a:cubicBezTo>
                  <a:pt x="344247" y="3216318"/>
                  <a:pt x="356279" y="3202676"/>
                  <a:pt x="368120" y="3183144"/>
                </a:cubicBezTo>
                <a:cubicBezTo>
                  <a:pt x="376784" y="3168916"/>
                  <a:pt x="385545" y="3151936"/>
                  <a:pt x="393341" y="3135686"/>
                </a:cubicBezTo>
                <a:cubicBezTo>
                  <a:pt x="407010" y="3106940"/>
                  <a:pt x="417215" y="3080825"/>
                  <a:pt x="416156" y="3077542"/>
                </a:cubicBezTo>
                <a:cubicBezTo>
                  <a:pt x="413172" y="3068368"/>
                  <a:pt x="349637" y="3072863"/>
                  <a:pt x="304875" y="3069686"/>
                </a:cubicBezTo>
                <a:cubicBezTo>
                  <a:pt x="276860" y="3067703"/>
                  <a:pt x="250485" y="3059396"/>
                  <a:pt x="233446" y="3056489"/>
                </a:cubicBezTo>
                <a:cubicBezTo>
                  <a:pt x="223049" y="3054699"/>
                  <a:pt x="215444" y="3057115"/>
                  <a:pt x="215444" y="3057115"/>
                </a:cubicBezTo>
                <a:cubicBezTo>
                  <a:pt x="215444" y="3057115"/>
                  <a:pt x="186566" y="3021920"/>
                  <a:pt x="170971" y="3009030"/>
                </a:cubicBezTo>
                <a:cubicBezTo>
                  <a:pt x="166349" y="3005160"/>
                  <a:pt x="147097" y="2989575"/>
                  <a:pt x="138433" y="2985773"/>
                </a:cubicBezTo>
                <a:cubicBezTo>
                  <a:pt x="118314" y="2976897"/>
                  <a:pt x="98579" y="2981374"/>
                  <a:pt x="98579" y="2981374"/>
                </a:cubicBezTo>
                <a:cubicBezTo>
                  <a:pt x="98579" y="2981374"/>
                  <a:pt x="119083" y="2963507"/>
                  <a:pt x="139684" y="2972565"/>
                </a:cubicBezTo>
                <a:cubicBezTo>
                  <a:pt x="176361" y="2988699"/>
                  <a:pt x="213520" y="3034925"/>
                  <a:pt x="225552" y="3036369"/>
                </a:cubicBezTo>
                <a:cubicBezTo>
                  <a:pt x="311614" y="3046669"/>
                  <a:pt x="413654" y="3046603"/>
                  <a:pt x="441474" y="3048941"/>
                </a:cubicBezTo>
                <a:cubicBezTo>
                  <a:pt x="460728" y="3050558"/>
                  <a:pt x="506260" y="3047324"/>
                  <a:pt x="544476" y="3045168"/>
                </a:cubicBezTo>
                <a:cubicBezTo>
                  <a:pt x="547653" y="3031603"/>
                  <a:pt x="552179" y="3014373"/>
                  <a:pt x="552179" y="3014373"/>
                </a:cubicBezTo>
                <a:cubicBezTo>
                  <a:pt x="552179" y="3014373"/>
                  <a:pt x="542263" y="3005758"/>
                  <a:pt x="534081" y="3007770"/>
                </a:cubicBezTo>
                <a:cubicBezTo>
                  <a:pt x="525994" y="3009781"/>
                  <a:pt x="499041" y="3018772"/>
                  <a:pt x="499041" y="3018772"/>
                </a:cubicBezTo>
                <a:lnTo>
                  <a:pt x="499232" y="3013112"/>
                </a:lnTo>
                <a:cubicBezTo>
                  <a:pt x="499232" y="3013112"/>
                  <a:pt x="525417" y="3001079"/>
                  <a:pt x="530327" y="3001484"/>
                </a:cubicBezTo>
                <a:cubicBezTo>
                  <a:pt x="535332" y="3001887"/>
                  <a:pt x="556125" y="3006200"/>
                  <a:pt x="556125" y="3006200"/>
                </a:cubicBezTo>
                <a:cubicBezTo>
                  <a:pt x="556125" y="3006200"/>
                  <a:pt x="565174" y="3000751"/>
                  <a:pt x="573742" y="2995196"/>
                </a:cubicBezTo>
                <a:cubicBezTo>
                  <a:pt x="582020" y="2989932"/>
                  <a:pt x="597422" y="2973710"/>
                  <a:pt x="599156" y="2971939"/>
                </a:cubicBezTo>
                <a:cubicBezTo>
                  <a:pt x="591743" y="2965306"/>
                  <a:pt x="584330" y="2957595"/>
                  <a:pt x="576533" y="2948056"/>
                </a:cubicBezTo>
                <a:lnTo>
                  <a:pt x="574415" y="2945851"/>
                </a:lnTo>
                <a:lnTo>
                  <a:pt x="572587" y="2943021"/>
                </a:lnTo>
                <a:cubicBezTo>
                  <a:pt x="553911" y="2919360"/>
                  <a:pt x="535524" y="2892810"/>
                  <a:pt x="522049" y="2879854"/>
                </a:cubicBezTo>
                <a:cubicBezTo>
                  <a:pt x="501254" y="2859820"/>
                  <a:pt x="407492" y="2795784"/>
                  <a:pt x="383812" y="2788392"/>
                </a:cubicBezTo>
                <a:cubicBezTo>
                  <a:pt x="345306" y="2776407"/>
                  <a:pt x="340588" y="2779949"/>
                  <a:pt x="320373" y="2790279"/>
                </a:cubicBezTo>
                <a:cubicBezTo>
                  <a:pt x="307185" y="2796988"/>
                  <a:pt x="286391" y="2824712"/>
                  <a:pt x="280904" y="2833963"/>
                </a:cubicBezTo>
                <a:cubicBezTo>
                  <a:pt x="269352" y="2853245"/>
                  <a:pt x="257608" y="2872247"/>
                  <a:pt x="252314" y="2897141"/>
                </a:cubicBezTo>
                <a:cubicBezTo>
                  <a:pt x="248175" y="2916635"/>
                  <a:pt x="255587" y="2952995"/>
                  <a:pt x="256646" y="2979168"/>
                </a:cubicBezTo>
                <a:cubicBezTo>
                  <a:pt x="257416" y="2997440"/>
                  <a:pt x="243939" y="3025367"/>
                  <a:pt x="243939" y="3025367"/>
                </a:cubicBezTo>
                <a:cubicBezTo>
                  <a:pt x="243939" y="3025367"/>
                  <a:pt x="253757" y="2997449"/>
                  <a:pt x="249137" y="2966597"/>
                </a:cubicBezTo>
                <a:cubicBezTo>
                  <a:pt x="243939" y="2931913"/>
                  <a:pt x="242880" y="2916838"/>
                  <a:pt x="245575" y="2896825"/>
                </a:cubicBezTo>
                <a:cubicBezTo>
                  <a:pt x="248367" y="2876050"/>
                  <a:pt x="276091" y="2820082"/>
                  <a:pt x="274359" y="2816684"/>
                </a:cubicBezTo>
                <a:cubicBezTo>
                  <a:pt x="272241" y="2812660"/>
                  <a:pt x="233734" y="2833646"/>
                  <a:pt x="216792" y="2838998"/>
                </a:cubicBezTo>
                <a:cubicBezTo>
                  <a:pt x="199849" y="2844340"/>
                  <a:pt x="162018" y="2848413"/>
                  <a:pt x="126207" y="2856278"/>
                </a:cubicBezTo>
                <a:cubicBezTo>
                  <a:pt x="120238" y="2857586"/>
                  <a:pt x="99830" y="2904264"/>
                  <a:pt x="79519" y="2929516"/>
                </a:cubicBezTo>
                <a:cubicBezTo>
                  <a:pt x="60940" y="2952628"/>
                  <a:pt x="28701" y="2971083"/>
                  <a:pt x="18477" y="2964403"/>
                </a:cubicBezTo>
                <a:cubicBezTo>
                  <a:pt x="12808" y="2960696"/>
                  <a:pt x="53719" y="2955853"/>
                  <a:pt x="75380" y="2925107"/>
                </a:cubicBezTo>
                <a:cubicBezTo>
                  <a:pt x="95594" y="2896477"/>
                  <a:pt x="114463" y="2861446"/>
                  <a:pt x="111671" y="2854401"/>
                </a:cubicBezTo>
                <a:cubicBezTo>
                  <a:pt x="108686" y="2846718"/>
                  <a:pt x="63250" y="2852995"/>
                  <a:pt x="40088" y="2844966"/>
                </a:cubicBezTo>
                <a:cubicBezTo>
                  <a:pt x="35670" y="2843435"/>
                  <a:pt x="23503" y="2830083"/>
                  <a:pt x="18477" y="2822653"/>
                </a:cubicBezTo>
                <a:cubicBezTo>
                  <a:pt x="14964" y="2817464"/>
                  <a:pt x="5953" y="2817675"/>
                  <a:pt x="1814" y="2816684"/>
                </a:cubicBezTo>
                <a:cubicBezTo>
                  <a:pt x="-7293" y="2814498"/>
                  <a:pt x="20855" y="2814798"/>
                  <a:pt x="20855" y="2814798"/>
                </a:cubicBezTo>
                <a:cubicBezTo>
                  <a:pt x="20855" y="2814798"/>
                  <a:pt x="32878" y="2839556"/>
                  <a:pt x="45046" y="2840248"/>
                </a:cubicBezTo>
                <a:cubicBezTo>
                  <a:pt x="51986" y="2840643"/>
                  <a:pt x="95594" y="2838073"/>
                  <a:pt x="135256" y="2837428"/>
                </a:cubicBezTo>
                <a:cubicBezTo>
                  <a:pt x="165099" y="2836939"/>
                  <a:pt x="191762" y="2833847"/>
                  <a:pt x="197346" y="2833338"/>
                </a:cubicBezTo>
                <a:cubicBezTo>
                  <a:pt x="212461" y="2831970"/>
                  <a:pt x="232579" y="2827407"/>
                  <a:pt x="231906" y="2819821"/>
                </a:cubicBezTo>
                <a:cubicBezTo>
                  <a:pt x="231233" y="2812247"/>
                  <a:pt x="219295" y="2811842"/>
                  <a:pt x="210054" y="2805680"/>
                </a:cubicBezTo>
                <a:cubicBezTo>
                  <a:pt x="200620" y="2799394"/>
                  <a:pt x="174436" y="2763892"/>
                  <a:pt x="164038" y="2756027"/>
                </a:cubicBezTo>
                <a:cubicBezTo>
                  <a:pt x="147769" y="2743695"/>
                  <a:pt x="135737" y="2737679"/>
                  <a:pt x="125533" y="2736225"/>
                </a:cubicBezTo>
                <a:cubicBezTo>
                  <a:pt x="117447" y="2735071"/>
                  <a:pt x="96847" y="2738681"/>
                  <a:pt x="79134" y="2743763"/>
                </a:cubicBezTo>
                <a:cubicBezTo>
                  <a:pt x="57475" y="2750011"/>
                  <a:pt x="37114" y="2758848"/>
                  <a:pt x="37114" y="2758848"/>
                </a:cubicBezTo>
                <a:cubicBezTo>
                  <a:pt x="37114" y="2758857"/>
                  <a:pt x="40502" y="2743725"/>
                  <a:pt x="54395" y="2737168"/>
                </a:cubicBezTo>
                <a:cubicBezTo>
                  <a:pt x="68257" y="2730604"/>
                  <a:pt x="114366" y="2730767"/>
                  <a:pt x="115040" y="2724597"/>
                </a:cubicBezTo>
                <a:cubicBezTo>
                  <a:pt x="115811" y="2718417"/>
                  <a:pt x="78748" y="2679333"/>
                  <a:pt x="78748" y="2679333"/>
                </a:cubicBezTo>
                <a:lnTo>
                  <a:pt x="85871" y="2671795"/>
                </a:lnTo>
                <a:cubicBezTo>
                  <a:pt x="85871" y="2671795"/>
                  <a:pt x="92225" y="2685033"/>
                  <a:pt x="101563" y="2695997"/>
                </a:cubicBezTo>
                <a:cubicBezTo>
                  <a:pt x="112730" y="2709127"/>
                  <a:pt x="127555" y="2720544"/>
                  <a:pt x="132464" y="2723027"/>
                </a:cubicBezTo>
                <a:cubicBezTo>
                  <a:pt x="141610" y="2727561"/>
                  <a:pt x="164038" y="2741789"/>
                  <a:pt x="179538" y="2754765"/>
                </a:cubicBezTo>
                <a:cubicBezTo>
                  <a:pt x="190800" y="2764240"/>
                  <a:pt x="198308" y="2786130"/>
                  <a:pt x="219969" y="2794678"/>
                </a:cubicBezTo>
                <a:cubicBezTo>
                  <a:pt x="237297" y="2801532"/>
                  <a:pt x="268486" y="2796286"/>
                  <a:pt x="288606" y="2786515"/>
                </a:cubicBezTo>
                <a:cubicBezTo>
                  <a:pt x="308725" y="2776733"/>
                  <a:pt x="359168" y="2752254"/>
                  <a:pt x="359168" y="2752254"/>
                </a:cubicBezTo>
                <a:lnTo>
                  <a:pt x="402679" y="2769852"/>
                </a:lnTo>
                <a:cubicBezTo>
                  <a:pt x="402679" y="2769852"/>
                  <a:pt x="382271" y="2756644"/>
                  <a:pt x="357435" y="2729622"/>
                </a:cubicBezTo>
                <a:cubicBezTo>
                  <a:pt x="332502" y="2702600"/>
                  <a:pt x="299098" y="2656075"/>
                  <a:pt x="299098" y="2656075"/>
                </a:cubicBezTo>
                <a:lnTo>
                  <a:pt x="316330" y="2646026"/>
                </a:lnTo>
                <a:cubicBezTo>
                  <a:pt x="316330" y="2646026"/>
                  <a:pt x="338374" y="2683589"/>
                  <a:pt x="354837" y="2699770"/>
                </a:cubicBezTo>
                <a:cubicBezTo>
                  <a:pt x="371297" y="2715942"/>
                  <a:pt x="420392" y="2772748"/>
                  <a:pt x="447057" y="2788709"/>
                </a:cubicBezTo>
                <a:cubicBezTo>
                  <a:pt x="492783" y="2816058"/>
                  <a:pt x="540337" y="2864181"/>
                  <a:pt x="566811" y="2884877"/>
                </a:cubicBezTo>
                <a:cubicBezTo>
                  <a:pt x="582791" y="2897373"/>
                  <a:pt x="587123" y="2938680"/>
                  <a:pt x="637084" y="2954968"/>
                </a:cubicBezTo>
                <a:cubicBezTo>
                  <a:pt x="646421" y="2958020"/>
                  <a:pt x="657395" y="2960186"/>
                  <a:pt x="668756" y="2961881"/>
                </a:cubicBezTo>
                <a:cubicBezTo>
                  <a:pt x="685985" y="2946255"/>
                  <a:pt x="762132" y="2871727"/>
                  <a:pt x="790337" y="2831143"/>
                </a:cubicBezTo>
                <a:cubicBezTo>
                  <a:pt x="793996" y="2825935"/>
                  <a:pt x="796689" y="2820670"/>
                  <a:pt x="799868" y="2815422"/>
                </a:cubicBezTo>
                <a:cubicBezTo>
                  <a:pt x="796306" y="2812420"/>
                  <a:pt x="796209" y="2811822"/>
                  <a:pt x="792166" y="2808829"/>
                </a:cubicBezTo>
                <a:cubicBezTo>
                  <a:pt x="778304" y="2798480"/>
                  <a:pt x="762227" y="2791539"/>
                  <a:pt x="762227" y="2791539"/>
                </a:cubicBezTo>
                <a:cubicBezTo>
                  <a:pt x="762227" y="2791539"/>
                  <a:pt x="777437" y="2794581"/>
                  <a:pt x="792166" y="2802850"/>
                </a:cubicBezTo>
                <a:cubicBezTo>
                  <a:pt x="797461" y="2805874"/>
                  <a:pt x="798133" y="2807172"/>
                  <a:pt x="802658" y="2810706"/>
                </a:cubicBezTo>
                <a:cubicBezTo>
                  <a:pt x="825474" y="2772171"/>
                  <a:pt x="838950" y="2735022"/>
                  <a:pt x="849636" y="2721767"/>
                </a:cubicBezTo>
                <a:cubicBezTo>
                  <a:pt x="862246" y="2706181"/>
                  <a:pt x="884675" y="2691116"/>
                  <a:pt x="896902" y="2676195"/>
                </a:cubicBezTo>
                <a:cubicBezTo>
                  <a:pt x="898346" y="2674337"/>
                  <a:pt x="898634" y="2673278"/>
                  <a:pt x="900270" y="2671171"/>
                </a:cubicBezTo>
                <a:cubicBezTo>
                  <a:pt x="893821" y="2653871"/>
                  <a:pt x="890067" y="2643504"/>
                  <a:pt x="885928" y="2632511"/>
                </a:cubicBezTo>
                <a:cubicBezTo>
                  <a:pt x="875243" y="2631201"/>
                  <a:pt x="863884" y="2629998"/>
                  <a:pt x="855220" y="2627168"/>
                </a:cubicBezTo>
                <a:cubicBezTo>
                  <a:pt x="832212" y="2619668"/>
                  <a:pt x="792937" y="2595101"/>
                  <a:pt x="792937" y="2595111"/>
                </a:cubicBezTo>
                <a:cubicBezTo>
                  <a:pt x="792937" y="2595111"/>
                  <a:pt x="707742" y="2527312"/>
                  <a:pt x="696960" y="2526908"/>
                </a:cubicBezTo>
                <a:cubicBezTo>
                  <a:pt x="685698" y="2526485"/>
                  <a:pt x="659321" y="2539085"/>
                  <a:pt x="655471" y="2552051"/>
                </a:cubicBezTo>
                <a:cubicBezTo>
                  <a:pt x="651620" y="2565020"/>
                  <a:pt x="645748" y="2614278"/>
                  <a:pt x="645748" y="2614278"/>
                </a:cubicBezTo>
                <a:lnTo>
                  <a:pt x="642185" y="2616790"/>
                </a:lnTo>
                <a:lnTo>
                  <a:pt x="650561" y="2553938"/>
                </a:lnTo>
                <a:cubicBezTo>
                  <a:pt x="650561" y="2553938"/>
                  <a:pt x="642571" y="2547248"/>
                  <a:pt x="636025" y="2547962"/>
                </a:cubicBezTo>
                <a:cubicBezTo>
                  <a:pt x="629574" y="2548683"/>
                  <a:pt x="617638" y="2548278"/>
                  <a:pt x="617638" y="2548278"/>
                </a:cubicBezTo>
                <a:cubicBezTo>
                  <a:pt x="617638" y="2548278"/>
                  <a:pt x="607531" y="2562228"/>
                  <a:pt x="601946" y="2563680"/>
                </a:cubicBezTo>
                <a:cubicBezTo>
                  <a:pt x="596364" y="2565124"/>
                  <a:pt x="584907" y="2560225"/>
                  <a:pt x="584907" y="2560225"/>
                </a:cubicBezTo>
                <a:lnTo>
                  <a:pt x="586256" y="2554247"/>
                </a:lnTo>
                <a:cubicBezTo>
                  <a:pt x="586256" y="2554247"/>
                  <a:pt x="597809" y="2559214"/>
                  <a:pt x="600118" y="2558964"/>
                </a:cubicBezTo>
                <a:cubicBezTo>
                  <a:pt x="602525" y="2558713"/>
                  <a:pt x="614461" y="2546709"/>
                  <a:pt x="614461" y="2546709"/>
                </a:cubicBezTo>
                <a:lnTo>
                  <a:pt x="595786" y="2533820"/>
                </a:lnTo>
                <a:lnTo>
                  <a:pt x="597615" y="2529102"/>
                </a:lnTo>
                <a:lnTo>
                  <a:pt x="619564" y="2541675"/>
                </a:lnTo>
                <a:cubicBezTo>
                  <a:pt x="619564" y="2541675"/>
                  <a:pt x="627264" y="2539442"/>
                  <a:pt x="633330" y="2541049"/>
                </a:cubicBezTo>
                <a:cubicBezTo>
                  <a:pt x="639297" y="2542657"/>
                  <a:pt x="651331" y="2545449"/>
                  <a:pt x="651331" y="2545449"/>
                </a:cubicBezTo>
                <a:lnTo>
                  <a:pt x="634677" y="2525965"/>
                </a:lnTo>
                <a:lnTo>
                  <a:pt x="637469" y="2522509"/>
                </a:lnTo>
                <a:cubicBezTo>
                  <a:pt x="637469" y="2522509"/>
                  <a:pt x="646036" y="2529400"/>
                  <a:pt x="649792" y="2535080"/>
                </a:cubicBezTo>
                <a:cubicBezTo>
                  <a:pt x="653448" y="2540751"/>
                  <a:pt x="656239" y="2541675"/>
                  <a:pt x="656336" y="2541675"/>
                </a:cubicBezTo>
                <a:cubicBezTo>
                  <a:pt x="656336" y="2541675"/>
                  <a:pt x="667118" y="2530190"/>
                  <a:pt x="671931" y="2527852"/>
                </a:cubicBezTo>
                <a:cubicBezTo>
                  <a:pt x="676744" y="2525502"/>
                  <a:pt x="687237" y="2520622"/>
                  <a:pt x="687237" y="2520622"/>
                </a:cubicBezTo>
                <a:cubicBezTo>
                  <a:pt x="687237" y="2520622"/>
                  <a:pt x="666252" y="2501408"/>
                  <a:pt x="660667" y="2496420"/>
                </a:cubicBezTo>
                <a:cubicBezTo>
                  <a:pt x="655085" y="2491425"/>
                  <a:pt x="640259" y="2475041"/>
                  <a:pt x="640259" y="2475050"/>
                </a:cubicBezTo>
                <a:cubicBezTo>
                  <a:pt x="640259" y="2475050"/>
                  <a:pt x="612728" y="2465731"/>
                  <a:pt x="604738" y="2465616"/>
                </a:cubicBezTo>
                <a:cubicBezTo>
                  <a:pt x="596653" y="2465509"/>
                  <a:pt x="553527" y="2468446"/>
                  <a:pt x="553527" y="2468446"/>
                </a:cubicBezTo>
                <a:cubicBezTo>
                  <a:pt x="553527" y="2468446"/>
                  <a:pt x="535043" y="2459098"/>
                  <a:pt x="528593" y="2453987"/>
                </a:cubicBezTo>
                <a:cubicBezTo>
                  <a:pt x="522144" y="2448886"/>
                  <a:pt x="504334" y="2431991"/>
                  <a:pt x="504334" y="2431991"/>
                </a:cubicBezTo>
                <a:lnTo>
                  <a:pt x="468044" y="2435764"/>
                </a:lnTo>
                <a:cubicBezTo>
                  <a:pt x="468044" y="2435764"/>
                  <a:pt x="436757" y="2407424"/>
                  <a:pt x="424243" y="2400560"/>
                </a:cubicBezTo>
                <a:cubicBezTo>
                  <a:pt x="411825" y="2393697"/>
                  <a:pt x="367543" y="2375107"/>
                  <a:pt x="367543" y="2375107"/>
                </a:cubicBezTo>
                <a:lnTo>
                  <a:pt x="367928" y="2369448"/>
                </a:lnTo>
                <a:cubicBezTo>
                  <a:pt x="367928" y="2369448"/>
                  <a:pt x="416156" y="2387546"/>
                  <a:pt x="423857" y="2392387"/>
                </a:cubicBezTo>
                <a:cubicBezTo>
                  <a:pt x="431559" y="2397238"/>
                  <a:pt x="469678" y="2424762"/>
                  <a:pt x="469678" y="2424762"/>
                </a:cubicBezTo>
                <a:lnTo>
                  <a:pt x="504527" y="2424762"/>
                </a:lnTo>
                <a:lnTo>
                  <a:pt x="551601" y="2458704"/>
                </a:lnTo>
                <a:cubicBezTo>
                  <a:pt x="551601" y="2458704"/>
                  <a:pt x="589817" y="2455952"/>
                  <a:pt x="597809" y="2455566"/>
                </a:cubicBezTo>
                <a:cubicBezTo>
                  <a:pt x="605797" y="2455172"/>
                  <a:pt x="633233" y="2460592"/>
                  <a:pt x="633330" y="2460592"/>
                </a:cubicBezTo>
                <a:cubicBezTo>
                  <a:pt x="633330" y="2460592"/>
                  <a:pt x="628227" y="2427303"/>
                  <a:pt x="617638" y="2411564"/>
                </a:cubicBezTo>
                <a:cubicBezTo>
                  <a:pt x="612248" y="2403602"/>
                  <a:pt x="595402" y="2384291"/>
                  <a:pt x="578363" y="2369765"/>
                </a:cubicBezTo>
                <a:cubicBezTo>
                  <a:pt x="561612" y="2355557"/>
                  <a:pt x="544863" y="2345872"/>
                  <a:pt x="544863" y="2345872"/>
                </a:cubicBezTo>
                <a:lnTo>
                  <a:pt x="552755" y="2341473"/>
                </a:lnTo>
                <a:cubicBezTo>
                  <a:pt x="552755" y="2341473"/>
                  <a:pt x="578555" y="2360323"/>
                  <a:pt x="585292" y="2367561"/>
                </a:cubicBezTo>
                <a:cubicBezTo>
                  <a:pt x="592032" y="2374800"/>
                  <a:pt x="610033" y="2390827"/>
                  <a:pt x="610033" y="2390818"/>
                </a:cubicBezTo>
                <a:cubicBezTo>
                  <a:pt x="610033" y="2390818"/>
                  <a:pt x="609263" y="2353486"/>
                  <a:pt x="607145" y="2340222"/>
                </a:cubicBezTo>
                <a:cubicBezTo>
                  <a:pt x="603584" y="2318408"/>
                  <a:pt x="596171" y="2288354"/>
                  <a:pt x="596171" y="2288364"/>
                </a:cubicBezTo>
                <a:lnTo>
                  <a:pt x="601177" y="2286785"/>
                </a:lnTo>
                <a:cubicBezTo>
                  <a:pt x="601177" y="2286785"/>
                  <a:pt x="612440" y="2328584"/>
                  <a:pt x="613210" y="2344302"/>
                </a:cubicBezTo>
                <a:cubicBezTo>
                  <a:pt x="614076" y="2360023"/>
                  <a:pt x="618023" y="2398366"/>
                  <a:pt x="618023" y="2398366"/>
                </a:cubicBezTo>
                <a:cubicBezTo>
                  <a:pt x="618023" y="2398366"/>
                  <a:pt x="628420" y="2415154"/>
                  <a:pt x="632848" y="2431674"/>
                </a:cubicBezTo>
                <a:cubicBezTo>
                  <a:pt x="637276" y="2448203"/>
                  <a:pt x="644785" y="2465935"/>
                  <a:pt x="644785" y="2465935"/>
                </a:cubicBezTo>
                <a:cubicBezTo>
                  <a:pt x="644785" y="2465935"/>
                  <a:pt x="654123" y="2479516"/>
                  <a:pt x="667021" y="2492021"/>
                </a:cubicBezTo>
                <a:cubicBezTo>
                  <a:pt x="679826" y="2504460"/>
                  <a:pt x="696093" y="2515693"/>
                  <a:pt x="702928" y="2521247"/>
                </a:cubicBezTo>
                <a:cubicBezTo>
                  <a:pt x="715732" y="2531778"/>
                  <a:pt x="794092" y="2572797"/>
                  <a:pt x="794092" y="2572797"/>
                </a:cubicBezTo>
                <a:cubicBezTo>
                  <a:pt x="794092" y="2572797"/>
                  <a:pt x="843571" y="2602427"/>
                  <a:pt x="853390" y="2607992"/>
                </a:cubicBezTo>
                <a:cubicBezTo>
                  <a:pt x="858782" y="2611023"/>
                  <a:pt x="869081" y="2617821"/>
                  <a:pt x="881982" y="2622133"/>
                </a:cubicBezTo>
                <a:cubicBezTo>
                  <a:pt x="881403" y="2620497"/>
                  <a:pt x="878226" y="2611765"/>
                  <a:pt x="878226" y="2611765"/>
                </a:cubicBezTo>
                <a:lnTo>
                  <a:pt x="885351" y="2611765"/>
                </a:lnTo>
                <a:cubicBezTo>
                  <a:pt x="885351" y="2611765"/>
                  <a:pt x="888623" y="2620237"/>
                  <a:pt x="889875" y="2624020"/>
                </a:cubicBezTo>
                <a:cubicBezTo>
                  <a:pt x="898828" y="2625935"/>
                  <a:pt x="908357" y="2626724"/>
                  <a:pt x="918657" y="2623394"/>
                </a:cubicBezTo>
                <a:cubicBezTo>
                  <a:pt x="948211" y="2613883"/>
                  <a:pt x="1030902" y="2560302"/>
                  <a:pt x="1067386" y="2543253"/>
                </a:cubicBezTo>
                <a:cubicBezTo>
                  <a:pt x="1103967" y="2526195"/>
                  <a:pt x="1279650" y="2452427"/>
                  <a:pt x="1279650" y="2452418"/>
                </a:cubicBezTo>
                <a:lnTo>
                  <a:pt x="1262804" y="2417532"/>
                </a:lnTo>
                <a:lnTo>
                  <a:pt x="1228630" y="2404652"/>
                </a:lnTo>
                <a:cubicBezTo>
                  <a:pt x="1218425" y="2413557"/>
                  <a:pt x="1208896" y="2421941"/>
                  <a:pt x="1204852" y="2425079"/>
                </a:cubicBezTo>
                <a:cubicBezTo>
                  <a:pt x="1198017" y="2430345"/>
                  <a:pt x="1155275" y="2452418"/>
                  <a:pt x="1155275" y="2452418"/>
                </a:cubicBezTo>
                <a:lnTo>
                  <a:pt x="1154506" y="2447394"/>
                </a:lnTo>
                <a:cubicBezTo>
                  <a:pt x="1154506" y="2447394"/>
                  <a:pt x="1193878" y="2425483"/>
                  <a:pt x="1204852" y="2417850"/>
                </a:cubicBezTo>
                <a:cubicBezTo>
                  <a:pt x="1208896" y="2415029"/>
                  <a:pt x="1215634" y="2408309"/>
                  <a:pt x="1221891" y="2402129"/>
                </a:cubicBezTo>
                <a:lnTo>
                  <a:pt x="1192531" y="2391137"/>
                </a:lnTo>
                <a:cubicBezTo>
                  <a:pt x="1192531" y="2391137"/>
                  <a:pt x="1124182" y="2324530"/>
                  <a:pt x="1109839" y="2307848"/>
                </a:cubicBezTo>
                <a:cubicBezTo>
                  <a:pt x="1095495" y="2291165"/>
                  <a:pt x="993263" y="2207588"/>
                  <a:pt x="993263" y="2207588"/>
                </a:cubicBezTo>
                <a:lnTo>
                  <a:pt x="1001734" y="2197529"/>
                </a:lnTo>
                <a:cubicBezTo>
                  <a:pt x="1001734" y="2197529"/>
                  <a:pt x="1085389" y="2262084"/>
                  <a:pt x="1095592" y="2272962"/>
                </a:cubicBezTo>
                <a:cubicBezTo>
                  <a:pt x="1105797" y="2283839"/>
                  <a:pt x="1139970" y="2326013"/>
                  <a:pt x="1148537" y="2334879"/>
                </a:cubicBezTo>
                <a:cubicBezTo>
                  <a:pt x="1157106" y="2343735"/>
                  <a:pt x="1199558" y="2377303"/>
                  <a:pt x="1199462" y="2377303"/>
                </a:cubicBezTo>
                <a:cubicBezTo>
                  <a:pt x="1199462" y="2377303"/>
                  <a:pt x="1218040" y="2384542"/>
                  <a:pt x="1234021" y="2390501"/>
                </a:cubicBezTo>
                <a:cubicBezTo>
                  <a:pt x="1237776" y="2386563"/>
                  <a:pt x="1242975" y="2380769"/>
                  <a:pt x="1242975" y="2380759"/>
                </a:cubicBezTo>
                <a:lnTo>
                  <a:pt x="1276089" y="2380133"/>
                </a:lnTo>
                <a:cubicBezTo>
                  <a:pt x="1276089" y="2380133"/>
                  <a:pt x="1291299" y="2362864"/>
                  <a:pt x="1296882" y="2357500"/>
                </a:cubicBezTo>
                <a:cubicBezTo>
                  <a:pt x="1302464" y="2352149"/>
                  <a:pt x="1319118" y="2341473"/>
                  <a:pt x="1319118" y="2341473"/>
                </a:cubicBezTo>
                <a:cubicBezTo>
                  <a:pt x="1319118" y="2341473"/>
                  <a:pt x="1340297" y="2340000"/>
                  <a:pt x="1354352" y="2338960"/>
                </a:cubicBezTo>
                <a:cubicBezTo>
                  <a:pt x="1340393" y="2286844"/>
                  <a:pt x="1321238" y="2219968"/>
                  <a:pt x="1309012" y="2209475"/>
                </a:cubicBezTo>
                <a:cubicBezTo>
                  <a:pt x="1290722" y="2193794"/>
                  <a:pt x="1248750" y="2185804"/>
                  <a:pt x="1226897" y="2159186"/>
                </a:cubicBezTo>
                <a:cubicBezTo>
                  <a:pt x="1204949" y="2132570"/>
                  <a:pt x="1152869" y="2053266"/>
                  <a:pt x="1152869" y="2053276"/>
                </a:cubicBezTo>
                <a:cubicBezTo>
                  <a:pt x="1152869" y="2053276"/>
                  <a:pt x="1144398" y="2027747"/>
                  <a:pt x="1139393" y="2008647"/>
                </a:cubicBezTo>
                <a:cubicBezTo>
                  <a:pt x="1134387" y="1989539"/>
                  <a:pt x="1148055" y="1961131"/>
                  <a:pt x="1137852" y="1942014"/>
                </a:cubicBezTo>
                <a:cubicBezTo>
                  <a:pt x="1127552" y="1922894"/>
                  <a:pt x="1022817" y="1820383"/>
                  <a:pt x="1022817" y="1820383"/>
                </a:cubicBezTo>
                <a:lnTo>
                  <a:pt x="940509" y="1805923"/>
                </a:lnTo>
                <a:lnTo>
                  <a:pt x="938296" y="1796808"/>
                </a:lnTo>
                <a:lnTo>
                  <a:pt x="986332" y="1803729"/>
                </a:lnTo>
                <a:lnTo>
                  <a:pt x="1018869" y="1810323"/>
                </a:lnTo>
                <a:cubicBezTo>
                  <a:pt x="1018869" y="1810323"/>
                  <a:pt x="1012227" y="1787489"/>
                  <a:pt x="1005971" y="1768842"/>
                </a:cubicBezTo>
                <a:cubicBezTo>
                  <a:pt x="999617" y="1750196"/>
                  <a:pt x="1001157" y="1708186"/>
                  <a:pt x="1001157" y="1708186"/>
                </a:cubicBezTo>
                <a:lnTo>
                  <a:pt x="1007702" y="1706925"/>
                </a:lnTo>
                <a:cubicBezTo>
                  <a:pt x="1007702" y="1706925"/>
                  <a:pt x="1007221" y="1743834"/>
                  <a:pt x="1009532" y="1756578"/>
                </a:cubicBezTo>
                <a:cubicBezTo>
                  <a:pt x="1011842" y="1769334"/>
                  <a:pt x="1024548" y="1807502"/>
                  <a:pt x="1024548" y="1807502"/>
                </a:cubicBezTo>
                <a:lnTo>
                  <a:pt x="1082885" y="1860930"/>
                </a:lnTo>
                <a:lnTo>
                  <a:pt x="1100695" y="1875388"/>
                </a:lnTo>
                <a:lnTo>
                  <a:pt x="1094148" y="1845845"/>
                </a:lnTo>
                <a:lnTo>
                  <a:pt x="1093185" y="1794612"/>
                </a:lnTo>
                <a:lnTo>
                  <a:pt x="1087025" y="1762557"/>
                </a:lnTo>
                <a:lnTo>
                  <a:pt x="1090587" y="1761296"/>
                </a:lnTo>
                <a:lnTo>
                  <a:pt x="1098192" y="1793987"/>
                </a:lnTo>
                <a:lnTo>
                  <a:pt x="1099539" y="1844901"/>
                </a:lnTo>
                <a:lnTo>
                  <a:pt x="1104930" y="1874752"/>
                </a:lnTo>
                <a:lnTo>
                  <a:pt x="1126301" y="1904933"/>
                </a:lnTo>
                <a:lnTo>
                  <a:pt x="1139008" y="1876958"/>
                </a:lnTo>
                <a:lnTo>
                  <a:pt x="1142762" y="1860611"/>
                </a:lnTo>
                <a:lnTo>
                  <a:pt x="1132654" y="1824473"/>
                </a:lnTo>
                <a:lnTo>
                  <a:pt x="1136216" y="1795557"/>
                </a:lnTo>
                <a:lnTo>
                  <a:pt x="1142570" y="1798694"/>
                </a:lnTo>
                <a:lnTo>
                  <a:pt x="1138623" y="1824473"/>
                </a:lnTo>
                <a:cubicBezTo>
                  <a:pt x="1138623" y="1824473"/>
                  <a:pt x="1156913" y="1868121"/>
                  <a:pt x="1145554" y="1887960"/>
                </a:cubicBezTo>
                <a:cubicBezTo>
                  <a:pt x="1134195" y="1907791"/>
                  <a:pt x="1131883" y="1915618"/>
                  <a:pt x="1131883" y="1915618"/>
                </a:cubicBezTo>
                <a:lnTo>
                  <a:pt x="1145169" y="1925667"/>
                </a:lnTo>
                <a:cubicBezTo>
                  <a:pt x="1145169" y="1925667"/>
                  <a:pt x="1148731" y="1968698"/>
                  <a:pt x="1155275" y="2002670"/>
                </a:cubicBezTo>
                <a:cubicBezTo>
                  <a:pt x="1161823" y="2036650"/>
                  <a:pt x="1191760" y="2079979"/>
                  <a:pt x="1191760" y="2079989"/>
                </a:cubicBezTo>
                <a:lnTo>
                  <a:pt x="1184252" y="2038499"/>
                </a:lnTo>
                <a:lnTo>
                  <a:pt x="1188006" y="2029700"/>
                </a:lnTo>
                <a:lnTo>
                  <a:pt x="1180113" y="1992928"/>
                </a:lnTo>
                <a:lnTo>
                  <a:pt x="1183481" y="1989789"/>
                </a:lnTo>
                <a:lnTo>
                  <a:pt x="1193108" y="2030962"/>
                </a:lnTo>
                <a:lnTo>
                  <a:pt x="1190221" y="2042274"/>
                </a:lnTo>
                <a:lnTo>
                  <a:pt x="1197729" y="2082501"/>
                </a:lnTo>
                <a:cubicBezTo>
                  <a:pt x="1197729" y="2082501"/>
                  <a:pt x="1201195" y="2105096"/>
                  <a:pt x="1222470" y="2126813"/>
                </a:cubicBezTo>
                <a:cubicBezTo>
                  <a:pt x="1243840" y="2148539"/>
                  <a:pt x="1289469" y="2151486"/>
                  <a:pt x="1317290" y="2186535"/>
                </a:cubicBezTo>
                <a:cubicBezTo>
                  <a:pt x="1332982" y="2206318"/>
                  <a:pt x="1343571" y="2227698"/>
                  <a:pt x="1352811" y="2251591"/>
                </a:cubicBezTo>
                <a:cubicBezTo>
                  <a:pt x="1355218" y="2250725"/>
                  <a:pt x="1356469" y="2249772"/>
                  <a:pt x="1358395" y="2250021"/>
                </a:cubicBezTo>
                <a:cubicBezTo>
                  <a:pt x="1363497" y="2250706"/>
                  <a:pt x="1373411" y="2261642"/>
                  <a:pt x="1373411" y="2261651"/>
                </a:cubicBezTo>
                <a:cubicBezTo>
                  <a:pt x="1373411" y="2261651"/>
                  <a:pt x="1384193" y="2260159"/>
                  <a:pt x="1390065" y="2260072"/>
                </a:cubicBezTo>
                <a:cubicBezTo>
                  <a:pt x="1396034" y="2259994"/>
                  <a:pt x="1402965" y="2252843"/>
                  <a:pt x="1402965" y="2252843"/>
                </a:cubicBezTo>
                <a:lnTo>
                  <a:pt x="1392665" y="2196903"/>
                </a:lnTo>
                <a:lnTo>
                  <a:pt x="1396034" y="2199108"/>
                </a:lnTo>
                <a:cubicBezTo>
                  <a:pt x="1396034" y="2199108"/>
                  <a:pt x="1403447" y="2242792"/>
                  <a:pt x="1407586" y="2254103"/>
                </a:cubicBezTo>
                <a:cubicBezTo>
                  <a:pt x="1411629" y="2265414"/>
                  <a:pt x="1436273" y="2273991"/>
                  <a:pt x="1446381" y="2272336"/>
                </a:cubicBezTo>
                <a:cubicBezTo>
                  <a:pt x="1456199" y="2270738"/>
                  <a:pt x="1530131" y="2199415"/>
                  <a:pt x="1530131" y="2199415"/>
                </a:cubicBezTo>
                <a:cubicBezTo>
                  <a:pt x="1530131" y="2199415"/>
                  <a:pt x="1536869" y="2194555"/>
                  <a:pt x="1541395" y="2191243"/>
                </a:cubicBezTo>
                <a:cubicBezTo>
                  <a:pt x="1532153" y="2180750"/>
                  <a:pt x="1521949" y="2169391"/>
                  <a:pt x="1516846" y="2162642"/>
                </a:cubicBezTo>
                <a:cubicBezTo>
                  <a:pt x="1475548" y="2108176"/>
                  <a:pt x="1429439" y="1994950"/>
                  <a:pt x="1384578" y="1873809"/>
                </a:cubicBezTo>
                <a:cubicBezTo>
                  <a:pt x="1377744" y="1874946"/>
                  <a:pt x="1363785" y="1876717"/>
                  <a:pt x="1357336" y="1877584"/>
                </a:cubicBezTo>
                <a:cubicBezTo>
                  <a:pt x="1349443" y="1878652"/>
                  <a:pt x="1344918" y="1885130"/>
                  <a:pt x="1344918" y="1885130"/>
                </a:cubicBezTo>
                <a:lnTo>
                  <a:pt x="1316712" y="1914674"/>
                </a:lnTo>
                <a:lnTo>
                  <a:pt x="1291299" y="1968727"/>
                </a:lnTo>
                <a:lnTo>
                  <a:pt x="1287928" y="1957098"/>
                </a:lnTo>
                <a:lnTo>
                  <a:pt x="1316328" y="1906810"/>
                </a:lnTo>
                <a:lnTo>
                  <a:pt x="1338949" y="1881038"/>
                </a:lnTo>
                <a:cubicBezTo>
                  <a:pt x="1338949" y="1881038"/>
                  <a:pt x="1321621" y="1865916"/>
                  <a:pt x="1313536" y="1861873"/>
                </a:cubicBezTo>
                <a:cubicBezTo>
                  <a:pt x="1305449" y="1857819"/>
                  <a:pt x="1296882" y="1854325"/>
                  <a:pt x="1296882" y="1854325"/>
                </a:cubicBezTo>
                <a:cubicBezTo>
                  <a:pt x="1296882" y="1854325"/>
                  <a:pt x="1278399" y="1860313"/>
                  <a:pt x="1273874" y="1861237"/>
                </a:cubicBezTo>
                <a:cubicBezTo>
                  <a:pt x="1269350" y="1862171"/>
                  <a:pt x="1245284" y="1854325"/>
                  <a:pt x="1245284" y="1854325"/>
                </a:cubicBezTo>
                <a:lnTo>
                  <a:pt x="1244706" y="1848983"/>
                </a:lnTo>
                <a:cubicBezTo>
                  <a:pt x="1244706" y="1848983"/>
                  <a:pt x="1269541" y="1854056"/>
                  <a:pt x="1277051" y="1854952"/>
                </a:cubicBezTo>
                <a:cubicBezTo>
                  <a:pt x="1284463" y="1855857"/>
                  <a:pt x="1293128" y="1847096"/>
                  <a:pt x="1293128" y="1847096"/>
                </a:cubicBezTo>
                <a:cubicBezTo>
                  <a:pt x="1293128" y="1847096"/>
                  <a:pt x="1282827" y="1809081"/>
                  <a:pt x="1277243" y="1795557"/>
                </a:cubicBezTo>
                <a:cubicBezTo>
                  <a:pt x="1271661" y="1782031"/>
                  <a:pt x="1257029" y="1749042"/>
                  <a:pt x="1257029" y="1749042"/>
                </a:cubicBezTo>
                <a:lnTo>
                  <a:pt x="1264537" y="1752498"/>
                </a:lnTo>
                <a:cubicBezTo>
                  <a:pt x="1264537" y="1752498"/>
                  <a:pt x="1280902" y="1784910"/>
                  <a:pt x="1286774" y="1799330"/>
                </a:cubicBezTo>
                <a:cubicBezTo>
                  <a:pt x="1292646" y="1813741"/>
                  <a:pt x="1302079" y="1848357"/>
                  <a:pt x="1302079" y="1848357"/>
                </a:cubicBezTo>
                <a:cubicBezTo>
                  <a:pt x="1302079" y="1848357"/>
                  <a:pt x="1311899" y="1847288"/>
                  <a:pt x="1322681" y="1852756"/>
                </a:cubicBezTo>
                <a:cubicBezTo>
                  <a:pt x="1333462" y="1858214"/>
                  <a:pt x="1342705" y="1871932"/>
                  <a:pt x="1342705" y="1871923"/>
                </a:cubicBezTo>
                <a:cubicBezTo>
                  <a:pt x="1342705" y="1871923"/>
                  <a:pt x="1351946" y="1870604"/>
                  <a:pt x="1360128" y="1864067"/>
                </a:cubicBezTo>
                <a:cubicBezTo>
                  <a:pt x="1367059" y="1858503"/>
                  <a:pt x="1374760" y="1855982"/>
                  <a:pt x="1377552" y="1854952"/>
                </a:cubicBezTo>
                <a:cubicBezTo>
                  <a:pt x="1373219" y="1843092"/>
                  <a:pt x="1368983" y="1831049"/>
                  <a:pt x="1364747" y="1819131"/>
                </a:cubicBezTo>
                <a:lnTo>
                  <a:pt x="1343667" y="1774185"/>
                </a:lnTo>
                <a:lnTo>
                  <a:pt x="1323259" y="1755009"/>
                </a:lnTo>
                <a:cubicBezTo>
                  <a:pt x="1323259" y="1755009"/>
                  <a:pt x="1280902" y="1734745"/>
                  <a:pt x="1261168" y="1728613"/>
                </a:cubicBezTo>
                <a:cubicBezTo>
                  <a:pt x="1251830" y="1725697"/>
                  <a:pt x="1243743" y="1720230"/>
                  <a:pt x="1237776" y="1715415"/>
                </a:cubicBezTo>
                <a:cubicBezTo>
                  <a:pt x="1211399" y="1706762"/>
                  <a:pt x="1183290" y="1697789"/>
                  <a:pt x="1172700" y="1693092"/>
                </a:cubicBezTo>
                <a:cubicBezTo>
                  <a:pt x="1141126" y="1679095"/>
                  <a:pt x="1081056" y="1594219"/>
                  <a:pt x="1051791" y="1581839"/>
                </a:cubicBezTo>
                <a:cubicBezTo>
                  <a:pt x="1022432" y="1569459"/>
                  <a:pt x="950713" y="1574071"/>
                  <a:pt x="909128" y="1629922"/>
                </a:cubicBezTo>
                <a:cubicBezTo>
                  <a:pt x="879766" y="1669421"/>
                  <a:pt x="817194" y="1752862"/>
                  <a:pt x="804006" y="1792101"/>
                </a:cubicBezTo>
                <a:cubicBezTo>
                  <a:pt x="797076" y="1812836"/>
                  <a:pt x="773106" y="1834591"/>
                  <a:pt x="760206" y="1863443"/>
                </a:cubicBezTo>
                <a:cubicBezTo>
                  <a:pt x="747211" y="1892484"/>
                  <a:pt x="741337" y="1920017"/>
                  <a:pt x="741337" y="1920017"/>
                </a:cubicBezTo>
                <a:lnTo>
                  <a:pt x="734408" y="1911843"/>
                </a:lnTo>
                <a:lnTo>
                  <a:pt x="745767" y="1877901"/>
                </a:lnTo>
                <a:cubicBezTo>
                  <a:pt x="745767" y="1877901"/>
                  <a:pt x="725359" y="1909987"/>
                  <a:pt x="712651" y="1939818"/>
                </a:cubicBezTo>
                <a:cubicBezTo>
                  <a:pt x="699944" y="1969583"/>
                  <a:pt x="680885" y="2027814"/>
                  <a:pt x="680885" y="2027814"/>
                </a:cubicBezTo>
                <a:lnTo>
                  <a:pt x="679536" y="2026553"/>
                </a:lnTo>
                <a:cubicBezTo>
                  <a:pt x="679536" y="2026553"/>
                  <a:pt x="696480" y="1957233"/>
                  <a:pt x="709475" y="1927246"/>
                </a:cubicBezTo>
                <a:cubicBezTo>
                  <a:pt x="721508" y="1899349"/>
                  <a:pt x="739991" y="1875157"/>
                  <a:pt x="761168" y="1840503"/>
                </a:cubicBezTo>
                <a:cubicBezTo>
                  <a:pt x="782347" y="1805838"/>
                  <a:pt x="801792" y="1765762"/>
                  <a:pt x="823068" y="1717611"/>
                </a:cubicBezTo>
                <a:cubicBezTo>
                  <a:pt x="844341" y="1669459"/>
                  <a:pt x="848866" y="1646895"/>
                  <a:pt x="848866" y="1646895"/>
                </a:cubicBezTo>
                <a:cubicBezTo>
                  <a:pt x="848866" y="1646895"/>
                  <a:pt x="835581" y="1649484"/>
                  <a:pt x="814787" y="1654750"/>
                </a:cubicBezTo>
                <a:cubicBezTo>
                  <a:pt x="786776" y="1661854"/>
                  <a:pt x="745093" y="1673868"/>
                  <a:pt x="703891" y="1691841"/>
                </a:cubicBezTo>
                <a:cubicBezTo>
                  <a:pt x="680403" y="1702084"/>
                  <a:pt x="634292" y="1704720"/>
                  <a:pt x="634292" y="1704720"/>
                </a:cubicBezTo>
                <a:cubicBezTo>
                  <a:pt x="634292" y="1704720"/>
                  <a:pt x="552660" y="1706077"/>
                  <a:pt x="543032" y="1712894"/>
                </a:cubicBezTo>
                <a:cubicBezTo>
                  <a:pt x="527631" y="1723830"/>
                  <a:pt x="494611" y="1769190"/>
                  <a:pt x="491918" y="1783302"/>
                </a:cubicBezTo>
                <a:cubicBezTo>
                  <a:pt x="488836" y="1799099"/>
                  <a:pt x="496055" y="1854961"/>
                  <a:pt x="496055" y="1854952"/>
                </a:cubicBezTo>
                <a:cubicBezTo>
                  <a:pt x="496055" y="1854952"/>
                  <a:pt x="502795" y="1878093"/>
                  <a:pt x="516657" y="1903989"/>
                </a:cubicBezTo>
                <a:cubicBezTo>
                  <a:pt x="530519" y="1929875"/>
                  <a:pt x="551216" y="1961190"/>
                  <a:pt x="551216" y="1961190"/>
                </a:cubicBezTo>
                <a:lnTo>
                  <a:pt x="550542" y="1967157"/>
                </a:lnTo>
                <a:cubicBezTo>
                  <a:pt x="550542" y="1967157"/>
                  <a:pt x="526571" y="1932685"/>
                  <a:pt x="512903" y="1908696"/>
                </a:cubicBezTo>
                <a:cubicBezTo>
                  <a:pt x="499232" y="1884716"/>
                  <a:pt x="495863" y="1871296"/>
                  <a:pt x="495863" y="1871296"/>
                </a:cubicBezTo>
                <a:lnTo>
                  <a:pt x="485564" y="1991040"/>
                </a:lnTo>
                <a:lnTo>
                  <a:pt x="481328" y="1986324"/>
                </a:lnTo>
                <a:cubicBezTo>
                  <a:pt x="481328" y="1986324"/>
                  <a:pt x="490762" y="1882108"/>
                  <a:pt x="490087" y="1860930"/>
                </a:cubicBezTo>
                <a:cubicBezTo>
                  <a:pt x="489414" y="1840503"/>
                  <a:pt x="487585" y="1789693"/>
                  <a:pt x="485564" y="1790213"/>
                </a:cubicBezTo>
                <a:cubicBezTo>
                  <a:pt x="471796" y="1793593"/>
                  <a:pt x="434543" y="1862816"/>
                  <a:pt x="434543" y="1862816"/>
                </a:cubicBezTo>
                <a:cubicBezTo>
                  <a:pt x="434543" y="1862816"/>
                  <a:pt x="418948" y="1886314"/>
                  <a:pt x="409995" y="1923154"/>
                </a:cubicBezTo>
                <a:cubicBezTo>
                  <a:pt x="400946" y="1959996"/>
                  <a:pt x="401717" y="1998626"/>
                  <a:pt x="398443" y="2010216"/>
                </a:cubicBezTo>
                <a:cubicBezTo>
                  <a:pt x="393918" y="2026438"/>
                  <a:pt x="343091" y="2129324"/>
                  <a:pt x="343091" y="2129334"/>
                </a:cubicBezTo>
                <a:lnTo>
                  <a:pt x="262421" y="2298413"/>
                </a:lnTo>
                <a:lnTo>
                  <a:pt x="340396" y="2125869"/>
                </a:lnTo>
                <a:lnTo>
                  <a:pt x="393727" y="2008013"/>
                </a:lnTo>
                <a:lnTo>
                  <a:pt x="405182" y="1921904"/>
                </a:lnTo>
                <a:cubicBezTo>
                  <a:pt x="405182" y="1921904"/>
                  <a:pt x="427131" y="1867370"/>
                  <a:pt x="424820" y="1864067"/>
                </a:cubicBezTo>
                <a:cubicBezTo>
                  <a:pt x="422605" y="1860852"/>
                  <a:pt x="363596" y="1878901"/>
                  <a:pt x="360612" y="1883244"/>
                </a:cubicBezTo>
                <a:cubicBezTo>
                  <a:pt x="357050" y="1888432"/>
                  <a:pt x="301119" y="1984754"/>
                  <a:pt x="301119" y="1984754"/>
                </a:cubicBezTo>
                <a:lnTo>
                  <a:pt x="297944" y="1981617"/>
                </a:lnTo>
                <a:cubicBezTo>
                  <a:pt x="297944" y="1981617"/>
                  <a:pt x="356471" y="1884390"/>
                  <a:pt x="355220" y="1881357"/>
                </a:cubicBezTo>
                <a:cubicBezTo>
                  <a:pt x="354451" y="1879470"/>
                  <a:pt x="337219" y="1872991"/>
                  <a:pt x="320565" y="1870989"/>
                </a:cubicBezTo>
                <a:cubicBezTo>
                  <a:pt x="304488" y="1869045"/>
                  <a:pt x="288990" y="1871296"/>
                  <a:pt x="288990" y="1871296"/>
                </a:cubicBezTo>
                <a:cubicBezTo>
                  <a:pt x="288990" y="1871296"/>
                  <a:pt x="271278" y="1886603"/>
                  <a:pt x="257224" y="1897702"/>
                </a:cubicBezTo>
                <a:cubicBezTo>
                  <a:pt x="248752" y="1904422"/>
                  <a:pt x="231521" y="1910583"/>
                  <a:pt x="231521" y="1910583"/>
                </a:cubicBezTo>
                <a:lnTo>
                  <a:pt x="212461" y="1934784"/>
                </a:lnTo>
                <a:lnTo>
                  <a:pt x="210246" y="1931953"/>
                </a:lnTo>
                <a:lnTo>
                  <a:pt x="229306" y="1905240"/>
                </a:lnTo>
                <a:cubicBezTo>
                  <a:pt x="229306" y="1905240"/>
                  <a:pt x="242975" y="1900773"/>
                  <a:pt x="255683" y="1891099"/>
                </a:cubicBezTo>
                <a:cubicBezTo>
                  <a:pt x="268293" y="1881424"/>
                  <a:pt x="280327" y="1870363"/>
                  <a:pt x="281290" y="1865010"/>
                </a:cubicBezTo>
                <a:cubicBezTo>
                  <a:pt x="282445" y="1858744"/>
                  <a:pt x="274359" y="1858725"/>
                  <a:pt x="274359" y="1858725"/>
                </a:cubicBezTo>
                <a:lnTo>
                  <a:pt x="274070" y="1855269"/>
                </a:lnTo>
                <a:lnTo>
                  <a:pt x="290339" y="1856531"/>
                </a:lnTo>
                <a:cubicBezTo>
                  <a:pt x="290339" y="1856531"/>
                  <a:pt x="339722" y="1860457"/>
                  <a:pt x="356376" y="1865954"/>
                </a:cubicBezTo>
                <a:cubicBezTo>
                  <a:pt x="377651" y="1859543"/>
                  <a:pt x="394208" y="1854027"/>
                  <a:pt x="430789" y="1847413"/>
                </a:cubicBezTo>
                <a:cubicBezTo>
                  <a:pt x="433290" y="1846952"/>
                  <a:pt x="445325" y="1833638"/>
                  <a:pt x="457165" y="1814097"/>
                </a:cubicBezTo>
                <a:cubicBezTo>
                  <a:pt x="465828" y="1799878"/>
                  <a:pt x="474588" y="1782887"/>
                  <a:pt x="482387" y="1766639"/>
                </a:cubicBezTo>
                <a:cubicBezTo>
                  <a:pt x="496055" y="1737893"/>
                  <a:pt x="506454" y="1711469"/>
                  <a:pt x="505395" y="1708186"/>
                </a:cubicBezTo>
                <a:cubicBezTo>
                  <a:pt x="502409" y="1699013"/>
                  <a:pt x="438875" y="1703498"/>
                  <a:pt x="394112" y="1700321"/>
                </a:cubicBezTo>
                <a:cubicBezTo>
                  <a:pt x="366099" y="1698338"/>
                  <a:pt x="339722" y="1690349"/>
                  <a:pt x="322683" y="1687442"/>
                </a:cubicBezTo>
                <a:cubicBezTo>
                  <a:pt x="312286" y="1685650"/>
                  <a:pt x="304681" y="1688066"/>
                  <a:pt x="304681" y="1688066"/>
                </a:cubicBezTo>
                <a:cubicBezTo>
                  <a:pt x="304681" y="1688066"/>
                  <a:pt x="275609" y="1652564"/>
                  <a:pt x="260014" y="1639664"/>
                </a:cubicBezTo>
                <a:cubicBezTo>
                  <a:pt x="255395" y="1635794"/>
                  <a:pt x="236334" y="1620528"/>
                  <a:pt x="227670" y="1616724"/>
                </a:cubicBezTo>
                <a:cubicBezTo>
                  <a:pt x="207551" y="1607850"/>
                  <a:pt x="187817" y="1612325"/>
                  <a:pt x="187817" y="1612325"/>
                </a:cubicBezTo>
                <a:cubicBezTo>
                  <a:pt x="187817" y="1612325"/>
                  <a:pt x="208321" y="1594469"/>
                  <a:pt x="228921" y="1603527"/>
                </a:cubicBezTo>
                <a:cubicBezTo>
                  <a:pt x="265598" y="1619651"/>
                  <a:pt x="302563" y="1665570"/>
                  <a:pt x="314598" y="1667015"/>
                </a:cubicBezTo>
                <a:cubicBezTo>
                  <a:pt x="400658" y="1677305"/>
                  <a:pt x="502891" y="1677246"/>
                  <a:pt x="530711" y="1679586"/>
                </a:cubicBezTo>
                <a:cubicBezTo>
                  <a:pt x="558532" y="1681915"/>
                  <a:pt x="663556" y="1676294"/>
                  <a:pt x="679729" y="1674551"/>
                </a:cubicBezTo>
                <a:cubicBezTo>
                  <a:pt x="695805" y="1672818"/>
                  <a:pt x="750291" y="1660275"/>
                  <a:pt x="746537" y="1643756"/>
                </a:cubicBezTo>
                <a:cubicBezTo>
                  <a:pt x="742781" y="1627227"/>
                  <a:pt x="722759" y="1623743"/>
                  <a:pt x="703506" y="1614838"/>
                </a:cubicBezTo>
                <a:cubicBezTo>
                  <a:pt x="674531" y="1601439"/>
                  <a:pt x="635159" y="1533475"/>
                  <a:pt x="611286" y="1510497"/>
                </a:cubicBezTo>
                <a:cubicBezTo>
                  <a:pt x="590492" y="1490465"/>
                  <a:pt x="496731" y="1426747"/>
                  <a:pt x="473049" y="1419353"/>
                </a:cubicBezTo>
                <a:cubicBezTo>
                  <a:pt x="434543" y="1407368"/>
                  <a:pt x="429825" y="1410594"/>
                  <a:pt x="409610" y="1420923"/>
                </a:cubicBezTo>
                <a:cubicBezTo>
                  <a:pt x="396422" y="1427632"/>
                  <a:pt x="375436" y="1455356"/>
                  <a:pt x="369950" y="1464608"/>
                </a:cubicBezTo>
                <a:cubicBezTo>
                  <a:pt x="358397" y="1483880"/>
                  <a:pt x="346845" y="1502883"/>
                  <a:pt x="341551" y="1527776"/>
                </a:cubicBezTo>
                <a:cubicBezTo>
                  <a:pt x="337412" y="1547280"/>
                  <a:pt x="344824" y="1583948"/>
                  <a:pt x="345883" y="1610122"/>
                </a:cubicBezTo>
                <a:cubicBezTo>
                  <a:pt x="346653" y="1628392"/>
                  <a:pt x="333176" y="1656011"/>
                  <a:pt x="333176" y="1656011"/>
                </a:cubicBezTo>
                <a:cubicBezTo>
                  <a:pt x="333176" y="1656011"/>
                  <a:pt x="342994" y="1628095"/>
                  <a:pt x="338374" y="1597241"/>
                </a:cubicBezTo>
                <a:cubicBezTo>
                  <a:pt x="333176" y="1562557"/>
                  <a:pt x="332117" y="1547482"/>
                  <a:pt x="334812" y="1527468"/>
                </a:cubicBezTo>
                <a:cubicBezTo>
                  <a:pt x="337604" y="1506694"/>
                  <a:pt x="365328" y="1450717"/>
                  <a:pt x="363596" y="1447318"/>
                </a:cubicBezTo>
                <a:cubicBezTo>
                  <a:pt x="361478" y="1443304"/>
                  <a:pt x="322971" y="1464289"/>
                  <a:pt x="306029" y="1469632"/>
                </a:cubicBezTo>
                <a:cubicBezTo>
                  <a:pt x="289086" y="1474986"/>
                  <a:pt x="251062" y="1479374"/>
                  <a:pt x="215252" y="1487239"/>
                </a:cubicBezTo>
                <a:cubicBezTo>
                  <a:pt x="209284" y="1488548"/>
                  <a:pt x="188876" y="1535217"/>
                  <a:pt x="168564" y="1560469"/>
                </a:cubicBezTo>
                <a:cubicBezTo>
                  <a:pt x="149984" y="1583581"/>
                  <a:pt x="117929" y="1601718"/>
                  <a:pt x="107724" y="1595037"/>
                </a:cubicBezTo>
                <a:cubicBezTo>
                  <a:pt x="102045" y="1591340"/>
                  <a:pt x="142764" y="1586815"/>
                  <a:pt x="164425" y="1556069"/>
                </a:cubicBezTo>
                <a:cubicBezTo>
                  <a:pt x="184640" y="1527430"/>
                  <a:pt x="203700" y="1492092"/>
                  <a:pt x="200908" y="1485035"/>
                </a:cubicBezTo>
                <a:cubicBezTo>
                  <a:pt x="197925" y="1477353"/>
                  <a:pt x="152584" y="1483639"/>
                  <a:pt x="129384" y="1475610"/>
                </a:cubicBezTo>
                <a:cubicBezTo>
                  <a:pt x="124955" y="1474081"/>
                  <a:pt x="112730" y="1461036"/>
                  <a:pt x="107724" y="1453604"/>
                </a:cubicBezTo>
                <a:cubicBezTo>
                  <a:pt x="104258" y="1448415"/>
                  <a:pt x="95211" y="1448309"/>
                  <a:pt x="91071" y="1447318"/>
                </a:cubicBezTo>
                <a:cubicBezTo>
                  <a:pt x="81925" y="1445143"/>
                  <a:pt x="110130" y="1445441"/>
                  <a:pt x="110130" y="1445432"/>
                </a:cubicBezTo>
                <a:cubicBezTo>
                  <a:pt x="110130" y="1445432"/>
                  <a:pt x="122165" y="1470509"/>
                  <a:pt x="134294" y="1471211"/>
                </a:cubicBezTo>
                <a:cubicBezTo>
                  <a:pt x="141223" y="1471606"/>
                  <a:pt x="184833" y="1468708"/>
                  <a:pt x="224493" y="1468064"/>
                </a:cubicBezTo>
                <a:cubicBezTo>
                  <a:pt x="254336" y="1467582"/>
                  <a:pt x="280808" y="1464800"/>
                  <a:pt x="286391" y="1464289"/>
                </a:cubicBezTo>
                <a:cubicBezTo>
                  <a:pt x="301504" y="1462923"/>
                  <a:pt x="321624" y="1458360"/>
                  <a:pt x="320950" y="1450774"/>
                </a:cubicBezTo>
                <a:cubicBezTo>
                  <a:pt x="320276" y="1443198"/>
                  <a:pt x="308532" y="1442477"/>
                  <a:pt x="299291" y="1436326"/>
                </a:cubicBezTo>
                <a:cubicBezTo>
                  <a:pt x="289857" y="1430029"/>
                  <a:pt x="263673" y="1394845"/>
                  <a:pt x="253277" y="1386980"/>
                </a:cubicBezTo>
                <a:cubicBezTo>
                  <a:pt x="237008" y="1374648"/>
                  <a:pt x="224975" y="1368315"/>
                  <a:pt x="214770" y="1366861"/>
                </a:cubicBezTo>
                <a:cubicBezTo>
                  <a:pt x="206685" y="1365705"/>
                  <a:pt x="186084" y="1369632"/>
                  <a:pt x="168371" y="1374726"/>
                </a:cubicBezTo>
                <a:cubicBezTo>
                  <a:pt x="146712" y="1380963"/>
                  <a:pt x="126399" y="1389492"/>
                  <a:pt x="126399" y="1389492"/>
                </a:cubicBezTo>
                <a:cubicBezTo>
                  <a:pt x="126399" y="1389492"/>
                  <a:pt x="129769" y="1374686"/>
                  <a:pt x="143630" y="1368121"/>
                </a:cubicBezTo>
                <a:cubicBezTo>
                  <a:pt x="157492" y="1361556"/>
                  <a:pt x="203411" y="1361729"/>
                  <a:pt x="204085" y="1355550"/>
                </a:cubicBezTo>
                <a:cubicBezTo>
                  <a:pt x="204856" y="1349370"/>
                  <a:pt x="167986" y="1310296"/>
                  <a:pt x="167986" y="1310296"/>
                </a:cubicBezTo>
                <a:lnTo>
                  <a:pt x="175110" y="1302748"/>
                </a:lnTo>
                <a:cubicBezTo>
                  <a:pt x="175110" y="1302748"/>
                  <a:pt x="181463" y="1315677"/>
                  <a:pt x="190800" y="1326631"/>
                </a:cubicBezTo>
                <a:cubicBezTo>
                  <a:pt x="201967" y="1339772"/>
                  <a:pt x="216792" y="1351507"/>
                  <a:pt x="221798" y="1353980"/>
                </a:cubicBezTo>
                <a:cubicBezTo>
                  <a:pt x="230846" y="1358524"/>
                  <a:pt x="253277" y="1372433"/>
                  <a:pt x="268775" y="1385411"/>
                </a:cubicBezTo>
                <a:cubicBezTo>
                  <a:pt x="280039" y="1394874"/>
                  <a:pt x="287355" y="1416774"/>
                  <a:pt x="309014" y="1425322"/>
                </a:cubicBezTo>
                <a:cubicBezTo>
                  <a:pt x="326340" y="1432177"/>
                  <a:pt x="357530" y="1426929"/>
                  <a:pt x="377651" y="1417149"/>
                </a:cubicBezTo>
                <a:cubicBezTo>
                  <a:pt x="397769" y="1407368"/>
                  <a:pt x="448213" y="1383206"/>
                  <a:pt x="448213" y="1383206"/>
                </a:cubicBezTo>
                <a:lnTo>
                  <a:pt x="491724" y="1400803"/>
                </a:lnTo>
                <a:cubicBezTo>
                  <a:pt x="491724" y="1400803"/>
                  <a:pt x="471316" y="1387605"/>
                  <a:pt x="446479" y="1360575"/>
                </a:cubicBezTo>
                <a:cubicBezTo>
                  <a:pt x="421548" y="1333553"/>
                  <a:pt x="388336" y="1286721"/>
                  <a:pt x="388336" y="1286721"/>
                </a:cubicBezTo>
                <a:lnTo>
                  <a:pt x="405566" y="1276660"/>
                </a:lnTo>
                <a:cubicBezTo>
                  <a:pt x="405566" y="1276660"/>
                  <a:pt x="427612" y="1314233"/>
                  <a:pt x="444072" y="1330405"/>
                </a:cubicBezTo>
                <a:cubicBezTo>
                  <a:pt x="460534" y="1346578"/>
                  <a:pt x="509437" y="1403701"/>
                  <a:pt x="536103" y="1419662"/>
                </a:cubicBezTo>
                <a:cubicBezTo>
                  <a:pt x="581828" y="1447020"/>
                  <a:pt x="629574" y="1495134"/>
                  <a:pt x="656048" y="1515840"/>
                </a:cubicBezTo>
                <a:cubicBezTo>
                  <a:pt x="672028" y="1528336"/>
                  <a:pt x="676359" y="1569632"/>
                  <a:pt x="726321" y="1585920"/>
                </a:cubicBezTo>
                <a:cubicBezTo>
                  <a:pt x="768775" y="1599791"/>
                  <a:pt x="835581" y="1602758"/>
                  <a:pt x="894688" y="1566755"/>
                </a:cubicBezTo>
                <a:cubicBezTo>
                  <a:pt x="953795" y="1530752"/>
                  <a:pt x="1062286" y="1503268"/>
                  <a:pt x="1062286" y="1503268"/>
                </a:cubicBezTo>
                <a:lnTo>
                  <a:pt x="1044571" y="1481579"/>
                </a:lnTo>
                <a:cubicBezTo>
                  <a:pt x="1044571" y="1481579"/>
                  <a:pt x="1028689" y="1480733"/>
                  <a:pt x="1016847" y="1474031"/>
                </a:cubicBezTo>
                <a:cubicBezTo>
                  <a:pt x="1005007" y="1467341"/>
                  <a:pt x="998750" y="1466407"/>
                  <a:pt x="992878" y="1460209"/>
                </a:cubicBezTo>
                <a:cubicBezTo>
                  <a:pt x="985658" y="1464185"/>
                  <a:pt x="913556" y="1466802"/>
                  <a:pt x="913556" y="1466812"/>
                </a:cubicBezTo>
                <a:lnTo>
                  <a:pt x="902197" y="1473407"/>
                </a:lnTo>
                <a:lnTo>
                  <a:pt x="900464" y="1470894"/>
                </a:lnTo>
                <a:lnTo>
                  <a:pt x="907972" y="1462403"/>
                </a:lnTo>
                <a:cubicBezTo>
                  <a:pt x="907972" y="1462403"/>
                  <a:pt x="895074" y="1450120"/>
                  <a:pt x="881210" y="1439782"/>
                </a:cubicBezTo>
                <a:cubicBezTo>
                  <a:pt x="867349" y="1429442"/>
                  <a:pt x="851466" y="1422175"/>
                  <a:pt x="851466" y="1422175"/>
                </a:cubicBezTo>
                <a:cubicBezTo>
                  <a:pt x="851466" y="1422175"/>
                  <a:pt x="866771" y="1425216"/>
                  <a:pt x="881403" y="1433494"/>
                </a:cubicBezTo>
                <a:cubicBezTo>
                  <a:pt x="896036" y="1441763"/>
                  <a:pt x="910187" y="1455491"/>
                  <a:pt x="910187" y="1455491"/>
                </a:cubicBezTo>
                <a:cubicBezTo>
                  <a:pt x="910187" y="1455491"/>
                  <a:pt x="979593" y="1455588"/>
                  <a:pt x="979401" y="1444181"/>
                </a:cubicBezTo>
                <a:cubicBezTo>
                  <a:pt x="979304" y="1440619"/>
                  <a:pt x="969678" y="1432061"/>
                  <a:pt x="960532" y="1419979"/>
                </a:cubicBezTo>
                <a:cubicBezTo>
                  <a:pt x="951291" y="1407888"/>
                  <a:pt x="931365" y="1370951"/>
                  <a:pt x="931365" y="1370951"/>
                </a:cubicBezTo>
                <a:cubicBezTo>
                  <a:pt x="931365" y="1370951"/>
                  <a:pt x="945709" y="1392496"/>
                  <a:pt x="961495" y="1410545"/>
                </a:cubicBezTo>
                <a:cubicBezTo>
                  <a:pt x="973817" y="1424658"/>
                  <a:pt x="987198" y="1435940"/>
                  <a:pt x="994225" y="1439782"/>
                </a:cubicBezTo>
                <a:cubicBezTo>
                  <a:pt x="1003948" y="1445075"/>
                  <a:pt x="1027725" y="1456540"/>
                  <a:pt x="1028786" y="1453604"/>
                </a:cubicBezTo>
                <a:cubicBezTo>
                  <a:pt x="1030132" y="1449822"/>
                  <a:pt x="1019158" y="1432177"/>
                  <a:pt x="1016270" y="1413693"/>
                </a:cubicBezTo>
                <a:cubicBezTo>
                  <a:pt x="1014440" y="1402334"/>
                  <a:pt x="1011457" y="1384929"/>
                  <a:pt x="1007702" y="1364974"/>
                </a:cubicBezTo>
                <a:cubicBezTo>
                  <a:pt x="1004045" y="1345028"/>
                  <a:pt x="1004045" y="1341678"/>
                  <a:pt x="1001348" y="1333861"/>
                </a:cubicBezTo>
                <a:cubicBezTo>
                  <a:pt x="994417" y="1313606"/>
                  <a:pt x="967465" y="1242399"/>
                  <a:pt x="967465" y="1242409"/>
                </a:cubicBezTo>
                <a:lnTo>
                  <a:pt x="974396" y="1242409"/>
                </a:lnTo>
                <a:cubicBezTo>
                  <a:pt x="974396" y="1242409"/>
                  <a:pt x="974491" y="1246829"/>
                  <a:pt x="983540" y="1265975"/>
                </a:cubicBezTo>
                <a:cubicBezTo>
                  <a:pt x="992589" y="1285132"/>
                  <a:pt x="1006740" y="1310372"/>
                  <a:pt x="1010688" y="1319095"/>
                </a:cubicBezTo>
                <a:cubicBezTo>
                  <a:pt x="1015884" y="1330463"/>
                  <a:pt x="1018388" y="1353008"/>
                  <a:pt x="1020217" y="1366861"/>
                </a:cubicBezTo>
                <a:cubicBezTo>
                  <a:pt x="1022047" y="1380723"/>
                  <a:pt x="1025127" y="1403633"/>
                  <a:pt x="1025127" y="1403633"/>
                </a:cubicBezTo>
                <a:cubicBezTo>
                  <a:pt x="1025127" y="1403633"/>
                  <a:pt x="1034176" y="1420346"/>
                  <a:pt x="1040048" y="1435382"/>
                </a:cubicBezTo>
                <a:cubicBezTo>
                  <a:pt x="1045920" y="1450418"/>
                  <a:pt x="1051310" y="1463039"/>
                  <a:pt x="1051310" y="1463039"/>
                </a:cubicBezTo>
                <a:cubicBezTo>
                  <a:pt x="1051310" y="1463039"/>
                  <a:pt x="1058530" y="1471164"/>
                  <a:pt x="1069986" y="1485352"/>
                </a:cubicBezTo>
                <a:cubicBezTo>
                  <a:pt x="1081538" y="1499543"/>
                  <a:pt x="1095400" y="1510497"/>
                  <a:pt x="1095400" y="1510497"/>
                </a:cubicBezTo>
                <a:cubicBezTo>
                  <a:pt x="1095400" y="1510497"/>
                  <a:pt x="1095592" y="1496943"/>
                  <a:pt x="1097517" y="1481579"/>
                </a:cubicBezTo>
                <a:cubicBezTo>
                  <a:pt x="1099539" y="1466225"/>
                  <a:pt x="1104546" y="1454808"/>
                  <a:pt x="1103485" y="1453604"/>
                </a:cubicBezTo>
                <a:cubicBezTo>
                  <a:pt x="1102620" y="1452661"/>
                  <a:pt x="1096554" y="1445364"/>
                  <a:pt x="1092800" y="1434439"/>
                </a:cubicBezTo>
                <a:cubicBezTo>
                  <a:pt x="1089046" y="1423513"/>
                  <a:pt x="1088469" y="1406146"/>
                  <a:pt x="1088469" y="1406146"/>
                </a:cubicBezTo>
                <a:lnTo>
                  <a:pt x="1068253" y="1386980"/>
                </a:lnTo>
                <a:lnTo>
                  <a:pt x="1067964" y="1375977"/>
                </a:lnTo>
                <a:cubicBezTo>
                  <a:pt x="1067964" y="1375977"/>
                  <a:pt x="1086831" y="1394411"/>
                  <a:pt x="1088854" y="1392323"/>
                </a:cubicBezTo>
                <a:cubicBezTo>
                  <a:pt x="1089720" y="1391359"/>
                  <a:pt x="1090202" y="1385941"/>
                  <a:pt x="1090587" y="1379125"/>
                </a:cubicBezTo>
                <a:cubicBezTo>
                  <a:pt x="1091549" y="1363790"/>
                  <a:pt x="1093764" y="1340782"/>
                  <a:pt x="1093764" y="1340782"/>
                </a:cubicBezTo>
                <a:lnTo>
                  <a:pt x="1093379" y="1397347"/>
                </a:lnTo>
                <a:cubicBezTo>
                  <a:pt x="1093379" y="1397347"/>
                  <a:pt x="1094148" y="1410911"/>
                  <a:pt x="1096171" y="1422175"/>
                </a:cubicBezTo>
                <a:cubicBezTo>
                  <a:pt x="1098672" y="1435719"/>
                  <a:pt x="1104161" y="1443392"/>
                  <a:pt x="1106856" y="1442919"/>
                </a:cubicBezTo>
                <a:cubicBezTo>
                  <a:pt x="1113016" y="1441889"/>
                  <a:pt x="1117734" y="1426958"/>
                  <a:pt x="1121969" y="1418410"/>
                </a:cubicBezTo>
                <a:cubicBezTo>
                  <a:pt x="1126205" y="1409852"/>
                  <a:pt x="1142762" y="1384149"/>
                  <a:pt x="1142762" y="1384149"/>
                </a:cubicBezTo>
                <a:lnTo>
                  <a:pt x="1148346" y="1386662"/>
                </a:lnTo>
                <a:cubicBezTo>
                  <a:pt x="1148346" y="1386662"/>
                  <a:pt x="1128226" y="1417746"/>
                  <a:pt x="1123895" y="1424379"/>
                </a:cubicBezTo>
                <a:cubicBezTo>
                  <a:pt x="1119659" y="1431012"/>
                  <a:pt x="1106759" y="1450649"/>
                  <a:pt x="1104353" y="1476554"/>
                </a:cubicBezTo>
                <a:cubicBezTo>
                  <a:pt x="1102139" y="1499822"/>
                  <a:pt x="1100213" y="1513722"/>
                  <a:pt x="1107239" y="1527776"/>
                </a:cubicBezTo>
                <a:cubicBezTo>
                  <a:pt x="1113593" y="1540397"/>
                  <a:pt x="1156047" y="1572405"/>
                  <a:pt x="1156047" y="1572405"/>
                </a:cubicBezTo>
                <a:cubicBezTo>
                  <a:pt x="1156047" y="1572405"/>
                  <a:pt x="1182423" y="1610554"/>
                  <a:pt x="1195901" y="1620181"/>
                </a:cubicBezTo>
                <a:cubicBezTo>
                  <a:pt x="1219099" y="1636671"/>
                  <a:pt x="1293128" y="1649937"/>
                  <a:pt x="1306220" y="1652238"/>
                </a:cubicBezTo>
                <a:cubicBezTo>
                  <a:pt x="1301984" y="1639541"/>
                  <a:pt x="1295823" y="1616254"/>
                  <a:pt x="1290335" y="1596924"/>
                </a:cubicBezTo>
                <a:lnTo>
                  <a:pt x="1254429" y="1540666"/>
                </a:lnTo>
                <a:lnTo>
                  <a:pt x="1258376" y="1534380"/>
                </a:lnTo>
                <a:lnTo>
                  <a:pt x="1282250" y="1569267"/>
                </a:lnTo>
                <a:cubicBezTo>
                  <a:pt x="1260976" y="1492458"/>
                  <a:pt x="1232673" y="1386026"/>
                  <a:pt x="1198307" y="1273204"/>
                </a:cubicBezTo>
                <a:cubicBezTo>
                  <a:pt x="1194745" y="1270518"/>
                  <a:pt x="1190509" y="1268180"/>
                  <a:pt x="1187622" y="1265350"/>
                </a:cubicBezTo>
                <a:cubicBezTo>
                  <a:pt x="1175203" y="1253297"/>
                  <a:pt x="1158260" y="1211740"/>
                  <a:pt x="1127070" y="1176093"/>
                </a:cubicBezTo>
                <a:cubicBezTo>
                  <a:pt x="1095977" y="1140437"/>
                  <a:pt x="999327" y="1068901"/>
                  <a:pt x="998365" y="1069547"/>
                </a:cubicBezTo>
                <a:cubicBezTo>
                  <a:pt x="997499" y="1070192"/>
                  <a:pt x="972952" y="1074659"/>
                  <a:pt x="965058" y="1076151"/>
                </a:cubicBezTo>
                <a:cubicBezTo>
                  <a:pt x="957163" y="1077643"/>
                  <a:pt x="952544" y="1084631"/>
                  <a:pt x="952544" y="1084631"/>
                </a:cubicBezTo>
                <a:lnTo>
                  <a:pt x="925011" y="1115436"/>
                </a:lnTo>
                <a:lnTo>
                  <a:pt x="900849" y="1170750"/>
                </a:lnTo>
                <a:lnTo>
                  <a:pt x="897287" y="1159748"/>
                </a:lnTo>
                <a:lnTo>
                  <a:pt x="924626" y="1107263"/>
                </a:lnTo>
                <a:lnTo>
                  <a:pt x="946672" y="1080551"/>
                </a:lnTo>
                <a:cubicBezTo>
                  <a:pt x="946672" y="1080551"/>
                  <a:pt x="928959" y="1066563"/>
                  <a:pt x="920872" y="1062944"/>
                </a:cubicBezTo>
                <a:cubicBezTo>
                  <a:pt x="912690" y="1059324"/>
                  <a:pt x="904218" y="1055713"/>
                  <a:pt x="904218" y="1055713"/>
                </a:cubicBezTo>
                <a:cubicBezTo>
                  <a:pt x="904218" y="1055713"/>
                  <a:pt x="885639" y="1063039"/>
                  <a:pt x="881210" y="1064204"/>
                </a:cubicBezTo>
                <a:cubicBezTo>
                  <a:pt x="876687" y="1065369"/>
                  <a:pt x="852428" y="1058544"/>
                  <a:pt x="852428" y="1058544"/>
                </a:cubicBezTo>
                <a:lnTo>
                  <a:pt x="851851" y="1053519"/>
                </a:lnTo>
                <a:cubicBezTo>
                  <a:pt x="851851" y="1053519"/>
                  <a:pt x="876879" y="1057417"/>
                  <a:pt x="884389" y="1057918"/>
                </a:cubicBezTo>
                <a:cubicBezTo>
                  <a:pt x="891800" y="1058419"/>
                  <a:pt x="900079" y="1049120"/>
                  <a:pt x="900079" y="1049120"/>
                </a:cubicBezTo>
                <a:cubicBezTo>
                  <a:pt x="900079" y="1049120"/>
                  <a:pt x="889105" y="1011741"/>
                  <a:pt x="883136" y="998514"/>
                </a:cubicBezTo>
                <a:cubicBezTo>
                  <a:pt x="877264" y="985296"/>
                  <a:pt x="861958" y="952634"/>
                  <a:pt x="861958" y="952634"/>
                </a:cubicBezTo>
                <a:lnTo>
                  <a:pt x="869467" y="955772"/>
                </a:lnTo>
                <a:cubicBezTo>
                  <a:pt x="869467" y="955772"/>
                  <a:pt x="886698" y="987876"/>
                  <a:pt x="892859" y="1001968"/>
                </a:cubicBezTo>
                <a:cubicBezTo>
                  <a:pt x="899116" y="1016062"/>
                  <a:pt x="908934" y="1050063"/>
                  <a:pt x="908934" y="1050063"/>
                </a:cubicBezTo>
                <a:cubicBezTo>
                  <a:pt x="908934" y="1050063"/>
                  <a:pt x="918657" y="1048321"/>
                  <a:pt x="929536" y="1053202"/>
                </a:cubicBezTo>
                <a:cubicBezTo>
                  <a:pt x="940509" y="1058091"/>
                  <a:pt x="950232" y="1071433"/>
                  <a:pt x="950232" y="1071433"/>
                </a:cubicBezTo>
                <a:cubicBezTo>
                  <a:pt x="950232" y="1071433"/>
                  <a:pt x="959473" y="1069596"/>
                  <a:pt x="967465" y="1062635"/>
                </a:cubicBezTo>
                <a:cubicBezTo>
                  <a:pt x="975453" y="1055675"/>
                  <a:pt x="987873" y="1050689"/>
                  <a:pt x="987873" y="1050689"/>
                </a:cubicBezTo>
                <a:lnTo>
                  <a:pt x="949173" y="973686"/>
                </a:lnTo>
                <a:lnTo>
                  <a:pt x="928380" y="955772"/>
                </a:lnTo>
                <a:cubicBezTo>
                  <a:pt x="928380" y="955772"/>
                  <a:pt x="885543" y="937279"/>
                  <a:pt x="865712" y="932206"/>
                </a:cubicBezTo>
                <a:cubicBezTo>
                  <a:pt x="845882" y="927123"/>
                  <a:pt x="831443" y="911462"/>
                  <a:pt x="831443" y="911462"/>
                </a:cubicBezTo>
                <a:cubicBezTo>
                  <a:pt x="831443" y="911462"/>
                  <a:pt x="799192" y="873177"/>
                  <a:pt x="790722" y="864946"/>
                </a:cubicBezTo>
                <a:cubicBezTo>
                  <a:pt x="782347" y="856706"/>
                  <a:pt x="744131" y="826603"/>
                  <a:pt x="744131" y="826603"/>
                </a:cubicBezTo>
                <a:lnTo>
                  <a:pt x="744322" y="815601"/>
                </a:lnTo>
                <a:cubicBezTo>
                  <a:pt x="744322" y="815601"/>
                  <a:pt x="806125" y="860566"/>
                  <a:pt x="817484" y="868719"/>
                </a:cubicBezTo>
                <a:cubicBezTo>
                  <a:pt x="828940" y="876854"/>
                  <a:pt x="856951" y="902970"/>
                  <a:pt x="856951" y="902970"/>
                </a:cubicBezTo>
                <a:cubicBezTo>
                  <a:pt x="856951" y="902970"/>
                  <a:pt x="934637" y="937895"/>
                  <a:pt x="938296" y="929376"/>
                </a:cubicBezTo>
                <a:cubicBezTo>
                  <a:pt x="941954" y="920856"/>
                  <a:pt x="928380" y="852374"/>
                  <a:pt x="928380" y="852374"/>
                </a:cubicBezTo>
                <a:lnTo>
                  <a:pt x="892859" y="800516"/>
                </a:lnTo>
                <a:lnTo>
                  <a:pt x="854835" y="744885"/>
                </a:lnTo>
                <a:lnTo>
                  <a:pt x="858782" y="738598"/>
                </a:lnTo>
                <a:lnTo>
                  <a:pt x="898634" y="792969"/>
                </a:lnTo>
                <a:lnTo>
                  <a:pt x="930401" y="836028"/>
                </a:lnTo>
                <a:lnTo>
                  <a:pt x="931749" y="806485"/>
                </a:lnTo>
                <a:lnTo>
                  <a:pt x="930980" y="708427"/>
                </a:lnTo>
                <a:cubicBezTo>
                  <a:pt x="930980" y="708427"/>
                  <a:pt x="914519" y="665606"/>
                  <a:pt x="909321" y="653427"/>
                </a:cubicBezTo>
                <a:cubicBezTo>
                  <a:pt x="904218" y="641249"/>
                  <a:pt x="902100" y="625169"/>
                  <a:pt x="900270" y="616969"/>
                </a:cubicBezTo>
                <a:cubicBezTo>
                  <a:pt x="898346" y="608770"/>
                  <a:pt x="882559" y="580830"/>
                  <a:pt x="882559" y="580825"/>
                </a:cubicBezTo>
                <a:cubicBezTo>
                  <a:pt x="882559" y="580825"/>
                  <a:pt x="898923" y="596030"/>
                  <a:pt x="903833" y="607540"/>
                </a:cubicBezTo>
                <a:cubicBezTo>
                  <a:pt x="908646" y="619052"/>
                  <a:pt x="913652" y="638016"/>
                  <a:pt x="917310" y="654998"/>
                </a:cubicBezTo>
                <a:cubicBezTo>
                  <a:pt x="920872" y="671979"/>
                  <a:pt x="929632" y="690562"/>
                  <a:pt x="935119" y="698056"/>
                </a:cubicBezTo>
                <a:cubicBezTo>
                  <a:pt x="940703" y="705548"/>
                  <a:pt x="944072" y="696487"/>
                  <a:pt x="944072" y="696483"/>
                </a:cubicBezTo>
                <a:cubicBezTo>
                  <a:pt x="944072" y="696485"/>
                  <a:pt x="942050" y="729945"/>
                  <a:pt x="939741" y="749599"/>
                </a:cubicBezTo>
                <a:cubicBezTo>
                  <a:pt x="937334" y="769249"/>
                  <a:pt x="940703" y="836654"/>
                  <a:pt x="940703" y="836654"/>
                </a:cubicBezTo>
                <a:lnTo>
                  <a:pt x="963324" y="963627"/>
                </a:lnTo>
                <a:cubicBezTo>
                  <a:pt x="963324" y="963627"/>
                  <a:pt x="998173" y="1014512"/>
                  <a:pt x="1011457" y="1035286"/>
                </a:cubicBezTo>
                <a:cubicBezTo>
                  <a:pt x="1024838" y="1056070"/>
                  <a:pt x="1061418" y="1073821"/>
                  <a:pt x="1087410" y="1105377"/>
                </a:cubicBezTo>
                <a:cubicBezTo>
                  <a:pt x="1113402" y="1136922"/>
                  <a:pt x="1153929" y="1172579"/>
                  <a:pt x="1165577" y="1189917"/>
                </a:cubicBezTo>
                <a:cubicBezTo>
                  <a:pt x="1167695" y="1193026"/>
                  <a:pt x="1172219" y="1196607"/>
                  <a:pt x="1175299" y="1199976"/>
                </a:cubicBezTo>
                <a:cubicBezTo>
                  <a:pt x="1161823" y="1158380"/>
                  <a:pt x="1147865" y="1116861"/>
                  <a:pt x="1132847" y="1077085"/>
                </a:cubicBezTo>
                <a:cubicBezTo>
                  <a:pt x="1052658" y="864166"/>
                  <a:pt x="999232" y="689882"/>
                  <a:pt x="999232" y="689884"/>
                </a:cubicBezTo>
                <a:lnTo>
                  <a:pt x="1057086" y="702455"/>
                </a:lnTo>
                <a:cubicBezTo>
                  <a:pt x="1063248" y="723209"/>
                  <a:pt x="1108298" y="906041"/>
                  <a:pt x="1176455" y="1082428"/>
                </a:cubicBezTo>
                <a:cubicBezTo>
                  <a:pt x="1178380" y="1087404"/>
                  <a:pt x="1192819" y="994354"/>
                  <a:pt x="1201676" y="897945"/>
                </a:cubicBezTo>
                <a:cubicBezTo>
                  <a:pt x="1207355" y="835912"/>
                  <a:pt x="1206778" y="765461"/>
                  <a:pt x="1211976" y="741742"/>
                </a:cubicBezTo>
                <a:cubicBezTo>
                  <a:pt x="1215730" y="724734"/>
                  <a:pt x="1219485" y="666709"/>
                  <a:pt x="1233058" y="700255"/>
                </a:cubicBezTo>
                <a:cubicBezTo>
                  <a:pt x="1243743" y="726767"/>
                  <a:pt x="1224298" y="884998"/>
                  <a:pt x="1224876" y="886943"/>
                </a:cubicBezTo>
                <a:cubicBezTo>
                  <a:pt x="1228342" y="897503"/>
                  <a:pt x="1196960" y="1134246"/>
                  <a:pt x="1200521" y="1144980"/>
                </a:cubicBezTo>
                <a:cubicBezTo>
                  <a:pt x="1243743" y="1276872"/>
                  <a:pt x="1289181" y="1412837"/>
                  <a:pt x="1330767" y="1534697"/>
                </a:cubicBezTo>
                <a:lnTo>
                  <a:pt x="1330959" y="1508292"/>
                </a:lnTo>
                <a:cubicBezTo>
                  <a:pt x="1330959" y="1508292"/>
                  <a:pt x="1315653" y="1464483"/>
                  <a:pt x="1310743" y="1452035"/>
                </a:cubicBezTo>
                <a:cubicBezTo>
                  <a:pt x="1305835" y="1439588"/>
                  <a:pt x="1304199" y="1423242"/>
                  <a:pt x="1302464" y="1414954"/>
                </a:cubicBezTo>
                <a:cubicBezTo>
                  <a:pt x="1300733" y="1406656"/>
                  <a:pt x="1285330" y="1378182"/>
                  <a:pt x="1285330" y="1378182"/>
                </a:cubicBezTo>
                <a:cubicBezTo>
                  <a:pt x="1285427" y="1378182"/>
                  <a:pt x="1301599" y="1394382"/>
                  <a:pt x="1306220" y="1406146"/>
                </a:cubicBezTo>
                <a:cubicBezTo>
                  <a:pt x="1310840" y="1417910"/>
                  <a:pt x="1315461" y="1436759"/>
                  <a:pt x="1318735" y="1453923"/>
                </a:cubicBezTo>
                <a:cubicBezTo>
                  <a:pt x="1322007" y="1471086"/>
                  <a:pt x="1329997" y="1490455"/>
                  <a:pt x="1335389" y="1498233"/>
                </a:cubicBezTo>
                <a:cubicBezTo>
                  <a:pt x="1340682" y="1506020"/>
                  <a:pt x="1344436" y="1496981"/>
                  <a:pt x="1344436" y="1496981"/>
                </a:cubicBezTo>
                <a:cubicBezTo>
                  <a:pt x="1344436" y="1496981"/>
                  <a:pt x="1341646" y="1530577"/>
                  <a:pt x="1338949" y="1550091"/>
                </a:cubicBezTo>
                <a:cubicBezTo>
                  <a:pt x="1338661" y="1551659"/>
                  <a:pt x="1338661" y="1556146"/>
                  <a:pt x="1338564" y="1558263"/>
                </a:cubicBezTo>
                <a:cubicBezTo>
                  <a:pt x="1395168" y="1723280"/>
                  <a:pt x="1442339" y="1852968"/>
                  <a:pt x="1456103" y="1868159"/>
                </a:cubicBezTo>
                <a:cubicBezTo>
                  <a:pt x="1472758" y="1886497"/>
                  <a:pt x="1512227" y="1942524"/>
                  <a:pt x="1556700" y="2003304"/>
                </a:cubicBezTo>
                <a:cubicBezTo>
                  <a:pt x="1568444" y="2021114"/>
                  <a:pt x="1597613" y="2044208"/>
                  <a:pt x="1607433" y="2059245"/>
                </a:cubicBezTo>
                <a:cubicBezTo>
                  <a:pt x="1617539" y="2074599"/>
                  <a:pt x="1631209" y="2104989"/>
                  <a:pt x="1652676" y="2126504"/>
                </a:cubicBezTo>
                <a:cubicBezTo>
                  <a:pt x="1674143" y="2148020"/>
                  <a:pt x="1745861" y="2167060"/>
                  <a:pt x="1768867" y="2175849"/>
                </a:cubicBezTo>
                <a:cubicBezTo>
                  <a:pt x="1791874" y="2184629"/>
                  <a:pt x="1834519" y="2202245"/>
                  <a:pt x="1834519" y="2202245"/>
                </a:cubicBezTo>
                <a:cubicBezTo>
                  <a:pt x="1834519" y="2202245"/>
                  <a:pt x="1854927" y="2208762"/>
                  <a:pt x="1859355" y="2212613"/>
                </a:cubicBezTo>
                <a:cubicBezTo>
                  <a:pt x="1863785" y="2216464"/>
                  <a:pt x="1876973" y="2214817"/>
                  <a:pt x="1876973" y="2214817"/>
                </a:cubicBezTo>
                <a:lnTo>
                  <a:pt x="1882363" y="2221421"/>
                </a:lnTo>
                <a:cubicBezTo>
                  <a:pt x="1882363" y="2221421"/>
                  <a:pt x="1891798" y="2220372"/>
                  <a:pt x="1896803" y="2222672"/>
                </a:cubicBezTo>
                <a:cubicBezTo>
                  <a:pt x="1901809" y="2224974"/>
                  <a:pt x="1927512" y="2222568"/>
                  <a:pt x="1927705" y="2216386"/>
                </a:cubicBezTo>
                <a:cubicBezTo>
                  <a:pt x="1927896" y="2210207"/>
                  <a:pt x="1905466" y="2207358"/>
                  <a:pt x="1900171" y="2207906"/>
                </a:cubicBezTo>
                <a:cubicBezTo>
                  <a:pt x="1894878" y="2208446"/>
                  <a:pt x="1883904" y="2213874"/>
                  <a:pt x="1883904" y="2213874"/>
                </a:cubicBezTo>
                <a:lnTo>
                  <a:pt x="1882749" y="2208850"/>
                </a:lnTo>
                <a:lnTo>
                  <a:pt x="1891221" y="2203815"/>
                </a:lnTo>
                <a:cubicBezTo>
                  <a:pt x="1891221" y="2203815"/>
                  <a:pt x="1880631" y="2187903"/>
                  <a:pt x="1877935" y="2184648"/>
                </a:cubicBezTo>
                <a:cubicBezTo>
                  <a:pt x="1875335" y="2181386"/>
                  <a:pt x="1867634" y="2176168"/>
                  <a:pt x="1867634" y="2176159"/>
                </a:cubicBezTo>
                <a:cubicBezTo>
                  <a:pt x="1867634" y="2176159"/>
                  <a:pt x="1859068" y="2175369"/>
                  <a:pt x="1853773" y="2173020"/>
                </a:cubicBezTo>
                <a:cubicBezTo>
                  <a:pt x="1848478" y="2170670"/>
                  <a:pt x="1834906" y="2157299"/>
                  <a:pt x="1834906" y="2157299"/>
                </a:cubicBezTo>
                <a:lnTo>
                  <a:pt x="1838467" y="2156049"/>
                </a:lnTo>
                <a:cubicBezTo>
                  <a:pt x="1838467" y="2156049"/>
                  <a:pt x="1853677" y="2166887"/>
                  <a:pt x="1858972" y="2169246"/>
                </a:cubicBezTo>
                <a:cubicBezTo>
                  <a:pt x="1864168" y="2171604"/>
                  <a:pt x="1866288" y="2169246"/>
                  <a:pt x="1866288" y="2169246"/>
                </a:cubicBezTo>
                <a:lnTo>
                  <a:pt x="1867250" y="2145988"/>
                </a:lnTo>
                <a:lnTo>
                  <a:pt x="1870234" y="2173963"/>
                </a:lnTo>
                <a:cubicBezTo>
                  <a:pt x="1870234" y="2173963"/>
                  <a:pt x="1879186" y="2178719"/>
                  <a:pt x="1885349" y="2184648"/>
                </a:cubicBezTo>
                <a:cubicBezTo>
                  <a:pt x="1891412" y="2190569"/>
                  <a:pt x="1895840" y="2201609"/>
                  <a:pt x="1895840" y="2201619"/>
                </a:cubicBezTo>
                <a:cubicBezTo>
                  <a:pt x="1895840" y="2201619"/>
                  <a:pt x="1908452" y="2201042"/>
                  <a:pt x="1913457" y="2201619"/>
                </a:cubicBezTo>
                <a:cubicBezTo>
                  <a:pt x="1918463" y="2202188"/>
                  <a:pt x="1928186" y="2206644"/>
                  <a:pt x="1928186" y="2206644"/>
                </a:cubicBezTo>
                <a:cubicBezTo>
                  <a:pt x="1928186" y="2206644"/>
                  <a:pt x="1911629" y="2148241"/>
                  <a:pt x="1906140" y="2136555"/>
                </a:cubicBezTo>
                <a:cubicBezTo>
                  <a:pt x="1900653" y="2124868"/>
                  <a:pt x="1887755" y="2105519"/>
                  <a:pt x="1883711" y="2099474"/>
                </a:cubicBezTo>
                <a:cubicBezTo>
                  <a:pt x="1879668" y="2093428"/>
                  <a:pt x="1871293" y="2088605"/>
                  <a:pt x="1862534" y="2083128"/>
                </a:cubicBezTo>
                <a:cubicBezTo>
                  <a:pt x="1853773" y="2077650"/>
                  <a:pt x="1845398" y="2065618"/>
                  <a:pt x="1842029" y="2061131"/>
                </a:cubicBezTo>
                <a:cubicBezTo>
                  <a:pt x="1838755" y="2056645"/>
                  <a:pt x="1820754" y="2015906"/>
                  <a:pt x="1818251" y="2011160"/>
                </a:cubicBezTo>
                <a:cubicBezTo>
                  <a:pt x="1815749" y="2006415"/>
                  <a:pt x="1805159" y="1995662"/>
                  <a:pt x="1802175" y="1992610"/>
                </a:cubicBezTo>
                <a:cubicBezTo>
                  <a:pt x="1799287" y="1989567"/>
                  <a:pt x="1792453" y="1978478"/>
                  <a:pt x="1792453" y="1978468"/>
                </a:cubicBezTo>
                <a:lnTo>
                  <a:pt x="1785907" y="1975639"/>
                </a:lnTo>
                <a:cubicBezTo>
                  <a:pt x="1785907" y="1975639"/>
                  <a:pt x="1786677" y="1970585"/>
                  <a:pt x="1786964" y="1966840"/>
                </a:cubicBezTo>
                <a:cubicBezTo>
                  <a:pt x="1786964" y="1965982"/>
                  <a:pt x="1780420" y="1950503"/>
                  <a:pt x="1776857" y="1941695"/>
                </a:cubicBezTo>
                <a:cubicBezTo>
                  <a:pt x="1772910" y="1942773"/>
                  <a:pt x="1768772" y="1943669"/>
                  <a:pt x="1763766" y="1942014"/>
                </a:cubicBezTo>
                <a:cubicBezTo>
                  <a:pt x="1742202" y="1934948"/>
                  <a:pt x="1728437" y="1913731"/>
                  <a:pt x="1728437" y="1913731"/>
                </a:cubicBezTo>
                <a:cubicBezTo>
                  <a:pt x="1728437" y="1913731"/>
                  <a:pt x="1739795" y="1920421"/>
                  <a:pt x="1751058" y="1929123"/>
                </a:cubicBezTo>
                <a:cubicBezTo>
                  <a:pt x="1755487" y="1932522"/>
                  <a:pt x="1766172" y="1936122"/>
                  <a:pt x="1774066" y="1935409"/>
                </a:cubicBezTo>
                <a:cubicBezTo>
                  <a:pt x="1761071" y="1904124"/>
                  <a:pt x="1742010" y="1860207"/>
                  <a:pt x="1740566" y="1858098"/>
                </a:cubicBezTo>
                <a:cubicBezTo>
                  <a:pt x="1738448" y="1855124"/>
                  <a:pt x="1731422" y="1850245"/>
                  <a:pt x="1731422" y="1850245"/>
                </a:cubicBezTo>
                <a:lnTo>
                  <a:pt x="1731228" y="1845527"/>
                </a:lnTo>
                <a:cubicBezTo>
                  <a:pt x="1731228" y="1845527"/>
                  <a:pt x="1739700" y="1847278"/>
                  <a:pt x="1744320" y="1854644"/>
                </a:cubicBezTo>
                <a:cubicBezTo>
                  <a:pt x="1747304" y="1859514"/>
                  <a:pt x="1764054" y="1900474"/>
                  <a:pt x="1778205" y="1934466"/>
                </a:cubicBezTo>
                <a:cubicBezTo>
                  <a:pt x="1781479" y="1932984"/>
                  <a:pt x="1783789" y="1930395"/>
                  <a:pt x="1782730" y="1924724"/>
                </a:cubicBezTo>
                <a:cubicBezTo>
                  <a:pt x="1778013" y="1898685"/>
                  <a:pt x="1755390" y="1855895"/>
                  <a:pt x="1755390" y="1855895"/>
                </a:cubicBezTo>
                <a:lnTo>
                  <a:pt x="1761166" y="1780471"/>
                </a:lnTo>
                <a:cubicBezTo>
                  <a:pt x="1761166" y="1780471"/>
                  <a:pt x="1766269" y="1774291"/>
                  <a:pt x="1770503" y="1776072"/>
                </a:cubicBezTo>
                <a:cubicBezTo>
                  <a:pt x="1774644" y="1777853"/>
                  <a:pt x="1778013" y="1787702"/>
                  <a:pt x="1778013" y="1787702"/>
                </a:cubicBezTo>
                <a:cubicBezTo>
                  <a:pt x="1778013" y="1787702"/>
                  <a:pt x="1769253" y="1842543"/>
                  <a:pt x="1773489" y="1867523"/>
                </a:cubicBezTo>
                <a:cubicBezTo>
                  <a:pt x="1775992" y="1882473"/>
                  <a:pt x="1772333" y="1897163"/>
                  <a:pt x="1823064" y="1936988"/>
                </a:cubicBezTo>
                <a:cubicBezTo>
                  <a:pt x="1843377" y="1952978"/>
                  <a:pt x="1867924" y="1991714"/>
                  <a:pt x="1888042" y="2042274"/>
                </a:cubicBezTo>
                <a:cubicBezTo>
                  <a:pt x="1896419" y="2063259"/>
                  <a:pt x="1902483" y="2075850"/>
                  <a:pt x="1909894" y="2084071"/>
                </a:cubicBezTo>
                <a:cubicBezTo>
                  <a:pt x="1911339" y="2060928"/>
                  <a:pt x="1912688" y="2038548"/>
                  <a:pt x="1913265" y="2034100"/>
                </a:cubicBezTo>
                <a:cubicBezTo>
                  <a:pt x="1914324" y="2026379"/>
                  <a:pt x="1928378" y="1978007"/>
                  <a:pt x="1928955" y="1970613"/>
                </a:cubicBezTo>
                <a:cubicBezTo>
                  <a:pt x="1929533" y="1963221"/>
                  <a:pt x="1918848" y="1881983"/>
                  <a:pt x="1918848" y="1881983"/>
                </a:cubicBezTo>
                <a:lnTo>
                  <a:pt x="1923179" y="1880414"/>
                </a:lnTo>
                <a:cubicBezTo>
                  <a:pt x="1923179" y="1880414"/>
                  <a:pt x="1933287" y="1961786"/>
                  <a:pt x="1935115" y="1963384"/>
                </a:cubicBezTo>
                <a:cubicBezTo>
                  <a:pt x="1936850" y="1964991"/>
                  <a:pt x="1938871" y="1955212"/>
                  <a:pt x="1938871" y="1955212"/>
                </a:cubicBezTo>
                <a:lnTo>
                  <a:pt x="1939641" y="1960871"/>
                </a:lnTo>
                <a:cubicBezTo>
                  <a:pt x="1939641" y="1960871"/>
                  <a:pt x="1924238" y="2012441"/>
                  <a:pt x="1918848" y="2033475"/>
                </a:cubicBezTo>
                <a:cubicBezTo>
                  <a:pt x="1916248" y="2043352"/>
                  <a:pt x="1914901" y="2066906"/>
                  <a:pt x="1914227" y="2088787"/>
                </a:cubicBezTo>
                <a:cubicBezTo>
                  <a:pt x="1917115" y="2091031"/>
                  <a:pt x="1920389" y="2092976"/>
                  <a:pt x="1923950" y="2094130"/>
                </a:cubicBezTo>
                <a:cubicBezTo>
                  <a:pt x="1932325" y="2112131"/>
                  <a:pt x="1947727" y="2136844"/>
                  <a:pt x="1959086" y="2206644"/>
                </a:cubicBezTo>
                <a:cubicBezTo>
                  <a:pt x="1960241" y="2213509"/>
                  <a:pt x="1961205" y="2226293"/>
                  <a:pt x="1962263" y="2237132"/>
                </a:cubicBezTo>
                <a:cubicBezTo>
                  <a:pt x="1971409" y="2237565"/>
                  <a:pt x="1980841" y="2238133"/>
                  <a:pt x="1998363" y="2239019"/>
                </a:cubicBezTo>
                <a:cubicBezTo>
                  <a:pt x="2023007" y="2240269"/>
                  <a:pt x="2071331" y="2235255"/>
                  <a:pt x="2071331" y="2235246"/>
                </a:cubicBezTo>
                <a:cubicBezTo>
                  <a:pt x="2071331" y="2235246"/>
                  <a:pt x="2109357" y="2231934"/>
                  <a:pt x="2163937" y="2197846"/>
                </a:cubicBezTo>
                <a:cubicBezTo>
                  <a:pt x="2165093" y="2080605"/>
                  <a:pt x="2165381" y="2037277"/>
                  <a:pt x="2166922" y="1888269"/>
                </a:cubicBezTo>
                <a:cubicBezTo>
                  <a:pt x="2161241" y="1857051"/>
                  <a:pt x="2142857" y="1756521"/>
                  <a:pt x="2142566" y="1754701"/>
                </a:cubicBezTo>
                <a:cubicBezTo>
                  <a:pt x="2126586" y="1739250"/>
                  <a:pt x="2105795" y="1719729"/>
                  <a:pt x="2090198" y="1708812"/>
                </a:cubicBezTo>
                <a:cubicBezTo>
                  <a:pt x="2065747" y="1691744"/>
                  <a:pt x="1991623" y="1654923"/>
                  <a:pt x="1953504" y="1660093"/>
                </a:cubicBezTo>
                <a:cubicBezTo>
                  <a:pt x="1915479" y="1665271"/>
                  <a:pt x="1872640" y="1669516"/>
                  <a:pt x="1841644" y="1684610"/>
                </a:cubicBezTo>
                <a:cubicBezTo>
                  <a:pt x="1810743" y="1699706"/>
                  <a:pt x="1737869" y="1737191"/>
                  <a:pt x="1717751" y="1746529"/>
                </a:cubicBezTo>
                <a:cubicBezTo>
                  <a:pt x="1689642" y="1759533"/>
                  <a:pt x="1649114" y="1792091"/>
                  <a:pt x="1649114" y="1792101"/>
                </a:cubicBezTo>
                <a:lnTo>
                  <a:pt x="1660570" y="1760987"/>
                </a:lnTo>
                <a:lnTo>
                  <a:pt x="1685021" y="1747472"/>
                </a:lnTo>
                <a:cubicBezTo>
                  <a:pt x="1685021" y="1747472"/>
                  <a:pt x="1659414" y="1739886"/>
                  <a:pt x="1644301" y="1737411"/>
                </a:cubicBezTo>
                <a:cubicBezTo>
                  <a:pt x="1629285" y="1734929"/>
                  <a:pt x="1611955" y="1726284"/>
                  <a:pt x="1596937" y="1729865"/>
                </a:cubicBezTo>
                <a:cubicBezTo>
                  <a:pt x="1591644" y="1731126"/>
                  <a:pt x="1563920" y="1717639"/>
                  <a:pt x="1548518" y="1718871"/>
                </a:cubicBezTo>
                <a:cubicBezTo>
                  <a:pt x="1533212" y="1720095"/>
                  <a:pt x="1519446" y="1722367"/>
                  <a:pt x="1503369" y="1715098"/>
                </a:cubicBezTo>
                <a:cubicBezTo>
                  <a:pt x="1487197" y="1707831"/>
                  <a:pt x="1459473" y="1671414"/>
                  <a:pt x="1459473" y="1671414"/>
                </a:cubicBezTo>
                <a:cubicBezTo>
                  <a:pt x="1459473" y="1671414"/>
                  <a:pt x="1496535" y="1692841"/>
                  <a:pt x="1505102" y="1697184"/>
                </a:cubicBezTo>
                <a:cubicBezTo>
                  <a:pt x="1513671" y="1701524"/>
                  <a:pt x="1527821" y="1701843"/>
                  <a:pt x="1540239" y="1702207"/>
                </a:cubicBezTo>
                <a:cubicBezTo>
                  <a:pt x="1552657" y="1702574"/>
                  <a:pt x="1600885" y="1710131"/>
                  <a:pt x="1619945" y="1716984"/>
                </a:cubicBezTo>
                <a:cubicBezTo>
                  <a:pt x="1639006" y="1723839"/>
                  <a:pt x="1670101" y="1723608"/>
                  <a:pt x="1682614" y="1724214"/>
                </a:cubicBezTo>
                <a:cubicBezTo>
                  <a:pt x="1695129" y="1724811"/>
                  <a:pt x="1713515" y="1721693"/>
                  <a:pt x="1713515" y="1721693"/>
                </a:cubicBezTo>
                <a:cubicBezTo>
                  <a:pt x="1713515" y="1721693"/>
                  <a:pt x="1683096" y="1678324"/>
                  <a:pt x="1665575" y="1647838"/>
                </a:cubicBezTo>
                <a:cubicBezTo>
                  <a:pt x="1648055" y="1617360"/>
                  <a:pt x="1636022" y="1593775"/>
                  <a:pt x="1636022" y="1593785"/>
                </a:cubicBezTo>
                <a:cubicBezTo>
                  <a:pt x="1636022" y="1593785"/>
                  <a:pt x="1596937" y="1546037"/>
                  <a:pt x="1579323" y="1514261"/>
                </a:cubicBezTo>
                <a:cubicBezTo>
                  <a:pt x="1561610" y="1482494"/>
                  <a:pt x="1534269" y="1379750"/>
                  <a:pt x="1534269" y="1379750"/>
                </a:cubicBezTo>
                <a:cubicBezTo>
                  <a:pt x="1534269" y="1379750"/>
                  <a:pt x="1573065" y="1467265"/>
                  <a:pt x="1579900" y="1485035"/>
                </a:cubicBezTo>
                <a:cubicBezTo>
                  <a:pt x="1586734" y="1502805"/>
                  <a:pt x="1636408" y="1560469"/>
                  <a:pt x="1636408" y="1560469"/>
                </a:cubicBezTo>
                <a:cubicBezTo>
                  <a:pt x="1636408" y="1560469"/>
                  <a:pt x="1652868" y="1597635"/>
                  <a:pt x="1663939" y="1618920"/>
                </a:cubicBezTo>
                <a:cubicBezTo>
                  <a:pt x="1675106" y="1640214"/>
                  <a:pt x="1692530" y="1656318"/>
                  <a:pt x="1692530" y="1656328"/>
                </a:cubicBezTo>
                <a:cubicBezTo>
                  <a:pt x="1692530" y="1656328"/>
                  <a:pt x="1704948" y="1678499"/>
                  <a:pt x="1712745" y="1688385"/>
                </a:cubicBezTo>
                <a:cubicBezTo>
                  <a:pt x="1720640" y="1698262"/>
                  <a:pt x="1729205" y="1712585"/>
                  <a:pt x="1729205" y="1712585"/>
                </a:cubicBezTo>
                <a:cubicBezTo>
                  <a:pt x="1729205" y="1712585"/>
                  <a:pt x="1759915" y="1695971"/>
                  <a:pt x="1776279" y="1686806"/>
                </a:cubicBezTo>
                <a:cubicBezTo>
                  <a:pt x="1792549" y="1677651"/>
                  <a:pt x="1832018" y="1652517"/>
                  <a:pt x="1837313" y="1640926"/>
                </a:cubicBezTo>
                <a:cubicBezTo>
                  <a:pt x="1842606" y="1629336"/>
                  <a:pt x="1796497" y="1603777"/>
                  <a:pt x="1773682" y="1585295"/>
                </a:cubicBezTo>
                <a:cubicBezTo>
                  <a:pt x="1750771" y="1566812"/>
                  <a:pt x="1692625" y="1513635"/>
                  <a:pt x="1681652" y="1499812"/>
                </a:cubicBezTo>
                <a:cubicBezTo>
                  <a:pt x="1670581" y="1485988"/>
                  <a:pt x="1646419" y="1464223"/>
                  <a:pt x="1649883" y="1457060"/>
                </a:cubicBezTo>
                <a:cubicBezTo>
                  <a:pt x="1653445" y="1449907"/>
                  <a:pt x="1689930" y="1485661"/>
                  <a:pt x="1689930" y="1485661"/>
                </a:cubicBezTo>
                <a:cubicBezTo>
                  <a:pt x="1689930" y="1485661"/>
                  <a:pt x="1744320" y="1537114"/>
                  <a:pt x="1763766" y="1553864"/>
                </a:cubicBezTo>
                <a:cubicBezTo>
                  <a:pt x="1783115" y="1570615"/>
                  <a:pt x="1826337" y="1597876"/>
                  <a:pt x="1857527" y="1602892"/>
                </a:cubicBezTo>
                <a:cubicBezTo>
                  <a:pt x="1888717" y="1607907"/>
                  <a:pt x="1923468" y="1617899"/>
                  <a:pt x="1937427" y="1605722"/>
                </a:cubicBezTo>
                <a:cubicBezTo>
                  <a:pt x="1951482" y="1593555"/>
                  <a:pt x="1930112" y="1543496"/>
                  <a:pt x="1930112" y="1543496"/>
                </a:cubicBezTo>
                <a:cubicBezTo>
                  <a:pt x="1930112" y="1543496"/>
                  <a:pt x="1915189" y="1502460"/>
                  <a:pt x="1906334" y="1475293"/>
                </a:cubicBezTo>
                <a:cubicBezTo>
                  <a:pt x="1890545" y="1427026"/>
                  <a:pt x="1863014" y="1349370"/>
                  <a:pt x="1850981" y="1326324"/>
                </a:cubicBezTo>
                <a:cubicBezTo>
                  <a:pt x="1838564" y="1302604"/>
                  <a:pt x="1779361" y="1235806"/>
                  <a:pt x="1779361" y="1235806"/>
                </a:cubicBezTo>
                <a:lnTo>
                  <a:pt x="1799672" y="1224802"/>
                </a:lnTo>
                <a:cubicBezTo>
                  <a:pt x="1799672" y="1224802"/>
                  <a:pt x="1812572" y="1239444"/>
                  <a:pt x="1831344" y="1257176"/>
                </a:cubicBezTo>
                <a:cubicBezTo>
                  <a:pt x="1849345" y="1274138"/>
                  <a:pt x="1870041" y="1280116"/>
                  <a:pt x="1870041" y="1280116"/>
                </a:cubicBezTo>
                <a:cubicBezTo>
                  <a:pt x="1870041" y="1280116"/>
                  <a:pt x="1890065" y="1330569"/>
                  <a:pt x="1902771" y="1367804"/>
                </a:cubicBezTo>
                <a:cubicBezTo>
                  <a:pt x="1915383" y="1405039"/>
                  <a:pt x="1943204" y="1485978"/>
                  <a:pt x="1943204" y="1485978"/>
                </a:cubicBezTo>
                <a:cubicBezTo>
                  <a:pt x="1943204" y="1485978"/>
                  <a:pt x="1965246" y="1520268"/>
                  <a:pt x="1982864" y="1543179"/>
                </a:cubicBezTo>
                <a:cubicBezTo>
                  <a:pt x="2000481" y="1566090"/>
                  <a:pt x="2012031" y="1597867"/>
                  <a:pt x="2012031" y="1597867"/>
                </a:cubicBezTo>
                <a:cubicBezTo>
                  <a:pt x="2012031" y="1597867"/>
                  <a:pt x="2035136" y="1613230"/>
                  <a:pt x="2059008" y="1628979"/>
                </a:cubicBezTo>
                <a:cubicBezTo>
                  <a:pt x="2080188" y="1642909"/>
                  <a:pt x="2110991" y="1659640"/>
                  <a:pt x="2119367" y="1664183"/>
                </a:cubicBezTo>
                <a:lnTo>
                  <a:pt x="2046398" y="1398916"/>
                </a:lnTo>
                <a:lnTo>
                  <a:pt x="2027531" y="1387605"/>
                </a:lnTo>
                <a:lnTo>
                  <a:pt x="2025508" y="1362153"/>
                </a:lnTo>
                <a:lnTo>
                  <a:pt x="2036675" y="1363722"/>
                </a:lnTo>
                <a:cubicBezTo>
                  <a:pt x="2036675" y="1363722"/>
                  <a:pt x="1993838" y="1247089"/>
                  <a:pt x="1959471" y="1134920"/>
                </a:cubicBezTo>
                <a:cubicBezTo>
                  <a:pt x="1933096" y="1109526"/>
                  <a:pt x="1872063" y="1061836"/>
                  <a:pt x="1836541" y="1057292"/>
                </a:cubicBezTo>
                <a:cubicBezTo>
                  <a:pt x="1798421" y="1052412"/>
                  <a:pt x="1755776" y="1045163"/>
                  <a:pt x="1723719" y="1051949"/>
                </a:cubicBezTo>
                <a:cubicBezTo>
                  <a:pt x="1691568" y="1058727"/>
                  <a:pt x="1615806" y="1076613"/>
                  <a:pt x="1594918" y="1080551"/>
                </a:cubicBezTo>
                <a:cubicBezTo>
                  <a:pt x="1565941" y="1086018"/>
                  <a:pt x="1522622" y="1107581"/>
                  <a:pt x="1522527" y="1107571"/>
                </a:cubicBezTo>
                <a:lnTo>
                  <a:pt x="1537063" y="1079915"/>
                </a:lnTo>
                <a:lnTo>
                  <a:pt x="1562669" y="1073003"/>
                </a:lnTo>
                <a:cubicBezTo>
                  <a:pt x="1562669" y="1073003"/>
                  <a:pt x="1538313" y="1058640"/>
                  <a:pt x="1523777" y="1052259"/>
                </a:cubicBezTo>
                <a:cubicBezTo>
                  <a:pt x="1509241" y="1045886"/>
                  <a:pt x="1492877" y="1032851"/>
                  <a:pt x="1477763" y="1032456"/>
                </a:cubicBezTo>
                <a:cubicBezTo>
                  <a:pt x="1472468" y="1032331"/>
                  <a:pt x="1446381" y="1011701"/>
                  <a:pt x="1431171" y="1008890"/>
                </a:cubicBezTo>
                <a:cubicBezTo>
                  <a:pt x="1415865" y="1006079"/>
                  <a:pt x="1402098" y="1004886"/>
                  <a:pt x="1386890" y="993489"/>
                </a:cubicBezTo>
                <a:cubicBezTo>
                  <a:pt x="1371777" y="982090"/>
                  <a:pt x="1348095" y="938801"/>
                  <a:pt x="1348095" y="938801"/>
                </a:cubicBezTo>
                <a:cubicBezTo>
                  <a:pt x="1347998" y="938801"/>
                  <a:pt x="1382269" y="969662"/>
                  <a:pt x="1390259" y="976199"/>
                </a:cubicBezTo>
                <a:cubicBezTo>
                  <a:pt x="1398344" y="982735"/>
                  <a:pt x="1412399" y="986730"/>
                  <a:pt x="1424626" y="990340"/>
                </a:cubicBezTo>
                <a:cubicBezTo>
                  <a:pt x="1436850" y="993959"/>
                  <a:pt x="1483443" y="1014107"/>
                  <a:pt x="1501541" y="1025863"/>
                </a:cubicBezTo>
                <a:cubicBezTo>
                  <a:pt x="1519638" y="1037607"/>
                  <a:pt x="1550539" y="1045867"/>
                  <a:pt x="1562861" y="1049746"/>
                </a:cubicBezTo>
                <a:cubicBezTo>
                  <a:pt x="1575182" y="1053625"/>
                  <a:pt x="1593377" y="1055088"/>
                  <a:pt x="1593377" y="1055088"/>
                </a:cubicBezTo>
                <a:cubicBezTo>
                  <a:pt x="1593377" y="1055088"/>
                  <a:pt x="1567962" y="1004242"/>
                  <a:pt x="1553908" y="969605"/>
                </a:cubicBezTo>
                <a:cubicBezTo>
                  <a:pt x="1539854" y="934959"/>
                  <a:pt x="1530517" y="908632"/>
                  <a:pt x="1530517" y="908632"/>
                </a:cubicBezTo>
                <a:cubicBezTo>
                  <a:pt x="1530517" y="908632"/>
                  <a:pt x="1496823" y="851238"/>
                  <a:pt x="1482673" y="815282"/>
                </a:cubicBezTo>
                <a:cubicBezTo>
                  <a:pt x="1468617" y="779328"/>
                  <a:pt x="1452350" y="670715"/>
                  <a:pt x="1452350" y="670712"/>
                </a:cubicBezTo>
                <a:cubicBezTo>
                  <a:pt x="1452350" y="670712"/>
                  <a:pt x="1481324" y="767364"/>
                  <a:pt x="1486233" y="786683"/>
                </a:cubicBezTo>
                <a:cubicBezTo>
                  <a:pt x="1491240" y="806013"/>
                  <a:pt x="1534079" y="875939"/>
                  <a:pt x="1534079" y="875939"/>
                </a:cubicBezTo>
                <a:cubicBezTo>
                  <a:pt x="1534079" y="875939"/>
                  <a:pt x="1546495" y="917093"/>
                  <a:pt x="1555256" y="941004"/>
                </a:cubicBezTo>
                <a:cubicBezTo>
                  <a:pt x="1564016" y="964918"/>
                  <a:pt x="1579708" y="985007"/>
                  <a:pt x="1579708" y="984997"/>
                </a:cubicBezTo>
                <a:cubicBezTo>
                  <a:pt x="1579708" y="985007"/>
                  <a:pt x="1589431" y="1009968"/>
                  <a:pt x="1596169" y="1021771"/>
                </a:cubicBezTo>
                <a:cubicBezTo>
                  <a:pt x="1602906" y="1033583"/>
                  <a:pt x="1610031" y="1050380"/>
                  <a:pt x="1610031" y="1050370"/>
                </a:cubicBezTo>
                <a:cubicBezTo>
                  <a:pt x="1610031" y="1050370"/>
                  <a:pt x="1641798" y="1041948"/>
                  <a:pt x="1658837" y="1037172"/>
                </a:cubicBezTo>
                <a:cubicBezTo>
                  <a:pt x="1675876" y="1032399"/>
                  <a:pt x="1717655" y="1017679"/>
                  <a:pt x="1724105" y="1007630"/>
                </a:cubicBezTo>
                <a:cubicBezTo>
                  <a:pt x="1730458" y="997590"/>
                  <a:pt x="1687620" y="960498"/>
                  <a:pt x="1666922" y="936288"/>
                </a:cubicBezTo>
                <a:cubicBezTo>
                  <a:pt x="1646322" y="912067"/>
                  <a:pt x="1594436" y="844384"/>
                  <a:pt x="1585001" y="827856"/>
                </a:cubicBezTo>
                <a:cubicBezTo>
                  <a:pt x="1575664" y="811336"/>
                  <a:pt x="1554293" y="783400"/>
                  <a:pt x="1558433" y="777258"/>
                </a:cubicBezTo>
                <a:cubicBezTo>
                  <a:pt x="1562669" y="771116"/>
                  <a:pt x="1594821" y="816227"/>
                  <a:pt x="1594724" y="816227"/>
                </a:cubicBezTo>
                <a:cubicBezTo>
                  <a:pt x="1594724" y="816227"/>
                  <a:pt x="1643242" y="881052"/>
                  <a:pt x="1660570" y="902663"/>
                </a:cubicBezTo>
                <a:cubicBezTo>
                  <a:pt x="1677994" y="924265"/>
                  <a:pt x="1717461" y="962462"/>
                  <a:pt x="1747689" y="975574"/>
                </a:cubicBezTo>
                <a:cubicBezTo>
                  <a:pt x="1777917" y="988685"/>
                  <a:pt x="1811319" y="1007793"/>
                  <a:pt x="1826434" y="999457"/>
                </a:cubicBezTo>
                <a:cubicBezTo>
                  <a:pt x="1841451" y="991120"/>
                  <a:pt x="1825664" y="935971"/>
                  <a:pt x="1825567" y="935971"/>
                </a:cubicBezTo>
                <a:cubicBezTo>
                  <a:pt x="1825567" y="935971"/>
                  <a:pt x="1815267" y="891862"/>
                  <a:pt x="1809395" y="862741"/>
                </a:cubicBezTo>
                <a:cubicBezTo>
                  <a:pt x="1798807" y="811008"/>
                  <a:pt x="1779744" y="727082"/>
                  <a:pt x="1770312" y="701198"/>
                </a:cubicBezTo>
                <a:cubicBezTo>
                  <a:pt x="1760492" y="674560"/>
                  <a:pt x="1708991" y="593080"/>
                  <a:pt x="1708991" y="593083"/>
                </a:cubicBezTo>
                <a:lnTo>
                  <a:pt x="1730266" y="587740"/>
                </a:lnTo>
                <a:cubicBezTo>
                  <a:pt x="1730266" y="587737"/>
                  <a:pt x="1741335" y="605569"/>
                  <a:pt x="1757990" y="627970"/>
                </a:cubicBezTo>
                <a:cubicBezTo>
                  <a:pt x="1773872" y="649399"/>
                  <a:pt x="1793897" y="660656"/>
                  <a:pt x="1793897" y="660655"/>
                </a:cubicBezTo>
                <a:cubicBezTo>
                  <a:pt x="1793897" y="660655"/>
                  <a:pt x="1808529" y="715533"/>
                  <a:pt x="1817095" y="755571"/>
                </a:cubicBezTo>
                <a:cubicBezTo>
                  <a:pt x="1825664" y="795607"/>
                  <a:pt x="1844629" y="882851"/>
                  <a:pt x="1844629" y="882860"/>
                </a:cubicBezTo>
                <a:cubicBezTo>
                  <a:pt x="1844629" y="882860"/>
                  <a:pt x="1862821" y="922589"/>
                  <a:pt x="1877742" y="949803"/>
                </a:cubicBezTo>
                <a:cubicBezTo>
                  <a:pt x="1892760" y="977017"/>
                  <a:pt x="1900750" y="1011086"/>
                  <a:pt x="1900750" y="1011086"/>
                </a:cubicBezTo>
                <a:cubicBezTo>
                  <a:pt x="1900750" y="1011086"/>
                  <a:pt x="1917983" y="1028385"/>
                  <a:pt x="1933481" y="1043777"/>
                </a:cubicBezTo>
                <a:cubicBezTo>
                  <a:pt x="1926548" y="1015717"/>
                  <a:pt x="1920966" y="989725"/>
                  <a:pt x="1919040" y="970549"/>
                </a:cubicBezTo>
                <a:cubicBezTo>
                  <a:pt x="1907488" y="856176"/>
                  <a:pt x="1952059" y="0"/>
                  <a:pt x="1952059"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6" name="Google Shape;76;p2"/>
          <p:cNvSpPr/>
          <p:nvPr/>
        </p:nvSpPr>
        <p:spPr>
          <a:xfrm>
            <a:off x="1" y="3482555"/>
            <a:ext cx="2334080" cy="3379135"/>
          </a:xfrm>
          <a:custGeom>
            <a:rect b="b" l="l" r="r" t="t"/>
            <a:pathLst>
              <a:path extrusionOk="0" h="3165466" w="2334080">
                <a:moveTo>
                  <a:pt x="1248389" y="2056253"/>
                </a:moveTo>
                <a:cubicBezTo>
                  <a:pt x="1234479" y="2066447"/>
                  <a:pt x="1218201" y="2078345"/>
                  <a:pt x="1204849" y="2088077"/>
                </a:cubicBezTo>
                <a:cubicBezTo>
                  <a:pt x="1210327" y="2088644"/>
                  <a:pt x="1212377" y="2089223"/>
                  <a:pt x="1217363" y="2089405"/>
                </a:cubicBezTo>
                <a:cubicBezTo>
                  <a:pt x="1230591" y="2089887"/>
                  <a:pt x="1232506" y="2084824"/>
                  <a:pt x="1232506" y="2084824"/>
                </a:cubicBezTo>
                <a:cubicBezTo>
                  <a:pt x="1232506" y="2084824"/>
                  <a:pt x="1239562" y="2074051"/>
                  <a:pt x="1243768" y="2067948"/>
                </a:cubicBezTo>
                <a:cubicBezTo>
                  <a:pt x="1245858" y="2064906"/>
                  <a:pt x="1249294" y="2062366"/>
                  <a:pt x="1253145" y="2059804"/>
                </a:cubicBezTo>
                <a:cubicBezTo>
                  <a:pt x="1251422" y="2058525"/>
                  <a:pt x="1249651" y="2057225"/>
                  <a:pt x="1248389" y="2056253"/>
                </a:cubicBezTo>
                <a:close/>
                <a:moveTo>
                  <a:pt x="1523563" y="2027834"/>
                </a:moveTo>
                <a:cubicBezTo>
                  <a:pt x="1523563" y="2027834"/>
                  <a:pt x="1523639" y="2035824"/>
                  <a:pt x="1523686" y="2042188"/>
                </a:cubicBezTo>
                <a:cubicBezTo>
                  <a:pt x="1526816" y="2043161"/>
                  <a:pt x="1525575" y="2042544"/>
                  <a:pt x="1529820" y="2043970"/>
                </a:cubicBezTo>
                <a:cubicBezTo>
                  <a:pt x="1536586" y="2046230"/>
                  <a:pt x="1543065" y="2047078"/>
                  <a:pt x="1548841" y="2047521"/>
                </a:cubicBezTo>
                <a:cubicBezTo>
                  <a:pt x="1544345" y="2044490"/>
                  <a:pt x="1539465" y="2041351"/>
                  <a:pt x="1537078" y="2039079"/>
                </a:cubicBezTo>
                <a:cubicBezTo>
                  <a:pt x="1533458" y="2035632"/>
                  <a:pt x="1523563" y="2027834"/>
                  <a:pt x="1523563" y="2027834"/>
                </a:cubicBezTo>
                <a:close/>
                <a:moveTo>
                  <a:pt x="1519558" y="2027680"/>
                </a:moveTo>
                <a:lnTo>
                  <a:pt x="1504665" y="2036422"/>
                </a:lnTo>
                <a:cubicBezTo>
                  <a:pt x="1504665" y="2036422"/>
                  <a:pt x="1513800" y="2039310"/>
                  <a:pt x="1520058" y="2041157"/>
                </a:cubicBezTo>
                <a:cubicBezTo>
                  <a:pt x="1519798" y="2035353"/>
                  <a:pt x="1519740" y="2030271"/>
                  <a:pt x="1519558" y="2027680"/>
                </a:cubicBezTo>
                <a:close/>
                <a:moveTo>
                  <a:pt x="1534199" y="2000891"/>
                </a:moveTo>
                <a:cubicBezTo>
                  <a:pt x="1530945" y="2010074"/>
                  <a:pt x="1525939" y="2023985"/>
                  <a:pt x="1525939" y="2023985"/>
                </a:cubicBezTo>
                <a:lnTo>
                  <a:pt x="1525314" y="2024283"/>
                </a:lnTo>
                <a:cubicBezTo>
                  <a:pt x="1529530" y="2028616"/>
                  <a:pt x="1534844" y="2033746"/>
                  <a:pt x="1541082" y="2038491"/>
                </a:cubicBezTo>
                <a:cubicBezTo>
                  <a:pt x="1548292" y="2043960"/>
                  <a:pt x="1552904" y="2046260"/>
                  <a:pt x="1555724" y="2047820"/>
                </a:cubicBezTo>
                <a:cubicBezTo>
                  <a:pt x="1560469" y="2047781"/>
                  <a:pt x="1564859" y="2047665"/>
                  <a:pt x="1564859" y="2047665"/>
                </a:cubicBezTo>
                <a:cubicBezTo>
                  <a:pt x="1564859" y="2047665"/>
                  <a:pt x="1591236" y="2026689"/>
                  <a:pt x="1597021" y="2024869"/>
                </a:cubicBezTo>
                <a:cubicBezTo>
                  <a:pt x="1598571" y="2024389"/>
                  <a:pt x="1602826" y="2023214"/>
                  <a:pt x="1606908" y="2022059"/>
                </a:cubicBezTo>
                <a:cubicBezTo>
                  <a:pt x="1606668" y="2021905"/>
                  <a:pt x="1604906" y="2020874"/>
                  <a:pt x="1604906" y="2020874"/>
                </a:cubicBezTo>
                <a:lnTo>
                  <a:pt x="1584882" y="2018950"/>
                </a:lnTo>
                <a:lnTo>
                  <a:pt x="1559103" y="2001930"/>
                </a:lnTo>
                <a:cubicBezTo>
                  <a:pt x="1559103" y="2001930"/>
                  <a:pt x="1540390" y="2001199"/>
                  <a:pt x="1534199" y="2000891"/>
                </a:cubicBezTo>
                <a:close/>
                <a:moveTo>
                  <a:pt x="1512299" y="1996750"/>
                </a:moveTo>
                <a:cubicBezTo>
                  <a:pt x="1512299" y="1996750"/>
                  <a:pt x="1512916" y="1999984"/>
                  <a:pt x="1513551" y="2002970"/>
                </a:cubicBezTo>
                <a:cubicBezTo>
                  <a:pt x="1514724" y="2001208"/>
                  <a:pt x="1515495" y="1999438"/>
                  <a:pt x="1516554" y="1997637"/>
                </a:cubicBezTo>
                <a:cubicBezTo>
                  <a:pt x="1515447" y="1997377"/>
                  <a:pt x="1512299" y="1996750"/>
                  <a:pt x="1512299" y="1996750"/>
                </a:cubicBezTo>
                <a:close/>
                <a:moveTo>
                  <a:pt x="1162550" y="1992901"/>
                </a:moveTo>
                <a:cubicBezTo>
                  <a:pt x="1162963" y="2006638"/>
                  <a:pt x="1163696" y="2020018"/>
                  <a:pt x="1164303" y="2027680"/>
                </a:cubicBezTo>
                <a:cubicBezTo>
                  <a:pt x="1172147" y="2021030"/>
                  <a:pt x="1182092" y="2013068"/>
                  <a:pt x="1191083" y="2005627"/>
                </a:cubicBezTo>
                <a:cubicBezTo>
                  <a:pt x="1189909" y="2004790"/>
                  <a:pt x="1186328" y="2002074"/>
                  <a:pt x="1186328" y="2002074"/>
                </a:cubicBezTo>
                <a:cubicBezTo>
                  <a:pt x="1186328" y="2002074"/>
                  <a:pt x="1172407" y="1996684"/>
                  <a:pt x="1162550" y="1992901"/>
                </a:cubicBezTo>
                <a:close/>
                <a:moveTo>
                  <a:pt x="1105869" y="1965071"/>
                </a:moveTo>
                <a:cubicBezTo>
                  <a:pt x="1102115" y="1965281"/>
                  <a:pt x="1098129" y="1965754"/>
                  <a:pt x="1094106" y="1966707"/>
                </a:cubicBezTo>
                <a:cubicBezTo>
                  <a:pt x="1077972" y="1970499"/>
                  <a:pt x="1070830" y="1971290"/>
                  <a:pt x="1070830" y="1971290"/>
                </a:cubicBezTo>
                <a:lnTo>
                  <a:pt x="1089350" y="1984467"/>
                </a:lnTo>
                <a:cubicBezTo>
                  <a:pt x="1089350" y="1984467"/>
                  <a:pt x="1107488" y="2054606"/>
                  <a:pt x="1117757" y="2066321"/>
                </a:cubicBezTo>
                <a:cubicBezTo>
                  <a:pt x="1123717" y="2060613"/>
                  <a:pt x="1129088" y="2055733"/>
                  <a:pt x="1133267" y="2052700"/>
                </a:cubicBezTo>
                <a:cubicBezTo>
                  <a:pt x="1136453" y="2050390"/>
                  <a:pt x="1141323" y="2046327"/>
                  <a:pt x="1145155" y="2043228"/>
                </a:cubicBezTo>
                <a:cubicBezTo>
                  <a:pt x="1145540" y="2035334"/>
                  <a:pt x="1146706" y="2010276"/>
                  <a:pt x="1148534" y="1985498"/>
                </a:cubicBezTo>
                <a:cubicBezTo>
                  <a:pt x="1140333" y="1979356"/>
                  <a:pt x="1126133" y="1966409"/>
                  <a:pt x="1126133" y="1966409"/>
                </a:cubicBezTo>
                <a:cubicBezTo>
                  <a:pt x="1126133" y="1966409"/>
                  <a:pt x="1117123" y="1964444"/>
                  <a:pt x="1105869" y="1965071"/>
                </a:cubicBezTo>
                <a:close/>
                <a:moveTo>
                  <a:pt x="1150285" y="1964040"/>
                </a:moveTo>
                <a:cubicBezTo>
                  <a:pt x="1149535" y="1964203"/>
                  <a:pt x="1142652" y="1965811"/>
                  <a:pt x="1142652" y="1965811"/>
                </a:cubicBezTo>
                <a:lnTo>
                  <a:pt x="1149160" y="1977806"/>
                </a:lnTo>
                <a:cubicBezTo>
                  <a:pt x="1149535" y="1973118"/>
                  <a:pt x="1149881" y="1968439"/>
                  <a:pt x="1150285" y="1964040"/>
                </a:cubicBezTo>
                <a:close/>
                <a:moveTo>
                  <a:pt x="1504415" y="1959747"/>
                </a:moveTo>
                <a:lnTo>
                  <a:pt x="1513426" y="1968777"/>
                </a:lnTo>
                <a:lnTo>
                  <a:pt x="1511673" y="1970259"/>
                </a:lnTo>
                <a:cubicBezTo>
                  <a:pt x="1511684" y="1970259"/>
                  <a:pt x="1507015" y="1966659"/>
                  <a:pt x="1505041" y="1964040"/>
                </a:cubicBezTo>
                <a:cubicBezTo>
                  <a:pt x="1503077" y="1961412"/>
                  <a:pt x="1501545" y="1960931"/>
                  <a:pt x="1501545" y="1960931"/>
                </a:cubicBezTo>
                <a:cubicBezTo>
                  <a:pt x="1501545" y="1960931"/>
                  <a:pt x="1494962" y="1965215"/>
                  <a:pt x="1492160" y="1965965"/>
                </a:cubicBezTo>
                <a:cubicBezTo>
                  <a:pt x="1489349" y="1966707"/>
                  <a:pt x="1483151" y="1968333"/>
                  <a:pt x="1483151" y="1968333"/>
                </a:cubicBezTo>
                <a:cubicBezTo>
                  <a:pt x="1483151" y="1968333"/>
                  <a:pt x="1494605" y="1977595"/>
                  <a:pt x="1497666" y="1980020"/>
                </a:cubicBezTo>
                <a:cubicBezTo>
                  <a:pt x="1500718" y="1982455"/>
                  <a:pt x="1508795" y="1990233"/>
                  <a:pt x="1508795" y="1990233"/>
                </a:cubicBezTo>
                <a:cubicBezTo>
                  <a:pt x="1508795" y="1990233"/>
                  <a:pt x="1514464" y="1991909"/>
                  <a:pt x="1518932" y="1993343"/>
                </a:cubicBezTo>
                <a:cubicBezTo>
                  <a:pt x="1520471" y="1990445"/>
                  <a:pt x="1522407" y="1987528"/>
                  <a:pt x="1523563" y="1984611"/>
                </a:cubicBezTo>
                <a:cubicBezTo>
                  <a:pt x="1526218" y="1977951"/>
                  <a:pt x="1528712" y="1973224"/>
                  <a:pt x="1531196" y="1967593"/>
                </a:cubicBezTo>
                <a:lnTo>
                  <a:pt x="1522435" y="1962856"/>
                </a:lnTo>
                <a:cubicBezTo>
                  <a:pt x="1522435" y="1962856"/>
                  <a:pt x="1517930" y="1963415"/>
                  <a:pt x="1514552" y="1962414"/>
                </a:cubicBezTo>
                <a:cubicBezTo>
                  <a:pt x="1511173" y="1961402"/>
                  <a:pt x="1504415" y="1959747"/>
                  <a:pt x="1504415" y="1959747"/>
                </a:cubicBezTo>
                <a:close/>
                <a:moveTo>
                  <a:pt x="1534073" y="1956494"/>
                </a:moveTo>
                <a:cubicBezTo>
                  <a:pt x="1532726" y="1956473"/>
                  <a:pt x="1525690" y="1960931"/>
                  <a:pt x="1525690" y="1960931"/>
                </a:cubicBezTo>
                <a:lnTo>
                  <a:pt x="1532322" y="1965224"/>
                </a:lnTo>
                <a:cubicBezTo>
                  <a:pt x="1533516" y="1962605"/>
                  <a:pt x="1534719" y="1959516"/>
                  <a:pt x="1535951" y="1957080"/>
                </a:cubicBezTo>
                <a:cubicBezTo>
                  <a:pt x="1535220" y="1956849"/>
                  <a:pt x="1534402" y="1956494"/>
                  <a:pt x="1534073" y="1956494"/>
                </a:cubicBezTo>
                <a:close/>
                <a:moveTo>
                  <a:pt x="984235" y="1944055"/>
                </a:moveTo>
                <a:cubicBezTo>
                  <a:pt x="983302" y="1947887"/>
                  <a:pt x="984074" y="1944826"/>
                  <a:pt x="983108" y="1948792"/>
                </a:cubicBezTo>
                <a:cubicBezTo>
                  <a:pt x="935019" y="2146355"/>
                  <a:pt x="965925" y="2154587"/>
                  <a:pt x="991619" y="2168006"/>
                </a:cubicBezTo>
                <a:cubicBezTo>
                  <a:pt x="1012455" y="2178883"/>
                  <a:pt x="1072282" y="2111315"/>
                  <a:pt x="1110500" y="2073425"/>
                </a:cubicBezTo>
                <a:cubicBezTo>
                  <a:pt x="1097985" y="2058244"/>
                  <a:pt x="1092113" y="2042621"/>
                  <a:pt x="1084846" y="2019834"/>
                </a:cubicBezTo>
                <a:cubicBezTo>
                  <a:pt x="1076962" y="1995154"/>
                  <a:pt x="1053897" y="1968853"/>
                  <a:pt x="1039794" y="1961374"/>
                </a:cubicBezTo>
                <a:cubicBezTo>
                  <a:pt x="1029128" y="1955714"/>
                  <a:pt x="1002529" y="1952729"/>
                  <a:pt x="984235" y="1944055"/>
                </a:cubicBezTo>
                <a:close/>
                <a:moveTo>
                  <a:pt x="1410691" y="1933101"/>
                </a:moveTo>
                <a:cubicBezTo>
                  <a:pt x="1379704" y="1958438"/>
                  <a:pt x="1327230" y="1997897"/>
                  <a:pt x="1277298" y="2034940"/>
                </a:cubicBezTo>
                <a:cubicBezTo>
                  <a:pt x="1265611" y="2043603"/>
                  <a:pt x="1262580" y="2045693"/>
                  <a:pt x="1254647" y="2051516"/>
                </a:cubicBezTo>
                <a:cubicBezTo>
                  <a:pt x="1256417" y="2052892"/>
                  <a:pt x="1257370" y="2053740"/>
                  <a:pt x="1259277" y="2055213"/>
                </a:cubicBezTo>
                <a:cubicBezTo>
                  <a:pt x="1261202" y="2053837"/>
                  <a:pt x="1263310" y="2052719"/>
                  <a:pt x="1265034" y="2051074"/>
                </a:cubicBezTo>
                <a:cubicBezTo>
                  <a:pt x="1272166" y="2044268"/>
                  <a:pt x="1277298" y="2034940"/>
                  <a:pt x="1277298" y="2034940"/>
                </a:cubicBezTo>
                <a:lnTo>
                  <a:pt x="1276672" y="2046780"/>
                </a:lnTo>
                <a:cubicBezTo>
                  <a:pt x="1276672" y="2046780"/>
                  <a:pt x="1288936" y="2035691"/>
                  <a:pt x="1293692" y="2029905"/>
                </a:cubicBezTo>
                <a:cubicBezTo>
                  <a:pt x="1298446" y="2024129"/>
                  <a:pt x="1306119" y="2025746"/>
                  <a:pt x="1312213" y="2025909"/>
                </a:cubicBezTo>
                <a:cubicBezTo>
                  <a:pt x="1318306" y="2026063"/>
                  <a:pt x="1329714" y="2022694"/>
                  <a:pt x="1337867" y="2020576"/>
                </a:cubicBezTo>
                <a:cubicBezTo>
                  <a:pt x="1346021" y="2018458"/>
                  <a:pt x="1369856" y="2020413"/>
                  <a:pt x="1375536" y="2021761"/>
                </a:cubicBezTo>
                <a:cubicBezTo>
                  <a:pt x="1381206" y="2023118"/>
                  <a:pt x="1410557" y="2020798"/>
                  <a:pt x="1413821" y="2019990"/>
                </a:cubicBezTo>
                <a:cubicBezTo>
                  <a:pt x="1417083" y="2019172"/>
                  <a:pt x="1425208" y="2011846"/>
                  <a:pt x="1425208" y="2011846"/>
                </a:cubicBezTo>
                <a:lnTo>
                  <a:pt x="1426335" y="2013626"/>
                </a:lnTo>
                <a:cubicBezTo>
                  <a:pt x="1426335" y="2013626"/>
                  <a:pt x="1419298" y="2020510"/>
                  <a:pt x="1414946" y="2022357"/>
                </a:cubicBezTo>
                <a:cubicBezTo>
                  <a:pt x="1410606" y="2024205"/>
                  <a:pt x="1385269" y="2027498"/>
                  <a:pt x="1373033" y="2023243"/>
                </a:cubicBezTo>
                <a:cubicBezTo>
                  <a:pt x="1360788" y="2018988"/>
                  <a:pt x="1343768" y="2023406"/>
                  <a:pt x="1334614" y="2026651"/>
                </a:cubicBezTo>
                <a:cubicBezTo>
                  <a:pt x="1325449" y="2029895"/>
                  <a:pt x="1302441" y="2034072"/>
                  <a:pt x="1292191" y="2041446"/>
                </a:cubicBezTo>
                <a:cubicBezTo>
                  <a:pt x="1282766" y="2048242"/>
                  <a:pt x="1278059" y="2054471"/>
                  <a:pt x="1265660" y="2060392"/>
                </a:cubicBezTo>
                <a:cubicBezTo>
                  <a:pt x="1282659" y="2073309"/>
                  <a:pt x="1299323" y="2085555"/>
                  <a:pt x="1299323" y="2085555"/>
                </a:cubicBezTo>
                <a:lnTo>
                  <a:pt x="1294193" y="2089405"/>
                </a:lnTo>
                <a:cubicBezTo>
                  <a:pt x="1294193" y="2089405"/>
                  <a:pt x="1274593" y="2075169"/>
                  <a:pt x="1259277" y="2064097"/>
                </a:cubicBezTo>
                <a:cubicBezTo>
                  <a:pt x="1247138" y="2071375"/>
                  <a:pt x="1242642" y="2084824"/>
                  <a:pt x="1242642" y="2084824"/>
                </a:cubicBezTo>
                <a:cubicBezTo>
                  <a:pt x="1242642" y="2084814"/>
                  <a:pt x="1251989" y="2091937"/>
                  <a:pt x="1274168" y="2099322"/>
                </a:cubicBezTo>
                <a:cubicBezTo>
                  <a:pt x="1296358" y="2106714"/>
                  <a:pt x="1317864" y="2100140"/>
                  <a:pt x="1347503" y="2095327"/>
                </a:cubicBezTo>
                <a:cubicBezTo>
                  <a:pt x="1377135" y="2090514"/>
                  <a:pt x="1374939" y="2085295"/>
                  <a:pt x="1391295" y="2067506"/>
                </a:cubicBezTo>
                <a:cubicBezTo>
                  <a:pt x="1407659" y="2049707"/>
                  <a:pt x="1453867" y="2051024"/>
                  <a:pt x="1469885" y="2044268"/>
                </a:cubicBezTo>
                <a:cubicBezTo>
                  <a:pt x="1481283" y="2039445"/>
                  <a:pt x="1498120" y="2024273"/>
                  <a:pt x="1510798" y="2006667"/>
                </a:cubicBezTo>
                <a:cubicBezTo>
                  <a:pt x="1508727" y="2000563"/>
                  <a:pt x="1505916" y="1993940"/>
                  <a:pt x="1505916" y="1993940"/>
                </a:cubicBezTo>
                <a:cubicBezTo>
                  <a:pt x="1505926" y="1993940"/>
                  <a:pt x="1500911" y="1987528"/>
                  <a:pt x="1493912" y="1981503"/>
                </a:cubicBezTo>
                <a:cubicBezTo>
                  <a:pt x="1486943" y="1975505"/>
                  <a:pt x="1477972" y="1969874"/>
                  <a:pt x="1474265" y="1967151"/>
                </a:cubicBezTo>
                <a:cubicBezTo>
                  <a:pt x="1467228" y="1961971"/>
                  <a:pt x="1423582" y="1940205"/>
                  <a:pt x="1423582" y="1940205"/>
                </a:cubicBezTo>
                <a:cubicBezTo>
                  <a:pt x="1423582" y="1940205"/>
                  <a:pt x="1416197" y="1936143"/>
                  <a:pt x="1410691" y="1933101"/>
                </a:cubicBezTo>
                <a:close/>
                <a:moveTo>
                  <a:pt x="1315466" y="1923042"/>
                </a:moveTo>
                <a:cubicBezTo>
                  <a:pt x="1297264" y="1928961"/>
                  <a:pt x="1278038" y="1935412"/>
                  <a:pt x="1266535" y="1938280"/>
                </a:cubicBezTo>
                <a:cubicBezTo>
                  <a:pt x="1248746" y="1942717"/>
                  <a:pt x="1187531" y="1955974"/>
                  <a:pt x="1163301" y="1961229"/>
                </a:cubicBezTo>
                <a:cubicBezTo>
                  <a:pt x="1163003" y="1964425"/>
                  <a:pt x="1162405" y="1968420"/>
                  <a:pt x="1162301" y="1971144"/>
                </a:cubicBezTo>
                <a:cubicBezTo>
                  <a:pt x="1162117" y="1975784"/>
                  <a:pt x="1162358" y="1980926"/>
                  <a:pt x="1162424" y="1985940"/>
                </a:cubicBezTo>
                <a:lnTo>
                  <a:pt x="1190708" y="1996750"/>
                </a:lnTo>
                <a:cubicBezTo>
                  <a:pt x="1190708" y="1996750"/>
                  <a:pt x="1195212" y="2000630"/>
                  <a:pt x="1196214" y="2001487"/>
                </a:cubicBezTo>
                <a:cubicBezTo>
                  <a:pt x="1223563" y="1979125"/>
                  <a:pt x="1253366" y="1956329"/>
                  <a:pt x="1283931" y="1942727"/>
                </a:cubicBezTo>
                <a:cubicBezTo>
                  <a:pt x="1293373" y="1938521"/>
                  <a:pt x="1304204" y="1931358"/>
                  <a:pt x="1315466" y="1923042"/>
                </a:cubicBezTo>
                <a:close/>
                <a:moveTo>
                  <a:pt x="1182698" y="1889436"/>
                </a:moveTo>
                <a:cubicBezTo>
                  <a:pt x="1175643" y="1900601"/>
                  <a:pt x="1170636" y="1918257"/>
                  <a:pt x="1167180" y="1935767"/>
                </a:cubicBezTo>
                <a:lnTo>
                  <a:pt x="1182823" y="1901131"/>
                </a:lnTo>
                <a:cubicBezTo>
                  <a:pt x="1182823" y="1901131"/>
                  <a:pt x="1182756" y="1894143"/>
                  <a:pt x="1182698" y="1889436"/>
                </a:cubicBezTo>
                <a:close/>
                <a:moveTo>
                  <a:pt x="1250893" y="1806993"/>
                </a:moveTo>
                <a:cubicBezTo>
                  <a:pt x="1247408" y="1808024"/>
                  <a:pt x="1243278" y="1810402"/>
                  <a:pt x="1238137" y="1814839"/>
                </a:cubicBezTo>
                <a:cubicBezTo>
                  <a:pt x="1216632" y="1833361"/>
                  <a:pt x="1212859" y="1871964"/>
                  <a:pt x="1193711" y="1878635"/>
                </a:cubicBezTo>
                <a:cubicBezTo>
                  <a:pt x="1190938" y="1879597"/>
                  <a:pt x="1188387" y="1881985"/>
                  <a:pt x="1185952" y="1884852"/>
                </a:cubicBezTo>
                <a:cubicBezTo>
                  <a:pt x="1186184" y="1887760"/>
                  <a:pt x="1186704" y="1893883"/>
                  <a:pt x="1186704" y="1893883"/>
                </a:cubicBezTo>
                <a:cubicBezTo>
                  <a:pt x="1186704" y="1893883"/>
                  <a:pt x="1199765" y="1880472"/>
                  <a:pt x="1201344" y="1879375"/>
                </a:cubicBezTo>
                <a:cubicBezTo>
                  <a:pt x="1202923" y="1878278"/>
                  <a:pt x="1222629" y="1867401"/>
                  <a:pt x="1224622" y="1864425"/>
                </a:cubicBezTo>
                <a:cubicBezTo>
                  <a:pt x="1226605" y="1861442"/>
                  <a:pt x="1237810" y="1844826"/>
                  <a:pt x="1239763" y="1841774"/>
                </a:cubicBezTo>
                <a:cubicBezTo>
                  <a:pt x="1241709" y="1838722"/>
                  <a:pt x="1256264" y="1828500"/>
                  <a:pt x="1257400" y="1825198"/>
                </a:cubicBezTo>
                <a:cubicBezTo>
                  <a:pt x="1257727" y="1824255"/>
                  <a:pt x="1263022" y="1815408"/>
                  <a:pt x="1266535" y="1809064"/>
                </a:cubicBezTo>
                <a:cubicBezTo>
                  <a:pt x="1264273" y="1808362"/>
                  <a:pt x="1262164" y="1807572"/>
                  <a:pt x="1259902" y="1806993"/>
                </a:cubicBezTo>
                <a:cubicBezTo>
                  <a:pt x="1257207" y="1806301"/>
                  <a:pt x="1254387" y="1805964"/>
                  <a:pt x="1250893" y="1806993"/>
                </a:cubicBezTo>
                <a:close/>
                <a:moveTo>
                  <a:pt x="597819" y="1426739"/>
                </a:moveTo>
                <a:cubicBezTo>
                  <a:pt x="573780" y="1429174"/>
                  <a:pt x="546762" y="1431023"/>
                  <a:pt x="527243" y="1438136"/>
                </a:cubicBezTo>
                <a:cubicBezTo>
                  <a:pt x="507723" y="1445242"/>
                  <a:pt x="461879" y="1463050"/>
                  <a:pt x="449159" y="1467439"/>
                </a:cubicBezTo>
                <a:cubicBezTo>
                  <a:pt x="431435" y="1473572"/>
                  <a:pt x="405861" y="1488762"/>
                  <a:pt x="405863" y="1488762"/>
                </a:cubicBezTo>
                <a:lnTo>
                  <a:pt x="412995" y="1474255"/>
                </a:lnTo>
                <a:lnTo>
                  <a:pt x="428511" y="1467737"/>
                </a:lnTo>
                <a:cubicBezTo>
                  <a:pt x="428511" y="1467737"/>
                  <a:pt x="412336" y="1464167"/>
                  <a:pt x="402859" y="1463002"/>
                </a:cubicBezTo>
                <a:cubicBezTo>
                  <a:pt x="393382" y="1461837"/>
                  <a:pt x="382418" y="1457756"/>
                  <a:pt x="372952" y="1459449"/>
                </a:cubicBezTo>
                <a:cubicBezTo>
                  <a:pt x="369633" y="1460047"/>
                  <a:pt x="352103" y="1453693"/>
                  <a:pt x="342419" y="1454270"/>
                </a:cubicBezTo>
                <a:cubicBezTo>
                  <a:pt x="340945" y="1454357"/>
                  <a:pt x="339474" y="1454473"/>
                  <a:pt x="338039" y="1454570"/>
                </a:cubicBezTo>
                <a:cubicBezTo>
                  <a:pt x="340374" y="1479608"/>
                  <a:pt x="344335" y="1516853"/>
                  <a:pt x="349301" y="1536268"/>
                </a:cubicBezTo>
                <a:cubicBezTo>
                  <a:pt x="356324" y="1563723"/>
                  <a:pt x="368578" y="1581947"/>
                  <a:pt x="370573" y="1592516"/>
                </a:cubicBezTo>
                <a:cubicBezTo>
                  <a:pt x="371680" y="1598369"/>
                  <a:pt x="371893" y="1606080"/>
                  <a:pt x="372325" y="1613387"/>
                </a:cubicBezTo>
                <a:cubicBezTo>
                  <a:pt x="406886" y="1647253"/>
                  <a:pt x="444239" y="1680368"/>
                  <a:pt x="471683" y="1692575"/>
                </a:cubicBezTo>
                <a:cubicBezTo>
                  <a:pt x="514424" y="1711596"/>
                  <a:pt x="558561" y="1749745"/>
                  <a:pt x="591311" y="1777538"/>
                </a:cubicBezTo>
                <a:cubicBezTo>
                  <a:pt x="592248" y="1765725"/>
                  <a:pt x="594095" y="1740542"/>
                  <a:pt x="593313" y="1720990"/>
                </a:cubicBezTo>
                <a:cubicBezTo>
                  <a:pt x="592194" y="1692930"/>
                  <a:pt x="581059" y="1635152"/>
                  <a:pt x="561905" y="1628481"/>
                </a:cubicBezTo>
                <a:cubicBezTo>
                  <a:pt x="542754" y="1621810"/>
                  <a:pt x="538984" y="1583218"/>
                  <a:pt x="517482" y="1564686"/>
                </a:cubicBezTo>
                <a:cubicBezTo>
                  <a:pt x="496895" y="1546954"/>
                  <a:pt x="493003" y="1563165"/>
                  <a:pt x="478066" y="1559508"/>
                </a:cubicBezTo>
                <a:cubicBezTo>
                  <a:pt x="464464" y="1556177"/>
                  <a:pt x="455917" y="1546185"/>
                  <a:pt x="455917" y="1546185"/>
                </a:cubicBezTo>
                <a:cubicBezTo>
                  <a:pt x="455917" y="1546185"/>
                  <a:pt x="463064" y="1549341"/>
                  <a:pt x="470182" y="1553442"/>
                </a:cubicBezTo>
                <a:cubicBezTo>
                  <a:pt x="474946" y="1556187"/>
                  <a:pt x="492194" y="1560085"/>
                  <a:pt x="490078" y="1551372"/>
                </a:cubicBezTo>
                <a:cubicBezTo>
                  <a:pt x="487099" y="1539100"/>
                  <a:pt x="472810" y="1518950"/>
                  <a:pt x="472809" y="1518950"/>
                </a:cubicBezTo>
                <a:lnTo>
                  <a:pt x="476563" y="1483285"/>
                </a:lnTo>
                <a:cubicBezTo>
                  <a:pt x="476563" y="1483285"/>
                  <a:pt x="479680" y="1480522"/>
                  <a:pt x="482319" y="1481359"/>
                </a:cubicBezTo>
                <a:cubicBezTo>
                  <a:pt x="484960" y="1482197"/>
                  <a:pt x="487074" y="1486684"/>
                  <a:pt x="487074" y="1486684"/>
                </a:cubicBezTo>
                <a:cubicBezTo>
                  <a:pt x="487074" y="1486684"/>
                  <a:pt x="481558" y="1512664"/>
                  <a:pt x="484196" y="1524429"/>
                </a:cubicBezTo>
                <a:cubicBezTo>
                  <a:pt x="485775" y="1531465"/>
                  <a:pt x="483503" y="1538386"/>
                  <a:pt x="515480" y="1557139"/>
                </a:cubicBezTo>
                <a:cubicBezTo>
                  <a:pt x="528324" y="1564676"/>
                  <a:pt x="543825" y="1582765"/>
                  <a:pt x="556524" y="1606581"/>
                </a:cubicBezTo>
                <a:cubicBezTo>
                  <a:pt x="564698" y="1621907"/>
                  <a:pt x="569256" y="1628635"/>
                  <a:pt x="579174" y="1631003"/>
                </a:cubicBezTo>
                <a:cubicBezTo>
                  <a:pt x="584424" y="1639483"/>
                  <a:pt x="594301" y="1651267"/>
                  <a:pt x="601448" y="1684141"/>
                </a:cubicBezTo>
                <a:cubicBezTo>
                  <a:pt x="606188" y="1705946"/>
                  <a:pt x="609872" y="1778595"/>
                  <a:pt x="610583" y="1793074"/>
                </a:cubicBezTo>
                <a:cubicBezTo>
                  <a:pt x="614416" y="1796173"/>
                  <a:pt x="619164" y="1800246"/>
                  <a:pt x="622346" y="1802556"/>
                </a:cubicBezTo>
                <a:cubicBezTo>
                  <a:pt x="652722" y="1824600"/>
                  <a:pt x="738305" y="1931271"/>
                  <a:pt x="763997" y="1917853"/>
                </a:cubicBezTo>
                <a:cubicBezTo>
                  <a:pt x="789691" y="1904442"/>
                  <a:pt x="820597" y="1896357"/>
                  <a:pt x="772507" y="1698792"/>
                </a:cubicBezTo>
                <a:cubicBezTo>
                  <a:pt x="726290" y="1508929"/>
                  <a:pt x="717829" y="1474255"/>
                  <a:pt x="717071" y="1471146"/>
                </a:cubicBezTo>
                <a:cubicBezTo>
                  <a:pt x="706992" y="1463868"/>
                  <a:pt x="693908" y="1454674"/>
                  <a:pt x="684036" y="1449535"/>
                </a:cubicBezTo>
                <a:cubicBezTo>
                  <a:pt x="668611" y="1441495"/>
                  <a:pt x="621856" y="1424304"/>
                  <a:pt x="597819" y="1426739"/>
                </a:cubicBezTo>
                <a:close/>
                <a:moveTo>
                  <a:pt x="381587" y="1379819"/>
                </a:moveTo>
                <a:lnTo>
                  <a:pt x="367947" y="1384403"/>
                </a:lnTo>
                <a:lnTo>
                  <a:pt x="350678" y="1399206"/>
                </a:lnTo>
                <a:cubicBezTo>
                  <a:pt x="350678" y="1399206"/>
                  <a:pt x="347236" y="1401239"/>
                  <a:pt x="345046" y="1406610"/>
                </a:cubicBezTo>
                <a:cubicBezTo>
                  <a:pt x="342857" y="1411972"/>
                  <a:pt x="336089" y="1428578"/>
                  <a:pt x="335661" y="1429108"/>
                </a:cubicBezTo>
                <a:cubicBezTo>
                  <a:pt x="335576" y="1429212"/>
                  <a:pt x="336838" y="1441072"/>
                  <a:pt x="337288" y="1446426"/>
                </a:cubicBezTo>
                <a:cubicBezTo>
                  <a:pt x="345268" y="1446618"/>
                  <a:pt x="375355" y="1450170"/>
                  <a:pt x="387342" y="1453385"/>
                </a:cubicBezTo>
                <a:cubicBezTo>
                  <a:pt x="399376" y="1456610"/>
                  <a:pt x="419093" y="1456648"/>
                  <a:pt x="427010" y="1456937"/>
                </a:cubicBezTo>
                <a:cubicBezTo>
                  <a:pt x="434930" y="1457216"/>
                  <a:pt x="446405" y="1455599"/>
                  <a:pt x="446406" y="1455599"/>
                </a:cubicBezTo>
                <a:cubicBezTo>
                  <a:pt x="446405" y="1455599"/>
                  <a:pt x="427279" y="1435171"/>
                  <a:pt x="416249" y="1420819"/>
                </a:cubicBezTo>
                <a:cubicBezTo>
                  <a:pt x="405218" y="1406466"/>
                  <a:pt x="397603" y="1395357"/>
                  <a:pt x="397603" y="1395357"/>
                </a:cubicBezTo>
                <a:cubicBezTo>
                  <a:pt x="397603" y="1395357"/>
                  <a:pt x="390184" y="1388417"/>
                  <a:pt x="381587" y="1379819"/>
                </a:cubicBezTo>
                <a:close/>
                <a:moveTo>
                  <a:pt x="356185" y="1348293"/>
                </a:moveTo>
                <a:cubicBezTo>
                  <a:pt x="353848" y="1352856"/>
                  <a:pt x="349802" y="1360577"/>
                  <a:pt x="349802" y="1360577"/>
                </a:cubicBezTo>
                <a:cubicBezTo>
                  <a:pt x="349802" y="1360577"/>
                  <a:pt x="349363" y="1366997"/>
                  <a:pt x="349051" y="1373302"/>
                </a:cubicBezTo>
                <a:cubicBezTo>
                  <a:pt x="348739" y="1379618"/>
                  <a:pt x="350552" y="1394327"/>
                  <a:pt x="350552" y="1394327"/>
                </a:cubicBezTo>
                <a:lnTo>
                  <a:pt x="364944" y="1382774"/>
                </a:lnTo>
                <a:lnTo>
                  <a:pt x="378708" y="1376711"/>
                </a:lnTo>
                <a:cubicBezTo>
                  <a:pt x="372577" y="1370444"/>
                  <a:pt x="365974" y="1363820"/>
                  <a:pt x="361689" y="1358064"/>
                </a:cubicBezTo>
                <a:cubicBezTo>
                  <a:pt x="360022" y="1355821"/>
                  <a:pt x="358046" y="1351759"/>
                  <a:pt x="356185" y="1348293"/>
                </a:cubicBezTo>
                <a:close/>
                <a:moveTo>
                  <a:pt x="567536" y="1338523"/>
                </a:moveTo>
                <a:lnTo>
                  <a:pt x="541883" y="1359537"/>
                </a:lnTo>
                <a:cubicBezTo>
                  <a:pt x="541885" y="1359537"/>
                  <a:pt x="535588" y="1376623"/>
                  <a:pt x="534626" y="1382188"/>
                </a:cubicBezTo>
                <a:cubicBezTo>
                  <a:pt x="533846" y="1386703"/>
                  <a:pt x="534666" y="1395318"/>
                  <a:pt x="535001" y="1399352"/>
                </a:cubicBezTo>
                <a:cubicBezTo>
                  <a:pt x="535718" y="1399468"/>
                  <a:pt x="536555" y="1399717"/>
                  <a:pt x="537253" y="1399804"/>
                </a:cubicBezTo>
                <a:cubicBezTo>
                  <a:pt x="556925" y="1402163"/>
                  <a:pt x="578969" y="1406860"/>
                  <a:pt x="587807" y="1401133"/>
                </a:cubicBezTo>
                <a:cubicBezTo>
                  <a:pt x="596647" y="1395395"/>
                  <a:pt x="583053" y="1371676"/>
                  <a:pt x="583053" y="1371676"/>
                </a:cubicBezTo>
                <a:cubicBezTo>
                  <a:pt x="583053" y="1371676"/>
                  <a:pt x="582349" y="1370146"/>
                  <a:pt x="582302" y="1370049"/>
                </a:cubicBezTo>
                <a:lnTo>
                  <a:pt x="580926" y="1375824"/>
                </a:lnTo>
                <a:lnTo>
                  <a:pt x="578798" y="1375382"/>
                </a:lnTo>
                <a:lnTo>
                  <a:pt x="580550" y="1366198"/>
                </a:lnTo>
                <a:cubicBezTo>
                  <a:pt x="578226" y="1361385"/>
                  <a:pt x="572683" y="1350180"/>
                  <a:pt x="568037" y="1339561"/>
                </a:cubicBezTo>
                <a:cubicBezTo>
                  <a:pt x="567905" y="1339254"/>
                  <a:pt x="567671" y="1338830"/>
                  <a:pt x="567536" y="1338523"/>
                </a:cubicBezTo>
                <a:close/>
                <a:moveTo>
                  <a:pt x="749231" y="1336741"/>
                </a:moveTo>
                <a:cubicBezTo>
                  <a:pt x="748513" y="1340495"/>
                  <a:pt x="748600" y="1341459"/>
                  <a:pt x="747730" y="1345029"/>
                </a:cubicBezTo>
                <a:cubicBezTo>
                  <a:pt x="745244" y="1355253"/>
                  <a:pt x="737720" y="1372715"/>
                  <a:pt x="737720" y="1372715"/>
                </a:cubicBezTo>
                <a:lnTo>
                  <a:pt x="737219" y="1378193"/>
                </a:lnTo>
                <a:cubicBezTo>
                  <a:pt x="737213" y="1378366"/>
                  <a:pt x="734992" y="1391006"/>
                  <a:pt x="740097" y="1407052"/>
                </a:cubicBezTo>
                <a:cubicBezTo>
                  <a:pt x="745217" y="1423158"/>
                  <a:pt x="745387" y="1461106"/>
                  <a:pt x="756865" y="1498081"/>
                </a:cubicBezTo>
                <a:cubicBezTo>
                  <a:pt x="771713" y="1545915"/>
                  <a:pt x="812174" y="1679992"/>
                  <a:pt x="812174" y="1679992"/>
                </a:cubicBezTo>
                <a:cubicBezTo>
                  <a:pt x="812174" y="1679992"/>
                  <a:pt x="801525" y="1491544"/>
                  <a:pt x="794155" y="1398322"/>
                </a:cubicBezTo>
                <a:cubicBezTo>
                  <a:pt x="792373" y="1395386"/>
                  <a:pt x="790808" y="1392237"/>
                  <a:pt x="788900" y="1389436"/>
                </a:cubicBezTo>
                <a:cubicBezTo>
                  <a:pt x="777365" y="1372522"/>
                  <a:pt x="763479" y="1354492"/>
                  <a:pt x="749231" y="1336741"/>
                </a:cubicBezTo>
                <a:close/>
                <a:moveTo>
                  <a:pt x="208275" y="1334084"/>
                </a:moveTo>
                <a:cubicBezTo>
                  <a:pt x="206906" y="1345464"/>
                  <a:pt x="205575" y="1355600"/>
                  <a:pt x="205270" y="1358652"/>
                </a:cubicBezTo>
                <a:cubicBezTo>
                  <a:pt x="236316" y="1434680"/>
                  <a:pt x="270588" y="1513608"/>
                  <a:pt x="284106" y="1524727"/>
                </a:cubicBezTo>
                <a:cubicBezTo>
                  <a:pt x="295282" y="1533911"/>
                  <a:pt x="322127" y="1562713"/>
                  <a:pt x="352555" y="1593556"/>
                </a:cubicBezTo>
                <a:cubicBezTo>
                  <a:pt x="350825" y="1583072"/>
                  <a:pt x="349038" y="1572108"/>
                  <a:pt x="346548" y="1565581"/>
                </a:cubicBezTo>
                <a:cubicBezTo>
                  <a:pt x="342408" y="1554723"/>
                  <a:pt x="337448" y="1520673"/>
                  <a:pt x="330907" y="1497494"/>
                </a:cubicBezTo>
                <a:cubicBezTo>
                  <a:pt x="326913" y="1483332"/>
                  <a:pt x="325558" y="1467603"/>
                  <a:pt x="324025" y="1454270"/>
                </a:cubicBezTo>
                <a:cubicBezTo>
                  <a:pt x="320684" y="1453962"/>
                  <a:pt x="317498" y="1453702"/>
                  <a:pt x="313888" y="1452490"/>
                </a:cubicBezTo>
                <a:cubicBezTo>
                  <a:pt x="303702" y="1449073"/>
                  <a:pt x="286108" y="1431918"/>
                  <a:pt x="286108" y="1431918"/>
                </a:cubicBezTo>
                <a:cubicBezTo>
                  <a:pt x="286108" y="1431918"/>
                  <a:pt x="309471" y="1442161"/>
                  <a:pt x="314890" y="1444202"/>
                </a:cubicBezTo>
                <a:cubicBezTo>
                  <a:pt x="317086" y="1445029"/>
                  <a:pt x="320096" y="1445367"/>
                  <a:pt x="323148" y="1445684"/>
                </a:cubicBezTo>
                <a:cubicBezTo>
                  <a:pt x="322392" y="1440668"/>
                  <a:pt x="321331" y="1436356"/>
                  <a:pt x="320020" y="1433101"/>
                </a:cubicBezTo>
                <a:cubicBezTo>
                  <a:pt x="314939" y="1420491"/>
                  <a:pt x="303002" y="1388108"/>
                  <a:pt x="303002" y="1388108"/>
                </a:cubicBezTo>
                <a:lnTo>
                  <a:pt x="259830" y="1352731"/>
                </a:lnTo>
                <a:cubicBezTo>
                  <a:pt x="259830" y="1352731"/>
                  <a:pt x="235049" y="1339880"/>
                  <a:pt x="227170" y="1338523"/>
                </a:cubicBezTo>
                <a:cubicBezTo>
                  <a:pt x="220003" y="1337280"/>
                  <a:pt x="210270" y="1334633"/>
                  <a:pt x="208275" y="1334084"/>
                </a:cubicBezTo>
                <a:close/>
                <a:moveTo>
                  <a:pt x="135947" y="1292932"/>
                </a:moveTo>
                <a:cubicBezTo>
                  <a:pt x="134157" y="1296107"/>
                  <a:pt x="131906" y="1299988"/>
                  <a:pt x="131316" y="1301076"/>
                </a:cubicBezTo>
                <a:cubicBezTo>
                  <a:pt x="129401" y="1304617"/>
                  <a:pt x="114305" y="1317314"/>
                  <a:pt x="113297" y="1321059"/>
                </a:cubicBezTo>
                <a:cubicBezTo>
                  <a:pt x="112390" y="1324410"/>
                  <a:pt x="91901" y="1367325"/>
                  <a:pt x="85266" y="1379819"/>
                </a:cubicBezTo>
                <a:cubicBezTo>
                  <a:pt x="89479" y="1382332"/>
                  <a:pt x="94652" y="1385441"/>
                  <a:pt x="94652" y="1385441"/>
                </a:cubicBezTo>
                <a:cubicBezTo>
                  <a:pt x="94652" y="1385441"/>
                  <a:pt x="111417" y="1403414"/>
                  <a:pt x="119930" y="1407939"/>
                </a:cubicBezTo>
                <a:cubicBezTo>
                  <a:pt x="134520" y="1415707"/>
                  <a:pt x="181262" y="1421810"/>
                  <a:pt x="189504" y="1422888"/>
                </a:cubicBezTo>
                <a:cubicBezTo>
                  <a:pt x="171224" y="1381899"/>
                  <a:pt x="151345" y="1332486"/>
                  <a:pt x="135947" y="1292932"/>
                </a:cubicBezTo>
                <a:close/>
                <a:moveTo>
                  <a:pt x="696050" y="1274131"/>
                </a:moveTo>
                <a:lnTo>
                  <a:pt x="699052" y="1283458"/>
                </a:lnTo>
                <a:cubicBezTo>
                  <a:pt x="699052" y="1283458"/>
                  <a:pt x="718825" y="1343258"/>
                  <a:pt x="718825" y="1343258"/>
                </a:cubicBezTo>
                <a:lnTo>
                  <a:pt x="737094" y="1364128"/>
                </a:lnTo>
                <a:cubicBezTo>
                  <a:pt x="737094" y="1364128"/>
                  <a:pt x="739256" y="1358681"/>
                  <a:pt x="742099" y="1347253"/>
                </a:cubicBezTo>
                <a:cubicBezTo>
                  <a:pt x="743616" y="1341150"/>
                  <a:pt x="744150" y="1337954"/>
                  <a:pt x="745352" y="1332159"/>
                </a:cubicBezTo>
                <a:cubicBezTo>
                  <a:pt x="725700" y="1307910"/>
                  <a:pt x="711844" y="1291844"/>
                  <a:pt x="696050" y="1274131"/>
                </a:cubicBezTo>
                <a:close/>
                <a:moveTo>
                  <a:pt x="185750" y="1238311"/>
                </a:moveTo>
                <a:cubicBezTo>
                  <a:pt x="185750" y="1238311"/>
                  <a:pt x="172508" y="1254416"/>
                  <a:pt x="170859" y="1255783"/>
                </a:cubicBezTo>
                <a:cubicBezTo>
                  <a:pt x="170520" y="1256062"/>
                  <a:pt x="167500" y="1258189"/>
                  <a:pt x="165854" y="1259335"/>
                </a:cubicBezTo>
                <a:cubicBezTo>
                  <a:pt x="173648" y="1279550"/>
                  <a:pt x="183771" y="1305350"/>
                  <a:pt x="202518" y="1351546"/>
                </a:cubicBezTo>
                <a:cubicBezTo>
                  <a:pt x="203542" y="1342150"/>
                  <a:pt x="204904" y="1328635"/>
                  <a:pt x="205270" y="1320463"/>
                </a:cubicBezTo>
                <a:cubicBezTo>
                  <a:pt x="202813" y="1316111"/>
                  <a:pt x="199707" y="1311598"/>
                  <a:pt x="196137" y="1308324"/>
                </a:cubicBezTo>
                <a:cubicBezTo>
                  <a:pt x="190489" y="1303164"/>
                  <a:pt x="184452" y="1296811"/>
                  <a:pt x="181121" y="1291603"/>
                </a:cubicBezTo>
                <a:cubicBezTo>
                  <a:pt x="177790" y="1286384"/>
                  <a:pt x="175364" y="1272503"/>
                  <a:pt x="175364" y="1272503"/>
                </a:cubicBezTo>
                <a:cubicBezTo>
                  <a:pt x="175364" y="1272503"/>
                  <a:pt x="182676" y="1287819"/>
                  <a:pt x="185374" y="1290419"/>
                </a:cubicBezTo>
                <a:cubicBezTo>
                  <a:pt x="188072" y="1293008"/>
                  <a:pt x="193860" y="1297051"/>
                  <a:pt x="197388" y="1302558"/>
                </a:cubicBezTo>
                <a:cubicBezTo>
                  <a:pt x="199213" y="1305397"/>
                  <a:pt x="202076" y="1309383"/>
                  <a:pt x="205771" y="1314687"/>
                </a:cubicBezTo>
                <a:cubicBezTo>
                  <a:pt x="205129" y="1310903"/>
                  <a:pt x="193621" y="1286934"/>
                  <a:pt x="192632" y="1283016"/>
                </a:cubicBezTo>
                <a:cubicBezTo>
                  <a:pt x="191641" y="1279098"/>
                  <a:pt x="185750" y="1238311"/>
                  <a:pt x="185750" y="1238311"/>
                </a:cubicBezTo>
                <a:close/>
                <a:moveTo>
                  <a:pt x="629729" y="1234469"/>
                </a:moveTo>
                <a:cubicBezTo>
                  <a:pt x="629729" y="1234469"/>
                  <a:pt x="613713" y="1254551"/>
                  <a:pt x="610958" y="1269394"/>
                </a:cubicBezTo>
                <a:cubicBezTo>
                  <a:pt x="608204" y="1284238"/>
                  <a:pt x="607448" y="1302702"/>
                  <a:pt x="607455" y="1302702"/>
                </a:cubicBezTo>
                <a:lnTo>
                  <a:pt x="600072" y="1307737"/>
                </a:lnTo>
                <a:cubicBezTo>
                  <a:pt x="600070" y="1307737"/>
                  <a:pt x="601646" y="1310827"/>
                  <a:pt x="608705" y="1318692"/>
                </a:cubicBezTo>
                <a:cubicBezTo>
                  <a:pt x="615767" y="1326547"/>
                  <a:pt x="606583" y="1346367"/>
                  <a:pt x="606578" y="1346367"/>
                </a:cubicBezTo>
                <a:lnTo>
                  <a:pt x="609582" y="1357168"/>
                </a:lnTo>
                <a:lnTo>
                  <a:pt x="606077" y="1358795"/>
                </a:lnTo>
                <a:lnTo>
                  <a:pt x="603200" y="1346667"/>
                </a:lnTo>
                <a:lnTo>
                  <a:pt x="607956" y="1330677"/>
                </a:lnTo>
                <a:lnTo>
                  <a:pt x="605327" y="1324016"/>
                </a:lnTo>
                <a:lnTo>
                  <a:pt x="597318" y="1312617"/>
                </a:lnTo>
                <a:lnTo>
                  <a:pt x="585932" y="1326527"/>
                </a:lnTo>
                <a:lnTo>
                  <a:pt x="585181" y="1331119"/>
                </a:lnTo>
                <a:cubicBezTo>
                  <a:pt x="586863" y="1334796"/>
                  <a:pt x="591311" y="1344741"/>
                  <a:pt x="591311" y="1344741"/>
                </a:cubicBezTo>
                <a:cubicBezTo>
                  <a:pt x="591311" y="1344741"/>
                  <a:pt x="605219" y="1360884"/>
                  <a:pt x="616339" y="1371676"/>
                </a:cubicBezTo>
                <a:cubicBezTo>
                  <a:pt x="627457" y="1382467"/>
                  <a:pt x="634733" y="1397436"/>
                  <a:pt x="634733" y="1397436"/>
                </a:cubicBezTo>
                <a:cubicBezTo>
                  <a:pt x="634733" y="1397436"/>
                  <a:pt x="649279" y="1404521"/>
                  <a:pt x="664390" y="1411934"/>
                </a:cubicBezTo>
                <a:cubicBezTo>
                  <a:pt x="677752" y="1418498"/>
                  <a:pt x="697310" y="1426373"/>
                  <a:pt x="702558" y="1428510"/>
                </a:cubicBezTo>
                <a:lnTo>
                  <a:pt x="656381" y="1303742"/>
                </a:lnTo>
                <a:lnTo>
                  <a:pt x="644620" y="1298409"/>
                </a:lnTo>
                <a:lnTo>
                  <a:pt x="643367" y="1286269"/>
                </a:lnTo>
                <a:lnTo>
                  <a:pt x="650251" y="1287011"/>
                </a:lnTo>
                <a:lnTo>
                  <a:pt x="632105" y="1238166"/>
                </a:lnTo>
                <a:lnTo>
                  <a:pt x="629854" y="1250603"/>
                </a:lnTo>
                <a:lnTo>
                  <a:pt x="631856" y="1255185"/>
                </a:lnTo>
                <a:lnTo>
                  <a:pt x="627476" y="1273245"/>
                </a:lnTo>
                <a:lnTo>
                  <a:pt x="625474" y="1272205"/>
                </a:lnTo>
                <a:lnTo>
                  <a:pt x="628852" y="1255927"/>
                </a:lnTo>
                <a:lnTo>
                  <a:pt x="626474" y="1252518"/>
                </a:lnTo>
                <a:close/>
                <a:moveTo>
                  <a:pt x="589935" y="1230176"/>
                </a:moveTo>
                <a:cubicBezTo>
                  <a:pt x="574296" y="1231332"/>
                  <a:pt x="546741" y="1231909"/>
                  <a:pt x="525491" y="1235500"/>
                </a:cubicBezTo>
                <a:cubicBezTo>
                  <a:pt x="523457" y="1235845"/>
                  <a:pt x="522387" y="1236434"/>
                  <a:pt x="520486" y="1236838"/>
                </a:cubicBezTo>
                <a:cubicBezTo>
                  <a:pt x="520622" y="1236934"/>
                  <a:pt x="520597" y="1236885"/>
                  <a:pt x="520737" y="1236982"/>
                </a:cubicBezTo>
                <a:cubicBezTo>
                  <a:pt x="532058" y="1244972"/>
                  <a:pt x="545262" y="1247639"/>
                  <a:pt x="545262" y="1247639"/>
                </a:cubicBezTo>
                <a:cubicBezTo>
                  <a:pt x="545262" y="1247639"/>
                  <a:pt x="557927" y="1271397"/>
                  <a:pt x="565909" y="1288937"/>
                </a:cubicBezTo>
                <a:cubicBezTo>
                  <a:pt x="570188" y="1298331"/>
                  <a:pt x="573966" y="1306639"/>
                  <a:pt x="579549" y="1318836"/>
                </a:cubicBezTo>
                <a:cubicBezTo>
                  <a:pt x="589406" y="1309700"/>
                  <a:pt x="600834" y="1299237"/>
                  <a:pt x="602699" y="1296185"/>
                </a:cubicBezTo>
                <a:cubicBezTo>
                  <a:pt x="608032" y="1287483"/>
                  <a:pt x="599401" y="1276037"/>
                  <a:pt x="601698" y="1267623"/>
                </a:cubicBezTo>
                <a:cubicBezTo>
                  <a:pt x="603997" y="1259201"/>
                  <a:pt x="608198" y="1247937"/>
                  <a:pt x="608204" y="1247937"/>
                </a:cubicBezTo>
                <a:cubicBezTo>
                  <a:pt x="608204" y="1247937"/>
                  <a:pt x="614493" y="1239726"/>
                  <a:pt x="620844" y="1231505"/>
                </a:cubicBezTo>
                <a:cubicBezTo>
                  <a:pt x="612953" y="1230214"/>
                  <a:pt x="602821" y="1229223"/>
                  <a:pt x="589935" y="1230176"/>
                </a:cubicBezTo>
                <a:close/>
                <a:moveTo>
                  <a:pt x="1817131" y="1200863"/>
                </a:moveTo>
                <a:cubicBezTo>
                  <a:pt x="1816814" y="1201537"/>
                  <a:pt x="1816861" y="1202154"/>
                  <a:pt x="1816504" y="1202789"/>
                </a:cubicBezTo>
                <a:cubicBezTo>
                  <a:pt x="1813252" y="1208527"/>
                  <a:pt x="1802990" y="1228550"/>
                  <a:pt x="1802990" y="1228550"/>
                </a:cubicBezTo>
                <a:lnTo>
                  <a:pt x="1802488" y="1274727"/>
                </a:lnTo>
                <a:lnTo>
                  <a:pt x="1803365" y="1288637"/>
                </a:lnTo>
                <a:lnTo>
                  <a:pt x="1823263" y="1268364"/>
                </a:lnTo>
                <a:lnTo>
                  <a:pt x="1848543" y="1242757"/>
                </a:lnTo>
                <a:lnTo>
                  <a:pt x="1850919" y="1245868"/>
                </a:lnTo>
                <a:lnTo>
                  <a:pt x="1827017" y="1272061"/>
                </a:lnTo>
                <a:lnTo>
                  <a:pt x="1804616" y="1296483"/>
                </a:lnTo>
                <a:cubicBezTo>
                  <a:pt x="1804616" y="1296483"/>
                  <a:pt x="1796058" y="1328741"/>
                  <a:pt x="1798359" y="1332746"/>
                </a:cubicBezTo>
                <a:cubicBezTo>
                  <a:pt x="1800670" y="1336760"/>
                  <a:pt x="1849668" y="1320165"/>
                  <a:pt x="1849668" y="1320165"/>
                </a:cubicBezTo>
                <a:cubicBezTo>
                  <a:pt x="1849668" y="1320165"/>
                  <a:pt x="1867381" y="1308016"/>
                  <a:pt x="1874572" y="1304185"/>
                </a:cubicBezTo>
                <a:cubicBezTo>
                  <a:pt x="1879241" y="1301681"/>
                  <a:pt x="1892515" y="1294336"/>
                  <a:pt x="1904597" y="1287752"/>
                </a:cubicBezTo>
                <a:cubicBezTo>
                  <a:pt x="1899023" y="1280013"/>
                  <a:pt x="1895548" y="1275325"/>
                  <a:pt x="1892082" y="1270290"/>
                </a:cubicBezTo>
                <a:cubicBezTo>
                  <a:pt x="1883891" y="1258352"/>
                  <a:pt x="1859545" y="1245703"/>
                  <a:pt x="1843161" y="1227067"/>
                </a:cubicBezTo>
                <a:cubicBezTo>
                  <a:pt x="1835633" y="1218499"/>
                  <a:pt x="1825986" y="1209354"/>
                  <a:pt x="1817131" y="1200863"/>
                </a:cubicBezTo>
                <a:close/>
                <a:moveTo>
                  <a:pt x="197012" y="1192873"/>
                </a:moveTo>
                <a:cubicBezTo>
                  <a:pt x="197012" y="1192873"/>
                  <a:pt x="190566" y="1195809"/>
                  <a:pt x="187128" y="1196426"/>
                </a:cubicBezTo>
                <a:cubicBezTo>
                  <a:pt x="183686" y="1197041"/>
                  <a:pt x="174864" y="1197312"/>
                  <a:pt x="174864" y="1197312"/>
                </a:cubicBezTo>
                <a:cubicBezTo>
                  <a:pt x="174864" y="1197312"/>
                  <a:pt x="172279" y="1203627"/>
                  <a:pt x="168232" y="1207083"/>
                </a:cubicBezTo>
                <a:cubicBezTo>
                  <a:pt x="164185" y="1210539"/>
                  <a:pt x="158094" y="1213590"/>
                  <a:pt x="158095" y="1213600"/>
                </a:cubicBezTo>
                <a:lnTo>
                  <a:pt x="157095" y="1228096"/>
                </a:lnTo>
                <a:lnTo>
                  <a:pt x="155717" y="1216113"/>
                </a:lnTo>
                <a:cubicBezTo>
                  <a:pt x="155717" y="1216113"/>
                  <a:pt x="154005" y="1214995"/>
                  <a:pt x="150462" y="1216555"/>
                </a:cubicBezTo>
                <a:cubicBezTo>
                  <a:pt x="147734" y="1217758"/>
                  <a:pt x="142848" y="1221021"/>
                  <a:pt x="139951" y="1222917"/>
                </a:cubicBezTo>
                <a:lnTo>
                  <a:pt x="151464" y="1222917"/>
                </a:lnTo>
                <a:cubicBezTo>
                  <a:pt x="151462" y="1222917"/>
                  <a:pt x="161796" y="1248717"/>
                  <a:pt x="164227" y="1255042"/>
                </a:cubicBezTo>
                <a:cubicBezTo>
                  <a:pt x="166111" y="1253742"/>
                  <a:pt x="168926" y="1252423"/>
                  <a:pt x="169984" y="1251046"/>
                </a:cubicBezTo>
                <a:cubicBezTo>
                  <a:pt x="172574" y="1247658"/>
                  <a:pt x="180883" y="1236857"/>
                  <a:pt x="184249" y="1230465"/>
                </a:cubicBezTo>
                <a:cubicBezTo>
                  <a:pt x="187619" y="1224082"/>
                  <a:pt x="197015" y="1192873"/>
                  <a:pt x="197012" y="1192873"/>
                </a:cubicBezTo>
                <a:close/>
                <a:moveTo>
                  <a:pt x="186752" y="1185471"/>
                </a:moveTo>
                <a:cubicBezTo>
                  <a:pt x="181776" y="1185422"/>
                  <a:pt x="176436" y="1185904"/>
                  <a:pt x="174738" y="1186656"/>
                </a:cubicBezTo>
                <a:cubicBezTo>
                  <a:pt x="171338" y="1188166"/>
                  <a:pt x="164857" y="1188138"/>
                  <a:pt x="164852" y="1188138"/>
                </a:cubicBezTo>
                <a:lnTo>
                  <a:pt x="161474" y="1191835"/>
                </a:lnTo>
                <a:cubicBezTo>
                  <a:pt x="161474" y="1191835"/>
                  <a:pt x="152154" y="1191930"/>
                  <a:pt x="149211" y="1194202"/>
                </a:cubicBezTo>
                <a:cubicBezTo>
                  <a:pt x="146270" y="1196483"/>
                  <a:pt x="132319" y="1201161"/>
                  <a:pt x="132318" y="1201161"/>
                </a:cubicBezTo>
                <a:cubicBezTo>
                  <a:pt x="132318" y="1201161"/>
                  <a:pt x="103522" y="1213050"/>
                  <a:pt x="87895" y="1219068"/>
                </a:cubicBezTo>
                <a:cubicBezTo>
                  <a:pt x="72267" y="1225094"/>
                  <a:pt x="23329" y="1239572"/>
                  <a:pt x="9185" y="1252076"/>
                </a:cubicBezTo>
                <a:cubicBezTo>
                  <a:pt x="5572" y="1255272"/>
                  <a:pt x="3221" y="1258920"/>
                  <a:pt x="300" y="1262444"/>
                </a:cubicBezTo>
                <a:cubicBezTo>
                  <a:pt x="933" y="1263368"/>
                  <a:pt x="2555" y="1265524"/>
                  <a:pt x="2929" y="1266141"/>
                </a:cubicBezTo>
                <a:cubicBezTo>
                  <a:pt x="6184" y="1271493"/>
                  <a:pt x="7802" y="1282110"/>
                  <a:pt x="8936" y="1288637"/>
                </a:cubicBezTo>
                <a:cubicBezTo>
                  <a:pt x="10068" y="1295164"/>
                  <a:pt x="12064" y="1305811"/>
                  <a:pt x="12064" y="1305811"/>
                </a:cubicBezTo>
                <a:cubicBezTo>
                  <a:pt x="12064" y="1305811"/>
                  <a:pt x="17722" y="1313830"/>
                  <a:pt x="21449" y="1320905"/>
                </a:cubicBezTo>
                <a:cubicBezTo>
                  <a:pt x="25176" y="1327992"/>
                  <a:pt x="28581" y="1333930"/>
                  <a:pt x="28581" y="1333930"/>
                </a:cubicBezTo>
                <a:cubicBezTo>
                  <a:pt x="28581" y="1333930"/>
                  <a:pt x="33214" y="1337762"/>
                  <a:pt x="40470" y="1344443"/>
                </a:cubicBezTo>
                <a:cubicBezTo>
                  <a:pt x="47724" y="1351123"/>
                  <a:pt x="56486" y="1356138"/>
                  <a:pt x="56486" y="1356138"/>
                </a:cubicBezTo>
                <a:cubicBezTo>
                  <a:pt x="56486" y="1356138"/>
                  <a:pt x="56469" y="1349901"/>
                  <a:pt x="57737" y="1342662"/>
                </a:cubicBezTo>
                <a:cubicBezTo>
                  <a:pt x="59005" y="1335432"/>
                  <a:pt x="62165" y="1329907"/>
                  <a:pt x="61491" y="1329349"/>
                </a:cubicBezTo>
                <a:cubicBezTo>
                  <a:pt x="60957" y="1328895"/>
                  <a:pt x="57098" y="1325614"/>
                  <a:pt x="54734" y="1320463"/>
                </a:cubicBezTo>
                <a:cubicBezTo>
                  <a:pt x="52369" y="1315312"/>
                  <a:pt x="52106" y="1307140"/>
                  <a:pt x="52106" y="1307140"/>
                </a:cubicBezTo>
                <a:lnTo>
                  <a:pt x="39217" y="1297965"/>
                </a:lnTo>
                <a:lnTo>
                  <a:pt x="39092" y="1292932"/>
                </a:lnTo>
                <a:cubicBezTo>
                  <a:pt x="39092" y="1292932"/>
                  <a:pt x="50961" y="1301613"/>
                  <a:pt x="52231" y="1300632"/>
                </a:cubicBezTo>
                <a:cubicBezTo>
                  <a:pt x="52818" y="1300170"/>
                  <a:pt x="53219" y="1297475"/>
                  <a:pt x="53482" y="1294259"/>
                </a:cubicBezTo>
                <a:cubicBezTo>
                  <a:pt x="54077" y="1287049"/>
                  <a:pt x="55361" y="1276210"/>
                  <a:pt x="55359" y="1276210"/>
                </a:cubicBezTo>
                <a:lnTo>
                  <a:pt x="55235" y="1302846"/>
                </a:lnTo>
                <a:cubicBezTo>
                  <a:pt x="55235" y="1302846"/>
                  <a:pt x="55559" y="1309383"/>
                  <a:pt x="56862" y="1314687"/>
                </a:cubicBezTo>
                <a:cubicBezTo>
                  <a:pt x="58425" y="1321070"/>
                  <a:pt x="62006" y="1324680"/>
                  <a:pt x="63744" y="1324458"/>
                </a:cubicBezTo>
                <a:cubicBezTo>
                  <a:pt x="67600" y="1323976"/>
                  <a:pt x="70577" y="1316940"/>
                  <a:pt x="73255" y="1312915"/>
                </a:cubicBezTo>
                <a:cubicBezTo>
                  <a:pt x="75930" y="1308882"/>
                  <a:pt x="86268" y="1296783"/>
                  <a:pt x="86268" y="1296783"/>
                </a:cubicBezTo>
                <a:lnTo>
                  <a:pt x="89772" y="1297965"/>
                </a:lnTo>
                <a:cubicBezTo>
                  <a:pt x="89772" y="1297965"/>
                  <a:pt x="77183" y="1312454"/>
                  <a:pt x="74505" y="1315583"/>
                </a:cubicBezTo>
                <a:cubicBezTo>
                  <a:pt x="71828" y="1318701"/>
                  <a:pt x="63544" y="1328096"/>
                  <a:pt x="61992" y="1340294"/>
                </a:cubicBezTo>
                <a:cubicBezTo>
                  <a:pt x="60596" y="1351258"/>
                  <a:pt x="59408" y="1357804"/>
                  <a:pt x="63869" y="1364427"/>
                </a:cubicBezTo>
                <a:cubicBezTo>
                  <a:pt x="66124" y="1367768"/>
                  <a:pt x="74659" y="1373380"/>
                  <a:pt x="82514" y="1378193"/>
                </a:cubicBezTo>
                <a:cubicBezTo>
                  <a:pt x="88296" y="1367122"/>
                  <a:pt x="107831" y="1327491"/>
                  <a:pt x="107540" y="1325796"/>
                </a:cubicBezTo>
                <a:cubicBezTo>
                  <a:pt x="107209" y="1323881"/>
                  <a:pt x="106664" y="1321349"/>
                  <a:pt x="106666" y="1321349"/>
                </a:cubicBezTo>
                <a:lnTo>
                  <a:pt x="110921" y="1319423"/>
                </a:lnTo>
                <a:cubicBezTo>
                  <a:pt x="110921" y="1319423"/>
                  <a:pt x="115396" y="1313194"/>
                  <a:pt x="117301" y="1311433"/>
                </a:cubicBezTo>
                <a:cubicBezTo>
                  <a:pt x="119205" y="1309671"/>
                  <a:pt x="126132" y="1303386"/>
                  <a:pt x="127687" y="1300776"/>
                </a:cubicBezTo>
                <a:cubicBezTo>
                  <a:pt x="128380" y="1299612"/>
                  <a:pt x="131451" y="1294086"/>
                  <a:pt x="134320" y="1288637"/>
                </a:cubicBezTo>
                <a:cubicBezTo>
                  <a:pt x="120079" y="1251903"/>
                  <a:pt x="109292" y="1222917"/>
                  <a:pt x="109292" y="1222917"/>
                </a:cubicBezTo>
                <a:lnTo>
                  <a:pt x="135947" y="1222917"/>
                </a:lnTo>
                <a:cubicBezTo>
                  <a:pt x="137865" y="1221281"/>
                  <a:pt x="143629" y="1216266"/>
                  <a:pt x="146708" y="1214928"/>
                </a:cubicBezTo>
                <a:cubicBezTo>
                  <a:pt x="150291" y="1213368"/>
                  <a:pt x="156215" y="1212560"/>
                  <a:pt x="156218" y="1212560"/>
                </a:cubicBezTo>
                <a:cubicBezTo>
                  <a:pt x="156218" y="1212560"/>
                  <a:pt x="161260" y="1209239"/>
                  <a:pt x="162977" y="1207381"/>
                </a:cubicBezTo>
                <a:cubicBezTo>
                  <a:pt x="164687" y="1205523"/>
                  <a:pt x="171732" y="1196724"/>
                  <a:pt x="171736" y="1196724"/>
                </a:cubicBezTo>
                <a:lnTo>
                  <a:pt x="165603" y="1194646"/>
                </a:lnTo>
                <a:lnTo>
                  <a:pt x="166104" y="1191989"/>
                </a:lnTo>
                <a:cubicBezTo>
                  <a:pt x="166104" y="1191989"/>
                  <a:pt x="173936" y="1193970"/>
                  <a:pt x="177616" y="1193913"/>
                </a:cubicBezTo>
                <a:cubicBezTo>
                  <a:pt x="181295" y="1193845"/>
                  <a:pt x="196851" y="1190880"/>
                  <a:pt x="196511" y="1187694"/>
                </a:cubicBezTo>
                <a:cubicBezTo>
                  <a:pt x="196339" y="1186107"/>
                  <a:pt x="191727" y="1185519"/>
                  <a:pt x="186752" y="1185471"/>
                </a:cubicBezTo>
                <a:close/>
                <a:moveTo>
                  <a:pt x="295118" y="1168749"/>
                </a:moveTo>
                <a:cubicBezTo>
                  <a:pt x="295118" y="1168749"/>
                  <a:pt x="290302" y="1168846"/>
                  <a:pt x="288486" y="1168893"/>
                </a:cubicBezTo>
                <a:cubicBezTo>
                  <a:pt x="287370" y="1173370"/>
                  <a:pt x="286108" y="1177625"/>
                  <a:pt x="286108" y="1177625"/>
                </a:cubicBezTo>
                <a:lnTo>
                  <a:pt x="283229" y="1177327"/>
                </a:lnTo>
                <a:cubicBezTo>
                  <a:pt x="283229" y="1177327"/>
                  <a:pt x="284330" y="1171734"/>
                  <a:pt x="284983" y="1169038"/>
                </a:cubicBezTo>
                <a:cubicBezTo>
                  <a:pt x="274483" y="1169347"/>
                  <a:pt x="257040" y="1169924"/>
                  <a:pt x="244563" y="1171560"/>
                </a:cubicBezTo>
                <a:cubicBezTo>
                  <a:pt x="227536" y="1173794"/>
                  <a:pt x="209524" y="1176143"/>
                  <a:pt x="209525" y="1176143"/>
                </a:cubicBezTo>
                <a:lnTo>
                  <a:pt x="189504" y="1230022"/>
                </a:lnTo>
                <a:cubicBezTo>
                  <a:pt x="189504" y="1230022"/>
                  <a:pt x="192053" y="1272349"/>
                  <a:pt x="196511" y="1282871"/>
                </a:cubicBezTo>
                <a:cubicBezTo>
                  <a:pt x="200971" y="1293384"/>
                  <a:pt x="213658" y="1319134"/>
                  <a:pt x="213655" y="1319134"/>
                </a:cubicBezTo>
                <a:lnTo>
                  <a:pt x="213281" y="1322089"/>
                </a:lnTo>
                <a:cubicBezTo>
                  <a:pt x="213281" y="1322089"/>
                  <a:pt x="211456" y="1317151"/>
                  <a:pt x="210277" y="1318094"/>
                </a:cubicBezTo>
                <a:cubicBezTo>
                  <a:pt x="210199" y="1318153"/>
                  <a:pt x="210001" y="1320521"/>
                  <a:pt x="209901" y="1320905"/>
                </a:cubicBezTo>
                <a:cubicBezTo>
                  <a:pt x="210911" y="1322349"/>
                  <a:pt x="213530" y="1326084"/>
                  <a:pt x="213530" y="1326084"/>
                </a:cubicBezTo>
                <a:lnTo>
                  <a:pt x="250196" y="1341632"/>
                </a:lnTo>
                <a:lnTo>
                  <a:pt x="261707" y="1345183"/>
                </a:lnTo>
                <a:lnTo>
                  <a:pt x="251947" y="1316314"/>
                </a:lnTo>
                <a:lnTo>
                  <a:pt x="239683" y="1279762"/>
                </a:lnTo>
                <a:lnTo>
                  <a:pt x="242936" y="1277982"/>
                </a:lnTo>
                <a:lnTo>
                  <a:pt x="256075" y="1313359"/>
                </a:lnTo>
                <a:lnTo>
                  <a:pt x="268213" y="1346511"/>
                </a:lnTo>
                <a:cubicBezTo>
                  <a:pt x="268213" y="1346511"/>
                  <a:pt x="291287" y="1366285"/>
                  <a:pt x="295243" y="1365014"/>
                </a:cubicBezTo>
                <a:cubicBezTo>
                  <a:pt x="299200" y="1363744"/>
                  <a:pt x="301876" y="1303742"/>
                  <a:pt x="301876" y="1303742"/>
                </a:cubicBezTo>
                <a:cubicBezTo>
                  <a:pt x="301876" y="1303733"/>
                  <a:pt x="297974" y="1280013"/>
                  <a:pt x="297245" y="1270732"/>
                </a:cubicBezTo>
                <a:cubicBezTo>
                  <a:pt x="296518" y="1261452"/>
                  <a:pt x="292240" y="1210778"/>
                  <a:pt x="292240" y="1210778"/>
                </a:cubicBezTo>
                <a:lnTo>
                  <a:pt x="296369" y="1212416"/>
                </a:lnTo>
                <a:cubicBezTo>
                  <a:pt x="296369" y="1212416"/>
                  <a:pt x="299753" y="1243991"/>
                  <a:pt x="301125" y="1251191"/>
                </a:cubicBezTo>
                <a:cubicBezTo>
                  <a:pt x="302496" y="1258402"/>
                  <a:pt x="310384" y="1287011"/>
                  <a:pt x="310384" y="1287011"/>
                </a:cubicBezTo>
                <a:cubicBezTo>
                  <a:pt x="310386" y="1287011"/>
                  <a:pt x="313414" y="1299631"/>
                  <a:pt x="311260" y="1314397"/>
                </a:cubicBezTo>
                <a:cubicBezTo>
                  <a:pt x="309107" y="1329155"/>
                  <a:pt x="307131" y="1362203"/>
                  <a:pt x="307131" y="1362203"/>
                </a:cubicBezTo>
                <a:lnTo>
                  <a:pt x="309633" y="1379666"/>
                </a:lnTo>
                <a:lnTo>
                  <a:pt x="330656" y="1418749"/>
                </a:lnTo>
                <a:cubicBezTo>
                  <a:pt x="330656" y="1418749"/>
                  <a:pt x="335152" y="1410749"/>
                  <a:pt x="339415" y="1406168"/>
                </a:cubicBezTo>
                <a:cubicBezTo>
                  <a:pt x="343680" y="1401575"/>
                  <a:pt x="346297" y="1395357"/>
                  <a:pt x="346297" y="1395357"/>
                </a:cubicBezTo>
                <a:cubicBezTo>
                  <a:pt x="346297" y="1395357"/>
                  <a:pt x="343144" y="1386635"/>
                  <a:pt x="343545" y="1378193"/>
                </a:cubicBezTo>
                <a:cubicBezTo>
                  <a:pt x="343948" y="1369741"/>
                  <a:pt x="346673" y="1362945"/>
                  <a:pt x="346673" y="1362945"/>
                </a:cubicBezTo>
                <a:cubicBezTo>
                  <a:pt x="346673" y="1362945"/>
                  <a:pt x="335939" y="1350690"/>
                  <a:pt x="331907" y="1344145"/>
                </a:cubicBezTo>
                <a:cubicBezTo>
                  <a:pt x="327877" y="1337607"/>
                  <a:pt x="319394" y="1320607"/>
                  <a:pt x="319394" y="1320607"/>
                </a:cubicBezTo>
                <a:lnTo>
                  <a:pt x="319644" y="1314841"/>
                </a:lnTo>
                <a:cubicBezTo>
                  <a:pt x="319644" y="1314841"/>
                  <a:pt x="328770" y="1330696"/>
                  <a:pt x="332533" y="1336895"/>
                </a:cubicBezTo>
                <a:cubicBezTo>
                  <a:pt x="336297" y="1343095"/>
                  <a:pt x="348050" y="1356582"/>
                  <a:pt x="348050" y="1356582"/>
                </a:cubicBezTo>
                <a:cubicBezTo>
                  <a:pt x="348049" y="1356582"/>
                  <a:pt x="353339" y="1352152"/>
                  <a:pt x="354682" y="1346809"/>
                </a:cubicBezTo>
                <a:cubicBezTo>
                  <a:pt x="354730" y="1346618"/>
                  <a:pt x="354880" y="1346136"/>
                  <a:pt x="354932" y="1345925"/>
                </a:cubicBezTo>
                <a:cubicBezTo>
                  <a:pt x="344683" y="1325902"/>
                  <a:pt x="333283" y="1294558"/>
                  <a:pt x="333283" y="1294558"/>
                </a:cubicBezTo>
                <a:cubicBezTo>
                  <a:pt x="333283" y="1294558"/>
                  <a:pt x="348842" y="1321194"/>
                  <a:pt x="357060" y="1335712"/>
                </a:cubicBezTo>
                <a:cubicBezTo>
                  <a:pt x="358244" y="1330129"/>
                  <a:pt x="359812" y="1323274"/>
                  <a:pt x="359812" y="1323274"/>
                </a:cubicBezTo>
                <a:lnTo>
                  <a:pt x="361564" y="1324314"/>
                </a:lnTo>
                <a:cubicBezTo>
                  <a:pt x="361564" y="1324314"/>
                  <a:pt x="360112" y="1332476"/>
                  <a:pt x="358937" y="1338821"/>
                </a:cubicBezTo>
                <a:cubicBezTo>
                  <a:pt x="359841" y="1340438"/>
                  <a:pt x="361588" y="1343374"/>
                  <a:pt x="362065" y="1344298"/>
                </a:cubicBezTo>
                <a:cubicBezTo>
                  <a:pt x="365256" y="1350459"/>
                  <a:pt x="380033" y="1363820"/>
                  <a:pt x="389219" y="1371974"/>
                </a:cubicBezTo>
                <a:lnTo>
                  <a:pt x="390221" y="1371531"/>
                </a:lnTo>
                <a:lnTo>
                  <a:pt x="393849" y="1375824"/>
                </a:lnTo>
                <a:lnTo>
                  <a:pt x="393474" y="1375824"/>
                </a:lnTo>
                <a:cubicBezTo>
                  <a:pt x="394426" y="1376652"/>
                  <a:pt x="397729" y="1379666"/>
                  <a:pt x="397729" y="1379666"/>
                </a:cubicBezTo>
                <a:cubicBezTo>
                  <a:pt x="397729" y="1379666"/>
                  <a:pt x="408098" y="1397320"/>
                  <a:pt x="415123" y="1407350"/>
                </a:cubicBezTo>
                <a:cubicBezTo>
                  <a:pt x="422146" y="1417373"/>
                  <a:pt x="433140" y="1424959"/>
                  <a:pt x="433142" y="1424959"/>
                </a:cubicBezTo>
                <a:cubicBezTo>
                  <a:pt x="433142" y="1424959"/>
                  <a:pt x="440940" y="1435259"/>
                  <a:pt x="445906" y="1439908"/>
                </a:cubicBezTo>
                <a:cubicBezTo>
                  <a:pt x="450871" y="1444568"/>
                  <a:pt x="456416" y="1451459"/>
                  <a:pt x="456416" y="1451459"/>
                </a:cubicBezTo>
                <a:cubicBezTo>
                  <a:pt x="456416" y="1451459"/>
                  <a:pt x="475670" y="1443634"/>
                  <a:pt x="485948" y="1439320"/>
                </a:cubicBezTo>
                <a:cubicBezTo>
                  <a:pt x="496226" y="1435008"/>
                  <a:pt x="521279" y="1423023"/>
                  <a:pt x="524614" y="1417565"/>
                </a:cubicBezTo>
                <a:cubicBezTo>
                  <a:pt x="527951" y="1412106"/>
                  <a:pt x="498748" y="1400218"/>
                  <a:pt x="484322" y="1391507"/>
                </a:cubicBezTo>
                <a:cubicBezTo>
                  <a:pt x="469893" y="1382803"/>
                  <a:pt x="433210" y="1357756"/>
                  <a:pt x="426258" y="1351248"/>
                </a:cubicBezTo>
                <a:cubicBezTo>
                  <a:pt x="419308" y="1344741"/>
                  <a:pt x="404143" y="1334344"/>
                  <a:pt x="406363" y="1330975"/>
                </a:cubicBezTo>
                <a:cubicBezTo>
                  <a:pt x="408582" y="1327597"/>
                  <a:pt x="431515" y="1344587"/>
                  <a:pt x="431515" y="1344587"/>
                </a:cubicBezTo>
                <a:cubicBezTo>
                  <a:pt x="431515" y="1344587"/>
                  <a:pt x="465811" y="1368671"/>
                  <a:pt x="478066" y="1376566"/>
                </a:cubicBezTo>
                <a:cubicBezTo>
                  <a:pt x="489077" y="1383651"/>
                  <a:pt x="512022" y="1394412"/>
                  <a:pt x="530872" y="1398322"/>
                </a:cubicBezTo>
                <a:cubicBezTo>
                  <a:pt x="530437" y="1392864"/>
                  <a:pt x="529966" y="1383344"/>
                  <a:pt x="532248" y="1377153"/>
                </a:cubicBezTo>
                <a:cubicBezTo>
                  <a:pt x="535314" y="1368865"/>
                  <a:pt x="538511" y="1358652"/>
                  <a:pt x="538505" y="1358652"/>
                </a:cubicBezTo>
                <a:lnTo>
                  <a:pt x="519985" y="1363243"/>
                </a:lnTo>
                <a:lnTo>
                  <a:pt x="492832" y="1368720"/>
                </a:lnTo>
                <a:lnTo>
                  <a:pt x="493832" y="1364716"/>
                </a:lnTo>
                <a:lnTo>
                  <a:pt x="540382" y="1354213"/>
                </a:lnTo>
                <a:cubicBezTo>
                  <a:pt x="540382" y="1354213"/>
                  <a:pt x="552772" y="1343296"/>
                  <a:pt x="564784" y="1332602"/>
                </a:cubicBezTo>
                <a:cubicBezTo>
                  <a:pt x="554644" y="1309941"/>
                  <a:pt x="540052" y="1279434"/>
                  <a:pt x="533125" y="1269548"/>
                </a:cubicBezTo>
                <a:cubicBezTo>
                  <a:pt x="528513" y="1262955"/>
                  <a:pt x="515524" y="1251076"/>
                  <a:pt x="504094" y="1240977"/>
                </a:cubicBezTo>
                <a:cubicBezTo>
                  <a:pt x="497293" y="1243230"/>
                  <a:pt x="492706" y="1245126"/>
                  <a:pt x="492706" y="1245126"/>
                </a:cubicBezTo>
                <a:cubicBezTo>
                  <a:pt x="492706" y="1245126"/>
                  <a:pt x="495527" y="1238195"/>
                  <a:pt x="489953" y="1234316"/>
                </a:cubicBezTo>
                <a:cubicBezTo>
                  <a:pt x="485859" y="1231476"/>
                  <a:pt x="452160" y="1230176"/>
                  <a:pt x="452161" y="1230176"/>
                </a:cubicBezTo>
                <a:cubicBezTo>
                  <a:pt x="452161" y="1230176"/>
                  <a:pt x="408853" y="1204502"/>
                  <a:pt x="395601" y="1197466"/>
                </a:cubicBezTo>
                <a:cubicBezTo>
                  <a:pt x="337814" y="1166756"/>
                  <a:pt x="295114" y="1168749"/>
                  <a:pt x="295118" y="1168749"/>
                </a:cubicBezTo>
                <a:close/>
                <a:moveTo>
                  <a:pt x="563531" y="1161193"/>
                </a:moveTo>
                <a:cubicBezTo>
                  <a:pt x="562279" y="1162175"/>
                  <a:pt x="560381" y="1163475"/>
                  <a:pt x="558652" y="1164754"/>
                </a:cubicBezTo>
                <a:cubicBezTo>
                  <a:pt x="562502" y="1167316"/>
                  <a:pt x="565944" y="1169857"/>
                  <a:pt x="568037" y="1172888"/>
                </a:cubicBezTo>
                <a:cubicBezTo>
                  <a:pt x="572239" y="1179002"/>
                  <a:pt x="579419" y="1189764"/>
                  <a:pt x="579424" y="1189764"/>
                </a:cubicBezTo>
                <a:cubicBezTo>
                  <a:pt x="579424" y="1189764"/>
                  <a:pt x="581206" y="1194837"/>
                  <a:pt x="594441" y="1194356"/>
                </a:cubicBezTo>
                <a:cubicBezTo>
                  <a:pt x="599422" y="1194173"/>
                  <a:pt x="601476" y="1193740"/>
                  <a:pt x="606954" y="1193171"/>
                </a:cubicBezTo>
                <a:cubicBezTo>
                  <a:pt x="593599" y="1183440"/>
                  <a:pt x="577454" y="1171387"/>
                  <a:pt x="563531" y="1161193"/>
                </a:cubicBezTo>
                <a:close/>
                <a:moveTo>
                  <a:pt x="288236" y="1132930"/>
                </a:moveTo>
                <a:cubicBezTo>
                  <a:pt x="288234" y="1132930"/>
                  <a:pt x="278343" y="1140727"/>
                  <a:pt x="274721" y="1144173"/>
                </a:cubicBezTo>
                <a:cubicBezTo>
                  <a:pt x="272340" y="1146445"/>
                  <a:pt x="267576" y="1149584"/>
                  <a:pt x="263084" y="1152615"/>
                </a:cubicBezTo>
                <a:cubicBezTo>
                  <a:pt x="268863" y="1152173"/>
                  <a:pt x="275334" y="1151317"/>
                  <a:pt x="282104" y="1149064"/>
                </a:cubicBezTo>
                <a:cubicBezTo>
                  <a:pt x="286352" y="1147639"/>
                  <a:pt x="284987" y="1148102"/>
                  <a:pt x="288110" y="1147138"/>
                </a:cubicBezTo>
                <a:cubicBezTo>
                  <a:pt x="288163" y="1140776"/>
                  <a:pt x="288236" y="1132930"/>
                  <a:pt x="288236" y="1132930"/>
                </a:cubicBezTo>
                <a:close/>
                <a:moveTo>
                  <a:pt x="292366" y="1132776"/>
                </a:moveTo>
                <a:cubicBezTo>
                  <a:pt x="292190" y="1135356"/>
                  <a:pt x="291998" y="1140303"/>
                  <a:pt x="291739" y="1146098"/>
                </a:cubicBezTo>
                <a:cubicBezTo>
                  <a:pt x="298001" y="1144251"/>
                  <a:pt x="307133" y="1141507"/>
                  <a:pt x="307131" y="1141507"/>
                </a:cubicBezTo>
                <a:close/>
                <a:moveTo>
                  <a:pt x="277725" y="1105986"/>
                </a:moveTo>
                <a:cubicBezTo>
                  <a:pt x="271539" y="1106293"/>
                  <a:pt x="252824" y="1107026"/>
                  <a:pt x="252822" y="1107026"/>
                </a:cubicBezTo>
                <a:lnTo>
                  <a:pt x="227045" y="1124044"/>
                </a:lnTo>
                <a:lnTo>
                  <a:pt x="207024" y="1125825"/>
                </a:lnTo>
                <a:cubicBezTo>
                  <a:pt x="207024" y="1125825"/>
                  <a:pt x="205259" y="1126990"/>
                  <a:pt x="205021" y="1127153"/>
                </a:cubicBezTo>
                <a:cubicBezTo>
                  <a:pt x="209097" y="1128309"/>
                  <a:pt x="213222" y="1129330"/>
                  <a:pt x="214782" y="1129820"/>
                </a:cubicBezTo>
                <a:cubicBezTo>
                  <a:pt x="220566" y="1131640"/>
                  <a:pt x="247074" y="1152615"/>
                  <a:pt x="247066" y="1152615"/>
                </a:cubicBezTo>
                <a:cubicBezTo>
                  <a:pt x="247066" y="1152615"/>
                  <a:pt x="251458" y="1152875"/>
                  <a:pt x="256201" y="1152905"/>
                </a:cubicBezTo>
                <a:cubicBezTo>
                  <a:pt x="259020" y="1151355"/>
                  <a:pt x="263636" y="1149064"/>
                  <a:pt x="270841" y="1143587"/>
                </a:cubicBezTo>
                <a:cubicBezTo>
                  <a:pt x="277086" y="1138840"/>
                  <a:pt x="282399" y="1133700"/>
                  <a:pt x="286609" y="1129377"/>
                </a:cubicBezTo>
                <a:lnTo>
                  <a:pt x="285983" y="1128935"/>
                </a:lnTo>
                <a:cubicBezTo>
                  <a:pt x="285983" y="1128935"/>
                  <a:pt x="280983" y="1115158"/>
                  <a:pt x="277725" y="1105986"/>
                </a:cubicBezTo>
                <a:close/>
                <a:moveTo>
                  <a:pt x="299498" y="1101846"/>
                </a:moveTo>
                <a:cubicBezTo>
                  <a:pt x="299498" y="1101846"/>
                  <a:pt x="296476" y="1102471"/>
                  <a:pt x="295368" y="1102731"/>
                </a:cubicBezTo>
                <a:cubicBezTo>
                  <a:pt x="296435" y="1104532"/>
                  <a:pt x="297199" y="1106303"/>
                  <a:pt x="298371" y="1108064"/>
                </a:cubicBezTo>
                <a:cubicBezTo>
                  <a:pt x="299016" y="1105071"/>
                  <a:pt x="299500" y="1101846"/>
                  <a:pt x="299498" y="1101846"/>
                </a:cubicBezTo>
                <a:close/>
                <a:moveTo>
                  <a:pt x="649374" y="1097996"/>
                </a:moveTo>
                <a:cubicBezTo>
                  <a:pt x="639516" y="1101778"/>
                  <a:pt x="625602" y="1107170"/>
                  <a:pt x="625599" y="1107170"/>
                </a:cubicBezTo>
                <a:cubicBezTo>
                  <a:pt x="625599" y="1107170"/>
                  <a:pt x="621891" y="1109884"/>
                  <a:pt x="620719" y="1110721"/>
                </a:cubicBezTo>
                <a:cubicBezTo>
                  <a:pt x="629705" y="1118163"/>
                  <a:pt x="639776" y="1125970"/>
                  <a:pt x="647622" y="1132630"/>
                </a:cubicBezTo>
                <a:cubicBezTo>
                  <a:pt x="648233" y="1124959"/>
                  <a:pt x="648968" y="1111732"/>
                  <a:pt x="649374" y="1097996"/>
                </a:cubicBezTo>
                <a:close/>
                <a:moveTo>
                  <a:pt x="705934" y="1070021"/>
                </a:moveTo>
                <a:cubicBezTo>
                  <a:pt x="694674" y="1069394"/>
                  <a:pt x="685788" y="1071349"/>
                  <a:pt x="685789" y="1071349"/>
                </a:cubicBezTo>
                <a:cubicBezTo>
                  <a:pt x="685789" y="1071349"/>
                  <a:pt x="671471" y="1084450"/>
                  <a:pt x="663265" y="1090592"/>
                </a:cubicBezTo>
                <a:cubicBezTo>
                  <a:pt x="665097" y="1115371"/>
                  <a:pt x="666385" y="1140284"/>
                  <a:pt x="666768" y="1148168"/>
                </a:cubicBezTo>
                <a:cubicBezTo>
                  <a:pt x="670600" y="1151268"/>
                  <a:pt x="675478" y="1155485"/>
                  <a:pt x="678655" y="1157794"/>
                </a:cubicBezTo>
                <a:cubicBezTo>
                  <a:pt x="682833" y="1160827"/>
                  <a:pt x="688080" y="1165563"/>
                  <a:pt x="694047" y="1171262"/>
                </a:cubicBezTo>
                <a:cubicBezTo>
                  <a:pt x="704319" y="1159556"/>
                  <a:pt x="722579" y="1089554"/>
                  <a:pt x="722579" y="1089562"/>
                </a:cubicBezTo>
                <a:lnTo>
                  <a:pt x="740973" y="1076384"/>
                </a:lnTo>
                <a:cubicBezTo>
                  <a:pt x="740973" y="1076384"/>
                  <a:pt x="733950" y="1075450"/>
                  <a:pt x="717823" y="1071647"/>
                </a:cubicBezTo>
                <a:cubicBezTo>
                  <a:pt x="713791" y="1070694"/>
                  <a:pt x="709690" y="1070233"/>
                  <a:pt x="705934" y="1070021"/>
                </a:cubicBezTo>
                <a:close/>
                <a:moveTo>
                  <a:pt x="661513" y="1069134"/>
                </a:moveTo>
                <a:cubicBezTo>
                  <a:pt x="661924" y="1073534"/>
                  <a:pt x="662269" y="1078212"/>
                  <a:pt x="662639" y="1082902"/>
                </a:cubicBezTo>
                <a:lnTo>
                  <a:pt x="669270" y="1070907"/>
                </a:lnTo>
                <a:cubicBezTo>
                  <a:pt x="669270" y="1070907"/>
                  <a:pt x="662260" y="1069299"/>
                  <a:pt x="661513" y="1069134"/>
                </a:cubicBezTo>
                <a:close/>
                <a:moveTo>
                  <a:pt x="307506" y="1064841"/>
                </a:moveTo>
                <a:cubicBezTo>
                  <a:pt x="307507" y="1064841"/>
                  <a:pt x="300755" y="1066487"/>
                  <a:pt x="297370" y="1067498"/>
                </a:cubicBezTo>
                <a:cubicBezTo>
                  <a:pt x="293992" y="1068510"/>
                  <a:pt x="289488" y="1067950"/>
                  <a:pt x="289486" y="1067950"/>
                </a:cubicBezTo>
                <a:lnTo>
                  <a:pt x="280602" y="1072687"/>
                </a:lnTo>
                <a:cubicBezTo>
                  <a:pt x="283090" y="1078309"/>
                  <a:pt x="285585" y="1083036"/>
                  <a:pt x="288236" y="1089707"/>
                </a:cubicBezTo>
                <a:cubicBezTo>
                  <a:pt x="289398" y="1092624"/>
                  <a:pt x="291459" y="1095396"/>
                  <a:pt x="292990" y="1098294"/>
                </a:cubicBezTo>
                <a:cubicBezTo>
                  <a:pt x="297462" y="1096859"/>
                  <a:pt x="303003" y="1095329"/>
                  <a:pt x="303002" y="1095329"/>
                </a:cubicBezTo>
                <a:cubicBezTo>
                  <a:pt x="303002" y="1095329"/>
                  <a:pt x="311082" y="1087540"/>
                  <a:pt x="314139" y="1085115"/>
                </a:cubicBezTo>
                <a:cubicBezTo>
                  <a:pt x="317190" y="1082689"/>
                  <a:pt x="328652" y="1073418"/>
                  <a:pt x="328654" y="1073428"/>
                </a:cubicBezTo>
                <a:cubicBezTo>
                  <a:pt x="328654" y="1073418"/>
                  <a:pt x="322449" y="1071801"/>
                  <a:pt x="319644" y="1071061"/>
                </a:cubicBezTo>
                <a:cubicBezTo>
                  <a:pt x="316837" y="1070309"/>
                  <a:pt x="310381" y="1066026"/>
                  <a:pt x="310384" y="1066026"/>
                </a:cubicBezTo>
                <a:cubicBezTo>
                  <a:pt x="310383" y="1066026"/>
                  <a:pt x="308718" y="1066362"/>
                  <a:pt x="306756" y="1068981"/>
                </a:cubicBezTo>
                <a:cubicBezTo>
                  <a:pt x="304788" y="1071609"/>
                  <a:pt x="300119" y="1075200"/>
                  <a:pt x="300124" y="1075200"/>
                </a:cubicBezTo>
                <a:lnTo>
                  <a:pt x="298496" y="1073871"/>
                </a:lnTo>
                <a:close/>
                <a:moveTo>
                  <a:pt x="786647" y="1062031"/>
                </a:moveTo>
                <a:cubicBezTo>
                  <a:pt x="781428" y="1063426"/>
                  <a:pt x="775242" y="1064813"/>
                  <a:pt x="772132" y="1066468"/>
                </a:cubicBezTo>
                <a:cubicBezTo>
                  <a:pt x="758032" y="1073948"/>
                  <a:pt x="734835" y="1100248"/>
                  <a:pt x="726959" y="1124930"/>
                </a:cubicBezTo>
                <a:cubicBezTo>
                  <a:pt x="719690" y="1147716"/>
                  <a:pt x="713820" y="1163330"/>
                  <a:pt x="701305" y="1178512"/>
                </a:cubicBezTo>
                <a:cubicBezTo>
                  <a:pt x="725445" y="1202452"/>
                  <a:pt x="757407" y="1236453"/>
                  <a:pt x="783519" y="1256813"/>
                </a:cubicBezTo>
                <a:lnTo>
                  <a:pt x="784269" y="1255340"/>
                </a:lnTo>
                <a:cubicBezTo>
                  <a:pt x="783926" y="1252693"/>
                  <a:pt x="785831" y="1129223"/>
                  <a:pt x="786647" y="1062031"/>
                </a:cubicBezTo>
                <a:close/>
                <a:moveTo>
                  <a:pt x="277725" y="1061579"/>
                </a:moveTo>
                <a:cubicBezTo>
                  <a:pt x="277402" y="1061588"/>
                  <a:pt x="276706" y="1061943"/>
                  <a:pt x="275973" y="1062175"/>
                </a:cubicBezTo>
                <a:cubicBezTo>
                  <a:pt x="277205" y="1064610"/>
                  <a:pt x="278416" y="1067701"/>
                  <a:pt x="279602" y="1070319"/>
                </a:cubicBezTo>
                <a:lnTo>
                  <a:pt x="286233" y="1066026"/>
                </a:lnTo>
                <a:cubicBezTo>
                  <a:pt x="286235" y="1066026"/>
                  <a:pt x="279074" y="1061569"/>
                  <a:pt x="277725" y="1061579"/>
                </a:cubicBezTo>
                <a:close/>
                <a:moveTo>
                  <a:pt x="401232" y="1038195"/>
                </a:moveTo>
                <a:cubicBezTo>
                  <a:pt x="395731" y="1041237"/>
                  <a:pt x="388340" y="1045301"/>
                  <a:pt x="388344" y="1045301"/>
                </a:cubicBezTo>
                <a:cubicBezTo>
                  <a:pt x="388344" y="1045301"/>
                  <a:pt x="344702" y="1067066"/>
                  <a:pt x="337663" y="1072245"/>
                </a:cubicBezTo>
                <a:cubicBezTo>
                  <a:pt x="333952" y="1074968"/>
                  <a:pt x="324981" y="1080600"/>
                  <a:pt x="318018" y="1086597"/>
                </a:cubicBezTo>
                <a:cubicBezTo>
                  <a:pt x="311009" y="1092624"/>
                  <a:pt x="305874" y="1098880"/>
                  <a:pt x="305879" y="1098880"/>
                </a:cubicBezTo>
                <a:cubicBezTo>
                  <a:pt x="305881" y="1098880"/>
                  <a:pt x="303070" y="1105657"/>
                  <a:pt x="300999" y="1111761"/>
                </a:cubicBezTo>
                <a:cubicBezTo>
                  <a:pt x="313679" y="1129368"/>
                  <a:pt x="330643" y="1144395"/>
                  <a:pt x="342044" y="1149208"/>
                </a:cubicBezTo>
                <a:cubicBezTo>
                  <a:pt x="358057" y="1155976"/>
                  <a:pt x="404265" y="1154801"/>
                  <a:pt x="420629" y="1172590"/>
                </a:cubicBezTo>
                <a:cubicBezTo>
                  <a:pt x="436990" y="1190391"/>
                  <a:pt x="434664" y="1195608"/>
                  <a:pt x="464300" y="1200421"/>
                </a:cubicBezTo>
                <a:cubicBezTo>
                  <a:pt x="493932" y="1205234"/>
                  <a:pt x="515565" y="1211655"/>
                  <a:pt x="537754" y="1204272"/>
                </a:cubicBezTo>
                <a:cubicBezTo>
                  <a:pt x="559939" y="1196878"/>
                  <a:pt x="569161" y="1189909"/>
                  <a:pt x="569162" y="1189909"/>
                </a:cubicBezTo>
                <a:cubicBezTo>
                  <a:pt x="569162" y="1189909"/>
                  <a:pt x="564790" y="1176470"/>
                  <a:pt x="552645" y="1169193"/>
                </a:cubicBezTo>
                <a:cubicBezTo>
                  <a:pt x="537330" y="1180263"/>
                  <a:pt x="517729" y="1194356"/>
                  <a:pt x="517733" y="1194356"/>
                </a:cubicBezTo>
                <a:lnTo>
                  <a:pt x="512602" y="1190651"/>
                </a:lnTo>
                <a:cubicBezTo>
                  <a:pt x="512602" y="1190651"/>
                  <a:pt x="529142" y="1178261"/>
                  <a:pt x="546138" y="1165342"/>
                </a:cubicBezTo>
                <a:cubicBezTo>
                  <a:pt x="533740" y="1159411"/>
                  <a:pt x="529033" y="1153184"/>
                  <a:pt x="519609" y="1146397"/>
                </a:cubicBezTo>
                <a:cubicBezTo>
                  <a:pt x="509365" y="1139013"/>
                  <a:pt x="486352" y="1134989"/>
                  <a:pt x="477189" y="1131746"/>
                </a:cubicBezTo>
                <a:cubicBezTo>
                  <a:pt x="468029" y="1128502"/>
                  <a:pt x="451137" y="1123928"/>
                  <a:pt x="438898" y="1128193"/>
                </a:cubicBezTo>
                <a:cubicBezTo>
                  <a:pt x="426661" y="1132448"/>
                  <a:pt x="401197" y="1129301"/>
                  <a:pt x="396852" y="1127453"/>
                </a:cubicBezTo>
                <a:cubicBezTo>
                  <a:pt x="392507" y="1125604"/>
                  <a:pt x="385461" y="1118721"/>
                  <a:pt x="385465" y="1118721"/>
                </a:cubicBezTo>
                <a:lnTo>
                  <a:pt x="386592" y="1116940"/>
                </a:lnTo>
                <a:cubicBezTo>
                  <a:pt x="386592" y="1116940"/>
                  <a:pt x="394715" y="1124266"/>
                  <a:pt x="397979" y="1125084"/>
                </a:cubicBezTo>
                <a:cubicBezTo>
                  <a:pt x="401243" y="1125893"/>
                  <a:pt x="430724" y="1128058"/>
                  <a:pt x="436395" y="1126711"/>
                </a:cubicBezTo>
                <a:cubicBezTo>
                  <a:pt x="442067" y="1125354"/>
                  <a:pt x="465784" y="1123553"/>
                  <a:pt x="473936" y="1125671"/>
                </a:cubicBezTo>
                <a:cubicBezTo>
                  <a:pt x="482088" y="1127789"/>
                  <a:pt x="493618" y="1131013"/>
                  <a:pt x="499714" y="1130850"/>
                </a:cubicBezTo>
                <a:cubicBezTo>
                  <a:pt x="505806" y="1130696"/>
                  <a:pt x="513485" y="1129214"/>
                  <a:pt x="518233" y="1134999"/>
                </a:cubicBezTo>
                <a:cubicBezTo>
                  <a:pt x="522986" y="1140776"/>
                  <a:pt x="535252" y="1151875"/>
                  <a:pt x="535252" y="1151875"/>
                </a:cubicBezTo>
                <a:lnTo>
                  <a:pt x="534501" y="1140034"/>
                </a:lnTo>
                <a:cubicBezTo>
                  <a:pt x="534501" y="1140034"/>
                  <a:pt x="539759" y="1149362"/>
                  <a:pt x="546890" y="1156168"/>
                </a:cubicBezTo>
                <a:cubicBezTo>
                  <a:pt x="548615" y="1157813"/>
                  <a:pt x="550590" y="1158941"/>
                  <a:pt x="552519" y="1160307"/>
                </a:cubicBezTo>
                <a:cubicBezTo>
                  <a:pt x="554431" y="1158834"/>
                  <a:pt x="555383" y="1157988"/>
                  <a:pt x="557150" y="1156610"/>
                </a:cubicBezTo>
                <a:cubicBezTo>
                  <a:pt x="549225" y="1150787"/>
                  <a:pt x="546189" y="1148698"/>
                  <a:pt x="534501" y="1140034"/>
                </a:cubicBezTo>
                <a:cubicBezTo>
                  <a:pt x="484572" y="1102991"/>
                  <a:pt x="432222" y="1063532"/>
                  <a:pt x="401232" y="1038195"/>
                </a:cubicBezTo>
                <a:close/>
                <a:moveTo>
                  <a:pt x="496335" y="1027982"/>
                </a:moveTo>
                <a:cubicBezTo>
                  <a:pt x="507599" y="1036308"/>
                  <a:pt x="518428" y="1043615"/>
                  <a:pt x="527869" y="1047813"/>
                </a:cubicBezTo>
                <a:cubicBezTo>
                  <a:pt x="558436" y="1061414"/>
                  <a:pt x="588369" y="1084219"/>
                  <a:pt x="615713" y="1106582"/>
                </a:cubicBezTo>
                <a:cubicBezTo>
                  <a:pt x="616710" y="1105716"/>
                  <a:pt x="621223" y="1101702"/>
                  <a:pt x="621218" y="1101691"/>
                </a:cubicBezTo>
                <a:lnTo>
                  <a:pt x="649499" y="1091036"/>
                </a:lnTo>
                <a:cubicBezTo>
                  <a:pt x="649566" y="1086010"/>
                  <a:pt x="649813" y="1080734"/>
                  <a:pt x="649625" y="1076085"/>
                </a:cubicBezTo>
                <a:cubicBezTo>
                  <a:pt x="649517" y="1073370"/>
                  <a:pt x="648921" y="1069520"/>
                  <a:pt x="648624" y="1066314"/>
                </a:cubicBezTo>
                <a:cubicBezTo>
                  <a:pt x="624392" y="1061068"/>
                  <a:pt x="563181" y="1047813"/>
                  <a:pt x="545387" y="1043374"/>
                </a:cubicBezTo>
                <a:cubicBezTo>
                  <a:pt x="533882" y="1040506"/>
                  <a:pt x="514538" y="1033911"/>
                  <a:pt x="496335" y="1027982"/>
                </a:cubicBezTo>
                <a:close/>
                <a:moveTo>
                  <a:pt x="1444605" y="1022505"/>
                </a:moveTo>
                <a:cubicBezTo>
                  <a:pt x="1444605" y="1022505"/>
                  <a:pt x="1401912" y="1020522"/>
                  <a:pt x="1344125" y="1051220"/>
                </a:cubicBezTo>
                <a:cubicBezTo>
                  <a:pt x="1330870" y="1058257"/>
                  <a:pt x="1287435" y="1083930"/>
                  <a:pt x="1287435" y="1083930"/>
                </a:cubicBezTo>
                <a:cubicBezTo>
                  <a:pt x="1287435" y="1083930"/>
                  <a:pt x="1253741" y="1085230"/>
                  <a:pt x="1249640" y="1088079"/>
                </a:cubicBezTo>
                <a:cubicBezTo>
                  <a:pt x="1244077" y="1091949"/>
                  <a:pt x="1246898" y="1098880"/>
                  <a:pt x="1246898" y="1098880"/>
                </a:cubicBezTo>
                <a:cubicBezTo>
                  <a:pt x="1246898" y="1098880"/>
                  <a:pt x="1233199" y="1092488"/>
                  <a:pt x="1214110" y="1089263"/>
                </a:cubicBezTo>
                <a:cubicBezTo>
                  <a:pt x="1192864" y="1085673"/>
                  <a:pt x="1165303" y="1085096"/>
                  <a:pt x="1149661" y="1083930"/>
                </a:cubicBezTo>
                <a:cubicBezTo>
                  <a:pt x="1119972" y="1081736"/>
                  <a:pt x="1102356" y="1089263"/>
                  <a:pt x="1102365" y="1089263"/>
                </a:cubicBezTo>
                <a:lnTo>
                  <a:pt x="1078964" y="1088379"/>
                </a:lnTo>
                <a:cubicBezTo>
                  <a:pt x="1070483" y="1097466"/>
                  <a:pt x="994269" y="1179301"/>
                  <a:pt x="950699" y="1243201"/>
                </a:cubicBezTo>
                <a:cubicBezTo>
                  <a:pt x="929121" y="1274843"/>
                  <a:pt x="915378" y="1313974"/>
                  <a:pt x="905901" y="1351402"/>
                </a:cubicBezTo>
                <a:cubicBezTo>
                  <a:pt x="919299" y="1435741"/>
                  <a:pt x="929300" y="1473216"/>
                  <a:pt x="929300" y="1473216"/>
                </a:cubicBezTo>
                <a:lnTo>
                  <a:pt x="929300" y="1607168"/>
                </a:lnTo>
                <a:lnTo>
                  <a:pt x="1007381" y="1569134"/>
                </a:lnTo>
                <a:cubicBezTo>
                  <a:pt x="1007391" y="1569134"/>
                  <a:pt x="1007294" y="1578134"/>
                  <a:pt x="1010134" y="1589561"/>
                </a:cubicBezTo>
                <a:cubicBezTo>
                  <a:pt x="1010963" y="1592863"/>
                  <a:pt x="936147" y="1634016"/>
                  <a:pt x="932305" y="1659863"/>
                </a:cubicBezTo>
                <a:cubicBezTo>
                  <a:pt x="926001" y="1702258"/>
                  <a:pt x="937685" y="1779462"/>
                  <a:pt x="937685" y="1779462"/>
                </a:cubicBezTo>
                <a:cubicBezTo>
                  <a:pt x="937685" y="1779462"/>
                  <a:pt x="975960" y="1736105"/>
                  <a:pt x="989865" y="1723812"/>
                </a:cubicBezTo>
                <a:cubicBezTo>
                  <a:pt x="1003772" y="1711520"/>
                  <a:pt x="1010394" y="1673302"/>
                  <a:pt x="1015516" y="1657196"/>
                </a:cubicBezTo>
                <a:cubicBezTo>
                  <a:pt x="1020627" y="1641159"/>
                  <a:pt x="1018403" y="1628510"/>
                  <a:pt x="1018393" y="1628337"/>
                </a:cubicBezTo>
                <a:lnTo>
                  <a:pt x="1017894" y="1622860"/>
                </a:lnTo>
                <a:cubicBezTo>
                  <a:pt x="1017894" y="1622860"/>
                  <a:pt x="1014649" y="1614849"/>
                  <a:pt x="1011636" y="1606426"/>
                </a:cubicBezTo>
                <a:cubicBezTo>
                  <a:pt x="1012377" y="1605262"/>
                  <a:pt x="1013417" y="1603953"/>
                  <a:pt x="1014263" y="1602731"/>
                </a:cubicBezTo>
                <a:cubicBezTo>
                  <a:pt x="1016497" y="1609123"/>
                  <a:pt x="1023525" y="1618720"/>
                  <a:pt x="1023525" y="1618720"/>
                </a:cubicBezTo>
                <a:cubicBezTo>
                  <a:pt x="1023525" y="1618720"/>
                  <a:pt x="1041314" y="1619779"/>
                  <a:pt x="1050805" y="1599620"/>
                </a:cubicBezTo>
                <a:cubicBezTo>
                  <a:pt x="1060298" y="1579463"/>
                  <a:pt x="1077587" y="1532571"/>
                  <a:pt x="1077587" y="1532571"/>
                </a:cubicBezTo>
                <a:cubicBezTo>
                  <a:pt x="1077587" y="1532571"/>
                  <a:pt x="1110057" y="1489542"/>
                  <a:pt x="1110124" y="1465371"/>
                </a:cubicBezTo>
                <a:cubicBezTo>
                  <a:pt x="1110164" y="1450738"/>
                  <a:pt x="1096061" y="1400267"/>
                  <a:pt x="1079589" y="1346367"/>
                </a:cubicBezTo>
                <a:cubicBezTo>
                  <a:pt x="1077693" y="1340159"/>
                  <a:pt x="1034297" y="1355071"/>
                  <a:pt x="1034787" y="1348438"/>
                </a:cubicBezTo>
                <a:cubicBezTo>
                  <a:pt x="1035288" y="1341698"/>
                  <a:pt x="1033527" y="1345877"/>
                  <a:pt x="1032286" y="1340592"/>
                </a:cubicBezTo>
                <a:cubicBezTo>
                  <a:pt x="1030716" y="1333930"/>
                  <a:pt x="1076951" y="1335971"/>
                  <a:pt x="1075459" y="1329195"/>
                </a:cubicBezTo>
                <a:cubicBezTo>
                  <a:pt x="1061963" y="1268143"/>
                  <a:pt x="1028655" y="1188436"/>
                  <a:pt x="1028655" y="1188436"/>
                </a:cubicBezTo>
                <a:lnTo>
                  <a:pt x="1048179" y="1188724"/>
                </a:lnTo>
                <a:lnTo>
                  <a:pt x="1126383" y="1441545"/>
                </a:lnTo>
                <a:cubicBezTo>
                  <a:pt x="1126383" y="1441545"/>
                  <a:pt x="1156313" y="1404955"/>
                  <a:pt x="1160672" y="1341188"/>
                </a:cubicBezTo>
                <a:cubicBezTo>
                  <a:pt x="1165034" y="1277413"/>
                  <a:pt x="1143904" y="1186356"/>
                  <a:pt x="1143904" y="1186356"/>
                </a:cubicBezTo>
                <a:lnTo>
                  <a:pt x="1166554" y="1187694"/>
                </a:lnTo>
                <a:cubicBezTo>
                  <a:pt x="1166554" y="1187694"/>
                  <a:pt x="1186848" y="1298129"/>
                  <a:pt x="1179570" y="1351989"/>
                </a:cubicBezTo>
                <a:cubicBezTo>
                  <a:pt x="1178347" y="1361028"/>
                  <a:pt x="1174823" y="1373264"/>
                  <a:pt x="1170435" y="1386481"/>
                </a:cubicBezTo>
                <a:cubicBezTo>
                  <a:pt x="1180205" y="1379233"/>
                  <a:pt x="1191083" y="1371233"/>
                  <a:pt x="1191083" y="1371233"/>
                </a:cubicBezTo>
                <a:cubicBezTo>
                  <a:pt x="1191083" y="1371233"/>
                  <a:pt x="1196137" y="1355041"/>
                  <a:pt x="1205599" y="1342218"/>
                </a:cubicBezTo>
                <a:cubicBezTo>
                  <a:pt x="1215053" y="1329406"/>
                  <a:pt x="1226499" y="1310692"/>
                  <a:pt x="1226499" y="1310692"/>
                </a:cubicBezTo>
                <a:cubicBezTo>
                  <a:pt x="1226499" y="1310692"/>
                  <a:pt x="1238340" y="1269607"/>
                  <a:pt x="1243768" y="1250748"/>
                </a:cubicBezTo>
                <a:cubicBezTo>
                  <a:pt x="1249188" y="1231890"/>
                  <a:pt x="1258401" y="1206043"/>
                  <a:pt x="1258401" y="1206043"/>
                </a:cubicBezTo>
                <a:cubicBezTo>
                  <a:pt x="1258410" y="1206043"/>
                  <a:pt x="1271003" y="1200748"/>
                  <a:pt x="1281052" y="1190651"/>
                </a:cubicBezTo>
                <a:cubicBezTo>
                  <a:pt x="1291564" y="1180099"/>
                  <a:pt x="1298697" y="1171706"/>
                  <a:pt x="1298697" y="1171706"/>
                </a:cubicBezTo>
                <a:lnTo>
                  <a:pt x="1311963" y="1174226"/>
                </a:lnTo>
                <a:cubicBezTo>
                  <a:pt x="1311963" y="1174226"/>
                  <a:pt x="1279579" y="1212742"/>
                  <a:pt x="1273419" y="1225285"/>
                </a:cubicBezTo>
                <a:cubicBezTo>
                  <a:pt x="1267440" y="1237483"/>
                  <a:pt x="1255398" y="1276855"/>
                  <a:pt x="1248765" y="1301220"/>
                </a:cubicBezTo>
                <a:cubicBezTo>
                  <a:pt x="1245039" y="1314938"/>
                  <a:pt x="1238513" y="1335855"/>
                  <a:pt x="1238513" y="1335855"/>
                </a:cubicBezTo>
                <a:cubicBezTo>
                  <a:pt x="1238513" y="1335855"/>
                  <a:pt x="1228492" y="1361827"/>
                  <a:pt x="1238012" y="1365756"/>
                </a:cubicBezTo>
                <a:cubicBezTo>
                  <a:pt x="1247524" y="1369683"/>
                  <a:pt x="1268490" y="1360539"/>
                  <a:pt x="1287560" y="1354357"/>
                </a:cubicBezTo>
                <a:cubicBezTo>
                  <a:pt x="1306630" y="1348187"/>
                  <a:pt x="1331638" y="1330195"/>
                  <a:pt x="1342623" y="1320020"/>
                </a:cubicBezTo>
                <a:cubicBezTo>
                  <a:pt x="1353606" y="1309844"/>
                  <a:pt x="1384161" y="1279318"/>
                  <a:pt x="1384161" y="1279318"/>
                </a:cubicBezTo>
                <a:cubicBezTo>
                  <a:pt x="1384161" y="1279318"/>
                  <a:pt x="1404405" y="1258218"/>
                  <a:pt x="1407063" y="1261106"/>
                </a:cubicBezTo>
                <a:cubicBezTo>
                  <a:pt x="1409729" y="1264004"/>
                  <a:pt x="1396243" y="1277009"/>
                  <a:pt x="1390293" y="1284786"/>
                </a:cubicBezTo>
                <a:cubicBezTo>
                  <a:pt x="1384354" y="1292575"/>
                  <a:pt x="1351633" y="1324448"/>
                  <a:pt x="1338619" y="1335855"/>
                </a:cubicBezTo>
                <a:cubicBezTo>
                  <a:pt x="1325603" y="1347263"/>
                  <a:pt x="1298524" y="1364870"/>
                  <a:pt x="1302576" y="1369607"/>
                </a:cubicBezTo>
                <a:cubicBezTo>
                  <a:pt x="1306630" y="1374333"/>
                  <a:pt x="1332881" y="1381119"/>
                  <a:pt x="1343624" y="1383372"/>
                </a:cubicBezTo>
                <a:cubicBezTo>
                  <a:pt x="1354358" y="1385614"/>
                  <a:pt x="1374535" y="1389590"/>
                  <a:pt x="1374535" y="1389590"/>
                </a:cubicBezTo>
                <a:cubicBezTo>
                  <a:pt x="1374525" y="1389590"/>
                  <a:pt x="1379040" y="1381677"/>
                  <a:pt x="1383286" y="1376113"/>
                </a:cubicBezTo>
                <a:cubicBezTo>
                  <a:pt x="1387530" y="1370559"/>
                  <a:pt x="1393673" y="1358950"/>
                  <a:pt x="1393673" y="1358950"/>
                </a:cubicBezTo>
                <a:cubicBezTo>
                  <a:pt x="1393673" y="1358950"/>
                  <a:pt x="1403415" y="1349341"/>
                  <a:pt x="1408940" y="1338079"/>
                </a:cubicBezTo>
                <a:cubicBezTo>
                  <a:pt x="1414464" y="1326817"/>
                  <a:pt x="1422329" y="1307438"/>
                  <a:pt x="1422329" y="1307438"/>
                </a:cubicBezTo>
                <a:cubicBezTo>
                  <a:pt x="1422329" y="1307438"/>
                  <a:pt x="1449515" y="1274651"/>
                  <a:pt x="1452616" y="1265553"/>
                </a:cubicBezTo>
                <a:cubicBezTo>
                  <a:pt x="1455715" y="1256447"/>
                  <a:pt x="1474015" y="1210778"/>
                  <a:pt x="1474015" y="1210778"/>
                </a:cubicBezTo>
                <a:cubicBezTo>
                  <a:pt x="1474015" y="1210778"/>
                  <a:pt x="1463762" y="1262087"/>
                  <a:pt x="1454867" y="1279020"/>
                </a:cubicBezTo>
                <a:cubicBezTo>
                  <a:pt x="1445973" y="1295953"/>
                  <a:pt x="1424707" y="1322831"/>
                  <a:pt x="1424707" y="1322831"/>
                </a:cubicBezTo>
                <a:cubicBezTo>
                  <a:pt x="1424707" y="1322831"/>
                  <a:pt x="1418691" y="1335384"/>
                  <a:pt x="1409816" y="1351691"/>
                </a:cubicBezTo>
                <a:cubicBezTo>
                  <a:pt x="1400950" y="1368009"/>
                  <a:pt x="1385037" y="1391805"/>
                  <a:pt x="1385037" y="1391805"/>
                </a:cubicBezTo>
                <a:cubicBezTo>
                  <a:pt x="1385037" y="1391805"/>
                  <a:pt x="1396415" y="1391121"/>
                  <a:pt x="1404183" y="1389292"/>
                </a:cubicBezTo>
                <a:cubicBezTo>
                  <a:pt x="1411953" y="1387462"/>
                  <a:pt x="1431562" y="1383573"/>
                  <a:pt x="1442978" y="1378039"/>
                </a:cubicBezTo>
                <a:cubicBezTo>
                  <a:pt x="1454396" y="1372503"/>
                  <a:pt x="1483825" y="1363021"/>
                  <a:pt x="1491534" y="1361317"/>
                </a:cubicBezTo>
                <a:cubicBezTo>
                  <a:pt x="1499245" y="1359614"/>
                  <a:pt x="1508121" y="1357881"/>
                  <a:pt x="1513176" y="1354800"/>
                </a:cubicBezTo>
                <a:cubicBezTo>
                  <a:pt x="1518239" y="1351730"/>
                  <a:pt x="1539706" y="1337194"/>
                  <a:pt x="1539706" y="1337194"/>
                </a:cubicBezTo>
                <a:cubicBezTo>
                  <a:pt x="1539706" y="1337194"/>
                  <a:pt x="1524870" y="1357428"/>
                  <a:pt x="1515303" y="1362799"/>
                </a:cubicBezTo>
                <a:cubicBezTo>
                  <a:pt x="1505744" y="1368162"/>
                  <a:pt x="1497032" y="1368874"/>
                  <a:pt x="1487404" y="1370193"/>
                </a:cubicBezTo>
                <a:cubicBezTo>
                  <a:pt x="1477769" y="1371522"/>
                  <a:pt x="1461346" y="1381235"/>
                  <a:pt x="1457996" y="1381302"/>
                </a:cubicBezTo>
                <a:cubicBezTo>
                  <a:pt x="1448418" y="1381484"/>
                  <a:pt x="1438146" y="1387618"/>
                  <a:pt x="1428962" y="1390620"/>
                </a:cubicBezTo>
                <a:cubicBezTo>
                  <a:pt x="1419778" y="1393625"/>
                  <a:pt x="1404309" y="1400246"/>
                  <a:pt x="1404309" y="1400246"/>
                </a:cubicBezTo>
                <a:lnTo>
                  <a:pt x="1420577" y="1403645"/>
                </a:lnTo>
                <a:lnTo>
                  <a:pt x="1429589" y="1416525"/>
                </a:lnTo>
                <a:cubicBezTo>
                  <a:pt x="1429589" y="1416525"/>
                  <a:pt x="1402249" y="1406523"/>
                  <a:pt x="1383910" y="1403943"/>
                </a:cubicBezTo>
                <a:cubicBezTo>
                  <a:pt x="1370762" y="1402095"/>
                  <a:pt x="1322946" y="1393518"/>
                  <a:pt x="1302701" y="1390322"/>
                </a:cubicBezTo>
                <a:cubicBezTo>
                  <a:pt x="1282458" y="1387136"/>
                  <a:pt x="1255677" y="1390544"/>
                  <a:pt x="1231629" y="1392845"/>
                </a:cubicBezTo>
                <a:cubicBezTo>
                  <a:pt x="1209209" y="1394982"/>
                  <a:pt x="1170589" y="1417593"/>
                  <a:pt x="1153916" y="1429550"/>
                </a:cubicBezTo>
                <a:cubicBezTo>
                  <a:pt x="1132265" y="1482380"/>
                  <a:pt x="1105370" y="1537155"/>
                  <a:pt x="1105370" y="1537155"/>
                </a:cubicBezTo>
                <a:lnTo>
                  <a:pt x="1112252" y="1536422"/>
                </a:lnTo>
                <a:lnTo>
                  <a:pt x="1111001" y="1548552"/>
                </a:lnTo>
                <a:lnTo>
                  <a:pt x="1099238" y="1553886"/>
                </a:lnTo>
                <a:lnTo>
                  <a:pt x="1053058" y="1678663"/>
                </a:lnTo>
                <a:cubicBezTo>
                  <a:pt x="1058306" y="1676526"/>
                  <a:pt x="1077866" y="1668643"/>
                  <a:pt x="1091228" y="1662087"/>
                </a:cubicBezTo>
                <a:cubicBezTo>
                  <a:pt x="1106332" y="1654665"/>
                  <a:pt x="1120877" y="1647435"/>
                  <a:pt x="1120877" y="1647435"/>
                </a:cubicBezTo>
                <a:cubicBezTo>
                  <a:pt x="1120887" y="1647435"/>
                  <a:pt x="1128154" y="1632467"/>
                  <a:pt x="1139274" y="1621675"/>
                </a:cubicBezTo>
                <a:cubicBezTo>
                  <a:pt x="1150392" y="1610884"/>
                  <a:pt x="1164303" y="1594740"/>
                  <a:pt x="1164303" y="1594740"/>
                </a:cubicBezTo>
                <a:cubicBezTo>
                  <a:pt x="1164303" y="1594740"/>
                  <a:pt x="1181726" y="1556619"/>
                  <a:pt x="1189706" y="1539079"/>
                </a:cubicBezTo>
                <a:cubicBezTo>
                  <a:pt x="1197687" y="1521550"/>
                  <a:pt x="1210355" y="1497783"/>
                  <a:pt x="1210355" y="1497783"/>
                </a:cubicBezTo>
                <a:cubicBezTo>
                  <a:pt x="1210355" y="1497783"/>
                  <a:pt x="1223563" y="1494970"/>
                  <a:pt x="1234884" y="1486982"/>
                </a:cubicBezTo>
                <a:cubicBezTo>
                  <a:pt x="1246715" y="1478626"/>
                  <a:pt x="1254897" y="1471888"/>
                  <a:pt x="1254897" y="1471888"/>
                </a:cubicBezTo>
                <a:lnTo>
                  <a:pt x="1267662" y="1477066"/>
                </a:lnTo>
                <a:cubicBezTo>
                  <a:pt x="1267662" y="1477066"/>
                  <a:pt x="1230312" y="1508525"/>
                  <a:pt x="1222494" y="1519692"/>
                </a:cubicBezTo>
                <a:cubicBezTo>
                  <a:pt x="1214890" y="1530552"/>
                  <a:pt x="1197524" y="1566967"/>
                  <a:pt x="1187579" y="1589705"/>
                </a:cubicBezTo>
                <a:cubicBezTo>
                  <a:pt x="1181986" y="1602499"/>
                  <a:pt x="1172561" y="1621829"/>
                  <a:pt x="1172561" y="1621820"/>
                </a:cubicBezTo>
                <a:cubicBezTo>
                  <a:pt x="1172561" y="1621829"/>
                  <a:pt x="1158970" y="1645549"/>
                  <a:pt x="1167806" y="1651277"/>
                </a:cubicBezTo>
                <a:cubicBezTo>
                  <a:pt x="1176643" y="1657014"/>
                  <a:pt x="1198687" y="1652307"/>
                  <a:pt x="1218365" y="1649948"/>
                </a:cubicBezTo>
                <a:cubicBezTo>
                  <a:pt x="1238031" y="1647589"/>
                  <a:pt x="1265294" y="1634594"/>
                  <a:pt x="1277548" y="1626710"/>
                </a:cubicBezTo>
                <a:cubicBezTo>
                  <a:pt x="1289803" y="1618815"/>
                  <a:pt x="1324102" y="1594740"/>
                  <a:pt x="1324102" y="1594740"/>
                </a:cubicBezTo>
                <a:cubicBezTo>
                  <a:pt x="1324102" y="1594740"/>
                  <a:pt x="1347032" y="1577749"/>
                  <a:pt x="1349255" y="1581119"/>
                </a:cubicBezTo>
                <a:cubicBezTo>
                  <a:pt x="1351469" y="1584488"/>
                  <a:pt x="1336307" y="1594885"/>
                  <a:pt x="1329357" y="1601402"/>
                </a:cubicBezTo>
                <a:cubicBezTo>
                  <a:pt x="1322407" y="1607910"/>
                  <a:pt x="1285721" y="1632957"/>
                  <a:pt x="1271291" y="1641660"/>
                </a:cubicBezTo>
                <a:cubicBezTo>
                  <a:pt x="1256871" y="1650362"/>
                  <a:pt x="1227664" y="1662250"/>
                  <a:pt x="1231004" y="1667709"/>
                </a:cubicBezTo>
                <a:cubicBezTo>
                  <a:pt x="1234335" y="1673167"/>
                  <a:pt x="1259393" y="1685152"/>
                  <a:pt x="1269665" y="1689464"/>
                </a:cubicBezTo>
                <a:cubicBezTo>
                  <a:pt x="1279945" y="1693786"/>
                  <a:pt x="1299198" y="1701603"/>
                  <a:pt x="1299198" y="1701603"/>
                </a:cubicBezTo>
                <a:cubicBezTo>
                  <a:pt x="1299198" y="1701603"/>
                  <a:pt x="1304743" y="1694710"/>
                  <a:pt x="1309710" y="1690062"/>
                </a:cubicBezTo>
                <a:cubicBezTo>
                  <a:pt x="1314677" y="1685412"/>
                  <a:pt x="1322475" y="1675111"/>
                  <a:pt x="1322475" y="1675111"/>
                </a:cubicBezTo>
                <a:cubicBezTo>
                  <a:pt x="1322475" y="1675111"/>
                  <a:pt x="1333468" y="1667526"/>
                  <a:pt x="1340496" y="1657496"/>
                </a:cubicBezTo>
                <a:cubicBezTo>
                  <a:pt x="1347512" y="1647474"/>
                  <a:pt x="1357890" y="1629819"/>
                  <a:pt x="1357890" y="1629819"/>
                </a:cubicBezTo>
                <a:cubicBezTo>
                  <a:pt x="1357890" y="1629819"/>
                  <a:pt x="1389224" y="1602807"/>
                  <a:pt x="1393547" y="1594441"/>
                </a:cubicBezTo>
                <a:cubicBezTo>
                  <a:pt x="1397879" y="1586077"/>
                  <a:pt x="1422329" y="1544712"/>
                  <a:pt x="1422329" y="1544712"/>
                </a:cubicBezTo>
                <a:cubicBezTo>
                  <a:pt x="1422329" y="1544712"/>
                  <a:pt x="1405060" y="1593249"/>
                  <a:pt x="1393922" y="1608208"/>
                </a:cubicBezTo>
                <a:cubicBezTo>
                  <a:pt x="1382794" y="1623167"/>
                  <a:pt x="1358015" y="1645509"/>
                  <a:pt x="1358015" y="1645509"/>
                </a:cubicBezTo>
                <a:cubicBezTo>
                  <a:pt x="1358015" y="1645509"/>
                  <a:pt x="1350401" y="1656610"/>
                  <a:pt x="1339369" y="1670962"/>
                </a:cubicBezTo>
                <a:cubicBezTo>
                  <a:pt x="1328338" y="1685325"/>
                  <a:pt x="1309209" y="1705752"/>
                  <a:pt x="1309209" y="1705752"/>
                </a:cubicBezTo>
                <a:cubicBezTo>
                  <a:pt x="1309209" y="1705752"/>
                  <a:pt x="1320684" y="1707360"/>
                  <a:pt x="1328607" y="1707081"/>
                </a:cubicBezTo>
                <a:cubicBezTo>
                  <a:pt x="1336520" y="1706802"/>
                  <a:pt x="1356245" y="1706754"/>
                  <a:pt x="1368277" y="1703529"/>
                </a:cubicBezTo>
                <a:cubicBezTo>
                  <a:pt x="1380300" y="1700303"/>
                  <a:pt x="1410606" y="1696743"/>
                  <a:pt x="1418450" y="1696568"/>
                </a:cubicBezTo>
                <a:cubicBezTo>
                  <a:pt x="1426296" y="1696405"/>
                  <a:pt x="1435307" y="1696395"/>
                  <a:pt x="1440726" y="1694355"/>
                </a:cubicBezTo>
                <a:cubicBezTo>
                  <a:pt x="1446146" y="1692304"/>
                  <a:pt x="1469509" y="1682072"/>
                  <a:pt x="1469509" y="1682072"/>
                </a:cubicBezTo>
                <a:cubicBezTo>
                  <a:pt x="1469509" y="1682062"/>
                  <a:pt x="1452037" y="1699216"/>
                  <a:pt x="1441853" y="1702643"/>
                </a:cubicBezTo>
                <a:cubicBezTo>
                  <a:pt x="1431668" y="1706061"/>
                  <a:pt x="1423003" y="1704991"/>
                  <a:pt x="1413320" y="1704414"/>
                </a:cubicBezTo>
                <a:cubicBezTo>
                  <a:pt x="1403635" y="1703837"/>
                  <a:pt x="1385981" y="1710191"/>
                  <a:pt x="1382659" y="1709593"/>
                </a:cubicBezTo>
                <a:cubicBezTo>
                  <a:pt x="1373197" y="1707910"/>
                  <a:pt x="1362232" y="1711981"/>
                  <a:pt x="1352760" y="1713146"/>
                </a:cubicBezTo>
                <a:cubicBezTo>
                  <a:pt x="1343278" y="1714319"/>
                  <a:pt x="1327104" y="1717882"/>
                  <a:pt x="1327104" y="1717882"/>
                </a:cubicBezTo>
                <a:lnTo>
                  <a:pt x="1342623" y="1724255"/>
                </a:lnTo>
                <a:lnTo>
                  <a:pt x="1349756" y="1738906"/>
                </a:lnTo>
                <a:cubicBezTo>
                  <a:pt x="1349756" y="1738906"/>
                  <a:pt x="1324178" y="1723571"/>
                  <a:pt x="1306457" y="1717439"/>
                </a:cubicBezTo>
                <a:cubicBezTo>
                  <a:pt x="1293739" y="1713049"/>
                  <a:pt x="1247888" y="1695394"/>
                  <a:pt x="1228376" y="1688280"/>
                </a:cubicBezTo>
                <a:cubicBezTo>
                  <a:pt x="1208854" y="1681176"/>
                  <a:pt x="1181832" y="1679174"/>
                  <a:pt x="1157795" y="1676739"/>
                </a:cubicBezTo>
                <a:cubicBezTo>
                  <a:pt x="1133757" y="1674302"/>
                  <a:pt x="1087002" y="1691641"/>
                  <a:pt x="1071580" y="1699679"/>
                </a:cubicBezTo>
                <a:cubicBezTo>
                  <a:pt x="1061703" y="1704818"/>
                  <a:pt x="1048621" y="1714021"/>
                  <a:pt x="1038541" y="1721290"/>
                </a:cubicBezTo>
                <a:cubicBezTo>
                  <a:pt x="1037907" y="1723898"/>
                  <a:pt x="1021176" y="1792438"/>
                  <a:pt x="992118" y="1911787"/>
                </a:cubicBezTo>
                <a:cubicBezTo>
                  <a:pt x="992641" y="1912135"/>
                  <a:pt x="993654" y="1912818"/>
                  <a:pt x="994115" y="1913116"/>
                </a:cubicBezTo>
                <a:cubicBezTo>
                  <a:pt x="1044616" y="1945828"/>
                  <a:pt x="1083468" y="1947752"/>
                  <a:pt x="1083468" y="1947752"/>
                </a:cubicBezTo>
                <a:cubicBezTo>
                  <a:pt x="1083468" y="1947752"/>
                  <a:pt x="1113830" y="1949977"/>
                  <a:pt x="1129387" y="1949388"/>
                </a:cubicBezTo>
                <a:cubicBezTo>
                  <a:pt x="1140448" y="1948965"/>
                  <a:pt x="1146427" y="1948696"/>
                  <a:pt x="1152164" y="1948493"/>
                </a:cubicBezTo>
                <a:cubicBezTo>
                  <a:pt x="1152817" y="1943391"/>
                  <a:pt x="1153462" y="1937519"/>
                  <a:pt x="1154166" y="1934285"/>
                </a:cubicBezTo>
                <a:cubicBezTo>
                  <a:pt x="1161308" y="1901410"/>
                  <a:pt x="1171194" y="1889628"/>
                  <a:pt x="1176442" y="1881148"/>
                </a:cubicBezTo>
                <a:cubicBezTo>
                  <a:pt x="1178723" y="1880609"/>
                  <a:pt x="1180619" y="1879694"/>
                  <a:pt x="1182449" y="1878635"/>
                </a:cubicBezTo>
                <a:cubicBezTo>
                  <a:pt x="1182054" y="1868325"/>
                  <a:pt x="1181293" y="1857379"/>
                  <a:pt x="1179695" y="1852729"/>
                </a:cubicBezTo>
                <a:cubicBezTo>
                  <a:pt x="1176287" y="1842824"/>
                  <a:pt x="1166429" y="1818392"/>
                  <a:pt x="1166429" y="1818392"/>
                </a:cubicBezTo>
                <a:lnTo>
                  <a:pt x="1166930" y="1815725"/>
                </a:lnTo>
                <a:cubicBezTo>
                  <a:pt x="1166930" y="1815725"/>
                  <a:pt x="1168182" y="1820326"/>
                  <a:pt x="1169308" y="1819576"/>
                </a:cubicBezTo>
                <a:cubicBezTo>
                  <a:pt x="1170435" y="1818815"/>
                  <a:pt x="1176941" y="1780502"/>
                  <a:pt x="1176941" y="1780502"/>
                </a:cubicBezTo>
                <a:lnTo>
                  <a:pt x="1179695" y="1781233"/>
                </a:lnTo>
                <a:cubicBezTo>
                  <a:pt x="1179695" y="1781233"/>
                  <a:pt x="1172956" y="1819643"/>
                  <a:pt x="1173312" y="1823129"/>
                </a:cubicBezTo>
                <a:cubicBezTo>
                  <a:pt x="1173669" y="1826602"/>
                  <a:pt x="1182534" y="1849244"/>
                  <a:pt x="1183199" y="1852873"/>
                </a:cubicBezTo>
                <a:cubicBezTo>
                  <a:pt x="1183584" y="1854972"/>
                  <a:pt x="1184441" y="1865657"/>
                  <a:pt x="1185326" y="1876564"/>
                </a:cubicBezTo>
                <a:cubicBezTo>
                  <a:pt x="1190004" y="1872685"/>
                  <a:pt x="1193817" y="1866610"/>
                  <a:pt x="1199092" y="1856724"/>
                </a:cubicBezTo>
                <a:cubicBezTo>
                  <a:pt x="1211790" y="1832918"/>
                  <a:pt x="1227288" y="1814820"/>
                  <a:pt x="1240139" y="1807293"/>
                </a:cubicBezTo>
                <a:cubicBezTo>
                  <a:pt x="1272109" y="1788531"/>
                  <a:pt x="1269837" y="1781618"/>
                  <a:pt x="1271416" y="1774572"/>
                </a:cubicBezTo>
                <a:cubicBezTo>
                  <a:pt x="1274054" y="1762808"/>
                  <a:pt x="1268537" y="1736836"/>
                  <a:pt x="1268537" y="1736836"/>
                </a:cubicBezTo>
                <a:cubicBezTo>
                  <a:pt x="1268537" y="1736836"/>
                  <a:pt x="1270655" y="1732341"/>
                  <a:pt x="1273293" y="1731503"/>
                </a:cubicBezTo>
                <a:cubicBezTo>
                  <a:pt x="1275941" y="1730666"/>
                  <a:pt x="1279050" y="1733429"/>
                  <a:pt x="1279050" y="1733429"/>
                </a:cubicBezTo>
                <a:lnTo>
                  <a:pt x="1282804" y="1769104"/>
                </a:lnTo>
                <a:cubicBezTo>
                  <a:pt x="1282804" y="1769104"/>
                  <a:pt x="1268518" y="1789252"/>
                  <a:pt x="1265535" y="1801518"/>
                </a:cubicBezTo>
                <a:cubicBezTo>
                  <a:pt x="1264890" y="1804183"/>
                  <a:pt x="1266218" y="1805261"/>
                  <a:pt x="1268287" y="1805955"/>
                </a:cubicBezTo>
                <a:cubicBezTo>
                  <a:pt x="1277250" y="1789946"/>
                  <a:pt x="1287896" y="1770654"/>
                  <a:pt x="1289812" y="1768363"/>
                </a:cubicBezTo>
                <a:cubicBezTo>
                  <a:pt x="1292709" y="1764898"/>
                  <a:pt x="1297947" y="1764070"/>
                  <a:pt x="1297947" y="1764070"/>
                </a:cubicBezTo>
                <a:lnTo>
                  <a:pt x="1297947" y="1766283"/>
                </a:lnTo>
                <a:cubicBezTo>
                  <a:pt x="1297947" y="1766283"/>
                  <a:pt x="1293498" y="1768739"/>
                  <a:pt x="1292191" y="1770134"/>
                </a:cubicBezTo>
                <a:cubicBezTo>
                  <a:pt x="1291266" y="1771136"/>
                  <a:pt x="1279137" y="1791658"/>
                  <a:pt x="1270915" y="1806397"/>
                </a:cubicBezTo>
                <a:cubicBezTo>
                  <a:pt x="1275882" y="1806735"/>
                  <a:pt x="1282659" y="1805040"/>
                  <a:pt x="1285432" y="1803442"/>
                </a:cubicBezTo>
                <a:cubicBezTo>
                  <a:pt x="1292555" y="1799341"/>
                  <a:pt x="1299699" y="1796338"/>
                  <a:pt x="1299699" y="1796338"/>
                </a:cubicBezTo>
                <a:cubicBezTo>
                  <a:pt x="1299699" y="1796338"/>
                  <a:pt x="1291151" y="1806331"/>
                  <a:pt x="1277548" y="1809660"/>
                </a:cubicBezTo>
                <a:cubicBezTo>
                  <a:pt x="1274362" y="1810440"/>
                  <a:pt x="1271743" y="1809872"/>
                  <a:pt x="1269289" y="1809362"/>
                </a:cubicBezTo>
                <a:cubicBezTo>
                  <a:pt x="1267027" y="1813511"/>
                  <a:pt x="1262868" y="1820798"/>
                  <a:pt x="1262906" y="1821203"/>
                </a:cubicBezTo>
                <a:cubicBezTo>
                  <a:pt x="1263089" y="1822964"/>
                  <a:pt x="1263532" y="1825342"/>
                  <a:pt x="1263532" y="1825342"/>
                </a:cubicBezTo>
                <a:lnTo>
                  <a:pt x="1259403" y="1826680"/>
                </a:lnTo>
                <a:cubicBezTo>
                  <a:pt x="1259403" y="1826680"/>
                  <a:pt x="1254984" y="1832053"/>
                  <a:pt x="1253145" y="1833486"/>
                </a:cubicBezTo>
                <a:cubicBezTo>
                  <a:pt x="1251316" y="1834921"/>
                  <a:pt x="1244578" y="1839840"/>
                  <a:pt x="1243018" y="1842072"/>
                </a:cubicBezTo>
                <a:cubicBezTo>
                  <a:pt x="1241449" y="1844306"/>
                  <a:pt x="1230205" y="1863492"/>
                  <a:pt x="1228126" y="1865610"/>
                </a:cubicBezTo>
                <a:cubicBezTo>
                  <a:pt x="1226036" y="1867718"/>
                  <a:pt x="1220771" y="1873389"/>
                  <a:pt x="1215235" y="1875968"/>
                </a:cubicBezTo>
                <a:cubicBezTo>
                  <a:pt x="1209701" y="1878548"/>
                  <a:pt x="1204396" y="1880964"/>
                  <a:pt x="1201845" y="1883812"/>
                </a:cubicBezTo>
                <a:cubicBezTo>
                  <a:pt x="1199295" y="1886663"/>
                  <a:pt x="1191016" y="1895625"/>
                  <a:pt x="1187579" y="1901131"/>
                </a:cubicBezTo>
                <a:cubicBezTo>
                  <a:pt x="1184132" y="1906638"/>
                  <a:pt x="1173813" y="1934141"/>
                  <a:pt x="1173813" y="1934141"/>
                </a:cubicBezTo>
                <a:cubicBezTo>
                  <a:pt x="1173813" y="1934141"/>
                  <a:pt x="1179792" y="1932042"/>
                  <a:pt x="1182948" y="1931772"/>
                </a:cubicBezTo>
                <a:cubicBezTo>
                  <a:pt x="1186106" y="1931503"/>
                  <a:pt x="1194087" y="1931916"/>
                  <a:pt x="1194087" y="1931916"/>
                </a:cubicBezTo>
                <a:cubicBezTo>
                  <a:pt x="1194087" y="1931916"/>
                  <a:pt x="1196840" y="1926564"/>
                  <a:pt x="1200720" y="1923773"/>
                </a:cubicBezTo>
                <a:cubicBezTo>
                  <a:pt x="1204589" y="1920981"/>
                  <a:pt x="1210355" y="1918749"/>
                  <a:pt x="1210355" y="1918749"/>
                </a:cubicBezTo>
                <a:lnTo>
                  <a:pt x="1212107" y="1905570"/>
                </a:lnTo>
                <a:lnTo>
                  <a:pt x="1212733" y="1916524"/>
                </a:lnTo>
                <a:cubicBezTo>
                  <a:pt x="1212733" y="1916524"/>
                  <a:pt x="1214052" y="1917631"/>
                  <a:pt x="1217363" y="1916524"/>
                </a:cubicBezTo>
                <a:cubicBezTo>
                  <a:pt x="1220665" y="1915416"/>
                  <a:pt x="1230378" y="1910305"/>
                  <a:pt x="1230378" y="1910305"/>
                </a:cubicBezTo>
                <a:lnTo>
                  <a:pt x="1232631" y="1910903"/>
                </a:lnTo>
                <a:cubicBezTo>
                  <a:pt x="1232621" y="1910903"/>
                  <a:pt x="1224083" y="1917198"/>
                  <a:pt x="1220742" y="1918305"/>
                </a:cubicBezTo>
                <a:cubicBezTo>
                  <a:pt x="1217402" y="1919402"/>
                  <a:pt x="1211982" y="1919931"/>
                  <a:pt x="1211982" y="1919931"/>
                </a:cubicBezTo>
                <a:cubicBezTo>
                  <a:pt x="1211982" y="1919931"/>
                  <a:pt x="1207140" y="1922243"/>
                  <a:pt x="1205474" y="1923773"/>
                </a:cubicBezTo>
                <a:cubicBezTo>
                  <a:pt x="1203809" y="1925313"/>
                  <a:pt x="1196964" y="1932803"/>
                  <a:pt x="1196964" y="1932803"/>
                </a:cubicBezTo>
                <a:lnTo>
                  <a:pt x="1202471" y="1935171"/>
                </a:lnTo>
                <a:lnTo>
                  <a:pt x="1201720" y="1937538"/>
                </a:lnTo>
                <a:cubicBezTo>
                  <a:pt x="1201720" y="1937538"/>
                  <a:pt x="1194673" y="1934987"/>
                  <a:pt x="1191333" y="1934727"/>
                </a:cubicBezTo>
                <a:cubicBezTo>
                  <a:pt x="1187993" y="1934477"/>
                  <a:pt x="1173813" y="1935961"/>
                  <a:pt x="1173939" y="1938876"/>
                </a:cubicBezTo>
                <a:cubicBezTo>
                  <a:pt x="1174054" y="1941784"/>
                  <a:pt x="1190409" y="1942776"/>
                  <a:pt x="1193586" y="1941688"/>
                </a:cubicBezTo>
                <a:cubicBezTo>
                  <a:pt x="1196763" y="1940601"/>
                  <a:pt x="1202722" y="1941091"/>
                  <a:pt x="1202722" y="1941091"/>
                </a:cubicBezTo>
                <a:lnTo>
                  <a:pt x="1205975" y="1938136"/>
                </a:lnTo>
                <a:cubicBezTo>
                  <a:pt x="1205975" y="1938136"/>
                  <a:pt x="1214436" y="1938916"/>
                  <a:pt x="1217237" y="1937096"/>
                </a:cubicBezTo>
                <a:cubicBezTo>
                  <a:pt x="1220039" y="1935287"/>
                  <a:pt x="1232882" y="1932070"/>
                  <a:pt x="1232882" y="1932070"/>
                </a:cubicBezTo>
                <a:cubicBezTo>
                  <a:pt x="1232882" y="1932070"/>
                  <a:pt x="1259778" y="1923773"/>
                  <a:pt x="1274294" y="1919633"/>
                </a:cubicBezTo>
                <a:cubicBezTo>
                  <a:pt x="1288820" y="1915494"/>
                  <a:pt x="1333931" y="1906522"/>
                  <a:pt x="1347503" y="1896395"/>
                </a:cubicBezTo>
                <a:cubicBezTo>
                  <a:pt x="1361077" y="1886259"/>
                  <a:pt x="1369683" y="1872098"/>
                  <a:pt x="1376036" y="1864869"/>
                </a:cubicBezTo>
                <a:cubicBezTo>
                  <a:pt x="1382236" y="1857783"/>
                  <a:pt x="1400737" y="1846762"/>
                  <a:pt x="1408188" y="1838377"/>
                </a:cubicBezTo>
                <a:cubicBezTo>
                  <a:pt x="1436250" y="1809747"/>
                  <a:pt x="1460999" y="1783515"/>
                  <a:pt x="1471511" y="1774871"/>
                </a:cubicBezTo>
                <a:cubicBezTo>
                  <a:pt x="1480204" y="1767718"/>
                  <a:pt x="1509980" y="1706494"/>
                  <a:pt x="1545713" y="1628779"/>
                </a:cubicBezTo>
                <a:cubicBezTo>
                  <a:pt x="1545616" y="1627777"/>
                  <a:pt x="1545732" y="1625670"/>
                  <a:pt x="1545588" y="1624928"/>
                </a:cubicBezTo>
                <a:cubicBezTo>
                  <a:pt x="1543855" y="1615735"/>
                  <a:pt x="1542084" y="1599920"/>
                  <a:pt x="1542084" y="1599920"/>
                </a:cubicBezTo>
                <a:cubicBezTo>
                  <a:pt x="1542084" y="1599920"/>
                  <a:pt x="1544461" y="1604175"/>
                  <a:pt x="1547841" y="1600506"/>
                </a:cubicBezTo>
                <a:cubicBezTo>
                  <a:pt x="1551219" y="1596847"/>
                  <a:pt x="1556292" y="1587722"/>
                  <a:pt x="1558351" y="1579637"/>
                </a:cubicBezTo>
                <a:cubicBezTo>
                  <a:pt x="1560412" y="1571560"/>
                  <a:pt x="1563185" y="1562685"/>
                  <a:pt x="1566112" y="1557139"/>
                </a:cubicBezTo>
                <a:cubicBezTo>
                  <a:pt x="1569038" y="1551603"/>
                  <a:pt x="1579251" y="1544114"/>
                  <a:pt x="1579251" y="1544114"/>
                </a:cubicBezTo>
                <a:cubicBezTo>
                  <a:pt x="1579251" y="1544114"/>
                  <a:pt x="1569702" y="1557525"/>
                  <a:pt x="1568613" y="1561432"/>
                </a:cubicBezTo>
                <a:cubicBezTo>
                  <a:pt x="1567526" y="1565340"/>
                  <a:pt x="1566448" y="1573042"/>
                  <a:pt x="1563358" y="1578895"/>
                </a:cubicBezTo>
                <a:cubicBezTo>
                  <a:pt x="1560268" y="1584758"/>
                  <a:pt x="1550468" y="1605242"/>
                  <a:pt x="1550468" y="1605242"/>
                </a:cubicBezTo>
                <a:lnTo>
                  <a:pt x="1550718" y="1617825"/>
                </a:lnTo>
                <a:cubicBezTo>
                  <a:pt x="1576989" y="1560442"/>
                  <a:pt x="1605647" y="1496405"/>
                  <a:pt x="1632929" y="1434287"/>
                </a:cubicBezTo>
                <a:cubicBezTo>
                  <a:pt x="1635151" y="1429233"/>
                  <a:pt x="1615360" y="1317739"/>
                  <a:pt x="1617545" y="1312761"/>
                </a:cubicBezTo>
                <a:cubicBezTo>
                  <a:pt x="1617939" y="1311848"/>
                  <a:pt x="1605666" y="1237329"/>
                  <a:pt x="1612414" y="1224843"/>
                </a:cubicBezTo>
                <a:cubicBezTo>
                  <a:pt x="1620943" y="1209047"/>
                  <a:pt x="1623322" y="1236221"/>
                  <a:pt x="1625679" y="1244230"/>
                </a:cubicBezTo>
                <a:cubicBezTo>
                  <a:pt x="1628962" y="1255407"/>
                  <a:pt x="1628596" y="1288580"/>
                  <a:pt x="1632187" y="1317796"/>
                </a:cubicBezTo>
                <a:cubicBezTo>
                  <a:pt x="1637761" y="1363203"/>
                  <a:pt x="1646857" y="1407024"/>
                  <a:pt x="1648070" y="1404685"/>
                </a:cubicBezTo>
                <a:cubicBezTo>
                  <a:pt x="1691101" y="1321618"/>
                  <a:pt x="1719509" y="1235509"/>
                  <a:pt x="1723407" y="1225728"/>
                </a:cubicBezTo>
                <a:lnTo>
                  <a:pt x="1759949" y="1219808"/>
                </a:lnTo>
                <a:cubicBezTo>
                  <a:pt x="1759949" y="1219808"/>
                  <a:pt x="1726218" y="1302038"/>
                  <a:pt x="1675603" y="1402317"/>
                </a:cubicBezTo>
                <a:cubicBezTo>
                  <a:pt x="1666150" y="1421049"/>
                  <a:pt x="1657361" y="1440601"/>
                  <a:pt x="1648822" y="1460191"/>
                </a:cubicBezTo>
                <a:cubicBezTo>
                  <a:pt x="1650796" y="1458603"/>
                  <a:pt x="1653644" y="1456773"/>
                  <a:pt x="1654954" y="1455310"/>
                </a:cubicBezTo>
                <a:cubicBezTo>
                  <a:pt x="1662289" y="1447138"/>
                  <a:pt x="1687732" y="1430493"/>
                  <a:pt x="1704136" y="1415640"/>
                </a:cubicBezTo>
                <a:cubicBezTo>
                  <a:pt x="1720539" y="1400776"/>
                  <a:pt x="1743758" y="1392421"/>
                  <a:pt x="1752191" y="1382630"/>
                </a:cubicBezTo>
                <a:cubicBezTo>
                  <a:pt x="1760614" y="1372841"/>
                  <a:pt x="1782466" y="1348736"/>
                  <a:pt x="1782466" y="1348736"/>
                </a:cubicBezTo>
                <a:lnTo>
                  <a:pt x="1796732" y="1288937"/>
                </a:lnTo>
                <a:cubicBezTo>
                  <a:pt x="1796732" y="1288937"/>
                  <a:pt x="1798956" y="1257187"/>
                  <a:pt x="1797484" y="1247937"/>
                </a:cubicBezTo>
                <a:cubicBezTo>
                  <a:pt x="1796011" y="1238677"/>
                  <a:pt x="1794730" y="1222917"/>
                  <a:pt x="1794730" y="1222917"/>
                </a:cubicBezTo>
                <a:cubicBezTo>
                  <a:pt x="1794730" y="1222917"/>
                  <a:pt x="1796877" y="1227335"/>
                  <a:pt x="1800361" y="1223813"/>
                </a:cubicBezTo>
                <a:cubicBezTo>
                  <a:pt x="1803845" y="1220281"/>
                  <a:pt x="1809334" y="1211376"/>
                  <a:pt x="1811625" y="1203386"/>
                </a:cubicBezTo>
                <a:cubicBezTo>
                  <a:pt x="1812240" y="1201249"/>
                  <a:pt x="1813164" y="1199632"/>
                  <a:pt x="1813878" y="1197466"/>
                </a:cubicBezTo>
                <a:cubicBezTo>
                  <a:pt x="1804954" y="1188907"/>
                  <a:pt x="1796896" y="1181207"/>
                  <a:pt x="1793479" y="1176441"/>
                </a:cubicBezTo>
                <a:cubicBezTo>
                  <a:pt x="1786316" y="1166449"/>
                  <a:pt x="1765755" y="1152019"/>
                  <a:pt x="1759323" y="1143431"/>
                </a:cubicBezTo>
                <a:cubicBezTo>
                  <a:pt x="1752893" y="1134855"/>
                  <a:pt x="1744557" y="1118489"/>
                  <a:pt x="1730416" y="1105986"/>
                </a:cubicBezTo>
                <a:cubicBezTo>
                  <a:pt x="1716265" y="1093480"/>
                  <a:pt x="1667459" y="1078857"/>
                  <a:pt x="1651824" y="1072831"/>
                </a:cubicBezTo>
                <a:cubicBezTo>
                  <a:pt x="1636201" y="1066806"/>
                  <a:pt x="1607283" y="1055071"/>
                  <a:pt x="1607283" y="1055071"/>
                </a:cubicBezTo>
                <a:cubicBezTo>
                  <a:pt x="1607283" y="1055071"/>
                  <a:pt x="1593326" y="1050239"/>
                  <a:pt x="1590390" y="1047967"/>
                </a:cubicBezTo>
                <a:cubicBezTo>
                  <a:pt x="1587444" y="1045695"/>
                  <a:pt x="1578250" y="1045743"/>
                  <a:pt x="1578250" y="1045743"/>
                </a:cubicBezTo>
                <a:lnTo>
                  <a:pt x="1574745" y="1041892"/>
                </a:lnTo>
                <a:cubicBezTo>
                  <a:pt x="1574745" y="1041892"/>
                  <a:pt x="1568258" y="1041930"/>
                  <a:pt x="1564859" y="1040419"/>
                </a:cubicBezTo>
                <a:cubicBezTo>
                  <a:pt x="1561462" y="1038899"/>
                  <a:pt x="1543557" y="1038426"/>
                  <a:pt x="1543210" y="1041603"/>
                </a:cubicBezTo>
                <a:cubicBezTo>
                  <a:pt x="1542862" y="1044781"/>
                  <a:pt x="1558304" y="1047610"/>
                  <a:pt x="1561982" y="1047667"/>
                </a:cubicBezTo>
                <a:cubicBezTo>
                  <a:pt x="1565658" y="1047726"/>
                  <a:pt x="1573495" y="1045743"/>
                  <a:pt x="1573495" y="1045743"/>
                </a:cubicBezTo>
                <a:lnTo>
                  <a:pt x="1574121" y="1048409"/>
                </a:lnTo>
                <a:lnTo>
                  <a:pt x="1567988" y="1050478"/>
                </a:lnTo>
                <a:cubicBezTo>
                  <a:pt x="1567988" y="1050478"/>
                  <a:pt x="1574910" y="1059432"/>
                  <a:pt x="1576624" y="1061290"/>
                </a:cubicBezTo>
                <a:cubicBezTo>
                  <a:pt x="1578336" y="1063137"/>
                  <a:pt x="1583506" y="1066324"/>
                  <a:pt x="1583506" y="1066314"/>
                </a:cubicBezTo>
                <a:cubicBezTo>
                  <a:pt x="1583506" y="1066324"/>
                  <a:pt x="1589437" y="1067276"/>
                  <a:pt x="1593016" y="1068836"/>
                </a:cubicBezTo>
                <a:cubicBezTo>
                  <a:pt x="1596598" y="1070387"/>
                  <a:pt x="1605406" y="1078155"/>
                  <a:pt x="1605406" y="1078165"/>
                </a:cubicBezTo>
                <a:lnTo>
                  <a:pt x="1602904" y="1078607"/>
                </a:lnTo>
                <a:cubicBezTo>
                  <a:pt x="1602904" y="1078607"/>
                  <a:pt x="1592680" y="1071869"/>
                  <a:pt x="1589137" y="1070319"/>
                </a:cubicBezTo>
                <a:cubicBezTo>
                  <a:pt x="1585595" y="1068760"/>
                  <a:pt x="1584007" y="1069867"/>
                  <a:pt x="1584007" y="1069876"/>
                </a:cubicBezTo>
                <a:lnTo>
                  <a:pt x="1582631" y="1081862"/>
                </a:lnTo>
                <a:lnTo>
                  <a:pt x="1581504" y="1067354"/>
                </a:lnTo>
                <a:cubicBezTo>
                  <a:pt x="1581504" y="1067354"/>
                  <a:pt x="1575410" y="1064302"/>
                  <a:pt x="1571367" y="1060846"/>
                </a:cubicBezTo>
                <a:cubicBezTo>
                  <a:pt x="1567324" y="1057381"/>
                  <a:pt x="1564734" y="1051220"/>
                  <a:pt x="1564734" y="1051220"/>
                </a:cubicBezTo>
                <a:cubicBezTo>
                  <a:pt x="1564734" y="1051220"/>
                  <a:pt x="1556042" y="1050806"/>
                  <a:pt x="1552595" y="1050190"/>
                </a:cubicBezTo>
                <a:cubicBezTo>
                  <a:pt x="1549158" y="1049565"/>
                  <a:pt x="1542583" y="1046783"/>
                  <a:pt x="1542583" y="1046783"/>
                </a:cubicBezTo>
                <a:cubicBezTo>
                  <a:pt x="1542583" y="1046783"/>
                  <a:pt x="1552105" y="1077982"/>
                  <a:pt x="1555474" y="1084374"/>
                </a:cubicBezTo>
                <a:cubicBezTo>
                  <a:pt x="1558843" y="1090765"/>
                  <a:pt x="1567150" y="1101423"/>
                  <a:pt x="1569740" y="1104801"/>
                </a:cubicBezTo>
                <a:cubicBezTo>
                  <a:pt x="1572329" y="1108189"/>
                  <a:pt x="1577875" y="1111174"/>
                  <a:pt x="1583756" y="1114572"/>
                </a:cubicBezTo>
                <a:cubicBezTo>
                  <a:pt x="1589638" y="1117971"/>
                  <a:pt x="1595009" y="1124767"/>
                  <a:pt x="1597146" y="1127297"/>
                </a:cubicBezTo>
                <a:cubicBezTo>
                  <a:pt x="1599274" y="1129829"/>
                  <a:pt x="1610354" y="1151922"/>
                  <a:pt x="1611914" y="1154541"/>
                </a:cubicBezTo>
                <a:cubicBezTo>
                  <a:pt x="1613464" y="1157149"/>
                  <a:pt x="1620395" y="1163426"/>
                  <a:pt x="1622301" y="1165198"/>
                </a:cubicBezTo>
                <a:cubicBezTo>
                  <a:pt x="1624197" y="1166959"/>
                  <a:pt x="1628683" y="1173188"/>
                  <a:pt x="1628683" y="1173188"/>
                </a:cubicBezTo>
                <a:lnTo>
                  <a:pt x="1632929" y="1175257"/>
                </a:lnTo>
                <a:cubicBezTo>
                  <a:pt x="1632938" y="1175257"/>
                  <a:pt x="1632390" y="1177789"/>
                  <a:pt x="1632061" y="1179694"/>
                </a:cubicBezTo>
                <a:cubicBezTo>
                  <a:pt x="1631726" y="1181611"/>
                  <a:pt x="1659016" y="1236944"/>
                  <a:pt x="1660334" y="1238609"/>
                </a:cubicBezTo>
                <a:cubicBezTo>
                  <a:pt x="1661663" y="1240275"/>
                  <a:pt x="1666467" y="1243490"/>
                  <a:pt x="1666467" y="1243499"/>
                </a:cubicBezTo>
                <a:lnTo>
                  <a:pt x="1666341" y="1245868"/>
                </a:lnTo>
                <a:cubicBezTo>
                  <a:pt x="1666341" y="1245857"/>
                  <a:pt x="1660632" y="1244481"/>
                  <a:pt x="1657706" y="1240389"/>
                </a:cubicBezTo>
                <a:cubicBezTo>
                  <a:pt x="1654790" y="1236289"/>
                  <a:pt x="1627307" y="1178559"/>
                  <a:pt x="1626305" y="1174815"/>
                </a:cubicBezTo>
                <a:cubicBezTo>
                  <a:pt x="1625294" y="1171070"/>
                  <a:pt x="1610200" y="1158373"/>
                  <a:pt x="1608285" y="1154830"/>
                </a:cubicBezTo>
                <a:cubicBezTo>
                  <a:pt x="1606370" y="1151287"/>
                  <a:pt x="1595221" y="1131659"/>
                  <a:pt x="1593267" y="1128193"/>
                </a:cubicBezTo>
                <a:cubicBezTo>
                  <a:pt x="1591304" y="1124718"/>
                  <a:pt x="1570511" y="1110905"/>
                  <a:pt x="1568864" y="1109537"/>
                </a:cubicBezTo>
                <a:cubicBezTo>
                  <a:pt x="1567218" y="1108170"/>
                  <a:pt x="1553847" y="1092074"/>
                  <a:pt x="1553847" y="1092074"/>
                </a:cubicBezTo>
                <a:cubicBezTo>
                  <a:pt x="1553847" y="1092074"/>
                  <a:pt x="1547955" y="1132852"/>
                  <a:pt x="1546964" y="1136771"/>
                </a:cubicBezTo>
                <a:cubicBezTo>
                  <a:pt x="1545973" y="1140698"/>
                  <a:pt x="1534594" y="1164668"/>
                  <a:pt x="1533950" y="1168451"/>
                </a:cubicBezTo>
                <a:cubicBezTo>
                  <a:pt x="1533314" y="1172234"/>
                  <a:pt x="1537954" y="1214784"/>
                  <a:pt x="1537954" y="1214784"/>
                </a:cubicBezTo>
                <a:lnTo>
                  <a:pt x="1534825" y="1215515"/>
                </a:lnTo>
                <a:cubicBezTo>
                  <a:pt x="1534825" y="1215515"/>
                  <a:pt x="1530503" y="1172793"/>
                  <a:pt x="1529319" y="1171860"/>
                </a:cubicBezTo>
                <a:cubicBezTo>
                  <a:pt x="1528144" y="1170907"/>
                  <a:pt x="1526324" y="1175855"/>
                  <a:pt x="1526315" y="1175855"/>
                </a:cubicBezTo>
                <a:lnTo>
                  <a:pt x="1526064" y="1172888"/>
                </a:lnTo>
                <a:cubicBezTo>
                  <a:pt x="1526064" y="1172888"/>
                  <a:pt x="1538628" y="1147138"/>
                  <a:pt x="1543085" y="1136625"/>
                </a:cubicBezTo>
                <a:cubicBezTo>
                  <a:pt x="1547541" y="1126115"/>
                  <a:pt x="1550092" y="1083786"/>
                  <a:pt x="1550092" y="1083786"/>
                </a:cubicBezTo>
                <a:lnTo>
                  <a:pt x="1530069" y="1029907"/>
                </a:lnTo>
                <a:cubicBezTo>
                  <a:pt x="1530069" y="1029907"/>
                  <a:pt x="1512058" y="1027713"/>
                  <a:pt x="1495039" y="1025470"/>
                </a:cubicBezTo>
                <a:cubicBezTo>
                  <a:pt x="1478010" y="1023226"/>
                  <a:pt x="1444605" y="1022505"/>
                  <a:pt x="1444605" y="1022505"/>
                </a:cubicBezTo>
                <a:close/>
                <a:moveTo>
                  <a:pt x="629228" y="994530"/>
                </a:moveTo>
                <a:cubicBezTo>
                  <a:pt x="629175" y="999237"/>
                  <a:pt x="629102" y="1006227"/>
                  <a:pt x="629102" y="1006227"/>
                </a:cubicBezTo>
                <a:lnTo>
                  <a:pt x="644745" y="1040862"/>
                </a:lnTo>
                <a:cubicBezTo>
                  <a:pt x="641290" y="1023352"/>
                  <a:pt x="636287" y="1005688"/>
                  <a:pt x="629228" y="994530"/>
                </a:cubicBezTo>
                <a:close/>
                <a:moveTo>
                  <a:pt x="552019" y="911934"/>
                </a:moveTo>
                <a:cubicBezTo>
                  <a:pt x="549763" y="912513"/>
                  <a:pt x="547529" y="913312"/>
                  <a:pt x="545262" y="914014"/>
                </a:cubicBezTo>
                <a:cubicBezTo>
                  <a:pt x="548778" y="920349"/>
                  <a:pt x="554194" y="929205"/>
                  <a:pt x="554522" y="930148"/>
                </a:cubicBezTo>
                <a:cubicBezTo>
                  <a:pt x="555663" y="933450"/>
                  <a:pt x="570083" y="943672"/>
                  <a:pt x="572041" y="946724"/>
                </a:cubicBezTo>
                <a:cubicBezTo>
                  <a:pt x="573993" y="949766"/>
                  <a:pt x="585196" y="966536"/>
                  <a:pt x="587183" y="969520"/>
                </a:cubicBezTo>
                <a:cubicBezTo>
                  <a:pt x="589168" y="972495"/>
                  <a:pt x="609005" y="983363"/>
                  <a:pt x="610583" y="984470"/>
                </a:cubicBezTo>
                <a:cubicBezTo>
                  <a:pt x="612158" y="985568"/>
                  <a:pt x="625096" y="998977"/>
                  <a:pt x="625100" y="998967"/>
                </a:cubicBezTo>
                <a:cubicBezTo>
                  <a:pt x="625100" y="998967"/>
                  <a:pt x="625746" y="992710"/>
                  <a:pt x="625973" y="989793"/>
                </a:cubicBezTo>
                <a:cubicBezTo>
                  <a:pt x="623540" y="986935"/>
                  <a:pt x="620868" y="984691"/>
                  <a:pt x="618091" y="983729"/>
                </a:cubicBezTo>
                <a:cubicBezTo>
                  <a:pt x="598938" y="977058"/>
                  <a:pt x="595295" y="938311"/>
                  <a:pt x="573793" y="919780"/>
                </a:cubicBezTo>
                <a:cubicBezTo>
                  <a:pt x="568646" y="915352"/>
                  <a:pt x="564636" y="912964"/>
                  <a:pt x="561155" y="911934"/>
                </a:cubicBezTo>
                <a:cubicBezTo>
                  <a:pt x="557674" y="910915"/>
                  <a:pt x="554721" y="911251"/>
                  <a:pt x="552019" y="911934"/>
                </a:cubicBezTo>
                <a:close/>
                <a:moveTo>
                  <a:pt x="1085596" y="635587"/>
                </a:moveTo>
                <a:cubicBezTo>
                  <a:pt x="1061559" y="633152"/>
                  <a:pt x="1014802" y="650499"/>
                  <a:pt x="999372" y="658537"/>
                </a:cubicBezTo>
                <a:cubicBezTo>
                  <a:pt x="989505" y="663678"/>
                  <a:pt x="976295" y="672871"/>
                  <a:pt x="966215" y="680148"/>
                </a:cubicBezTo>
                <a:cubicBezTo>
                  <a:pt x="965459" y="683259"/>
                  <a:pt x="957122" y="717778"/>
                  <a:pt x="910906" y="907641"/>
                </a:cubicBezTo>
                <a:cubicBezTo>
                  <a:pt x="901677" y="945561"/>
                  <a:pt x="896142" y="974815"/>
                  <a:pt x="892135" y="1000152"/>
                </a:cubicBezTo>
                <a:cubicBezTo>
                  <a:pt x="899092" y="1055822"/>
                  <a:pt x="902272" y="1085991"/>
                  <a:pt x="905275" y="1118269"/>
                </a:cubicBezTo>
                <a:cubicBezTo>
                  <a:pt x="909870" y="1121657"/>
                  <a:pt x="914638" y="1124363"/>
                  <a:pt x="919416" y="1126855"/>
                </a:cubicBezTo>
                <a:cubicBezTo>
                  <a:pt x="945108" y="1140275"/>
                  <a:pt x="1030687" y="1033594"/>
                  <a:pt x="1061067" y="1011550"/>
                </a:cubicBezTo>
                <a:cubicBezTo>
                  <a:pt x="1064254" y="1009248"/>
                  <a:pt x="1069000" y="1005033"/>
                  <a:pt x="1072832" y="1001932"/>
                </a:cubicBezTo>
                <a:cubicBezTo>
                  <a:pt x="1073544" y="987445"/>
                  <a:pt x="1077220" y="914948"/>
                  <a:pt x="1081967" y="893145"/>
                </a:cubicBezTo>
                <a:cubicBezTo>
                  <a:pt x="1089110" y="860269"/>
                  <a:pt x="1098987" y="848478"/>
                  <a:pt x="1104242" y="840006"/>
                </a:cubicBezTo>
                <a:cubicBezTo>
                  <a:pt x="1114157" y="837637"/>
                  <a:pt x="1118712" y="830909"/>
                  <a:pt x="1126884" y="815583"/>
                </a:cubicBezTo>
                <a:cubicBezTo>
                  <a:pt x="1139591" y="791767"/>
                  <a:pt x="1155089" y="773680"/>
                  <a:pt x="1167932" y="766142"/>
                </a:cubicBezTo>
                <a:cubicBezTo>
                  <a:pt x="1199911" y="747390"/>
                  <a:pt x="1197514" y="740469"/>
                  <a:pt x="1199092" y="733431"/>
                </a:cubicBezTo>
                <a:cubicBezTo>
                  <a:pt x="1201730" y="721668"/>
                  <a:pt x="1196214" y="695686"/>
                  <a:pt x="1196214" y="695686"/>
                </a:cubicBezTo>
                <a:cubicBezTo>
                  <a:pt x="1196214" y="695686"/>
                  <a:pt x="1198457" y="691199"/>
                  <a:pt x="1201094" y="690362"/>
                </a:cubicBezTo>
                <a:cubicBezTo>
                  <a:pt x="1203732" y="689525"/>
                  <a:pt x="1206852" y="692278"/>
                  <a:pt x="1206852" y="692278"/>
                </a:cubicBezTo>
                <a:lnTo>
                  <a:pt x="1210481" y="727810"/>
                </a:lnTo>
                <a:cubicBezTo>
                  <a:pt x="1210481" y="727810"/>
                  <a:pt x="1196311" y="747958"/>
                  <a:pt x="1193335" y="760222"/>
                </a:cubicBezTo>
                <a:cubicBezTo>
                  <a:pt x="1191217" y="768943"/>
                  <a:pt x="1208469" y="765035"/>
                  <a:pt x="1213233" y="762291"/>
                </a:cubicBezTo>
                <a:cubicBezTo>
                  <a:pt x="1220348" y="758191"/>
                  <a:pt x="1227499" y="755043"/>
                  <a:pt x="1227499" y="755043"/>
                </a:cubicBezTo>
                <a:cubicBezTo>
                  <a:pt x="1227499" y="755043"/>
                  <a:pt x="1218826" y="765179"/>
                  <a:pt x="1205224" y="768510"/>
                </a:cubicBezTo>
                <a:cubicBezTo>
                  <a:pt x="1190283" y="772167"/>
                  <a:pt x="1186520" y="755948"/>
                  <a:pt x="1165930" y="773689"/>
                </a:cubicBezTo>
                <a:cubicBezTo>
                  <a:pt x="1144434" y="792220"/>
                  <a:pt x="1140659" y="830812"/>
                  <a:pt x="1121504" y="837483"/>
                </a:cubicBezTo>
                <a:cubicBezTo>
                  <a:pt x="1102356" y="844154"/>
                  <a:pt x="1091094" y="901932"/>
                  <a:pt x="1089976" y="929994"/>
                </a:cubicBezTo>
                <a:cubicBezTo>
                  <a:pt x="1089196" y="949546"/>
                  <a:pt x="1091035" y="974728"/>
                  <a:pt x="1091978" y="986540"/>
                </a:cubicBezTo>
                <a:cubicBezTo>
                  <a:pt x="1124728" y="958738"/>
                  <a:pt x="1168991" y="920598"/>
                  <a:pt x="1211731" y="901577"/>
                </a:cubicBezTo>
                <a:cubicBezTo>
                  <a:pt x="1239177" y="889360"/>
                  <a:pt x="1276402" y="856102"/>
                  <a:pt x="1310961" y="822245"/>
                </a:cubicBezTo>
                <a:cubicBezTo>
                  <a:pt x="1311395" y="814929"/>
                  <a:pt x="1311731" y="807371"/>
                  <a:pt x="1312838" y="801518"/>
                </a:cubicBezTo>
                <a:cubicBezTo>
                  <a:pt x="1314831" y="790949"/>
                  <a:pt x="1326960" y="772583"/>
                  <a:pt x="1333988" y="745128"/>
                </a:cubicBezTo>
                <a:cubicBezTo>
                  <a:pt x="1338955" y="725711"/>
                  <a:pt x="1342912" y="688457"/>
                  <a:pt x="1345250" y="663418"/>
                </a:cubicBezTo>
                <a:cubicBezTo>
                  <a:pt x="1343817" y="663321"/>
                  <a:pt x="1342469" y="663359"/>
                  <a:pt x="1340997" y="663274"/>
                </a:cubicBezTo>
                <a:cubicBezTo>
                  <a:pt x="1331312" y="662695"/>
                  <a:pt x="1313781" y="669049"/>
                  <a:pt x="1310462" y="668453"/>
                </a:cubicBezTo>
                <a:cubicBezTo>
                  <a:pt x="1300999" y="666758"/>
                  <a:pt x="1290023" y="670841"/>
                  <a:pt x="1280551" y="672004"/>
                </a:cubicBezTo>
                <a:cubicBezTo>
                  <a:pt x="1271079" y="673169"/>
                  <a:pt x="1254897" y="676741"/>
                  <a:pt x="1254897" y="676741"/>
                </a:cubicBezTo>
                <a:lnTo>
                  <a:pt x="1270414" y="683105"/>
                </a:lnTo>
                <a:lnTo>
                  <a:pt x="1277548" y="697755"/>
                </a:lnTo>
                <a:cubicBezTo>
                  <a:pt x="1277548" y="697755"/>
                  <a:pt x="1251980" y="682420"/>
                  <a:pt x="1234258" y="676297"/>
                </a:cubicBezTo>
                <a:cubicBezTo>
                  <a:pt x="1221532" y="671898"/>
                  <a:pt x="1175565" y="654244"/>
                  <a:pt x="1156043" y="647140"/>
                </a:cubicBezTo>
                <a:cubicBezTo>
                  <a:pt x="1136529" y="640025"/>
                  <a:pt x="1109634" y="638032"/>
                  <a:pt x="1085596" y="635587"/>
                </a:cubicBezTo>
                <a:close/>
                <a:moveTo>
                  <a:pt x="1301826" y="588668"/>
                </a:moveTo>
                <a:cubicBezTo>
                  <a:pt x="1293229" y="597265"/>
                  <a:pt x="1285808" y="604359"/>
                  <a:pt x="1285808" y="604359"/>
                </a:cubicBezTo>
                <a:cubicBezTo>
                  <a:pt x="1285808" y="604359"/>
                  <a:pt x="1278194" y="615458"/>
                  <a:pt x="1267161" y="629822"/>
                </a:cubicBezTo>
                <a:cubicBezTo>
                  <a:pt x="1256138" y="644175"/>
                  <a:pt x="1237011" y="664602"/>
                  <a:pt x="1237011" y="664602"/>
                </a:cubicBezTo>
                <a:cubicBezTo>
                  <a:pt x="1237002" y="664602"/>
                  <a:pt x="1248486" y="666219"/>
                  <a:pt x="1256398" y="665931"/>
                </a:cubicBezTo>
                <a:cubicBezTo>
                  <a:pt x="1264322" y="665652"/>
                  <a:pt x="1284036" y="665612"/>
                  <a:pt x="1296070" y="662378"/>
                </a:cubicBezTo>
                <a:cubicBezTo>
                  <a:pt x="1308055" y="659163"/>
                  <a:pt x="1338146" y="655620"/>
                  <a:pt x="1346127" y="655428"/>
                </a:cubicBezTo>
                <a:cubicBezTo>
                  <a:pt x="1346579" y="650076"/>
                  <a:pt x="1347706" y="638072"/>
                  <a:pt x="1347628" y="637956"/>
                </a:cubicBezTo>
                <a:cubicBezTo>
                  <a:pt x="1347195" y="637426"/>
                  <a:pt x="1340428" y="620975"/>
                  <a:pt x="1338243" y="615612"/>
                </a:cubicBezTo>
                <a:cubicBezTo>
                  <a:pt x="1336047" y="610241"/>
                  <a:pt x="1332737" y="608066"/>
                  <a:pt x="1332737" y="608056"/>
                </a:cubicBezTo>
                <a:lnTo>
                  <a:pt x="1315466" y="593261"/>
                </a:lnTo>
                <a:close/>
                <a:moveTo>
                  <a:pt x="1327230" y="557296"/>
                </a:moveTo>
                <a:cubicBezTo>
                  <a:pt x="1325362" y="560761"/>
                  <a:pt x="1323390" y="564824"/>
                  <a:pt x="1321724" y="567056"/>
                </a:cubicBezTo>
                <a:cubicBezTo>
                  <a:pt x="1317440" y="572813"/>
                  <a:pt x="1310836" y="579302"/>
                  <a:pt x="1304704" y="585559"/>
                </a:cubicBezTo>
                <a:lnTo>
                  <a:pt x="1318471" y="591778"/>
                </a:lnTo>
                <a:lnTo>
                  <a:pt x="1332862" y="603175"/>
                </a:lnTo>
                <a:cubicBezTo>
                  <a:pt x="1332862" y="603175"/>
                  <a:pt x="1334546" y="588611"/>
                  <a:pt x="1334238" y="582306"/>
                </a:cubicBezTo>
                <a:cubicBezTo>
                  <a:pt x="1333931" y="575999"/>
                  <a:pt x="1333612" y="569425"/>
                  <a:pt x="1333612" y="569425"/>
                </a:cubicBezTo>
                <a:cubicBezTo>
                  <a:pt x="1333612" y="569425"/>
                  <a:pt x="1329560" y="561849"/>
                  <a:pt x="1327230" y="557296"/>
                </a:cubicBezTo>
                <a:close/>
                <a:moveTo>
                  <a:pt x="653176" y="0"/>
                </a:moveTo>
                <a:lnTo>
                  <a:pt x="661954" y="32855"/>
                </a:lnTo>
                <a:lnTo>
                  <a:pt x="656480" y="251308"/>
                </a:lnTo>
                <a:cubicBezTo>
                  <a:pt x="656480" y="251308"/>
                  <a:pt x="770922" y="98719"/>
                  <a:pt x="775096" y="107546"/>
                </a:cubicBezTo>
                <a:cubicBezTo>
                  <a:pt x="777022" y="111619"/>
                  <a:pt x="665318" y="233355"/>
                  <a:pt x="657145" y="291750"/>
                </a:cubicBezTo>
                <a:cubicBezTo>
                  <a:pt x="638851" y="422458"/>
                  <a:pt x="650216" y="431141"/>
                  <a:pt x="651251" y="446284"/>
                </a:cubicBezTo>
                <a:cubicBezTo>
                  <a:pt x="655613" y="510049"/>
                  <a:pt x="685537" y="546485"/>
                  <a:pt x="685539" y="546485"/>
                </a:cubicBezTo>
                <a:lnTo>
                  <a:pt x="796658" y="159569"/>
                </a:lnTo>
                <a:lnTo>
                  <a:pt x="816179" y="132335"/>
                </a:lnTo>
                <a:cubicBezTo>
                  <a:pt x="816179" y="132335"/>
                  <a:pt x="749840" y="373093"/>
                  <a:pt x="736343" y="434145"/>
                </a:cubicBezTo>
                <a:cubicBezTo>
                  <a:pt x="734844" y="440911"/>
                  <a:pt x="781208" y="439025"/>
                  <a:pt x="779640" y="445686"/>
                </a:cubicBezTo>
                <a:cubicBezTo>
                  <a:pt x="778399" y="450962"/>
                  <a:pt x="776642" y="446793"/>
                  <a:pt x="777137" y="453532"/>
                </a:cubicBezTo>
                <a:cubicBezTo>
                  <a:pt x="777625" y="460165"/>
                  <a:pt x="734234" y="445253"/>
                  <a:pt x="732338" y="451463"/>
                </a:cubicBezTo>
                <a:cubicBezTo>
                  <a:pt x="715865" y="505361"/>
                  <a:pt x="701763" y="555678"/>
                  <a:pt x="701806" y="570321"/>
                </a:cubicBezTo>
                <a:cubicBezTo>
                  <a:pt x="701873" y="594492"/>
                  <a:pt x="734340" y="637667"/>
                  <a:pt x="734340" y="637667"/>
                </a:cubicBezTo>
                <a:cubicBezTo>
                  <a:pt x="734340" y="637667"/>
                  <a:pt x="751625" y="684557"/>
                  <a:pt x="761120" y="704716"/>
                </a:cubicBezTo>
                <a:cubicBezTo>
                  <a:pt x="770616" y="724874"/>
                  <a:pt x="788400" y="723805"/>
                  <a:pt x="788399" y="723805"/>
                </a:cubicBezTo>
                <a:cubicBezTo>
                  <a:pt x="788399" y="723815"/>
                  <a:pt x="790079" y="720955"/>
                  <a:pt x="791152" y="719068"/>
                </a:cubicBezTo>
                <a:cubicBezTo>
                  <a:pt x="793388" y="570021"/>
                  <a:pt x="795907" y="401577"/>
                  <a:pt x="795907" y="401577"/>
                </a:cubicBezTo>
                <a:lnTo>
                  <a:pt x="826440" y="394618"/>
                </a:lnTo>
                <a:cubicBezTo>
                  <a:pt x="826440" y="394618"/>
                  <a:pt x="837254" y="611493"/>
                  <a:pt x="855972" y="864274"/>
                </a:cubicBezTo>
                <a:cubicBezTo>
                  <a:pt x="865381" y="874623"/>
                  <a:pt x="874242" y="884557"/>
                  <a:pt x="874242" y="884557"/>
                </a:cubicBezTo>
                <a:cubicBezTo>
                  <a:pt x="874242" y="884557"/>
                  <a:pt x="874880" y="878964"/>
                  <a:pt x="874991" y="878193"/>
                </a:cubicBezTo>
                <a:cubicBezTo>
                  <a:pt x="875107" y="879157"/>
                  <a:pt x="875247" y="880389"/>
                  <a:pt x="875367" y="881448"/>
                </a:cubicBezTo>
                <a:cubicBezTo>
                  <a:pt x="876613" y="875257"/>
                  <a:pt x="878557" y="867085"/>
                  <a:pt x="879372" y="862059"/>
                </a:cubicBezTo>
                <a:cubicBezTo>
                  <a:pt x="888318" y="832353"/>
                  <a:pt x="913774" y="747833"/>
                  <a:pt x="926423" y="707083"/>
                </a:cubicBezTo>
                <a:cubicBezTo>
                  <a:pt x="937901" y="670108"/>
                  <a:pt x="938196" y="632150"/>
                  <a:pt x="943316" y="616056"/>
                </a:cubicBezTo>
                <a:cubicBezTo>
                  <a:pt x="948420" y="600008"/>
                  <a:pt x="946198" y="587369"/>
                  <a:pt x="946194" y="587185"/>
                </a:cubicBezTo>
                <a:lnTo>
                  <a:pt x="945569" y="581718"/>
                </a:lnTo>
                <a:cubicBezTo>
                  <a:pt x="945569" y="581718"/>
                  <a:pt x="938045" y="564255"/>
                  <a:pt x="935558" y="554033"/>
                </a:cubicBezTo>
                <a:cubicBezTo>
                  <a:pt x="932490" y="541431"/>
                  <a:pt x="930177" y="524874"/>
                  <a:pt x="930177" y="524874"/>
                </a:cubicBezTo>
                <a:lnTo>
                  <a:pt x="910405" y="490391"/>
                </a:lnTo>
                <a:cubicBezTo>
                  <a:pt x="910731" y="488909"/>
                  <a:pt x="911124" y="487407"/>
                  <a:pt x="911407" y="485944"/>
                </a:cubicBezTo>
                <a:lnTo>
                  <a:pt x="935057" y="527983"/>
                </a:lnTo>
                <a:cubicBezTo>
                  <a:pt x="935057" y="527983"/>
                  <a:pt x="938346" y="544830"/>
                  <a:pt x="941189" y="556256"/>
                </a:cubicBezTo>
                <a:cubicBezTo>
                  <a:pt x="944030" y="567683"/>
                  <a:pt x="946319" y="573131"/>
                  <a:pt x="946319" y="573131"/>
                </a:cubicBezTo>
                <a:lnTo>
                  <a:pt x="964463" y="552261"/>
                </a:lnTo>
                <a:cubicBezTo>
                  <a:pt x="964463" y="552261"/>
                  <a:pt x="996493" y="496014"/>
                  <a:pt x="996493" y="496014"/>
                </a:cubicBezTo>
                <a:lnTo>
                  <a:pt x="1067951" y="312205"/>
                </a:lnTo>
                <a:lnTo>
                  <a:pt x="983692" y="115056"/>
                </a:lnTo>
                <a:lnTo>
                  <a:pt x="1082862" y="281873"/>
                </a:lnTo>
                <a:lnTo>
                  <a:pt x="1155639" y="60888"/>
                </a:lnTo>
                <a:lnTo>
                  <a:pt x="1180572" y="72593"/>
                </a:lnTo>
                <a:lnTo>
                  <a:pt x="1033161" y="496014"/>
                </a:lnTo>
                <a:lnTo>
                  <a:pt x="1040044" y="495272"/>
                </a:lnTo>
                <a:lnTo>
                  <a:pt x="1038792" y="507411"/>
                </a:lnTo>
                <a:lnTo>
                  <a:pt x="1027028" y="512591"/>
                </a:lnTo>
                <a:lnTo>
                  <a:pt x="980856" y="637514"/>
                </a:lnTo>
                <a:cubicBezTo>
                  <a:pt x="986103" y="635377"/>
                  <a:pt x="1005533" y="627502"/>
                  <a:pt x="1018894" y="620936"/>
                </a:cubicBezTo>
                <a:cubicBezTo>
                  <a:pt x="1034007" y="613524"/>
                  <a:pt x="1048554" y="606284"/>
                  <a:pt x="1048554" y="606284"/>
                </a:cubicBezTo>
                <a:cubicBezTo>
                  <a:pt x="1048554" y="606284"/>
                  <a:pt x="1055831" y="591325"/>
                  <a:pt x="1066949" y="580533"/>
                </a:cubicBezTo>
                <a:cubicBezTo>
                  <a:pt x="1078069" y="569733"/>
                  <a:pt x="1091978" y="553589"/>
                  <a:pt x="1091978" y="553589"/>
                </a:cubicBezTo>
                <a:cubicBezTo>
                  <a:pt x="1091978" y="553589"/>
                  <a:pt x="1109518" y="515468"/>
                  <a:pt x="1117508" y="497939"/>
                </a:cubicBezTo>
                <a:cubicBezTo>
                  <a:pt x="1125488" y="480399"/>
                  <a:pt x="1138156" y="456641"/>
                  <a:pt x="1138147" y="456641"/>
                </a:cubicBezTo>
                <a:cubicBezTo>
                  <a:pt x="1138147" y="456641"/>
                  <a:pt x="1151354" y="453820"/>
                  <a:pt x="1162675" y="445830"/>
                </a:cubicBezTo>
                <a:cubicBezTo>
                  <a:pt x="1174516" y="437485"/>
                  <a:pt x="1182574" y="430592"/>
                  <a:pt x="1182574" y="430592"/>
                </a:cubicBezTo>
                <a:lnTo>
                  <a:pt x="1195338" y="435771"/>
                </a:lnTo>
                <a:cubicBezTo>
                  <a:pt x="1195338" y="435771"/>
                  <a:pt x="1157987" y="467375"/>
                  <a:pt x="1150162" y="478552"/>
                </a:cubicBezTo>
                <a:cubicBezTo>
                  <a:pt x="1142566" y="489400"/>
                  <a:pt x="1125190" y="525827"/>
                  <a:pt x="1115256" y="548556"/>
                </a:cubicBezTo>
                <a:cubicBezTo>
                  <a:pt x="1109653" y="561359"/>
                  <a:pt x="1100354" y="580679"/>
                  <a:pt x="1100363" y="580679"/>
                </a:cubicBezTo>
                <a:cubicBezTo>
                  <a:pt x="1100363" y="580679"/>
                  <a:pt x="1086761" y="604398"/>
                  <a:pt x="1095607" y="610135"/>
                </a:cubicBezTo>
                <a:cubicBezTo>
                  <a:pt x="1104445" y="615863"/>
                  <a:pt x="1126489" y="611012"/>
                  <a:pt x="1146156" y="608653"/>
                </a:cubicBezTo>
                <a:cubicBezTo>
                  <a:pt x="1165833" y="606294"/>
                  <a:pt x="1192971" y="593452"/>
                  <a:pt x="1205224" y="585559"/>
                </a:cubicBezTo>
                <a:cubicBezTo>
                  <a:pt x="1217478" y="577675"/>
                  <a:pt x="1251779" y="553589"/>
                  <a:pt x="1251768" y="553589"/>
                </a:cubicBezTo>
                <a:cubicBezTo>
                  <a:pt x="1251768" y="553589"/>
                  <a:pt x="1274833" y="536599"/>
                  <a:pt x="1277047" y="539977"/>
                </a:cubicBezTo>
                <a:cubicBezTo>
                  <a:pt x="1279272" y="543346"/>
                  <a:pt x="1263984" y="553599"/>
                  <a:pt x="1257025" y="560106"/>
                </a:cubicBezTo>
                <a:cubicBezTo>
                  <a:pt x="1250075" y="566614"/>
                  <a:pt x="1213523" y="591662"/>
                  <a:pt x="1199092" y="600364"/>
                </a:cubicBezTo>
                <a:cubicBezTo>
                  <a:pt x="1184662" y="609066"/>
                  <a:pt x="1155465" y="621110"/>
                  <a:pt x="1158795" y="626559"/>
                </a:cubicBezTo>
                <a:cubicBezTo>
                  <a:pt x="1162136" y="632025"/>
                  <a:pt x="1187059" y="644010"/>
                  <a:pt x="1197340" y="648324"/>
                </a:cubicBezTo>
                <a:cubicBezTo>
                  <a:pt x="1207621" y="652636"/>
                  <a:pt x="1226990" y="660308"/>
                  <a:pt x="1227000" y="660308"/>
                </a:cubicBezTo>
                <a:cubicBezTo>
                  <a:pt x="1227000" y="660308"/>
                  <a:pt x="1232544" y="653570"/>
                  <a:pt x="1237512" y="648911"/>
                </a:cubicBezTo>
                <a:cubicBezTo>
                  <a:pt x="1242470" y="644261"/>
                  <a:pt x="1250141" y="633817"/>
                  <a:pt x="1250141" y="633817"/>
                </a:cubicBezTo>
                <a:cubicBezTo>
                  <a:pt x="1250141" y="633817"/>
                  <a:pt x="1261135" y="626231"/>
                  <a:pt x="1268162" y="616200"/>
                </a:cubicBezTo>
                <a:cubicBezTo>
                  <a:pt x="1275189" y="606179"/>
                  <a:pt x="1285557" y="588668"/>
                  <a:pt x="1285557" y="588668"/>
                </a:cubicBezTo>
                <a:cubicBezTo>
                  <a:pt x="1285557" y="588668"/>
                  <a:pt x="1288985" y="585656"/>
                  <a:pt x="1289938" y="584819"/>
                </a:cubicBezTo>
                <a:lnTo>
                  <a:pt x="1289562" y="584673"/>
                </a:lnTo>
                <a:lnTo>
                  <a:pt x="1293191" y="580380"/>
                </a:lnTo>
                <a:lnTo>
                  <a:pt x="1294193" y="580977"/>
                </a:lnTo>
                <a:cubicBezTo>
                  <a:pt x="1303386" y="572824"/>
                  <a:pt x="1318152" y="559461"/>
                  <a:pt x="1321348" y="553291"/>
                </a:cubicBezTo>
                <a:cubicBezTo>
                  <a:pt x="1321830" y="552376"/>
                  <a:pt x="1323572" y="549296"/>
                  <a:pt x="1324477" y="547669"/>
                </a:cubicBezTo>
                <a:cubicBezTo>
                  <a:pt x="1323303" y="541325"/>
                  <a:pt x="1321849" y="533306"/>
                  <a:pt x="1321849" y="533316"/>
                </a:cubicBezTo>
                <a:lnTo>
                  <a:pt x="1323601" y="532276"/>
                </a:lnTo>
                <a:cubicBezTo>
                  <a:pt x="1323601" y="532276"/>
                  <a:pt x="1325170" y="539131"/>
                  <a:pt x="1326355" y="544714"/>
                </a:cubicBezTo>
                <a:cubicBezTo>
                  <a:pt x="1334575" y="530197"/>
                  <a:pt x="1350006" y="503561"/>
                  <a:pt x="1350006" y="503561"/>
                </a:cubicBezTo>
                <a:cubicBezTo>
                  <a:pt x="1350006" y="503561"/>
                  <a:pt x="1338725" y="534895"/>
                  <a:pt x="1328482" y="554927"/>
                </a:cubicBezTo>
                <a:cubicBezTo>
                  <a:pt x="1328530" y="555139"/>
                  <a:pt x="1328683" y="555476"/>
                  <a:pt x="1328733" y="555659"/>
                </a:cubicBezTo>
                <a:cubicBezTo>
                  <a:pt x="1330071" y="561012"/>
                  <a:pt x="1335364" y="565584"/>
                  <a:pt x="1335364" y="565584"/>
                </a:cubicBezTo>
                <a:cubicBezTo>
                  <a:pt x="1335364" y="565584"/>
                  <a:pt x="1346994" y="552097"/>
                  <a:pt x="1350758" y="545899"/>
                </a:cubicBezTo>
                <a:cubicBezTo>
                  <a:pt x="1354521" y="539698"/>
                  <a:pt x="1363646" y="523843"/>
                  <a:pt x="1363646" y="523843"/>
                </a:cubicBezTo>
                <a:lnTo>
                  <a:pt x="1364022" y="529609"/>
                </a:lnTo>
                <a:cubicBezTo>
                  <a:pt x="1364022" y="529609"/>
                  <a:pt x="1355533" y="546610"/>
                  <a:pt x="1351508" y="553147"/>
                </a:cubicBezTo>
                <a:cubicBezTo>
                  <a:pt x="1347474" y="559683"/>
                  <a:pt x="1336742" y="571947"/>
                  <a:pt x="1336742" y="571947"/>
                </a:cubicBezTo>
                <a:cubicBezTo>
                  <a:pt x="1336742" y="571947"/>
                  <a:pt x="1339340" y="578590"/>
                  <a:pt x="1339744" y="587041"/>
                </a:cubicBezTo>
                <a:cubicBezTo>
                  <a:pt x="1340139" y="595494"/>
                  <a:pt x="1337116" y="604215"/>
                  <a:pt x="1337116" y="604215"/>
                </a:cubicBezTo>
                <a:cubicBezTo>
                  <a:pt x="1337116" y="604215"/>
                  <a:pt x="1339735" y="610579"/>
                  <a:pt x="1343999" y="615170"/>
                </a:cubicBezTo>
                <a:cubicBezTo>
                  <a:pt x="1348264" y="619751"/>
                  <a:pt x="1352625" y="627742"/>
                  <a:pt x="1352635" y="627742"/>
                </a:cubicBezTo>
                <a:lnTo>
                  <a:pt x="1373783" y="588668"/>
                </a:lnTo>
                <a:lnTo>
                  <a:pt x="1376152" y="571205"/>
                </a:lnTo>
                <a:cubicBezTo>
                  <a:pt x="1376161" y="571205"/>
                  <a:pt x="1374303" y="538159"/>
                  <a:pt x="1372157" y="523392"/>
                </a:cubicBezTo>
                <a:cubicBezTo>
                  <a:pt x="1370001" y="508634"/>
                  <a:pt x="1373024" y="496014"/>
                  <a:pt x="1373033" y="496014"/>
                </a:cubicBezTo>
                <a:cubicBezTo>
                  <a:pt x="1373024" y="496014"/>
                  <a:pt x="1380917" y="467404"/>
                  <a:pt x="1382284" y="460194"/>
                </a:cubicBezTo>
                <a:cubicBezTo>
                  <a:pt x="1383661" y="452983"/>
                  <a:pt x="1387040" y="421408"/>
                  <a:pt x="1387040" y="421408"/>
                </a:cubicBezTo>
                <a:lnTo>
                  <a:pt x="1391170" y="419782"/>
                </a:lnTo>
                <a:cubicBezTo>
                  <a:pt x="1391170" y="419782"/>
                  <a:pt x="1386896" y="470302"/>
                  <a:pt x="1386163" y="479581"/>
                </a:cubicBezTo>
                <a:cubicBezTo>
                  <a:pt x="1385442" y="488861"/>
                  <a:pt x="1381534" y="512735"/>
                  <a:pt x="1381534" y="512735"/>
                </a:cubicBezTo>
                <a:cubicBezTo>
                  <a:pt x="1381534" y="512735"/>
                  <a:pt x="1384219" y="572737"/>
                  <a:pt x="1388165" y="574016"/>
                </a:cubicBezTo>
                <a:cubicBezTo>
                  <a:pt x="1392122" y="575288"/>
                  <a:pt x="1415197" y="555371"/>
                  <a:pt x="1415197" y="555371"/>
                </a:cubicBezTo>
                <a:lnTo>
                  <a:pt x="1427336" y="522361"/>
                </a:lnTo>
                <a:lnTo>
                  <a:pt x="1440477" y="486984"/>
                </a:lnTo>
                <a:lnTo>
                  <a:pt x="1443730" y="488755"/>
                </a:lnTo>
                <a:lnTo>
                  <a:pt x="1431466" y="525316"/>
                </a:lnTo>
                <a:lnTo>
                  <a:pt x="1421705" y="554187"/>
                </a:lnTo>
                <a:lnTo>
                  <a:pt x="1433217" y="550634"/>
                </a:lnTo>
                <a:lnTo>
                  <a:pt x="1469885" y="534944"/>
                </a:lnTo>
                <a:cubicBezTo>
                  <a:pt x="1469885" y="534944"/>
                  <a:pt x="1482496" y="517057"/>
                  <a:pt x="1486028" y="511551"/>
                </a:cubicBezTo>
                <a:cubicBezTo>
                  <a:pt x="1489552" y="506054"/>
                  <a:pt x="1495337" y="502010"/>
                  <a:pt x="1498042" y="499421"/>
                </a:cubicBezTo>
                <a:cubicBezTo>
                  <a:pt x="1500737" y="496823"/>
                  <a:pt x="1508053" y="481363"/>
                  <a:pt x="1508044" y="481363"/>
                </a:cubicBezTo>
                <a:cubicBezTo>
                  <a:pt x="1508053" y="481363"/>
                  <a:pt x="1505502" y="495388"/>
                  <a:pt x="1502172" y="500605"/>
                </a:cubicBezTo>
                <a:cubicBezTo>
                  <a:pt x="1498841" y="505813"/>
                  <a:pt x="1492796" y="512012"/>
                  <a:pt x="1487155" y="517182"/>
                </a:cubicBezTo>
                <a:cubicBezTo>
                  <a:pt x="1481504" y="522342"/>
                  <a:pt x="1476199" y="531382"/>
                  <a:pt x="1474515" y="536426"/>
                </a:cubicBezTo>
                <a:cubicBezTo>
                  <a:pt x="1472821" y="541471"/>
                  <a:pt x="1477019" y="542634"/>
                  <a:pt x="1477019" y="542634"/>
                </a:cubicBezTo>
                <a:cubicBezTo>
                  <a:pt x="1477019" y="542634"/>
                  <a:pt x="1464119" y="546159"/>
                  <a:pt x="1456244" y="547525"/>
                </a:cubicBezTo>
                <a:cubicBezTo>
                  <a:pt x="1448361" y="548882"/>
                  <a:pt x="1423582" y="561579"/>
                  <a:pt x="1423582" y="561579"/>
                </a:cubicBezTo>
                <a:lnTo>
                  <a:pt x="1380407" y="597111"/>
                </a:lnTo>
                <a:cubicBezTo>
                  <a:pt x="1380407" y="597111"/>
                  <a:pt x="1368345" y="629493"/>
                  <a:pt x="1363272" y="642105"/>
                </a:cubicBezTo>
                <a:cubicBezTo>
                  <a:pt x="1361953" y="645359"/>
                  <a:pt x="1361020" y="649662"/>
                  <a:pt x="1360268" y="654686"/>
                </a:cubicBezTo>
                <a:cubicBezTo>
                  <a:pt x="1363320" y="654369"/>
                  <a:pt x="1366323" y="653887"/>
                  <a:pt x="1368528" y="653059"/>
                </a:cubicBezTo>
                <a:cubicBezTo>
                  <a:pt x="1373939" y="651010"/>
                  <a:pt x="1397186" y="640921"/>
                  <a:pt x="1397176" y="640921"/>
                </a:cubicBezTo>
                <a:cubicBezTo>
                  <a:pt x="1397176" y="640921"/>
                  <a:pt x="1379714" y="658075"/>
                  <a:pt x="1369530" y="661492"/>
                </a:cubicBezTo>
                <a:cubicBezTo>
                  <a:pt x="1365918" y="662706"/>
                  <a:pt x="1362608" y="662820"/>
                  <a:pt x="1359268" y="663120"/>
                </a:cubicBezTo>
                <a:cubicBezTo>
                  <a:pt x="1357727" y="676453"/>
                  <a:pt x="1356504" y="692336"/>
                  <a:pt x="1352509" y="706496"/>
                </a:cubicBezTo>
                <a:cubicBezTo>
                  <a:pt x="1345964" y="729677"/>
                  <a:pt x="1341006" y="763572"/>
                  <a:pt x="1336867" y="774430"/>
                </a:cubicBezTo>
                <a:cubicBezTo>
                  <a:pt x="1334373" y="780957"/>
                  <a:pt x="1332593" y="792067"/>
                  <a:pt x="1330860" y="802558"/>
                </a:cubicBezTo>
                <a:cubicBezTo>
                  <a:pt x="1361289" y="771716"/>
                  <a:pt x="1388127" y="742913"/>
                  <a:pt x="1399304" y="733729"/>
                </a:cubicBezTo>
                <a:cubicBezTo>
                  <a:pt x="1425036" y="712570"/>
                  <a:pt x="1531946" y="431921"/>
                  <a:pt x="1531946" y="431921"/>
                </a:cubicBezTo>
                <a:lnTo>
                  <a:pt x="1574121" y="431921"/>
                </a:lnTo>
                <a:cubicBezTo>
                  <a:pt x="1574121" y="431921"/>
                  <a:pt x="1530724" y="549345"/>
                  <a:pt x="1493912" y="631890"/>
                </a:cubicBezTo>
                <a:cubicBezTo>
                  <a:pt x="1502153" y="630812"/>
                  <a:pt x="1548889" y="624710"/>
                  <a:pt x="1563483" y="616941"/>
                </a:cubicBezTo>
                <a:cubicBezTo>
                  <a:pt x="1571993" y="612407"/>
                  <a:pt x="1588637" y="594291"/>
                  <a:pt x="1588637" y="594300"/>
                </a:cubicBezTo>
                <a:cubicBezTo>
                  <a:pt x="1588637" y="594300"/>
                  <a:pt x="1615542" y="579226"/>
                  <a:pt x="1619547" y="573276"/>
                </a:cubicBezTo>
                <a:cubicBezTo>
                  <a:pt x="1624005" y="566652"/>
                  <a:pt x="1622695" y="560106"/>
                  <a:pt x="1621299" y="549152"/>
                </a:cubicBezTo>
                <a:cubicBezTo>
                  <a:pt x="1619740" y="536956"/>
                  <a:pt x="1611578" y="527704"/>
                  <a:pt x="1608911" y="524576"/>
                </a:cubicBezTo>
                <a:cubicBezTo>
                  <a:pt x="1606224" y="521456"/>
                  <a:pt x="1593642" y="506815"/>
                  <a:pt x="1593642" y="506815"/>
                </a:cubicBezTo>
                <a:lnTo>
                  <a:pt x="1597146" y="505785"/>
                </a:lnTo>
                <a:cubicBezTo>
                  <a:pt x="1597146" y="505785"/>
                  <a:pt x="1607476" y="517886"/>
                  <a:pt x="1610162" y="521919"/>
                </a:cubicBezTo>
                <a:cubicBezTo>
                  <a:pt x="1612838" y="525942"/>
                  <a:pt x="1615812" y="532826"/>
                  <a:pt x="1619672" y="533316"/>
                </a:cubicBezTo>
                <a:cubicBezTo>
                  <a:pt x="1621405" y="533528"/>
                  <a:pt x="1624986" y="530072"/>
                  <a:pt x="1626556" y="523690"/>
                </a:cubicBezTo>
                <a:cubicBezTo>
                  <a:pt x="1627856" y="518385"/>
                  <a:pt x="1628182" y="511849"/>
                  <a:pt x="1628182" y="511849"/>
                </a:cubicBezTo>
                <a:lnTo>
                  <a:pt x="1628057" y="485204"/>
                </a:lnTo>
                <a:cubicBezTo>
                  <a:pt x="1628057" y="485204"/>
                  <a:pt x="1629338" y="496043"/>
                  <a:pt x="1629934" y="503262"/>
                </a:cubicBezTo>
                <a:cubicBezTo>
                  <a:pt x="1630194" y="506478"/>
                  <a:pt x="1630598" y="509028"/>
                  <a:pt x="1631186" y="509480"/>
                </a:cubicBezTo>
                <a:cubicBezTo>
                  <a:pt x="1632456" y="510463"/>
                  <a:pt x="1644316" y="501934"/>
                  <a:pt x="1644316" y="501934"/>
                </a:cubicBezTo>
                <a:lnTo>
                  <a:pt x="1644066" y="506969"/>
                </a:lnTo>
                <a:lnTo>
                  <a:pt x="1631312" y="515998"/>
                </a:lnTo>
                <a:cubicBezTo>
                  <a:pt x="1631312" y="515998"/>
                  <a:pt x="1630917" y="524316"/>
                  <a:pt x="1628558" y="529465"/>
                </a:cubicBezTo>
                <a:cubicBezTo>
                  <a:pt x="1626190" y="534606"/>
                  <a:pt x="1622455" y="537899"/>
                  <a:pt x="1621925" y="538341"/>
                </a:cubicBezTo>
                <a:cubicBezTo>
                  <a:pt x="1621251" y="538909"/>
                  <a:pt x="1624409" y="544291"/>
                  <a:pt x="1625679" y="551520"/>
                </a:cubicBezTo>
                <a:cubicBezTo>
                  <a:pt x="1626941" y="558749"/>
                  <a:pt x="1626922" y="565141"/>
                  <a:pt x="1626931" y="565132"/>
                </a:cubicBezTo>
                <a:cubicBezTo>
                  <a:pt x="1626931" y="565132"/>
                  <a:pt x="1635691" y="559981"/>
                  <a:pt x="1642940" y="553291"/>
                </a:cubicBezTo>
                <a:cubicBezTo>
                  <a:pt x="1650198" y="546610"/>
                  <a:pt x="1654828" y="542932"/>
                  <a:pt x="1654828" y="542932"/>
                </a:cubicBezTo>
                <a:cubicBezTo>
                  <a:pt x="1654828" y="542932"/>
                  <a:pt x="1658112" y="536840"/>
                  <a:pt x="1661836" y="529765"/>
                </a:cubicBezTo>
                <a:cubicBezTo>
                  <a:pt x="1665561" y="522678"/>
                  <a:pt x="1671348" y="514815"/>
                  <a:pt x="1671348" y="514815"/>
                </a:cubicBezTo>
                <a:cubicBezTo>
                  <a:pt x="1671348" y="514815"/>
                  <a:pt x="1673225" y="504023"/>
                  <a:pt x="1674350" y="497497"/>
                </a:cubicBezTo>
                <a:cubicBezTo>
                  <a:pt x="1675487" y="490960"/>
                  <a:pt x="1677104" y="480351"/>
                  <a:pt x="1680357" y="474989"/>
                </a:cubicBezTo>
                <a:cubicBezTo>
                  <a:pt x="1682851" y="470888"/>
                  <a:pt x="1691910" y="459000"/>
                  <a:pt x="1697628" y="449979"/>
                </a:cubicBezTo>
                <a:cubicBezTo>
                  <a:pt x="1703346" y="440960"/>
                  <a:pt x="1703259" y="438880"/>
                  <a:pt x="1703259" y="438880"/>
                </a:cubicBezTo>
                <a:lnTo>
                  <a:pt x="1707765" y="438880"/>
                </a:lnTo>
                <a:cubicBezTo>
                  <a:pt x="1707765" y="438880"/>
                  <a:pt x="1690629" y="472410"/>
                  <a:pt x="1686239" y="481949"/>
                </a:cubicBezTo>
                <a:cubicBezTo>
                  <a:pt x="1684546" y="485627"/>
                  <a:pt x="1684584" y="487360"/>
                  <a:pt x="1682234" y="496755"/>
                </a:cubicBezTo>
                <a:cubicBezTo>
                  <a:pt x="1679887" y="506151"/>
                  <a:pt x="1677990" y="514198"/>
                  <a:pt x="1676854" y="519550"/>
                </a:cubicBezTo>
                <a:cubicBezTo>
                  <a:pt x="1675015" y="528252"/>
                  <a:pt x="1668123" y="536561"/>
                  <a:pt x="1668970" y="538341"/>
                </a:cubicBezTo>
                <a:cubicBezTo>
                  <a:pt x="1669624" y="539727"/>
                  <a:pt x="1684728" y="534327"/>
                  <a:pt x="1690870" y="531833"/>
                </a:cubicBezTo>
                <a:cubicBezTo>
                  <a:pt x="1695328" y="530025"/>
                  <a:pt x="1703616" y="524711"/>
                  <a:pt x="1711393" y="518068"/>
                </a:cubicBezTo>
                <a:cubicBezTo>
                  <a:pt x="1721348" y="509558"/>
                  <a:pt x="1730541" y="499565"/>
                  <a:pt x="1730541" y="499565"/>
                </a:cubicBezTo>
                <a:cubicBezTo>
                  <a:pt x="1730541" y="499565"/>
                  <a:pt x="1717949" y="516961"/>
                  <a:pt x="1712145" y="522659"/>
                </a:cubicBezTo>
                <a:cubicBezTo>
                  <a:pt x="1706340" y="528349"/>
                  <a:pt x="1700304" y="532228"/>
                  <a:pt x="1700256" y="533904"/>
                </a:cubicBezTo>
                <a:cubicBezTo>
                  <a:pt x="1700101" y="539275"/>
                  <a:pt x="1743921" y="539237"/>
                  <a:pt x="1743931" y="539237"/>
                </a:cubicBezTo>
                <a:cubicBezTo>
                  <a:pt x="1743931" y="539237"/>
                  <a:pt x="1752701" y="532767"/>
                  <a:pt x="1761942" y="528869"/>
                </a:cubicBezTo>
                <a:cubicBezTo>
                  <a:pt x="1771194" y="524980"/>
                  <a:pt x="1780839" y="523690"/>
                  <a:pt x="1780839" y="523690"/>
                </a:cubicBezTo>
                <a:cubicBezTo>
                  <a:pt x="1780839" y="523690"/>
                  <a:pt x="1770809" y="526963"/>
                  <a:pt x="1762067" y="531833"/>
                </a:cubicBezTo>
                <a:cubicBezTo>
                  <a:pt x="1753327" y="536705"/>
                  <a:pt x="1745307" y="542634"/>
                  <a:pt x="1745307" y="542634"/>
                </a:cubicBezTo>
                <a:lnTo>
                  <a:pt x="1749938" y="546485"/>
                </a:lnTo>
                <a:lnTo>
                  <a:pt x="1748812" y="547669"/>
                </a:lnTo>
                <a:lnTo>
                  <a:pt x="1741678" y="544714"/>
                </a:lnTo>
                <a:cubicBezTo>
                  <a:pt x="1741678" y="544714"/>
                  <a:pt x="1696262" y="543471"/>
                  <a:pt x="1691746" y="541604"/>
                </a:cubicBezTo>
                <a:cubicBezTo>
                  <a:pt x="1688021" y="544521"/>
                  <a:pt x="1684054" y="544965"/>
                  <a:pt x="1676603" y="548112"/>
                </a:cubicBezTo>
                <a:cubicBezTo>
                  <a:pt x="1669152" y="551270"/>
                  <a:pt x="1658958" y="551520"/>
                  <a:pt x="1658958" y="551520"/>
                </a:cubicBezTo>
                <a:lnTo>
                  <a:pt x="1647820" y="561879"/>
                </a:lnTo>
                <a:cubicBezTo>
                  <a:pt x="1647820" y="561879"/>
                  <a:pt x="1716256" y="574671"/>
                  <a:pt x="1753567" y="591634"/>
                </a:cubicBezTo>
                <a:cubicBezTo>
                  <a:pt x="1790869" y="608586"/>
                  <a:pt x="1832986" y="607189"/>
                  <a:pt x="1859805" y="600662"/>
                </a:cubicBezTo>
                <a:cubicBezTo>
                  <a:pt x="1891293" y="592991"/>
                  <a:pt x="1894018" y="573536"/>
                  <a:pt x="1904096" y="567654"/>
                </a:cubicBezTo>
                <a:cubicBezTo>
                  <a:pt x="1920807" y="557903"/>
                  <a:pt x="1950938" y="535242"/>
                  <a:pt x="1979808" y="522361"/>
                </a:cubicBezTo>
                <a:cubicBezTo>
                  <a:pt x="1996654" y="514843"/>
                  <a:pt x="2027622" y="487937"/>
                  <a:pt x="2037990" y="480323"/>
                </a:cubicBezTo>
                <a:cubicBezTo>
                  <a:pt x="2048359" y="472708"/>
                  <a:pt x="2062143" y="455158"/>
                  <a:pt x="2062143" y="455158"/>
                </a:cubicBezTo>
                <a:lnTo>
                  <a:pt x="2073157" y="459895"/>
                </a:lnTo>
                <a:cubicBezTo>
                  <a:pt x="2073157" y="459895"/>
                  <a:pt x="2052065" y="481805"/>
                  <a:pt x="2036364" y="494530"/>
                </a:cubicBezTo>
                <a:cubicBezTo>
                  <a:pt x="2020663" y="507258"/>
                  <a:pt x="2007841" y="513475"/>
                  <a:pt x="2007841" y="513475"/>
                </a:cubicBezTo>
                <a:lnTo>
                  <a:pt x="2035238" y="505187"/>
                </a:lnTo>
                <a:cubicBezTo>
                  <a:pt x="2035238" y="505187"/>
                  <a:pt x="2067100" y="516567"/>
                  <a:pt x="2079789" y="521177"/>
                </a:cubicBezTo>
                <a:cubicBezTo>
                  <a:pt x="2092477" y="525779"/>
                  <a:pt x="2112134" y="528252"/>
                  <a:pt x="2123088" y="525028"/>
                </a:cubicBezTo>
                <a:cubicBezTo>
                  <a:pt x="2136758" y="520994"/>
                  <a:pt x="2141485" y="510839"/>
                  <a:pt x="2148609" y="506371"/>
                </a:cubicBezTo>
                <a:cubicBezTo>
                  <a:pt x="2158380" y="500258"/>
                  <a:pt x="2172540" y="493568"/>
                  <a:pt x="2178267" y="491422"/>
                </a:cubicBezTo>
                <a:cubicBezTo>
                  <a:pt x="2181397" y="490256"/>
                  <a:pt x="2190744" y="484731"/>
                  <a:pt x="2197791" y="478552"/>
                </a:cubicBezTo>
                <a:cubicBezTo>
                  <a:pt x="2203673" y="473382"/>
                  <a:pt x="2207677" y="467297"/>
                  <a:pt x="2207677" y="467297"/>
                </a:cubicBezTo>
                <a:lnTo>
                  <a:pt x="2212058" y="470850"/>
                </a:lnTo>
                <a:cubicBezTo>
                  <a:pt x="2212058" y="470850"/>
                  <a:pt x="2188837" y="489256"/>
                  <a:pt x="2189281" y="492163"/>
                </a:cubicBezTo>
                <a:cubicBezTo>
                  <a:pt x="2189733" y="495071"/>
                  <a:pt x="2218698" y="494993"/>
                  <a:pt x="2227450" y="498083"/>
                </a:cubicBezTo>
                <a:cubicBezTo>
                  <a:pt x="2236201" y="501173"/>
                  <a:pt x="2238337" y="508153"/>
                  <a:pt x="2238337" y="508153"/>
                </a:cubicBezTo>
                <a:cubicBezTo>
                  <a:pt x="2238337" y="508153"/>
                  <a:pt x="2225514" y="504128"/>
                  <a:pt x="2211807" y="501192"/>
                </a:cubicBezTo>
                <a:cubicBezTo>
                  <a:pt x="2200630" y="498795"/>
                  <a:pt x="2187750" y="496948"/>
                  <a:pt x="2182648" y="497497"/>
                </a:cubicBezTo>
                <a:cubicBezTo>
                  <a:pt x="2176237" y="498180"/>
                  <a:pt x="2168497" y="501154"/>
                  <a:pt x="2158245" y="506969"/>
                </a:cubicBezTo>
                <a:cubicBezTo>
                  <a:pt x="2151708" y="510676"/>
                  <a:pt x="2135295" y="527242"/>
                  <a:pt x="2129346" y="530207"/>
                </a:cubicBezTo>
                <a:cubicBezTo>
                  <a:pt x="2123512" y="533105"/>
                  <a:pt x="2116003" y="533441"/>
                  <a:pt x="2115580" y="537013"/>
                </a:cubicBezTo>
                <a:cubicBezTo>
                  <a:pt x="2115147" y="540584"/>
                  <a:pt x="2127854" y="542731"/>
                  <a:pt x="2137355" y="543376"/>
                </a:cubicBezTo>
                <a:cubicBezTo>
                  <a:pt x="2140907" y="543617"/>
                  <a:pt x="2157725" y="545069"/>
                  <a:pt x="2176516" y="545301"/>
                </a:cubicBezTo>
                <a:cubicBezTo>
                  <a:pt x="2201555" y="545610"/>
                  <a:pt x="2228941" y="546823"/>
                  <a:pt x="2233331" y="546629"/>
                </a:cubicBezTo>
                <a:cubicBezTo>
                  <a:pt x="2241014" y="546303"/>
                  <a:pt x="2248723" y="534644"/>
                  <a:pt x="2248723" y="534644"/>
                </a:cubicBezTo>
                <a:cubicBezTo>
                  <a:pt x="2248723" y="534644"/>
                  <a:pt x="2266485" y="534356"/>
                  <a:pt x="2260738" y="535386"/>
                </a:cubicBezTo>
                <a:cubicBezTo>
                  <a:pt x="2258120" y="535848"/>
                  <a:pt x="2252439" y="535906"/>
                  <a:pt x="2250226" y="538341"/>
                </a:cubicBezTo>
                <a:cubicBezTo>
                  <a:pt x="2247049" y="541845"/>
                  <a:pt x="2239367" y="547986"/>
                  <a:pt x="2236584" y="548709"/>
                </a:cubicBezTo>
                <a:cubicBezTo>
                  <a:pt x="2221944" y="552482"/>
                  <a:pt x="2193314" y="549681"/>
                  <a:pt x="2191408" y="553291"/>
                </a:cubicBezTo>
                <a:cubicBezTo>
                  <a:pt x="2189666" y="556612"/>
                  <a:pt x="2201593" y="573112"/>
                  <a:pt x="2214309" y="586599"/>
                </a:cubicBezTo>
                <a:cubicBezTo>
                  <a:pt x="2227960" y="601076"/>
                  <a:pt x="2253798" y="603204"/>
                  <a:pt x="2250226" y="604956"/>
                </a:cubicBezTo>
                <a:cubicBezTo>
                  <a:pt x="2243775" y="608095"/>
                  <a:pt x="2223407" y="599556"/>
                  <a:pt x="2211682" y="588668"/>
                </a:cubicBezTo>
                <a:cubicBezTo>
                  <a:pt x="2198879" y="576779"/>
                  <a:pt x="2186036" y="554802"/>
                  <a:pt x="2182272" y="554187"/>
                </a:cubicBezTo>
                <a:cubicBezTo>
                  <a:pt x="2159630" y="550480"/>
                  <a:pt x="2135671" y="548556"/>
                  <a:pt x="2124965" y="546043"/>
                </a:cubicBezTo>
                <a:cubicBezTo>
                  <a:pt x="2114261" y="543521"/>
                  <a:pt x="2090012" y="533490"/>
                  <a:pt x="2088674" y="535386"/>
                </a:cubicBezTo>
                <a:cubicBezTo>
                  <a:pt x="2087538" y="536984"/>
                  <a:pt x="2105165" y="563496"/>
                  <a:pt x="2106945" y="573276"/>
                </a:cubicBezTo>
                <a:cubicBezTo>
                  <a:pt x="2108659" y="582701"/>
                  <a:pt x="2107860" y="589651"/>
                  <a:pt x="2104567" y="605986"/>
                </a:cubicBezTo>
                <a:cubicBezTo>
                  <a:pt x="2101642" y="620522"/>
                  <a:pt x="2107822" y="633817"/>
                  <a:pt x="2107822" y="633817"/>
                </a:cubicBezTo>
                <a:cubicBezTo>
                  <a:pt x="2107822" y="633817"/>
                  <a:pt x="2099456" y="620657"/>
                  <a:pt x="2099938" y="612061"/>
                </a:cubicBezTo>
                <a:cubicBezTo>
                  <a:pt x="2100621" y="599729"/>
                  <a:pt x="2105184" y="582460"/>
                  <a:pt x="2102565" y="573276"/>
                </a:cubicBezTo>
                <a:cubicBezTo>
                  <a:pt x="2099215" y="561551"/>
                  <a:pt x="2091919" y="552752"/>
                  <a:pt x="2084669" y="543674"/>
                </a:cubicBezTo>
                <a:cubicBezTo>
                  <a:pt x="2081185" y="539313"/>
                  <a:pt x="2068064" y="526106"/>
                  <a:pt x="2059765" y="522949"/>
                </a:cubicBezTo>
                <a:cubicBezTo>
                  <a:pt x="2046982" y="518087"/>
                  <a:pt x="2043862" y="516567"/>
                  <a:pt x="2019594" y="522207"/>
                </a:cubicBezTo>
                <a:cubicBezTo>
                  <a:pt x="2004635" y="525692"/>
                  <a:pt x="1945635" y="555851"/>
                  <a:pt x="1932504" y="565286"/>
                </a:cubicBezTo>
                <a:cubicBezTo>
                  <a:pt x="1917438" y="576106"/>
                  <a:pt x="1892602" y="607969"/>
                  <a:pt x="1874322" y="614274"/>
                </a:cubicBezTo>
                <a:cubicBezTo>
                  <a:pt x="1862173" y="618472"/>
                  <a:pt x="1849408" y="620262"/>
                  <a:pt x="1847040" y="628041"/>
                </a:cubicBezTo>
                <a:cubicBezTo>
                  <a:pt x="1844662" y="635828"/>
                  <a:pt x="1879048" y="641585"/>
                  <a:pt x="1889203" y="642403"/>
                </a:cubicBezTo>
                <a:cubicBezTo>
                  <a:pt x="1899370" y="643221"/>
                  <a:pt x="1965629" y="646022"/>
                  <a:pt x="1983187" y="644916"/>
                </a:cubicBezTo>
                <a:cubicBezTo>
                  <a:pt x="2000737" y="643819"/>
                  <a:pt x="2065244" y="643847"/>
                  <a:pt x="2119585" y="638996"/>
                </a:cubicBezTo>
                <a:cubicBezTo>
                  <a:pt x="2127180" y="638322"/>
                  <a:pt x="2150486" y="616546"/>
                  <a:pt x="2173637" y="608951"/>
                </a:cubicBezTo>
                <a:cubicBezTo>
                  <a:pt x="2186643" y="604677"/>
                  <a:pt x="2199543" y="613090"/>
                  <a:pt x="2199543" y="613090"/>
                </a:cubicBezTo>
                <a:cubicBezTo>
                  <a:pt x="2199543" y="613090"/>
                  <a:pt x="2187220" y="610983"/>
                  <a:pt x="2174514" y="615170"/>
                </a:cubicBezTo>
                <a:cubicBezTo>
                  <a:pt x="2169074" y="616960"/>
                  <a:pt x="2156935" y="624151"/>
                  <a:pt x="2153990" y="625971"/>
                </a:cubicBezTo>
                <a:cubicBezTo>
                  <a:pt x="2144200" y="632046"/>
                  <a:pt x="2125842" y="648766"/>
                  <a:pt x="2125842" y="648766"/>
                </a:cubicBezTo>
                <a:cubicBezTo>
                  <a:pt x="2125842" y="648766"/>
                  <a:pt x="2121154" y="647631"/>
                  <a:pt x="2114580" y="648468"/>
                </a:cubicBezTo>
                <a:cubicBezTo>
                  <a:pt x="2103845" y="649844"/>
                  <a:pt x="2087057" y="653598"/>
                  <a:pt x="2069402" y="654542"/>
                </a:cubicBezTo>
                <a:cubicBezTo>
                  <a:pt x="2041130" y="656034"/>
                  <a:pt x="2001054" y="653917"/>
                  <a:pt x="1999205" y="658239"/>
                </a:cubicBezTo>
                <a:cubicBezTo>
                  <a:pt x="1998541" y="659789"/>
                  <a:pt x="2005068" y="672236"/>
                  <a:pt x="2013722" y="685771"/>
                </a:cubicBezTo>
                <a:cubicBezTo>
                  <a:pt x="2018613" y="693424"/>
                  <a:pt x="2024168" y="701423"/>
                  <a:pt x="2029606" y="708123"/>
                </a:cubicBezTo>
                <a:cubicBezTo>
                  <a:pt x="2037096" y="717316"/>
                  <a:pt x="2044652" y="723593"/>
                  <a:pt x="2046250" y="723805"/>
                </a:cubicBezTo>
                <a:cubicBezTo>
                  <a:pt x="2069325" y="726923"/>
                  <a:pt x="2079934" y="729668"/>
                  <a:pt x="2093304" y="732689"/>
                </a:cubicBezTo>
                <a:cubicBezTo>
                  <a:pt x="2103827" y="730101"/>
                  <a:pt x="2134853" y="728098"/>
                  <a:pt x="2134853" y="728098"/>
                </a:cubicBezTo>
                <a:lnTo>
                  <a:pt x="2145113" y="727512"/>
                </a:lnTo>
                <a:lnTo>
                  <a:pt x="2144990" y="729138"/>
                </a:lnTo>
                <a:cubicBezTo>
                  <a:pt x="2144980" y="729138"/>
                  <a:pt x="2140012" y="729148"/>
                  <a:pt x="2140735" y="732103"/>
                </a:cubicBezTo>
                <a:cubicBezTo>
                  <a:pt x="2141350" y="734616"/>
                  <a:pt x="2148763" y="739823"/>
                  <a:pt x="2156743" y="744386"/>
                </a:cubicBezTo>
                <a:cubicBezTo>
                  <a:pt x="2164734" y="748939"/>
                  <a:pt x="2173386" y="751048"/>
                  <a:pt x="2173386" y="751048"/>
                </a:cubicBezTo>
                <a:lnTo>
                  <a:pt x="2185402" y="763629"/>
                </a:lnTo>
                <a:lnTo>
                  <a:pt x="2184149" y="764957"/>
                </a:lnTo>
                <a:lnTo>
                  <a:pt x="2172010" y="753705"/>
                </a:lnTo>
                <a:cubicBezTo>
                  <a:pt x="2172010" y="753705"/>
                  <a:pt x="2161247" y="750662"/>
                  <a:pt x="2155867" y="747495"/>
                </a:cubicBezTo>
                <a:cubicBezTo>
                  <a:pt x="2147011" y="742268"/>
                  <a:pt x="2135719" y="735058"/>
                  <a:pt x="2135728" y="735058"/>
                </a:cubicBezTo>
                <a:cubicBezTo>
                  <a:pt x="2135728" y="735058"/>
                  <a:pt x="2125929" y="733999"/>
                  <a:pt x="2115831" y="734914"/>
                </a:cubicBezTo>
                <a:cubicBezTo>
                  <a:pt x="2105318" y="735857"/>
                  <a:pt x="2094401" y="738909"/>
                  <a:pt x="2093931" y="739795"/>
                </a:cubicBezTo>
                <a:cubicBezTo>
                  <a:pt x="2093170" y="741228"/>
                  <a:pt x="2130097" y="787013"/>
                  <a:pt x="2130097" y="787013"/>
                </a:cubicBezTo>
                <a:lnTo>
                  <a:pt x="2128095" y="788495"/>
                </a:lnTo>
                <a:cubicBezTo>
                  <a:pt x="2128095" y="788495"/>
                  <a:pt x="2092919" y="743126"/>
                  <a:pt x="2090676" y="740679"/>
                </a:cubicBezTo>
                <a:cubicBezTo>
                  <a:pt x="2088799" y="738639"/>
                  <a:pt x="2051526" y="730139"/>
                  <a:pt x="2050130" y="731651"/>
                </a:cubicBezTo>
                <a:cubicBezTo>
                  <a:pt x="2048706" y="733209"/>
                  <a:pt x="2062394" y="758893"/>
                  <a:pt x="2062394" y="758893"/>
                </a:cubicBezTo>
                <a:lnTo>
                  <a:pt x="2069653" y="799450"/>
                </a:lnTo>
                <a:lnTo>
                  <a:pt x="2103441" y="854955"/>
                </a:lnTo>
                <a:lnTo>
                  <a:pt x="2152613" y="936213"/>
                </a:lnTo>
                <a:lnTo>
                  <a:pt x="2101564" y="856582"/>
                </a:lnTo>
                <a:cubicBezTo>
                  <a:pt x="2101564" y="856582"/>
                  <a:pt x="2069537" y="808123"/>
                  <a:pt x="2066649" y="800480"/>
                </a:cubicBezTo>
                <a:cubicBezTo>
                  <a:pt x="2064589" y="795031"/>
                  <a:pt x="2065079" y="776827"/>
                  <a:pt x="2059391" y="759480"/>
                </a:cubicBezTo>
                <a:cubicBezTo>
                  <a:pt x="2053711" y="742133"/>
                  <a:pt x="2043872" y="731063"/>
                  <a:pt x="2043872" y="731063"/>
                </a:cubicBezTo>
                <a:cubicBezTo>
                  <a:pt x="2043872" y="731063"/>
                  <a:pt x="2020355" y="698459"/>
                  <a:pt x="2011720" y="696870"/>
                </a:cubicBezTo>
                <a:cubicBezTo>
                  <a:pt x="2010382" y="696629"/>
                  <a:pt x="2009256" y="720706"/>
                  <a:pt x="2008842" y="730322"/>
                </a:cubicBezTo>
                <a:cubicBezTo>
                  <a:pt x="2008408" y="740294"/>
                  <a:pt x="2014339" y="789235"/>
                  <a:pt x="2014348" y="789235"/>
                </a:cubicBezTo>
                <a:lnTo>
                  <a:pt x="2011720" y="791604"/>
                </a:lnTo>
                <a:lnTo>
                  <a:pt x="2005337" y="735058"/>
                </a:lnTo>
                <a:cubicBezTo>
                  <a:pt x="2005328" y="735058"/>
                  <a:pt x="2003221" y="741374"/>
                  <a:pt x="1994576" y="752674"/>
                </a:cubicBezTo>
                <a:cubicBezTo>
                  <a:pt x="1985931" y="763966"/>
                  <a:pt x="1970672" y="780207"/>
                  <a:pt x="1970672" y="780207"/>
                </a:cubicBezTo>
                <a:lnTo>
                  <a:pt x="1970422" y="777396"/>
                </a:lnTo>
                <a:cubicBezTo>
                  <a:pt x="1970422" y="777396"/>
                  <a:pt x="1983466" y="762647"/>
                  <a:pt x="1992198" y="750451"/>
                </a:cubicBezTo>
                <a:cubicBezTo>
                  <a:pt x="2000928" y="738263"/>
                  <a:pt x="2005089" y="727512"/>
                  <a:pt x="2005089" y="727512"/>
                </a:cubicBezTo>
                <a:cubicBezTo>
                  <a:pt x="2005089" y="727512"/>
                  <a:pt x="2009621" y="701057"/>
                  <a:pt x="2007715" y="693616"/>
                </a:cubicBezTo>
                <a:cubicBezTo>
                  <a:pt x="2006002" y="686975"/>
                  <a:pt x="1985132" y="665612"/>
                  <a:pt x="1975428" y="660463"/>
                </a:cubicBezTo>
                <a:cubicBezTo>
                  <a:pt x="1969374" y="657248"/>
                  <a:pt x="1917987" y="656612"/>
                  <a:pt x="1917987" y="656612"/>
                </a:cubicBezTo>
                <a:cubicBezTo>
                  <a:pt x="1917987" y="656612"/>
                  <a:pt x="1888886" y="655361"/>
                  <a:pt x="1874071" y="650537"/>
                </a:cubicBezTo>
                <a:cubicBezTo>
                  <a:pt x="1848061" y="642076"/>
                  <a:pt x="1821781" y="636415"/>
                  <a:pt x="1804115" y="633075"/>
                </a:cubicBezTo>
                <a:cubicBezTo>
                  <a:pt x="1791004" y="630592"/>
                  <a:pt x="1782591" y="629379"/>
                  <a:pt x="1782591" y="629379"/>
                </a:cubicBezTo>
                <a:cubicBezTo>
                  <a:pt x="1782591" y="629379"/>
                  <a:pt x="1785440" y="639996"/>
                  <a:pt x="1798860" y="662676"/>
                </a:cubicBezTo>
                <a:cubicBezTo>
                  <a:pt x="1812280" y="685356"/>
                  <a:pt x="1824533" y="704234"/>
                  <a:pt x="1837905" y="720550"/>
                </a:cubicBezTo>
                <a:cubicBezTo>
                  <a:pt x="1851276" y="736878"/>
                  <a:pt x="1862933" y="748265"/>
                  <a:pt x="1870568" y="761406"/>
                </a:cubicBezTo>
                <a:cubicBezTo>
                  <a:pt x="1878769" y="775528"/>
                  <a:pt x="1889340" y="808182"/>
                  <a:pt x="1889329" y="808182"/>
                </a:cubicBezTo>
                <a:lnTo>
                  <a:pt x="1888463" y="808768"/>
                </a:lnTo>
                <a:cubicBezTo>
                  <a:pt x="1888463" y="808768"/>
                  <a:pt x="1876440" y="781496"/>
                  <a:pt x="1868440" y="767470"/>
                </a:cubicBezTo>
                <a:cubicBezTo>
                  <a:pt x="1860412" y="753426"/>
                  <a:pt x="1847531" y="738167"/>
                  <a:pt x="1847541" y="738167"/>
                </a:cubicBezTo>
                <a:lnTo>
                  <a:pt x="1854798" y="754156"/>
                </a:lnTo>
                <a:lnTo>
                  <a:pt x="1850420" y="758151"/>
                </a:lnTo>
                <a:cubicBezTo>
                  <a:pt x="1850420" y="758151"/>
                  <a:pt x="1846713" y="745041"/>
                  <a:pt x="1838531" y="731361"/>
                </a:cubicBezTo>
                <a:cubicBezTo>
                  <a:pt x="1830406" y="717770"/>
                  <a:pt x="1815128" y="707671"/>
                  <a:pt x="1810748" y="697909"/>
                </a:cubicBezTo>
                <a:cubicBezTo>
                  <a:pt x="1802460" y="679427"/>
                  <a:pt x="1762991" y="639987"/>
                  <a:pt x="1744432" y="621380"/>
                </a:cubicBezTo>
                <a:cubicBezTo>
                  <a:pt x="1718180" y="595069"/>
                  <a:pt x="1672936" y="592904"/>
                  <a:pt x="1654453" y="598738"/>
                </a:cubicBezTo>
                <a:cubicBezTo>
                  <a:pt x="1635971" y="604562"/>
                  <a:pt x="1598205" y="644540"/>
                  <a:pt x="1578250" y="651135"/>
                </a:cubicBezTo>
                <a:cubicBezTo>
                  <a:pt x="1560864" y="656882"/>
                  <a:pt x="1488281" y="673574"/>
                  <a:pt x="1473263" y="677039"/>
                </a:cubicBezTo>
                <a:cubicBezTo>
                  <a:pt x="1436548" y="753426"/>
                  <a:pt x="1395992" y="837792"/>
                  <a:pt x="1361020" y="872274"/>
                </a:cubicBezTo>
                <a:cubicBezTo>
                  <a:pt x="1341824" y="891190"/>
                  <a:pt x="1271185" y="944771"/>
                  <a:pt x="1205098" y="993788"/>
                </a:cubicBezTo>
                <a:cubicBezTo>
                  <a:pt x="1167710" y="1021522"/>
                  <a:pt x="1154897" y="1030715"/>
                  <a:pt x="1132641" y="1046927"/>
                </a:cubicBezTo>
                <a:cubicBezTo>
                  <a:pt x="1138127" y="1047504"/>
                  <a:pt x="1140179" y="1047927"/>
                  <a:pt x="1145155" y="1048111"/>
                </a:cubicBezTo>
                <a:cubicBezTo>
                  <a:pt x="1158391" y="1048592"/>
                  <a:pt x="1160173" y="1043672"/>
                  <a:pt x="1160173" y="1043672"/>
                </a:cubicBezTo>
                <a:cubicBezTo>
                  <a:pt x="1160173" y="1043672"/>
                  <a:pt x="1167353" y="1032902"/>
                  <a:pt x="1171561" y="1026798"/>
                </a:cubicBezTo>
                <a:cubicBezTo>
                  <a:pt x="1175768" y="1020685"/>
                  <a:pt x="1185577" y="1016728"/>
                  <a:pt x="1192711" y="1009922"/>
                </a:cubicBezTo>
                <a:cubicBezTo>
                  <a:pt x="1199833" y="1003126"/>
                  <a:pt x="1205098" y="993788"/>
                  <a:pt x="1205098" y="993788"/>
                </a:cubicBezTo>
                <a:lnTo>
                  <a:pt x="1204349" y="1005629"/>
                </a:lnTo>
                <a:cubicBezTo>
                  <a:pt x="1204349" y="1005629"/>
                  <a:pt x="1216738" y="994540"/>
                  <a:pt x="1221492" y="988755"/>
                </a:cubicBezTo>
                <a:cubicBezTo>
                  <a:pt x="1226248" y="982978"/>
                  <a:pt x="1233796" y="984604"/>
                  <a:pt x="1239889" y="984760"/>
                </a:cubicBezTo>
                <a:cubicBezTo>
                  <a:pt x="1245973" y="984923"/>
                  <a:pt x="1257505" y="981552"/>
                  <a:pt x="1265660" y="979436"/>
                </a:cubicBezTo>
                <a:cubicBezTo>
                  <a:pt x="1273813" y="977318"/>
                  <a:pt x="1297658" y="979262"/>
                  <a:pt x="1303328" y="980620"/>
                </a:cubicBezTo>
                <a:cubicBezTo>
                  <a:pt x="1308998" y="981968"/>
                  <a:pt x="1338359" y="979656"/>
                  <a:pt x="1341621" y="978838"/>
                </a:cubicBezTo>
                <a:cubicBezTo>
                  <a:pt x="1344886" y="978030"/>
                  <a:pt x="1353001" y="970695"/>
                  <a:pt x="1353010" y="970704"/>
                </a:cubicBezTo>
                <a:lnTo>
                  <a:pt x="1354136" y="972475"/>
                </a:lnTo>
                <a:cubicBezTo>
                  <a:pt x="1354136" y="972475"/>
                  <a:pt x="1347089" y="979358"/>
                  <a:pt x="1342748" y="981207"/>
                </a:cubicBezTo>
                <a:cubicBezTo>
                  <a:pt x="1338406" y="983055"/>
                  <a:pt x="1312935" y="986358"/>
                  <a:pt x="1300699" y="982103"/>
                </a:cubicBezTo>
                <a:cubicBezTo>
                  <a:pt x="1288465" y="977838"/>
                  <a:pt x="1271570" y="982256"/>
                  <a:pt x="1262405" y="985500"/>
                </a:cubicBezTo>
                <a:cubicBezTo>
                  <a:pt x="1253251" y="988744"/>
                  <a:pt x="1230234" y="992923"/>
                  <a:pt x="1219991" y="1000305"/>
                </a:cubicBezTo>
                <a:cubicBezTo>
                  <a:pt x="1209748" y="1007690"/>
                  <a:pt x="1205455" y="1014340"/>
                  <a:pt x="1190333" y="1020733"/>
                </a:cubicBezTo>
                <a:cubicBezTo>
                  <a:pt x="1175209" y="1027115"/>
                  <a:pt x="1170435" y="1043672"/>
                  <a:pt x="1170435" y="1043672"/>
                </a:cubicBezTo>
                <a:cubicBezTo>
                  <a:pt x="1170435" y="1043672"/>
                  <a:pt x="1179782" y="1050797"/>
                  <a:pt x="1201970" y="1058180"/>
                </a:cubicBezTo>
                <a:cubicBezTo>
                  <a:pt x="1224149" y="1065564"/>
                  <a:pt x="1245666" y="1058988"/>
                  <a:pt x="1275296" y="1054185"/>
                </a:cubicBezTo>
                <a:cubicBezTo>
                  <a:pt x="1304935" y="1049372"/>
                  <a:pt x="1302732" y="1044145"/>
                  <a:pt x="1319095" y="1026356"/>
                </a:cubicBezTo>
                <a:cubicBezTo>
                  <a:pt x="1335461" y="1008565"/>
                  <a:pt x="1381669" y="1009730"/>
                  <a:pt x="1397677" y="1002972"/>
                </a:cubicBezTo>
                <a:cubicBezTo>
                  <a:pt x="1413696" y="996204"/>
                  <a:pt x="1440910" y="969742"/>
                  <a:pt x="1451363" y="943462"/>
                </a:cubicBezTo>
                <a:cubicBezTo>
                  <a:pt x="1461809" y="917191"/>
                  <a:pt x="1469355" y="900027"/>
                  <a:pt x="1486905" y="883517"/>
                </a:cubicBezTo>
                <a:cubicBezTo>
                  <a:pt x="1504443" y="867018"/>
                  <a:pt x="1533255" y="865622"/>
                  <a:pt x="1546713" y="855399"/>
                </a:cubicBezTo>
                <a:cubicBezTo>
                  <a:pt x="1560171" y="845166"/>
                  <a:pt x="1562356" y="834673"/>
                  <a:pt x="1562356" y="834673"/>
                </a:cubicBezTo>
                <a:lnTo>
                  <a:pt x="1567112" y="815583"/>
                </a:lnTo>
                <a:lnTo>
                  <a:pt x="1565235" y="810250"/>
                </a:lnTo>
                <a:lnTo>
                  <a:pt x="1571367" y="790863"/>
                </a:lnTo>
                <a:lnTo>
                  <a:pt x="1573495" y="792346"/>
                </a:lnTo>
                <a:lnTo>
                  <a:pt x="1568613" y="809808"/>
                </a:lnTo>
                <a:lnTo>
                  <a:pt x="1570866" y="813803"/>
                </a:lnTo>
                <a:lnTo>
                  <a:pt x="1566112" y="833344"/>
                </a:lnTo>
                <a:cubicBezTo>
                  <a:pt x="1566112" y="833344"/>
                  <a:pt x="1585151" y="813080"/>
                  <a:pt x="1589262" y="797081"/>
                </a:cubicBezTo>
                <a:cubicBezTo>
                  <a:pt x="1593363" y="781072"/>
                  <a:pt x="1595645" y="760664"/>
                  <a:pt x="1595645" y="760664"/>
                </a:cubicBezTo>
                <a:lnTo>
                  <a:pt x="1603904" y="756073"/>
                </a:lnTo>
                <a:cubicBezTo>
                  <a:pt x="1603904" y="756073"/>
                  <a:pt x="1602441" y="752395"/>
                  <a:pt x="1595269" y="743048"/>
                </a:cubicBezTo>
                <a:cubicBezTo>
                  <a:pt x="1588099" y="733710"/>
                  <a:pt x="1599774" y="713004"/>
                  <a:pt x="1599774" y="713004"/>
                </a:cubicBezTo>
                <a:lnTo>
                  <a:pt x="1597146" y="700865"/>
                </a:lnTo>
                <a:lnTo>
                  <a:pt x="1601151" y="699383"/>
                </a:lnTo>
                <a:lnTo>
                  <a:pt x="1603529" y="713004"/>
                </a:lnTo>
                <a:lnTo>
                  <a:pt x="1597021" y="730023"/>
                </a:lnTo>
                <a:lnTo>
                  <a:pt x="1599399" y="737724"/>
                </a:lnTo>
                <a:lnTo>
                  <a:pt x="1607408" y="750894"/>
                </a:lnTo>
                <a:lnTo>
                  <a:pt x="1620924" y="736838"/>
                </a:lnTo>
                <a:lnTo>
                  <a:pt x="1624303" y="722621"/>
                </a:lnTo>
                <a:lnTo>
                  <a:pt x="1625180" y="698651"/>
                </a:lnTo>
                <a:lnTo>
                  <a:pt x="1629934" y="683249"/>
                </a:lnTo>
                <a:lnTo>
                  <a:pt x="1632312" y="683845"/>
                </a:lnTo>
                <a:lnTo>
                  <a:pt x="1628307" y="698939"/>
                </a:lnTo>
                <a:lnTo>
                  <a:pt x="1627681" y="723073"/>
                </a:lnTo>
                <a:lnTo>
                  <a:pt x="1623551" y="736984"/>
                </a:lnTo>
                <a:lnTo>
                  <a:pt x="1634931" y="730322"/>
                </a:lnTo>
                <a:lnTo>
                  <a:pt x="1671598" y="705158"/>
                </a:lnTo>
                <a:cubicBezTo>
                  <a:pt x="1671598" y="705158"/>
                  <a:pt x="1679771" y="687041"/>
                  <a:pt x="1681234" y="681034"/>
                </a:cubicBezTo>
                <a:cubicBezTo>
                  <a:pt x="1682697" y="675027"/>
                  <a:pt x="1682234" y="657643"/>
                  <a:pt x="1682234" y="657643"/>
                </a:cubicBezTo>
                <a:lnTo>
                  <a:pt x="1686364" y="658239"/>
                </a:lnTo>
                <a:cubicBezTo>
                  <a:pt x="1686364" y="658239"/>
                  <a:pt x="1687328" y="678021"/>
                  <a:pt x="1683361" y="686810"/>
                </a:cubicBezTo>
                <a:cubicBezTo>
                  <a:pt x="1679395" y="695589"/>
                  <a:pt x="1675227" y="706487"/>
                  <a:pt x="1675227" y="706496"/>
                </a:cubicBezTo>
                <a:lnTo>
                  <a:pt x="1695876" y="703232"/>
                </a:lnTo>
                <a:lnTo>
                  <a:pt x="1726161" y="699979"/>
                </a:lnTo>
                <a:lnTo>
                  <a:pt x="1724659" y="704416"/>
                </a:lnTo>
                <a:lnTo>
                  <a:pt x="1672849" y="711078"/>
                </a:lnTo>
                <a:cubicBezTo>
                  <a:pt x="1672849" y="711078"/>
                  <a:pt x="1606639" y="759510"/>
                  <a:pt x="1600150" y="768510"/>
                </a:cubicBezTo>
                <a:cubicBezTo>
                  <a:pt x="1593661" y="777510"/>
                  <a:pt x="1602287" y="790748"/>
                  <a:pt x="1599148" y="799738"/>
                </a:cubicBezTo>
                <a:cubicBezTo>
                  <a:pt x="1596011" y="808740"/>
                  <a:pt x="1590640" y="820907"/>
                  <a:pt x="1590640" y="820907"/>
                </a:cubicBezTo>
                <a:cubicBezTo>
                  <a:pt x="1590640" y="820907"/>
                  <a:pt x="1557900" y="858104"/>
                  <a:pt x="1544085" y="870638"/>
                </a:cubicBezTo>
                <a:cubicBezTo>
                  <a:pt x="1530272" y="883181"/>
                  <a:pt x="1503819" y="886935"/>
                  <a:pt x="1492286" y="894329"/>
                </a:cubicBezTo>
                <a:cubicBezTo>
                  <a:pt x="1480733" y="901712"/>
                  <a:pt x="1453616" y="982689"/>
                  <a:pt x="1453616" y="982689"/>
                </a:cubicBezTo>
                <a:lnTo>
                  <a:pt x="1432466" y="995270"/>
                </a:lnTo>
                <a:cubicBezTo>
                  <a:pt x="1432466" y="995270"/>
                  <a:pt x="1440207" y="997003"/>
                  <a:pt x="1457620" y="1002818"/>
                </a:cubicBezTo>
                <a:cubicBezTo>
                  <a:pt x="1475026" y="1008643"/>
                  <a:pt x="1492661" y="1006525"/>
                  <a:pt x="1492661" y="1006525"/>
                </a:cubicBezTo>
                <a:cubicBezTo>
                  <a:pt x="1492661" y="1006525"/>
                  <a:pt x="1519038" y="985549"/>
                  <a:pt x="1524814" y="983729"/>
                </a:cubicBezTo>
                <a:cubicBezTo>
                  <a:pt x="1530599" y="981909"/>
                  <a:pt x="1561355" y="973361"/>
                  <a:pt x="1561355" y="973361"/>
                </a:cubicBezTo>
                <a:cubicBezTo>
                  <a:pt x="1561355" y="973361"/>
                  <a:pt x="1587973" y="957555"/>
                  <a:pt x="1593392" y="953386"/>
                </a:cubicBezTo>
                <a:cubicBezTo>
                  <a:pt x="1598803" y="949208"/>
                  <a:pt x="1620386" y="929349"/>
                  <a:pt x="1626806" y="924228"/>
                </a:cubicBezTo>
                <a:cubicBezTo>
                  <a:pt x="1633217" y="919097"/>
                  <a:pt x="1685990" y="888696"/>
                  <a:pt x="1685990" y="888696"/>
                </a:cubicBezTo>
                <a:lnTo>
                  <a:pt x="1691371" y="893433"/>
                </a:lnTo>
                <a:cubicBezTo>
                  <a:pt x="1691371" y="893433"/>
                  <a:pt x="1626844" y="932795"/>
                  <a:pt x="1617795" y="940651"/>
                </a:cubicBezTo>
                <a:cubicBezTo>
                  <a:pt x="1608736" y="948516"/>
                  <a:pt x="1565736" y="979878"/>
                  <a:pt x="1565736" y="979878"/>
                </a:cubicBezTo>
                <a:lnTo>
                  <a:pt x="1521435" y="992315"/>
                </a:lnTo>
                <a:lnTo>
                  <a:pt x="1510672" y="1008738"/>
                </a:lnTo>
                <a:cubicBezTo>
                  <a:pt x="1510672" y="1008738"/>
                  <a:pt x="1621540" y="1043634"/>
                  <a:pt x="1644567" y="1051662"/>
                </a:cubicBezTo>
                <a:cubicBezTo>
                  <a:pt x="1667603" y="1059702"/>
                  <a:pt x="1719797" y="1084779"/>
                  <a:pt x="1738425" y="1089263"/>
                </a:cubicBezTo>
                <a:cubicBezTo>
                  <a:pt x="1757051" y="1093740"/>
                  <a:pt x="1773398" y="1084623"/>
                  <a:pt x="1779588" y="1082006"/>
                </a:cubicBezTo>
                <a:cubicBezTo>
                  <a:pt x="1785778" y="1079387"/>
                  <a:pt x="1817006" y="1065430"/>
                  <a:pt x="1817006" y="1065430"/>
                </a:cubicBezTo>
                <a:cubicBezTo>
                  <a:pt x="1817006" y="1065430"/>
                  <a:pt x="1866467" y="1046263"/>
                  <a:pt x="1874572" y="1041305"/>
                </a:cubicBezTo>
                <a:cubicBezTo>
                  <a:pt x="1878837" y="1038686"/>
                  <a:pt x="1889127" y="1033391"/>
                  <a:pt x="1897214" y="1027538"/>
                </a:cubicBezTo>
                <a:cubicBezTo>
                  <a:pt x="1905349" y="1021647"/>
                  <a:pt x="1911365" y="1015101"/>
                  <a:pt x="1911355" y="1015101"/>
                </a:cubicBezTo>
                <a:cubicBezTo>
                  <a:pt x="1911355" y="1015101"/>
                  <a:pt x="1916062" y="1006756"/>
                  <a:pt x="1918863" y="998967"/>
                </a:cubicBezTo>
                <a:cubicBezTo>
                  <a:pt x="1921665" y="991190"/>
                  <a:pt x="1928124" y="983431"/>
                  <a:pt x="1928124" y="983431"/>
                </a:cubicBezTo>
                <a:cubicBezTo>
                  <a:pt x="1928124" y="983431"/>
                  <a:pt x="1930627" y="965371"/>
                  <a:pt x="1931128" y="957969"/>
                </a:cubicBezTo>
                <a:cubicBezTo>
                  <a:pt x="1931638" y="950565"/>
                  <a:pt x="1938761" y="930734"/>
                  <a:pt x="1938761" y="930734"/>
                </a:cubicBezTo>
                <a:lnTo>
                  <a:pt x="1941890" y="931476"/>
                </a:lnTo>
                <a:cubicBezTo>
                  <a:pt x="1941890" y="931476"/>
                  <a:pt x="1937231" y="945627"/>
                  <a:pt x="1935007" y="955899"/>
                </a:cubicBezTo>
                <a:cubicBezTo>
                  <a:pt x="1933659" y="962146"/>
                  <a:pt x="1933130" y="979725"/>
                  <a:pt x="1933130" y="979734"/>
                </a:cubicBezTo>
                <a:cubicBezTo>
                  <a:pt x="1933130" y="979734"/>
                  <a:pt x="1944548" y="972186"/>
                  <a:pt x="1948772" y="968779"/>
                </a:cubicBezTo>
                <a:cubicBezTo>
                  <a:pt x="1952999" y="965361"/>
                  <a:pt x="1969296" y="956496"/>
                  <a:pt x="1969296" y="956496"/>
                </a:cubicBezTo>
                <a:lnTo>
                  <a:pt x="1974428" y="958565"/>
                </a:lnTo>
                <a:cubicBezTo>
                  <a:pt x="1974428" y="958565"/>
                  <a:pt x="1963703" y="963128"/>
                  <a:pt x="1953153" y="969808"/>
                </a:cubicBezTo>
                <a:cubicBezTo>
                  <a:pt x="1942361" y="976654"/>
                  <a:pt x="1931754" y="985750"/>
                  <a:pt x="1928374" y="989495"/>
                </a:cubicBezTo>
                <a:cubicBezTo>
                  <a:pt x="1921693" y="996908"/>
                  <a:pt x="1918613" y="1012733"/>
                  <a:pt x="1918613" y="1012733"/>
                </a:cubicBezTo>
                <a:cubicBezTo>
                  <a:pt x="1918613" y="1012733"/>
                  <a:pt x="1935979" y="1010038"/>
                  <a:pt x="1941014" y="1010222"/>
                </a:cubicBezTo>
                <a:cubicBezTo>
                  <a:pt x="1946049" y="1010404"/>
                  <a:pt x="1970173" y="1011704"/>
                  <a:pt x="1970173" y="1011704"/>
                </a:cubicBezTo>
                <a:lnTo>
                  <a:pt x="1999706" y="995868"/>
                </a:lnTo>
                <a:lnTo>
                  <a:pt x="2021722" y="995868"/>
                </a:lnTo>
                <a:cubicBezTo>
                  <a:pt x="2021731" y="995868"/>
                  <a:pt x="2045749" y="982748"/>
                  <a:pt x="2050630" y="980465"/>
                </a:cubicBezTo>
                <a:cubicBezTo>
                  <a:pt x="2055512" y="978184"/>
                  <a:pt x="2086047" y="969664"/>
                  <a:pt x="2086047" y="969664"/>
                </a:cubicBezTo>
                <a:lnTo>
                  <a:pt x="2086296" y="972331"/>
                </a:lnTo>
                <a:cubicBezTo>
                  <a:pt x="2086296" y="972331"/>
                  <a:pt x="2058370" y="981082"/>
                  <a:pt x="2050505" y="984316"/>
                </a:cubicBezTo>
                <a:cubicBezTo>
                  <a:pt x="2042650" y="987551"/>
                  <a:pt x="2022724" y="1000894"/>
                  <a:pt x="2022724" y="1000894"/>
                </a:cubicBezTo>
                <a:lnTo>
                  <a:pt x="1999831" y="999265"/>
                </a:lnTo>
                <a:cubicBezTo>
                  <a:pt x="1999831" y="999265"/>
                  <a:pt x="1988761" y="1007073"/>
                  <a:pt x="1984690" y="1009480"/>
                </a:cubicBezTo>
                <a:cubicBezTo>
                  <a:pt x="1980607" y="1011886"/>
                  <a:pt x="1968795" y="1016439"/>
                  <a:pt x="1968795" y="1016439"/>
                </a:cubicBezTo>
                <a:cubicBezTo>
                  <a:pt x="1968795" y="1016439"/>
                  <a:pt x="1941706" y="1015054"/>
                  <a:pt x="1936634" y="1015101"/>
                </a:cubicBezTo>
                <a:cubicBezTo>
                  <a:pt x="1931561" y="1015160"/>
                  <a:pt x="1914233" y="1019395"/>
                  <a:pt x="1914233" y="1019395"/>
                </a:cubicBezTo>
                <a:cubicBezTo>
                  <a:pt x="1914233" y="1019395"/>
                  <a:pt x="1904867" y="1027115"/>
                  <a:pt x="1901344" y="1029465"/>
                </a:cubicBezTo>
                <a:cubicBezTo>
                  <a:pt x="1897820" y="1031812"/>
                  <a:pt x="1884449" y="1040862"/>
                  <a:pt x="1884459" y="1040862"/>
                </a:cubicBezTo>
                <a:cubicBezTo>
                  <a:pt x="1884449" y="1040862"/>
                  <a:pt x="1891062" y="1043308"/>
                  <a:pt x="1894084" y="1044414"/>
                </a:cubicBezTo>
                <a:cubicBezTo>
                  <a:pt x="1897117" y="1045511"/>
                  <a:pt x="1903971" y="1050778"/>
                  <a:pt x="1903971" y="1050778"/>
                </a:cubicBezTo>
                <a:cubicBezTo>
                  <a:pt x="1903971" y="1050778"/>
                  <a:pt x="1905753" y="1050488"/>
                  <a:pt x="1908101" y="1047813"/>
                </a:cubicBezTo>
                <a:cubicBezTo>
                  <a:pt x="1910450" y="1045145"/>
                  <a:pt x="1915984" y="1041748"/>
                  <a:pt x="1915984" y="1041748"/>
                </a:cubicBezTo>
                <a:lnTo>
                  <a:pt x="1917736" y="1043374"/>
                </a:lnTo>
                <a:lnTo>
                  <a:pt x="1907100" y="1052558"/>
                </a:lnTo>
                <a:cubicBezTo>
                  <a:pt x="1907100" y="1052558"/>
                  <a:pt x="1914714" y="1051383"/>
                  <a:pt x="1918488" y="1050634"/>
                </a:cubicBezTo>
                <a:cubicBezTo>
                  <a:pt x="1922270" y="1049873"/>
                  <a:pt x="1927123" y="1050922"/>
                  <a:pt x="1927123" y="1050922"/>
                </a:cubicBezTo>
                <a:lnTo>
                  <a:pt x="1941014" y="1044857"/>
                </a:lnTo>
                <a:lnTo>
                  <a:pt x="1942140" y="1047081"/>
                </a:lnTo>
                <a:lnTo>
                  <a:pt x="1930502" y="1053291"/>
                </a:lnTo>
                <a:cubicBezTo>
                  <a:pt x="1930502" y="1053291"/>
                  <a:pt x="1938030" y="1058806"/>
                  <a:pt x="1939513" y="1058922"/>
                </a:cubicBezTo>
                <a:cubicBezTo>
                  <a:pt x="1940995" y="1059037"/>
                  <a:pt x="1948146" y="1056697"/>
                  <a:pt x="1948146" y="1056697"/>
                </a:cubicBezTo>
                <a:lnTo>
                  <a:pt x="1949023" y="1059508"/>
                </a:lnTo>
                <a:cubicBezTo>
                  <a:pt x="1949023" y="1059508"/>
                  <a:pt x="1941890" y="1061818"/>
                  <a:pt x="1938385" y="1061135"/>
                </a:cubicBezTo>
                <a:cubicBezTo>
                  <a:pt x="1934882" y="1060452"/>
                  <a:pt x="1928374" y="1054031"/>
                  <a:pt x="1928374" y="1054031"/>
                </a:cubicBezTo>
                <a:cubicBezTo>
                  <a:pt x="1928374" y="1054031"/>
                  <a:pt x="1920828" y="1054069"/>
                  <a:pt x="1916736" y="1053742"/>
                </a:cubicBezTo>
                <a:cubicBezTo>
                  <a:pt x="1912644" y="1053395"/>
                  <a:pt x="1907600" y="1056544"/>
                  <a:pt x="1907600" y="1056553"/>
                </a:cubicBezTo>
                <a:lnTo>
                  <a:pt x="1912856" y="1086155"/>
                </a:lnTo>
                <a:lnTo>
                  <a:pt x="1910729" y="1084970"/>
                </a:lnTo>
                <a:cubicBezTo>
                  <a:pt x="1910729" y="1084970"/>
                  <a:pt x="1907042" y="1061771"/>
                  <a:pt x="1904597" y="1055657"/>
                </a:cubicBezTo>
                <a:cubicBezTo>
                  <a:pt x="1902162" y="1049556"/>
                  <a:pt x="1885411" y="1043625"/>
                  <a:pt x="1878326" y="1043818"/>
                </a:cubicBezTo>
                <a:cubicBezTo>
                  <a:pt x="1871511" y="1044010"/>
                  <a:pt x="1817882" y="1076085"/>
                  <a:pt x="1817882" y="1076085"/>
                </a:cubicBezTo>
                <a:cubicBezTo>
                  <a:pt x="1817882" y="1076085"/>
                  <a:pt x="1792978" y="1087512"/>
                  <a:pt x="1778461" y="1091036"/>
                </a:cubicBezTo>
                <a:cubicBezTo>
                  <a:pt x="1762895" y="1094828"/>
                  <a:pt x="1735045" y="1095329"/>
                  <a:pt x="1735045" y="1095329"/>
                </a:cubicBezTo>
                <a:cubicBezTo>
                  <a:pt x="1735045" y="1095329"/>
                  <a:pt x="1744489" y="1107102"/>
                  <a:pt x="1752191" y="1114129"/>
                </a:cubicBezTo>
                <a:cubicBezTo>
                  <a:pt x="1759882" y="1121156"/>
                  <a:pt x="1774033" y="1128252"/>
                  <a:pt x="1781965" y="1135587"/>
                </a:cubicBezTo>
                <a:cubicBezTo>
                  <a:pt x="1789735" y="1142778"/>
                  <a:pt x="1799342" y="1164938"/>
                  <a:pt x="1818256" y="1185769"/>
                </a:cubicBezTo>
                <a:cubicBezTo>
                  <a:pt x="1818892" y="1184393"/>
                  <a:pt x="1819374" y="1182304"/>
                  <a:pt x="1820010" y="1181177"/>
                </a:cubicBezTo>
                <a:cubicBezTo>
                  <a:pt x="1823100" y="1175758"/>
                  <a:pt x="1833399" y="1168451"/>
                  <a:pt x="1833399" y="1168451"/>
                </a:cubicBezTo>
                <a:cubicBezTo>
                  <a:pt x="1833399" y="1168451"/>
                  <a:pt x="1823580" y="1181611"/>
                  <a:pt x="1822386" y="1185471"/>
                </a:cubicBezTo>
                <a:cubicBezTo>
                  <a:pt x="1822156" y="1186231"/>
                  <a:pt x="1821520" y="1187868"/>
                  <a:pt x="1821261" y="1188878"/>
                </a:cubicBezTo>
                <a:cubicBezTo>
                  <a:pt x="1842410" y="1210654"/>
                  <a:pt x="1902335" y="1253953"/>
                  <a:pt x="1902970" y="1253703"/>
                </a:cubicBezTo>
                <a:cubicBezTo>
                  <a:pt x="1903625" y="1253452"/>
                  <a:pt x="1920702" y="1253452"/>
                  <a:pt x="1926246" y="1253414"/>
                </a:cubicBezTo>
                <a:cubicBezTo>
                  <a:pt x="1931792" y="1253367"/>
                  <a:pt x="1935132" y="1250305"/>
                  <a:pt x="1935132" y="1250305"/>
                </a:cubicBezTo>
                <a:lnTo>
                  <a:pt x="1955781" y="1236982"/>
                </a:lnTo>
                <a:lnTo>
                  <a:pt x="1975178" y="1210778"/>
                </a:lnTo>
                <a:lnTo>
                  <a:pt x="1977055" y="1216853"/>
                </a:lnTo>
                <a:lnTo>
                  <a:pt x="1955656" y="1241131"/>
                </a:lnTo>
                <a:lnTo>
                  <a:pt x="1939137" y="1252818"/>
                </a:lnTo>
                <a:cubicBezTo>
                  <a:pt x="1939137" y="1252818"/>
                  <a:pt x="1950583" y="1261751"/>
                  <a:pt x="1956032" y="1264369"/>
                </a:cubicBezTo>
                <a:cubicBezTo>
                  <a:pt x="1961479" y="1266978"/>
                  <a:pt x="1967169" y="1269548"/>
                  <a:pt x="1967169" y="1269548"/>
                </a:cubicBezTo>
                <a:cubicBezTo>
                  <a:pt x="1967169" y="1269548"/>
                  <a:pt x="1980414" y="1267508"/>
                  <a:pt x="1983563" y="1267325"/>
                </a:cubicBezTo>
                <a:cubicBezTo>
                  <a:pt x="1986702" y="1267132"/>
                  <a:pt x="2003085" y="1272803"/>
                  <a:pt x="2003085" y="1272803"/>
                </a:cubicBezTo>
                <a:lnTo>
                  <a:pt x="2003210" y="1275468"/>
                </a:lnTo>
                <a:cubicBezTo>
                  <a:pt x="2003200" y="1275468"/>
                  <a:pt x="1986182" y="1271233"/>
                  <a:pt x="1981059" y="1270290"/>
                </a:cubicBezTo>
                <a:cubicBezTo>
                  <a:pt x="1975929" y="1269337"/>
                  <a:pt x="1969672" y="1273389"/>
                  <a:pt x="1969672" y="1273389"/>
                </a:cubicBezTo>
                <a:cubicBezTo>
                  <a:pt x="1969672" y="1273399"/>
                  <a:pt x="1975381" y="1293575"/>
                  <a:pt x="1978807" y="1300922"/>
                </a:cubicBezTo>
                <a:cubicBezTo>
                  <a:pt x="1982234" y="1308276"/>
                  <a:pt x="1991321" y="1326382"/>
                  <a:pt x="1991321" y="1326382"/>
                </a:cubicBezTo>
                <a:lnTo>
                  <a:pt x="1986191" y="1324160"/>
                </a:lnTo>
                <a:cubicBezTo>
                  <a:pt x="1986191" y="1324169"/>
                  <a:pt x="1976015" y="1306234"/>
                  <a:pt x="1972426" y="1298409"/>
                </a:cubicBezTo>
                <a:cubicBezTo>
                  <a:pt x="1968835" y="1290582"/>
                  <a:pt x="1963665" y="1272061"/>
                  <a:pt x="1963665" y="1272061"/>
                </a:cubicBezTo>
                <a:cubicBezTo>
                  <a:pt x="1963665" y="1272061"/>
                  <a:pt x="1956685" y="1272032"/>
                  <a:pt x="1949399" y="1268508"/>
                </a:cubicBezTo>
                <a:cubicBezTo>
                  <a:pt x="1942111" y="1264985"/>
                  <a:pt x="1936258" y="1257255"/>
                  <a:pt x="1936258" y="1257255"/>
                </a:cubicBezTo>
                <a:cubicBezTo>
                  <a:pt x="1936258" y="1257265"/>
                  <a:pt x="1929741" y="1257371"/>
                  <a:pt x="1923868" y="1260220"/>
                </a:cubicBezTo>
                <a:cubicBezTo>
                  <a:pt x="1918006" y="1263070"/>
                  <a:pt x="1909228" y="1264515"/>
                  <a:pt x="1909228" y="1264515"/>
                </a:cubicBezTo>
                <a:lnTo>
                  <a:pt x="1917736" y="1280647"/>
                </a:lnTo>
                <a:cubicBezTo>
                  <a:pt x="1918046" y="1280474"/>
                  <a:pt x="1920741" y="1279020"/>
                  <a:pt x="1920741" y="1279020"/>
                </a:cubicBezTo>
                <a:lnTo>
                  <a:pt x="1920866" y="1284200"/>
                </a:lnTo>
                <a:cubicBezTo>
                  <a:pt x="1920866" y="1284200"/>
                  <a:pt x="1920038" y="1284767"/>
                  <a:pt x="1919989" y="1284786"/>
                </a:cubicBezTo>
                <a:lnTo>
                  <a:pt x="1932128" y="1307737"/>
                </a:lnTo>
                <a:lnTo>
                  <a:pt x="1945644" y="1318836"/>
                </a:lnTo>
                <a:cubicBezTo>
                  <a:pt x="1945644" y="1318836"/>
                  <a:pt x="1974273" y="1332148"/>
                  <a:pt x="1987693" y="1336597"/>
                </a:cubicBezTo>
                <a:cubicBezTo>
                  <a:pt x="2001112" y="1341034"/>
                  <a:pt x="2010344" y="1350660"/>
                  <a:pt x="2010344" y="1350660"/>
                </a:cubicBezTo>
                <a:cubicBezTo>
                  <a:pt x="2010344" y="1350660"/>
                  <a:pt x="2030589" y="1373321"/>
                  <a:pt x="2035988" y="1378337"/>
                </a:cubicBezTo>
                <a:cubicBezTo>
                  <a:pt x="2041399" y="1383353"/>
                  <a:pt x="2066398" y="1402317"/>
                  <a:pt x="2066398" y="1402317"/>
                </a:cubicBezTo>
                <a:lnTo>
                  <a:pt x="2065648" y="1407939"/>
                </a:lnTo>
                <a:cubicBezTo>
                  <a:pt x="2065648" y="1407939"/>
                  <a:pt x="2025303" y="1379136"/>
                  <a:pt x="2017842" y="1373900"/>
                </a:cubicBezTo>
                <a:cubicBezTo>
                  <a:pt x="2010391" y="1368662"/>
                  <a:pt x="1992198" y="1352731"/>
                  <a:pt x="1992198" y="1352731"/>
                </a:cubicBezTo>
                <a:cubicBezTo>
                  <a:pt x="1992198" y="1352731"/>
                  <a:pt x="1940446" y="1327510"/>
                  <a:pt x="1937510" y="1331562"/>
                </a:cubicBezTo>
                <a:cubicBezTo>
                  <a:pt x="1934574" y="1335615"/>
                  <a:pt x="1940513" y="1372118"/>
                  <a:pt x="1940513" y="1372118"/>
                </a:cubicBezTo>
                <a:lnTo>
                  <a:pt x="1962538" y="1402019"/>
                </a:lnTo>
                <a:lnTo>
                  <a:pt x="1985941" y="1434141"/>
                </a:lnTo>
                <a:lnTo>
                  <a:pt x="1982936" y="1437098"/>
                </a:lnTo>
                <a:lnTo>
                  <a:pt x="1958034" y="1405426"/>
                </a:lnTo>
                <a:lnTo>
                  <a:pt x="1938385" y="1380406"/>
                </a:lnTo>
                <a:lnTo>
                  <a:pt x="1936007" y="1395511"/>
                </a:lnTo>
                <a:lnTo>
                  <a:pt x="1931754" y="1445982"/>
                </a:lnTo>
                <a:cubicBezTo>
                  <a:pt x="1931754" y="1445982"/>
                  <a:pt x="1940936" y="1469432"/>
                  <a:pt x="1943893" y="1476181"/>
                </a:cubicBezTo>
                <a:cubicBezTo>
                  <a:pt x="1946848" y="1482919"/>
                  <a:pt x="1947493" y="1491611"/>
                  <a:pt x="1948397" y="1496010"/>
                </a:cubicBezTo>
                <a:cubicBezTo>
                  <a:pt x="1949302" y="1500410"/>
                  <a:pt x="1958784" y="1516139"/>
                  <a:pt x="1958784" y="1516139"/>
                </a:cubicBezTo>
                <a:cubicBezTo>
                  <a:pt x="1958784" y="1516139"/>
                  <a:pt x="1948205" y="1506688"/>
                  <a:pt x="1945394" y="1500305"/>
                </a:cubicBezTo>
                <a:cubicBezTo>
                  <a:pt x="1942583" y="1493922"/>
                  <a:pt x="1940186" y="1483921"/>
                  <a:pt x="1938510" y="1474843"/>
                </a:cubicBezTo>
                <a:cubicBezTo>
                  <a:pt x="1936836" y="1465764"/>
                  <a:pt x="1931820" y="1455234"/>
                  <a:pt x="1928374" y="1450863"/>
                </a:cubicBezTo>
                <a:cubicBezTo>
                  <a:pt x="1924937" y="1446502"/>
                  <a:pt x="1922117" y="1450863"/>
                  <a:pt x="1922117" y="1450863"/>
                </a:cubicBezTo>
                <a:cubicBezTo>
                  <a:pt x="1922117" y="1450863"/>
                  <a:pt x="1925168" y="1433824"/>
                  <a:pt x="1927748" y="1423928"/>
                </a:cubicBezTo>
                <a:cubicBezTo>
                  <a:pt x="1930329" y="1414021"/>
                  <a:pt x="1931253" y="1379077"/>
                  <a:pt x="1931253" y="1379077"/>
                </a:cubicBezTo>
                <a:lnTo>
                  <a:pt x="1921741" y="1311577"/>
                </a:lnTo>
                <a:cubicBezTo>
                  <a:pt x="1921741" y="1311586"/>
                  <a:pt x="1913713" y="1300286"/>
                  <a:pt x="1907850" y="1292190"/>
                </a:cubicBezTo>
                <a:cubicBezTo>
                  <a:pt x="1900612" y="1296511"/>
                  <a:pt x="1894306" y="1300093"/>
                  <a:pt x="1891331" y="1302258"/>
                </a:cubicBezTo>
                <a:cubicBezTo>
                  <a:pt x="1886019" y="1306139"/>
                  <a:pt x="1865687" y="1324160"/>
                  <a:pt x="1865687" y="1324160"/>
                </a:cubicBezTo>
                <a:cubicBezTo>
                  <a:pt x="1865687" y="1324160"/>
                  <a:pt x="1856656" y="1331687"/>
                  <a:pt x="1844162" y="1334084"/>
                </a:cubicBezTo>
                <a:cubicBezTo>
                  <a:pt x="1831657" y="1336472"/>
                  <a:pt x="1804616" y="1345029"/>
                  <a:pt x="1804616" y="1345029"/>
                </a:cubicBezTo>
                <a:lnTo>
                  <a:pt x="1791477" y="1353473"/>
                </a:lnTo>
                <a:lnTo>
                  <a:pt x="1767074" y="1389878"/>
                </a:lnTo>
                <a:cubicBezTo>
                  <a:pt x="1767074" y="1389878"/>
                  <a:pt x="1774794" y="1392084"/>
                  <a:pt x="1779837" y="1395357"/>
                </a:cubicBezTo>
                <a:cubicBezTo>
                  <a:pt x="1784891" y="1398639"/>
                  <a:pt x="1790850" y="1399506"/>
                  <a:pt x="1790850" y="1399506"/>
                </a:cubicBezTo>
                <a:cubicBezTo>
                  <a:pt x="1790850" y="1399506"/>
                  <a:pt x="1796857" y="1393220"/>
                  <a:pt x="1803741" y="1390918"/>
                </a:cubicBezTo>
                <a:cubicBezTo>
                  <a:pt x="1810633" y="1388618"/>
                  <a:pt x="1816755" y="1389590"/>
                  <a:pt x="1816755" y="1389590"/>
                </a:cubicBezTo>
                <a:cubicBezTo>
                  <a:pt x="1816755" y="1389590"/>
                  <a:pt x="1823100" y="1373427"/>
                  <a:pt x="1827017" y="1366796"/>
                </a:cubicBezTo>
                <a:cubicBezTo>
                  <a:pt x="1830936" y="1360153"/>
                  <a:pt x="1841784" y="1345029"/>
                  <a:pt x="1841784" y="1345029"/>
                </a:cubicBezTo>
                <a:lnTo>
                  <a:pt x="1846540" y="1343701"/>
                </a:lnTo>
                <a:cubicBezTo>
                  <a:pt x="1846540" y="1343701"/>
                  <a:pt x="1836875" y="1358939"/>
                  <a:pt x="1833149" y="1365168"/>
                </a:cubicBezTo>
                <a:cubicBezTo>
                  <a:pt x="1829414" y="1371387"/>
                  <a:pt x="1822386" y="1388994"/>
                  <a:pt x="1822386" y="1388994"/>
                </a:cubicBezTo>
                <a:cubicBezTo>
                  <a:pt x="1822386" y="1388994"/>
                  <a:pt x="1827691" y="1393374"/>
                  <a:pt x="1832398" y="1393143"/>
                </a:cubicBezTo>
                <a:cubicBezTo>
                  <a:pt x="1837106" y="1392902"/>
                  <a:pt x="1852921" y="1391218"/>
                  <a:pt x="1852921" y="1391218"/>
                </a:cubicBezTo>
                <a:lnTo>
                  <a:pt x="1852547" y="1393585"/>
                </a:lnTo>
                <a:cubicBezTo>
                  <a:pt x="1852547" y="1393585"/>
                  <a:pt x="1837096" y="1396646"/>
                  <a:pt x="1834276" y="1396098"/>
                </a:cubicBezTo>
                <a:cubicBezTo>
                  <a:pt x="1831454" y="1395549"/>
                  <a:pt x="1819759" y="1392247"/>
                  <a:pt x="1819759" y="1392247"/>
                </a:cubicBezTo>
                <a:cubicBezTo>
                  <a:pt x="1819759" y="1392247"/>
                  <a:pt x="1814398" y="1393951"/>
                  <a:pt x="1809247" y="1395655"/>
                </a:cubicBezTo>
                <a:cubicBezTo>
                  <a:pt x="1804105" y="1397360"/>
                  <a:pt x="1793103" y="1403943"/>
                  <a:pt x="1793103" y="1403943"/>
                </a:cubicBezTo>
                <a:lnTo>
                  <a:pt x="1806869" y="1416380"/>
                </a:lnTo>
                <a:lnTo>
                  <a:pt x="1824263" y="1441093"/>
                </a:lnTo>
                <a:lnTo>
                  <a:pt x="1822012" y="1446426"/>
                </a:lnTo>
                <a:lnTo>
                  <a:pt x="1806618" y="1420222"/>
                </a:lnTo>
                <a:lnTo>
                  <a:pt x="1789224" y="1405724"/>
                </a:lnTo>
                <a:cubicBezTo>
                  <a:pt x="1789224" y="1405724"/>
                  <a:pt x="1786470" y="1402577"/>
                  <a:pt x="1781465" y="1401875"/>
                </a:cubicBezTo>
                <a:cubicBezTo>
                  <a:pt x="1776469" y="1401171"/>
                  <a:pt x="1761008" y="1399072"/>
                  <a:pt x="1760450" y="1398764"/>
                </a:cubicBezTo>
                <a:cubicBezTo>
                  <a:pt x="1759882" y="1398457"/>
                  <a:pt x="1698898" y="1432006"/>
                  <a:pt x="1679232" y="1448793"/>
                </a:cubicBezTo>
                <a:cubicBezTo>
                  <a:pt x="1659573" y="1465581"/>
                  <a:pt x="1648869" y="1485152"/>
                  <a:pt x="1641063" y="1490831"/>
                </a:cubicBezTo>
                <a:cubicBezTo>
                  <a:pt x="1639234" y="1492160"/>
                  <a:pt x="1636548" y="1493268"/>
                  <a:pt x="1634305" y="1494528"/>
                </a:cubicBezTo>
                <a:cubicBezTo>
                  <a:pt x="1612637" y="1547658"/>
                  <a:pt x="1594624" y="1597792"/>
                  <a:pt x="1581253" y="1633959"/>
                </a:cubicBezTo>
                <a:lnTo>
                  <a:pt x="1596396" y="1617536"/>
                </a:lnTo>
                <a:lnTo>
                  <a:pt x="1598900" y="1620635"/>
                </a:lnTo>
                <a:lnTo>
                  <a:pt x="1576248" y="1647137"/>
                </a:lnTo>
                <a:cubicBezTo>
                  <a:pt x="1572783" y="1656234"/>
                  <a:pt x="1568778" y="1667054"/>
                  <a:pt x="1566112" y="1673042"/>
                </a:cubicBezTo>
                <a:cubicBezTo>
                  <a:pt x="1574351" y="1671954"/>
                  <a:pt x="1621098" y="1665851"/>
                  <a:pt x="1635681" y="1658092"/>
                </a:cubicBezTo>
                <a:cubicBezTo>
                  <a:pt x="1644201" y="1653558"/>
                  <a:pt x="1660961" y="1635441"/>
                  <a:pt x="1660961" y="1635441"/>
                </a:cubicBezTo>
                <a:cubicBezTo>
                  <a:pt x="1660961" y="1635441"/>
                  <a:pt x="1687742" y="1620366"/>
                  <a:pt x="1691746" y="1614427"/>
                </a:cubicBezTo>
                <a:cubicBezTo>
                  <a:pt x="1696203" y="1607804"/>
                  <a:pt x="1695019" y="1601258"/>
                  <a:pt x="1693624" y="1590292"/>
                </a:cubicBezTo>
                <a:cubicBezTo>
                  <a:pt x="1692073" y="1578096"/>
                  <a:pt x="1683785" y="1568844"/>
                  <a:pt x="1681109" y="1565726"/>
                </a:cubicBezTo>
                <a:cubicBezTo>
                  <a:pt x="1678433" y="1562607"/>
                  <a:pt x="1665840" y="1547965"/>
                  <a:pt x="1665840" y="1547965"/>
                </a:cubicBezTo>
                <a:lnTo>
                  <a:pt x="1669346" y="1546925"/>
                </a:lnTo>
                <a:cubicBezTo>
                  <a:pt x="1669346" y="1546925"/>
                  <a:pt x="1679683" y="1559035"/>
                  <a:pt x="1682360" y="1563059"/>
                </a:cubicBezTo>
                <a:cubicBezTo>
                  <a:pt x="1685036" y="1567092"/>
                  <a:pt x="1688011" y="1573976"/>
                  <a:pt x="1691871" y="1574458"/>
                </a:cubicBezTo>
                <a:cubicBezTo>
                  <a:pt x="1693614" y="1574678"/>
                  <a:pt x="1697186" y="1571212"/>
                  <a:pt x="1698753" y="1564841"/>
                </a:cubicBezTo>
                <a:cubicBezTo>
                  <a:pt x="1700054" y="1559527"/>
                  <a:pt x="1700380" y="1553000"/>
                  <a:pt x="1700380" y="1553000"/>
                </a:cubicBezTo>
                <a:lnTo>
                  <a:pt x="1700256" y="1526354"/>
                </a:lnTo>
                <a:cubicBezTo>
                  <a:pt x="1700256" y="1526354"/>
                  <a:pt x="1701536" y="1537193"/>
                  <a:pt x="1702133" y="1544412"/>
                </a:cubicBezTo>
                <a:cubicBezTo>
                  <a:pt x="1702403" y="1547629"/>
                  <a:pt x="1702798" y="1550324"/>
                  <a:pt x="1703384" y="1550776"/>
                </a:cubicBezTo>
                <a:cubicBezTo>
                  <a:pt x="1704656" y="1551759"/>
                  <a:pt x="1716525" y="1543074"/>
                  <a:pt x="1716525" y="1543074"/>
                </a:cubicBezTo>
                <a:lnTo>
                  <a:pt x="1716400" y="1548109"/>
                </a:lnTo>
                <a:lnTo>
                  <a:pt x="1703510" y="1557293"/>
                </a:lnTo>
                <a:cubicBezTo>
                  <a:pt x="1703510" y="1557293"/>
                  <a:pt x="1703250" y="1565466"/>
                  <a:pt x="1700881" y="1570607"/>
                </a:cubicBezTo>
                <a:cubicBezTo>
                  <a:pt x="1698524" y="1575756"/>
                  <a:pt x="1694654" y="1579039"/>
                  <a:pt x="1694125" y="1579491"/>
                </a:cubicBezTo>
                <a:cubicBezTo>
                  <a:pt x="1693451" y="1580060"/>
                  <a:pt x="1696607" y="1585431"/>
                  <a:pt x="1697878" y="1592660"/>
                </a:cubicBezTo>
                <a:cubicBezTo>
                  <a:pt x="1699148" y="1599899"/>
                  <a:pt x="1699129" y="1606282"/>
                  <a:pt x="1699129" y="1606282"/>
                </a:cubicBezTo>
                <a:cubicBezTo>
                  <a:pt x="1699129" y="1606282"/>
                  <a:pt x="1707890" y="1601123"/>
                  <a:pt x="1715148" y="1594441"/>
                </a:cubicBezTo>
                <a:cubicBezTo>
                  <a:pt x="1722397" y="1587760"/>
                  <a:pt x="1727036" y="1584084"/>
                  <a:pt x="1727036" y="1584084"/>
                </a:cubicBezTo>
                <a:cubicBezTo>
                  <a:pt x="1727036" y="1584084"/>
                  <a:pt x="1730444" y="1578134"/>
                  <a:pt x="1734170" y="1571059"/>
                </a:cubicBezTo>
                <a:cubicBezTo>
                  <a:pt x="1737896" y="1563974"/>
                  <a:pt x="1743555" y="1555955"/>
                  <a:pt x="1743555" y="1555955"/>
                </a:cubicBezTo>
                <a:cubicBezTo>
                  <a:pt x="1743546" y="1555955"/>
                  <a:pt x="1745548" y="1545164"/>
                  <a:pt x="1746685" y="1538637"/>
                </a:cubicBezTo>
                <a:cubicBezTo>
                  <a:pt x="1747810" y="1532110"/>
                  <a:pt x="1749427" y="1521647"/>
                  <a:pt x="1752692" y="1516285"/>
                </a:cubicBezTo>
                <a:cubicBezTo>
                  <a:pt x="1755184" y="1512184"/>
                  <a:pt x="1764117" y="1500150"/>
                  <a:pt x="1769826" y="1491131"/>
                </a:cubicBezTo>
                <a:cubicBezTo>
                  <a:pt x="1775544" y="1482101"/>
                  <a:pt x="1775458" y="1480176"/>
                  <a:pt x="1775458" y="1480176"/>
                </a:cubicBezTo>
                <a:lnTo>
                  <a:pt x="1779963" y="1480176"/>
                </a:lnTo>
                <a:cubicBezTo>
                  <a:pt x="1779963" y="1480176"/>
                  <a:pt x="1762953" y="1513560"/>
                  <a:pt x="1758573" y="1523101"/>
                </a:cubicBezTo>
                <a:cubicBezTo>
                  <a:pt x="1756878" y="1526777"/>
                  <a:pt x="1756917" y="1528500"/>
                  <a:pt x="1754568" y="1537897"/>
                </a:cubicBezTo>
                <a:cubicBezTo>
                  <a:pt x="1752210" y="1547291"/>
                  <a:pt x="1750313" y="1555348"/>
                  <a:pt x="1749188" y="1560691"/>
                </a:cubicBezTo>
                <a:cubicBezTo>
                  <a:pt x="1747340" y="1569394"/>
                  <a:pt x="1740331" y="1577711"/>
                  <a:pt x="1741177" y="1579491"/>
                </a:cubicBezTo>
                <a:cubicBezTo>
                  <a:pt x="1741832" y="1580869"/>
                  <a:pt x="1756937" y="1575467"/>
                  <a:pt x="1763069" y="1572975"/>
                </a:cubicBezTo>
                <a:cubicBezTo>
                  <a:pt x="1767535" y="1571165"/>
                  <a:pt x="1775814" y="1565860"/>
                  <a:pt x="1783593" y="1559208"/>
                </a:cubicBezTo>
                <a:cubicBezTo>
                  <a:pt x="1793555" y="1550709"/>
                  <a:pt x="1802739" y="1540707"/>
                  <a:pt x="1802739" y="1540707"/>
                </a:cubicBezTo>
                <a:cubicBezTo>
                  <a:pt x="1802739" y="1540707"/>
                  <a:pt x="1790148" y="1558111"/>
                  <a:pt x="1784343" y="1563801"/>
                </a:cubicBezTo>
                <a:cubicBezTo>
                  <a:pt x="1778548" y="1569489"/>
                  <a:pt x="1772512" y="1573524"/>
                  <a:pt x="1772454" y="1575198"/>
                </a:cubicBezTo>
                <a:cubicBezTo>
                  <a:pt x="1772301" y="1580571"/>
                  <a:pt x="1816129" y="1580377"/>
                  <a:pt x="1816129" y="1580377"/>
                </a:cubicBezTo>
                <a:cubicBezTo>
                  <a:pt x="1816129" y="1580377"/>
                  <a:pt x="1825024" y="1573919"/>
                  <a:pt x="1834276" y="1570019"/>
                </a:cubicBezTo>
                <a:cubicBezTo>
                  <a:pt x="1843527" y="1566120"/>
                  <a:pt x="1853172" y="1564841"/>
                  <a:pt x="1853172" y="1564841"/>
                </a:cubicBezTo>
                <a:cubicBezTo>
                  <a:pt x="1853172" y="1564841"/>
                  <a:pt x="1843016" y="1568113"/>
                  <a:pt x="1834276" y="1572975"/>
                </a:cubicBezTo>
                <a:cubicBezTo>
                  <a:pt x="1825535" y="1577845"/>
                  <a:pt x="1817507" y="1583786"/>
                  <a:pt x="1817507" y="1583786"/>
                </a:cubicBezTo>
                <a:lnTo>
                  <a:pt x="1822137" y="1587637"/>
                </a:lnTo>
                <a:lnTo>
                  <a:pt x="1821135" y="1588965"/>
                </a:lnTo>
                <a:lnTo>
                  <a:pt x="1813878" y="1585855"/>
                </a:lnTo>
                <a:cubicBezTo>
                  <a:pt x="1813878" y="1585855"/>
                  <a:pt x="1768459" y="1584623"/>
                  <a:pt x="1763944" y="1582746"/>
                </a:cubicBezTo>
                <a:cubicBezTo>
                  <a:pt x="1760219" y="1585663"/>
                  <a:pt x="1756252" y="1586105"/>
                  <a:pt x="1748812" y="1589263"/>
                </a:cubicBezTo>
                <a:cubicBezTo>
                  <a:pt x="1741361" y="1592410"/>
                  <a:pt x="1731166" y="1592660"/>
                  <a:pt x="1731166" y="1592660"/>
                </a:cubicBezTo>
                <a:lnTo>
                  <a:pt x="1720154" y="1603029"/>
                </a:lnTo>
                <a:cubicBezTo>
                  <a:pt x="1720154" y="1603029"/>
                  <a:pt x="1788588" y="1615822"/>
                  <a:pt x="1825891" y="1632774"/>
                </a:cubicBezTo>
                <a:cubicBezTo>
                  <a:pt x="1863193" y="1649736"/>
                  <a:pt x="1905318" y="1648341"/>
                  <a:pt x="1932128" y="1641804"/>
                </a:cubicBezTo>
                <a:cubicBezTo>
                  <a:pt x="1963616" y="1634131"/>
                  <a:pt x="1966351" y="1614686"/>
                  <a:pt x="1976430" y="1608794"/>
                </a:cubicBezTo>
                <a:cubicBezTo>
                  <a:pt x="1993132" y="1599053"/>
                  <a:pt x="2023263" y="1576382"/>
                  <a:pt x="2052132" y="1563501"/>
                </a:cubicBezTo>
                <a:cubicBezTo>
                  <a:pt x="2068979" y="1555984"/>
                  <a:pt x="2099831" y="1529087"/>
                  <a:pt x="2110200" y="1521472"/>
                </a:cubicBezTo>
                <a:cubicBezTo>
                  <a:pt x="2120566" y="1513849"/>
                  <a:pt x="2134477" y="1496310"/>
                  <a:pt x="2134477" y="1496310"/>
                </a:cubicBezTo>
                <a:lnTo>
                  <a:pt x="2145364" y="1501045"/>
                </a:lnTo>
                <a:cubicBezTo>
                  <a:pt x="2145354" y="1501045"/>
                  <a:pt x="2124272" y="1522956"/>
                  <a:pt x="2108573" y="1535682"/>
                </a:cubicBezTo>
                <a:cubicBezTo>
                  <a:pt x="2092872" y="1548407"/>
                  <a:pt x="2080040" y="1554627"/>
                  <a:pt x="2080040" y="1554627"/>
                </a:cubicBezTo>
                <a:lnTo>
                  <a:pt x="2107446" y="1546338"/>
                </a:lnTo>
                <a:cubicBezTo>
                  <a:pt x="2107446" y="1546338"/>
                  <a:pt x="2139300" y="1557861"/>
                  <a:pt x="2151987" y="1562472"/>
                </a:cubicBezTo>
                <a:cubicBezTo>
                  <a:pt x="2164684" y="1567073"/>
                  <a:pt x="2184343" y="1569394"/>
                  <a:pt x="2195288" y="1566169"/>
                </a:cubicBezTo>
                <a:cubicBezTo>
                  <a:pt x="2208957" y="1562144"/>
                  <a:pt x="2213684" y="1551979"/>
                  <a:pt x="2220817" y="1547523"/>
                </a:cubicBezTo>
                <a:cubicBezTo>
                  <a:pt x="2230577" y="1541410"/>
                  <a:pt x="2244739" y="1534710"/>
                  <a:pt x="2250477" y="1532571"/>
                </a:cubicBezTo>
                <a:cubicBezTo>
                  <a:pt x="2253595" y="1531408"/>
                  <a:pt x="2262952" y="1525881"/>
                  <a:pt x="2269998" y="1519692"/>
                </a:cubicBezTo>
                <a:cubicBezTo>
                  <a:pt x="2275871" y="1514532"/>
                  <a:pt x="2279875" y="1508449"/>
                  <a:pt x="2279875" y="1508449"/>
                </a:cubicBezTo>
                <a:lnTo>
                  <a:pt x="2284381" y="1512000"/>
                </a:lnTo>
                <a:cubicBezTo>
                  <a:pt x="2284381" y="1511991"/>
                  <a:pt x="2261037" y="1530406"/>
                  <a:pt x="2261488" y="1533313"/>
                </a:cubicBezTo>
                <a:cubicBezTo>
                  <a:pt x="2261932" y="1536221"/>
                  <a:pt x="2291023" y="1536143"/>
                  <a:pt x="2299773" y="1539235"/>
                </a:cubicBezTo>
                <a:cubicBezTo>
                  <a:pt x="2308533" y="1542324"/>
                  <a:pt x="2310661" y="1549294"/>
                  <a:pt x="2310661" y="1549294"/>
                </a:cubicBezTo>
                <a:cubicBezTo>
                  <a:pt x="2310661" y="1549294"/>
                  <a:pt x="2297838" y="1545279"/>
                  <a:pt x="2284130" y="1542343"/>
                </a:cubicBezTo>
                <a:cubicBezTo>
                  <a:pt x="2272963" y="1539946"/>
                  <a:pt x="2259958" y="1538098"/>
                  <a:pt x="2254855" y="1538637"/>
                </a:cubicBezTo>
                <a:cubicBezTo>
                  <a:pt x="2248435" y="1539320"/>
                  <a:pt x="2240830" y="1542305"/>
                  <a:pt x="2230577" y="1548109"/>
                </a:cubicBezTo>
                <a:cubicBezTo>
                  <a:pt x="2224031" y="1551816"/>
                  <a:pt x="2207493" y="1568392"/>
                  <a:pt x="2201545" y="1571347"/>
                </a:cubicBezTo>
                <a:cubicBezTo>
                  <a:pt x="2195721" y="1574255"/>
                  <a:pt x="2188212" y="1574592"/>
                  <a:pt x="2187778" y="1578163"/>
                </a:cubicBezTo>
                <a:cubicBezTo>
                  <a:pt x="2187355" y="1581725"/>
                  <a:pt x="2200063" y="1583881"/>
                  <a:pt x="2209554" y="1584526"/>
                </a:cubicBezTo>
                <a:cubicBezTo>
                  <a:pt x="2213105" y="1584767"/>
                  <a:pt x="2229923" y="1586221"/>
                  <a:pt x="2248723" y="1586452"/>
                </a:cubicBezTo>
                <a:cubicBezTo>
                  <a:pt x="2273762" y="1586750"/>
                  <a:pt x="2301276" y="1587963"/>
                  <a:pt x="2305654" y="1587781"/>
                </a:cubicBezTo>
                <a:cubicBezTo>
                  <a:pt x="2313337" y="1587453"/>
                  <a:pt x="2320923" y="1575796"/>
                  <a:pt x="2320923" y="1575796"/>
                </a:cubicBezTo>
                <a:cubicBezTo>
                  <a:pt x="2320923" y="1575796"/>
                  <a:pt x="2338683" y="1575507"/>
                  <a:pt x="2332936" y="1576526"/>
                </a:cubicBezTo>
                <a:cubicBezTo>
                  <a:pt x="2330327" y="1576999"/>
                  <a:pt x="2324639" y="1577046"/>
                  <a:pt x="2322424" y="1579491"/>
                </a:cubicBezTo>
                <a:cubicBezTo>
                  <a:pt x="2319247" y="1582996"/>
                  <a:pt x="2311575" y="1589282"/>
                  <a:pt x="2308784" y="1590003"/>
                </a:cubicBezTo>
                <a:cubicBezTo>
                  <a:pt x="2294151" y="1593778"/>
                  <a:pt x="2265512" y="1590821"/>
                  <a:pt x="2263616" y="1594441"/>
                </a:cubicBezTo>
                <a:cubicBezTo>
                  <a:pt x="2261864" y="1597764"/>
                  <a:pt x="2273791" y="1614262"/>
                  <a:pt x="2286508" y="1627749"/>
                </a:cubicBezTo>
                <a:cubicBezTo>
                  <a:pt x="2300167" y="1642228"/>
                  <a:pt x="2325996" y="1644355"/>
                  <a:pt x="2322424" y="1646097"/>
                </a:cubicBezTo>
                <a:cubicBezTo>
                  <a:pt x="2315975" y="1649244"/>
                  <a:pt x="2295605" y="1640707"/>
                  <a:pt x="2283880" y="1629819"/>
                </a:cubicBezTo>
                <a:cubicBezTo>
                  <a:pt x="2271076" y="1617931"/>
                  <a:pt x="2258245" y="1595944"/>
                  <a:pt x="2254481" y="1595327"/>
                </a:cubicBezTo>
                <a:cubicBezTo>
                  <a:pt x="2231830" y="1591620"/>
                  <a:pt x="2207994" y="1589705"/>
                  <a:pt x="2197290" y="1587193"/>
                </a:cubicBezTo>
                <a:cubicBezTo>
                  <a:pt x="2186584" y="1584670"/>
                  <a:pt x="2162337" y="1574640"/>
                  <a:pt x="2160999" y="1576526"/>
                </a:cubicBezTo>
                <a:cubicBezTo>
                  <a:pt x="2159871" y="1578134"/>
                  <a:pt x="2177362" y="1604636"/>
                  <a:pt x="2179144" y="1614427"/>
                </a:cubicBezTo>
                <a:cubicBezTo>
                  <a:pt x="2180858" y="1623850"/>
                  <a:pt x="2180184" y="1630801"/>
                  <a:pt x="2176891" y="1647137"/>
                </a:cubicBezTo>
                <a:cubicBezTo>
                  <a:pt x="2173965" y="1661664"/>
                  <a:pt x="2180145" y="1674957"/>
                  <a:pt x="2180145" y="1674957"/>
                </a:cubicBezTo>
                <a:cubicBezTo>
                  <a:pt x="2180145" y="1674957"/>
                  <a:pt x="2171665" y="1661808"/>
                  <a:pt x="2172136" y="1653201"/>
                </a:cubicBezTo>
                <a:cubicBezTo>
                  <a:pt x="2172828" y="1640880"/>
                  <a:pt x="2177516" y="1623609"/>
                  <a:pt x="2174889" y="1614427"/>
                </a:cubicBezTo>
                <a:cubicBezTo>
                  <a:pt x="2171549" y="1602702"/>
                  <a:pt x="2164117" y="1593892"/>
                  <a:pt x="2156869" y="1584826"/>
                </a:cubicBezTo>
                <a:cubicBezTo>
                  <a:pt x="2153393" y="1580464"/>
                  <a:pt x="2140272" y="1567257"/>
                  <a:pt x="2131974" y="1564099"/>
                </a:cubicBezTo>
                <a:cubicBezTo>
                  <a:pt x="2119181" y="1559238"/>
                  <a:pt x="2116197" y="1557716"/>
                  <a:pt x="2091929" y="1563357"/>
                </a:cubicBezTo>
                <a:cubicBezTo>
                  <a:pt x="2076969" y="1566842"/>
                  <a:pt x="2017833" y="1596993"/>
                  <a:pt x="2004713" y="1606426"/>
                </a:cubicBezTo>
                <a:cubicBezTo>
                  <a:pt x="1989647" y="1617255"/>
                  <a:pt x="1964800" y="1649110"/>
                  <a:pt x="1946520" y="1655426"/>
                </a:cubicBezTo>
                <a:cubicBezTo>
                  <a:pt x="1934371" y="1659612"/>
                  <a:pt x="1921741" y="1661404"/>
                  <a:pt x="1919365" y="1669191"/>
                </a:cubicBezTo>
                <a:cubicBezTo>
                  <a:pt x="1916996" y="1676969"/>
                  <a:pt x="1951372" y="1682727"/>
                  <a:pt x="1961537" y="1683545"/>
                </a:cubicBezTo>
                <a:cubicBezTo>
                  <a:pt x="1971703" y="1684363"/>
                  <a:pt x="2037952" y="1687164"/>
                  <a:pt x="2055512" y="1686067"/>
                </a:cubicBezTo>
                <a:cubicBezTo>
                  <a:pt x="2073069" y="1684959"/>
                  <a:pt x="2137452" y="1684987"/>
                  <a:pt x="2191784" y="1680146"/>
                </a:cubicBezTo>
                <a:cubicBezTo>
                  <a:pt x="2199387" y="1679462"/>
                  <a:pt x="2222819" y="1657688"/>
                  <a:pt x="2245971" y="1650093"/>
                </a:cubicBezTo>
                <a:cubicBezTo>
                  <a:pt x="2258976" y="1645828"/>
                  <a:pt x="2271866" y="1654241"/>
                  <a:pt x="2271875" y="1654241"/>
                </a:cubicBezTo>
                <a:cubicBezTo>
                  <a:pt x="2271875" y="1654241"/>
                  <a:pt x="2259419" y="1652133"/>
                  <a:pt x="2246721" y="1656310"/>
                </a:cubicBezTo>
                <a:cubicBezTo>
                  <a:pt x="2241274" y="1658102"/>
                  <a:pt x="2229135" y="1665293"/>
                  <a:pt x="2226199" y="1667122"/>
                </a:cubicBezTo>
                <a:cubicBezTo>
                  <a:pt x="2216398" y="1673186"/>
                  <a:pt x="2198165" y="1689907"/>
                  <a:pt x="2198165" y="1689907"/>
                </a:cubicBezTo>
                <a:cubicBezTo>
                  <a:pt x="2198165" y="1689907"/>
                  <a:pt x="2193361" y="1688772"/>
                  <a:pt x="2186777" y="1689618"/>
                </a:cubicBezTo>
                <a:cubicBezTo>
                  <a:pt x="2176054" y="1690985"/>
                  <a:pt x="2159391" y="1694750"/>
                  <a:pt x="2141735" y="1695684"/>
                </a:cubicBezTo>
                <a:cubicBezTo>
                  <a:pt x="2113453" y="1697175"/>
                  <a:pt x="2073388" y="1695211"/>
                  <a:pt x="2071530" y="1699533"/>
                </a:cubicBezTo>
                <a:cubicBezTo>
                  <a:pt x="2070866" y="1701083"/>
                  <a:pt x="2077267" y="1713378"/>
                  <a:pt x="2085922" y="1726912"/>
                </a:cubicBezTo>
                <a:cubicBezTo>
                  <a:pt x="2090811" y="1734574"/>
                  <a:pt x="2096366" y="1742564"/>
                  <a:pt x="2101815" y="1749263"/>
                </a:cubicBezTo>
                <a:cubicBezTo>
                  <a:pt x="2109294" y="1758466"/>
                  <a:pt x="2116852" y="1764744"/>
                  <a:pt x="2118459" y="1764955"/>
                </a:cubicBezTo>
                <a:cubicBezTo>
                  <a:pt x="2141534" y="1768075"/>
                  <a:pt x="2152132" y="1770818"/>
                  <a:pt x="2165502" y="1773841"/>
                </a:cubicBezTo>
                <a:cubicBezTo>
                  <a:pt x="2176024" y="1771241"/>
                  <a:pt x="2207051" y="1769248"/>
                  <a:pt x="2207051" y="1769248"/>
                </a:cubicBezTo>
                <a:lnTo>
                  <a:pt x="2217438" y="1768652"/>
                </a:lnTo>
                <a:lnTo>
                  <a:pt x="2217188" y="1770288"/>
                </a:lnTo>
                <a:cubicBezTo>
                  <a:pt x="2217188" y="1770288"/>
                  <a:pt x="2212211" y="1770288"/>
                  <a:pt x="2212933" y="1773243"/>
                </a:cubicBezTo>
                <a:cubicBezTo>
                  <a:pt x="2213549" y="1775765"/>
                  <a:pt x="2221086" y="1780973"/>
                  <a:pt x="2229076" y="1785528"/>
                </a:cubicBezTo>
                <a:cubicBezTo>
                  <a:pt x="2237066" y="1790090"/>
                  <a:pt x="2245721" y="1792188"/>
                  <a:pt x="2245721" y="1792188"/>
                </a:cubicBezTo>
                <a:lnTo>
                  <a:pt x="2257609" y="1804925"/>
                </a:lnTo>
                <a:lnTo>
                  <a:pt x="2256358" y="1806109"/>
                </a:lnTo>
                <a:lnTo>
                  <a:pt x="2244219" y="1794854"/>
                </a:lnTo>
                <a:cubicBezTo>
                  <a:pt x="2244210" y="1794854"/>
                  <a:pt x="2233447" y="1791804"/>
                  <a:pt x="2228076" y="1788637"/>
                </a:cubicBezTo>
                <a:cubicBezTo>
                  <a:pt x="2219209" y="1783419"/>
                  <a:pt x="2207928" y="1776354"/>
                  <a:pt x="2207928" y="1776354"/>
                </a:cubicBezTo>
                <a:cubicBezTo>
                  <a:pt x="2207928" y="1776354"/>
                  <a:pt x="2198137" y="1775150"/>
                  <a:pt x="2188028" y="1776054"/>
                </a:cubicBezTo>
                <a:cubicBezTo>
                  <a:pt x="2177527" y="1777008"/>
                  <a:pt x="2166726" y="1780049"/>
                  <a:pt x="2166254" y="1780945"/>
                </a:cubicBezTo>
                <a:cubicBezTo>
                  <a:pt x="2165502" y="1782370"/>
                  <a:pt x="2202295" y="1828162"/>
                  <a:pt x="2202295" y="1828162"/>
                </a:cubicBezTo>
                <a:lnTo>
                  <a:pt x="2200293" y="1829635"/>
                </a:lnTo>
                <a:cubicBezTo>
                  <a:pt x="2200293" y="1829635"/>
                  <a:pt x="2165128" y="1784275"/>
                  <a:pt x="2162876" y="1781831"/>
                </a:cubicBezTo>
                <a:cubicBezTo>
                  <a:pt x="2160999" y="1779791"/>
                  <a:pt x="2123734" y="1771290"/>
                  <a:pt x="2122338" y="1772801"/>
                </a:cubicBezTo>
                <a:cubicBezTo>
                  <a:pt x="2120904" y="1774351"/>
                  <a:pt x="2134728" y="1800034"/>
                  <a:pt x="2134728" y="1800034"/>
                </a:cubicBezTo>
                <a:lnTo>
                  <a:pt x="2141986" y="1840744"/>
                </a:lnTo>
                <a:lnTo>
                  <a:pt x="2175639" y="1896096"/>
                </a:lnTo>
                <a:lnTo>
                  <a:pt x="2224821" y="1977508"/>
                </a:lnTo>
                <a:lnTo>
                  <a:pt x="2173762" y="1897724"/>
                </a:lnTo>
                <a:cubicBezTo>
                  <a:pt x="2173762" y="1897724"/>
                  <a:pt x="2141735" y="1849263"/>
                  <a:pt x="2138858" y="1841630"/>
                </a:cubicBezTo>
                <a:cubicBezTo>
                  <a:pt x="2136797" y="1836172"/>
                  <a:pt x="2137279" y="1818122"/>
                  <a:pt x="2131598" y="1800776"/>
                </a:cubicBezTo>
                <a:cubicBezTo>
                  <a:pt x="2125910" y="1783429"/>
                  <a:pt x="2116081" y="1772203"/>
                  <a:pt x="2116081" y="1772203"/>
                </a:cubicBezTo>
                <a:cubicBezTo>
                  <a:pt x="2116081" y="1772203"/>
                  <a:pt x="2092688" y="1739609"/>
                  <a:pt x="2084044" y="1738020"/>
                </a:cubicBezTo>
                <a:cubicBezTo>
                  <a:pt x="2082716" y="1737770"/>
                  <a:pt x="2081589" y="1761846"/>
                  <a:pt x="2081166" y="1771472"/>
                </a:cubicBezTo>
                <a:cubicBezTo>
                  <a:pt x="2080733" y="1781446"/>
                  <a:pt x="2086672" y="1830377"/>
                  <a:pt x="2086672" y="1830377"/>
                </a:cubicBezTo>
                <a:lnTo>
                  <a:pt x="2084044" y="1832744"/>
                </a:lnTo>
                <a:lnTo>
                  <a:pt x="2077537" y="1776354"/>
                </a:lnTo>
                <a:cubicBezTo>
                  <a:pt x="2077537" y="1776354"/>
                  <a:pt x="2075419" y="1782524"/>
                  <a:pt x="2066774" y="1793816"/>
                </a:cubicBezTo>
                <a:cubicBezTo>
                  <a:pt x="2058129" y="1805116"/>
                  <a:pt x="2042997" y="1821347"/>
                  <a:pt x="2042997" y="1821347"/>
                </a:cubicBezTo>
                <a:lnTo>
                  <a:pt x="2042621" y="1818690"/>
                </a:lnTo>
                <a:cubicBezTo>
                  <a:pt x="2042621" y="1818690"/>
                  <a:pt x="2055665" y="1803788"/>
                  <a:pt x="2064396" y="1791601"/>
                </a:cubicBezTo>
                <a:cubicBezTo>
                  <a:pt x="2073128" y="1779405"/>
                  <a:pt x="2077412" y="1768652"/>
                  <a:pt x="2077412" y="1768652"/>
                </a:cubicBezTo>
                <a:cubicBezTo>
                  <a:pt x="2077412" y="1768652"/>
                  <a:pt x="2081955" y="1742209"/>
                  <a:pt x="2080040" y="1734757"/>
                </a:cubicBezTo>
                <a:cubicBezTo>
                  <a:pt x="2078336" y="1728115"/>
                  <a:pt x="2057465" y="1706754"/>
                  <a:pt x="2047751" y="1701603"/>
                </a:cubicBezTo>
                <a:cubicBezTo>
                  <a:pt x="2041697" y="1698388"/>
                  <a:pt x="1990196" y="1697753"/>
                  <a:pt x="1990196" y="1697753"/>
                </a:cubicBezTo>
                <a:cubicBezTo>
                  <a:pt x="1990196" y="1697753"/>
                  <a:pt x="1961095" y="1696511"/>
                  <a:pt x="1946269" y="1691689"/>
                </a:cubicBezTo>
                <a:cubicBezTo>
                  <a:pt x="1920259" y="1683226"/>
                  <a:pt x="1893978" y="1677566"/>
                  <a:pt x="1876324" y="1674226"/>
                </a:cubicBezTo>
                <a:cubicBezTo>
                  <a:pt x="1863202" y="1671742"/>
                  <a:pt x="1854798" y="1670520"/>
                  <a:pt x="1854798" y="1670520"/>
                </a:cubicBezTo>
                <a:cubicBezTo>
                  <a:pt x="1854798" y="1670520"/>
                  <a:pt x="1857649" y="1681148"/>
                  <a:pt x="1871067" y="1703828"/>
                </a:cubicBezTo>
                <a:cubicBezTo>
                  <a:pt x="1884478" y="1726507"/>
                  <a:pt x="1896742" y="1745374"/>
                  <a:pt x="1910103" y="1761702"/>
                </a:cubicBezTo>
                <a:cubicBezTo>
                  <a:pt x="1923474" y="1778018"/>
                  <a:pt x="1935132" y="1789417"/>
                  <a:pt x="1942765" y="1802556"/>
                </a:cubicBezTo>
                <a:cubicBezTo>
                  <a:pt x="1950968" y="1816678"/>
                  <a:pt x="1961537" y="1849322"/>
                  <a:pt x="1961537" y="1849322"/>
                </a:cubicBezTo>
                <a:lnTo>
                  <a:pt x="1960661" y="1850062"/>
                </a:lnTo>
                <a:cubicBezTo>
                  <a:pt x="1960661" y="1850062"/>
                  <a:pt x="1948647" y="1822637"/>
                  <a:pt x="1940638" y="1808622"/>
                </a:cubicBezTo>
                <a:cubicBezTo>
                  <a:pt x="1932619" y="1794575"/>
                  <a:pt x="1919864" y="1779462"/>
                  <a:pt x="1919864" y="1779462"/>
                </a:cubicBezTo>
                <a:lnTo>
                  <a:pt x="1926998" y="1795298"/>
                </a:lnTo>
                <a:lnTo>
                  <a:pt x="1922617" y="1799293"/>
                </a:lnTo>
                <a:cubicBezTo>
                  <a:pt x="1922617" y="1799293"/>
                  <a:pt x="1918911" y="1786181"/>
                  <a:pt x="1910729" y="1772503"/>
                </a:cubicBezTo>
                <a:cubicBezTo>
                  <a:pt x="1902604" y="1758920"/>
                  <a:pt x="1887336" y="1748821"/>
                  <a:pt x="1882957" y="1739051"/>
                </a:cubicBezTo>
                <a:cubicBezTo>
                  <a:pt x="1874658" y="1720577"/>
                  <a:pt x="1835315" y="1681129"/>
                  <a:pt x="1816755" y="1662529"/>
                </a:cubicBezTo>
                <a:cubicBezTo>
                  <a:pt x="1790504" y="1636221"/>
                  <a:pt x="1745269" y="1634054"/>
                  <a:pt x="1726787" y="1639878"/>
                </a:cubicBezTo>
                <a:cubicBezTo>
                  <a:pt x="1708304" y="1645712"/>
                  <a:pt x="1670414" y="1685691"/>
                  <a:pt x="1650448" y="1692275"/>
                </a:cubicBezTo>
                <a:cubicBezTo>
                  <a:pt x="1643758" y="1694490"/>
                  <a:pt x="1625901" y="1698861"/>
                  <a:pt x="1609285" y="1702941"/>
                </a:cubicBezTo>
                <a:cubicBezTo>
                  <a:pt x="1605522" y="1705204"/>
                  <a:pt x="1600545" y="1707785"/>
                  <a:pt x="1594645" y="1709151"/>
                </a:cubicBezTo>
                <a:cubicBezTo>
                  <a:pt x="1582215" y="1712038"/>
                  <a:pt x="1555349" y="1721588"/>
                  <a:pt x="1555349" y="1721588"/>
                </a:cubicBezTo>
                <a:lnTo>
                  <a:pt x="1542583" y="1730463"/>
                </a:lnTo>
                <a:lnTo>
                  <a:pt x="1529194" y="1751787"/>
                </a:lnTo>
                <a:cubicBezTo>
                  <a:pt x="1526469" y="1757399"/>
                  <a:pt x="1523811" y="1762924"/>
                  <a:pt x="1521059" y="1768508"/>
                </a:cubicBezTo>
                <a:cubicBezTo>
                  <a:pt x="1522849" y="1768988"/>
                  <a:pt x="1527693" y="1770183"/>
                  <a:pt x="1532071" y="1772801"/>
                </a:cubicBezTo>
                <a:cubicBezTo>
                  <a:pt x="1537222" y="1775872"/>
                  <a:pt x="1543210" y="1776652"/>
                  <a:pt x="1543210" y="1776652"/>
                </a:cubicBezTo>
                <a:cubicBezTo>
                  <a:pt x="1543210" y="1776652"/>
                  <a:pt x="1549034" y="1770047"/>
                  <a:pt x="1555850" y="1767468"/>
                </a:cubicBezTo>
                <a:cubicBezTo>
                  <a:pt x="1562665" y="1764898"/>
                  <a:pt x="1568864" y="1765553"/>
                  <a:pt x="1568864" y="1765553"/>
                </a:cubicBezTo>
                <a:cubicBezTo>
                  <a:pt x="1568864" y="1765553"/>
                  <a:pt x="1574650" y="1749244"/>
                  <a:pt x="1578376" y="1742459"/>
                </a:cubicBezTo>
                <a:cubicBezTo>
                  <a:pt x="1582101" y="1735672"/>
                  <a:pt x="1592517" y="1720260"/>
                  <a:pt x="1592517" y="1720260"/>
                </a:cubicBezTo>
                <a:lnTo>
                  <a:pt x="1597271" y="1718623"/>
                </a:lnTo>
                <a:cubicBezTo>
                  <a:pt x="1597262" y="1718623"/>
                  <a:pt x="1588059" y="1734160"/>
                  <a:pt x="1584508" y="1740533"/>
                </a:cubicBezTo>
                <a:cubicBezTo>
                  <a:pt x="1580955" y="1746906"/>
                  <a:pt x="1574496" y="1764811"/>
                  <a:pt x="1574496" y="1764811"/>
                </a:cubicBezTo>
                <a:cubicBezTo>
                  <a:pt x="1574496" y="1764811"/>
                  <a:pt x="1579809" y="1768931"/>
                  <a:pt x="1584508" y="1768508"/>
                </a:cubicBezTo>
                <a:cubicBezTo>
                  <a:pt x="1589205" y="1768084"/>
                  <a:pt x="1604906" y="1765697"/>
                  <a:pt x="1604906" y="1765697"/>
                </a:cubicBezTo>
                <a:lnTo>
                  <a:pt x="1604656" y="1768210"/>
                </a:lnTo>
                <a:cubicBezTo>
                  <a:pt x="1604656" y="1768210"/>
                  <a:pt x="1589465" y="1771905"/>
                  <a:pt x="1586635" y="1771472"/>
                </a:cubicBezTo>
                <a:cubicBezTo>
                  <a:pt x="1583794" y="1771030"/>
                  <a:pt x="1571993" y="1768210"/>
                  <a:pt x="1571993" y="1768210"/>
                </a:cubicBezTo>
                <a:cubicBezTo>
                  <a:pt x="1571993" y="1768210"/>
                  <a:pt x="1566573" y="1769855"/>
                  <a:pt x="1561481" y="1771761"/>
                </a:cubicBezTo>
                <a:cubicBezTo>
                  <a:pt x="1556389" y="1773668"/>
                  <a:pt x="1545588" y="1780791"/>
                  <a:pt x="1545588" y="1780791"/>
                </a:cubicBezTo>
                <a:lnTo>
                  <a:pt x="1559854" y="1792930"/>
                </a:lnTo>
                <a:lnTo>
                  <a:pt x="1577750" y="1816612"/>
                </a:lnTo>
                <a:lnTo>
                  <a:pt x="1575622" y="1822089"/>
                </a:lnTo>
                <a:lnTo>
                  <a:pt x="1559604" y="1796636"/>
                </a:lnTo>
                <a:lnTo>
                  <a:pt x="1541709" y="1782871"/>
                </a:lnTo>
                <a:cubicBezTo>
                  <a:pt x="1541709" y="1782871"/>
                  <a:pt x="1538849" y="1779819"/>
                  <a:pt x="1533825" y="1779318"/>
                </a:cubicBezTo>
                <a:cubicBezTo>
                  <a:pt x="1529742" y="1778904"/>
                  <a:pt x="1520963" y="1777921"/>
                  <a:pt x="1516679" y="1777392"/>
                </a:cubicBezTo>
                <a:cubicBezTo>
                  <a:pt x="1488378" y="1834439"/>
                  <a:pt x="1459363" y="1887769"/>
                  <a:pt x="1433343" y="1913414"/>
                </a:cubicBezTo>
                <a:cubicBezTo>
                  <a:pt x="1430128" y="1916591"/>
                  <a:pt x="1423553" y="1921943"/>
                  <a:pt x="1417700" y="1926881"/>
                </a:cubicBezTo>
                <a:cubicBezTo>
                  <a:pt x="1420558" y="1928441"/>
                  <a:pt x="1424958" y="1930732"/>
                  <a:pt x="1424958" y="1930732"/>
                </a:cubicBezTo>
                <a:cubicBezTo>
                  <a:pt x="1424958" y="1930732"/>
                  <a:pt x="1471608" y="1964319"/>
                  <a:pt x="1477769" y="1965071"/>
                </a:cubicBezTo>
                <a:cubicBezTo>
                  <a:pt x="1484170" y="1965851"/>
                  <a:pt x="1499708" y="1961816"/>
                  <a:pt x="1502297" y="1956494"/>
                </a:cubicBezTo>
                <a:cubicBezTo>
                  <a:pt x="1504876" y="1951161"/>
                  <a:pt x="1509545" y="1930588"/>
                  <a:pt x="1509545" y="1930588"/>
                </a:cubicBezTo>
                <a:lnTo>
                  <a:pt x="1511673" y="1929549"/>
                </a:lnTo>
                <a:lnTo>
                  <a:pt x="1505166" y="1956040"/>
                </a:lnTo>
                <a:cubicBezTo>
                  <a:pt x="1505166" y="1956040"/>
                  <a:pt x="1509450" y="1959409"/>
                  <a:pt x="1513176" y="1959449"/>
                </a:cubicBezTo>
                <a:cubicBezTo>
                  <a:pt x="1516901" y="1959487"/>
                  <a:pt x="1523686" y="1960189"/>
                  <a:pt x="1523686" y="1960189"/>
                </a:cubicBezTo>
                <a:cubicBezTo>
                  <a:pt x="1523686" y="1960189"/>
                  <a:pt x="1529983" y="1954885"/>
                  <a:pt x="1533198" y="1954568"/>
                </a:cubicBezTo>
                <a:cubicBezTo>
                  <a:pt x="1534383" y="1954442"/>
                  <a:pt x="1535163" y="1955050"/>
                  <a:pt x="1536702" y="1955454"/>
                </a:cubicBezTo>
                <a:cubicBezTo>
                  <a:pt x="1542555" y="1944200"/>
                  <a:pt x="1549198" y="1934131"/>
                  <a:pt x="1559103" y="1924812"/>
                </a:cubicBezTo>
                <a:cubicBezTo>
                  <a:pt x="1576653" y="1908303"/>
                  <a:pt x="1605590" y="1906773"/>
                  <a:pt x="1619048" y="1896540"/>
                </a:cubicBezTo>
                <a:cubicBezTo>
                  <a:pt x="1632495" y="1886316"/>
                  <a:pt x="1634555" y="1875824"/>
                  <a:pt x="1634555" y="1875824"/>
                </a:cubicBezTo>
                <a:lnTo>
                  <a:pt x="1639435" y="1856724"/>
                </a:lnTo>
                <a:lnTo>
                  <a:pt x="1637434" y="1851400"/>
                </a:lnTo>
                <a:lnTo>
                  <a:pt x="1643565" y="1832157"/>
                </a:lnTo>
                <a:lnTo>
                  <a:pt x="1645817" y="1833486"/>
                </a:lnTo>
                <a:lnTo>
                  <a:pt x="1640813" y="1850948"/>
                </a:lnTo>
                <a:lnTo>
                  <a:pt x="1643191" y="1854953"/>
                </a:lnTo>
                <a:lnTo>
                  <a:pt x="1638310" y="1874484"/>
                </a:lnTo>
                <a:cubicBezTo>
                  <a:pt x="1638310" y="1874484"/>
                  <a:pt x="1657361" y="1854222"/>
                  <a:pt x="1661462" y="1838223"/>
                </a:cubicBezTo>
                <a:cubicBezTo>
                  <a:pt x="1665571" y="1822224"/>
                  <a:pt x="1667844" y="1801814"/>
                  <a:pt x="1667844" y="1801814"/>
                </a:cubicBezTo>
                <a:lnTo>
                  <a:pt x="1676228" y="1797223"/>
                </a:lnTo>
                <a:cubicBezTo>
                  <a:pt x="1676228" y="1797223"/>
                  <a:pt x="1674639" y="1793535"/>
                  <a:pt x="1667468" y="1784199"/>
                </a:cubicBezTo>
                <a:cubicBezTo>
                  <a:pt x="1660296" y="1774860"/>
                  <a:pt x="1671974" y="1754154"/>
                  <a:pt x="1671974" y="1754154"/>
                </a:cubicBezTo>
                <a:lnTo>
                  <a:pt x="1669471" y="1742015"/>
                </a:lnTo>
                <a:lnTo>
                  <a:pt x="1673350" y="1740533"/>
                </a:lnTo>
                <a:lnTo>
                  <a:pt x="1675728" y="1754154"/>
                </a:lnTo>
                <a:lnTo>
                  <a:pt x="1669220" y="1771174"/>
                </a:lnTo>
                <a:lnTo>
                  <a:pt x="1671723" y="1778866"/>
                </a:lnTo>
                <a:lnTo>
                  <a:pt x="1679733" y="1792188"/>
                </a:lnTo>
                <a:lnTo>
                  <a:pt x="1693122" y="1777980"/>
                </a:lnTo>
                <a:lnTo>
                  <a:pt x="1696501" y="1763917"/>
                </a:lnTo>
                <a:lnTo>
                  <a:pt x="1697377" y="1739791"/>
                </a:lnTo>
                <a:lnTo>
                  <a:pt x="1702133" y="1724399"/>
                </a:lnTo>
                <a:lnTo>
                  <a:pt x="1704510" y="1724997"/>
                </a:lnTo>
                <a:lnTo>
                  <a:pt x="1700631" y="1740091"/>
                </a:lnTo>
                <a:lnTo>
                  <a:pt x="1700006" y="1764215"/>
                </a:lnTo>
                <a:lnTo>
                  <a:pt x="1695751" y="1778134"/>
                </a:lnTo>
                <a:lnTo>
                  <a:pt x="1707138" y="1771472"/>
                </a:lnTo>
                <a:lnTo>
                  <a:pt x="1743806" y="1746308"/>
                </a:lnTo>
                <a:cubicBezTo>
                  <a:pt x="1743806" y="1746308"/>
                  <a:pt x="1751978" y="1728181"/>
                  <a:pt x="1753442" y="1722176"/>
                </a:cubicBezTo>
                <a:cubicBezTo>
                  <a:pt x="1754895" y="1716168"/>
                  <a:pt x="1754568" y="1698792"/>
                  <a:pt x="1754568" y="1698792"/>
                </a:cubicBezTo>
                <a:lnTo>
                  <a:pt x="1758573" y="1699390"/>
                </a:lnTo>
                <a:cubicBezTo>
                  <a:pt x="1758564" y="1699390"/>
                  <a:pt x="1759661" y="1719316"/>
                  <a:pt x="1755694" y="1728096"/>
                </a:cubicBezTo>
                <a:cubicBezTo>
                  <a:pt x="1751718" y="1736885"/>
                  <a:pt x="1747560" y="1747637"/>
                  <a:pt x="1747560" y="1747637"/>
                </a:cubicBezTo>
                <a:lnTo>
                  <a:pt x="1768074" y="1744384"/>
                </a:lnTo>
                <a:lnTo>
                  <a:pt x="1798359" y="1741131"/>
                </a:lnTo>
                <a:lnTo>
                  <a:pt x="1796983" y="1745568"/>
                </a:lnTo>
                <a:lnTo>
                  <a:pt x="1745058" y="1752229"/>
                </a:lnTo>
                <a:cubicBezTo>
                  <a:pt x="1745058" y="1752229"/>
                  <a:pt x="1678837" y="1800650"/>
                  <a:pt x="1672348" y="1809660"/>
                </a:cubicBezTo>
                <a:cubicBezTo>
                  <a:pt x="1665871" y="1818661"/>
                  <a:pt x="1674611" y="1831888"/>
                  <a:pt x="1671473" y="1840889"/>
                </a:cubicBezTo>
                <a:cubicBezTo>
                  <a:pt x="1668334" y="1849889"/>
                  <a:pt x="1662838" y="1862058"/>
                  <a:pt x="1662838" y="1862058"/>
                </a:cubicBezTo>
                <a:cubicBezTo>
                  <a:pt x="1662838" y="1862058"/>
                  <a:pt x="1630108" y="1899254"/>
                  <a:pt x="1616294" y="1911787"/>
                </a:cubicBezTo>
                <a:cubicBezTo>
                  <a:pt x="1602479" y="1924321"/>
                  <a:pt x="1576026" y="1928085"/>
                  <a:pt x="1564484" y="1935469"/>
                </a:cubicBezTo>
                <a:cubicBezTo>
                  <a:pt x="1556764" y="1940407"/>
                  <a:pt x="1544692" y="1971905"/>
                  <a:pt x="1535827" y="1996452"/>
                </a:cubicBezTo>
                <a:cubicBezTo>
                  <a:pt x="1544692" y="1996944"/>
                  <a:pt x="1558103" y="1997637"/>
                  <a:pt x="1558103" y="1997637"/>
                </a:cubicBezTo>
                <a:cubicBezTo>
                  <a:pt x="1558103" y="1997637"/>
                  <a:pt x="1568441" y="2002806"/>
                  <a:pt x="1571993" y="2005338"/>
                </a:cubicBezTo>
                <a:cubicBezTo>
                  <a:pt x="1575535" y="2007860"/>
                  <a:pt x="1585258" y="2015841"/>
                  <a:pt x="1585258" y="2015841"/>
                </a:cubicBezTo>
                <a:lnTo>
                  <a:pt x="1606032" y="2016283"/>
                </a:lnTo>
                <a:cubicBezTo>
                  <a:pt x="1606032" y="2016283"/>
                  <a:pt x="1609410" y="2018872"/>
                  <a:pt x="1611788" y="2020730"/>
                </a:cubicBezTo>
                <a:cubicBezTo>
                  <a:pt x="1621839" y="2017919"/>
                  <a:pt x="1633554" y="2014657"/>
                  <a:pt x="1633554" y="2014657"/>
                </a:cubicBezTo>
                <a:cubicBezTo>
                  <a:pt x="1633554" y="2014657"/>
                  <a:pt x="1660306" y="1998705"/>
                  <a:pt x="1665717" y="1994528"/>
                </a:cubicBezTo>
                <a:cubicBezTo>
                  <a:pt x="1671135" y="1990358"/>
                  <a:pt x="1692709" y="1970491"/>
                  <a:pt x="1699129" y="1965369"/>
                </a:cubicBezTo>
                <a:cubicBezTo>
                  <a:pt x="1705550" y="1960248"/>
                  <a:pt x="1758323" y="1929848"/>
                  <a:pt x="1758323" y="1929848"/>
                </a:cubicBezTo>
                <a:lnTo>
                  <a:pt x="1763568" y="1934583"/>
                </a:lnTo>
                <a:cubicBezTo>
                  <a:pt x="1763578" y="1934583"/>
                  <a:pt x="1699177" y="1974091"/>
                  <a:pt x="1690120" y="1981945"/>
                </a:cubicBezTo>
                <a:cubicBezTo>
                  <a:pt x="1681071" y="1989811"/>
                  <a:pt x="1637943" y="2021020"/>
                  <a:pt x="1637934" y="2021020"/>
                </a:cubicBezTo>
                <a:lnTo>
                  <a:pt x="1619422" y="2026208"/>
                </a:lnTo>
                <a:cubicBezTo>
                  <a:pt x="1623388" y="2029106"/>
                  <a:pt x="1627624" y="2032283"/>
                  <a:pt x="1630185" y="2033602"/>
                </a:cubicBezTo>
                <a:cubicBezTo>
                  <a:pt x="1637106" y="2037202"/>
                  <a:pt x="1661961" y="2047521"/>
                  <a:pt x="1661961" y="2047521"/>
                </a:cubicBezTo>
                <a:lnTo>
                  <a:pt x="1661462" y="2049889"/>
                </a:lnTo>
                <a:cubicBezTo>
                  <a:pt x="1661471" y="2049889"/>
                  <a:pt x="1634468" y="2039493"/>
                  <a:pt x="1630185" y="2037008"/>
                </a:cubicBezTo>
                <a:cubicBezTo>
                  <a:pt x="1627634" y="2035536"/>
                  <a:pt x="1621464" y="2031590"/>
                  <a:pt x="1615043" y="2027392"/>
                </a:cubicBezTo>
                <a:lnTo>
                  <a:pt x="1593642" y="2033457"/>
                </a:lnTo>
                <a:lnTo>
                  <a:pt x="1583005" y="2049889"/>
                </a:lnTo>
                <a:cubicBezTo>
                  <a:pt x="1583005" y="2049889"/>
                  <a:pt x="1693864" y="2084776"/>
                  <a:pt x="1716899" y="2092814"/>
                </a:cubicBezTo>
                <a:cubicBezTo>
                  <a:pt x="1739936" y="2100842"/>
                  <a:pt x="1792122" y="2125928"/>
                  <a:pt x="1810748" y="2130405"/>
                </a:cubicBezTo>
                <a:cubicBezTo>
                  <a:pt x="1829376" y="2134890"/>
                  <a:pt x="1845606" y="2125775"/>
                  <a:pt x="1851796" y="2123156"/>
                </a:cubicBezTo>
                <a:cubicBezTo>
                  <a:pt x="1857985" y="2120538"/>
                  <a:pt x="1889329" y="2106579"/>
                  <a:pt x="1889329" y="2106579"/>
                </a:cubicBezTo>
                <a:cubicBezTo>
                  <a:pt x="1889340" y="2106579"/>
                  <a:pt x="1938799" y="2087413"/>
                  <a:pt x="1946895" y="2082455"/>
                </a:cubicBezTo>
                <a:cubicBezTo>
                  <a:pt x="1951169" y="2079838"/>
                  <a:pt x="1961335" y="2074543"/>
                  <a:pt x="1969422" y="2068690"/>
                </a:cubicBezTo>
                <a:cubicBezTo>
                  <a:pt x="1977546" y="2062799"/>
                  <a:pt x="1983563" y="2056253"/>
                  <a:pt x="1983563" y="2056253"/>
                </a:cubicBezTo>
                <a:cubicBezTo>
                  <a:pt x="1983563" y="2056253"/>
                  <a:pt x="1988269" y="2047897"/>
                  <a:pt x="1991071" y="2040117"/>
                </a:cubicBezTo>
                <a:cubicBezTo>
                  <a:pt x="1993872" y="2032340"/>
                  <a:pt x="2000458" y="2024581"/>
                  <a:pt x="2000458" y="2024581"/>
                </a:cubicBezTo>
                <a:cubicBezTo>
                  <a:pt x="2000458" y="2024581"/>
                  <a:pt x="2002950" y="2006522"/>
                  <a:pt x="2003460" y="1999119"/>
                </a:cubicBezTo>
                <a:cubicBezTo>
                  <a:pt x="2003961" y="1991717"/>
                  <a:pt x="2010970" y="1971886"/>
                  <a:pt x="2010970" y="1971886"/>
                </a:cubicBezTo>
                <a:lnTo>
                  <a:pt x="2014223" y="1972626"/>
                </a:lnTo>
                <a:cubicBezTo>
                  <a:pt x="2014214" y="1972626"/>
                  <a:pt x="2009429" y="1986779"/>
                  <a:pt x="2007214" y="1997050"/>
                </a:cubicBezTo>
                <a:cubicBezTo>
                  <a:pt x="2005857" y="2003298"/>
                  <a:pt x="2005462" y="2020874"/>
                  <a:pt x="2005462" y="2020874"/>
                </a:cubicBezTo>
                <a:cubicBezTo>
                  <a:pt x="2005462" y="2020874"/>
                  <a:pt x="2016745" y="2013338"/>
                  <a:pt x="2020972" y="2009920"/>
                </a:cubicBezTo>
                <a:cubicBezTo>
                  <a:pt x="2025197" y="2006513"/>
                  <a:pt x="2041619" y="1997781"/>
                  <a:pt x="2041619" y="1997781"/>
                </a:cubicBezTo>
                <a:lnTo>
                  <a:pt x="2046626" y="1999861"/>
                </a:lnTo>
                <a:cubicBezTo>
                  <a:pt x="2046626" y="1999861"/>
                  <a:pt x="2035903" y="2004270"/>
                  <a:pt x="2025351" y="2010960"/>
                </a:cubicBezTo>
                <a:cubicBezTo>
                  <a:pt x="2014561" y="2017804"/>
                  <a:pt x="2003961" y="2026892"/>
                  <a:pt x="2000583" y="2030646"/>
                </a:cubicBezTo>
                <a:cubicBezTo>
                  <a:pt x="1993902" y="2038058"/>
                  <a:pt x="1990820" y="2053884"/>
                  <a:pt x="1990820" y="2053884"/>
                </a:cubicBezTo>
                <a:cubicBezTo>
                  <a:pt x="1990820" y="2053884"/>
                  <a:pt x="2008188" y="2051180"/>
                  <a:pt x="2013221" y="2051372"/>
                </a:cubicBezTo>
                <a:cubicBezTo>
                  <a:pt x="2018247" y="2051555"/>
                  <a:pt x="2042371" y="2052844"/>
                  <a:pt x="2042371" y="2052844"/>
                </a:cubicBezTo>
                <a:lnTo>
                  <a:pt x="2071906" y="2037008"/>
                </a:lnTo>
                <a:lnTo>
                  <a:pt x="2094056" y="2037008"/>
                </a:lnTo>
                <a:cubicBezTo>
                  <a:pt x="2094056" y="2037008"/>
                  <a:pt x="2117958" y="2023898"/>
                  <a:pt x="2122838" y="2021616"/>
                </a:cubicBezTo>
                <a:cubicBezTo>
                  <a:pt x="2127719" y="2019335"/>
                  <a:pt x="2158245" y="2010815"/>
                  <a:pt x="2158245" y="2010815"/>
                </a:cubicBezTo>
                <a:lnTo>
                  <a:pt x="2158495" y="2013472"/>
                </a:lnTo>
                <a:cubicBezTo>
                  <a:pt x="2158505" y="2013472"/>
                  <a:pt x="2130579" y="2022233"/>
                  <a:pt x="2122714" y="2025467"/>
                </a:cubicBezTo>
                <a:cubicBezTo>
                  <a:pt x="2114849" y="2028692"/>
                  <a:pt x="2094931" y="2042043"/>
                  <a:pt x="2094931" y="2042043"/>
                </a:cubicBezTo>
                <a:lnTo>
                  <a:pt x="2072154" y="2040417"/>
                </a:lnTo>
                <a:cubicBezTo>
                  <a:pt x="2072154" y="2040417"/>
                  <a:pt x="2060970" y="2048225"/>
                  <a:pt x="2056888" y="2050631"/>
                </a:cubicBezTo>
                <a:cubicBezTo>
                  <a:pt x="2052815" y="2053038"/>
                  <a:pt x="2040995" y="2057581"/>
                  <a:pt x="2040995" y="2057581"/>
                </a:cubicBezTo>
                <a:cubicBezTo>
                  <a:pt x="2040995" y="2057581"/>
                  <a:pt x="2013906" y="2056204"/>
                  <a:pt x="2008842" y="2056253"/>
                </a:cubicBezTo>
                <a:cubicBezTo>
                  <a:pt x="2003770" y="2056300"/>
                  <a:pt x="1986442" y="2060546"/>
                  <a:pt x="1986442" y="2060546"/>
                </a:cubicBezTo>
                <a:cubicBezTo>
                  <a:pt x="1986442" y="2060546"/>
                  <a:pt x="1977074" y="2068257"/>
                  <a:pt x="1973551" y="2070605"/>
                </a:cubicBezTo>
                <a:cubicBezTo>
                  <a:pt x="1970029" y="2072964"/>
                  <a:pt x="1956656" y="2082003"/>
                  <a:pt x="1956656" y="2082003"/>
                </a:cubicBezTo>
                <a:cubicBezTo>
                  <a:pt x="1956656" y="2082003"/>
                  <a:pt x="1963395" y="2084458"/>
                  <a:pt x="1966417" y="2085555"/>
                </a:cubicBezTo>
                <a:cubicBezTo>
                  <a:pt x="1969441" y="2086663"/>
                  <a:pt x="1976305" y="2091928"/>
                  <a:pt x="1976305" y="2091928"/>
                </a:cubicBezTo>
                <a:cubicBezTo>
                  <a:pt x="1976305" y="2091928"/>
                  <a:pt x="1978085" y="2091639"/>
                  <a:pt x="1980435" y="2088963"/>
                </a:cubicBezTo>
                <a:cubicBezTo>
                  <a:pt x="1982783" y="2086287"/>
                  <a:pt x="1988194" y="2082898"/>
                  <a:pt x="1988194" y="2082898"/>
                </a:cubicBezTo>
                <a:lnTo>
                  <a:pt x="1989945" y="2084526"/>
                </a:lnTo>
                <a:lnTo>
                  <a:pt x="1979308" y="2093700"/>
                </a:lnTo>
                <a:cubicBezTo>
                  <a:pt x="1979308" y="2093700"/>
                  <a:pt x="1986913" y="2092535"/>
                  <a:pt x="1990697" y="2091774"/>
                </a:cubicBezTo>
                <a:cubicBezTo>
                  <a:pt x="1994470" y="2091013"/>
                  <a:pt x="1999331" y="2092072"/>
                  <a:pt x="1999331" y="2092072"/>
                </a:cubicBezTo>
                <a:lnTo>
                  <a:pt x="2013347" y="2086008"/>
                </a:lnTo>
                <a:lnTo>
                  <a:pt x="2014473" y="2088375"/>
                </a:lnTo>
                <a:lnTo>
                  <a:pt x="2002710" y="2094440"/>
                </a:lnTo>
                <a:cubicBezTo>
                  <a:pt x="2002710" y="2094440"/>
                  <a:pt x="2010228" y="2099946"/>
                  <a:pt x="2011720" y="2100062"/>
                </a:cubicBezTo>
                <a:cubicBezTo>
                  <a:pt x="2013202" y="2100187"/>
                  <a:pt x="2020346" y="2097993"/>
                  <a:pt x="2020346" y="2097993"/>
                </a:cubicBezTo>
                <a:lnTo>
                  <a:pt x="2021221" y="2100804"/>
                </a:lnTo>
                <a:cubicBezTo>
                  <a:pt x="2021230" y="2100804"/>
                  <a:pt x="2014098" y="2102969"/>
                  <a:pt x="2010594" y="2102286"/>
                </a:cubicBezTo>
                <a:cubicBezTo>
                  <a:pt x="2007080" y="2101603"/>
                  <a:pt x="2000583" y="2095182"/>
                  <a:pt x="2000583" y="2095182"/>
                </a:cubicBezTo>
                <a:cubicBezTo>
                  <a:pt x="2000573" y="2095182"/>
                  <a:pt x="1993035" y="2095220"/>
                  <a:pt x="1988943" y="2094883"/>
                </a:cubicBezTo>
                <a:cubicBezTo>
                  <a:pt x="1984853" y="2094547"/>
                  <a:pt x="1979808" y="2097693"/>
                  <a:pt x="1979808" y="2097693"/>
                </a:cubicBezTo>
                <a:lnTo>
                  <a:pt x="1985064" y="2127295"/>
                </a:lnTo>
                <a:lnTo>
                  <a:pt x="1982936" y="2126112"/>
                </a:lnTo>
                <a:cubicBezTo>
                  <a:pt x="1982936" y="2126112"/>
                  <a:pt x="1979250" y="2103066"/>
                  <a:pt x="1976804" y="2096953"/>
                </a:cubicBezTo>
                <a:cubicBezTo>
                  <a:pt x="1974360" y="2090850"/>
                  <a:pt x="1957609" y="2084765"/>
                  <a:pt x="1950524" y="2084968"/>
                </a:cubicBezTo>
                <a:cubicBezTo>
                  <a:pt x="1943709" y="2085160"/>
                  <a:pt x="1890080" y="2117236"/>
                  <a:pt x="1890080" y="2117236"/>
                </a:cubicBezTo>
                <a:cubicBezTo>
                  <a:pt x="1890090" y="2117236"/>
                  <a:pt x="1865176" y="2128654"/>
                  <a:pt x="1850670" y="2132186"/>
                </a:cubicBezTo>
                <a:cubicBezTo>
                  <a:pt x="1835104" y="2135968"/>
                  <a:pt x="1807245" y="2136479"/>
                  <a:pt x="1807245" y="2136479"/>
                </a:cubicBezTo>
                <a:cubicBezTo>
                  <a:pt x="1807245" y="2136479"/>
                  <a:pt x="1816698" y="2148253"/>
                  <a:pt x="1824389" y="2155270"/>
                </a:cubicBezTo>
                <a:cubicBezTo>
                  <a:pt x="1832080" y="2162298"/>
                  <a:pt x="1846357" y="2169546"/>
                  <a:pt x="1854299" y="2176881"/>
                </a:cubicBezTo>
                <a:cubicBezTo>
                  <a:pt x="1862231" y="2184226"/>
                  <a:pt x="1871837" y="2207022"/>
                  <a:pt x="1891581" y="2228248"/>
                </a:cubicBezTo>
                <a:cubicBezTo>
                  <a:pt x="1911335" y="2249475"/>
                  <a:pt x="1974523" y="2295249"/>
                  <a:pt x="1975178" y="2294998"/>
                </a:cubicBezTo>
                <a:cubicBezTo>
                  <a:pt x="1975833" y="2294748"/>
                  <a:pt x="1992910" y="2294594"/>
                  <a:pt x="1998455" y="2294556"/>
                </a:cubicBezTo>
                <a:cubicBezTo>
                  <a:pt x="2003999" y="2294516"/>
                  <a:pt x="2007340" y="2291599"/>
                  <a:pt x="2007340" y="2291599"/>
                </a:cubicBezTo>
                <a:lnTo>
                  <a:pt x="2027979" y="2278133"/>
                </a:lnTo>
                <a:lnTo>
                  <a:pt x="2047377" y="2251929"/>
                </a:lnTo>
                <a:lnTo>
                  <a:pt x="2049379" y="2257993"/>
                </a:lnTo>
                <a:lnTo>
                  <a:pt x="2027854" y="2282273"/>
                </a:lnTo>
                <a:lnTo>
                  <a:pt x="2011344" y="2293968"/>
                </a:lnTo>
                <a:cubicBezTo>
                  <a:pt x="2011344" y="2293968"/>
                  <a:pt x="2022781" y="2302901"/>
                  <a:pt x="2028230" y="2305511"/>
                </a:cubicBezTo>
                <a:cubicBezTo>
                  <a:pt x="2033678" y="2308128"/>
                  <a:pt x="2039492" y="2310688"/>
                  <a:pt x="2039492" y="2310688"/>
                </a:cubicBezTo>
                <a:cubicBezTo>
                  <a:pt x="2039492" y="2310688"/>
                  <a:pt x="2052623" y="2308658"/>
                  <a:pt x="2055761" y="2308475"/>
                </a:cubicBezTo>
                <a:cubicBezTo>
                  <a:pt x="2058909" y="2308282"/>
                  <a:pt x="2075409" y="2313953"/>
                  <a:pt x="2075409" y="2313953"/>
                </a:cubicBezTo>
                <a:lnTo>
                  <a:pt x="2075409" y="2316610"/>
                </a:lnTo>
                <a:cubicBezTo>
                  <a:pt x="2075409" y="2316610"/>
                  <a:pt x="2058379" y="2312527"/>
                  <a:pt x="2053259" y="2311584"/>
                </a:cubicBezTo>
                <a:cubicBezTo>
                  <a:pt x="2048137" y="2310631"/>
                  <a:pt x="2041870" y="2314539"/>
                  <a:pt x="2041870" y="2314539"/>
                </a:cubicBezTo>
                <a:cubicBezTo>
                  <a:pt x="2041870" y="2314539"/>
                  <a:pt x="2047704" y="2334871"/>
                  <a:pt x="2051131" y="2342216"/>
                </a:cubicBezTo>
                <a:cubicBezTo>
                  <a:pt x="2054568" y="2349570"/>
                  <a:pt x="2063521" y="2367678"/>
                  <a:pt x="2063521" y="2367678"/>
                </a:cubicBezTo>
                <a:lnTo>
                  <a:pt x="2058514" y="2365310"/>
                </a:lnTo>
                <a:cubicBezTo>
                  <a:pt x="2058514" y="2365310"/>
                  <a:pt x="2048214" y="2347386"/>
                  <a:pt x="2044624" y="2339559"/>
                </a:cubicBezTo>
                <a:cubicBezTo>
                  <a:pt x="2041033" y="2331724"/>
                  <a:pt x="2035863" y="2313211"/>
                  <a:pt x="2035863" y="2313211"/>
                </a:cubicBezTo>
                <a:cubicBezTo>
                  <a:pt x="2035863" y="2313211"/>
                  <a:pt x="2029019" y="2313326"/>
                  <a:pt x="2021722" y="2309804"/>
                </a:cubicBezTo>
                <a:cubicBezTo>
                  <a:pt x="2014435" y="2306281"/>
                  <a:pt x="2008467" y="2298405"/>
                  <a:pt x="2008467" y="2298405"/>
                </a:cubicBezTo>
                <a:cubicBezTo>
                  <a:pt x="2008467" y="2298405"/>
                  <a:pt x="2001940" y="2298521"/>
                  <a:pt x="1996077" y="2301371"/>
                </a:cubicBezTo>
                <a:cubicBezTo>
                  <a:pt x="1990205" y="2304211"/>
                  <a:pt x="1981435" y="2305655"/>
                  <a:pt x="1981435" y="2305655"/>
                </a:cubicBezTo>
                <a:lnTo>
                  <a:pt x="2004337" y="2348878"/>
                </a:lnTo>
                <a:lnTo>
                  <a:pt x="2017842" y="2360130"/>
                </a:lnTo>
                <a:cubicBezTo>
                  <a:pt x="2017842" y="2360130"/>
                  <a:pt x="2046472" y="2373300"/>
                  <a:pt x="2059890" y="2377747"/>
                </a:cubicBezTo>
                <a:cubicBezTo>
                  <a:pt x="2073310" y="2382186"/>
                  <a:pt x="2082667" y="2391802"/>
                  <a:pt x="2082667" y="2391802"/>
                </a:cubicBezTo>
                <a:cubicBezTo>
                  <a:pt x="2082667" y="2391802"/>
                  <a:pt x="2102912" y="2414472"/>
                  <a:pt x="2108323" y="2419487"/>
                </a:cubicBezTo>
                <a:cubicBezTo>
                  <a:pt x="2113722" y="2424503"/>
                  <a:pt x="2138607" y="2443457"/>
                  <a:pt x="2138607" y="2443457"/>
                </a:cubicBezTo>
                <a:lnTo>
                  <a:pt x="2137981" y="2449088"/>
                </a:lnTo>
                <a:cubicBezTo>
                  <a:pt x="2137981" y="2449088"/>
                  <a:pt x="2097501" y="2420286"/>
                  <a:pt x="2090052" y="2415040"/>
                </a:cubicBezTo>
                <a:cubicBezTo>
                  <a:pt x="2082600" y="2409804"/>
                  <a:pt x="2064521" y="2393881"/>
                  <a:pt x="2064521" y="2393881"/>
                </a:cubicBezTo>
                <a:cubicBezTo>
                  <a:pt x="2064521" y="2393881"/>
                  <a:pt x="2012779" y="2368659"/>
                  <a:pt x="2009843" y="2372713"/>
                </a:cubicBezTo>
                <a:cubicBezTo>
                  <a:pt x="2006897" y="2376756"/>
                  <a:pt x="2012722" y="2413269"/>
                  <a:pt x="2012722" y="2413269"/>
                </a:cubicBezTo>
                <a:lnTo>
                  <a:pt x="2034737" y="2443169"/>
                </a:lnTo>
                <a:lnTo>
                  <a:pt x="2058139" y="2475283"/>
                </a:lnTo>
                <a:lnTo>
                  <a:pt x="2055261" y="2478247"/>
                </a:lnTo>
                <a:lnTo>
                  <a:pt x="2030232" y="2446568"/>
                </a:lnTo>
                <a:lnTo>
                  <a:pt x="2010720" y="2421557"/>
                </a:lnTo>
                <a:lnTo>
                  <a:pt x="2008216" y="2436651"/>
                </a:lnTo>
                <a:lnTo>
                  <a:pt x="2004086" y="2487122"/>
                </a:lnTo>
                <a:cubicBezTo>
                  <a:pt x="2004086" y="2487122"/>
                  <a:pt x="2013136" y="2510574"/>
                  <a:pt x="2016100" y="2517321"/>
                </a:cubicBezTo>
                <a:cubicBezTo>
                  <a:pt x="2019055" y="2524070"/>
                  <a:pt x="2019700" y="2532762"/>
                  <a:pt x="2020596" y="2537152"/>
                </a:cubicBezTo>
                <a:cubicBezTo>
                  <a:pt x="2021501" y="2541552"/>
                  <a:pt x="2031108" y="2557291"/>
                  <a:pt x="2031108" y="2557291"/>
                </a:cubicBezTo>
                <a:cubicBezTo>
                  <a:pt x="2031108" y="2557291"/>
                  <a:pt x="2020528" y="2547972"/>
                  <a:pt x="2017717" y="2541599"/>
                </a:cubicBezTo>
                <a:cubicBezTo>
                  <a:pt x="2014916" y="2535217"/>
                  <a:pt x="2012384" y="2525070"/>
                  <a:pt x="2010720" y="2515993"/>
                </a:cubicBezTo>
                <a:cubicBezTo>
                  <a:pt x="2009044" y="2506915"/>
                  <a:pt x="2004018" y="2496374"/>
                  <a:pt x="2000583" y="2492013"/>
                </a:cubicBezTo>
                <a:cubicBezTo>
                  <a:pt x="1997136" y="2487642"/>
                  <a:pt x="1994325" y="2492013"/>
                  <a:pt x="1994325" y="2492013"/>
                </a:cubicBezTo>
                <a:cubicBezTo>
                  <a:pt x="1994325" y="2492013"/>
                  <a:pt x="1997377" y="2474975"/>
                  <a:pt x="1999957" y="2465069"/>
                </a:cubicBezTo>
                <a:cubicBezTo>
                  <a:pt x="2002527" y="2455163"/>
                  <a:pt x="2003460" y="2420219"/>
                  <a:pt x="2003460" y="2420219"/>
                </a:cubicBezTo>
                <a:lnTo>
                  <a:pt x="1994075" y="2352728"/>
                </a:lnTo>
                <a:cubicBezTo>
                  <a:pt x="1994075" y="2352728"/>
                  <a:pt x="1972608" y="2323358"/>
                  <a:pt x="1964415" y="2311430"/>
                </a:cubicBezTo>
                <a:cubicBezTo>
                  <a:pt x="1956223" y="2299504"/>
                  <a:pt x="1931868" y="2286845"/>
                  <a:pt x="1915485" y="2268208"/>
                </a:cubicBezTo>
                <a:cubicBezTo>
                  <a:pt x="1899101" y="2249570"/>
                  <a:pt x="1872849" y="2227583"/>
                  <a:pt x="1865687" y="2217593"/>
                </a:cubicBezTo>
                <a:cubicBezTo>
                  <a:pt x="1858515" y="2207591"/>
                  <a:pt x="1838078" y="2193169"/>
                  <a:pt x="1831648" y="2184583"/>
                </a:cubicBezTo>
                <a:cubicBezTo>
                  <a:pt x="1825217" y="2175996"/>
                  <a:pt x="1816764" y="2159641"/>
                  <a:pt x="1802614" y="2147135"/>
                </a:cubicBezTo>
                <a:cubicBezTo>
                  <a:pt x="1788473" y="2134630"/>
                  <a:pt x="1739657" y="2119999"/>
                  <a:pt x="1724033" y="2113983"/>
                </a:cubicBezTo>
                <a:cubicBezTo>
                  <a:pt x="1708400" y="2107955"/>
                  <a:pt x="1679608" y="2096211"/>
                  <a:pt x="1679608" y="2096211"/>
                </a:cubicBezTo>
                <a:cubicBezTo>
                  <a:pt x="1679608" y="2096221"/>
                  <a:pt x="1665658" y="2091389"/>
                  <a:pt x="1662713" y="2089107"/>
                </a:cubicBezTo>
                <a:cubicBezTo>
                  <a:pt x="1659777" y="2086836"/>
                  <a:pt x="1650448" y="2086893"/>
                  <a:pt x="1650448" y="2086893"/>
                </a:cubicBezTo>
                <a:lnTo>
                  <a:pt x="1647070" y="2083186"/>
                </a:lnTo>
                <a:cubicBezTo>
                  <a:pt x="1647070" y="2083186"/>
                  <a:pt x="1640591" y="2083082"/>
                  <a:pt x="1637184" y="2081561"/>
                </a:cubicBezTo>
                <a:cubicBezTo>
                  <a:pt x="1633785" y="2080049"/>
                  <a:pt x="1615764" y="2079567"/>
                  <a:pt x="1615417" y="2082744"/>
                </a:cubicBezTo>
                <a:cubicBezTo>
                  <a:pt x="1615072" y="2085930"/>
                  <a:pt x="1630627" y="2088751"/>
                  <a:pt x="1634305" y="2088819"/>
                </a:cubicBezTo>
                <a:cubicBezTo>
                  <a:pt x="1637992" y="2088876"/>
                  <a:pt x="1645817" y="2086893"/>
                  <a:pt x="1645817" y="2086893"/>
                </a:cubicBezTo>
                <a:lnTo>
                  <a:pt x="1646319" y="2089561"/>
                </a:lnTo>
                <a:lnTo>
                  <a:pt x="1640186" y="2091630"/>
                </a:lnTo>
                <a:cubicBezTo>
                  <a:pt x="1640186" y="2091630"/>
                  <a:pt x="1647108" y="2100582"/>
                  <a:pt x="1648822" y="2102430"/>
                </a:cubicBezTo>
                <a:cubicBezTo>
                  <a:pt x="1650535" y="2104288"/>
                  <a:pt x="1655705" y="2107466"/>
                  <a:pt x="1655705" y="2107466"/>
                </a:cubicBezTo>
                <a:cubicBezTo>
                  <a:pt x="1655705" y="2107466"/>
                  <a:pt x="1661635" y="2108428"/>
                  <a:pt x="1665216" y="2109977"/>
                </a:cubicBezTo>
                <a:cubicBezTo>
                  <a:pt x="1668807" y="2111537"/>
                  <a:pt x="1677605" y="2119305"/>
                  <a:pt x="1677605" y="2119305"/>
                </a:cubicBezTo>
                <a:lnTo>
                  <a:pt x="1675102" y="2119749"/>
                </a:lnTo>
                <a:cubicBezTo>
                  <a:pt x="1675102" y="2119749"/>
                  <a:pt x="1664878" y="2113019"/>
                  <a:pt x="1661337" y="2111461"/>
                </a:cubicBezTo>
                <a:cubicBezTo>
                  <a:pt x="1657793" y="2109910"/>
                  <a:pt x="1656205" y="2111017"/>
                  <a:pt x="1656205" y="2111017"/>
                </a:cubicBezTo>
                <a:lnTo>
                  <a:pt x="1654828" y="2123156"/>
                </a:lnTo>
                <a:lnTo>
                  <a:pt x="1653702" y="2108504"/>
                </a:lnTo>
                <a:cubicBezTo>
                  <a:pt x="1653702" y="2108504"/>
                  <a:pt x="1647618" y="2105443"/>
                  <a:pt x="1643565" y="2101987"/>
                </a:cubicBezTo>
                <a:cubicBezTo>
                  <a:pt x="1639522" y="2098531"/>
                  <a:pt x="1636933" y="2092372"/>
                  <a:pt x="1636933" y="2092372"/>
                </a:cubicBezTo>
                <a:cubicBezTo>
                  <a:pt x="1636943" y="2092372"/>
                  <a:pt x="1628241" y="2092100"/>
                  <a:pt x="1624804" y="2091476"/>
                </a:cubicBezTo>
                <a:cubicBezTo>
                  <a:pt x="1621358" y="2090859"/>
                  <a:pt x="1614793" y="2087923"/>
                  <a:pt x="1614793" y="2087923"/>
                </a:cubicBezTo>
                <a:cubicBezTo>
                  <a:pt x="1614793" y="2087923"/>
                  <a:pt x="1624303" y="2119132"/>
                  <a:pt x="1627681" y="2125524"/>
                </a:cubicBezTo>
                <a:cubicBezTo>
                  <a:pt x="1631052" y="2131916"/>
                  <a:pt x="1639350" y="2142563"/>
                  <a:pt x="1641938" y="2145951"/>
                </a:cubicBezTo>
                <a:cubicBezTo>
                  <a:pt x="1644538" y="2149341"/>
                  <a:pt x="1650198" y="2152468"/>
                  <a:pt x="1656079" y="2155867"/>
                </a:cubicBezTo>
                <a:cubicBezTo>
                  <a:pt x="1661961" y="2159265"/>
                  <a:pt x="1667218" y="2165917"/>
                  <a:pt x="1669346" y="2168449"/>
                </a:cubicBezTo>
                <a:cubicBezTo>
                  <a:pt x="1671483" y="2170980"/>
                  <a:pt x="1682562" y="2193218"/>
                  <a:pt x="1684113" y="2195835"/>
                </a:cubicBezTo>
                <a:cubicBezTo>
                  <a:pt x="1685662" y="2198445"/>
                  <a:pt x="1692593" y="2204721"/>
                  <a:pt x="1694498" y="2206492"/>
                </a:cubicBezTo>
                <a:cubicBezTo>
                  <a:pt x="1696406" y="2208253"/>
                  <a:pt x="1700881" y="2214328"/>
                  <a:pt x="1700881" y="2214328"/>
                </a:cubicBezTo>
                <a:lnTo>
                  <a:pt x="1705262" y="2216408"/>
                </a:lnTo>
                <a:cubicBezTo>
                  <a:pt x="1705262" y="2216408"/>
                  <a:pt x="1704713" y="2218929"/>
                  <a:pt x="1704386" y="2220846"/>
                </a:cubicBezTo>
                <a:cubicBezTo>
                  <a:pt x="1704048" y="2222761"/>
                  <a:pt x="1731340" y="2278084"/>
                  <a:pt x="1732669" y="2279760"/>
                </a:cubicBezTo>
                <a:cubicBezTo>
                  <a:pt x="1733997" y="2281425"/>
                  <a:pt x="1738675" y="2284640"/>
                  <a:pt x="1738675" y="2284640"/>
                </a:cubicBezTo>
                <a:lnTo>
                  <a:pt x="1738550" y="2287008"/>
                </a:lnTo>
                <a:cubicBezTo>
                  <a:pt x="1738550" y="2287008"/>
                  <a:pt x="1732832" y="2285632"/>
                  <a:pt x="1729915" y="2281531"/>
                </a:cubicBezTo>
                <a:cubicBezTo>
                  <a:pt x="1726988" y="2277439"/>
                  <a:pt x="1699640" y="2219699"/>
                  <a:pt x="1698628" y="2215964"/>
                </a:cubicBezTo>
                <a:cubicBezTo>
                  <a:pt x="1697619" y="2212220"/>
                  <a:pt x="1682525" y="2199523"/>
                  <a:pt x="1680608" y="2195981"/>
                </a:cubicBezTo>
                <a:cubicBezTo>
                  <a:pt x="1678693" y="2192438"/>
                  <a:pt x="1667429" y="2172808"/>
                  <a:pt x="1665466" y="2169335"/>
                </a:cubicBezTo>
                <a:cubicBezTo>
                  <a:pt x="1663511" y="2165869"/>
                  <a:pt x="1642718" y="2152055"/>
                  <a:pt x="1641063" y="2150688"/>
                </a:cubicBezTo>
                <a:cubicBezTo>
                  <a:pt x="1639416" y="2149320"/>
                  <a:pt x="1626055" y="2133216"/>
                  <a:pt x="1626055" y="2133216"/>
                </a:cubicBezTo>
                <a:cubicBezTo>
                  <a:pt x="1626055" y="2133216"/>
                  <a:pt x="1620164" y="2174004"/>
                  <a:pt x="1619173" y="2177921"/>
                </a:cubicBezTo>
                <a:cubicBezTo>
                  <a:pt x="1618180" y="2181840"/>
                  <a:pt x="1606793" y="2205809"/>
                  <a:pt x="1606157" y="2209593"/>
                </a:cubicBezTo>
                <a:cubicBezTo>
                  <a:pt x="1605512" y="2213376"/>
                  <a:pt x="1610162" y="2256078"/>
                  <a:pt x="1610162" y="2256078"/>
                </a:cubicBezTo>
                <a:lnTo>
                  <a:pt x="1607034" y="2256665"/>
                </a:lnTo>
                <a:cubicBezTo>
                  <a:pt x="1607034" y="2256665"/>
                  <a:pt x="1602826" y="2213943"/>
                  <a:pt x="1601652" y="2213000"/>
                </a:cubicBezTo>
                <a:cubicBezTo>
                  <a:pt x="1600468" y="2212057"/>
                  <a:pt x="1598649" y="2216995"/>
                  <a:pt x="1598649" y="2216995"/>
                </a:cubicBezTo>
                <a:lnTo>
                  <a:pt x="1598273" y="2214040"/>
                </a:lnTo>
                <a:cubicBezTo>
                  <a:pt x="1598273" y="2214040"/>
                  <a:pt x="1610826" y="2188289"/>
                  <a:pt x="1615292" y="2177777"/>
                </a:cubicBezTo>
                <a:cubicBezTo>
                  <a:pt x="1619750" y="2167255"/>
                  <a:pt x="1622301" y="2124926"/>
                  <a:pt x="1622301" y="2124926"/>
                </a:cubicBezTo>
                <a:lnTo>
                  <a:pt x="1602278" y="2071058"/>
                </a:lnTo>
                <a:cubicBezTo>
                  <a:pt x="1602278" y="2071058"/>
                  <a:pt x="1584267" y="2068853"/>
                  <a:pt x="1567237" y="2066610"/>
                </a:cubicBezTo>
                <a:cubicBezTo>
                  <a:pt x="1554760" y="2064974"/>
                  <a:pt x="1537319" y="2064252"/>
                  <a:pt x="1526816" y="2063953"/>
                </a:cubicBezTo>
                <a:cubicBezTo>
                  <a:pt x="1527461" y="2066638"/>
                  <a:pt x="1528568" y="2072243"/>
                  <a:pt x="1528568" y="2072243"/>
                </a:cubicBezTo>
                <a:lnTo>
                  <a:pt x="1525690" y="2072531"/>
                </a:lnTo>
                <a:cubicBezTo>
                  <a:pt x="1525690" y="2072531"/>
                  <a:pt x="1524553" y="2068420"/>
                  <a:pt x="1523438" y="2063953"/>
                </a:cubicBezTo>
                <a:cubicBezTo>
                  <a:pt x="1521627" y="2063905"/>
                  <a:pt x="1516804" y="2063655"/>
                  <a:pt x="1516804" y="2063655"/>
                </a:cubicBezTo>
                <a:cubicBezTo>
                  <a:pt x="1516804" y="2063655"/>
                  <a:pt x="1474111" y="2061816"/>
                  <a:pt x="1416323" y="2092514"/>
                </a:cubicBezTo>
                <a:cubicBezTo>
                  <a:pt x="1403077" y="2099552"/>
                  <a:pt x="1359642" y="2125082"/>
                  <a:pt x="1359642" y="2125082"/>
                </a:cubicBezTo>
                <a:cubicBezTo>
                  <a:pt x="1359642" y="2125082"/>
                  <a:pt x="1325941" y="2126526"/>
                  <a:pt x="1321849" y="2129375"/>
                </a:cubicBezTo>
                <a:cubicBezTo>
                  <a:pt x="1316275" y="2133245"/>
                  <a:pt x="1319221" y="2140032"/>
                  <a:pt x="1319221" y="2140032"/>
                </a:cubicBezTo>
                <a:cubicBezTo>
                  <a:pt x="1319221" y="2140032"/>
                  <a:pt x="1305398" y="2133639"/>
                  <a:pt x="1286307" y="2130405"/>
                </a:cubicBezTo>
                <a:cubicBezTo>
                  <a:pt x="1265062" y="2126815"/>
                  <a:pt x="1237626" y="2126380"/>
                  <a:pt x="1221993" y="2125226"/>
                </a:cubicBezTo>
                <a:cubicBezTo>
                  <a:pt x="1209114" y="2124273"/>
                  <a:pt x="1198977" y="2125120"/>
                  <a:pt x="1191083" y="2126410"/>
                </a:cubicBezTo>
                <a:cubicBezTo>
                  <a:pt x="1197436" y="2134630"/>
                  <a:pt x="1203597" y="2142842"/>
                  <a:pt x="1203597" y="2142842"/>
                </a:cubicBezTo>
                <a:cubicBezTo>
                  <a:pt x="1203597" y="2142842"/>
                  <a:pt x="1207805" y="2154258"/>
                  <a:pt x="1210105" y="2162673"/>
                </a:cubicBezTo>
                <a:cubicBezTo>
                  <a:pt x="1212405" y="2171096"/>
                  <a:pt x="1203772" y="2182389"/>
                  <a:pt x="1209105" y="2191090"/>
                </a:cubicBezTo>
                <a:cubicBezTo>
                  <a:pt x="1214436" y="2199802"/>
                  <a:pt x="1271416" y="2249119"/>
                  <a:pt x="1271416" y="2249119"/>
                </a:cubicBezTo>
                <a:lnTo>
                  <a:pt x="1318095" y="2259631"/>
                </a:lnTo>
                <a:lnTo>
                  <a:pt x="1319095" y="2263626"/>
                </a:lnTo>
                <a:lnTo>
                  <a:pt x="1291815" y="2258149"/>
                </a:lnTo>
                <a:lnTo>
                  <a:pt x="1273419" y="2253710"/>
                </a:lnTo>
                <a:cubicBezTo>
                  <a:pt x="1273419" y="2253710"/>
                  <a:pt x="1276615" y="2263770"/>
                  <a:pt x="1279676" y="2272058"/>
                </a:cubicBezTo>
                <a:cubicBezTo>
                  <a:pt x="1282737" y="2280356"/>
                  <a:pt x="1280551" y="2298405"/>
                  <a:pt x="1280551" y="2298405"/>
                </a:cubicBezTo>
                <a:lnTo>
                  <a:pt x="1276672" y="2298405"/>
                </a:lnTo>
                <a:cubicBezTo>
                  <a:pt x="1276672" y="2298405"/>
                  <a:pt x="1278260" y="2282656"/>
                  <a:pt x="1277298" y="2277093"/>
                </a:cubicBezTo>
                <a:cubicBezTo>
                  <a:pt x="1276336" y="2271529"/>
                  <a:pt x="1270039" y="2254596"/>
                  <a:pt x="1270039" y="2254596"/>
                </a:cubicBezTo>
                <a:lnTo>
                  <a:pt x="1238262" y="2228547"/>
                </a:lnTo>
                <a:lnTo>
                  <a:pt x="1228376" y="2221586"/>
                </a:lnTo>
                <a:lnTo>
                  <a:pt x="1231255" y="2234467"/>
                </a:lnTo>
                <a:lnTo>
                  <a:pt x="1230378" y="2256367"/>
                </a:lnTo>
                <a:lnTo>
                  <a:pt x="1233007" y="2270432"/>
                </a:lnTo>
                <a:lnTo>
                  <a:pt x="1231004" y="2270874"/>
                </a:lnTo>
                <a:lnTo>
                  <a:pt x="1227624" y="2256367"/>
                </a:lnTo>
                <a:lnTo>
                  <a:pt x="1228251" y="2234611"/>
                </a:lnTo>
                <a:lnTo>
                  <a:pt x="1225998" y="2221586"/>
                </a:lnTo>
                <a:lnTo>
                  <a:pt x="1214611" y="2207523"/>
                </a:lnTo>
                <a:lnTo>
                  <a:pt x="1206476" y="2218921"/>
                </a:lnTo>
                <a:lnTo>
                  <a:pt x="1203973" y="2225583"/>
                </a:lnTo>
                <a:lnTo>
                  <a:pt x="1208729" y="2241571"/>
                </a:lnTo>
                <a:lnTo>
                  <a:pt x="1205850" y="2253710"/>
                </a:lnTo>
                <a:lnTo>
                  <a:pt x="1202346" y="2252074"/>
                </a:lnTo>
                <a:lnTo>
                  <a:pt x="1205349" y="2241273"/>
                </a:lnTo>
                <a:cubicBezTo>
                  <a:pt x="1205349" y="2241273"/>
                  <a:pt x="1196030" y="2221597"/>
                  <a:pt x="1203096" y="2213742"/>
                </a:cubicBezTo>
                <a:cubicBezTo>
                  <a:pt x="1210162" y="2205886"/>
                  <a:pt x="1211731" y="2202641"/>
                  <a:pt x="1211731" y="2202641"/>
                </a:cubicBezTo>
                <a:lnTo>
                  <a:pt x="1204474" y="2197752"/>
                </a:lnTo>
                <a:cubicBezTo>
                  <a:pt x="1204474" y="2197752"/>
                  <a:pt x="1203722" y="2179153"/>
                  <a:pt x="1200970" y="2164300"/>
                </a:cubicBezTo>
                <a:cubicBezTo>
                  <a:pt x="1198217" y="2149456"/>
                  <a:pt x="1182198" y="2129375"/>
                  <a:pt x="1182198" y="2129375"/>
                </a:cubicBezTo>
                <a:lnTo>
                  <a:pt x="1185326" y="2147433"/>
                </a:lnTo>
                <a:lnTo>
                  <a:pt x="1182948" y="2150986"/>
                </a:lnTo>
                <a:lnTo>
                  <a:pt x="1186453" y="2167264"/>
                </a:lnTo>
                <a:lnTo>
                  <a:pt x="1184451" y="2168304"/>
                </a:lnTo>
                <a:lnTo>
                  <a:pt x="1180071" y="2150244"/>
                </a:lnTo>
                <a:lnTo>
                  <a:pt x="1182073" y="2145509"/>
                </a:lnTo>
                <a:lnTo>
                  <a:pt x="1179069" y="2129221"/>
                </a:lnTo>
                <a:cubicBezTo>
                  <a:pt x="1177981" y="2129606"/>
                  <a:pt x="1174563" y="2130405"/>
                  <a:pt x="1174563" y="2130405"/>
                </a:cubicBezTo>
                <a:lnTo>
                  <a:pt x="1151162" y="2129519"/>
                </a:lnTo>
                <a:cubicBezTo>
                  <a:pt x="1142680" y="2138616"/>
                  <a:pt x="1066603" y="2220441"/>
                  <a:pt x="1023024" y="2284342"/>
                </a:cubicBezTo>
                <a:cubicBezTo>
                  <a:pt x="976998" y="2351842"/>
                  <a:pt x="963729" y="2455866"/>
                  <a:pt x="959083" y="2499263"/>
                </a:cubicBezTo>
                <a:cubicBezTo>
                  <a:pt x="954436" y="2542658"/>
                  <a:pt x="967222" y="2719555"/>
                  <a:pt x="969345" y="2779460"/>
                </a:cubicBezTo>
                <a:cubicBezTo>
                  <a:pt x="971467" y="2839365"/>
                  <a:pt x="968831" y="2905104"/>
                  <a:pt x="988990" y="2956934"/>
                </a:cubicBezTo>
                <a:cubicBezTo>
                  <a:pt x="1005561" y="2999521"/>
                  <a:pt x="1217237" y="3096363"/>
                  <a:pt x="1217237" y="3096363"/>
                </a:cubicBezTo>
                <a:lnTo>
                  <a:pt x="1245271" y="3128631"/>
                </a:lnTo>
                <a:cubicBezTo>
                  <a:pt x="1245261" y="3128631"/>
                  <a:pt x="1139080" y="3065433"/>
                  <a:pt x="1034162" y="3063499"/>
                </a:cubicBezTo>
                <a:cubicBezTo>
                  <a:pt x="1004812" y="3062960"/>
                  <a:pt x="943083" y="3015683"/>
                  <a:pt x="919416" y="3034051"/>
                </a:cubicBezTo>
                <a:cubicBezTo>
                  <a:pt x="904809" y="3045381"/>
                  <a:pt x="898066" y="3058743"/>
                  <a:pt x="889258" y="3078006"/>
                </a:cubicBezTo>
                <a:cubicBezTo>
                  <a:pt x="875291" y="3108556"/>
                  <a:pt x="873439" y="3127346"/>
                  <a:pt x="874581" y="3144591"/>
                </a:cubicBezTo>
                <a:lnTo>
                  <a:pt x="876846" y="3165466"/>
                </a:lnTo>
                <a:lnTo>
                  <a:pt x="846226" y="3165466"/>
                </a:lnTo>
                <a:lnTo>
                  <a:pt x="846592" y="3147250"/>
                </a:lnTo>
                <a:cubicBezTo>
                  <a:pt x="848918" y="3124990"/>
                  <a:pt x="851597" y="3102370"/>
                  <a:pt x="850091" y="3076378"/>
                </a:cubicBezTo>
                <a:cubicBezTo>
                  <a:pt x="848007" y="3040443"/>
                  <a:pt x="829299" y="3036852"/>
                  <a:pt x="812424" y="3032867"/>
                </a:cubicBezTo>
                <a:cubicBezTo>
                  <a:pt x="744391" y="3016780"/>
                  <a:pt x="616567" y="3130749"/>
                  <a:pt x="587807" y="3097547"/>
                </a:cubicBezTo>
                <a:cubicBezTo>
                  <a:pt x="565592" y="3071902"/>
                  <a:pt x="665193" y="3071749"/>
                  <a:pt x="714444" y="2970401"/>
                </a:cubicBezTo>
                <a:cubicBezTo>
                  <a:pt x="763694" y="2869054"/>
                  <a:pt x="755601" y="2824954"/>
                  <a:pt x="756113" y="2767917"/>
                </a:cubicBezTo>
                <a:cubicBezTo>
                  <a:pt x="756625" y="2710872"/>
                  <a:pt x="784149" y="2589212"/>
                  <a:pt x="786271" y="2529316"/>
                </a:cubicBezTo>
                <a:cubicBezTo>
                  <a:pt x="788392" y="2469411"/>
                  <a:pt x="801180" y="2292514"/>
                  <a:pt x="796533" y="2249119"/>
                </a:cubicBezTo>
                <a:cubicBezTo>
                  <a:pt x="791886" y="2205722"/>
                  <a:pt x="778617" y="2101698"/>
                  <a:pt x="732589" y="2034198"/>
                </a:cubicBezTo>
                <a:cubicBezTo>
                  <a:pt x="689014" y="1970297"/>
                  <a:pt x="612932" y="1888472"/>
                  <a:pt x="604450" y="1879375"/>
                </a:cubicBezTo>
                <a:lnTo>
                  <a:pt x="581051" y="1880261"/>
                </a:lnTo>
                <a:cubicBezTo>
                  <a:pt x="581051" y="1880261"/>
                  <a:pt x="563316" y="1872877"/>
                  <a:pt x="533625" y="1875082"/>
                </a:cubicBezTo>
                <a:cubicBezTo>
                  <a:pt x="517986" y="1876238"/>
                  <a:pt x="490552" y="1876671"/>
                  <a:pt x="469305" y="1880261"/>
                </a:cubicBezTo>
                <a:cubicBezTo>
                  <a:pt x="450216" y="1883486"/>
                  <a:pt x="436395" y="1890032"/>
                  <a:pt x="436395" y="1890032"/>
                </a:cubicBezTo>
                <a:cubicBezTo>
                  <a:pt x="436395" y="1890032"/>
                  <a:pt x="439342" y="1883101"/>
                  <a:pt x="433766" y="1879221"/>
                </a:cubicBezTo>
                <a:cubicBezTo>
                  <a:pt x="429675" y="1876382"/>
                  <a:pt x="395977" y="1874928"/>
                  <a:pt x="395977" y="1874928"/>
                </a:cubicBezTo>
                <a:cubicBezTo>
                  <a:pt x="395977" y="1874928"/>
                  <a:pt x="352542" y="1849409"/>
                  <a:pt x="339290" y="1842372"/>
                </a:cubicBezTo>
                <a:cubicBezTo>
                  <a:pt x="281504" y="1811662"/>
                  <a:pt x="238806" y="1813501"/>
                  <a:pt x="238808" y="1813501"/>
                </a:cubicBezTo>
                <a:cubicBezTo>
                  <a:pt x="238808" y="1813501"/>
                  <a:pt x="205405" y="1814224"/>
                  <a:pt x="188378" y="1816467"/>
                </a:cubicBezTo>
                <a:cubicBezTo>
                  <a:pt x="171352" y="1818709"/>
                  <a:pt x="153339" y="1821058"/>
                  <a:pt x="153339" y="1821058"/>
                </a:cubicBezTo>
                <a:lnTo>
                  <a:pt x="133318" y="1874784"/>
                </a:lnTo>
                <a:cubicBezTo>
                  <a:pt x="133318" y="1874784"/>
                  <a:pt x="135867" y="1917111"/>
                  <a:pt x="140325" y="1927623"/>
                </a:cubicBezTo>
                <a:cubicBezTo>
                  <a:pt x="144787" y="1938145"/>
                  <a:pt x="157344" y="1964040"/>
                  <a:pt x="157344" y="1964040"/>
                </a:cubicBezTo>
                <a:lnTo>
                  <a:pt x="156970" y="1966851"/>
                </a:lnTo>
                <a:cubicBezTo>
                  <a:pt x="156970" y="1966851"/>
                  <a:pt x="155147" y="1962057"/>
                  <a:pt x="153966" y="1963000"/>
                </a:cubicBezTo>
                <a:cubicBezTo>
                  <a:pt x="152786" y="1963943"/>
                  <a:pt x="148585" y="2006522"/>
                  <a:pt x="148585" y="2006522"/>
                </a:cubicBezTo>
                <a:lnTo>
                  <a:pt x="145457" y="2005925"/>
                </a:lnTo>
                <a:cubicBezTo>
                  <a:pt x="145457" y="2005925"/>
                  <a:pt x="150102" y="1963376"/>
                  <a:pt x="149462" y="1959593"/>
                </a:cubicBezTo>
                <a:cubicBezTo>
                  <a:pt x="148820" y="1955809"/>
                  <a:pt x="137438" y="1931694"/>
                  <a:pt x="136448" y="1927777"/>
                </a:cubicBezTo>
                <a:cubicBezTo>
                  <a:pt x="135457" y="1923850"/>
                  <a:pt x="129564" y="1883072"/>
                  <a:pt x="129564" y="1883072"/>
                </a:cubicBezTo>
                <a:cubicBezTo>
                  <a:pt x="129564" y="1883072"/>
                  <a:pt x="116196" y="1899322"/>
                  <a:pt x="114549" y="1900688"/>
                </a:cubicBezTo>
                <a:cubicBezTo>
                  <a:pt x="112901" y="1902055"/>
                  <a:pt x="92106" y="1915716"/>
                  <a:pt x="90148" y="1919191"/>
                </a:cubicBezTo>
                <a:cubicBezTo>
                  <a:pt x="88188" y="1922656"/>
                  <a:pt x="77048" y="1942284"/>
                  <a:pt x="75131" y="1945828"/>
                </a:cubicBezTo>
                <a:cubicBezTo>
                  <a:pt x="73215" y="1949379"/>
                  <a:pt x="57997" y="1962076"/>
                  <a:pt x="56987" y="1965811"/>
                </a:cubicBezTo>
                <a:cubicBezTo>
                  <a:pt x="55976" y="1969557"/>
                  <a:pt x="28626" y="2027287"/>
                  <a:pt x="25702" y="2031387"/>
                </a:cubicBezTo>
                <a:cubicBezTo>
                  <a:pt x="22781" y="2035479"/>
                  <a:pt x="17070" y="2037008"/>
                  <a:pt x="17068" y="2037008"/>
                </a:cubicBezTo>
                <a:lnTo>
                  <a:pt x="16943" y="2034496"/>
                </a:lnTo>
                <a:cubicBezTo>
                  <a:pt x="16943" y="2034496"/>
                  <a:pt x="21623" y="2031426"/>
                  <a:pt x="22950" y="2029760"/>
                </a:cubicBezTo>
                <a:cubicBezTo>
                  <a:pt x="24277" y="2028085"/>
                  <a:pt x="51562" y="1972607"/>
                  <a:pt x="51231" y="1970702"/>
                </a:cubicBezTo>
                <a:cubicBezTo>
                  <a:pt x="50898" y="1968787"/>
                  <a:pt x="50354" y="1966255"/>
                  <a:pt x="50354" y="1966255"/>
                </a:cubicBezTo>
                <a:lnTo>
                  <a:pt x="54734" y="1964329"/>
                </a:lnTo>
                <a:cubicBezTo>
                  <a:pt x="54734" y="1964329"/>
                  <a:pt x="59212" y="1958101"/>
                  <a:pt x="61115" y="1956339"/>
                </a:cubicBezTo>
                <a:cubicBezTo>
                  <a:pt x="63021" y="1954577"/>
                  <a:pt x="69947" y="1948301"/>
                  <a:pt x="71503" y="1945682"/>
                </a:cubicBezTo>
                <a:cubicBezTo>
                  <a:pt x="73058" y="1943074"/>
                  <a:pt x="84135" y="1920827"/>
                  <a:pt x="86268" y="1918305"/>
                </a:cubicBezTo>
                <a:cubicBezTo>
                  <a:pt x="88401" y="1915773"/>
                  <a:pt x="93651" y="1909111"/>
                  <a:pt x="99533" y="1905723"/>
                </a:cubicBezTo>
                <a:cubicBezTo>
                  <a:pt x="105415" y="1902324"/>
                  <a:pt x="111082" y="1899187"/>
                  <a:pt x="113673" y="1895798"/>
                </a:cubicBezTo>
                <a:cubicBezTo>
                  <a:pt x="116265" y="1892419"/>
                  <a:pt x="124569" y="1881763"/>
                  <a:pt x="127937" y="1875380"/>
                </a:cubicBezTo>
                <a:cubicBezTo>
                  <a:pt x="131308" y="1868988"/>
                  <a:pt x="140826" y="1837779"/>
                  <a:pt x="140826" y="1837779"/>
                </a:cubicBezTo>
                <a:cubicBezTo>
                  <a:pt x="140826" y="1837779"/>
                  <a:pt x="134257" y="1840715"/>
                  <a:pt x="130816" y="1841332"/>
                </a:cubicBezTo>
                <a:cubicBezTo>
                  <a:pt x="127376" y="1841947"/>
                  <a:pt x="118677" y="1842218"/>
                  <a:pt x="118677" y="1842218"/>
                </a:cubicBezTo>
                <a:cubicBezTo>
                  <a:pt x="118677" y="1842218"/>
                  <a:pt x="116093" y="1848379"/>
                  <a:pt x="112046" y="1851844"/>
                </a:cubicBezTo>
                <a:cubicBezTo>
                  <a:pt x="107999" y="1855300"/>
                  <a:pt x="101909" y="1858352"/>
                  <a:pt x="101909" y="1858352"/>
                </a:cubicBezTo>
                <a:lnTo>
                  <a:pt x="100784" y="1873013"/>
                </a:lnTo>
                <a:lnTo>
                  <a:pt x="99408" y="1861019"/>
                </a:lnTo>
                <a:cubicBezTo>
                  <a:pt x="99408" y="1861019"/>
                  <a:pt x="97819" y="1859757"/>
                  <a:pt x="94278" y="1861317"/>
                </a:cubicBezTo>
                <a:cubicBezTo>
                  <a:pt x="90733" y="1862867"/>
                  <a:pt x="80512" y="1869605"/>
                  <a:pt x="80512" y="1869605"/>
                </a:cubicBezTo>
                <a:lnTo>
                  <a:pt x="78009" y="1869162"/>
                </a:lnTo>
                <a:cubicBezTo>
                  <a:pt x="78009" y="1869162"/>
                  <a:pt x="86814" y="1861393"/>
                  <a:pt x="90398" y="1859834"/>
                </a:cubicBezTo>
                <a:cubicBezTo>
                  <a:pt x="93981" y="1858274"/>
                  <a:pt x="99909" y="1857321"/>
                  <a:pt x="99907" y="1857321"/>
                </a:cubicBezTo>
                <a:cubicBezTo>
                  <a:pt x="99907" y="1857321"/>
                  <a:pt x="105078" y="1854144"/>
                  <a:pt x="106791" y="1852286"/>
                </a:cubicBezTo>
                <a:cubicBezTo>
                  <a:pt x="108503" y="1850428"/>
                  <a:pt x="115424" y="1841476"/>
                  <a:pt x="115424" y="1841476"/>
                </a:cubicBezTo>
                <a:lnTo>
                  <a:pt x="109292" y="1839407"/>
                </a:lnTo>
                <a:lnTo>
                  <a:pt x="109793" y="1836894"/>
                </a:lnTo>
                <a:cubicBezTo>
                  <a:pt x="109793" y="1836894"/>
                  <a:pt x="117626" y="1838732"/>
                  <a:pt x="121306" y="1838665"/>
                </a:cubicBezTo>
                <a:cubicBezTo>
                  <a:pt x="124986" y="1838607"/>
                  <a:pt x="140547" y="1835777"/>
                  <a:pt x="140202" y="1832600"/>
                </a:cubicBezTo>
                <a:cubicBezTo>
                  <a:pt x="139856" y="1829413"/>
                  <a:pt x="121829" y="1829905"/>
                  <a:pt x="118427" y="1831417"/>
                </a:cubicBezTo>
                <a:cubicBezTo>
                  <a:pt x="115026" y="1832928"/>
                  <a:pt x="108542" y="1833044"/>
                  <a:pt x="108542" y="1833044"/>
                </a:cubicBezTo>
                <a:lnTo>
                  <a:pt x="105164" y="1836741"/>
                </a:lnTo>
                <a:cubicBezTo>
                  <a:pt x="105164" y="1836741"/>
                  <a:pt x="95839" y="1836691"/>
                  <a:pt x="92900" y="1838963"/>
                </a:cubicBezTo>
                <a:cubicBezTo>
                  <a:pt x="89961" y="1841235"/>
                  <a:pt x="76007" y="1846069"/>
                  <a:pt x="76007" y="1846069"/>
                </a:cubicBezTo>
                <a:cubicBezTo>
                  <a:pt x="76008" y="1846069"/>
                  <a:pt x="47212" y="1857803"/>
                  <a:pt x="31584" y="1863829"/>
                </a:cubicBezTo>
                <a:lnTo>
                  <a:pt x="0" y="1875042"/>
                </a:lnTo>
                <a:lnTo>
                  <a:pt x="0" y="1858709"/>
                </a:lnTo>
                <a:lnTo>
                  <a:pt x="38716" y="1842660"/>
                </a:lnTo>
                <a:cubicBezTo>
                  <a:pt x="61750" y="1834632"/>
                  <a:pt x="172611" y="1799736"/>
                  <a:pt x="172611" y="1799736"/>
                </a:cubicBezTo>
                <a:lnTo>
                  <a:pt x="161975" y="1783313"/>
                </a:lnTo>
                <a:lnTo>
                  <a:pt x="117677" y="1770876"/>
                </a:lnTo>
                <a:cubicBezTo>
                  <a:pt x="117677" y="1770876"/>
                  <a:pt x="74550" y="1739658"/>
                  <a:pt x="65496" y="1731802"/>
                </a:cubicBezTo>
                <a:cubicBezTo>
                  <a:pt x="58705" y="1725911"/>
                  <a:pt x="20783" y="1702215"/>
                  <a:pt x="2246" y="1690735"/>
                </a:cubicBezTo>
                <a:lnTo>
                  <a:pt x="0" y="1689349"/>
                </a:lnTo>
                <a:lnTo>
                  <a:pt x="0" y="1681412"/>
                </a:lnTo>
                <a:lnTo>
                  <a:pt x="5644" y="1684678"/>
                </a:lnTo>
                <a:cubicBezTo>
                  <a:pt x="20786" y="1693468"/>
                  <a:pt x="51673" y="1711528"/>
                  <a:pt x="56486" y="1715369"/>
                </a:cubicBezTo>
                <a:cubicBezTo>
                  <a:pt x="62904" y="1720491"/>
                  <a:pt x="84482" y="1740206"/>
                  <a:pt x="89897" y="1744384"/>
                </a:cubicBezTo>
                <a:cubicBezTo>
                  <a:pt x="95311" y="1748551"/>
                  <a:pt x="122056" y="1764513"/>
                  <a:pt x="122058" y="1764513"/>
                </a:cubicBezTo>
                <a:cubicBezTo>
                  <a:pt x="122058" y="1764513"/>
                  <a:pt x="152811" y="1772907"/>
                  <a:pt x="158596" y="1774727"/>
                </a:cubicBezTo>
                <a:cubicBezTo>
                  <a:pt x="164380" y="1776545"/>
                  <a:pt x="190755" y="1797521"/>
                  <a:pt x="190755" y="1797521"/>
                </a:cubicBezTo>
                <a:cubicBezTo>
                  <a:pt x="190755" y="1797521"/>
                  <a:pt x="208384" y="1799639"/>
                  <a:pt x="225794" y="1793816"/>
                </a:cubicBezTo>
                <a:cubicBezTo>
                  <a:pt x="243203" y="1788001"/>
                  <a:pt x="250946" y="1786268"/>
                  <a:pt x="250946" y="1786268"/>
                </a:cubicBezTo>
                <a:lnTo>
                  <a:pt x="229672" y="1773841"/>
                </a:lnTo>
                <a:cubicBezTo>
                  <a:pt x="229673" y="1773841"/>
                  <a:pt x="202673" y="1692708"/>
                  <a:pt x="191131" y="1685325"/>
                </a:cubicBezTo>
                <a:cubicBezTo>
                  <a:pt x="179588" y="1677933"/>
                  <a:pt x="153140" y="1674177"/>
                  <a:pt x="139325" y="1661643"/>
                </a:cubicBezTo>
                <a:cubicBezTo>
                  <a:pt x="125512" y="1649110"/>
                  <a:pt x="92775" y="1611905"/>
                  <a:pt x="92775" y="1611905"/>
                </a:cubicBezTo>
                <a:cubicBezTo>
                  <a:pt x="92775" y="1611905"/>
                  <a:pt x="87280" y="1599736"/>
                  <a:pt x="84141" y="1590745"/>
                </a:cubicBezTo>
                <a:cubicBezTo>
                  <a:pt x="81002" y="1581744"/>
                  <a:pt x="89750" y="1568517"/>
                  <a:pt x="83264" y="1559508"/>
                </a:cubicBezTo>
                <a:cubicBezTo>
                  <a:pt x="76780" y="1550506"/>
                  <a:pt x="10562" y="1502230"/>
                  <a:pt x="10562" y="1502230"/>
                </a:cubicBezTo>
                <a:lnTo>
                  <a:pt x="0" y="1500844"/>
                </a:lnTo>
                <a:lnTo>
                  <a:pt x="0" y="1496213"/>
                </a:lnTo>
                <a:lnTo>
                  <a:pt x="8059" y="1497494"/>
                </a:lnTo>
                <a:cubicBezTo>
                  <a:pt x="8059" y="1497494"/>
                  <a:pt x="7018" y="1494804"/>
                  <a:pt x="5480" y="1491015"/>
                </a:cubicBezTo>
                <a:lnTo>
                  <a:pt x="0" y="1478129"/>
                </a:lnTo>
                <a:lnTo>
                  <a:pt x="0" y="1448919"/>
                </a:lnTo>
                <a:lnTo>
                  <a:pt x="1177" y="1448793"/>
                </a:lnTo>
                <a:cubicBezTo>
                  <a:pt x="1177" y="1448793"/>
                  <a:pt x="716" y="1466170"/>
                  <a:pt x="2177" y="1472176"/>
                </a:cubicBezTo>
                <a:cubicBezTo>
                  <a:pt x="3637" y="1478183"/>
                  <a:pt x="11813" y="1496156"/>
                  <a:pt x="11813" y="1496156"/>
                </a:cubicBezTo>
                <a:lnTo>
                  <a:pt x="48477" y="1521319"/>
                </a:lnTo>
                <a:lnTo>
                  <a:pt x="59865" y="1527980"/>
                </a:lnTo>
                <a:lnTo>
                  <a:pt x="55610" y="1514215"/>
                </a:lnTo>
                <a:lnTo>
                  <a:pt x="54985" y="1490091"/>
                </a:lnTo>
                <a:lnTo>
                  <a:pt x="51106" y="1474997"/>
                </a:lnTo>
                <a:lnTo>
                  <a:pt x="53482" y="1474255"/>
                </a:lnTo>
                <a:lnTo>
                  <a:pt x="58238" y="1489793"/>
                </a:lnTo>
                <a:lnTo>
                  <a:pt x="59113" y="1513771"/>
                </a:lnTo>
                <a:lnTo>
                  <a:pt x="62493" y="1527836"/>
                </a:lnTo>
                <a:lnTo>
                  <a:pt x="76007" y="1542045"/>
                </a:lnTo>
                <a:lnTo>
                  <a:pt x="83890" y="1528722"/>
                </a:lnTo>
                <a:lnTo>
                  <a:pt x="86394" y="1521021"/>
                </a:lnTo>
                <a:lnTo>
                  <a:pt x="79886" y="1504000"/>
                </a:lnTo>
                <a:lnTo>
                  <a:pt x="82264" y="1490389"/>
                </a:lnTo>
                <a:lnTo>
                  <a:pt x="86143" y="1491862"/>
                </a:lnTo>
                <a:lnTo>
                  <a:pt x="83640" y="1504000"/>
                </a:lnTo>
                <a:cubicBezTo>
                  <a:pt x="83640" y="1504000"/>
                  <a:pt x="95314" y="1524708"/>
                  <a:pt x="88145" y="1534055"/>
                </a:cubicBezTo>
                <a:cubicBezTo>
                  <a:pt x="80977" y="1543393"/>
                  <a:pt x="79387" y="1547079"/>
                  <a:pt x="79387" y="1547079"/>
                </a:cubicBezTo>
                <a:lnTo>
                  <a:pt x="87770" y="1551816"/>
                </a:lnTo>
                <a:cubicBezTo>
                  <a:pt x="87770" y="1551816"/>
                  <a:pt x="90046" y="1572080"/>
                  <a:pt x="94152" y="1588079"/>
                </a:cubicBezTo>
                <a:cubicBezTo>
                  <a:pt x="98258" y="1604078"/>
                  <a:pt x="117301" y="1624486"/>
                  <a:pt x="117301" y="1624486"/>
                </a:cubicBezTo>
                <a:lnTo>
                  <a:pt x="112422" y="1604799"/>
                </a:lnTo>
                <a:lnTo>
                  <a:pt x="114798" y="1600804"/>
                </a:lnTo>
                <a:lnTo>
                  <a:pt x="109793" y="1583486"/>
                </a:lnTo>
                <a:lnTo>
                  <a:pt x="112046" y="1582004"/>
                </a:lnTo>
                <a:lnTo>
                  <a:pt x="118178" y="1601402"/>
                </a:lnTo>
                <a:lnTo>
                  <a:pt x="116176" y="1606581"/>
                </a:lnTo>
                <a:lnTo>
                  <a:pt x="121055" y="1625670"/>
                </a:lnTo>
                <a:cubicBezTo>
                  <a:pt x="121055" y="1625670"/>
                  <a:pt x="123117" y="1636164"/>
                  <a:pt x="136573" y="1646395"/>
                </a:cubicBezTo>
                <a:cubicBezTo>
                  <a:pt x="150029" y="1656629"/>
                  <a:pt x="178966" y="1658159"/>
                  <a:pt x="196511" y="1674668"/>
                </a:cubicBezTo>
                <a:cubicBezTo>
                  <a:pt x="214058" y="1691169"/>
                  <a:pt x="221604" y="1708343"/>
                  <a:pt x="232050" y="1734613"/>
                </a:cubicBezTo>
                <a:cubicBezTo>
                  <a:pt x="242499" y="1760884"/>
                  <a:pt x="269719" y="1787346"/>
                  <a:pt x="285733" y="1794114"/>
                </a:cubicBezTo>
                <a:cubicBezTo>
                  <a:pt x="301746" y="1800882"/>
                  <a:pt x="347954" y="1799563"/>
                  <a:pt x="364318" y="1817352"/>
                </a:cubicBezTo>
                <a:cubicBezTo>
                  <a:pt x="380680" y="1835143"/>
                  <a:pt x="378483" y="1840369"/>
                  <a:pt x="408114" y="1845183"/>
                </a:cubicBezTo>
                <a:cubicBezTo>
                  <a:pt x="437746" y="1849996"/>
                  <a:pt x="459259" y="1856570"/>
                  <a:pt x="481444" y="1849178"/>
                </a:cubicBezTo>
                <a:cubicBezTo>
                  <a:pt x="503628" y="1841784"/>
                  <a:pt x="512978" y="1834824"/>
                  <a:pt x="512978" y="1834824"/>
                </a:cubicBezTo>
                <a:cubicBezTo>
                  <a:pt x="512978" y="1834824"/>
                  <a:pt x="508076" y="1818113"/>
                  <a:pt x="492957" y="1811730"/>
                </a:cubicBezTo>
                <a:cubicBezTo>
                  <a:pt x="477834" y="1805338"/>
                  <a:pt x="473670" y="1798686"/>
                  <a:pt x="463424" y="1791303"/>
                </a:cubicBezTo>
                <a:cubicBezTo>
                  <a:pt x="453178" y="1783920"/>
                  <a:pt x="430163" y="1779895"/>
                  <a:pt x="421003" y="1776652"/>
                </a:cubicBezTo>
                <a:cubicBezTo>
                  <a:pt x="411845" y="1773406"/>
                  <a:pt x="394824" y="1768834"/>
                  <a:pt x="382587" y="1773099"/>
                </a:cubicBezTo>
                <a:cubicBezTo>
                  <a:pt x="370350" y="1777354"/>
                  <a:pt x="345011" y="1774061"/>
                  <a:pt x="340668" y="1772203"/>
                </a:cubicBezTo>
                <a:cubicBezTo>
                  <a:pt x="336321" y="1770356"/>
                  <a:pt x="329280" y="1763626"/>
                  <a:pt x="329280" y="1763626"/>
                </a:cubicBezTo>
                <a:lnTo>
                  <a:pt x="330406" y="1761846"/>
                </a:lnTo>
                <a:cubicBezTo>
                  <a:pt x="330406" y="1761846"/>
                  <a:pt x="338529" y="1769028"/>
                  <a:pt x="341793" y="1769836"/>
                </a:cubicBezTo>
                <a:cubicBezTo>
                  <a:pt x="345058" y="1770654"/>
                  <a:pt x="374413" y="1772974"/>
                  <a:pt x="380085" y="1771617"/>
                </a:cubicBezTo>
                <a:cubicBezTo>
                  <a:pt x="385756" y="1770260"/>
                  <a:pt x="409597" y="1768314"/>
                  <a:pt x="417750" y="1770432"/>
                </a:cubicBezTo>
                <a:cubicBezTo>
                  <a:pt x="425903" y="1772550"/>
                  <a:pt x="437311" y="1775921"/>
                  <a:pt x="443402" y="1775765"/>
                </a:cubicBezTo>
                <a:cubicBezTo>
                  <a:pt x="449495" y="1775602"/>
                  <a:pt x="457169" y="1773976"/>
                  <a:pt x="461922" y="1779760"/>
                </a:cubicBezTo>
                <a:cubicBezTo>
                  <a:pt x="466675" y="1785537"/>
                  <a:pt x="478941" y="1796636"/>
                  <a:pt x="478941" y="1796636"/>
                </a:cubicBezTo>
                <a:lnTo>
                  <a:pt x="478314" y="1784940"/>
                </a:lnTo>
                <a:cubicBezTo>
                  <a:pt x="478314" y="1784940"/>
                  <a:pt x="483449" y="1794268"/>
                  <a:pt x="490579" y="1801074"/>
                </a:cubicBezTo>
                <a:cubicBezTo>
                  <a:pt x="497706" y="1807870"/>
                  <a:pt x="507648" y="1811692"/>
                  <a:pt x="511851" y="1817794"/>
                </a:cubicBezTo>
                <a:cubicBezTo>
                  <a:pt x="516054" y="1823907"/>
                  <a:pt x="523115" y="1834670"/>
                  <a:pt x="523115" y="1834670"/>
                </a:cubicBezTo>
                <a:cubicBezTo>
                  <a:pt x="523115" y="1834670"/>
                  <a:pt x="525020" y="1839743"/>
                  <a:pt x="538255" y="1839261"/>
                </a:cubicBezTo>
                <a:cubicBezTo>
                  <a:pt x="543236" y="1839079"/>
                  <a:pt x="545290" y="1838502"/>
                  <a:pt x="550768" y="1837923"/>
                </a:cubicBezTo>
                <a:cubicBezTo>
                  <a:pt x="528518" y="1821713"/>
                  <a:pt x="515702" y="1812674"/>
                  <a:pt x="478314" y="1784940"/>
                </a:cubicBezTo>
                <a:cubicBezTo>
                  <a:pt x="412227" y="1735913"/>
                  <a:pt x="341467" y="1682186"/>
                  <a:pt x="322271" y="1663271"/>
                </a:cubicBezTo>
                <a:cubicBezTo>
                  <a:pt x="287294" y="1628789"/>
                  <a:pt x="246860" y="1544431"/>
                  <a:pt x="210151" y="1468037"/>
                </a:cubicBezTo>
                <a:cubicBezTo>
                  <a:pt x="195132" y="1464572"/>
                  <a:pt x="122551" y="1448024"/>
                  <a:pt x="105164" y="1442275"/>
                </a:cubicBezTo>
                <a:cubicBezTo>
                  <a:pt x="85206" y="1435691"/>
                  <a:pt x="47315" y="1395712"/>
                  <a:pt x="28832" y="1389878"/>
                </a:cubicBezTo>
                <a:lnTo>
                  <a:pt x="0" y="1389333"/>
                </a:lnTo>
                <a:lnTo>
                  <a:pt x="0" y="1360618"/>
                </a:lnTo>
                <a:lnTo>
                  <a:pt x="24187" y="1355139"/>
                </a:lnTo>
                <a:cubicBezTo>
                  <a:pt x="31186" y="1353675"/>
                  <a:pt x="35463" y="1352875"/>
                  <a:pt x="35463" y="1352875"/>
                </a:cubicBezTo>
                <a:lnTo>
                  <a:pt x="24451" y="1342662"/>
                </a:lnTo>
                <a:cubicBezTo>
                  <a:pt x="24451" y="1342662"/>
                  <a:pt x="14258" y="1342266"/>
                  <a:pt x="6808" y="1339110"/>
                </a:cubicBezTo>
                <a:lnTo>
                  <a:pt x="0" y="1336184"/>
                </a:lnTo>
                <a:lnTo>
                  <a:pt x="0" y="1325532"/>
                </a:lnTo>
                <a:lnTo>
                  <a:pt x="5548" y="1327540"/>
                </a:lnTo>
                <a:cubicBezTo>
                  <a:pt x="10173" y="1329030"/>
                  <a:pt x="14113" y="1330037"/>
                  <a:pt x="14442" y="1329349"/>
                </a:cubicBezTo>
                <a:cubicBezTo>
                  <a:pt x="15288" y="1327567"/>
                  <a:pt x="8271" y="1319394"/>
                  <a:pt x="6432" y="1310692"/>
                </a:cubicBezTo>
                <a:cubicBezTo>
                  <a:pt x="5302" y="1305350"/>
                  <a:pt x="3526" y="1297147"/>
                  <a:pt x="1177" y="1287752"/>
                </a:cubicBezTo>
                <a:lnTo>
                  <a:pt x="0" y="1282931"/>
                </a:lnTo>
                <a:lnTo>
                  <a:pt x="0" y="1246473"/>
                </a:lnTo>
                <a:lnTo>
                  <a:pt x="1003" y="1245355"/>
                </a:lnTo>
                <a:cubicBezTo>
                  <a:pt x="3063" y="1243068"/>
                  <a:pt x="4555" y="1241419"/>
                  <a:pt x="4555" y="1241419"/>
                </a:cubicBezTo>
                <a:lnTo>
                  <a:pt x="0" y="1241174"/>
                </a:lnTo>
                <a:lnTo>
                  <a:pt x="0" y="1235519"/>
                </a:lnTo>
                <a:lnTo>
                  <a:pt x="1177" y="1235500"/>
                </a:lnTo>
                <a:cubicBezTo>
                  <a:pt x="19803" y="1231023"/>
                  <a:pt x="71991" y="1205792"/>
                  <a:pt x="95027" y="1197754"/>
                </a:cubicBezTo>
                <a:cubicBezTo>
                  <a:pt x="118059" y="1189726"/>
                  <a:pt x="228927" y="1154984"/>
                  <a:pt x="228922" y="1154984"/>
                </a:cubicBezTo>
                <a:lnTo>
                  <a:pt x="218284" y="1138552"/>
                </a:lnTo>
                <a:lnTo>
                  <a:pt x="196762" y="1132486"/>
                </a:lnTo>
                <a:cubicBezTo>
                  <a:pt x="190333" y="1136675"/>
                  <a:pt x="184288" y="1140632"/>
                  <a:pt x="181745" y="1142103"/>
                </a:cubicBezTo>
                <a:cubicBezTo>
                  <a:pt x="177460" y="1144587"/>
                  <a:pt x="150456" y="1154974"/>
                  <a:pt x="150462" y="1154984"/>
                </a:cubicBezTo>
                <a:lnTo>
                  <a:pt x="149963" y="1152615"/>
                </a:lnTo>
                <a:cubicBezTo>
                  <a:pt x="149963" y="1152615"/>
                  <a:pt x="174824" y="1142296"/>
                  <a:pt x="181745" y="1138696"/>
                </a:cubicBezTo>
                <a:cubicBezTo>
                  <a:pt x="184303" y="1137377"/>
                  <a:pt x="188539" y="1134200"/>
                  <a:pt x="192507" y="1131302"/>
                </a:cubicBezTo>
                <a:lnTo>
                  <a:pt x="173988" y="1126115"/>
                </a:lnTo>
                <a:cubicBezTo>
                  <a:pt x="173988" y="1126115"/>
                  <a:pt x="130862" y="1094750"/>
                  <a:pt x="121807" y="1086897"/>
                </a:cubicBezTo>
                <a:cubicBezTo>
                  <a:pt x="112753" y="1079032"/>
                  <a:pt x="48230" y="1039679"/>
                  <a:pt x="48227" y="1039679"/>
                </a:cubicBezTo>
                <a:lnTo>
                  <a:pt x="53607" y="1034942"/>
                </a:lnTo>
                <a:cubicBezTo>
                  <a:pt x="53607" y="1034942"/>
                  <a:pt x="106380" y="1065342"/>
                  <a:pt x="112798" y="1070463"/>
                </a:cubicBezTo>
                <a:cubicBezTo>
                  <a:pt x="119215" y="1075585"/>
                  <a:pt x="140795" y="1095454"/>
                  <a:pt x="146209" y="1099622"/>
                </a:cubicBezTo>
                <a:cubicBezTo>
                  <a:pt x="151624" y="1103790"/>
                  <a:pt x="178375" y="1119607"/>
                  <a:pt x="178367" y="1119607"/>
                </a:cubicBezTo>
                <a:cubicBezTo>
                  <a:pt x="178367" y="1119607"/>
                  <a:pt x="190086" y="1123014"/>
                  <a:pt x="200142" y="1125825"/>
                </a:cubicBezTo>
                <a:cubicBezTo>
                  <a:pt x="202513" y="1123967"/>
                  <a:pt x="205768" y="1121233"/>
                  <a:pt x="205771" y="1121233"/>
                </a:cubicBezTo>
                <a:lnTo>
                  <a:pt x="226669" y="1120935"/>
                </a:lnTo>
                <a:cubicBezTo>
                  <a:pt x="226669" y="1120935"/>
                  <a:pt x="236265" y="1112801"/>
                  <a:pt x="239809" y="1110279"/>
                </a:cubicBezTo>
                <a:cubicBezTo>
                  <a:pt x="243356" y="1107756"/>
                  <a:pt x="253820" y="1102731"/>
                  <a:pt x="253824" y="1102731"/>
                </a:cubicBezTo>
                <a:cubicBezTo>
                  <a:pt x="253824" y="1102731"/>
                  <a:pt x="267232" y="1102038"/>
                  <a:pt x="276098" y="1101547"/>
                </a:cubicBezTo>
                <a:cubicBezTo>
                  <a:pt x="267236" y="1076999"/>
                  <a:pt x="255165" y="1045502"/>
                  <a:pt x="247442" y="1040564"/>
                </a:cubicBezTo>
                <a:cubicBezTo>
                  <a:pt x="235899" y="1033181"/>
                  <a:pt x="209452" y="1029417"/>
                  <a:pt x="195636" y="1016883"/>
                </a:cubicBezTo>
                <a:cubicBezTo>
                  <a:pt x="181823" y="1004350"/>
                  <a:pt x="148965" y="966998"/>
                  <a:pt x="148961" y="966998"/>
                </a:cubicBezTo>
                <a:cubicBezTo>
                  <a:pt x="148961" y="966998"/>
                  <a:pt x="143591" y="954974"/>
                  <a:pt x="140451" y="945984"/>
                </a:cubicBezTo>
                <a:cubicBezTo>
                  <a:pt x="137312" y="936982"/>
                  <a:pt x="145933" y="923602"/>
                  <a:pt x="139450" y="914602"/>
                </a:cubicBezTo>
                <a:cubicBezTo>
                  <a:pt x="132966" y="905601"/>
                  <a:pt x="66872" y="857314"/>
                  <a:pt x="66872" y="857324"/>
                </a:cubicBezTo>
                <a:lnTo>
                  <a:pt x="14941" y="850508"/>
                </a:lnTo>
                <a:lnTo>
                  <a:pt x="13565" y="846215"/>
                </a:lnTo>
                <a:lnTo>
                  <a:pt x="43848" y="849478"/>
                </a:lnTo>
                <a:lnTo>
                  <a:pt x="64370" y="852588"/>
                </a:lnTo>
                <a:cubicBezTo>
                  <a:pt x="64370" y="852588"/>
                  <a:pt x="60204" y="841826"/>
                  <a:pt x="56236" y="833046"/>
                </a:cubicBezTo>
                <a:cubicBezTo>
                  <a:pt x="52266" y="824266"/>
                  <a:pt x="53236" y="804475"/>
                  <a:pt x="53233" y="804475"/>
                </a:cubicBezTo>
                <a:lnTo>
                  <a:pt x="57361" y="803887"/>
                </a:lnTo>
                <a:cubicBezTo>
                  <a:pt x="57361" y="803887"/>
                  <a:pt x="57027" y="821262"/>
                  <a:pt x="58489" y="827271"/>
                </a:cubicBezTo>
                <a:cubicBezTo>
                  <a:pt x="59949" y="833277"/>
                  <a:pt x="67997" y="851249"/>
                  <a:pt x="67999" y="851249"/>
                </a:cubicBezTo>
                <a:lnTo>
                  <a:pt x="104788" y="876413"/>
                </a:lnTo>
                <a:lnTo>
                  <a:pt x="116051" y="883219"/>
                </a:lnTo>
                <a:lnTo>
                  <a:pt x="111921" y="869309"/>
                </a:lnTo>
                <a:lnTo>
                  <a:pt x="111295" y="845185"/>
                </a:lnTo>
                <a:lnTo>
                  <a:pt x="107415" y="830081"/>
                </a:lnTo>
                <a:lnTo>
                  <a:pt x="109668" y="829493"/>
                </a:lnTo>
                <a:lnTo>
                  <a:pt x="114424" y="844887"/>
                </a:lnTo>
                <a:lnTo>
                  <a:pt x="115299" y="868867"/>
                </a:lnTo>
                <a:lnTo>
                  <a:pt x="118677" y="882930"/>
                </a:lnTo>
                <a:lnTo>
                  <a:pt x="132192" y="897140"/>
                </a:lnTo>
                <a:lnTo>
                  <a:pt x="140202" y="883961"/>
                </a:lnTo>
                <a:lnTo>
                  <a:pt x="142578" y="876269"/>
                </a:lnTo>
                <a:lnTo>
                  <a:pt x="136197" y="859248"/>
                </a:lnTo>
                <a:lnTo>
                  <a:pt x="138450" y="845627"/>
                </a:lnTo>
                <a:lnTo>
                  <a:pt x="142453" y="847110"/>
                </a:lnTo>
                <a:lnTo>
                  <a:pt x="139951" y="859248"/>
                </a:lnTo>
                <a:cubicBezTo>
                  <a:pt x="139951" y="859248"/>
                  <a:pt x="151499" y="879802"/>
                  <a:pt x="144330" y="889140"/>
                </a:cubicBezTo>
                <a:cubicBezTo>
                  <a:pt x="137163" y="898487"/>
                  <a:pt x="135699" y="902173"/>
                  <a:pt x="135696" y="902173"/>
                </a:cubicBezTo>
                <a:lnTo>
                  <a:pt x="144081" y="906910"/>
                </a:lnTo>
                <a:cubicBezTo>
                  <a:pt x="144081" y="906910"/>
                  <a:pt x="146358" y="927174"/>
                  <a:pt x="150462" y="943173"/>
                </a:cubicBezTo>
                <a:cubicBezTo>
                  <a:pt x="154568" y="959172"/>
                  <a:pt x="173492" y="979580"/>
                  <a:pt x="173487" y="979580"/>
                </a:cubicBezTo>
                <a:lnTo>
                  <a:pt x="168731" y="960047"/>
                </a:lnTo>
                <a:lnTo>
                  <a:pt x="171109" y="955899"/>
                </a:lnTo>
                <a:lnTo>
                  <a:pt x="166104" y="938580"/>
                </a:lnTo>
                <a:lnTo>
                  <a:pt x="168232" y="937098"/>
                </a:lnTo>
                <a:lnTo>
                  <a:pt x="174363" y="956496"/>
                </a:lnTo>
                <a:lnTo>
                  <a:pt x="172485" y="961820"/>
                </a:lnTo>
                <a:lnTo>
                  <a:pt x="177240" y="980765"/>
                </a:lnTo>
                <a:cubicBezTo>
                  <a:pt x="177240" y="980765"/>
                  <a:pt x="179428" y="991412"/>
                  <a:pt x="192882" y="1001634"/>
                </a:cubicBezTo>
                <a:cubicBezTo>
                  <a:pt x="206339" y="1011867"/>
                  <a:pt x="235154" y="1013253"/>
                  <a:pt x="252697" y="1029763"/>
                </a:cubicBezTo>
                <a:cubicBezTo>
                  <a:pt x="262601" y="1039081"/>
                  <a:pt x="269245" y="1049140"/>
                  <a:pt x="275096" y="1060394"/>
                </a:cubicBezTo>
                <a:cubicBezTo>
                  <a:pt x="276639" y="1059990"/>
                  <a:pt x="277427" y="1059537"/>
                  <a:pt x="278600" y="1059662"/>
                </a:cubicBezTo>
                <a:cubicBezTo>
                  <a:pt x="281818" y="1059981"/>
                  <a:pt x="288107" y="1065130"/>
                  <a:pt x="288110" y="1065130"/>
                </a:cubicBezTo>
                <a:cubicBezTo>
                  <a:pt x="288112" y="1065130"/>
                  <a:pt x="294899" y="1064437"/>
                  <a:pt x="298621" y="1064399"/>
                </a:cubicBezTo>
                <a:cubicBezTo>
                  <a:pt x="302349" y="1064361"/>
                  <a:pt x="306753" y="1060991"/>
                  <a:pt x="306756" y="1060991"/>
                </a:cubicBezTo>
                <a:lnTo>
                  <a:pt x="300248" y="1034644"/>
                </a:lnTo>
                <a:lnTo>
                  <a:pt x="302375" y="1035684"/>
                </a:lnTo>
                <a:cubicBezTo>
                  <a:pt x="302377" y="1035684"/>
                  <a:pt x="307057" y="1056255"/>
                  <a:pt x="309633" y="1061579"/>
                </a:cubicBezTo>
                <a:cubicBezTo>
                  <a:pt x="312215" y="1066912"/>
                  <a:pt x="327750" y="1070945"/>
                  <a:pt x="334160" y="1070165"/>
                </a:cubicBezTo>
                <a:cubicBezTo>
                  <a:pt x="340321" y="1069413"/>
                  <a:pt x="386964" y="1035827"/>
                  <a:pt x="386967" y="1035827"/>
                </a:cubicBezTo>
                <a:cubicBezTo>
                  <a:pt x="386967" y="1035827"/>
                  <a:pt x="391238" y="1033536"/>
                  <a:pt x="394100" y="1031977"/>
                </a:cubicBezTo>
                <a:cubicBezTo>
                  <a:pt x="388245" y="1027039"/>
                  <a:pt x="381802" y="1021685"/>
                  <a:pt x="378583" y="1018510"/>
                </a:cubicBezTo>
                <a:cubicBezTo>
                  <a:pt x="352562" y="992854"/>
                  <a:pt x="323429" y="939533"/>
                  <a:pt x="295118" y="882488"/>
                </a:cubicBezTo>
                <a:cubicBezTo>
                  <a:pt x="290839" y="883017"/>
                  <a:pt x="282053" y="883845"/>
                  <a:pt x="277975" y="884259"/>
                </a:cubicBezTo>
                <a:cubicBezTo>
                  <a:pt x="272953" y="884760"/>
                  <a:pt x="270096" y="887811"/>
                  <a:pt x="270092" y="887811"/>
                </a:cubicBezTo>
                <a:lnTo>
                  <a:pt x="252322" y="901721"/>
                </a:lnTo>
                <a:lnTo>
                  <a:pt x="236305" y="927183"/>
                </a:lnTo>
                <a:lnTo>
                  <a:pt x="234177" y="921706"/>
                </a:lnTo>
                <a:lnTo>
                  <a:pt x="252073" y="898024"/>
                </a:lnTo>
                <a:lnTo>
                  <a:pt x="266338" y="885885"/>
                </a:lnTo>
                <a:cubicBezTo>
                  <a:pt x="266336" y="885885"/>
                  <a:pt x="255408" y="878762"/>
                  <a:pt x="250319" y="876857"/>
                </a:cubicBezTo>
                <a:cubicBezTo>
                  <a:pt x="245225" y="874950"/>
                  <a:pt x="239805" y="873304"/>
                  <a:pt x="239809" y="873304"/>
                </a:cubicBezTo>
                <a:cubicBezTo>
                  <a:pt x="239809" y="873304"/>
                  <a:pt x="228128" y="876124"/>
                  <a:pt x="225293" y="876557"/>
                </a:cubicBezTo>
                <a:cubicBezTo>
                  <a:pt x="222459" y="877001"/>
                  <a:pt x="207277" y="873304"/>
                  <a:pt x="207273" y="873304"/>
                </a:cubicBezTo>
                <a:lnTo>
                  <a:pt x="206898" y="870791"/>
                </a:lnTo>
                <a:cubicBezTo>
                  <a:pt x="206898" y="870791"/>
                  <a:pt x="222590" y="873179"/>
                  <a:pt x="227295" y="873602"/>
                </a:cubicBezTo>
                <a:cubicBezTo>
                  <a:pt x="231994" y="874025"/>
                  <a:pt x="237434" y="869896"/>
                  <a:pt x="237430" y="869905"/>
                </a:cubicBezTo>
                <a:cubicBezTo>
                  <a:pt x="237430" y="869905"/>
                  <a:pt x="230970" y="852000"/>
                  <a:pt x="227421" y="845627"/>
                </a:cubicBezTo>
                <a:cubicBezTo>
                  <a:pt x="223868" y="839256"/>
                  <a:pt x="214652" y="823718"/>
                  <a:pt x="214657" y="823718"/>
                </a:cubicBezTo>
                <a:lnTo>
                  <a:pt x="219411" y="825344"/>
                </a:lnTo>
                <a:cubicBezTo>
                  <a:pt x="219411" y="825344"/>
                  <a:pt x="229705" y="840613"/>
                  <a:pt x="233426" y="847400"/>
                </a:cubicBezTo>
                <a:cubicBezTo>
                  <a:pt x="237155" y="854196"/>
                  <a:pt x="243065" y="870493"/>
                  <a:pt x="243062" y="870493"/>
                </a:cubicBezTo>
                <a:cubicBezTo>
                  <a:pt x="243063" y="870493"/>
                  <a:pt x="249257" y="869992"/>
                  <a:pt x="256075" y="872562"/>
                </a:cubicBezTo>
                <a:cubicBezTo>
                  <a:pt x="262893" y="875134"/>
                  <a:pt x="268714" y="881592"/>
                  <a:pt x="268714" y="881592"/>
                </a:cubicBezTo>
                <a:cubicBezTo>
                  <a:pt x="268714" y="881592"/>
                  <a:pt x="274581" y="880966"/>
                  <a:pt x="279727" y="877895"/>
                </a:cubicBezTo>
                <a:cubicBezTo>
                  <a:pt x="284107" y="875278"/>
                  <a:pt x="288948" y="874084"/>
                  <a:pt x="290739" y="873602"/>
                </a:cubicBezTo>
                <a:cubicBezTo>
                  <a:pt x="287990" y="868019"/>
                  <a:pt x="285330" y="862340"/>
                  <a:pt x="282605" y="856728"/>
                </a:cubicBezTo>
                <a:lnTo>
                  <a:pt x="269340" y="835559"/>
                </a:lnTo>
                <a:lnTo>
                  <a:pt x="256451" y="826529"/>
                </a:lnTo>
                <a:cubicBezTo>
                  <a:pt x="256451" y="826529"/>
                  <a:pt x="229708" y="816988"/>
                  <a:pt x="217284" y="814101"/>
                </a:cubicBezTo>
                <a:cubicBezTo>
                  <a:pt x="211380" y="812724"/>
                  <a:pt x="206279" y="810154"/>
                  <a:pt x="202518" y="807882"/>
                </a:cubicBezTo>
                <a:cubicBezTo>
                  <a:pt x="185897" y="803811"/>
                  <a:pt x="168169" y="799584"/>
                  <a:pt x="161474" y="797370"/>
                </a:cubicBezTo>
                <a:cubicBezTo>
                  <a:pt x="141517" y="790786"/>
                  <a:pt x="103628" y="750807"/>
                  <a:pt x="85141" y="744973"/>
                </a:cubicBezTo>
                <a:cubicBezTo>
                  <a:pt x="71280" y="740605"/>
                  <a:pt x="42369" y="740732"/>
                  <a:pt x="17705" y="752167"/>
                </a:cubicBezTo>
                <a:lnTo>
                  <a:pt x="0" y="764311"/>
                </a:lnTo>
                <a:lnTo>
                  <a:pt x="0" y="733418"/>
                </a:lnTo>
                <a:lnTo>
                  <a:pt x="52894" y="716562"/>
                </a:lnTo>
                <a:cubicBezTo>
                  <a:pt x="74666" y="711206"/>
                  <a:pt x="91774" y="707969"/>
                  <a:pt x="91774" y="707969"/>
                </a:cubicBezTo>
                <a:lnTo>
                  <a:pt x="80637" y="697755"/>
                </a:lnTo>
                <a:cubicBezTo>
                  <a:pt x="80637" y="697755"/>
                  <a:pt x="70567" y="697362"/>
                  <a:pt x="63118" y="694204"/>
                </a:cubicBezTo>
                <a:cubicBezTo>
                  <a:pt x="55670" y="691055"/>
                  <a:pt x="51706" y="690613"/>
                  <a:pt x="47976" y="687696"/>
                </a:cubicBezTo>
                <a:cubicBezTo>
                  <a:pt x="44591" y="689096"/>
                  <a:pt x="18128" y="690145"/>
                  <a:pt x="5109" y="690582"/>
                </a:cubicBezTo>
                <a:lnTo>
                  <a:pt x="0" y="690740"/>
                </a:lnTo>
                <a:lnTo>
                  <a:pt x="0" y="685425"/>
                </a:lnTo>
                <a:lnTo>
                  <a:pt x="2642" y="685395"/>
                </a:lnTo>
                <a:cubicBezTo>
                  <a:pt x="14962" y="685157"/>
                  <a:pt x="39585" y="684178"/>
                  <a:pt x="39468" y="680148"/>
                </a:cubicBezTo>
                <a:cubicBezTo>
                  <a:pt x="39417" y="678464"/>
                  <a:pt x="33386" y="674441"/>
                  <a:pt x="27579" y="668751"/>
                </a:cubicBezTo>
                <a:cubicBezTo>
                  <a:pt x="21777" y="663052"/>
                  <a:pt x="9181" y="645657"/>
                  <a:pt x="9185" y="645657"/>
                </a:cubicBezTo>
                <a:cubicBezTo>
                  <a:pt x="9185" y="645657"/>
                  <a:pt x="18248" y="655804"/>
                  <a:pt x="28205" y="664304"/>
                </a:cubicBezTo>
                <a:cubicBezTo>
                  <a:pt x="35985" y="670945"/>
                  <a:pt x="44400" y="676259"/>
                  <a:pt x="48853" y="678070"/>
                </a:cubicBezTo>
                <a:cubicBezTo>
                  <a:pt x="54991" y="680562"/>
                  <a:pt x="69966" y="685963"/>
                  <a:pt x="70626" y="684587"/>
                </a:cubicBezTo>
                <a:cubicBezTo>
                  <a:pt x="71474" y="682805"/>
                  <a:pt x="64586" y="674488"/>
                  <a:pt x="62742" y="665787"/>
                </a:cubicBezTo>
                <a:cubicBezTo>
                  <a:pt x="61612" y="660433"/>
                  <a:pt x="59713" y="652241"/>
                  <a:pt x="57361" y="642847"/>
                </a:cubicBezTo>
                <a:cubicBezTo>
                  <a:pt x="55012" y="633450"/>
                  <a:pt x="55050" y="631871"/>
                  <a:pt x="53358" y="628195"/>
                </a:cubicBezTo>
                <a:cubicBezTo>
                  <a:pt x="48972" y="618645"/>
                  <a:pt x="31956" y="585117"/>
                  <a:pt x="31960" y="585117"/>
                </a:cubicBezTo>
                <a:lnTo>
                  <a:pt x="36340" y="585117"/>
                </a:lnTo>
                <a:cubicBezTo>
                  <a:pt x="36340" y="585117"/>
                  <a:pt x="36378" y="587195"/>
                  <a:pt x="42096" y="596216"/>
                </a:cubicBezTo>
                <a:cubicBezTo>
                  <a:pt x="47810" y="605236"/>
                  <a:pt x="56745" y="617125"/>
                  <a:pt x="59239" y="621235"/>
                </a:cubicBezTo>
                <a:cubicBezTo>
                  <a:pt x="62495" y="626587"/>
                  <a:pt x="64117" y="637204"/>
                  <a:pt x="65245" y="643731"/>
                </a:cubicBezTo>
                <a:cubicBezTo>
                  <a:pt x="66379" y="650258"/>
                  <a:pt x="68368" y="661050"/>
                  <a:pt x="68373" y="661050"/>
                </a:cubicBezTo>
                <a:cubicBezTo>
                  <a:pt x="68373" y="661050"/>
                  <a:pt x="74031" y="668914"/>
                  <a:pt x="77758" y="675999"/>
                </a:cubicBezTo>
                <a:cubicBezTo>
                  <a:pt x="81487" y="683084"/>
                  <a:pt x="84891" y="689024"/>
                  <a:pt x="84892" y="689024"/>
                </a:cubicBezTo>
                <a:cubicBezTo>
                  <a:pt x="84892" y="689024"/>
                  <a:pt x="89399" y="692856"/>
                  <a:pt x="96654" y="699537"/>
                </a:cubicBezTo>
                <a:cubicBezTo>
                  <a:pt x="103909" y="706217"/>
                  <a:pt x="112672" y="711378"/>
                  <a:pt x="112672" y="711378"/>
                </a:cubicBezTo>
                <a:cubicBezTo>
                  <a:pt x="112672" y="711378"/>
                  <a:pt x="112780" y="704995"/>
                  <a:pt x="114048" y="697755"/>
                </a:cubicBezTo>
                <a:cubicBezTo>
                  <a:pt x="115317" y="690526"/>
                  <a:pt x="118479" y="685155"/>
                  <a:pt x="117803" y="684587"/>
                </a:cubicBezTo>
                <a:cubicBezTo>
                  <a:pt x="117268" y="684134"/>
                  <a:pt x="113400" y="680708"/>
                  <a:pt x="111044" y="675557"/>
                </a:cubicBezTo>
                <a:cubicBezTo>
                  <a:pt x="108680" y="670406"/>
                  <a:pt x="108287" y="662234"/>
                  <a:pt x="108292" y="662234"/>
                </a:cubicBezTo>
                <a:lnTo>
                  <a:pt x="95529" y="653204"/>
                </a:lnTo>
                <a:lnTo>
                  <a:pt x="95403" y="648026"/>
                </a:lnTo>
                <a:cubicBezTo>
                  <a:pt x="95403" y="648026"/>
                  <a:pt x="107271" y="656709"/>
                  <a:pt x="108542" y="655726"/>
                </a:cubicBezTo>
                <a:cubicBezTo>
                  <a:pt x="109127" y="655265"/>
                  <a:pt x="109403" y="652723"/>
                  <a:pt x="109668" y="649508"/>
                </a:cubicBezTo>
                <a:cubicBezTo>
                  <a:pt x="110263" y="642287"/>
                  <a:pt x="111674" y="631448"/>
                  <a:pt x="111670" y="631448"/>
                </a:cubicBezTo>
                <a:lnTo>
                  <a:pt x="111420" y="658094"/>
                </a:lnTo>
                <a:cubicBezTo>
                  <a:pt x="111420" y="658094"/>
                  <a:pt x="111867" y="664477"/>
                  <a:pt x="113172" y="669782"/>
                </a:cubicBezTo>
                <a:cubicBezTo>
                  <a:pt x="114738" y="676163"/>
                  <a:pt x="118192" y="679772"/>
                  <a:pt x="119930" y="679552"/>
                </a:cubicBezTo>
                <a:cubicBezTo>
                  <a:pt x="123786" y="679061"/>
                  <a:pt x="126758" y="672034"/>
                  <a:pt x="129439" y="668009"/>
                </a:cubicBezTo>
                <a:cubicBezTo>
                  <a:pt x="132115" y="663976"/>
                  <a:pt x="142583" y="651875"/>
                  <a:pt x="142578" y="651875"/>
                </a:cubicBezTo>
                <a:lnTo>
                  <a:pt x="146083" y="653059"/>
                </a:lnTo>
                <a:cubicBezTo>
                  <a:pt x="146083" y="653059"/>
                  <a:pt x="133371" y="667692"/>
                  <a:pt x="130691" y="670820"/>
                </a:cubicBezTo>
                <a:cubicBezTo>
                  <a:pt x="128014" y="673940"/>
                  <a:pt x="119852" y="683190"/>
                  <a:pt x="118303" y="695388"/>
                </a:cubicBezTo>
                <a:cubicBezTo>
                  <a:pt x="116907" y="706352"/>
                  <a:pt x="115719" y="712898"/>
                  <a:pt x="120180" y="719522"/>
                </a:cubicBezTo>
                <a:cubicBezTo>
                  <a:pt x="124183" y="725460"/>
                  <a:pt x="150960" y="740535"/>
                  <a:pt x="150963" y="740535"/>
                </a:cubicBezTo>
                <a:cubicBezTo>
                  <a:pt x="150963" y="740535"/>
                  <a:pt x="167599" y="758499"/>
                  <a:pt x="176116" y="763033"/>
                </a:cubicBezTo>
                <a:cubicBezTo>
                  <a:pt x="190706" y="770801"/>
                  <a:pt x="237451" y="777049"/>
                  <a:pt x="245690" y="778127"/>
                </a:cubicBezTo>
                <a:cubicBezTo>
                  <a:pt x="243022" y="772148"/>
                  <a:pt x="239146" y="761184"/>
                  <a:pt x="235679" y="752078"/>
                </a:cubicBezTo>
                <a:lnTo>
                  <a:pt x="213030" y="725585"/>
                </a:lnTo>
                <a:lnTo>
                  <a:pt x="215532" y="722621"/>
                </a:lnTo>
                <a:lnTo>
                  <a:pt x="230548" y="739053"/>
                </a:lnTo>
                <a:cubicBezTo>
                  <a:pt x="217179" y="702887"/>
                  <a:pt x="199295" y="652752"/>
                  <a:pt x="177616" y="599624"/>
                </a:cubicBezTo>
                <a:cubicBezTo>
                  <a:pt x="175380" y="598362"/>
                  <a:pt x="172692" y="597256"/>
                  <a:pt x="170859" y="595927"/>
                </a:cubicBezTo>
                <a:cubicBezTo>
                  <a:pt x="163057" y="590247"/>
                  <a:pt x="152352" y="570677"/>
                  <a:pt x="132693" y="553889"/>
                </a:cubicBezTo>
                <a:cubicBezTo>
                  <a:pt x="113034" y="537100"/>
                  <a:pt x="52051" y="503407"/>
                  <a:pt x="51481" y="503705"/>
                </a:cubicBezTo>
                <a:cubicBezTo>
                  <a:pt x="50914" y="504014"/>
                  <a:pt x="35454" y="506111"/>
                  <a:pt x="30458" y="506815"/>
                </a:cubicBezTo>
                <a:cubicBezTo>
                  <a:pt x="25453" y="507518"/>
                  <a:pt x="22576" y="510820"/>
                  <a:pt x="22574" y="510809"/>
                </a:cubicBezTo>
                <a:lnTo>
                  <a:pt x="5182" y="525316"/>
                </a:lnTo>
                <a:lnTo>
                  <a:pt x="0" y="534158"/>
                </a:lnTo>
                <a:lnTo>
                  <a:pt x="0" y="528531"/>
                </a:lnTo>
                <a:lnTo>
                  <a:pt x="4931" y="521475"/>
                </a:lnTo>
                <a:lnTo>
                  <a:pt x="18820" y="508894"/>
                </a:lnTo>
                <a:cubicBezTo>
                  <a:pt x="18820" y="508894"/>
                  <a:pt x="7693" y="502300"/>
                  <a:pt x="2553" y="500605"/>
                </a:cubicBezTo>
                <a:lnTo>
                  <a:pt x="0" y="499777"/>
                </a:lnTo>
                <a:lnTo>
                  <a:pt x="0" y="495095"/>
                </a:lnTo>
                <a:lnTo>
                  <a:pt x="8059" y="496014"/>
                </a:lnTo>
                <a:cubicBezTo>
                  <a:pt x="14944" y="498315"/>
                  <a:pt x="21070" y="504601"/>
                  <a:pt x="21073" y="504601"/>
                </a:cubicBezTo>
                <a:cubicBezTo>
                  <a:pt x="21073" y="504601"/>
                  <a:pt x="26901" y="503733"/>
                  <a:pt x="31960" y="500452"/>
                </a:cubicBezTo>
                <a:cubicBezTo>
                  <a:pt x="37012" y="497178"/>
                  <a:pt x="44848" y="494830"/>
                  <a:pt x="44848" y="494830"/>
                </a:cubicBezTo>
                <a:lnTo>
                  <a:pt x="20447" y="458567"/>
                </a:lnTo>
                <a:lnTo>
                  <a:pt x="7308" y="450123"/>
                </a:lnTo>
                <a:lnTo>
                  <a:pt x="0" y="447870"/>
                </a:lnTo>
                <a:lnTo>
                  <a:pt x="0" y="436281"/>
                </a:lnTo>
                <a:lnTo>
                  <a:pt x="4575" y="437446"/>
                </a:lnTo>
                <a:cubicBezTo>
                  <a:pt x="9493" y="438424"/>
                  <a:pt x="12988" y="438700"/>
                  <a:pt x="13565" y="437696"/>
                </a:cubicBezTo>
                <a:cubicBezTo>
                  <a:pt x="15868" y="433682"/>
                  <a:pt x="7308" y="401433"/>
                  <a:pt x="7308" y="401433"/>
                </a:cubicBezTo>
                <a:lnTo>
                  <a:pt x="0" y="393466"/>
                </a:lnTo>
                <a:lnTo>
                  <a:pt x="0" y="385065"/>
                </a:lnTo>
                <a:lnTo>
                  <a:pt x="8560" y="393733"/>
                </a:lnTo>
                <a:lnTo>
                  <a:pt x="9435" y="379822"/>
                </a:lnTo>
                <a:lnTo>
                  <a:pt x="8936" y="333634"/>
                </a:lnTo>
                <a:cubicBezTo>
                  <a:pt x="8936" y="333634"/>
                  <a:pt x="6339" y="328595"/>
                  <a:pt x="3335" y="322839"/>
                </a:cubicBezTo>
                <a:lnTo>
                  <a:pt x="0" y="316575"/>
                </a:lnTo>
                <a:lnTo>
                  <a:pt x="0" y="307691"/>
                </a:lnTo>
                <a:lnTo>
                  <a:pt x="300" y="308480"/>
                </a:lnTo>
                <a:cubicBezTo>
                  <a:pt x="2591" y="316470"/>
                  <a:pt x="8080" y="325221"/>
                  <a:pt x="11563" y="328753"/>
                </a:cubicBezTo>
                <a:cubicBezTo>
                  <a:pt x="15046" y="332287"/>
                  <a:pt x="17194" y="328013"/>
                  <a:pt x="17194" y="328013"/>
                </a:cubicBezTo>
                <a:cubicBezTo>
                  <a:pt x="17194" y="328013"/>
                  <a:pt x="15914" y="343771"/>
                  <a:pt x="14442" y="353031"/>
                </a:cubicBezTo>
                <a:cubicBezTo>
                  <a:pt x="12964" y="362283"/>
                  <a:pt x="15065" y="394031"/>
                  <a:pt x="15066" y="394031"/>
                </a:cubicBezTo>
                <a:lnTo>
                  <a:pt x="29333" y="453830"/>
                </a:lnTo>
                <a:cubicBezTo>
                  <a:pt x="29333" y="453830"/>
                  <a:pt x="51307" y="477791"/>
                  <a:pt x="59739" y="487571"/>
                </a:cubicBezTo>
                <a:cubicBezTo>
                  <a:pt x="68165" y="497362"/>
                  <a:pt x="91262" y="505726"/>
                  <a:pt x="107666" y="520581"/>
                </a:cubicBezTo>
                <a:cubicBezTo>
                  <a:pt x="124069" y="535443"/>
                  <a:pt x="149638" y="552232"/>
                  <a:pt x="156970" y="560395"/>
                </a:cubicBezTo>
                <a:cubicBezTo>
                  <a:pt x="158286" y="561868"/>
                  <a:pt x="161133" y="563543"/>
                  <a:pt x="163102" y="565132"/>
                </a:cubicBezTo>
                <a:cubicBezTo>
                  <a:pt x="154563" y="545542"/>
                  <a:pt x="145779" y="525990"/>
                  <a:pt x="136322" y="507258"/>
                </a:cubicBezTo>
                <a:cubicBezTo>
                  <a:pt x="85706" y="406988"/>
                  <a:pt x="51981" y="324902"/>
                  <a:pt x="51981" y="324902"/>
                </a:cubicBezTo>
                <a:lnTo>
                  <a:pt x="88521" y="330824"/>
                </a:lnTo>
                <a:cubicBezTo>
                  <a:pt x="92421" y="340604"/>
                  <a:pt x="120826" y="426713"/>
                  <a:pt x="163852" y="509780"/>
                </a:cubicBezTo>
                <a:cubicBezTo>
                  <a:pt x="165065" y="512118"/>
                  <a:pt x="174156" y="468299"/>
                  <a:pt x="179743" y="422891"/>
                </a:cubicBezTo>
                <a:cubicBezTo>
                  <a:pt x="183335" y="393674"/>
                  <a:pt x="182976" y="360501"/>
                  <a:pt x="186251" y="349326"/>
                </a:cubicBezTo>
                <a:cubicBezTo>
                  <a:pt x="188604" y="341315"/>
                  <a:pt x="190977" y="313987"/>
                  <a:pt x="199515" y="329793"/>
                </a:cubicBezTo>
                <a:cubicBezTo>
                  <a:pt x="206258" y="342279"/>
                  <a:pt x="193987" y="416798"/>
                  <a:pt x="194384" y="417711"/>
                </a:cubicBezTo>
                <a:cubicBezTo>
                  <a:pt x="196565" y="422689"/>
                  <a:pt x="176780" y="534183"/>
                  <a:pt x="178993" y="539237"/>
                </a:cubicBezTo>
                <a:cubicBezTo>
                  <a:pt x="206275" y="601346"/>
                  <a:pt x="234938" y="665382"/>
                  <a:pt x="261207" y="722775"/>
                </a:cubicBezTo>
                <a:lnTo>
                  <a:pt x="261331" y="710338"/>
                </a:lnTo>
                <a:cubicBezTo>
                  <a:pt x="261331" y="710338"/>
                  <a:pt x="251656" y="689708"/>
                  <a:pt x="248567" y="683845"/>
                </a:cubicBezTo>
                <a:cubicBezTo>
                  <a:pt x="245481" y="677983"/>
                  <a:pt x="244396" y="670281"/>
                  <a:pt x="243312" y="666383"/>
                </a:cubicBezTo>
                <a:cubicBezTo>
                  <a:pt x="242228" y="662475"/>
                  <a:pt x="232551" y="649064"/>
                  <a:pt x="232551" y="649064"/>
                </a:cubicBezTo>
                <a:cubicBezTo>
                  <a:pt x="232551" y="649064"/>
                  <a:pt x="242759" y="656688"/>
                  <a:pt x="245690" y="662234"/>
                </a:cubicBezTo>
                <a:cubicBezTo>
                  <a:pt x="248618" y="667779"/>
                  <a:pt x="251510" y="676645"/>
                  <a:pt x="253574" y="684731"/>
                </a:cubicBezTo>
                <a:cubicBezTo>
                  <a:pt x="255638" y="692817"/>
                  <a:pt x="260706" y="701934"/>
                  <a:pt x="264085" y="705601"/>
                </a:cubicBezTo>
                <a:cubicBezTo>
                  <a:pt x="267465" y="709269"/>
                  <a:pt x="269836" y="705014"/>
                  <a:pt x="269841" y="705014"/>
                </a:cubicBezTo>
                <a:cubicBezTo>
                  <a:pt x="269841" y="705014"/>
                  <a:pt x="268069" y="720829"/>
                  <a:pt x="266338" y="730023"/>
                </a:cubicBezTo>
                <a:cubicBezTo>
                  <a:pt x="266200" y="730765"/>
                  <a:pt x="266189" y="732873"/>
                  <a:pt x="266087" y="733874"/>
                </a:cubicBezTo>
                <a:cubicBezTo>
                  <a:pt x="301819" y="811588"/>
                  <a:pt x="331590" y="872668"/>
                  <a:pt x="340292" y="879821"/>
                </a:cubicBezTo>
                <a:cubicBezTo>
                  <a:pt x="350798" y="888455"/>
                  <a:pt x="375677" y="914841"/>
                  <a:pt x="403735" y="943462"/>
                </a:cubicBezTo>
                <a:cubicBezTo>
                  <a:pt x="411183" y="951856"/>
                  <a:pt x="429562" y="962733"/>
                  <a:pt x="435769" y="969808"/>
                </a:cubicBezTo>
                <a:cubicBezTo>
                  <a:pt x="442117" y="977049"/>
                  <a:pt x="450727" y="991353"/>
                  <a:pt x="464300" y="1001490"/>
                </a:cubicBezTo>
                <a:cubicBezTo>
                  <a:pt x="477874" y="1011617"/>
                  <a:pt x="523115" y="1020588"/>
                  <a:pt x="537628" y="1024728"/>
                </a:cubicBezTo>
                <a:cubicBezTo>
                  <a:pt x="552153" y="1028857"/>
                  <a:pt x="579044" y="1037155"/>
                  <a:pt x="579049" y="1037155"/>
                </a:cubicBezTo>
                <a:cubicBezTo>
                  <a:pt x="579050" y="1037155"/>
                  <a:pt x="591891" y="1040226"/>
                  <a:pt x="594691" y="1042046"/>
                </a:cubicBezTo>
                <a:cubicBezTo>
                  <a:pt x="597492" y="1043856"/>
                  <a:pt x="605823" y="1043086"/>
                  <a:pt x="605828" y="1043076"/>
                </a:cubicBezTo>
                <a:lnTo>
                  <a:pt x="609207" y="1046185"/>
                </a:lnTo>
                <a:cubicBezTo>
                  <a:pt x="609205" y="1046185"/>
                  <a:pt x="615166" y="1045695"/>
                  <a:pt x="618341" y="1046783"/>
                </a:cubicBezTo>
                <a:cubicBezTo>
                  <a:pt x="621513" y="1047861"/>
                  <a:pt x="637739" y="1046734"/>
                  <a:pt x="637863" y="1043818"/>
                </a:cubicBezTo>
                <a:cubicBezTo>
                  <a:pt x="637983" y="1040911"/>
                  <a:pt x="623807" y="1039563"/>
                  <a:pt x="620469" y="1039822"/>
                </a:cubicBezTo>
                <a:cubicBezTo>
                  <a:pt x="617132" y="1040082"/>
                  <a:pt x="610207" y="1042634"/>
                  <a:pt x="610207" y="1042634"/>
                </a:cubicBezTo>
                <a:lnTo>
                  <a:pt x="609457" y="1040265"/>
                </a:lnTo>
                <a:lnTo>
                  <a:pt x="614838" y="1037897"/>
                </a:lnTo>
                <a:cubicBezTo>
                  <a:pt x="614838" y="1037897"/>
                  <a:pt x="608116" y="1030408"/>
                  <a:pt x="606453" y="1028867"/>
                </a:cubicBezTo>
                <a:cubicBezTo>
                  <a:pt x="604790" y="1027337"/>
                  <a:pt x="599943" y="1024881"/>
                  <a:pt x="599946" y="1024872"/>
                </a:cubicBezTo>
                <a:cubicBezTo>
                  <a:pt x="599946" y="1024872"/>
                  <a:pt x="594520" y="1024498"/>
                  <a:pt x="591186" y="1023390"/>
                </a:cubicBezTo>
                <a:cubicBezTo>
                  <a:pt x="587846" y="1022292"/>
                  <a:pt x="579305" y="1015997"/>
                  <a:pt x="579299" y="1015997"/>
                </a:cubicBezTo>
                <a:lnTo>
                  <a:pt x="581552" y="1015399"/>
                </a:lnTo>
                <a:cubicBezTo>
                  <a:pt x="581552" y="1015399"/>
                  <a:pt x="591137" y="1020503"/>
                  <a:pt x="594441" y="1021619"/>
                </a:cubicBezTo>
                <a:cubicBezTo>
                  <a:pt x="597744" y="1022725"/>
                  <a:pt x="599065" y="1021619"/>
                  <a:pt x="599071" y="1021619"/>
                </a:cubicBezTo>
                <a:lnTo>
                  <a:pt x="599696" y="1010664"/>
                </a:lnTo>
                <a:lnTo>
                  <a:pt x="601573" y="1023843"/>
                </a:lnTo>
                <a:cubicBezTo>
                  <a:pt x="601571" y="1023843"/>
                  <a:pt x="607206" y="1026085"/>
                  <a:pt x="611083" y="1028867"/>
                </a:cubicBezTo>
                <a:cubicBezTo>
                  <a:pt x="614960" y="1031659"/>
                  <a:pt x="617712" y="1036867"/>
                  <a:pt x="617715" y="1036867"/>
                </a:cubicBezTo>
                <a:cubicBezTo>
                  <a:pt x="617715" y="1036867"/>
                  <a:pt x="625689" y="1036597"/>
                  <a:pt x="628852" y="1036867"/>
                </a:cubicBezTo>
                <a:cubicBezTo>
                  <a:pt x="632005" y="1037136"/>
                  <a:pt x="638106" y="1039225"/>
                  <a:pt x="638112" y="1039235"/>
                </a:cubicBezTo>
                <a:cubicBezTo>
                  <a:pt x="638110" y="1039235"/>
                  <a:pt x="627663" y="1011733"/>
                  <a:pt x="624223" y="1006227"/>
                </a:cubicBezTo>
                <a:cubicBezTo>
                  <a:pt x="620783" y="1000719"/>
                  <a:pt x="612635" y="991604"/>
                  <a:pt x="610081" y="988755"/>
                </a:cubicBezTo>
                <a:cubicBezTo>
                  <a:pt x="607529" y="985914"/>
                  <a:pt x="602229" y="983642"/>
                  <a:pt x="596693" y="981063"/>
                </a:cubicBezTo>
                <a:cubicBezTo>
                  <a:pt x="591159" y="978482"/>
                  <a:pt x="585899" y="972813"/>
                  <a:pt x="583805" y="970704"/>
                </a:cubicBezTo>
                <a:cubicBezTo>
                  <a:pt x="581718" y="968586"/>
                  <a:pt x="570358" y="949400"/>
                  <a:pt x="568788" y="947168"/>
                </a:cubicBezTo>
                <a:cubicBezTo>
                  <a:pt x="567222" y="944934"/>
                  <a:pt x="560486" y="939871"/>
                  <a:pt x="558652" y="938436"/>
                </a:cubicBezTo>
                <a:cubicBezTo>
                  <a:pt x="556820" y="936992"/>
                  <a:pt x="552523" y="931774"/>
                  <a:pt x="552519" y="931774"/>
                </a:cubicBezTo>
                <a:lnTo>
                  <a:pt x="548391" y="930436"/>
                </a:lnTo>
                <a:cubicBezTo>
                  <a:pt x="548391" y="930436"/>
                  <a:pt x="548837" y="928058"/>
                  <a:pt x="549017" y="926297"/>
                </a:cubicBezTo>
                <a:cubicBezTo>
                  <a:pt x="549059" y="925893"/>
                  <a:pt x="544899" y="918605"/>
                  <a:pt x="542635" y="914456"/>
                </a:cubicBezTo>
                <a:cubicBezTo>
                  <a:pt x="540184" y="914967"/>
                  <a:pt x="537567" y="915381"/>
                  <a:pt x="534375" y="914602"/>
                </a:cubicBezTo>
                <a:cubicBezTo>
                  <a:pt x="520773" y="911270"/>
                  <a:pt x="512098" y="901279"/>
                  <a:pt x="512101" y="901279"/>
                </a:cubicBezTo>
                <a:cubicBezTo>
                  <a:pt x="512101" y="901279"/>
                  <a:pt x="519250" y="904435"/>
                  <a:pt x="526366" y="908537"/>
                </a:cubicBezTo>
                <a:cubicBezTo>
                  <a:pt x="529141" y="910135"/>
                  <a:pt x="535911" y="911829"/>
                  <a:pt x="540883" y="911492"/>
                </a:cubicBezTo>
                <a:cubicBezTo>
                  <a:pt x="532665" y="896754"/>
                  <a:pt x="520656" y="876077"/>
                  <a:pt x="519735" y="875084"/>
                </a:cubicBezTo>
                <a:cubicBezTo>
                  <a:pt x="518431" y="873680"/>
                  <a:pt x="513985" y="871378"/>
                  <a:pt x="513978" y="871378"/>
                </a:cubicBezTo>
                <a:lnTo>
                  <a:pt x="513853" y="869165"/>
                </a:lnTo>
                <a:cubicBezTo>
                  <a:pt x="513855" y="869165"/>
                  <a:pt x="519216" y="869992"/>
                  <a:pt x="522113" y="873458"/>
                </a:cubicBezTo>
                <a:cubicBezTo>
                  <a:pt x="524031" y="875749"/>
                  <a:pt x="534556" y="895041"/>
                  <a:pt x="543510" y="911049"/>
                </a:cubicBezTo>
                <a:cubicBezTo>
                  <a:pt x="545584" y="910357"/>
                  <a:pt x="547029" y="909134"/>
                  <a:pt x="546389" y="906457"/>
                </a:cubicBezTo>
                <a:cubicBezTo>
                  <a:pt x="543409" y="894194"/>
                  <a:pt x="529118" y="874044"/>
                  <a:pt x="529120" y="874044"/>
                </a:cubicBezTo>
                <a:lnTo>
                  <a:pt x="532749" y="838523"/>
                </a:lnTo>
                <a:cubicBezTo>
                  <a:pt x="532749" y="838523"/>
                  <a:pt x="535989" y="835616"/>
                  <a:pt x="538630" y="836453"/>
                </a:cubicBezTo>
                <a:cubicBezTo>
                  <a:pt x="541270" y="837292"/>
                  <a:pt x="543383" y="841930"/>
                  <a:pt x="543385" y="841930"/>
                </a:cubicBezTo>
                <a:cubicBezTo>
                  <a:pt x="543385" y="841930"/>
                  <a:pt x="537869" y="867759"/>
                  <a:pt x="540507" y="879522"/>
                </a:cubicBezTo>
                <a:cubicBezTo>
                  <a:pt x="542086" y="886559"/>
                  <a:pt x="539819" y="893481"/>
                  <a:pt x="571791" y="912234"/>
                </a:cubicBezTo>
                <a:cubicBezTo>
                  <a:pt x="584635" y="919770"/>
                  <a:pt x="600138" y="938013"/>
                  <a:pt x="612835" y="961820"/>
                </a:cubicBezTo>
                <a:cubicBezTo>
                  <a:pt x="618108" y="971706"/>
                  <a:pt x="621924" y="977635"/>
                  <a:pt x="626599" y="981505"/>
                </a:cubicBezTo>
                <a:cubicBezTo>
                  <a:pt x="627490" y="970607"/>
                  <a:pt x="628341" y="960066"/>
                  <a:pt x="628727" y="957969"/>
                </a:cubicBezTo>
                <a:cubicBezTo>
                  <a:pt x="629388" y="954331"/>
                  <a:pt x="638262" y="931554"/>
                  <a:pt x="638613" y="928068"/>
                </a:cubicBezTo>
                <a:cubicBezTo>
                  <a:pt x="638965" y="924593"/>
                  <a:pt x="632227" y="886328"/>
                  <a:pt x="632230" y="886328"/>
                </a:cubicBezTo>
                <a:lnTo>
                  <a:pt x="634984" y="885587"/>
                </a:lnTo>
                <a:cubicBezTo>
                  <a:pt x="634984" y="885587"/>
                  <a:pt x="641367" y="923910"/>
                  <a:pt x="642492" y="924671"/>
                </a:cubicBezTo>
                <a:cubicBezTo>
                  <a:pt x="643618" y="925422"/>
                  <a:pt x="644870" y="920820"/>
                  <a:pt x="644870" y="920820"/>
                </a:cubicBezTo>
                <a:lnTo>
                  <a:pt x="645370" y="923486"/>
                </a:lnTo>
                <a:cubicBezTo>
                  <a:pt x="645370" y="923486"/>
                  <a:pt x="635639" y="947774"/>
                  <a:pt x="632230" y="957680"/>
                </a:cubicBezTo>
                <a:cubicBezTo>
                  <a:pt x="630632" y="962329"/>
                  <a:pt x="629752" y="973418"/>
                  <a:pt x="629353" y="983729"/>
                </a:cubicBezTo>
                <a:cubicBezTo>
                  <a:pt x="631179" y="984788"/>
                  <a:pt x="633205" y="985703"/>
                  <a:pt x="635485" y="986242"/>
                </a:cubicBezTo>
                <a:cubicBezTo>
                  <a:pt x="640736" y="994722"/>
                  <a:pt x="650492" y="1006361"/>
                  <a:pt x="657634" y="1039235"/>
                </a:cubicBezTo>
                <a:cubicBezTo>
                  <a:pt x="658336" y="1042460"/>
                  <a:pt x="658986" y="1048485"/>
                  <a:pt x="659636" y="1053589"/>
                </a:cubicBezTo>
                <a:cubicBezTo>
                  <a:pt x="665376" y="1053790"/>
                  <a:pt x="671356" y="1054059"/>
                  <a:pt x="682409" y="1054473"/>
                </a:cubicBezTo>
                <a:cubicBezTo>
                  <a:pt x="697973" y="1055071"/>
                  <a:pt x="728463" y="1052702"/>
                  <a:pt x="728460" y="1052702"/>
                </a:cubicBezTo>
                <a:cubicBezTo>
                  <a:pt x="728459" y="1052702"/>
                  <a:pt x="752462" y="1051142"/>
                  <a:pt x="786897" y="1035086"/>
                </a:cubicBezTo>
                <a:cubicBezTo>
                  <a:pt x="787598" y="979878"/>
                  <a:pt x="787774" y="959470"/>
                  <a:pt x="788774" y="889294"/>
                </a:cubicBezTo>
                <a:cubicBezTo>
                  <a:pt x="785188" y="874583"/>
                  <a:pt x="773592" y="827240"/>
                  <a:pt x="773382" y="826384"/>
                </a:cubicBezTo>
                <a:cubicBezTo>
                  <a:pt x="763301" y="819106"/>
                  <a:pt x="750217" y="809913"/>
                  <a:pt x="740347" y="804773"/>
                </a:cubicBezTo>
                <a:cubicBezTo>
                  <a:pt x="724922" y="796735"/>
                  <a:pt x="678169" y="779398"/>
                  <a:pt x="654129" y="781833"/>
                </a:cubicBezTo>
                <a:cubicBezTo>
                  <a:pt x="630092" y="784268"/>
                  <a:pt x="603071" y="786271"/>
                  <a:pt x="583554" y="793376"/>
                </a:cubicBezTo>
                <a:cubicBezTo>
                  <a:pt x="564034" y="800489"/>
                  <a:pt x="518061" y="818144"/>
                  <a:pt x="505345" y="822534"/>
                </a:cubicBezTo>
                <a:cubicBezTo>
                  <a:pt x="487620" y="828666"/>
                  <a:pt x="462051" y="844001"/>
                  <a:pt x="462048" y="844001"/>
                </a:cubicBezTo>
                <a:lnTo>
                  <a:pt x="469305" y="829349"/>
                </a:lnTo>
                <a:lnTo>
                  <a:pt x="484697" y="822976"/>
                </a:lnTo>
                <a:cubicBezTo>
                  <a:pt x="484697" y="822976"/>
                  <a:pt x="468523" y="819415"/>
                  <a:pt x="459045" y="818241"/>
                </a:cubicBezTo>
                <a:cubicBezTo>
                  <a:pt x="449568" y="817075"/>
                  <a:pt x="438603" y="813004"/>
                  <a:pt x="429137" y="814688"/>
                </a:cubicBezTo>
                <a:cubicBezTo>
                  <a:pt x="425821" y="815285"/>
                  <a:pt x="408292" y="808931"/>
                  <a:pt x="398604" y="809508"/>
                </a:cubicBezTo>
                <a:cubicBezTo>
                  <a:pt x="388921" y="810087"/>
                  <a:pt x="380255" y="811156"/>
                  <a:pt x="370074" y="807738"/>
                </a:cubicBezTo>
                <a:cubicBezTo>
                  <a:pt x="359888" y="804310"/>
                  <a:pt x="342416" y="787157"/>
                  <a:pt x="342419" y="787157"/>
                </a:cubicBezTo>
                <a:cubicBezTo>
                  <a:pt x="342419" y="787157"/>
                  <a:pt x="365783" y="797255"/>
                  <a:pt x="371200" y="799296"/>
                </a:cubicBezTo>
                <a:cubicBezTo>
                  <a:pt x="376620" y="801346"/>
                  <a:pt x="385504" y="801490"/>
                  <a:pt x="393348" y="801664"/>
                </a:cubicBezTo>
                <a:cubicBezTo>
                  <a:pt x="401191" y="801837"/>
                  <a:pt x="431617" y="805399"/>
                  <a:pt x="443653" y="808624"/>
                </a:cubicBezTo>
                <a:cubicBezTo>
                  <a:pt x="455684" y="811848"/>
                  <a:pt x="475279" y="811742"/>
                  <a:pt x="483196" y="812031"/>
                </a:cubicBezTo>
                <a:cubicBezTo>
                  <a:pt x="491114" y="812310"/>
                  <a:pt x="502716" y="810847"/>
                  <a:pt x="502716" y="810847"/>
                </a:cubicBezTo>
                <a:cubicBezTo>
                  <a:pt x="502716" y="810847"/>
                  <a:pt x="483464" y="790419"/>
                  <a:pt x="472433" y="776058"/>
                </a:cubicBezTo>
                <a:cubicBezTo>
                  <a:pt x="461404" y="761704"/>
                  <a:pt x="453793" y="750596"/>
                  <a:pt x="453789" y="750605"/>
                </a:cubicBezTo>
                <a:cubicBezTo>
                  <a:pt x="453789" y="750605"/>
                  <a:pt x="429136" y="728117"/>
                  <a:pt x="418000" y="713148"/>
                </a:cubicBezTo>
                <a:cubicBezTo>
                  <a:pt x="406863" y="698189"/>
                  <a:pt x="389594" y="649797"/>
                  <a:pt x="389594" y="649806"/>
                </a:cubicBezTo>
                <a:cubicBezTo>
                  <a:pt x="389594" y="649806"/>
                  <a:pt x="414048" y="691017"/>
                  <a:pt x="418376" y="699383"/>
                </a:cubicBezTo>
                <a:cubicBezTo>
                  <a:pt x="422703" y="707757"/>
                  <a:pt x="454033" y="734914"/>
                  <a:pt x="454040" y="734914"/>
                </a:cubicBezTo>
                <a:cubicBezTo>
                  <a:pt x="454040" y="734914"/>
                  <a:pt x="464405" y="752414"/>
                  <a:pt x="471432" y="762445"/>
                </a:cubicBezTo>
                <a:cubicBezTo>
                  <a:pt x="478459" y="772467"/>
                  <a:pt x="489455" y="780053"/>
                  <a:pt x="489452" y="780053"/>
                </a:cubicBezTo>
                <a:cubicBezTo>
                  <a:pt x="489452" y="780053"/>
                  <a:pt x="497251" y="790497"/>
                  <a:pt x="502215" y="795156"/>
                </a:cubicBezTo>
                <a:cubicBezTo>
                  <a:pt x="507181" y="799806"/>
                  <a:pt x="512605" y="806553"/>
                  <a:pt x="512602" y="806553"/>
                </a:cubicBezTo>
                <a:cubicBezTo>
                  <a:pt x="512602" y="806553"/>
                  <a:pt x="531980" y="798728"/>
                  <a:pt x="542259" y="794414"/>
                </a:cubicBezTo>
                <a:cubicBezTo>
                  <a:pt x="552537" y="790102"/>
                  <a:pt x="577468" y="778261"/>
                  <a:pt x="580800" y="772803"/>
                </a:cubicBezTo>
                <a:cubicBezTo>
                  <a:pt x="584139" y="767345"/>
                  <a:pt x="555066" y="755312"/>
                  <a:pt x="540633" y="746601"/>
                </a:cubicBezTo>
                <a:cubicBezTo>
                  <a:pt x="526204" y="737897"/>
                  <a:pt x="489520" y="712850"/>
                  <a:pt x="482569" y="706343"/>
                </a:cubicBezTo>
                <a:cubicBezTo>
                  <a:pt x="475620" y="699835"/>
                  <a:pt x="460326" y="689582"/>
                  <a:pt x="462548" y="686214"/>
                </a:cubicBezTo>
                <a:cubicBezTo>
                  <a:pt x="464768" y="682845"/>
                  <a:pt x="487827" y="699681"/>
                  <a:pt x="487825" y="699681"/>
                </a:cubicBezTo>
                <a:cubicBezTo>
                  <a:pt x="487825" y="699681"/>
                  <a:pt x="522121" y="723911"/>
                  <a:pt x="534375" y="731805"/>
                </a:cubicBezTo>
                <a:cubicBezTo>
                  <a:pt x="546630" y="739689"/>
                  <a:pt x="573896" y="752530"/>
                  <a:pt x="593564" y="754889"/>
                </a:cubicBezTo>
                <a:cubicBezTo>
                  <a:pt x="613236" y="757257"/>
                  <a:pt x="635152" y="761955"/>
                  <a:pt x="643994" y="756227"/>
                </a:cubicBezTo>
                <a:cubicBezTo>
                  <a:pt x="652832" y="750490"/>
                  <a:pt x="639366" y="726914"/>
                  <a:pt x="639363" y="726914"/>
                </a:cubicBezTo>
                <a:cubicBezTo>
                  <a:pt x="639363" y="726914"/>
                  <a:pt x="629943" y="707593"/>
                  <a:pt x="624348" y="694800"/>
                </a:cubicBezTo>
                <a:cubicBezTo>
                  <a:pt x="614405" y="672063"/>
                  <a:pt x="597037" y="635492"/>
                  <a:pt x="589434" y="624642"/>
                </a:cubicBezTo>
                <a:cubicBezTo>
                  <a:pt x="581612" y="613466"/>
                  <a:pt x="544263" y="582006"/>
                  <a:pt x="544262" y="582006"/>
                </a:cubicBezTo>
                <a:lnTo>
                  <a:pt x="557025" y="576828"/>
                </a:lnTo>
                <a:cubicBezTo>
                  <a:pt x="557025" y="576828"/>
                  <a:pt x="565210" y="583720"/>
                  <a:pt x="577046" y="592076"/>
                </a:cubicBezTo>
                <a:cubicBezTo>
                  <a:pt x="588370" y="600066"/>
                  <a:pt x="601451" y="602877"/>
                  <a:pt x="601448" y="602877"/>
                </a:cubicBezTo>
                <a:cubicBezTo>
                  <a:pt x="601448" y="602877"/>
                  <a:pt x="614108" y="626635"/>
                  <a:pt x="622095" y="644175"/>
                </a:cubicBezTo>
                <a:cubicBezTo>
                  <a:pt x="630077" y="661714"/>
                  <a:pt x="647619" y="699835"/>
                  <a:pt x="647622" y="699835"/>
                </a:cubicBezTo>
                <a:cubicBezTo>
                  <a:pt x="647622" y="699835"/>
                  <a:pt x="661531" y="715978"/>
                  <a:pt x="672650" y="726770"/>
                </a:cubicBezTo>
                <a:cubicBezTo>
                  <a:pt x="683766" y="737561"/>
                  <a:pt x="691043" y="752520"/>
                  <a:pt x="691043" y="752520"/>
                </a:cubicBezTo>
                <a:cubicBezTo>
                  <a:pt x="691043" y="752520"/>
                  <a:pt x="705590" y="759759"/>
                  <a:pt x="720702" y="767182"/>
                </a:cubicBezTo>
                <a:cubicBezTo>
                  <a:pt x="734061" y="773737"/>
                  <a:pt x="753496" y="781621"/>
                  <a:pt x="758742" y="783758"/>
                </a:cubicBezTo>
                <a:lnTo>
                  <a:pt x="712692" y="658825"/>
                </a:lnTo>
                <a:lnTo>
                  <a:pt x="700806" y="653503"/>
                </a:lnTo>
                <a:lnTo>
                  <a:pt x="699553" y="641509"/>
                </a:lnTo>
                <a:lnTo>
                  <a:pt x="706561" y="642249"/>
                </a:lnTo>
                <a:cubicBezTo>
                  <a:pt x="706561" y="642249"/>
                  <a:pt x="679540" y="587320"/>
                  <a:pt x="657884" y="534500"/>
                </a:cubicBezTo>
                <a:cubicBezTo>
                  <a:pt x="641218" y="522534"/>
                  <a:pt x="602722" y="500076"/>
                  <a:pt x="580299" y="497939"/>
                </a:cubicBezTo>
                <a:cubicBezTo>
                  <a:pt x="556253" y="495639"/>
                  <a:pt x="529345" y="492221"/>
                  <a:pt x="509099" y="495417"/>
                </a:cubicBezTo>
                <a:cubicBezTo>
                  <a:pt x="488854" y="498613"/>
                  <a:pt x="441039" y="507036"/>
                  <a:pt x="427887" y="508894"/>
                </a:cubicBezTo>
                <a:cubicBezTo>
                  <a:pt x="409549" y="511463"/>
                  <a:pt x="382218" y="521621"/>
                  <a:pt x="382213" y="521621"/>
                </a:cubicBezTo>
                <a:lnTo>
                  <a:pt x="391346" y="508596"/>
                </a:lnTo>
                <a:lnTo>
                  <a:pt x="407490" y="505341"/>
                </a:lnTo>
                <a:cubicBezTo>
                  <a:pt x="407488" y="505341"/>
                  <a:pt x="392140" y="498575"/>
                  <a:pt x="382963" y="495570"/>
                </a:cubicBezTo>
                <a:cubicBezTo>
                  <a:pt x="373779" y="492568"/>
                  <a:pt x="363503" y="486426"/>
                  <a:pt x="353932" y="486242"/>
                </a:cubicBezTo>
                <a:cubicBezTo>
                  <a:pt x="350578" y="486185"/>
                  <a:pt x="334160" y="476462"/>
                  <a:pt x="324524" y="475143"/>
                </a:cubicBezTo>
                <a:cubicBezTo>
                  <a:pt x="314893" y="473815"/>
                  <a:pt x="306182" y="473257"/>
                  <a:pt x="296619" y="467886"/>
                </a:cubicBezTo>
                <a:cubicBezTo>
                  <a:pt x="287053" y="462522"/>
                  <a:pt x="272095" y="442135"/>
                  <a:pt x="272094" y="442135"/>
                </a:cubicBezTo>
                <a:cubicBezTo>
                  <a:pt x="272092" y="442135"/>
                  <a:pt x="293683" y="456669"/>
                  <a:pt x="298746" y="459751"/>
                </a:cubicBezTo>
                <a:cubicBezTo>
                  <a:pt x="303805" y="462822"/>
                  <a:pt x="312682" y="464709"/>
                  <a:pt x="320394" y="466413"/>
                </a:cubicBezTo>
                <a:cubicBezTo>
                  <a:pt x="328107" y="468115"/>
                  <a:pt x="357529" y="477597"/>
                  <a:pt x="368948" y="483133"/>
                </a:cubicBezTo>
                <a:cubicBezTo>
                  <a:pt x="380364" y="488668"/>
                  <a:pt x="399844" y="492558"/>
                  <a:pt x="407615" y="494386"/>
                </a:cubicBezTo>
                <a:cubicBezTo>
                  <a:pt x="415385" y="496206"/>
                  <a:pt x="426889" y="496899"/>
                  <a:pt x="426885" y="496899"/>
                </a:cubicBezTo>
                <a:cubicBezTo>
                  <a:pt x="426885" y="496899"/>
                  <a:pt x="410852" y="472959"/>
                  <a:pt x="401984" y="456641"/>
                </a:cubicBezTo>
                <a:cubicBezTo>
                  <a:pt x="393111" y="440324"/>
                  <a:pt x="387218" y="427926"/>
                  <a:pt x="387216" y="427926"/>
                </a:cubicBezTo>
                <a:cubicBezTo>
                  <a:pt x="387216" y="427926"/>
                  <a:pt x="365949" y="400894"/>
                  <a:pt x="357060" y="383961"/>
                </a:cubicBezTo>
                <a:cubicBezTo>
                  <a:pt x="348169" y="367028"/>
                  <a:pt x="337917" y="315874"/>
                  <a:pt x="337914" y="315874"/>
                </a:cubicBezTo>
                <a:cubicBezTo>
                  <a:pt x="337914" y="315874"/>
                  <a:pt x="356213" y="361397"/>
                  <a:pt x="359311" y="370494"/>
                </a:cubicBezTo>
                <a:cubicBezTo>
                  <a:pt x="362412" y="379592"/>
                  <a:pt x="389468" y="412534"/>
                  <a:pt x="389469" y="412534"/>
                </a:cubicBezTo>
                <a:cubicBezTo>
                  <a:pt x="389469" y="412534"/>
                  <a:pt x="397336" y="431911"/>
                  <a:pt x="402859" y="443173"/>
                </a:cubicBezTo>
                <a:cubicBezTo>
                  <a:pt x="408387" y="454437"/>
                  <a:pt x="418248" y="463891"/>
                  <a:pt x="418251" y="463891"/>
                </a:cubicBezTo>
                <a:cubicBezTo>
                  <a:pt x="418251" y="463891"/>
                  <a:pt x="424397" y="475654"/>
                  <a:pt x="428637" y="481209"/>
                </a:cubicBezTo>
                <a:cubicBezTo>
                  <a:pt x="432884" y="486772"/>
                  <a:pt x="437400" y="494686"/>
                  <a:pt x="437395" y="494675"/>
                </a:cubicBezTo>
                <a:cubicBezTo>
                  <a:pt x="437397" y="494686"/>
                  <a:pt x="457445" y="490710"/>
                  <a:pt x="468180" y="488466"/>
                </a:cubicBezTo>
                <a:cubicBezTo>
                  <a:pt x="478918" y="486214"/>
                  <a:pt x="505295" y="479283"/>
                  <a:pt x="509349" y="474547"/>
                </a:cubicBezTo>
                <a:cubicBezTo>
                  <a:pt x="513403" y="469820"/>
                  <a:pt x="486324" y="452357"/>
                  <a:pt x="473310" y="440951"/>
                </a:cubicBezTo>
                <a:cubicBezTo>
                  <a:pt x="460297" y="429543"/>
                  <a:pt x="427573" y="397669"/>
                  <a:pt x="421629" y="389882"/>
                </a:cubicBezTo>
                <a:cubicBezTo>
                  <a:pt x="415684" y="382103"/>
                  <a:pt x="402198" y="368945"/>
                  <a:pt x="404861" y="366056"/>
                </a:cubicBezTo>
                <a:cubicBezTo>
                  <a:pt x="407523" y="363158"/>
                  <a:pt x="427769" y="384405"/>
                  <a:pt x="427761" y="384405"/>
                </a:cubicBezTo>
                <a:cubicBezTo>
                  <a:pt x="427760" y="384405"/>
                  <a:pt x="458330" y="414940"/>
                  <a:pt x="469305" y="425115"/>
                </a:cubicBezTo>
                <a:cubicBezTo>
                  <a:pt x="480288" y="435289"/>
                  <a:pt x="505167" y="453281"/>
                  <a:pt x="524239" y="459452"/>
                </a:cubicBezTo>
                <a:cubicBezTo>
                  <a:pt x="543310" y="465633"/>
                  <a:pt x="564395" y="474623"/>
                  <a:pt x="573918" y="470706"/>
                </a:cubicBezTo>
                <a:cubicBezTo>
                  <a:pt x="583437" y="466777"/>
                  <a:pt x="573421" y="440806"/>
                  <a:pt x="573417" y="440806"/>
                </a:cubicBezTo>
                <a:cubicBezTo>
                  <a:pt x="573416" y="440806"/>
                  <a:pt x="566884" y="420032"/>
                  <a:pt x="563156" y="406314"/>
                </a:cubicBezTo>
                <a:cubicBezTo>
                  <a:pt x="556529" y="381949"/>
                  <a:pt x="544485" y="342424"/>
                  <a:pt x="538505" y="330235"/>
                </a:cubicBezTo>
                <a:cubicBezTo>
                  <a:pt x="532351" y="317692"/>
                  <a:pt x="499836" y="279313"/>
                  <a:pt x="499839" y="279313"/>
                </a:cubicBezTo>
                <a:lnTo>
                  <a:pt x="513227" y="276800"/>
                </a:lnTo>
                <a:cubicBezTo>
                  <a:pt x="513227" y="276800"/>
                  <a:pt x="520237" y="285194"/>
                  <a:pt x="530746" y="295745"/>
                </a:cubicBezTo>
                <a:cubicBezTo>
                  <a:pt x="540794" y="305842"/>
                  <a:pt x="553392" y="311137"/>
                  <a:pt x="553396" y="311137"/>
                </a:cubicBezTo>
                <a:cubicBezTo>
                  <a:pt x="553396" y="311137"/>
                  <a:pt x="562615" y="336984"/>
                  <a:pt x="568037" y="355842"/>
                </a:cubicBezTo>
                <a:cubicBezTo>
                  <a:pt x="573457" y="374701"/>
                  <a:pt x="585431" y="415787"/>
                  <a:pt x="585431" y="415787"/>
                </a:cubicBezTo>
                <a:cubicBezTo>
                  <a:pt x="585431" y="415787"/>
                  <a:pt x="596873" y="434500"/>
                  <a:pt x="606328" y="447313"/>
                </a:cubicBezTo>
                <a:cubicBezTo>
                  <a:pt x="615786" y="460136"/>
                  <a:pt x="620846" y="476183"/>
                  <a:pt x="620844" y="476183"/>
                </a:cubicBezTo>
                <a:cubicBezTo>
                  <a:pt x="620843" y="476174"/>
                  <a:pt x="631723" y="484327"/>
                  <a:pt x="641490" y="491575"/>
                </a:cubicBezTo>
                <a:cubicBezTo>
                  <a:pt x="637099" y="478358"/>
                  <a:pt x="633581" y="466113"/>
                  <a:pt x="632355" y="457085"/>
                </a:cubicBezTo>
                <a:cubicBezTo>
                  <a:pt x="625077" y="403224"/>
                  <a:pt x="653173" y="0"/>
                  <a:pt x="653176"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7" name="Google Shape;77;p2"/>
          <p:cNvSpPr/>
          <p:nvPr/>
        </p:nvSpPr>
        <p:spPr>
          <a:xfrm>
            <a:off x="2" y="1"/>
            <a:ext cx="6339615" cy="2456940"/>
          </a:xfrm>
          <a:custGeom>
            <a:rect b="b" l="l" r="r" t="t"/>
            <a:pathLst>
              <a:path extrusionOk="0" h="2456940" w="6339615">
                <a:moveTo>
                  <a:pt x="3260917" y="1413382"/>
                </a:moveTo>
                <a:cubicBezTo>
                  <a:pt x="3262842" y="1413623"/>
                  <a:pt x="3267222" y="1413795"/>
                  <a:pt x="3267222" y="1413795"/>
                </a:cubicBezTo>
                <a:cubicBezTo>
                  <a:pt x="3267222" y="1413795"/>
                  <a:pt x="3264045" y="1417069"/>
                  <a:pt x="3263026" y="1418041"/>
                </a:cubicBezTo>
                <a:cubicBezTo>
                  <a:pt x="3262187" y="1416559"/>
                  <a:pt x="3261764" y="1414854"/>
                  <a:pt x="3260917" y="1413382"/>
                </a:cubicBezTo>
                <a:close/>
                <a:moveTo>
                  <a:pt x="0" y="1181800"/>
                </a:moveTo>
                <a:lnTo>
                  <a:pt x="46325" y="1217528"/>
                </a:lnTo>
                <a:cubicBezTo>
                  <a:pt x="101099" y="1259334"/>
                  <a:pt x="158860" y="1302432"/>
                  <a:pt x="184281" y="1318762"/>
                </a:cubicBezTo>
                <a:cubicBezTo>
                  <a:pt x="235121" y="1351435"/>
                  <a:pt x="414803" y="1480806"/>
                  <a:pt x="574592" y="1578514"/>
                </a:cubicBezTo>
                <a:cubicBezTo>
                  <a:pt x="596944" y="1592174"/>
                  <a:pt x="699040" y="1587832"/>
                  <a:pt x="776511" y="1616424"/>
                </a:cubicBezTo>
                <a:cubicBezTo>
                  <a:pt x="820033" y="1632480"/>
                  <a:pt x="841806" y="1678273"/>
                  <a:pt x="841808" y="1678273"/>
                </a:cubicBezTo>
                <a:cubicBezTo>
                  <a:pt x="841801" y="1678273"/>
                  <a:pt x="810743" y="1648432"/>
                  <a:pt x="768206" y="1632769"/>
                </a:cubicBezTo>
                <a:cubicBezTo>
                  <a:pt x="749967" y="1626050"/>
                  <a:pt x="703938" y="1618887"/>
                  <a:pt x="692648" y="1617280"/>
                </a:cubicBezTo>
                <a:cubicBezTo>
                  <a:pt x="655005" y="1611909"/>
                  <a:pt x="575561" y="1614450"/>
                  <a:pt x="575561" y="1614450"/>
                </a:cubicBezTo>
                <a:cubicBezTo>
                  <a:pt x="575544" y="1614450"/>
                  <a:pt x="564007" y="1602233"/>
                  <a:pt x="544232" y="1591000"/>
                </a:cubicBezTo>
                <a:cubicBezTo>
                  <a:pt x="511978" y="1572661"/>
                  <a:pt x="458950" y="1548143"/>
                  <a:pt x="408119" y="1514873"/>
                </a:cubicBezTo>
                <a:cubicBezTo>
                  <a:pt x="326695" y="1461601"/>
                  <a:pt x="218545" y="1376137"/>
                  <a:pt x="206036" y="1382596"/>
                </a:cubicBezTo>
                <a:cubicBezTo>
                  <a:pt x="201544" y="1384896"/>
                  <a:pt x="198768" y="1426955"/>
                  <a:pt x="199917" y="1476251"/>
                </a:cubicBezTo>
                <a:cubicBezTo>
                  <a:pt x="200578" y="1504111"/>
                  <a:pt x="202319" y="1534338"/>
                  <a:pt x="206131" y="1561070"/>
                </a:cubicBezTo>
                <a:cubicBezTo>
                  <a:pt x="211381" y="1597777"/>
                  <a:pt x="221849" y="1627667"/>
                  <a:pt x="225954" y="1631402"/>
                </a:cubicBezTo>
                <a:cubicBezTo>
                  <a:pt x="285035" y="1685109"/>
                  <a:pt x="309860" y="1712630"/>
                  <a:pt x="342030" y="1746612"/>
                </a:cubicBezTo>
                <a:cubicBezTo>
                  <a:pt x="375769" y="1761628"/>
                  <a:pt x="465693" y="1819502"/>
                  <a:pt x="465693" y="1819502"/>
                </a:cubicBezTo>
                <a:lnTo>
                  <a:pt x="495473" y="1838939"/>
                </a:lnTo>
                <a:lnTo>
                  <a:pt x="492236" y="1842347"/>
                </a:lnTo>
                <a:cubicBezTo>
                  <a:pt x="492245" y="1842347"/>
                  <a:pt x="478161" y="1832210"/>
                  <a:pt x="475165" y="1840624"/>
                </a:cubicBezTo>
                <a:cubicBezTo>
                  <a:pt x="472614" y="1847824"/>
                  <a:pt x="484642" y="1875395"/>
                  <a:pt x="499178" y="1902184"/>
                </a:cubicBezTo>
                <a:cubicBezTo>
                  <a:pt x="513719" y="1928994"/>
                  <a:pt x="534262" y="1951203"/>
                  <a:pt x="534262" y="1951203"/>
                </a:cubicBezTo>
                <a:lnTo>
                  <a:pt x="546420" y="2005063"/>
                </a:lnTo>
                <a:lnTo>
                  <a:pt x="540677" y="2005285"/>
                </a:lnTo>
                <a:lnTo>
                  <a:pt x="526222" y="1954293"/>
                </a:lnTo>
                <a:cubicBezTo>
                  <a:pt x="526213" y="1954293"/>
                  <a:pt x="500912" y="1925663"/>
                  <a:pt x="491301" y="1907403"/>
                </a:cubicBezTo>
                <a:cubicBezTo>
                  <a:pt x="475429" y="1877282"/>
                  <a:pt x="456350" y="1837889"/>
                  <a:pt x="456352" y="1837889"/>
                </a:cubicBezTo>
                <a:cubicBezTo>
                  <a:pt x="456339" y="1837880"/>
                  <a:pt x="430840" y="1815653"/>
                  <a:pt x="401107" y="1797496"/>
                </a:cubicBezTo>
                <a:cubicBezTo>
                  <a:pt x="370207" y="1778629"/>
                  <a:pt x="334610" y="1763786"/>
                  <a:pt x="331787" y="1764930"/>
                </a:cubicBezTo>
                <a:cubicBezTo>
                  <a:pt x="327251" y="1766788"/>
                  <a:pt x="352642" y="1948680"/>
                  <a:pt x="352642" y="1948680"/>
                </a:cubicBezTo>
                <a:lnTo>
                  <a:pt x="344216" y="1948430"/>
                </a:lnTo>
                <a:cubicBezTo>
                  <a:pt x="344208" y="1948430"/>
                  <a:pt x="323052" y="1770582"/>
                  <a:pt x="320935" y="1760300"/>
                </a:cubicBezTo>
                <a:cubicBezTo>
                  <a:pt x="319164" y="1751713"/>
                  <a:pt x="229796" y="1656989"/>
                  <a:pt x="223328" y="1657758"/>
                </a:cubicBezTo>
                <a:cubicBezTo>
                  <a:pt x="216707" y="1658538"/>
                  <a:pt x="211480" y="1746823"/>
                  <a:pt x="211479" y="1746823"/>
                </a:cubicBezTo>
                <a:lnTo>
                  <a:pt x="162679" y="1856989"/>
                </a:lnTo>
                <a:lnTo>
                  <a:pt x="162660" y="2055650"/>
                </a:lnTo>
                <a:lnTo>
                  <a:pt x="161782" y="2345907"/>
                </a:lnTo>
                <a:lnTo>
                  <a:pt x="154836" y="2055439"/>
                </a:lnTo>
                <a:cubicBezTo>
                  <a:pt x="154836" y="2055458"/>
                  <a:pt x="147763" y="1876828"/>
                  <a:pt x="152688" y="1853013"/>
                </a:cubicBezTo>
                <a:cubicBezTo>
                  <a:pt x="156198" y="1836022"/>
                  <a:pt x="188241" y="1794300"/>
                  <a:pt x="201848" y="1741971"/>
                </a:cubicBezTo>
                <a:cubicBezTo>
                  <a:pt x="215455" y="1689633"/>
                  <a:pt x="207062" y="1643733"/>
                  <a:pt x="207060" y="1643733"/>
                </a:cubicBezTo>
                <a:cubicBezTo>
                  <a:pt x="207053" y="1643733"/>
                  <a:pt x="196935" y="1519889"/>
                  <a:pt x="175533" y="1498777"/>
                </a:cubicBezTo>
                <a:cubicBezTo>
                  <a:pt x="172243" y="1495524"/>
                  <a:pt x="128299" y="1549586"/>
                  <a:pt x="110794" y="1571419"/>
                </a:cubicBezTo>
                <a:cubicBezTo>
                  <a:pt x="92639" y="1594071"/>
                  <a:pt x="25907" y="1721736"/>
                  <a:pt x="25907" y="1721736"/>
                </a:cubicBezTo>
                <a:lnTo>
                  <a:pt x="14741" y="1721911"/>
                </a:lnTo>
                <a:lnTo>
                  <a:pt x="92410" y="1575944"/>
                </a:lnTo>
                <a:cubicBezTo>
                  <a:pt x="92393" y="1575944"/>
                  <a:pt x="75932" y="1586283"/>
                  <a:pt x="32645" y="1595553"/>
                </a:cubicBezTo>
                <a:lnTo>
                  <a:pt x="0" y="1600991"/>
                </a:lnTo>
                <a:lnTo>
                  <a:pt x="0" y="1591757"/>
                </a:lnTo>
                <a:lnTo>
                  <a:pt x="29970" y="1585733"/>
                </a:lnTo>
                <a:cubicBezTo>
                  <a:pt x="75000" y="1574528"/>
                  <a:pt x="105072" y="1557481"/>
                  <a:pt x="105072" y="1557481"/>
                </a:cubicBezTo>
                <a:cubicBezTo>
                  <a:pt x="105065" y="1557470"/>
                  <a:pt x="162641" y="1504130"/>
                  <a:pt x="169949" y="1482731"/>
                </a:cubicBezTo>
                <a:cubicBezTo>
                  <a:pt x="176479" y="1463651"/>
                  <a:pt x="154213" y="1371372"/>
                  <a:pt x="135882" y="1339721"/>
                </a:cubicBezTo>
                <a:cubicBezTo>
                  <a:pt x="127306" y="1324913"/>
                  <a:pt x="45100" y="1262400"/>
                  <a:pt x="4533" y="1232069"/>
                </a:cubicBezTo>
                <a:lnTo>
                  <a:pt x="0" y="1228696"/>
                </a:lnTo>
                <a:close/>
                <a:moveTo>
                  <a:pt x="94724" y="977679"/>
                </a:moveTo>
                <a:cubicBezTo>
                  <a:pt x="157853" y="988248"/>
                  <a:pt x="280284" y="995420"/>
                  <a:pt x="382676" y="1023029"/>
                </a:cubicBezTo>
                <a:cubicBezTo>
                  <a:pt x="442434" y="1039153"/>
                  <a:pt x="574209" y="1037825"/>
                  <a:pt x="616067" y="1040693"/>
                </a:cubicBezTo>
                <a:cubicBezTo>
                  <a:pt x="657923" y="1043543"/>
                  <a:pt x="726810" y="1029834"/>
                  <a:pt x="726810" y="1029834"/>
                </a:cubicBezTo>
                <a:lnTo>
                  <a:pt x="749067" y="1062949"/>
                </a:lnTo>
                <a:cubicBezTo>
                  <a:pt x="749073" y="1062959"/>
                  <a:pt x="653277" y="1072325"/>
                  <a:pt x="587870" y="1070804"/>
                </a:cubicBezTo>
                <a:cubicBezTo>
                  <a:pt x="522465" y="1069254"/>
                  <a:pt x="475934" y="1058368"/>
                  <a:pt x="475934" y="1058368"/>
                </a:cubicBezTo>
                <a:lnTo>
                  <a:pt x="566469" y="1093822"/>
                </a:lnTo>
                <a:cubicBezTo>
                  <a:pt x="566458" y="1093831"/>
                  <a:pt x="635791" y="1184695"/>
                  <a:pt x="663368" y="1221045"/>
                </a:cubicBezTo>
                <a:cubicBezTo>
                  <a:pt x="690961" y="1257403"/>
                  <a:pt x="741654" y="1302754"/>
                  <a:pt x="777677" y="1317145"/>
                </a:cubicBezTo>
                <a:cubicBezTo>
                  <a:pt x="822658" y="1335099"/>
                  <a:pt x="853166" y="1320371"/>
                  <a:pt x="880621" y="1324173"/>
                </a:cubicBezTo>
                <a:cubicBezTo>
                  <a:pt x="918235" y="1329371"/>
                  <a:pt x="969151" y="1341953"/>
                  <a:pt x="988771" y="1348422"/>
                </a:cubicBezTo>
                <a:cubicBezTo>
                  <a:pt x="999457" y="1351926"/>
                  <a:pt x="1034889" y="1358058"/>
                  <a:pt x="1065044" y="1357625"/>
                </a:cubicBezTo>
                <a:cubicBezTo>
                  <a:pt x="1090217" y="1357269"/>
                  <a:pt x="1111619" y="1350723"/>
                  <a:pt x="1111619" y="1350723"/>
                </a:cubicBezTo>
                <a:lnTo>
                  <a:pt x="1118026" y="1368022"/>
                </a:lnTo>
                <a:cubicBezTo>
                  <a:pt x="1118026" y="1368022"/>
                  <a:pt x="1021946" y="1364594"/>
                  <a:pt x="1018259" y="1372353"/>
                </a:cubicBezTo>
                <a:cubicBezTo>
                  <a:pt x="1014568" y="1380112"/>
                  <a:pt x="1095664" y="1438208"/>
                  <a:pt x="1114831" y="1463074"/>
                </a:cubicBezTo>
                <a:cubicBezTo>
                  <a:pt x="1133985" y="1487958"/>
                  <a:pt x="1127817" y="1508848"/>
                  <a:pt x="1127818" y="1508848"/>
                </a:cubicBezTo>
                <a:cubicBezTo>
                  <a:pt x="1127823" y="1508857"/>
                  <a:pt x="1099282" y="1473547"/>
                  <a:pt x="1066052" y="1439094"/>
                </a:cubicBezTo>
                <a:cubicBezTo>
                  <a:pt x="1038970" y="1411004"/>
                  <a:pt x="1005717" y="1380719"/>
                  <a:pt x="990563" y="1371757"/>
                </a:cubicBezTo>
                <a:cubicBezTo>
                  <a:pt x="971510" y="1360493"/>
                  <a:pt x="945129" y="1352061"/>
                  <a:pt x="906683" y="1345168"/>
                </a:cubicBezTo>
                <a:cubicBezTo>
                  <a:pt x="882148" y="1340770"/>
                  <a:pt x="807942" y="1346796"/>
                  <a:pt x="786314" y="1341827"/>
                </a:cubicBezTo>
                <a:cubicBezTo>
                  <a:pt x="765118" y="1336957"/>
                  <a:pt x="743689" y="1322566"/>
                  <a:pt x="736432" y="1330123"/>
                </a:cubicBezTo>
                <a:cubicBezTo>
                  <a:pt x="729164" y="1337688"/>
                  <a:pt x="761166" y="1368282"/>
                  <a:pt x="786557" y="1388872"/>
                </a:cubicBezTo>
                <a:cubicBezTo>
                  <a:pt x="796061" y="1396583"/>
                  <a:pt x="840333" y="1433771"/>
                  <a:pt x="892362" y="1472055"/>
                </a:cubicBezTo>
                <a:cubicBezTo>
                  <a:pt x="961681" y="1523076"/>
                  <a:pt x="1036148" y="1580920"/>
                  <a:pt x="1048702" y="1589295"/>
                </a:cubicBezTo>
                <a:cubicBezTo>
                  <a:pt x="1070668" y="1603947"/>
                  <a:pt x="1111838" y="1591914"/>
                  <a:pt x="1111838" y="1591914"/>
                </a:cubicBezTo>
                <a:cubicBezTo>
                  <a:pt x="1111830" y="1591895"/>
                  <a:pt x="1161692" y="1626954"/>
                  <a:pt x="1143913" y="1617819"/>
                </a:cubicBezTo>
                <a:cubicBezTo>
                  <a:pt x="1135823" y="1613680"/>
                  <a:pt x="1120198" y="1602224"/>
                  <a:pt x="1109872" y="1603543"/>
                </a:cubicBezTo>
                <a:cubicBezTo>
                  <a:pt x="1095070" y="1605429"/>
                  <a:pt x="1062978" y="1604699"/>
                  <a:pt x="1053978" y="1600789"/>
                </a:cubicBezTo>
                <a:cubicBezTo>
                  <a:pt x="1006744" y="1580305"/>
                  <a:pt x="931687" y="1515894"/>
                  <a:pt x="920240" y="1520601"/>
                </a:cubicBezTo>
                <a:cubicBezTo>
                  <a:pt x="909730" y="1524934"/>
                  <a:pt x="915199" y="1587967"/>
                  <a:pt x="927769" y="1645302"/>
                </a:cubicBezTo>
                <a:cubicBezTo>
                  <a:pt x="941272" y="1706874"/>
                  <a:pt x="1009427" y="1763795"/>
                  <a:pt x="996498" y="1760734"/>
                </a:cubicBezTo>
                <a:cubicBezTo>
                  <a:pt x="973172" y="1755207"/>
                  <a:pt x="931154" y="1694118"/>
                  <a:pt x="916945" y="1644898"/>
                </a:cubicBezTo>
                <a:cubicBezTo>
                  <a:pt x="901418" y="1591134"/>
                  <a:pt x="902697" y="1513680"/>
                  <a:pt x="893245" y="1504669"/>
                </a:cubicBezTo>
                <a:cubicBezTo>
                  <a:pt x="836392" y="1450434"/>
                  <a:pt x="773256" y="1397796"/>
                  <a:pt x="747672" y="1370351"/>
                </a:cubicBezTo>
                <a:cubicBezTo>
                  <a:pt x="722105" y="1342907"/>
                  <a:pt x="671176" y="1270573"/>
                  <a:pt x="664237" y="1272353"/>
                </a:cubicBezTo>
                <a:cubicBezTo>
                  <a:pt x="658370" y="1273866"/>
                  <a:pt x="662546" y="1371449"/>
                  <a:pt x="650895" y="1398094"/>
                </a:cubicBezTo>
                <a:cubicBezTo>
                  <a:pt x="639660" y="1423759"/>
                  <a:pt x="625781" y="1439007"/>
                  <a:pt x="588859" y="1470918"/>
                </a:cubicBezTo>
                <a:cubicBezTo>
                  <a:pt x="556012" y="1499297"/>
                  <a:pt x="550692" y="1542886"/>
                  <a:pt x="550692" y="1542886"/>
                </a:cubicBezTo>
                <a:cubicBezTo>
                  <a:pt x="550700" y="1542905"/>
                  <a:pt x="549384" y="1495033"/>
                  <a:pt x="565331" y="1475712"/>
                </a:cubicBezTo>
                <a:cubicBezTo>
                  <a:pt x="588198" y="1448037"/>
                  <a:pt x="630496" y="1416684"/>
                  <a:pt x="638778" y="1389768"/>
                </a:cubicBezTo>
                <a:cubicBezTo>
                  <a:pt x="649367" y="1355411"/>
                  <a:pt x="643884" y="1319639"/>
                  <a:pt x="639078" y="1283665"/>
                </a:cubicBezTo>
                <a:cubicBezTo>
                  <a:pt x="636765" y="1266386"/>
                  <a:pt x="622317" y="1209060"/>
                  <a:pt x="604530" y="1184946"/>
                </a:cubicBezTo>
                <a:cubicBezTo>
                  <a:pt x="577120" y="1147777"/>
                  <a:pt x="571426" y="1137794"/>
                  <a:pt x="494160" y="1102361"/>
                </a:cubicBezTo>
                <a:cubicBezTo>
                  <a:pt x="446518" y="1080508"/>
                  <a:pt x="230528" y="1033059"/>
                  <a:pt x="177895" y="1028939"/>
                </a:cubicBezTo>
                <a:cubicBezTo>
                  <a:pt x="147693" y="1026571"/>
                  <a:pt x="101718" y="1031712"/>
                  <a:pt x="55580" y="1034714"/>
                </a:cubicBezTo>
                <a:lnTo>
                  <a:pt x="0" y="1036110"/>
                </a:lnTo>
                <a:lnTo>
                  <a:pt x="0" y="986537"/>
                </a:lnTo>
                <a:lnTo>
                  <a:pt x="28478" y="986666"/>
                </a:lnTo>
                <a:cubicBezTo>
                  <a:pt x="55996" y="983006"/>
                  <a:pt x="75672" y="974497"/>
                  <a:pt x="94724" y="977679"/>
                </a:cubicBezTo>
                <a:close/>
                <a:moveTo>
                  <a:pt x="4471936" y="587184"/>
                </a:moveTo>
                <a:cubicBezTo>
                  <a:pt x="4464697" y="586631"/>
                  <a:pt x="4457554" y="649149"/>
                  <a:pt x="4449824" y="648765"/>
                </a:cubicBezTo>
                <a:lnTo>
                  <a:pt x="4500767" y="704247"/>
                </a:lnTo>
                <a:lnTo>
                  <a:pt x="4552587" y="727833"/>
                </a:lnTo>
                <a:cubicBezTo>
                  <a:pt x="4552587" y="727834"/>
                  <a:pt x="4608180" y="737866"/>
                  <a:pt x="4657563" y="745243"/>
                </a:cubicBezTo>
                <a:cubicBezTo>
                  <a:pt x="4615265" y="703252"/>
                  <a:pt x="4594433" y="603707"/>
                  <a:pt x="4563340" y="591879"/>
                </a:cubicBezTo>
                <a:cubicBezTo>
                  <a:pt x="4547975" y="586034"/>
                  <a:pt x="4497869" y="589173"/>
                  <a:pt x="4471936" y="587184"/>
                </a:cubicBezTo>
                <a:close/>
                <a:moveTo>
                  <a:pt x="4629983" y="558338"/>
                </a:moveTo>
                <a:lnTo>
                  <a:pt x="4581621" y="560304"/>
                </a:lnTo>
                <a:cubicBezTo>
                  <a:pt x="4581621" y="560304"/>
                  <a:pt x="4591776" y="570754"/>
                  <a:pt x="4592921" y="571894"/>
                </a:cubicBezTo>
                <a:cubicBezTo>
                  <a:pt x="4593836" y="572057"/>
                  <a:pt x="4599169" y="573206"/>
                  <a:pt x="4599169" y="573206"/>
                </a:cubicBezTo>
                <a:cubicBezTo>
                  <a:pt x="4599169" y="573210"/>
                  <a:pt x="4619895" y="566971"/>
                  <a:pt x="4636077" y="562052"/>
                </a:cubicBezTo>
                <a:cubicBezTo>
                  <a:pt x="4634517" y="561053"/>
                  <a:pt x="4629983" y="558338"/>
                  <a:pt x="4629983" y="558338"/>
                </a:cubicBezTo>
                <a:close/>
                <a:moveTo>
                  <a:pt x="4564648" y="450967"/>
                </a:moveTo>
                <a:cubicBezTo>
                  <a:pt x="4556861" y="452399"/>
                  <a:pt x="4550459" y="452677"/>
                  <a:pt x="4549159" y="452667"/>
                </a:cubicBezTo>
                <a:cubicBezTo>
                  <a:pt x="4546329" y="452662"/>
                  <a:pt x="4545732" y="471761"/>
                  <a:pt x="4536982" y="491365"/>
                </a:cubicBezTo>
                <a:cubicBezTo>
                  <a:pt x="4536481" y="492499"/>
                  <a:pt x="4536462" y="492305"/>
                  <a:pt x="4535952" y="493407"/>
                </a:cubicBezTo>
                <a:lnTo>
                  <a:pt x="4542961" y="487535"/>
                </a:lnTo>
                <a:close/>
                <a:moveTo>
                  <a:pt x="2691868" y="91942"/>
                </a:moveTo>
                <a:lnTo>
                  <a:pt x="2646228" y="126041"/>
                </a:lnTo>
                <a:cubicBezTo>
                  <a:pt x="2646237" y="126041"/>
                  <a:pt x="2679025" y="128288"/>
                  <a:pt x="2701166" y="129631"/>
                </a:cubicBezTo>
                <a:cubicBezTo>
                  <a:pt x="2697190" y="113240"/>
                  <a:pt x="2693831" y="99206"/>
                  <a:pt x="2691868" y="91942"/>
                </a:cubicBezTo>
                <a:close/>
                <a:moveTo>
                  <a:pt x="2705874" y="89843"/>
                </a:moveTo>
                <a:cubicBezTo>
                  <a:pt x="2705863" y="89856"/>
                  <a:pt x="2709908" y="112297"/>
                  <a:pt x="2713468" y="130436"/>
                </a:cubicBezTo>
                <a:cubicBezTo>
                  <a:pt x="2724520" y="131254"/>
                  <a:pt x="2720276" y="130482"/>
                  <a:pt x="2735389" y="131866"/>
                </a:cubicBezTo>
                <a:cubicBezTo>
                  <a:pt x="2759464" y="134074"/>
                  <a:pt x="2781470" y="132220"/>
                  <a:pt x="2801234" y="129840"/>
                </a:cubicBezTo>
                <a:cubicBezTo>
                  <a:pt x="2784455" y="124007"/>
                  <a:pt x="2766626" y="118684"/>
                  <a:pt x="2757376" y="113707"/>
                </a:cubicBezTo>
                <a:cubicBezTo>
                  <a:pt x="2743301" y="106128"/>
                  <a:pt x="2705874" y="89843"/>
                  <a:pt x="2705874" y="89843"/>
                </a:cubicBezTo>
                <a:close/>
                <a:moveTo>
                  <a:pt x="252574" y="56761"/>
                </a:moveTo>
                <a:lnTo>
                  <a:pt x="206953" y="90558"/>
                </a:lnTo>
                <a:cubicBezTo>
                  <a:pt x="206960" y="90558"/>
                  <a:pt x="239745" y="92805"/>
                  <a:pt x="261888" y="94148"/>
                </a:cubicBezTo>
                <a:cubicBezTo>
                  <a:pt x="257912" y="77757"/>
                  <a:pt x="254536" y="64023"/>
                  <a:pt x="252574" y="56761"/>
                </a:cubicBezTo>
                <a:close/>
                <a:moveTo>
                  <a:pt x="266598" y="54360"/>
                </a:moveTo>
                <a:cubicBezTo>
                  <a:pt x="266590" y="54373"/>
                  <a:pt x="270930" y="76832"/>
                  <a:pt x="274496" y="94972"/>
                </a:cubicBezTo>
                <a:cubicBezTo>
                  <a:pt x="285544" y="95790"/>
                  <a:pt x="280996" y="94999"/>
                  <a:pt x="296109" y="96383"/>
                </a:cubicBezTo>
                <a:cubicBezTo>
                  <a:pt x="320187" y="98591"/>
                  <a:pt x="342198" y="96736"/>
                  <a:pt x="361962" y="94357"/>
                </a:cubicBezTo>
                <a:cubicBezTo>
                  <a:pt x="345183" y="88524"/>
                  <a:pt x="327348" y="83201"/>
                  <a:pt x="318098" y="78224"/>
                </a:cubicBezTo>
                <a:cubicBezTo>
                  <a:pt x="304031" y="70645"/>
                  <a:pt x="266598" y="54360"/>
                  <a:pt x="266598" y="54360"/>
                </a:cubicBezTo>
                <a:close/>
                <a:moveTo>
                  <a:pt x="4270500" y="0"/>
                </a:moveTo>
                <a:lnTo>
                  <a:pt x="4288254" y="0"/>
                </a:lnTo>
                <a:lnTo>
                  <a:pt x="4284644" y="2475"/>
                </a:lnTo>
                <a:lnTo>
                  <a:pt x="4318250" y="83355"/>
                </a:lnTo>
                <a:lnTo>
                  <a:pt x="4310239" y="81324"/>
                </a:lnTo>
                <a:cubicBezTo>
                  <a:pt x="4310232" y="81314"/>
                  <a:pt x="4285327" y="17980"/>
                  <a:pt x="4273823" y="2070"/>
                </a:cubicBezTo>
                <a:close/>
                <a:moveTo>
                  <a:pt x="1851562" y="0"/>
                </a:moveTo>
                <a:lnTo>
                  <a:pt x="1859085" y="0"/>
                </a:lnTo>
                <a:lnTo>
                  <a:pt x="1878970" y="47872"/>
                </a:lnTo>
                <a:lnTo>
                  <a:pt x="1870971" y="45841"/>
                </a:lnTo>
                <a:cubicBezTo>
                  <a:pt x="1870966" y="45835"/>
                  <a:pt x="1864735" y="29999"/>
                  <a:pt x="1857068" y="12176"/>
                </a:cubicBezTo>
                <a:close/>
                <a:moveTo>
                  <a:pt x="588914" y="0"/>
                </a:moveTo>
                <a:lnTo>
                  <a:pt x="619433" y="0"/>
                </a:lnTo>
                <a:lnTo>
                  <a:pt x="629565" y="3614"/>
                </a:lnTo>
                <a:cubicBezTo>
                  <a:pt x="654887" y="9527"/>
                  <a:pt x="744033" y="23454"/>
                  <a:pt x="744033" y="23454"/>
                </a:cubicBezTo>
                <a:lnTo>
                  <a:pt x="743883" y="30377"/>
                </a:lnTo>
                <a:cubicBezTo>
                  <a:pt x="743900" y="30373"/>
                  <a:pt x="647139" y="17768"/>
                  <a:pt x="631340" y="13378"/>
                </a:cubicBezTo>
                <a:cubicBezTo>
                  <a:pt x="626641" y="12071"/>
                  <a:pt x="618601" y="9598"/>
                  <a:pt x="608742" y="6459"/>
                </a:cubicBezTo>
                <a:close/>
                <a:moveTo>
                  <a:pt x="214684" y="0"/>
                </a:moveTo>
                <a:lnTo>
                  <a:pt x="281556" y="0"/>
                </a:lnTo>
                <a:lnTo>
                  <a:pt x="277853" y="16705"/>
                </a:lnTo>
                <a:cubicBezTo>
                  <a:pt x="274675" y="30852"/>
                  <a:pt x="272264" y="41465"/>
                  <a:pt x="272264" y="41465"/>
                </a:cubicBezTo>
                <a:lnTo>
                  <a:pt x="270025" y="43430"/>
                </a:lnTo>
                <a:cubicBezTo>
                  <a:pt x="286567" y="53149"/>
                  <a:pt x="307140" y="64004"/>
                  <a:pt x="330758" y="73625"/>
                </a:cubicBezTo>
                <a:cubicBezTo>
                  <a:pt x="358004" y="84748"/>
                  <a:pt x="375339" y="88410"/>
                  <a:pt x="385690" y="91083"/>
                </a:cubicBezTo>
                <a:cubicBezTo>
                  <a:pt x="401702" y="88011"/>
                  <a:pt x="416238" y="84940"/>
                  <a:pt x="416238" y="84940"/>
                </a:cubicBezTo>
                <a:cubicBezTo>
                  <a:pt x="416247" y="84932"/>
                  <a:pt x="460311" y="41916"/>
                  <a:pt x="490179" y="16681"/>
                </a:cubicBezTo>
                <a:lnTo>
                  <a:pt x="512652" y="0"/>
                </a:lnTo>
                <a:lnTo>
                  <a:pt x="565235" y="0"/>
                </a:lnTo>
                <a:lnTo>
                  <a:pt x="506290" y="26309"/>
                </a:lnTo>
                <a:lnTo>
                  <a:pt x="478665" y="79975"/>
                </a:lnTo>
                <a:cubicBezTo>
                  <a:pt x="478651" y="79979"/>
                  <a:pt x="871891" y="109814"/>
                  <a:pt x="953991" y="118268"/>
                </a:cubicBezTo>
                <a:cubicBezTo>
                  <a:pt x="1036100" y="126726"/>
                  <a:pt x="1225852" y="165754"/>
                  <a:pt x="1291178" y="166831"/>
                </a:cubicBezTo>
                <a:cubicBezTo>
                  <a:pt x="1356513" y="167902"/>
                  <a:pt x="1406744" y="131565"/>
                  <a:pt x="1426266" y="120187"/>
                </a:cubicBezTo>
                <a:cubicBezTo>
                  <a:pt x="1445797" y="108807"/>
                  <a:pt x="1543960" y="49194"/>
                  <a:pt x="1543960" y="49194"/>
                </a:cubicBezTo>
                <a:cubicBezTo>
                  <a:pt x="1543954" y="49201"/>
                  <a:pt x="1583201" y="27743"/>
                  <a:pt x="1625541" y="3874"/>
                </a:cubicBezTo>
                <a:lnTo>
                  <a:pt x="1632284" y="0"/>
                </a:lnTo>
                <a:lnTo>
                  <a:pt x="1659579" y="0"/>
                </a:lnTo>
                <a:lnTo>
                  <a:pt x="1637308" y="15614"/>
                </a:lnTo>
                <a:cubicBezTo>
                  <a:pt x="1593360" y="47449"/>
                  <a:pt x="1552277" y="78678"/>
                  <a:pt x="1552277" y="78678"/>
                </a:cubicBezTo>
                <a:cubicBezTo>
                  <a:pt x="1552267" y="78668"/>
                  <a:pt x="1474398" y="127570"/>
                  <a:pt x="1427238" y="146779"/>
                </a:cubicBezTo>
                <a:cubicBezTo>
                  <a:pt x="1376651" y="167392"/>
                  <a:pt x="1282696" y="185870"/>
                  <a:pt x="1282696" y="185870"/>
                </a:cubicBezTo>
                <a:cubicBezTo>
                  <a:pt x="1282696" y="185875"/>
                  <a:pt x="1321280" y="213990"/>
                  <a:pt x="1351007" y="229225"/>
                </a:cubicBezTo>
                <a:cubicBezTo>
                  <a:pt x="1380732" y="244458"/>
                  <a:pt x="1432360" y="255841"/>
                  <a:pt x="1463087" y="271820"/>
                </a:cubicBezTo>
                <a:cubicBezTo>
                  <a:pt x="1493825" y="287787"/>
                  <a:pt x="1538876" y="347315"/>
                  <a:pt x="1616889" y="395524"/>
                </a:cubicBezTo>
                <a:cubicBezTo>
                  <a:pt x="1643150" y="411743"/>
                  <a:pt x="1688183" y="432281"/>
                  <a:pt x="1735535" y="453017"/>
                </a:cubicBezTo>
                <a:cubicBezTo>
                  <a:pt x="1736440" y="451361"/>
                  <a:pt x="1831242" y="501147"/>
                  <a:pt x="1904702" y="507807"/>
                </a:cubicBezTo>
                <a:cubicBezTo>
                  <a:pt x="1980491" y="514674"/>
                  <a:pt x="2044863" y="427947"/>
                  <a:pt x="2136535" y="396919"/>
                </a:cubicBezTo>
                <a:lnTo>
                  <a:pt x="2155518" y="364697"/>
                </a:lnTo>
                <a:lnTo>
                  <a:pt x="2165328" y="380712"/>
                </a:lnTo>
                <a:lnTo>
                  <a:pt x="2160014" y="388202"/>
                </a:lnTo>
                <a:cubicBezTo>
                  <a:pt x="2240117" y="359658"/>
                  <a:pt x="2236641" y="343748"/>
                  <a:pt x="2279720" y="286290"/>
                </a:cubicBezTo>
                <a:cubicBezTo>
                  <a:pt x="2325552" y="225179"/>
                  <a:pt x="2482491" y="199596"/>
                  <a:pt x="2533011" y="170195"/>
                </a:cubicBezTo>
                <a:cubicBezTo>
                  <a:pt x="2567002" y="150397"/>
                  <a:pt x="2612208" y="101012"/>
                  <a:pt x="2645400" y="46400"/>
                </a:cubicBezTo>
                <a:cubicBezTo>
                  <a:pt x="2652014" y="39582"/>
                  <a:pt x="2658386" y="30300"/>
                  <a:pt x="2664595" y="15699"/>
                </a:cubicBezTo>
                <a:lnTo>
                  <a:pt x="2670721" y="0"/>
                </a:lnTo>
                <a:lnTo>
                  <a:pt x="2768645" y="0"/>
                </a:lnTo>
                <a:lnTo>
                  <a:pt x="2749377" y="2949"/>
                </a:lnTo>
                <a:cubicBezTo>
                  <a:pt x="2740482" y="4297"/>
                  <a:pt x="2732577" y="5478"/>
                  <a:pt x="2727311" y="6229"/>
                </a:cubicBezTo>
                <a:cubicBezTo>
                  <a:pt x="2721189" y="34495"/>
                  <a:pt x="2711544" y="76948"/>
                  <a:pt x="2711544" y="76948"/>
                </a:cubicBezTo>
                <a:lnTo>
                  <a:pt x="2709300" y="78912"/>
                </a:lnTo>
                <a:cubicBezTo>
                  <a:pt x="2725839" y="88632"/>
                  <a:pt x="2746412" y="99489"/>
                  <a:pt x="2770035" y="109108"/>
                </a:cubicBezTo>
                <a:cubicBezTo>
                  <a:pt x="2797277" y="120231"/>
                  <a:pt x="2814614" y="123893"/>
                  <a:pt x="2824963" y="126566"/>
                </a:cubicBezTo>
                <a:cubicBezTo>
                  <a:pt x="2840982" y="123495"/>
                  <a:pt x="2855518" y="120423"/>
                  <a:pt x="2855518" y="120423"/>
                </a:cubicBezTo>
                <a:cubicBezTo>
                  <a:pt x="2855527" y="120412"/>
                  <a:pt x="2933559" y="43924"/>
                  <a:pt x="2952138" y="35089"/>
                </a:cubicBezTo>
                <a:cubicBezTo>
                  <a:pt x="2957125" y="32709"/>
                  <a:pt x="2970650" y="26736"/>
                  <a:pt x="2983810" y="20880"/>
                </a:cubicBezTo>
                <a:cubicBezTo>
                  <a:pt x="2982923" y="20566"/>
                  <a:pt x="2976425" y="18589"/>
                  <a:pt x="2976425" y="18589"/>
                </a:cubicBezTo>
                <a:lnTo>
                  <a:pt x="2907818" y="25862"/>
                </a:lnTo>
                <a:lnTo>
                  <a:pt x="2831324" y="0"/>
                </a:lnTo>
                <a:lnTo>
                  <a:pt x="2869630" y="0"/>
                </a:lnTo>
                <a:lnTo>
                  <a:pt x="2887455" y="7528"/>
                </a:lnTo>
                <a:cubicBezTo>
                  <a:pt x="2898324" y="12324"/>
                  <a:pt x="2907529" y="16498"/>
                  <a:pt x="2907529" y="16498"/>
                </a:cubicBezTo>
                <a:lnTo>
                  <a:pt x="2977928" y="4819"/>
                </a:lnTo>
                <a:cubicBezTo>
                  <a:pt x="2977937" y="4828"/>
                  <a:pt x="2990942" y="9993"/>
                  <a:pt x="2999953" y="13795"/>
                </a:cubicBezTo>
                <a:lnTo>
                  <a:pt x="3031179" y="0"/>
                </a:lnTo>
                <a:lnTo>
                  <a:pt x="3084243" y="0"/>
                </a:lnTo>
                <a:lnTo>
                  <a:pt x="3028177" y="24683"/>
                </a:lnTo>
                <a:cubicBezTo>
                  <a:pt x="3043138" y="30488"/>
                  <a:pt x="3059501" y="36917"/>
                  <a:pt x="3068839" y="39098"/>
                </a:cubicBezTo>
                <a:cubicBezTo>
                  <a:pt x="3094157" y="45010"/>
                  <a:pt x="3183308" y="58937"/>
                  <a:pt x="3183308" y="58937"/>
                </a:cubicBezTo>
                <a:lnTo>
                  <a:pt x="3183155" y="65862"/>
                </a:lnTo>
                <a:cubicBezTo>
                  <a:pt x="3183174" y="65856"/>
                  <a:pt x="3086417" y="53251"/>
                  <a:pt x="3070612" y="48861"/>
                </a:cubicBezTo>
                <a:cubicBezTo>
                  <a:pt x="3061215" y="46248"/>
                  <a:pt x="3038459" y="38968"/>
                  <a:pt x="3014498" y="31024"/>
                </a:cubicBezTo>
                <a:lnTo>
                  <a:pt x="2945265" y="61773"/>
                </a:lnTo>
                <a:lnTo>
                  <a:pt x="2917945" y="115458"/>
                </a:lnTo>
                <a:cubicBezTo>
                  <a:pt x="2917926" y="115462"/>
                  <a:pt x="3311166" y="145297"/>
                  <a:pt x="3393271" y="153751"/>
                </a:cubicBezTo>
                <a:cubicBezTo>
                  <a:pt x="3475375" y="162209"/>
                  <a:pt x="3665123" y="201237"/>
                  <a:pt x="3730448" y="202314"/>
                </a:cubicBezTo>
                <a:cubicBezTo>
                  <a:pt x="3795793" y="203385"/>
                  <a:pt x="3846013" y="167048"/>
                  <a:pt x="3865546" y="155670"/>
                </a:cubicBezTo>
                <a:cubicBezTo>
                  <a:pt x="3885068" y="144290"/>
                  <a:pt x="3983229" y="84677"/>
                  <a:pt x="3983229" y="84677"/>
                </a:cubicBezTo>
                <a:cubicBezTo>
                  <a:pt x="3983229" y="84689"/>
                  <a:pt x="4071541" y="36402"/>
                  <a:pt x="4126125" y="4131"/>
                </a:cubicBezTo>
                <a:lnTo>
                  <a:pt x="4132657" y="0"/>
                </a:lnTo>
                <a:lnTo>
                  <a:pt x="4150516" y="0"/>
                </a:lnTo>
                <a:lnTo>
                  <a:pt x="4139878" y="6721"/>
                </a:lnTo>
                <a:cubicBezTo>
                  <a:pt x="4083994" y="43895"/>
                  <a:pt x="3991556" y="114161"/>
                  <a:pt x="3991556" y="114161"/>
                </a:cubicBezTo>
                <a:cubicBezTo>
                  <a:pt x="3991547" y="114151"/>
                  <a:pt x="3913669" y="163053"/>
                  <a:pt x="3866518" y="182264"/>
                </a:cubicBezTo>
                <a:cubicBezTo>
                  <a:pt x="3815922" y="202875"/>
                  <a:pt x="3721976" y="221355"/>
                  <a:pt x="3721976" y="221355"/>
                </a:cubicBezTo>
                <a:cubicBezTo>
                  <a:pt x="3721976" y="221360"/>
                  <a:pt x="3760251" y="249454"/>
                  <a:pt x="3789987" y="264687"/>
                </a:cubicBezTo>
                <a:cubicBezTo>
                  <a:pt x="3819714" y="279922"/>
                  <a:pt x="3871629" y="291324"/>
                  <a:pt x="3902367" y="307303"/>
                </a:cubicBezTo>
                <a:cubicBezTo>
                  <a:pt x="3933103" y="323270"/>
                  <a:pt x="3977857" y="382779"/>
                  <a:pt x="4055870" y="430987"/>
                </a:cubicBezTo>
                <a:cubicBezTo>
                  <a:pt x="4092760" y="453777"/>
                  <a:pt x="4165477" y="485729"/>
                  <a:pt x="4231969" y="513338"/>
                </a:cubicBezTo>
                <a:cubicBezTo>
                  <a:pt x="4238715" y="515570"/>
                  <a:pt x="4247639" y="519662"/>
                  <a:pt x="4252895" y="520735"/>
                </a:cubicBezTo>
                <a:cubicBezTo>
                  <a:pt x="4284326" y="527144"/>
                  <a:pt x="4361589" y="518189"/>
                  <a:pt x="4361589" y="518190"/>
                </a:cubicBezTo>
                <a:cubicBezTo>
                  <a:pt x="4361589" y="518192"/>
                  <a:pt x="4461924" y="536330"/>
                  <a:pt x="4483189" y="530357"/>
                </a:cubicBezTo>
                <a:cubicBezTo>
                  <a:pt x="4506861" y="523698"/>
                  <a:pt x="4514447" y="505934"/>
                  <a:pt x="4529165" y="477287"/>
                </a:cubicBezTo>
                <a:cubicBezTo>
                  <a:pt x="4545540" y="445401"/>
                  <a:pt x="4538561" y="406993"/>
                  <a:pt x="4536394" y="394254"/>
                </a:cubicBezTo>
                <a:cubicBezTo>
                  <a:pt x="4534229" y="381514"/>
                  <a:pt x="4523659" y="321672"/>
                  <a:pt x="4523659" y="321672"/>
                </a:cubicBezTo>
                <a:lnTo>
                  <a:pt x="4535422" y="326059"/>
                </a:lnTo>
                <a:cubicBezTo>
                  <a:pt x="4535432" y="326059"/>
                  <a:pt x="4543875" y="375385"/>
                  <a:pt x="4544500" y="390260"/>
                </a:cubicBezTo>
                <a:cubicBezTo>
                  <a:pt x="4545117" y="405138"/>
                  <a:pt x="4541488" y="427642"/>
                  <a:pt x="4551422" y="436536"/>
                </a:cubicBezTo>
                <a:cubicBezTo>
                  <a:pt x="4554686" y="439453"/>
                  <a:pt x="4564475" y="437990"/>
                  <a:pt x="4575151" y="433264"/>
                </a:cubicBezTo>
                <a:lnTo>
                  <a:pt x="4594798" y="400180"/>
                </a:lnTo>
                <a:lnTo>
                  <a:pt x="4602133" y="412417"/>
                </a:lnTo>
                <a:cubicBezTo>
                  <a:pt x="4605147" y="409097"/>
                  <a:pt x="4611809" y="402799"/>
                  <a:pt x="4611809" y="402799"/>
                </a:cubicBezTo>
                <a:lnTo>
                  <a:pt x="4656331" y="339686"/>
                </a:lnTo>
                <a:cubicBezTo>
                  <a:pt x="4656331" y="339688"/>
                  <a:pt x="4641901" y="367767"/>
                  <a:pt x="4631302" y="385984"/>
                </a:cubicBezTo>
                <a:cubicBezTo>
                  <a:pt x="4626586" y="394087"/>
                  <a:pt x="4622976" y="401032"/>
                  <a:pt x="4623832" y="403284"/>
                </a:cubicBezTo>
                <a:cubicBezTo>
                  <a:pt x="4625709" y="408160"/>
                  <a:pt x="4673630" y="411662"/>
                  <a:pt x="4673630" y="411662"/>
                </a:cubicBezTo>
                <a:lnTo>
                  <a:pt x="4664426" y="423421"/>
                </a:lnTo>
                <a:lnTo>
                  <a:pt x="4613147" y="419166"/>
                </a:lnTo>
                <a:cubicBezTo>
                  <a:pt x="4613156" y="419167"/>
                  <a:pt x="4599353" y="435918"/>
                  <a:pt x="4584710" y="443837"/>
                </a:cubicBezTo>
                <a:lnTo>
                  <a:pt x="4545204" y="499438"/>
                </a:lnTo>
                <a:lnTo>
                  <a:pt x="4520579" y="521043"/>
                </a:lnTo>
                <a:cubicBezTo>
                  <a:pt x="4520184" y="521624"/>
                  <a:pt x="4517844" y="525989"/>
                  <a:pt x="4517844" y="525989"/>
                </a:cubicBezTo>
                <a:cubicBezTo>
                  <a:pt x="4517854" y="525990"/>
                  <a:pt x="4550776" y="531693"/>
                  <a:pt x="4582361" y="530507"/>
                </a:cubicBezTo>
                <a:cubicBezTo>
                  <a:pt x="4613946" y="529323"/>
                  <a:pt x="4633063" y="529599"/>
                  <a:pt x="4633063" y="529599"/>
                </a:cubicBezTo>
                <a:cubicBezTo>
                  <a:pt x="4633073" y="529605"/>
                  <a:pt x="4652731" y="522267"/>
                  <a:pt x="4675151" y="513054"/>
                </a:cubicBezTo>
                <a:cubicBezTo>
                  <a:pt x="4697571" y="503843"/>
                  <a:pt x="4726874" y="496538"/>
                  <a:pt x="4726874" y="496538"/>
                </a:cubicBezTo>
                <a:cubicBezTo>
                  <a:pt x="4726865" y="496525"/>
                  <a:pt x="4750469" y="475049"/>
                  <a:pt x="4764707" y="461928"/>
                </a:cubicBezTo>
                <a:cubicBezTo>
                  <a:pt x="4778952" y="448805"/>
                  <a:pt x="4801653" y="427308"/>
                  <a:pt x="4819827" y="421214"/>
                </a:cubicBezTo>
                <a:cubicBezTo>
                  <a:pt x="4833746" y="416534"/>
                  <a:pt x="4878827" y="406152"/>
                  <a:pt x="4910085" y="396362"/>
                </a:cubicBezTo>
                <a:cubicBezTo>
                  <a:pt x="4941342" y="386573"/>
                  <a:pt x="4944798" y="381749"/>
                  <a:pt x="4944798" y="381749"/>
                </a:cubicBezTo>
                <a:lnTo>
                  <a:pt x="4957476" y="390717"/>
                </a:lnTo>
                <a:cubicBezTo>
                  <a:pt x="4957466" y="390709"/>
                  <a:pt x="4852769" y="435556"/>
                  <a:pt x="4824323" y="449244"/>
                </a:cubicBezTo>
                <a:cubicBezTo>
                  <a:pt x="4813357" y="454519"/>
                  <a:pt x="4810730" y="458393"/>
                  <a:pt x="4788223" y="475826"/>
                </a:cubicBezTo>
                <a:cubicBezTo>
                  <a:pt x="4765716" y="493256"/>
                  <a:pt x="4746684" y="508698"/>
                  <a:pt x="4734450" y="519039"/>
                </a:cubicBezTo>
                <a:cubicBezTo>
                  <a:pt x="4714523" y="535856"/>
                  <a:pt x="4681120" y="541264"/>
                  <a:pt x="4680455" y="547166"/>
                </a:cubicBezTo>
                <a:cubicBezTo>
                  <a:pt x="4680224" y="549208"/>
                  <a:pt x="4692122" y="554263"/>
                  <a:pt x="4705282" y="559340"/>
                </a:cubicBezTo>
                <a:cubicBezTo>
                  <a:pt x="4710875" y="559845"/>
                  <a:pt x="4722416" y="560158"/>
                  <a:pt x="4722416" y="560158"/>
                </a:cubicBezTo>
                <a:lnTo>
                  <a:pt x="4723841" y="565979"/>
                </a:lnTo>
                <a:cubicBezTo>
                  <a:pt x="4734228" y="569565"/>
                  <a:pt x="4745549" y="573600"/>
                  <a:pt x="4752452" y="575686"/>
                </a:cubicBezTo>
                <a:cubicBezTo>
                  <a:pt x="4767960" y="580374"/>
                  <a:pt x="4800294" y="584624"/>
                  <a:pt x="4833266" y="584584"/>
                </a:cubicBezTo>
                <a:cubicBezTo>
                  <a:pt x="4875477" y="584534"/>
                  <a:pt x="4918026" y="579269"/>
                  <a:pt x="4918026" y="579269"/>
                </a:cubicBezTo>
                <a:cubicBezTo>
                  <a:pt x="4918045" y="579283"/>
                  <a:pt x="4853490" y="595113"/>
                  <a:pt x="4827644" y="596877"/>
                </a:cubicBezTo>
                <a:cubicBezTo>
                  <a:pt x="4801797" y="598656"/>
                  <a:pt x="4777981" y="595915"/>
                  <a:pt x="4774997" y="599769"/>
                </a:cubicBezTo>
                <a:cubicBezTo>
                  <a:pt x="4765428" y="612125"/>
                  <a:pt x="4887829" y="699994"/>
                  <a:pt x="4887829" y="699994"/>
                </a:cubicBezTo>
                <a:cubicBezTo>
                  <a:pt x="4887829" y="699996"/>
                  <a:pt x="4923369" y="702583"/>
                  <a:pt x="4955781" y="711971"/>
                </a:cubicBezTo>
                <a:cubicBezTo>
                  <a:pt x="4988195" y="721369"/>
                  <a:pt x="5017728" y="737424"/>
                  <a:pt x="5017728" y="737424"/>
                </a:cubicBezTo>
                <a:cubicBezTo>
                  <a:pt x="5017738" y="737419"/>
                  <a:pt x="4983756" y="724977"/>
                  <a:pt x="4951112" y="718901"/>
                </a:cubicBezTo>
                <a:cubicBezTo>
                  <a:pt x="4918449" y="712834"/>
                  <a:pt x="4886240" y="710443"/>
                  <a:pt x="4886240" y="710443"/>
                </a:cubicBezTo>
                <a:lnTo>
                  <a:pt x="4892247" y="729224"/>
                </a:lnTo>
                <a:lnTo>
                  <a:pt x="4887385" y="729811"/>
                </a:lnTo>
                <a:lnTo>
                  <a:pt x="4872532" y="708038"/>
                </a:lnTo>
                <a:cubicBezTo>
                  <a:pt x="4872541" y="708019"/>
                  <a:pt x="4747888" y="613882"/>
                  <a:pt x="4738474" y="600397"/>
                </a:cubicBezTo>
                <a:cubicBezTo>
                  <a:pt x="4723120" y="599793"/>
                  <a:pt x="4711317" y="592988"/>
                  <a:pt x="4685191" y="585460"/>
                </a:cubicBezTo>
                <a:cubicBezTo>
                  <a:pt x="4670174" y="581133"/>
                  <a:pt x="4655946" y="573750"/>
                  <a:pt x="4645067" y="567463"/>
                </a:cubicBezTo>
                <a:cubicBezTo>
                  <a:pt x="4627741" y="568823"/>
                  <a:pt x="4609700" y="582638"/>
                  <a:pt x="4609700" y="582638"/>
                </a:cubicBezTo>
                <a:cubicBezTo>
                  <a:pt x="4609710" y="582639"/>
                  <a:pt x="4618778" y="596538"/>
                  <a:pt x="4622541" y="603071"/>
                </a:cubicBezTo>
                <a:cubicBezTo>
                  <a:pt x="4658362" y="639670"/>
                  <a:pt x="4680879" y="698138"/>
                  <a:pt x="4740639" y="772588"/>
                </a:cubicBezTo>
                <a:cubicBezTo>
                  <a:pt x="4748630" y="776293"/>
                  <a:pt x="4788079" y="777888"/>
                  <a:pt x="4788079" y="777888"/>
                </a:cubicBezTo>
                <a:cubicBezTo>
                  <a:pt x="4788079" y="777888"/>
                  <a:pt x="4868537" y="829960"/>
                  <a:pt x="4889474" y="840888"/>
                </a:cubicBezTo>
                <a:cubicBezTo>
                  <a:pt x="4910421" y="851811"/>
                  <a:pt x="5005022" y="890342"/>
                  <a:pt x="5005022" y="890342"/>
                </a:cubicBezTo>
                <a:lnTo>
                  <a:pt x="5005464" y="906651"/>
                </a:lnTo>
                <a:cubicBezTo>
                  <a:pt x="5005473" y="906643"/>
                  <a:pt x="4853634" y="849712"/>
                  <a:pt x="4825661" y="839431"/>
                </a:cubicBezTo>
                <a:cubicBezTo>
                  <a:pt x="4824746" y="839095"/>
                  <a:pt x="4823437" y="838400"/>
                  <a:pt x="4822435" y="838015"/>
                </a:cubicBezTo>
                <a:cubicBezTo>
                  <a:pt x="4823437" y="839510"/>
                  <a:pt x="4825073" y="841294"/>
                  <a:pt x="4826045" y="842773"/>
                </a:cubicBezTo>
                <a:cubicBezTo>
                  <a:pt x="4848129" y="876498"/>
                  <a:pt x="4855502" y="918212"/>
                  <a:pt x="4880108" y="948787"/>
                </a:cubicBezTo>
                <a:cubicBezTo>
                  <a:pt x="4981628" y="1074944"/>
                  <a:pt x="5046377" y="1050425"/>
                  <a:pt x="5107042" y="1077591"/>
                </a:cubicBezTo>
                <a:cubicBezTo>
                  <a:pt x="5207889" y="1122750"/>
                  <a:pt x="5248493" y="1082347"/>
                  <a:pt x="5286595" y="1088719"/>
                </a:cubicBezTo>
                <a:cubicBezTo>
                  <a:pt x="5349724" y="1099280"/>
                  <a:pt x="5472155" y="1106451"/>
                  <a:pt x="5574552" y="1134059"/>
                </a:cubicBezTo>
                <a:cubicBezTo>
                  <a:pt x="5634302" y="1150184"/>
                  <a:pt x="5766080" y="1148855"/>
                  <a:pt x="5807935" y="1151725"/>
                </a:cubicBezTo>
                <a:cubicBezTo>
                  <a:pt x="5849791" y="1154583"/>
                  <a:pt x="5918688" y="1140875"/>
                  <a:pt x="5918688" y="1140875"/>
                </a:cubicBezTo>
                <a:lnTo>
                  <a:pt x="5940935" y="1173981"/>
                </a:lnTo>
                <a:cubicBezTo>
                  <a:pt x="5940944" y="1174000"/>
                  <a:pt x="5845152" y="1183367"/>
                  <a:pt x="5779739" y="1181837"/>
                </a:cubicBezTo>
                <a:cubicBezTo>
                  <a:pt x="5714338" y="1180296"/>
                  <a:pt x="5667803" y="1169398"/>
                  <a:pt x="5667803" y="1169398"/>
                </a:cubicBezTo>
                <a:lnTo>
                  <a:pt x="5758340" y="1204853"/>
                </a:lnTo>
                <a:cubicBezTo>
                  <a:pt x="5758340" y="1204862"/>
                  <a:pt x="5827659" y="1295727"/>
                  <a:pt x="5855239" y="1332076"/>
                </a:cubicBezTo>
                <a:cubicBezTo>
                  <a:pt x="5882839" y="1368436"/>
                  <a:pt x="5933522" y="1413795"/>
                  <a:pt x="5969544" y="1428178"/>
                </a:cubicBezTo>
                <a:cubicBezTo>
                  <a:pt x="6014529" y="1446141"/>
                  <a:pt x="6045034" y="1431402"/>
                  <a:pt x="6072489" y="1435205"/>
                </a:cubicBezTo>
                <a:cubicBezTo>
                  <a:pt x="6110101" y="1440413"/>
                  <a:pt x="6161024" y="1452985"/>
                  <a:pt x="6180644" y="1459453"/>
                </a:cubicBezTo>
                <a:cubicBezTo>
                  <a:pt x="6191329" y="1462968"/>
                  <a:pt x="6226763" y="1469090"/>
                  <a:pt x="6256913" y="1468667"/>
                </a:cubicBezTo>
                <a:cubicBezTo>
                  <a:pt x="6282087" y="1468301"/>
                  <a:pt x="6303497" y="1461755"/>
                  <a:pt x="6303497" y="1461755"/>
                </a:cubicBezTo>
                <a:lnTo>
                  <a:pt x="6309898" y="1479053"/>
                </a:lnTo>
                <a:cubicBezTo>
                  <a:pt x="6309898" y="1479053"/>
                  <a:pt x="6213816" y="1475636"/>
                  <a:pt x="6210130" y="1483395"/>
                </a:cubicBezTo>
                <a:cubicBezTo>
                  <a:pt x="6206433" y="1491144"/>
                  <a:pt x="6287536" y="1549240"/>
                  <a:pt x="6306702" y="1574114"/>
                </a:cubicBezTo>
                <a:cubicBezTo>
                  <a:pt x="6325858" y="1598990"/>
                  <a:pt x="6319688" y="1619878"/>
                  <a:pt x="6319688" y="1619878"/>
                </a:cubicBezTo>
                <a:cubicBezTo>
                  <a:pt x="6319697" y="1619899"/>
                  <a:pt x="6291155" y="1584579"/>
                  <a:pt x="6257925" y="1550125"/>
                </a:cubicBezTo>
                <a:cubicBezTo>
                  <a:pt x="6230846" y="1522036"/>
                  <a:pt x="6197585" y="1491751"/>
                  <a:pt x="6182434" y="1482788"/>
                </a:cubicBezTo>
                <a:cubicBezTo>
                  <a:pt x="6163383" y="1471525"/>
                  <a:pt x="6137006" y="1463103"/>
                  <a:pt x="6098559" y="1456200"/>
                </a:cubicBezTo>
                <a:cubicBezTo>
                  <a:pt x="6074021" y="1451810"/>
                  <a:pt x="5999810" y="1457827"/>
                  <a:pt x="5978189" y="1452860"/>
                </a:cubicBezTo>
                <a:cubicBezTo>
                  <a:pt x="5956991" y="1447999"/>
                  <a:pt x="5935562" y="1433607"/>
                  <a:pt x="5928304" y="1441163"/>
                </a:cubicBezTo>
                <a:cubicBezTo>
                  <a:pt x="5921037" y="1448730"/>
                  <a:pt x="5953036" y="1479313"/>
                  <a:pt x="5978430" y="1499905"/>
                </a:cubicBezTo>
                <a:cubicBezTo>
                  <a:pt x="5987931" y="1507616"/>
                  <a:pt x="6032203" y="1544801"/>
                  <a:pt x="6084235" y="1583087"/>
                </a:cubicBezTo>
                <a:cubicBezTo>
                  <a:pt x="6153554" y="1634116"/>
                  <a:pt x="6228025" y="1691952"/>
                  <a:pt x="6240578" y="1700328"/>
                </a:cubicBezTo>
                <a:cubicBezTo>
                  <a:pt x="6262546" y="1714979"/>
                  <a:pt x="6303708" y="1702945"/>
                  <a:pt x="6303708" y="1702945"/>
                </a:cubicBezTo>
                <a:cubicBezTo>
                  <a:pt x="6303698" y="1702926"/>
                  <a:pt x="6353563" y="1737986"/>
                  <a:pt x="6335784" y="1728861"/>
                </a:cubicBezTo>
                <a:cubicBezTo>
                  <a:pt x="6327697" y="1724721"/>
                  <a:pt x="6312074" y="1713256"/>
                  <a:pt x="6301743" y="1714575"/>
                </a:cubicBezTo>
                <a:cubicBezTo>
                  <a:pt x="6286949" y="1716462"/>
                  <a:pt x="6254854" y="1715729"/>
                  <a:pt x="6245854" y="1711831"/>
                </a:cubicBezTo>
                <a:cubicBezTo>
                  <a:pt x="6198616" y="1691345"/>
                  <a:pt x="6123559" y="1626925"/>
                  <a:pt x="6112113" y="1631643"/>
                </a:cubicBezTo>
                <a:cubicBezTo>
                  <a:pt x="6101601" y="1635965"/>
                  <a:pt x="6107069" y="1698999"/>
                  <a:pt x="6119640" y="1756335"/>
                </a:cubicBezTo>
                <a:cubicBezTo>
                  <a:pt x="6133146" y="1817904"/>
                  <a:pt x="6201301" y="1874835"/>
                  <a:pt x="6188373" y="1871765"/>
                </a:cubicBezTo>
                <a:cubicBezTo>
                  <a:pt x="6165049" y="1866240"/>
                  <a:pt x="6123028" y="1805150"/>
                  <a:pt x="6108821" y="1755930"/>
                </a:cubicBezTo>
                <a:cubicBezTo>
                  <a:pt x="6093292" y="1702176"/>
                  <a:pt x="6094573" y="1624721"/>
                  <a:pt x="6085120" y="1615710"/>
                </a:cubicBezTo>
                <a:cubicBezTo>
                  <a:pt x="6028266" y="1561465"/>
                  <a:pt x="5965126" y="1508828"/>
                  <a:pt x="5939538" y="1481383"/>
                </a:cubicBezTo>
                <a:cubicBezTo>
                  <a:pt x="5913981" y="1453938"/>
                  <a:pt x="5863047" y="1381605"/>
                  <a:pt x="5856107" y="1383385"/>
                </a:cubicBezTo>
                <a:cubicBezTo>
                  <a:pt x="5850244" y="1384896"/>
                  <a:pt x="5854421" y="1482490"/>
                  <a:pt x="5842764" y="1509127"/>
                </a:cubicBezTo>
                <a:cubicBezTo>
                  <a:pt x="5831529" y="1534790"/>
                  <a:pt x="5817657" y="1550049"/>
                  <a:pt x="5780732" y="1581951"/>
                </a:cubicBezTo>
                <a:cubicBezTo>
                  <a:pt x="5747885" y="1610339"/>
                  <a:pt x="5742563" y="1653919"/>
                  <a:pt x="5742563" y="1653919"/>
                </a:cubicBezTo>
                <a:cubicBezTo>
                  <a:pt x="5742571" y="1653938"/>
                  <a:pt x="5741252" y="1606075"/>
                  <a:pt x="5757204" y="1586745"/>
                </a:cubicBezTo>
                <a:cubicBezTo>
                  <a:pt x="5780067" y="1559079"/>
                  <a:pt x="5822366" y="1527724"/>
                  <a:pt x="5830654" y="1500800"/>
                </a:cubicBezTo>
                <a:cubicBezTo>
                  <a:pt x="5841233" y="1466443"/>
                  <a:pt x="5835756" y="1430671"/>
                  <a:pt x="5830952" y="1394706"/>
                </a:cubicBezTo>
                <a:cubicBezTo>
                  <a:pt x="5828642" y="1377417"/>
                  <a:pt x="5814193" y="1320091"/>
                  <a:pt x="5796403" y="1295978"/>
                </a:cubicBezTo>
                <a:cubicBezTo>
                  <a:pt x="5768997" y="1258810"/>
                  <a:pt x="5763298" y="1248827"/>
                  <a:pt x="5686036" y="1213401"/>
                </a:cubicBezTo>
                <a:cubicBezTo>
                  <a:pt x="5638394" y="1191548"/>
                  <a:pt x="5422404" y="1144101"/>
                  <a:pt x="5369768" y="1139971"/>
                </a:cubicBezTo>
                <a:cubicBezTo>
                  <a:pt x="5309371" y="1135244"/>
                  <a:pt x="5185873" y="1160542"/>
                  <a:pt x="5124158" y="1138700"/>
                </a:cubicBezTo>
                <a:cubicBezTo>
                  <a:pt x="5083159" y="1124173"/>
                  <a:pt x="5044769" y="1102649"/>
                  <a:pt x="5024929" y="1116242"/>
                </a:cubicBezTo>
                <a:cubicBezTo>
                  <a:pt x="5005088" y="1129834"/>
                  <a:pt x="5091197" y="1212737"/>
                  <a:pt x="5118160" y="1235080"/>
                </a:cubicBezTo>
                <a:cubicBezTo>
                  <a:pt x="5145105" y="1257413"/>
                  <a:pt x="5325312" y="1397132"/>
                  <a:pt x="5376150" y="1429804"/>
                </a:cubicBezTo>
                <a:cubicBezTo>
                  <a:pt x="5426997" y="1462467"/>
                  <a:pt x="5606674" y="1591837"/>
                  <a:pt x="5766465" y="1689546"/>
                </a:cubicBezTo>
                <a:cubicBezTo>
                  <a:pt x="5788817" y="1703215"/>
                  <a:pt x="5890916" y="1698864"/>
                  <a:pt x="5968380" y="1727464"/>
                </a:cubicBezTo>
                <a:cubicBezTo>
                  <a:pt x="6011901" y="1743522"/>
                  <a:pt x="6033676" y="1789305"/>
                  <a:pt x="6033676" y="1789305"/>
                </a:cubicBezTo>
                <a:cubicBezTo>
                  <a:pt x="6033676" y="1789305"/>
                  <a:pt x="6002611" y="1759462"/>
                  <a:pt x="5960081" y="1743801"/>
                </a:cubicBezTo>
                <a:cubicBezTo>
                  <a:pt x="5941840" y="1737081"/>
                  <a:pt x="5895805" y="1729920"/>
                  <a:pt x="5884524" y="1728312"/>
                </a:cubicBezTo>
                <a:cubicBezTo>
                  <a:pt x="5846875" y="1722939"/>
                  <a:pt x="5767437" y="1725481"/>
                  <a:pt x="5767437" y="1725481"/>
                </a:cubicBezTo>
                <a:cubicBezTo>
                  <a:pt x="5767418" y="1725481"/>
                  <a:pt x="5755875" y="1713266"/>
                  <a:pt x="5736103" y="1702032"/>
                </a:cubicBezTo>
                <a:cubicBezTo>
                  <a:pt x="5703854" y="1683693"/>
                  <a:pt x="5650821" y="1659174"/>
                  <a:pt x="5599994" y="1625915"/>
                </a:cubicBezTo>
                <a:cubicBezTo>
                  <a:pt x="5518574" y="1572632"/>
                  <a:pt x="5410421" y="1487168"/>
                  <a:pt x="5397906" y="1493628"/>
                </a:cubicBezTo>
                <a:cubicBezTo>
                  <a:pt x="5393419" y="1495938"/>
                  <a:pt x="5390637" y="1537986"/>
                  <a:pt x="5391793" y="1587284"/>
                </a:cubicBezTo>
                <a:cubicBezTo>
                  <a:pt x="5392448" y="1615143"/>
                  <a:pt x="5394190" y="1645370"/>
                  <a:pt x="5398003" y="1672102"/>
                </a:cubicBezTo>
                <a:cubicBezTo>
                  <a:pt x="5403249" y="1708808"/>
                  <a:pt x="5413721" y="1738698"/>
                  <a:pt x="5417823" y="1742433"/>
                </a:cubicBezTo>
                <a:cubicBezTo>
                  <a:pt x="5476900" y="1796139"/>
                  <a:pt x="5501736" y="1823662"/>
                  <a:pt x="5533899" y="1857642"/>
                </a:cubicBezTo>
                <a:cubicBezTo>
                  <a:pt x="5567640" y="1872660"/>
                  <a:pt x="5657561" y="1930544"/>
                  <a:pt x="5657561" y="1930544"/>
                </a:cubicBezTo>
                <a:lnTo>
                  <a:pt x="5687344" y="1949971"/>
                </a:lnTo>
                <a:lnTo>
                  <a:pt x="5684110" y="1953378"/>
                </a:lnTo>
                <a:cubicBezTo>
                  <a:pt x="5684120" y="1953387"/>
                  <a:pt x="5670036" y="1943241"/>
                  <a:pt x="5667033" y="1951655"/>
                </a:cubicBezTo>
                <a:cubicBezTo>
                  <a:pt x="5664482" y="1958855"/>
                  <a:pt x="5676515" y="1986426"/>
                  <a:pt x="5691051" y="2013216"/>
                </a:cubicBezTo>
                <a:cubicBezTo>
                  <a:pt x="5705587" y="2040036"/>
                  <a:pt x="5726130" y="2062245"/>
                  <a:pt x="5726139" y="2062245"/>
                </a:cubicBezTo>
                <a:lnTo>
                  <a:pt x="5738287" y="2116094"/>
                </a:lnTo>
                <a:lnTo>
                  <a:pt x="5732550" y="2116325"/>
                </a:lnTo>
                <a:lnTo>
                  <a:pt x="5718092" y="2065334"/>
                </a:lnTo>
                <a:cubicBezTo>
                  <a:pt x="5718092" y="2065334"/>
                  <a:pt x="5692784" y="2036695"/>
                  <a:pt x="5683176" y="2018434"/>
                </a:cubicBezTo>
                <a:cubicBezTo>
                  <a:pt x="5667302" y="1988312"/>
                  <a:pt x="5648223" y="1948921"/>
                  <a:pt x="5648223" y="1948921"/>
                </a:cubicBezTo>
                <a:cubicBezTo>
                  <a:pt x="5648213" y="1948912"/>
                  <a:pt x="5622713" y="1926684"/>
                  <a:pt x="5592977" y="1908529"/>
                </a:cubicBezTo>
                <a:cubicBezTo>
                  <a:pt x="5562076" y="1889661"/>
                  <a:pt x="5526486" y="1874816"/>
                  <a:pt x="5523657" y="1875972"/>
                </a:cubicBezTo>
                <a:cubicBezTo>
                  <a:pt x="5519122" y="1877821"/>
                  <a:pt x="5544516" y="2059722"/>
                  <a:pt x="5544516" y="2059722"/>
                </a:cubicBezTo>
                <a:lnTo>
                  <a:pt x="5536094" y="2059472"/>
                </a:lnTo>
                <a:cubicBezTo>
                  <a:pt x="5536075" y="2059462"/>
                  <a:pt x="5514925" y="1881622"/>
                  <a:pt x="5512808" y="1871341"/>
                </a:cubicBezTo>
                <a:cubicBezTo>
                  <a:pt x="5511036" y="1862755"/>
                  <a:pt x="5421673" y="1768020"/>
                  <a:pt x="5415204" y="1768791"/>
                </a:cubicBezTo>
                <a:cubicBezTo>
                  <a:pt x="5408572" y="1769571"/>
                  <a:pt x="5403355" y="1857855"/>
                  <a:pt x="5403355" y="1857855"/>
                </a:cubicBezTo>
                <a:lnTo>
                  <a:pt x="5354549" y="1968020"/>
                </a:lnTo>
                <a:lnTo>
                  <a:pt x="5354530" y="2166682"/>
                </a:lnTo>
                <a:lnTo>
                  <a:pt x="5353653" y="2456940"/>
                </a:lnTo>
                <a:lnTo>
                  <a:pt x="5346712" y="2166479"/>
                </a:lnTo>
                <a:cubicBezTo>
                  <a:pt x="5346712" y="2166489"/>
                  <a:pt x="5339637" y="1987860"/>
                  <a:pt x="5344556" y="1964053"/>
                </a:cubicBezTo>
                <a:cubicBezTo>
                  <a:pt x="5348069" y="1947054"/>
                  <a:pt x="5380117" y="1905342"/>
                  <a:pt x="5393718" y="1853004"/>
                </a:cubicBezTo>
                <a:cubicBezTo>
                  <a:pt x="5407329" y="1800664"/>
                  <a:pt x="5398935" y="1754765"/>
                  <a:pt x="5398935" y="1754765"/>
                </a:cubicBezTo>
                <a:cubicBezTo>
                  <a:pt x="5398925" y="1754765"/>
                  <a:pt x="5388808" y="1630930"/>
                  <a:pt x="5367409" y="1609810"/>
                </a:cubicBezTo>
                <a:cubicBezTo>
                  <a:pt x="5364116" y="1606557"/>
                  <a:pt x="5320172" y="1660618"/>
                  <a:pt x="5302672" y="1682451"/>
                </a:cubicBezTo>
                <a:cubicBezTo>
                  <a:pt x="5284515" y="1705103"/>
                  <a:pt x="5217775" y="1832768"/>
                  <a:pt x="5217775" y="1832768"/>
                </a:cubicBezTo>
                <a:lnTo>
                  <a:pt x="5206618" y="1832941"/>
                </a:lnTo>
                <a:lnTo>
                  <a:pt x="5284285" y="1686986"/>
                </a:lnTo>
                <a:cubicBezTo>
                  <a:pt x="5284266" y="1686976"/>
                  <a:pt x="5267804" y="1697314"/>
                  <a:pt x="5224514" y="1706595"/>
                </a:cubicBezTo>
                <a:cubicBezTo>
                  <a:pt x="5181224" y="1715864"/>
                  <a:pt x="5111239" y="1723913"/>
                  <a:pt x="5111239" y="1723913"/>
                </a:cubicBezTo>
                <a:lnTo>
                  <a:pt x="5115031" y="1716625"/>
                </a:lnTo>
                <a:cubicBezTo>
                  <a:pt x="5115031" y="1716616"/>
                  <a:pt x="5176796" y="1707980"/>
                  <a:pt x="5221838" y="1696766"/>
                </a:cubicBezTo>
                <a:cubicBezTo>
                  <a:pt x="5266879" y="1685560"/>
                  <a:pt x="5296944" y="1668512"/>
                  <a:pt x="5296944" y="1668512"/>
                </a:cubicBezTo>
                <a:cubicBezTo>
                  <a:pt x="5296933" y="1668512"/>
                  <a:pt x="5354509" y="1615162"/>
                  <a:pt x="5361825" y="1593772"/>
                </a:cubicBezTo>
                <a:cubicBezTo>
                  <a:pt x="5368352" y="1574693"/>
                  <a:pt x="5346086" y="1482404"/>
                  <a:pt x="5327758" y="1450761"/>
                </a:cubicBezTo>
                <a:cubicBezTo>
                  <a:pt x="5316321" y="1431017"/>
                  <a:pt x="5173985" y="1326454"/>
                  <a:pt x="5173985" y="1326454"/>
                </a:cubicBezTo>
                <a:cubicBezTo>
                  <a:pt x="5173994" y="1326464"/>
                  <a:pt x="5095057" y="1265008"/>
                  <a:pt x="5061913" y="1223866"/>
                </a:cubicBezTo>
                <a:cubicBezTo>
                  <a:pt x="5003731" y="1151666"/>
                  <a:pt x="4940110" y="1085494"/>
                  <a:pt x="4896521" y="1042127"/>
                </a:cubicBezTo>
                <a:cubicBezTo>
                  <a:pt x="4864156" y="1009927"/>
                  <a:pt x="4842651" y="990068"/>
                  <a:pt x="4842651" y="990068"/>
                </a:cubicBezTo>
                <a:cubicBezTo>
                  <a:pt x="4842632" y="990047"/>
                  <a:pt x="4832553" y="1020757"/>
                  <a:pt x="4831465" y="1101186"/>
                </a:cubicBezTo>
                <a:cubicBezTo>
                  <a:pt x="4830378" y="1181596"/>
                  <a:pt x="4832562" y="1250886"/>
                  <a:pt x="4842141" y="1316221"/>
                </a:cubicBezTo>
                <a:cubicBezTo>
                  <a:pt x="4851729" y="1381575"/>
                  <a:pt x="4864840" y="1431710"/>
                  <a:pt x="4863820" y="1478024"/>
                </a:cubicBezTo>
                <a:cubicBezTo>
                  <a:pt x="4862722" y="1527811"/>
                  <a:pt x="4836942" y="1626396"/>
                  <a:pt x="4836942" y="1626396"/>
                </a:cubicBezTo>
                <a:lnTo>
                  <a:pt x="4833361" y="1625866"/>
                </a:lnTo>
                <a:cubicBezTo>
                  <a:pt x="4833371" y="1625866"/>
                  <a:pt x="4846309" y="1537265"/>
                  <a:pt x="4847783" y="1488132"/>
                </a:cubicBezTo>
                <a:cubicBezTo>
                  <a:pt x="4849265" y="1438891"/>
                  <a:pt x="4839339" y="1377542"/>
                  <a:pt x="4839339" y="1377542"/>
                </a:cubicBezTo>
                <a:lnTo>
                  <a:pt x="4832023" y="1429516"/>
                </a:lnTo>
                <a:lnTo>
                  <a:pt x="4813310" y="1429804"/>
                </a:lnTo>
                <a:cubicBezTo>
                  <a:pt x="4813319" y="1429804"/>
                  <a:pt x="4824919" y="1391548"/>
                  <a:pt x="4825323" y="1342858"/>
                </a:cubicBezTo>
                <a:cubicBezTo>
                  <a:pt x="4825737" y="1294505"/>
                  <a:pt x="4800516" y="1240106"/>
                  <a:pt x="4804877" y="1208280"/>
                </a:cubicBezTo>
                <a:cubicBezTo>
                  <a:pt x="4813118" y="1148066"/>
                  <a:pt x="4811355" y="983357"/>
                  <a:pt x="4791169" y="902205"/>
                </a:cubicBezTo>
                <a:cubicBezTo>
                  <a:pt x="4781678" y="864026"/>
                  <a:pt x="4720010" y="821036"/>
                  <a:pt x="4695405" y="789015"/>
                </a:cubicBezTo>
                <a:cubicBezTo>
                  <a:pt x="4650998" y="780030"/>
                  <a:pt x="4538552" y="757876"/>
                  <a:pt x="4532111" y="769000"/>
                </a:cubicBezTo>
                <a:cubicBezTo>
                  <a:pt x="4524333" y="782416"/>
                  <a:pt x="4563839" y="883221"/>
                  <a:pt x="4563839" y="883221"/>
                </a:cubicBezTo>
                <a:lnTo>
                  <a:pt x="4653818" y="954820"/>
                </a:lnTo>
                <a:lnTo>
                  <a:pt x="4750093" y="1031653"/>
                </a:lnTo>
                <a:lnTo>
                  <a:pt x="4741583" y="1041954"/>
                </a:lnTo>
                <a:lnTo>
                  <a:pt x="4640649" y="967223"/>
                </a:lnTo>
                <a:lnTo>
                  <a:pt x="4561010" y="908057"/>
                </a:lnTo>
                <a:lnTo>
                  <a:pt x="4560788" y="952962"/>
                </a:lnTo>
                <a:lnTo>
                  <a:pt x="4573505" y="1099704"/>
                </a:lnTo>
                <a:cubicBezTo>
                  <a:pt x="4573515" y="1099694"/>
                  <a:pt x="4616603" y="1160764"/>
                  <a:pt x="4630186" y="1178168"/>
                </a:cubicBezTo>
                <a:cubicBezTo>
                  <a:pt x="4643760" y="1195574"/>
                  <a:pt x="4650814" y="1220034"/>
                  <a:pt x="4656206" y="1232029"/>
                </a:cubicBezTo>
                <a:cubicBezTo>
                  <a:pt x="4661596" y="1244014"/>
                  <a:pt x="4702317" y="1282972"/>
                  <a:pt x="4702317" y="1282972"/>
                </a:cubicBezTo>
                <a:cubicBezTo>
                  <a:pt x="4702327" y="1282991"/>
                  <a:pt x="4661192" y="1263036"/>
                  <a:pt x="4648322" y="1246583"/>
                </a:cubicBezTo>
                <a:cubicBezTo>
                  <a:pt x="4635441" y="1230132"/>
                  <a:pt x="4621685" y="1202716"/>
                  <a:pt x="4611213" y="1177832"/>
                </a:cubicBezTo>
                <a:cubicBezTo>
                  <a:pt x="4600748" y="1152947"/>
                  <a:pt x="4578569" y="1126012"/>
                  <a:pt x="4564619" y="1115703"/>
                </a:cubicBezTo>
                <a:cubicBezTo>
                  <a:pt x="4550672" y="1105392"/>
                  <a:pt x="4543259" y="1119736"/>
                  <a:pt x="4543259" y="1119736"/>
                </a:cubicBezTo>
                <a:cubicBezTo>
                  <a:pt x="4543268" y="1119726"/>
                  <a:pt x="4544769" y="1069187"/>
                  <a:pt x="4548216" y="1039269"/>
                </a:cubicBezTo>
                <a:cubicBezTo>
                  <a:pt x="4551653" y="1009339"/>
                  <a:pt x="4535952" y="908531"/>
                  <a:pt x="4535952" y="908531"/>
                </a:cubicBezTo>
                <a:lnTo>
                  <a:pt x="4468269" y="721719"/>
                </a:lnTo>
                <a:cubicBezTo>
                  <a:pt x="4468269" y="721716"/>
                  <a:pt x="4426952" y="629042"/>
                  <a:pt x="4355350" y="587487"/>
                </a:cubicBezTo>
                <a:cubicBezTo>
                  <a:pt x="4278704" y="543006"/>
                  <a:pt x="4171600" y="549171"/>
                  <a:pt x="4176855" y="540185"/>
                </a:cubicBezTo>
                <a:cubicBezTo>
                  <a:pt x="4170522" y="536595"/>
                  <a:pt x="4163629" y="533830"/>
                  <a:pt x="4157632" y="529886"/>
                </a:cubicBezTo>
                <a:cubicBezTo>
                  <a:pt x="4092325" y="486958"/>
                  <a:pt x="3992287" y="440512"/>
                  <a:pt x="3962763" y="416461"/>
                </a:cubicBezTo>
                <a:cubicBezTo>
                  <a:pt x="3933229" y="392418"/>
                  <a:pt x="3856024" y="364333"/>
                  <a:pt x="3829735" y="343857"/>
                </a:cubicBezTo>
                <a:cubicBezTo>
                  <a:pt x="3803464" y="323364"/>
                  <a:pt x="3766383" y="281890"/>
                  <a:pt x="3711936" y="255066"/>
                </a:cubicBezTo>
                <a:cubicBezTo>
                  <a:pt x="3657499" y="228251"/>
                  <a:pt x="3484810" y="217113"/>
                  <a:pt x="3428803" y="209735"/>
                </a:cubicBezTo>
                <a:cubicBezTo>
                  <a:pt x="3372786" y="202358"/>
                  <a:pt x="3269002" y="186933"/>
                  <a:pt x="3269002" y="186933"/>
                </a:cubicBezTo>
                <a:cubicBezTo>
                  <a:pt x="3268983" y="186942"/>
                  <a:pt x="3219581" y="181898"/>
                  <a:pt x="3208442" y="177248"/>
                </a:cubicBezTo>
                <a:cubicBezTo>
                  <a:pt x="3197296" y="172601"/>
                  <a:pt x="3165557" y="178364"/>
                  <a:pt x="3165557" y="178364"/>
                </a:cubicBezTo>
                <a:lnTo>
                  <a:pt x="3152244" y="169957"/>
                </a:lnTo>
                <a:cubicBezTo>
                  <a:pt x="3152234" y="169965"/>
                  <a:pt x="3130063" y="173811"/>
                  <a:pt x="3117761" y="171625"/>
                </a:cubicBezTo>
                <a:cubicBezTo>
                  <a:pt x="3105468" y="169448"/>
                  <a:pt x="3044686" y="179282"/>
                  <a:pt x="3045206" y="188589"/>
                </a:cubicBezTo>
                <a:cubicBezTo>
                  <a:pt x="3045726" y="197897"/>
                  <a:pt x="3099606" y="196304"/>
                  <a:pt x="3112071" y="194163"/>
                </a:cubicBezTo>
                <a:cubicBezTo>
                  <a:pt x="3124529" y="192025"/>
                  <a:pt x="3149953" y="181867"/>
                  <a:pt x="3149953" y="181867"/>
                </a:cubicBezTo>
                <a:lnTo>
                  <a:pt x="3153119" y="188707"/>
                </a:lnTo>
                <a:lnTo>
                  <a:pt x="3133491" y="198579"/>
                </a:lnTo>
                <a:cubicBezTo>
                  <a:pt x="3133481" y="198575"/>
                  <a:pt x="3161841" y="219564"/>
                  <a:pt x="3168619" y="223785"/>
                </a:cubicBezTo>
                <a:cubicBezTo>
                  <a:pt x="3175385" y="228004"/>
                  <a:pt x="3194464" y="234217"/>
                  <a:pt x="3194464" y="234217"/>
                </a:cubicBezTo>
                <a:cubicBezTo>
                  <a:pt x="3194464" y="234218"/>
                  <a:pt x="3214931" y="233006"/>
                  <a:pt x="3227869" y="235194"/>
                </a:cubicBezTo>
                <a:cubicBezTo>
                  <a:pt x="3240807" y="237378"/>
                  <a:pt x="3274576" y="253921"/>
                  <a:pt x="3274576" y="253921"/>
                </a:cubicBezTo>
                <a:lnTo>
                  <a:pt x="3266539" y="257014"/>
                </a:lnTo>
                <a:cubicBezTo>
                  <a:pt x="3266558" y="256995"/>
                  <a:pt x="3228446" y="244449"/>
                  <a:pt x="3215643" y="242232"/>
                </a:cubicBezTo>
                <a:cubicBezTo>
                  <a:pt x="3202849" y="240016"/>
                  <a:pt x="3198344" y="244117"/>
                  <a:pt x="3198344" y="244117"/>
                </a:cubicBezTo>
                <a:lnTo>
                  <a:pt x="3199663" y="279174"/>
                </a:lnTo>
                <a:lnTo>
                  <a:pt x="3188188" y="238028"/>
                </a:lnTo>
                <a:cubicBezTo>
                  <a:pt x="3188198" y="238034"/>
                  <a:pt x="3166192" y="233564"/>
                  <a:pt x="3150674" y="226230"/>
                </a:cubicBezTo>
                <a:cubicBezTo>
                  <a:pt x="3135157" y="218896"/>
                  <a:pt x="3122969" y="202713"/>
                  <a:pt x="3122969" y="202713"/>
                </a:cubicBezTo>
                <a:cubicBezTo>
                  <a:pt x="3122959" y="202713"/>
                  <a:pt x="3093301" y="207138"/>
                  <a:pt x="3081354" y="207531"/>
                </a:cubicBezTo>
                <a:cubicBezTo>
                  <a:pt x="3069399" y="207924"/>
                  <a:pt x="3045707" y="203997"/>
                  <a:pt x="3045707" y="203997"/>
                </a:cubicBezTo>
                <a:cubicBezTo>
                  <a:pt x="3045707" y="203992"/>
                  <a:pt x="3094369" y="287273"/>
                  <a:pt x="3109156" y="303406"/>
                </a:cubicBezTo>
                <a:cubicBezTo>
                  <a:pt x="3123941" y="319535"/>
                  <a:pt x="3158067" y="344772"/>
                  <a:pt x="3168628" y="352815"/>
                </a:cubicBezTo>
                <a:cubicBezTo>
                  <a:pt x="3179188" y="360863"/>
                  <a:pt x="3199663" y="365930"/>
                  <a:pt x="3221342" y="371935"/>
                </a:cubicBezTo>
                <a:cubicBezTo>
                  <a:pt x="3243041" y="377923"/>
                  <a:pt x="3264333" y="393835"/>
                  <a:pt x="3272882" y="399721"/>
                </a:cubicBezTo>
                <a:cubicBezTo>
                  <a:pt x="3281431" y="405619"/>
                  <a:pt x="3330786" y="461968"/>
                  <a:pt x="3337429" y="468454"/>
                </a:cubicBezTo>
                <a:cubicBezTo>
                  <a:pt x="3344079" y="474927"/>
                  <a:pt x="3371014" y="488393"/>
                  <a:pt x="3378389" y="492232"/>
                </a:cubicBezTo>
                <a:cubicBezTo>
                  <a:pt x="3385762" y="496072"/>
                  <a:pt x="3404284" y="511109"/>
                  <a:pt x="3404284" y="511109"/>
                </a:cubicBezTo>
                <a:lnTo>
                  <a:pt x="3419754" y="514230"/>
                </a:lnTo>
                <a:cubicBezTo>
                  <a:pt x="3419792" y="514210"/>
                  <a:pt x="3419321" y="521483"/>
                  <a:pt x="3419215" y="527157"/>
                </a:cubicBezTo>
                <a:cubicBezTo>
                  <a:pt x="3419137" y="532825"/>
                  <a:pt x="3540547" y="674101"/>
                  <a:pt x="3545918" y="678032"/>
                </a:cubicBezTo>
                <a:cubicBezTo>
                  <a:pt x="3551270" y="681978"/>
                  <a:pt x="3569108" y="687687"/>
                  <a:pt x="3569108" y="687687"/>
                </a:cubicBezTo>
                <a:lnTo>
                  <a:pt x="3570139" y="694989"/>
                </a:lnTo>
                <a:cubicBezTo>
                  <a:pt x="3570139" y="694975"/>
                  <a:pt x="3550019" y="694312"/>
                  <a:pt x="3537966" y="684445"/>
                </a:cubicBezTo>
                <a:cubicBezTo>
                  <a:pt x="3525905" y="674583"/>
                  <a:pt x="3402369" y="527015"/>
                  <a:pt x="3396968" y="516962"/>
                </a:cubicBezTo>
                <a:cubicBezTo>
                  <a:pt x="3391558" y="506930"/>
                  <a:pt x="3333549" y="480190"/>
                  <a:pt x="3325193" y="471272"/>
                </a:cubicBezTo>
                <a:cubicBezTo>
                  <a:pt x="3316808" y="462368"/>
                  <a:pt x="3268974" y="413324"/>
                  <a:pt x="3260503" y="404641"/>
                </a:cubicBezTo>
                <a:cubicBezTo>
                  <a:pt x="3252050" y="395953"/>
                  <a:pt x="3174307" y="369811"/>
                  <a:pt x="3168011" y="366943"/>
                </a:cubicBezTo>
                <a:cubicBezTo>
                  <a:pt x="3161716" y="364075"/>
                  <a:pt x="3108241" y="326560"/>
                  <a:pt x="3108241" y="326560"/>
                </a:cubicBezTo>
                <a:cubicBezTo>
                  <a:pt x="3108213" y="326579"/>
                  <a:pt x="3109627" y="446785"/>
                  <a:pt x="3108357" y="458610"/>
                </a:cubicBezTo>
                <a:cubicBezTo>
                  <a:pt x="3107114" y="470424"/>
                  <a:pt x="3081287" y="545709"/>
                  <a:pt x="3081133" y="556919"/>
                </a:cubicBezTo>
                <a:cubicBezTo>
                  <a:pt x="3080978" y="568132"/>
                  <a:pt x="3119638" y="687259"/>
                  <a:pt x="3119638" y="687259"/>
                </a:cubicBezTo>
                <a:lnTo>
                  <a:pt x="3109463" y="690815"/>
                </a:lnTo>
                <a:cubicBezTo>
                  <a:pt x="3109435" y="690821"/>
                  <a:pt x="3072113" y="571857"/>
                  <a:pt x="3067617" y="569904"/>
                </a:cubicBezTo>
                <a:cubicBezTo>
                  <a:pt x="3063132" y="567951"/>
                  <a:pt x="3059830" y="582961"/>
                  <a:pt x="3059830" y="582961"/>
                </a:cubicBezTo>
                <a:lnTo>
                  <a:pt x="3057057" y="574641"/>
                </a:lnTo>
                <a:cubicBezTo>
                  <a:pt x="3057038" y="574646"/>
                  <a:pt x="3085812" y="493014"/>
                  <a:pt x="3095294" y="460169"/>
                </a:cubicBezTo>
                <a:cubicBezTo>
                  <a:pt x="3104766" y="427325"/>
                  <a:pt x="3090942" y="305232"/>
                  <a:pt x="3090942" y="305232"/>
                </a:cubicBezTo>
                <a:lnTo>
                  <a:pt x="2994667" y="163882"/>
                </a:lnTo>
                <a:cubicBezTo>
                  <a:pt x="2994658" y="163896"/>
                  <a:pt x="2932519" y="168554"/>
                  <a:pt x="2873798" y="172866"/>
                </a:cubicBezTo>
                <a:cubicBezTo>
                  <a:pt x="2830758" y="176032"/>
                  <a:pt x="2771709" y="184967"/>
                  <a:pt x="2736062" y="190698"/>
                </a:cubicBezTo>
                <a:cubicBezTo>
                  <a:pt x="2739682" y="197973"/>
                  <a:pt x="2746315" y="213676"/>
                  <a:pt x="2746315" y="213676"/>
                </a:cubicBezTo>
                <a:lnTo>
                  <a:pt x="2736812" y="216070"/>
                </a:lnTo>
                <a:cubicBezTo>
                  <a:pt x="2736812" y="216081"/>
                  <a:pt x="2730604" y="205029"/>
                  <a:pt x="2724463" y="192954"/>
                </a:cubicBezTo>
                <a:cubicBezTo>
                  <a:pt x="2718302" y="193965"/>
                  <a:pt x="2701936" y="196305"/>
                  <a:pt x="2701936" y="196305"/>
                </a:cubicBezTo>
                <a:cubicBezTo>
                  <a:pt x="2701936" y="196307"/>
                  <a:pt x="2556624" y="217763"/>
                  <a:pt x="2377689" y="341831"/>
                </a:cubicBezTo>
                <a:cubicBezTo>
                  <a:pt x="2336651" y="370282"/>
                  <a:pt x="2203468" y="470630"/>
                  <a:pt x="2203468" y="470630"/>
                </a:cubicBezTo>
                <a:cubicBezTo>
                  <a:pt x="2203459" y="470640"/>
                  <a:pt x="2090145" y="495730"/>
                  <a:pt x="2077824" y="506434"/>
                </a:cubicBezTo>
                <a:cubicBezTo>
                  <a:pt x="2075129" y="508782"/>
                  <a:pt x="2074146" y="511217"/>
                  <a:pt x="2072838" y="513645"/>
                </a:cubicBezTo>
                <a:cubicBezTo>
                  <a:pt x="2086334" y="519077"/>
                  <a:pt x="2104855" y="526984"/>
                  <a:pt x="2119401" y="529952"/>
                </a:cubicBezTo>
                <a:cubicBezTo>
                  <a:pt x="2139192" y="533992"/>
                  <a:pt x="2159889" y="537724"/>
                  <a:pt x="2159889" y="537724"/>
                </a:cubicBezTo>
                <a:cubicBezTo>
                  <a:pt x="2159889" y="537730"/>
                  <a:pt x="2203506" y="523879"/>
                  <a:pt x="2214019" y="521363"/>
                </a:cubicBezTo>
                <a:cubicBezTo>
                  <a:pt x="2224531" y="518848"/>
                  <a:pt x="2283136" y="524673"/>
                  <a:pt x="2283136" y="524673"/>
                </a:cubicBezTo>
                <a:lnTo>
                  <a:pt x="2284774" y="532016"/>
                </a:lnTo>
                <a:cubicBezTo>
                  <a:pt x="2284774" y="532002"/>
                  <a:pt x="2225148" y="530957"/>
                  <a:pt x="2207329" y="531477"/>
                </a:cubicBezTo>
                <a:cubicBezTo>
                  <a:pt x="2189509" y="531999"/>
                  <a:pt x="2170430" y="547155"/>
                  <a:pt x="2170430" y="547155"/>
                </a:cubicBezTo>
                <a:cubicBezTo>
                  <a:pt x="2170430" y="547159"/>
                  <a:pt x="2200504" y="601231"/>
                  <a:pt x="2216011" y="620074"/>
                </a:cubicBezTo>
                <a:cubicBezTo>
                  <a:pt x="2231510" y="638916"/>
                  <a:pt x="2271749" y="685215"/>
                  <a:pt x="2271749" y="685215"/>
                </a:cubicBezTo>
                <a:lnTo>
                  <a:pt x="2253276" y="681897"/>
                </a:lnTo>
                <a:cubicBezTo>
                  <a:pt x="2253256" y="681900"/>
                  <a:pt x="2208995" y="637145"/>
                  <a:pt x="2192696" y="617043"/>
                </a:cubicBezTo>
                <a:cubicBezTo>
                  <a:pt x="2176399" y="596945"/>
                  <a:pt x="2149300" y="547581"/>
                  <a:pt x="2149300" y="547583"/>
                </a:cubicBezTo>
                <a:cubicBezTo>
                  <a:pt x="2149272" y="547592"/>
                  <a:pt x="2126148" y="551617"/>
                  <a:pt x="2099646" y="546148"/>
                </a:cubicBezTo>
                <a:cubicBezTo>
                  <a:pt x="2089693" y="544093"/>
                  <a:pt x="2081087" y="539702"/>
                  <a:pt x="2072905" y="535658"/>
                </a:cubicBezTo>
                <a:cubicBezTo>
                  <a:pt x="2073406" y="536477"/>
                  <a:pt x="2074484" y="539077"/>
                  <a:pt x="2074484" y="539077"/>
                </a:cubicBezTo>
                <a:cubicBezTo>
                  <a:pt x="2074493" y="539077"/>
                  <a:pt x="2050340" y="536026"/>
                  <a:pt x="2018448" y="533909"/>
                </a:cubicBezTo>
                <a:cubicBezTo>
                  <a:pt x="2015011" y="535593"/>
                  <a:pt x="2011863" y="536217"/>
                  <a:pt x="2008513" y="538383"/>
                </a:cubicBezTo>
                <a:cubicBezTo>
                  <a:pt x="1990204" y="550203"/>
                  <a:pt x="1961295" y="559717"/>
                  <a:pt x="1961295" y="559717"/>
                </a:cubicBezTo>
                <a:lnTo>
                  <a:pt x="2061468" y="669064"/>
                </a:lnTo>
                <a:lnTo>
                  <a:pt x="2113307" y="692348"/>
                </a:lnTo>
                <a:cubicBezTo>
                  <a:pt x="2113307" y="692353"/>
                  <a:pt x="2217475" y="712201"/>
                  <a:pt x="2265184" y="716440"/>
                </a:cubicBezTo>
                <a:cubicBezTo>
                  <a:pt x="2312884" y="720683"/>
                  <a:pt x="2348799" y="742405"/>
                  <a:pt x="2348799" y="742405"/>
                </a:cubicBezTo>
                <a:cubicBezTo>
                  <a:pt x="2348818" y="742386"/>
                  <a:pt x="2429266" y="794477"/>
                  <a:pt x="2450204" y="805405"/>
                </a:cubicBezTo>
                <a:cubicBezTo>
                  <a:pt x="2471151" y="816328"/>
                  <a:pt x="2565742" y="854859"/>
                  <a:pt x="2565751" y="854859"/>
                </a:cubicBezTo>
                <a:lnTo>
                  <a:pt x="2566492" y="871187"/>
                </a:lnTo>
                <a:cubicBezTo>
                  <a:pt x="2566492" y="871179"/>
                  <a:pt x="2414355" y="814229"/>
                  <a:pt x="2386381" y="803948"/>
                </a:cubicBezTo>
                <a:cubicBezTo>
                  <a:pt x="2358406" y="793668"/>
                  <a:pt x="2288894" y="759591"/>
                  <a:pt x="2288894" y="759591"/>
                </a:cubicBezTo>
                <a:cubicBezTo>
                  <a:pt x="2288904" y="759585"/>
                  <a:pt x="2100600" y="720101"/>
                  <a:pt x="2092831" y="733518"/>
                </a:cubicBezTo>
                <a:cubicBezTo>
                  <a:pt x="2085063" y="746934"/>
                  <a:pt x="2124560" y="847736"/>
                  <a:pt x="2124560" y="847736"/>
                </a:cubicBezTo>
                <a:lnTo>
                  <a:pt x="2214846" y="919355"/>
                </a:lnTo>
                <a:lnTo>
                  <a:pt x="2310813" y="996170"/>
                </a:lnTo>
                <a:lnTo>
                  <a:pt x="2302303" y="1006471"/>
                </a:lnTo>
                <a:lnTo>
                  <a:pt x="2201369" y="931740"/>
                </a:lnTo>
                <a:lnTo>
                  <a:pt x="2121730" y="872574"/>
                </a:lnTo>
                <a:lnTo>
                  <a:pt x="2121508" y="917479"/>
                </a:lnTo>
                <a:lnTo>
                  <a:pt x="2134235" y="1064221"/>
                </a:lnTo>
                <a:cubicBezTo>
                  <a:pt x="2134235" y="1064211"/>
                  <a:pt x="2177332" y="1125281"/>
                  <a:pt x="2190906" y="1142685"/>
                </a:cubicBezTo>
                <a:cubicBezTo>
                  <a:pt x="2204489" y="1160091"/>
                  <a:pt x="2211536" y="1184551"/>
                  <a:pt x="2216926" y="1196545"/>
                </a:cubicBezTo>
                <a:cubicBezTo>
                  <a:pt x="2222316" y="1208531"/>
                  <a:pt x="2263047" y="1247489"/>
                  <a:pt x="2263047" y="1247489"/>
                </a:cubicBezTo>
                <a:cubicBezTo>
                  <a:pt x="2263047" y="1247508"/>
                  <a:pt x="2221922" y="1227552"/>
                  <a:pt x="2209042" y="1211100"/>
                </a:cubicBezTo>
                <a:cubicBezTo>
                  <a:pt x="2196171" y="1194649"/>
                  <a:pt x="2182405" y="1167233"/>
                  <a:pt x="2171933" y="1142349"/>
                </a:cubicBezTo>
                <a:cubicBezTo>
                  <a:pt x="2161468" y="1117464"/>
                  <a:pt x="2139299" y="1090529"/>
                  <a:pt x="2125349" y="1080220"/>
                </a:cubicBezTo>
                <a:cubicBezTo>
                  <a:pt x="2111401" y="1069909"/>
                  <a:pt x="2103979" y="1084253"/>
                  <a:pt x="2103979" y="1084253"/>
                </a:cubicBezTo>
                <a:cubicBezTo>
                  <a:pt x="2103998" y="1084253"/>
                  <a:pt x="2105499" y="1033704"/>
                  <a:pt x="2108936" y="1003784"/>
                </a:cubicBezTo>
                <a:cubicBezTo>
                  <a:pt x="2112383" y="973856"/>
                  <a:pt x="2096681" y="873046"/>
                  <a:pt x="2096681" y="873046"/>
                </a:cubicBezTo>
                <a:lnTo>
                  <a:pt x="2028999" y="686236"/>
                </a:lnTo>
                <a:cubicBezTo>
                  <a:pt x="2028989" y="686230"/>
                  <a:pt x="1940790" y="615825"/>
                  <a:pt x="1906761" y="586904"/>
                </a:cubicBezTo>
                <a:cubicBezTo>
                  <a:pt x="1889741" y="572436"/>
                  <a:pt x="1552392" y="404522"/>
                  <a:pt x="1523484" y="380978"/>
                </a:cubicBezTo>
                <a:cubicBezTo>
                  <a:pt x="1493960" y="356935"/>
                  <a:pt x="1416756" y="328851"/>
                  <a:pt x="1390455" y="308374"/>
                </a:cubicBezTo>
                <a:cubicBezTo>
                  <a:pt x="1364184" y="287881"/>
                  <a:pt x="1327103" y="246407"/>
                  <a:pt x="1272656" y="219583"/>
                </a:cubicBezTo>
                <a:cubicBezTo>
                  <a:pt x="1218219" y="192768"/>
                  <a:pt x="1045538" y="181630"/>
                  <a:pt x="989523" y="174251"/>
                </a:cubicBezTo>
                <a:cubicBezTo>
                  <a:pt x="933511" y="166875"/>
                  <a:pt x="829729" y="151450"/>
                  <a:pt x="829729" y="151450"/>
                </a:cubicBezTo>
                <a:cubicBezTo>
                  <a:pt x="829706" y="151459"/>
                  <a:pt x="780308" y="146415"/>
                  <a:pt x="769163" y="141765"/>
                </a:cubicBezTo>
                <a:cubicBezTo>
                  <a:pt x="758022" y="137118"/>
                  <a:pt x="726584" y="142900"/>
                  <a:pt x="726582" y="142902"/>
                </a:cubicBezTo>
                <a:lnTo>
                  <a:pt x="712962" y="134474"/>
                </a:lnTo>
                <a:cubicBezTo>
                  <a:pt x="712956" y="134482"/>
                  <a:pt x="690785" y="138326"/>
                  <a:pt x="678486" y="136140"/>
                </a:cubicBezTo>
                <a:cubicBezTo>
                  <a:pt x="666193" y="133965"/>
                  <a:pt x="605407" y="143799"/>
                  <a:pt x="605930" y="153106"/>
                </a:cubicBezTo>
                <a:cubicBezTo>
                  <a:pt x="606454" y="162414"/>
                  <a:pt x="660326" y="160821"/>
                  <a:pt x="672793" y="158680"/>
                </a:cubicBezTo>
                <a:cubicBezTo>
                  <a:pt x="685258" y="156542"/>
                  <a:pt x="710678" y="146384"/>
                  <a:pt x="710678" y="146384"/>
                </a:cubicBezTo>
                <a:lnTo>
                  <a:pt x="713847" y="153224"/>
                </a:lnTo>
                <a:lnTo>
                  <a:pt x="694211" y="163096"/>
                </a:lnTo>
                <a:cubicBezTo>
                  <a:pt x="694206" y="163092"/>
                  <a:pt x="722568" y="184079"/>
                  <a:pt x="729342" y="188302"/>
                </a:cubicBezTo>
                <a:cubicBezTo>
                  <a:pt x="736113" y="192521"/>
                  <a:pt x="755188" y="198734"/>
                  <a:pt x="755191" y="198732"/>
                </a:cubicBezTo>
                <a:cubicBezTo>
                  <a:pt x="755186" y="198734"/>
                  <a:pt x="775954" y="197543"/>
                  <a:pt x="788891" y="199730"/>
                </a:cubicBezTo>
                <a:cubicBezTo>
                  <a:pt x="801829" y="201916"/>
                  <a:pt x="835300" y="218438"/>
                  <a:pt x="835300" y="218438"/>
                </a:cubicBezTo>
                <a:lnTo>
                  <a:pt x="827259" y="221531"/>
                </a:lnTo>
                <a:cubicBezTo>
                  <a:pt x="827279" y="221512"/>
                  <a:pt x="789174" y="208966"/>
                  <a:pt x="776373" y="206749"/>
                </a:cubicBezTo>
                <a:cubicBezTo>
                  <a:pt x="763573" y="204533"/>
                  <a:pt x="759065" y="208634"/>
                  <a:pt x="759065" y="208634"/>
                </a:cubicBezTo>
                <a:lnTo>
                  <a:pt x="760392" y="243691"/>
                </a:lnTo>
                <a:lnTo>
                  <a:pt x="748912" y="202543"/>
                </a:lnTo>
                <a:cubicBezTo>
                  <a:pt x="748918" y="202551"/>
                  <a:pt x="726913" y="198081"/>
                  <a:pt x="711396" y="190747"/>
                </a:cubicBezTo>
                <a:cubicBezTo>
                  <a:pt x="695877" y="183413"/>
                  <a:pt x="683691" y="167230"/>
                  <a:pt x="683691" y="167230"/>
                </a:cubicBezTo>
                <a:cubicBezTo>
                  <a:pt x="683688" y="167230"/>
                  <a:pt x="654028" y="171655"/>
                  <a:pt x="642074" y="172048"/>
                </a:cubicBezTo>
                <a:cubicBezTo>
                  <a:pt x="630122" y="172441"/>
                  <a:pt x="606431" y="168514"/>
                  <a:pt x="606431" y="168514"/>
                </a:cubicBezTo>
                <a:cubicBezTo>
                  <a:pt x="606429" y="168510"/>
                  <a:pt x="655389" y="251809"/>
                  <a:pt x="670176" y="267942"/>
                </a:cubicBezTo>
                <a:cubicBezTo>
                  <a:pt x="684967" y="284073"/>
                  <a:pt x="718795" y="309287"/>
                  <a:pt x="729353" y="317332"/>
                </a:cubicBezTo>
                <a:cubicBezTo>
                  <a:pt x="739915" y="325380"/>
                  <a:pt x="760385" y="330447"/>
                  <a:pt x="782067" y="336452"/>
                </a:cubicBezTo>
                <a:cubicBezTo>
                  <a:pt x="803764" y="342438"/>
                  <a:pt x="825057" y="358352"/>
                  <a:pt x="833610" y="364238"/>
                </a:cubicBezTo>
                <a:cubicBezTo>
                  <a:pt x="842152" y="370136"/>
                  <a:pt x="891513" y="426485"/>
                  <a:pt x="898157" y="432971"/>
                </a:cubicBezTo>
                <a:cubicBezTo>
                  <a:pt x="904799" y="439444"/>
                  <a:pt x="931737" y="452910"/>
                  <a:pt x="939109" y="456749"/>
                </a:cubicBezTo>
                <a:cubicBezTo>
                  <a:pt x="946484" y="460589"/>
                  <a:pt x="965007" y="475626"/>
                  <a:pt x="965007" y="475626"/>
                </a:cubicBezTo>
                <a:lnTo>
                  <a:pt x="980480" y="478747"/>
                </a:lnTo>
                <a:cubicBezTo>
                  <a:pt x="980517" y="478727"/>
                  <a:pt x="980041" y="485999"/>
                  <a:pt x="979936" y="491674"/>
                </a:cubicBezTo>
                <a:cubicBezTo>
                  <a:pt x="979859" y="497342"/>
                  <a:pt x="1101270" y="638618"/>
                  <a:pt x="1106644" y="642548"/>
                </a:cubicBezTo>
                <a:cubicBezTo>
                  <a:pt x="1111997" y="646497"/>
                  <a:pt x="1129830" y="652204"/>
                  <a:pt x="1129830" y="652204"/>
                </a:cubicBezTo>
                <a:lnTo>
                  <a:pt x="1130859" y="659506"/>
                </a:lnTo>
                <a:cubicBezTo>
                  <a:pt x="1130859" y="659492"/>
                  <a:pt x="1110746" y="658828"/>
                  <a:pt x="1098688" y="648962"/>
                </a:cubicBezTo>
                <a:cubicBezTo>
                  <a:pt x="1086626" y="639100"/>
                  <a:pt x="963095" y="491531"/>
                  <a:pt x="957692" y="481477"/>
                </a:cubicBezTo>
                <a:cubicBezTo>
                  <a:pt x="952280" y="471445"/>
                  <a:pt x="894274" y="444707"/>
                  <a:pt x="885913" y="435788"/>
                </a:cubicBezTo>
                <a:cubicBezTo>
                  <a:pt x="877535" y="426885"/>
                  <a:pt x="829694" y="377841"/>
                  <a:pt x="821230" y="369158"/>
                </a:cubicBezTo>
                <a:cubicBezTo>
                  <a:pt x="812778" y="360468"/>
                  <a:pt x="735027" y="334328"/>
                  <a:pt x="728732" y="331460"/>
                </a:cubicBezTo>
                <a:cubicBezTo>
                  <a:pt x="722435" y="328590"/>
                  <a:pt x="668966" y="291077"/>
                  <a:pt x="668966" y="291077"/>
                </a:cubicBezTo>
                <a:cubicBezTo>
                  <a:pt x="668934" y="291096"/>
                  <a:pt x="670347" y="411302"/>
                  <a:pt x="669080" y="423127"/>
                </a:cubicBezTo>
                <a:cubicBezTo>
                  <a:pt x="667836" y="434941"/>
                  <a:pt x="642308" y="510245"/>
                  <a:pt x="642155" y="521456"/>
                </a:cubicBezTo>
                <a:cubicBezTo>
                  <a:pt x="642001" y="532668"/>
                  <a:pt x="680368" y="651774"/>
                  <a:pt x="680368" y="651774"/>
                </a:cubicBezTo>
                <a:lnTo>
                  <a:pt x="670187" y="655330"/>
                </a:lnTo>
                <a:cubicBezTo>
                  <a:pt x="670156" y="655336"/>
                  <a:pt x="632833" y="536374"/>
                  <a:pt x="628345" y="534421"/>
                </a:cubicBezTo>
                <a:cubicBezTo>
                  <a:pt x="623855" y="532468"/>
                  <a:pt x="620558" y="547478"/>
                  <a:pt x="620558" y="547478"/>
                </a:cubicBezTo>
                <a:lnTo>
                  <a:pt x="617785" y="539158"/>
                </a:lnTo>
                <a:cubicBezTo>
                  <a:pt x="617761" y="539163"/>
                  <a:pt x="646540" y="457531"/>
                  <a:pt x="656015" y="424686"/>
                </a:cubicBezTo>
                <a:cubicBezTo>
                  <a:pt x="665488" y="391842"/>
                  <a:pt x="651668" y="269749"/>
                  <a:pt x="651668" y="269749"/>
                </a:cubicBezTo>
                <a:lnTo>
                  <a:pt x="555391" y="128399"/>
                </a:lnTo>
                <a:cubicBezTo>
                  <a:pt x="555386" y="128413"/>
                  <a:pt x="493244" y="133071"/>
                  <a:pt x="434517" y="137383"/>
                </a:cubicBezTo>
                <a:cubicBezTo>
                  <a:pt x="391484" y="140549"/>
                  <a:pt x="332431" y="149484"/>
                  <a:pt x="296788" y="155215"/>
                </a:cubicBezTo>
                <a:cubicBezTo>
                  <a:pt x="300400" y="162490"/>
                  <a:pt x="307043" y="178193"/>
                  <a:pt x="307043" y="178193"/>
                </a:cubicBezTo>
                <a:lnTo>
                  <a:pt x="297540" y="180586"/>
                </a:lnTo>
                <a:cubicBezTo>
                  <a:pt x="297533" y="180598"/>
                  <a:pt x="291331" y="169546"/>
                  <a:pt x="285184" y="157471"/>
                </a:cubicBezTo>
                <a:cubicBezTo>
                  <a:pt x="279022" y="158482"/>
                  <a:pt x="262657" y="160822"/>
                  <a:pt x="262657" y="160822"/>
                </a:cubicBezTo>
                <a:cubicBezTo>
                  <a:pt x="262655" y="160824"/>
                  <a:pt x="151408" y="177251"/>
                  <a:pt x="3721" y="264474"/>
                </a:cubicBezTo>
                <a:lnTo>
                  <a:pt x="0" y="266860"/>
                </a:lnTo>
                <a:lnTo>
                  <a:pt x="0" y="169520"/>
                </a:lnTo>
                <a:lnTo>
                  <a:pt x="39288" y="156661"/>
                </a:lnTo>
                <a:cubicBezTo>
                  <a:pt x="61821" y="149173"/>
                  <a:pt x="81102" y="142062"/>
                  <a:pt x="93731" y="134712"/>
                </a:cubicBezTo>
                <a:cubicBezTo>
                  <a:pt x="127730" y="114914"/>
                  <a:pt x="172936" y="65529"/>
                  <a:pt x="206128" y="10916"/>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8" name="Google Shape;78;p2"/>
          <p:cNvSpPr/>
          <p:nvPr/>
        </p:nvSpPr>
        <p:spPr>
          <a:xfrm>
            <a:off x="15187" y="6413241"/>
            <a:ext cx="12176814" cy="444760"/>
          </a:xfrm>
          <a:custGeom>
            <a:rect b="b" l="l" r="r" t="t"/>
            <a:pathLst>
              <a:path extrusionOk="0" h="444760" w="12176814">
                <a:moveTo>
                  <a:pt x="8100599" y="114"/>
                </a:moveTo>
                <a:cubicBezTo>
                  <a:pt x="8145369" y="-533"/>
                  <a:pt x="8190059" y="1550"/>
                  <a:pt x="8234619" y="7090"/>
                </a:cubicBezTo>
                <a:cubicBezTo>
                  <a:pt x="8732239" y="68948"/>
                  <a:pt x="9242163" y="94027"/>
                  <a:pt x="9738061" y="182417"/>
                </a:cubicBezTo>
                <a:cubicBezTo>
                  <a:pt x="9873505" y="206560"/>
                  <a:pt x="10015015" y="170643"/>
                  <a:pt x="10150844" y="191774"/>
                </a:cubicBezTo>
                <a:cubicBezTo>
                  <a:pt x="10832445" y="297779"/>
                  <a:pt x="11396124" y="215577"/>
                  <a:pt x="12050438" y="196427"/>
                </a:cubicBezTo>
                <a:lnTo>
                  <a:pt x="12176814" y="194833"/>
                </a:lnTo>
                <a:lnTo>
                  <a:pt x="12176814" y="444760"/>
                </a:lnTo>
                <a:lnTo>
                  <a:pt x="23606" y="444760"/>
                </a:lnTo>
                <a:lnTo>
                  <a:pt x="14221" y="401145"/>
                </a:lnTo>
                <a:cubicBezTo>
                  <a:pt x="-409" y="328317"/>
                  <a:pt x="-9005" y="260838"/>
                  <a:pt x="15137" y="282233"/>
                </a:cubicBezTo>
                <a:cubicBezTo>
                  <a:pt x="15137" y="282233"/>
                  <a:pt x="242118" y="257310"/>
                  <a:pt x="380237" y="250428"/>
                </a:cubicBezTo>
                <a:cubicBezTo>
                  <a:pt x="736456" y="232666"/>
                  <a:pt x="1075136" y="300745"/>
                  <a:pt x="1430189" y="302814"/>
                </a:cubicBezTo>
                <a:cubicBezTo>
                  <a:pt x="1760665" y="304740"/>
                  <a:pt x="2098169" y="254017"/>
                  <a:pt x="2427231" y="229981"/>
                </a:cubicBezTo>
                <a:cubicBezTo>
                  <a:pt x="3112221" y="179942"/>
                  <a:pt x="3816610" y="249041"/>
                  <a:pt x="4505498" y="281434"/>
                </a:cubicBezTo>
                <a:cubicBezTo>
                  <a:pt x="4744408" y="292668"/>
                  <a:pt x="5002841" y="372288"/>
                  <a:pt x="5242761" y="341254"/>
                </a:cubicBezTo>
                <a:cubicBezTo>
                  <a:pt x="5878676" y="259005"/>
                  <a:pt x="6523254" y="212066"/>
                  <a:pt x="7166197" y="165099"/>
                </a:cubicBezTo>
                <a:cubicBezTo>
                  <a:pt x="7469928" y="142911"/>
                  <a:pt x="7787211" y="4643"/>
                  <a:pt x="8100599" y="114"/>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9" name="Google Shape;79;p2"/>
          <p:cNvSpPr/>
          <p:nvPr/>
        </p:nvSpPr>
        <p:spPr>
          <a:xfrm>
            <a:off x="1" y="1"/>
            <a:ext cx="4688966" cy="6858000"/>
          </a:xfrm>
          <a:custGeom>
            <a:rect b="b" l="l" r="r" t="t"/>
            <a:pathLst>
              <a:path extrusionOk="0" h="6858000" w="4688966">
                <a:moveTo>
                  <a:pt x="446901" y="111029"/>
                </a:moveTo>
                <a:cubicBezTo>
                  <a:pt x="435425" y="185074"/>
                  <a:pt x="426644" y="244816"/>
                  <a:pt x="414638" y="313082"/>
                </a:cubicBezTo>
                <a:cubicBezTo>
                  <a:pt x="394946" y="425036"/>
                  <a:pt x="396866" y="712816"/>
                  <a:pt x="396866" y="712816"/>
                </a:cubicBezTo>
                <a:cubicBezTo>
                  <a:pt x="396866" y="712816"/>
                  <a:pt x="446386" y="676381"/>
                  <a:pt x="489827" y="643915"/>
                </a:cubicBezTo>
                <a:cubicBezTo>
                  <a:pt x="533267" y="611449"/>
                  <a:pt x="553934" y="510636"/>
                  <a:pt x="569937" y="468109"/>
                </a:cubicBezTo>
                <a:cubicBezTo>
                  <a:pt x="585883" y="425735"/>
                  <a:pt x="578976" y="392295"/>
                  <a:pt x="578960" y="391826"/>
                </a:cubicBezTo>
                <a:lnTo>
                  <a:pt x="577046" y="377336"/>
                </a:lnTo>
                <a:cubicBezTo>
                  <a:pt x="577046" y="377336"/>
                  <a:pt x="553645" y="331320"/>
                  <a:pt x="545877" y="304333"/>
                </a:cubicBezTo>
                <a:cubicBezTo>
                  <a:pt x="536295" y="271047"/>
                  <a:pt x="528925" y="227230"/>
                  <a:pt x="528925" y="227230"/>
                </a:cubicBezTo>
                <a:close/>
                <a:moveTo>
                  <a:pt x="0" y="0"/>
                </a:moveTo>
                <a:lnTo>
                  <a:pt x="464489" y="0"/>
                </a:lnTo>
                <a:lnTo>
                  <a:pt x="461275" y="20197"/>
                </a:lnTo>
                <a:cubicBezTo>
                  <a:pt x="457910" y="41390"/>
                  <a:pt x="453946" y="66476"/>
                  <a:pt x="451549" y="82046"/>
                </a:cubicBezTo>
                <a:lnTo>
                  <a:pt x="544236" y="235432"/>
                </a:lnTo>
                <a:cubicBezTo>
                  <a:pt x="544236" y="235432"/>
                  <a:pt x="554498" y="279898"/>
                  <a:pt x="563376" y="310075"/>
                </a:cubicBezTo>
                <a:cubicBezTo>
                  <a:pt x="572254" y="340253"/>
                  <a:pt x="579234" y="354642"/>
                  <a:pt x="579234" y="354642"/>
                </a:cubicBezTo>
                <a:lnTo>
                  <a:pt x="636103" y="299412"/>
                </a:lnTo>
                <a:cubicBezTo>
                  <a:pt x="636103" y="299412"/>
                  <a:pt x="697896" y="141652"/>
                  <a:pt x="697896" y="141652"/>
                </a:cubicBezTo>
                <a:lnTo>
                  <a:pt x="752537" y="0"/>
                </a:lnTo>
                <a:lnTo>
                  <a:pt x="916790" y="0"/>
                </a:lnTo>
                <a:lnTo>
                  <a:pt x="850461" y="150948"/>
                </a:lnTo>
                <a:lnTo>
                  <a:pt x="872062" y="149033"/>
                </a:lnTo>
                <a:lnTo>
                  <a:pt x="868233" y="181022"/>
                </a:lnTo>
                <a:lnTo>
                  <a:pt x="831323" y="194968"/>
                </a:lnTo>
                <a:lnTo>
                  <a:pt x="687233" y="524706"/>
                </a:lnTo>
                <a:cubicBezTo>
                  <a:pt x="703624" y="519059"/>
                  <a:pt x="764431" y="498284"/>
                  <a:pt x="806169" y="480960"/>
                </a:cubicBezTo>
                <a:cubicBezTo>
                  <a:pt x="853375" y="461365"/>
                  <a:pt x="898857" y="442408"/>
                  <a:pt x="898857" y="442408"/>
                </a:cubicBezTo>
                <a:cubicBezTo>
                  <a:pt x="898855" y="442408"/>
                  <a:pt x="921539" y="402830"/>
                  <a:pt x="956273" y="374328"/>
                </a:cubicBezTo>
                <a:cubicBezTo>
                  <a:pt x="991009" y="345826"/>
                  <a:pt x="1034468" y="303239"/>
                  <a:pt x="1034468" y="303239"/>
                </a:cubicBezTo>
                <a:cubicBezTo>
                  <a:pt x="1034468" y="303239"/>
                  <a:pt x="1089099" y="202457"/>
                  <a:pt x="1114032" y="156142"/>
                </a:cubicBezTo>
                <a:cubicBezTo>
                  <a:pt x="1138974" y="109828"/>
                  <a:pt x="1178558" y="47050"/>
                  <a:pt x="1178558" y="47050"/>
                </a:cubicBezTo>
                <a:cubicBezTo>
                  <a:pt x="1178558" y="47050"/>
                  <a:pt x="1219750" y="39713"/>
                  <a:pt x="1255117" y="18614"/>
                </a:cubicBezTo>
                <a:lnTo>
                  <a:pt x="1284668" y="0"/>
                </a:lnTo>
                <a:lnTo>
                  <a:pt x="1346412" y="0"/>
                </a:lnTo>
                <a:lnTo>
                  <a:pt x="1338764" y="5545"/>
                </a:lnTo>
                <a:cubicBezTo>
                  <a:pt x="1304815" y="30313"/>
                  <a:pt x="1234625" y="82614"/>
                  <a:pt x="1216294" y="104740"/>
                </a:cubicBezTo>
                <a:cubicBezTo>
                  <a:pt x="1192546" y="133405"/>
                  <a:pt x="1138262" y="229801"/>
                  <a:pt x="1107197" y="289843"/>
                </a:cubicBezTo>
                <a:cubicBezTo>
                  <a:pt x="1089716" y="323637"/>
                  <a:pt x="1060441" y="374601"/>
                  <a:pt x="1060441" y="374601"/>
                </a:cubicBezTo>
                <a:cubicBezTo>
                  <a:pt x="1060441" y="374601"/>
                  <a:pt x="1018065" y="437109"/>
                  <a:pt x="1045685" y="452251"/>
                </a:cubicBezTo>
                <a:cubicBezTo>
                  <a:pt x="1073293" y="467393"/>
                  <a:pt x="1141988" y="454932"/>
                  <a:pt x="1203443" y="448697"/>
                </a:cubicBezTo>
                <a:cubicBezTo>
                  <a:pt x="1264897" y="442462"/>
                  <a:pt x="1349985" y="408285"/>
                  <a:pt x="1388271" y="387452"/>
                </a:cubicBezTo>
                <a:cubicBezTo>
                  <a:pt x="1426556" y="366619"/>
                  <a:pt x="1533726" y="302966"/>
                  <a:pt x="1533726" y="302966"/>
                </a:cubicBezTo>
                <a:cubicBezTo>
                  <a:pt x="1533726" y="302966"/>
                  <a:pt x="1605540" y="258242"/>
                  <a:pt x="1612471" y="267149"/>
                </a:cubicBezTo>
                <a:cubicBezTo>
                  <a:pt x="1619402" y="276055"/>
                  <a:pt x="1571847" y="303271"/>
                  <a:pt x="1550130" y="320465"/>
                </a:cubicBezTo>
                <a:cubicBezTo>
                  <a:pt x="1528423" y="337658"/>
                  <a:pt x="1413925" y="403835"/>
                  <a:pt x="1368854" y="426824"/>
                </a:cubicBezTo>
                <a:cubicBezTo>
                  <a:pt x="1323793" y="449813"/>
                  <a:pt x="1232659" y="481309"/>
                  <a:pt x="1243084" y="495724"/>
                </a:cubicBezTo>
                <a:cubicBezTo>
                  <a:pt x="1253510" y="510140"/>
                  <a:pt x="1331551" y="541743"/>
                  <a:pt x="1363665" y="553142"/>
                </a:cubicBezTo>
                <a:cubicBezTo>
                  <a:pt x="1395770" y="564539"/>
                  <a:pt x="1456079" y="585131"/>
                  <a:pt x="1456079" y="585131"/>
                </a:cubicBezTo>
                <a:cubicBezTo>
                  <a:pt x="1456079" y="585131"/>
                  <a:pt x="1473379" y="567069"/>
                  <a:pt x="1488886" y="554781"/>
                </a:cubicBezTo>
                <a:cubicBezTo>
                  <a:pt x="1504394" y="542495"/>
                  <a:pt x="1528528" y="515137"/>
                  <a:pt x="1528528" y="515137"/>
                </a:cubicBezTo>
                <a:cubicBezTo>
                  <a:pt x="1528528" y="515137"/>
                  <a:pt x="1562914" y="495136"/>
                  <a:pt x="1584853" y="468656"/>
                </a:cubicBezTo>
                <a:cubicBezTo>
                  <a:pt x="1606801" y="442175"/>
                  <a:pt x="1639262" y="395654"/>
                  <a:pt x="1639262" y="395654"/>
                </a:cubicBezTo>
                <a:cubicBezTo>
                  <a:pt x="1639271" y="395654"/>
                  <a:pt x="1737298" y="324251"/>
                  <a:pt x="1750822" y="302147"/>
                </a:cubicBezTo>
                <a:cubicBezTo>
                  <a:pt x="1764339" y="280042"/>
                  <a:pt x="1840503" y="170906"/>
                  <a:pt x="1840503" y="170906"/>
                </a:cubicBezTo>
                <a:cubicBezTo>
                  <a:pt x="1840503" y="170906"/>
                  <a:pt x="1786700" y="298996"/>
                  <a:pt x="1751910" y="338511"/>
                </a:cubicBezTo>
                <a:cubicBezTo>
                  <a:pt x="1717121" y="378024"/>
                  <a:pt x="1639810" y="437213"/>
                  <a:pt x="1639810" y="437213"/>
                </a:cubicBezTo>
                <a:cubicBezTo>
                  <a:pt x="1639810" y="437213"/>
                  <a:pt x="1616032" y="466559"/>
                  <a:pt x="1581570" y="504474"/>
                </a:cubicBezTo>
                <a:cubicBezTo>
                  <a:pt x="1547117" y="542389"/>
                  <a:pt x="1487250" y="596341"/>
                  <a:pt x="1487250" y="596341"/>
                </a:cubicBezTo>
                <a:cubicBezTo>
                  <a:pt x="1487250" y="596341"/>
                  <a:pt x="1523204" y="600371"/>
                  <a:pt x="1547945" y="599622"/>
                </a:cubicBezTo>
                <a:cubicBezTo>
                  <a:pt x="1572684" y="598874"/>
                  <a:pt x="1634217" y="598850"/>
                  <a:pt x="1671799" y="590326"/>
                </a:cubicBezTo>
                <a:cubicBezTo>
                  <a:pt x="1709391" y="581802"/>
                  <a:pt x="1804240" y="572458"/>
                  <a:pt x="1828740" y="572007"/>
                </a:cubicBezTo>
                <a:cubicBezTo>
                  <a:pt x="1853248" y="571557"/>
                  <a:pt x="1881261" y="571395"/>
                  <a:pt x="1898194" y="565993"/>
                </a:cubicBezTo>
                <a:cubicBezTo>
                  <a:pt x="1915117" y="560588"/>
                  <a:pt x="1987874" y="533729"/>
                  <a:pt x="1987874" y="533729"/>
                </a:cubicBezTo>
                <a:cubicBezTo>
                  <a:pt x="1987874" y="533729"/>
                  <a:pt x="1933293" y="579100"/>
                  <a:pt x="1901467" y="588138"/>
                </a:cubicBezTo>
                <a:cubicBezTo>
                  <a:pt x="1869651" y="597176"/>
                  <a:pt x="1842591" y="594315"/>
                  <a:pt x="1812336" y="592787"/>
                </a:cubicBezTo>
                <a:cubicBezTo>
                  <a:pt x="1782080" y="591260"/>
                  <a:pt x="1727277" y="608022"/>
                  <a:pt x="1716918" y="606458"/>
                </a:cubicBezTo>
                <a:cubicBezTo>
                  <a:pt x="1687345" y="601993"/>
                  <a:pt x="1653018" y="612671"/>
                  <a:pt x="1623407" y="615753"/>
                </a:cubicBezTo>
                <a:cubicBezTo>
                  <a:pt x="1593796" y="618837"/>
                  <a:pt x="1543295" y="628331"/>
                  <a:pt x="1543295" y="628331"/>
                </a:cubicBezTo>
                <a:lnTo>
                  <a:pt x="1591688" y="645282"/>
                </a:lnTo>
                <a:lnTo>
                  <a:pt x="1614107" y="683834"/>
                </a:lnTo>
                <a:cubicBezTo>
                  <a:pt x="1614107" y="683834"/>
                  <a:pt x="1534140" y="643419"/>
                  <a:pt x="1478769" y="627237"/>
                </a:cubicBezTo>
                <a:cubicBezTo>
                  <a:pt x="1439031" y="615625"/>
                  <a:pt x="1295588" y="568908"/>
                  <a:pt x="1234612" y="550135"/>
                </a:cubicBezTo>
                <a:cubicBezTo>
                  <a:pt x="1173629" y="531359"/>
                  <a:pt x="1089331" y="526220"/>
                  <a:pt x="1014235" y="519785"/>
                </a:cubicBezTo>
                <a:cubicBezTo>
                  <a:pt x="939144" y="513350"/>
                  <a:pt x="793117" y="558986"/>
                  <a:pt x="744924" y="580210"/>
                </a:cubicBezTo>
                <a:cubicBezTo>
                  <a:pt x="714086" y="593790"/>
                  <a:pt x="673068" y="618142"/>
                  <a:pt x="641573" y="637354"/>
                </a:cubicBezTo>
                <a:cubicBezTo>
                  <a:pt x="639209" y="645567"/>
                  <a:pt x="612881" y="736878"/>
                  <a:pt x="468500" y="1238325"/>
                </a:cubicBezTo>
                <a:cubicBezTo>
                  <a:pt x="318265" y="1760090"/>
                  <a:pt x="415033" y="1781701"/>
                  <a:pt x="495295" y="1817144"/>
                </a:cubicBezTo>
                <a:cubicBezTo>
                  <a:pt x="575559" y="1852580"/>
                  <a:pt x="842781" y="1570775"/>
                  <a:pt x="937682" y="1512553"/>
                </a:cubicBezTo>
                <a:cubicBezTo>
                  <a:pt x="947620" y="1506461"/>
                  <a:pt x="962619" y="1495582"/>
                  <a:pt x="974592" y="1487401"/>
                </a:cubicBezTo>
                <a:cubicBezTo>
                  <a:pt x="976814" y="1449145"/>
                  <a:pt x="988221" y="1257357"/>
                  <a:pt x="1003030" y="1199771"/>
                </a:cubicBezTo>
                <a:cubicBezTo>
                  <a:pt x="1025353" y="1112950"/>
                  <a:pt x="1056070" y="1081895"/>
                  <a:pt x="1072474" y="1059503"/>
                </a:cubicBezTo>
                <a:cubicBezTo>
                  <a:pt x="1103462" y="1053265"/>
                  <a:pt x="1117748" y="1035467"/>
                  <a:pt x="1143286" y="994977"/>
                </a:cubicBezTo>
                <a:cubicBezTo>
                  <a:pt x="1182967" y="932096"/>
                  <a:pt x="1231398" y="884183"/>
                  <a:pt x="1271521" y="864288"/>
                </a:cubicBezTo>
                <a:cubicBezTo>
                  <a:pt x="1371414" y="814754"/>
                  <a:pt x="1364204" y="796477"/>
                  <a:pt x="1369133" y="777889"/>
                </a:cubicBezTo>
                <a:cubicBezTo>
                  <a:pt x="1377374" y="746813"/>
                  <a:pt x="1360103" y="678366"/>
                  <a:pt x="1360103" y="678366"/>
                </a:cubicBezTo>
                <a:cubicBezTo>
                  <a:pt x="1360113" y="678366"/>
                  <a:pt x="1366899" y="666362"/>
                  <a:pt x="1375149" y="664149"/>
                </a:cubicBezTo>
                <a:cubicBezTo>
                  <a:pt x="1383390" y="661936"/>
                  <a:pt x="1393189" y="669342"/>
                  <a:pt x="1393189" y="669342"/>
                </a:cubicBezTo>
                <a:lnTo>
                  <a:pt x="1404675" y="763397"/>
                </a:lnTo>
                <a:cubicBezTo>
                  <a:pt x="1404675" y="763397"/>
                  <a:pt x="1360122" y="816581"/>
                  <a:pt x="1350815" y="848977"/>
                </a:cubicBezTo>
                <a:cubicBezTo>
                  <a:pt x="1344201" y="872003"/>
                  <a:pt x="1398264" y="861695"/>
                  <a:pt x="1413155" y="854445"/>
                </a:cubicBezTo>
                <a:cubicBezTo>
                  <a:pt x="1435383" y="843617"/>
                  <a:pt x="1457716" y="835305"/>
                  <a:pt x="1457716" y="835305"/>
                </a:cubicBezTo>
                <a:cubicBezTo>
                  <a:pt x="1457716" y="835305"/>
                  <a:pt x="1430762" y="861785"/>
                  <a:pt x="1388271" y="870577"/>
                </a:cubicBezTo>
                <a:cubicBezTo>
                  <a:pt x="1341602" y="880232"/>
                  <a:pt x="1329549" y="837396"/>
                  <a:pt x="1265235" y="884248"/>
                </a:cubicBezTo>
                <a:cubicBezTo>
                  <a:pt x="1198061" y="933176"/>
                  <a:pt x="1186442" y="1035322"/>
                  <a:pt x="1126613" y="1052948"/>
                </a:cubicBezTo>
                <a:cubicBezTo>
                  <a:pt x="1066776" y="1070564"/>
                  <a:pt x="1031688" y="1222980"/>
                  <a:pt x="1028182" y="1297104"/>
                </a:cubicBezTo>
                <a:cubicBezTo>
                  <a:pt x="1025747" y="1348741"/>
                  <a:pt x="1031544" y="1415201"/>
                  <a:pt x="1034468" y="1446391"/>
                </a:cubicBezTo>
                <a:cubicBezTo>
                  <a:pt x="1136789" y="1372980"/>
                  <a:pt x="1274986" y="1272422"/>
                  <a:pt x="1408505" y="1222191"/>
                </a:cubicBezTo>
                <a:cubicBezTo>
                  <a:pt x="1591129" y="1153487"/>
                  <a:pt x="1914049" y="834577"/>
                  <a:pt x="1994430" y="778709"/>
                </a:cubicBezTo>
                <a:cubicBezTo>
                  <a:pt x="2064764" y="729823"/>
                  <a:pt x="2329156" y="156280"/>
                  <a:pt x="2394155" y="13659"/>
                </a:cubicBezTo>
                <a:lnTo>
                  <a:pt x="2400362" y="0"/>
                </a:lnTo>
                <a:lnTo>
                  <a:pt x="2532384" y="0"/>
                </a:lnTo>
                <a:lnTo>
                  <a:pt x="2517483" y="33581"/>
                </a:lnTo>
                <a:cubicBezTo>
                  <a:pt x="2473995" y="131048"/>
                  <a:pt x="2376240" y="346423"/>
                  <a:pt x="2289991" y="509941"/>
                </a:cubicBezTo>
                <a:cubicBezTo>
                  <a:pt x="2315743" y="507083"/>
                  <a:pt x="2461776" y="490808"/>
                  <a:pt x="2507356" y="470297"/>
                </a:cubicBezTo>
                <a:cubicBezTo>
                  <a:pt x="2533955" y="458331"/>
                  <a:pt x="2586102" y="410691"/>
                  <a:pt x="2586102" y="410691"/>
                </a:cubicBezTo>
                <a:cubicBezTo>
                  <a:pt x="2586102" y="410691"/>
                  <a:pt x="2669833" y="370887"/>
                  <a:pt x="2682348" y="355189"/>
                </a:cubicBezTo>
                <a:cubicBezTo>
                  <a:pt x="2696286" y="337699"/>
                  <a:pt x="2692445" y="320429"/>
                  <a:pt x="2688085" y="291482"/>
                </a:cubicBezTo>
                <a:cubicBezTo>
                  <a:pt x="2683232" y="259268"/>
                  <a:pt x="2657626" y="234657"/>
                  <a:pt x="2649261" y="226410"/>
                </a:cubicBezTo>
                <a:cubicBezTo>
                  <a:pt x="2640896" y="218163"/>
                  <a:pt x="2601418" y="179655"/>
                  <a:pt x="2601418" y="179655"/>
                </a:cubicBezTo>
                <a:lnTo>
                  <a:pt x="2612353" y="176648"/>
                </a:lnTo>
                <a:cubicBezTo>
                  <a:pt x="2612353" y="176648"/>
                  <a:pt x="2644728" y="208659"/>
                  <a:pt x="2653092" y="219301"/>
                </a:cubicBezTo>
                <a:cubicBezTo>
                  <a:pt x="2661448" y="229942"/>
                  <a:pt x="2670843" y="248364"/>
                  <a:pt x="2682896" y="249650"/>
                </a:cubicBezTo>
                <a:cubicBezTo>
                  <a:pt x="2688326" y="250230"/>
                  <a:pt x="2699328" y="240791"/>
                  <a:pt x="2704219" y="223950"/>
                </a:cubicBezTo>
                <a:cubicBezTo>
                  <a:pt x="2708290" y="209927"/>
                  <a:pt x="2709417" y="192779"/>
                  <a:pt x="2709417" y="192779"/>
                </a:cubicBezTo>
                <a:lnTo>
                  <a:pt x="2708867" y="122512"/>
                </a:lnTo>
                <a:cubicBezTo>
                  <a:pt x="2708867" y="122512"/>
                  <a:pt x="2713027" y="151019"/>
                  <a:pt x="2714885" y="170086"/>
                </a:cubicBezTo>
                <a:cubicBezTo>
                  <a:pt x="2715713" y="178574"/>
                  <a:pt x="2716878" y="185564"/>
                  <a:pt x="2718706" y="186766"/>
                </a:cubicBezTo>
                <a:cubicBezTo>
                  <a:pt x="2722682" y="189366"/>
                  <a:pt x="2759725" y="166532"/>
                  <a:pt x="2759725" y="166532"/>
                </a:cubicBezTo>
                <a:lnTo>
                  <a:pt x="2759176" y="179930"/>
                </a:lnTo>
                <a:lnTo>
                  <a:pt x="2719254" y="203990"/>
                </a:lnTo>
                <a:cubicBezTo>
                  <a:pt x="2719254" y="203990"/>
                  <a:pt x="2718166" y="225670"/>
                  <a:pt x="2710784" y="239261"/>
                </a:cubicBezTo>
                <a:cubicBezTo>
                  <a:pt x="2703399" y="252852"/>
                  <a:pt x="2691396" y="261590"/>
                  <a:pt x="2689731" y="262775"/>
                </a:cubicBezTo>
                <a:cubicBezTo>
                  <a:pt x="2687622" y="264271"/>
                  <a:pt x="2697518" y="278668"/>
                  <a:pt x="2701484" y="297771"/>
                </a:cubicBezTo>
                <a:cubicBezTo>
                  <a:pt x="2705451" y="316876"/>
                  <a:pt x="2705585" y="333588"/>
                  <a:pt x="2705585" y="333588"/>
                </a:cubicBezTo>
                <a:cubicBezTo>
                  <a:pt x="2705585" y="333588"/>
                  <a:pt x="2732953" y="320072"/>
                  <a:pt x="2755623" y="302419"/>
                </a:cubicBezTo>
                <a:cubicBezTo>
                  <a:pt x="2778284" y="284768"/>
                  <a:pt x="2792532" y="274804"/>
                  <a:pt x="2792532" y="274804"/>
                </a:cubicBezTo>
                <a:cubicBezTo>
                  <a:pt x="2792532" y="274804"/>
                  <a:pt x="2803035" y="259057"/>
                  <a:pt x="2814682" y="240355"/>
                </a:cubicBezTo>
                <a:cubicBezTo>
                  <a:pt x="2826320" y="221651"/>
                  <a:pt x="2844206" y="200709"/>
                  <a:pt x="2844206" y="200709"/>
                </a:cubicBezTo>
                <a:cubicBezTo>
                  <a:pt x="2844206" y="200709"/>
                  <a:pt x="2850243" y="172291"/>
                  <a:pt x="2853775" y="155048"/>
                </a:cubicBezTo>
                <a:cubicBezTo>
                  <a:pt x="2857318" y="137806"/>
                  <a:pt x="2862477" y="109864"/>
                  <a:pt x="2872644" y="95718"/>
                </a:cubicBezTo>
                <a:cubicBezTo>
                  <a:pt x="2880431" y="84874"/>
                  <a:pt x="2908377" y="53374"/>
                  <a:pt x="2926234" y="29551"/>
                </a:cubicBezTo>
                <a:cubicBezTo>
                  <a:pt x="2944092" y="5728"/>
                  <a:pt x="2944004" y="295"/>
                  <a:pt x="2944004" y="295"/>
                </a:cubicBezTo>
                <a:lnTo>
                  <a:pt x="2957943" y="295"/>
                </a:lnTo>
                <a:cubicBezTo>
                  <a:pt x="2957943" y="295"/>
                  <a:pt x="2904671" y="88836"/>
                  <a:pt x="2890962" y="114037"/>
                </a:cubicBezTo>
                <a:cubicBezTo>
                  <a:pt x="2885677" y="123752"/>
                  <a:pt x="2885726" y="128051"/>
                  <a:pt x="2878381" y="152862"/>
                </a:cubicBezTo>
                <a:cubicBezTo>
                  <a:pt x="2871046" y="177671"/>
                  <a:pt x="2865240" y="199158"/>
                  <a:pt x="2861708" y="213285"/>
                </a:cubicBezTo>
                <a:cubicBezTo>
                  <a:pt x="2855961" y="236276"/>
                  <a:pt x="2834175" y="258069"/>
                  <a:pt x="2836823" y="262775"/>
                </a:cubicBezTo>
                <a:cubicBezTo>
                  <a:pt x="2838873" y="266416"/>
                  <a:pt x="2886005" y="252132"/>
                  <a:pt x="2905181" y="245548"/>
                </a:cubicBezTo>
                <a:cubicBezTo>
                  <a:pt x="2919110" y="240767"/>
                  <a:pt x="2945130" y="226729"/>
                  <a:pt x="2969427" y="209185"/>
                </a:cubicBezTo>
                <a:cubicBezTo>
                  <a:pt x="3000541" y="186724"/>
                  <a:pt x="3029034" y="160243"/>
                  <a:pt x="3029034" y="160243"/>
                </a:cubicBezTo>
                <a:cubicBezTo>
                  <a:pt x="3029034" y="160243"/>
                  <a:pt x="2989749" y="206183"/>
                  <a:pt x="2971623" y="221215"/>
                </a:cubicBezTo>
                <a:cubicBezTo>
                  <a:pt x="2953496" y="236247"/>
                  <a:pt x="2934589" y="246861"/>
                  <a:pt x="2934435" y="251290"/>
                </a:cubicBezTo>
                <a:cubicBezTo>
                  <a:pt x="2933944" y="265484"/>
                  <a:pt x="3070871" y="265235"/>
                  <a:pt x="3070871" y="265235"/>
                </a:cubicBezTo>
                <a:cubicBezTo>
                  <a:pt x="3070871" y="265235"/>
                  <a:pt x="3098567" y="248186"/>
                  <a:pt x="3127466" y="237893"/>
                </a:cubicBezTo>
                <a:cubicBezTo>
                  <a:pt x="3156364" y="227601"/>
                  <a:pt x="3186523" y="223950"/>
                  <a:pt x="3186523" y="223950"/>
                </a:cubicBezTo>
                <a:cubicBezTo>
                  <a:pt x="3186523" y="223950"/>
                  <a:pt x="3155045" y="232690"/>
                  <a:pt x="3127736" y="245548"/>
                </a:cubicBezTo>
                <a:cubicBezTo>
                  <a:pt x="3100434" y="258410"/>
                  <a:pt x="3075242" y="273985"/>
                  <a:pt x="3075242" y="273985"/>
                </a:cubicBezTo>
                <a:lnTo>
                  <a:pt x="3089730" y="284375"/>
                </a:lnTo>
                <a:lnTo>
                  <a:pt x="3086456" y="287655"/>
                </a:lnTo>
                <a:lnTo>
                  <a:pt x="3064037" y="279452"/>
                </a:lnTo>
                <a:cubicBezTo>
                  <a:pt x="3064037" y="279452"/>
                  <a:pt x="2922017" y="276198"/>
                  <a:pt x="2907914" y="271250"/>
                </a:cubicBezTo>
                <a:cubicBezTo>
                  <a:pt x="2896257" y="278958"/>
                  <a:pt x="2883887" y="280150"/>
                  <a:pt x="2860609" y="288475"/>
                </a:cubicBezTo>
                <a:cubicBezTo>
                  <a:pt x="2837343" y="296801"/>
                  <a:pt x="2805652" y="297771"/>
                  <a:pt x="2805652" y="297771"/>
                </a:cubicBezTo>
                <a:lnTo>
                  <a:pt x="2770930" y="324839"/>
                </a:lnTo>
                <a:cubicBezTo>
                  <a:pt x="2770930" y="324839"/>
                  <a:pt x="2984676" y="358800"/>
                  <a:pt x="3101214" y="403583"/>
                </a:cubicBezTo>
                <a:cubicBezTo>
                  <a:pt x="3217762" y="448367"/>
                  <a:pt x="3349385" y="444621"/>
                  <a:pt x="3433144" y="427371"/>
                </a:cubicBezTo>
                <a:cubicBezTo>
                  <a:pt x="3531508" y="407110"/>
                  <a:pt x="3540007" y="355690"/>
                  <a:pt x="3571495" y="340152"/>
                </a:cubicBezTo>
                <a:cubicBezTo>
                  <a:pt x="3623672" y="314400"/>
                  <a:pt x="3717818" y="254689"/>
                  <a:pt x="3807999" y="220668"/>
                </a:cubicBezTo>
                <a:cubicBezTo>
                  <a:pt x="3860628" y="200813"/>
                  <a:pt x="3957151" y="129779"/>
                  <a:pt x="3989544" y="109661"/>
                </a:cubicBezTo>
                <a:cubicBezTo>
                  <a:pt x="4021937" y="89543"/>
                  <a:pt x="4065276" y="42949"/>
                  <a:pt x="4065276" y="42949"/>
                </a:cubicBezTo>
                <a:lnTo>
                  <a:pt x="4099459" y="55525"/>
                </a:lnTo>
                <a:cubicBezTo>
                  <a:pt x="4099459" y="55525"/>
                  <a:pt x="4033672" y="113506"/>
                  <a:pt x="3984625" y="147119"/>
                </a:cubicBezTo>
                <a:cubicBezTo>
                  <a:pt x="3935578" y="180733"/>
                  <a:pt x="3895494" y="197154"/>
                  <a:pt x="3895494" y="197154"/>
                </a:cubicBezTo>
                <a:lnTo>
                  <a:pt x="3981074" y="175281"/>
                </a:lnTo>
                <a:cubicBezTo>
                  <a:pt x="3981064" y="175281"/>
                  <a:pt x="4080592" y="205500"/>
                  <a:pt x="4120233" y="217661"/>
                </a:cubicBezTo>
                <a:cubicBezTo>
                  <a:pt x="4159885" y="229822"/>
                  <a:pt x="4221369" y="236298"/>
                  <a:pt x="4255581" y="227777"/>
                </a:cubicBezTo>
                <a:cubicBezTo>
                  <a:pt x="4298293" y="217139"/>
                  <a:pt x="4312869" y="190068"/>
                  <a:pt x="4335145" y="178289"/>
                </a:cubicBezTo>
                <a:cubicBezTo>
                  <a:pt x="4365651" y="162152"/>
                  <a:pt x="4409923" y="144566"/>
                  <a:pt x="4427828" y="138917"/>
                </a:cubicBezTo>
                <a:cubicBezTo>
                  <a:pt x="4437589" y="135838"/>
                  <a:pt x="4466795" y="121348"/>
                  <a:pt x="4488802" y="105013"/>
                </a:cubicBezTo>
                <a:cubicBezTo>
                  <a:pt x="4507169" y="91381"/>
                  <a:pt x="4519694" y="75212"/>
                  <a:pt x="4519694" y="75212"/>
                </a:cubicBezTo>
                <a:lnTo>
                  <a:pt x="4533641" y="84508"/>
                </a:lnTo>
                <a:cubicBezTo>
                  <a:pt x="4533641" y="84508"/>
                  <a:pt x="4460876" y="133150"/>
                  <a:pt x="4462281" y="140830"/>
                </a:cubicBezTo>
                <a:cubicBezTo>
                  <a:pt x="4463677" y="148511"/>
                  <a:pt x="4554416" y="148253"/>
                  <a:pt x="4581764" y="156416"/>
                </a:cubicBezTo>
                <a:cubicBezTo>
                  <a:pt x="4609103" y="164579"/>
                  <a:pt x="4615668" y="183210"/>
                  <a:pt x="4615668" y="183210"/>
                </a:cubicBezTo>
                <a:cubicBezTo>
                  <a:pt x="4615668" y="183210"/>
                  <a:pt x="4575632" y="172380"/>
                  <a:pt x="4532823" y="164618"/>
                </a:cubicBezTo>
                <a:cubicBezTo>
                  <a:pt x="4497928" y="158290"/>
                  <a:pt x="4457439" y="153611"/>
                  <a:pt x="4441497" y="155048"/>
                </a:cubicBezTo>
                <a:cubicBezTo>
                  <a:pt x="4421464" y="156855"/>
                  <a:pt x="4397504" y="164595"/>
                  <a:pt x="4365487" y="179930"/>
                </a:cubicBezTo>
                <a:cubicBezTo>
                  <a:pt x="4345049" y="189718"/>
                  <a:pt x="4293577" y="233623"/>
                  <a:pt x="4274989" y="241449"/>
                </a:cubicBezTo>
                <a:cubicBezTo>
                  <a:pt x="4256784" y="249107"/>
                  <a:pt x="4233403" y="249791"/>
                  <a:pt x="4232064" y="259219"/>
                </a:cubicBezTo>
                <a:cubicBezTo>
                  <a:pt x="4230726" y="268648"/>
                  <a:pt x="4270483" y="274470"/>
                  <a:pt x="4300142" y="276172"/>
                </a:cubicBezTo>
                <a:cubicBezTo>
                  <a:pt x="4311252" y="276810"/>
                  <a:pt x="4363649" y="280489"/>
                  <a:pt x="4422360" y="281093"/>
                </a:cubicBezTo>
                <a:cubicBezTo>
                  <a:pt x="4500584" y="281897"/>
                  <a:pt x="4586376" y="285141"/>
                  <a:pt x="4600084" y="284648"/>
                </a:cubicBezTo>
                <a:cubicBezTo>
                  <a:pt x="4624074" y="283783"/>
                  <a:pt x="4647927" y="252931"/>
                  <a:pt x="4647927" y="252931"/>
                </a:cubicBezTo>
                <a:cubicBezTo>
                  <a:pt x="4647927" y="252931"/>
                  <a:pt x="4703347" y="252406"/>
                  <a:pt x="4685383" y="255119"/>
                </a:cubicBezTo>
                <a:cubicBezTo>
                  <a:pt x="4677230" y="256349"/>
                  <a:pt x="4659498" y="256319"/>
                  <a:pt x="4652576" y="262775"/>
                </a:cubicBezTo>
                <a:cubicBezTo>
                  <a:pt x="4642662" y="272022"/>
                  <a:pt x="4618634" y="288487"/>
                  <a:pt x="4609921" y="290390"/>
                </a:cubicBezTo>
                <a:cubicBezTo>
                  <a:pt x="4564197" y="300374"/>
                  <a:pt x="4474786" y="292593"/>
                  <a:pt x="4468847" y="302147"/>
                </a:cubicBezTo>
                <a:cubicBezTo>
                  <a:pt x="4463387" y="310920"/>
                  <a:pt x="4500749" y="354572"/>
                  <a:pt x="4540477" y="390185"/>
                </a:cubicBezTo>
                <a:cubicBezTo>
                  <a:pt x="4583131" y="428428"/>
                  <a:pt x="4663744" y="434248"/>
                  <a:pt x="4652576" y="438855"/>
                </a:cubicBezTo>
                <a:cubicBezTo>
                  <a:pt x="4632428" y="447165"/>
                  <a:pt x="4568894" y="424406"/>
                  <a:pt x="4532275" y="395654"/>
                </a:cubicBezTo>
                <a:cubicBezTo>
                  <a:pt x="4492277" y="364252"/>
                  <a:pt x="4452163" y="306232"/>
                  <a:pt x="4440409" y="304607"/>
                </a:cubicBezTo>
                <a:cubicBezTo>
                  <a:pt x="4369655" y="294822"/>
                  <a:pt x="4295040" y="289657"/>
                  <a:pt x="4261588" y="283007"/>
                </a:cubicBezTo>
                <a:cubicBezTo>
                  <a:pt x="4228147" y="276356"/>
                  <a:pt x="4152299" y="250122"/>
                  <a:pt x="4148121" y="255119"/>
                </a:cubicBezTo>
                <a:cubicBezTo>
                  <a:pt x="4144588" y="259347"/>
                  <a:pt x="4199439" y="329078"/>
                  <a:pt x="4204994" y="354914"/>
                </a:cubicBezTo>
                <a:cubicBezTo>
                  <a:pt x="4210347" y="379804"/>
                  <a:pt x="4208171" y="398445"/>
                  <a:pt x="4197891" y="441588"/>
                </a:cubicBezTo>
                <a:cubicBezTo>
                  <a:pt x="4188735" y="479968"/>
                  <a:pt x="4208007" y="514862"/>
                  <a:pt x="4208007" y="514862"/>
                </a:cubicBezTo>
                <a:cubicBezTo>
                  <a:pt x="4208007" y="514862"/>
                  <a:pt x="4181622" y="480172"/>
                  <a:pt x="4183123" y="457446"/>
                </a:cubicBezTo>
                <a:cubicBezTo>
                  <a:pt x="4185270" y="424887"/>
                  <a:pt x="4199787" y="379443"/>
                  <a:pt x="4191594" y="355189"/>
                </a:cubicBezTo>
                <a:cubicBezTo>
                  <a:pt x="4181140" y="324225"/>
                  <a:pt x="4158191" y="300693"/>
                  <a:pt x="4135549" y="276718"/>
                </a:cubicBezTo>
                <a:cubicBezTo>
                  <a:pt x="4124670" y="265205"/>
                  <a:pt x="4083556" y="230649"/>
                  <a:pt x="4057623" y="222309"/>
                </a:cubicBezTo>
                <a:cubicBezTo>
                  <a:pt x="4017673" y="209461"/>
                  <a:pt x="4008200" y="205214"/>
                  <a:pt x="3932402" y="220121"/>
                </a:cubicBezTo>
                <a:cubicBezTo>
                  <a:pt x="3885655" y="229314"/>
                  <a:pt x="3701087" y="308948"/>
                  <a:pt x="3660079" y="333863"/>
                </a:cubicBezTo>
                <a:cubicBezTo>
                  <a:pt x="3613025" y="362453"/>
                  <a:pt x="3535377" y="446789"/>
                  <a:pt x="3478254" y="463461"/>
                </a:cubicBezTo>
                <a:cubicBezTo>
                  <a:pt x="3440316" y="474536"/>
                  <a:pt x="3400645" y="478994"/>
                  <a:pt x="3393222" y="499553"/>
                </a:cubicBezTo>
                <a:cubicBezTo>
                  <a:pt x="3385811" y="520110"/>
                  <a:pt x="3493262" y="535396"/>
                  <a:pt x="3525010" y="537556"/>
                </a:cubicBezTo>
                <a:cubicBezTo>
                  <a:pt x="3556758" y="539719"/>
                  <a:pt x="3763812" y="547027"/>
                  <a:pt x="3818655" y="544118"/>
                </a:cubicBezTo>
                <a:cubicBezTo>
                  <a:pt x="3873507" y="541209"/>
                  <a:pt x="4074892" y="541342"/>
                  <a:pt x="4244645" y="528534"/>
                </a:cubicBezTo>
                <a:cubicBezTo>
                  <a:pt x="4268384" y="526743"/>
                  <a:pt x="4341286" y="469300"/>
                  <a:pt x="4413609" y="449244"/>
                </a:cubicBezTo>
                <a:cubicBezTo>
                  <a:pt x="4454252" y="437975"/>
                  <a:pt x="4494539" y="460179"/>
                  <a:pt x="4494539" y="460179"/>
                </a:cubicBezTo>
                <a:cubicBezTo>
                  <a:pt x="4494539" y="460179"/>
                  <a:pt x="4455763" y="454608"/>
                  <a:pt x="4416075" y="465649"/>
                </a:cubicBezTo>
                <a:cubicBezTo>
                  <a:pt x="4399064" y="470379"/>
                  <a:pt x="4361271" y="489545"/>
                  <a:pt x="4352096" y="494358"/>
                </a:cubicBezTo>
                <a:cubicBezTo>
                  <a:pt x="4321483" y="510396"/>
                  <a:pt x="4264322" y="554508"/>
                  <a:pt x="4264322" y="554508"/>
                </a:cubicBezTo>
                <a:cubicBezTo>
                  <a:pt x="4264333" y="554508"/>
                  <a:pt x="4249333" y="551468"/>
                  <a:pt x="4228781" y="553689"/>
                </a:cubicBezTo>
                <a:cubicBezTo>
                  <a:pt x="4195262" y="557310"/>
                  <a:pt x="4143135" y="567355"/>
                  <a:pt x="4087974" y="569820"/>
                </a:cubicBezTo>
                <a:cubicBezTo>
                  <a:pt x="3999633" y="573770"/>
                  <a:pt x="3874488" y="568255"/>
                  <a:pt x="3868694" y="579663"/>
                </a:cubicBezTo>
                <a:cubicBezTo>
                  <a:pt x="3866614" y="583750"/>
                  <a:pt x="3886773" y="616368"/>
                  <a:pt x="3913812" y="652118"/>
                </a:cubicBezTo>
                <a:cubicBezTo>
                  <a:pt x="3929090" y="672331"/>
                  <a:pt x="3946562" y="693484"/>
                  <a:pt x="3963571" y="711175"/>
                </a:cubicBezTo>
                <a:cubicBezTo>
                  <a:pt x="3986936" y="735473"/>
                  <a:pt x="4010512" y="752162"/>
                  <a:pt x="4015516" y="752734"/>
                </a:cubicBezTo>
                <a:cubicBezTo>
                  <a:pt x="4087608" y="760967"/>
                  <a:pt x="4120571" y="767998"/>
                  <a:pt x="4162339" y="775975"/>
                </a:cubicBezTo>
                <a:cubicBezTo>
                  <a:pt x="4195203" y="769131"/>
                  <a:pt x="4292220" y="763944"/>
                  <a:pt x="4292220" y="763944"/>
                </a:cubicBezTo>
                <a:lnTo>
                  <a:pt x="4324478" y="762578"/>
                </a:lnTo>
                <a:lnTo>
                  <a:pt x="4323930" y="766679"/>
                </a:lnTo>
                <a:cubicBezTo>
                  <a:pt x="4323930" y="766679"/>
                  <a:pt x="4308276" y="766812"/>
                  <a:pt x="4310529" y="774609"/>
                </a:cubicBezTo>
                <a:cubicBezTo>
                  <a:pt x="4312464" y="781262"/>
                  <a:pt x="4335885" y="795107"/>
                  <a:pt x="4360846" y="807145"/>
                </a:cubicBezTo>
                <a:cubicBezTo>
                  <a:pt x="4385799" y="819182"/>
                  <a:pt x="4412791" y="824642"/>
                  <a:pt x="4412791" y="824642"/>
                </a:cubicBezTo>
                <a:lnTo>
                  <a:pt x="4450248" y="857999"/>
                </a:lnTo>
                <a:lnTo>
                  <a:pt x="4446146" y="861281"/>
                </a:lnTo>
                <a:lnTo>
                  <a:pt x="4408420" y="831478"/>
                </a:lnTo>
                <a:cubicBezTo>
                  <a:pt x="4408420" y="831478"/>
                  <a:pt x="4374623" y="823713"/>
                  <a:pt x="4357834" y="815347"/>
                </a:cubicBezTo>
                <a:cubicBezTo>
                  <a:pt x="4330138" y="801550"/>
                  <a:pt x="4294953" y="782537"/>
                  <a:pt x="4294953" y="782537"/>
                </a:cubicBezTo>
                <a:cubicBezTo>
                  <a:pt x="4294953" y="782537"/>
                  <a:pt x="4264457" y="779584"/>
                  <a:pt x="4232882" y="781990"/>
                </a:cubicBezTo>
                <a:cubicBezTo>
                  <a:pt x="4200056" y="784492"/>
                  <a:pt x="4165997" y="792491"/>
                  <a:pt x="4164535" y="794841"/>
                </a:cubicBezTo>
                <a:cubicBezTo>
                  <a:pt x="4162167" y="798619"/>
                  <a:pt x="4277452" y="919518"/>
                  <a:pt x="4277452" y="919518"/>
                </a:cubicBezTo>
                <a:lnTo>
                  <a:pt x="4271166" y="923620"/>
                </a:lnTo>
                <a:cubicBezTo>
                  <a:pt x="4271166" y="923620"/>
                  <a:pt x="4161155" y="803758"/>
                  <a:pt x="4154137" y="797301"/>
                </a:cubicBezTo>
                <a:cubicBezTo>
                  <a:pt x="4148274" y="791908"/>
                  <a:pt x="4031911" y="769514"/>
                  <a:pt x="4027549" y="773515"/>
                </a:cubicBezTo>
                <a:cubicBezTo>
                  <a:pt x="4023074" y="777618"/>
                  <a:pt x="4066103" y="845423"/>
                  <a:pt x="4066103" y="845423"/>
                </a:cubicBezTo>
                <a:lnTo>
                  <a:pt x="4088792" y="952601"/>
                </a:lnTo>
                <a:lnTo>
                  <a:pt x="4194059" y="1099154"/>
                </a:lnTo>
                <a:lnTo>
                  <a:pt x="4347716" y="1313787"/>
                </a:lnTo>
                <a:lnTo>
                  <a:pt x="4188321" y="1103256"/>
                </a:lnTo>
                <a:cubicBezTo>
                  <a:pt x="4188321" y="1103256"/>
                  <a:pt x="4088234" y="975243"/>
                  <a:pt x="4079225" y="955066"/>
                </a:cubicBezTo>
                <a:cubicBezTo>
                  <a:pt x="4072795" y="940655"/>
                  <a:pt x="4074287" y="892886"/>
                  <a:pt x="4056534" y="847062"/>
                </a:cubicBezTo>
                <a:cubicBezTo>
                  <a:pt x="4038773" y="801239"/>
                  <a:pt x="4008134" y="771874"/>
                  <a:pt x="4008134" y="771874"/>
                </a:cubicBezTo>
                <a:cubicBezTo>
                  <a:pt x="4008134" y="771874"/>
                  <a:pt x="3934799" y="685855"/>
                  <a:pt x="3907796" y="681646"/>
                </a:cubicBezTo>
                <a:cubicBezTo>
                  <a:pt x="3903647" y="681001"/>
                  <a:pt x="3900085" y="744283"/>
                  <a:pt x="3898768" y="769686"/>
                </a:cubicBezTo>
                <a:cubicBezTo>
                  <a:pt x="3897409" y="796033"/>
                  <a:pt x="3915999" y="925533"/>
                  <a:pt x="3915999" y="925533"/>
                </a:cubicBezTo>
                <a:lnTo>
                  <a:pt x="3907796" y="931548"/>
                </a:lnTo>
                <a:lnTo>
                  <a:pt x="3887562" y="782537"/>
                </a:lnTo>
                <a:cubicBezTo>
                  <a:pt x="3887562" y="782537"/>
                  <a:pt x="3880929" y="799186"/>
                  <a:pt x="3853926" y="829018"/>
                </a:cubicBezTo>
                <a:cubicBezTo>
                  <a:pt x="3826925" y="858849"/>
                  <a:pt x="3779561" y="901747"/>
                  <a:pt x="3779561" y="901747"/>
                </a:cubicBezTo>
                <a:lnTo>
                  <a:pt x="3778464" y="894364"/>
                </a:lnTo>
                <a:cubicBezTo>
                  <a:pt x="3778464" y="894364"/>
                  <a:pt x="3819280" y="855200"/>
                  <a:pt x="3846553" y="823003"/>
                </a:cubicBezTo>
                <a:cubicBezTo>
                  <a:pt x="3873814" y="790806"/>
                  <a:pt x="3887012" y="762305"/>
                  <a:pt x="3887012" y="762305"/>
                </a:cubicBezTo>
                <a:cubicBezTo>
                  <a:pt x="3887012" y="762305"/>
                  <a:pt x="3901193" y="692558"/>
                  <a:pt x="3895215" y="672898"/>
                </a:cubicBezTo>
                <a:cubicBezTo>
                  <a:pt x="3889882" y="655347"/>
                  <a:pt x="3824653" y="599007"/>
                  <a:pt x="3794329" y="585405"/>
                </a:cubicBezTo>
                <a:cubicBezTo>
                  <a:pt x="3775403" y="576917"/>
                  <a:pt x="3614689" y="575287"/>
                  <a:pt x="3614689" y="575287"/>
                </a:cubicBezTo>
                <a:cubicBezTo>
                  <a:pt x="3614689" y="575287"/>
                  <a:pt x="3523739" y="571895"/>
                  <a:pt x="3477436" y="559157"/>
                </a:cubicBezTo>
                <a:cubicBezTo>
                  <a:pt x="3396189" y="536800"/>
                  <a:pt x="3314162" y="521782"/>
                  <a:pt x="3258982" y="512949"/>
                </a:cubicBezTo>
                <a:cubicBezTo>
                  <a:pt x="3218013" y="506390"/>
                  <a:pt x="3191721" y="503380"/>
                  <a:pt x="3191721" y="503380"/>
                </a:cubicBezTo>
                <a:cubicBezTo>
                  <a:pt x="3191721" y="503380"/>
                  <a:pt x="3200664" y="531253"/>
                  <a:pt x="3242569" y="591146"/>
                </a:cubicBezTo>
                <a:cubicBezTo>
                  <a:pt x="3284483" y="651040"/>
                  <a:pt x="3322757" y="700880"/>
                  <a:pt x="3364517" y="743985"/>
                </a:cubicBezTo>
                <a:cubicBezTo>
                  <a:pt x="3406276" y="787090"/>
                  <a:pt x="3442655" y="817285"/>
                  <a:pt x="3466500" y="851984"/>
                </a:cubicBezTo>
                <a:cubicBezTo>
                  <a:pt x="3492135" y="889283"/>
                  <a:pt x="3525289" y="975569"/>
                  <a:pt x="3525289" y="975569"/>
                </a:cubicBezTo>
                <a:lnTo>
                  <a:pt x="3522554" y="977207"/>
                </a:lnTo>
                <a:cubicBezTo>
                  <a:pt x="3522554" y="977207"/>
                  <a:pt x="3484944" y="904867"/>
                  <a:pt x="3459935" y="867843"/>
                </a:cubicBezTo>
                <a:cubicBezTo>
                  <a:pt x="3434877" y="830739"/>
                  <a:pt x="3394870" y="790740"/>
                  <a:pt x="3394870" y="790740"/>
                </a:cubicBezTo>
                <a:lnTo>
                  <a:pt x="3417289" y="832845"/>
                </a:lnTo>
                <a:lnTo>
                  <a:pt x="3403619" y="843235"/>
                </a:lnTo>
                <a:cubicBezTo>
                  <a:pt x="3403610" y="843235"/>
                  <a:pt x="3391991" y="808817"/>
                  <a:pt x="3366433" y="772694"/>
                </a:cubicBezTo>
                <a:cubicBezTo>
                  <a:pt x="3341047" y="736813"/>
                  <a:pt x="3293444" y="709900"/>
                  <a:pt x="3279757" y="684108"/>
                </a:cubicBezTo>
                <a:cubicBezTo>
                  <a:pt x="3253860" y="635313"/>
                  <a:pt x="3130767" y="531183"/>
                  <a:pt x="3072788" y="482052"/>
                </a:cubicBezTo>
                <a:cubicBezTo>
                  <a:pt x="2990778" y="412573"/>
                  <a:pt x="2849453" y="407052"/>
                  <a:pt x="2791714" y="422448"/>
                </a:cubicBezTo>
                <a:cubicBezTo>
                  <a:pt x="2733965" y="437845"/>
                  <a:pt x="2615635" y="543386"/>
                  <a:pt x="2553295" y="560797"/>
                </a:cubicBezTo>
                <a:cubicBezTo>
                  <a:pt x="2498973" y="575964"/>
                  <a:pt x="2272384" y="620002"/>
                  <a:pt x="2225466" y="629151"/>
                </a:cubicBezTo>
                <a:cubicBezTo>
                  <a:pt x="2110786" y="830912"/>
                  <a:pt x="1984227" y="1053747"/>
                  <a:pt x="1874946" y="1144814"/>
                </a:cubicBezTo>
                <a:cubicBezTo>
                  <a:pt x="1814982" y="1194784"/>
                  <a:pt x="1594191" y="1336323"/>
                  <a:pt x="1387721" y="1465799"/>
                </a:cubicBezTo>
                <a:cubicBezTo>
                  <a:pt x="1270925" y="1539046"/>
                  <a:pt x="1230839" y="1563246"/>
                  <a:pt x="1161337" y="1606066"/>
                </a:cubicBezTo>
                <a:cubicBezTo>
                  <a:pt x="1178452" y="1607577"/>
                  <a:pt x="1184872" y="1608867"/>
                  <a:pt x="1200429" y="1609348"/>
                </a:cubicBezTo>
                <a:cubicBezTo>
                  <a:pt x="1241775" y="1610610"/>
                  <a:pt x="1247465" y="1597315"/>
                  <a:pt x="1247465" y="1597315"/>
                </a:cubicBezTo>
                <a:cubicBezTo>
                  <a:pt x="1247465" y="1597315"/>
                  <a:pt x="1269875" y="1568879"/>
                  <a:pt x="1283005" y="1552745"/>
                </a:cubicBezTo>
                <a:cubicBezTo>
                  <a:pt x="1296136" y="1536620"/>
                  <a:pt x="1326901" y="1526425"/>
                  <a:pt x="1349167" y="1508454"/>
                </a:cubicBezTo>
                <a:cubicBezTo>
                  <a:pt x="1371443" y="1490490"/>
                  <a:pt x="1387721" y="1465799"/>
                  <a:pt x="1387721" y="1465799"/>
                </a:cubicBezTo>
                <a:lnTo>
                  <a:pt x="1385537" y="1496968"/>
                </a:lnTo>
                <a:cubicBezTo>
                  <a:pt x="1385537" y="1496968"/>
                  <a:pt x="1424005" y="1467676"/>
                  <a:pt x="1438848" y="1452407"/>
                </a:cubicBezTo>
                <a:cubicBezTo>
                  <a:pt x="1453701" y="1437141"/>
                  <a:pt x="1477508" y="1441327"/>
                  <a:pt x="1496539" y="1441741"/>
                </a:cubicBezTo>
                <a:cubicBezTo>
                  <a:pt x="1515571" y="1442155"/>
                  <a:pt x="1551458" y="1433396"/>
                  <a:pt x="1576930" y="1427793"/>
                </a:cubicBezTo>
                <a:cubicBezTo>
                  <a:pt x="1602401" y="1422200"/>
                  <a:pt x="1676776" y="1427235"/>
                  <a:pt x="1694498" y="1430806"/>
                </a:cubicBezTo>
                <a:cubicBezTo>
                  <a:pt x="1712211" y="1434377"/>
                  <a:pt x="1804056" y="1428302"/>
                  <a:pt x="1814251" y="1426156"/>
                </a:cubicBezTo>
                <a:cubicBezTo>
                  <a:pt x="1824445" y="1424009"/>
                  <a:pt x="1849792" y="1404833"/>
                  <a:pt x="1849792" y="1404833"/>
                </a:cubicBezTo>
                <a:lnTo>
                  <a:pt x="1853354" y="1409483"/>
                </a:lnTo>
                <a:cubicBezTo>
                  <a:pt x="1853344" y="1409483"/>
                  <a:pt x="1831376" y="1427562"/>
                  <a:pt x="1817804" y="1432443"/>
                </a:cubicBezTo>
                <a:cubicBezTo>
                  <a:pt x="1804231" y="1437332"/>
                  <a:pt x="1724793" y="1445881"/>
                  <a:pt x="1686565" y="1434637"/>
                </a:cubicBezTo>
                <a:cubicBezTo>
                  <a:pt x="1648340" y="1423385"/>
                  <a:pt x="1595423" y="1435359"/>
                  <a:pt x="1566812" y="1443927"/>
                </a:cubicBezTo>
                <a:cubicBezTo>
                  <a:pt x="1538193" y="1452504"/>
                  <a:pt x="1466216" y="1463257"/>
                  <a:pt x="1434208" y="1482751"/>
                </a:cubicBezTo>
                <a:cubicBezTo>
                  <a:pt x="1402200" y="1502244"/>
                  <a:pt x="1389021" y="1520014"/>
                  <a:pt x="1341794" y="1536890"/>
                </a:cubicBezTo>
                <a:cubicBezTo>
                  <a:pt x="1294557" y="1553764"/>
                  <a:pt x="1279452" y="1597585"/>
                  <a:pt x="1279452" y="1597585"/>
                </a:cubicBezTo>
                <a:cubicBezTo>
                  <a:pt x="1279452" y="1597585"/>
                  <a:pt x="1308573" y="1616078"/>
                  <a:pt x="1377884" y="1635590"/>
                </a:cubicBezTo>
                <a:cubicBezTo>
                  <a:pt x="1447184" y="1655112"/>
                  <a:pt x="1514426" y="1637909"/>
                  <a:pt x="1607003" y="1625203"/>
                </a:cubicBezTo>
                <a:cubicBezTo>
                  <a:pt x="1699571" y="1612496"/>
                  <a:pt x="1692593" y="1598644"/>
                  <a:pt x="1743709" y="1551656"/>
                </a:cubicBezTo>
                <a:cubicBezTo>
                  <a:pt x="1794825" y="1504660"/>
                  <a:pt x="1939213" y="1508000"/>
                  <a:pt x="1989241" y="1490134"/>
                </a:cubicBezTo>
                <a:cubicBezTo>
                  <a:pt x="2039260" y="1472267"/>
                  <a:pt x="2124474" y="1402312"/>
                  <a:pt x="2157117" y="1332924"/>
                </a:cubicBezTo>
                <a:cubicBezTo>
                  <a:pt x="2189752" y="1263537"/>
                  <a:pt x="2213306" y="1218205"/>
                  <a:pt x="2268120" y="1174616"/>
                </a:cubicBezTo>
                <a:cubicBezTo>
                  <a:pt x="2322933" y="1131018"/>
                  <a:pt x="2413105" y="1127264"/>
                  <a:pt x="2455134" y="1100242"/>
                </a:cubicBezTo>
                <a:cubicBezTo>
                  <a:pt x="2497172" y="1073231"/>
                  <a:pt x="2503805" y="1045285"/>
                  <a:pt x="2503805" y="1045285"/>
                </a:cubicBezTo>
                <a:lnTo>
                  <a:pt x="2518842" y="994977"/>
                </a:lnTo>
                <a:lnTo>
                  <a:pt x="2512824" y="981039"/>
                </a:lnTo>
                <a:lnTo>
                  <a:pt x="2531962" y="929909"/>
                </a:lnTo>
                <a:lnTo>
                  <a:pt x="2538806" y="933736"/>
                </a:lnTo>
                <a:lnTo>
                  <a:pt x="2523221" y="979671"/>
                </a:lnTo>
                <a:lnTo>
                  <a:pt x="2530596" y="990337"/>
                </a:lnTo>
                <a:lnTo>
                  <a:pt x="2515559" y="1042013"/>
                </a:lnTo>
                <a:cubicBezTo>
                  <a:pt x="2515559" y="1042013"/>
                  <a:pt x="2574916" y="988296"/>
                  <a:pt x="2587747" y="946036"/>
                </a:cubicBezTo>
                <a:cubicBezTo>
                  <a:pt x="2600570" y="903781"/>
                  <a:pt x="2607704" y="850071"/>
                  <a:pt x="2607704" y="850071"/>
                </a:cubicBezTo>
                <a:lnTo>
                  <a:pt x="2633676" y="837767"/>
                </a:lnTo>
                <a:cubicBezTo>
                  <a:pt x="2633676" y="837767"/>
                  <a:pt x="2629007" y="827986"/>
                  <a:pt x="2606607" y="803316"/>
                </a:cubicBezTo>
                <a:cubicBezTo>
                  <a:pt x="2584215" y="778648"/>
                  <a:pt x="2620554" y="724025"/>
                  <a:pt x="2620554" y="724025"/>
                </a:cubicBezTo>
                <a:lnTo>
                  <a:pt x="2612623" y="692037"/>
                </a:lnTo>
                <a:lnTo>
                  <a:pt x="2624925" y="688208"/>
                </a:lnTo>
                <a:lnTo>
                  <a:pt x="2632310" y="724025"/>
                </a:lnTo>
                <a:lnTo>
                  <a:pt x="2612074" y="769139"/>
                </a:lnTo>
                <a:lnTo>
                  <a:pt x="2619736" y="789371"/>
                </a:lnTo>
                <a:lnTo>
                  <a:pt x="2644612" y="824369"/>
                </a:lnTo>
                <a:lnTo>
                  <a:pt x="2686717" y="786911"/>
                </a:lnTo>
                <a:lnTo>
                  <a:pt x="2697383" y="749727"/>
                </a:lnTo>
                <a:lnTo>
                  <a:pt x="2700118" y="686295"/>
                </a:lnTo>
                <a:lnTo>
                  <a:pt x="2714885" y="645556"/>
                </a:lnTo>
                <a:lnTo>
                  <a:pt x="2722268" y="647195"/>
                </a:lnTo>
                <a:lnTo>
                  <a:pt x="2709956" y="687116"/>
                </a:lnTo>
                <a:lnTo>
                  <a:pt x="2708049" y="750821"/>
                </a:lnTo>
                <a:lnTo>
                  <a:pt x="2694919" y="787458"/>
                </a:lnTo>
                <a:lnTo>
                  <a:pt x="2730470" y="769686"/>
                </a:lnTo>
                <a:lnTo>
                  <a:pt x="2845025" y="703246"/>
                </a:lnTo>
                <a:cubicBezTo>
                  <a:pt x="2845025" y="703246"/>
                  <a:pt x="2870535" y="655678"/>
                  <a:pt x="2875107" y="639814"/>
                </a:cubicBezTo>
                <a:cubicBezTo>
                  <a:pt x="2879670" y="623949"/>
                  <a:pt x="2878381" y="578022"/>
                  <a:pt x="2878381" y="578022"/>
                </a:cubicBezTo>
                <a:lnTo>
                  <a:pt x="2891231" y="579389"/>
                </a:lnTo>
                <a:cubicBezTo>
                  <a:pt x="2891231" y="579389"/>
                  <a:pt x="2894341" y="631932"/>
                  <a:pt x="2881942" y="655125"/>
                </a:cubicBezTo>
                <a:cubicBezTo>
                  <a:pt x="2869543" y="678319"/>
                  <a:pt x="2856509" y="706801"/>
                  <a:pt x="2856509" y="706801"/>
                </a:cubicBezTo>
                <a:lnTo>
                  <a:pt x="2920767" y="698326"/>
                </a:lnTo>
                <a:lnTo>
                  <a:pt x="3015365" y="689849"/>
                </a:lnTo>
                <a:lnTo>
                  <a:pt x="3010994" y="701333"/>
                </a:lnTo>
                <a:lnTo>
                  <a:pt x="2848856" y="719105"/>
                </a:lnTo>
                <a:cubicBezTo>
                  <a:pt x="2848856" y="719105"/>
                  <a:pt x="2642175" y="846796"/>
                  <a:pt x="2621922" y="870577"/>
                </a:cubicBezTo>
                <a:cubicBezTo>
                  <a:pt x="2601659" y="894359"/>
                  <a:pt x="2628717" y="929387"/>
                  <a:pt x="2618909" y="953150"/>
                </a:cubicBezTo>
                <a:cubicBezTo>
                  <a:pt x="2609110" y="976909"/>
                  <a:pt x="2592118" y="1008927"/>
                  <a:pt x="2592118" y="1008927"/>
                </a:cubicBezTo>
                <a:cubicBezTo>
                  <a:pt x="2592118" y="1008927"/>
                  <a:pt x="2489818" y="1107338"/>
                  <a:pt x="2446662" y="1140433"/>
                </a:cubicBezTo>
                <a:cubicBezTo>
                  <a:pt x="2403507" y="1173539"/>
                  <a:pt x="2320864" y="1183540"/>
                  <a:pt x="2284804" y="1203053"/>
                </a:cubicBezTo>
                <a:cubicBezTo>
                  <a:pt x="2248742" y="1222557"/>
                  <a:pt x="2164221" y="1436543"/>
                  <a:pt x="2164221" y="1436543"/>
                </a:cubicBezTo>
                <a:lnTo>
                  <a:pt x="2098059" y="1469629"/>
                </a:lnTo>
                <a:cubicBezTo>
                  <a:pt x="2098059" y="1469629"/>
                  <a:pt x="2122145" y="1474222"/>
                  <a:pt x="2176525" y="1489585"/>
                </a:cubicBezTo>
                <a:cubicBezTo>
                  <a:pt x="2230913" y="1504958"/>
                  <a:pt x="2285891" y="1499164"/>
                  <a:pt x="2285891" y="1499164"/>
                </a:cubicBezTo>
                <a:cubicBezTo>
                  <a:pt x="2285891" y="1499164"/>
                  <a:pt x="2368438" y="1443812"/>
                  <a:pt x="2386506" y="1439008"/>
                </a:cubicBezTo>
                <a:cubicBezTo>
                  <a:pt x="2404576" y="1434204"/>
                  <a:pt x="2500522" y="1411938"/>
                  <a:pt x="2500522" y="1411938"/>
                </a:cubicBezTo>
                <a:cubicBezTo>
                  <a:pt x="2500522" y="1411938"/>
                  <a:pt x="2583955" y="1369919"/>
                  <a:pt x="2600869" y="1358896"/>
                </a:cubicBezTo>
                <a:cubicBezTo>
                  <a:pt x="2617783" y="1347883"/>
                  <a:pt x="2685263" y="1295602"/>
                  <a:pt x="2705316" y="1282068"/>
                </a:cubicBezTo>
                <a:cubicBezTo>
                  <a:pt x="2725358" y="1268532"/>
                  <a:pt x="2890144" y="1188287"/>
                  <a:pt x="2890144" y="1188287"/>
                </a:cubicBezTo>
                <a:lnTo>
                  <a:pt x="2906817" y="1200589"/>
                </a:lnTo>
                <a:cubicBezTo>
                  <a:pt x="2906817" y="1200589"/>
                  <a:pt x="2705432" y="1304785"/>
                  <a:pt x="2677149" y="1325541"/>
                </a:cubicBezTo>
                <a:cubicBezTo>
                  <a:pt x="2648867" y="1346296"/>
                  <a:pt x="2514192" y="1428890"/>
                  <a:pt x="2514192" y="1428890"/>
                </a:cubicBezTo>
                <a:lnTo>
                  <a:pt x="2375850" y="1461697"/>
                </a:lnTo>
                <a:lnTo>
                  <a:pt x="2342494" y="1505171"/>
                </a:lnTo>
                <a:cubicBezTo>
                  <a:pt x="2342494" y="1505171"/>
                  <a:pt x="2688865" y="1597152"/>
                  <a:pt x="2760812" y="1618368"/>
                </a:cubicBezTo>
                <a:cubicBezTo>
                  <a:pt x="2832771" y="1639585"/>
                  <a:pt x="2995728" y="1706065"/>
                  <a:pt x="3053919" y="1717896"/>
                </a:cubicBezTo>
                <a:cubicBezTo>
                  <a:pt x="3112110" y="1729718"/>
                  <a:pt x="3163084" y="1705670"/>
                  <a:pt x="3182423" y="1698750"/>
                </a:cubicBezTo>
                <a:cubicBezTo>
                  <a:pt x="3201763" y="1691838"/>
                  <a:pt x="3299442" y="1655007"/>
                  <a:pt x="3299442" y="1655007"/>
                </a:cubicBezTo>
                <a:cubicBezTo>
                  <a:pt x="3299442" y="1655007"/>
                  <a:pt x="3454053" y="1604121"/>
                  <a:pt x="3479351" y="1591029"/>
                </a:cubicBezTo>
                <a:cubicBezTo>
                  <a:pt x="3492693" y="1584117"/>
                  <a:pt x="3524634" y="1570139"/>
                  <a:pt x="3549893" y="1554660"/>
                </a:cubicBezTo>
                <a:cubicBezTo>
                  <a:pt x="3575279" y="1539103"/>
                  <a:pt x="3593917" y="1522123"/>
                  <a:pt x="3593917" y="1522123"/>
                </a:cubicBezTo>
                <a:cubicBezTo>
                  <a:pt x="3593917" y="1522123"/>
                  <a:pt x="3608683" y="1500029"/>
                  <a:pt x="3617424" y="1479477"/>
                </a:cubicBezTo>
                <a:cubicBezTo>
                  <a:pt x="3626174" y="1458915"/>
                  <a:pt x="3646678" y="1438190"/>
                  <a:pt x="3646678" y="1438190"/>
                </a:cubicBezTo>
                <a:cubicBezTo>
                  <a:pt x="3646678" y="1438190"/>
                  <a:pt x="3654399" y="1390481"/>
                  <a:pt x="3655978" y="1370929"/>
                </a:cubicBezTo>
                <a:cubicBezTo>
                  <a:pt x="3657557" y="1351379"/>
                  <a:pt x="3679764" y="1299289"/>
                  <a:pt x="3679764" y="1299289"/>
                </a:cubicBezTo>
                <a:lnTo>
                  <a:pt x="3689603" y="1301204"/>
                </a:lnTo>
                <a:cubicBezTo>
                  <a:pt x="3689603" y="1301204"/>
                  <a:pt x="3674942" y="1338604"/>
                  <a:pt x="3668011" y="1365731"/>
                </a:cubicBezTo>
                <a:cubicBezTo>
                  <a:pt x="3663784" y="1382240"/>
                  <a:pt x="3662264" y="1428621"/>
                  <a:pt x="3662264" y="1428621"/>
                </a:cubicBezTo>
                <a:cubicBezTo>
                  <a:pt x="3662264" y="1428621"/>
                  <a:pt x="3697728" y="1408646"/>
                  <a:pt x="3710935" y="1399636"/>
                </a:cubicBezTo>
                <a:cubicBezTo>
                  <a:pt x="3724133" y="1390625"/>
                  <a:pt x="3775183" y="1367378"/>
                  <a:pt x="3775183" y="1367378"/>
                </a:cubicBezTo>
                <a:lnTo>
                  <a:pt x="3791047" y="1372846"/>
                </a:lnTo>
                <a:cubicBezTo>
                  <a:pt x="3791047" y="1372846"/>
                  <a:pt x="3757546" y="1384706"/>
                  <a:pt x="3724604" y="1402369"/>
                </a:cubicBezTo>
                <a:cubicBezTo>
                  <a:pt x="3690893" y="1420449"/>
                  <a:pt x="3657787" y="1444417"/>
                  <a:pt x="3647227" y="1454324"/>
                </a:cubicBezTo>
                <a:cubicBezTo>
                  <a:pt x="3626357" y="1473893"/>
                  <a:pt x="3616606" y="1515567"/>
                  <a:pt x="3616606" y="1515567"/>
                </a:cubicBezTo>
                <a:cubicBezTo>
                  <a:pt x="3616606" y="1515567"/>
                  <a:pt x="3670880" y="1508511"/>
                  <a:pt x="3686599" y="1509002"/>
                </a:cubicBezTo>
                <a:cubicBezTo>
                  <a:pt x="3702319" y="1509492"/>
                  <a:pt x="3777646" y="1513102"/>
                  <a:pt x="3777646" y="1513102"/>
                </a:cubicBezTo>
                <a:lnTo>
                  <a:pt x="3870060" y="1470997"/>
                </a:lnTo>
                <a:lnTo>
                  <a:pt x="3938967" y="1470997"/>
                </a:lnTo>
                <a:cubicBezTo>
                  <a:pt x="3938957" y="1470997"/>
                  <a:pt x="4013938" y="1436552"/>
                  <a:pt x="4029187" y="1430536"/>
                </a:cubicBezTo>
                <a:cubicBezTo>
                  <a:pt x="4044444" y="1424510"/>
                  <a:pt x="4139650" y="1402100"/>
                  <a:pt x="4139650" y="1402100"/>
                </a:cubicBezTo>
                <a:lnTo>
                  <a:pt x="4140468" y="1408934"/>
                </a:lnTo>
                <a:cubicBezTo>
                  <a:pt x="4140468" y="1408934"/>
                  <a:pt x="4053205" y="1432115"/>
                  <a:pt x="4028646" y="1440644"/>
                </a:cubicBezTo>
                <a:cubicBezTo>
                  <a:pt x="4004080" y="1449183"/>
                  <a:pt x="3941970" y="1484396"/>
                  <a:pt x="3941970" y="1484396"/>
                </a:cubicBezTo>
                <a:lnTo>
                  <a:pt x="3870609" y="1480016"/>
                </a:lnTo>
                <a:cubicBezTo>
                  <a:pt x="3870609" y="1480016"/>
                  <a:pt x="3835771" y="1500733"/>
                  <a:pt x="3823036" y="1507086"/>
                </a:cubicBezTo>
                <a:cubicBezTo>
                  <a:pt x="3810299" y="1513440"/>
                  <a:pt x="3773545" y="1525406"/>
                  <a:pt x="3773545" y="1525406"/>
                </a:cubicBezTo>
                <a:cubicBezTo>
                  <a:pt x="3773545" y="1525406"/>
                  <a:pt x="3688775" y="1521718"/>
                  <a:pt x="3672930" y="1521853"/>
                </a:cubicBezTo>
                <a:cubicBezTo>
                  <a:pt x="3657084" y="1521988"/>
                  <a:pt x="3602936" y="1533337"/>
                  <a:pt x="3602936" y="1533337"/>
                </a:cubicBezTo>
                <a:cubicBezTo>
                  <a:pt x="3602936" y="1533337"/>
                  <a:pt x="3573758" y="1553649"/>
                  <a:pt x="3562746" y="1559858"/>
                </a:cubicBezTo>
                <a:cubicBezTo>
                  <a:pt x="3551732" y="1566068"/>
                  <a:pt x="3509973" y="1589932"/>
                  <a:pt x="3509973" y="1589932"/>
                </a:cubicBezTo>
                <a:cubicBezTo>
                  <a:pt x="3509973" y="1589932"/>
                  <a:pt x="3530873" y="1596313"/>
                  <a:pt x="3540326" y="1599230"/>
                </a:cubicBezTo>
                <a:cubicBezTo>
                  <a:pt x="3549778" y="1602138"/>
                  <a:pt x="3571216" y="1616182"/>
                  <a:pt x="3571216" y="1616182"/>
                </a:cubicBezTo>
                <a:cubicBezTo>
                  <a:pt x="3571216" y="1616182"/>
                  <a:pt x="3576733" y="1615307"/>
                  <a:pt x="3584069" y="1608251"/>
                </a:cubicBezTo>
                <a:cubicBezTo>
                  <a:pt x="3591404" y="1601194"/>
                  <a:pt x="3608403" y="1592396"/>
                  <a:pt x="3608403" y="1592396"/>
                </a:cubicBezTo>
                <a:lnTo>
                  <a:pt x="3613871" y="1596767"/>
                </a:lnTo>
                <a:lnTo>
                  <a:pt x="3580785" y="1620832"/>
                </a:lnTo>
                <a:cubicBezTo>
                  <a:pt x="3580785" y="1620832"/>
                  <a:pt x="3604524" y="1617636"/>
                  <a:pt x="3616337" y="1615634"/>
                </a:cubicBezTo>
                <a:cubicBezTo>
                  <a:pt x="3628138" y="1613631"/>
                  <a:pt x="3643395" y="1616452"/>
                  <a:pt x="3643395" y="1616452"/>
                </a:cubicBezTo>
                <a:lnTo>
                  <a:pt x="3686868" y="1600597"/>
                </a:lnTo>
                <a:lnTo>
                  <a:pt x="3690430" y="1606615"/>
                </a:lnTo>
                <a:lnTo>
                  <a:pt x="3653793" y="1622739"/>
                </a:lnTo>
                <a:cubicBezTo>
                  <a:pt x="3653793" y="1622739"/>
                  <a:pt x="3677310" y="1637467"/>
                  <a:pt x="3681950" y="1637784"/>
                </a:cubicBezTo>
                <a:cubicBezTo>
                  <a:pt x="3686589" y="1638093"/>
                  <a:pt x="3709020" y="1632037"/>
                  <a:pt x="3709020" y="1632037"/>
                </a:cubicBezTo>
                <a:lnTo>
                  <a:pt x="3711753" y="1639422"/>
                </a:lnTo>
                <a:cubicBezTo>
                  <a:pt x="3711753" y="1639422"/>
                  <a:pt x="3689352" y="1645322"/>
                  <a:pt x="3678398" y="1643521"/>
                </a:cubicBezTo>
                <a:cubicBezTo>
                  <a:pt x="3667443" y="1641722"/>
                  <a:pt x="3647227" y="1624654"/>
                  <a:pt x="3647227" y="1624654"/>
                </a:cubicBezTo>
                <a:cubicBezTo>
                  <a:pt x="3647227" y="1624654"/>
                  <a:pt x="3623642" y="1625000"/>
                  <a:pt x="3610869" y="1624106"/>
                </a:cubicBezTo>
                <a:cubicBezTo>
                  <a:pt x="3598094" y="1623220"/>
                  <a:pt x="3582431" y="1631489"/>
                  <a:pt x="3582431" y="1631489"/>
                </a:cubicBezTo>
                <a:lnTo>
                  <a:pt x="3598834" y="1709685"/>
                </a:lnTo>
                <a:lnTo>
                  <a:pt x="3592000" y="1706412"/>
                </a:lnTo>
                <a:cubicBezTo>
                  <a:pt x="3592000" y="1706412"/>
                  <a:pt x="3580487" y="1645438"/>
                  <a:pt x="3572863" y="1629304"/>
                </a:cubicBezTo>
                <a:cubicBezTo>
                  <a:pt x="3565228" y="1613180"/>
                  <a:pt x="3512968" y="1597334"/>
                  <a:pt x="3490835" y="1597864"/>
                </a:cubicBezTo>
                <a:cubicBezTo>
                  <a:pt x="3469552" y="1598374"/>
                  <a:pt x="3301907" y="1682895"/>
                  <a:pt x="3301907" y="1682895"/>
                </a:cubicBezTo>
                <a:cubicBezTo>
                  <a:pt x="3301907" y="1682895"/>
                  <a:pt x="3224192" y="1713218"/>
                  <a:pt x="3178871" y="1722536"/>
                </a:cubicBezTo>
                <a:cubicBezTo>
                  <a:pt x="3130237" y="1732538"/>
                  <a:pt x="3043253" y="1733751"/>
                  <a:pt x="3043253" y="1733751"/>
                </a:cubicBezTo>
                <a:cubicBezTo>
                  <a:pt x="3043253" y="1733751"/>
                  <a:pt x="3072816" y="1764950"/>
                  <a:pt x="3096844" y="1783510"/>
                </a:cubicBezTo>
                <a:cubicBezTo>
                  <a:pt x="3120871" y="1802069"/>
                  <a:pt x="3165278" y="1820995"/>
                  <a:pt x="3190076" y="1840384"/>
                </a:cubicBezTo>
                <a:cubicBezTo>
                  <a:pt x="3214874" y="1859771"/>
                  <a:pt x="3245139" y="1920215"/>
                  <a:pt x="3306826" y="1976271"/>
                </a:cubicBezTo>
                <a:cubicBezTo>
                  <a:pt x="3368512" y="2032325"/>
                  <a:pt x="3565902" y="2153012"/>
                  <a:pt x="3567935" y="2152348"/>
                </a:cubicBezTo>
                <a:cubicBezTo>
                  <a:pt x="3569975" y="2151684"/>
                  <a:pt x="3623344" y="2151357"/>
                  <a:pt x="3640662" y="2151251"/>
                </a:cubicBezTo>
                <a:cubicBezTo>
                  <a:pt x="3657990" y="2151154"/>
                  <a:pt x="3668280" y="2143328"/>
                  <a:pt x="3668280" y="2143328"/>
                </a:cubicBezTo>
                <a:lnTo>
                  <a:pt x="3732807" y="2108057"/>
                </a:lnTo>
                <a:lnTo>
                  <a:pt x="3793501" y="2038611"/>
                </a:lnTo>
                <a:lnTo>
                  <a:pt x="3799518" y="2054736"/>
                </a:lnTo>
                <a:lnTo>
                  <a:pt x="3732537" y="2118993"/>
                </a:lnTo>
                <a:lnTo>
                  <a:pt x="3680861" y="2149885"/>
                </a:lnTo>
                <a:cubicBezTo>
                  <a:pt x="3680861" y="2149885"/>
                  <a:pt x="3716606" y="2173333"/>
                  <a:pt x="3733625" y="2180236"/>
                </a:cubicBezTo>
                <a:cubicBezTo>
                  <a:pt x="3750645" y="2187138"/>
                  <a:pt x="3768627" y="2193906"/>
                  <a:pt x="3768627" y="2193906"/>
                </a:cubicBezTo>
                <a:cubicBezTo>
                  <a:pt x="3768627" y="2193906"/>
                  <a:pt x="3809664" y="2188668"/>
                  <a:pt x="3819483" y="2188169"/>
                </a:cubicBezTo>
                <a:cubicBezTo>
                  <a:pt x="3829293" y="2187668"/>
                  <a:pt x="3880726" y="2202656"/>
                  <a:pt x="3880726" y="2202656"/>
                </a:cubicBezTo>
                <a:lnTo>
                  <a:pt x="3880996" y="2209771"/>
                </a:lnTo>
                <a:cubicBezTo>
                  <a:pt x="3880996" y="2209771"/>
                  <a:pt x="3827828" y="2198594"/>
                  <a:pt x="3811820" y="2196091"/>
                </a:cubicBezTo>
                <a:cubicBezTo>
                  <a:pt x="3795822" y="2193597"/>
                  <a:pt x="3776280" y="2204293"/>
                  <a:pt x="3776280" y="2204293"/>
                </a:cubicBezTo>
                <a:cubicBezTo>
                  <a:pt x="3776280" y="2204303"/>
                  <a:pt x="3794271" y="2257613"/>
                  <a:pt x="3804985" y="2277030"/>
                </a:cubicBezTo>
                <a:cubicBezTo>
                  <a:pt x="3815701" y="2296438"/>
                  <a:pt x="3843809" y="2344290"/>
                  <a:pt x="3843809" y="2344290"/>
                </a:cubicBezTo>
                <a:lnTo>
                  <a:pt x="3827954" y="2338274"/>
                </a:lnTo>
                <a:cubicBezTo>
                  <a:pt x="3827954" y="2338274"/>
                  <a:pt x="3795976" y="2290864"/>
                  <a:pt x="3784761" y="2270187"/>
                </a:cubicBezTo>
                <a:cubicBezTo>
                  <a:pt x="3773535" y="2249518"/>
                  <a:pt x="3757411" y="2200741"/>
                  <a:pt x="3757411" y="2200741"/>
                </a:cubicBezTo>
                <a:cubicBezTo>
                  <a:pt x="3757411" y="2200741"/>
                  <a:pt x="3735887" y="2200741"/>
                  <a:pt x="3713120" y="2191451"/>
                </a:cubicBezTo>
                <a:cubicBezTo>
                  <a:pt x="3690354" y="2182151"/>
                  <a:pt x="3671833" y="2161648"/>
                  <a:pt x="3671833" y="2161648"/>
                </a:cubicBezTo>
                <a:cubicBezTo>
                  <a:pt x="3671833" y="2161648"/>
                  <a:pt x="3651338" y="2161782"/>
                  <a:pt x="3633009" y="2169300"/>
                </a:cubicBezTo>
                <a:cubicBezTo>
                  <a:pt x="3614689" y="2176818"/>
                  <a:pt x="3587350" y="2180505"/>
                  <a:pt x="3587350" y="2180505"/>
                </a:cubicBezTo>
                <a:lnTo>
                  <a:pt x="3658981" y="2294800"/>
                </a:lnTo>
                <a:lnTo>
                  <a:pt x="3701087" y="2324326"/>
                </a:lnTo>
                <a:cubicBezTo>
                  <a:pt x="3701087" y="2324326"/>
                  <a:pt x="3790681" y="2359355"/>
                  <a:pt x="3832604" y="2371080"/>
                </a:cubicBezTo>
                <a:cubicBezTo>
                  <a:pt x="3874528" y="2382806"/>
                  <a:pt x="3903416" y="2408268"/>
                  <a:pt x="3903416" y="2408268"/>
                </a:cubicBezTo>
                <a:cubicBezTo>
                  <a:pt x="3903416" y="2408268"/>
                  <a:pt x="3966644" y="2468019"/>
                  <a:pt x="3983528" y="2481266"/>
                </a:cubicBezTo>
                <a:cubicBezTo>
                  <a:pt x="4000413" y="2494512"/>
                  <a:pt x="4078407" y="2544704"/>
                  <a:pt x="4078407" y="2544704"/>
                </a:cubicBezTo>
                <a:lnTo>
                  <a:pt x="4076220" y="2559461"/>
                </a:lnTo>
                <a:cubicBezTo>
                  <a:pt x="4076220" y="2559461"/>
                  <a:pt x="3949941" y="2483344"/>
                  <a:pt x="3926655" y="2469511"/>
                </a:cubicBezTo>
                <a:cubicBezTo>
                  <a:pt x="3903377" y="2455669"/>
                  <a:pt x="3846822" y="2413735"/>
                  <a:pt x="3846822" y="2413735"/>
                </a:cubicBezTo>
                <a:cubicBezTo>
                  <a:pt x="3846822" y="2413735"/>
                  <a:pt x="3685116" y="2346986"/>
                  <a:pt x="3675933" y="2357681"/>
                </a:cubicBezTo>
                <a:cubicBezTo>
                  <a:pt x="3666760" y="2368376"/>
                  <a:pt x="3685232" y="2464861"/>
                  <a:pt x="3685232" y="2464861"/>
                </a:cubicBezTo>
                <a:lnTo>
                  <a:pt x="3753860" y="2543876"/>
                </a:lnTo>
                <a:lnTo>
                  <a:pt x="3827136" y="2628638"/>
                </a:lnTo>
                <a:lnTo>
                  <a:pt x="3817838" y="2636569"/>
                </a:lnTo>
                <a:lnTo>
                  <a:pt x="3739920" y="2552906"/>
                </a:lnTo>
                <a:lnTo>
                  <a:pt x="3678667" y="2486732"/>
                </a:lnTo>
                <a:lnTo>
                  <a:pt x="3671015" y="2526655"/>
                </a:lnTo>
                <a:lnTo>
                  <a:pt x="3657893" y="2660076"/>
                </a:lnTo>
                <a:cubicBezTo>
                  <a:pt x="3657893" y="2660076"/>
                  <a:pt x="3686388" y="2721830"/>
                  <a:pt x="3695619" y="2739649"/>
                </a:cubicBezTo>
                <a:cubicBezTo>
                  <a:pt x="3704860" y="2757459"/>
                  <a:pt x="3707018" y="2780533"/>
                  <a:pt x="3709838" y="2792143"/>
                </a:cubicBezTo>
                <a:cubicBezTo>
                  <a:pt x="3712668" y="2803752"/>
                  <a:pt x="3742376" y="2845184"/>
                  <a:pt x="3742376" y="2845184"/>
                </a:cubicBezTo>
                <a:cubicBezTo>
                  <a:pt x="3742376" y="2845184"/>
                  <a:pt x="3709309" y="2820464"/>
                  <a:pt x="3700548" y="2803627"/>
                </a:cubicBezTo>
                <a:cubicBezTo>
                  <a:pt x="3691778" y="2786781"/>
                  <a:pt x="3684164" y="2760067"/>
                  <a:pt x="3678946" y="2736087"/>
                </a:cubicBezTo>
                <a:cubicBezTo>
                  <a:pt x="3673719" y="2712118"/>
                  <a:pt x="3657980" y="2684460"/>
                  <a:pt x="3647227" y="2672929"/>
                </a:cubicBezTo>
                <a:cubicBezTo>
                  <a:pt x="3636484" y="2661395"/>
                  <a:pt x="3627542" y="2672929"/>
                  <a:pt x="3627542" y="2672929"/>
                </a:cubicBezTo>
                <a:cubicBezTo>
                  <a:pt x="3627542" y="2672929"/>
                  <a:pt x="3637265" y="2628002"/>
                  <a:pt x="3645311" y="2601847"/>
                </a:cubicBezTo>
                <a:cubicBezTo>
                  <a:pt x="3653368" y="2575681"/>
                  <a:pt x="3656247" y="2483181"/>
                  <a:pt x="3656247" y="2483181"/>
                </a:cubicBezTo>
                <a:lnTo>
                  <a:pt x="3626722" y="2304918"/>
                </a:lnTo>
                <a:cubicBezTo>
                  <a:pt x="3626722" y="2304918"/>
                  <a:pt x="3559626" y="2227328"/>
                  <a:pt x="3534029" y="2195821"/>
                </a:cubicBezTo>
                <a:cubicBezTo>
                  <a:pt x="3508432" y="2164324"/>
                  <a:pt x="3432383" y="2131025"/>
                  <a:pt x="3381199" y="2081805"/>
                </a:cubicBezTo>
                <a:cubicBezTo>
                  <a:pt x="3330006" y="2032585"/>
                  <a:pt x="3248278" y="1974508"/>
                  <a:pt x="3225896" y="1948103"/>
                </a:cubicBezTo>
                <a:cubicBezTo>
                  <a:pt x="3203514" y="1921709"/>
                  <a:pt x="3139354" y="1883557"/>
                  <a:pt x="3119263" y="1860887"/>
                </a:cubicBezTo>
                <a:cubicBezTo>
                  <a:pt x="3099172" y="1838217"/>
                  <a:pt x="3072951" y="1794937"/>
                  <a:pt x="3028764" y="1761908"/>
                </a:cubicBezTo>
                <a:cubicBezTo>
                  <a:pt x="2984570" y="1728890"/>
                  <a:pt x="2832057" y="1690325"/>
                  <a:pt x="2783232" y="1674423"/>
                </a:cubicBezTo>
                <a:cubicBezTo>
                  <a:pt x="2734416" y="1658511"/>
                  <a:pt x="2644342" y="1627387"/>
                  <a:pt x="2644342" y="1627387"/>
                </a:cubicBezTo>
                <a:cubicBezTo>
                  <a:pt x="2644342" y="1627387"/>
                  <a:pt x="2600753" y="1614806"/>
                  <a:pt x="2591570" y="1608799"/>
                </a:cubicBezTo>
                <a:cubicBezTo>
                  <a:pt x="2582386" y="1602792"/>
                  <a:pt x="2553295" y="1602783"/>
                  <a:pt x="2553295" y="1602783"/>
                </a:cubicBezTo>
                <a:lnTo>
                  <a:pt x="2542628" y="1592944"/>
                </a:lnTo>
                <a:cubicBezTo>
                  <a:pt x="2542628" y="1592944"/>
                  <a:pt x="2522355" y="1592838"/>
                  <a:pt x="2511737" y="1588843"/>
                </a:cubicBezTo>
                <a:cubicBezTo>
                  <a:pt x="2501110" y="1584839"/>
                  <a:pt x="2445007" y="1583443"/>
                  <a:pt x="2443929" y="1591847"/>
                </a:cubicBezTo>
                <a:cubicBezTo>
                  <a:pt x="2442851" y="1600251"/>
                  <a:pt x="2491213" y="1607818"/>
                  <a:pt x="2502708" y="1607981"/>
                </a:cubicBezTo>
                <a:cubicBezTo>
                  <a:pt x="2514202" y="1608135"/>
                  <a:pt x="2538806" y="1603052"/>
                  <a:pt x="2538806" y="1603052"/>
                </a:cubicBezTo>
                <a:lnTo>
                  <a:pt x="2540444" y="1609896"/>
                </a:lnTo>
                <a:lnTo>
                  <a:pt x="2521306" y="1615364"/>
                </a:lnTo>
                <a:cubicBezTo>
                  <a:pt x="2521306" y="1615364"/>
                  <a:pt x="2543023" y="1638902"/>
                  <a:pt x="2548375" y="1643791"/>
                </a:cubicBezTo>
                <a:cubicBezTo>
                  <a:pt x="2553718" y="1648691"/>
                  <a:pt x="2569698" y="1657192"/>
                  <a:pt x="2569698" y="1657192"/>
                </a:cubicBezTo>
                <a:cubicBezTo>
                  <a:pt x="2569698" y="1657192"/>
                  <a:pt x="2588305" y="1659646"/>
                  <a:pt x="2599501" y="1663757"/>
                </a:cubicBezTo>
                <a:cubicBezTo>
                  <a:pt x="2610697" y="1667858"/>
                  <a:pt x="2638326" y="1688363"/>
                  <a:pt x="2638326" y="1688363"/>
                </a:cubicBezTo>
                <a:lnTo>
                  <a:pt x="2630393" y="1689729"/>
                </a:lnTo>
                <a:cubicBezTo>
                  <a:pt x="2630393" y="1689729"/>
                  <a:pt x="2598539" y="1671969"/>
                  <a:pt x="2587468" y="1667858"/>
                </a:cubicBezTo>
                <a:cubicBezTo>
                  <a:pt x="2576398" y="1663747"/>
                  <a:pt x="2571334" y="1666761"/>
                  <a:pt x="2571334" y="1666761"/>
                </a:cubicBezTo>
                <a:lnTo>
                  <a:pt x="2566964" y="1698479"/>
                </a:lnTo>
                <a:lnTo>
                  <a:pt x="2563682" y="1659925"/>
                </a:lnTo>
                <a:cubicBezTo>
                  <a:pt x="2563682" y="1659925"/>
                  <a:pt x="2544612" y="1651840"/>
                  <a:pt x="2531962" y="1642703"/>
                </a:cubicBezTo>
                <a:cubicBezTo>
                  <a:pt x="2519323" y="1633569"/>
                  <a:pt x="2511188" y="1617271"/>
                  <a:pt x="2511188" y="1617271"/>
                </a:cubicBezTo>
                <a:cubicBezTo>
                  <a:pt x="2511188" y="1617271"/>
                  <a:pt x="2483927" y="1616452"/>
                  <a:pt x="2473183" y="1614816"/>
                </a:cubicBezTo>
                <a:cubicBezTo>
                  <a:pt x="2462441" y="1613180"/>
                  <a:pt x="2442012" y="1605516"/>
                  <a:pt x="2442012" y="1605516"/>
                </a:cubicBezTo>
                <a:cubicBezTo>
                  <a:pt x="2442012" y="1605516"/>
                  <a:pt x="2471672" y="1687890"/>
                  <a:pt x="2482204" y="1704766"/>
                </a:cubicBezTo>
                <a:cubicBezTo>
                  <a:pt x="2492735" y="1721640"/>
                  <a:pt x="2518677" y="1749963"/>
                  <a:pt x="2526774" y="1758905"/>
                </a:cubicBezTo>
                <a:cubicBezTo>
                  <a:pt x="2534870" y="1767848"/>
                  <a:pt x="2552418" y="1775905"/>
                  <a:pt x="2570795" y="1784876"/>
                </a:cubicBezTo>
                <a:cubicBezTo>
                  <a:pt x="2589163" y="1793849"/>
                  <a:pt x="2605692" y="1811551"/>
                  <a:pt x="2612353" y="1818234"/>
                </a:cubicBezTo>
                <a:cubicBezTo>
                  <a:pt x="2619015" y="1824914"/>
                  <a:pt x="2653699" y="1883519"/>
                  <a:pt x="2658559" y="1890412"/>
                </a:cubicBezTo>
                <a:cubicBezTo>
                  <a:pt x="2663412" y="1897315"/>
                  <a:pt x="2685149" y="1913920"/>
                  <a:pt x="2691097" y="1918579"/>
                </a:cubicBezTo>
                <a:cubicBezTo>
                  <a:pt x="2697047" y="1923238"/>
                  <a:pt x="2711053" y="1939632"/>
                  <a:pt x="2711053" y="1939632"/>
                </a:cubicBezTo>
                <a:lnTo>
                  <a:pt x="2724453" y="1944831"/>
                </a:lnTo>
                <a:cubicBezTo>
                  <a:pt x="2724453" y="1944831"/>
                  <a:pt x="2722750" y="1951530"/>
                  <a:pt x="2721719" y="1956584"/>
                </a:cubicBezTo>
                <a:cubicBezTo>
                  <a:pt x="2720679" y="1961638"/>
                  <a:pt x="2805883" y="2108028"/>
                  <a:pt x="2810032" y="2112428"/>
                </a:cubicBezTo>
                <a:cubicBezTo>
                  <a:pt x="2814172" y="2116837"/>
                  <a:pt x="2828901" y="2125009"/>
                  <a:pt x="2828901" y="2125009"/>
                </a:cubicBezTo>
                <a:lnTo>
                  <a:pt x="2828620" y="2131564"/>
                </a:lnTo>
                <a:cubicBezTo>
                  <a:pt x="2828620" y="2131564"/>
                  <a:pt x="2810687" y="2127628"/>
                  <a:pt x="2801552" y="2116808"/>
                </a:cubicBezTo>
                <a:cubicBezTo>
                  <a:pt x="2792426" y="2105987"/>
                  <a:pt x="2706827" y="1953610"/>
                  <a:pt x="2703670" y="1943734"/>
                </a:cubicBezTo>
                <a:cubicBezTo>
                  <a:pt x="2700512" y="1933847"/>
                  <a:pt x="2653333" y="1900327"/>
                  <a:pt x="2647345" y="1890961"/>
                </a:cubicBezTo>
                <a:cubicBezTo>
                  <a:pt x="2641357" y="1881604"/>
                  <a:pt x="2606442" y="1829862"/>
                  <a:pt x="2600319" y="1820697"/>
                </a:cubicBezTo>
                <a:cubicBezTo>
                  <a:pt x="2594198" y="1811532"/>
                  <a:pt x="2529190" y="1775087"/>
                  <a:pt x="2524041" y="1771477"/>
                </a:cubicBezTo>
                <a:cubicBezTo>
                  <a:pt x="2518890" y="1767867"/>
                  <a:pt x="2477284" y="1725269"/>
                  <a:pt x="2477284" y="1725269"/>
                </a:cubicBezTo>
                <a:cubicBezTo>
                  <a:pt x="2477284" y="1725269"/>
                  <a:pt x="2458782" y="1833039"/>
                  <a:pt x="2455682" y="1843386"/>
                </a:cubicBezTo>
                <a:cubicBezTo>
                  <a:pt x="2452583" y="1853745"/>
                  <a:pt x="2416945" y="1917059"/>
                  <a:pt x="2414942" y="1927051"/>
                </a:cubicBezTo>
                <a:cubicBezTo>
                  <a:pt x="2412940" y="1937043"/>
                  <a:pt x="2427525" y="2049547"/>
                  <a:pt x="2427525" y="2049547"/>
                </a:cubicBezTo>
                <a:lnTo>
                  <a:pt x="2417677" y="2051183"/>
                </a:lnTo>
                <a:cubicBezTo>
                  <a:pt x="2417677" y="2051183"/>
                  <a:pt x="2404411" y="1938573"/>
                  <a:pt x="2400725" y="1936079"/>
                </a:cubicBezTo>
                <a:cubicBezTo>
                  <a:pt x="2397038" y="1933587"/>
                  <a:pt x="2391435" y="1946467"/>
                  <a:pt x="2391435" y="1946467"/>
                </a:cubicBezTo>
                <a:lnTo>
                  <a:pt x="2390338" y="1938814"/>
                </a:lnTo>
                <a:cubicBezTo>
                  <a:pt x="2390338" y="1938814"/>
                  <a:pt x="2429719" y="1870610"/>
                  <a:pt x="2443650" y="1842838"/>
                </a:cubicBezTo>
                <a:cubicBezTo>
                  <a:pt x="2457578" y="1815076"/>
                  <a:pt x="2465531" y="1703398"/>
                  <a:pt x="2465531" y="1703398"/>
                </a:cubicBezTo>
                <a:lnTo>
                  <a:pt x="2402909" y="1561225"/>
                </a:lnTo>
                <a:cubicBezTo>
                  <a:pt x="2402909" y="1561225"/>
                  <a:pt x="2346740" y="1555112"/>
                  <a:pt x="2293544" y="1549192"/>
                </a:cubicBezTo>
                <a:cubicBezTo>
                  <a:pt x="2240357" y="1543282"/>
                  <a:pt x="2135785" y="1541540"/>
                  <a:pt x="2135785" y="1541540"/>
                </a:cubicBezTo>
                <a:cubicBezTo>
                  <a:pt x="2135785" y="1541540"/>
                  <a:pt x="2002430" y="1536457"/>
                  <a:pt x="1821904" y="1617550"/>
                </a:cubicBezTo>
                <a:cubicBezTo>
                  <a:pt x="1780511" y="1636148"/>
                  <a:pt x="1645009" y="1703679"/>
                  <a:pt x="1645009" y="1703679"/>
                </a:cubicBezTo>
                <a:cubicBezTo>
                  <a:pt x="1645009" y="1703679"/>
                  <a:pt x="1539676" y="1707365"/>
                  <a:pt x="1526892" y="1714884"/>
                </a:cubicBezTo>
                <a:cubicBezTo>
                  <a:pt x="1509477" y="1725116"/>
                  <a:pt x="1518410" y="1743320"/>
                  <a:pt x="1518410" y="1743320"/>
                </a:cubicBezTo>
                <a:cubicBezTo>
                  <a:pt x="1518421" y="1743320"/>
                  <a:pt x="1475525" y="1726416"/>
                  <a:pt x="1415890" y="1717896"/>
                </a:cubicBezTo>
                <a:cubicBezTo>
                  <a:pt x="1349515" y="1708405"/>
                  <a:pt x="1263512" y="1707008"/>
                  <a:pt x="1214648" y="1703948"/>
                </a:cubicBezTo>
                <a:cubicBezTo>
                  <a:pt x="1121897" y="1698143"/>
                  <a:pt x="1066736" y="1717896"/>
                  <a:pt x="1066736" y="1717896"/>
                </a:cubicBezTo>
                <a:lnTo>
                  <a:pt x="993730" y="1715432"/>
                </a:lnTo>
                <a:cubicBezTo>
                  <a:pt x="967237" y="1739450"/>
                  <a:pt x="729305" y="1955689"/>
                  <a:pt x="593177" y="2124460"/>
                </a:cubicBezTo>
                <a:cubicBezTo>
                  <a:pt x="449385" y="2302733"/>
                  <a:pt x="407829" y="2577453"/>
                  <a:pt x="393310" y="2692066"/>
                </a:cubicBezTo>
                <a:cubicBezTo>
                  <a:pt x="378792" y="2806688"/>
                  <a:pt x="418945" y="3273726"/>
                  <a:pt x="425573" y="3431938"/>
                </a:cubicBezTo>
                <a:cubicBezTo>
                  <a:pt x="432205" y="3590138"/>
                  <a:pt x="347962" y="3993680"/>
                  <a:pt x="349565" y="4144334"/>
                </a:cubicBezTo>
                <a:cubicBezTo>
                  <a:pt x="351167" y="4294999"/>
                  <a:pt x="407401" y="5591423"/>
                  <a:pt x="362308" y="5896843"/>
                </a:cubicBezTo>
                <a:cubicBezTo>
                  <a:pt x="306817" y="6272684"/>
                  <a:pt x="346078" y="6613572"/>
                  <a:pt x="391053" y="6839910"/>
                </a:cubicBezTo>
                <a:lnTo>
                  <a:pt x="394890" y="6858000"/>
                </a:lnTo>
                <a:lnTo>
                  <a:pt x="0" y="6858000"/>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80" name="Google Shape;80;p2"/>
          <p:cNvGrpSpPr/>
          <p:nvPr/>
        </p:nvGrpSpPr>
        <p:grpSpPr>
          <a:xfrm>
            <a:off x="257625" y="6451654"/>
            <a:ext cx="261367" cy="276070"/>
            <a:chOff x="143381" y="4083284"/>
            <a:chExt cx="164869" cy="174144"/>
          </a:xfrm>
        </p:grpSpPr>
        <p:sp>
          <p:nvSpPr>
            <p:cNvPr id="81" name="Google Shape;81;p2"/>
            <p:cNvSpPr/>
            <p:nvPr/>
          </p:nvSpPr>
          <p:spPr>
            <a:xfrm>
              <a:off x="207496" y="4101604"/>
              <a:ext cx="41217" cy="155769"/>
            </a:xfrm>
            <a:custGeom>
              <a:rect b="b" l="l" r="r" t="t"/>
              <a:pathLst>
                <a:path extrusionOk="0" h="155769" w="41217">
                  <a:moveTo>
                    <a:pt x="0" y="155642"/>
                  </a:moveTo>
                  <a:cubicBezTo>
                    <a:pt x="0" y="77882"/>
                    <a:pt x="33267" y="13407"/>
                    <a:pt x="41217" y="0"/>
                  </a:cubicBezTo>
                  <a:cubicBezTo>
                    <a:pt x="37315" y="12703"/>
                    <a:pt x="27478" y="36634"/>
                    <a:pt x="27478" y="155770"/>
                  </a:cubicBezTo>
                  <a:lnTo>
                    <a:pt x="0" y="15564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2" name="Google Shape;82;p2"/>
            <p:cNvSpPr/>
            <p:nvPr/>
          </p:nvSpPr>
          <p:spPr>
            <a:xfrm>
              <a:off x="225815" y="4110761"/>
              <a:ext cx="64116" cy="146667"/>
            </a:xfrm>
            <a:custGeom>
              <a:rect b="b" l="l" r="r" t="t"/>
              <a:pathLst>
                <a:path extrusionOk="0" h="146667" w="64116">
                  <a:moveTo>
                    <a:pt x="0" y="146437"/>
                  </a:moveTo>
                  <a:cubicBezTo>
                    <a:pt x="0" y="83669"/>
                    <a:pt x="50207" y="11707"/>
                    <a:pt x="64116" y="0"/>
                  </a:cubicBezTo>
                  <a:cubicBezTo>
                    <a:pt x="56404" y="10723"/>
                    <a:pt x="27478" y="56289"/>
                    <a:pt x="27478" y="146668"/>
                  </a:cubicBezTo>
                  <a:lnTo>
                    <a:pt x="0" y="146437"/>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3" name="Google Shape;83;p2"/>
            <p:cNvSpPr/>
            <p:nvPr/>
          </p:nvSpPr>
          <p:spPr>
            <a:xfrm>
              <a:off x="170859" y="4129081"/>
              <a:ext cx="59535" cy="128232"/>
            </a:xfrm>
            <a:custGeom>
              <a:rect b="b" l="l" r="r" t="t"/>
              <a:pathLst>
                <a:path extrusionOk="0" h="128232" w="59535">
                  <a:moveTo>
                    <a:pt x="32058" y="128232"/>
                  </a:moveTo>
                  <a:cubicBezTo>
                    <a:pt x="32058" y="50375"/>
                    <a:pt x="6270" y="9752"/>
                    <a:pt x="0" y="0"/>
                  </a:cubicBezTo>
                  <a:cubicBezTo>
                    <a:pt x="8083" y="8349"/>
                    <a:pt x="59536" y="73346"/>
                    <a:pt x="59536" y="128232"/>
                  </a:cubicBezTo>
                  <a:lnTo>
                    <a:pt x="32058" y="12823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4" name="Google Shape;84;p2"/>
            <p:cNvSpPr/>
            <p:nvPr/>
          </p:nvSpPr>
          <p:spPr>
            <a:xfrm>
              <a:off x="143381" y="4138238"/>
              <a:ext cx="164869" cy="119075"/>
            </a:xfrm>
            <a:custGeom>
              <a:rect b="b" l="l" r="r" t="t"/>
              <a:pathLst>
                <a:path extrusionOk="0" h="119075" w="164869">
                  <a:moveTo>
                    <a:pt x="105333" y="119076"/>
                  </a:moveTo>
                  <a:cubicBezTo>
                    <a:pt x="105333" y="56617"/>
                    <a:pt x="156708" y="6224"/>
                    <a:pt x="164869" y="0"/>
                  </a:cubicBezTo>
                  <a:cubicBezTo>
                    <a:pt x="158315" y="7863"/>
                    <a:pt x="132811" y="50381"/>
                    <a:pt x="132811" y="119076"/>
                  </a:cubicBezTo>
                  <a:lnTo>
                    <a:pt x="105333" y="119076"/>
                  </a:lnTo>
                  <a:close/>
                  <a:moveTo>
                    <a:pt x="36637" y="119076"/>
                  </a:moveTo>
                  <a:cubicBezTo>
                    <a:pt x="36637" y="50223"/>
                    <a:pt x="7066" y="7663"/>
                    <a:pt x="0" y="0"/>
                  </a:cubicBezTo>
                  <a:cubicBezTo>
                    <a:pt x="8596" y="5957"/>
                    <a:pt x="64116" y="58372"/>
                    <a:pt x="64116" y="119076"/>
                  </a:cubicBezTo>
                  <a:lnTo>
                    <a:pt x="36637" y="119076"/>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5" name="Google Shape;85;p2"/>
            <p:cNvSpPr/>
            <p:nvPr/>
          </p:nvSpPr>
          <p:spPr>
            <a:xfrm>
              <a:off x="161699" y="4083284"/>
              <a:ext cx="77855" cy="174138"/>
            </a:xfrm>
            <a:custGeom>
              <a:rect b="b" l="l" r="r" t="t"/>
              <a:pathLst>
                <a:path extrusionOk="0" h="174138" w="77855">
                  <a:moveTo>
                    <a:pt x="43177" y="82381"/>
                  </a:moveTo>
                  <a:cubicBezTo>
                    <a:pt x="44881" y="88976"/>
                    <a:pt x="46237" y="95643"/>
                    <a:pt x="47377" y="102335"/>
                  </a:cubicBezTo>
                  <a:cubicBezTo>
                    <a:pt x="59000" y="124486"/>
                    <a:pt x="68682" y="150184"/>
                    <a:pt x="68695" y="173993"/>
                  </a:cubicBezTo>
                  <a:lnTo>
                    <a:pt x="77855" y="173914"/>
                  </a:lnTo>
                  <a:cubicBezTo>
                    <a:pt x="76710" y="157634"/>
                    <a:pt x="74443" y="141051"/>
                    <a:pt x="70912" y="124990"/>
                  </a:cubicBezTo>
                  <a:cubicBezTo>
                    <a:pt x="67354" y="108887"/>
                    <a:pt x="62517" y="93099"/>
                    <a:pt x="56193" y="77979"/>
                  </a:cubicBezTo>
                  <a:cubicBezTo>
                    <a:pt x="49892" y="62871"/>
                    <a:pt x="42115" y="48420"/>
                    <a:pt x="32813" y="35146"/>
                  </a:cubicBezTo>
                  <a:cubicBezTo>
                    <a:pt x="23467" y="21951"/>
                    <a:pt x="12805" y="9570"/>
                    <a:pt x="0" y="0"/>
                  </a:cubicBezTo>
                  <a:cubicBezTo>
                    <a:pt x="11257" y="11276"/>
                    <a:pt x="19803" y="24769"/>
                    <a:pt x="26924" y="38686"/>
                  </a:cubicBezTo>
                  <a:cubicBezTo>
                    <a:pt x="33981" y="52670"/>
                    <a:pt x="39326" y="67377"/>
                    <a:pt x="43177" y="82381"/>
                  </a:cubicBezTo>
                  <a:close/>
                  <a:moveTo>
                    <a:pt x="50382" y="174029"/>
                  </a:moveTo>
                  <a:cubicBezTo>
                    <a:pt x="50382" y="174065"/>
                    <a:pt x="50377" y="174108"/>
                    <a:pt x="50377" y="174138"/>
                  </a:cubicBezTo>
                  <a:lnTo>
                    <a:pt x="64116" y="174029"/>
                  </a:lnTo>
                  <a:lnTo>
                    <a:pt x="50382" y="174029"/>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86" name="Google Shape;86;p2"/>
          <p:cNvGrpSpPr/>
          <p:nvPr/>
        </p:nvGrpSpPr>
        <p:grpSpPr>
          <a:xfrm>
            <a:off x="-212819" y="1686118"/>
            <a:ext cx="3552716" cy="3080962"/>
            <a:chOff x="-153373" y="1077206"/>
            <a:chExt cx="2241037" cy="1943457"/>
          </a:xfrm>
        </p:grpSpPr>
        <p:sp>
          <p:nvSpPr>
            <p:cNvPr id="87" name="Google Shape;87;p2"/>
            <p:cNvSpPr/>
            <p:nvPr/>
          </p:nvSpPr>
          <p:spPr>
            <a:xfrm>
              <a:off x="90072" y="1143464"/>
              <a:ext cx="1446106" cy="1877199"/>
            </a:xfrm>
            <a:custGeom>
              <a:rect b="b" l="l" r="r" t="t"/>
              <a:pathLst>
                <a:path extrusionOk="0" h="1877199" w="1446106">
                  <a:moveTo>
                    <a:pt x="3708" y="1877200"/>
                  </a:moveTo>
                  <a:cubicBezTo>
                    <a:pt x="-21867" y="1803841"/>
                    <a:pt x="92378" y="1572090"/>
                    <a:pt x="116026" y="1500098"/>
                  </a:cubicBezTo>
                  <a:cubicBezTo>
                    <a:pt x="137887" y="1433547"/>
                    <a:pt x="172330" y="1371744"/>
                    <a:pt x="196205" y="1305691"/>
                  </a:cubicBezTo>
                  <a:cubicBezTo>
                    <a:pt x="297200" y="1026285"/>
                    <a:pt x="421517" y="727923"/>
                    <a:pt x="644893" y="523812"/>
                  </a:cubicBezTo>
                  <a:cubicBezTo>
                    <a:pt x="762955" y="415934"/>
                    <a:pt x="898286" y="323891"/>
                    <a:pt x="1039252" y="246775"/>
                  </a:cubicBezTo>
                  <a:cubicBezTo>
                    <a:pt x="1078618" y="225236"/>
                    <a:pt x="1124031" y="195361"/>
                    <a:pt x="1165875" y="180770"/>
                  </a:cubicBezTo>
                  <a:cubicBezTo>
                    <a:pt x="1170259" y="179240"/>
                    <a:pt x="1444078" y="-5683"/>
                    <a:pt x="1446106" y="134"/>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8" name="Google Shape;88;p2"/>
            <p:cNvSpPr/>
            <p:nvPr/>
          </p:nvSpPr>
          <p:spPr>
            <a:xfrm>
              <a:off x="468334" y="1227377"/>
              <a:ext cx="63607" cy="522876"/>
            </a:xfrm>
            <a:custGeom>
              <a:rect b="b" l="l" r="r" t="t"/>
              <a:pathLst>
                <a:path extrusionOk="0" h="522876" w="63607">
                  <a:moveTo>
                    <a:pt x="60644" y="522876"/>
                  </a:moveTo>
                  <a:cubicBezTo>
                    <a:pt x="72784" y="503227"/>
                    <a:pt x="43966" y="422205"/>
                    <a:pt x="39955" y="396581"/>
                  </a:cubicBezTo>
                  <a:cubicBezTo>
                    <a:pt x="23233" y="289741"/>
                    <a:pt x="-7873" y="107951"/>
                    <a:pt x="1840" y="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9" name="Google Shape;89;p2"/>
            <p:cNvSpPr/>
            <p:nvPr/>
          </p:nvSpPr>
          <p:spPr>
            <a:xfrm>
              <a:off x="159087" y="1077206"/>
              <a:ext cx="881703" cy="1347661"/>
            </a:xfrm>
            <a:custGeom>
              <a:rect b="b" l="l" r="r" t="t"/>
              <a:pathLst>
                <a:path extrusionOk="0" h="1347661" w="881703">
                  <a:moveTo>
                    <a:pt x="0" y="1347661"/>
                  </a:moveTo>
                  <a:cubicBezTo>
                    <a:pt x="31147" y="1224220"/>
                    <a:pt x="138671" y="1103997"/>
                    <a:pt x="205644" y="999263"/>
                  </a:cubicBezTo>
                  <a:cubicBezTo>
                    <a:pt x="332163" y="801407"/>
                    <a:pt x="473319" y="614165"/>
                    <a:pt x="599098" y="417463"/>
                  </a:cubicBezTo>
                  <a:cubicBezTo>
                    <a:pt x="650760" y="336679"/>
                    <a:pt x="801235" y="54698"/>
                    <a:pt x="881704" y="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0" name="Google Shape;90;p2"/>
            <p:cNvSpPr/>
            <p:nvPr/>
          </p:nvSpPr>
          <p:spPr>
            <a:xfrm>
              <a:off x="58454" y="1362167"/>
              <a:ext cx="482883" cy="438126"/>
            </a:xfrm>
            <a:custGeom>
              <a:rect b="b" l="l" r="r" t="t"/>
              <a:pathLst>
                <a:path extrusionOk="0" h="438126" w="482883">
                  <a:moveTo>
                    <a:pt x="482884" y="438127"/>
                  </a:moveTo>
                  <a:cubicBezTo>
                    <a:pt x="315275" y="304508"/>
                    <a:pt x="140913" y="161344"/>
                    <a:pt x="0" y="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1" name="Google Shape;91;p2"/>
            <p:cNvSpPr/>
            <p:nvPr/>
          </p:nvSpPr>
          <p:spPr>
            <a:xfrm>
              <a:off x="-153373" y="1737750"/>
              <a:ext cx="699257" cy="65889"/>
            </a:xfrm>
            <a:custGeom>
              <a:rect b="b" l="l" r="r" t="t"/>
              <a:pathLst>
                <a:path extrusionOk="0" h="65889" w="699257">
                  <a:moveTo>
                    <a:pt x="699257" y="65294"/>
                  </a:moveTo>
                  <a:cubicBezTo>
                    <a:pt x="697119" y="68774"/>
                    <a:pt x="549450" y="55870"/>
                    <a:pt x="538926" y="55755"/>
                  </a:cubicBezTo>
                  <a:cubicBezTo>
                    <a:pt x="453398" y="54832"/>
                    <a:pt x="366818" y="45979"/>
                    <a:pt x="281960" y="35140"/>
                  </a:cubicBezTo>
                  <a:cubicBezTo>
                    <a:pt x="189623" y="23348"/>
                    <a:pt x="90819" y="21216"/>
                    <a:pt x="0" y="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2" name="Google Shape;92;p2"/>
            <p:cNvSpPr/>
            <p:nvPr/>
          </p:nvSpPr>
          <p:spPr>
            <a:xfrm>
              <a:off x="633748" y="1303496"/>
              <a:ext cx="1453916" cy="467827"/>
            </a:xfrm>
            <a:custGeom>
              <a:rect b="b" l="l" r="r" t="t"/>
              <a:pathLst>
                <a:path extrusionOk="0" h="467827" w="1453916">
                  <a:moveTo>
                    <a:pt x="0" y="467828"/>
                  </a:moveTo>
                  <a:cubicBezTo>
                    <a:pt x="66278" y="448378"/>
                    <a:pt x="127261" y="405642"/>
                    <a:pt x="191960" y="380297"/>
                  </a:cubicBezTo>
                  <a:cubicBezTo>
                    <a:pt x="412277" y="293981"/>
                    <a:pt x="648777" y="223082"/>
                    <a:pt x="877085" y="160071"/>
                  </a:cubicBezTo>
                  <a:cubicBezTo>
                    <a:pt x="973809" y="133384"/>
                    <a:pt x="1069179" y="98882"/>
                    <a:pt x="1167487" y="78066"/>
                  </a:cubicBezTo>
                  <a:cubicBezTo>
                    <a:pt x="1201728" y="70822"/>
                    <a:pt x="1460434" y="-1911"/>
                    <a:pt x="1453791" y="38"/>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3" name="Google Shape;93;p2"/>
            <p:cNvSpPr/>
            <p:nvPr/>
          </p:nvSpPr>
          <p:spPr>
            <a:xfrm>
              <a:off x="496068" y="1747363"/>
              <a:ext cx="198851" cy="227342"/>
            </a:xfrm>
            <a:custGeom>
              <a:rect b="b" l="l" r="r" t="t"/>
              <a:pathLst>
                <a:path extrusionOk="0" h="227342" w="198851">
                  <a:moveTo>
                    <a:pt x="73" y="227337"/>
                  </a:moveTo>
                  <a:cubicBezTo>
                    <a:pt x="-1252" y="227640"/>
                    <a:pt x="15880" y="215690"/>
                    <a:pt x="22478" y="207839"/>
                  </a:cubicBezTo>
                  <a:cubicBezTo>
                    <a:pt x="38080" y="189270"/>
                    <a:pt x="54402" y="171248"/>
                    <a:pt x="69194" y="152029"/>
                  </a:cubicBezTo>
                  <a:cubicBezTo>
                    <a:pt x="98609" y="113823"/>
                    <a:pt x="134018" y="78768"/>
                    <a:pt x="165685" y="42153"/>
                  </a:cubicBezTo>
                  <a:cubicBezTo>
                    <a:pt x="175564" y="30725"/>
                    <a:pt x="185243" y="6861"/>
                    <a:pt x="198851" y="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4" name="Google Shape;94;p2"/>
            <p:cNvSpPr/>
            <p:nvPr/>
          </p:nvSpPr>
          <p:spPr>
            <a:xfrm>
              <a:off x="450855" y="1718325"/>
              <a:ext cx="299909" cy="348623"/>
            </a:xfrm>
            <a:custGeom>
              <a:rect b="b" l="l" r="r" t="t"/>
              <a:pathLst>
                <a:path extrusionOk="0" h="348623" w="299909">
                  <a:moveTo>
                    <a:pt x="8" y="348616"/>
                  </a:moveTo>
                  <a:cubicBezTo>
                    <a:pt x="-230" y="348938"/>
                    <a:pt x="5108" y="337729"/>
                    <a:pt x="7159" y="334626"/>
                  </a:cubicBezTo>
                  <a:cubicBezTo>
                    <a:pt x="13463" y="325099"/>
                    <a:pt x="22151" y="316998"/>
                    <a:pt x="29322" y="308145"/>
                  </a:cubicBezTo>
                  <a:cubicBezTo>
                    <a:pt x="50142" y="282436"/>
                    <a:pt x="70092" y="257230"/>
                    <a:pt x="93427" y="233731"/>
                  </a:cubicBezTo>
                  <a:cubicBezTo>
                    <a:pt x="139837" y="186993"/>
                    <a:pt x="191490" y="138549"/>
                    <a:pt x="230808" y="85739"/>
                  </a:cubicBezTo>
                  <a:cubicBezTo>
                    <a:pt x="247707" y="63035"/>
                    <a:pt x="273556" y="13298"/>
                    <a:pt x="299909" y="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5" name="Google Shape;95;p2"/>
            <p:cNvSpPr/>
            <p:nvPr/>
          </p:nvSpPr>
          <p:spPr>
            <a:xfrm>
              <a:off x="252881" y="2222729"/>
              <a:ext cx="104150" cy="34280"/>
            </a:xfrm>
            <a:custGeom>
              <a:rect b="b" l="l" r="r" t="t"/>
              <a:pathLst>
                <a:path extrusionOk="0" h="34280" w="104150">
                  <a:moveTo>
                    <a:pt x="104150" y="34248"/>
                  </a:moveTo>
                  <a:cubicBezTo>
                    <a:pt x="104189" y="34910"/>
                    <a:pt x="100667" y="25134"/>
                    <a:pt x="99114" y="22444"/>
                  </a:cubicBezTo>
                  <a:cubicBezTo>
                    <a:pt x="94164" y="13846"/>
                    <a:pt x="85771" y="9516"/>
                    <a:pt x="76674" y="5952"/>
                  </a:cubicBezTo>
                  <a:cubicBezTo>
                    <a:pt x="47129" y="-5628"/>
                    <a:pt x="24043" y="961"/>
                    <a:pt x="0" y="14805"/>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6" name="Google Shape;96;p2"/>
            <p:cNvSpPr/>
            <p:nvPr/>
          </p:nvSpPr>
          <p:spPr>
            <a:xfrm>
              <a:off x="278476" y="2188554"/>
              <a:ext cx="91417" cy="38662"/>
            </a:xfrm>
            <a:custGeom>
              <a:rect b="b" l="l" r="r" t="t"/>
              <a:pathLst>
                <a:path extrusionOk="0" h="38662" w="91417">
                  <a:moveTo>
                    <a:pt x="91417" y="38663"/>
                  </a:moveTo>
                  <a:cubicBezTo>
                    <a:pt x="77488" y="14471"/>
                    <a:pt x="25851" y="-17505"/>
                    <a:pt x="0" y="11587"/>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7" name="Google Shape;97;p2"/>
            <p:cNvSpPr/>
            <p:nvPr/>
          </p:nvSpPr>
          <p:spPr>
            <a:xfrm>
              <a:off x="123853" y="1773672"/>
              <a:ext cx="142736" cy="454225"/>
            </a:xfrm>
            <a:custGeom>
              <a:rect b="b" l="l" r="r" t="t"/>
              <a:pathLst>
                <a:path extrusionOk="0" h="454225" w="142736">
                  <a:moveTo>
                    <a:pt x="136650" y="454225"/>
                  </a:moveTo>
                  <a:cubicBezTo>
                    <a:pt x="157311" y="346408"/>
                    <a:pt x="122736" y="233337"/>
                    <a:pt x="72692" y="138472"/>
                  </a:cubicBezTo>
                  <a:cubicBezTo>
                    <a:pt x="56976" y="108675"/>
                    <a:pt x="39609" y="78466"/>
                    <a:pt x="27047" y="47194"/>
                  </a:cubicBezTo>
                  <a:cubicBezTo>
                    <a:pt x="25514" y="43375"/>
                    <a:pt x="1646" y="-2081"/>
                    <a:pt x="0" y="74"/>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8" name="Google Shape;98;p2"/>
            <p:cNvSpPr/>
            <p:nvPr/>
          </p:nvSpPr>
          <p:spPr>
            <a:xfrm>
              <a:off x="174794" y="1778543"/>
              <a:ext cx="121653" cy="405257"/>
            </a:xfrm>
            <a:custGeom>
              <a:rect b="b" l="l" r="r" t="t"/>
              <a:pathLst>
                <a:path extrusionOk="0" h="405257" w="121653">
                  <a:moveTo>
                    <a:pt x="114453" y="405258"/>
                  </a:moveTo>
                  <a:cubicBezTo>
                    <a:pt x="131074" y="383526"/>
                    <a:pt x="113848" y="333278"/>
                    <a:pt x="112884" y="307544"/>
                  </a:cubicBezTo>
                  <a:cubicBezTo>
                    <a:pt x="109923" y="228563"/>
                    <a:pt x="74989" y="140881"/>
                    <a:pt x="40613" y="70468"/>
                  </a:cubicBezTo>
                  <a:cubicBezTo>
                    <a:pt x="29329" y="47357"/>
                    <a:pt x="21171" y="16194"/>
                    <a:pt x="0" y="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9" name="Google Shape;99;p2"/>
            <p:cNvSpPr/>
            <p:nvPr/>
          </p:nvSpPr>
          <p:spPr>
            <a:xfrm>
              <a:off x="234986" y="1785510"/>
              <a:ext cx="95923" cy="344297"/>
            </a:xfrm>
            <a:custGeom>
              <a:rect b="b" l="l" r="r" t="t"/>
              <a:pathLst>
                <a:path extrusionOk="0" h="344297" w="95923">
                  <a:moveTo>
                    <a:pt x="92568" y="344297"/>
                  </a:moveTo>
                  <a:cubicBezTo>
                    <a:pt x="106518" y="271498"/>
                    <a:pt x="74036" y="172448"/>
                    <a:pt x="49201" y="104640"/>
                  </a:cubicBezTo>
                  <a:cubicBezTo>
                    <a:pt x="40152" y="79939"/>
                    <a:pt x="28702" y="55959"/>
                    <a:pt x="19862" y="31829"/>
                  </a:cubicBezTo>
                  <a:cubicBezTo>
                    <a:pt x="16829" y="23540"/>
                    <a:pt x="9993" y="16229"/>
                    <a:pt x="5862" y="8402"/>
                  </a:cubicBezTo>
                  <a:cubicBezTo>
                    <a:pt x="4790" y="6368"/>
                    <a:pt x="-1007" y="-2212"/>
                    <a:pt x="152" y="538"/>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0" name="Google Shape;100;p2"/>
            <p:cNvSpPr/>
            <p:nvPr/>
          </p:nvSpPr>
          <p:spPr>
            <a:xfrm>
              <a:off x="320741" y="1791178"/>
              <a:ext cx="85657" cy="216645"/>
            </a:xfrm>
            <a:custGeom>
              <a:rect b="b" l="l" r="r" t="t"/>
              <a:pathLst>
                <a:path extrusionOk="0" h="216645" w="85657">
                  <a:moveTo>
                    <a:pt x="85657" y="216645"/>
                  </a:moveTo>
                  <a:cubicBezTo>
                    <a:pt x="83957" y="216324"/>
                    <a:pt x="84954" y="210689"/>
                    <a:pt x="84900" y="208836"/>
                  </a:cubicBezTo>
                  <a:cubicBezTo>
                    <a:pt x="84435" y="193006"/>
                    <a:pt x="82696" y="174547"/>
                    <a:pt x="77205" y="159561"/>
                  </a:cubicBezTo>
                  <a:cubicBezTo>
                    <a:pt x="64883" y="125915"/>
                    <a:pt x="49718" y="93216"/>
                    <a:pt x="36791" y="59819"/>
                  </a:cubicBezTo>
                  <a:cubicBezTo>
                    <a:pt x="31238" y="45464"/>
                    <a:pt x="22801" y="30824"/>
                    <a:pt x="14131" y="18042"/>
                  </a:cubicBezTo>
                  <a:cubicBezTo>
                    <a:pt x="11509" y="14181"/>
                    <a:pt x="36" y="-186"/>
                    <a:pt x="0" y="2"/>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1" name="Google Shape;101;p2"/>
            <p:cNvSpPr/>
            <p:nvPr/>
          </p:nvSpPr>
          <p:spPr>
            <a:xfrm>
              <a:off x="383066" y="1790505"/>
              <a:ext cx="49789" cy="180447"/>
            </a:xfrm>
            <a:custGeom>
              <a:rect b="b" l="l" r="r" t="t"/>
              <a:pathLst>
                <a:path extrusionOk="0" h="180447" w="49789">
                  <a:moveTo>
                    <a:pt x="49789" y="180447"/>
                  </a:moveTo>
                  <a:cubicBezTo>
                    <a:pt x="46886" y="173555"/>
                    <a:pt x="50586" y="163093"/>
                    <a:pt x="49589" y="155606"/>
                  </a:cubicBezTo>
                  <a:cubicBezTo>
                    <a:pt x="45041" y="121468"/>
                    <a:pt x="38298" y="79940"/>
                    <a:pt x="22152" y="49330"/>
                  </a:cubicBezTo>
                  <a:cubicBezTo>
                    <a:pt x="18275" y="41983"/>
                    <a:pt x="-968" y="5246"/>
                    <a:pt x="38" y="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2" name="Google Shape;102;p2"/>
            <p:cNvSpPr/>
            <p:nvPr/>
          </p:nvSpPr>
          <p:spPr>
            <a:xfrm>
              <a:off x="409555" y="1796025"/>
              <a:ext cx="46684" cy="147851"/>
            </a:xfrm>
            <a:custGeom>
              <a:rect b="b" l="l" r="r" t="t"/>
              <a:pathLst>
                <a:path extrusionOk="0" h="147851" w="46684">
                  <a:moveTo>
                    <a:pt x="42018" y="147852"/>
                  </a:moveTo>
                  <a:cubicBezTo>
                    <a:pt x="62807" y="120673"/>
                    <a:pt x="7853" y="27908"/>
                    <a:pt x="0" y="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3" name="Google Shape;103;p2"/>
            <p:cNvSpPr/>
            <p:nvPr/>
          </p:nvSpPr>
          <p:spPr>
            <a:xfrm>
              <a:off x="456135" y="1799122"/>
              <a:ext cx="30014" cy="94877"/>
            </a:xfrm>
            <a:custGeom>
              <a:rect b="b" l="l" r="r" t="t"/>
              <a:pathLst>
                <a:path extrusionOk="0" h="94877" w="30014">
                  <a:moveTo>
                    <a:pt x="29348" y="94878"/>
                  </a:moveTo>
                  <a:cubicBezTo>
                    <a:pt x="35492" y="62823"/>
                    <a:pt x="-2926" y="16201"/>
                    <a:pt x="179" y="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4" name="Google Shape;104;p2"/>
            <p:cNvSpPr/>
            <p:nvPr/>
          </p:nvSpPr>
          <p:spPr>
            <a:xfrm>
              <a:off x="487966" y="1803385"/>
              <a:ext cx="22204" cy="61965"/>
            </a:xfrm>
            <a:custGeom>
              <a:rect b="b" l="l" r="r" t="t"/>
              <a:pathLst>
                <a:path extrusionOk="0" h="61965" w="22204">
                  <a:moveTo>
                    <a:pt x="22205" y="60625"/>
                  </a:moveTo>
                  <a:cubicBezTo>
                    <a:pt x="20913" y="67365"/>
                    <a:pt x="21207" y="46841"/>
                    <a:pt x="19348" y="40234"/>
                  </a:cubicBezTo>
                  <a:cubicBezTo>
                    <a:pt x="15119" y="25206"/>
                    <a:pt x="8616" y="12697"/>
                    <a:pt x="0" y="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5" name="Google Shape;105;p2"/>
            <p:cNvSpPr/>
            <p:nvPr/>
          </p:nvSpPr>
          <p:spPr>
            <a:xfrm>
              <a:off x="510661" y="1795557"/>
              <a:ext cx="13710" cy="41406"/>
            </a:xfrm>
            <a:custGeom>
              <a:rect b="b" l="l" r="r" t="t"/>
              <a:pathLst>
                <a:path extrusionOk="0" h="41406" w="13710">
                  <a:moveTo>
                    <a:pt x="13711" y="41406"/>
                  </a:moveTo>
                  <a:cubicBezTo>
                    <a:pt x="9675" y="27070"/>
                    <a:pt x="5945" y="14112"/>
                    <a:pt x="0" y="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6" name="Google Shape;106;p2"/>
            <p:cNvSpPr/>
            <p:nvPr/>
          </p:nvSpPr>
          <p:spPr>
            <a:xfrm>
              <a:off x="320012" y="2125992"/>
              <a:ext cx="91749" cy="21976"/>
            </a:xfrm>
            <a:custGeom>
              <a:rect b="b" l="l" r="r" t="t"/>
              <a:pathLst>
                <a:path extrusionOk="0" h="21976" w="91749">
                  <a:moveTo>
                    <a:pt x="0" y="21977"/>
                  </a:moveTo>
                  <a:cubicBezTo>
                    <a:pt x="0" y="21977"/>
                    <a:pt x="6888" y="17599"/>
                    <a:pt x="8505" y="16967"/>
                  </a:cubicBezTo>
                  <a:cubicBezTo>
                    <a:pt x="15469" y="14247"/>
                    <a:pt x="21292" y="10263"/>
                    <a:pt x="28613" y="8302"/>
                  </a:cubicBezTo>
                  <a:cubicBezTo>
                    <a:pt x="47579" y="3226"/>
                    <a:pt x="73139" y="-5676"/>
                    <a:pt x="91750" y="5071"/>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7" name="Google Shape;107;p2"/>
            <p:cNvSpPr/>
            <p:nvPr/>
          </p:nvSpPr>
          <p:spPr>
            <a:xfrm>
              <a:off x="407085" y="2011430"/>
              <a:ext cx="36405" cy="54254"/>
            </a:xfrm>
            <a:custGeom>
              <a:rect b="b" l="l" r="r" t="t"/>
              <a:pathLst>
                <a:path extrusionOk="0" h="54254" w="36405">
                  <a:moveTo>
                    <a:pt x="0" y="0"/>
                  </a:moveTo>
                  <a:cubicBezTo>
                    <a:pt x="26080" y="1573"/>
                    <a:pt x="31609" y="36342"/>
                    <a:pt x="36405" y="54255"/>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8" name="Google Shape;108;p2"/>
            <p:cNvSpPr/>
            <p:nvPr/>
          </p:nvSpPr>
          <p:spPr>
            <a:xfrm>
              <a:off x="431900" y="1976205"/>
              <a:ext cx="41320" cy="35024"/>
            </a:xfrm>
            <a:custGeom>
              <a:rect b="b" l="l" r="r" t="t"/>
              <a:pathLst>
                <a:path extrusionOk="0" h="35024" w="41320">
                  <a:moveTo>
                    <a:pt x="0" y="1226"/>
                  </a:moveTo>
                  <a:cubicBezTo>
                    <a:pt x="27981" y="-6261"/>
                    <a:pt x="30190" y="22467"/>
                    <a:pt x="41321" y="35024"/>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9" name="Google Shape;109;p2"/>
            <p:cNvSpPr/>
            <p:nvPr/>
          </p:nvSpPr>
          <p:spPr>
            <a:xfrm>
              <a:off x="441226" y="1957739"/>
              <a:ext cx="48103" cy="27841"/>
            </a:xfrm>
            <a:custGeom>
              <a:rect b="b" l="l" r="r" t="t"/>
              <a:pathLst>
                <a:path extrusionOk="0" h="27841" w="48103">
                  <a:moveTo>
                    <a:pt x="415" y="1907"/>
                  </a:moveTo>
                  <a:cubicBezTo>
                    <a:pt x="-3515" y="-2525"/>
                    <a:pt x="21724" y="2065"/>
                    <a:pt x="23334" y="2745"/>
                  </a:cubicBezTo>
                  <a:cubicBezTo>
                    <a:pt x="42910" y="11009"/>
                    <a:pt x="37174" y="15509"/>
                    <a:pt x="48104" y="27842"/>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0" name="Google Shape;110;p2"/>
            <p:cNvSpPr/>
            <p:nvPr/>
          </p:nvSpPr>
          <p:spPr>
            <a:xfrm>
              <a:off x="447587" y="1779181"/>
              <a:ext cx="180198" cy="277057"/>
            </a:xfrm>
            <a:custGeom>
              <a:rect b="b" l="l" r="r" t="t"/>
              <a:pathLst>
                <a:path extrusionOk="0" h="277057" w="180198">
                  <a:moveTo>
                    <a:pt x="705" y="276114"/>
                  </a:moveTo>
                  <a:cubicBezTo>
                    <a:pt x="705" y="280444"/>
                    <a:pt x="0" y="268555"/>
                    <a:pt x="0" y="266946"/>
                  </a:cubicBezTo>
                  <a:cubicBezTo>
                    <a:pt x="0" y="257983"/>
                    <a:pt x="701" y="248802"/>
                    <a:pt x="3173" y="240149"/>
                  </a:cubicBezTo>
                  <a:cubicBezTo>
                    <a:pt x="10548" y="214336"/>
                    <a:pt x="16125" y="189240"/>
                    <a:pt x="26800" y="164332"/>
                  </a:cubicBezTo>
                  <a:cubicBezTo>
                    <a:pt x="57196" y="93408"/>
                    <a:pt x="111539" y="34332"/>
                    <a:pt x="180198" y="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1" name="Google Shape;111;p2"/>
            <p:cNvSpPr/>
            <p:nvPr/>
          </p:nvSpPr>
          <p:spPr>
            <a:xfrm>
              <a:off x="510281" y="1782739"/>
              <a:ext cx="4129" cy="15957"/>
            </a:xfrm>
            <a:custGeom>
              <a:rect b="b" l="l" r="r" t="t"/>
              <a:pathLst>
                <a:path extrusionOk="0" h="15957" w="4129">
                  <a:moveTo>
                    <a:pt x="0" y="15958"/>
                  </a:moveTo>
                  <a:cubicBezTo>
                    <a:pt x="2502" y="10954"/>
                    <a:pt x="5919" y="5799"/>
                    <a:pt x="3020" y="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2" name="Google Shape;112;p2"/>
            <p:cNvSpPr/>
            <p:nvPr/>
          </p:nvSpPr>
          <p:spPr>
            <a:xfrm>
              <a:off x="515888" y="1744657"/>
              <a:ext cx="18029" cy="34500"/>
            </a:xfrm>
            <a:custGeom>
              <a:rect b="b" l="l" r="r" t="t"/>
              <a:pathLst>
                <a:path extrusionOk="0" h="34500" w="18029">
                  <a:moveTo>
                    <a:pt x="0" y="34196"/>
                  </a:moveTo>
                  <a:cubicBezTo>
                    <a:pt x="6451" y="37427"/>
                    <a:pt x="16995" y="14018"/>
                    <a:pt x="17686" y="9179"/>
                  </a:cubicBezTo>
                  <a:cubicBezTo>
                    <a:pt x="17972" y="7181"/>
                    <a:pt x="18289" y="-1083"/>
                    <a:pt x="17686" y="119"/>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3" name="Google Shape;113;p2"/>
            <p:cNvSpPr/>
            <p:nvPr/>
          </p:nvSpPr>
          <p:spPr>
            <a:xfrm>
              <a:off x="534868" y="1743482"/>
              <a:ext cx="47449" cy="11290"/>
            </a:xfrm>
            <a:custGeom>
              <a:rect b="b" l="l" r="r" t="t"/>
              <a:pathLst>
                <a:path extrusionOk="0" h="11290" w="47449">
                  <a:moveTo>
                    <a:pt x="0" y="7766"/>
                  </a:moveTo>
                  <a:cubicBezTo>
                    <a:pt x="0" y="18265"/>
                    <a:pt x="43115" y="2168"/>
                    <a:pt x="47450" y="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4" name="Google Shape;114;p2"/>
            <p:cNvSpPr/>
            <p:nvPr/>
          </p:nvSpPr>
          <p:spPr>
            <a:xfrm>
              <a:off x="585533" y="1748662"/>
              <a:ext cx="46823" cy="25017"/>
            </a:xfrm>
            <a:custGeom>
              <a:rect b="b" l="l" r="r" t="t"/>
              <a:pathLst>
                <a:path extrusionOk="0" h="25017" w="46823">
                  <a:moveTo>
                    <a:pt x="667" y="0"/>
                  </a:moveTo>
                  <a:cubicBezTo>
                    <a:pt x="-1592" y="2259"/>
                    <a:pt x="2516" y="6716"/>
                    <a:pt x="3686" y="9060"/>
                  </a:cubicBezTo>
                  <a:cubicBezTo>
                    <a:pt x="13995" y="29675"/>
                    <a:pt x="32609" y="15545"/>
                    <a:pt x="46824" y="25017"/>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5" name="Google Shape;115;p2"/>
            <p:cNvSpPr/>
            <p:nvPr/>
          </p:nvSpPr>
          <p:spPr>
            <a:xfrm>
              <a:off x="551904" y="1801290"/>
              <a:ext cx="28523" cy="5600"/>
            </a:xfrm>
            <a:custGeom>
              <a:rect b="b" l="l" r="r" t="t"/>
              <a:pathLst>
                <a:path extrusionOk="0" h="5600" w="28523">
                  <a:moveTo>
                    <a:pt x="0" y="0"/>
                  </a:moveTo>
                  <a:cubicBezTo>
                    <a:pt x="8377" y="9667"/>
                    <a:pt x="17806" y="4050"/>
                    <a:pt x="28523" y="3291"/>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6" name="Google Shape;116;p2"/>
            <p:cNvSpPr/>
            <p:nvPr/>
          </p:nvSpPr>
          <p:spPr>
            <a:xfrm>
              <a:off x="122087" y="1472013"/>
              <a:ext cx="52098" cy="299485"/>
            </a:xfrm>
            <a:custGeom>
              <a:rect b="b" l="l" r="r" t="t"/>
              <a:pathLst>
                <a:path extrusionOk="0" h="299485" w="52098">
                  <a:moveTo>
                    <a:pt x="130" y="298903"/>
                  </a:moveTo>
                  <a:cubicBezTo>
                    <a:pt x="-897" y="302097"/>
                    <a:pt x="4470" y="291222"/>
                    <a:pt x="5238" y="288429"/>
                  </a:cubicBezTo>
                  <a:cubicBezTo>
                    <a:pt x="7452" y="280371"/>
                    <a:pt x="9712" y="272423"/>
                    <a:pt x="11511" y="264250"/>
                  </a:cubicBezTo>
                  <a:cubicBezTo>
                    <a:pt x="16556" y="241333"/>
                    <a:pt x="24971" y="219012"/>
                    <a:pt x="30045" y="195962"/>
                  </a:cubicBezTo>
                  <a:cubicBezTo>
                    <a:pt x="39785" y="151714"/>
                    <a:pt x="52548" y="101150"/>
                    <a:pt x="52087" y="55621"/>
                  </a:cubicBezTo>
                  <a:cubicBezTo>
                    <a:pt x="51948" y="41916"/>
                    <a:pt x="38855" y="9995"/>
                    <a:pt x="42074" y="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7" name="Google Shape;117;p2"/>
            <p:cNvSpPr/>
            <p:nvPr/>
          </p:nvSpPr>
          <p:spPr>
            <a:xfrm>
              <a:off x="153864" y="1512023"/>
              <a:ext cx="55941" cy="262810"/>
            </a:xfrm>
            <a:custGeom>
              <a:rect b="b" l="l" r="r" t="t"/>
              <a:pathLst>
                <a:path extrusionOk="0" h="262810" w="55941">
                  <a:moveTo>
                    <a:pt x="0" y="262810"/>
                  </a:moveTo>
                  <a:cubicBezTo>
                    <a:pt x="40937" y="221040"/>
                    <a:pt x="69661" y="59513"/>
                    <a:pt x="49153" y="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8" name="Google Shape;118;p2"/>
            <p:cNvSpPr/>
            <p:nvPr/>
          </p:nvSpPr>
          <p:spPr>
            <a:xfrm>
              <a:off x="223024" y="1560722"/>
              <a:ext cx="39731" cy="221883"/>
            </a:xfrm>
            <a:custGeom>
              <a:rect b="b" l="l" r="r" t="t"/>
              <a:pathLst>
                <a:path extrusionOk="0" h="221883" w="39731">
                  <a:moveTo>
                    <a:pt x="0" y="221884"/>
                  </a:moveTo>
                  <a:cubicBezTo>
                    <a:pt x="9665" y="191881"/>
                    <a:pt x="31379" y="166639"/>
                    <a:pt x="37222" y="132550"/>
                  </a:cubicBezTo>
                  <a:cubicBezTo>
                    <a:pt x="45468" y="84434"/>
                    <a:pt x="30789" y="44266"/>
                    <a:pt x="30342" y="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9" name="Google Shape;119;p2"/>
            <p:cNvSpPr/>
            <p:nvPr/>
          </p:nvSpPr>
          <p:spPr>
            <a:xfrm>
              <a:off x="278822" y="1606767"/>
              <a:ext cx="45767" cy="183422"/>
            </a:xfrm>
            <a:custGeom>
              <a:rect b="b" l="l" r="r" t="t"/>
              <a:pathLst>
                <a:path extrusionOk="0" h="183422" w="45767">
                  <a:moveTo>
                    <a:pt x="0" y="183423"/>
                  </a:moveTo>
                  <a:cubicBezTo>
                    <a:pt x="55919" y="126362"/>
                    <a:pt x="54228" y="73856"/>
                    <a:pt x="28775" y="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0" name="Google Shape;120;p2"/>
            <p:cNvSpPr/>
            <p:nvPr/>
          </p:nvSpPr>
          <p:spPr>
            <a:xfrm>
              <a:off x="373654" y="1682451"/>
              <a:ext cx="28475" cy="109252"/>
            </a:xfrm>
            <a:custGeom>
              <a:rect b="b" l="l" r="r" t="t"/>
              <a:pathLst>
                <a:path extrusionOk="0" h="109252" w="28475">
                  <a:moveTo>
                    <a:pt x="329" y="108735"/>
                  </a:moveTo>
                  <a:cubicBezTo>
                    <a:pt x="-1846" y="110951"/>
                    <a:pt x="7437" y="105425"/>
                    <a:pt x="8754" y="104083"/>
                  </a:cubicBezTo>
                  <a:cubicBezTo>
                    <a:pt x="14930" y="97780"/>
                    <a:pt x="20127" y="88478"/>
                    <a:pt x="22195" y="79837"/>
                  </a:cubicBezTo>
                  <a:cubicBezTo>
                    <a:pt x="28971" y="51510"/>
                    <a:pt x="31961" y="27847"/>
                    <a:pt x="22365" y="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1" name="Google Shape;121;p2"/>
            <p:cNvSpPr/>
            <p:nvPr/>
          </p:nvSpPr>
          <p:spPr>
            <a:xfrm>
              <a:off x="435290" y="1730397"/>
              <a:ext cx="20878" cy="65379"/>
            </a:xfrm>
            <a:custGeom>
              <a:rect b="b" l="l" r="r" t="t"/>
              <a:pathLst>
                <a:path extrusionOk="0" h="65379" w="20878">
                  <a:moveTo>
                    <a:pt x="0" y="65379"/>
                  </a:moveTo>
                  <a:cubicBezTo>
                    <a:pt x="21244" y="58056"/>
                    <a:pt x="21021" y="17391"/>
                    <a:pt x="20845" y="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2" name="Google Shape;122;p2"/>
            <p:cNvSpPr/>
            <p:nvPr/>
          </p:nvSpPr>
          <p:spPr>
            <a:xfrm>
              <a:off x="479312" y="1758080"/>
              <a:ext cx="11752" cy="40835"/>
            </a:xfrm>
            <a:custGeom>
              <a:rect b="b" l="l" r="r" t="t"/>
              <a:pathLst>
                <a:path extrusionOk="0" h="40835" w="11752">
                  <a:moveTo>
                    <a:pt x="0" y="40835"/>
                  </a:moveTo>
                  <a:cubicBezTo>
                    <a:pt x="11755" y="28843"/>
                    <a:pt x="13553" y="15259"/>
                    <a:pt x="10340" y="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3" name="Google Shape;123;p2"/>
            <p:cNvSpPr/>
            <p:nvPr/>
          </p:nvSpPr>
          <p:spPr>
            <a:xfrm>
              <a:off x="169038" y="1384402"/>
              <a:ext cx="295055" cy="99122"/>
            </a:xfrm>
            <a:custGeom>
              <a:rect b="b" l="l" r="r" t="t"/>
              <a:pathLst>
                <a:path extrusionOk="0" h="99122" w="295055">
                  <a:moveTo>
                    <a:pt x="0" y="93781"/>
                  </a:moveTo>
                  <a:cubicBezTo>
                    <a:pt x="4904" y="103593"/>
                    <a:pt x="48095" y="96884"/>
                    <a:pt x="56479" y="96884"/>
                  </a:cubicBezTo>
                  <a:cubicBezTo>
                    <a:pt x="119470" y="96884"/>
                    <a:pt x="170122" y="76900"/>
                    <a:pt x="225297" y="45373"/>
                  </a:cubicBezTo>
                  <a:cubicBezTo>
                    <a:pt x="241754" y="35967"/>
                    <a:pt x="259288" y="25894"/>
                    <a:pt x="276190" y="17441"/>
                  </a:cubicBezTo>
                  <a:cubicBezTo>
                    <a:pt x="281984" y="14545"/>
                    <a:pt x="297160" y="-1109"/>
                    <a:pt x="294810" y="63"/>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4" name="Google Shape;124;p2"/>
            <p:cNvSpPr/>
            <p:nvPr/>
          </p:nvSpPr>
          <p:spPr>
            <a:xfrm>
              <a:off x="219115" y="1436600"/>
              <a:ext cx="257146" cy="95582"/>
            </a:xfrm>
            <a:custGeom>
              <a:rect b="b" l="l" r="r" t="t"/>
              <a:pathLst>
                <a:path extrusionOk="0" h="95582" w="257146">
                  <a:moveTo>
                    <a:pt x="1436" y="93718"/>
                  </a:moveTo>
                  <a:cubicBezTo>
                    <a:pt x="-6153" y="97513"/>
                    <a:pt x="18398" y="94338"/>
                    <a:pt x="26883" y="94338"/>
                  </a:cubicBezTo>
                  <a:cubicBezTo>
                    <a:pt x="43689" y="94338"/>
                    <a:pt x="59872" y="92425"/>
                    <a:pt x="76535" y="91235"/>
                  </a:cubicBezTo>
                  <a:cubicBezTo>
                    <a:pt x="123603" y="87877"/>
                    <a:pt x="170593" y="58390"/>
                    <a:pt x="209976" y="34757"/>
                  </a:cubicBezTo>
                  <a:cubicBezTo>
                    <a:pt x="221710" y="27720"/>
                    <a:pt x="232796" y="19729"/>
                    <a:pt x="243491" y="11173"/>
                  </a:cubicBezTo>
                  <a:cubicBezTo>
                    <a:pt x="247032" y="8337"/>
                    <a:pt x="257234" y="-42"/>
                    <a:pt x="257146" y="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5" name="Google Shape;125;p2"/>
            <p:cNvSpPr/>
            <p:nvPr/>
          </p:nvSpPr>
          <p:spPr>
            <a:xfrm>
              <a:off x="262136" y="1492458"/>
              <a:ext cx="226538" cy="78669"/>
            </a:xfrm>
            <a:custGeom>
              <a:rect b="b" l="l" r="r" t="t"/>
              <a:pathLst>
                <a:path extrusionOk="0" h="78669" w="226538">
                  <a:moveTo>
                    <a:pt x="0" y="75101"/>
                  </a:moveTo>
                  <a:cubicBezTo>
                    <a:pt x="14933" y="82570"/>
                    <a:pt x="41148" y="76164"/>
                    <a:pt x="57100" y="75101"/>
                  </a:cubicBezTo>
                  <a:cubicBezTo>
                    <a:pt x="135896" y="69848"/>
                    <a:pt x="165877" y="30331"/>
                    <a:pt x="226538" y="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6" name="Google Shape;126;p2"/>
            <p:cNvSpPr/>
            <p:nvPr/>
          </p:nvSpPr>
          <p:spPr>
            <a:xfrm>
              <a:off x="365164" y="1559489"/>
              <a:ext cx="129716" cy="98685"/>
            </a:xfrm>
            <a:custGeom>
              <a:rect b="b" l="l" r="r" t="t"/>
              <a:pathLst>
                <a:path extrusionOk="0" h="98685" w="129716">
                  <a:moveTo>
                    <a:pt x="0" y="98685"/>
                  </a:moveTo>
                  <a:cubicBezTo>
                    <a:pt x="56367" y="98685"/>
                    <a:pt x="94869" y="34848"/>
                    <a:pt x="129717" y="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7" name="Google Shape;127;p2"/>
            <p:cNvSpPr/>
            <p:nvPr/>
          </p:nvSpPr>
          <p:spPr>
            <a:xfrm>
              <a:off x="426609" y="1630242"/>
              <a:ext cx="82546" cy="81925"/>
            </a:xfrm>
            <a:custGeom>
              <a:rect b="b" l="l" r="r" t="t"/>
              <a:pathLst>
                <a:path extrusionOk="0" h="81925" w="82546">
                  <a:moveTo>
                    <a:pt x="0" y="81926"/>
                  </a:moveTo>
                  <a:cubicBezTo>
                    <a:pt x="42477" y="81926"/>
                    <a:pt x="61089" y="10730"/>
                    <a:pt x="82547" y="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8" name="Google Shape;128;p2"/>
            <p:cNvSpPr/>
            <p:nvPr/>
          </p:nvSpPr>
          <p:spPr>
            <a:xfrm>
              <a:off x="470808" y="1381161"/>
              <a:ext cx="290637" cy="106706"/>
            </a:xfrm>
            <a:custGeom>
              <a:rect b="b" l="l" r="r" t="t"/>
              <a:pathLst>
                <a:path extrusionOk="0" h="106706" w="290637">
                  <a:moveTo>
                    <a:pt x="0" y="0"/>
                  </a:moveTo>
                  <a:cubicBezTo>
                    <a:pt x="21490" y="14962"/>
                    <a:pt x="34532" y="48049"/>
                    <a:pt x="59571" y="64523"/>
                  </a:cubicBezTo>
                  <a:cubicBezTo>
                    <a:pt x="141013" y="118098"/>
                    <a:pt x="204151" y="106603"/>
                    <a:pt x="290637" y="103549"/>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9" name="Google Shape;129;p2"/>
            <p:cNvSpPr/>
            <p:nvPr/>
          </p:nvSpPr>
          <p:spPr>
            <a:xfrm>
              <a:off x="474661" y="1421198"/>
              <a:ext cx="270499" cy="96479"/>
            </a:xfrm>
            <a:custGeom>
              <a:rect b="b" l="l" r="r" t="t"/>
              <a:pathLst>
                <a:path extrusionOk="0" h="96479" w="270499">
                  <a:moveTo>
                    <a:pt x="1216" y="744"/>
                  </a:moveTo>
                  <a:cubicBezTo>
                    <a:pt x="272" y="82"/>
                    <a:pt x="-334" y="-756"/>
                    <a:pt x="199" y="1297"/>
                  </a:cubicBezTo>
                  <a:cubicBezTo>
                    <a:pt x="2388" y="9731"/>
                    <a:pt x="17493" y="23873"/>
                    <a:pt x="24276" y="29745"/>
                  </a:cubicBezTo>
                  <a:cubicBezTo>
                    <a:pt x="42798" y="45764"/>
                    <a:pt x="64583" y="60580"/>
                    <a:pt x="87140" y="70040"/>
                  </a:cubicBezTo>
                  <a:cubicBezTo>
                    <a:pt x="127717" y="87060"/>
                    <a:pt x="169610" y="90006"/>
                    <a:pt x="212243" y="96217"/>
                  </a:cubicBezTo>
                  <a:cubicBezTo>
                    <a:pt x="227010" y="98367"/>
                    <a:pt x="259302" y="86362"/>
                    <a:pt x="270499" y="94159"/>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0" name="Google Shape;130;p2"/>
            <p:cNvSpPr/>
            <p:nvPr/>
          </p:nvSpPr>
          <p:spPr>
            <a:xfrm>
              <a:off x="487201" y="1505714"/>
              <a:ext cx="223772" cy="62799"/>
            </a:xfrm>
            <a:custGeom>
              <a:rect b="b" l="l" r="r" t="t"/>
              <a:pathLst>
                <a:path extrusionOk="0" h="62799" w="223772">
                  <a:moveTo>
                    <a:pt x="1773" y="795"/>
                  </a:moveTo>
                  <a:cubicBezTo>
                    <a:pt x="-5533" y="-4288"/>
                    <a:pt x="11609" y="16492"/>
                    <a:pt x="19334" y="20918"/>
                  </a:cubicBezTo>
                  <a:cubicBezTo>
                    <a:pt x="32378" y="28387"/>
                    <a:pt x="46604" y="36208"/>
                    <a:pt x="60984" y="40446"/>
                  </a:cubicBezTo>
                  <a:cubicBezTo>
                    <a:pt x="97088" y="51079"/>
                    <a:pt x="185603" y="75459"/>
                    <a:pt x="223773" y="54661"/>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1" name="Google Shape;131;p2"/>
            <p:cNvSpPr/>
            <p:nvPr/>
          </p:nvSpPr>
          <p:spPr>
            <a:xfrm>
              <a:off x="496354" y="1546695"/>
              <a:ext cx="210818" cy="49349"/>
            </a:xfrm>
            <a:custGeom>
              <a:rect b="b" l="l" r="r" t="t"/>
              <a:pathLst>
                <a:path extrusionOk="0" h="49349" w="210818">
                  <a:moveTo>
                    <a:pt x="0" y="0"/>
                  </a:moveTo>
                  <a:cubicBezTo>
                    <a:pt x="558" y="15800"/>
                    <a:pt x="43765" y="31679"/>
                    <a:pt x="55422" y="35115"/>
                  </a:cubicBezTo>
                  <a:cubicBezTo>
                    <a:pt x="110106" y="51219"/>
                    <a:pt x="160553" y="58317"/>
                    <a:pt x="210818" y="30926"/>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2" name="Google Shape;132;p2"/>
            <p:cNvSpPr/>
            <p:nvPr/>
          </p:nvSpPr>
          <p:spPr>
            <a:xfrm>
              <a:off x="504978" y="1600051"/>
              <a:ext cx="167412" cy="39672"/>
            </a:xfrm>
            <a:custGeom>
              <a:rect b="b" l="l" r="r" t="t"/>
              <a:pathLst>
                <a:path extrusionOk="0" h="39672" w="167412">
                  <a:moveTo>
                    <a:pt x="0" y="0"/>
                  </a:moveTo>
                  <a:cubicBezTo>
                    <a:pt x="1507" y="42712"/>
                    <a:pt x="144472" y="53223"/>
                    <a:pt x="167413" y="20275"/>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3" name="Google Shape;133;p2"/>
            <p:cNvSpPr/>
            <p:nvPr/>
          </p:nvSpPr>
          <p:spPr>
            <a:xfrm>
              <a:off x="527642" y="1691286"/>
              <a:ext cx="89182" cy="21687"/>
            </a:xfrm>
            <a:custGeom>
              <a:rect b="b" l="l" r="r" t="t"/>
              <a:pathLst>
                <a:path extrusionOk="0" h="21687" w="89182">
                  <a:moveTo>
                    <a:pt x="0" y="0"/>
                  </a:moveTo>
                  <a:cubicBezTo>
                    <a:pt x="23513" y="43149"/>
                    <a:pt x="78479" y="7287"/>
                    <a:pt x="89183" y="14737"/>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4" name="Google Shape;134;p2"/>
            <p:cNvSpPr/>
            <p:nvPr/>
          </p:nvSpPr>
          <p:spPr>
            <a:xfrm>
              <a:off x="749556" y="1519071"/>
              <a:ext cx="81898" cy="60911"/>
            </a:xfrm>
            <a:custGeom>
              <a:rect b="b" l="l" r="r" t="t"/>
              <a:pathLst>
                <a:path extrusionOk="0" h="60911" w="81898">
                  <a:moveTo>
                    <a:pt x="0" y="730"/>
                  </a:moveTo>
                  <a:cubicBezTo>
                    <a:pt x="431" y="-3077"/>
                    <a:pt x="2071" y="9146"/>
                    <a:pt x="3188" y="11047"/>
                  </a:cubicBezTo>
                  <a:cubicBezTo>
                    <a:pt x="8653" y="20362"/>
                    <a:pt x="16553" y="27017"/>
                    <a:pt x="24914" y="33417"/>
                  </a:cubicBezTo>
                  <a:cubicBezTo>
                    <a:pt x="36008" y="41906"/>
                    <a:pt x="52269" y="51312"/>
                    <a:pt x="65209" y="56643"/>
                  </a:cubicBezTo>
                  <a:cubicBezTo>
                    <a:pt x="70219" y="58714"/>
                    <a:pt x="85988" y="59048"/>
                    <a:pt x="80900" y="60912"/>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5" name="Google Shape;135;p2"/>
            <p:cNvSpPr/>
            <p:nvPr/>
          </p:nvSpPr>
          <p:spPr>
            <a:xfrm>
              <a:off x="733538" y="1540386"/>
              <a:ext cx="64719" cy="71402"/>
            </a:xfrm>
            <a:custGeom>
              <a:rect b="b" l="l" r="r" t="t"/>
              <a:pathLst>
                <a:path extrusionOk="0" h="71402" w="64719">
                  <a:moveTo>
                    <a:pt x="0" y="0"/>
                  </a:moveTo>
                  <a:cubicBezTo>
                    <a:pt x="6637" y="18132"/>
                    <a:pt x="15017" y="40192"/>
                    <a:pt x="31357" y="52701"/>
                  </a:cubicBezTo>
                  <a:cubicBezTo>
                    <a:pt x="33476" y="54316"/>
                    <a:pt x="65653" y="69939"/>
                    <a:pt x="64699" y="71403"/>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6" name="Google Shape;136;p2"/>
            <p:cNvSpPr/>
            <p:nvPr/>
          </p:nvSpPr>
          <p:spPr>
            <a:xfrm>
              <a:off x="695693" y="1595833"/>
              <a:ext cx="46680" cy="58776"/>
            </a:xfrm>
            <a:custGeom>
              <a:rect b="b" l="l" r="r" t="t"/>
              <a:pathLst>
                <a:path extrusionOk="0" h="58776" w="46680">
                  <a:moveTo>
                    <a:pt x="453" y="41"/>
                  </a:moveTo>
                  <a:cubicBezTo>
                    <a:pt x="-1242" y="-1064"/>
                    <a:pt x="2244" y="20753"/>
                    <a:pt x="3950" y="24074"/>
                  </a:cubicBezTo>
                  <a:cubicBezTo>
                    <a:pt x="11474" y="38690"/>
                    <a:pt x="29866" y="56870"/>
                    <a:pt x="46680" y="58777"/>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7" name="Google Shape;137;p2"/>
            <p:cNvSpPr/>
            <p:nvPr/>
          </p:nvSpPr>
          <p:spPr>
            <a:xfrm>
              <a:off x="659846" y="1651629"/>
              <a:ext cx="38540" cy="45279"/>
            </a:xfrm>
            <a:custGeom>
              <a:rect b="b" l="l" r="r" t="t"/>
              <a:pathLst>
                <a:path extrusionOk="0" h="45279" w="38540">
                  <a:moveTo>
                    <a:pt x="0" y="1098"/>
                  </a:moveTo>
                  <a:cubicBezTo>
                    <a:pt x="3977" y="-5028"/>
                    <a:pt x="431" y="16182"/>
                    <a:pt x="3777" y="22679"/>
                  </a:cubicBezTo>
                  <a:cubicBezTo>
                    <a:pt x="10025" y="34823"/>
                    <a:pt x="25030" y="43750"/>
                    <a:pt x="38540" y="4528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8" name="Google Shape;138;p2"/>
            <p:cNvSpPr/>
            <p:nvPr/>
          </p:nvSpPr>
          <p:spPr>
            <a:xfrm>
              <a:off x="644720" y="1669628"/>
              <a:ext cx="37368" cy="50318"/>
            </a:xfrm>
            <a:custGeom>
              <a:rect b="b" l="l" r="r" t="t"/>
              <a:pathLst>
                <a:path extrusionOk="0" h="50318" w="37368">
                  <a:moveTo>
                    <a:pt x="0" y="1292"/>
                  </a:moveTo>
                  <a:cubicBezTo>
                    <a:pt x="747" y="-5314"/>
                    <a:pt x="-97" y="15282"/>
                    <a:pt x="3370" y="20960"/>
                  </a:cubicBezTo>
                  <a:cubicBezTo>
                    <a:pt x="10487" y="32618"/>
                    <a:pt x="24981" y="44569"/>
                    <a:pt x="37368" y="50319"/>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9" name="Google Shape;139;p2"/>
            <p:cNvSpPr/>
            <p:nvPr/>
          </p:nvSpPr>
          <p:spPr>
            <a:xfrm>
              <a:off x="846829" y="1562683"/>
              <a:ext cx="13241" cy="103488"/>
            </a:xfrm>
            <a:custGeom>
              <a:rect b="b" l="l" r="r" t="t"/>
              <a:pathLst>
                <a:path extrusionOk="0" h="103488" w="13241">
                  <a:moveTo>
                    <a:pt x="12853" y="0"/>
                  </a:moveTo>
                  <a:cubicBezTo>
                    <a:pt x="-8333" y="26378"/>
                    <a:pt x="199" y="75089"/>
                    <a:pt x="13242" y="103488"/>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0" name="Google Shape;140;p2"/>
            <p:cNvSpPr/>
            <p:nvPr/>
          </p:nvSpPr>
          <p:spPr>
            <a:xfrm>
              <a:off x="811612" y="1594337"/>
              <a:ext cx="7652" cy="92041"/>
            </a:xfrm>
            <a:custGeom>
              <a:rect b="b" l="l" r="r" t="t"/>
              <a:pathLst>
                <a:path extrusionOk="0" h="92041" w="7652">
                  <a:moveTo>
                    <a:pt x="7556" y="225"/>
                  </a:moveTo>
                  <a:cubicBezTo>
                    <a:pt x="7914" y="-1433"/>
                    <a:pt x="4684" y="6576"/>
                    <a:pt x="4131" y="8209"/>
                  </a:cubicBezTo>
                  <a:cubicBezTo>
                    <a:pt x="1751" y="15198"/>
                    <a:pt x="275" y="20676"/>
                    <a:pt x="26" y="28169"/>
                  </a:cubicBezTo>
                  <a:cubicBezTo>
                    <a:pt x="-520" y="44649"/>
                    <a:pt x="7653" y="92042"/>
                    <a:pt x="7653" y="92042"/>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1" name="Google Shape;141;p2"/>
            <p:cNvSpPr/>
            <p:nvPr/>
          </p:nvSpPr>
          <p:spPr>
            <a:xfrm>
              <a:off x="750753" y="1637395"/>
              <a:ext cx="21494" cy="81749"/>
            </a:xfrm>
            <a:custGeom>
              <a:rect b="b" l="l" r="r" t="t"/>
              <a:pathLst>
                <a:path extrusionOk="0" h="81749" w="21494">
                  <a:moveTo>
                    <a:pt x="21495" y="0"/>
                  </a:moveTo>
                  <a:cubicBezTo>
                    <a:pt x="21495" y="0"/>
                    <a:pt x="-1507" y="67274"/>
                    <a:pt x="78" y="8175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2" name="Google Shape;142;p2"/>
            <p:cNvSpPr/>
            <p:nvPr/>
          </p:nvSpPr>
          <p:spPr>
            <a:xfrm>
              <a:off x="733010" y="1659279"/>
              <a:ext cx="11531" cy="67079"/>
            </a:xfrm>
            <a:custGeom>
              <a:rect b="b" l="l" r="r" t="t"/>
              <a:pathLst>
                <a:path extrusionOk="0" h="67079" w="11531">
                  <a:moveTo>
                    <a:pt x="11531" y="0"/>
                  </a:moveTo>
                  <a:cubicBezTo>
                    <a:pt x="-7159" y="23269"/>
                    <a:pt x="5313" y="42517"/>
                    <a:pt x="0" y="67079"/>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3" name="Google Shape;143;p2"/>
            <p:cNvSpPr/>
            <p:nvPr/>
          </p:nvSpPr>
          <p:spPr>
            <a:xfrm>
              <a:off x="758871" y="1435349"/>
              <a:ext cx="847483" cy="297072"/>
            </a:xfrm>
            <a:custGeom>
              <a:rect b="b" l="l" r="r" t="t"/>
              <a:pathLst>
                <a:path extrusionOk="0" h="297072" w="847483">
                  <a:moveTo>
                    <a:pt x="0" y="278434"/>
                  </a:moveTo>
                  <a:cubicBezTo>
                    <a:pt x="0" y="278434"/>
                    <a:pt x="15017" y="275938"/>
                    <a:pt x="20008" y="274372"/>
                  </a:cubicBezTo>
                  <a:cubicBezTo>
                    <a:pt x="34690" y="269751"/>
                    <a:pt x="52846" y="262434"/>
                    <a:pt x="68185" y="265458"/>
                  </a:cubicBezTo>
                  <a:cubicBezTo>
                    <a:pt x="119974" y="275659"/>
                    <a:pt x="144287" y="330679"/>
                    <a:pt x="202471" y="266308"/>
                  </a:cubicBezTo>
                  <a:cubicBezTo>
                    <a:pt x="228363" y="237672"/>
                    <a:pt x="270316" y="163761"/>
                    <a:pt x="311685" y="160294"/>
                  </a:cubicBezTo>
                  <a:cubicBezTo>
                    <a:pt x="365139" y="155806"/>
                    <a:pt x="425843" y="187127"/>
                    <a:pt x="479083" y="166348"/>
                  </a:cubicBezTo>
                  <a:cubicBezTo>
                    <a:pt x="528548" y="147038"/>
                    <a:pt x="573057" y="95947"/>
                    <a:pt x="617639" y="66041"/>
                  </a:cubicBezTo>
                  <a:cubicBezTo>
                    <a:pt x="649639" y="44576"/>
                    <a:pt x="744736" y="39469"/>
                    <a:pt x="785031" y="39354"/>
                  </a:cubicBezTo>
                  <a:cubicBezTo>
                    <a:pt x="811439" y="39275"/>
                    <a:pt x="828708" y="5174"/>
                    <a:pt x="847483" y="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4" name="Google Shape;144;p2"/>
            <p:cNvSpPr/>
            <p:nvPr/>
          </p:nvSpPr>
          <p:spPr>
            <a:xfrm>
              <a:off x="830527" y="1675802"/>
              <a:ext cx="18890" cy="381043"/>
            </a:xfrm>
            <a:custGeom>
              <a:rect b="b" l="l" r="r" t="t"/>
              <a:pathLst>
                <a:path extrusionOk="0" h="381043" w="18890">
                  <a:moveTo>
                    <a:pt x="15862" y="0"/>
                  </a:moveTo>
                  <a:cubicBezTo>
                    <a:pt x="23829" y="28903"/>
                    <a:pt x="13858" y="75514"/>
                    <a:pt x="11229" y="104733"/>
                  </a:cubicBezTo>
                  <a:cubicBezTo>
                    <a:pt x="6553" y="156705"/>
                    <a:pt x="7792" y="208367"/>
                    <a:pt x="6280" y="259829"/>
                  </a:cubicBezTo>
                  <a:cubicBezTo>
                    <a:pt x="5460" y="287694"/>
                    <a:pt x="3706" y="315869"/>
                    <a:pt x="1744" y="343771"/>
                  </a:cubicBezTo>
                  <a:cubicBezTo>
                    <a:pt x="1046" y="353729"/>
                    <a:pt x="-47" y="381279"/>
                    <a:pt x="2" y="381042"/>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45" name="Google Shape;145;p2"/>
          <p:cNvGrpSpPr/>
          <p:nvPr/>
        </p:nvGrpSpPr>
        <p:grpSpPr>
          <a:xfrm>
            <a:off x="11159422" y="5649760"/>
            <a:ext cx="391691" cy="372774"/>
            <a:chOff x="7020177" y="3577447"/>
            <a:chExt cx="247077" cy="235144"/>
          </a:xfrm>
        </p:grpSpPr>
        <p:sp>
          <p:nvSpPr>
            <p:cNvPr id="146" name="Google Shape;146;p2"/>
            <p:cNvSpPr/>
            <p:nvPr/>
          </p:nvSpPr>
          <p:spPr>
            <a:xfrm>
              <a:off x="7072589" y="3677259"/>
              <a:ext cx="68987" cy="54609"/>
            </a:xfrm>
            <a:custGeom>
              <a:rect b="b" l="l" r="r" t="t"/>
              <a:pathLst>
                <a:path extrusionOk="0" h="54609" w="68987">
                  <a:moveTo>
                    <a:pt x="17479" y="2996"/>
                  </a:moveTo>
                  <a:cubicBezTo>
                    <a:pt x="31566" y="-2226"/>
                    <a:pt x="63020" y="-1558"/>
                    <a:pt x="68242" y="12572"/>
                  </a:cubicBezTo>
                  <a:cubicBezTo>
                    <a:pt x="73464" y="26702"/>
                    <a:pt x="50026" y="47639"/>
                    <a:pt x="35878" y="52862"/>
                  </a:cubicBezTo>
                  <a:cubicBezTo>
                    <a:pt x="21729" y="58078"/>
                    <a:pt x="6974" y="51265"/>
                    <a:pt x="1752" y="37140"/>
                  </a:cubicBezTo>
                  <a:cubicBezTo>
                    <a:pt x="-3470" y="23011"/>
                    <a:pt x="3331" y="8213"/>
                    <a:pt x="17479" y="2996"/>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7" name="Google Shape;147;p2"/>
            <p:cNvSpPr/>
            <p:nvPr/>
          </p:nvSpPr>
          <p:spPr>
            <a:xfrm>
              <a:off x="7130524" y="3644987"/>
              <a:ext cx="78254" cy="71809"/>
            </a:xfrm>
            <a:custGeom>
              <a:rect b="b" l="l" r="r" t="t"/>
              <a:pathLst>
                <a:path extrusionOk="0" h="71809" w="78254">
                  <a:moveTo>
                    <a:pt x="21298" y="3001"/>
                  </a:moveTo>
                  <a:cubicBezTo>
                    <a:pt x="41214" y="-4365"/>
                    <a:pt x="69996" y="1993"/>
                    <a:pt x="76797" y="20276"/>
                  </a:cubicBezTo>
                  <a:cubicBezTo>
                    <a:pt x="83538" y="38565"/>
                    <a:pt x="65807" y="62119"/>
                    <a:pt x="45829" y="69491"/>
                  </a:cubicBezTo>
                  <a:cubicBezTo>
                    <a:pt x="25913" y="76857"/>
                    <a:pt x="9578" y="65890"/>
                    <a:pt x="2778" y="47607"/>
                  </a:cubicBezTo>
                  <a:cubicBezTo>
                    <a:pt x="-3962" y="29323"/>
                    <a:pt x="1320" y="10372"/>
                    <a:pt x="21298" y="3001"/>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8" name="Google Shape;148;p2"/>
            <p:cNvSpPr/>
            <p:nvPr/>
          </p:nvSpPr>
          <p:spPr>
            <a:xfrm>
              <a:off x="7020177" y="3577447"/>
              <a:ext cx="193642" cy="113033"/>
            </a:xfrm>
            <a:custGeom>
              <a:rect b="b" l="l" r="r" t="t"/>
              <a:pathLst>
                <a:path extrusionOk="0" h="113033" w="193642">
                  <a:moveTo>
                    <a:pt x="137596" y="38115"/>
                  </a:moveTo>
                  <a:lnTo>
                    <a:pt x="108814" y="93141"/>
                  </a:lnTo>
                  <a:lnTo>
                    <a:pt x="121748" y="94969"/>
                  </a:lnTo>
                  <a:lnTo>
                    <a:pt x="149558" y="45019"/>
                  </a:lnTo>
                  <a:lnTo>
                    <a:pt x="182651" y="19564"/>
                  </a:lnTo>
                  <a:lnTo>
                    <a:pt x="193642" y="3230"/>
                  </a:lnTo>
                  <a:lnTo>
                    <a:pt x="189634" y="0"/>
                  </a:lnTo>
                  <a:lnTo>
                    <a:pt x="177733" y="13838"/>
                  </a:lnTo>
                  <a:lnTo>
                    <a:pt x="137596" y="38115"/>
                  </a:lnTo>
                  <a:close/>
                  <a:moveTo>
                    <a:pt x="911" y="95212"/>
                  </a:moveTo>
                  <a:lnTo>
                    <a:pt x="11840" y="94022"/>
                  </a:lnTo>
                  <a:lnTo>
                    <a:pt x="43234" y="76753"/>
                  </a:lnTo>
                  <a:lnTo>
                    <a:pt x="83068" y="113034"/>
                  </a:lnTo>
                  <a:lnTo>
                    <a:pt x="92419" y="97313"/>
                  </a:lnTo>
                  <a:lnTo>
                    <a:pt x="43719" y="65246"/>
                  </a:lnTo>
                  <a:lnTo>
                    <a:pt x="10626" y="90694"/>
                  </a:lnTo>
                  <a:lnTo>
                    <a:pt x="0" y="92722"/>
                  </a:lnTo>
                  <a:lnTo>
                    <a:pt x="911" y="9521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9" name="Google Shape;149;p2"/>
            <p:cNvSpPr/>
            <p:nvPr/>
          </p:nvSpPr>
          <p:spPr>
            <a:xfrm>
              <a:off x="7039729" y="3613133"/>
              <a:ext cx="114642" cy="199458"/>
            </a:xfrm>
            <a:custGeom>
              <a:rect b="b" l="l" r="r" t="t"/>
              <a:pathLst>
                <a:path extrusionOk="0" h="199458" w="114642">
                  <a:moveTo>
                    <a:pt x="0" y="2581"/>
                  </a:moveTo>
                  <a:lnTo>
                    <a:pt x="18338" y="13765"/>
                  </a:lnTo>
                  <a:lnTo>
                    <a:pt x="58779" y="26201"/>
                  </a:lnTo>
                  <a:lnTo>
                    <a:pt x="69284" y="72399"/>
                  </a:lnTo>
                  <a:lnTo>
                    <a:pt x="79242" y="68713"/>
                  </a:lnTo>
                  <a:lnTo>
                    <a:pt x="69223" y="18575"/>
                  </a:lnTo>
                  <a:lnTo>
                    <a:pt x="21557" y="9739"/>
                  </a:lnTo>
                  <a:lnTo>
                    <a:pt x="1883" y="0"/>
                  </a:lnTo>
                  <a:lnTo>
                    <a:pt x="0" y="2581"/>
                  </a:lnTo>
                  <a:close/>
                  <a:moveTo>
                    <a:pt x="72502" y="198718"/>
                  </a:moveTo>
                  <a:lnTo>
                    <a:pt x="79121" y="178322"/>
                  </a:lnTo>
                  <a:lnTo>
                    <a:pt x="101770" y="142550"/>
                  </a:lnTo>
                  <a:lnTo>
                    <a:pt x="79728" y="100653"/>
                  </a:lnTo>
                  <a:lnTo>
                    <a:pt x="89686" y="96967"/>
                  </a:lnTo>
                  <a:lnTo>
                    <a:pt x="114643" y="141573"/>
                  </a:lnTo>
                  <a:lnTo>
                    <a:pt x="84221" y="179275"/>
                  </a:lnTo>
                  <a:lnTo>
                    <a:pt x="75599" y="199459"/>
                  </a:lnTo>
                  <a:lnTo>
                    <a:pt x="72502" y="198718"/>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0" name="Google Shape;150;p2"/>
            <p:cNvSpPr/>
            <p:nvPr/>
          </p:nvSpPr>
          <p:spPr>
            <a:xfrm>
              <a:off x="7061043" y="3584885"/>
              <a:ext cx="206211" cy="198305"/>
            </a:xfrm>
            <a:custGeom>
              <a:rect b="b" l="l" r="r" t="t"/>
              <a:pathLst>
                <a:path extrusionOk="0" h="198305" w="206211">
                  <a:moveTo>
                    <a:pt x="66248" y="42870"/>
                  </a:moveTo>
                  <a:lnTo>
                    <a:pt x="51371" y="102213"/>
                  </a:lnTo>
                  <a:lnTo>
                    <a:pt x="68798" y="103337"/>
                  </a:lnTo>
                  <a:lnTo>
                    <a:pt x="74871" y="40629"/>
                  </a:lnTo>
                  <a:lnTo>
                    <a:pt x="58354" y="13693"/>
                  </a:lnTo>
                  <a:lnTo>
                    <a:pt x="57018" y="0"/>
                  </a:lnTo>
                  <a:lnTo>
                    <a:pt x="52889" y="1530"/>
                  </a:lnTo>
                  <a:lnTo>
                    <a:pt x="52525" y="15842"/>
                  </a:lnTo>
                  <a:lnTo>
                    <a:pt x="66248" y="42870"/>
                  </a:lnTo>
                  <a:close/>
                  <a:moveTo>
                    <a:pt x="140936" y="150353"/>
                  </a:moveTo>
                  <a:lnTo>
                    <a:pt x="83310" y="127261"/>
                  </a:lnTo>
                  <a:lnTo>
                    <a:pt x="91933" y="117448"/>
                  </a:lnTo>
                  <a:lnTo>
                    <a:pt x="145550" y="137311"/>
                  </a:lnTo>
                  <a:lnTo>
                    <a:pt x="187266" y="135124"/>
                  </a:lnTo>
                  <a:lnTo>
                    <a:pt x="206212" y="140401"/>
                  </a:lnTo>
                  <a:lnTo>
                    <a:pt x="205240" y="145478"/>
                  </a:lnTo>
                  <a:lnTo>
                    <a:pt x="187206" y="142696"/>
                  </a:lnTo>
                  <a:lnTo>
                    <a:pt x="140936" y="150353"/>
                  </a:lnTo>
                  <a:close/>
                  <a:moveTo>
                    <a:pt x="0" y="195816"/>
                  </a:moveTo>
                  <a:lnTo>
                    <a:pt x="9048" y="189634"/>
                  </a:lnTo>
                  <a:lnTo>
                    <a:pt x="44145" y="182342"/>
                  </a:lnTo>
                  <a:lnTo>
                    <a:pt x="50824" y="128864"/>
                  </a:lnTo>
                  <a:lnTo>
                    <a:pt x="68130" y="134754"/>
                  </a:lnTo>
                  <a:lnTo>
                    <a:pt x="51978" y="190776"/>
                  </a:lnTo>
                  <a:lnTo>
                    <a:pt x="10262" y="192962"/>
                  </a:lnTo>
                  <a:lnTo>
                    <a:pt x="911" y="198306"/>
                  </a:lnTo>
                  <a:lnTo>
                    <a:pt x="0" y="195816"/>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1" name="Google Shape;151;p2"/>
            <p:cNvSpPr/>
            <p:nvPr/>
          </p:nvSpPr>
          <p:spPr>
            <a:xfrm>
              <a:off x="7062430" y="3690975"/>
              <a:ext cx="129347" cy="94899"/>
            </a:xfrm>
            <a:custGeom>
              <a:rect b="b" l="l" r="r" t="t"/>
              <a:pathLst>
                <a:path extrusionOk="0" h="94899" w="129347">
                  <a:moveTo>
                    <a:pt x="108459" y="54793"/>
                  </a:moveTo>
                  <a:lnTo>
                    <a:pt x="58545" y="19398"/>
                  </a:lnTo>
                  <a:lnTo>
                    <a:pt x="71054" y="7223"/>
                  </a:lnTo>
                  <a:lnTo>
                    <a:pt x="116474" y="50888"/>
                  </a:lnTo>
                  <a:lnTo>
                    <a:pt x="121392" y="82130"/>
                  </a:lnTo>
                  <a:lnTo>
                    <a:pt x="129347" y="93363"/>
                  </a:lnTo>
                  <a:lnTo>
                    <a:pt x="125218" y="94900"/>
                  </a:lnTo>
                  <a:lnTo>
                    <a:pt x="115624" y="84279"/>
                  </a:lnTo>
                  <a:lnTo>
                    <a:pt x="108459" y="54793"/>
                  </a:lnTo>
                  <a:close/>
                  <a:moveTo>
                    <a:pt x="496" y="18183"/>
                  </a:moveTo>
                  <a:lnTo>
                    <a:pt x="33771" y="5899"/>
                  </a:lnTo>
                  <a:cubicBezTo>
                    <a:pt x="31888" y="914"/>
                    <a:pt x="27334" y="-1181"/>
                    <a:pt x="22355" y="659"/>
                  </a:cubicBezTo>
                  <a:lnTo>
                    <a:pt x="14037" y="3732"/>
                  </a:lnTo>
                  <a:cubicBezTo>
                    <a:pt x="1588" y="8334"/>
                    <a:pt x="-1326" y="13198"/>
                    <a:pt x="496" y="18183"/>
                  </a:cubicBezTo>
                  <a:close/>
                  <a:moveTo>
                    <a:pt x="6629" y="34803"/>
                  </a:moveTo>
                  <a:lnTo>
                    <a:pt x="39904" y="22519"/>
                  </a:lnTo>
                  <a:cubicBezTo>
                    <a:pt x="41725" y="27504"/>
                    <a:pt x="39661" y="32059"/>
                    <a:pt x="34682" y="33904"/>
                  </a:cubicBezTo>
                  <a:lnTo>
                    <a:pt x="26363" y="36971"/>
                  </a:lnTo>
                  <a:cubicBezTo>
                    <a:pt x="13854" y="41580"/>
                    <a:pt x="8511" y="39788"/>
                    <a:pt x="6629" y="34803"/>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52" name="Google Shape;152;p2"/>
          <p:cNvSpPr/>
          <p:nvPr/>
        </p:nvSpPr>
        <p:spPr>
          <a:xfrm>
            <a:off x="1205153" y="3015370"/>
            <a:ext cx="296642" cy="428487"/>
          </a:xfrm>
          <a:custGeom>
            <a:rect b="b" l="l" r="r" t="t"/>
            <a:pathLst>
              <a:path extrusionOk="0" h="270339" w="187156">
                <a:moveTo>
                  <a:pt x="53018" y="0"/>
                </a:moveTo>
                <a:cubicBezTo>
                  <a:pt x="53018" y="5240"/>
                  <a:pt x="50989" y="9430"/>
                  <a:pt x="49969" y="13620"/>
                </a:cubicBezTo>
                <a:cubicBezTo>
                  <a:pt x="48949" y="18860"/>
                  <a:pt x="47941" y="23050"/>
                  <a:pt x="46921" y="28290"/>
                </a:cubicBezTo>
                <a:cubicBezTo>
                  <a:pt x="43873" y="39821"/>
                  <a:pt x="40831" y="52397"/>
                  <a:pt x="41851" y="68106"/>
                </a:cubicBezTo>
                <a:cubicBezTo>
                  <a:pt x="50989" y="70207"/>
                  <a:pt x="63182" y="68106"/>
                  <a:pt x="71307" y="67055"/>
                </a:cubicBezTo>
                <a:cubicBezTo>
                  <a:pt x="76383" y="70194"/>
                  <a:pt x="78417" y="75435"/>
                  <a:pt x="83494" y="78586"/>
                </a:cubicBezTo>
                <a:cubicBezTo>
                  <a:pt x="82474" y="72296"/>
                  <a:pt x="86542" y="71257"/>
                  <a:pt x="89584" y="70207"/>
                </a:cubicBezTo>
                <a:cubicBezTo>
                  <a:pt x="88564" y="72308"/>
                  <a:pt x="85522" y="74396"/>
                  <a:pt x="86542" y="79637"/>
                </a:cubicBezTo>
                <a:cubicBezTo>
                  <a:pt x="88564" y="80687"/>
                  <a:pt x="88564" y="77536"/>
                  <a:pt x="90604" y="76497"/>
                </a:cubicBezTo>
                <a:cubicBezTo>
                  <a:pt x="92632" y="78598"/>
                  <a:pt x="95681" y="78598"/>
                  <a:pt x="97715" y="76497"/>
                </a:cubicBezTo>
                <a:cubicBezTo>
                  <a:pt x="99743" y="76497"/>
                  <a:pt x="98735" y="79637"/>
                  <a:pt x="100763" y="79637"/>
                </a:cubicBezTo>
                <a:cubicBezTo>
                  <a:pt x="102791" y="76497"/>
                  <a:pt x="99743" y="72308"/>
                  <a:pt x="98735" y="70207"/>
                </a:cubicBezTo>
                <a:cubicBezTo>
                  <a:pt x="101783" y="72308"/>
                  <a:pt x="105852" y="73346"/>
                  <a:pt x="104832" y="78586"/>
                </a:cubicBezTo>
                <a:cubicBezTo>
                  <a:pt x="107874" y="76485"/>
                  <a:pt x="111942" y="71257"/>
                  <a:pt x="116010" y="68106"/>
                </a:cubicBezTo>
                <a:cubicBezTo>
                  <a:pt x="125149" y="70207"/>
                  <a:pt x="136328" y="71245"/>
                  <a:pt x="146487" y="70207"/>
                </a:cubicBezTo>
                <a:cubicBezTo>
                  <a:pt x="146487" y="44011"/>
                  <a:pt x="139370" y="23050"/>
                  <a:pt x="133280" y="2095"/>
                </a:cubicBezTo>
                <a:cubicBezTo>
                  <a:pt x="135308" y="2095"/>
                  <a:pt x="135308" y="4196"/>
                  <a:pt x="135308" y="5240"/>
                </a:cubicBezTo>
                <a:cubicBezTo>
                  <a:pt x="141398" y="18860"/>
                  <a:pt x="147495" y="35619"/>
                  <a:pt x="151557" y="52397"/>
                </a:cubicBezTo>
                <a:cubicBezTo>
                  <a:pt x="152577" y="54492"/>
                  <a:pt x="153585" y="58688"/>
                  <a:pt x="154605" y="61827"/>
                </a:cubicBezTo>
                <a:cubicBezTo>
                  <a:pt x="155625" y="64966"/>
                  <a:pt x="156633" y="70207"/>
                  <a:pt x="156633" y="71257"/>
                </a:cubicBezTo>
                <a:cubicBezTo>
                  <a:pt x="155613" y="74396"/>
                  <a:pt x="150543" y="76497"/>
                  <a:pt x="148503" y="79637"/>
                </a:cubicBezTo>
                <a:cubicBezTo>
                  <a:pt x="145454" y="75447"/>
                  <a:pt x="135296" y="76497"/>
                  <a:pt x="125137" y="76497"/>
                </a:cubicBezTo>
                <a:cubicBezTo>
                  <a:pt x="122089" y="76497"/>
                  <a:pt x="119047" y="75447"/>
                  <a:pt x="117006" y="76497"/>
                </a:cubicBezTo>
                <a:cubicBezTo>
                  <a:pt x="112938" y="77548"/>
                  <a:pt x="111930" y="82788"/>
                  <a:pt x="109896" y="85928"/>
                </a:cubicBezTo>
                <a:cubicBezTo>
                  <a:pt x="114966" y="85928"/>
                  <a:pt x="119034" y="80687"/>
                  <a:pt x="124117" y="80687"/>
                </a:cubicBezTo>
                <a:cubicBezTo>
                  <a:pt x="127165" y="80687"/>
                  <a:pt x="131233" y="82788"/>
                  <a:pt x="135296" y="83827"/>
                </a:cubicBezTo>
                <a:cubicBezTo>
                  <a:pt x="146475" y="86966"/>
                  <a:pt x="158662" y="89067"/>
                  <a:pt x="168820" y="92206"/>
                </a:cubicBezTo>
                <a:cubicBezTo>
                  <a:pt x="169840" y="56587"/>
                  <a:pt x="160690" y="28290"/>
                  <a:pt x="148503" y="4190"/>
                </a:cubicBezTo>
                <a:cubicBezTo>
                  <a:pt x="160690" y="20949"/>
                  <a:pt x="167800" y="39809"/>
                  <a:pt x="173897" y="62865"/>
                </a:cubicBezTo>
                <a:cubicBezTo>
                  <a:pt x="174911" y="64966"/>
                  <a:pt x="174911" y="68106"/>
                  <a:pt x="175925" y="72296"/>
                </a:cubicBezTo>
                <a:cubicBezTo>
                  <a:pt x="176939" y="77536"/>
                  <a:pt x="176939" y="84865"/>
                  <a:pt x="179987" y="89061"/>
                </a:cubicBezTo>
                <a:cubicBezTo>
                  <a:pt x="176939" y="93251"/>
                  <a:pt x="171856" y="96390"/>
                  <a:pt x="168808" y="99541"/>
                </a:cubicBezTo>
                <a:cubicBezTo>
                  <a:pt x="158649" y="93251"/>
                  <a:pt x="138332" y="83814"/>
                  <a:pt x="121075" y="85915"/>
                </a:cubicBezTo>
                <a:cubicBezTo>
                  <a:pt x="117006" y="85915"/>
                  <a:pt x="112938" y="88016"/>
                  <a:pt x="110916" y="91156"/>
                </a:cubicBezTo>
                <a:cubicBezTo>
                  <a:pt x="115986" y="93257"/>
                  <a:pt x="120055" y="93257"/>
                  <a:pt x="126145" y="93257"/>
                </a:cubicBezTo>
                <a:cubicBezTo>
                  <a:pt x="128173" y="93257"/>
                  <a:pt x="130213" y="92206"/>
                  <a:pt x="131221" y="93257"/>
                </a:cubicBezTo>
                <a:cubicBezTo>
                  <a:pt x="132241" y="93257"/>
                  <a:pt x="135284" y="96402"/>
                  <a:pt x="137312" y="98497"/>
                </a:cubicBezTo>
                <a:cubicBezTo>
                  <a:pt x="149499" y="111072"/>
                  <a:pt x="160677" y="120503"/>
                  <a:pt x="174905" y="129933"/>
                </a:cubicBezTo>
                <a:cubicBezTo>
                  <a:pt x="178967" y="133072"/>
                  <a:pt x="182015" y="136223"/>
                  <a:pt x="187091" y="132034"/>
                </a:cubicBezTo>
                <a:cubicBezTo>
                  <a:pt x="188112" y="173950"/>
                  <a:pt x="176933" y="204335"/>
                  <a:pt x="163726" y="232625"/>
                </a:cubicBezTo>
                <a:cubicBezTo>
                  <a:pt x="161698" y="235765"/>
                  <a:pt x="161698" y="239955"/>
                  <a:pt x="158649" y="242056"/>
                </a:cubicBezTo>
                <a:cubicBezTo>
                  <a:pt x="168808" y="217955"/>
                  <a:pt x="175925" y="189659"/>
                  <a:pt x="175925" y="156128"/>
                </a:cubicBezTo>
                <a:cubicBezTo>
                  <a:pt x="175925" y="152989"/>
                  <a:pt x="176939" y="147742"/>
                  <a:pt x="175925" y="145647"/>
                </a:cubicBezTo>
                <a:cubicBezTo>
                  <a:pt x="174905" y="141452"/>
                  <a:pt x="168808" y="136211"/>
                  <a:pt x="164746" y="133072"/>
                </a:cubicBezTo>
                <a:cubicBezTo>
                  <a:pt x="153567" y="122591"/>
                  <a:pt x="145442" y="115262"/>
                  <a:pt x="133262" y="105832"/>
                </a:cubicBezTo>
                <a:cubicBezTo>
                  <a:pt x="131233" y="103731"/>
                  <a:pt x="129193" y="101642"/>
                  <a:pt x="127165" y="100592"/>
                </a:cubicBezTo>
                <a:cubicBezTo>
                  <a:pt x="125137" y="99541"/>
                  <a:pt x="122089" y="99541"/>
                  <a:pt x="119034" y="99541"/>
                </a:cubicBezTo>
                <a:cubicBezTo>
                  <a:pt x="115986" y="99541"/>
                  <a:pt x="112938" y="98491"/>
                  <a:pt x="110904" y="98491"/>
                </a:cubicBezTo>
                <a:cubicBezTo>
                  <a:pt x="115974" y="103731"/>
                  <a:pt x="123091" y="110022"/>
                  <a:pt x="129181" y="115250"/>
                </a:cubicBezTo>
                <a:cubicBezTo>
                  <a:pt x="130201" y="116301"/>
                  <a:pt x="131209" y="115250"/>
                  <a:pt x="133249" y="115250"/>
                </a:cubicBezTo>
                <a:cubicBezTo>
                  <a:pt x="135278" y="163457"/>
                  <a:pt x="131221" y="211652"/>
                  <a:pt x="118014" y="247290"/>
                </a:cubicBezTo>
                <a:cubicBezTo>
                  <a:pt x="114966" y="255670"/>
                  <a:pt x="110904" y="264049"/>
                  <a:pt x="105827" y="270340"/>
                </a:cubicBezTo>
                <a:cubicBezTo>
                  <a:pt x="124111" y="236803"/>
                  <a:pt x="125125" y="179178"/>
                  <a:pt x="121063" y="127832"/>
                </a:cubicBezTo>
                <a:cubicBezTo>
                  <a:pt x="125125" y="124692"/>
                  <a:pt x="123091" y="121541"/>
                  <a:pt x="120042" y="117351"/>
                </a:cubicBezTo>
                <a:cubicBezTo>
                  <a:pt x="115974" y="113161"/>
                  <a:pt x="109884" y="105820"/>
                  <a:pt x="104807" y="103731"/>
                </a:cubicBezTo>
                <a:cubicBezTo>
                  <a:pt x="104807" y="105832"/>
                  <a:pt x="104807" y="107921"/>
                  <a:pt x="105827" y="110022"/>
                </a:cubicBezTo>
                <a:cubicBezTo>
                  <a:pt x="106848" y="112123"/>
                  <a:pt x="108876" y="114212"/>
                  <a:pt x="108876" y="115262"/>
                </a:cubicBezTo>
                <a:cubicBezTo>
                  <a:pt x="109896" y="119452"/>
                  <a:pt x="107855" y="127832"/>
                  <a:pt x="106848" y="132022"/>
                </a:cubicBezTo>
                <a:cubicBezTo>
                  <a:pt x="103799" y="146698"/>
                  <a:pt x="98717" y="163457"/>
                  <a:pt x="93640" y="174988"/>
                </a:cubicBezTo>
                <a:cubicBezTo>
                  <a:pt x="91612" y="174988"/>
                  <a:pt x="92620" y="171849"/>
                  <a:pt x="91612" y="170798"/>
                </a:cubicBezTo>
                <a:cubicBezTo>
                  <a:pt x="89584" y="170798"/>
                  <a:pt x="90592" y="173938"/>
                  <a:pt x="89584" y="174988"/>
                </a:cubicBezTo>
                <a:cubicBezTo>
                  <a:pt x="83494" y="164508"/>
                  <a:pt x="78405" y="147742"/>
                  <a:pt x="76383" y="132022"/>
                </a:cubicBezTo>
                <a:cubicBezTo>
                  <a:pt x="75363" y="126781"/>
                  <a:pt x="74355" y="119452"/>
                  <a:pt x="74355" y="115262"/>
                </a:cubicBezTo>
                <a:cubicBezTo>
                  <a:pt x="75369" y="111072"/>
                  <a:pt x="79425" y="107933"/>
                  <a:pt x="78417" y="103731"/>
                </a:cubicBezTo>
                <a:cubicBezTo>
                  <a:pt x="74355" y="104782"/>
                  <a:pt x="71307" y="108971"/>
                  <a:pt x="68259" y="112111"/>
                </a:cubicBezTo>
                <a:cubicBezTo>
                  <a:pt x="65211" y="115250"/>
                  <a:pt x="62168" y="119440"/>
                  <a:pt x="60128" y="122591"/>
                </a:cubicBezTo>
                <a:cubicBezTo>
                  <a:pt x="60128" y="124692"/>
                  <a:pt x="62156" y="124692"/>
                  <a:pt x="62156" y="126781"/>
                </a:cubicBezTo>
                <a:cubicBezTo>
                  <a:pt x="59108" y="178128"/>
                  <a:pt x="59108" y="235765"/>
                  <a:pt x="78405" y="269289"/>
                </a:cubicBezTo>
                <a:cubicBezTo>
                  <a:pt x="76383" y="269289"/>
                  <a:pt x="75363" y="266150"/>
                  <a:pt x="74343" y="265100"/>
                </a:cubicBezTo>
                <a:cubicBezTo>
                  <a:pt x="59108" y="236803"/>
                  <a:pt x="55046" y="191748"/>
                  <a:pt x="53005" y="145647"/>
                </a:cubicBezTo>
                <a:cubicBezTo>
                  <a:pt x="53005" y="135161"/>
                  <a:pt x="51985" y="125731"/>
                  <a:pt x="53005" y="115262"/>
                </a:cubicBezTo>
                <a:cubicBezTo>
                  <a:pt x="53005" y="113161"/>
                  <a:pt x="55033" y="116313"/>
                  <a:pt x="57074" y="115262"/>
                </a:cubicBezTo>
                <a:cubicBezTo>
                  <a:pt x="64184" y="110022"/>
                  <a:pt x="70275" y="103731"/>
                  <a:pt x="76371" y="98497"/>
                </a:cubicBezTo>
                <a:cubicBezTo>
                  <a:pt x="71295" y="99547"/>
                  <a:pt x="65192" y="99547"/>
                  <a:pt x="60116" y="100598"/>
                </a:cubicBezTo>
                <a:cubicBezTo>
                  <a:pt x="56054" y="102699"/>
                  <a:pt x="50977" y="106889"/>
                  <a:pt x="46915" y="111079"/>
                </a:cubicBezTo>
                <a:cubicBezTo>
                  <a:pt x="34728" y="121565"/>
                  <a:pt x="21521" y="133084"/>
                  <a:pt x="11362" y="144615"/>
                </a:cubicBezTo>
                <a:cubicBezTo>
                  <a:pt x="9334" y="183392"/>
                  <a:pt x="17453" y="214822"/>
                  <a:pt x="28632" y="242068"/>
                </a:cubicBezTo>
                <a:cubicBezTo>
                  <a:pt x="12382" y="212721"/>
                  <a:pt x="-1845" y="179190"/>
                  <a:pt x="196" y="133084"/>
                </a:cubicBezTo>
                <a:cubicBezTo>
                  <a:pt x="6286" y="138324"/>
                  <a:pt x="14417" y="129945"/>
                  <a:pt x="19493" y="125755"/>
                </a:cubicBezTo>
                <a:cubicBezTo>
                  <a:pt x="31680" y="116325"/>
                  <a:pt x="45901" y="103749"/>
                  <a:pt x="55046" y="93269"/>
                </a:cubicBezTo>
                <a:cubicBezTo>
                  <a:pt x="62156" y="94319"/>
                  <a:pt x="70275" y="93269"/>
                  <a:pt x="76383" y="92218"/>
                </a:cubicBezTo>
                <a:cubicBezTo>
                  <a:pt x="69267" y="82788"/>
                  <a:pt x="49969" y="86978"/>
                  <a:pt x="38790" y="91168"/>
                </a:cubicBezTo>
                <a:cubicBezTo>
                  <a:pt x="30660" y="93269"/>
                  <a:pt x="23555" y="96408"/>
                  <a:pt x="19493" y="100598"/>
                </a:cubicBezTo>
                <a:cubicBezTo>
                  <a:pt x="14417" y="97459"/>
                  <a:pt x="11362" y="93269"/>
                  <a:pt x="7306" y="90117"/>
                </a:cubicBezTo>
                <a:cubicBezTo>
                  <a:pt x="10354" y="82788"/>
                  <a:pt x="11368" y="69156"/>
                  <a:pt x="13397" y="60777"/>
                </a:cubicBezTo>
                <a:cubicBezTo>
                  <a:pt x="19493" y="38771"/>
                  <a:pt x="27624" y="19911"/>
                  <a:pt x="38790" y="2095"/>
                </a:cubicBezTo>
                <a:cubicBezTo>
                  <a:pt x="38790" y="5240"/>
                  <a:pt x="36762" y="8392"/>
                  <a:pt x="34728" y="11531"/>
                </a:cubicBezTo>
                <a:cubicBezTo>
                  <a:pt x="25583" y="32492"/>
                  <a:pt x="19493" y="59732"/>
                  <a:pt x="19493" y="90117"/>
                </a:cubicBezTo>
                <a:cubicBezTo>
                  <a:pt x="29652" y="88016"/>
                  <a:pt x="40831" y="84877"/>
                  <a:pt x="53018" y="81738"/>
                </a:cubicBezTo>
                <a:cubicBezTo>
                  <a:pt x="57080" y="80687"/>
                  <a:pt x="61148" y="78598"/>
                  <a:pt x="63176" y="78598"/>
                </a:cubicBezTo>
                <a:cubicBezTo>
                  <a:pt x="68247" y="78598"/>
                  <a:pt x="72315" y="83839"/>
                  <a:pt x="77397" y="83839"/>
                </a:cubicBezTo>
                <a:cubicBezTo>
                  <a:pt x="76383" y="79649"/>
                  <a:pt x="73335" y="76510"/>
                  <a:pt x="71307" y="74409"/>
                </a:cubicBezTo>
                <a:cubicBezTo>
                  <a:pt x="62168" y="74409"/>
                  <a:pt x="52010" y="73358"/>
                  <a:pt x="43873" y="74409"/>
                </a:cubicBezTo>
                <a:cubicBezTo>
                  <a:pt x="43873" y="74409"/>
                  <a:pt x="42859" y="75459"/>
                  <a:pt x="41851" y="75459"/>
                </a:cubicBezTo>
                <a:lnTo>
                  <a:pt x="39823" y="77560"/>
                </a:lnTo>
                <a:cubicBezTo>
                  <a:pt x="37795" y="77560"/>
                  <a:pt x="32706" y="71269"/>
                  <a:pt x="31692" y="70225"/>
                </a:cubicBezTo>
                <a:cubicBezTo>
                  <a:pt x="35742" y="44011"/>
                  <a:pt x="44887" y="21999"/>
                  <a:pt x="53018"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3" name="Google Shape;153;p2"/>
          <p:cNvSpPr/>
          <p:nvPr/>
        </p:nvSpPr>
        <p:spPr>
          <a:xfrm>
            <a:off x="1750199" y="5151750"/>
            <a:ext cx="1359602" cy="1638129"/>
          </a:xfrm>
          <a:custGeom>
            <a:rect b="b" l="l" r="r" t="t"/>
            <a:pathLst>
              <a:path extrusionOk="0" h="3165466" w="2334080">
                <a:moveTo>
                  <a:pt x="1248389" y="2056253"/>
                </a:moveTo>
                <a:cubicBezTo>
                  <a:pt x="1234479" y="2066447"/>
                  <a:pt x="1218201" y="2078345"/>
                  <a:pt x="1204849" y="2088077"/>
                </a:cubicBezTo>
                <a:cubicBezTo>
                  <a:pt x="1210327" y="2088644"/>
                  <a:pt x="1212377" y="2089223"/>
                  <a:pt x="1217363" y="2089405"/>
                </a:cubicBezTo>
                <a:cubicBezTo>
                  <a:pt x="1230591" y="2089887"/>
                  <a:pt x="1232506" y="2084824"/>
                  <a:pt x="1232506" y="2084824"/>
                </a:cubicBezTo>
                <a:cubicBezTo>
                  <a:pt x="1232506" y="2084824"/>
                  <a:pt x="1239562" y="2074051"/>
                  <a:pt x="1243768" y="2067948"/>
                </a:cubicBezTo>
                <a:cubicBezTo>
                  <a:pt x="1245858" y="2064906"/>
                  <a:pt x="1249294" y="2062366"/>
                  <a:pt x="1253145" y="2059804"/>
                </a:cubicBezTo>
                <a:cubicBezTo>
                  <a:pt x="1251422" y="2058525"/>
                  <a:pt x="1249651" y="2057225"/>
                  <a:pt x="1248389" y="2056253"/>
                </a:cubicBezTo>
                <a:close/>
                <a:moveTo>
                  <a:pt x="1523563" y="2027834"/>
                </a:moveTo>
                <a:cubicBezTo>
                  <a:pt x="1523563" y="2027834"/>
                  <a:pt x="1523639" y="2035824"/>
                  <a:pt x="1523686" y="2042188"/>
                </a:cubicBezTo>
                <a:cubicBezTo>
                  <a:pt x="1526816" y="2043161"/>
                  <a:pt x="1525575" y="2042544"/>
                  <a:pt x="1529820" y="2043970"/>
                </a:cubicBezTo>
                <a:cubicBezTo>
                  <a:pt x="1536586" y="2046230"/>
                  <a:pt x="1543065" y="2047078"/>
                  <a:pt x="1548841" y="2047521"/>
                </a:cubicBezTo>
                <a:cubicBezTo>
                  <a:pt x="1544345" y="2044490"/>
                  <a:pt x="1539465" y="2041351"/>
                  <a:pt x="1537078" y="2039079"/>
                </a:cubicBezTo>
                <a:cubicBezTo>
                  <a:pt x="1533458" y="2035632"/>
                  <a:pt x="1523563" y="2027834"/>
                  <a:pt x="1523563" y="2027834"/>
                </a:cubicBezTo>
                <a:close/>
                <a:moveTo>
                  <a:pt x="1519558" y="2027680"/>
                </a:moveTo>
                <a:lnTo>
                  <a:pt x="1504665" y="2036422"/>
                </a:lnTo>
                <a:cubicBezTo>
                  <a:pt x="1504665" y="2036422"/>
                  <a:pt x="1513800" y="2039310"/>
                  <a:pt x="1520058" y="2041157"/>
                </a:cubicBezTo>
                <a:cubicBezTo>
                  <a:pt x="1519798" y="2035353"/>
                  <a:pt x="1519740" y="2030271"/>
                  <a:pt x="1519558" y="2027680"/>
                </a:cubicBezTo>
                <a:close/>
                <a:moveTo>
                  <a:pt x="1534199" y="2000891"/>
                </a:moveTo>
                <a:cubicBezTo>
                  <a:pt x="1530945" y="2010074"/>
                  <a:pt x="1525939" y="2023985"/>
                  <a:pt x="1525939" y="2023985"/>
                </a:cubicBezTo>
                <a:lnTo>
                  <a:pt x="1525314" y="2024283"/>
                </a:lnTo>
                <a:cubicBezTo>
                  <a:pt x="1529530" y="2028616"/>
                  <a:pt x="1534844" y="2033746"/>
                  <a:pt x="1541082" y="2038491"/>
                </a:cubicBezTo>
                <a:cubicBezTo>
                  <a:pt x="1548292" y="2043960"/>
                  <a:pt x="1552904" y="2046260"/>
                  <a:pt x="1555724" y="2047820"/>
                </a:cubicBezTo>
                <a:cubicBezTo>
                  <a:pt x="1560469" y="2047781"/>
                  <a:pt x="1564859" y="2047665"/>
                  <a:pt x="1564859" y="2047665"/>
                </a:cubicBezTo>
                <a:cubicBezTo>
                  <a:pt x="1564859" y="2047665"/>
                  <a:pt x="1591236" y="2026689"/>
                  <a:pt x="1597021" y="2024869"/>
                </a:cubicBezTo>
                <a:cubicBezTo>
                  <a:pt x="1598571" y="2024389"/>
                  <a:pt x="1602826" y="2023214"/>
                  <a:pt x="1606908" y="2022059"/>
                </a:cubicBezTo>
                <a:cubicBezTo>
                  <a:pt x="1606668" y="2021905"/>
                  <a:pt x="1604906" y="2020874"/>
                  <a:pt x="1604906" y="2020874"/>
                </a:cubicBezTo>
                <a:lnTo>
                  <a:pt x="1584882" y="2018950"/>
                </a:lnTo>
                <a:lnTo>
                  <a:pt x="1559103" y="2001930"/>
                </a:lnTo>
                <a:cubicBezTo>
                  <a:pt x="1559103" y="2001930"/>
                  <a:pt x="1540390" y="2001199"/>
                  <a:pt x="1534199" y="2000891"/>
                </a:cubicBezTo>
                <a:close/>
                <a:moveTo>
                  <a:pt x="1512299" y="1996750"/>
                </a:moveTo>
                <a:cubicBezTo>
                  <a:pt x="1512299" y="1996750"/>
                  <a:pt x="1512916" y="1999984"/>
                  <a:pt x="1513551" y="2002970"/>
                </a:cubicBezTo>
                <a:cubicBezTo>
                  <a:pt x="1514724" y="2001208"/>
                  <a:pt x="1515495" y="1999438"/>
                  <a:pt x="1516554" y="1997637"/>
                </a:cubicBezTo>
                <a:cubicBezTo>
                  <a:pt x="1515447" y="1997377"/>
                  <a:pt x="1512299" y="1996750"/>
                  <a:pt x="1512299" y="1996750"/>
                </a:cubicBezTo>
                <a:close/>
                <a:moveTo>
                  <a:pt x="1162550" y="1992901"/>
                </a:moveTo>
                <a:cubicBezTo>
                  <a:pt x="1162963" y="2006638"/>
                  <a:pt x="1163696" y="2020018"/>
                  <a:pt x="1164303" y="2027680"/>
                </a:cubicBezTo>
                <a:cubicBezTo>
                  <a:pt x="1172147" y="2021030"/>
                  <a:pt x="1182092" y="2013068"/>
                  <a:pt x="1191083" y="2005627"/>
                </a:cubicBezTo>
                <a:cubicBezTo>
                  <a:pt x="1189909" y="2004790"/>
                  <a:pt x="1186328" y="2002074"/>
                  <a:pt x="1186328" y="2002074"/>
                </a:cubicBezTo>
                <a:cubicBezTo>
                  <a:pt x="1186328" y="2002074"/>
                  <a:pt x="1172407" y="1996684"/>
                  <a:pt x="1162550" y="1992901"/>
                </a:cubicBezTo>
                <a:close/>
                <a:moveTo>
                  <a:pt x="1105869" y="1965071"/>
                </a:moveTo>
                <a:cubicBezTo>
                  <a:pt x="1102115" y="1965281"/>
                  <a:pt x="1098129" y="1965754"/>
                  <a:pt x="1094106" y="1966707"/>
                </a:cubicBezTo>
                <a:cubicBezTo>
                  <a:pt x="1077972" y="1970499"/>
                  <a:pt x="1070830" y="1971290"/>
                  <a:pt x="1070830" y="1971290"/>
                </a:cubicBezTo>
                <a:lnTo>
                  <a:pt x="1089350" y="1984467"/>
                </a:lnTo>
                <a:cubicBezTo>
                  <a:pt x="1089350" y="1984467"/>
                  <a:pt x="1107488" y="2054606"/>
                  <a:pt x="1117757" y="2066321"/>
                </a:cubicBezTo>
                <a:cubicBezTo>
                  <a:pt x="1123717" y="2060613"/>
                  <a:pt x="1129088" y="2055733"/>
                  <a:pt x="1133267" y="2052700"/>
                </a:cubicBezTo>
                <a:cubicBezTo>
                  <a:pt x="1136453" y="2050390"/>
                  <a:pt x="1141323" y="2046327"/>
                  <a:pt x="1145155" y="2043228"/>
                </a:cubicBezTo>
                <a:cubicBezTo>
                  <a:pt x="1145540" y="2035334"/>
                  <a:pt x="1146706" y="2010276"/>
                  <a:pt x="1148534" y="1985498"/>
                </a:cubicBezTo>
                <a:cubicBezTo>
                  <a:pt x="1140333" y="1979356"/>
                  <a:pt x="1126133" y="1966409"/>
                  <a:pt x="1126133" y="1966409"/>
                </a:cubicBezTo>
                <a:cubicBezTo>
                  <a:pt x="1126133" y="1966409"/>
                  <a:pt x="1117123" y="1964444"/>
                  <a:pt x="1105869" y="1965071"/>
                </a:cubicBezTo>
                <a:close/>
                <a:moveTo>
                  <a:pt x="1150285" y="1964040"/>
                </a:moveTo>
                <a:cubicBezTo>
                  <a:pt x="1149535" y="1964203"/>
                  <a:pt x="1142652" y="1965811"/>
                  <a:pt x="1142652" y="1965811"/>
                </a:cubicBezTo>
                <a:lnTo>
                  <a:pt x="1149160" y="1977806"/>
                </a:lnTo>
                <a:cubicBezTo>
                  <a:pt x="1149535" y="1973118"/>
                  <a:pt x="1149881" y="1968439"/>
                  <a:pt x="1150285" y="1964040"/>
                </a:cubicBezTo>
                <a:close/>
                <a:moveTo>
                  <a:pt x="1504415" y="1959747"/>
                </a:moveTo>
                <a:lnTo>
                  <a:pt x="1513426" y="1968777"/>
                </a:lnTo>
                <a:lnTo>
                  <a:pt x="1511673" y="1970259"/>
                </a:lnTo>
                <a:cubicBezTo>
                  <a:pt x="1511684" y="1970259"/>
                  <a:pt x="1507015" y="1966659"/>
                  <a:pt x="1505041" y="1964040"/>
                </a:cubicBezTo>
                <a:cubicBezTo>
                  <a:pt x="1503077" y="1961412"/>
                  <a:pt x="1501545" y="1960931"/>
                  <a:pt x="1501545" y="1960931"/>
                </a:cubicBezTo>
                <a:cubicBezTo>
                  <a:pt x="1501545" y="1960931"/>
                  <a:pt x="1494962" y="1965215"/>
                  <a:pt x="1492160" y="1965965"/>
                </a:cubicBezTo>
                <a:cubicBezTo>
                  <a:pt x="1489349" y="1966707"/>
                  <a:pt x="1483151" y="1968333"/>
                  <a:pt x="1483151" y="1968333"/>
                </a:cubicBezTo>
                <a:cubicBezTo>
                  <a:pt x="1483151" y="1968333"/>
                  <a:pt x="1494605" y="1977595"/>
                  <a:pt x="1497666" y="1980020"/>
                </a:cubicBezTo>
                <a:cubicBezTo>
                  <a:pt x="1500718" y="1982455"/>
                  <a:pt x="1508795" y="1990233"/>
                  <a:pt x="1508795" y="1990233"/>
                </a:cubicBezTo>
                <a:cubicBezTo>
                  <a:pt x="1508795" y="1990233"/>
                  <a:pt x="1514464" y="1991909"/>
                  <a:pt x="1518932" y="1993343"/>
                </a:cubicBezTo>
                <a:cubicBezTo>
                  <a:pt x="1520471" y="1990445"/>
                  <a:pt x="1522407" y="1987528"/>
                  <a:pt x="1523563" y="1984611"/>
                </a:cubicBezTo>
                <a:cubicBezTo>
                  <a:pt x="1526218" y="1977951"/>
                  <a:pt x="1528712" y="1973224"/>
                  <a:pt x="1531196" y="1967593"/>
                </a:cubicBezTo>
                <a:lnTo>
                  <a:pt x="1522435" y="1962856"/>
                </a:lnTo>
                <a:cubicBezTo>
                  <a:pt x="1522435" y="1962856"/>
                  <a:pt x="1517930" y="1963415"/>
                  <a:pt x="1514552" y="1962414"/>
                </a:cubicBezTo>
                <a:cubicBezTo>
                  <a:pt x="1511173" y="1961402"/>
                  <a:pt x="1504415" y="1959747"/>
                  <a:pt x="1504415" y="1959747"/>
                </a:cubicBezTo>
                <a:close/>
                <a:moveTo>
                  <a:pt x="1534073" y="1956494"/>
                </a:moveTo>
                <a:cubicBezTo>
                  <a:pt x="1532726" y="1956473"/>
                  <a:pt x="1525690" y="1960931"/>
                  <a:pt x="1525690" y="1960931"/>
                </a:cubicBezTo>
                <a:lnTo>
                  <a:pt x="1532322" y="1965224"/>
                </a:lnTo>
                <a:cubicBezTo>
                  <a:pt x="1533516" y="1962605"/>
                  <a:pt x="1534719" y="1959516"/>
                  <a:pt x="1535951" y="1957080"/>
                </a:cubicBezTo>
                <a:cubicBezTo>
                  <a:pt x="1535220" y="1956849"/>
                  <a:pt x="1534402" y="1956494"/>
                  <a:pt x="1534073" y="1956494"/>
                </a:cubicBezTo>
                <a:close/>
                <a:moveTo>
                  <a:pt x="984235" y="1944055"/>
                </a:moveTo>
                <a:cubicBezTo>
                  <a:pt x="983302" y="1947887"/>
                  <a:pt x="984074" y="1944826"/>
                  <a:pt x="983108" y="1948792"/>
                </a:cubicBezTo>
                <a:cubicBezTo>
                  <a:pt x="935019" y="2146355"/>
                  <a:pt x="965925" y="2154587"/>
                  <a:pt x="991619" y="2168006"/>
                </a:cubicBezTo>
                <a:cubicBezTo>
                  <a:pt x="1012455" y="2178883"/>
                  <a:pt x="1072282" y="2111315"/>
                  <a:pt x="1110500" y="2073425"/>
                </a:cubicBezTo>
                <a:cubicBezTo>
                  <a:pt x="1097985" y="2058244"/>
                  <a:pt x="1092113" y="2042621"/>
                  <a:pt x="1084846" y="2019834"/>
                </a:cubicBezTo>
                <a:cubicBezTo>
                  <a:pt x="1076962" y="1995154"/>
                  <a:pt x="1053897" y="1968853"/>
                  <a:pt x="1039794" y="1961374"/>
                </a:cubicBezTo>
                <a:cubicBezTo>
                  <a:pt x="1029128" y="1955714"/>
                  <a:pt x="1002529" y="1952729"/>
                  <a:pt x="984235" y="1944055"/>
                </a:cubicBezTo>
                <a:close/>
                <a:moveTo>
                  <a:pt x="1410691" y="1933101"/>
                </a:moveTo>
                <a:cubicBezTo>
                  <a:pt x="1379704" y="1958438"/>
                  <a:pt x="1327230" y="1997897"/>
                  <a:pt x="1277298" y="2034940"/>
                </a:cubicBezTo>
                <a:cubicBezTo>
                  <a:pt x="1265611" y="2043603"/>
                  <a:pt x="1262580" y="2045693"/>
                  <a:pt x="1254647" y="2051516"/>
                </a:cubicBezTo>
                <a:cubicBezTo>
                  <a:pt x="1256417" y="2052892"/>
                  <a:pt x="1257370" y="2053740"/>
                  <a:pt x="1259277" y="2055213"/>
                </a:cubicBezTo>
                <a:cubicBezTo>
                  <a:pt x="1261202" y="2053837"/>
                  <a:pt x="1263310" y="2052719"/>
                  <a:pt x="1265034" y="2051074"/>
                </a:cubicBezTo>
                <a:cubicBezTo>
                  <a:pt x="1272166" y="2044268"/>
                  <a:pt x="1277298" y="2034940"/>
                  <a:pt x="1277298" y="2034940"/>
                </a:cubicBezTo>
                <a:lnTo>
                  <a:pt x="1276672" y="2046780"/>
                </a:lnTo>
                <a:cubicBezTo>
                  <a:pt x="1276672" y="2046780"/>
                  <a:pt x="1288936" y="2035691"/>
                  <a:pt x="1293692" y="2029905"/>
                </a:cubicBezTo>
                <a:cubicBezTo>
                  <a:pt x="1298446" y="2024129"/>
                  <a:pt x="1306119" y="2025746"/>
                  <a:pt x="1312213" y="2025909"/>
                </a:cubicBezTo>
                <a:cubicBezTo>
                  <a:pt x="1318306" y="2026063"/>
                  <a:pt x="1329714" y="2022694"/>
                  <a:pt x="1337867" y="2020576"/>
                </a:cubicBezTo>
                <a:cubicBezTo>
                  <a:pt x="1346021" y="2018458"/>
                  <a:pt x="1369856" y="2020413"/>
                  <a:pt x="1375536" y="2021761"/>
                </a:cubicBezTo>
                <a:cubicBezTo>
                  <a:pt x="1381206" y="2023118"/>
                  <a:pt x="1410557" y="2020798"/>
                  <a:pt x="1413821" y="2019990"/>
                </a:cubicBezTo>
                <a:cubicBezTo>
                  <a:pt x="1417083" y="2019172"/>
                  <a:pt x="1425208" y="2011846"/>
                  <a:pt x="1425208" y="2011846"/>
                </a:cubicBezTo>
                <a:lnTo>
                  <a:pt x="1426335" y="2013626"/>
                </a:lnTo>
                <a:cubicBezTo>
                  <a:pt x="1426335" y="2013626"/>
                  <a:pt x="1419298" y="2020510"/>
                  <a:pt x="1414946" y="2022357"/>
                </a:cubicBezTo>
                <a:cubicBezTo>
                  <a:pt x="1410606" y="2024205"/>
                  <a:pt x="1385269" y="2027498"/>
                  <a:pt x="1373033" y="2023243"/>
                </a:cubicBezTo>
                <a:cubicBezTo>
                  <a:pt x="1360788" y="2018988"/>
                  <a:pt x="1343768" y="2023406"/>
                  <a:pt x="1334614" y="2026651"/>
                </a:cubicBezTo>
                <a:cubicBezTo>
                  <a:pt x="1325449" y="2029895"/>
                  <a:pt x="1302441" y="2034072"/>
                  <a:pt x="1292191" y="2041446"/>
                </a:cubicBezTo>
                <a:cubicBezTo>
                  <a:pt x="1282766" y="2048242"/>
                  <a:pt x="1278059" y="2054471"/>
                  <a:pt x="1265660" y="2060392"/>
                </a:cubicBezTo>
                <a:cubicBezTo>
                  <a:pt x="1282659" y="2073309"/>
                  <a:pt x="1299323" y="2085555"/>
                  <a:pt x="1299323" y="2085555"/>
                </a:cubicBezTo>
                <a:lnTo>
                  <a:pt x="1294193" y="2089405"/>
                </a:lnTo>
                <a:cubicBezTo>
                  <a:pt x="1294193" y="2089405"/>
                  <a:pt x="1274593" y="2075169"/>
                  <a:pt x="1259277" y="2064097"/>
                </a:cubicBezTo>
                <a:cubicBezTo>
                  <a:pt x="1247138" y="2071375"/>
                  <a:pt x="1242642" y="2084824"/>
                  <a:pt x="1242642" y="2084824"/>
                </a:cubicBezTo>
                <a:cubicBezTo>
                  <a:pt x="1242642" y="2084814"/>
                  <a:pt x="1251989" y="2091937"/>
                  <a:pt x="1274168" y="2099322"/>
                </a:cubicBezTo>
                <a:cubicBezTo>
                  <a:pt x="1296358" y="2106714"/>
                  <a:pt x="1317864" y="2100140"/>
                  <a:pt x="1347503" y="2095327"/>
                </a:cubicBezTo>
                <a:cubicBezTo>
                  <a:pt x="1377135" y="2090514"/>
                  <a:pt x="1374939" y="2085295"/>
                  <a:pt x="1391295" y="2067506"/>
                </a:cubicBezTo>
                <a:cubicBezTo>
                  <a:pt x="1407659" y="2049707"/>
                  <a:pt x="1453867" y="2051024"/>
                  <a:pt x="1469885" y="2044268"/>
                </a:cubicBezTo>
                <a:cubicBezTo>
                  <a:pt x="1481283" y="2039445"/>
                  <a:pt x="1498120" y="2024273"/>
                  <a:pt x="1510798" y="2006667"/>
                </a:cubicBezTo>
                <a:cubicBezTo>
                  <a:pt x="1508727" y="2000563"/>
                  <a:pt x="1505916" y="1993940"/>
                  <a:pt x="1505916" y="1993940"/>
                </a:cubicBezTo>
                <a:cubicBezTo>
                  <a:pt x="1505926" y="1993940"/>
                  <a:pt x="1500911" y="1987528"/>
                  <a:pt x="1493912" y="1981503"/>
                </a:cubicBezTo>
                <a:cubicBezTo>
                  <a:pt x="1486943" y="1975505"/>
                  <a:pt x="1477972" y="1969874"/>
                  <a:pt x="1474265" y="1967151"/>
                </a:cubicBezTo>
                <a:cubicBezTo>
                  <a:pt x="1467228" y="1961971"/>
                  <a:pt x="1423582" y="1940205"/>
                  <a:pt x="1423582" y="1940205"/>
                </a:cubicBezTo>
                <a:cubicBezTo>
                  <a:pt x="1423582" y="1940205"/>
                  <a:pt x="1416197" y="1936143"/>
                  <a:pt x="1410691" y="1933101"/>
                </a:cubicBezTo>
                <a:close/>
                <a:moveTo>
                  <a:pt x="1315466" y="1923042"/>
                </a:moveTo>
                <a:cubicBezTo>
                  <a:pt x="1297264" y="1928961"/>
                  <a:pt x="1278038" y="1935412"/>
                  <a:pt x="1266535" y="1938280"/>
                </a:cubicBezTo>
                <a:cubicBezTo>
                  <a:pt x="1248746" y="1942717"/>
                  <a:pt x="1187531" y="1955974"/>
                  <a:pt x="1163301" y="1961229"/>
                </a:cubicBezTo>
                <a:cubicBezTo>
                  <a:pt x="1163003" y="1964425"/>
                  <a:pt x="1162405" y="1968420"/>
                  <a:pt x="1162301" y="1971144"/>
                </a:cubicBezTo>
                <a:cubicBezTo>
                  <a:pt x="1162117" y="1975784"/>
                  <a:pt x="1162358" y="1980926"/>
                  <a:pt x="1162424" y="1985940"/>
                </a:cubicBezTo>
                <a:lnTo>
                  <a:pt x="1190708" y="1996750"/>
                </a:lnTo>
                <a:cubicBezTo>
                  <a:pt x="1190708" y="1996750"/>
                  <a:pt x="1195212" y="2000630"/>
                  <a:pt x="1196214" y="2001487"/>
                </a:cubicBezTo>
                <a:cubicBezTo>
                  <a:pt x="1223563" y="1979125"/>
                  <a:pt x="1253366" y="1956329"/>
                  <a:pt x="1283931" y="1942727"/>
                </a:cubicBezTo>
                <a:cubicBezTo>
                  <a:pt x="1293373" y="1938521"/>
                  <a:pt x="1304204" y="1931358"/>
                  <a:pt x="1315466" y="1923042"/>
                </a:cubicBezTo>
                <a:close/>
                <a:moveTo>
                  <a:pt x="1182698" y="1889436"/>
                </a:moveTo>
                <a:cubicBezTo>
                  <a:pt x="1175643" y="1900601"/>
                  <a:pt x="1170636" y="1918257"/>
                  <a:pt x="1167180" y="1935767"/>
                </a:cubicBezTo>
                <a:lnTo>
                  <a:pt x="1182823" y="1901131"/>
                </a:lnTo>
                <a:cubicBezTo>
                  <a:pt x="1182823" y="1901131"/>
                  <a:pt x="1182756" y="1894143"/>
                  <a:pt x="1182698" y="1889436"/>
                </a:cubicBezTo>
                <a:close/>
                <a:moveTo>
                  <a:pt x="1250893" y="1806993"/>
                </a:moveTo>
                <a:cubicBezTo>
                  <a:pt x="1247408" y="1808024"/>
                  <a:pt x="1243278" y="1810402"/>
                  <a:pt x="1238137" y="1814839"/>
                </a:cubicBezTo>
                <a:cubicBezTo>
                  <a:pt x="1216632" y="1833361"/>
                  <a:pt x="1212859" y="1871964"/>
                  <a:pt x="1193711" y="1878635"/>
                </a:cubicBezTo>
                <a:cubicBezTo>
                  <a:pt x="1190938" y="1879597"/>
                  <a:pt x="1188387" y="1881985"/>
                  <a:pt x="1185952" y="1884852"/>
                </a:cubicBezTo>
                <a:cubicBezTo>
                  <a:pt x="1186184" y="1887760"/>
                  <a:pt x="1186704" y="1893883"/>
                  <a:pt x="1186704" y="1893883"/>
                </a:cubicBezTo>
                <a:cubicBezTo>
                  <a:pt x="1186704" y="1893883"/>
                  <a:pt x="1199765" y="1880472"/>
                  <a:pt x="1201344" y="1879375"/>
                </a:cubicBezTo>
                <a:cubicBezTo>
                  <a:pt x="1202923" y="1878278"/>
                  <a:pt x="1222629" y="1867401"/>
                  <a:pt x="1224622" y="1864425"/>
                </a:cubicBezTo>
                <a:cubicBezTo>
                  <a:pt x="1226605" y="1861442"/>
                  <a:pt x="1237810" y="1844826"/>
                  <a:pt x="1239763" y="1841774"/>
                </a:cubicBezTo>
                <a:cubicBezTo>
                  <a:pt x="1241709" y="1838722"/>
                  <a:pt x="1256264" y="1828500"/>
                  <a:pt x="1257400" y="1825198"/>
                </a:cubicBezTo>
                <a:cubicBezTo>
                  <a:pt x="1257727" y="1824255"/>
                  <a:pt x="1263022" y="1815408"/>
                  <a:pt x="1266535" y="1809064"/>
                </a:cubicBezTo>
                <a:cubicBezTo>
                  <a:pt x="1264273" y="1808362"/>
                  <a:pt x="1262164" y="1807572"/>
                  <a:pt x="1259902" y="1806993"/>
                </a:cubicBezTo>
                <a:cubicBezTo>
                  <a:pt x="1257207" y="1806301"/>
                  <a:pt x="1254387" y="1805964"/>
                  <a:pt x="1250893" y="1806993"/>
                </a:cubicBezTo>
                <a:close/>
                <a:moveTo>
                  <a:pt x="597819" y="1426739"/>
                </a:moveTo>
                <a:cubicBezTo>
                  <a:pt x="573780" y="1429174"/>
                  <a:pt x="546762" y="1431023"/>
                  <a:pt x="527243" y="1438136"/>
                </a:cubicBezTo>
                <a:cubicBezTo>
                  <a:pt x="507723" y="1445242"/>
                  <a:pt x="461879" y="1463050"/>
                  <a:pt x="449159" y="1467439"/>
                </a:cubicBezTo>
                <a:cubicBezTo>
                  <a:pt x="431435" y="1473572"/>
                  <a:pt x="405861" y="1488762"/>
                  <a:pt x="405863" y="1488762"/>
                </a:cubicBezTo>
                <a:lnTo>
                  <a:pt x="412995" y="1474255"/>
                </a:lnTo>
                <a:lnTo>
                  <a:pt x="428511" y="1467737"/>
                </a:lnTo>
                <a:cubicBezTo>
                  <a:pt x="428511" y="1467737"/>
                  <a:pt x="412336" y="1464167"/>
                  <a:pt x="402859" y="1463002"/>
                </a:cubicBezTo>
                <a:cubicBezTo>
                  <a:pt x="393382" y="1461837"/>
                  <a:pt x="382418" y="1457756"/>
                  <a:pt x="372952" y="1459449"/>
                </a:cubicBezTo>
                <a:cubicBezTo>
                  <a:pt x="369633" y="1460047"/>
                  <a:pt x="352103" y="1453693"/>
                  <a:pt x="342419" y="1454270"/>
                </a:cubicBezTo>
                <a:cubicBezTo>
                  <a:pt x="340945" y="1454357"/>
                  <a:pt x="339474" y="1454473"/>
                  <a:pt x="338039" y="1454570"/>
                </a:cubicBezTo>
                <a:cubicBezTo>
                  <a:pt x="340374" y="1479608"/>
                  <a:pt x="344335" y="1516853"/>
                  <a:pt x="349301" y="1536268"/>
                </a:cubicBezTo>
                <a:cubicBezTo>
                  <a:pt x="356324" y="1563723"/>
                  <a:pt x="368578" y="1581947"/>
                  <a:pt x="370573" y="1592516"/>
                </a:cubicBezTo>
                <a:cubicBezTo>
                  <a:pt x="371680" y="1598369"/>
                  <a:pt x="371893" y="1606080"/>
                  <a:pt x="372325" y="1613387"/>
                </a:cubicBezTo>
                <a:cubicBezTo>
                  <a:pt x="406886" y="1647253"/>
                  <a:pt x="444239" y="1680368"/>
                  <a:pt x="471683" y="1692575"/>
                </a:cubicBezTo>
                <a:cubicBezTo>
                  <a:pt x="514424" y="1711596"/>
                  <a:pt x="558561" y="1749745"/>
                  <a:pt x="591311" y="1777538"/>
                </a:cubicBezTo>
                <a:cubicBezTo>
                  <a:pt x="592248" y="1765725"/>
                  <a:pt x="594095" y="1740542"/>
                  <a:pt x="593313" y="1720990"/>
                </a:cubicBezTo>
                <a:cubicBezTo>
                  <a:pt x="592194" y="1692930"/>
                  <a:pt x="581059" y="1635152"/>
                  <a:pt x="561905" y="1628481"/>
                </a:cubicBezTo>
                <a:cubicBezTo>
                  <a:pt x="542754" y="1621810"/>
                  <a:pt x="538984" y="1583218"/>
                  <a:pt x="517482" y="1564686"/>
                </a:cubicBezTo>
                <a:cubicBezTo>
                  <a:pt x="496895" y="1546954"/>
                  <a:pt x="493003" y="1563165"/>
                  <a:pt x="478066" y="1559508"/>
                </a:cubicBezTo>
                <a:cubicBezTo>
                  <a:pt x="464464" y="1556177"/>
                  <a:pt x="455917" y="1546185"/>
                  <a:pt x="455917" y="1546185"/>
                </a:cubicBezTo>
                <a:cubicBezTo>
                  <a:pt x="455917" y="1546185"/>
                  <a:pt x="463064" y="1549341"/>
                  <a:pt x="470182" y="1553442"/>
                </a:cubicBezTo>
                <a:cubicBezTo>
                  <a:pt x="474946" y="1556187"/>
                  <a:pt x="492194" y="1560085"/>
                  <a:pt x="490078" y="1551372"/>
                </a:cubicBezTo>
                <a:cubicBezTo>
                  <a:pt x="487099" y="1539100"/>
                  <a:pt x="472810" y="1518950"/>
                  <a:pt x="472809" y="1518950"/>
                </a:cubicBezTo>
                <a:lnTo>
                  <a:pt x="476563" y="1483285"/>
                </a:lnTo>
                <a:cubicBezTo>
                  <a:pt x="476563" y="1483285"/>
                  <a:pt x="479680" y="1480522"/>
                  <a:pt x="482319" y="1481359"/>
                </a:cubicBezTo>
                <a:cubicBezTo>
                  <a:pt x="484960" y="1482197"/>
                  <a:pt x="487074" y="1486684"/>
                  <a:pt x="487074" y="1486684"/>
                </a:cubicBezTo>
                <a:cubicBezTo>
                  <a:pt x="487074" y="1486684"/>
                  <a:pt x="481558" y="1512664"/>
                  <a:pt x="484196" y="1524429"/>
                </a:cubicBezTo>
                <a:cubicBezTo>
                  <a:pt x="485775" y="1531465"/>
                  <a:pt x="483503" y="1538386"/>
                  <a:pt x="515480" y="1557139"/>
                </a:cubicBezTo>
                <a:cubicBezTo>
                  <a:pt x="528324" y="1564676"/>
                  <a:pt x="543825" y="1582765"/>
                  <a:pt x="556524" y="1606581"/>
                </a:cubicBezTo>
                <a:cubicBezTo>
                  <a:pt x="564698" y="1621907"/>
                  <a:pt x="569256" y="1628635"/>
                  <a:pt x="579174" y="1631003"/>
                </a:cubicBezTo>
                <a:cubicBezTo>
                  <a:pt x="584424" y="1639483"/>
                  <a:pt x="594301" y="1651267"/>
                  <a:pt x="601448" y="1684141"/>
                </a:cubicBezTo>
                <a:cubicBezTo>
                  <a:pt x="606188" y="1705946"/>
                  <a:pt x="609872" y="1778595"/>
                  <a:pt x="610583" y="1793074"/>
                </a:cubicBezTo>
                <a:cubicBezTo>
                  <a:pt x="614416" y="1796173"/>
                  <a:pt x="619164" y="1800246"/>
                  <a:pt x="622346" y="1802556"/>
                </a:cubicBezTo>
                <a:cubicBezTo>
                  <a:pt x="652722" y="1824600"/>
                  <a:pt x="738305" y="1931271"/>
                  <a:pt x="763997" y="1917853"/>
                </a:cubicBezTo>
                <a:cubicBezTo>
                  <a:pt x="789691" y="1904442"/>
                  <a:pt x="820597" y="1896357"/>
                  <a:pt x="772507" y="1698792"/>
                </a:cubicBezTo>
                <a:cubicBezTo>
                  <a:pt x="726290" y="1508929"/>
                  <a:pt x="717829" y="1474255"/>
                  <a:pt x="717071" y="1471146"/>
                </a:cubicBezTo>
                <a:cubicBezTo>
                  <a:pt x="706992" y="1463868"/>
                  <a:pt x="693908" y="1454674"/>
                  <a:pt x="684036" y="1449535"/>
                </a:cubicBezTo>
                <a:cubicBezTo>
                  <a:pt x="668611" y="1441495"/>
                  <a:pt x="621856" y="1424304"/>
                  <a:pt x="597819" y="1426739"/>
                </a:cubicBezTo>
                <a:close/>
                <a:moveTo>
                  <a:pt x="381587" y="1379819"/>
                </a:moveTo>
                <a:lnTo>
                  <a:pt x="367947" y="1384403"/>
                </a:lnTo>
                <a:lnTo>
                  <a:pt x="350678" y="1399206"/>
                </a:lnTo>
                <a:cubicBezTo>
                  <a:pt x="350678" y="1399206"/>
                  <a:pt x="347236" y="1401239"/>
                  <a:pt x="345046" y="1406610"/>
                </a:cubicBezTo>
                <a:cubicBezTo>
                  <a:pt x="342857" y="1411972"/>
                  <a:pt x="336089" y="1428578"/>
                  <a:pt x="335661" y="1429108"/>
                </a:cubicBezTo>
                <a:cubicBezTo>
                  <a:pt x="335576" y="1429212"/>
                  <a:pt x="336838" y="1441072"/>
                  <a:pt x="337288" y="1446426"/>
                </a:cubicBezTo>
                <a:cubicBezTo>
                  <a:pt x="345268" y="1446618"/>
                  <a:pt x="375355" y="1450170"/>
                  <a:pt x="387342" y="1453385"/>
                </a:cubicBezTo>
                <a:cubicBezTo>
                  <a:pt x="399376" y="1456610"/>
                  <a:pt x="419093" y="1456648"/>
                  <a:pt x="427010" y="1456937"/>
                </a:cubicBezTo>
                <a:cubicBezTo>
                  <a:pt x="434930" y="1457216"/>
                  <a:pt x="446405" y="1455599"/>
                  <a:pt x="446406" y="1455599"/>
                </a:cubicBezTo>
                <a:cubicBezTo>
                  <a:pt x="446405" y="1455599"/>
                  <a:pt x="427279" y="1435171"/>
                  <a:pt x="416249" y="1420819"/>
                </a:cubicBezTo>
                <a:cubicBezTo>
                  <a:pt x="405218" y="1406466"/>
                  <a:pt x="397603" y="1395357"/>
                  <a:pt x="397603" y="1395357"/>
                </a:cubicBezTo>
                <a:cubicBezTo>
                  <a:pt x="397603" y="1395357"/>
                  <a:pt x="390184" y="1388417"/>
                  <a:pt x="381587" y="1379819"/>
                </a:cubicBezTo>
                <a:close/>
                <a:moveTo>
                  <a:pt x="356185" y="1348293"/>
                </a:moveTo>
                <a:cubicBezTo>
                  <a:pt x="353848" y="1352856"/>
                  <a:pt x="349802" y="1360577"/>
                  <a:pt x="349802" y="1360577"/>
                </a:cubicBezTo>
                <a:cubicBezTo>
                  <a:pt x="349802" y="1360577"/>
                  <a:pt x="349363" y="1366997"/>
                  <a:pt x="349051" y="1373302"/>
                </a:cubicBezTo>
                <a:cubicBezTo>
                  <a:pt x="348739" y="1379618"/>
                  <a:pt x="350552" y="1394327"/>
                  <a:pt x="350552" y="1394327"/>
                </a:cubicBezTo>
                <a:lnTo>
                  <a:pt x="364944" y="1382774"/>
                </a:lnTo>
                <a:lnTo>
                  <a:pt x="378708" y="1376711"/>
                </a:lnTo>
                <a:cubicBezTo>
                  <a:pt x="372577" y="1370444"/>
                  <a:pt x="365974" y="1363820"/>
                  <a:pt x="361689" y="1358064"/>
                </a:cubicBezTo>
                <a:cubicBezTo>
                  <a:pt x="360022" y="1355821"/>
                  <a:pt x="358046" y="1351759"/>
                  <a:pt x="356185" y="1348293"/>
                </a:cubicBezTo>
                <a:close/>
                <a:moveTo>
                  <a:pt x="567536" y="1338523"/>
                </a:moveTo>
                <a:lnTo>
                  <a:pt x="541883" y="1359537"/>
                </a:lnTo>
                <a:cubicBezTo>
                  <a:pt x="541885" y="1359537"/>
                  <a:pt x="535588" y="1376623"/>
                  <a:pt x="534626" y="1382188"/>
                </a:cubicBezTo>
                <a:cubicBezTo>
                  <a:pt x="533846" y="1386703"/>
                  <a:pt x="534666" y="1395318"/>
                  <a:pt x="535001" y="1399352"/>
                </a:cubicBezTo>
                <a:cubicBezTo>
                  <a:pt x="535718" y="1399468"/>
                  <a:pt x="536555" y="1399717"/>
                  <a:pt x="537253" y="1399804"/>
                </a:cubicBezTo>
                <a:cubicBezTo>
                  <a:pt x="556925" y="1402163"/>
                  <a:pt x="578969" y="1406860"/>
                  <a:pt x="587807" y="1401133"/>
                </a:cubicBezTo>
                <a:cubicBezTo>
                  <a:pt x="596647" y="1395395"/>
                  <a:pt x="583053" y="1371676"/>
                  <a:pt x="583053" y="1371676"/>
                </a:cubicBezTo>
                <a:cubicBezTo>
                  <a:pt x="583053" y="1371676"/>
                  <a:pt x="582349" y="1370146"/>
                  <a:pt x="582302" y="1370049"/>
                </a:cubicBezTo>
                <a:lnTo>
                  <a:pt x="580926" y="1375824"/>
                </a:lnTo>
                <a:lnTo>
                  <a:pt x="578798" y="1375382"/>
                </a:lnTo>
                <a:lnTo>
                  <a:pt x="580550" y="1366198"/>
                </a:lnTo>
                <a:cubicBezTo>
                  <a:pt x="578226" y="1361385"/>
                  <a:pt x="572683" y="1350180"/>
                  <a:pt x="568037" y="1339561"/>
                </a:cubicBezTo>
                <a:cubicBezTo>
                  <a:pt x="567905" y="1339254"/>
                  <a:pt x="567671" y="1338830"/>
                  <a:pt x="567536" y="1338523"/>
                </a:cubicBezTo>
                <a:close/>
                <a:moveTo>
                  <a:pt x="749231" y="1336741"/>
                </a:moveTo>
                <a:cubicBezTo>
                  <a:pt x="748513" y="1340495"/>
                  <a:pt x="748600" y="1341459"/>
                  <a:pt x="747730" y="1345029"/>
                </a:cubicBezTo>
                <a:cubicBezTo>
                  <a:pt x="745244" y="1355253"/>
                  <a:pt x="737720" y="1372715"/>
                  <a:pt x="737720" y="1372715"/>
                </a:cubicBezTo>
                <a:lnTo>
                  <a:pt x="737219" y="1378193"/>
                </a:lnTo>
                <a:cubicBezTo>
                  <a:pt x="737213" y="1378366"/>
                  <a:pt x="734992" y="1391006"/>
                  <a:pt x="740097" y="1407052"/>
                </a:cubicBezTo>
                <a:cubicBezTo>
                  <a:pt x="745217" y="1423158"/>
                  <a:pt x="745387" y="1461106"/>
                  <a:pt x="756865" y="1498081"/>
                </a:cubicBezTo>
                <a:cubicBezTo>
                  <a:pt x="771713" y="1545915"/>
                  <a:pt x="812174" y="1679992"/>
                  <a:pt x="812174" y="1679992"/>
                </a:cubicBezTo>
                <a:cubicBezTo>
                  <a:pt x="812174" y="1679992"/>
                  <a:pt x="801525" y="1491544"/>
                  <a:pt x="794155" y="1398322"/>
                </a:cubicBezTo>
                <a:cubicBezTo>
                  <a:pt x="792373" y="1395386"/>
                  <a:pt x="790808" y="1392237"/>
                  <a:pt x="788900" y="1389436"/>
                </a:cubicBezTo>
                <a:cubicBezTo>
                  <a:pt x="777365" y="1372522"/>
                  <a:pt x="763479" y="1354492"/>
                  <a:pt x="749231" y="1336741"/>
                </a:cubicBezTo>
                <a:close/>
                <a:moveTo>
                  <a:pt x="208275" y="1334084"/>
                </a:moveTo>
                <a:cubicBezTo>
                  <a:pt x="206906" y="1345464"/>
                  <a:pt x="205575" y="1355600"/>
                  <a:pt x="205270" y="1358652"/>
                </a:cubicBezTo>
                <a:cubicBezTo>
                  <a:pt x="236316" y="1434680"/>
                  <a:pt x="270588" y="1513608"/>
                  <a:pt x="284106" y="1524727"/>
                </a:cubicBezTo>
                <a:cubicBezTo>
                  <a:pt x="295282" y="1533911"/>
                  <a:pt x="322127" y="1562713"/>
                  <a:pt x="352555" y="1593556"/>
                </a:cubicBezTo>
                <a:cubicBezTo>
                  <a:pt x="350825" y="1583072"/>
                  <a:pt x="349038" y="1572108"/>
                  <a:pt x="346548" y="1565581"/>
                </a:cubicBezTo>
                <a:cubicBezTo>
                  <a:pt x="342408" y="1554723"/>
                  <a:pt x="337448" y="1520673"/>
                  <a:pt x="330907" y="1497494"/>
                </a:cubicBezTo>
                <a:cubicBezTo>
                  <a:pt x="326913" y="1483332"/>
                  <a:pt x="325558" y="1467603"/>
                  <a:pt x="324025" y="1454270"/>
                </a:cubicBezTo>
                <a:cubicBezTo>
                  <a:pt x="320684" y="1453962"/>
                  <a:pt x="317498" y="1453702"/>
                  <a:pt x="313888" y="1452490"/>
                </a:cubicBezTo>
                <a:cubicBezTo>
                  <a:pt x="303702" y="1449073"/>
                  <a:pt x="286108" y="1431918"/>
                  <a:pt x="286108" y="1431918"/>
                </a:cubicBezTo>
                <a:cubicBezTo>
                  <a:pt x="286108" y="1431918"/>
                  <a:pt x="309471" y="1442161"/>
                  <a:pt x="314890" y="1444202"/>
                </a:cubicBezTo>
                <a:cubicBezTo>
                  <a:pt x="317086" y="1445029"/>
                  <a:pt x="320096" y="1445367"/>
                  <a:pt x="323148" y="1445684"/>
                </a:cubicBezTo>
                <a:cubicBezTo>
                  <a:pt x="322392" y="1440668"/>
                  <a:pt x="321331" y="1436356"/>
                  <a:pt x="320020" y="1433101"/>
                </a:cubicBezTo>
                <a:cubicBezTo>
                  <a:pt x="314939" y="1420491"/>
                  <a:pt x="303002" y="1388108"/>
                  <a:pt x="303002" y="1388108"/>
                </a:cubicBezTo>
                <a:lnTo>
                  <a:pt x="259830" y="1352731"/>
                </a:lnTo>
                <a:cubicBezTo>
                  <a:pt x="259830" y="1352731"/>
                  <a:pt x="235049" y="1339880"/>
                  <a:pt x="227170" y="1338523"/>
                </a:cubicBezTo>
                <a:cubicBezTo>
                  <a:pt x="220003" y="1337280"/>
                  <a:pt x="210270" y="1334633"/>
                  <a:pt x="208275" y="1334084"/>
                </a:cubicBezTo>
                <a:close/>
                <a:moveTo>
                  <a:pt x="135947" y="1292932"/>
                </a:moveTo>
                <a:cubicBezTo>
                  <a:pt x="134157" y="1296107"/>
                  <a:pt x="131906" y="1299988"/>
                  <a:pt x="131316" y="1301076"/>
                </a:cubicBezTo>
                <a:cubicBezTo>
                  <a:pt x="129401" y="1304617"/>
                  <a:pt x="114305" y="1317314"/>
                  <a:pt x="113297" y="1321059"/>
                </a:cubicBezTo>
                <a:cubicBezTo>
                  <a:pt x="112390" y="1324410"/>
                  <a:pt x="91901" y="1367325"/>
                  <a:pt x="85266" y="1379819"/>
                </a:cubicBezTo>
                <a:cubicBezTo>
                  <a:pt x="89479" y="1382332"/>
                  <a:pt x="94652" y="1385441"/>
                  <a:pt x="94652" y="1385441"/>
                </a:cubicBezTo>
                <a:cubicBezTo>
                  <a:pt x="94652" y="1385441"/>
                  <a:pt x="111417" y="1403414"/>
                  <a:pt x="119930" y="1407939"/>
                </a:cubicBezTo>
                <a:cubicBezTo>
                  <a:pt x="134520" y="1415707"/>
                  <a:pt x="181262" y="1421810"/>
                  <a:pt x="189504" y="1422888"/>
                </a:cubicBezTo>
                <a:cubicBezTo>
                  <a:pt x="171224" y="1381899"/>
                  <a:pt x="151345" y="1332486"/>
                  <a:pt x="135947" y="1292932"/>
                </a:cubicBezTo>
                <a:close/>
                <a:moveTo>
                  <a:pt x="696050" y="1274131"/>
                </a:moveTo>
                <a:lnTo>
                  <a:pt x="699052" y="1283458"/>
                </a:lnTo>
                <a:cubicBezTo>
                  <a:pt x="699052" y="1283458"/>
                  <a:pt x="718825" y="1343258"/>
                  <a:pt x="718825" y="1343258"/>
                </a:cubicBezTo>
                <a:lnTo>
                  <a:pt x="737094" y="1364128"/>
                </a:lnTo>
                <a:cubicBezTo>
                  <a:pt x="737094" y="1364128"/>
                  <a:pt x="739256" y="1358681"/>
                  <a:pt x="742099" y="1347253"/>
                </a:cubicBezTo>
                <a:cubicBezTo>
                  <a:pt x="743616" y="1341150"/>
                  <a:pt x="744150" y="1337954"/>
                  <a:pt x="745352" y="1332159"/>
                </a:cubicBezTo>
                <a:cubicBezTo>
                  <a:pt x="725700" y="1307910"/>
                  <a:pt x="711844" y="1291844"/>
                  <a:pt x="696050" y="1274131"/>
                </a:cubicBezTo>
                <a:close/>
                <a:moveTo>
                  <a:pt x="185750" y="1238311"/>
                </a:moveTo>
                <a:cubicBezTo>
                  <a:pt x="185750" y="1238311"/>
                  <a:pt x="172508" y="1254416"/>
                  <a:pt x="170859" y="1255783"/>
                </a:cubicBezTo>
                <a:cubicBezTo>
                  <a:pt x="170520" y="1256062"/>
                  <a:pt x="167500" y="1258189"/>
                  <a:pt x="165854" y="1259335"/>
                </a:cubicBezTo>
                <a:cubicBezTo>
                  <a:pt x="173648" y="1279550"/>
                  <a:pt x="183771" y="1305350"/>
                  <a:pt x="202518" y="1351546"/>
                </a:cubicBezTo>
                <a:cubicBezTo>
                  <a:pt x="203542" y="1342150"/>
                  <a:pt x="204904" y="1328635"/>
                  <a:pt x="205270" y="1320463"/>
                </a:cubicBezTo>
                <a:cubicBezTo>
                  <a:pt x="202813" y="1316111"/>
                  <a:pt x="199707" y="1311598"/>
                  <a:pt x="196137" y="1308324"/>
                </a:cubicBezTo>
                <a:cubicBezTo>
                  <a:pt x="190489" y="1303164"/>
                  <a:pt x="184452" y="1296811"/>
                  <a:pt x="181121" y="1291603"/>
                </a:cubicBezTo>
                <a:cubicBezTo>
                  <a:pt x="177790" y="1286384"/>
                  <a:pt x="175364" y="1272503"/>
                  <a:pt x="175364" y="1272503"/>
                </a:cubicBezTo>
                <a:cubicBezTo>
                  <a:pt x="175364" y="1272503"/>
                  <a:pt x="182676" y="1287819"/>
                  <a:pt x="185374" y="1290419"/>
                </a:cubicBezTo>
                <a:cubicBezTo>
                  <a:pt x="188072" y="1293008"/>
                  <a:pt x="193860" y="1297051"/>
                  <a:pt x="197388" y="1302558"/>
                </a:cubicBezTo>
                <a:cubicBezTo>
                  <a:pt x="199213" y="1305397"/>
                  <a:pt x="202076" y="1309383"/>
                  <a:pt x="205771" y="1314687"/>
                </a:cubicBezTo>
                <a:cubicBezTo>
                  <a:pt x="205129" y="1310903"/>
                  <a:pt x="193621" y="1286934"/>
                  <a:pt x="192632" y="1283016"/>
                </a:cubicBezTo>
                <a:cubicBezTo>
                  <a:pt x="191641" y="1279098"/>
                  <a:pt x="185750" y="1238311"/>
                  <a:pt x="185750" y="1238311"/>
                </a:cubicBezTo>
                <a:close/>
                <a:moveTo>
                  <a:pt x="629729" y="1234469"/>
                </a:moveTo>
                <a:cubicBezTo>
                  <a:pt x="629729" y="1234469"/>
                  <a:pt x="613713" y="1254551"/>
                  <a:pt x="610958" y="1269394"/>
                </a:cubicBezTo>
                <a:cubicBezTo>
                  <a:pt x="608204" y="1284238"/>
                  <a:pt x="607448" y="1302702"/>
                  <a:pt x="607455" y="1302702"/>
                </a:cubicBezTo>
                <a:lnTo>
                  <a:pt x="600072" y="1307737"/>
                </a:lnTo>
                <a:cubicBezTo>
                  <a:pt x="600070" y="1307737"/>
                  <a:pt x="601646" y="1310827"/>
                  <a:pt x="608705" y="1318692"/>
                </a:cubicBezTo>
                <a:cubicBezTo>
                  <a:pt x="615767" y="1326547"/>
                  <a:pt x="606583" y="1346367"/>
                  <a:pt x="606578" y="1346367"/>
                </a:cubicBezTo>
                <a:lnTo>
                  <a:pt x="609582" y="1357168"/>
                </a:lnTo>
                <a:lnTo>
                  <a:pt x="606077" y="1358795"/>
                </a:lnTo>
                <a:lnTo>
                  <a:pt x="603200" y="1346667"/>
                </a:lnTo>
                <a:lnTo>
                  <a:pt x="607956" y="1330677"/>
                </a:lnTo>
                <a:lnTo>
                  <a:pt x="605327" y="1324016"/>
                </a:lnTo>
                <a:lnTo>
                  <a:pt x="597318" y="1312617"/>
                </a:lnTo>
                <a:lnTo>
                  <a:pt x="585932" y="1326527"/>
                </a:lnTo>
                <a:lnTo>
                  <a:pt x="585181" y="1331119"/>
                </a:lnTo>
                <a:cubicBezTo>
                  <a:pt x="586863" y="1334796"/>
                  <a:pt x="591311" y="1344741"/>
                  <a:pt x="591311" y="1344741"/>
                </a:cubicBezTo>
                <a:cubicBezTo>
                  <a:pt x="591311" y="1344741"/>
                  <a:pt x="605219" y="1360884"/>
                  <a:pt x="616339" y="1371676"/>
                </a:cubicBezTo>
                <a:cubicBezTo>
                  <a:pt x="627457" y="1382467"/>
                  <a:pt x="634733" y="1397436"/>
                  <a:pt x="634733" y="1397436"/>
                </a:cubicBezTo>
                <a:cubicBezTo>
                  <a:pt x="634733" y="1397436"/>
                  <a:pt x="649279" y="1404521"/>
                  <a:pt x="664390" y="1411934"/>
                </a:cubicBezTo>
                <a:cubicBezTo>
                  <a:pt x="677752" y="1418498"/>
                  <a:pt x="697310" y="1426373"/>
                  <a:pt x="702558" y="1428510"/>
                </a:cubicBezTo>
                <a:lnTo>
                  <a:pt x="656381" y="1303742"/>
                </a:lnTo>
                <a:lnTo>
                  <a:pt x="644620" y="1298409"/>
                </a:lnTo>
                <a:lnTo>
                  <a:pt x="643367" y="1286269"/>
                </a:lnTo>
                <a:lnTo>
                  <a:pt x="650251" y="1287011"/>
                </a:lnTo>
                <a:lnTo>
                  <a:pt x="632105" y="1238166"/>
                </a:lnTo>
                <a:lnTo>
                  <a:pt x="629854" y="1250603"/>
                </a:lnTo>
                <a:lnTo>
                  <a:pt x="631856" y="1255185"/>
                </a:lnTo>
                <a:lnTo>
                  <a:pt x="627476" y="1273245"/>
                </a:lnTo>
                <a:lnTo>
                  <a:pt x="625474" y="1272205"/>
                </a:lnTo>
                <a:lnTo>
                  <a:pt x="628852" y="1255927"/>
                </a:lnTo>
                <a:lnTo>
                  <a:pt x="626474" y="1252518"/>
                </a:lnTo>
                <a:close/>
                <a:moveTo>
                  <a:pt x="589935" y="1230176"/>
                </a:moveTo>
                <a:cubicBezTo>
                  <a:pt x="574296" y="1231332"/>
                  <a:pt x="546741" y="1231909"/>
                  <a:pt x="525491" y="1235500"/>
                </a:cubicBezTo>
                <a:cubicBezTo>
                  <a:pt x="523457" y="1235845"/>
                  <a:pt x="522387" y="1236434"/>
                  <a:pt x="520486" y="1236838"/>
                </a:cubicBezTo>
                <a:cubicBezTo>
                  <a:pt x="520622" y="1236934"/>
                  <a:pt x="520597" y="1236885"/>
                  <a:pt x="520737" y="1236982"/>
                </a:cubicBezTo>
                <a:cubicBezTo>
                  <a:pt x="532058" y="1244972"/>
                  <a:pt x="545262" y="1247639"/>
                  <a:pt x="545262" y="1247639"/>
                </a:cubicBezTo>
                <a:cubicBezTo>
                  <a:pt x="545262" y="1247639"/>
                  <a:pt x="557927" y="1271397"/>
                  <a:pt x="565909" y="1288937"/>
                </a:cubicBezTo>
                <a:cubicBezTo>
                  <a:pt x="570188" y="1298331"/>
                  <a:pt x="573966" y="1306639"/>
                  <a:pt x="579549" y="1318836"/>
                </a:cubicBezTo>
                <a:cubicBezTo>
                  <a:pt x="589406" y="1309700"/>
                  <a:pt x="600834" y="1299237"/>
                  <a:pt x="602699" y="1296185"/>
                </a:cubicBezTo>
                <a:cubicBezTo>
                  <a:pt x="608032" y="1287483"/>
                  <a:pt x="599401" y="1276037"/>
                  <a:pt x="601698" y="1267623"/>
                </a:cubicBezTo>
                <a:cubicBezTo>
                  <a:pt x="603997" y="1259201"/>
                  <a:pt x="608198" y="1247937"/>
                  <a:pt x="608204" y="1247937"/>
                </a:cubicBezTo>
                <a:cubicBezTo>
                  <a:pt x="608204" y="1247937"/>
                  <a:pt x="614493" y="1239726"/>
                  <a:pt x="620844" y="1231505"/>
                </a:cubicBezTo>
                <a:cubicBezTo>
                  <a:pt x="612953" y="1230214"/>
                  <a:pt x="602821" y="1229223"/>
                  <a:pt x="589935" y="1230176"/>
                </a:cubicBezTo>
                <a:close/>
                <a:moveTo>
                  <a:pt x="1817131" y="1200863"/>
                </a:moveTo>
                <a:cubicBezTo>
                  <a:pt x="1816814" y="1201537"/>
                  <a:pt x="1816861" y="1202154"/>
                  <a:pt x="1816504" y="1202789"/>
                </a:cubicBezTo>
                <a:cubicBezTo>
                  <a:pt x="1813252" y="1208527"/>
                  <a:pt x="1802990" y="1228550"/>
                  <a:pt x="1802990" y="1228550"/>
                </a:cubicBezTo>
                <a:lnTo>
                  <a:pt x="1802488" y="1274727"/>
                </a:lnTo>
                <a:lnTo>
                  <a:pt x="1803365" y="1288637"/>
                </a:lnTo>
                <a:lnTo>
                  <a:pt x="1823263" y="1268364"/>
                </a:lnTo>
                <a:lnTo>
                  <a:pt x="1848543" y="1242757"/>
                </a:lnTo>
                <a:lnTo>
                  <a:pt x="1850919" y="1245868"/>
                </a:lnTo>
                <a:lnTo>
                  <a:pt x="1827017" y="1272061"/>
                </a:lnTo>
                <a:lnTo>
                  <a:pt x="1804616" y="1296483"/>
                </a:lnTo>
                <a:cubicBezTo>
                  <a:pt x="1804616" y="1296483"/>
                  <a:pt x="1796058" y="1328741"/>
                  <a:pt x="1798359" y="1332746"/>
                </a:cubicBezTo>
                <a:cubicBezTo>
                  <a:pt x="1800670" y="1336760"/>
                  <a:pt x="1849668" y="1320165"/>
                  <a:pt x="1849668" y="1320165"/>
                </a:cubicBezTo>
                <a:cubicBezTo>
                  <a:pt x="1849668" y="1320165"/>
                  <a:pt x="1867381" y="1308016"/>
                  <a:pt x="1874572" y="1304185"/>
                </a:cubicBezTo>
                <a:cubicBezTo>
                  <a:pt x="1879241" y="1301681"/>
                  <a:pt x="1892515" y="1294336"/>
                  <a:pt x="1904597" y="1287752"/>
                </a:cubicBezTo>
                <a:cubicBezTo>
                  <a:pt x="1899023" y="1280013"/>
                  <a:pt x="1895548" y="1275325"/>
                  <a:pt x="1892082" y="1270290"/>
                </a:cubicBezTo>
                <a:cubicBezTo>
                  <a:pt x="1883891" y="1258352"/>
                  <a:pt x="1859545" y="1245703"/>
                  <a:pt x="1843161" y="1227067"/>
                </a:cubicBezTo>
                <a:cubicBezTo>
                  <a:pt x="1835633" y="1218499"/>
                  <a:pt x="1825986" y="1209354"/>
                  <a:pt x="1817131" y="1200863"/>
                </a:cubicBezTo>
                <a:close/>
                <a:moveTo>
                  <a:pt x="197012" y="1192873"/>
                </a:moveTo>
                <a:cubicBezTo>
                  <a:pt x="197012" y="1192873"/>
                  <a:pt x="190566" y="1195809"/>
                  <a:pt x="187128" y="1196426"/>
                </a:cubicBezTo>
                <a:cubicBezTo>
                  <a:pt x="183686" y="1197041"/>
                  <a:pt x="174864" y="1197312"/>
                  <a:pt x="174864" y="1197312"/>
                </a:cubicBezTo>
                <a:cubicBezTo>
                  <a:pt x="174864" y="1197312"/>
                  <a:pt x="172279" y="1203627"/>
                  <a:pt x="168232" y="1207083"/>
                </a:cubicBezTo>
                <a:cubicBezTo>
                  <a:pt x="164185" y="1210539"/>
                  <a:pt x="158094" y="1213590"/>
                  <a:pt x="158095" y="1213600"/>
                </a:cubicBezTo>
                <a:lnTo>
                  <a:pt x="157095" y="1228096"/>
                </a:lnTo>
                <a:lnTo>
                  <a:pt x="155717" y="1216113"/>
                </a:lnTo>
                <a:cubicBezTo>
                  <a:pt x="155717" y="1216113"/>
                  <a:pt x="154005" y="1214995"/>
                  <a:pt x="150462" y="1216555"/>
                </a:cubicBezTo>
                <a:cubicBezTo>
                  <a:pt x="147734" y="1217758"/>
                  <a:pt x="142848" y="1221021"/>
                  <a:pt x="139951" y="1222917"/>
                </a:cubicBezTo>
                <a:lnTo>
                  <a:pt x="151464" y="1222917"/>
                </a:lnTo>
                <a:cubicBezTo>
                  <a:pt x="151462" y="1222917"/>
                  <a:pt x="161796" y="1248717"/>
                  <a:pt x="164227" y="1255042"/>
                </a:cubicBezTo>
                <a:cubicBezTo>
                  <a:pt x="166111" y="1253742"/>
                  <a:pt x="168926" y="1252423"/>
                  <a:pt x="169984" y="1251046"/>
                </a:cubicBezTo>
                <a:cubicBezTo>
                  <a:pt x="172574" y="1247658"/>
                  <a:pt x="180883" y="1236857"/>
                  <a:pt x="184249" y="1230465"/>
                </a:cubicBezTo>
                <a:cubicBezTo>
                  <a:pt x="187619" y="1224082"/>
                  <a:pt x="197015" y="1192873"/>
                  <a:pt x="197012" y="1192873"/>
                </a:cubicBezTo>
                <a:close/>
                <a:moveTo>
                  <a:pt x="186752" y="1185471"/>
                </a:moveTo>
                <a:cubicBezTo>
                  <a:pt x="181776" y="1185422"/>
                  <a:pt x="176436" y="1185904"/>
                  <a:pt x="174738" y="1186656"/>
                </a:cubicBezTo>
                <a:cubicBezTo>
                  <a:pt x="171338" y="1188166"/>
                  <a:pt x="164857" y="1188138"/>
                  <a:pt x="164852" y="1188138"/>
                </a:cubicBezTo>
                <a:lnTo>
                  <a:pt x="161474" y="1191835"/>
                </a:lnTo>
                <a:cubicBezTo>
                  <a:pt x="161474" y="1191835"/>
                  <a:pt x="152154" y="1191930"/>
                  <a:pt x="149211" y="1194202"/>
                </a:cubicBezTo>
                <a:cubicBezTo>
                  <a:pt x="146270" y="1196483"/>
                  <a:pt x="132319" y="1201161"/>
                  <a:pt x="132318" y="1201161"/>
                </a:cubicBezTo>
                <a:cubicBezTo>
                  <a:pt x="132318" y="1201161"/>
                  <a:pt x="103522" y="1213050"/>
                  <a:pt x="87895" y="1219068"/>
                </a:cubicBezTo>
                <a:cubicBezTo>
                  <a:pt x="72267" y="1225094"/>
                  <a:pt x="23329" y="1239572"/>
                  <a:pt x="9185" y="1252076"/>
                </a:cubicBezTo>
                <a:cubicBezTo>
                  <a:pt x="5572" y="1255272"/>
                  <a:pt x="3221" y="1258920"/>
                  <a:pt x="300" y="1262444"/>
                </a:cubicBezTo>
                <a:cubicBezTo>
                  <a:pt x="933" y="1263368"/>
                  <a:pt x="2555" y="1265524"/>
                  <a:pt x="2929" y="1266141"/>
                </a:cubicBezTo>
                <a:cubicBezTo>
                  <a:pt x="6184" y="1271493"/>
                  <a:pt x="7802" y="1282110"/>
                  <a:pt x="8936" y="1288637"/>
                </a:cubicBezTo>
                <a:cubicBezTo>
                  <a:pt x="10068" y="1295164"/>
                  <a:pt x="12064" y="1305811"/>
                  <a:pt x="12064" y="1305811"/>
                </a:cubicBezTo>
                <a:cubicBezTo>
                  <a:pt x="12064" y="1305811"/>
                  <a:pt x="17722" y="1313830"/>
                  <a:pt x="21449" y="1320905"/>
                </a:cubicBezTo>
                <a:cubicBezTo>
                  <a:pt x="25176" y="1327992"/>
                  <a:pt x="28581" y="1333930"/>
                  <a:pt x="28581" y="1333930"/>
                </a:cubicBezTo>
                <a:cubicBezTo>
                  <a:pt x="28581" y="1333930"/>
                  <a:pt x="33214" y="1337762"/>
                  <a:pt x="40470" y="1344443"/>
                </a:cubicBezTo>
                <a:cubicBezTo>
                  <a:pt x="47724" y="1351123"/>
                  <a:pt x="56486" y="1356138"/>
                  <a:pt x="56486" y="1356138"/>
                </a:cubicBezTo>
                <a:cubicBezTo>
                  <a:pt x="56486" y="1356138"/>
                  <a:pt x="56469" y="1349901"/>
                  <a:pt x="57737" y="1342662"/>
                </a:cubicBezTo>
                <a:cubicBezTo>
                  <a:pt x="59005" y="1335432"/>
                  <a:pt x="62165" y="1329907"/>
                  <a:pt x="61491" y="1329349"/>
                </a:cubicBezTo>
                <a:cubicBezTo>
                  <a:pt x="60957" y="1328895"/>
                  <a:pt x="57098" y="1325614"/>
                  <a:pt x="54734" y="1320463"/>
                </a:cubicBezTo>
                <a:cubicBezTo>
                  <a:pt x="52369" y="1315312"/>
                  <a:pt x="52106" y="1307140"/>
                  <a:pt x="52106" y="1307140"/>
                </a:cubicBezTo>
                <a:lnTo>
                  <a:pt x="39217" y="1297965"/>
                </a:lnTo>
                <a:lnTo>
                  <a:pt x="39092" y="1292932"/>
                </a:lnTo>
                <a:cubicBezTo>
                  <a:pt x="39092" y="1292932"/>
                  <a:pt x="50961" y="1301613"/>
                  <a:pt x="52231" y="1300632"/>
                </a:cubicBezTo>
                <a:cubicBezTo>
                  <a:pt x="52818" y="1300170"/>
                  <a:pt x="53219" y="1297475"/>
                  <a:pt x="53482" y="1294259"/>
                </a:cubicBezTo>
                <a:cubicBezTo>
                  <a:pt x="54077" y="1287049"/>
                  <a:pt x="55361" y="1276210"/>
                  <a:pt x="55359" y="1276210"/>
                </a:cubicBezTo>
                <a:lnTo>
                  <a:pt x="55235" y="1302846"/>
                </a:lnTo>
                <a:cubicBezTo>
                  <a:pt x="55235" y="1302846"/>
                  <a:pt x="55559" y="1309383"/>
                  <a:pt x="56862" y="1314687"/>
                </a:cubicBezTo>
                <a:cubicBezTo>
                  <a:pt x="58425" y="1321070"/>
                  <a:pt x="62006" y="1324680"/>
                  <a:pt x="63744" y="1324458"/>
                </a:cubicBezTo>
                <a:cubicBezTo>
                  <a:pt x="67600" y="1323976"/>
                  <a:pt x="70577" y="1316940"/>
                  <a:pt x="73255" y="1312915"/>
                </a:cubicBezTo>
                <a:cubicBezTo>
                  <a:pt x="75930" y="1308882"/>
                  <a:pt x="86268" y="1296783"/>
                  <a:pt x="86268" y="1296783"/>
                </a:cubicBezTo>
                <a:lnTo>
                  <a:pt x="89772" y="1297965"/>
                </a:lnTo>
                <a:cubicBezTo>
                  <a:pt x="89772" y="1297965"/>
                  <a:pt x="77183" y="1312454"/>
                  <a:pt x="74505" y="1315583"/>
                </a:cubicBezTo>
                <a:cubicBezTo>
                  <a:pt x="71828" y="1318701"/>
                  <a:pt x="63544" y="1328096"/>
                  <a:pt x="61992" y="1340294"/>
                </a:cubicBezTo>
                <a:cubicBezTo>
                  <a:pt x="60596" y="1351258"/>
                  <a:pt x="59408" y="1357804"/>
                  <a:pt x="63869" y="1364427"/>
                </a:cubicBezTo>
                <a:cubicBezTo>
                  <a:pt x="66124" y="1367768"/>
                  <a:pt x="74659" y="1373380"/>
                  <a:pt x="82514" y="1378193"/>
                </a:cubicBezTo>
                <a:cubicBezTo>
                  <a:pt x="88296" y="1367122"/>
                  <a:pt x="107831" y="1327491"/>
                  <a:pt x="107540" y="1325796"/>
                </a:cubicBezTo>
                <a:cubicBezTo>
                  <a:pt x="107209" y="1323881"/>
                  <a:pt x="106664" y="1321349"/>
                  <a:pt x="106666" y="1321349"/>
                </a:cubicBezTo>
                <a:lnTo>
                  <a:pt x="110921" y="1319423"/>
                </a:lnTo>
                <a:cubicBezTo>
                  <a:pt x="110921" y="1319423"/>
                  <a:pt x="115396" y="1313194"/>
                  <a:pt x="117301" y="1311433"/>
                </a:cubicBezTo>
                <a:cubicBezTo>
                  <a:pt x="119205" y="1309671"/>
                  <a:pt x="126132" y="1303386"/>
                  <a:pt x="127687" y="1300776"/>
                </a:cubicBezTo>
                <a:cubicBezTo>
                  <a:pt x="128380" y="1299612"/>
                  <a:pt x="131451" y="1294086"/>
                  <a:pt x="134320" y="1288637"/>
                </a:cubicBezTo>
                <a:cubicBezTo>
                  <a:pt x="120079" y="1251903"/>
                  <a:pt x="109292" y="1222917"/>
                  <a:pt x="109292" y="1222917"/>
                </a:cubicBezTo>
                <a:lnTo>
                  <a:pt x="135947" y="1222917"/>
                </a:lnTo>
                <a:cubicBezTo>
                  <a:pt x="137865" y="1221281"/>
                  <a:pt x="143629" y="1216266"/>
                  <a:pt x="146708" y="1214928"/>
                </a:cubicBezTo>
                <a:cubicBezTo>
                  <a:pt x="150291" y="1213368"/>
                  <a:pt x="156215" y="1212560"/>
                  <a:pt x="156218" y="1212560"/>
                </a:cubicBezTo>
                <a:cubicBezTo>
                  <a:pt x="156218" y="1212560"/>
                  <a:pt x="161260" y="1209239"/>
                  <a:pt x="162977" y="1207381"/>
                </a:cubicBezTo>
                <a:cubicBezTo>
                  <a:pt x="164687" y="1205523"/>
                  <a:pt x="171732" y="1196724"/>
                  <a:pt x="171736" y="1196724"/>
                </a:cubicBezTo>
                <a:lnTo>
                  <a:pt x="165603" y="1194646"/>
                </a:lnTo>
                <a:lnTo>
                  <a:pt x="166104" y="1191989"/>
                </a:lnTo>
                <a:cubicBezTo>
                  <a:pt x="166104" y="1191989"/>
                  <a:pt x="173936" y="1193970"/>
                  <a:pt x="177616" y="1193913"/>
                </a:cubicBezTo>
                <a:cubicBezTo>
                  <a:pt x="181295" y="1193845"/>
                  <a:pt x="196851" y="1190880"/>
                  <a:pt x="196511" y="1187694"/>
                </a:cubicBezTo>
                <a:cubicBezTo>
                  <a:pt x="196339" y="1186107"/>
                  <a:pt x="191727" y="1185519"/>
                  <a:pt x="186752" y="1185471"/>
                </a:cubicBezTo>
                <a:close/>
                <a:moveTo>
                  <a:pt x="295118" y="1168749"/>
                </a:moveTo>
                <a:cubicBezTo>
                  <a:pt x="295118" y="1168749"/>
                  <a:pt x="290302" y="1168846"/>
                  <a:pt x="288486" y="1168893"/>
                </a:cubicBezTo>
                <a:cubicBezTo>
                  <a:pt x="287370" y="1173370"/>
                  <a:pt x="286108" y="1177625"/>
                  <a:pt x="286108" y="1177625"/>
                </a:cubicBezTo>
                <a:lnTo>
                  <a:pt x="283229" y="1177327"/>
                </a:lnTo>
                <a:cubicBezTo>
                  <a:pt x="283229" y="1177327"/>
                  <a:pt x="284330" y="1171734"/>
                  <a:pt x="284983" y="1169038"/>
                </a:cubicBezTo>
                <a:cubicBezTo>
                  <a:pt x="274483" y="1169347"/>
                  <a:pt x="257040" y="1169924"/>
                  <a:pt x="244563" y="1171560"/>
                </a:cubicBezTo>
                <a:cubicBezTo>
                  <a:pt x="227536" y="1173794"/>
                  <a:pt x="209524" y="1176143"/>
                  <a:pt x="209525" y="1176143"/>
                </a:cubicBezTo>
                <a:lnTo>
                  <a:pt x="189504" y="1230022"/>
                </a:lnTo>
                <a:cubicBezTo>
                  <a:pt x="189504" y="1230022"/>
                  <a:pt x="192053" y="1272349"/>
                  <a:pt x="196511" y="1282871"/>
                </a:cubicBezTo>
                <a:cubicBezTo>
                  <a:pt x="200971" y="1293384"/>
                  <a:pt x="213658" y="1319134"/>
                  <a:pt x="213655" y="1319134"/>
                </a:cubicBezTo>
                <a:lnTo>
                  <a:pt x="213281" y="1322089"/>
                </a:lnTo>
                <a:cubicBezTo>
                  <a:pt x="213281" y="1322089"/>
                  <a:pt x="211456" y="1317151"/>
                  <a:pt x="210277" y="1318094"/>
                </a:cubicBezTo>
                <a:cubicBezTo>
                  <a:pt x="210199" y="1318153"/>
                  <a:pt x="210001" y="1320521"/>
                  <a:pt x="209901" y="1320905"/>
                </a:cubicBezTo>
                <a:cubicBezTo>
                  <a:pt x="210911" y="1322349"/>
                  <a:pt x="213530" y="1326084"/>
                  <a:pt x="213530" y="1326084"/>
                </a:cubicBezTo>
                <a:lnTo>
                  <a:pt x="250196" y="1341632"/>
                </a:lnTo>
                <a:lnTo>
                  <a:pt x="261707" y="1345183"/>
                </a:lnTo>
                <a:lnTo>
                  <a:pt x="251947" y="1316314"/>
                </a:lnTo>
                <a:lnTo>
                  <a:pt x="239683" y="1279762"/>
                </a:lnTo>
                <a:lnTo>
                  <a:pt x="242936" y="1277982"/>
                </a:lnTo>
                <a:lnTo>
                  <a:pt x="256075" y="1313359"/>
                </a:lnTo>
                <a:lnTo>
                  <a:pt x="268213" y="1346511"/>
                </a:lnTo>
                <a:cubicBezTo>
                  <a:pt x="268213" y="1346511"/>
                  <a:pt x="291287" y="1366285"/>
                  <a:pt x="295243" y="1365014"/>
                </a:cubicBezTo>
                <a:cubicBezTo>
                  <a:pt x="299200" y="1363744"/>
                  <a:pt x="301876" y="1303742"/>
                  <a:pt x="301876" y="1303742"/>
                </a:cubicBezTo>
                <a:cubicBezTo>
                  <a:pt x="301876" y="1303733"/>
                  <a:pt x="297974" y="1280013"/>
                  <a:pt x="297245" y="1270732"/>
                </a:cubicBezTo>
                <a:cubicBezTo>
                  <a:pt x="296518" y="1261452"/>
                  <a:pt x="292240" y="1210778"/>
                  <a:pt x="292240" y="1210778"/>
                </a:cubicBezTo>
                <a:lnTo>
                  <a:pt x="296369" y="1212416"/>
                </a:lnTo>
                <a:cubicBezTo>
                  <a:pt x="296369" y="1212416"/>
                  <a:pt x="299753" y="1243991"/>
                  <a:pt x="301125" y="1251191"/>
                </a:cubicBezTo>
                <a:cubicBezTo>
                  <a:pt x="302496" y="1258402"/>
                  <a:pt x="310384" y="1287011"/>
                  <a:pt x="310384" y="1287011"/>
                </a:cubicBezTo>
                <a:cubicBezTo>
                  <a:pt x="310386" y="1287011"/>
                  <a:pt x="313414" y="1299631"/>
                  <a:pt x="311260" y="1314397"/>
                </a:cubicBezTo>
                <a:cubicBezTo>
                  <a:pt x="309107" y="1329155"/>
                  <a:pt x="307131" y="1362203"/>
                  <a:pt x="307131" y="1362203"/>
                </a:cubicBezTo>
                <a:lnTo>
                  <a:pt x="309633" y="1379666"/>
                </a:lnTo>
                <a:lnTo>
                  <a:pt x="330656" y="1418749"/>
                </a:lnTo>
                <a:cubicBezTo>
                  <a:pt x="330656" y="1418749"/>
                  <a:pt x="335152" y="1410749"/>
                  <a:pt x="339415" y="1406168"/>
                </a:cubicBezTo>
                <a:cubicBezTo>
                  <a:pt x="343680" y="1401575"/>
                  <a:pt x="346297" y="1395357"/>
                  <a:pt x="346297" y="1395357"/>
                </a:cubicBezTo>
                <a:cubicBezTo>
                  <a:pt x="346297" y="1395357"/>
                  <a:pt x="343144" y="1386635"/>
                  <a:pt x="343545" y="1378193"/>
                </a:cubicBezTo>
                <a:cubicBezTo>
                  <a:pt x="343948" y="1369741"/>
                  <a:pt x="346673" y="1362945"/>
                  <a:pt x="346673" y="1362945"/>
                </a:cubicBezTo>
                <a:cubicBezTo>
                  <a:pt x="346673" y="1362945"/>
                  <a:pt x="335939" y="1350690"/>
                  <a:pt x="331907" y="1344145"/>
                </a:cubicBezTo>
                <a:cubicBezTo>
                  <a:pt x="327877" y="1337607"/>
                  <a:pt x="319394" y="1320607"/>
                  <a:pt x="319394" y="1320607"/>
                </a:cubicBezTo>
                <a:lnTo>
                  <a:pt x="319644" y="1314841"/>
                </a:lnTo>
                <a:cubicBezTo>
                  <a:pt x="319644" y="1314841"/>
                  <a:pt x="328770" y="1330696"/>
                  <a:pt x="332533" y="1336895"/>
                </a:cubicBezTo>
                <a:cubicBezTo>
                  <a:pt x="336297" y="1343095"/>
                  <a:pt x="348050" y="1356582"/>
                  <a:pt x="348050" y="1356582"/>
                </a:cubicBezTo>
                <a:cubicBezTo>
                  <a:pt x="348049" y="1356582"/>
                  <a:pt x="353339" y="1352152"/>
                  <a:pt x="354682" y="1346809"/>
                </a:cubicBezTo>
                <a:cubicBezTo>
                  <a:pt x="354730" y="1346618"/>
                  <a:pt x="354880" y="1346136"/>
                  <a:pt x="354932" y="1345925"/>
                </a:cubicBezTo>
                <a:cubicBezTo>
                  <a:pt x="344683" y="1325902"/>
                  <a:pt x="333283" y="1294558"/>
                  <a:pt x="333283" y="1294558"/>
                </a:cubicBezTo>
                <a:cubicBezTo>
                  <a:pt x="333283" y="1294558"/>
                  <a:pt x="348842" y="1321194"/>
                  <a:pt x="357060" y="1335712"/>
                </a:cubicBezTo>
                <a:cubicBezTo>
                  <a:pt x="358244" y="1330129"/>
                  <a:pt x="359812" y="1323274"/>
                  <a:pt x="359812" y="1323274"/>
                </a:cubicBezTo>
                <a:lnTo>
                  <a:pt x="361564" y="1324314"/>
                </a:lnTo>
                <a:cubicBezTo>
                  <a:pt x="361564" y="1324314"/>
                  <a:pt x="360112" y="1332476"/>
                  <a:pt x="358937" y="1338821"/>
                </a:cubicBezTo>
                <a:cubicBezTo>
                  <a:pt x="359841" y="1340438"/>
                  <a:pt x="361588" y="1343374"/>
                  <a:pt x="362065" y="1344298"/>
                </a:cubicBezTo>
                <a:cubicBezTo>
                  <a:pt x="365256" y="1350459"/>
                  <a:pt x="380033" y="1363820"/>
                  <a:pt x="389219" y="1371974"/>
                </a:cubicBezTo>
                <a:lnTo>
                  <a:pt x="390221" y="1371531"/>
                </a:lnTo>
                <a:lnTo>
                  <a:pt x="393849" y="1375824"/>
                </a:lnTo>
                <a:lnTo>
                  <a:pt x="393474" y="1375824"/>
                </a:lnTo>
                <a:cubicBezTo>
                  <a:pt x="394426" y="1376652"/>
                  <a:pt x="397729" y="1379666"/>
                  <a:pt x="397729" y="1379666"/>
                </a:cubicBezTo>
                <a:cubicBezTo>
                  <a:pt x="397729" y="1379666"/>
                  <a:pt x="408098" y="1397320"/>
                  <a:pt x="415123" y="1407350"/>
                </a:cubicBezTo>
                <a:cubicBezTo>
                  <a:pt x="422146" y="1417373"/>
                  <a:pt x="433140" y="1424959"/>
                  <a:pt x="433142" y="1424959"/>
                </a:cubicBezTo>
                <a:cubicBezTo>
                  <a:pt x="433142" y="1424959"/>
                  <a:pt x="440940" y="1435259"/>
                  <a:pt x="445906" y="1439908"/>
                </a:cubicBezTo>
                <a:cubicBezTo>
                  <a:pt x="450871" y="1444568"/>
                  <a:pt x="456416" y="1451459"/>
                  <a:pt x="456416" y="1451459"/>
                </a:cubicBezTo>
                <a:cubicBezTo>
                  <a:pt x="456416" y="1451459"/>
                  <a:pt x="475670" y="1443634"/>
                  <a:pt x="485948" y="1439320"/>
                </a:cubicBezTo>
                <a:cubicBezTo>
                  <a:pt x="496226" y="1435008"/>
                  <a:pt x="521279" y="1423023"/>
                  <a:pt x="524614" y="1417565"/>
                </a:cubicBezTo>
                <a:cubicBezTo>
                  <a:pt x="527951" y="1412106"/>
                  <a:pt x="498748" y="1400218"/>
                  <a:pt x="484322" y="1391507"/>
                </a:cubicBezTo>
                <a:cubicBezTo>
                  <a:pt x="469893" y="1382803"/>
                  <a:pt x="433210" y="1357756"/>
                  <a:pt x="426258" y="1351248"/>
                </a:cubicBezTo>
                <a:cubicBezTo>
                  <a:pt x="419308" y="1344741"/>
                  <a:pt x="404143" y="1334344"/>
                  <a:pt x="406363" y="1330975"/>
                </a:cubicBezTo>
                <a:cubicBezTo>
                  <a:pt x="408582" y="1327597"/>
                  <a:pt x="431515" y="1344587"/>
                  <a:pt x="431515" y="1344587"/>
                </a:cubicBezTo>
                <a:cubicBezTo>
                  <a:pt x="431515" y="1344587"/>
                  <a:pt x="465811" y="1368671"/>
                  <a:pt x="478066" y="1376566"/>
                </a:cubicBezTo>
                <a:cubicBezTo>
                  <a:pt x="489077" y="1383651"/>
                  <a:pt x="512022" y="1394412"/>
                  <a:pt x="530872" y="1398322"/>
                </a:cubicBezTo>
                <a:cubicBezTo>
                  <a:pt x="530437" y="1392864"/>
                  <a:pt x="529966" y="1383344"/>
                  <a:pt x="532248" y="1377153"/>
                </a:cubicBezTo>
                <a:cubicBezTo>
                  <a:pt x="535314" y="1368865"/>
                  <a:pt x="538511" y="1358652"/>
                  <a:pt x="538505" y="1358652"/>
                </a:cubicBezTo>
                <a:lnTo>
                  <a:pt x="519985" y="1363243"/>
                </a:lnTo>
                <a:lnTo>
                  <a:pt x="492832" y="1368720"/>
                </a:lnTo>
                <a:lnTo>
                  <a:pt x="493832" y="1364716"/>
                </a:lnTo>
                <a:lnTo>
                  <a:pt x="540382" y="1354213"/>
                </a:lnTo>
                <a:cubicBezTo>
                  <a:pt x="540382" y="1354213"/>
                  <a:pt x="552772" y="1343296"/>
                  <a:pt x="564784" y="1332602"/>
                </a:cubicBezTo>
                <a:cubicBezTo>
                  <a:pt x="554644" y="1309941"/>
                  <a:pt x="540052" y="1279434"/>
                  <a:pt x="533125" y="1269548"/>
                </a:cubicBezTo>
                <a:cubicBezTo>
                  <a:pt x="528513" y="1262955"/>
                  <a:pt x="515524" y="1251076"/>
                  <a:pt x="504094" y="1240977"/>
                </a:cubicBezTo>
                <a:cubicBezTo>
                  <a:pt x="497293" y="1243230"/>
                  <a:pt x="492706" y="1245126"/>
                  <a:pt x="492706" y="1245126"/>
                </a:cubicBezTo>
                <a:cubicBezTo>
                  <a:pt x="492706" y="1245126"/>
                  <a:pt x="495527" y="1238195"/>
                  <a:pt x="489953" y="1234316"/>
                </a:cubicBezTo>
                <a:cubicBezTo>
                  <a:pt x="485859" y="1231476"/>
                  <a:pt x="452160" y="1230176"/>
                  <a:pt x="452161" y="1230176"/>
                </a:cubicBezTo>
                <a:cubicBezTo>
                  <a:pt x="452161" y="1230176"/>
                  <a:pt x="408853" y="1204502"/>
                  <a:pt x="395601" y="1197466"/>
                </a:cubicBezTo>
                <a:cubicBezTo>
                  <a:pt x="337814" y="1166756"/>
                  <a:pt x="295114" y="1168749"/>
                  <a:pt x="295118" y="1168749"/>
                </a:cubicBezTo>
                <a:close/>
                <a:moveTo>
                  <a:pt x="563531" y="1161193"/>
                </a:moveTo>
                <a:cubicBezTo>
                  <a:pt x="562279" y="1162175"/>
                  <a:pt x="560381" y="1163475"/>
                  <a:pt x="558652" y="1164754"/>
                </a:cubicBezTo>
                <a:cubicBezTo>
                  <a:pt x="562502" y="1167316"/>
                  <a:pt x="565944" y="1169857"/>
                  <a:pt x="568037" y="1172888"/>
                </a:cubicBezTo>
                <a:cubicBezTo>
                  <a:pt x="572239" y="1179002"/>
                  <a:pt x="579419" y="1189764"/>
                  <a:pt x="579424" y="1189764"/>
                </a:cubicBezTo>
                <a:cubicBezTo>
                  <a:pt x="579424" y="1189764"/>
                  <a:pt x="581206" y="1194837"/>
                  <a:pt x="594441" y="1194356"/>
                </a:cubicBezTo>
                <a:cubicBezTo>
                  <a:pt x="599422" y="1194173"/>
                  <a:pt x="601476" y="1193740"/>
                  <a:pt x="606954" y="1193171"/>
                </a:cubicBezTo>
                <a:cubicBezTo>
                  <a:pt x="593599" y="1183440"/>
                  <a:pt x="577454" y="1171387"/>
                  <a:pt x="563531" y="1161193"/>
                </a:cubicBezTo>
                <a:close/>
                <a:moveTo>
                  <a:pt x="288236" y="1132930"/>
                </a:moveTo>
                <a:cubicBezTo>
                  <a:pt x="288234" y="1132930"/>
                  <a:pt x="278343" y="1140727"/>
                  <a:pt x="274721" y="1144173"/>
                </a:cubicBezTo>
                <a:cubicBezTo>
                  <a:pt x="272340" y="1146445"/>
                  <a:pt x="267576" y="1149584"/>
                  <a:pt x="263084" y="1152615"/>
                </a:cubicBezTo>
                <a:cubicBezTo>
                  <a:pt x="268863" y="1152173"/>
                  <a:pt x="275334" y="1151317"/>
                  <a:pt x="282104" y="1149064"/>
                </a:cubicBezTo>
                <a:cubicBezTo>
                  <a:pt x="286352" y="1147639"/>
                  <a:pt x="284987" y="1148102"/>
                  <a:pt x="288110" y="1147138"/>
                </a:cubicBezTo>
                <a:cubicBezTo>
                  <a:pt x="288163" y="1140776"/>
                  <a:pt x="288236" y="1132930"/>
                  <a:pt x="288236" y="1132930"/>
                </a:cubicBezTo>
                <a:close/>
                <a:moveTo>
                  <a:pt x="292366" y="1132776"/>
                </a:moveTo>
                <a:cubicBezTo>
                  <a:pt x="292190" y="1135356"/>
                  <a:pt x="291998" y="1140303"/>
                  <a:pt x="291739" y="1146098"/>
                </a:cubicBezTo>
                <a:cubicBezTo>
                  <a:pt x="298001" y="1144251"/>
                  <a:pt x="307133" y="1141507"/>
                  <a:pt x="307131" y="1141507"/>
                </a:cubicBezTo>
                <a:close/>
                <a:moveTo>
                  <a:pt x="277725" y="1105986"/>
                </a:moveTo>
                <a:cubicBezTo>
                  <a:pt x="271539" y="1106293"/>
                  <a:pt x="252824" y="1107026"/>
                  <a:pt x="252822" y="1107026"/>
                </a:cubicBezTo>
                <a:lnTo>
                  <a:pt x="227045" y="1124044"/>
                </a:lnTo>
                <a:lnTo>
                  <a:pt x="207024" y="1125825"/>
                </a:lnTo>
                <a:cubicBezTo>
                  <a:pt x="207024" y="1125825"/>
                  <a:pt x="205259" y="1126990"/>
                  <a:pt x="205021" y="1127153"/>
                </a:cubicBezTo>
                <a:cubicBezTo>
                  <a:pt x="209097" y="1128309"/>
                  <a:pt x="213222" y="1129330"/>
                  <a:pt x="214782" y="1129820"/>
                </a:cubicBezTo>
                <a:cubicBezTo>
                  <a:pt x="220566" y="1131640"/>
                  <a:pt x="247074" y="1152615"/>
                  <a:pt x="247066" y="1152615"/>
                </a:cubicBezTo>
                <a:cubicBezTo>
                  <a:pt x="247066" y="1152615"/>
                  <a:pt x="251458" y="1152875"/>
                  <a:pt x="256201" y="1152905"/>
                </a:cubicBezTo>
                <a:cubicBezTo>
                  <a:pt x="259020" y="1151355"/>
                  <a:pt x="263636" y="1149064"/>
                  <a:pt x="270841" y="1143587"/>
                </a:cubicBezTo>
                <a:cubicBezTo>
                  <a:pt x="277086" y="1138840"/>
                  <a:pt x="282399" y="1133700"/>
                  <a:pt x="286609" y="1129377"/>
                </a:cubicBezTo>
                <a:lnTo>
                  <a:pt x="285983" y="1128935"/>
                </a:lnTo>
                <a:cubicBezTo>
                  <a:pt x="285983" y="1128935"/>
                  <a:pt x="280983" y="1115158"/>
                  <a:pt x="277725" y="1105986"/>
                </a:cubicBezTo>
                <a:close/>
                <a:moveTo>
                  <a:pt x="299498" y="1101846"/>
                </a:moveTo>
                <a:cubicBezTo>
                  <a:pt x="299498" y="1101846"/>
                  <a:pt x="296476" y="1102471"/>
                  <a:pt x="295368" y="1102731"/>
                </a:cubicBezTo>
                <a:cubicBezTo>
                  <a:pt x="296435" y="1104532"/>
                  <a:pt x="297199" y="1106303"/>
                  <a:pt x="298371" y="1108064"/>
                </a:cubicBezTo>
                <a:cubicBezTo>
                  <a:pt x="299016" y="1105071"/>
                  <a:pt x="299500" y="1101846"/>
                  <a:pt x="299498" y="1101846"/>
                </a:cubicBezTo>
                <a:close/>
                <a:moveTo>
                  <a:pt x="649374" y="1097996"/>
                </a:moveTo>
                <a:cubicBezTo>
                  <a:pt x="639516" y="1101778"/>
                  <a:pt x="625602" y="1107170"/>
                  <a:pt x="625599" y="1107170"/>
                </a:cubicBezTo>
                <a:cubicBezTo>
                  <a:pt x="625599" y="1107170"/>
                  <a:pt x="621891" y="1109884"/>
                  <a:pt x="620719" y="1110721"/>
                </a:cubicBezTo>
                <a:cubicBezTo>
                  <a:pt x="629705" y="1118163"/>
                  <a:pt x="639776" y="1125970"/>
                  <a:pt x="647622" y="1132630"/>
                </a:cubicBezTo>
                <a:cubicBezTo>
                  <a:pt x="648233" y="1124959"/>
                  <a:pt x="648968" y="1111732"/>
                  <a:pt x="649374" y="1097996"/>
                </a:cubicBezTo>
                <a:close/>
                <a:moveTo>
                  <a:pt x="705934" y="1070021"/>
                </a:moveTo>
                <a:cubicBezTo>
                  <a:pt x="694674" y="1069394"/>
                  <a:pt x="685788" y="1071349"/>
                  <a:pt x="685789" y="1071349"/>
                </a:cubicBezTo>
                <a:cubicBezTo>
                  <a:pt x="685789" y="1071349"/>
                  <a:pt x="671471" y="1084450"/>
                  <a:pt x="663265" y="1090592"/>
                </a:cubicBezTo>
                <a:cubicBezTo>
                  <a:pt x="665097" y="1115371"/>
                  <a:pt x="666385" y="1140284"/>
                  <a:pt x="666768" y="1148168"/>
                </a:cubicBezTo>
                <a:cubicBezTo>
                  <a:pt x="670600" y="1151268"/>
                  <a:pt x="675478" y="1155485"/>
                  <a:pt x="678655" y="1157794"/>
                </a:cubicBezTo>
                <a:cubicBezTo>
                  <a:pt x="682833" y="1160827"/>
                  <a:pt x="688080" y="1165563"/>
                  <a:pt x="694047" y="1171262"/>
                </a:cubicBezTo>
                <a:cubicBezTo>
                  <a:pt x="704319" y="1159556"/>
                  <a:pt x="722579" y="1089554"/>
                  <a:pt x="722579" y="1089562"/>
                </a:cubicBezTo>
                <a:lnTo>
                  <a:pt x="740973" y="1076384"/>
                </a:lnTo>
                <a:cubicBezTo>
                  <a:pt x="740973" y="1076384"/>
                  <a:pt x="733950" y="1075450"/>
                  <a:pt x="717823" y="1071647"/>
                </a:cubicBezTo>
                <a:cubicBezTo>
                  <a:pt x="713791" y="1070694"/>
                  <a:pt x="709690" y="1070233"/>
                  <a:pt x="705934" y="1070021"/>
                </a:cubicBezTo>
                <a:close/>
                <a:moveTo>
                  <a:pt x="661513" y="1069134"/>
                </a:moveTo>
                <a:cubicBezTo>
                  <a:pt x="661924" y="1073534"/>
                  <a:pt x="662269" y="1078212"/>
                  <a:pt x="662639" y="1082902"/>
                </a:cubicBezTo>
                <a:lnTo>
                  <a:pt x="669270" y="1070907"/>
                </a:lnTo>
                <a:cubicBezTo>
                  <a:pt x="669270" y="1070907"/>
                  <a:pt x="662260" y="1069299"/>
                  <a:pt x="661513" y="1069134"/>
                </a:cubicBezTo>
                <a:close/>
                <a:moveTo>
                  <a:pt x="307506" y="1064841"/>
                </a:moveTo>
                <a:cubicBezTo>
                  <a:pt x="307507" y="1064841"/>
                  <a:pt x="300755" y="1066487"/>
                  <a:pt x="297370" y="1067498"/>
                </a:cubicBezTo>
                <a:cubicBezTo>
                  <a:pt x="293992" y="1068510"/>
                  <a:pt x="289488" y="1067950"/>
                  <a:pt x="289486" y="1067950"/>
                </a:cubicBezTo>
                <a:lnTo>
                  <a:pt x="280602" y="1072687"/>
                </a:lnTo>
                <a:cubicBezTo>
                  <a:pt x="283090" y="1078309"/>
                  <a:pt x="285585" y="1083036"/>
                  <a:pt x="288236" y="1089707"/>
                </a:cubicBezTo>
                <a:cubicBezTo>
                  <a:pt x="289398" y="1092624"/>
                  <a:pt x="291459" y="1095396"/>
                  <a:pt x="292990" y="1098294"/>
                </a:cubicBezTo>
                <a:cubicBezTo>
                  <a:pt x="297462" y="1096859"/>
                  <a:pt x="303003" y="1095329"/>
                  <a:pt x="303002" y="1095329"/>
                </a:cubicBezTo>
                <a:cubicBezTo>
                  <a:pt x="303002" y="1095329"/>
                  <a:pt x="311082" y="1087540"/>
                  <a:pt x="314139" y="1085115"/>
                </a:cubicBezTo>
                <a:cubicBezTo>
                  <a:pt x="317190" y="1082689"/>
                  <a:pt x="328652" y="1073418"/>
                  <a:pt x="328654" y="1073428"/>
                </a:cubicBezTo>
                <a:cubicBezTo>
                  <a:pt x="328654" y="1073418"/>
                  <a:pt x="322449" y="1071801"/>
                  <a:pt x="319644" y="1071061"/>
                </a:cubicBezTo>
                <a:cubicBezTo>
                  <a:pt x="316837" y="1070309"/>
                  <a:pt x="310381" y="1066026"/>
                  <a:pt x="310384" y="1066026"/>
                </a:cubicBezTo>
                <a:cubicBezTo>
                  <a:pt x="310383" y="1066026"/>
                  <a:pt x="308718" y="1066362"/>
                  <a:pt x="306756" y="1068981"/>
                </a:cubicBezTo>
                <a:cubicBezTo>
                  <a:pt x="304788" y="1071609"/>
                  <a:pt x="300119" y="1075200"/>
                  <a:pt x="300124" y="1075200"/>
                </a:cubicBezTo>
                <a:lnTo>
                  <a:pt x="298496" y="1073871"/>
                </a:lnTo>
                <a:close/>
                <a:moveTo>
                  <a:pt x="786647" y="1062031"/>
                </a:moveTo>
                <a:cubicBezTo>
                  <a:pt x="781428" y="1063426"/>
                  <a:pt x="775242" y="1064813"/>
                  <a:pt x="772132" y="1066468"/>
                </a:cubicBezTo>
                <a:cubicBezTo>
                  <a:pt x="758032" y="1073948"/>
                  <a:pt x="734835" y="1100248"/>
                  <a:pt x="726959" y="1124930"/>
                </a:cubicBezTo>
                <a:cubicBezTo>
                  <a:pt x="719690" y="1147716"/>
                  <a:pt x="713820" y="1163330"/>
                  <a:pt x="701305" y="1178512"/>
                </a:cubicBezTo>
                <a:cubicBezTo>
                  <a:pt x="725445" y="1202452"/>
                  <a:pt x="757407" y="1236453"/>
                  <a:pt x="783519" y="1256813"/>
                </a:cubicBezTo>
                <a:lnTo>
                  <a:pt x="784269" y="1255340"/>
                </a:lnTo>
                <a:cubicBezTo>
                  <a:pt x="783926" y="1252693"/>
                  <a:pt x="785831" y="1129223"/>
                  <a:pt x="786647" y="1062031"/>
                </a:cubicBezTo>
                <a:close/>
                <a:moveTo>
                  <a:pt x="277725" y="1061579"/>
                </a:moveTo>
                <a:cubicBezTo>
                  <a:pt x="277402" y="1061588"/>
                  <a:pt x="276706" y="1061943"/>
                  <a:pt x="275973" y="1062175"/>
                </a:cubicBezTo>
                <a:cubicBezTo>
                  <a:pt x="277205" y="1064610"/>
                  <a:pt x="278416" y="1067701"/>
                  <a:pt x="279602" y="1070319"/>
                </a:cubicBezTo>
                <a:lnTo>
                  <a:pt x="286233" y="1066026"/>
                </a:lnTo>
                <a:cubicBezTo>
                  <a:pt x="286235" y="1066026"/>
                  <a:pt x="279074" y="1061569"/>
                  <a:pt x="277725" y="1061579"/>
                </a:cubicBezTo>
                <a:close/>
                <a:moveTo>
                  <a:pt x="401232" y="1038195"/>
                </a:moveTo>
                <a:cubicBezTo>
                  <a:pt x="395731" y="1041237"/>
                  <a:pt x="388340" y="1045301"/>
                  <a:pt x="388344" y="1045301"/>
                </a:cubicBezTo>
                <a:cubicBezTo>
                  <a:pt x="388344" y="1045301"/>
                  <a:pt x="344702" y="1067066"/>
                  <a:pt x="337663" y="1072245"/>
                </a:cubicBezTo>
                <a:cubicBezTo>
                  <a:pt x="333952" y="1074968"/>
                  <a:pt x="324981" y="1080600"/>
                  <a:pt x="318018" y="1086597"/>
                </a:cubicBezTo>
                <a:cubicBezTo>
                  <a:pt x="311009" y="1092624"/>
                  <a:pt x="305874" y="1098880"/>
                  <a:pt x="305879" y="1098880"/>
                </a:cubicBezTo>
                <a:cubicBezTo>
                  <a:pt x="305881" y="1098880"/>
                  <a:pt x="303070" y="1105657"/>
                  <a:pt x="300999" y="1111761"/>
                </a:cubicBezTo>
                <a:cubicBezTo>
                  <a:pt x="313679" y="1129368"/>
                  <a:pt x="330643" y="1144395"/>
                  <a:pt x="342044" y="1149208"/>
                </a:cubicBezTo>
                <a:cubicBezTo>
                  <a:pt x="358057" y="1155976"/>
                  <a:pt x="404265" y="1154801"/>
                  <a:pt x="420629" y="1172590"/>
                </a:cubicBezTo>
                <a:cubicBezTo>
                  <a:pt x="436990" y="1190391"/>
                  <a:pt x="434664" y="1195608"/>
                  <a:pt x="464300" y="1200421"/>
                </a:cubicBezTo>
                <a:cubicBezTo>
                  <a:pt x="493932" y="1205234"/>
                  <a:pt x="515565" y="1211655"/>
                  <a:pt x="537754" y="1204272"/>
                </a:cubicBezTo>
                <a:cubicBezTo>
                  <a:pt x="559939" y="1196878"/>
                  <a:pt x="569161" y="1189909"/>
                  <a:pt x="569162" y="1189909"/>
                </a:cubicBezTo>
                <a:cubicBezTo>
                  <a:pt x="569162" y="1189909"/>
                  <a:pt x="564790" y="1176470"/>
                  <a:pt x="552645" y="1169193"/>
                </a:cubicBezTo>
                <a:cubicBezTo>
                  <a:pt x="537330" y="1180263"/>
                  <a:pt x="517729" y="1194356"/>
                  <a:pt x="517733" y="1194356"/>
                </a:cubicBezTo>
                <a:lnTo>
                  <a:pt x="512602" y="1190651"/>
                </a:lnTo>
                <a:cubicBezTo>
                  <a:pt x="512602" y="1190651"/>
                  <a:pt x="529142" y="1178261"/>
                  <a:pt x="546138" y="1165342"/>
                </a:cubicBezTo>
                <a:cubicBezTo>
                  <a:pt x="533740" y="1159411"/>
                  <a:pt x="529033" y="1153184"/>
                  <a:pt x="519609" y="1146397"/>
                </a:cubicBezTo>
                <a:cubicBezTo>
                  <a:pt x="509365" y="1139013"/>
                  <a:pt x="486352" y="1134989"/>
                  <a:pt x="477189" y="1131746"/>
                </a:cubicBezTo>
                <a:cubicBezTo>
                  <a:pt x="468029" y="1128502"/>
                  <a:pt x="451137" y="1123928"/>
                  <a:pt x="438898" y="1128193"/>
                </a:cubicBezTo>
                <a:cubicBezTo>
                  <a:pt x="426661" y="1132448"/>
                  <a:pt x="401197" y="1129301"/>
                  <a:pt x="396852" y="1127453"/>
                </a:cubicBezTo>
                <a:cubicBezTo>
                  <a:pt x="392507" y="1125604"/>
                  <a:pt x="385461" y="1118721"/>
                  <a:pt x="385465" y="1118721"/>
                </a:cubicBezTo>
                <a:lnTo>
                  <a:pt x="386592" y="1116940"/>
                </a:lnTo>
                <a:cubicBezTo>
                  <a:pt x="386592" y="1116940"/>
                  <a:pt x="394715" y="1124266"/>
                  <a:pt x="397979" y="1125084"/>
                </a:cubicBezTo>
                <a:cubicBezTo>
                  <a:pt x="401243" y="1125893"/>
                  <a:pt x="430724" y="1128058"/>
                  <a:pt x="436395" y="1126711"/>
                </a:cubicBezTo>
                <a:cubicBezTo>
                  <a:pt x="442067" y="1125354"/>
                  <a:pt x="465784" y="1123553"/>
                  <a:pt x="473936" y="1125671"/>
                </a:cubicBezTo>
                <a:cubicBezTo>
                  <a:pt x="482088" y="1127789"/>
                  <a:pt x="493618" y="1131013"/>
                  <a:pt x="499714" y="1130850"/>
                </a:cubicBezTo>
                <a:cubicBezTo>
                  <a:pt x="505806" y="1130696"/>
                  <a:pt x="513485" y="1129214"/>
                  <a:pt x="518233" y="1134999"/>
                </a:cubicBezTo>
                <a:cubicBezTo>
                  <a:pt x="522986" y="1140776"/>
                  <a:pt x="535252" y="1151875"/>
                  <a:pt x="535252" y="1151875"/>
                </a:cubicBezTo>
                <a:lnTo>
                  <a:pt x="534501" y="1140034"/>
                </a:lnTo>
                <a:cubicBezTo>
                  <a:pt x="534501" y="1140034"/>
                  <a:pt x="539759" y="1149362"/>
                  <a:pt x="546890" y="1156168"/>
                </a:cubicBezTo>
                <a:cubicBezTo>
                  <a:pt x="548615" y="1157813"/>
                  <a:pt x="550590" y="1158941"/>
                  <a:pt x="552519" y="1160307"/>
                </a:cubicBezTo>
                <a:cubicBezTo>
                  <a:pt x="554431" y="1158834"/>
                  <a:pt x="555383" y="1157988"/>
                  <a:pt x="557150" y="1156610"/>
                </a:cubicBezTo>
                <a:cubicBezTo>
                  <a:pt x="549225" y="1150787"/>
                  <a:pt x="546189" y="1148698"/>
                  <a:pt x="534501" y="1140034"/>
                </a:cubicBezTo>
                <a:cubicBezTo>
                  <a:pt x="484572" y="1102991"/>
                  <a:pt x="432222" y="1063532"/>
                  <a:pt x="401232" y="1038195"/>
                </a:cubicBezTo>
                <a:close/>
                <a:moveTo>
                  <a:pt x="496335" y="1027982"/>
                </a:moveTo>
                <a:cubicBezTo>
                  <a:pt x="507599" y="1036308"/>
                  <a:pt x="518428" y="1043615"/>
                  <a:pt x="527869" y="1047813"/>
                </a:cubicBezTo>
                <a:cubicBezTo>
                  <a:pt x="558436" y="1061414"/>
                  <a:pt x="588369" y="1084219"/>
                  <a:pt x="615713" y="1106582"/>
                </a:cubicBezTo>
                <a:cubicBezTo>
                  <a:pt x="616710" y="1105716"/>
                  <a:pt x="621223" y="1101702"/>
                  <a:pt x="621218" y="1101691"/>
                </a:cubicBezTo>
                <a:lnTo>
                  <a:pt x="649499" y="1091036"/>
                </a:lnTo>
                <a:cubicBezTo>
                  <a:pt x="649566" y="1086010"/>
                  <a:pt x="649813" y="1080734"/>
                  <a:pt x="649625" y="1076085"/>
                </a:cubicBezTo>
                <a:cubicBezTo>
                  <a:pt x="649517" y="1073370"/>
                  <a:pt x="648921" y="1069520"/>
                  <a:pt x="648624" y="1066314"/>
                </a:cubicBezTo>
                <a:cubicBezTo>
                  <a:pt x="624392" y="1061068"/>
                  <a:pt x="563181" y="1047813"/>
                  <a:pt x="545387" y="1043374"/>
                </a:cubicBezTo>
                <a:cubicBezTo>
                  <a:pt x="533882" y="1040506"/>
                  <a:pt x="514538" y="1033911"/>
                  <a:pt x="496335" y="1027982"/>
                </a:cubicBezTo>
                <a:close/>
                <a:moveTo>
                  <a:pt x="1444605" y="1022505"/>
                </a:moveTo>
                <a:cubicBezTo>
                  <a:pt x="1444605" y="1022505"/>
                  <a:pt x="1401912" y="1020522"/>
                  <a:pt x="1344125" y="1051220"/>
                </a:cubicBezTo>
                <a:cubicBezTo>
                  <a:pt x="1330870" y="1058257"/>
                  <a:pt x="1287435" y="1083930"/>
                  <a:pt x="1287435" y="1083930"/>
                </a:cubicBezTo>
                <a:cubicBezTo>
                  <a:pt x="1287435" y="1083930"/>
                  <a:pt x="1253741" y="1085230"/>
                  <a:pt x="1249640" y="1088079"/>
                </a:cubicBezTo>
                <a:cubicBezTo>
                  <a:pt x="1244077" y="1091949"/>
                  <a:pt x="1246898" y="1098880"/>
                  <a:pt x="1246898" y="1098880"/>
                </a:cubicBezTo>
                <a:cubicBezTo>
                  <a:pt x="1246898" y="1098880"/>
                  <a:pt x="1233199" y="1092488"/>
                  <a:pt x="1214110" y="1089263"/>
                </a:cubicBezTo>
                <a:cubicBezTo>
                  <a:pt x="1192864" y="1085673"/>
                  <a:pt x="1165303" y="1085096"/>
                  <a:pt x="1149661" y="1083930"/>
                </a:cubicBezTo>
                <a:cubicBezTo>
                  <a:pt x="1119972" y="1081736"/>
                  <a:pt x="1102356" y="1089263"/>
                  <a:pt x="1102365" y="1089263"/>
                </a:cubicBezTo>
                <a:lnTo>
                  <a:pt x="1078964" y="1088379"/>
                </a:lnTo>
                <a:cubicBezTo>
                  <a:pt x="1070483" y="1097466"/>
                  <a:pt x="994269" y="1179301"/>
                  <a:pt x="950699" y="1243201"/>
                </a:cubicBezTo>
                <a:cubicBezTo>
                  <a:pt x="929121" y="1274843"/>
                  <a:pt x="915378" y="1313974"/>
                  <a:pt x="905901" y="1351402"/>
                </a:cubicBezTo>
                <a:cubicBezTo>
                  <a:pt x="919299" y="1435741"/>
                  <a:pt x="929300" y="1473216"/>
                  <a:pt x="929300" y="1473216"/>
                </a:cubicBezTo>
                <a:lnTo>
                  <a:pt x="929300" y="1607168"/>
                </a:lnTo>
                <a:lnTo>
                  <a:pt x="1007381" y="1569134"/>
                </a:lnTo>
                <a:cubicBezTo>
                  <a:pt x="1007391" y="1569134"/>
                  <a:pt x="1007294" y="1578134"/>
                  <a:pt x="1010134" y="1589561"/>
                </a:cubicBezTo>
                <a:cubicBezTo>
                  <a:pt x="1010963" y="1592863"/>
                  <a:pt x="936147" y="1634016"/>
                  <a:pt x="932305" y="1659863"/>
                </a:cubicBezTo>
                <a:cubicBezTo>
                  <a:pt x="926001" y="1702258"/>
                  <a:pt x="937685" y="1779462"/>
                  <a:pt x="937685" y="1779462"/>
                </a:cubicBezTo>
                <a:cubicBezTo>
                  <a:pt x="937685" y="1779462"/>
                  <a:pt x="975960" y="1736105"/>
                  <a:pt x="989865" y="1723812"/>
                </a:cubicBezTo>
                <a:cubicBezTo>
                  <a:pt x="1003772" y="1711520"/>
                  <a:pt x="1010394" y="1673302"/>
                  <a:pt x="1015516" y="1657196"/>
                </a:cubicBezTo>
                <a:cubicBezTo>
                  <a:pt x="1020627" y="1641159"/>
                  <a:pt x="1018403" y="1628510"/>
                  <a:pt x="1018393" y="1628337"/>
                </a:cubicBezTo>
                <a:lnTo>
                  <a:pt x="1017894" y="1622860"/>
                </a:lnTo>
                <a:cubicBezTo>
                  <a:pt x="1017894" y="1622860"/>
                  <a:pt x="1014649" y="1614849"/>
                  <a:pt x="1011636" y="1606426"/>
                </a:cubicBezTo>
                <a:cubicBezTo>
                  <a:pt x="1012377" y="1605262"/>
                  <a:pt x="1013417" y="1603953"/>
                  <a:pt x="1014263" y="1602731"/>
                </a:cubicBezTo>
                <a:cubicBezTo>
                  <a:pt x="1016497" y="1609123"/>
                  <a:pt x="1023525" y="1618720"/>
                  <a:pt x="1023525" y="1618720"/>
                </a:cubicBezTo>
                <a:cubicBezTo>
                  <a:pt x="1023525" y="1618720"/>
                  <a:pt x="1041314" y="1619779"/>
                  <a:pt x="1050805" y="1599620"/>
                </a:cubicBezTo>
                <a:cubicBezTo>
                  <a:pt x="1060298" y="1579463"/>
                  <a:pt x="1077587" y="1532571"/>
                  <a:pt x="1077587" y="1532571"/>
                </a:cubicBezTo>
                <a:cubicBezTo>
                  <a:pt x="1077587" y="1532571"/>
                  <a:pt x="1110057" y="1489542"/>
                  <a:pt x="1110124" y="1465371"/>
                </a:cubicBezTo>
                <a:cubicBezTo>
                  <a:pt x="1110164" y="1450738"/>
                  <a:pt x="1096061" y="1400267"/>
                  <a:pt x="1079589" y="1346367"/>
                </a:cubicBezTo>
                <a:cubicBezTo>
                  <a:pt x="1077693" y="1340159"/>
                  <a:pt x="1034297" y="1355071"/>
                  <a:pt x="1034787" y="1348438"/>
                </a:cubicBezTo>
                <a:cubicBezTo>
                  <a:pt x="1035288" y="1341698"/>
                  <a:pt x="1033527" y="1345877"/>
                  <a:pt x="1032286" y="1340592"/>
                </a:cubicBezTo>
                <a:cubicBezTo>
                  <a:pt x="1030716" y="1333930"/>
                  <a:pt x="1076951" y="1335971"/>
                  <a:pt x="1075459" y="1329195"/>
                </a:cubicBezTo>
                <a:cubicBezTo>
                  <a:pt x="1061963" y="1268143"/>
                  <a:pt x="1028655" y="1188436"/>
                  <a:pt x="1028655" y="1188436"/>
                </a:cubicBezTo>
                <a:lnTo>
                  <a:pt x="1048179" y="1188724"/>
                </a:lnTo>
                <a:lnTo>
                  <a:pt x="1126383" y="1441545"/>
                </a:lnTo>
                <a:cubicBezTo>
                  <a:pt x="1126383" y="1441545"/>
                  <a:pt x="1156313" y="1404955"/>
                  <a:pt x="1160672" y="1341188"/>
                </a:cubicBezTo>
                <a:cubicBezTo>
                  <a:pt x="1165034" y="1277413"/>
                  <a:pt x="1143904" y="1186356"/>
                  <a:pt x="1143904" y="1186356"/>
                </a:cubicBezTo>
                <a:lnTo>
                  <a:pt x="1166554" y="1187694"/>
                </a:lnTo>
                <a:cubicBezTo>
                  <a:pt x="1166554" y="1187694"/>
                  <a:pt x="1186848" y="1298129"/>
                  <a:pt x="1179570" y="1351989"/>
                </a:cubicBezTo>
                <a:cubicBezTo>
                  <a:pt x="1178347" y="1361028"/>
                  <a:pt x="1174823" y="1373264"/>
                  <a:pt x="1170435" y="1386481"/>
                </a:cubicBezTo>
                <a:cubicBezTo>
                  <a:pt x="1180205" y="1379233"/>
                  <a:pt x="1191083" y="1371233"/>
                  <a:pt x="1191083" y="1371233"/>
                </a:cubicBezTo>
                <a:cubicBezTo>
                  <a:pt x="1191083" y="1371233"/>
                  <a:pt x="1196137" y="1355041"/>
                  <a:pt x="1205599" y="1342218"/>
                </a:cubicBezTo>
                <a:cubicBezTo>
                  <a:pt x="1215053" y="1329406"/>
                  <a:pt x="1226499" y="1310692"/>
                  <a:pt x="1226499" y="1310692"/>
                </a:cubicBezTo>
                <a:cubicBezTo>
                  <a:pt x="1226499" y="1310692"/>
                  <a:pt x="1238340" y="1269607"/>
                  <a:pt x="1243768" y="1250748"/>
                </a:cubicBezTo>
                <a:cubicBezTo>
                  <a:pt x="1249188" y="1231890"/>
                  <a:pt x="1258401" y="1206043"/>
                  <a:pt x="1258401" y="1206043"/>
                </a:cubicBezTo>
                <a:cubicBezTo>
                  <a:pt x="1258410" y="1206043"/>
                  <a:pt x="1271003" y="1200748"/>
                  <a:pt x="1281052" y="1190651"/>
                </a:cubicBezTo>
                <a:cubicBezTo>
                  <a:pt x="1291564" y="1180099"/>
                  <a:pt x="1298697" y="1171706"/>
                  <a:pt x="1298697" y="1171706"/>
                </a:cubicBezTo>
                <a:lnTo>
                  <a:pt x="1311963" y="1174226"/>
                </a:lnTo>
                <a:cubicBezTo>
                  <a:pt x="1311963" y="1174226"/>
                  <a:pt x="1279579" y="1212742"/>
                  <a:pt x="1273419" y="1225285"/>
                </a:cubicBezTo>
                <a:cubicBezTo>
                  <a:pt x="1267440" y="1237483"/>
                  <a:pt x="1255398" y="1276855"/>
                  <a:pt x="1248765" y="1301220"/>
                </a:cubicBezTo>
                <a:cubicBezTo>
                  <a:pt x="1245039" y="1314938"/>
                  <a:pt x="1238513" y="1335855"/>
                  <a:pt x="1238513" y="1335855"/>
                </a:cubicBezTo>
                <a:cubicBezTo>
                  <a:pt x="1238513" y="1335855"/>
                  <a:pt x="1228492" y="1361827"/>
                  <a:pt x="1238012" y="1365756"/>
                </a:cubicBezTo>
                <a:cubicBezTo>
                  <a:pt x="1247524" y="1369683"/>
                  <a:pt x="1268490" y="1360539"/>
                  <a:pt x="1287560" y="1354357"/>
                </a:cubicBezTo>
                <a:cubicBezTo>
                  <a:pt x="1306630" y="1348187"/>
                  <a:pt x="1331638" y="1330195"/>
                  <a:pt x="1342623" y="1320020"/>
                </a:cubicBezTo>
                <a:cubicBezTo>
                  <a:pt x="1353606" y="1309844"/>
                  <a:pt x="1384161" y="1279318"/>
                  <a:pt x="1384161" y="1279318"/>
                </a:cubicBezTo>
                <a:cubicBezTo>
                  <a:pt x="1384161" y="1279318"/>
                  <a:pt x="1404405" y="1258218"/>
                  <a:pt x="1407063" y="1261106"/>
                </a:cubicBezTo>
                <a:cubicBezTo>
                  <a:pt x="1409729" y="1264004"/>
                  <a:pt x="1396243" y="1277009"/>
                  <a:pt x="1390293" y="1284786"/>
                </a:cubicBezTo>
                <a:cubicBezTo>
                  <a:pt x="1384354" y="1292575"/>
                  <a:pt x="1351633" y="1324448"/>
                  <a:pt x="1338619" y="1335855"/>
                </a:cubicBezTo>
                <a:cubicBezTo>
                  <a:pt x="1325603" y="1347263"/>
                  <a:pt x="1298524" y="1364870"/>
                  <a:pt x="1302576" y="1369607"/>
                </a:cubicBezTo>
                <a:cubicBezTo>
                  <a:pt x="1306630" y="1374333"/>
                  <a:pt x="1332881" y="1381119"/>
                  <a:pt x="1343624" y="1383372"/>
                </a:cubicBezTo>
                <a:cubicBezTo>
                  <a:pt x="1354358" y="1385614"/>
                  <a:pt x="1374535" y="1389590"/>
                  <a:pt x="1374535" y="1389590"/>
                </a:cubicBezTo>
                <a:cubicBezTo>
                  <a:pt x="1374525" y="1389590"/>
                  <a:pt x="1379040" y="1381677"/>
                  <a:pt x="1383286" y="1376113"/>
                </a:cubicBezTo>
                <a:cubicBezTo>
                  <a:pt x="1387530" y="1370559"/>
                  <a:pt x="1393673" y="1358950"/>
                  <a:pt x="1393673" y="1358950"/>
                </a:cubicBezTo>
                <a:cubicBezTo>
                  <a:pt x="1393673" y="1358950"/>
                  <a:pt x="1403415" y="1349341"/>
                  <a:pt x="1408940" y="1338079"/>
                </a:cubicBezTo>
                <a:cubicBezTo>
                  <a:pt x="1414464" y="1326817"/>
                  <a:pt x="1422329" y="1307438"/>
                  <a:pt x="1422329" y="1307438"/>
                </a:cubicBezTo>
                <a:cubicBezTo>
                  <a:pt x="1422329" y="1307438"/>
                  <a:pt x="1449515" y="1274651"/>
                  <a:pt x="1452616" y="1265553"/>
                </a:cubicBezTo>
                <a:cubicBezTo>
                  <a:pt x="1455715" y="1256447"/>
                  <a:pt x="1474015" y="1210778"/>
                  <a:pt x="1474015" y="1210778"/>
                </a:cubicBezTo>
                <a:cubicBezTo>
                  <a:pt x="1474015" y="1210778"/>
                  <a:pt x="1463762" y="1262087"/>
                  <a:pt x="1454867" y="1279020"/>
                </a:cubicBezTo>
                <a:cubicBezTo>
                  <a:pt x="1445973" y="1295953"/>
                  <a:pt x="1424707" y="1322831"/>
                  <a:pt x="1424707" y="1322831"/>
                </a:cubicBezTo>
                <a:cubicBezTo>
                  <a:pt x="1424707" y="1322831"/>
                  <a:pt x="1418691" y="1335384"/>
                  <a:pt x="1409816" y="1351691"/>
                </a:cubicBezTo>
                <a:cubicBezTo>
                  <a:pt x="1400950" y="1368009"/>
                  <a:pt x="1385037" y="1391805"/>
                  <a:pt x="1385037" y="1391805"/>
                </a:cubicBezTo>
                <a:cubicBezTo>
                  <a:pt x="1385037" y="1391805"/>
                  <a:pt x="1396415" y="1391121"/>
                  <a:pt x="1404183" y="1389292"/>
                </a:cubicBezTo>
                <a:cubicBezTo>
                  <a:pt x="1411953" y="1387462"/>
                  <a:pt x="1431562" y="1383573"/>
                  <a:pt x="1442978" y="1378039"/>
                </a:cubicBezTo>
                <a:cubicBezTo>
                  <a:pt x="1454396" y="1372503"/>
                  <a:pt x="1483825" y="1363021"/>
                  <a:pt x="1491534" y="1361317"/>
                </a:cubicBezTo>
                <a:cubicBezTo>
                  <a:pt x="1499245" y="1359614"/>
                  <a:pt x="1508121" y="1357881"/>
                  <a:pt x="1513176" y="1354800"/>
                </a:cubicBezTo>
                <a:cubicBezTo>
                  <a:pt x="1518239" y="1351730"/>
                  <a:pt x="1539706" y="1337194"/>
                  <a:pt x="1539706" y="1337194"/>
                </a:cubicBezTo>
                <a:cubicBezTo>
                  <a:pt x="1539706" y="1337194"/>
                  <a:pt x="1524870" y="1357428"/>
                  <a:pt x="1515303" y="1362799"/>
                </a:cubicBezTo>
                <a:cubicBezTo>
                  <a:pt x="1505744" y="1368162"/>
                  <a:pt x="1497032" y="1368874"/>
                  <a:pt x="1487404" y="1370193"/>
                </a:cubicBezTo>
                <a:cubicBezTo>
                  <a:pt x="1477769" y="1371522"/>
                  <a:pt x="1461346" y="1381235"/>
                  <a:pt x="1457996" y="1381302"/>
                </a:cubicBezTo>
                <a:cubicBezTo>
                  <a:pt x="1448418" y="1381484"/>
                  <a:pt x="1438146" y="1387618"/>
                  <a:pt x="1428962" y="1390620"/>
                </a:cubicBezTo>
                <a:cubicBezTo>
                  <a:pt x="1419778" y="1393625"/>
                  <a:pt x="1404309" y="1400246"/>
                  <a:pt x="1404309" y="1400246"/>
                </a:cubicBezTo>
                <a:lnTo>
                  <a:pt x="1420577" y="1403645"/>
                </a:lnTo>
                <a:lnTo>
                  <a:pt x="1429589" y="1416525"/>
                </a:lnTo>
                <a:cubicBezTo>
                  <a:pt x="1429589" y="1416525"/>
                  <a:pt x="1402249" y="1406523"/>
                  <a:pt x="1383910" y="1403943"/>
                </a:cubicBezTo>
                <a:cubicBezTo>
                  <a:pt x="1370762" y="1402095"/>
                  <a:pt x="1322946" y="1393518"/>
                  <a:pt x="1302701" y="1390322"/>
                </a:cubicBezTo>
                <a:cubicBezTo>
                  <a:pt x="1282458" y="1387136"/>
                  <a:pt x="1255677" y="1390544"/>
                  <a:pt x="1231629" y="1392845"/>
                </a:cubicBezTo>
                <a:cubicBezTo>
                  <a:pt x="1209209" y="1394982"/>
                  <a:pt x="1170589" y="1417593"/>
                  <a:pt x="1153916" y="1429550"/>
                </a:cubicBezTo>
                <a:cubicBezTo>
                  <a:pt x="1132265" y="1482380"/>
                  <a:pt x="1105370" y="1537155"/>
                  <a:pt x="1105370" y="1537155"/>
                </a:cubicBezTo>
                <a:lnTo>
                  <a:pt x="1112252" y="1536422"/>
                </a:lnTo>
                <a:lnTo>
                  <a:pt x="1111001" y="1548552"/>
                </a:lnTo>
                <a:lnTo>
                  <a:pt x="1099238" y="1553886"/>
                </a:lnTo>
                <a:lnTo>
                  <a:pt x="1053058" y="1678663"/>
                </a:lnTo>
                <a:cubicBezTo>
                  <a:pt x="1058306" y="1676526"/>
                  <a:pt x="1077866" y="1668643"/>
                  <a:pt x="1091228" y="1662087"/>
                </a:cubicBezTo>
                <a:cubicBezTo>
                  <a:pt x="1106332" y="1654665"/>
                  <a:pt x="1120877" y="1647435"/>
                  <a:pt x="1120877" y="1647435"/>
                </a:cubicBezTo>
                <a:cubicBezTo>
                  <a:pt x="1120887" y="1647435"/>
                  <a:pt x="1128154" y="1632467"/>
                  <a:pt x="1139274" y="1621675"/>
                </a:cubicBezTo>
                <a:cubicBezTo>
                  <a:pt x="1150392" y="1610884"/>
                  <a:pt x="1164303" y="1594740"/>
                  <a:pt x="1164303" y="1594740"/>
                </a:cubicBezTo>
                <a:cubicBezTo>
                  <a:pt x="1164303" y="1594740"/>
                  <a:pt x="1181726" y="1556619"/>
                  <a:pt x="1189706" y="1539079"/>
                </a:cubicBezTo>
                <a:cubicBezTo>
                  <a:pt x="1197687" y="1521550"/>
                  <a:pt x="1210355" y="1497783"/>
                  <a:pt x="1210355" y="1497783"/>
                </a:cubicBezTo>
                <a:cubicBezTo>
                  <a:pt x="1210355" y="1497783"/>
                  <a:pt x="1223563" y="1494970"/>
                  <a:pt x="1234884" y="1486982"/>
                </a:cubicBezTo>
                <a:cubicBezTo>
                  <a:pt x="1246715" y="1478626"/>
                  <a:pt x="1254897" y="1471888"/>
                  <a:pt x="1254897" y="1471888"/>
                </a:cubicBezTo>
                <a:lnTo>
                  <a:pt x="1267662" y="1477066"/>
                </a:lnTo>
                <a:cubicBezTo>
                  <a:pt x="1267662" y="1477066"/>
                  <a:pt x="1230312" y="1508525"/>
                  <a:pt x="1222494" y="1519692"/>
                </a:cubicBezTo>
                <a:cubicBezTo>
                  <a:pt x="1214890" y="1530552"/>
                  <a:pt x="1197524" y="1566967"/>
                  <a:pt x="1187579" y="1589705"/>
                </a:cubicBezTo>
                <a:cubicBezTo>
                  <a:pt x="1181986" y="1602499"/>
                  <a:pt x="1172561" y="1621829"/>
                  <a:pt x="1172561" y="1621820"/>
                </a:cubicBezTo>
                <a:cubicBezTo>
                  <a:pt x="1172561" y="1621829"/>
                  <a:pt x="1158970" y="1645549"/>
                  <a:pt x="1167806" y="1651277"/>
                </a:cubicBezTo>
                <a:cubicBezTo>
                  <a:pt x="1176643" y="1657014"/>
                  <a:pt x="1198687" y="1652307"/>
                  <a:pt x="1218365" y="1649948"/>
                </a:cubicBezTo>
                <a:cubicBezTo>
                  <a:pt x="1238031" y="1647589"/>
                  <a:pt x="1265294" y="1634594"/>
                  <a:pt x="1277548" y="1626710"/>
                </a:cubicBezTo>
                <a:cubicBezTo>
                  <a:pt x="1289803" y="1618815"/>
                  <a:pt x="1324102" y="1594740"/>
                  <a:pt x="1324102" y="1594740"/>
                </a:cubicBezTo>
                <a:cubicBezTo>
                  <a:pt x="1324102" y="1594740"/>
                  <a:pt x="1347032" y="1577749"/>
                  <a:pt x="1349255" y="1581119"/>
                </a:cubicBezTo>
                <a:cubicBezTo>
                  <a:pt x="1351469" y="1584488"/>
                  <a:pt x="1336307" y="1594885"/>
                  <a:pt x="1329357" y="1601402"/>
                </a:cubicBezTo>
                <a:cubicBezTo>
                  <a:pt x="1322407" y="1607910"/>
                  <a:pt x="1285721" y="1632957"/>
                  <a:pt x="1271291" y="1641660"/>
                </a:cubicBezTo>
                <a:cubicBezTo>
                  <a:pt x="1256871" y="1650362"/>
                  <a:pt x="1227664" y="1662250"/>
                  <a:pt x="1231004" y="1667709"/>
                </a:cubicBezTo>
                <a:cubicBezTo>
                  <a:pt x="1234335" y="1673167"/>
                  <a:pt x="1259393" y="1685152"/>
                  <a:pt x="1269665" y="1689464"/>
                </a:cubicBezTo>
                <a:cubicBezTo>
                  <a:pt x="1279945" y="1693786"/>
                  <a:pt x="1299198" y="1701603"/>
                  <a:pt x="1299198" y="1701603"/>
                </a:cubicBezTo>
                <a:cubicBezTo>
                  <a:pt x="1299198" y="1701603"/>
                  <a:pt x="1304743" y="1694710"/>
                  <a:pt x="1309710" y="1690062"/>
                </a:cubicBezTo>
                <a:cubicBezTo>
                  <a:pt x="1314677" y="1685412"/>
                  <a:pt x="1322475" y="1675111"/>
                  <a:pt x="1322475" y="1675111"/>
                </a:cubicBezTo>
                <a:cubicBezTo>
                  <a:pt x="1322475" y="1675111"/>
                  <a:pt x="1333468" y="1667526"/>
                  <a:pt x="1340496" y="1657496"/>
                </a:cubicBezTo>
                <a:cubicBezTo>
                  <a:pt x="1347512" y="1647474"/>
                  <a:pt x="1357890" y="1629819"/>
                  <a:pt x="1357890" y="1629819"/>
                </a:cubicBezTo>
                <a:cubicBezTo>
                  <a:pt x="1357890" y="1629819"/>
                  <a:pt x="1389224" y="1602807"/>
                  <a:pt x="1393547" y="1594441"/>
                </a:cubicBezTo>
                <a:cubicBezTo>
                  <a:pt x="1397879" y="1586077"/>
                  <a:pt x="1422329" y="1544712"/>
                  <a:pt x="1422329" y="1544712"/>
                </a:cubicBezTo>
                <a:cubicBezTo>
                  <a:pt x="1422329" y="1544712"/>
                  <a:pt x="1405060" y="1593249"/>
                  <a:pt x="1393922" y="1608208"/>
                </a:cubicBezTo>
                <a:cubicBezTo>
                  <a:pt x="1382794" y="1623167"/>
                  <a:pt x="1358015" y="1645509"/>
                  <a:pt x="1358015" y="1645509"/>
                </a:cubicBezTo>
                <a:cubicBezTo>
                  <a:pt x="1358015" y="1645509"/>
                  <a:pt x="1350401" y="1656610"/>
                  <a:pt x="1339369" y="1670962"/>
                </a:cubicBezTo>
                <a:cubicBezTo>
                  <a:pt x="1328338" y="1685325"/>
                  <a:pt x="1309209" y="1705752"/>
                  <a:pt x="1309209" y="1705752"/>
                </a:cubicBezTo>
                <a:cubicBezTo>
                  <a:pt x="1309209" y="1705752"/>
                  <a:pt x="1320684" y="1707360"/>
                  <a:pt x="1328607" y="1707081"/>
                </a:cubicBezTo>
                <a:cubicBezTo>
                  <a:pt x="1336520" y="1706802"/>
                  <a:pt x="1356245" y="1706754"/>
                  <a:pt x="1368277" y="1703529"/>
                </a:cubicBezTo>
                <a:cubicBezTo>
                  <a:pt x="1380300" y="1700303"/>
                  <a:pt x="1410606" y="1696743"/>
                  <a:pt x="1418450" y="1696568"/>
                </a:cubicBezTo>
                <a:cubicBezTo>
                  <a:pt x="1426296" y="1696405"/>
                  <a:pt x="1435307" y="1696395"/>
                  <a:pt x="1440726" y="1694355"/>
                </a:cubicBezTo>
                <a:cubicBezTo>
                  <a:pt x="1446146" y="1692304"/>
                  <a:pt x="1469509" y="1682072"/>
                  <a:pt x="1469509" y="1682072"/>
                </a:cubicBezTo>
                <a:cubicBezTo>
                  <a:pt x="1469509" y="1682062"/>
                  <a:pt x="1452037" y="1699216"/>
                  <a:pt x="1441853" y="1702643"/>
                </a:cubicBezTo>
                <a:cubicBezTo>
                  <a:pt x="1431668" y="1706061"/>
                  <a:pt x="1423003" y="1704991"/>
                  <a:pt x="1413320" y="1704414"/>
                </a:cubicBezTo>
                <a:cubicBezTo>
                  <a:pt x="1403635" y="1703837"/>
                  <a:pt x="1385981" y="1710191"/>
                  <a:pt x="1382659" y="1709593"/>
                </a:cubicBezTo>
                <a:cubicBezTo>
                  <a:pt x="1373197" y="1707910"/>
                  <a:pt x="1362232" y="1711981"/>
                  <a:pt x="1352760" y="1713146"/>
                </a:cubicBezTo>
                <a:cubicBezTo>
                  <a:pt x="1343278" y="1714319"/>
                  <a:pt x="1327104" y="1717882"/>
                  <a:pt x="1327104" y="1717882"/>
                </a:cubicBezTo>
                <a:lnTo>
                  <a:pt x="1342623" y="1724255"/>
                </a:lnTo>
                <a:lnTo>
                  <a:pt x="1349756" y="1738906"/>
                </a:lnTo>
                <a:cubicBezTo>
                  <a:pt x="1349756" y="1738906"/>
                  <a:pt x="1324178" y="1723571"/>
                  <a:pt x="1306457" y="1717439"/>
                </a:cubicBezTo>
                <a:cubicBezTo>
                  <a:pt x="1293739" y="1713049"/>
                  <a:pt x="1247888" y="1695394"/>
                  <a:pt x="1228376" y="1688280"/>
                </a:cubicBezTo>
                <a:cubicBezTo>
                  <a:pt x="1208854" y="1681176"/>
                  <a:pt x="1181832" y="1679174"/>
                  <a:pt x="1157795" y="1676739"/>
                </a:cubicBezTo>
                <a:cubicBezTo>
                  <a:pt x="1133757" y="1674302"/>
                  <a:pt x="1087002" y="1691641"/>
                  <a:pt x="1071580" y="1699679"/>
                </a:cubicBezTo>
                <a:cubicBezTo>
                  <a:pt x="1061703" y="1704818"/>
                  <a:pt x="1048621" y="1714021"/>
                  <a:pt x="1038541" y="1721290"/>
                </a:cubicBezTo>
                <a:cubicBezTo>
                  <a:pt x="1037907" y="1723898"/>
                  <a:pt x="1021176" y="1792438"/>
                  <a:pt x="992118" y="1911787"/>
                </a:cubicBezTo>
                <a:cubicBezTo>
                  <a:pt x="992641" y="1912135"/>
                  <a:pt x="993654" y="1912818"/>
                  <a:pt x="994115" y="1913116"/>
                </a:cubicBezTo>
                <a:cubicBezTo>
                  <a:pt x="1044616" y="1945828"/>
                  <a:pt x="1083468" y="1947752"/>
                  <a:pt x="1083468" y="1947752"/>
                </a:cubicBezTo>
                <a:cubicBezTo>
                  <a:pt x="1083468" y="1947752"/>
                  <a:pt x="1113830" y="1949977"/>
                  <a:pt x="1129387" y="1949388"/>
                </a:cubicBezTo>
                <a:cubicBezTo>
                  <a:pt x="1140448" y="1948965"/>
                  <a:pt x="1146427" y="1948696"/>
                  <a:pt x="1152164" y="1948493"/>
                </a:cubicBezTo>
                <a:cubicBezTo>
                  <a:pt x="1152817" y="1943391"/>
                  <a:pt x="1153462" y="1937519"/>
                  <a:pt x="1154166" y="1934285"/>
                </a:cubicBezTo>
                <a:cubicBezTo>
                  <a:pt x="1161308" y="1901410"/>
                  <a:pt x="1171194" y="1889628"/>
                  <a:pt x="1176442" y="1881148"/>
                </a:cubicBezTo>
                <a:cubicBezTo>
                  <a:pt x="1178723" y="1880609"/>
                  <a:pt x="1180619" y="1879694"/>
                  <a:pt x="1182449" y="1878635"/>
                </a:cubicBezTo>
                <a:cubicBezTo>
                  <a:pt x="1182054" y="1868325"/>
                  <a:pt x="1181293" y="1857379"/>
                  <a:pt x="1179695" y="1852729"/>
                </a:cubicBezTo>
                <a:cubicBezTo>
                  <a:pt x="1176287" y="1842824"/>
                  <a:pt x="1166429" y="1818392"/>
                  <a:pt x="1166429" y="1818392"/>
                </a:cubicBezTo>
                <a:lnTo>
                  <a:pt x="1166930" y="1815725"/>
                </a:lnTo>
                <a:cubicBezTo>
                  <a:pt x="1166930" y="1815725"/>
                  <a:pt x="1168182" y="1820326"/>
                  <a:pt x="1169308" y="1819576"/>
                </a:cubicBezTo>
                <a:cubicBezTo>
                  <a:pt x="1170435" y="1818815"/>
                  <a:pt x="1176941" y="1780502"/>
                  <a:pt x="1176941" y="1780502"/>
                </a:cubicBezTo>
                <a:lnTo>
                  <a:pt x="1179695" y="1781233"/>
                </a:lnTo>
                <a:cubicBezTo>
                  <a:pt x="1179695" y="1781233"/>
                  <a:pt x="1172956" y="1819643"/>
                  <a:pt x="1173312" y="1823129"/>
                </a:cubicBezTo>
                <a:cubicBezTo>
                  <a:pt x="1173669" y="1826602"/>
                  <a:pt x="1182534" y="1849244"/>
                  <a:pt x="1183199" y="1852873"/>
                </a:cubicBezTo>
                <a:cubicBezTo>
                  <a:pt x="1183584" y="1854972"/>
                  <a:pt x="1184441" y="1865657"/>
                  <a:pt x="1185326" y="1876564"/>
                </a:cubicBezTo>
                <a:cubicBezTo>
                  <a:pt x="1190004" y="1872685"/>
                  <a:pt x="1193817" y="1866610"/>
                  <a:pt x="1199092" y="1856724"/>
                </a:cubicBezTo>
                <a:cubicBezTo>
                  <a:pt x="1211790" y="1832918"/>
                  <a:pt x="1227288" y="1814820"/>
                  <a:pt x="1240139" y="1807293"/>
                </a:cubicBezTo>
                <a:cubicBezTo>
                  <a:pt x="1272109" y="1788531"/>
                  <a:pt x="1269837" y="1781618"/>
                  <a:pt x="1271416" y="1774572"/>
                </a:cubicBezTo>
                <a:cubicBezTo>
                  <a:pt x="1274054" y="1762808"/>
                  <a:pt x="1268537" y="1736836"/>
                  <a:pt x="1268537" y="1736836"/>
                </a:cubicBezTo>
                <a:cubicBezTo>
                  <a:pt x="1268537" y="1736836"/>
                  <a:pt x="1270655" y="1732341"/>
                  <a:pt x="1273293" y="1731503"/>
                </a:cubicBezTo>
                <a:cubicBezTo>
                  <a:pt x="1275941" y="1730666"/>
                  <a:pt x="1279050" y="1733429"/>
                  <a:pt x="1279050" y="1733429"/>
                </a:cubicBezTo>
                <a:lnTo>
                  <a:pt x="1282804" y="1769104"/>
                </a:lnTo>
                <a:cubicBezTo>
                  <a:pt x="1282804" y="1769104"/>
                  <a:pt x="1268518" y="1789252"/>
                  <a:pt x="1265535" y="1801518"/>
                </a:cubicBezTo>
                <a:cubicBezTo>
                  <a:pt x="1264890" y="1804183"/>
                  <a:pt x="1266218" y="1805261"/>
                  <a:pt x="1268287" y="1805955"/>
                </a:cubicBezTo>
                <a:cubicBezTo>
                  <a:pt x="1277250" y="1789946"/>
                  <a:pt x="1287896" y="1770654"/>
                  <a:pt x="1289812" y="1768363"/>
                </a:cubicBezTo>
                <a:cubicBezTo>
                  <a:pt x="1292709" y="1764898"/>
                  <a:pt x="1297947" y="1764070"/>
                  <a:pt x="1297947" y="1764070"/>
                </a:cubicBezTo>
                <a:lnTo>
                  <a:pt x="1297947" y="1766283"/>
                </a:lnTo>
                <a:cubicBezTo>
                  <a:pt x="1297947" y="1766283"/>
                  <a:pt x="1293498" y="1768739"/>
                  <a:pt x="1292191" y="1770134"/>
                </a:cubicBezTo>
                <a:cubicBezTo>
                  <a:pt x="1291266" y="1771136"/>
                  <a:pt x="1279137" y="1791658"/>
                  <a:pt x="1270915" y="1806397"/>
                </a:cubicBezTo>
                <a:cubicBezTo>
                  <a:pt x="1275882" y="1806735"/>
                  <a:pt x="1282659" y="1805040"/>
                  <a:pt x="1285432" y="1803442"/>
                </a:cubicBezTo>
                <a:cubicBezTo>
                  <a:pt x="1292555" y="1799341"/>
                  <a:pt x="1299699" y="1796338"/>
                  <a:pt x="1299699" y="1796338"/>
                </a:cubicBezTo>
                <a:cubicBezTo>
                  <a:pt x="1299699" y="1796338"/>
                  <a:pt x="1291151" y="1806331"/>
                  <a:pt x="1277548" y="1809660"/>
                </a:cubicBezTo>
                <a:cubicBezTo>
                  <a:pt x="1274362" y="1810440"/>
                  <a:pt x="1271743" y="1809872"/>
                  <a:pt x="1269289" y="1809362"/>
                </a:cubicBezTo>
                <a:cubicBezTo>
                  <a:pt x="1267027" y="1813511"/>
                  <a:pt x="1262868" y="1820798"/>
                  <a:pt x="1262906" y="1821203"/>
                </a:cubicBezTo>
                <a:cubicBezTo>
                  <a:pt x="1263089" y="1822964"/>
                  <a:pt x="1263532" y="1825342"/>
                  <a:pt x="1263532" y="1825342"/>
                </a:cubicBezTo>
                <a:lnTo>
                  <a:pt x="1259403" y="1826680"/>
                </a:lnTo>
                <a:cubicBezTo>
                  <a:pt x="1259403" y="1826680"/>
                  <a:pt x="1254984" y="1832053"/>
                  <a:pt x="1253145" y="1833486"/>
                </a:cubicBezTo>
                <a:cubicBezTo>
                  <a:pt x="1251316" y="1834921"/>
                  <a:pt x="1244578" y="1839840"/>
                  <a:pt x="1243018" y="1842072"/>
                </a:cubicBezTo>
                <a:cubicBezTo>
                  <a:pt x="1241449" y="1844306"/>
                  <a:pt x="1230205" y="1863492"/>
                  <a:pt x="1228126" y="1865610"/>
                </a:cubicBezTo>
                <a:cubicBezTo>
                  <a:pt x="1226036" y="1867718"/>
                  <a:pt x="1220771" y="1873389"/>
                  <a:pt x="1215235" y="1875968"/>
                </a:cubicBezTo>
                <a:cubicBezTo>
                  <a:pt x="1209701" y="1878548"/>
                  <a:pt x="1204396" y="1880964"/>
                  <a:pt x="1201845" y="1883812"/>
                </a:cubicBezTo>
                <a:cubicBezTo>
                  <a:pt x="1199295" y="1886663"/>
                  <a:pt x="1191016" y="1895625"/>
                  <a:pt x="1187579" y="1901131"/>
                </a:cubicBezTo>
                <a:cubicBezTo>
                  <a:pt x="1184132" y="1906638"/>
                  <a:pt x="1173813" y="1934141"/>
                  <a:pt x="1173813" y="1934141"/>
                </a:cubicBezTo>
                <a:cubicBezTo>
                  <a:pt x="1173813" y="1934141"/>
                  <a:pt x="1179792" y="1932042"/>
                  <a:pt x="1182948" y="1931772"/>
                </a:cubicBezTo>
                <a:cubicBezTo>
                  <a:pt x="1186106" y="1931503"/>
                  <a:pt x="1194087" y="1931916"/>
                  <a:pt x="1194087" y="1931916"/>
                </a:cubicBezTo>
                <a:cubicBezTo>
                  <a:pt x="1194087" y="1931916"/>
                  <a:pt x="1196840" y="1926564"/>
                  <a:pt x="1200720" y="1923773"/>
                </a:cubicBezTo>
                <a:cubicBezTo>
                  <a:pt x="1204589" y="1920981"/>
                  <a:pt x="1210355" y="1918749"/>
                  <a:pt x="1210355" y="1918749"/>
                </a:cubicBezTo>
                <a:lnTo>
                  <a:pt x="1212107" y="1905570"/>
                </a:lnTo>
                <a:lnTo>
                  <a:pt x="1212733" y="1916524"/>
                </a:lnTo>
                <a:cubicBezTo>
                  <a:pt x="1212733" y="1916524"/>
                  <a:pt x="1214052" y="1917631"/>
                  <a:pt x="1217363" y="1916524"/>
                </a:cubicBezTo>
                <a:cubicBezTo>
                  <a:pt x="1220665" y="1915416"/>
                  <a:pt x="1230378" y="1910305"/>
                  <a:pt x="1230378" y="1910305"/>
                </a:cubicBezTo>
                <a:lnTo>
                  <a:pt x="1232631" y="1910903"/>
                </a:lnTo>
                <a:cubicBezTo>
                  <a:pt x="1232621" y="1910903"/>
                  <a:pt x="1224083" y="1917198"/>
                  <a:pt x="1220742" y="1918305"/>
                </a:cubicBezTo>
                <a:cubicBezTo>
                  <a:pt x="1217402" y="1919402"/>
                  <a:pt x="1211982" y="1919931"/>
                  <a:pt x="1211982" y="1919931"/>
                </a:cubicBezTo>
                <a:cubicBezTo>
                  <a:pt x="1211982" y="1919931"/>
                  <a:pt x="1207140" y="1922243"/>
                  <a:pt x="1205474" y="1923773"/>
                </a:cubicBezTo>
                <a:cubicBezTo>
                  <a:pt x="1203809" y="1925313"/>
                  <a:pt x="1196964" y="1932803"/>
                  <a:pt x="1196964" y="1932803"/>
                </a:cubicBezTo>
                <a:lnTo>
                  <a:pt x="1202471" y="1935171"/>
                </a:lnTo>
                <a:lnTo>
                  <a:pt x="1201720" y="1937538"/>
                </a:lnTo>
                <a:cubicBezTo>
                  <a:pt x="1201720" y="1937538"/>
                  <a:pt x="1194673" y="1934987"/>
                  <a:pt x="1191333" y="1934727"/>
                </a:cubicBezTo>
                <a:cubicBezTo>
                  <a:pt x="1187993" y="1934477"/>
                  <a:pt x="1173813" y="1935961"/>
                  <a:pt x="1173939" y="1938876"/>
                </a:cubicBezTo>
                <a:cubicBezTo>
                  <a:pt x="1174054" y="1941784"/>
                  <a:pt x="1190409" y="1942776"/>
                  <a:pt x="1193586" y="1941688"/>
                </a:cubicBezTo>
                <a:cubicBezTo>
                  <a:pt x="1196763" y="1940601"/>
                  <a:pt x="1202722" y="1941091"/>
                  <a:pt x="1202722" y="1941091"/>
                </a:cubicBezTo>
                <a:lnTo>
                  <a:pt x="1205975" y="1938136"/>
                </a:lnTo>
                <a:cubicBezTo>
                  <a:pt x="1205975" y="1938136"/>
                  <a:pt x="1214436" y="1938916"/>
                  <a:pt x="1217237" y="1937096"/>
                </a:cubicBezTo>
                <a:cubicBezTo>
                  <a:pt x="1220039" y="1935287"/>
                  <a:pt x="1232882" y="1932070"/>
                  <a:pt x="1232882" y="1932070"/>
                </a:cubicBezTo>
                <a:cubicBezTo>
                  <a:pt x="1232882" y="1932070"/>
                  <a:pt x="1259778" y="1923773"/>
                  <a:pt x="1274294" y="1919633"/>
                </a:cubicBezTo>
                <a:cubicBezTo>
                  <a:pt x="1288820" y="1915494"/>
                  <a:pt x="1333931" y="1906522"/>
                  <a:pt x="1347503" y="1896395"/>
                </a:cubicBezTo>
                <a:cubicBezTo>
                  <a:pt x="1361077" y="1886259"/>
                  <a:pt x="1369683" y="1872098"/>
                  <a:pt x="1376036" y="1864869"/>
                </a:cubicBezTo>
                <a:cubicBezTo>
                  <a:pt x="1382236" y="1857783"/>
                  <a:pt x="1400737" y="1846762"/>
                  <a:pt x="1408188" y="1838377"/>
                </a:cubicBezTo>
                <a:cubicBezTo>
                  <a:pt x="1436250" y="1809747"/>
                  <a:pt x="1460999" y="1783515"/>
                  <a:pt x="1471511" y="1774871"/>
                </a:cubicBezTo>
                <a:cubicBezTo>
                  <a:pt x="1480204" y="1767718"/>
                  <a:pt x="1509980" y="1706494"/>
                  <a:pt x="1545713" y="1628779"/>
                </a:cubicBezTo>
                <a:cubicBezTo>
                  <a:pt x="1545616" y="1627777"/>
                  <a:pt x="1545732" y="1625670"/>
                  <a:pt x="1545588" y="1624928"/>
                </a:cubicBezTo>
                <a:cubicBezTo>
                  <a:pt x="1543855" y="1615735"/>
                  <a:pt x="1542084" y="1599920"/>
                  <a:pt x="1542084" y="1599920"/>
                </a:cubicBezTo>
                <a:cubicBezTo>
                  <a:pt x="1542084" y="1599920"/>
                  <a:pt x="1544461" y="1604175"/>
                  <a:pt x="1547841" y="1600506"/>
                </a:cubicBezTo>
                <a:cubicBezTo>
                  <a:pt x="1551219" y="1596847"/>
                  <a:pt x="1556292" y="1587722"/>
                  <a:pt x="1558351" y="1579637"/>
                </a:cubicBezTo>
                <a:cubicBezTo>
                  <a:pt x="1560412" y="1571560"/>
                  <a:pt x="1563185" y="1562685"/>
                  <a:pt x="1566112" y="1557139"/>
                </a:cubicBezTo>
                <a:cubicBezTo>
                  <a:pt x="1569038" y="1551603"/>
                  <a:pt x="1579251" y="1544114"/>
                  <a:pt x="1579251" y="1544114"/>
                </a:cubicBezTo>
                <a:cubicBezTo>
                  <a:pt x="1579251" y="1544114"/>
                  <a:pt x="1569702" y="1557525"/>
                  <a:pt x="1568613" y="1561432"/>
                </a:cubicBezTo>
                <a:cubicBezTo>
                  <a:pt x="1567526" y="1565340"/>
                  <a:pt x="1566448" y="1573042"/>
                  <a:pt x="1563358" y="1578895"/>
                </a:cubicBezTo>
                <a:cubicBezTo>
                  <a:pt x="1560268" y="1584758"/>
                  <a:pt x="1550468" y="1605242"/>
                  <a:pt x="1550468" y="1605242"/>
                </a:cubicBezTo>
                <a:lnTo>
                  <a:pt x="1550718" y="1617825"/>
                </a:lnTo>
                <a:cubicBezTo>
                  <a:pt x="1576989" y="1560442"/>
                  <a:pt x="1605647" y="1496405"/>
                  <a:pt x="1632929" y="1434287"/>
                </a:cubicBezTo>
                <a:cubicBezTo>
                  <a:pt x="1635151" y="1429233"/>
                  <a:pt x="1615360" y="1317739"/>
                  <a:pt x="1617545" y="1312761"/>
                </a:cubicBezTo>
                <a:cubicBezTo>
                  <a:pt x="1617939" y="1311848"/>
                  <a:pt x="1605666" y="1237329"/>
                  <a:pt x="1612414" y="1224843"/>
                </a:cubicBezTo>
                <a:cubicBezTo>
                  <a:pt x="1620943" y="1209047"/>
                  <a:pt x="1623322" y="1236221"/>
                  <a:pt x="1625679" y="1244230"/>
                </a:cubicBezTo>
                <a:cubicBezTo>
                  <a:pt x="1628962" y="1255407"/>
                  <a:pt x="1628596" y="1288580"/>
                  <a:pt x="1632187" y="1317796"/>
                </a:cubicBezTo>
                <a:cubicBezTo>
                  <a:pt x="1637761" y="1363203"/>
                  <a:pt x="1646857" y="1407024"/>
                  <a:pt x="1648070" y="1404685"/>
                </a:cubicBezTo>
                <a:cubicBezTo>
                  <a:pt x="1691101" y="1321618"/>
                  <a:pt x="1719509" y="1235509"/>
                  <a:pt x="1723407" y="1225728"/>
                </a:cubicBezTo>
                <a:lnTo>
                  <a:pt x="1759949" y="1219808"/>
                </a:lnTo>
                <a:cubicBezTo>
                  <a:pt x="1759949" y="1219808"/>
                  <a:pt x="1726218" y="1302038"/>
                  <a:pt x="1675603" y="1402317"/>
                </a:cubicBezTo>
                <a:cubicBezTo>
                  <a:pt x="1666150" y="1421049"/>
                  <a:pt x="1657361" y="1440601"/>
                  <a:pt x="1648822" y="1460191"/>
                </a:cubicBezTo>
                <a:cubicBezTo>
                  <a:pt x="1650796" y="1458603"/>
                  <a:pt x="1653644" y="1456773"/>
                  <a:pt x="1654954" y="1455310"/>
                </a:cubicBezTo>
                <a:cubicBezTo>
                  <a:pt x="1662289" y="1447138"/>
                  <a:pt x="1687732" y="1430493"/>
                  <a:pt x="1704136" y="1415640"/>
                </a:cubicBezTo>
                <a:cubicBezTo>
                  <a:pt x="1720539" y="1400776"/>
                  <a:pt x="1743758" y="1392421"/>
                  <a:pt x="1752191" y="1382630"/>
                </a:cubicBezTo>
                <a:cubicBezTo>
                  <a:pt x="1760614" y="1372841"/>
                  <a:pt x="1782466" y="1348736"/>
                  <a:pt x="1782466" y="1348736"/>
                </a:cubicBezTo>
                <a:lnTo>
                  <a:pt x="1796732" y="1288937"/>
                </a:lnTo>
                <a:cubicBezTo>
                  <a:pt x="1796732" y="1288937"/>
                  <a:pt x="1798956" y="1257187"/>
                  <a:pt x="1797484" y="1247937"/>
                </a:cubicBezTo>
                <a:cubicBezTo>
                  <a:pt x="1796011" y="1238677"/>
                  <a:pt x="1794730" y="1222917"/>
                  <a:pt x="1794730" y="1222917"/>
                </a:cubicBezTo>
                <a:cubicBezTo>
                  <a:pt x="1794730" y="1222917"/>
                  <a:pt x="1796877" y="1227335"/>
                  <a:pt x="1800361" y="1223813"/>
                </a:cubicBezTo>
                <a:cubicBezTo>
                  <a:pt x="1803845" y="1220281"/>
                  <a:pt x="1809334" y="1211376"/>
                  <a:pt x="1811625" y="1203386"/>
                </a:cubicBezTo>
                <a:cubicBezTo>
                  <a:pt x="1812240" y="1201249"/>
                  <a:pt x="1813164" y="1199632"/>
                  <a:pt x="1813878" y="1197466"/>
                </a:cubicBezTo>
                <a:cubicBezTo>
                  <a:pt x="1804954" y="1188907"/>
                  <a:pt x="1796896" y="1181207"/>
                  <a:pt x="1793479" y="1176441"/>
                </a:cubicBezTo>
                <a:cubicBezTo>
                  <a:pt x="1786316" y="1166449"/>
                  <a:pt x="1765755" y="1152019"/>
                  <a:pt x="1759323" y="1143431"/>
                </a:cubicBezTo>
                <a:cubicBezTo>
                  <a:pt x="1752893" y="1134855"/>
                  <a:pt x="1744557" y="1118489"/>
                  <a:pt x="1730416" y="1105986"/>
                </a:cubicBezTo>
                <a:cubicBezTo>
                  <a:pt x="1716265" y="1093480"/>
                  <a:pt x="1667459" y="1078857"/>
                  <a:pt x="1651824" y="1072831"/>
                </a:cubicBezTo>
                <a:cubicBezTo>
                  <a:pt x="1636201" y="1066806"/>
                  <a:pt x="1607283" y="1055071"/>
                  <a:pt x="1607283" y="1055071"/>
                </a:cubicBezTo>
                <a:cubicBezTo>
                  <a:pt x="1607283" y="1055071"/>
                  <a:pt x="1593326" y="1050239"/>
                  <a:pt x="1590390" y="1047967"/>
                </a:cubicBezTo>
                <a:cubicBezTo>
                  <a:pt x="1587444" y="1045695"/>
                  <a:pt x="1578250" y="1045743"/>
                  <a:pt x="1578250" y="1045743"/>
                </a:cubicBezTo>
                <a:lnTo>
                  <a:pt x="1574745" y="1041892"/>
                </a:lnTo>
                <a:cubicBezTo>
                  <a:pt x="1574745" y="1041892"/>
                  <a:pt x="1568258" y="1041930"/>
                  <a:pt x="1564859" y="1040419"/>
                </a:cubicBezTo>
                <a:cubicBezTo>
                  <a:pt x="1561462" y="1038899"/>
                  <a:pt x="1543557" y="1038426"/>
                  <a:pt x="1543210" y="1041603"/>
                </a:cubicBezTo>
                <a:cubicBezTo>
                  <a:pt x="1542862" y="1044781"/>
                  <a:pt x="1558304" y="1047610"/>
                  <a:pt x="1561982" y="1047667"/>
                </a:cubicBezTo>
                <a:cubicBezTo>
                  <a:pt x="1565658" y="1047726"/>
                  <a:pt x="1573495" y="1045743"/>
                  <a:pt x="1573495" y="1045743"/>
                </a:cubicBezTo>
                <a:lnTo>
                  <a:pt x="1574121" y="1048409"/>
                </a:lnTo>
                <a:lnTo>
                  <a:pt x="1567988" y="1050478"/>
                </a:lnTo>
                <a:cubicBezTo>
                  <a:pt x="1567988" y="1050478"/>
                  <a:pt x="1574910" y="1059432"/>
                  <a:pt x="1576624" y="1061290"/>
                </a:cubicBezTo>
                <a:cubicBezTo>
                  <a:pt x="1578336" y="1063137"/>
                  <a:pt x="1583506" y="1066324"/>
                  <a:pt x="1583506" y="1066314"/>
                </a:cubicBezTo>
                <a:cubicBezTo>
                  <a:pt x="1583506" y="1066324"/>
                  <a:pt x="1589437" y="1067276"/>
                  <a:pt x="1593016" y="1068836"/>
                </a:cubicBezTo>
                <a:cubicBezTo>
                  <a:pt x="1596598" y="1070387"/>
                  <a:pt x="1605406" y="1078155"/>
                  <a:pt x="1605406" y="1078165"/>
                </a:cubicBezTo>
                <a:lnTo>
                  <a:pt x="1602904" y="1078607"/>
                </a:lnTo>
                <a:cubicBezTo>
                  <a:pt x="1602904" y="1078607"/>
                  <a:pt x="1592680" y="1071869"/>
                  <a:pt x="1589137" y="1070319"/>
                </a:cubicBezTo>
                <a:cubicBezTo>
                  <a:pt x="1585595" y="1068760"/>
                  <a:pt x="1584007" y="1069867"/>
                  <a:pt x="1584007" y="1069876"/>
                </a:cubicBezTo>
                <a:lnTo>
                  <a:pt x="1582631" y="1081862"/>
                </a:lnTo>
                <a:lnTo>
                  <a:pt x="1581504" y="1067354"/>
                </a:lnTo>
                <a:cubicBezTo>
                  <a:pt x="1581504" y="1067354"/>
                  <a:pt x="1575410" y="1064302"/>
                  <a:pt x="1571367" y="1060846"/>
                </a:cubicBezTo>
                <a:cubicBezTo>
                  <a:pt x="1567324" y="1057381"/>
                  <a:pt x="1564734" y="1051220"/>
                  <a:pt x="1564734" y="1051220"/>
                </a:cubicBezTo>
                <a:cubicBezTo>
                  <a:pt x="1564734" y="1051220"/>
                  <a:pt x="1556042" y="1050806"/>
                  <a:pt x="1552595" y="1050190"/>
                </a:cubicBezTo>
                <a:cubicBezTo>
                  <a:pt x="1549158" y="1049565"/>
                  <a:pt x="1542583" y="1046783"/>
                  <a:pt x="1542583" y="1046783"/>
                </a:cubicBezTo>
                <a:cubicBezTo>
                  <a:pt x="1542583" y="1046783"/>
                  <a:pt x="1552105" y="1077982"/>
                  <a:pt x="1555474" y="1084374"/>
                </a:cubicBezTo>
                <a:cubicBezTo>
                  <a:pt x="1558843" y="1090765"/>
                  <a:pt x="1567150" y="1101423"/>
                  <a:pt x="1569740" y="1104801"/>
                </a:cubicBezTo>
                <a:cubicBezTo>
                  <a:pt x="1572329" y="1108189"/>
                  <a:pt x="1577875" y="1111174"/>
                  <a:pt x="1583756" y="1114572"/>
                </a:cubicBezTo>
                <a:cubicBezTo>
                  <a:pt x="1589638" y="1117971"/>
                  <a:pt x="1595009" y="1124767"/>
                  <a:pt x="1597146" y="1127297"/>
                </a:cubicBezTo>
                <a:cubicBezTo>
                  <a:pt x="1599274" y="1129829"/>
                  <a:pt x="1610354" y="1151922"/>
                  <a:pt x="1611914" y="1154541"/>
                </a:cubicBezTo>
                <a:cubicBezTo>
                  <a:pt x="1613464" y="1157149"/>
                  <a:pt x="1620395" y="1163426"/>
                  <a:pt x="1622301" y="1165198"/>
                </a:cubicBezTo>
                <a:cubicBezTo>
                  <a:pt x="1624197" y="1166959"/>
                  <a:pt x="1628683" y="1173188"/>
                  <a:pt x="1628683" y="1173188"/>
                </a:cubicBezTo>
                <a:lnTo>
                  <a:pt x="1632929" y="1175257"/>
                </a:lnTo>
                <a:cubicBezTo>
                  <a:pt x="1632938" y="1175257"/>
                  <a:pt x="1632390" y="1177789"/>
                  <a:pt x="1632061" y="1179694"/>
                </a:cubicBezTo>
                <a:cubicBezTo>
                  <a:pt x="1631726" y="1181611"/>
                  <a:pt x="1659016" y="1236944"/>
                  <a:pt x="1660334" y="1238609"/>
                </a:cubicBezTo>
                <a:cubicBezTo>
                  <a:pt x="1661663" y="1240275"/>
                  <a:pt x="1666467" y="1243490"/>
                  <a:pt x="1666467" y="1243499"/>
                </a:cubicBezTo>
                <a:lnTo>
                  <a:pt x="1666341" y="1245868"/>
                </a:lnTo>
                <a:cubicBezTo>
                  <a:pt x="1666341" y="1245857"/>
                  <a:pt x="1660632" y="1244481"/>
                  <a:pt x="1657706" y="1240389"/>
                </a:cubicBezTo>
                <a:cubicBezTo>
                  <a:pt x="1654790" y="1236289"/>
                  <a:pt x="1627307" y="1178559"/>
                  <a:pt x="1626305" y="1174815"/>
                </a:cubicBezTo>
                <a:cubicBezTo>
                  <a:pt x="1625294" y="1171070"/>
                  <a:pt x="1610200" y="1158373"/>
                  <a:pt x="1608285" y="1154830"/>
                </a:cubicBezTo>
                <a:cubicBezTo>
                  <a:pt x="1606370" y="1151287"/>
                  <a:pt x="1595221" y="1131659"/>
                  <a:pt x="1593267" y="1128193"/>
                </a:cubicBezTo>
                <a:cubicBezTo>
                  <a:pt x="1591304" y="1124718"/>
                  <a:pt x="1570511" y="1110905"/>
                  <a:pt x="1568864" y="1109537"/>
                </a:cubicBezTo>
                <a:cubicBezTo>
                  <a:pt x="1567218" y="1108170"/>
                  <a:pt x="1553847" y="1092074"/>
                  <a:pt x="1553847" y="1092074"/>
                </a:cubicBezTo>
                <a:cubicBezTo>
                  <a:pt x="1553847" y="1092074"/>
                  <a:pt x="1547955" y="1132852"/>
                  <a:pt x="1546964" y="1136771"/>
                </a:cubicBezTo>
                <a:cubicBezTo>
                  <a:pt x="1545973" y="1140698"/>
                  <a:pt x="1534594" y="1164668"/>
                  <a:pt x="1533950" y="1168451"/>
                </a:cubicBezTo>
                <a:cubicBezTo>
                  <a:pt x="1533314" y="1172234"/>
                  <a:pt x="1537954" y="1214784"/>
                  <a:pt x="1537954" y="1214784"/>
                </a:cubicBezTo>
                <a:lnTo>
                  <a:pt x="1534825" y="1215515"/>
                </a:lnTo>
                <a:cubicBezTo>
                  <a:pt x="1534825" y="1215515"/>
                  <a:pt x="1530503" y="1172793"/>
                  <a:pt x="1529319" y="1171860"/>
                </a:cubicBezTo>
                <a:cubicBezTo>
                  <a:pt x="1528144" y="1170907"/>
                  <a:pt x="1526324" y="1175855"/>
                  <a:pt x="1526315" y="1175855"/>
                </a:cubicBezTo>
                <a:lnTo>
                  <a:pt x="1526064" y="1172888"/>
                </a:lnTo>
                <a:cubicBezTo>
                  <a:pt x="1526064" y="1172888"/>
                  <a:pt x="1538628" y="1147138"/>
                  <a:pt x="1543085" y="1136625"/>
                </a:cubicBezTo>
                <a:cubicBezTo>
                  <a:pt x="1547541" y="1126115"/>
                  <a:pt x="1550092" y="1083786"/>
                  <a:pt x="1550092" y="1083786"/>
                </a:cubicBezTo>
                <a:lnTo>
                  <a:pt x="1530069" y="1029907"/>
                </a:lnTo>
                <a:cubicBezTo>
                  <a:pt x="1530069" y="1029907"/>
                  <a:pt x="1512058" y="1027713"/>
                  <a:pt x="1495039" y="1025470"/>
                </a:cubicBezTo>
                <a:cubicBezTo>
                  <a:pt x="1478010" y="1023226"/>
                  <a:pt x="1444605" y="1022505"/>
                  <a:pt x="1444605" y="1022505"/>
                </a:cubicBezTo>
                <a:close/>
                <a:moveTo>
                  <a:pt x="629228" y="994530"/>
                </a:moveTo>
                <a:cubicBezTo>
                  <a:pt x="629175" y="999237"/>
                  <a:pt x="629102" y="1006227"/>
                  <a:pt x="629102" y="1006227"/>
                </a:cubicBezTo>
                <a:lnTo>
                  <a:pt x="644745" y="1040862"/>
                </a:lnTo>
                <a:cubicBezTo>
                  <a:pt x="641290" y="1023352"/>
                  <a:pt x="636287" y="1005688"/>
                  <a:pt x="629228" y="994530"/>
                </a:cubicBezTo>
                <a:close/>
                <a:moveTo>
                  <a:pt x="552019" y="911934"/>
                </a:moveTo>
                <a:cubicBezTo>
                  <a:pt x="549763" y="912513"/>
                  <a:pt x="547529" y="913312"/>
                  <a:pt x="545262" y="914014"/>
                </a:cubicBezTo>
                <a:cubicBezTo>
                  <a:pt x="548778" y="920349"/>
                  <a:pt x="554194" y="929205"/>
                  <a:pt x="554522" y="930148"/>
                </a:cubicBezTo>
                <a:cubicBezTo>
                  <a:pt x="555663" y="933450"/>
                  <a:pt x="570083" y="943672"/>
                  <a:pt x="572041" y="946724"/>
                </a:cubicBezTo>
                <a:cubicBezTo>
                  <a:pt x="573993" y="949766"/>
                  <a:pt x="585196" y="966536"/>
                  <a:pt x="587183" y="969520"/>
                </a:cubicBezTo>
                <a:cubicBezTo>
                  <a:pt x="589168" y="972495"/>
                  <a:pt x="609005" y="983363"/>
                  <a:pt x="610583" y="984470"/>
                </a:cubicBezTo>
                <a:cubicBezTo>
                  <a:pt x="612158" y="985568"/>
                  <a:pt x="625096" y="998977"/>
                  <a:pt x="625100" y="998967"/>
                </a:cubicBezTo>
                <a:cubicBezTo>
                  <a:pt x="625100" y="998967"/>
                  <a:pt x="625746" y="992710"/>
                  <a:pt x="625973" y="989793"/>
                </a:cubicBezTo>
                <a:cubicBezTo>
                  <a:pt x="623540" y="986935"/>
                  <a:pt x="620868" y="984691"/>
                  <a:pt x="618091" y="983729"/>
                </a:cubicBezTo>
                <a:cubicBezTo>
                  <a:pt x="598938" y="977058"/>
                  <a:pt x="595295" y="938311"/>
                  <a:pt x="573793" y="919780"/>
                </a:cubicBezTo>
                <a:cubicBezTo>
                  <a:pt x="568646" y="915352"/>
                  <a:pt x="564636" y="912964"/>
                  <a:pt x="561155" y="911934"/>
                </a:cubicBezTo>
                <a:cubicBezTo>
                  <a:pt x="557674" y="910915"/>
                  <a:pt x="554721" y="911251"/>
                  <a:pt x="552019" y="911934"/>
                </a:cubicBezTo>
                <a:close/>
                <a:moveTo>
                  <a:pt x="1085596" y="635587"/>
                </a:moveTo>
                <a:cubicBezTo>
                  <a:pt x="1061559" y="633152"/>
                  <a:pt x="1014802" y="650499"/>
                  <a:pt x="999372" y="658537"/>
                </a:cubicBezTo>
                <a:cubicBezTo>
                  <a:pt x="989505" y="663678"/>
                  <a:pt x="976295" y="672871"/>
                  <a:pt x="966215" y="680148"/>
                </a:cubicBezTo>
                <a:cubicBezTo>
                  <a:pt x="965459" y="683259"/>
                  <a:pt x="957122" y="717778"/>
                  <a:pt x="910906" y="907641"/>
                </a:cubicBezTo>
                <a:cubicBezTo>
                  <a:pt x="901677" y="945561"/>
                  <a:pt x="896142" y="974815"/>
                  <a:pt x="892135" y="1000152"/>
                </a:cubicBezTo>
                <a:cubicBezTo>
                  <a:pt x="899092" y="1055822"/>
                  <a:pt x="902272" y="1085991"/>
                  <a:pt x="905275" y="1118269"/>
                </a:cubicBezTo>
                <a:cubicBezTo>
                  <a:pt x="909870" y="1121657"/>
                  <a:pt x="914638" y="1124363"/>
                  <a:pt x="919416" y="1126855"/>
                </a:cubicBezTo>
                <a:cubicBezTo>
                  <a:pt x="945108" y="1140275"/>
                  <a:pt x="1030687" y="1033594"/>
                  <a:pt x="1061067" y="1011550"/>
                </a:cubicBezTo>
                <a:cubicBezTo>
                  <a:pt x="1064254" y="1009248"/>
                  <a:pt x="1069000" y="1005033"/>
                  <a:pt x="1072832" y="1001932"/>
                </a:cubicBezTo>
                <a:cubicBezTo>
                  <a:pt x="1073544" y="987445"/>
                  <a:pt x="1077220" y="914948"/>
                  <a:pt x="1081967" y="893145"/>
                </a:cubicBezTo>
                <a:cubicBezTo>
                  <a:pt x="1089110" y="860269"/>
                  <a:pt x="1098987" y="848478"/>
                  <a:pt x="1104242" y="840006"/>
                </a:cubicBezTo>
                <a:cubicBezTo>
                  <a:pt x="1114157" y="837637"/>
                  <a:pt x="1118712" y="830909"/>
                  <a:pt x="1126884" y="815583"/>
                </a:cubicBezTo>
                <a:cubicBezTo>
                  <a:pt x="1139591" y="791767"/>
                  <a:pt x="1155089" y="773680"/>
                  <a:pt x="1167932" y="766142"/>
                </a:cubicBezTo>
                <a:cubicBezTo>
                  <a:pt x="1199911" y="747390"/>
                  <a:pt x="1197514" y="740469"/>
                  <a:pt x="1199092" y="733431"/>
                </a:cubicBezTo>
                <a:cubicBezTo>
                  <a:pt x="1201730" y="721668"/>
                  <a:pt x="1196214" y="695686"/>
                  <a:pt x="1196214" y="695686"/>
                </a:cubicBezTo>
                <a:cubicBezTo>
                  <a:pt x="1196214" y="695686"/>
                  <a:pt x="1198457" y="691199"/>
                  <a:pt x="1201094" y="690362"/>
                </a:cubicBezTo>
                <a:cubicBezTo>
                  <a:pt x="1203732" y="689525"/>
                  <a:pt x="1206852" y="692278"/>
                  <a:pt x="1206852" y="692278"/>
                </a:cubicBezTo>
                <a:lnTo>
                  <a:pt x="1210481" y="727810"/>
                </a:lnTo>
                <a:cubicBezTo>
                  <a:pt x="1210481" y="727810"/>
                  <a:pt x="1196311" y="747958"/>
                  <a:pt x="1193335" y="760222"/>
                </a:cubicBezTo>
                <a:cubicBezTo>
                  <a:pt x="1191217" y="768943"/>
                  <a:pt x="1208469" y="765035"/>
                  <a:pt x="1213233" y="762291"/>
                </a:cubicBezTo>
                <a:cubicBezTo>
                  <a:pt x="1220348" y="758191"/>
                  <a:pt x="1227499" y="755043"/>
                  <a:pt x="1227499" y="755043"/>
                </a:cubicBezTo>
                <a:cubicBezTo>
                  <a:pt x="1227499" y="755043"/>
                  <a:pt x="1218826" y="765179"/>
                  <a:pt x="1205224" y="768510"/>
                </a:cubicBezTo>
                <a:cubicBezTo>
                  <a:pt x="1190283" y="772167"/>
                  <a:pt x="1186520" y="755948"/>
                  <a:pt x="1165930" y="773689"/>
                </a:cubicBezTo>
                <a:cubicBezTo>
                  <a:pt x="1144434" y="792220"/>
                  <a:pt x="1140659" y="830812"/>
                  <a:pt x="1121504" y="837483"/>
                </a:cubicBezTo>
                <a:cubicBezTo>
                  <a:pt x="1102356" y="844154"/>
                  <a:pt x="1091094" y="901932"/>
                  <a:pt x="1089976" y="929994"/>
                </a:cubicBezTo>
                <a:cubicBezTo>
                  <a:pt x="1089196" y="949546"/>
                  <a:pt x="1091035" y="974728"/>
                  <a:pt x="1091978" y="986540"/>
                </a:cubicBezTo>
                <a:cubicBezTo>
                  <a:pt x="1124728" y="958738"/>
                  <a:pt x="1168991" y="920598"/>
                  <a:pt x="1211731" y="901577"/>
                </a:cubicBezTo>
                <a:cubicBezTo>
                  <a:pt x="1239177" y="889360"/>
                  <a:pt x="1276402" y="856102"/>
                  <a:pt x="1310961" y="822245"/>
                </a:cubicBezTo>
                <a:cubicBezTo>
                  <a:pt x="1311395" y="814929"/>
                  <a:pt x="1311731" y="807371"/>
                  <a:pt x="1312838" y="801518"/>
                </a:cubicBezTo>
                <a:cubicBezTo>
                  <a:pt x="1314831" y="790949"/>
                  <a:pt x="1326960" y="772583"/>
                  <a:pt x="1333988" y="745128"/>
                </a:cubicBezTo>
                <a:cubicBezTo>
                  <a:pt x="1338955" y="725711"/>
                  <a:pt x="1342912" y="688457"/>
                  <a:pt x="1345250" y="663418"/>
                </a:cubicBezTo>
                <a:cubicBezTo>
                  <a:pt x="1343817" y="663321"/>
                  <a:pt x="1342469" y="663359"/>
                  <a:pt x="1340997" y="663274"/>
                </a:cubicBezTo>
                <a:cubicBezTo>
                  <a:pt x="1331312" y="662695"/>
                  <a:pt x="1313781" y="669049"/>
                  <a:pt x="1310462" y="668453"/>
                </a:cubicBezTo>
                <a:cubicBezTo>
                  <a:pt x="1300999" y="666758"/>
                  <a:pt x="1290023" y="670841"/>
                  <a:pt x="1280551" y="672004"/>
                </a:cubicBezTo>
                <a:cubicBezTo>
                  <a:pt x="1271079" y="673169"/>
                  <a:pt x="1254897" y="676741"/>
                  <a:pt x="1254897" y="676741"/>
                </a:cubicBezTo>
                <a:lnTo>
                  <a:pt x="1270414" y="683105"/>
                </a:lnTo>
                <a:lnTo>
                  <a:pt x="1277548" y="697755"/>
                </a:lnTo>
                <a:cubicBezTo>
                  <a:pt x="1277548" y="697755"/>
                  <a:pt x="1251980" y="682420"/>
                  <a:pt x="1234258" y="676297"/>
                </a:cubicBezTo>
                <a:cubicBezTo>
                  <a:pt x="1221532" y="671898"/>
                  <a:pt x="1175565" y="654244"/>
                  <a:pt x="1156043" y="647140"/>
                </a:cubicBezTo>
                <a:cubicBezTo>
                  <a:pt x="1136529" y="640025"/>
                  <a:pt x="1109634" y="638032"/>
                  <a:pt x="1085596" y="635587"/>
                </a:cubicBezTo>
                <a:close/>
                <a:moveTo>
                  <a:pt x="1301826" y="588668"/>
                </a:moveTo>
                <a:cubicBezTo>
                  <a:pt x="1293229" y="597265"/>
                  <a:pt x="1285808" y="604359"/>
                  <a:pt x="1285808" y="604359"/>
                </a:cubicBezTo>
                <a:cubicBezTo>
                  <a:pt x="1285808" y="604359"/>
                  <a:pt x="1278194" y="615458"/>
                  <a:pt x="1267161" y="629822"/>
                </a:cubicBezTo>
                <a:cubicBezTo>
                  <a:pt x="1256138" y="644175"/>
                  <a:pt x="1237011" y="664602"/>
                  <a:pt x="1237011" y="664602"/>
                </a:cubicBezTo>
                <a:cubicBezTo>
                  <a:pt x="1237002" y="664602"/>
                  <a:pt x="1248486" y="666219"/>
                  <a:pt x="1256398" y="665931"/>
                </a:cubicBezTo>
                <a:cubicBezTo>
                  <a:pt x="1264322" y="665652"/>
                  <a:pt x="1284036" y="665612"/>
                  <a:pt x="1296070" y="662378"/>
                </a:cubicBezTo>
                <a:cubicBezTo>
                  <a:pt x="1308055" y="659163"/>
                  <a:pt x="1338146" y="655620"/>
                  <a:pt x="1346127" y="655428"/>
                </a:cubicBezTo>
                <a:cubicBezTo>
                  <a:pt x="1346579" y="650076"/>
                  <a:pt x="1347706" y="638072"/>
                  <a:pt x="1347628" y="637956"/>
                </a:cubicBezTo>
                <a:cubicBezTo>
                  <a:pt x="1347195" y="637426"/>
                  <a:pt x="1340428" y="620975"/>
                  <a:pt x="1338243" y="615612"/>
                </a:cubicBezTo>
                <a:cubicBezTo>
                  <a:pt x="1336047" y="610241"/>
                  <a:pt x="1332737" y="608066"/>
                  <a:pt x="1332737" y="608056"/>
                </a:cubicBezTo>
                <a:lnTo>
                  <a:pt x="1315466" y="593261"/>
                </a:lnTo>
                <a:close/>
                <a:moveTo>
                  <a:pt x="1327230" y="557296"/>
                </a:moveTo>
                <a:cubicBezTo>
                  <a:pt x="1325362" y="560761"/>
                  <a:pt x="1323390" y="564824"/>
                  <a:pt x="1321724" y="567056"/>
                </a:cubicBezTo>
                <a:cubicBezTo>
                  <a:pt x="1317440" y="572813"/>
                  <a:pt x="1310836" y="579302"/>
                  <a:pt x="1304704" y="585559"/>
                </a:cubicBezTo>
                <a:lnTo>
                  <a:pt x="1318471" y="591778"/>
                </a:lnTo>
                <a:lnTo>
                  <a:pt x="1332862" y="603175"/>
                </a:lnTo>
                <a:cubicBezTo>
                  <a:pt x="1332862" y="603175"/>
                  <a:pt x="1334546" y="588611"/>
                  <a:pt x="1334238" y="582306"/>
                </a:cubicBezTo>
                <a:cubicBezTo>
                  <a:pt x="1333931" y="575999"/>
                  <a:pt x="1333612" y="569425"/>
                  <a:pt x="1333612" y="569425"/>
                </a:cubicBezTo>
                <a:cubicBezTo>
                  <a:pt x="1333612" y="569425"/>
                  <a:pt x="1329560" y="561849"/>
                  <a:pt x="1327230" y="557296"/>
                </a:cubicBezTo>
                <a:close/>
                <a:moveTo>
                  <a:pt x="653176" y="0"/>
                </a:moveTo>
                <a:lnTo>
                  <a:pt x="661954" y="32855"/>
                </a:lnTo>
                <a:lnTo>
                  <a:pt x="656480" y="251308"/>
                </a:lnTo>
                <a:cubicBezTo>
                  <a:pt x="656480" y="251308"/>
                  <a:pt x="770922" y="98719"/>
                  <a:pt x="775096" y="107546"/>
                </a:cubicBezTo>
                <a:cubicBezTo>
                  <a:pt x="777022" y="111619"/>
                  <a:pt x="665318" y="233355"/>
                  <a:pt x="657145" y="291750"/>
                </a:cubicBezTo>
                <a:cubicBezTo>
                  <a:pt x="638851" y="422458"/>
                  <a:pt x="650216" y="431141"/>
                  <a:pt x="651251" y="446284"/>
                </a:cubicBezTo>
                <a:cubicBezTo>
                  <a:pt x="655613" y="510049"/>
                  <a:pt x="685537" y="546485"/>
                  <a:pt x="685539" y="546485"/>
                </a:cubicBezTo>
                <a:lnTo>
                  <a:pt x="796658" y="159569"/>
                </a:lnTo>
                <a:lnTo>
                  <a:pt x="816179" y="132335"/>
                </a:lnTo>
                <a:cubicBezTo>
                  <a:pt x="816179" y="132335"/>
                  <a:pt x="749840" y="373093"/>
                  <a:pt x="736343" y="434145"/>
                </a:cubicBezTo>
                <a:cubicBezTo>
                  <a:pt x="734844" y="440911"/>
                  <a:pt x="781208" y="439025"/>
                  <a:pt x="779640" y="445686"/>
                </a:cubicBezTo>
                <a:cubicBezTo>
                  <a:pt x="778399" y="450962"/>
                  <a:pt x="776642" y="446793"/>
                  <a:pt x="777137" y="453532"/>
                </a:cubicBezTo>
                <a:cubicBezTo>
                  <a:pt x="777625" y="460165"/>
                  <a:pt x="734234" y="445253"/>
                  <a:pt x="732338" y="451463"/>
                </a:cubicBezTo>
                <a:cubicBezTo>
                  <a:pt x="715865" y="505361"/>
                  <a:pt x="701763" y="555678"/>
                  <a:pt x="701806" y="570321"/>
                </a:cubicBezTo>
                <a:cubicBezTo>
                  <a:pt x="701873" y="594492"/>
                  <a:pt x="734340" y="637667"/>
                  <a:pt x="734340" y="637667"/>
                </a:cubicBezTo>
                <a:cubicBezTo>
                  <a:pt x="734340" y="637667"/>
                  <a:pt x="751625" y="684557"/>
                  <a:pt x="761120" y="704716"/>
                </a:cubicBezTo>
                <a:cubicBezTo>
                  <a:pt x="770616" y="724874"/>
                  <a:pt x="788400" y="723805"/>
                  <a:pt x="788399" y="723805"/>
                </a:cubicBezTo>
                <a:cubicBezTo>
                  <a:pt x="788399" y="723815"/>
                  <a:pt x="790079" y="720955"/>
                  <a:pt x="791152" y="719068"/>
                </a:cubicBezTo>
                <a:cubicBezTo>
                  <a:pt x="793388" y="570021"/>
                  <a:pt x="795907" y="401577"/>
                  <a:pt x="795907" y="401577"/>
                </a:cubicBezTo>
                <a:lnTo>
                  <a:pt x="826440" y="394618"/>
                </a:lnTo>
                <a:cubicBezTo>
                  <a:pt x="826440" y="394618"/>
                  <a:pt x="837254" y="611493"/>
                  <a:pt x="855972" y="864274"/>
                </a:cubicBezTo>
                <a:cubicBezTo>
                  <a:pt x="865381" y="874623"/>
                  <a:pt x="874242" y="884557"/>
                  <a:pt x="874242" y="884557"/>
                </a:cubicBezTo>
                <a:cubicBezTo>
                  <a:pt x="874242" y="884557"/>
                  <a:pt x="874880" y="878964"/>
                  <a:pt x="874991" y="878193"/>
                </a:cubicBezTo>
                <a:cubicBezTo>
                  <a:pt x="875107" y="879157"/>
                  <a:pt x="875247" y="880389"/>
                  <a:pt x="875367" y="881448"/>
                </a:cubicBezTo>
                <a:cubicBezTo>
                  <a:pt x="876613" y="875257"/>
                  <a:pt x="878557" y="867085"/>
                  <a:pt x="879372" y="862059"/>
                </a:cubicBezTo>
                <a:cubicBezTo>
                  <a:pt x="888318" y="832353"/>
                  <a:pt x="913774" y="747833"/>
                  <a:pt x="926423" y="707083"/>
                </a:cubicBezTo>
                <a:cubicBezTo>
                  <a:pt x="937901" y="670108"/>
                  <a:pt x="938196" y="632150"/>
                  <a:pt x="943316" y="616056"/>
                </a:cubicBezTo>
                <a:cubicBezTo>
                  <a:pt x="948420" y="600008"/>
                  <a:pt x="946198" y="587369"/>
                  <a:pt x="946194" y="587185"/>
                </a:cubicBezTo>
                <a:lnTo>
                  <a:pt x="945569" y="581718"/>
                </a:lnTo>
                <a:cubicBezTo>
                  <a:pt x="945569" y="581718"/>
                  <a:pt x="938045" y="564255"/>
                  <a:pt x="935558" y="554033"/>
                </a:cubicBezTo>
                <a:cubicBezTo>
                  <a:pt x="932490" y="541431"/>
                  <a:pt x="930177" y="524874"/>
                  <a:pt x="930177" y="524874"/>
                </a:cubicBezTo>
                <a:lnTo>
                  <a:pt x="910405" y="490391"/>
                </a:lnTo>
                <a:cubicBezTo>
                  <a:pt x="910731" y="488909"/>
                  <a:pt x="911124" y="487407"/>
                  <a:pt x="911407" y="485944"/>
                </a:cubicBezTo>
                <a:lnTo>
                  <a:pt x="935057" y="527983"/>
                </a:lnTo>
                <a:cubicBezTo>
                  <a:pt x="935057" y="527983"/>
                  <a:pt x="938346" y="544830"/>
                  <a:pt x="941189" y="556256"/>
                </a:cubicBezTo>
                <a:cubicBezTo>
                  <a:pt x="944030" y="567683"/>
                  <a:pt x="946319" y="573131"/>
                  <a:pt x="946319" y="573131"/>
                </a:cubicBezTo>
                <a:lnTo>
                  <a:pt x="964463" y="552261"/>
                </a:lnTo>
                <a:cubicBezTo>
                  <a:pt x="964463" y="552261"/>
                  <a:pt x="996493" y="496014"/>
                  <a:pt x="996493" y="496014"/>
                </a:cubicBezTo>
                <a:lnTo>
                  <a:pt x="1067951" y="312205"/>
                </a:lnTo>
                <a:lnTo>
                  <a:pt x="983692" y="115056"/>
                </a:lnTo>
                <a:lnTo>
                  <a:pt x="1082862" y="281873"/>
                </a:lnTo>
                <a:lnTo>
                  <a:pt x="1155639" y="60888"/>
                </a:lnTo>
                <a:lnTo>
                  <a:pt x="1180572" y="72593"/>
                </a:lnTo>
                <a:lnTo>
                  <a:pt x="1033161" y="496014"/>
                </a:lnTo>
                <a:lnTo>
                  <a:pt x="1040044" y="495272"/>
                </a:lnTo>
                <a:lnTo>
                  <a:pt x="1038792" y="507411"/>
                </a:lnTo>
                <a:lnTo>
                  <a:pt x="1027028" y="512591"/>
                </a:lnTo>
                <a:lnTo>
                  <a:pt x="980856" y="637514"/>
                </a:lnTo>
                <a:cubicBezTo>
                  <a:pt x="986103" y="635377"/>
                  <a:pt x="1005533" y="627502"/>
                  <a:pt x="1018894" y="620936"/>
                </a:cubicBezTo>
                <a:cubicBezTo>
                  <a:pt x="1034007" y="613524"/>
                  <a:pt x="1048554" y="606284"/>
                  <a:pt x="1048554" y="606284"/>
                </a:cubicBezTo>
                <a:cubicBezTo>
                  <a:pt x="1048554" y="606284"/>
                  <a:pt x="1055831" y="591325"/>
                  <a:pt x="1066949" y="580533"/>
                </a:cubicBezTo>
                <a:cubicBezTo>
                  <a:pt x="1078069" y="569733"/>
                  <a:pt x="1091978" y="553589"/>
                  <a:pt x="1091978" y="553589"/>
                </a:cubicBezTo>
                <a:cubicBezTo>
                  <a:pt x="1091978" y="553589"/>
                  <a:pt x="1109518" y="515468"/>
                  <a:pt x="1117508" y="497939"/>
                </a:cubicBezTo>
                <a:cubicBezTo>
                  <a:pt x="1125488" y="480399"/>
                  <a:pt x="1138156" y="456641"/>
                  <a:pt x="1138147" y="456641"/>
                </a:cubicBezTo>
                <a:cubicBezTo>
                  <a:pt x="1138147" y="456641"/>
                  <a:pt x="1151354" y="453820"/>
                  <a:pt x="1162675" y="445830"/>
                </a:cubicBezTo>
                <a:cubicBezTo>
                  <a:pt x="1174516" y="437485"/>
                  <a:pt x="1182574" y="430592"/>
                  <a:pt x="1182574" y="430592"/>
                </a:cubicBezTo>
                <a:lnTo>
                  <a:pt x="1195338" y="435771"/>
                </a:lnTo>
                <a:cubicBezTo>
                  <a:pt x="1195338" y="435771"/>
                  <a:pt x="1157987" y="467375"/>
                  <a:pt x="1150162" y="478552"/>
                </a:cubicBezTo>
                <a:cubicBezTo>
                  <a:pt x="1142566" y="489400"/>
                  <a:pt x="1125190" y="525827"/>
                  <a:pt x="1115256" y="548556"/>
                </a:cubicBezTo>
                <a:cubicBezTo>
                  <a:pt x="1109653" y="561359"/>
                  <a:pt x="1100354" y="580679"/>
                  <a:pt x="1100363" y="580679"/>
                </a:cubicBezTo>
                <a:cubicBezTo>
                  <a:pt x="1100363" y="580679"/>
                  <a:pt x="1086761" y="604398"/>
                  <a:pt x="1095607" y="610135"/>
                </a:cubicBezTo>
                <a:cubicBezTo>
                  <a:pt x="1104445" y="615863"/>
                  <a:pt x="1126489" y="611012"/>
                  <a:pt x="1146156" y="608653"/>
                </a:cubicBezTo>
                <a:cubicBezTo>
                  <a:pt x="1165833" y="606294"/>
                  <a:pt x="1192971" y="593452"/>
                  <a:pt x="1205224" y="585559"/>
                </a:cubicBezTo>
                <a:cubicBezTo>
                  <a:pt x="1217478" y="577675"/>
                  <a:pt x="1251779" y="553589"/>
                  <a:pt x="1251768" y="553589"/>
                </a:cubicBezTo>
                <a:cubicBezTo>
                  <a:pt x="1251768" y="553589"/>
                  <a:pt x="1274833" y="536599"/>
                  <a:pt x="1277047" y="539977"/>
                </a:cubicBezTo>
                <a:cubicBezTo>
                  <a:pt x="1279272" y="543346"/>
                  <a:pt x="1263984" y="553599"/>
                  <a:pt x="1257025" y="560106"/>
                </a:cubicBezTo>
                <a:cubicBezTo>
                  <a:pt x="1250075" y="566614"/>
                  <a:pt x="1213523" y="591662"/>
                  <a:pt x="1199092" y="600364"/>
                </a:cubicBezTo>
                <a:cubicBezTo>
                  <a:pt x="1184662" y="609066"/>
                  <a:pt x="1155465" y="621110"/>
                  <a:pt x="1158795" y="626559"/>
                </a:cubicBezTo>
                <a:cubicBezTo>
                  <a:pt x="1162136" y="632025"/>
                  <a:pt x="1187059" y="644010"/>
                  <a:pt x="1197340" y="648324"/>
                </a:cubicBezTo>
                <a:cubicBezTo>
                  <a:pt x="1207621" y="652636"/>
                  <a:pt x="1226990" y="660308"/>
                  <a:pt x="1227000" y="660308"/>
                </a:cubicBezTo>
                <a:cubicBezTo>
                  <a:pt x="1227000" y="660308"/>
                  <a:pt x="1232544" y="653570"/>
                  <a:pt x="1237512" y="648911"/>
                </a:cubicBezTo>
                <a:cubicBezTo>
                  <a:pt x="1242470" y="644261"/>
                  <a:pt x="1250141" y="633817"/>
                  <a:pt x="1250141" y="633817"/>
                </a:cubicBezTo>
                <a:cubicBezTo>
                  <a:pt x="1250141" y="633817"/>
                  <a:pt x="1261135" y="626231"/>
                  <a:pt x="1268162" y="616200"/>
                </a:cubicBezTo>
                <a:cubicBezTo>
                  <a:pt x="1275189" y="606179"/>
                  <a:pt x="1285557" y="588668"/>
                  <a:pt x="1285557" y="588668"/>
                </a:cubicBezTo>
                <a:cubicBezTo>
                  <a:pt x="1285557" y="588668"/>
                  <a:pt x="1288985" y="585656"/>
                  <a:pt x="1289938" y="584819"/>
                </a:cubicBezTo>
                <a:lnTo>
                  <a:pt x="1289562" y="584673"/>
                </a:lnTo>
                <a:lnTo>
                  <a:pt x="1293191" y="580380"/>
                </a:lnTo>
                <a:lnTo>
                  <a:pt x="1294193" y="580977"/>
                </a:lnTo>
                <a:cubicBezTo>
                  <a:pt x="1303386" y="572824"/>
                  <a:pt x="1318152" y="559461"/>
                  <a:pt x="1321348" y="553291"/>
                </a:cubicBezTo>
                <a:cubicBezTo>
                  <a:pt x="1321830" y="552376"/>
                  <a:pt x="1323572" y="549296"/>
                  <a:pt x="1324477" y="547669"/>
                </a:cubicBezTo>
                <a:cubicBezTo>
                  <a:pt x="1323303" y="541325"/>
                  <a:pt x="1321849" y="533306"/>
                  <a:pt x="1321849" y="533316"/>
                </a:cubicBezTo>
                <a:lnTo>
                  <a:pt x="1323601" y="532276"/>
                </a:lnTo>
                <a:cubicBezTo>
                  <a:pt x="1323601" y="532276"/>
                  <a:pt x="1325170" y="539131"/>
                  <a:pt x="1326355" y="544714"/>
                </a:cubicBezTo>
                <a:cubicBezTo>
                  <a:pt x="1334575" y="530197"/>
                  <a:pt x="1350006" y="503561"/>
                  <a:pt x="1350006" y="503561"/>
                </a:cubicBezTo>
                <a:cubicBezTo>
                  <a:pt x="1350006" y="503561"/>
                  <a:pt x="1338725" y="534895"/>
                  <a:pt x="1328482" y="554927"/>
                </a:cubicBezTo>
                <a:cubicBezTo>
                  <a:pt x="1328530" y="555139"/>
                  <a:pt x="1328683" y="555476"/>
                  <a:pt x="1328733" y="555659"/>
                </a:cubicBezTo>
                <a:cubicBezTo>
                  <a:pt x="1330071" y="561012"/>
                  <a:pt x="1335364" y="565584"/>
                  <a:pt x="1335364" y="565584"/>
                </a:cubicBezTo>
                <a:cubicBezTo>
                  <a:pt x="1335364" y="565584"/>
                  <a:pt x="1346994" y="552097"/>
                  <a:pt x="1350758" y="545899"/>
                </a:cubicBezTo>
                <a:cubicBezTo>
                  <a:pt x="1354521" y="539698"/>
                  <a:pt x="1363646" y="523843"/>
                  <a:pt x="1363646" y="523843"/>
                </a:cubicBezTo>
                <a:lnTo>
                  <a:pt x="1364022" y="529609"/>
                </a:lnTo>
                <a:cubicBezTo>
                  <a:pt x="1364022" y="529609"/>
                  <a:pt x="1355533" y="546610"/>
                  <a:pt x="1351508" y="553147"/>
                </a:cubicBezTo>
                <a:cubicBezTo>
                  <a:pt x="1347474" y="559683"/>
                  <a:pt x="1336742" y="571947"/>
                  <a:pt x="1336742" y="571947"/>
                </a:cubicBezTo>
                <a:cubicBezTo>
                  <a:pt x="1336742" y="571947"/>
                  <a:pt x="1339340" y="578590"/>
                  <a:pt x="1339744" y="587041"/>
                </a:cubicBezTo>
                <a:cubicBezTo>
                  <a:pt x="1340139" y="595494"/>
                  <a:pt x="1337116" y="604215"/>
                  <a:pt x="1337116" y="604215"/>
                </a:cubicBezTo>
                <a:cubicBezTo>
                  <a:pt x="1337116" y="604215"/>
                  <a:pt x="1339735" y="610579"/>
                  <a:pt x="1343999" y="615170"/>
                </a:cubicBezTo>
                <a:cubicBezTo>
                  <a:pt x="1348264" y="619751"/>
                  <a:pt x="1352625" y="627742"/>
                  <a:pt x="1352635" y="627742"/>
                </a:cubicBezTo>
                <a:lnTo>
                  <a:pt x="1373783" y="588668"/>
                </a:lnTo>
                <a:lnTo>
                  <a:pt x="1376152" y="571205"/>
                </a:lnTo>
                <a:cubicBezTo>
                  <a:pt x="1376161" y="571205"/>
                  <a:pt x="1374303" y="538159"/>
                  <a:pt x="1372157" y="523392"/>
                </a:cubicBezTo>
                <a:cubicBezTo>
                  <a:pt x="1370001" y="508634"/>
                  <a:pt x="1373024" y="496014"/>
                  <a:pt x="1373033" y="496014"/>
                </a:cubicBezTo>
                <a:cubicBezTo>
                  <a:pt x="1373024" y="496014"/>
                  <a:pt x="1380917" y="467404"/>
                  <a:pt x="1382284" y="460194"/>
                </a:cubicBezTo>
                <a:cubicBezTo>
                  <a:pt x="1383661" y="452983"/>
                  <a:pt x="1387040" y="421408"/>
                  <a:pt x="1387040" y="421408"/>
                </a:cubicBezTo>
                <a:lnTo>
                  <a:pt x="1391170" y="419782"/>
                </a:lnTo>
                <a:cubicBezTo>
                  <a:pt x="1391170" y="419782"/>
                  <a:pt x="1386896" y="470302"/>
                  <a:pt x="1386163" y="479581"/>
                </a:cubicBezTo>
                <a:cubicBezTo>
                  <a:pt x="1385442" y="488861"/>
                  <a:pt x="1381534" y="512735"/>
                  <a:pt x="1381534" y="512735"/>
                </a:cubicBezTo>
                <a:cubicBezTo>
                  <a:pt x="1381534" y="512735"/>
                  <a:pt x="1384219" y="572737"/>
                  <a:pt x="1388165" y="574016"/>
                </a:cubicBezTo>
                <a:cubicBezTo>
                  <a:pt x="1392122" y="575288"/>
                  <a:pt x="1415197" y="555371"/>
                  <a:pt x="1415197" y="555371"/>
                </a:cubicBezTo>
                <a:lnTo>
                  <a:pt x="1427336" y="522361"/>
                </a:lnTo>
                <a:lnTo>
                  <a:pt x="1440477" y="486984"/>
                </a:lnTo>
                <a:lnTo>
                  <a:pt x="1443730" y="488755"/>
                </a:lnTo>
                <a:lnTo>
                  <a:pt x="1431466" y="525316"/>
                </a:lnTo>
                <a:lnTo>
                  <a:pt x="1421705" y="554187"/>
                </a:lnTo>
                <a:lnTo>
                  <a:pt x="1433217" y="550634"/>
                </a:lnTo>
                <a:lnTo>
                  <a:pt x="1469885" y="534944"/>
                </a:lnTo>
                <a:cubicBezTo>
                  <a:pt x="1469885" y="534944"/>
                  <a:pt x="1482496" y="517057"/>
                  <a:pt x="1486028" y="511551"/>
                </a:cubicBezTo>
                <a:cubicBezTo>
                  <a:pt x="1489552" y="506054"/>
                  <a:pt x="1495337" y="502010"/>
                  <a:pt x="1498042" y="499421"/>
                </a:cubicBezTo>
                <a:cubicBezTo>
                  <a:pt x="1500737" y="496823"/>
                  <a:pt x="1508053" y="481363"/>
                  <a:pt x="1508044" y="481363"/>
                </a:cubicBezTo>
                <a:cubicBezTo>
                  <a:pt x="1508053" y="481363"/>
                  <a:pt x="1505502" y="495388"/>
                  <a:pt x="1502172" y="500605"/>
                </a:cubicBezTo>
                <a:cubicBezTo>
                  <a:pt x="1498841" y="505813"/>
                  <a:pt x="1492796" y="512012"/>
                  <a:pt x="1487155" y="517182"/>
                </a:cubicBezTo>
                <a:cubicBezTo>
                  <a:pt x="1481504" y="522342"/>
                  <a:pt x="1476199" y="531382"/>
                  <a:pt x="1474515" y="536426"/>
                </a:cubicBezTo>
                <a:cubicBezTo>
                  <a:pt x="1472821" y="541471"/>
                  <a:pt x="1477019" y="542634"/>
                  <a:pt x="1477019" y="542634"/>
                </a:cubicBezTo>
                <a:cubicBezTo>
                  <a:pt x="1477019" y="542634"/>
                  <a:pt x="1464119" y="546159"/>
                  <a:pt x="1456244" y="547525"/>
                </a:cubicBezTo>
                <a:cubicBezTo>
                  <a:pt x="1448361" y="548882"/>
                  <a:pt x="1423582" y="561579"/>
                  <a:pt x="1423582" y="561579"/>
                </a:cubicBezTo>
                <a:lnTo>
                  <a:pt x="1380407" y="597111"/>
                </a:lnTo>
                <a:cubicBezTo>
                  <a:pt x="1380407" y="597111"/>
                  <a:pt x="1368345" y="629493"/>
                  <a:pt x="1363272" y="642105"/>
                </a:cubicBezTo>
                <a:cubicBezTo>
                  <a:pt x="1361953" y="645359"/>
                  <a:pt x="1361020" y="649662"/>
                  <a:pt x="1360268" y="654686"/>
                </a:cubicBezTo>
                <a:cubicBezTo>
                  <a:pt x="1363320" y="654369"/>
                  <a:pt x="1366323" y="653887"/>
                  <a:pt x="1368528" y="653059"/>
                </a:cubicBezTo>
                <a:cubicBezTo>
                  <a:pt x="1373939" y="651010"/>
                  <a:pt x="1397186" y="640921"/>
                  <a:pt x="1397176" y="640921"/>
                </a:cubicBezTo>
                <a:cubicBezTo>
                  <a:pt x="1397176" y="640921"/>
                  <a:pt x="1379714" y="658075"/>
                  <a:pt x="1369530" y="661492"/>
                </a:cubicBezTo>
                <a:cubicBezTo>
                  <a:pt x="1365918" y="662706"/>
                  <a:pt x="1362608" y="662820"/>
                  <a:pt x="1359268" y="663120"/>
                </a:cubicBezTo>
                <a:cubicBezTo>
                  <a:pt x="1357727" y="676453"/>
                  <a:pt x="1356504" y="692336"/>
                  <a:pt x="1352509" y="706496"/>
                </a:cubicBezTo>
                <a:cubicBezTo>
                  <a:pt x="1345964" y="729677"/>
                  <a:pt x="1341006" y="763572"/>
                  <a:pt x="1336867" y="774430"/>
                </a:cubicBezTo>
                <a:cubicBezTo>
                  <a:pt x="1334373" y="780957"/>
                  <a:pt x="1332593" y="792067"/>
                  <a:pt x="1330860" y="802558"/>
                </a:cubicBezTo>
                <a:cubicBezTo>
                  <a:pt x="1361289" y="771716"/>
                  <a:pt x="1388127" y="742913"/>
                  <a:pt x="1399304" y="733729"/>
                </a:cubicBezTo>
                <a:cubicBezTo>
                  <a:pt x="1425036" y="712570"/>
                  <a:pt x="1531946" y="431921"/>
                  <a:pt x="1531946" y="431921"/>
                </a:cubicBezTo>
                <a:lnTo>
                  <a:pt x="1574121" y="431921"/>
                </a:lnTo>
                <a:cubicBezTo>
                  <a:pt x="1574121" y="431921"/>
                  <a:pt x="1530724" y="549345"/>
                  <a:pt x="1493912" y="631890"/>
                </a:cubicBezTo>
                <a:cubicBezTo>
                  <a:pt x="1502153" y="630812"/>
                  <a:pt x="1548889" y="624710"/>
                  <a:pt x="1563483" y="616941"/>
                </a:cubicBezTo>
                <a:cubicBezTo>
                  <a:pt x="1571993" y="612407"/>
                  <a:pt x="1588637" y="594291"/>
                  <a:pt x="1588637" y="594300"/>
                </a:cubicBezTo>
                <a:cubicBezTo>
                  <a:pt x="1588637" y="594300"/>
                  <a:pt x="1615542" y="579226"/>
                  <a:pt x="1619547" y="573276"/>
                </a:cubicBezTo>
                <a:cubicBezTo>
                  <a:pt x="1624005" y="566652"/>
                  <a:pt x="1622695" y="560106"/>
                  <a:pt x="1621299" y="549152"/>
                </a:cubicBezTo>
                <a:cubicBezTo>
                  <a:pt x="1619740" y="536956"/>
                  <a:pt x="1611578" y="527704"/>
                  <a:pt x="1608911" y="524576"/>
                </a:cubicBezTo>
                <a:cubicBezTo>
                  <a:pt x="1606224" y="521456"/>
                  <a:pt x="1593642" y="506815"/>
                  <a:pt x="1593642" y="506815"/>
                </a:cubicBezTo>
                <a:lnTo>
                  <a:pt x="1597146" y="505785"/>
                </a:lnTo>
                <a:cubicBezTo>
                  <a:pt x="1597146" y="505785"/>
                  <a:pt x="1607476" y="517886"/>
                  <a:pt x="1610162" y="521919"/>
                </a:cubicBezTo>
                <a:cubicBezTo>
                  <a:pt x="1612838" y="525942"/>
                  <a:pt x="1615812" y="532826"/>
                  <a:pt x="1619672" y="533316"/>
                </a:cubicBezTo>
                <a:cubicBezTo>
                  <a:pt x="1621405" y="533528"/>
                  <a:pt x="1624986" y="530072"/>
                  <a:pt x="1626556" y="523690"/>
                </a:cubicBezTo>
                <a:cubicBezTo>
                  <a:pt x="1627856" y="518385"/>
                  <a:pt x="1628182" y="511849"/>
                  <a:pt x="1628182" y="511849"/>
                </a:cubicBezTo>
                <a:lnTo>
                  <a:pt x="1628057" y="485204"/>
                </a:lnTo>
                <a:cubicBezTo>
                  <a:pt x="1628057" y="485204"/>
                  <a:pt x="1629338" y="496043"/>
                  <a:pt x="1629934" y="503262"/>
                </a:cubicBezTo>
                <a:cubicBezTo>
                  <a:pt x="1630194" y="506478"/>
                  <a:pt x="1630598" y="509028"/>
                  <a:pt x="1631186" y="509480"/>
                </a:cubicBezTo>
                <a:cubicBezTo>
                  <a:pt x="1632456" y="510463"/>
                  <a:pt x="1644316" y="501934"/>
                  <a:pt x="1644316" y="501934"/>
                </a:cubicBezTo>
                <a:lnTo>
                  <a:pt x="1644066" y="506969"/>
                </a:lnTo>
                <a:lnTo>
                  <a:pt x="1631312" y="515998"/>
                </a:lnTo>
                <a:cubicBezTo>
                  <a:pt x="1631312" y="515998"/>
                  <a:pt x="1630917" y="524316"/>
                  <a:pt x="1628558" y="529465"/>
                </a:cubicBezTo>
                <a:cubicBezTo>
                  <a:pt x="1626190" y="534606"/>
                  <a:pt x="1622455" y="537899"/>
                  <a:pt x="1621925" y="538341"/>
                </a:cubicBezTo>
                <a:cubicBezTo>
                  <a:pt x="1621251" y="538909"/>
                  <a:pt x="1624409" y="544291"/>
                  <a:pt x="1625679" y="551520"/>
                </a:cubicBezTo>
                <a:cubicBezTo>
                  <a:pt x="1626941" y="558749"/>
                  <a:pt x="1626922" y="565141"/>
                  <a:pt x="1626931" y="565132"/>
                </a:cubicBezTo>
                <a:cubicBezTo>
                  <a:pt x="1626931" y="565132"/>
                  <a:pt x="1635691" y="559981"/>
                  <a:pt x="1642940" y="553291"/>
                </a:cubicBezTo>
                <a:cubicBezTo>
                  <a:pt x="1650198" y="546610"/>
                  <a:pt x="1654828" y="542932"/>
                  <a:pt x="1654828" y="542932"/>
                </a:cubicBezTo>
                <a:cubicBezTo>
                  <a:pt x="1654828" y="542932"/>
                  <a:pt x="1658112" y="536840"/>
                  <a:pt x="1661836" y="529765"/>
                </a:cubicBezTo>
                <a:cubicBezTo>
                  <a:pt x="1665561" y="522678"/>
                  <a:pt x="1671348" y="514815"/>
                  <a:pt x="1671348" y="514815"/>
                </a:cubicBezTo>
                <a:cubicBezTo>
                  <a:pt x="1671348" y="514815"/>
                  <a:pt x="1673225" y="504023"/>
                  <a:pt x="1674350" y="497497"/>
                </a:cubicBezTo>
                <a:cubicBezTo>
                  <a:pt x="1675487" y="490960"/>
                  <a:pt x="1677104" y="480351"/>
                  <a:pt x="1680357" y="474989"/>
                </a:cubicBezTo>
                <a:cubicBezTo>
                  <a:pt x="1682851" y="470888"/>
                  <a:pt x="1691910" y="459000"/>
                  <a:pt x="1697628" y="449979"/>
                </a:cubicBezTo>
                <a:cubicBezTo>
                  <a:pt x="1703346" y="440960"/>
                  <a:pt x="1703259" y="438880"/>
                  <a:pt x="1703259" y="438880"/>
                </a:cubicBezTo>
                <a:lnTo>
                  <a:pt x="1707765" y="438880"/>
                </a:lnTo>
                <a:cubicBezTo>
                  <a:pt x="1707765" y="438880"/>
                  <a:pt x="1690629" y="472410"/>
                  <a:pt x="1686239" y="481949"/>
                </a:cubicBezTo>
                <a:cubicBezTo>
                  <a:pt x="1684546" y="485627"/>
                  <a:pt x="1684584" y="487360"/>
                  <a:pt x="1682234" y="496755"/>
                </a:cubicBezTo>
                <a:cubicBezTo>
                  <a:pt x="1679887" y="506151"/>
                  <a:pt x="1677990" y="514198"/>
                  <a:pt x="1676854" y="519550"/>
                </a:cubicBezTo>
                <a:cubicBezTo>
                  <a:pt x="1675015" y="528252"/>
                  <a:pt x="1668123" y="536561"/>
                  <a:pt x="1668970" y="538341"/>
                </a:cubicBezTo>
                <a:cubicBezTo>
                  <a:pt x="1669624" y="539727"/>
                  <a:pt x="1684728" y="534327"/>
                  <a:pt x="1690870" y="531833"/>
                </a:cubicBezTo>
                <a:cubicBezTo>
                  <a:pt x="1695328" y="530025"/>
                  <a:pt x="1703616" y="524711"/>
                  <a:pt x="1711393" y="518068"/>
                </a:cubicBezTo>
                <a:cubicBezTo>
                  <a:pt x="1721348" y="509558"/>
                  <a:pt x="1730541" y="499565"/>
                  <a:pt x="1730541" y="499565"/>
                </a:cubicBezTo>
                <a:cubicBezTo>
                  <a:pt x="1730541" y="499565"/>
                  <a:pt x="1717949" y="516961"/>
                  <a:pt x="1712145" y="522659"/>
                </a:cubicBezTo>
                <a:cubicBezTo>
                  <a:pt x="1706340" y="528349"/>
                  <a:pt x="1700304" y="532228"/>
                  <a:pt x="1700256" y="533904"/>
                </a:cubicBezTo>
                <a:cubicBezTo>
                  <a:pt x="1700101" y="539275"/>
                  <a:pt x="1743921" y="539237"/>
                  <a:pt x="1743931" y="539237"/>
                </a:cubicBezTo>
                <a:cubicBezTo>
                  <a:pt x="1743931" y="539237"/>
                  <a:pt x="1752701" y="532767"/>
                  <a:pt x="1761942" y="528869"/>
                </a:cubicBezTo>
                <a:cubicBezTo>
                  <a:pt x="1771194" y="524980"/>
                  <a:pt x="1780839" y="523690"/>
                  <a:pt x="1780839" y="523690"/>
                </a:cubicBezTo>
                <a:cubicBezTo>
                  <a:pt x="1780839" y="523690"/>
                  <a:pt x="1770809" y="526963"/>
                  <a:pt x="1762067" y="531833"/>
                </a:cubicBezTo>
                <a:cubicBezTo>
                  <a:pt x="1753327" y="536705"/>
                  <a:pt x="1745307" y="542634"/>
                  <a:pt x="1745307" y="542634"/>
                </a:cubicBezTo>
                <a:lnTo>
                  <a:pt x="1749938" y="546485"/>
                </a:lnTo>
                <a:lnTo>
                  <a:pt x="1748812" y="547669"/>
                </a:lnTo>
                <a:lnTo>
                  <a:pt x="1741678" y="544714"/>
                </a:lnTo>
                <a:cubicBezTo>
                  <a:pt x="1741678" y="544714"/>
                  <a:pt x="1696262" y="543471"/>
                  <a:pt x="1691746" y="541604"/>
                </a:cubicBezTo>
                <a:cubicBezTo>
                  <a:pt x="1688021" y="544521"/>
                  <a:pt x="1684054" y="544965"/>
                  <a:pt x="1676603" y="548112"/>
                </a:cubicBezTo>
                <a:cubicBezTo>
                  <a:pt x="1669152" y="551270"/>
                  <a:pt x="1658958" y="551520"/>
                  <a:pt x="1658958" y="551520"/>
                </a:cubicBezTo>
                <a:lnTo>
                  <a:pt x="1647820" y="561879"/>
                </a:lnTo>
                <a:cubicBezTo>
                  <a:pt x="1647820" y="561879"/>
                  <a:pt x="1716256" y="574671"/>
                  <a:pt x="1753567" y="591634"/>
                </a:cubicBezTo>
                <a:cubicBezTo>
                  <a:pt x="1790869" y="608586"/>
                  <a:pt x="1832986" y="607189"/>
                  <a:pt x="1859805" y="600662"/>
                </a:cubicBezTo>
                <a:cubicBezTo>
                  <a:pt x="1891293" y="592991"/>
                  <a:pt x="1894018" y="573536"/>
                  <a:pt x="1904096" y="567654"/>
                </a:cubicBezTo>
                <a:cubicBezTo>
                  <a:pt x="1920807" y="557903"/>
                  <a:pt x="1950938" y="535242"/>
                  <a:pt x="1979808" y="522361"/>
                </a:cubicBezTo>
                <a:cubicBezTo>
                  <a:pt x="1996654" y="514843"/>
                  <a:pt x="2027622" y="487937"/>
                  <a:pt x="2037990" y="480323"/>
                </a:cubicBezTo>
                <a:cubicBezTo>
                  <a:pt x="2048359" y="472708"/>
                  <a:pt x="2062143" y="455158"/>
                  <a:pt x="2062143" y="455158"/>
                </a:cubicBezTo>
                <a:lnTo>
                  <a:pt x="2073157" y="459895"/>
                </a:lnTo>
                <a:cubicBezTo>
                  <a:pt x="2073157" y="459895"/>
                  <a:pt x="2052065" y="481805"/>
                  <a:pt x="2036364" y="494530"/>
                </a:cubicBezTo>
                <a:cubicBezTo>
                  <a:pt x="2020663" y="507258"/>
                  <a:pt x="2007841" y="513475"/>
                  <a:pt x="2007841" y="513475"/>
                </a:cubicBezTo>
                <a:lnTo>
                  <a:pt x="2035238" y="505187"/>
                </a:lnTo>
                <a:cubicBezTo>
                  <a:pt x="2035238" y="505187"/>
                  <a:pt x="2067100" y="516567"/>
                  <a:pt x="2079789" y="521177"/>
                </a:cubicBezTo>
                <a:cubicBezTo>
                  <a:pt x="2092477" y="525779"/>
                  <a:pt x="2112134" y="528252"/>
                  <a:pt x="2123088" y="525028"/>
                </a:cubicBezTo>
                <a:cubicBezTo>
                  <a:pt x="2136758" y="520994"/>
                  <a:pt x="2141485" y="510839"/>
                  <a:pt x="2148609" y="506371"/>
                </a:cubicBezTo>
                <a:cubicBezTo>
                  <a:pt x="2158380" y="500258"/>
                  <a:pt x="2172540" y="493568"/>
                  <a:pt x="2178267" y="491422"/>
                </a:cubicBezTo>
                <a:cubicBezTo>
                  <a:pt x="2181397" y="490256"/>
                  <a:pt x="2190744" y="484731"/>
                  <a:pt x="2197791" y="478552"/>
                </a:cubicBezTo>
                <a:cubicBezTo>
                  <a:pt x="2203673" y="473382"/>
                  <a:pt x="2207677" y="467297"/>
                  <a:pt x="2207677" y="467297"/>
                </a:cubicBezTo>
                <a:lnTo>
                  <a:pt x="2212058" y="470850"/>
                </a:lnTo>
                <a:cubicBezTo>
                  <a:pt x="2212058" y="470850"/>
                  <a:pt x="2188837" y="489256"/>
                  <a:pt x="2189281" y="492163"/>
                </a:cubicBezTo>
                <a:cubicBezTo>
                  <a:pt x="2189733" y="495071"/>
                  <a:pt x="2218698" y="494993"/>
                  <a:pt x="2227450" y="498083"/>
                </a:cubicBezTo>
                <a:cubicBezTo>
                  <a:pt x="2236201" y="501173"/>
                  <a:pt x="2238337" y="508153"/>
                  <a:pt x="2238337" y="508153"/>
                </a:cubicBezTo>
                <a:cubicBezTo>
                  <a:pt x="2238337" y="508153"/>
                  <a:pt x="2225514" y="504128"/>
                  <a:pt x="2211807" y="501192"/>
                </a:cubicBezTo>
                <a:cubicBezTo>
                  <a:pt x="2200630" y="498795"/>
                  <a:pt x="2187750" y="496948"/>
                  <a:pt x="2182648" y="497497"/>
                </a:cubicBezTo>
                <a:cubicBezTo>
                  <a:pt x="2176237" y="498180"/>
                  <a:pt x="2168497" y="501154"/>
                  <a:pt x="2158245" y="506969"/>
                </a:cubicBezTo>
                <a:cubicBezTo>
                  <a:pt x="2151708" y="510676"/>
                  <a:pt x="2135295" y="527242"/>
                  <a:pt x="2129346" y="530207"/>
                </a:cubicBezTo>
                <a:cubicBezTo>
                  <a:pt x="2123512" y="533105"/>
                  <a:pt x="2116003" y="533441"/>
                  <a:pt x="2115580" y="537013"/>
                </a:cubicBezTo>
                <a:cubicBezTo>
                  <a:pt x="2115147" y="540584"/>
                  <a:pt x="2127854" y="542731"/>
                  <a:pt x="2137355" y="543376"/>
                </a:cubicBezTo>
                <a:cubicBezTo>
                  <a:pt x="2140907" y="543617"/>
                  <a:pt x="2157725" y="545069"/>
                  <a:pt x="2176516" y="545301"/>
                </a:cubicBezTo>
                <a:cubicBezTo>
                  <a:pt x="2201555" y="545610"/>
                  <a:pt x="2228941" y="546823"/>
                  <a:pt x="2233331" y="546629"/>
                </a:cubicBezTo>
                <a:cubicBezTo>
                  <a:pt x="2241014" y="546303"/>
                  <a:pt x="2248723" y="534644"/>
                  <a:pt x="2248723" y="534644"/>
                </a:cubicBezTo>
                <a:cubicBezTo>
                  <a:pt x="2248723" y="534644"/>
                  <a:pt x="2266485" y="534356"/>
                  <a:pt x="2260738" y="535386"/>
                </a:cubicBezTo>
                <a:cubicBezTo>
                  <a:pt x="2258120" y="535848"/>
                  <a:pt x="2252439" y="535906"/>
                  <a:pt x="2250226" y="538341"/>
                </a:cubicBezTo>
                <a:cubicBezTo>
                  <a:pt x="2247049" y="541845"/>
                  <a:pt x="2239367" y="547986"/>
                  <a:pt x="2236584" y="548709"/>
                </a:cubicBezTo>
                <a:cubicBezTo>
                  <a:pt x="2221944" y="552482"/>
                  <a:pt x="2193314" y="549681"/>
                  <a:pt x="2191408" y="553291"/>
                </a:cubicBezTo>
                <a:cubicBezTo>
                  <a:pt x="2189666" y="556612"/>
                  <a:pt x="2201593" y="573112"/>
                  <a:pt x="2214309" y="586599"/>
                </a:cubicBezTo>
                <a:cubicBezTo>
                  <a:pt x="2227960" y="601076"/>
                  <a:pt x="2253798" y="603204"/>
                  <a:pt x="2250226" y="604956"/>
                </a:cubicBezTo>
                <a:cubicBezTo>
                  <a:pt x="2243775" y="608095"/>
                  <a:pt x="2223407" y="599556"/>
                  <a:pt x="2211682" y="588668"/>
                </a:cubicBezTo>
                <a:cubicBezTo>
                  <a:pt x="2198879" y="576779"/>
                  <a:pt x="2186036" y="554802"/>
                  <a:pt x="2182272" y="554187"/>
                </a:cubicBezTo>
                <a:cubicBezTo>
                  <a:pt x="2159630" y="550480"/>
                  <a:pt x="2135671" y="548556"/>
                  <a:pt x="2124965" y="546043"/>
                </a:cubicBezTo>
                <a:cubicBezTo>
                  <a:pt x="2114261" y="543521"/>
                  <a:pt x="2090012" y="533490"/>
                  <a:pt x="2088674" y="535386"/>
                </a:cubicBezTo>
                <a:cubicBezTo>
                  <a:pt x="2087538" y="536984"/>
                  <a:pt x="2105165" y="563496"/>
                  <a:pt x="2106945" y="573276"/>
                </a:cubicBezTo>
                <a:cubicBezTo>
                  <a:pt x="2108659" y="582701"/>
                  <a:pt x="2107860" y="589651"/>
                  <a:pt x="2104567" y="605986"/>
                </a:cubicBezTo>
                <a:cubicBezTo>
                  <a:pt x="2101642" y="620522"/>
                  <a:pt x="2107822" y="633817"/>
                  <a:pt x="2107822" y="633817"/>
                </a:cubicBezTo>
                <a:cubicBezTo>
                  <a:pt x="2107822" y="633817"/>
                  <a:pt x="2099456" y="620657"/>
                  <a:pt x="2099938" y="612061"/>
                </a:cubicBezTo>
                <a:cubicBezTo>
                  <a:pt x="2100621" y="599729"/>
                  <a:pt x="2105184" y="582460"/>
                  <a:pt x="2102565" y="573276"/>
                </a:cubicBezTo>
                <a:cubicBezTo>
                  <a:pt x="2099215" y="561551"/>
                  <a:pt x="2091919" y="552752"/>
                  <a:pt x="2084669" y="543674"/>
                </a:cubicBezTo>
                <a:cubicBezTo>
                  <a:pt x="2081185" y="539313"/>
                  <a:pt x="2068064" y="526106"/>
                  <a:pt x="2059765" y="522949"/>
                </a:cubicBezTo>
                <a:cubicBezTo>
                  <a:pt x="2046982" y="518087"/>
                  <a:pt x="2043862" y="516567"/>
                  <a:pt x="2019594" y="522207"/>
                </a:cubicBezTo>
                <a:cubicBezTo>
                  <a:pt x="2004635" y="525692"/>
                  <a:pt x="1945635" y="555851"/>
                  <a:pt x="1932504" y="565286"/>
                </a:cubicBezTo>
                <a:cubicBezTo>
                  <a:pt x="1917438" y="576106"/>
                  <a:pt x="1892602" y="607969"/>
                  <a:pt x="1874322" y="614274"/>
                </a:cubicBezTo>
                <a:cubicBezTo>
                  <a:pt x="1862173" y="618472"/>
                  <a:pt x="1849408" y="620262"/>
                  <a:pt x="1847040" y="628041"/>
                </a:cubicBezTo>
                <a:cubicBezTo>
                  <a:pt x="1844662" y="635828"/>
                  <a:pt x="1879048" y="641585"/>
                  <a:pt x="1889203" y="642403"/>
                </a:cubicBezTo>
                <a:cubicBezTo>
                  <a:pt x="1899370" y="643221"/>
                  <a:pt x="1965629" y="646022"/>
                  <a:pt x="1983187" y="644916"/>
                </a:cubicBezTo>
                <a:cubicBezTo>
                  <a:pt x="2000737" y="643819"/>
                  <a:pt x="2065244" y="643847"/>
                  <a:pt x="2119585" y="638996"/>
                </a:cubicBezTo>
                <a:cubicBezTo>
                  <a:pt x="2127180" y="638322"/>
                  <a:pt x="2150486" y="616546"/>
                  <a:pt x="2173637" y="608951"/>
                </a:cubicBezTo>
                <a:cubicBezTo>
                  <a:pt x="2186643" y="604677"/>
                  <a:pt x="2199543" y="613090"/>
                  <a:pt x="2199543" y="613090"/>
                </a:cubicBezTo>
                <a:cubicBezTo>
                  <a:pt x="2199543" y="613090"/>
                  <a:pt x="2187220" y="610983"/>
                  <a:pt x="2174514" y="615170"/>
                </a:cubicBezTo>
                <a:cubicBezTo>
                  <a:pt x="2169074" y="616960"/>
                  <a:pt x="2156935" y="624151"/>
                  <a:pt x="2153990" y="625971"/>
                </a:cubicBezTo>
                <a:cubicBezTo>
                  <a:pt x="2144200" y="632046"/>
                  <a:pt x="2125842" y="648766"/>
                  <a:pt x="2125842" y="648766"/>
                </a:cubicBezTo>
                <a:cubicBezTo>
                  <a:pt x="2125842" y="648766"/>
                  <a:pt x="2121154" y="647631"/>
                  <a:pt x="2114580" y="648468"/>
                </a:cubicBezTo>
                <a:cubicBezTo>
                  <a:pt x="2103845" y="649844"/>
                  <a:pt x="2087057" y="653598"/>
                  <a:pt x="2069402" y="654542"/>
                </a:cubicBezTo>
                <a:cubicBezTo>
                  <a:pt x="2041130" y="656034"/>
                  <a:pt x="2001054" y="653917"/>
                  <a:pt x="1999205" y="658239"/>
                </a:cubicBezTo>
                <a:cubicBezTo>
                  <a:pt x="1998541" y="659789"/>
                  <a:pt x="2005068" y="672236"/>
                  <a:pt x="2013722" y="685771"/>
                </a:cubicBezTo>
                <a:cubicBezTo>
                  <a:pt x="2018613" y="693424"/>
                  <a:pt x="2024168" y="701423"/>
                  <a:pt x="2029606" y="708123"/>
                </a:cubicBezTo>
                <a:cubicBezTo>
                  <a:pt x="2037096" y="717316"/>
                  <a:pt x="2044652" y="723593"/>
                  <a:pt x="2046250" y="723805"/>
                </a:cubicBezTo>
                <a:cubicBezTo>
                  <a:pt x="2069325" y="726923"/>
                  <a:pt x="2079934" y="729668"/>
                  <a:pt x="2093304" y="732689"/>
                </a:cubicBezTo>
                <a:cubicBezTo>
                  <a:pt x="2103827" y="730101"/>
                  <a:pt x="2134853" y="728098"/>
                  <a:pt x="2134853" y="728098"/>
                </a:cubicBezTo>
                <a:lnTo>
                  <a:pt x="2145113" y="727512"/>
                </a:lnTo>
                <a:lnTo>
                  <a:pt x="2144990" y="729138"/>
                </a:lnTo>
                <a:cubicBezTo>
                  <a:pt x="2144980" y="729138"/>
                  <a:pt x="2140012" y="729148"/>
                  <a:pt x="2140735" y="732103"/>
                </a:cubicBezTo>
                <a:cubicBezTo>
                  <a:pt x="2141350" y="734616"/>
                  <a:pt x="2148763" y="739823"/>
                  <a:pt x="2156743" y="744386"/>
                </a:cubicBezTo>
                <a:cubicBezTo>
                  <a:pt x="2164734" y="748939"/>
                  <a:pt x="2173386" y="751048"/>
                  <a:pt x="2173386" y="751048"/>
                </a:cubicBezTo>
                <a:lnTo>
                  <a:pt x="2185402" y="763629"/>
                </a:lnTo>
                <a:lnTo>
                  <a:pt x="2184149" y="764957"/>
                </a:lnTo>
                <a:lnTo>
                  <a:pt x="2172010" y="753705"/>
                </a:lnTo>
                <a:cubicBezTo>
                  <a:pt x="2172010" y="753705"/>
                  <a:pt x="2161247" y="750662"/>
                  <a:pt x="2155867" y="747495"/>
                </a:cubicBezTo>
                <a:cubicBezTo>
                  <a:pt x="2147011" y="742268"/>
                  <a:pt x="2135719" y="735058"/>
                  <a:pt x="2135728" y="735058"/>
                </a:cubicBezTo>
                <a:cubicBezTo>
                  <a:pt x="2135728" y="735058"/>
                  <a:pt x="2125929" y="733999"/>
                  <a:pt x="2115831" y="734914"/>
                </a:cubicBezTo>
                <a:cubicBezTo>
                  <a:pt x="2105318" y="735857"/>
                  <a:pt x="2094401" y="738909"/>
                  <a:pt x="2093931" y="739795"/>
                </a:cubicBezTo>
                <a:cubicBezTo>
                  <a:pt x="2093170" y="741228"/>
                  <a:pt x="2130097" y="787013"/>
                  <a:pt x="2130097" y="787013"/>
                </a:cubicBezTo>
                <a:lnTo>
                  <a:pt x="2128095" y="788495"/>
                </a:lnTo>
                <a:cubicBezTo>
                  <a:pt x="2128095" y="788495"/>
                  <a:pt x="2092919" y="743126"/>
                  <a:pt x="2090676" y="740679"/>
                </a:cubicBezTo>
                <a:cubicBezTo>
                  <a:pt x="2088799" y="738639"/>
                  <a:pt x="2051526" y="730139"/>
                  <a:pt x="2050130" y="731651"/>
                </a:cubicBezTo>
                <a:cubicBezTo>
                  <a:pt x="2048706" y="733209"/>
                  <a:pt x="2062394" y="758893"/>
                  <a:pt x="2062394" y="758893"/>
                </a:cubicBezTo>
                <a:lnTo>
                  <a:pt x="2069653" y="799450"/>
                </a:lnTo>
                <a:lnTo>
                  <a:pt x="2103441" y="854955"/>
                </a:lnTo>
                <a:lnTo>
                  <a:pt x="2152613" y="936213"/>
                </a:lnTo>
                <a:lnTo>
                  <a:pt x="2101564" y="856582"/>
                </a:lnTo>
                <a:cubicBezTo>
                  <a:pt x="2101564" y="856582"/>
                  <a:pt x="2069537" y="808123"/>
                  <a:pt x="2066649" y="800480"/>
                </a:cubicBezTo>
                <a:cubicBezTo>
                  <a:pt x="2064589" y="795031"/>
                  <a:pt x="2065079" y="776827"/>
                  <a:pt x="2059391" y="759480"/>
                </a:cubicBezTo>
                <a:cubicBezTo>
                  <a:pt x="2053711" y="742133"/>
                  <a:pt x="2043872" y="731063"/>
                  <a:pt x="2043872" y="731063"/>
                </a:cubicBezTo>
                <a:cubicBezTo>
                  <a:pt x="2043872" y="731063"/>
                  <a:pt x="2020355" y="698459"/>
                  <a:pt x="2011720" y="696870"/>
                </a:cubicBezTo>
                <a:cubicBezTo>
                  <a:pt x="2010382" y="696629"/>
                  <a:pt x="2009256" y="720706"/>
                  <a:pt x="2008842" y="730322"/>
                </a:cubicBezTo>
                <a:cubicBezTo>
                  <a:pt x="2008408" y="740294"/>
                  <a:pt x="2014339" y="789235"/>
                  <a:pt x="2014348" y="789235"/>
                </a:cubicBezTo>
                <a:lnTo>
                  <a:pt x="2011720" y="791604"/>
                </a:lnTo>
                <a:lnTo>
                  <a:pt x="2005337" y="735058"/>
                </a:lnTo>
                <a:cubicBezTo>
                  <a:pt x="2005328" y="735058"/>
                  <a:pt x="2003221" y="741374"/>
                  <a:pt x="1994576" y="752674"/>
                </a:cubicBezTo>
                <a:cubicBezTo>
                  <a:pt x="1985931" y="763966"/>
                  <a:pt x="1970672" y="780207"/>
                  <a:pt x="1970672" y="780207"/>
                </a:cubicBezTo>
                <a:lnTo>
                  <a:pt x="1970422" y="777396"/>
                </a:lnTo>
                <a:cubicBezTo>
                  <a:pt x="1970422" y="777396"/>
                  <a:pt x="1983466" y="762647"/>
                  <a:pt x="1992198" y="750451"/>
                </a:cubicBezTo>
                <a:cubicBezTo>
                  <a:pt x="2000928" y="738263"/>
                  <a:pt x="2005089" y="727512"/>
                  <a:pt x="2005089" y="727512"/>
                </a:cubicBezTo>
                <a:cubicBezTo>
                  <a:pt x="2005089" y="727512"/>
                  <a:pt x="2009621" y="701057"/>
                  <a:pt x="2007715" y="693616"/>
                </a:cubicBezTo>
                <a:cubicBezTo>
                  <a:pt x="2006002" y="686975"/>
                  <a:pt x="1985132" y="665612"/>
                  <a:pt x="1975428" y="660463"/>
                </a:cubicBezTo>
                <a:cubicBezTo>
                  <a:pt x="1969374" y="657248"/>
                  <a:pt x="1917987" y="656612"/>
                  <a:pt x="1917987" y="656612"/>
                </a:cubicBezTo>
                <a:cubicBezTo>
                  <a:pt x="1917987" y="656612"/>
                  <a:pt x="1888886" y="655361"/>
                  <a:pt x="1874071" y="650537"/>
                </a:cubicBezTo>
                <a:cubicBezTo>
                  <a:pt x="1848061" y="642076"/>
                  <a:pt x="1821781" y="636415"/>
                  <a:pt x="1804115" y="633075"/>
                </a:cubicBezTo>
                <a:cubicBezTo>
                  <a:pt x="1791004" y="630592"/>
                  <a:pt x="1782591" y="629379"/>
                  <a:pt x="1782591" y="629379"/>
                </a:cubicBezTo>
                <a:cubicBezTo>
                  <a:pt x="1782591" y="629379"/>
                  <a:pt x="1785440" y="639996"/>
                  <a:pt x="1798860" y="662676"/>
                </a:cubicBezTo>
                <a:cubicBezTo>
                  <a:pt x="1812280" y="685356"/>
                  <a:pt x="1824533" y="704234"/>
                  <a:pt x="1837905" y="720550"/>
                </a:cubicBezTo>
                <a:cubicBezTo>
                  <a:pt x="1851276" y="736878"/>
                  <a:pt x="1862933" y="748265"/>
                  <a:pt x="1870568" y="761406"/>
                </a:cubicBezTo>
                <a:cubicBezTo>
                  <a:pt x="1878769" y="775528"/>
                  <a:pt x="1889340" y="808182"/>
                  <a:pt x="1889329" y="808182"/>
                </a:cubicBezTo>
                <a:lnTo>
                  <a:pt x="1888463" y="808768"/>
                </a:lnTo>
                <a:cubicBezTo>
                  <a:pt x="1888463" y="808768"/>
                  <a:pt x="1876440" y="781496"/>
                  <a:pt x="1868440" y="767470"/>
                </a:cubicBezTo>
                <a:cubicBezTo>
                  <a:pt x="1860412" y="753426"/>
                  <a:pt x="1847531" y="738167"/>
                  <a:pt x="1847541" y="738167"/>
                </a:cubicBezTo>
                <a:lnTo>
                  <a:pt x="1854798" y="754156"/>
                </a:lnTo>
                <a:lnTo>
                  <a:pt x="1850420" y="758151"/>
                </a:lnTo>
                <a:cubicBezTo>
                  <a:pt x="1850420" y="758151"/>
                  <a:pt x="1846713" y="745041"/>
                  <a:pt x="1838531" y="731361"/>
                </a:cubicBezTo>
                <a:cubicBezTo>
                  <a:pt x="1830406" y="717770"/>
                  <a:pt x="1815128" y="707671"/>
                  <a:pt x="1810748" y="697909"/>
                </a:cubicBezTo>
                <a:cubicBezTo>
                  <a:pt x="1802460" y="679427"/>
                  <a:pt x="1762991" y="639987"/>
                  <a:pt x="1744432" y="621380"/>
                </a:cubicBezTo>
                <a:cubicBezTo>
                  <a:pt x="1718180" y="595069"/>
                  <a:pt x="1672936" y="592904"/>
                  <a:pt x="1654453" y="598738"/>
                </a:cubicBezTo>
                <a:cubicBezTo>
                  <a:pt x="1635971" y="604562"/>
                  <a:pt x="1598205" y="644540"/>
                  <a:pt x="1578250" y="651135"/>
                </a:cubicBezTo>
                <a:cubicBezTo>
                  <a:pt x="1560864" y="656882"/>
                  <a:pt x="1488281" y="673574"/>
                  <a:pt x="1473263" y="677039"/>
                </a:cubicBezTo>
                <a:cubicBezTo>
                  <a:pt x="1436548" y="753426"/>
                  <a:pt x="1395992" y="837792"/>
                  <a:pt x="1361020" y="872274"/>
                </a:cubicBezTo>
                <a:cubicBezTo>
                  <a:pt x="1341824" y="891190"/>
                  <a:pt x="1271185" y="944771"/>
                  <a:pt x="1205098" y="993788"/>
                </a:cubicBezTo>
                <a:cubicBezTo>
                  <a:pt x="1167710" y="1021522"/>
                  <a:pt x="1154897" y="1030715"/>
                  <a:pt x="1132641" y="1046927"/>
                </a:cubicBezTo>
                <a:cubicBezTo>
                  <a:pt x="1138127" y="1047504"/>
                  <a:pt x="1140179" y="1047927"/>
                  <a:pt x="1145155" y="1048111"/>
                </a:cubicBezTo>
                <a:cubicBezTo>
                  <a:pt x="1158391" y="1048592"/>
                  <a:pt x="1160173" y="1043672"/>
                  <a:pt x="1160173" y="1043672"/>
                </a:cubicBezTo>
                <a:cubicBezTo>
                  <a:pt x="1160173" y="1043672"/>
                  <a:pt x="1167353" y="1032902"/>
                  <a:pt x="1171561" y="1026798"/>
                </a:cubicBezTo>
                <a:cubicBezTo>
                  <a:pt x="1175768" y="1020685"/>
                  <a:pt x="1185577" y="1016728"/>
                  <a:pt x="1192711" y="1009922"/>
                </a:cubicBezTo>
                <a:cubicBezTo>
                  <a:pt x="1199833" y="1003126"/>
                  <a:pt x="1205098" y="993788"/>
                  <a:pt x="1205098" y="993788"/>
                </a:cubicBezTo>
                <a:lnTo>
                  <a:pt x="1204349" y="1005629"/>
                </a:lnTo>
                <a:cubicBezTo>
                  <a:pt x="1204349" y="1005629"/>
                  <a:pt x="1216738" y="994540"/>
                  <a:pt x="1221492" y="988755"/>
                </a:cubicBezTo>
                <a:cubicBezTo>
                  <a:pt x="1226248" y="982978"/>
                  <a:pt x="1233796" y="984604"/>
                  <a:pt x="1239889" y="984760"/>
                </a:cubicBezTo>
                <a:cubicBezTo>
                  <a:pt x="1245973" y="984923"/>
                  <a:pt x="1257505" y="981552"/>
                  <a:pt x="1265660" y="979436"/>
                </a:cubicBezTo>
                <a:cubicBezTo>
                  <a:pt x="1273813" y="977318"/>
                  <a:pt x="1297658" y="979262"/>
                  <a:pt x="1303328" y="980620"/>
                </a:cubicBezTo>
                <a:cubicBezTo>
                  <a:pt x="1308998" y="981968"/>
                  <a:pt x="1338359" y="979656"/>
                  <a:pt x="1341621" y="978838"/>
                </a:cubicBezTo>
                <a:cubicBezTo>
                  <a:pt x="1344886" y="978030"/>
                  <a:pt x="1353001" y="970695"/>
                  <a:pt x="1353010" y="970704"/>
                </a:cubicBezTo>
                <a:lnTo>
                  <a:pt x="1354136" y="972475"/>
                </a:lnTo>
                <a:cubicBezTo>
                  <a:pt x="1354136" y="972475"/>
                  <a:pt x="1347089" y="979358"/>
                  <a:pt x="1342748" y="981207"/>
                </a:cubicBezTo>
                <a:cubicBezTo>
                  <a:pt x="1338406" y="983055"/>
                  <a:pt x="1312935" y="986358"/>
                  <a:pt x="1300699" y="982103"/>
                </a:cubicBezTo>
                <a:cubicBezTo>
                  <a:pt x="1288465" y="977838"/>
                  <a:pt x="1271570" y="982256"/>
                  <a:pt x="1262405" y="985500"/>
                </a:cubicBezTo>
                <a:cubicBezTo>
                  <a:pt x="1253251" y="988744"/>
                  <a:pt x="1230234" y="992923"/>
                  <a:pt x="1219991" y="1000305"/>
                </a:cubicBezTo>
                <a:cubicBezTo>
                  <a:pt x="1209748" y="1007690"/>
                  <a:pt x="1205455" y="1014340"/>
                  <a:pt x="1190333" y="1020733"/>
                </a:cubicBezTo>
                <a:cubicBezTo>
                  <a:pt x="1175209" y="1027115"/>
                  <a:pt x="1170435" y="1043672"/>
                  <a:pt x="1170435" y="1043672"/>
                </a:cubicBezTo>
                <a:cubicBezTo>
                  <a:pt x="1170435" y="1043672"/>
                  <a:pt x="1179782" y="1050797"/>
                  <a:pt x="1201970" y="1058180"/>
                </a:cubicBezTo>
                <a:cubicBezTo>
                  <a:pt x="1224149" y="1065564"/>
                  <a:pt x="1245666" y="1058988"/>
                  <a:pt x="1275296" y="1054185"/>
                </a:cubicBezTo>
                <a:cubicBezTo>
                  <a:pt x="1304935" y="1049372"/>
                  <a:pt x="1302732" y="1044145"/>
                  <a:pt x="1319095" y="1026356"/>
                </a:cubicBezTo>
                <a:cubicBezTo>
                  <a:pt x="1335461" y="1008565"/>
                  <a:pt x="1381669" y="1009730"/>
                  <a:pt x="1397677" y="1002972"/>
                </a:cubicBezTo>
                <a:cubicBezTo>
                  <a:pt x="1413696" y="996204"/>
                  <a:pt x="1440910" y="969742"/>
                  <a:pt x="1451363" y="943462"/>
                </a:cubicBezTo>
                <a:cubicBezTo>
                  <a:pt x="1461809" y="917191"/>
                  <a:pt x="1469355" y="900027"/>
                  <a:pt x="1486905" y="883517"/>
                </a:cubicBezTo>
                <a:cubicBezTo>
                  <a:pt x="1504443" y="867018"/>
                  <a:pt x="1533255" y="865622"/>
                  <a:pt x="1546713" y="855399"/>
                </a:cubicBezTo>
                <a:cubicBezTo>
                  <a:pt x="1560171" y="845166"/>
                  <a:pt x="1562356" y="834673"/>
                  <a:pt x="1562356" y="834673"/>
                </a:cubicBezTo>
                <a:lnTo>
                  <a:pt x="1567112" y="815583"/>
                </a:lnTo>
                <a:lnTo>
                  <a:pt x="1565235" y="810250"/>
                </a:lnTo>
                <a:lnTo>
                  <a:pt x="1571367" y="790863"/>
                </a:lnTo>
                <a:lnTo>
                  <a:pt x="1573495" y="792346"/>
                </a:lnTo>
                <a:lnTo>
                  <a:pt x="1568613" y="809808"/>
                </a:lnTo>
                <a:lnTo>
                  <a:pt x="1570866" y="813803"/>
                </a:lnTo>
                <a:lnTo>
                  <a:pt x="1566112" y="833344"/>
                </a:lnTo>
                <a:cubicBezTo>
                  <a:pt x="1566112" y="833344"/>
                  <a:pt x="1585151" y="813080"/>
                  <a:pt x="1589262" y="797081"/>
                </a:cubicBezTo>
                <a:cubicBezTo>
                  <a:pt x="1593363" y="781072"/>
                  <a:pt x="1595645" y="760664"/>
                  <a:pt x="1595645" y="760664"/>
                </a:cubicBezTo>
                <a:lnTo>
                  <a:pt x="1603904" y="756073"/>
                </a:lnTo>
                <a:cubicBezTo>
                  <a:pt x="1603904" y="756073"/>
                  <a:pt x="1602441" y="752395"/>
                  <a:pt x="1595269" y="743048"/>
                </a:cubicBezTo>
                <a:cubicBezTo>
                  <a:pt x="1588099" y="733710"/>
                  <a:pt x="1599774" y="713004"/>
                  <a:pt x="1599774" y="713004"/>
                </a:cubicBezTo>
                <a:lnTo>
                  <a:pt x="1597146" y="700865"/>
                </a:lnTo>
                <a:lnTo>
                  <a:pt x="1601151" y="699383"/>
                </a:lnTo>
                <a:lnTo>
                  <a:pt x="1603529" y="713004"/>
                </a:lnTo>
                <a:lnTo>
                  <a:pt x="1597021" y="730023"/>
                </a:lnTo>
                <a:lnTo>
                  <a:pt x="1599399" y="737724"/>
                </a:lnTo>
                <a:lnTo>
                  <a:pt x="1607408" y="750894"/>
                </a:lnTo>
                <a:lnTo>
                  <a:pt x="1620924" y="736838"/>
                </a:lnTo>
                <a:lnTo>
                  <a:pt x="1624303" y="722621"/>
                </a:lnTo>
                <a:lnTo>
                  <a:pt x="1625180" y="698651"/>
                </a:lnTo>
                <a:lnTo>
                  <a:pt x="1629934" y="683249"/>
                </a:lnTo>
                <a:lnTo>
                  <a:pt x="1632312" y="683845"/>
                </a:lnTo>
                <a:lnTo>
                  <a:pt x="1628307" y="698939"/>
                </a:lnTo>
                <a:lnTo>
                  <a:pt x="1627681" y="723073"/>
                </a:lnTo>
                <a:lnTo>
                  <a:pt x="1623551" y="736984"/>
                </a:lnTo>
                <a:lnTo>
                  <a:pt x="1634931" y="730322"/>
                </a:lnTo>
                <a:lnTo>
                  <a:pt x="1671598" y="705158"/>
                </a:lnTo>
                <a:cubicBezTo>
                  <a:pt x="1671598" y="705158"/>
                  <a:pt x="1679771" y="687041"/>
                  <a:pt x="1681234" y="681034"/>
                </a:cubicBezTo>
                <a:cubicBezTo>
                  <a:pt x="1682697" y="675027"/>
                  <a:pt x="1682234" y="657643"/>
                  <a:pt x="1682234" y="657643"/>
                </a:cubicBezTo>
                <a:lnTo>
                  <a:pt x="1686364" y="658239"/>
                </a:lnTo>
                <a:cubicBezTo>
                  <a:pt x="1686364" y="658239"/>
                  <a:pt x="1687328" y="678021"/>
                  <a:pt x="1683361" y="686810"/>
                </a:cubicBezTo>
                <a:cubicBezTo>
                  <a:pt x="1679395" y="695589"/>
                  <a:pt x="1675227" y="706487"/>
                  <a:pt x="1675227" y="706496"/>
                </a:cubicBezTo>
                <a:lnTo>
                  <a:pt x="1695876" y="703232"/>
                </a:lnTo>
                <a:lnTo>
                  <a:pt x="1726161" y="699979"/>
                </a:lnTo>
                <a:lnTo>
                  <a:pt x="1724659" y="704416"/>
                </a:lnTo>
                <a:lnTo>
                  <a:pt x="1672849" y="711078"/>
                </a:lnTo>
                <a:cubicBezTo>
                  <a:pt x="1672849" y="711078"/>
                  <a:pt x="1606639" y="759510"/>
                  <a:pt x="1600150" y="768510"/>
                </a:cubicBezTo>
                <a:cubicBezTo>
                  <a:pt x="1593661" y="777510"/>
                  <a:pt x="1602287" y="790748"/>
                  <a:pt x="1599148" y="799738"/>
                </a:cubicBezTo>
                <a:cubicBezTo>
                  <a:pt x="1596011" y="808740"/>
                  <a:pt x="1590640" y="820907"/>
                  <a:pt x="1590640" y="820907"/>
                </a:cubicBezTo>
                <a:cubicBezTo>
                  <a:pt x="1590640" y="820907"/>
                  <a:pt x="1557900" y="858104"/>
                  <a:pt x="1544085" y="870638"/>
                </a:cubicBezTo>
                <a:cubicBezTo>
                  <a:pt x="1530272" y="883181"/>
                  <a:pt x="1503819" y="886935"/>
                  <a:pt x="1492286" y="894329"/>
                </a:cubicBezTo>
                <a:cubicBezTo>
                  <a:pt x="1480733" y="901712"/>
                  <a:pt x="1453616" y="982689"/>
                  <a:pt x="1453616" y="982689"/>
                </a:cubicBezTo>
                <a:lnTo>
                  <a:pt x="1432466" y="995270"/>
                </a:lnTo>
                <a:cubicBezTo>
                  <a:pt x="1432466" y="995270"/>
                  <a:pt x="1440207" y="997003"/>
                  <a:pt x="1457620" y="1002818"/>
                </a:cubicBezTo>
                <a:cubicBezTo>
                  <a:pt x="1475026" y="1008643"/>
                  <a:pt x="1492661" y="1006525"/>
                  <a:pt x="1492661" y="1006525"/>
                </a:cubicBezTo>
                <a:cubicBezTo>
                  <a:pt x="1492661" y="1006525"/>
                  <a:pt x="1519038" y="985549"/>
                  <a:pt x="1524814" y="983729"/>
                </a:cubicBezTo>
                <a:cubicBezTo>
                  <a:pt x="1530599" y="981909"/>
                  <a:pt x="1561355" y="973361"/>
                  <a:pt x="1561355" y="973361"/>
                </a:cubicBezTo>
                <a:cubicBezTo>
                  <a:pt x="1561355" y="973361"/>
                  <a:pt x="1587973" y="957555"/>
                  <a:pt x="1593392" y="953386"/>
                </a:cubicBezTo>
                <a:cubicBezTo>
                  <a:pt x="1598803" y="949208"/>
                  <a:pt x="1620386" y="929349"/>
                  <a:pt x="1626806" y="924228"/>
                </a:cubicBezTo>
                <a:cubicBezTo>
                  <a:pt x="1633217" y="919097"/>
                  <a:pt x="1685990" y="888696"/>
                  <a:pt x="1685990" y="888696"/>
                </a:cubicBezTo>
                <a:lnTo>
                  <a:pt x="1691371" y="893433"/>
                </a:lnTo>
                <a:cubicBezTo>
                  <a:pt x="1691371" y="893433"/>
                  <a:pt x="1626844" y="932795"/>
                  <a:pt x="1617795" y="940651"/>
                </a:cubicBezTo>
                <a:cubicBezTo>
                  <a:pt x="1608736" y="948516"/>
                  <a:pt x="1565736" y="979878"/>
                  <a:pt x="1565736" y="979878"/>
                </a:cubicBezTo>
                <a:lnTo>
                  <a:pt x="1521435" y="992315"/>
                </a:lnTo>
                <a:lnTo>
                  <a:pt x="1510672" y="1008738"/>
                </a:lnTo>
                <a:cubicBezTo>
                  <a:pt x="1510672" y="1008738"/>
                  <a:pt x="1621540" y="1043634"/>
                  <a:pt x="1644567" y="1051662"/>
                </a:cubicBezTo>
                <a:cubicBezTo>
                  <a:pt x="1667603" y="1059702"/>
                  <a:pt x="1719797" y="1084779"/>
                  <a:pt x="1738425" y="1089263"/>
                </a:cubicBezTo>
                <a:cubicBezTo>
                  <a:pt x="1757051" y="1093740"/>
                  <a:pt x="1773398" y="1084623"/>
                  <a:pt x="1779588" y="1082006"/>
                </a:cubicBezTo>
                <a:cubicBezTo>
                  <a:pt x="1785778" y="1079387"/>
                  <a:pt x="1817006" y="1065430"/>
                  <a:pt x="1817006" y="1065430"/>
                </a:cubicBezTo>
                <a:cubicBezTo>
                  <a:pt x="1817006" y="1065430"/>
                  <a:pt x="1866467" y="1046263"/>
                  <a:pt x="1874572" y="1041305"/>
                </a:cubicBezTo>
                <a:cubicBezTo>
                  <a:pt x="1878837" y="1038686"/>
                  <a:pt x="1889127" y="1033391"/>
                  <a:pt x="1897214" y="1027538"/>
                </a:cubicBezTo>
                <a:cubicBezTo>
                  <a:pt x="1905349" y="1021647"/>
                  <a:pt x="1911365" y="1015101"/>
                  <a:pt x="1911355" y="1015101"/>
                </a:cubicBezTo>
                <a:cubicBezTo>
                  <a:pt x="1911355" y="1015101"/>
                  <a:pt x="1916062" y="1006756"/>
                  <a:pt x="1918863" y="998967"/>
                </a:cubicBezTo>
                <a:cubicBezTo>
                  <a:pt x="1921665" y="991190"/>
                  <a:pt x="1928124" y="983431"/>
                  <a:pt x="1928124" y="983431"/>
                </a:cubicBezTo>
                <a:cubicBezTo>
                  <a:pt x="1928124" y="983431"/>
                  <a:pt x="1930627" y="965371"/>
                  <a:pt x="1931128" y="957969"/>
                </a:cubicBezTo>
                <a:cubicBezTo>
                  <a:pt x="1931638" y="950565"/>
                  <a:pt x="1938761" y="930734"/>
                  <a:pt x="1938761" y="930734"/>
                </a:cubicBezTo>
                <a:lnTo>
                  <a:pt x="1941890" y="931476"/>
                </a:lnTo>
                <a:cubicBezTo>
                  <a:pt x="1941890" y="931476"/>
                  <a:pt x="1937231" y="945627"/>
                  <a:pt x="1935007" y="955899"/>
                </a:cubicBezTo>
                <a:cubicBezTo>
                  <a:pt x="1933659" y="962146"/>
                  <a:pt x="1933130" y="979725"/>
                  <a:pt x="1933130" y="979734"/>
                </a:cubicBezTo>
                <a:cubicBezTo>
                  <a:pt x="1933130" y="979734"/>
                  <a:pt x="1944548" y="972186"/>
                  <a:pt x="1948772" y="968779"/>
                </a:cubicBezTo>
                <a:cubicBezTo>
                  <a:pt x="1952999" y="965361"/>
                  <a:pt x="1969296" y="956496"/>
                  <a:pt x="1969296" y="956496"/>
                </a:cubicBezTo>
                <a:lnTo>
                  <a:pt x="1974428" y="958565"/>
                </a:lnTo>
                <a:cubicBezTo>
                  <a:pt x="1974428" y="958565"/>
                  <a:pt x="1963703" y="963128"/>
                  <a:pt x="1953153" y="969808"/>
                </a:cubicBezTo>
                <a:cubicBezTo>
                  <a:pt x="1942361" y="976654"/>
                  <a:pt x="1931754" y="985750"/>
                  <a:pt x="1928374" y="989495"/>
                </a:cubicBezTo>
                <a:cubicBezTo>
                  <a:pt x="1921693" y="996908"/>
                  <a:pt x="1918613" y="1012733"/>
                  <a:pt x="1918613" y="1012733"/>
                </a:cubicBezTo>
                <a:cubicBezTo>
                  <a:pt x="1918613" y="1012733"/>
                  <a:pt x="1935979" y="1010038"/>
                  <a:pt x="1941014" y="1010222"/>
                </a:cubicBezTo>
                <a:cubicBezTo>
                  <a:pt x="1946049" y="1010404"/>
                  <a:pt x="1970173" y="1011704"/>
                  <a:pt x="1970173" y="1011704"/>
                </a:cubicBezTo>
                <a:lnTo>
                  <a:pt x="1999706" y="995868"/>
                </a:lnTo>
                <a:lnTo>
                  <a:pt x="2021722" y="995868"/>
                </a:lnTo>
                <a:cubicBezTo>
                  <a:pt x="2021731" y="995868"/>
                  <a:pt x="2045749" y="982748"/>
                  <a:pt x="2050630" y="980465"/>
                </a:cubicBezTo>
                <a:cubicBezTo>
                  <a:pt x="2055512" y="978184"/>
                  <a:pt x="2086047" y="969664"/>
                  <a:pt x="2086047" y="969664"/>
                </a:cubicBezTo>
                <a:lnTo>
                  <a:pt x="2086296" y="972331"/>
                </a:lnTo>
                <a:cubicBezTo>
                  <a:pt x="2086296" y="972331"/>
                  <a:pt x="2058370" y="981082"/>
                  <a:pt x="2050505" y="984316"/>
                </a:cubicBezTo>
                <a:cubicBezTo>
                  <a:pt x="2042650" y="987551"/>
                  <a:pt x="2022724" y="1000894"/>
                  <a:pt x="2022724" y="1000894"/>
                </a:cubicBezTo>
                <a:lnTo>
                  <a:pt x="1999831" y="999265"/>
                </a:lnTo>
                <a:cubicBezTo>
                  <a:pt x="1999831" y="999265"/>
                  <a:pt x="1988761" y="1007073"/>
                  <a:pt x="1984690" y="1009480"/>
                </a:cubicBezTo>
                <a:cubicBezTo>
                  <a:pt x="1980607" y="1011886"/>
                  <a:pt x="1968795" y="1016439"/>
                  <a:pt x="1968795" y="1016439"/>
                </a:cubicBezTo>
                <a:cubicBezTo>
                  <a:pt x="1968795" y="1016439"/>
                  <a:pt x="1941706" y="1015054"/>
                  <a:pt x="1936634" y="1015101"/>
                </a:cubicBezTo>
                <a:cubicBezTo>
                  <a:pt x="1931561" y="1015160"/>
                  <a:pt x="1914233" y="1019395"/>
                  <a:pt x="1914233" y="1019395"/>
                </a:cubicBezTo>
                <a:cubicBezTo>
                  <a:pt x="1914233" y="1019395"/>
                  <a:pt x="1904867" y="1027115"/>
                  <a:pt x="1901344" y="1029465"/>
                </a:cubicBezTo>
                <a:cubicBezTo>
                  <a:pt x="1897820" y="1031812"/>
                  <a:pt x="1884449" y="1040862"/>
                  <a:pt x="1884459" y="1040862"/>
                </a:cubicBezTo>
                <a:cubicBezTo>
                  <a:pt x="1884449" y="1040862"/>
                  <a:pt x="1891062" y="1043308"/>
                  <a:pt x="1894084" y="1044414"/>
                </a:cubicBezTo>
                <a:cubicBezTo>
                  <a:pt x="1897117" y="1045511"/>
                  <a:pt x="1903971" y="1050778"/>
                  <a:pt x="1903971" y="1050778"/>
                </a:cubicBezTo>
                <a:cubicBezTo>
                  <a:pt x="1903971" y="1050778"/>
                  <a:pt x="1905753" y="1050488"/>
                  <a:pt x="1908101" y="1047813"/>
                </a:cubicBezTo>
                <a:cubicBezTo>
                  <a:pt x="1910450" y="1045145"/>
                  <a:pt x="1915984" y="1041748"/>
                  <a:pt x="1915984" y="1041748"/>
                </a:cubicBezTo>
                <a:lnTo>
                  <a:pt x="1917736" y="1043374"/>
                </a:lnTo>
                <a:lnTo>
                  <a:pt x="1907100" y="1052558"/>
                </a:lnTo>
                <a:cubicBezTo>
                  <a:pt x="1907100" y="1052558"/>
                  <a:pt x="1914714" y="1051383"/>
                  <a:pt x="1918488" y="1050634"/>
                </a:cubicBezTo>
                <a:cubicBezTo>
                  <a:pt x="1922270" y="1049873"/>
                  <a:pt x="1927123" y="1050922"/>
                  <a:pt x="1927123" y="1050922"/>
                </a:cubicBezTo>
                <a:lnTo>
                  <a:pt x="1941014" y="1044857"/>
                </a:lnTo>
                <a:lnTo>
                  <a:pt x="1942140" y="1047081"/>
                </a:lnTo>
                <a:lnTo>
                  <a:pt x="1930502" y="1053291"/>
                </a:lnTo>
                <a:cubicBezTo>
                  <a:pt x="1930502" y="1053291"/>
                  <a:pt x="1938030" y="1058806"/>
                  <a:pt x="1939513" y="1058922"/>
                </a:cubicBezTo>
                <a:cubicBezTo>
                  <a:pt x="1940995" y="1059037"/>
                  <a:pt x="1948146" y="1056697"/>
                  <a:pt x="1948146" y="1056697"/>
                </a:cubicBezTo>
                <a:lnTo>
                  <a:pt x="1949023" y="1059508"/>
                </a:lnTo>
                <a:cubicBezTo>
                  <a:pt x="1949023" y="1059508"/>
                  <a:pt x="1941890" y="1061818"/>
                  <a:pt x="1938385" y="1061135"/>
                </a:cubicBezTo>
                <a:cubicBezTo>
                  <a:pt x="1934882" y="1060452"/>
                  <a:pt x="1928374" y="1054031"/>
                  <a:pt x="1928374" y="1054031"/>
                </a:cubicBezTo>
                <a:cubicBezTo>
                  <a:pt x="1928374" y="1054031"/>
                  <a:pt x="1920828" y="1054069"/>
                  <a:pt x="1916736" y="1053742"/>
                </a:cubicBezTo>
                <a:cubicBezTo>
                  <a:pt x="1912644" y="1053395"/>
                  <a:pt x="1907600" y="1056544"/>
                  <a:pt x="1907600" y="1056553"/>
                </a:cubicBezTo>
                <a:lnTo>
                  <a:pt x="1912856" y="1086155"/>
                </a:lnTo>
                <a:lnTo>
                  <a:pt x="1910729" y="1084970"/>
                </a:lnTo>
                <a:cubicBezTo>
                  <a:pt x="1910729" y="1084970"/>
                  <a:pt x="1907042" y="1061771"/>
                  <a:pt x="1904597" y="1055657"/>
                </a:cubicBezTo>
                <a:cubicBezTo>
                  <a:pt x="1902162" y="1049556"/>
                  <a:pt x="1885411" y="1043625"/>
                  <a:pt x="1878326" y="1043818"/>
                </a:cubicBezTo>
                <a:cubicBezTo>
                  <a:pt x="1871511" y="1044010"/>
                  <a:pt x="1817882" y="1076085"/>
                  <a:pt x="1817882" y="1076085"/>
                </a:cubicBezTo>
                <a:cubicBezTo>
                  <a:pt x="1817882" y="1076085"/>
                  <a:pt x="1792978" y="1087512"/>
                  <a:pt x="1778461" y="1091036"/>
                </a:cubicBezTo>
                <a:cubicBezTo>
                  <a:pt x="1762895" y="1094828"/>
                  <a:pt x="1735045" y="1095329"/>
                  <a:pt x="1735045" y="1095329"/>
                </a:cubicBezTo>
                <a:cubicBezTo>
                  <a:pt x="1735045" y="1095329"/>
                  <a:pt x="1744489" y="1107102"/>
                  <a:pt x="1752191" y="1114129"/>
                </a:cubicBezTo>
                <a:cubicBezTo>
                  <a:pt x="1759882" y="1121156"/>
                  <a:pt x="1774033" y="1128252"/>
                  <a:pt x="1781965" y="1135587"/>
                </a:cubicBezTo>
                <a:cubicBezTo>
                  <a:pt x="1789735" y="1142778"/>
                  <a:pt x="1799342" y="1164938"/>
                  <a:pt x="1818256" y="1185769"/>
                </a:cubicBezTo>
                <a:cubicBezTo>
                  <a:pt x="1818892" y="1184393"/>
                  <a:pt x="1819374" y="1182304"/>
                  <a:pt x="1820010" y="1181177"/>
                </a:cubicBezTo>
                <a:cubicBezTo>
                  <a:pt x="1823100" y="1175758"/>
                  <a:pt x="1833399" y="1168451"/>
                  <a:pt x="1833399" y="1168451"/>
                </a:cubicBezTo>
                <a:cubicBezTo>
                  <a:pt x="1833399" y="1168451"/>
                  <a:pt x="1823580" y="1181611"/>
                  <a:pt x="1822386" y="1185471"/>
                </a:cubicBezTo>
                <a:cubicBezTo>
                  <a:pt x="1822156" y="1186231"/>
                  <a:pt x="1821520" y="1187868"/>
                  <a:pt x="1821261" y="1188878"/>
                </a:cubicBezTo>
                <a:cubicBezTo>
                  <a:pt x="1842410" y="1210654"/>
                  <a:pt x="1902335" y="1253953"/>
                  <a:pt x="1902970" y="1253703"/>
                </a:cubicBezTo>
                <a:cubicBezTo>
                  <a:pt x="1903625" y="1253452"/>
                  <a:pt x="1920702" y="1253452"/>
                  <a:pt x="1926246" y="1253414"/>
                </a:cubicBezTo>
                <a:cubicBezTo>
                  <a:pt x="1931792" y="1253367"/>
                  <a:pt x="1935132" y="1250305"/>
                  <a:pt x="1935132" y="1250305"/>
                </a:cubicBezTo>
                <a:lnTo>
                  <a:pt x="1955781" y="1236982"/>
                </a:lnTo>
                <a:lnTo>
                  <a:pt x="1975178" y="1210778"/>
                </a:lnTo>
                <a:lnTo>
                  <a:pt x="1977055" y="1216853"/>
                </a:lnTo>
                <a:lnTo>
                  <a:pt x="1955656" y="1241131"/>
                </a:lnTo>
                <a:lnTo>
                  <a:pt x="1939137" y="1252818"/>
                </a:lnTo>
                <a:cubicBezTo>
                  <a:pt x="1939137" y="1252818"/>
                  <a:pt x="1950583" y="1261751"/>
                  <a:pt x="1956032" y="1264369"/>
                </a:cubicBezTo>
                <a:cubicBezTo>
                  <a:pt x="1961479" y="1266978"/>
                  <a:pt x="1967169" y="1269548"/>
                  <a:pt x="1967169" y="1269548"/>
                </a:cubicBezTo>
                <a:cubicBezTo>
                  <a:pt x="1967169" y="1269548"/>
                  <a:pt x="1980414" y="1267508"/>
                  <a:pt x="1983563" y="1267325"/>
                </a:cubicBezTo>
                <a:cubicBezTo>
                  <a:pt x="1986702" y="1267132"/>
                  <a:pt x="2003085" y="1272803"/>
                  <a:pt x="2003085" y="1272803"/>
                </a:cubicBezTo>
                <a:lnTo>
                  <a:pt x="2003210" y="1275468"/>
                </a:lnTo>
                <a:cubicBezTo>
                  <a:pt x="2003200" y="1275468"/>
                  <a:pt x="1986182" y="1271233"/>
                  <a:pt x="1981059" y="1270290"/>
                </a:cubicBezTo>
                <a:cubicBezTo>
                  <a:pt x="1975929" y="1269337"/>
                  <a:pt x="1969672" y="1273389"/>
                  <a:pt x="1969672" y="1273389"/>
                </a:cubicBezTo>
                <a:cubicBezTo>
                  <a:pt x="1969672" y="1273399"/>
                  <a:pt x="1975381" y="1293575"/>
                  <a:pt x="1978807" y="1300922"/>
                </a:cubicBezTo>
                <a:cubicBezTo>
                  <a:pt x="1982234" y="1308276"/>
                  <a:pt x="1991321" y="1326382"/>
                  <a:pt x="1991321" y="1326382"/>
                </a:cubicBezTo>
                <a:lnTo>
                  <a:pt x="1986191" y="1324160"/>
                </a:lnTo>
                <a:cubicBezTo>
                  <a:pt x="1986191" y="1324169"/>
                  <a:pt x="1976015" y="1306234"/>
                  <a:pt x="1972426" y="1298409"/>
                </a:cubicBezTo>
                <a:cubicBezTo>
                  <a:pt x="1968835" y="1290582"/>
                  <a:pt x="1963665" y="1272061"/>
                  <a:pt x="1963665" y="1272061"/>
                </a:cubicBezTo>
                <a:cubicBezTo>
                  <a:pt x="1963665" y="1272061"/>
                  <a:pt x="1956685" y="1272032"/>
                  <a:pt x="1949399" y="1268508"/>
                </a:cubicBezTo>
                <a:cubicBezTo>
                  <a:pt x="1942111" y="1264985"/>
                  <a:pt x="1936258" y="1257255"/>
                  <a:pt x="1936258" y="1257255"/>
                </a:cubicBezTo>
                <a:cubicBezTo>
                  <a:pt x="1936258" y="1257265"/>
                  <a:pt x="1929741" y="1257371"/>
                  <a:pt x="1923868" y="1260220"/>
                </a:cubicBezTo>
                <a:cubicBezTo>
                  <a:pt x="1918006" y="1263070"/>
                  <a:pt x="1909228" y="1264515"/>
                  <a:pt x="1909228" y="1264515"/>
                </a:cubicBezTo>
                <a:lnTo>
                  <a:pt x="1917736" y="1280647"/>
                </a:lnTo>
                <a:cubicBezTo>
                  <a:pt x="1918046" y="1280474"/>
                  <a:pt x="1920741" y="1279020"/>
                  <a:pt x="1920741" y="1279020"/>
                </a:cubicBezTo>
                <a:lnTo>
                  <a:pt x="1920866" y="1284200"/>
                </a:lnTo>
                <a:cubicBezTo>
                  <a:pt x="1920866" y="1284200"/>
                  <a:pt x="1920038" y="1284767"/>
                  <a:pt x="1919989" y="1284786"/>
                </a:cubicBezTo>
                <a:lnTo>
                  <a:pt x="1932128" y="1307737"/>
                </a:lnTo>
                <a:lnTo>
                  <a:pt x="1945644" y="1318836"/>
                </a:lnTo>
                <a:cubicBezTo>
                  <a:pt x="1945644" y="1318836"/>
                  <a:pt x="1974273" y="1332148"/>
                  <a:pt x="1987693" y="1336597"/>
                </a:cubicBezTo>
                <a:cubicBezTo>
                  <a:pt x="2001112" y="1341034"/>
                  <a:pt x="2010344" y="1350660"/>
                  <a:pt x="2010344" y="1350660"/>
                </a:cubicBezTo>
                <a:cubicBezTo>
                  <a:pt x="2010344" y="1350660"/>
                  <a:pt x="2030589" y="1373321"/>
                  <a:pt x="2035988" y="1378337"/>
                </a:cubicBezTo>
                <a:cubicBezTo>
                  <a:pt x="2041399" y="1383353"/>
                  <a:pt x="2066398" y="1402317"/>
                  <a:pt x="2066398" y="1402317"/>
                </a:cubicBezTo>
                <a:lnTo>
                  <a:pt x="2065648" y="1407939"/>
                </a:lnTo>
                <a:cubicBezTo>
                  <a:pt x="2065648" y="1407939"/>
                  <a:pt x="2025303" y="1379136"/>
                  <a:pt x="2017842" y="1373900"/>
                </a:cubicBezTo>
                <a:cubicBezTo>
                  <a:pt x="2010391" y="1368662"/>
                  <a:pt x="1992198" y="1352731"/>
                  <a:pt x="1992198" y="1352731"/>
                </a:cubicBezTo>
                <a:cubicBezTo>
                  <a:pt x="1992198" y="1352731"/>
                  <a:pt x="1940446" y="1327510"/>
                  <a:pt x="1937510" y="1331562"/>
                </a:cubicBezTo>
                <a:cubicBezTo>
                  <a:pt x="1934574" y="1335615"/>
                  <a:pt x="1940513" y="1372118"/>
                  <a:pt x="1940513" y="1372118"/>
                </a:cubicBezTo>
                <a:lnTo>
                  <a:pt x="1962538" y="1402019"/>
                </a:lnTo>
                <a:lnTo>
                  <a:pt x="1985941" y="1434141"/>
                </a:lnTo>
                <a:lnTo>
                  <a:pt x="1982936" y="1437098"/>
                </a:lnTo>
                <a:lnTo>
                  <a:pt x="1958034" y="1405426"/>
                </a:lnTo>
                <a:lnTo>
                  <a:pt x="1938385" y="1380406"/>
                </a:lnTo>
                <a:lnTo>
                  <a:pt x="1936007" y="1395511"/>
                </a:lnTo>
                <a:lnTo>
                  <a:pt x="1931754" y="1445982"/>
                </a:lnTo>
                <a:cubicBezTo>
                  <a:pt x="1931754" y="1445982"/>
                  <a:pt x="1940936" y="1469432"/>
                  <a:pt x="1943893" y="1476181"/>
                </a:cubicBezTo>
                <a:cubicBezTo>
                  <a:pt x="1946848" y="1482919"/>
                  <a:pt x="1947493" y="1491611"/>
                  <a:pt x="1948397" y="1496010"/>
                </a:cubicBezTo>
                <a:cubicBezTo>
                  <a:pt x="1949302" y="1500410"/>
                  <a:pt x="1958784" y="1516139"/>
                  <a:pt x="1958784" y="1516139"/>
                </a:cubicBezTo>
                <a:cubicBezTo>
                  <a:pt x="1958784" y="1516139"/>
                  <a:pt x="1948205" y="1506688"/>
                  <a:pt x="1945394" y="1500305"/>
                </a:cubicBezTo>
                <a:cubicBezTo>
                  <a:pt x="1942583" y="1493922"/>
                  <a:pt x="1940186" y="1483921"/>
                  <a:pt x="1938510" y="1474843"/>
                </a:cubicBezTo>
                <a:cubicBezTo>
                  <a:pt x="1936836" y="1465764"/>
                  <a:pt x="1931820" y="1455234"/>
                  <a:pt x="1928374" y="1450863"/>
                </a:cubicBezTo>
                <a:cubicBezTo>
                  <a:pt x="1924937" y="1446502"/>
                  <a:pt x="1922117" y="1450863"/>
                  <a:pt x="1922117" y="1450863"/>
                </a:cubicBezTo>
                <a:cubicBezTo>
                  <a:pt x="1922117" y="1450863"/>
                  <a:pt x="1925168" y="1433824"/>
                  <a:pt x="1927748" y="1423928"/>
                </a:cubicBezTo>
                <a:cubicBezTo>
                  <a:pt x="1930329" y="1414021"/>
                  <a:pt x="1931253" y="1379077"/>
                  <a:pt x="1931253" y="1379077"/>
                </a:cubicBezTo>
                <a:lnTo>
                  <a:pt x="1921741" y="1311577"/>
                </a:lnTo>
                <a:cubicBezTo>
                  <a:pt x="1921741" y="1311586"/>
                  <a:pt x="1913713" y="1300286"/>
                  <a:pt x="1907850" y="1292190"/>
                </a:cubicBezTo>
                <a:cubicBezTo>
                  <a:pt x="1900612" y="1296511"/>
                  <a:pt x="1894306" y="1300093"/>
                  <a:pt x="1891331" y="1302258"/>
                </a:cubicBezTo>
                <a:cubicBezTo>
                  <a:pt x="1886019" y="1306139"/>
                  <a:pt x="1865687" y="1324160"/>
                  <a:pt x="1865687" y="1324160"/>
                </a:cubicBezTo>
                <a:cubicBezTo>
                  <a:pt x="1865687" y="1324160"/>
                  <a:pt x="1856656" y="1331687"/>
                  <a:pt x="1844162" y="1334084"/>
                </a:cubicBezTo>
                <a:cubicBezTo>
                  <a:pt x="1831657" y="1336472"/>
                  <a:pt x="1804616" y="1345029"/>
                  <a:pt x="1804616" y="1345029"/>
                </a:cubicBezTo>
                <a:lnTo>
                  <a:pt x="1791477" y="1353473"/>
                </a:lnTo>
                <a:lnTo>
                  <a:pt x="1767074" y="1389878"/>
                </a:lnTo>
                <a:cubicBezTo>
                  <a:pt x="1767074" y="1389878"/>
                  <a:pt x="1774794" y="1392084"/>
                  <a:pt x="1779837" y="1395357"/>
                </a:cubicBezTo>
                <a:cubicBezTo>
                  <a:pt x="1784891" y="1398639"/>
                  <a:pt x="1790850" y="1399506"/>
                  <a:pt x="1790850" y="1399506"/>
                </a:cubicBezTo>
                <a:cubicBezTo>
                  <a:pt x="1790850" y="1399506"/>
                  <a:pt x="1796857" y="1393220"/>
                  <a:pt x="1803741" y="1390918"/>
                </a:cubicBezTo>
                <a:cubicBezTo>
                  <a:pt x="1810633" y="1388618"/>
                  <a:pt x="1816755" y="1389590"/>
                  <a:pt x="1816755" y="1389590"/>
                </a:cubicBezTo>
                <a:cubicBezTo>
                  <a:pt x="1816755" y="1389590"/>
                  <a:pt x="1823100" y="1373427"/>
                  <a:pt x="1827017" y="1366796"/>
                </a:cubicBezTo>
                <a:cubicBezTo>
                  <a:pt x="1830936" y="1360153"/>
                  <a:pt x="1841784" y="1345029"/>
                  <a:pt x="1841784" y="1345029"/>
                </a:cubicBezTo>
                <a:lnTo>
                  <a:pt x="1846540" y="1343701"/>
                </a:lnTo>
                <a:cubicBezTo>
                  <a:pt x="1846540" y="1343701"/>
                  <a:pt x="1836875" y="1358939"/>
                  <a:pt x="1833149" y="1365168"/>
                </a:cubicBezTo>
                <a:cubicBezTo>
                  <a:pt x="1829414" y="1371387"/>
                  <a:pt x="1822386" y="1388994"/>
                  <a:pt x="1822386" y="1388994"/>
                </a:cubicBezTo>
                <a:cubicBezTo>
                  <a:pt x="1822386" y="1388994"/>
                  <a:pt x="1827691" y="1393374"/>
                  <a:pt x="1832398" y="1393143"/>
                </a:cubicBezTo>
                <a:cubicBezTo>
                  <a:pt x="1837106" y="1392902"/>
                  <a:pt x="1852921" y="1391218"/>
                  <a:pt x="1852921" y="1391218"/>
                </a:cubicBezTo>
                <a:lnTo>
                  <a:pt x="1852547" y="1393585"/>
                </a:lnTo>
                <a:cubicBezTo>
                  <a:pt x="1852547" y="1393585"/>
                  <a:pt x="1837096" y="1396646"/>
                  <a:pt x="1834276" y="1396098"/>
                </a:cubicBezTo>
                <a:cubicBezTo>
                  <a:pt x="1831454" y="1395549"/>
                  <a:pt x="1819759" y="1392247"/>
                  <a:pt x="1819759" y="1392247"/>
                </a:cubicBezTo>
                <a:cubicBezTo>
                  <a:pt x="1819759" y="1392247"/>
                  <a:pt x="1814398" y="1393951"/>
                  <a:pt x="1809247" y="1395655"/>
                </a:cubicBezTo>
                <a:cubicBezTo>
                  <a:pt x="1804105" y="1397360"/>
                  <a:pt x="1793103" y="1403943"/>
                  <a:pt x="1793103" y="1403943"/>
                </a:cubicBezTo>
                <a:lnTo>
                  <a:pt x="1806869" y="1416380"/>
                </a:lnTo>
                <a:lnTo>
                  <a:pt x="1824263" y="1441093"/>
                </a:lnTo>
                <a:lnTo>
                  <a:pt x="1822012" y="1446426"/>
                </a:lnTo>
                <a:lnTo>
                  <a:pt x="1806618" y="1420222"/>
                </a:lnTo>
                <a:lnTo>
                  <a:pt x="1789224" y="1405724"/>
                </a:lnTo>
                <a:cubicBezTo>
                  <a:pt x="1789224" y="1405724"/>
                  <a:pt x="1786470" y="1402577"/>
                  <a:pt x="1781465" y="1401875"/>
                </a:cubicBezTo>
                <a:cubicBezTo>
                  <a:pt x="1776469" y="1401171"/>
                  <a:pt x="1761008" y="1399072"/>
                  <a:pt x="1760450" y="1398764"/>
                </a:cubicBezTo>
                <a:cubicBezTo>
                  <a:pt x="1759882" y="1398457"/>
                  <a:pt x="1698898" y="1432006"/>
                  <a:pt x="1679232" y="1448793"/>
                </a:cubicBezTo>
                <a:cubicBezTo>
                  <a:pt x="1659573" y="1465581"/>
                  <a:pt x="1648869" y="1485152"/>
                  <a:pt x="1641063" y="1490831"/>
                </a:cubicBezTo>
                <a:cubicBezTo>
                  <a:pt x="1639234" y="1492160"/>
                  <a:pt x="1636548" y="1493268"/>
                  <a:pt x="1634305" y="1494528"/>
                </a:cubicBezTo>
                <a:cubicBezTo>
                  <a:pt x="1612637" y="1547658"/>
                  <a:pt x="1594624" y="1597792"/>
                  <a:pt x="1581253" y="1633959"/>
                </a:cubicBezTo>
                <a:lnTo>
                  <a:pt x="1596396" y="1617536"/>
                </a:lnTo>
                <a:lnTo>
                  <a:pt x="1598900" y="1620635"/>
                </a:lnTo>
                <a:lnTo>
                  <a:pt x="1576248" y="1647137"/>
                </a:lnTo>
                <a:cubicBezTo>
                  <a:pt x="1572783" y="1656234"/>
                  <a:pt x="1568778" y="1667054"/>
                  <a:pt x="1566112" y="1673042"/>
                </a:cubicBezTo>
                <a:cubicBezTo>
                  <a:pt x="1574351" y="1671954"/>
                  <a:pt x="1621098" y="1665851"/>
                  <a:pt x="1635681" y="1658092"/>
                </a:cubicBezTo>
                <a:cubicBezTo>
                  <a:pt x="1644201" y="1653558"/>
                  <a:pt x="1660961" y="1635441"/>
                  <a:pt x="1660961" y="1635441"/>
                </a:cubicBezTo>
                <a:cubicBezTo>
                  <a:pt x="1660961" y="1635441"/>
                  <a:pt x="1687742" y="1620366"/>
                  <a:pt x="1691746" y="1614427"/>
                </a:cubicBezTo>
                <a:cubicBezTo>
                  <a:pt x="1696203" y="1607804"/>
                  <a:pt x="1695019" y="1601258"/>
                  <a:pt x="1693624" y="1590292"/>
                </a:cubicBezTo>
                <a:cubicBezTo>
                  <a:pt x="1692073" y="1578096"/>
                  <a:pt x="1683785" y="1568844"/>
                  <a:pt x="1681109" y="1565726"/>
                </a:cubicBezTo>
                <a:cubicBezTo>
                  <a:pt x="1678433" y="1562607"/>
                  <a:pt x="1665840" y="1547965"/>
                  <a:pt x="1665840" y="1547965"/>
                </a:cubicBezTo>
                <a:lnTo>
                  <a:pt x="1669346" y="1546925"/>
                </a:lnTo>
                <a:cubicBezTo>
                  <a:pt x="1669346" y="1546925"/>
                  <a:pt x="1679683" y="1559035"/>
                  <a:pt x="1682360" y="1563059"/>
                </a:cubicBezTo>
                <a:cubicBezTo>
                  <a:pt x="1685036" y="1567092"/>
                  <a:pt x="1688011" y="1573976"/>
                  <a:pt x="1691871" y="1574458"/>
                </a:cubicBezTo>
                <a:cubicBezTo>
                  <a:pt x="1693614" y="1574678"/>
                  <a:pt x="1697186" y="1571212"/>
                  <a:pt x="1698753" y="1564841"/>
                </a:cubicBezTo>
                <a:cubicBezTo>
                  <a:pt x="1700054" y="1559527"/>
                  <a:pt x="1700380" y="1553000"/>
                  <a:pt x="1700380" y="1553000"/>
                </a:cubicBezTo>
                <a:lnTo>
                  <a:pt x="1700256" y="1526354"/>
                </a:lnTo>
                <a:cubicBezTo>
                  <a:pt x="1700256" y="1526354"/>
                  <a:pt x="1701536" y="1537193"/>
                  <a:pt x="1702133" y="1544412"/>
                </a:cubicBezTo>
                <a:cubicBezTo>
                  <a:pt x="1702403" y="1547629"/>
                  <a:pt x="1702798" y="1550324"/>
                  <a:pt x="1703384" y="1550776"/>
                </a:cubicBezTo>
                <a:cubicBezTo>
                  <a:pt x="1704656" y="1551759"/>
                  <a:pt x="1716525" y="1543074"/>
                  <a:pt x="1716525" y="1543074"/>
                </a:cubicBezTo>
                <a:lnTo>
                  <a:pt x="1716400" y="1548109"/>
                </a:lnTo>
                <a:lnTo>
                  <a:pt x="1703510" y="1557293"/>
                </a:lnTo>
                <a:cubicBezTo>
                  <a:pt x="1703510" y="1557293"/>
                  <a:pt x="1703250" y="1565466"/>
                  <a:pt x="1700881" y="1570607"/>
                </a:cubicBezTo>
                <a:cubicBezTo>
                  <a:pt x="1698524" y="1575756"/>
                  <a:pt x="1694654" y="1579039"/>
                  <a:pt x="1694125" y="1579491"/>
                </a:cubicBezTo>
                <a:cubicBezTo>
                  <a:pt x="1693451" y="1580060"/>
                  <a:pt x="1696607" y="1585431"/>
                  <a:pt x="1697878" y="1592660"/>
                </a:cubicBezTo>
                <a:cubicBezTo>
                  <a:pt x="1699148" y="1599899"/>
                  <a:pt x="1699129" y="1606282"/>
                  <a:pt x="1699129" y="1606282"/>
                </a:cubicBezTo>
                <a:cubicBezTo>
                  <a:pt x="1699129" y="1606282"/>
                  <a:pt x="1707890" y="1601123"/>
                  <a:pt x="1715148" y="1594441"/>
                </a:cubicBezTo>
                <a:cubicBezTo>
                  <a:pt x="1722397" y="1587760"/>
                  <a:pt x="1727036" y="1584084"/>
                  <a:pt x="1727036" y="1584084"/>
                </a:cubicBezTo>
                <a:cubicBezTo>
                  <a:pt x="1727036" y="1584084"/>
                  <a:pt x="1730444" y="1578134"/>
                  <a:pt x="1734170" y="1571059"/>
                </a:cubicBezTo>
                <a:cubicBezTo>
                  <a:pt x="1737896" y="1563974"/>
                  <a:pt x="1743555" y="1555955"/>
                  <a:pt x="1743555" y="1555955"/>
                </a:cubicBezTo>
                <a:cubicBezTo>
                  <a:pt x="1743546" y="1555955"/>
                  <a:pt x="1745548" y="1545164"/>
                  <a:pt x="1746685" y="1538637"/>
                </a:cubicBezTo>
                <a:cubicBezTo>
                  <a:pt x="1747810" y="1532110"/>
                  <a:pt x="1749427" y="1521647"/>
                  <a:pt x="1752692" y="1516285"/>
                </a:cubicBezTo>
                <a:cubicBezTo>
                  <a:pt x="1755184" y="1512184"/>
                  <a:pt x="1764117" y="1500150"/>
                  <a:pt x="1769826" y="1491131"/>
                </a:cubicBezTo>
                <a:cubicBezTo>
                  <a:pt x="1775544" y="1482101"/>
                  <a:pt x="1775458" y="1480176"/>
                  <a:pt x="1775458" y="1480176"/>
                </a:cubicBezTo>
                <a:lnTo>
                  <a:pt x="1779963" y="1480176"/>
                </a:lnTo>
                <a:cubicBezTo>
                  <a:pt x="1779963" y="1480176"/>
                  <a:pt x="1762953" y="1513560"/>
                  <a:pt x="1758573" y="1523101"/>
                </a:cubicBezTo>
                <a:cubicBezTo>
                  <a:pt x="1756878" y="1526777"/>
                  <a:pt x="1756917" y="1528500"/>
                  <a:pt x="1754568" y="1537897"/>
                </a:cubicBezTo>
                <a:cubicBezTo>
                  <a:pt x="1752210" y="1547291"/>
                  <a:pt x="1750313" y="1555348"/>
                  <a:pt x="1749188" y="1560691"/>
                </a:cubicBezTo>
                <a:cubicBezTo>
                  <a:pt x="1747340" y="1569394"/>
                  <a:pt x="1740331" y="1577711"/>
                  <a:pt x="1741177" y="1579491"/>
                </a:cubicBezTo>
                <a:cubicBezTo>
                  <a:pt x="1741832" y="1580869"/>
                  <a:pt x="1756937" y="1575467"/>
                  <a:pt x="1763069" y="1572975"/>
                </a:cubicBezTo>
                <a:cubicBezTo>
                  <a:pt x="1767535" y="1571165"/>
                  <a:pt x="1775814" y="1565860"/>
                  <a:pt x="1783593" y="1559208"/>
                </a:cubicBezTo>
                <a:cubicBezTo>
                  <a:pt x="1793555" y="1550709"/>
                  <a:pt x="1802739" y="1540707"/>
                  <a:pt x="1802739" y="1540707"/>
                </a:cubicBezTo>
                <a:cubicBezTo>
                  <a:pt x="1802739" y="1540707"/>
                  <a:pt x="1790148" y="1558111"/>
                  <a:pt x="1784343" y="1563801"/>
                </a:cubicBezTo>
                <a:cubicBezTo>
                  <a:pt x="1778548" y="1569489"/>
                  <a:pt x="1772512" y="1573524"/>
                  <a:pt x="1772454" y="1575198"/>
                </a:cubicBezTo>
                <a:cubicBezTo>
                  <a:pt x="1772301" y="1580571"/>
                  <a:pt x="1816129" y="1580377"/>
                  <a:pt x="1816129" y="1580377"/>
                </a:cubicBezTo>
                <a:cubicBezTo>
                  <a:pt x="1816129" y="1580377"/>
                  <a:pt x="1825024" y="1573919"/>
                  <a:pt x="1834276" y="1570019"/>
                </a:cubicBezTo>
                <a:cubicBezTo>
                  <a:pt x="1843527" y="1566120"/>
                  <a:pt x="1853172" y="1564841"/>
                  <a:pt x="1853172" y="1564841"/>
                </a:cubicBezTo>
                <a:cubicBezTo>
                  <a:pt x="1853172" y="1564841"/>
                  <a:pt x="1843016" y="1568113"/>
                  <a:pt x="1834276" y="1572975"/>
                </a:cubicBezTo>
                <a:cubicBezTo>
                  <a:pt x="1825535" y="1577845"/>
                  <a:pt x="1817507" y="1583786"/>
                  <a:pt x="1817507" y="1583786"/>
                </a:cubicBezTo>
                <a:lnTo>
                  <a:pt x="1822137" y="1587637"/>
                </a:lnTo>
                <a:lnTo>
                  <a:pt x="1821135" y="1588965"/>
                </a:lnTo>
                <a:lnTo>
                  <a:pt x="1813878" y="1585855"/>
                </a:lnTo>
                <a:cubicBezTo>
                  <a:pt x="1813878" y="1585855"/>
                  <a:pt x="1768459" y="1584623"/>
                  <a:pt x="1763944" y="1582746"/>
                </a:cubicBezTo>
                <a:cubicBezTo>
                  <a:pt x="1760219" y="1585663"/>
                  <a:pt x="1756252" y="1586105"/>
                  <a:pt x="1748812" y="1589263"/>
                </a:cubicBezTo>
                <a:cubicBezTo>
                  <a:pt x="1741361" y="1592410"/>
                  <a:pt x="1731166" y="1592660"/>
                  <a:pt x="1731166" y="1592660"/>
                </a:cubicBezTo>
                <a:lnTo>
                  <a:pt x="1720154" y="1603029"/>
                </a:lnTo>
                <a:cubicBezTo>
                  <a:pt x="1720154" y="1603029"/>
                  <a:pt x="1788588" y="1615822"/>
                  <a:pt x="1825891" y="1632774"/>
                </a:cubicBezTo>
                <a:cubicBezTo>
                  <a:pt x="1863193" y="1649736"/>
                  <a:pt x="1905318" y="1648341"/>
                  <a:pt x="1932128" y="1641804"/>
                </a:cubicBezTo>
                <a:cubicBezTo>
                  <a:pt x="1963616" y="1634131"/>
                  <a:pt x="1966351" y="1614686"/>
                  <a:pt x="1976430" y="1608794"/>
                </a:cubicBezTo>
                <a:cubicBezTo>
                  <a:pt x="1993132" y="1599053"/>
                  <a:pt x="2023263" y="1576382"/>
                  <a:pt x="2052132" y="1563501"/>
                </a:cubicBezTo>
                <a:cubicBezTo>
                  <a:pt x="2068979" y="1555984"/>
                  <a:pt x="2099831" y="1529087"/>
                  <a:pt x="2110200" y="1521472"/>
                </a:cubicBezTo>
                <a:cubicBezTo>
                  <a:pt x="2120566" y="1513849"/>
                  <a:pt x="2134477" y="1496310"/>
                  <a:pt x="2134477" y="1496310"/>
                </a:cubicBezTo>
                <a:lnTo>
                  <a:pt x="2145364" y="1501045"/>
                </a:lnTo>
                <a:cubicBezTo>
                  <a:pt x="2145354" y="1501045"/>
                  <a:pt x="2124272" y="1522956"/>
                  <a:pt x="2108573" y="1535682"/>
                </a:cubicBezTo>
                <a:cubicBezTo>
                  <a:pt x="2092872" y="1548407"/>
                  <a:pt x="2080040" y="1554627"/>
                  <a:pt x="2080040" y="1554627"/>
                </a:cubicBezTo>
                <a:lnTo>
                  <a:pt x="2107446" y="1546338"/>
                </a:lnTo>
                <a:cubicBezTo>
                  <a:pt x="2107446" y="1546338"/>
                  <a:pt x="2139300" y="1557861"/>
                  <a:pt x="2151987" y="1562472"/>
                </a:cubicBezTo>
                <a:cubicBezTo>
                  <a:pt x="2164684" y="1567073"/>
                  <a:pt x="2184343" y="1569394"/>
                  <a:pt x="2195288" y="1566169"/>
                </a:cubicBezTo>
                <a:cubicBezTo>
                  <a:pt x="2208957" y="1562144"/>
                  <a:pt x="2213684" y="1551979"/>
                  <a:pt x="2220817" y="1547523"/>
                </a:cubicBezTo>
                <a:cubicBezTo>
                  <a:pt x="2230577" y="1541410"/>
                  <a:pt x="2244739" y="1534710"/>
                  <a:pt x="2250477" y="1532571"/>
                </a:cubicBezTo>
                <a:cubicBezTo>
                  <a:pt x="2253595" y="1531408"/>
                  <a:pt x="2262952" y="1525881"/>
                  <a:pt x="2269998" y="1519692"/>
                </a:cubicBezTo>
                <a:cubicBezTo>
                  <a:pt x="2275871" y="1514532"/>
                  <a:pt x="2279875" y="1508449"/>
                  <a:pt x="2279875" y="1508449"/>
                </a:cubicBezTo>
                <a:lnTo>
                  <a:pt x="2284381" y="1512000"/>
                </a:lnTo>
                <a:cubicBezTo>
                  <a:pt x="2284381" y="1511991"/>
                  <a:pt x="2261037" y="1530406"/>
                  <a:pt x="2261488" y="1533313"/>
                </a:cubicBezTo>
                <a:cubicBezTo>
                  <a:pt x="2261932" y="1536221"/>
                  <a:pt x="2291023" y="1536143"/>
                  <a:pt x="2299773" y="1539235"/>
                </a:cubicBezTo>
                <a:cubicBezTo>
                  <a:pt x="2308533" y="1542324"/>
                  <a:pt x="2310661" y="1549294"/>
                  <a:pt x="2310661" y="1549294"/>
                </a:cubicBezTo>
                <a:cubicBezTo>
                  <a:pt x="2310661" y="1549294"/>
                  <a:pt x="2297838" y="1545279"/>
                  <a:pt x="2284130" y="1542343"/>
                </a:cubicBezTo>
                <a:cubicBezTo>
                  <a:pt x="2272963" y="1539946"/>
                  <a:pt x="2259958" y="1538098"/>
                  <a:pt x="2254855" y="1538637"/>
                </a:cubicBezTo>
                <a:cubicBezTo>
                  <a:pt x="2248435" y="1539320"/>
                  <a:pt x="2240830" y="1542305"/>
                  <a:pt x="2230577" y="1548109"/>
                </a:cubicBezTo>
                <a:cubicBezTo>
                  <a:pt x="2224031" y="1551816"/>
                  <a:pt x="2207493" y="1568392"/>
                  <a:pt x="2201545" y="1571347"/>
                </a:cubicBezTo>
                <a:cubicBezTo>
                  <a:pt x="2195721" y="1574255"/>
                  <a:pt x="2188212" y="1574592"/>
                  <a:pt x="2187778" y="1578163"/>
                </a:cubicBezTo>
                <a:cubicBezTo>
                  <a:pt x="2187355" y="1581725"/>
                  <a:pt x="2200063" y="1583881"/>
                  <a:pt x="2209554" y="1584526"/>
                </a:cubicBezTo>
                <a:cubicBezTo>
                  <a:pt x="2213105" y="1584767"/>
                  <a:pt x="2229923" y="1586221"/>
                  <a:pt x="2248723" y="1586452"/>
                </a:cubicBezTo>
                <a:cubicBezTo>
                  <a:pt x="2273762" y="1586750"/>
                  <a:pt x="2301276" y="1587963"/>
                  <a:pt x="2305654" y="1587781"/>
                </a:cubicBezTo>
                <a:cubicBezTo>
                  <a:pt x="2313337" y="1587453"/>
                  <a:pt x="2320923" y="1575796"/>
                  <a:pt x="2320923" y="1575796"/>
                </a:cubicBezTo>
                <a:cubicBezTo>
                  <a:pt x="2320923" y="1575796"/>
                  <a:pt x="2338683" y="1575507"/>
                  <a:pt x="2332936" y="1576526"/>
                </a:cubicBezTo>
                <a:cubicBezTo>
                  <a:pt x="2330327" y="1576999"/>
                  <a:pt x="2324639" y="1577046"/>
                  <a:pt x="2322424" y="1579491"/>
                </a:cubicBezTo>
                <a:cubicBezTo>
                  <a:pt x="2319247" y="1582996"/>
                  <a:pt x="2311575" y="1589282"/>
                  <a:pt x="2308784" y="1590003"/>
                </a:cubicBezTo>
                <a:cubicBezTo>
                  <a:pt x="2294151" y="1593778"/>
                  <a:pt x="2265512" y="1590821"/>
                  <a:pt x="2263616" y="1594441"/>
                </a:cubicBezTo>
                <a:cubicBezTo>
                  <a:pt x="2261864" y="1597764"/>
                  <a:pt x="2273791" y="1614262"/>
                  <a:pt x="2286508" y="1627749"/>
                </a:cubicBezTo>
                <a:cubicBezTo>
                  <a:pt x="2300167" y="1642228"/>
                  <a:pt x="2325996" y="1644355"/>
                  <a:pt x="2322424" y="1646097"/>
                </a:cubicBezTo>
                <a:cubicBezTo>
                  <a:pt x="2315975" y="1649244"/>
                  <a:pt x="2295605" y="1640707"/>
                  <a:pt x="2283880" y="1629819"/>
                </a:cubicBezTo>
                <a:cubicBezTo>
                  <a:pt x="2271076" y="1617931"/>
                  <a:pt x="2258245" y="1595944"/>
                  <a:pt x="2254481" y="1595327"/>
                </a:cubicBezTo>
                <a:cubicBezTo>
                  <a:pt x="2231830" y="1591620"/>
                  <a:pt x="2207994" y="1589705"/>
                  <a:pt x="2197290" y="1587193"/>
                </a:cubicBezTo>
                <a:cubicBezTo>
                  <a:pt x="2186584" y="1584670"/>
                  <a:pt x="2162337" y="1574640"/>
                  <a:pt x="2160999" y="1576526"/>
                </a:cubicBezTo>
                <a:cubicBezTo>
                  <a:pt x="2159871" y="1578134"/>
                  <a:pt x="2177362" y="1604636"/>
                  <a:pt x="2179144" y="1614427"/>
                </a:cubicBezTo>
                <a:cubicBezTo>
                  <a:pt x="2180858" y="1623850"/>
                  <a:pt x="2180184" y="1630801"/>
                  <a:pt x="2176891" y="1647137"/>
                </a:cubicBezTo>
                <a:cubicBezTo>
                  <a:pt x="2173965" y="1661664"/>
                  <a:pt x="2180145" y="1674957"/>
                  <a:pt x="2180145" y="1674957"/>
                </a:cubicBezTo>
                <a:cubicBezTo>
                  <a:pt x="2180145" y="1674957"/>
                  <a:pt x="2171665" y="1661808"/>
                  <a:pt x="2172136" y="1653201"/>
                </a:cubicBezTo>
                <a:cubicBezTo>
                  <a:pt x="2172828" y="1640880"/>
                  <a:pt x="2177516" y="1623609"/>
                  <a:pt x="2174889" y="1614427"/>
                </a:cubicBezTo>
                <a:cubicBezTo>
                  <a:pt x="2171549" y="1602702"/>
                  <a:pt x="2164117" y="1593892"/>
                  <a:pt x="2156869" y="1584826"/>
                </a:cubicBezTo>
                <a:cubicBezTo>
                  <a:pt x="2153393" y="1580464"/>
                  <a:pt x="2140272" y="1567257"/>
                  <a:pt x="2131974" y="1564099"/>
                </a:cubicBezTo>
                <a:cubicBezTo>
                  <a:pt x="2119181" y="1559238"/>
                  <a:pt x="2116197" y="1557716"/>
                  <a:pt x="2091929" y="1563357"/>
                </a:cubicBezTo>
                <a:cubicBezTo>
                  <a:pt x="2076969" y="1566842"/>
                  <a:pt x="2017833" y="1596993"/>
                  <a:pt x="2004713" y="1606426"/>
                </a:cubicBezTo>
                <a:cubicBezTo>
                  <a:pt x="1989647" y="1617255"/>
                  <a:pt x="1964800" y="1649110"/>
                  <a:pt x="1946520" y="1655426"/>
                </a:cubicBezTo>
                <a:cubicBezTo>
                  <a:pt x="1934371" y="1659612"/>
                  <a:pt x="1921741" y="1661404"/>
                  <a:pt x="1919365" y="1669191"/>
                </a:cubicBezTo>
                <a:cubicBezTo>
                  <a:pt x="1916996" y="1676969"/>
                  <a:pt x="1951372" y="1682727"/>
                  <a:pt x="1961537" y="1683545"/>
                </a:cubicBezTo>
                <a:cubicBezTo>
                  <a:pt x="1971703" y="1684363"/>
                  <a:pt x="2037952" y="1687164"/>
                  <a:pt x="2055512" y="1686067"/>
                </a:cubicBezTo>
                <a:cubicBezTo>
                  <a:pt x="2073069" y="1684959"/>
                  <a:pt x="2137452" y="1684987"/>
                  <a:pt x="2191784" y="1680146"/>
                </a:cubicBezTo>
                <a:cubicBezTo>
                  <a:pt x="2199387" y="1679462"/>
                  <a:pt x="2222819" y="1657688"/>
                  <a:pt x="2245971" y="1650093"/>
                </a:cubicBezTo>
                <a:cubicBezTo>
                  <a:pt x="2258976" y="1645828"/>
                  <a:pt x="2271866" y="1654241"/>
                  <a:pt x="2271875" y="1654241"/>
                </a:cubicBezTo>
                <a:cubicBezTo>
                  <a:pt x="2271875" y="1654241"/>
                  <a:pt x="2259419" y="1652133"/>
                  <a:pt x="2246721" y="1656310"/>
                </a:cubicBezTo>
                <a:cubicBezTo>
                  <a:pt x="2241274" y="1658102"/>
                  <a:pt x="2229135" y="1665293"/>
                  <a:pt x="2226199" y="1667122"/>
                </a:cubicBezTo>
                <a:cubicBezTo>
                  <a:pt x="2216398" y="1673186"/>
                  <a:pt x="2198165" y="1689907"/>
                  <a:pt x="2198165" y="1689907"/>
                </a:cubicBezTo>
                <a:cubicBezTo>
                  <a:pt x="2198165" y="1689907"/>
                  <a:pt x="2193361" y="1688772"/>
                  <a:pt x="2186777" y="1689618"/>
                </a:cubicBezTo>
                <a:cubicBezTo>
                  <a:pt x="2176054" y="1690985"/>
                  <a:pt x="2159391" y="1694750"/>
                  <a:pt x="2141735" y="1695684"/>
                </a:cubicBezTo>
                <a:cubicBezTo>
                  <a:pt x="2113453" y="1697175"/>
                  <a:pt x="2073388" y="1695211"/>
                  <a:pt x="2071530" y="1699533"/>
                </a:cubicBezTo>
                <a:cubicBezTo>
                  <a:pt x="2070866" y="1701083"/>
                  <a:pt x="2077267" y="1713378"/>
                  <a:pt x="2085922" y="1726912"/>
                </a:cubicBezTo>
                <a:cubicBezTo>
                  <a:pt x="2090811" y="1734574"/>
                  <a:pt x="2096366" y="1742564"/>
                  <a:pt x="2101815" y="1749263"/>
                </a:cubicBezTo>
                <a:cubicBezTo>
                  <a:pt x="2109294" y="1758466"/>
                  <a:pt x="2116852" y="1764744"/>
                  <a:pt x="2118459" y="1764955"/>
                </a:cubicBezTo>
                <a:cubicBezTo>
                  <a:pt x="2141534" y="1768075"/>
                  <a:pt x="2152132" y="1770818"/>
                  <a:pt x="2165502" y="1773841"/>
                </a:cubicBezTo>
                <a:cubicBezTo>
                  <a:pt x="2176024" y="1771241"/>
                  <a:pt x="2207051" y="1769248"/>
                  <a:pt x="2207051" y="1769248"/>
                </a:cubicBezTo>
                <a:lnTo>
                  <a:pt x="2217438" y="1768652"/>
                </a:lnTo>
                <a:lnTo>
                  <a:pt x="2217188" y="1770288"/>
                </a:lnTo>
                <a:cubicBezTo>
                  <a:pt x="2217188" y="1770288"/>
                  <a:pt x="2212211" y="1770288"/>
                  <a:pt x="2212933" y="1773243"/>
                </a:cubicBezTo>
                <a:cubicBezTo>
                  <a:pt x="2213549" y="1775765"/>
                  <a:pt x="2221086" y="1780973"/>
                  <a:pt x="2229076" y="1785528"/>
                </a:cubicBezTo>
                <a:cubicBezTo>
                  <a:pt x="2237066" y="1790090"/>
                  <a:pt x="2245721" y="1792188"/>
                  <a:pt x="2245721" y="1792188"/>
                </a:cubicBezTo>
                <a:lnTo>
                  <a:pt x="2257609" y="1804925"/>
                </a:lnTo>
                <a:lnTo>
                  <a:pt x="2256358" y="1806109"/>
                </a:lnTo>
                <a:lnTo>
                  <a:pt x="2244219" y="1794854"/>
                </a:lnTo>
                <a:cubicBezTo>
                  <a:pt x="2244210" y="1794854"/>
                  <a:pt x="2233447" y="1791804"/>
                  <a:pt x="2228076" y="1788637"/>
                </a:cubicBezTo>
                <a:cubicBezTo>
                  <a:pt x="2219209" y="1783419"/>
                  <a:pt x="2207928" y="1776354"/>
                  <a:pt x="2207928" y="1776354"/>
                </a:cubicBezTo>
                <a:cubicBezTo>
                  <a:pt x="2207928" y="1776354"/>
                  <a:pt x="2198137" y="1775150"/>
                  <a:pt x="2188028" y="1776054"/>
                </a:cubicBezTo>
                <a:cubicBezTo>
                  <a:pt x="2177527" y="1777008"/>
                  <a:pt x="2166726" y="1780049"/>
                  <a:pt x="2166254" y="1780945"/>
                </a:cubicBezTo>
                <a:cubicBezTo>
                  <a:pt x="2165502" y="1782370"/>
                  <a:pt x="2202295" y="1828162"/>
                  <a:pt x="2202295" y="1828162"/>
                </a:cubicBezTo>
                <a:lnTo>
                  <a:pt x="2200293" y="1829635"/>
                </a:lnTo>
                <a:cubicBezTo>
                  <a:pt x="2200293" y="1829635"/>
                  <a:pt x="2165128" y="1784275"/>
                  <a:pt x="2162876" y="1781831"/>
                </a:cubicBezTo>
                <a:cubicBezTo>
                  <a:pt x="2160999" y="1779791"/>
                  <a:pt x="2123734" y="1771290"/>
                  <a:pt x="2122338" y="1772801"/>
                </a:cubicBezTo>
                <a:cubicBezTo>
                  <a:pt x="2120904" y="1774351"/>
                  <a:pt x="2134728" y="1800034"/>
                  <a:pt x="2134728" y="1800034"/>
                </a:cubicBezTo>
                <a:lnTo>
                  <a:pt x="2141986" y="1840744"/>
                </a:lnTo>
                <a:lnTo>
                  <a:pt x="2175639" y="1896096"/>
                </a:lnTo>
                <a:lnTo>
                  <a:pt x="2224821" y="1977508"/>
                </a:lnTo>
                <a:lnTo>
                  <a:pt x="2173762" y="1897724"/>
                </a:lnTo>
                <a:cubicBezTo>
                  <a:pt x="2173762" y="1897724"/>
                  <a:pt x="2141735" y="1849263"/>
                  <a:pt x="2138858" y="1841630"/>
                </a:cubicBezTo>
                <a:cubicBezTo>
                  <a:pt x="2136797" y="1836172"/>
                  <a:pt x="2137279" y="1818122"/>
                  <a:pt x="2131598" y="1800776"/>
                </a:cubicBezTo>
                <a:cubicBezTo>
                  <a:pt x="2125910" y="1783429"/>
                  <a:pt x="2116081" y="1772203"/>
                  <a:pt x="2116081" y="1772203"/>
                </a:cubicBezTo>
                <a:cubicBezTo>
                  <a:pt x="2116081" y="1772203"/>
                  <a:pt x="2092688" y="1739609"/>
                  <a:pt x="2084044" y="1738020"/>
                </a:cubicBezTo>
                <a:cubicBezTo>
                  <a:pt x="2082716" y="1737770"/>
                  <a:pt x="2081589" y="1761846"/>
                  <a:pt x="2081166" y="1771472"/>
                </a:cubicBezTo>
                <a:cubicBezTo>
                  <a:pt x="2080733" y="1781446"/>
                  <a:pt x="2086672" y="1830377"/>
                  <a:pt x="2086672" y="1830377"/>
                </a:cubicBezTo>
                <a:lnTo>
                  <a:pt x="2084044" y="1832744"/>
                </a:lnTo>
                <a:lnTo>
                  <a:pt x="2077537" y="1776354"/>
                </a:lnTo>
                <a:cubicBezTo>
                  <a:pt x="2077537" y="1776354"/>
                  <a:pt x="2075419" y="1782524"/>
                  <a:pt x="2066774" y="1793816"/>
                </a:cubicBezTo>
                <a:cubicBezTo>
                  <a:pt x="2058129" y="1805116"/>
                  <a:pt x="2042997" y="1821347"/>
                  <a:pt x="2042997" y="1821347"/>
                </a:cubicBezTo>
                <a:lnTo>
                  <a:pt x="2042621" y="1818690"/>
                </a:lnTo>
                <a:cubicBezTo>
                  <a:pt x="2042621" y="1818690"/>
                  <a:pt x="2055665" y="1803788"/>
                  <a:pt x="2064396" y="1791601"/>
                </a:cubicBezTo>
                <a:cubicBezTo>
                  <a:pt x="2073128" y="1779405"/>
                  <a:pt x="2077412" y="1768652"/>
                  <a:pt x="2077412" y="1768652"/>
                </a:cubicBezTo>
                <a:cubicBezTo>
                  <a:pt x="2077412" y="1768652"/>
                  <a:pt x="2081955" y="1742209"/>
                  <a:pt x="2080040" y="1734757"/>
                </a:cubicBezTo>
                <a:cubicBezTo>
                  <a:pt x="2078336" y="1728115"/>
                  <a:pt x="2057465" y="1706754"/>
                  <a:pt x="2047751" y="1701603"/>
                </a:cubicBezTo>
                <a:cubicBezTo>
                  <a:pt x="2041697" y="1698388"/>
                  <a:pt x="1990196" y="1697753"/>
                  <a:pt x="1990196" y="1697753"/>
                </a:cubicBezTo>
                <a:cubicBezTo>
                  <a:pt x="1990196" y="1697753"/>
                  <a:pt x="1961095" y="1696511"/>
                  <a:pt x="1946269" y="1691689"/>
                </a:cubicBezTo>
                <a:cubicBezTo>
                  <a:pt x="1920259" y="1683226"/>
                  <a:pt x="1893978" y="1677566"/>
                  <a:pt x="1876324" y="1674226"/>
                </a:cubicBezTo>
                <a:cubicBezTo>
                  <a:pt x="1863202" y="1671742"/>
                  <a:pt x="1854798" y="1670520"/>
                  <a:pt x="1854798" y="1670520"/>
                </a:cubicBezTo>
                <a:cubicBezTo>
                  <a:pt x="1854798" y="1670520"/>
                  <a:pt x="1857649" y="1681148"/>
                  <a:pt x="1871067" y="1703828"/>
                </a:cubicBezTo>
                <a:cubicBezTo>
                  <a:pt x="1884478" y="1726507"/>
                  <a:pt x="1896742" y="1745374"/>
                  <a:pt x="1910103" y="1761702"/>
                </a:cubicBezTo>
                <a:cubicBezTo>
                  <a:pt x="1923474" y="1778018"/>
                  <a:pt x="1935132" y="1789417"/>
                  <a:pt x="1942765" y="1802556"/>
                </a:cubicBezTo>
                <a:cubicBezTo>
                  <a:pt x="1950968" y="1816678"/>
                  <a:pt x="1961537" y="1849322"/>
                  <a:pt x="1961537" y="1849322"/>
                </a:cubicBezTo>
                <a:lnTo>
                  <a:pt x="1960661" y="1850062"/>
                </a:lnTo>
                <a:cubicBezTo>
                  <a:pt x="1960661" y="1850062"/>
                  <a:pt x="1948647" y="1822637"/>
                  <a:pt x="1940638" y="1808622"/>
                </a:cubicBezTo>
                <a:cubicBezTo>
                  <a:pt x="1932619" y="1794575"/>
                  <a:pt x="1919864" y="1779462"/>
                  <a:pt x="1919864" y="1779462"/>
                </a:cubicBezTo>
                <a:lnTo>
                  <a:pt x="1926998" y="1795298"/>
                </a:lnTo>
                <a:lnTo>
                  <a:pt x="1922617" y="1799293"/>
                </a:lnTo>
                <a:cubicBezTo>
                  <a:pt x="1922617" y="1799293"/>
                  <a:pt x="1918911" y="1786181"/>
                  <a:pt x="1910729" y="1772503"/>
                </a:cubicBezTo>
                <a:cubicBezTo>
                  <a:pt x="1902604" y="1758920"/>
                  <a:pt x="1887336" y="1748821"/>
                  <a:pt x="1882957" y="1739051"/>
                </a:cubicBezTo>
                <a:cubicBezTo>
                  <a:pt x="1874658" y="1720577"/>
                  <a:pt x="1835315" y="1681129"/>
                  <a:pt x="1816755" y="1662529"/>
                </a:cubicBezTo>
                <a:cubicBezTo>
                  <a:pt x="1790504" y="1636221"/>
                  <a:pt x="1745269" y="1634054"/>
                  <a:pt x="1726787" y="1639878"/>
                </a:cubicBezTo>
                <a:cubicBezTo>
                  <a:pt x="1708304" y="1645712"/>
                  <a:pt x="1670414" y="1685691"/>
                  <a:pt x="1650448" y="1692275"/>
                </a:cubicBezTo>
                <a:cubicBezTo>
                  <a:pt x="1643758" y="1694490"/>
                  <a:pt x="1625901" y="1698861"/>
                  <a:pt x="1609285" y="1702941"/>
                </a:cubicBezTo>
                <a:cubicBezTo>
                  <a:pt x="1605522" y="1705204"/>
                  <a:pt x="1600545" y="1707785"/>
                  <a:pt x="1594645" y="1709151"/>
                </a:cubicBezTo>
                <a:cubicBezTo>
                  <a:pt x="1582215" y="1712038"/>
                  <a:pt x="1555349" y="1721588"/>
                  <a:pt x="1555349" y="1721588"/>
                </a:cubicBezTo>
                <a:lnTo>
                  <a:pt x="1542583" y="1730463"/>
                </a:lnTo>
                <a:lnTo>
                  <a:pt x="1529194" y="1751787"/>
                </a:lnTo>
                <a:cubicBezTo>
                  <a:pt x="1526469" y="1757399"/>
                  <a:pt x="1523811" y="1762924"/>
                  <a:pt x="1521059" y="1768508"/>
                </a:cubicBezTo>
                <a:cubicBezTo>
                  <a:pt x="1522849" y="1768988"/>
                  <a:pt x="1527693" y="1770183"/>
                  <a:pt x="1532071" y="1772801"/>
                </a:cubicBezTo>
                <a:cubicBezTo>
                  <a:pt x="1537222" y="1775872"/>
                  <a:pt x="1543210" y="1776652"/>
                  <a:pt x="1543210" y="1776652"/>
                </a:cubicBezTo>
                <a:cubicBezTo>
                  <a:pt x="1543210" y="1776652"/>
                  <a:pt x="1549034" y="1770047"/>
                  <a:pt x="1555850" y="1767468"/>
                </a:cubicBezTo>
                <a:cubicBezTo>
                  <a:pt x="1562665" y="1764898"/>
                  <a:pt x="1568864" y="1765553"/>
                  <a:pt x="1568864" y="1765553"/>
                </a:cubicBezTo>
                <a:cubicBezTo>
                  <a:pt x="1568864" y="1765553"/>
                  <a:pt x="1574650" y="1749244"/>
                  <a:pt x="1578376" y="1742459"/>
                </a:cubicBezTo>
                <a:cubicBezTo>
                  <a:pt x="1582101" y="1735672"/>
                  <a:pt x="1592517" y="1720260"/>
                  <a:pt x="1592517" y="1720260"/>
                </a:cubicBezTo>
                <a:lnTo>
                  <a:pt x="1597271" y="1718623"/>
                </a:lnTo>
                <a:cubicBezTo>
                  <a:pt x="1597262" y="1718623"/>
                  <a:pt x="1588059" y="1734160"/>
                  <a:pt x="1584508" y="1740533"/>
                </a:cubicBezTo>
                <a:cubicBezTo>
                  <a:pt x="1580955" y="1746906"/>
                  <a:pt x="1574496" y="1764811"/>
                  <a:pt x="1574496" y="1764811"/>
                </a:cubicBezTo>
                <a:cubicBezTo>
                  <a:pt x="1574496" y="1764811"/>
                  <a:pt x="1579809" y="1768931"/>
                  <a:pt x="1584508" y="1768508"/>
                </a:cubicBezTo>
                <a:cubicBezTo>
                  <a:pt x="1589205" y="1768084"/>
                  <a:pt x="1604906" y="1765697"/>
                  <a:pt x="1604906" y="1765697"/>
                </a:cubicBezTo>
                <a:lnTo>
                  <a:pt x="1604656" y="1768210"/>
                </a:lnTo>
                <a:cubicBezTo>
                  <a:pt x="1604656" y="1768210"/>
                  <a:pt x="1589465" y="1771905"/>
                  <a:pt x="1586635" y="1771472"/>
                </a:cubicBezTo>
                <a:cubicBezTo>
                  <a:pt x="1583794" y="1771030"/>
                  <a:pt x="1571993" y="1768210"/>
                  <a:pt x="1571993" y="1768210"/>
                </a:cubicBezTo>
                <a:cubicBezTo>
                  <a:pt x="1571993" y="1768210"/>
                  <a:pt x="1566573" y="1769855"/>
                  <a:pt x="1561481" y="1771761"/>
                </a:cubicBezTo>
                <a:cubicBezTo>
                  <a:pt x="1556389" y="1773668"/>
                  <a:pt x="1545588" y="1780791"/>
                  <a:pt x="1545588" y="1780791"/>
                </a:cubicBezTo>
                <a:lnTo>
                  <a:pt x="1559854" y="1792930"/>
                </a:lnTo>
                <a:lnTo>
                  <a:pt x="1577750" y="1816612"/>
                </a:lnTo>
                <a:lnTo>
                  <a:pt x="1575622" y="1822089"/>
                </a:lnTo>
                <a:lnTo>
                  <a:pt x="1559604" y="1796636"/>
                </a:lnTo>
                <a:lnTo>
                  <a:pt x="1541709" y="1782871"/>
                </a:lnTo>
                <a:cubicBezTo>
                  <a:pt x="1541709" y="1782871"/>
                  <a:pt x="1538849" y="1779819"/>
                  <a:pt x="1533825" y="1779318"/>
                </a:cubicBezTo>
                <a:cubicBezTo>
                  <a:pt x="1529742" y="1778904"/>
                  <a:pt x="1520963" y="1777921"/>
                  <a:pt x="1516679" y="1777392"/>
                </a:cubicBezTo>
                <a:cubicBezTo>
                  <a:pt x="1488378" y="1834439"/>
                  <a:pt x="1459363" y="1887769"/>
                  <a:pt x="1433343" y="1913414"/>
                </a:cubicBezTo>
                <a:cubicBezTo>
                  <a:pt x="1430128" y="1916591"/>
                  <a:pt x="1423553" y="1921943"/>
                  <a:pt x="1417700" y="1926881"/>
                </a:cubicBezTo>
                <a:cubicBezTo>
                  <a:pt x="1420558" y="1928441"/>
                  <a:pt x="1424958" y="1930732"/>
                  <a:pt x="1424958" y="1930732"/>
                </a:cubicBezTo>
                <a:cubicBezTo>
                  <a:pt x="1424958" y="1930732"/>
                  <a:pt x="1471608" y="1964319"/>
                  <a:pt x="1477769" y="1965071"/>
                </a:cubicBezTo>
                <a:cubicBezTo>
                  <a:pt x="1484170" y="1965851"/>
                  <a:pt x="1499708" y="1961816"/>
                  <a:pt x="1502297" y="1956494"/>
                </a:cubicBezTo>
                <a:cubicBezTo>
                  <a:pt x="1504876" y="1951161"/>
                  <a:pt x="1509545" y="1930588"/>
                  <a:pt x="1509545" y="1930588"/>
                </a:cubicBezTo>
                <a:lnTo>
                  <a:pt x="1511673" y="1929549"/>
                </a:lnTo>
                <a:lnTo>
                  <a:pt x="1505166" y="1956040"/>
                </a:lnTo>
                <a:cubicBezTo>
                  <a:pt x="1505166" y="1956040"/>
                  <a:pt x="1509450" y="1959409"/>
                  <a:pt x="1513176" y="1959449"/>
                </a:cubicBezTo>
                <a:cubicBezTo>
                  <a:pt x="1516901" y="1959487"/>
                  <a:pt x="1523686" y="1960189"/>
                  <a:pt x="1523686" y="1960189"/>
                </a:cubicBezTo>
                <a:cubicBezTo>
                  <a:pt x="1523686" y="1960189"/>
                  <a:pt x="1529983" y="1954885"/>
                  <a:pt x="1533198" y="1954568"/>
                </a:cubicBezTo>
                <a:cubicBezTo>
                  <a:pt x="1534383" y="1954442"/>
                  <a:pt x="1535163" y="1955050"/>
                  <a:pt x="1536702" y="1955454"/>
                </a:cubicBezTo>
                <a:cubicBezTo>
                  <a:pt x="1542555" y="1944200"/>
                  <a:pt x="1549198" y="1934131"/>
                  <a:pt x="1559103" y="1924812"/>
                </a:cubicBezTo>
                <a:cubicBezTo>
                  <a:pt x="1576653" y="1908303"/>
                  <a:pt x="1605590" y="1906773"/>
                  <a:pt x="1619048" y="1896540"/>
                </a:cubicBezTo>
                <a:cubicBezTo>
                  <a:pt x="1632495" y="1886316"/>
                  <a:pt x="1634555" y="1875824"/>
                  <a:pt x="1634555" y="1875824"/>
                </a:cubicBezTo>
                <a:lnTo>
                  <a:pt x="1639435" y="1856724"/>
                </a:lnTo>
                <a:lnTo>
                  <a:pt x="1637434" y="1851400"/>
                </a:lnTo>
                <a:lnTo>
                  <a:pt x="1643565" y="1832157"/>
                </a:lnTo>
                <a:lnTo>
                  <a:pt x="1645817" y="1833486"/>
                </a:lnTo>
                <a:lnTo>
                  <a:pt x="1640813" y="1850948"/>
                </a:lnTo>
                <a:lnTo>
                  <a:pt x="1643191" y="1854953"/>
                </a:lnTo>
                <a:lnTo>
                  <a:pt x="1638310" y="1874484"/>
                </a:lnTo>
                <a:cubicBezTo>
                  <a:pt x="1638310" y="1874484"/>
                  <a:pt x="1657361" y="1854222"/>
                  <a:pt x="1661462" y="1838223"/>
                </a:cubicBezTo>
                <a:cubicBezTo>
                  <a:pt x="1665571" y="1822224"/>
                  <a:pt x="1667844" y="1801814"/>
                  <a:pt x="1667844" y="1801814"/>
                </a:cubicBezTo>
                <a:lnTo>
                  <a:pt x="1676228" y="1797223"/>
                </a:lnTo>
                <a:cubicBezTo>
                  <a:pt x="1676228" y="1797223"/>
                  <a:pt x="1674639" y="1793535"/>
                  <a:pt x="1667468" y="1784199"/>
                </a:cubicBezTo>
                <a:cubicBezTo>
                  <a:pt x="1660296" y="1774860"/>
                  <a:pt x="1671974" y="1754154"/>
                  <a:pt x="1671974" y="1754154"/>
                </a:cubicBezTo>
                <a:lnTo>
                  <a:pt x="1669471" y="1742015"/>
                </a:lnTo>
                <a:lnTo>
                  <a:pt x="1673350" y="1740533"/>
                </a:lnTo>
                <a:lnTo>
                  <a:pt x="1675728" y="1754154"/>
                </a:lnTo>
                <a:lnTo>
                  <a:pt x="1669220" y="1771174"/>
                </a:lnTo>
                <a:lnTo>
                  <a:pt x="1671723" y="1778866"/>
                </a:lnTo>
                <a:lnTo>
                  <a:pt x="1679733" y="1792188"/>
                </a:lnTo>
                <a:lnTo>
                  <a:pt x="1693122" y="1777980"/>
                </a:lnTo>
                <a:lnTo>
                  <a:pt x="1696501" y="1763917"/>
                </a:lnTo>
                <a:lnTo>
                  <a:pt x="1697377" y="1739791"/>
                </a:lnTo>
                <a:lnTo>
                  <a:pt x="1702133" y="1724399"/>
                </a:lnTo>
                <a:lnTo>
                  <a:pt x="1704510" y="1724997"/>
                </a:lnTo>
                <a:lnTo>
                  <a:pt x="1700631" y="1740091"/>
                </a:lnTo>
                <a:lnTo>
                  <a:pt x="1700006" y="1764215"/>
                </a:lnTo>
                <a:lnTo>
                  <a:pt x="1695751" y="1778134"/>
                </a:lnTo>
                <a:lnTo>
                  <a:pt x="1707138" y="1771472"/>
                </a:lnTo>
                <a:lnTo>
                  <a:pt x="1743806" y="1746308"/>
                </a:lnTo>
                <a:cubicBezTo>
                  <a:pt x="1743806" y="1746308"/>
                  <a:pt x="1751978" y="1728181"/>
                  <a:pt x="1753442" y="1722176"/>
                </a:cubicBezTo>
                <a:cubicBezTo>
                  <a:pt x="1754895" y="1716168"/>
                  <a:pt x="1754568" y="1698792"/>
                  <a:pt x="1754568" y="1698792"/>
                </a:cubicBezTo>
                <a:lnTo>
                  <a:pt x="1758573" y="1699390"/>
                </a:lnTo>
                <a:cubicBezTo>
                  <a:pt x="1758564" y="1699390"/>
                  <a:pt x="1759661" y="1719316"/>
                  <a:pt x="1755694" y="1728096"/>
                </a:cubicBezTo>
                <a:cubicBezTo>
                  <a:pt x="1751718" y="1736885"/>
                  <a:pt x="1747560" y="1747637"/>
                  <a:pt x="1747560" y="1747637"/>
                </a:cubicBezTo>
                <a:lnTo>
                  <a:pt x="1768074" y="1744384"/>
                </a:lnTo>
                <a:lnTo>
                  <a:pt x="1798359" y="1741131"/>
                </a:lnTo>
                <a:lnTo>
                  <a:pt x="1796983" y="1745568"/>
                </a:lnTo>
                <a:lnTo>
                  <a:pt x="1745058" y="1752229"/>
                </a:lnTo>
                <a:cubicBezTo>
                  <a:pt x="1745058" y="1752229"/>
                  <a:pt x="1678837" y="1800650"/>
                  <a:pt x="1672348" y="1809660"/>
                </a:cubicBezTo>
                <a:cubicBezTo>
                  <a:pt x="1665871" y="1818661"/>
                  <a:pt x="1674611" y="1831888"/>
                  <a:pt x="1671473" y="1840889"/>
                </a:cubicBezTo>
                <a:cubicBezTo>
                  <a:pt x="1668334" y="1849889"/>
                  <a:pt x="1662838" y="1862058"/>
                  <a:pt x="1662838" y="1862058"/>
                </a:cubicBezTo>
                <a:cubicBezTo>
                  <a:pt x="1662838" y="1862058"/>
                  <a:pt x="1630108" y="1899254"/>
                  <a:pt x="1616294" y="1911787"/>
                </a:cubicBezTo>
                <a:cubicBezTo>
                  <a:pt x="1602479" y="1924321"/>
                  <a:pt x="1576026" y="1928085"/>
                  <a:pt x="1564484" y="1935469"/>
                </a:cubicBezTo>
                <a:cubicBezTo>
                  <a:pt x="1556764" y="1940407"/>
                  <a:pt x="1544692" y="1971905"/>
                  <a:pt x="1535827" y="1996452"/>
                </a:cubicBezTo>
                <a:cubicBezTo>
                  <a:pt x="1544692" y="1996944"/>
                  <a:pt x="1558103" y="1997637"/>
                  <a:pt x="1558103" y="1997637"/>
                </a:cubicBezTo>
                <a:cubicBezTo>
                  <a:pt x="1558103" y="1997637"/>
                  <a:pt x="1568441" y="2002806"/>
                  <a:pt x="1571993" y="2005338"/>
                </a:cubicBezTo>
                <a:cubicBezTo>
                  <a:pt x="1575535" y="2007860"/>
                  <a:pt x="1585258" y="2015841"/>
                  <a:pt x="1585258" y="2015841"/>
                </a:cubicBezTo>
                <a:lnTo>
                  <a:pt x="1606032" y="2016283"/>
                </a:lnTo>
                <a:cubicBezTo>
                  <a:pt x="1606032" y="2016283"/>
                  <a:pt x="1609410" y="2018872"/>
                  <a:pt x="1611788" y="2020730"/>
                </a:cubicBezTo>
                <a:cubicBezTo>
                  <a:pt x="1621839" y="2017919"/>
                  <a:pt x="1633554" y="2014657"/>
                  <a:pt x="1633554" y="2014657"/>
                </a:cubicBezTo>
                <a:cubicBezTo>
                  <a:pt x="1633554" y="2014657"/>
                  <a:pt x="1660306" y="1998705"/>
                  <a:pt x="1665717" y="1994528"/>
                </a:cubicBezTo>
                <a:cubicBezTo>
                  <a:pt x="1671135" y="1990358"/>
                  <a:pt x="1692709" y="1970491"/>
                  <a:pt x="1699129" y="1965369"/>
                </a:cubicBezTo>
                <a:cubicBezTo>
                  <a:pt x="1705550" y="1960248"/>
                  <a:pt x="1758323" y="1929848"/>
                  <a:pt x="1758323" y="1929848"/>
                </a:cubicBezTo>
                <a:lnTo>
                  <a:pt x="1763568" y="1934583"/>
                </a:lnTo>
                <a:cubicBezTo>
                  <a:pt x="1763578" y="1934583"/>
                  <a:pt x="1699177" y="1974091"/>
                  <a:pt x="1690120" y="1981945"/>
                </a:cubicBezTo>
                <a:cubicBezTo>
                  <a:pt x="1681071" y="1989811"/>
                  <a:pt x="1637943" y="2021020"/>
                  <a:pt x="1637934" y="2021020"/>
                </a:cubicBezTo>
                <a:lnTo>
                  <a:pt x="1619422" y="2026208"/>
                </a:lnTo>
                <a:cubicBezTo>
                  <a:pt x="1623388" y="2029106"/>
                  <a:pt x="1627624" y="2032283"/>
                  <a:pt x="1630185" y="2033602"/>
                </a:cubicBezTo>
                <a:cubicBezTo>
                  <a:pt x="1637106" y="2037202"/>
                  <a:pt x="1661961" y="2047521"/>
                  <a:pt x="1661961" y="2047521"/>
                </a:cubicBezTo>
                <a:lnTo>
                  <a:pt x="1661462" y="2049889"/>
                </a:lnTo>
                <a:cubicBezTo>
                  <a:pt x="1661471" y="2049889"/>
                  <a:pt x="1634468" y="2039493"/>
                  <a:pt x="1630185" y="2037008"/>
                </a:cubicBezTo>
                <a:cubicBezTo>
                  <a:pt x="1627634" y="2035536"/>
                  <a:pt x="1621464" y="2031590"/>
                  <a:pt x="1615043" y="2027392"/>
                </a:cubicBezTo>
                <a:lnTo>
                  <a:pt x="1593642" y="2033457"/>
                </a:lnTo>
                <a:lnTo>
                  <a:pt x="1583005" y="2049889"/>
                </a:lnTo>
                <a:cubicBezTo>
                  <a:pt x="1583005" y="2049889"/>
                  <a:pt x="1693864" y="2084776"/>
                  <a:pt x="1716899" y="2092814"/>
                </a:cubicBezTo>
                <a:cubicBezTo>
                  <a:pt x="1739936" y="2100842"/>
                  <a:pt x="1792122" y="2125928"/>
                  <a:pt x="1810748" y="2130405"/>
                </a:cubicBezTo>
                <a:cubicBezTo>
                  <a:pt x="1829376" y="2134890"/>
                  <a:pt x="1845606" y="2125775"/>
                  <a:pt x="1851796" y="2123156"/>
                </a:cubicBezTo>
                <a:cubicBezTo>
                  <a:pt x="1857985" y="2120538"/>
                  <a:pt x="1889329" y="2106579"/>
                  <a:pt x="1889329" y="2106579"/>
                </a:cubicBezTo>
                <a:cubicBezTo>
                  <a:pt x="1889340" y="2106579"/>
                  <a:pt x="1938799" y="2087413"/>
                  <a:pt x="1946895" y="2082455"/>
                </a:cubicBezTo>
                <a:cubicBezTo>
                  <a:pt x="1951169" y="2079838"/>
                  <a:pt x="1961335" y="2074543"/>
                  <a:pt x="1969422" y="2068690"/>
                </a:cubicBezTo>
                <a:cubicBezTo>
                  <a:pt x="1977546" y="2062799"/>
                  <a:pt x="1983563" y="2056253"/>
                  <a:pt x="1983563" y="2056253"/>
                </a:cubicBezTo>
                <a:cubicBezTo>
                  <a:pt x="1983563" y="2056253"/>
                  <a:pt x="1988269" y="2047897"/>
                  <a:pt x="1991071" y="2040117"/>
                </a:cubicBezTo>
                <a:cubicBezTo>
                  <a:pt x="1993872" y="2032340"/>
                  <a:pt x="2000458" y="2024581"/>
                  <a:pt x="2000458" y="2024581"/>
                </a:cubicBezTo>
                <a:cubicBezTo>
                  <a:pt x="2000458" y="2024581"/>
                  <a:pt x="2002950" y="2006522"/>
                  <a:pt x="2003460" y="1999119"/>
                </a:cubicBezTo>
                <a:cubicBezTo>
                  <a:pt x="2003961" y="1991717"/>
                  <a:pt x="2010970" y="1971886"/>
                  <a:pt x="2010970" y="1971886"/>
                </a:cubicBezTo>
                <a:lnTo>
                  <a:pt x="2014223" y="1972626"/>
                </a:lnTo>
                <a:cubicBezTo>
                  <a:pt x="2014214" y="1972626"/>
                  <a:pt x="2009429" y="1986779"/>
                  <a:pt x="2007214" y="1997050"/>
                </a:cubicBezTo>
                <a:cubicBezTo>
                  <a:pt x="2005857" y="2003298"/>
                  <a:pt x="2005462" y="2020874"/>
                  <a:pt x="2005462" y="2020874"/>
                </a:cubicBezTo>
                <a:cubicBezTo>
                  <a:pt x="2005462" y="2020874"/>
                  <a:pt x="2016745" y="2013338"/>
                  <a:pt x="2020972" y="2009920"/>
                </a:cubicBezTo>
                <a:cubicBezTo>
                  <a:pt x="2025197" y="2006513"/>
                  <a:pt x="2041619" y="1997781"/>
                  <a:pt x="2041619" y="1997781"/>
                </a:cubicBezTo>
                <a:lnTo>
                  <a:pt x="2046626" y="1999861"/>
                </a:lnTo>
                <a:cubicBezTo>
                  <a:pt x="2046626" y="1999861"/>
                  <a:pt x="2035903" y="2004270"/>
                  <a:pt x="2025351" y="2010960"/>
                </a:cubicBezTo>
                <a:cubicBezTo>
                  <a:pt x="2014561" y="2017804"/>
                  <a:pt x="2003961" y="2026892"/>
                  <a:pt x="2000583" y="2030646"/>
                </a:cubicBezTo>
                <a:cubicBezTo>
                  <a:pt x="1993902" y="2038058"/>
                  <a:pt x="1990820" y="2053884"/>
                  <a:pt x="1990820" y="2053884"/>
                </a:cubicBezTo>
                <a:cubicBezTo>
                  <a:pt x="1990820" y="2053884"/>
                  <a:pt x="2008188" y="2051180"/>
                  <a:pt x="2013221" y="2051372"/>
                </a:cubicBezTo>
                <a:cubicBezTo>
                  <a:pt x="2018247" y="2051555"/>
                  <a:pt x="2042371" y="2052844"/>
                  <a:pt x="2042371" y="2052844"/>
                </a:cubicBezTo>
                <a:lnTo>
                  <a:pt x="2071906" y="2037008"/>
                </a:lnTo>
                <a:lnTo>
                  <a:pt x="2094056" y="2037008"/>
                </a:lnTo>
                <a:cubicBezTo>
                  <a:pt x="2094056" y="2037008"/>
                  <a:pt x="2117958" y="2023898"/>
                  <a:pt x="2122838" y="2021616"/>
                </a:cubicBezTo>
                <a:cubicBezTo>
                  <a:pt x="2127719" y="2019335"/>
                  <a:pt x="2158245" y="2010815"/>
                  <a:pt x="2158245" y="2010815"/>
                </a:cubicBezTo>
                <a:lnTo>
                  <a:pt x="2158495" y="2013472"/>
                </a:lnTo>
                <a:cubicBezTo>
                  <a:pt x="2158505" y="2013472"/>
                  <a:pt x="2130579" y="2022233"/>
                  <a:pt x="2122714" y="2025467"/>
                </a:cubicBezTo>
                <a:cubicBezTo>
                  <a:pt x="2114849" y="2028692"/>
                  <a:pt x="2094931" y="2042043"/>
                  <a:pt x="2094931" y="2042043"/>
                </a:cubicBezTo>
                <a:lnTo>
                  <a:pt x="2072154" y="2040417"/>
                </a:lnTo>
                <a:cubicBezTo>
                  <a:pt x="2072154" y="2040417"/>
                  <a:pt x="2060970" y="2048225"/>
                  <a:pt x="2056888" y="2050631"/>
                </a:cubicBezTo>
                <a:cubicBezTo>
                  <a:pt x="2052815" y="2053038"/>
                  <a:pt x="2040995" y="2057581"/>
                  <a:pt x="2040995" y="2057581"/>
                </a:cubicBezTo>
                <a:cubicBezTo>
                  <a:pt x="2040995" y="2057581"/>
                  <a:pt x="2013906" y="2056204"/>
                  <a:pt x="2008842" y="2056253"/>
                </a:cubicBezTo>
                <a:cubicBezTo>
                  <a:pt x="2003770" y="2056300"/>
                  <a:pt x="1986442" y="2060546"/>
                  <a:pt x="1986442" y="2060546"/>
                </a:cubicBezTo>
                <a:cubicBezTo>
                  <a:pt x="1986442" y="2060546"/>
                  <a:pt x="1977074" y="2068257"/>
                  <a:pt x="1973551" y="2070605"/>
                </a:cubicBezTo>
                <a:cubicBezTo>
                  <a:pt x="1970029" y="2072964"/>
                  <a:pt x="1956656" y="2082003"/>
                  <a:pt x="1956656" y="2082003"/>
                </a:cubicBezTo>
                <a:cubicBezTo>
                  <a:pt x="1956656" y="2082003"/>
                  <a:pt x="1963395" y="2084458"/>
                  <a:pt x="1966417" y="2085555"/>
                </a:cubicBezTo>
                <a:cubicBezTo>
                  <a:pt x="1969441" y="2086663"/>
                  <a:pt x="1976305" y="2091928"/>
                  <a:pt x="1976305" y="2091928"/>
                </a:cubicBezTo>
                <a:cubicBezTo>
                  <a:pt x="1976305" y="2091928"/>
                  <a:pt x="1978085" y="2091639"/>
                  <a:pt x="1980435" y="2088963"/>
                </a:cubicBezTo>
                <a:cubicBezTo>
                  <a:pt x="1982783" y="2086287"/>
                  <a:pt x="1988194" y="2082898"/>
                  <a:pt x="1988194" y="2082898"/>
                </a:cubicBezTo>
                <a:lnTo>
                  <a:pt x="1989945" y="2084526"/>
                </a:lnTo>
                <a:lnTo>
                  <a:pt x="1979308" y="2093700"/>
                </a:lnTo>
                <a:cubicBezTo>
                  <a:pt x="1979308" y="2093700"/>
                  <a:pt x="1986913" y="2092535"/>
                  <a:pt x="1990697" y="2091774"/>
                </a:cubicBezTo>
                <a:cubicBezTo>
                  <a:pt x="1994470" y="2091013"/>
                  <a:pt x="1999331" y="2092072"/>
                  <a:pt x="1999331" y="2092072"/>
                </a:cubicBezTo>
                <a:lnTo>
                  <a:pt x="2013347" y="2086008"/>
                </a:lnTo>
                <a:lnTo>
                  <a:pt x="2014473" y="2088375"/>
                </a:lnTo>
                <a:lnTo>
                  <a:pt x="2002710" y="2094440"/>
                </a:lnTo>
                <a:cubicBezTo>
                  <a:pt x="2002710" y="2094440"/>
                  <a:pt x="2010228" y="2099946"/>
                  <a:pt x="2011720" y="2100062"/>
                </a:cubicBezTo>
                <a:cubicBezTo>
                  <a:pt x="2013202" y="2100187"/>
                  <a:pt x="2020346" y="2097993"/>
                  <a:pt x="2020346" y="2097993"/>
                </a:cubicBezTo>
                <a:lnTo>
                  <a:pt x="2021221" y="2100804"/>
                </a:lnTo>
                <a:cubicBezTo>
                  <a:pt x="2021230" y="2100804"/>
                  <a:pt x="2014098" y="2102969"/>
                  <a:pt x="2010594" y="2102286"/>
                </a:cubicBezTo>
                <a:cubicBezTo>
                  <a:pt x="2007080" y="2101603"/>
                  <a:pt x="2000583" y="2095182"/>
                  <a:pt x="2000583" y="2095182"/>
                </a:cubicBezTo>
                <a:cubicBezTo>
                  <a:pt x="2000573" y="2095182"/>
                  <a:pt x="1993035" y="2095220"/>
                  <a:pt x="1988943" y="2094883"/>
                </a:cubicBezTo>
                <a:cubicBezTo>
                  <a:pt x="1984853" y="2094547"/>
                  <a:pt x="1979808" y="2097693"/>
                  <a:pt x="1979808" y="2097693"/>
                </a:cubicBezTo>
                <a:lnTo>
                  <a:pt x="1985064" y="2127295"/>
                </a:lnTo>
                <a:lnTo>
                  <a:pt x="1982936" y="2126112"/>
                </a:lnTo>
                <a:cubicBezTo>
                  <a:pt x="1982936" y="2126112"/>
                  <a:pt x="1979250" y="2103066"/>
                  <a:pt x="1976804" y="2096953"/>
                </a:cubicBezTo>
                <a:cubicBezTo>
                  <a:pt x="1974360" y="2090850"/>
                  <a:pt x="1957609" y="2084765"/>
                  <a:pt x="1950524" y="2084968"/>
                </a:cubicBezTo>
                <a:cubicBezTo>
                  <a:pt x="1943709" y="2085160"/>
                  <a:pt x="1890080" y="2117236"/>
                  <a:pt x="1890080" y="2117236"/>
                </a:cubicBezTo>
                <a:cubicBezTo>
                  <a:pt x="1890090" y="2117236"/>
                  <a:pt x="1865176" y="2128654"/>
                  <a:pt x="1850670" y="2132186"/>
                </a:cubicBezTo>
                <a:cubicBezTo>
                  <a:pt x="1835104" y="2135968"/>
                  <a:pt x="1807245" y="2136479"/>
                  <a:pt x="1807245" y="2136479"/>
                </a:cubicBezTo>
                <a:cubicBezTo>
                  <a:pt x="1807245" y="2136479"/>
                  <a:pt x="1816698" y="2148253"/>
                  <a:pt x="1824389" y="2155270"/>
                </a:cubicBezTo>
                <a:cubicBezTo>
                  <a:pt x="1832080" y="2162298"/>
                  <a:pt x="1846357" y="2169546"/>
                  <a:pt x="1854299" y="2176881"/>
                </a:cubicBezTo>
                <a:cubicBezTo>
                  <a:pt x="1862231" y="2184226"/>
                  <a:pt x="1871837" y="2207022"/>
                  <a:pt x="1891581" y="2228248"/>
                </a:cubicBezTo>
                <a:cubicBezTo>
                  <a:pt x="1911335" y="2249475"/>
                  <a:pt x="1974523" y="2295249"/>
                  <a:pt x="1975178" y="2294998"/>
                </a:cubicBezTo>
                <a:cubicBezTo>
                  <a:pt x="1975833" y="2294748"/>
                  <a:pt x="1992910" y="2294594"/>
                  <a:pt x="1998455" y="2294556"/>
                </a:cubicBezTo>
                <a:cubicBezTo>
                  <a:pt x="2003999" y="2294516"/>
                  <a:pt x="2007340" y="2291599"/>
                  <a:pt x="2007340" y="2291599"/>
                </a:cubicBezTo>
                <a:lnTo>
                  <a:pt x="2027979" y="2278133"/>
                </a:lnTo>
                <a:lnTo>
                  <a:pt x="2047377" y="2251929"/>
                </a:lnTo>
                <a:lnTo>
                  <a:pt x="2049379" y="2257993"/>
                </a:lnTo>
                <a:lnTo>
                  <a:pt x="2027854" y="2282273"/>
                </a:lnTo>
                <a:lnTo>
                  <a:pt x="2011344" y="2293968"/>
                </a:lnTo>
                <a:cubicBezTo>
                  <a:pt x="2011344" y="2293968"/>
                  <a:pt x="2022781" y="2302901"/>
                  <a:pt x="2028230" y="2305511"/>
                </a:cubicBezTo>
                <a:cubicBezTo>
                  <a:pt x="2033678" y="2308128"/>
                  <a:pt x="2039492" y="2310688"/>
                  <a:pt x="2039492" y="2310688"/>
                </a:cubicBezTo>
                <a:cubicBezTo>
                  <a:pt x="2039492" y="2310688"/>
                  <a:pt x="2052623" y="2308658"/>
                  <a:pt x="2055761" y="2308475"/>
                </a:cubicBezTo>
                <a:cubicBezTo>
                  <a:pt x="2058909" y="2308282"/>
                  <a:pt x="2075409" y="2313953"/>
                  <a:pt x="2075409" y="2313953"/>
                </a:cubicBezTo>
                <a:lnTo>
                  <a:pt x="2075409" y="2316610"/>
                </a:lnTo>
                <a:cubicBezTo>
                  <a:pt x="2075409" y="2316610"/>
                  <a:pt x="2058379" y="2312527"/>
                  <a:pt x="2053259" y="2311584"/>
                </a:cubicBezTo>
                <a:cubicBezTo>
                  <a:pt x="2048137" y="2310631"/>
                  <a:pt x="2041870" y="2314539"/>
                  <a:pt x="2041870" y="2314539"/>
                </a:cubicBezTo>
                <a:cubicBezTo>
                  <a:pt x="2041870" y="2314539"/>
                  <a:pt x="2047704" y="2334871"/>
                  <a:pt x="2051131" y="2342216"/>
                </a:cubicBezTo>
                <a:cubicBezTo>
                  <a:pt x="2054568" y="2349570"/>
                  <a:pt x="2063521" y="2367678"/>
                  <a:pt x="2063521" y="2367678"/>
                </a:cubicBezTo>
                <a:lnTo>
                  <a:pt x="2058514" y="2365310"/>
                </a:lnTo>
                <a:cubicBezTo>
                  <a:pt x="2058514" y="2365310"/>
                  <a:pt x="2048214" y="2347386"/>
                  <a:pt x="2044624" y="2339559"/>
                </a:cubicBezTo>
                <a:cubicBezTo>
                  <a:pt x="2041033" y="2331724"/>
                  <a:pt x="2035863" y="2313211"/>
                  <a:pt x="2035863" y="2313211"/>
                </a:cubicBezTo>
                <a:cubicBezTo>
                  <a:pt x="2035863" y="2313211"/>
                  <a:pt x="2029019" y="2313326"/>
                  <a:pt x="2021722" y="2309804"/>
                </a:cubicBezTo>
                <a:cubicBezTo>
                  <a:pt x="2014435" y="2306281"/>
                  <a:pt x="2008467" y="2298405"/>
                  <a:pt x="2008467" y="2298405"/>
                </a:cubicBezTo>
                <a:cubicBezTo>
                  <a:pt x="2008467" y="2298405"/>
                  <a:pt x="2001940" y="2298521"/>
                  <a:pt x="1996077" y="2301371"/>
                </a:cubicBezTo>
                <a:cubicBezTo>
                  <a:pt x="1990205" y="2304211"/>
                  <a:pt x="1981435" y="2305655"/>
                  <a:pt x="1981435" y="2305655"/>
                </a:cubicBezTo>
                <a:lnTo>
                  <a:pt x="2004337" y="2348878"/>
                </a:lnTo>
                <a:lnTo>
                  <a:pt x="2017842" y="2360130"/>
                </a:lnTo>
                <a:cubicBezTo>
                  <a:pt x="2017842" y="2360130"/>
                  <a:pt x="2046472" y="2373300"/>
                  <a:pt x="2059890" y="2377747"/>
                </a:cubicBezTo>
                <a:cubicBezTo>
                  <a:pt x="2073310" y="2382186"/>
                  <a:pt x="2082667" y="2391802"/>
                  <a:pt x="2082667" y="2391802"/>
                </a:cubicBezTo>
                <a:cubicBezTo>
                  <a:pt x="2082667" y="2391802"/>
                  <a:pt x="2102912" y="2414472"/>
                  <a:pt x="2108323" y="2419487"/>
                </a:cubicBezTo>
                <a:cubicBezTo>
                  <a:pt x="2113722" y="2424503"/>
                  <a:pt x="2138607" y="2443457"/>
                  <a:pt x="2138607" y="2443457"/>
                </a:cubicBezTo>
                <a:lnTo>
                  <a:pt x="2137981" y="2449088"/>
                </a:lnTo>
                <a:cubicBezTo>
                  <a:pt x="2137981" y="2449088"/>
                  <a:pt x="2097501" y="2420286"/>
                  <a:pt x="2090052" y="2415040"/>
                </a:cubicBezTo>
                <a:cubicBezTo>
                  <a:pt x="2082600" y="2409804"/>
                  <a:pt x="2064521" y="2393881"/>
                  <a:pt x="2064521" y="2393881"/>
                </a:cubicBezTo>
                <a:cubicBezTo>
                  <a:pt x="2064521" y="2393881"/>
                  <a:pt x="2012779" y="2368659"/>
                  <a:pt x="2009843" y="2372713"/>
                </a:cubicBezTo>
                <a:cubicBezTo>
                  <a:pt x="2006897" y="2376756"/>
                  <a:pt x="2012722" y="2413269"/>
                  <a:pt x="2012722" y="2413269"/>
                </a:cubicBezTo>
                <a:lnTo>
                  <a:pt x="2034737" y="2443169"/>
                </a:lnTo>
                <a:lnTo>
                  <a:pt x="2058139" y="2475283"/>
                </a:lnTo>
                <a:lnTo>
                  <a:pt x="2055261" y="2478247"/>
                </a:lnTo>
                <a:lnTo>
                  <a:pt x="2030232" y="2446568"/>
                </a:lnTo>
                <a:lnTo>
                  <a:pt x="2010720" y="2421557"/>
                </a:lnTo>
                <a:lnTo>
                  <a:pt x="2008216" y="2436651"/>
                </a:lnTo>
                <a:lnTo>
                  <a:pt x="2004086" y="2487122"/>
                </a:lnTo>
                <a:cubicBezTo>
                  <a:pt x="2004086" y="2487122"/>
                  <a:pt x="2013136" y="2510574"/>
                  <a:pt x="2016100" y="2517321"/>
                </a:cubicBezTo>
                <a:cubicBezTo>
                  <a:pt x="2019055" y="2524070"/>
                  <a:pt x="2019700" y="2532762"/>
                  <a:pt x="2020596" y="2537152"/>
                </a:cubicBezTo>
                <a:cubicBezTo>
                  <a:pt x="2021501" y="2541552"/>
                  <a:pt x="2031108" y="2557291"/>
                  <a:pt x="2031108" y="2557291"/>
                </a:cubicBezTo>
                <a:cubicBezTo>
                  <a:pt x="2031108" y="2557291"/>
                  <a:pt x="2020528" y="2547972"/>
                  <a:pt x="2017717" y="2541599"/>
                </a:cubicBezTo>
                <a:cubicBezTo>
                  <a:pt x="2014916" y="2535217"/>
                  <a:pt x="2012384" y="2525070"/>
                  <a:pt x="2010720" y="2515993"/>
                </a:cubicBezTo>
                <a:cubicBezTo>
                  <a:pt x="2009044" y="2506915"/>
                  <a:pt x="2004018" y="2496374"/>
                  <a:pt x="2000583" y="2492013"/>
                </a:cubicBezTo>
                <a:cubicBezTo>
                  <a:pt x="1997136" y="2487642"/>
                  <a:pt x="1994325" y="2492013"/>
                  <a:pt x="1994325" y="2492013"/>
                </a:cubicBezTo>
                <a:cubicBezTo>
                  <a:pt x="1994325" y="2492013"/>
                  <a:pt x="1997377" y="2474975"/>
                  <a:pt x="1999957" y="2465069"/>
                </a:cubicBezTo>
                <a:cubicBezTo>
                  <a:pt x="2002527" y="2455163"/>
                  <a:pt x="2003460" y="2420219"/>
                  <a:pt x="2003460" y="2420219"/>
                </a:cubicBezTo>
                <a:lnTo>
                  <a:pt x="1994075" y="2352728"/>
                </a:lnTo>
                <a:cubicBezTo>
                  <a:pt x="1994075" y="2352728"/>
                  <a:pt x="1972608" y="2323358"/>
                  <a:pt x="1964415" y="2311430"/>
                </a:cubicBezTo>
                <a:cubicBezTo>
                  <a:pt x="1956223" y="2299504"/>
                  <a:pt x="1931868" y="2286845"/>
                  <a:pt x="1915485" y="2268208"/>
                </a:cubicBezTo>
                <a:cubicBezTo>
                  <a:pt x="1899101" y="2249570"/>
                  <a:pt x="1872849" y="2227583"/>
                  <a:pt x="1865687" y="2217593"/>
                </a:cubicBezTo>
                <a:cubicBezTo>
                  <a:pt x="1858515" y="2207591"/>
                  <a:pt x="1838078" y="2193169"/>
                  <a:pt x="1831648" y="2184583"/>
                </a:cubicBezTo>
                <a:cubicBezTo>
                  <a:pt x="1825217" y="2175996"/>
                  <a:pt x="1816764" y="2159641"/>
                  <a:pt x="1802614" y="2147135"/>
                </a:cubicBezTo>
                <a:cubicBezTo>
                  <a:pt x="1788473" y="2134630"/>
                  <a:pt x="1739657" y="2119999"/>
                  <a:pt x="1724033" y="2113983"/>
                </a:cubicBezTo>
                <a:cubicBezTo>
                  <a:pt x="1708400" y="2107955"/>
                  <a:pt x="1679608" y="2096211"/>
                  <a:pt x="1679608" y="2096211"/>
                </a:cubicBezTo>
                <a:cubicBezTo>
                  <a:pt x="1679608" y="2096221"/>
                  <a:pt x="1665658" y="2091389"/>
                  <a:pt x="1662713" y="2089107"/>
                </a:cubicBezTo>
                <a:cubicBezTo>
                  <a:pt x="1659777" y="2086836"/>
                  <a:pt x="1650448" y="2086893"/>
                  <a:pt x="1650448" y="2086893"/>
                </a:cubicBezTo>
                <a:lnTo>
                  <a:pt x="1647070" y="2083186"/>
                </a:lnTo>
                <a:cubicBezTo>
                  <a:pt x="1647070" y="2083186"/>
                  <a:pt x="1640591" y="2083082"/>
                  <a:pt x="1637184" y="2081561"/>
                </a:cubicBezTo>
                <a:cubicBezTo>
                  <a:pt x="1633785" y="2080049"/>
                  <a:pt x="1615764" y="2079567"/>
                  <a:pt x="1615417" y="2082744"/>
                </a:cubicBezTo>
                <a:cubicBezTo>
                  <a:pt x="1615072" y="2085930"/>
                  <a:pt x="1630627" y="2088751"/>
                  <a:pt x="1634305" y="2088819"/>
                </a:cubicBezTo>
                <a:cubicBezTo>
                  <a:pt x="1637992" y="2088876"/>
                  <a:pt x="1645817" y="2086893"/>
                  <a:pt x="1645817" y="2086893"/>
                </a:cubicBezTo>
                <a:lnTo>
                  <a:pt x="1646319" y="2089561"/>
                </a:lnTo>
                <a:lnTo>
                  <a:pt x="1640186" y="2091630"/>
                </a:lnTo>
                <a:cubicBezTo>
                  <a:pt x="1640186" y="2091630"/>
                  <a:pt x="1647108" y="2100582"/>
                  <a:pt x="1648822" y="2102430"/>
                </a:cubicBezTo>
                <a:cubicBezTo>
                  <a:pt x="1650535" y="2104288"/>
                  <a:pt x="1655705" y="2107466"/>
                  <a:pt x="1655705" y="2107466"/>
                </a:cubicBezTo>
                <a:cubicBezTo>
                  <a:pt x="1655705" y="2107466"/>
                  <a:pt x="1661635" y="2108428"/>
                  <a:pt x="1665216" y="2109977"/>
                </a:cubicBezTo>
                <a:cubicBezTo>
                  <a:pt x="1668807" y="2111537"/>
                  <a:pt x="1677605" y="2119305"/>
                  <a:pt x="1677605" y="2119305"/>
                </a:cubicBezTo>
                <a:lnTo>
                  <a:pt x="1675102" y="2119749"/>
                </a:lnTo>
                <a:cubicBezTo>
                  <a:pt x="1675102" y="2119749"/>
                  <a:pt x="1664878" y="2113019"/>
                  <a:pt x="1661337" y="2111461"/>
                </a:cubicBezTo>
                <a:cubicBezTo>
                  <a:pt x="1657793" y="2109910"/>
                  <a:pt x="1656205" y="2111017"/>
                  <a:pt x="1656205" y="2111017"/>
                </a:cubicBezTo>
                <a:lnTo>
                  <a:pt x="1654828" y="2123156"/>
                </a:lnTo>
                <a:lnTo>
                  <a:pt x="1653702" y="2108504"/>
                </a:lnTo>
                <a:cubicBezTo>
                  <a:pt x="1653702" y="2108504"/>
                  <a:pt x="1647618" y="2105443"/>
                  <a:pt x="1643565" y="2101987"/>
                </a:cubicBezTo>
                <a:cubicBezTo>
                  <a:pt x="1639522" y="2098531"/>
                  <a:pt x="1636933" y="2092372"/>
                  <a:pt x="1636933" y="2092372"/>
                </a:cubicBezTo>
                <a:cubicBezTo>
                  <a:pt x="1636943" y="2092372"/>
                  <a:pt x="1628241" y="2092100"/>
                  <a:pt x="1624804" y="2091476"/>
                </a:cubicBezTo>
                <a:cubicBezTo>
                  <a:pt x="1621358" y="2090859"/>
                  <a:pt x="1614793" y="2087923"/>
                  <a:pt x="1614793" y="2087923"/>
                </a:cubicBezTo>
                <a:cubicBezTo>
                  <a:pt x="1614793" y="2087923"/>
                  <a:pt x="1624303" y="2119132"/>
                  <a:pt x="1627681" y="2125524"/>
                </a:cubicBezTo>
                <a:cubicBezTo>
                  <a:pt x="1631052" y="2131916"/>
                  <a:pt x="1639350" y="2142563"/>
                  <a:pt x="1641938" y="2145951"/>
                </a:cubicBezTo>
                <a:cubicBezTo>
                  <a:pt x="1644538" y="2149341"/>
                  <a:pt x="1650198" y="2152468"/>
                  <a:pt x="1656079" y="2155867"/>
                </a:cubicBezTo>
                <a:cubicBezTo>
                  <a:pt x="1661961" y="2159265"/>
                  <a:pt x="1667218" y="2165917"/>
                  <a:pt x="1669346" y="2168449"/>
                </a:cubicBezTo>
                <a:cubicBezTo>
                  <a:pt x="1671483" y="2170980"/>
                  <a:pt x="1682562" y="2193218"/>
                  <a:pt x="1684113" y="2195835"/>
                </a:cubicBezTo>
                <a:cubicBezTo>
                  <a:pt x="1685662" y="2198445"/>
                  <a:pt x="1692593" y="2204721"/>
                  <a:pt x="1694498" y="2206492"/>
                </a:cubicBezTo>
                <a:cubicBezTo>
                  <a:pt x="1696406" y="2208253"/>
                  <a:pt x="1700881" y="2214328"/>
                  <a:pt x="1700881" y="2214328"/>
                </a:cubicBezTo>
                <a:lnTo>
                  <a:pt x="1705262" y="2216408"/>
                </a:lnTo>
                <a:cubicBezTo>
                  <a:pt x="1705262" y="2216408"/>
                  <a:pt x="1704713" y="2218929"/>
                  <a:pt x="1704386" y="2220846"/>
                </a:cubicBezTo>
                <a:cubicBezTo>
                  <a:pt x="1704048" y="2222761"/>
                  <a:pt x="1731340" y="2278084"/>
                  <a:pt x="1732669" y="2279760"/>
                </a:cubicBezTo>
                <a:cubicBezTo>
                  <a:pt x="1733997" y="2281425"/>
                  <a:pt x="1738675" y="2284640"/>
                  <a:pt x="1738675" y="2284640"/>
                </a:cubicBezTo>
                <a:lnTo>
                  <a:pt x="1738550" y="2287008"/>
                </a:lnTo>
                <a:cubicBezTo>
                  <a:pt x="1738550" y="2287008"/>
                  <a:pt x="1732832" y="2285632"/>
                  <a:pt x="1729915" y="2281531"/>
                </a:cubicBezTo>
                <a:cubicBezTo>
                  <a:pt x="1726988" y="2277439"/>
                  <a:pt x="1699640" y="2219699"/>
                  <a:pt x="1698628" y="2215964"/>
                </a:cubicBezTo>
                <a:cubicBezTo>
                  <a:pt x="1697619" y="2212220"/>
                  <a:pt x="1682525" y="2199523"/>
                  <a:pt x="1680608" y="2195981"/>
                </a:cubicBezTo>
                <a:cubicBezTo>
                  <a:pt x="1678693" y="2192438"/>
                  <a:pt x="1667429" y="2172808"/>
                  <a:pt x="1665466" y="2169335"/>
                </a:cubicBezTo>
                <a:cubicBezTo>
                  <a:pt x="1663511" y="2165869"/>
                  <a:pt x="1642718" y="2152055"/>
                  <a:pt x="1641063" y="2150688"/>
                </a:cubicBezTo>
                <a:cubicBezTo>
                  <a:pt x="1639416" y="2149320"/>
                  <a:pt x="1626055" y="2133216"/>
                  <a:pt x="1626055" y="2133216"/>
                </a:cubicBezTo>
                <a:cubicBezTo>
                  <a:pt x="1626055" y="2133216"/>
                  <a:pt x="1620164" y="2174004"/>
                  <a:pt x="1619173" y="2177921"/>
                </a:cubicBezTo>
                <a:cubicBezTo>
                  <a:pt x="1618180" y="2181840"/>
                  <a:pt x="1606793" y="2205809"/>
                  <a:pt x="1606157" y="2209593"/>
                </a:cubicBezTo>
                <a:cubicBezTo>
                  <a:pt x="1605512" y="2213376"/>
                  <a:pt x="1610162" y="2256078"/>
                  <a:pt x="1610162" y="2256078"/>
                </a:cubicBezTo>
                <a:lnTo>
                  <a:pt x="1607034" y="2256665"/>
                </a:lnTo>
                <a:cubicBezTo>
                  <a:pt x="1607034" y="2256665"/>
                  <a:pt x="1602826" y="2213943"/>
                  <a:pt x="1601652" y="2213000"/>
                </a:cubicBezTo>
                <a:cubicBezTo>
                  <a:pt x="1600468" y="2212057"/>
                  <a:pt x="1598649" y="2216995"/>
                  <a:pt x="1598649" y="2216995"/>
                </a:cubicBezTo>
                <a:lnTo>
                  <a:pt x="1598273" y="2214040"/>
                </a:lnTo>
                <a:cubicBezTo>
                  <a:pt x="1598273" y="2214040"/>
                  <a:pt x="1610826" y="2188289"/>
                  <a:pt x="1615292" y="2177777"/>
                </a:cubicBezTo>
                <a:cubicBezTo>
                  <a:pt x="1619750" y="2167255"/>
                  <a:pt x="1622301" y="2124926"/>
                  <a:pt x="1622301" y="2124926"/>
                </a:cubicBezTo>
                <a:lnTo>
                  <a:pt x="1602278" y="2071058"/>
                </a:lnTo>
                <a:cubicBezTo>
                  <a:pt x="1602278" y="2071058"/>
                  <a:pt x="1584267" y="2068853"/>
                  <a:pt x="1567237" y="2066610"/>
                </a:cubicBezTo>
                <a:cubicBezTo>
                  <a:pt x="1554760" y="2064974"/>
                  <a:pt x="1537319" y="2064252"/>
                  <a:pt x="1526816" y="2063953"/>
                </a:cubicBezTo>
                <a:cubicBezTo>
                  <a:pt x="1527461" y="2066638"/>
                  <a:pt x="1528568" y="2072243"/>
                  <a:pt x="1528568" y="2072243"/>
                </a:cubicBezTo>
                <a:lnTo>
                  <a:pt x="1525690" y="2072531"/>
                </a:lnTo>
                <a:cubicBezTo>
                  <a:pt x="1525690" y="2072531"/>
                  <a:pt x="1524553" y="2068420"/>
                  <a:pt x="1523438" y="2063953"/>
                </a:cubicBezTo>
                <a:cubicBezTo>
                  <a:pt x="1521627" y="2063905"/>
                  <a:pt x="1516804" y="2063655"/>
                  <a:pt x="1516804" y="2063655"/>
                </a:cubicBezTo>
                <a:cubicBezTo>
                  <a:pt x="1516804" y="2063655"/>
                  <a:pt x="1474111" y="2061816"/>
                  <a:pt x="1416323" y="2092514"/>
                </a:cubicBezTo>
                <a:cubicBezTo>
                  <a:pt x="1403077" y="2099552"/>
                  <a:pt x="1359642" y="2125082"/>
                  <a:pt x="1359642" y="2125082"/>
                </a:cubicBezTo>
                <a:cubicBezTo>
                  <a:pt x="1359642" y="2125082"/>
                  <a:pt x="1325941" y="2126526"/>
                  <a:pt x="1321849" y="2129375"/>
                </a:cubicBezTo>
                <a:cubicBezTo>
                  <a:pt x="1316275" y="2133245"/>
                  <a:pt x="1319221" y="2140032"/>
                  <a:pt x="1319221" y="2140032"/>
                </a:cubicBezTo>
                <a:cubicBezTo>
                  <a:pt x="1319221" y="2140032"/>
                  <a:pt x="1305398" y="2133639"/>
                  <a:pt x="1286307" y="2130405"/>
                </a:cubicBezTo>
                <a:cubicBezTo>
                  <a:pt x="1265062" y="2126815"/>
                  <a:pt x="1237626" y="2126380"/>
                  <a:pt x="1221993" y="2125226"/>
                </a:cubicBezTo>
                <a:cubicBezTo>
                  <a:pt x="1209114" y="2124273"/>
                  <a:pt x="1198977" y="2125120"/>
                  <a:pt x="1191083" y="2126410"/>
                </a:cubicBezTo>
                <a:cubicBezTo>
                  <a:pt x="1197436" y="2134630"/>
                  <a:pt x="1203597" y="2142842"/>
                  <a:pt x="1203597" y="2142842"/>
                </a:cubicBezTo>
                <a:cubicBezTo>
                  <a:pt x="1203597" y="2142842"/>
                  <a:pt x="1207805" y="2154258"/>
                  <a:pt x="1210105" y="2162673"/>
                </a:cubicBezTo>
                <a:cubicBezTo>
                  <a:pt x="1212405" y="2171096"/>
                  <a:pt x="1203772" y="2182389"/>
                  <a:pt x="1209105" y="2191090"/>
                </a:cubicBezTo>
                <a:cubicBezTo>
                  <a:pt x="1214436" y="2199802"/>
                  <a:pt x="1271416" y="2249119"/>
                  <a:pt x="1271416" y="2249119"/>
                </a:cubicBezTo>
                <a:lnTo>
                  <a:pt x="1318095" y="2259631"/>
                </a:lnTo>
                <a:lnTo>
                  <a:pt x="1319095" y="2263626"/>
                </a:lnTo>
                <a:lnTo>
                  <a:pt x="1291815" y="2258149"/>
                </a:lnTo>
                <a:lnTo>
                  <a:pt x="1273419" y="2253710"/>
                </a:lnTo>
                <a:cubicBezTo>
                  <a:pt x="1273419" y="2253710"/>
                  <a:pt x="1276615" y="2263770"/>
                  <a:pt x="1279676" y="2272058"/>
                </a:cubicBezTo>
                <a:cubicBezTo>
                  <a:pt x="1282737" y="2280356"/>
                  <a:pt x="1280551" y="2298405"/>
                  <a:pt x="1280551" y="2298405"/>
                </a:cubicBezTo>
                <a:lnTo>
                  <a:pt x="1276672" y="2298405"/>
                </a:lnTo>
                <a:cubicBezTo>
                  <a:pt x="1276672" y="2298405"/>
                  <a:pt x="1278260" y="2282656"/>
                  <a:pt x="1277298" y="2277093"/>
                </a:cubicBezTo>
                <a:cubicBezTo>
                  <a:pt x="1276336" y="2271529"/>
                  <a:pt x="1270039" y="2254596"/>
                  <a:pt x="1270039" y="2254596"/>
                </a:cubicBezTo>
                <a:lnTo>
                  <a:pt x="1238262" y="2228547"/>
                </a:lnTo>
                <a:lnTo>
                  <a:pt x="1228376" y="2221586"/>
                </a:lnTo>
                <a:lnTo>
                  <a:pt x="1231255" y="2234467"/>
                </a:lnTo>
                <a:lnTo>
                  <a:pt x="1230378" y="2256367"/>
                </a:lnTo>
                <a:lnTo>
                  <a:pt x="1233007" y="2270432"/>
                </a:lnTo>
                <a:lnTo>
                  <a:pt x="1231004" y="2270874"/>
                </a:lnTo>
                <a:lnTo>
                  <a:pt x="1227624" y="2256367"/>
                </a:lnTo>
                <a:lnTo>
                  <a:pt x="1228251" y="2234611"/>
                </a:lnTo>
                <a:lnTo>
                  <a:pt x="1225998" y="2221586"/>
                </a:lnTo>
                <a:lnTo>
                  <a:pt x="1214611" y="2207523"/>
                </a:lnTo>
                <a:lnTo>
                  <a:pt x="1206476" y="2218921"/>
                </a:lnTo>
                <a:lnTo>
                  <a:pt x="1203973" y="2225583"/>
                </a:lnTo>
                <a:lnTo>
                  <a:pt x="1208729" y="2241571"/>
                </a:lnTo>
                <a:lnTo>
                  <a:pt x="1205850" y="2253710"/>
                </a:lnTo>
                <a:lnTo>
                  <a:pt x="1202346" y="2252074"/>
                </a:lnTo>
                <a:lnTo>
                  <a:pt x="1205349" y="2241273"/>
                </a:lnTo>
                <a:cubicBezTo>
                  <a:pt x="1205349" y="2241273"/>
                  <a:pt x="1196030" y="2221597"/>
                  <a:pt x="1203096" y="2213742"/>
                </a:cubicBezTo>
                <a:cubicBezTo>
                  <a:pt x="1210162" y="2205886"/>
                  <a:pt x="1211731" y="2202641"/>
                  <a:pt x="1211731" y="2202641"/>
                </a:cubicBezTo>
                <a:lnTo>
                  <a:pt x="1204474" y="2197752"/>
                </a:lnTo>
                <a:cubicBezTo>
                  <a:pt x="1204474" y="2197752"/>
                  <a:pt x="1203722" y="2179153"/>
                  <a:pt x="1200970" y="2164300"/>
                </a:cubicBezTo>
                <a:cubicBezTo>
                  <a:pt x="1198217" y="2149456"/>
                  <a:pt x="1182198" y="2129375"/>
                  <a:pt x="1182198" y="2129375"/>
                </a:cubicBezTo>
                <a:lnTo>
                  <a:pt x="1185326" y="2147433"/>
                </a:lnTo>
                <a:lnTo>
                  <a:pt x="1182948" y="2150986"/>
                </a:lnTo>
                <a:lnTo>
                  <a:pt x="1186453" y="2167264"/>
                </a:lnTo>
                <a:lnTo>
                  <a:pt x="1184451" y="2168304"/>
                </a:lnTo>
                <a:lnTo>
                  <a:pt x="1180071" y="2150244"/>
                </a:lnTo>
                <a:lnTo>
                  <a:pt x="1182073" y="2145509"/>
                </a:lnTo>
                <a:lnTo>
                  <a:pt x="1179069" y="2129221"/>
                </a:lnTo>
                <a:cubicBezTo>
                  <a:pt x="1177981" y="2129606"/>
                  <a:pt x="1174563" y="2130405"/>
                  <a:pt x="1174563" y="2130405"/>
                </a:cubicBezTo>
                <a:lnTo>
                  <a:pt x="1151162" y="2129519"/>
                </a:lnTo>
                <a:cubicBezTo>
                  <a:pt x="1142680" y="2138616"/>
                  <a:pt x="1066603" y="2220441"/>
                  <a:pt x="1023024" y="2284342"/>
                </a:cubicBezTo>
                <a:cubicBezTo>
                  <a:pt x="976998" y="2351842"/>
                  <a:pt x="963729" y="2455866"/>
                  <a:pt x="959083" y="2499263"/>
                </a:cubicBezTo>
                <a:cubicBezTo>
                  <a:pt x="954436" y="2542658"/>
                  <a:pt x="967222" y="2719555"/>
                  <a:pt x="969345" y="2779460"/>
                </a:cubicBezTo>
                <a:cubicBezTo>
                  <a:pt x="971467" y="2839365"/>
                  <a:pt x="968831" y="2905104"/>
                  <a:pt x="988990" y="2956934"/>
                </a:cubicBezTo>
                <a:cubicBezTo>
                  <a:pt x="1005561" y="2999521"/>
                  <a:pt x="1217237" y="3096363"/>
                  <a:pt x="1217237" y="3096363"/>
                </a:cubicBezTo>
                <a:lnTo>
                  <a:pt x="1245271" y="3128631"/>
                </a:lnTo>
                <a:cubicBezTo>
                  <a:pt x="1245261" y="3128631"/>
                  <a:pt x="1139080" y="3065433"/>
                  <a:pt x="1034162" y="3063499"/>
                </a:cubicBezTo>
                <a:cubicBezTo>
                  <a:pt x="1004812" y="3062960"/>
                  <a:pt x="943083" y="3015683"/>
                  <a:pt x="919416" y="3034051"/>
                </a:cubicBezTo>
                <a:cubicBezTo>
                  <a:pt x="904809" y="3045381"/>
                  <a:pt x="898066" y="3058743"/>
                  <a:pt x="889258" y="3078006"/>
                </a:cubicBezTo>
                <a:cubicBezTo>
                  <a:pt x="875291" y="3108556"/>
                  <a:pt x="873439" y="3127346"/>
                  <a:pt x="874581" y="3144591"/>
                </a:cubicBezTo>
                <a:lnTo>
                  <a:pt x="876846" y="3165466"/>
                </a:lnTo>
                <a:lnTo>
                  <a:pt x="846226" y="3165466"/>
                </a:lnTo>
                <a:lnTo>
                  <a:pt x="846592" y="3147250"/>
                </a:lnTo>
                <a:cubicBezTo>
                  <a:pt x="848918" y="3124990"/>
                  <a:pt x="851597" y="3102370"/>
                  <a:pt x="850091" y="3076378"/>
                </a:cubicBezTo>
                <a:cubicBezTo>
                  <a:pt x="848007" y="3040443"/>
                  <a:pt x="829299" y="3036852"/>
                  <a:pt x="812424" y="3032867"/>
                </a:cubicBezTo>
                <a:cubicBezTo>
                  <a:pt x="744391" y="3016780"/>
                  <a:pt x="616567" y="3130749"/>
                  <a:pt x="587807" y="3097547"/>
                </a:cubicBezTo>
                <a:cubicBezTo>
                  <a:pt x="565592" y="3071902"/>
                  <a:pt x="665193" y="3071749"/>
                  <a:pt x="714444" y="2970401"/>
                </a:cubicBezTo>
                <a:cubicBezTo>
                  <a:pt x="763694" y="2869054"/>
                  <a:pt x="755601" y="2824954"/>
                  <a:pt x="756113" y="2767917"/>
                </a:cubicBezTo>
                <a:cubicBezTo>
                  <a:pt x="756625" y="2710872"/>
                  <a:pt x="784149" y="2589212"/>
                  <a:pt x="786271" y="2529316"/>
                </a:cubicBezTo>
                <a:cubicBezTo>
                  <a:pt x="788392" y="2469411"/>
                  <a:pt x="801180" y="2292514"/>
                  <a:pt x="796533" y="2249119"/>
                </a:cubicBezTo>
                <a:cubicBezTo>
                  <a:pt x="791886" y="2205722"/>
                  <a:pt x="778617" y="2101698"/>
                  <a:pt x="732589" y="2034198"/>
                </a:cubicBezTo>
                <a:cubicBezTo>
                  <a:pt x="689014" y="1970297"/>
                  <a:pt x="612932" y="1888472"/>
                  <a:pt x="604450" y="1879375"/>
                </a:cubicBezTo>
                <a:lnTo>
                  <a:pt x="581051" y="1880261"/>
                </a:lnTo>
                <a:cubicBezTo>
                  <a:pt x="581051" y="1880261"/>
                  <a:pt x="563316" y="1872877"/>
                  <a:pt x="533625" y="1875082"/>
                </a:cubicBezTo>
                <a:cubicBezTo>
                  <a:pt x="517986" y="1876238"/>
                  <a:pt x="490552" y="1876671"/>
                  <a:pt x="469305" y="1880261"/>
                </a:cubicBezTo>
                <a:cubicBezTo>
                  <a:pt x="450216" y="1883486"/>
                  <a:pt x="436395" y="1890032"/>
                  <a:pt x="436395" y="1890032"/>
                </a:cubicBezTo>
                <a:cubicBezTo>
                  <a:pt x="436395" y="1890032"/>
                  <a:pt x="439342" y="1883101"/>
                  <a:pt x="433766" y="1879221"/>
                </a:cubicBezTo>
                <a:cubicBezTo>
                  <a:pt x="429675" y="1876382"/>
                  <a:pt x="395977" y="1874928"/>
                  <a:pt x="395977" y="1874928"/>
                </a:cubicBezTo>
                <a:cubicBezTo>
                  <a:pt x="395977" y="1874928"/>
                  <a:pt x="352542" y="1849409"/>
                  <a:pt x="339290" y="1842372"/>
                </a:cubicBezTo>
                <a:cubicBezTo>
                  <a:pt x="281504" y="1811662"/>
                  <a:pt x="238806" y="1813501"/>
                  <a:pt x="238808" y="1813501"/>
                </a:cubicBezTo>
                <a:cubicBezTo>
                  <a:pt x="238808" y="1813501"/>
                  <a:pt x="205405" y="1814224"/>
                  <a:pt x="188378" y="1816467"/>
                </a:cubicBezTo>
                <a:cubicBezTo>
                  <a:pt x="171352" y="1818709"/>
                  <a:pt x="153339" y="1821058"/>
                  <a:pt x="153339" y="1821058"/>
                </a:cubicBezTo>
                <a:lnTo>
                  <a:pt x="133318" y="1874784"/>
                </a:lnTo>
                <a:cubicBezTo>
                  <a:pt x="133318" y="1874784"/>
                  <a:pt x="135867" y="1917111"/>
                  <a:pt x="140325" y="1927623"/>
                </a:cubicBezTo>
                <a:cubicBezTo>
                  <a:pt x="144787" y="1938145"/>
                  <a:pt x="157344" y="1964040"/>
                  <a:pt x="157344" y="1964040"/>
                </a:cubicBezTo>
                <a:lnTo>
                  <a:pt x="156970" y="1966851"/>
                </a:lnTo>
                <a:cubicBezTo>
                  <a:pt x="156970" y="1966851"/>
                  <a:pt x="155147" y="1962057"/>
                  <a:pt x="153966" y="1963000"/>
                </a:cubicBezTo>
                <a:cubicBezTo>
                  <a:pt x="152786" y="1963943"/>
                  <a:pt x="148585" y="2006522"/>
                  <a:pt x="148585" y="2006522"/>
                </a:cubicBezTo>
                <a:lnTo>
                  <a:pt x="145457" y="2005925"/>
                </a:lnTo>
                <a:cubicBezTo>
                  <a:pt x="145457" y="2005925"/>
                  <a:pt x="150102" y="1963376"/>
                  <a:pt x="149462" y="1959593"/>
                </a:cubicBezTo>
                <a:cubicBezTo>
                  <a:pt x="148820" y="1955809"/>
                  <a:pt x="137438" y="1931694"/>
                  <a:pt x="136448" y="1927777"/>
                </a:cubicBezTo>
                <a:cubicBezTo>
                  <a:pt x="135457" y="1923850"/>
                  <a:pt x="129564" y="1883072"/>
                  <a:pt x="129564" y="1883072"/>
                </a:cubicBezTo>
                <a:cubicBezTo>
                  <a:pt x="129564" y="1883072"/>
                  <a:pt x="116196" y="1899322"/>
                  <a:pt x="114549" y="1900688"/>
                </a:cubicBezTo>
                <a:cubicBezTo>
                  <a:pt x="112901" y="1902055"/>
                  <a:pt x="92106" y="1915716"/>
                  <a:pt x="90148" y="1919191"/>
                </a:cubicBezTo>
                <a:cubicBezTo>
                  <a:pt x="88188" y="1922656"/>
                  <a:pt x="77048" y="1942284"/>
                  <a:pt x="75131" y="1945828"/>
                </a:cubicBezTo>
                <a:cubicBezTo>
                  <a:pt x="73215" y="1949379"/>
                  <a:pt x="57997" y="1962076"/>
                  <a:pt x="56987" y="1965811"/>
                </a:cubicBezTo>
                <a:cubicBezTo>
                  <a:pt x="55976" y="1969557"/>
                  <a:pt x="28626" y="2027287"/>
                  <a:pt x="25702" y="2031387"/>
                </a:cubicBezTo>
                <a:cubicBezTo>
                  <a:pt x="22781" y="2035479"/>
                  <a:pt x="17070" y="2037008"/>
                  <a:pt x="17068" y="2037008"/>
                </a:cubicBezTo>
                <a:lnTo>
                  <a:pt x="16943" y="2034496"/>
                </a:lnTo>
                <a:cubicBezTo>
                  <a:pt x="16943" y="2034496"/>
                  <a:pt x="21623" y="2031426"/>
                  <a:pt x="22950" y="2029760"/>
                </a:cubicBezTo>
                <a:cubicBezTo>
                  <a:pt x="24277" y="2028085"/>
                  <a:pt x="51562" y="1972607"/>
                  <a:pt x="51231" y="1970702"/>
                </a:cubicBezTo>
                <a:cubicBezTo>
                  <a:pt x="50898" y="1968787"/>
                  <a:pt x="50354" y="1966255"/>
                  <a:pt x="50354" y="1966255"/>
                </a:cubicBezTo>
                <a:lnTo>
                  <a:pt x="54734" y="1964329"/>
                </a:lnTo>
                <a:cubicBezTo>
                  <a:pt x="54734" y="1964329"/>
                  <a:pt x="59212" y="1958101"/>
                  <a:pt x="61115" y="1956339"/>
                </a:cubicBezTo>
                <a:cubicBezTo>
                  <a:pt x="63021" y="1954577"/>
                  <a:pt x="69947" y="1948301"/>
                  <a:pt x="71503" y="1945682"/>
                </a:cubicBezTo>
                <a:cubicBezTo>
                  <a:pt x="73058" y="1943074"/>
                  <a:pt x="84135" y="1920827"/>
                  <a:pt x="86268" y="1918305"/>
                </a:cubicBezTo>
                <a:cubicBezTo>
                  <a:pt x="88401" y="1915773"/>
                  <a:pt x="93651" y="1909111"/>
                  <a:pt x="99533" y="1905723"/>
                </a:cubicBezTo>
                <a:cubicBezTo>
                  <a:pt x="105415" y="1902324"/>
                  <a:pt x="111082" y="1899187"/>
                  <a:pt x="113673" y="1895798"/>
                </a:cubicBezTo>
                <a:cubicBezTo>
                  <a:pt x="116265" y="1892419"/>
                  <a:pt x="124569" y="1881763"/>
                  <a:pt x="127937" y="1875380"/>
                </a:cubicBezTo>
                <a:cubicBezTo>
                  <a:pt x="131308" y="1868988"/>
                  <a:pt x="140826" y="1837779"/>
                  <a:pt x="140826" y="1837779"/>
                </a:cubicBezTo>
                <a:cubicBezTo>
                  <a:pt x="140826" y="1837779"/>
                  <a:pt x="134257" y="1840715"/>
                  <a:pt x="130816" y="1841332"/>
                </a:cubicBezTo>
                <a:cubicBezTo>
                  <a:pt x="127376" y="1841947"/>
                  <a:pt x="118677" y="1842218"/>
                  <a:pt x="118677" y="1842218"/>
                </a:cubicBezTo>
                <a:cubicBezTo>
                  <a:pt x="118677" y="1842218"/>
                  <a:pt x="116093" y="1848379"/>
                  <a:pt x="112046" y="1851844"/>
                </a:cubicBezTo>
                <a:cubicBezTo>
                  <a:pt x="107999" y="1855300"/>
                  <a:pt x="101909" y="1858352"/>
                  <a:pt x="101909" y="1858352"/>
                </a:cubicBezTo>
                <a:lnTo>
                  <a:pt x="100784" y="1873013"/>
                </a:lnTo>
                <a:lnTo>
                  <a:pt x="99408" y="1861019"/>
                </a:lnTo>
                <a:cubicBezTo>
                  <a:pt x="99408" y="1861019"/>
                  <a:pt x="97819" y="1859757"/>
                  <a:pt x="94278" y="1861317"/>
                </a:cubicBezTo>
                <a:cubicBezTo>
                  <a:pt x="90733" y="1862867"/>
                  <a:pt x="80512" y="1869605"/>
                  <a:pt x="80512" y="1869605"/>
                </a:cubicBezTo>
                <a:lnTo>
                  <a:pt x="78009" y="1869162"/>
                </a:lnTo>
                <a:cubicBezTo>
                  <a:pt x="78009" y="1869162"/>
                  <a:pt x="86814" y="1861393"/>
                  <a:pt x="90398" y="1859834"/>
                </a:cubicBezTo>
                <a:cubicBezTo>
                  <a:pt x="93981" y="1858274"/>
                  <a:pt x="99909" y="1857321"/>
                  <a:pt x="99907" y="1857321"/>
                </a:cubicBezTo>
                <a:cubicBezTo>
                  <a:pt x="99907" y="1857321"/>
                  <a:pt x="105078" y="1854144"/>
                  <a:pt x="106791" y="1852286"/>
                </a:cubicBezTo>
                <a:cubicBezTo>
                  <a:pt x="108503" y="1850428"/>
                  <a:pt x="115424" y="1841476"/>
                  <a:pt x="115424" y="1841476"/>
                </a:cubicBezTo>
                <a:lnTo>
                  <a:pt x="109292" y="1839407"/>
                </a:lnTo>
                <a:lnTo>
                  <a:pt x="109793" y="1836894"/>
                </a:lnTo>
                <a:cubicBezTo>
                  <a:pt x="109793" y="1836894"/>
                  <a:pt x="117626" y="1838732"/>
                  <a:pt x="121306" y="1838665"/>
                </a:cubicBezTo>
                <a:cubicBezTo>
                  <a:pt x="124986" y="1838607"/>
                  <a:pt x="140547" y="1835777"/>
                  <a:pt x="140202" y="1832600"/>
                </a:cubicBezTo>
                <a:cubicBezTo>
                  <a:pt x="139856" y="1829413"/>
                  <a:pt x="121829" y="1829905"/>
                  <a:pt x="118427" y="1831417"/>
                </a:cubicBezTo>
                <a:cubicBezTo>
                  <a:pt x="115026" y="1832928"/>
                  <a:pt x="108542" y="1833044"/>
                  <a:pt x="108542" y="1833044"/>
                </a:cubicBezTo>
                <a:lnTo>
                  <a:pt x="105164" y="1836741"/>
                </a:lnTo>
                <a:cubicBezTo>
                  <a:pt x="105164" y="1836741"/>
                  <a:pt x="95839" y="1836691"/>
                  <a:pt x="92900" y="1838963"/>
                </a:cubicBezTo>
                <a:cubicBezTo>
                  <a:pt x="89961" y="1841235"/>
                  <a:pt x="76007" y="1846069"/>
                  <a:pt x="76007" y="1846069"/>
                </a:cubicBezTo>
                <a:cubicBezTo>
                  <a:pt x="76008" y="1846069"/>
                  <a:pt x="47212" y="1857803"/>
                  <a:pt x="31584" y="1863829"/>
                </a:cubicBezTo>
                <a:lnTo>
                  <a:pt x="0" y="1875042"/>
                </a:lnTo>
                <a:lnTo>
                  <a:pt x="0" y="1858709"/>
                </a:lnTo>
                <a:lnTo>
                  <a:pt x="38716" y="1842660"/>
                </a:lnTo>
                <a:cubicBezTo>
                  <a:pt x="61750" y="1834632"/>
                  <a:pt x="172611" y="1799736"/>
                  <a:pt x="172611" y="1799736"/>
                </a:cubicBezTo>
                <a:lnTo>
                  <a:pt x="161975" y="1783313"/>
                </a:lnTo>
                <a:lnTo>
                  <a:pt x="117677" y="1770876"/>
                </a:lnTo>
                <a:cubicBezTo>
                  <a:pt x="117677" y="1770876"/>
                  <a:pt x="74550" y="1739658"/>
                  <a:pt x="65496" y="1731802"/>
                </a:cubicBezTo>
                <a:cubicBezTo>
                  <a:pt x="58705" y="1725911"/>
                  <a:pt x="20783" y="1702215"/>
                  <a:pt x="2246" y="1690735"/>
                </a:cubicBezTo>
                <a:lnTo>
                  <a:pt x="0" y="1689349"/>
                </a:lnTo>
                <a:lnTo>
                  <a:pt x="0" y="1681412"/>
                </a:lnTo>
                <a:lnTo>
                  <a:pt x="5644" y="1684678"/>
                </a:lnTo>
                <a:cubicBezTo>
                  <a:pt x="20786" y="1693468"/>
                  <a:pt x="51673" y="1711528"/>
                  <a:pt x="56486" y="1715369"/>
                </a:cubicBezTo>
                <a:cubicBezTo>
                  <a:pt x="62904" y="1720491"/>
                  <a:pt x="84482" y="1740206"/>
                  <a:pt x="89897" y="1744384"/>
                </a:cubicBezTo>
                <a:cubicBezTo>
                  <a:pt x="95311" y="1748551"/>
                  <a:pt x="122056" y="1764513"/>
                  <a:pt x="122058" y="1764513"/>
                </a:cubicBezTo>
                <a:cubicBezTo>
                  <a:pt x="122058" y="1764513"/>
                  <a:pt x="152811" y="1772907"/>
                  <a:pt x="158596" y="1774727"/>
                </a:cubicBezTo>
                <a:cubicBezTo>
                  <a:pt x="164380" y="1776545"/>
                  <a:pt x="190755" y="1797521"/>
                  <a:pt x="190755" y="1797521"/>
                </a:cubicBezTo>
                <a:cubicBezTo>
                  <a:pt x="190755" y="1797521"/>
                  <a:pt x="208384" y="1799639"/>
                  <a:pt x="225794" y="1793816"/>
                </a:cubicBezTo>
                <a:cubicBezTo>
                  <a:pt x="243203" y="1788001"/>
                  <a:pt x="250946" y="1786268"/>
                  <a:pt x="250946" y="1786268"/>
                </a:cubicBezTo>
                <a:lnTo>
                  <a:pt x="229672" y="1773841"/>
                </a:lnTo>
                <a:cubicBezTo>
                  <a:pt x="229673" y="1773841"/>
                  <a:pt x="202673" y="1692708"/>
                  <a:pt x="191131" y="1685325"/>
                </a:cubicBezTo>
                <a:cubicBezTo>
                  <a:pt x="179588" y="1677933"/>
                  <a:pt x="153140" y="1674177"/>
                  <a:pt x="139325" y="1661643"/>
                </a:cubicBezTo>
                <a:cubicBezTo>
                  <a:pt x="125512" y="1649110"/>
                  <a:pt x="92775" y="1611905"/>
                  <a:pt x="92775" y="1611905"/>
                </a:cubicBezTo>
                <a:cubicBezTo>
                  <a:pt x="92775" y="1611905"/>
                  <a:pt x="87280" y="1599736"/>
                  <a:pt x="84141" y="1590745"/>
                </a:cubicBezTo>
                <a:cubicBezTo>
                  <a:pt x="81002" y="1581744"/>
                  <a:pt x="89750" y="1568517"/>
                  <a:pt x="83264" y="1559508"/>
                </a:cubicBezTo>
                <a:cubicBezTo>
                  <a:pt x="76780" y="1550506"/>
                  <a:pt x="10562" y="1502230"/>
                  <a:pt x="10562" y="1502230"/>
                </a:cubicBezTo>
                <a:lnTo>
                  <a:pt x="0" y="1500844"/>
                </a:lnTo>
                <a:lnTo>
                  <a:pt x="0" y="1496213"/>
                </a:lnTo>
                <a:lnTo>
                  <a:pt x="8059" y="1497494"/>
                </a:lnTo>
                <a:cubicBezTo>
                  <a:pt x="8059" y="1497494"/>
                  <a:pt x="7018" y="1494804"/>
                  <a:pt x="5480" y="1491015"/>
                </a:cubicBezTo>
                <a:lnTo>
                  <a:pt x="0" y="1478129"/>
                </a:lnTo>
                <a:lnTo>
                  <a:pt x="0" y="1448919"/>
                </a:lnTo>
                <a:lnTo>
                  <a:pt x="1177" y="1448793"/>
                </a:lnTo>
                <a:cubicBezTo>
                  <a:pt x="1177" y="1448793"/>
                  <a:pt x="716" y="1466170"/>
                  <a:pt x="2177" y="1472176"/>
                </a:cubicBezTo>
                <a:cubicBezTo>
                  <a:pt x="3637" y="1478183"/>
                  <a:pt x="11813" y="1496156"/>
                  <a:pt x="11813" y="1496156"/>
                </a:cubicBezTo>
                <a:lnTo>
                  <a:pt x="48477" y="1521319"/>
                </a:lnTo>
                <a:lnTo>
                  <a:pt x="59865" y="1527980"/>
                </a:lnTo>
                <a:lnTo>
                  <a:pt x="55610" y="1514215"/>
                </a:lnTo>
                <a:lnTo>
                  <a:pt x="54985" y="1490091"/>
                </a:lnTo>
                <a:lnTo>
                  <a:pt x="51106" y="1474997"/>
                </a:lnTo>
                <a:lnTo>
                  <a:pt x="53482" y="1474255"/>
                </a:lnTo>
                <a:lnTo>
                  <a:pt x="58238" y="1489793"/>
                </a:lnTo>
                <a:lnTo>
                  <a:pt x="59113" y="1513771"/>
                </a:lnTo>
                <a:lnTo>
                  <a:pt x="62493" y="1527836"/>
                </a:lnTo>
                <a:lnTo>
                  <a:pt x="76007" y="1542045"/>
                </a:lnTo>
                <a:lnTo>
                  <a:pt x="83890" y="1528722"/>
                </a:lnTo>
                <a:lnTo>
                  <a:pt x="86394" y="1521021"/>
                </a:lnTo>
                <a:lnTo>
                  <a:pt x="79886" y="1504000"/>
                </a:lnTo>
                <a:lnTo>
                  <a:pt x="82264" y="1490389"/>
                </a:lnTo>
                <a:lnTo>
                  <a:pt x="86143" y="1491862"/>
                </a:lnTo>
                <a:lnTo>
                  <a:pt x="83640" y="1504000"/>
                </a:lnTo>
                <a:cubicBezTo>
                  <a:pt x="83640" y="1504000"/>
                  <a:pt x="95314" y="1524708"/>
                  <a:pt x="88145" y="1534055"/>
                </a:cubicBezTo>
                <a:cubicBezTo>
                  <a:pt x="80977" y="1543393"/>
                  <a:pt x="79387" y="1547079"/>
                  <a:pt x="79387" y="1547079"/>
                </a:cubicBezTo>
                <a:lnTo>
                  <a:pt x="87770" y="1551816"/>
                </a:lnTo>
                <a:cubicBezTo>
                  <a:pt x="87770" y="1551816"/>
                  <a:pt x="90046" y="1572080"/>
                  <a:pt x="94152" y="1588079"/>
                </a:cubicBezTo>
                <a:cubicBezTo>
                  <a:pt x="98258" y="1604078"/>
                  <a:pt x="117301" y="1624486"/>
                  <a:pt x="117301" y="1624486"/>
                </a:cubicBezTo>
                <a:lnTo>
                  <a:pt x="112422" y="1604799"/>
                </a:lnTo>
                <a:lnTo>
                  <a:pt x="114798" y="1600804"/>
                </a:lnTo>
                <a:lnTo>
                  <a:pt x="109793" y="1583486"/>
                </a:lnTo>
                <a:lnTo>
                  <a:pt x="112046" y="1582004"/>
                </a:lnTo>
                <a:lnTo>
                  <a:pt x="118178" y="1601402"/>
                </a:lnTo>
                <a:lnTo>
                  <a:pt x="116176" y="1606581"/>
                </a:lnTo>
                <a:lnTo>
                  <a:pt x="121055" y="1625670"/>
                </a:lnTo>
                <a:cubicBezTo>
                  <a:pt x="121055" y="1625670"/>
                  <a:pt x="123117" y="1636164"/>
                  <a:pt x="136573" y="1646395"/>
                </a:cubicBezTo>
                <a:cubicBezTo>
                  <a:pt x="150029" y="1656629"/>
                  <a:pt x="178966" y="1658159"/>
                  <a:pt x="196511" y="1674668"/>
                </a:cubicBezTo>
                <a:cubicBezTo>
                  <a:pt x="214058" y="1691169"/>
                  <a:pt x="221604" y="1708343"/>
                  <a:pt x="232050" y="1734613"/>
                </a:cubicBezTo>
                <a:cubicBezTo>
                  <a:pt x="242499" y="1760884"/>
                  <a:pt x="269719" y="1787346"/>
                  <a:pt x="285733" y="1794114"/>
                </a:cubicBezTo>
                <a:cubicBezTo>
                  <a:pt x="301746" y="1800882"/>
                  <a:pt x="347954" y="1799563"/>
                  <a:pt x="364318" y="1817352"/>
                </a:cubicBezTo>
                <a:cubicBezTo>
                  <a:pt x="380680" y="1835143"/>
                  <a:pt x="378483" y="1840369"/>
                  <a:pt x="408114" y="1845183"/>
                </a:cubicBezTo>
                <a:cubicBezTo>
                  <a:pt x="437746" y="1849996"/>
                  <a:pt x="459259" y="1856570"/>
                  <a:pt x="481444" y="1849178"/>
                </a:cubicBezTo>
                <a:cubicBezTo>
                  <a:pt x="503628" y="1841784"/>
                  <a:pt x="512978" y="1834824"/>
                  <a:pt x="512978" y="1834824"/>
                </a:cubicBezTo>
                <a:cubicBezTo>
                  <a:pt x="512978" y="1834824"/>
                  <a:pt x="508076" y="1818113"/>
                  <a:pt x="492957" y="1811730"/>
                </a:cubicBezTo>
                <a:cubicBezTo>
                  <a:pt x="477834" y="1805338"/>
                  <a:pt x="473670" y="1798686"/>
                  <a:pt x="463424" y="1791303"/>
                </a:cubicBezTo>
                <a:cubicBezTo>
                  <a:pt x="453178" y="1783920"/>
                  <a:pt x="430163" y="1779895"/>
                  <a:pt x="421003" y="1776652"/>
                </a:cubicBezTo>
                <a:cubicBezTo>
                  <a:pt x="411845" y="1773406"/>
                  <a:pt x="394824" y="1768834"/>
                  <a:pt x="382587" y="1773099"/>
                </a:cubicBezTo>
                <a:cubicBezTo>
                  <a:pt x="370350" y="1777354"/>
                  <a:pt x="345011" y="1774061"/>
                  <a:pt x="340668" y="1772203"/>
                </a:cubicBezTo>
                <a:cubicBezTo>
                  <a:pt x="336321" y="1770356"/>
                  <a:pt x="329280" y="1763626"/>
                  <a:pt x="329280" y="1763626"/>
                </a:cubicBezTo>
                <a:lnTo>
                  <a:pt x="330406" y="1761846"/>
                </a:lnTo>
                <a:cubicBezTo>
                  <a:pt x="330406" y="1761846"/>
                  <a:pt x="338529" y="1769028"/>
                  <a:pt x="341793" y="1769836"/>
                </a:cubicBezTo>
                <a:cubicBezTo>
                  <a:pt x="345058" y="1770654"/>
                  <a:pt x="374413" y="1772974"/>
                  <a:pt x="380085" y="1771617"/>
                </a:cubicBezTo>
                <a:cubicBezTo>
                  <a:pt x="385756" y="1770260"/>
                  <a:pt x="409597" y="1768314"/>
                  <a:pt x="417750" y="1770432"/>
                </a:cubicBezTo>
                <a:cubicBezTo>
                  <a:pt x="425903" y="1772550"/>
                  <a:pt x="437311" y="1775921"/>
                  <a:pt x="443402" y="1775765"/>
                </a:cubicBezTo>
                <a:cubicBezTo>
                  <a:pt x="449495" y="1775602"/>
                  <a:pt x="457169" y="1773976"/>
                  <a:pt x="461922" y="1779760"/>
                </a:cubicBezTo>
                <a:cubicBezTo>
                  <a:pt x="466675" y="1785537"/>
                  <a:pt x="478941" y="1796636"/>
                  <a:pt x="478941" y="1796636"/>
                </a:cubicBezTo>
                <a:lnTo>
                  <a:pt x="478314" y="1784940"/>
                </a:lnTo>
                <a:cubicBezTo>
                  <a:pt x="478314" y="1784940"/>
                  <a:pt x="483449" y="1794268"/>
                  <a:pt x="490579" y="1801074"/>
                </a:cubicBezTo>
                <a:cubicBezTo>
                  <a:pt x="497706" y="1807870"/>
                  <a:pt x="507648" y="1811692"/>
                  <a:pt x="511851" y="1817794"/>
                </a:cubicBezTo>
                <a:cubicBezTo>
                  <a:pt x="516054" y="1823907"/>
                  <a:pt x="523115" y="1834670"/>
                  <a:pt x="523115" y="1834670"/>
                </a:cubicBezTo>
                <a:cubicBezTo>
                  <a:pt x="523115" y="1834670"/>
                  <a:pt x="525020" y="1839743"/>
                  <a:pt x="538255" y="1839261"/>
                </a:cubicBezTo>
                <a:cubicBezTo>
                  <a:pt x="543236" y="1839079"/>
                  <a:pt x="545290" y="1838502"/>
                  <a:pt x="550768" y="1837923"/>
                </a:cubicBezTo>
                <a:cubicBezTo>
                  <a:pt x="528518" y="1821713"/>
                  <a:pt x="515702" y="1812674"/>
                  <a:pt x="478314" y="1784940"/>
                </a:cubicBezTo>
                <a:cubicBezTo>
                  <a:pt x="412227" y="1735913"/>
                  <a:pt x="341467" y="1682186"/>
                  <a:pt x="322271" y="1663271"/>
                </a:cubicBezTo>
                <a:cubicBezTo>
                  <a:pt x="287294" y="1628789"/>
                  <a:pt x="246860" y="1544431"/>
                  <a:pt x="210151" y="1468037"/>
                </a:cubicBezTo>
                <a:cubicBezTo>
                  <a:pt x="195132" y="1464572"/>
                  <a:pt x="122551" y="1448024"/>
                  <a:pt x="105164" y="1442275"/>
                </a:cubicBezTo>
                <a:cubicBezTo>
                  <a:pt x="85206" y="1435691"/>
                  <a:pt x="47315" y="1395712"/>
                  <a:pt x="28832" y="1389878"/>
                </a:cubicBezTo>
                <a:lnTo>
                  <a:pt x="0" y="1389333"/>
                </a:lnTo>
                <a:lnTo>
                  <a:pt x="0" y="1360618"/>
                </a:lnTo>
                <a:lnTo>
                  <a:pt x="24187" y="1355139"/>
                </a:lnTo>
                <a:cubicBezTo>
                  <a:pt x="31186" y="1353675"/>
                  <a:pt x="35463" y="1352875"/>
                  <a:pt x="35463" y="1352875"/>
                </a:cubicBezTo>
                <a:lnTo>
                  <a:pt x="24451" y="1342662"/>
                </a:lnTo>
                <a:cubicBezTo>
                  <a:pt x="24451" y="1342662"/>
                  <a:pt x="14258" y="1342266"/>
                  <a:pt x="6808" y="1339110"/>
                </a:cubicBezTo>
                <a:lnTo>
                  <a:pt x="0" y="1336184"/>
                </a:lnTo>
                <a:lnTo>
                  <a:pt x="0" y="1325532"/>
                </a:lnTo>
                <a:lnTo>
                  <a:pt x="5548" y="1327540"/>
                </a:lnTo>
                <a:cubicBezTo>
                  <a:pt x="10173" y="1329030"/>
                  <a:pt x="14113" y="1330037"/>
                  <a:pt x="14442" y="1329349"/>
                </a:cubicBezTo>
                <a:cubicBezTo>
                  <a:pt x="15288" y="1327567"/>
                  <a:pt x="8271" y="1319394"/>
                  <a:pt x="6432" y="1310692"/>
                </a:cubicBezTo>
                <a:cubicBezTo>
                  <a:pt x="5302" y="1305350"/>
                  <a:pt x="3526" y="1297147"/>
                  <a:pt x="1177" y="1287752"/>
                </a:cubicBezTo>
                <a:lnTo>
                  <a:pt x="0" y="1282931"/>
                </a:lnTo>
                <a:lnTo>
                  <a:pt x="0" y="1246473"/>
                </a:lnTo>
                <a:lnTo>
                  <a:pt x="1003" y="1245355"/>
                </a:lnTo>
                <a:cubicBezTo>
                  <a:pt x="3063" y="1243068"/>
                  <a:pt x="4555" y="1241419"/>
                  <a:pt x="4555" y="1241419"/>
                </a:cubicBezTo>
                <a:lnTo>
                  <a:pt x="0" y="1241174"/>
                </a:lnTo>
                <a:lnTo>
                  <a:pt x="0" y="1235519"/>
                </a:lnTo>
                <a:lnTo>
                  <a:pt x="1177" y="1235500"/>
                </a:lnTo>
                <a:cubicBezTo>
                  <a:pt x="19803" y="1231023"/>
                  <a:pt x="71991" y="1205792"/>
                  <a:pt x="95027" y="1197754"/>
                </a:cubicBezTo>
                <a:cubicBezTo>
                  <a:pt x="118059" y="1189726"/>
                  <a:pt x="228927" y="1154984"/>
                  <a:pt x="228922" y="1154984"/>
                </a:cubicBezTo>
                <a:lnTo>
                  <a:pt x="218284" y="1138552"/>
                </a:lnTo>
                <a:lnTo>
                  <a:pt x="196762" y="1132486"/>
                </a:lnTo>
                <a:cubicBezTo>
                  <a:pt x="190333" y="1136675"/>
                  <a:pt x="184288" y="1140632"/>
                  <a:pt x="181745" y="1142103"/>
                </a:cubicBezTo>
                <a:cubicBezTo>
                  <a:pt x="177460" y="1144587"/>
                  <a:pt x="150456" y="1154974"/>
                  <a:pt x="150462" y="1154984"/>
                </a:cubicBezTo>
                <a:lnTo>
                  <a:pt x="149963" y="1152615"/>
                </a:lnTo>
                <a:cubicBezTo>
                  <a:pt x="149963" y="1152615"/>
                  <a:pt x="174824" y="1142296"/>
                  <a:pt x="181745" y="1138696"/>
                </a:cubicBezTo>
                <a:cubicBezTo>
                  <a:pt x="184303" y="1137377"/>
                  <a:pt x="188539" y="1134200"/>
                  <a:pt x="192507" y="1131302"/>
                </a:cubicBezTo>
                <a:lnTo>
                  <a:pt x="173988" y="1126115"/>
                </a:lnTo>
                <a:cubicBezTo>
                  <a:pt x="173988" y="1126115"/>
                  <a:pt x="130862" y="1094750"/>
                  <a:pt x="121807" y="1086897"/>
                </a:cubicBezTo>
                <a:cubicBezTo>
                  <a:pt x="112753" y="1079032"/>
                  <a:pt x="48230" y="1039679"/>
                  <a:pt x="48227" y="1039679"/>
                </a:cubicBezTo>
                <a:lnTo>
                  <a:pt x="53607" y="1034942"/>
                </a:lnTo>
                <a:cubicBezTo>
                  <a:pt x="53607" y="1034942"/>
                  <a:pt x="106380" y="1065342"/>
                  <a:pt x="112798" y="1070463"/>
                </a:cubicBezTo>
                <a:cubicBezTo>
                  <a:pt x="119215" y="1075585"/>
                  <a:pt x="140795" y="1095454"/>
                  <a:pt x="146209" y="1099622"/>
                </a:cubicBezTo>
                <a:cubicBezTo>
                  <a:pt x="151624" y="1103790"/>
                  <a:pt x="178375" y="1119607"/>
                  <a:pt x="178367" y="1119607"/>
                </a:cubicBezTo>
                <a:cubicBezTo>
                  <a:pt x="178367" y="1119607"/>
                  <a:pt x="190086" y="1123014"/>
                  <a:pt x="200142" y="1125825"/>
                </a:cubicBezTo>
                <a:cubicBezTo>
                  <a:pt x="202513" y="1123967"/>
                  <a:pt x="205768" y="1121233"/>
                  <a:pt x="205771" y="1121233"/>
                </a:cubicBezTo>
                <a:lnTo>
                  <a:pt x="226669" y="1120935"/>
                </a:lnTo>
                <a:cubicBezTo>
                  <a:pt x="226669" y="1120935"/>
                  <a:pt x="236265" y="1112801"/>
                  <a:pt x="239809" y="1110279"/>
                </a:cubicBezTo>
                <a:cubicBezTo>
                  <a:pt x="243356" y="1107756"/>
                  <a:pt x="253820" y="1102731"/>
                  <a:pt x="253824" y="1102731"/>
                </a:cubicBezTo>
                <a:cubicBezTo>
                  <a:pt x="253824" y="1102731"/>
                  <a:pt x="267232" y="1102038"/>
                  <a:pt x="276098" y="1101547"/>
                </a:cubicBezTo>
                <a:cubicBezTo>
                  <a:pt x="267236" y="1076999"/>
                  <a:pt x="255165" y="1045502"/>
                  <a:pt x="247442" y="1040564"/>
                </a:cubicBezTo>
                <a:cubicBezTo>
                  <a:pt x="235899" y="1033181"/>
                  <a:pt x="209452" y="1029417"/>
                  <a:pt x="195636" y="1016883"/>
                </a:cubicBezTo>
                <a:cubicBezTo>
                  <a:pt x="181823" y="1004350"/>
                  <a:pt x="148965" y="966998"/>
                  <a:pt x="148961" y="966998"/>
                </a:cubicBezTo>
                <a:cubicBezTo>
                  <a:pt x="148961" y="966998"/>
                  <a:pt x="143591" y="954974"/>
                  <a:pt x="140451" y="945984"/>
                </a:cubicBezTo>
                <a:cubicBezTo>
                  <a:pt x="137312" y="936982"/>
                  <a:pt x="145933" y="923602"/>
                  <a:pt x="139450" y="914602"/>
                </a:cubicBezTo>
                <a:cubicBezTo>
                  <a:pt x="132966" y="905601"/>
                  <a:pt x="66872" y="857314"/>
                  <a:pt x="66872" y="857324"/>
                </a:cubicBezTo>
                <a:lnTo>
                  <a:pt x="14941" y="850508"/>
                </a:lnTo>
                <a:lnTo>
                  <a:pt x="13565" y="846215"/>
                </a:lnTo>
                <a:lnTo>
                  <a:pt x="43848" y="849478"/>
                </a:lnTo>
                <a:lnTo>
                  <a:pt x="64370" y="852588"/>
                </a:lnTo>
                <a:cubicBezTo>
                  <a:pt x="64370" y="852588"/>
                  <a:pt x="60204" y="841826"/>
                  <a:pt x="56236" y="833046"/>
                </a:cubicBezTo>
                <a:cubicBezTo>
                  <a:pt x="52266" y="824266"/>
                  <a:pt x="53236" y="804475"/>
                  <a:pt x="53233" y="804475"/>
                </a:cubicBezTo>
                <a:lnTo>
                  <a:pt x="57361" y="803887"/>
                </a:lnTo>
                <a:cubicBezTo>
                  <a:pt x="57361" y="803887"/>
                  <a:pt x="57027" y="821262"/>
                  <a:pt x="58489" y="827271"/>
                </a:cubicBezTo>
                <a:cubicBezTo>
                  <a:pt x="59949" y="833277"/>
                  <a:pt x="67997" y="851249"/>
                  <a:pt x="67999" y="851249"/>
                </a:cubicBezTo>
                <a:lnTo>
                  <a:pt x="104788" y="876413"/>
                </a:lnTo>
                <a:lnTo>
                  <a:pt x="116051" y="883219"/>
                </a:lnTo>
                <a:lnTo>
                  <a:pt x="111921" y="869309"/>
                </a:lnTo>
                <a:lnTo>
                  <a:pt x="111295" y="845185"/>
                </a:lnTo>
                <a:lnTo>
                  <a:pt x="107415" y="830081"/>
                </a:lnTo>
                <a:lnTo>
                  <a:pt x="109668" y="829493"/>
                </a:lnTo>
                <a:lnTo>
                  <a:pt x="114424" y="844887"/>
                </a:lnTo>
                <a:lnTo>
                  <a:pt x="115299" y="868867"/>
                </a:lnTo>
                <a:lnTo>
                  <a:pt x="118677" y="882930"/>
                </a:lnTo>
                <a:lnTo>
                  <a:pt x="132192" y="897140"/>
                </a:lnTo>
                <a:lnTo>
                  <a:pt x="140202" y="883961"/>
                </a:lnTo>
                <a:lnTo>
                  <a:pt x="142578" y="876269"/>
                </a:lnTo>
                <a:lnTo>
                  <a:pt x="136197" y="859248"/>
                </a:lnTo>
                <a:lnTo>
                  <a:pt x="138450" y="845627"/>
                </a:lnTo>
                <a:lnTo>
                  <a:pt x="142453" y="847110"/>
                </a:lnTo>
                <a:lnTo>
                  <a:pt x="139951" y="859248"/>
                </a:lnTo>
                <a:cubicBezTo>
                  <a:pt x="139951" y="859248"/>
                  <a:pt x="151499" y="879802"/>
                  <a:pt x="144330" y="889140"/>
                </a:cubicBezTo>
                <a:cubicBezTo>
                  <a:pt x="137163" y="898487"/>
                  <a:pt x="135699" y="902173"/>
                  <a:pt x="135696" y="902173"/>
                </a:cubicBezTo>
                <a:lnTo>
                  <a:pt x="144081" y="906910"/>
                </a:lnTo>
                <a:cubicBezTo>
                  <a:pt x="144081" y="906910"/>
                  <a:pt x="146358" y="927174"/>
                  <a:pt x="150462" y="943173"/>
                </a:cubicBezTo>
                <a:cubicBezTo>
                  <a:pt x="154568" y="959172"/>
                  <a:pt x="173492" y="979580"/>
                  <a:pt x="173487" y="979580"/>
                </a:cubicBezTo>
                <a:lnTo>
                  <a:pt x="168731" y="960047"/>
                </a:lnTo>
                <a:lnTo>
                  <a:pt x="171109" y="955899"/>
                </a:lnTo>
                <a:lnTo>
                  <a:pt x="166104" y="938580"/>
                </a:lnTo>
                <a:lnTo>
                  <a:pt x="168232" y="937098"/>
                </a:lnTo>
                <a:lnTo>
                  <a:pt x="174363" y="956496"/>
                </a:lnTo>
                <a:lnTo>
                  <a:pt x="172485" y="961820"/>
                </a:lnTo>
                <a:lnTo>
                  <a:pt x="177240" y="980765"/>
                </a:lnTo>
                <a:cubicBezTo>
                  <a:pt x="177240" y="980765"/>
                  <a:pt x="179428" y="991412"/>
                  <a:pt x="192882" y="1001634"/>
                </a:cubicBezTo>
                <a:cubicBezTo>
                  <a:pt x="206339" y="1011867"/>
                  <a:pt x="235154" y="1013253"/>
                  <a:pt x="252697" y="1029763"/>
                </a:cubicBezTo>
                <a:cubicBezTo>
                  <a:pt x="262601" y="1039081"/>
                  <a:pt x="269245" y="1049140"/>
                  <a:pt x="275096" y="1060394"/>
                </a:cubicBezTo>
                <a:cubicBezTo>
                  <a:pt x="276639" y="1059990"/>
                  <a:pt x="277427" y="1059537"/>
                  <a:pt x="278600" y="1059662"/>
                </a:cubicBezTo>
                <a:cubicBezTo>
                  <a:pt x="281818" y="1059981"/>
                  <a:pt x="288107" y="1065130"/>
                  <a:pt x="288110" y="1065130"/>
                </a:cubicBezTo>
                <a:cubicBezTo>
                  <a:pt x="288112" y="1065130"/>
                  <a:pt x="294899" y="1064437"/>
                  <a:pt x="298621" y="1064399"/>
                </a:cubicBezTo>
                <a:cubicBezTo>
                  <a:pt x="302349" y="1064361"/>
                  <a:pt x="306753" y="1060991"/>
                  <a:pt x="306756" y="1060991"/>
                </a:cubicBezTo>
                <a:lnTo>
                  <a:pt x="300248" y="1034644"/>
                </a:lnTo>
                <a:lnTo>
                  <a:pt x="302375" y="1035684"/>
                </a:lnTo>
                <a:cubicBezTo>
                  <a:pt x="302377" y="1035684"/>
                  <a:pt x="307057" y="1056255"/>
                  <a:pt x="309633" y="1061579"/>
                </a:cubicBezTo>
                <a:cubicBezTo>
                  <a:pt x="312215" y="1066912"/>
                  <a:pt x="327750" y="1070945"/>
                  <a:pt x="334160" y="1070165"/>
                </a:cubicBezTo>
                <a:cubicBezTo>
                  <a:pt x="340321" y="1069413"/>
                  <a:pt x="386964" y="1035827"/>
                  <a:pt x="386967" y="1035827"/>
                </a:cubicBezTo>
                <a:cubicBezTo>
                  <a:pt x="386967" y="1035827"/>
                  <a:pt x="391238" y="1033536"/>
                  <a:pt x="394100" y="1031977"/>
                </a:cubicBezTo>
                <a:cubicBezTo>
                  <a:pt x="388245" y="1027039"/>
                  <a:pt x="381802" y="1021685"/>
                  <a:pt x="378583" y="1018510"/>
                </a:cubicBezTo>
                <a:cubicBezTo>
                  <a:pt x="352562" y="992854"/>
                  <a:pt x="323429" y="939533"/>
                  <a:pt x="295118" y="882488"/>
                </a:cubicBezTo>
                <a:cubicBezTo>
                  <a:pt x="290839" y="883017"/>
                  <a:pt x="282053" y="883845"/>
                  <a:pt x="277975" y="884259"/>
                </a:cubicBezTo>
                <a:cubicBezTo>
                  <a:pt x="272953" y="884760"/>
                  <a:pt x="270096" y="887811"/>
                  <a:pt x="270092" y="887811"/>
                </a:cubicBezTo>
                <a:lnTo>
                  <a:pt x="252322" y="901721"/>
                </a:lnTo>
                <a:lnTo>
                  <a:pt x="236305" y="927183"/>
                </a:lnTo>
                <a:lnTo>
                  <a:pt x="234177" y="921706"/>
                </a:lnTo>
                <a:lnTo>
                  <a:pt x="252073" y="898024"/>
                </a:lnTo>
                <a:lnTo>
                  <a:pt x="266338" y="885885"/>
                </a:lnTo>
                <a:cubicBezTo>
                  <a:pt x="266336" y="885885"/>
                  <a:pt x="255408" y="878762"/>
                  <a:pt x="250319" y="876857"/>
                </a:cubicBezTo>
                <a:cubicBezTo>
                  <a:pt x="245225" y="874950"/>
                  <a:pt x="239805" y="873304"/>
                  <a:pt x="239809" y="873304"/>
                </a:cubicBezTo>
                <a:cubicBezTo>
                  <a:pt x="239809" y="873304"/>
                  <a:pt x="228128" y="876124"/>
                  <a:pt x="225293" y="876557"/>
                </a:cubicBezTo>
                <a:cubicBezTo>
                  <a:pt x="222459" y="877001"/>
                  <a:pt x="207277" y="873304"/>
                  <a:pt x="207273" y="873304"/>
                </a:cubicBezTo>
                <a:lnTo>
                  <a:pt x="206898" y="870791"/>
                </a:lnTo>
                <a:cubicBezTo>
                  <a:pt x="206898" y="870791"/>
                  <a:pt x="222590" y="873179"/>
                  <a:pt x="227295" y="873602"/>
                </a:cubicBezTo>
                <a:cubicBezTo>
                  <a:pt x="231994" y="874025"/>
                  <a:pt x="237434" y="869896"/>
                  <a:pt x="237430" y="869905"/>
                </a:cubicBezTo>
                <a:cubicBezTo>
                  <a:pt x="237430" y="869905"/>
                  <a:pt x="230970" y="852000"/>
                  <a:pt x="227421" y="845627"/>
                </a:cubicBezTo>
                <a:cubicBezTo>
                  <a:pt x="223868" y="839256"/>
                  <a:pt x="214652" y="823718"/>
                  <a:pt x="214657" y="823718"/>
                </a:cubicBezTo>
                <a:lnTo>
                  <a:pt x="219411" y="825344"/>
                </a:lnTo>
                <a:cubicBezTo>
                  <a:pt x="219411" y="825344"/>
                  <a:pt x="229705" y="840613"/>
                  <a:pt x="233426" y="847400"/>
                </a:cubicBezTo>
                <a:cubicBezTo>
                  <a:pt x="237155" y="854196"/>
                  <a:pt x="243065" y="870493"/>
                  <a:pt x="243062" y="870493"/>
                </a:cubicBezTo>
                <a:cubicBezTo>
                  <a:pt x="243063" y="870493"/>
                  <a:pt x="249257" y="869992"/>
                  <a:pt x="256075" y="872562"/>
                </a:cubicBezTo>
                <a:cubicBezTo>
                  <a:pt x="262893" y="875134"/>
                  <a:pt x="268714" y="881592"/>
                  <a:pt x="268714" y="881592"/>
                </a:cubicBezTo>
                <a:cubicBezTo>
                  <a:pt x="268714" y="881592"/>
                  <a:pt x="274581" y="880966"/>
                  <a:pt x="279727" y="877895"/>
                </a:cubicBezTo>
                <a:cubicBezTo>
                  <a:pt x="284107" y="875278"/>
                  <a:pt x="288948" y="874084"/>
                  <a:pt x="290739" y="873602"/>
                </a:cubicBezTo>
                <a:cubicBezTo>
                  <a:pt x="287990" y="868019"/>
                  <a:pt x="285330" y="862340"/>
                  <a:pt x="282605" y="856728"/>
                </a:cubicBezTo>
                <a:lnTo>
                  <a:pt x="269340" y="835559"/>
                </a:lnTo>
                <a:lnTo>
                  <a:pt x="256451" y="826529"/>
                </a:lnTo>
                <a:cubicBezTo>
                  <a:pt x="256451" y="826529"/>
                  <a:pt x="229708" y="816988"/>
                  <a:pt x="217284" y="814101"/>
                </a:cubicBezTo>
                <a:cubicBezTo>
                  <a:pt x="211380" y="812724"/>
                  <a:pt x="206279" y="810154"/>
                  <a:pt x="202518" y="807882"/>
                </a:cubicBezTo>
                <a:cubicBezTo>
                  <a:pt x="185897" y="803811"/>
                  <a:pt x="168169" y="799584"/>
                  <a:pt x="161474" y="797370"/>
                </a:cubicBezTo>
                <a:cubicBezTo>
                  <a:pt x="141517" y="790786"/>
                  <a:pt x="103628" y="750807"/>
                  <a:pt x="85141" y="744973"/>
                </a:cubicBezTo>
                <a:cubicBezTo>
                  <a:pt x="71280" y="740605"/>
                  <a:pt x="42369" y="740732"/>
                  <a:pt x="17705" y="752167"/>
                </a:cubicBezTo>
                <a:lnTo>
                  <a:pt x="0" y="764311"/>
                </a:lnTo>
                <a:lnTo>
                  <a:pt x="0" y="733418"/>
                </a:lnTo>
                <a:lnTo>
                  <a:pt x="52894" y="716562"/>
                </a:lnTo>
                <a:cubicBezTo>
                  <a:pt x="74666" y="711206"/>
                  <a:pt x="91774" y="707969"/>
                  <a:pt x="91774" y="707969"/>
                </a:cubicBezTo>
                <a:lnTo>
                  <a:pt x="80637" y="697755"/>
                </a:lnTo>
                <a:cubicBezTo>
                  <a:pt x="80637" y="697755"/>
                  <a:pt x="70567" y="697362"/>
                  <a:pt x="63118" y="694204"/>
                </a:cubicBezTo>
                <a:cubicBezTo>
                  <a:pt x="55670" y="691055"/>
                  <a:pt x="51706" y="690613"/>
                  <a:pt x="47976" y="687696"/>
                </a:cubicBezTo>
                <a:cubicBezTo>
                  <a:pt x="44591" y="689096"/>
                  <a:pt x="18128" y="690145"/>
                  <a:pt x="5109" y="690582"/>
                </a:cubicBezTo>
                <a:lnTo>
                  <a:pt x="0" y="690740"/>
                </a:lnTo>
                <a:lnTo>
                  <a:pt x="0" y="685425"/>
                </a:lnTo>
                <a:lnTo>
                  <a:pt x="2642" y="685395"/>
                </a:lnTo>
                <a:cubicBezTo>
                  <a:pt x="14962" y="685157"/>
                  <a:pt x="39585" y="684178"/>
                  <a:pt x="39468" y="680148"/>
                </a:cubicBezTo>
                <a:cubicBezTo>
                  <a:pt x="39417" y="678464"/>
                  <a:pt x="33386" y="674441"/>
                  <a:pt x="27579" y="668751"/>
                </a:cubicBezTo>
                <a:cubicBezTo>
                  <a:pt x="21777" y="663052"/>
                  <a:pt x="9181" y="645657"/>
                  <a:pt x="9185" y="645657"/>
                </a:cubicBezTo>
                <a:cubicBezTo>
                  <a:pt x="9185" y="645657"/>
                  <a:pt x="18248" y="655804"/>
                  <a:pt x="28205" y="664304"/>
                </a:cubicBezTo>
                <a:cubicBezTo>
                  <a:pt x="35985" y="670945"/>
                  <a:pt x="44400" y="676259"/>
                  <a:pt x="48853" y="678070"/>
                </a:cubicBezTo>
                <a:cubicBezTo>
                  <a:pt x="54991" y="680562"/>
                  <a:pt x="69966" y="685963"/>
                  <a:pt x="70626" y="684587"/>
                </a:cubicBezTo>
                <a:cubicBezTo>
                  <a:pt x="71474" y="682805"/>
                  <a:pt x="64586" y="674488"/>
                  <a:pt x="62742" y="665787"/>
                </a:cubicBezTo>
                <a:cubicBezTo>
                  <a:pt x="61612" y="660433"/>
                  <a:pt x="59713" y="652241"/>
                  <a:pt x="57361" y="642847"/>
                </a:cubicBezTo>
                <a:cubicBezTo>
                  <a:pt x="55012" y="633450"/>
                  <a:pt x="55050" y="631871"/>
                  <a:pt x="53358" y="628195"/>
                </a:cubicBezTo>
                <a:cubicBezTo>
                  <a:pt x="48972" y="618645"/>
                  <a:pt x="31956" y="585117"/>
                  <a:pt x="31960" y="585117"/>
                </a:cubicBezTo>
                <a:lnTo>
                  <a:pt x="36340" y="585117"/>
                </a:lnTo>
                <a:cubicBezTo>
                  <a:pt x="36340" y="585117"/>
                  <a:pt x="36378" y="587195"/>
                  <a:pt x="42096" y="596216"/>
                </a:cubicBezTo>
                <a:cubicBezTo>
                  <a:pt x="47810" y="605236"/>
                  <a:pt x="56745" y="617125"/>
                  <a:pt x="59239" y="621235"/>
                </a:cubicBezTo>
                <a:cubicBezTo>
                  <a:pt x="62495" y="626587"/>
                  <a:pt x="64117" y="637204"/>
                  <a:pt x="65245" y="643731"/>
                </a:cubicBezTo>
                <a:cubicBezTo>
                  <a:pt x="66379" y="650258"/>
                  <a:pt x="68368" y="661050"/>
                  <a:pt x="68373" y="661050"/>
                </a:cubicBezTo>
                <a:cubicBezTo>
                  <a:pt x="68373" y="661050"/>
                  <a:pt x="74031" y="668914"/>
                  <a:pt x="77758" y="675999"/>
                </a:cubicBezTo>
                <a:cubicBezTo>
                  <a:pt x="81487" y="683084"/>
                  <a:pt x="84891" y="689024"/>
                  <a:pt x="84892" y="689024"/>
                </a:cubicBezTo>
                <a:cubicBezTo>
                  <a:pt x="84892" y="689024"/>
                  <a:pt x="89399" y="692856"/>
                  <a:pt x="96654" y="699537"/>
                </a:cubicBezTo>
                <a:cubicBezTo>
                  <a:pt x="103909" y="706217"/>
                  <a:pt x="112672" y="711378"/>
                  <a:pt x="112672" y="711378"/>
                </a:cubicBezTo>
                <a:cubicBezTo>
                  <a:pt x="112672" y="711378"/>
                  <a:pt x="112780" y="704995"/>
                  <a:pt x="114048" y="697755"/>
                </a:cubicBezTo>
                <a:cubicBezTo>
                  <a:pt x="115317" y="690526"/>
                  <a:pt x="118479" y="685155"/>
                  <a:pt x="117803" y="684587"/>
                </a:cubicBezTo>
                <a:cubicBezTo>
                  <a:pt x="117268" y="684134"/>
                  <a:pt x="113400" y="680708"/>
                  <a:pt x="111044" y="675557"/>
                </a:cubicBezTo>
                <a:cubicBezTo>
                  <a:pt x="108680" y="670406"/>
                  <a:pt x="108287" y="662234"/>
                  <a:pt x="108292" y="662234"/>
                </a:cubicBezTo>
                <a:lnTo>
                  <a:pt x="95529" y="653204"/>
                </a:lnTo>
                <a:lnTo>
                  <a:pt x="95403" y="648026"/>
                </a:lnTo>
                <a:cubicBezTo>
                  <a:pt x="95403" y="648026"/>
                  <a:pt x="107271" y="656709"/>
                  <a:pt x="108542" y="655726"/>
                </a:cubicBezTo>
                <a:cubicBezTo>
                  <a:pt x="109127" y="655265"/>
                  <a:pt x="109403" y="652723"/>
                  <a:pt x="109668" y="649508"/>
                </a:cubicBezTo>
                <a:cubicBezTo>
                  <a:pt x="110263" y="642287"/>
                  <a:pt x="111674" y="631448"/>
                  <a:pt x="111670" y="631448"/>
                </a:cubicBezTo>
                <a:lnTo>
                  <a:pt x="111420" y="658094"/>
                </a:lnTo>
                <a:cubicBezTo>
                  <a:pt x="111420" y="658094"/>
                  <a:pt x="111867" y="664477"/>
                  <a:pt x="113172" y="669782"/>
                </a:cubicBezTo>
                <a:cubicBezTo>
                  <a:pt x="114738" y="676163"/>
                  <a:pt x="118192" y="679772"/>
                  <a:pt x="119930" y="679552"/>
                </a:cubicBezTo>
                <a:cubicBezTo>
                  <a:pt x="123786" y="679061"/>
                  <a:pt x="126758" y="672034"/>
                  <a:pt x="129439" y="668009"/>
                </a:cubicBezTo>
                <a:cubicBezTo>
                  <a:pt x="132115" y="663976"/>
                  <a:pt x="142583" y="651875"/>
                  <a:pt x="142578" y="651875"/>
                </a:cubicBezTo>
                <a:lnTo>
                  <a:pt x="146083" y="653059"/>
                </a:lnTo>
                <a:cubicBezTo>
                  <a:pt x="146083" y="653059"/>
                  <a:pt x="133371" y="667692"/>
                  <a:pt x="130691" y="670820"/>
                </a:cubicBezTo>
                <a:cubicBezTo>
                  <a:pt x="128014" y="673940"/>
                  <a:pt x="119852" y="683190"/>
                  <a:pt x="118303" y="695388"/>
                </a:cubicBezTo>
                <a:cubicBezTo>
                  <a:pt x="116907" y="706352"/>
                  <a:pt x="115719" y="712898"/>
                  <a:pt x="120180" y="719522"/>
                </a:cubicBezTo>
                <a:cubicBezTo>
                  <a:pt x="124183" y="725460"/>
                  <a:pt x="150960" y="740535"/>
                  <a:pt x="150963" y="740535"/>
                </a:cubicBezTo>
                <a:cubicBezTo>
                  <a:pt x="150963" y="740535"/>
                  <a:pt x="167599" y="758499"/>
                  <a:pt x="176116" y="763033"/>
                </a:cubicBezTo>
                <a:cubicBezTo>
                  <a:pt x="190706" y="770801"/>
                  <a:pt x="237451" y="777049"/>
                  <a:pt x="245690" y="778127"/>
                </a:cubicBezTo>
                <a:cubicBezTo>
                  <a:pt x="243022" y="772148"/>
                  <a:pt x="239146" y="761184"/>
                  <a:pt x="235679" y="752078"/>
                </a:cubicBezTo>
                <a:lnTo>
                  <a:pt x="213030" y="725585"/>
                </a:lnTo>
                <a:lnTo>
                  <a:pt x="215532" y="722621"/>
                </a:lnTo>
                <a:lnTo>
                  <a:pt x="230548" y="739053"/>
                </a:lnTo>
                <a:cubicBezTo>
                  <a:pt x="217179" y="702887"/>
                  <a:pt x="199295" y="652752"/>
                  <a:pt x="177616" y="599624"/>
                </a:cubicBezTo>
                <a:cubicBezTo>
                  <a:pt x="175380" y="598362"/>
                  <a:pt x="172692" y="597256"/>
                  <a:pt x="170859" y="595927"/>
                </a:cubicBezTo>
                <a:cubicBezTo>
                  <a:pt x="163057" y="590247"/>
                  <a:pt x="152352" y="570677"/>
                  <a:pt x="132693" y="553889"/>
                </a:cubicBezTo>
                <a:cubicBezTo>
                  <a:pt x="113034" y="537100"/>
                  <a:pt x="52051" y="503407"/>
                  <a:pt x="51481" y="503705"/>
                </a:cubicBezTo>
                <a:cubicBezTo>
                  <a:pt x="50914" y="504014"/>
                  <a:pt x="35454" y="506111"/>
                  <a:pt x="30458" y="506815"/>
                </a:cubicBezTo>
                <a:cubicBezTo>
                  <a:pt x="25453" y="507518"/>
                  <a:pt x="22576" y="510820"/>
                  <a:pt x="22574" y="510809"/>
                </a:cubicBezTo>
                <a:lnTo>
                  <a:pt x="5182" y="525316"/>
                </a:lnTo>
                <a:lnTo>
                  <a:pt x="0" y="534158"/>
                </a:lnTo>
                <a:lnTo>
                  <a:pt x="0" y="528531"/>
                </a:lnTo>
                <a:lnTo>
                  <a:pt x="4931" y="521475"/>
                </a:lnTo>
                <a:lnTo>
                  <a:pt x="18820" y="508894"/>
                </a:lnTo>
                <a:cubicBezTo>
                  <a:pt x="18820" y="508894"/>
                  <a:pt x="7693" y="502300"/>
                  <a:pt x="2553" y="500605"/>
                </a:cubicBezTo>
                <a:lnTo>
                  <a:pt x="0" y="499777"/>
                </a:lnTo>
                <a:lnTo>
                  <a:pt x="0" y="495095"/>
                </a:lnTo>
                <a:lnTo>
                  <a:pt x="8059" y="496014"/>
                </a:lnTo>
                <a:cubicBezTo>
                  <a:pt x="14944" y="498315"/>
                  <a:pt x="21070" y="504601"/>
                  <a:pt x="21073" y="504601"/>
                </a:cubicBezTo>
                <a:cubicBezTo>
                  <a:pt x="21073" y="504601"/>
                  <a:pt x="26901" y="503733"/>
                  <a:pt x="31960" y="500452"/>
                </a:cubicBezTo>
                <a:cubicBezTo>
                  <a:pt x="37012" y="497178"/>
                  <a:pt x="44848" y="494830"/>
                  <a:pt x="44848" y="494830"/>
                </a:cubicBezTo>
                <a:lnTo>
                  <a:pt x="20447" y="458567"/>
                </a:lnTo>
                <a:lnTo>
                  <a:pt x="7308" y="450123"/>
                </a:lnTo>
                <a:lnTo>
                  <a:pt x="0" y="447870"/>
                </a:lnTo>
                <a:lnTo>
                  <a:pt x="0" y="436281"/>
                </a:lnTo>
                <a:lnTo>
                  <a:pt x="4575" y="437446"/>
                </a:lnTo>
                <a:cubicBezTo>
                  <a:pt x="9493" y="438424"/>
                  <a:pt x="12988" y="438700"/>
                  <a:pt x="13565" y="437696"/>
                </a:cubicBezTo>
                <a:cubicBezTo>
                  <a:pt x="15868" y="433682"/>
                  <a:pt x="7308" y="401433"/>
                  <a:pt x="7308" y="401433"/>
                </a:cubicBezTo>
                <a:lnTo>
                  <a:pt x="0" y="393466"/>
                </a:lnTo>
                <a:lnTo>
                  <a:pt x="0" y="385065"/>
                </a:lnTo>
                <a:lnTo>
                  <a:pt x="8560" y="393733"/>
                </a:lnTo>
                <a:lnTo>
                  <a:pt x="9435" y="379822"/>
                </a:lnTo>
                <a:lnTo>
                  <a:pt x="8936" y="333634"/>
                </a:lnTo>
                <a:cubicBezTo>
                  <a:pt x="8936" y="333634"/>
                  <a:pt x="6339" y="328595"/>
                  <a:pt x="3335" y="322839"/>
                </a:cubicBezTo>
                <a:lnTo>
                  <a:pt x="0" y="316575"/>
                </a:lnTo>
                <a:lnTo>
                  <a:pt x="0" y="307691"/>
                </a:lnTo>
                <a:lnTo>
                  <a:pt x="300" y="308480"/>
                </a:lnTo>
                <a:cubicBezTo>
                  <a:pt x="2591" y="316470"/>
                  <a:pt x="8080" y="325221"/>
                  <a:pt x="11563" y="328753"/>
                </a:cubicBezTo>
                <a:cubicBezTo>
                  <a:pt x="15046" y="332287"/>
                  <a:pt x="17194" y="328013"/>
                  <a:pt x="17194" y="328013"/>
                </a:cubicBezTo>
                <a:cubicBezTo>
                  <a:pt x="17194" y="328013"/>
                  <a:pt x="15914" y="343771"/>
                  <a:pt x="14442" y="353031"/>
                </a:cubicBezTo>
                <a:cubicBezTo>
                  <a:pt x="12964" y="362283"/>
                  <a:pt x="15065" y="394031"/>
                  <a:pt x="15066" y="394031"/>
                </a:cubicBezTo>
                <a:lnTo>
                  <a:pt x="29333" y="453830"/>
                </a:lnTo>
                <a:cubicBezTo>
                  <a:pt x="29333" y="453830"/>
                  <a:pt x="51307" y="477791"/>
                  <a:pt x="59739" y="487571"/>
                </a:cubicBezTo>
                <a:cubicBezTo>
                  <a:pt x="68165" y="497362"/>
                  <a:pt x="91262" y="505726"/>
                  <a:pt x="107666" y="520581"/>
                </a:cubicBezTo>
                <a:cubicBezTo>
                  <a:pt x="124069" y="535443"/>
                  <a:pt x="149638" y="552232"/>
                  <a:pt x="156970" y="560395"/>
                </a:cubicBezTo>
                <a:cubicBezTo>
                  <a:pt x="158286" y="561868"/>
                  <a:pt x="161133" y="563543"/>
                  <a:pt x="163102" y="565132"/>
                </a:cubicBezTo>
                <a:cubicBezTo>
                  <a:pt x="154563" y="545542"/>
                  <a:pt x="145779" y="525990"/>
                  <a:pt x="136322" y="507258"/>
                </a:cubicBezTo>
                <a:cubicBezTo>
                  <a:pt x="85706" y="406988"/>
                  <a:pt x="51981" y="324902"/>
                  <a:pt x="51981" y="324902"/>
                </a:cubicBezTo>
                <a:lnTo>
                  <a:pt x="88521" y="330824"/>
                </a:lnTo>
                <a:cubicBezTo>
                  <a:pt x="92421" y="340604"/>
                  <a:pt x="120826" y="426713"/>
                  <a:pt x="163852" y="509780"/>
                </a:cubicBezTo>
                <a:cubicBezTo>
                  <a:pt x="165065" y="512118"/>
                  <a:pt x="174156" y="468299"/>
                  <a:pt x="179743" y="422891"/>
                </a:cubicBezTo>
                <a:cubicBezTo>
                  <a:pt x="183335" y="393674"/>
                  <a:pt x="182976" y="360501"/>
                  <a:pt x="186251" y="349326"/>
                </a:cubicBezTo>
                <a:cubicBezTo>
                  <a:pt x="188604" y="341315"/>
                  <a:pt x="190977" y="313987"/>
                  <a:pt x="199515" y="329793"/>
                </a:cubicBezTo>
                <a:cubicBezTo>
                  <a:pt x="206258" y="342279"/>
                  <a:pt x="193987" y="416798"/>
                  <a:pt x="194384" y="417711"/>
                </a:cubicBezTo>
                <a:cubicBezTo>
                  <a:pt x="196565" y="422689"/>
                  <a:pt x="176780" y="534183"/>
                  <a:pt x="178993" y="539237"/>
                </a:cubicBezTo>
                <a:cubicBezTo>
                  <a:pt x="206275" y="601346"/>
                  <a:pt x="234938" y="665382"/>
                  <a:pt x="261207" y="722775"/>
                </a:cubicBezTo>
                <a:lnTo>
                  <a:pt x="261331" y="710338"/>
                </a:lnTo>
                <a:cubicBezTo>
                  <a:pt x="261331" y="710338"/>
                  <a:pt x="251656" y="689708"/>
                  <a:pt x="248567" y="683845"/>
                </a:cubicBezTo>
                <a:cubicBezTo>
                  <a:pt x="245481" y="677983"/>
                  <a:pt x="244396" y="670281"/>
                  <a:pt x="243312" y="666383"/>
                </a:cubicBezTo>
                <a:cubicBezTo>
                  <a:pt x="242228" y="662475"/>
                  <a:pt x="232551" y="649064"/>
                  <a:pt x="232551" y="649064"/>
                </a:cubicBezTo>
                <a:cubicBezTo>
                  <a:pt x="232551" y="649064"/>
                  <a:pt x="242759" y="656688"/>
                  <a:pt x="245690" y="662234"/>
                </a:cubicBezTo>
                <a:cubicBezTo>
                  <a:pt x="248618" y="667779"/>
                  <a:pt x="251510" y="676645"/>
                  <a:pt x="253574" y="684731"/>
                </a:cubicBezTo>
                <a:cubicBezTo>
                  <a:pt x="255638" y="692817"/>
                  <a:pt x="260706" y="701934"/>
                  <a:pt x="264085" y="705601"/>
                </a:cubicBezTo>
                <a:cubicBezTo>
                  <a:pt x="267465" y="709269"/>
                  <a:pt x="269836" y="705014"/>
                  <a:pt x="269841" y="705014"/>
                </a:cubicBezTo>
                <a:cubicBezTo>
                  <a:pt x="269841" y="705014"/>
                  <a:pt x="268069" y="720829"/>
                  <a:pt x="266338" y="730023"/>
                </a:cubicBezTo>
                <a:cubicBezTo>
                  <a:pt x="266200" y="730765"/>
                  <a:pt x="266189" y="732873"/>
                  <a:pt x="266087" y="733874"/>
                </a:cubicBezTo>
                <a:cubicBezTo>
                  <a:pt x="301819" y="811588"/>
                  <a:pt x="331590" y="872668"/>
                  <a:pt x="340292" y="879821"/>
                </a:cubicBezTo>
                <a:cubicBezTo>
                  <a:pt x="350798" y="888455"/>
                  <a:pt x="375677" y="914841"/>
                  <a:pt x="403735" y="943462"/>
                </a:cubicBezTo>
                <a:cubicBezTo>
                  <a:pt x="411183" y="951856"/>
                  <a:pt x="429562" y="962733"/>
                  <a:pt x="435769" y="969808"/>
                </a:cubicBezTo>
                <a:cubicBezTo>
                  <a:pt x="442117" y="977049"/>
                  <a:pt x="450727" y="991353"/>
                  <a:pt x="464300" y="1001490"/>
                </a:cubicBezTo>
                <a:cubicBezTo>
                  <a:pt x="477874" y="1011617"/>
                  <a:pt x="523115" y="1020588"/>
                  <a:pt x="537628" y="1024728"/>
                </a:cubicBezTo>
                <a:cubicBezTo>
                  <a:pt x="552153" y="1028857"/>
                  <a:pt x="579044" y="1037155"/>
                  <a:pt x="579049" y="1037155"/>
                </a:cubicBezTo>
                <a:cubicBezTo>
                  <a:pt x="579050" y="1037155"/>
                  <a:pt x="591891" y="1040226"/>
                  <a:pt x="594691" y="1042046"/>
                </a:cubicBezTo>
                <a:cubicBezTo>
                  <a:pt x="597492" y="1043856"/>
                  <a:pt x="605823" y="1043086"/>
                  <a:pt x="605828" y="1043076"/>
                </a:cubicBezTo>
                <a:lnTo>
                  <a:pt x="609207" y="1046185"/>
                </a:lnTo>
                <a:cubicBezTo>
                  <a:pt x="609205" y="1046185"/>
                  <a:pt x="615166" y="1045695"/>
                  <a:pt x="618341" y="1046783"/>
                </a:cubicBezTo>
                <a:cubicBezTo>
                  <a:pt x="621513" y="1047861"/>
                  <a:pt x="637739" y="1046734"/>
                  <a:pt x="637863" y="1043818"/>
                </a:cubicBezTo>
                <a:cubicBezTo>
                  <a:pt x="637983" y="1040911"/>
                  <a:pt x="623807" y="1039563"/>
                  <a:pt x="620469" y="1039822"/>
                </a:cubicBezTo>
                <a:cubicBezTo>
                  <a:pt x="617132" y="1040082"/>
                  <a:pt x="610207" y="1042634"/>
                  <a:pt x="610207" y="1042634"/>
                </a:cubicBezTo>
                <a:lnTo>
                  <a:pt x="609457" y="1040265"/>
                </a:lnTo>
                <a:lnTo>
                  <a:pt x="614838" y="1037897"/>
                </a:lnTo>
                <a:cubicBezTo>
                  <a:pt x="614838" y="1037897"/>
                  <a:pt x="608116" y="1030408"/>
                  <a:pt x="606453" y="1028867"/>
                </a:cubicBezTo>
                <a:cubicBezTo>
                  <a:pt x="604790" y="1027337"/>
                  <a:pt x="599943" y="1024881"/>
                  <a:pt x="599946" y="1024872"/>
                </a:cubicBezTo>
                <a:cubicBezTo>
                  <a:pt x="599946" y="1024872"/>
                  <a:pt x="594520" y="1024498"/>
                  <a:pt x="591186" y="1023390"/>
                </a:cubicBezTo>
                <a:cubicBezTo>
                  <a:pt x="587846" y="1022292"/>
                  <a:pt x="579305" y="1015997"/>
                  <a:pt x="579299" y="1015997"/>
                </a:cubicBezTo>
                <a:lnTo>
                  <a:pt x="581552" y="1015399"/>
                </a:lnTo>
                <a:cubicBezTo>
                  <a:pt x="581552" y="1015399"/>
                  <a:pt x="591137" y="1020503"/>
                  <a:pt x="594441" y="1021619"/>
                </a:cubicBezTo>
                <a:cubicBezTo>
                  <a:pt x="597744" y="1022725"/>
                  <a:pt x="599065" y="1021619"/>
                  <a:pt x="599071" y="1021619"/>
                </a:cubicBezTo>
                <a:lnTo>
                  <a:pt x="599696" y="1010664"/>
                </a:lnTo>
                <a:lnTo>
                  <a:pt x="601573" y="1023843"/>
                </a:lnTo>
                <a:cubicBezTo>
                  <a:pt x="601571" y="1023843"/>
                  <a:pt x="607206" y="1026085"/>
                  <a:pt x="611083" y="1028867"/>
                </a:cubicBezTo>
                <a:cubicBezTo>
                  <a:pt x="614960" y="1031659"/>
                  <a:pt x="617712" y="1036867"/>
                  <a:pt x="617715" y="1036867"/>
                </a:cubicBezTo>
                <a:cubicBezTo>
                  <a:pt x="617715" y="1036867"/>
                  <a:pt x="625689" y="1036597"/>
                  <a:pt x="628852" y="1036867"/>
                </a:cubicBezTo>
                <a:cubicBezTo>
                  <a:pt x="632005" y="1037136"/>
                  <a:pt x="638106" y="1039225"/>
                  <a:pt x="638112" y="1039235"/>
                </a:cubicBezTo>
                <a:cubicBezTo>
                  <a:pt x="638110" y="1039235"/>
                  <a:pt x="627663" y="1011733"/>
                  <a:pt x="624223" y="1006227"/>
                </a:cubicBezTo>
                <a:cubicBezTo>
                  <a:pt x="620783" y="1000719"/>
                  <a:pt x="612635" y="991604"/>
                  <a:pt x="610081" y="988755"/>
                </a:cubicBezTo>
                <a:cubicBezTo>
                  <a:pt x="607529" y="985914"/>
                  <a:pt x="602229" y="983642"/>
                  <a:pt x="596693" y="981063"/>
                </a:cubicBezTo>
                <a:cubicBezTo>
                  <a:pt x="591159" y="978482"/>
                  <a:pt x="585899" y="972813"/>
                  <a:pt x="583805" y="970704"/>
                </a:cubicBezTo>
                <a:cubicBezTo>
                  <a:pt x="581718" y="968586"/>
                  <a:pt x="570358" y="949400"/>
                  <a:pt x="568788" y="947168"/>
                </a:cubicBezTo>
                <a:cubicBezTo>
                  <a:pt x="567222" y="944934"/>
                  <a:pt x="560486" y="939871"/>
                  <a:pt x="558652" y="938436"/>
                </a:cubicBezTo>
                <a:cubicBezTo>
                  <a:pt x="556820" y="936992"/>
                  <a:pt x="552523" y="931774"/>
                  <a:pt x="552519" y="931774"/>
                </a:cubicBezTo>
                <a:lnTo>
                  <a:pt x="548391" y="930436"/>
                </a:lnTo>
                <a:cubicBezTo>
                  <a:pt x="548391" y="930436"/>
                  <a:pt x="548837" y="928058"/>
                  <a:pt x="549017" y="926297"/>
                </a:cubicBezTo>
                <a:cubicBezTo>
                  <a:pt x="549059" y="925893"/>
                  <a:pt x="544899" y="918605"/>
                  <a:pt x="542635" y="914456"/>
                </a:cubicBezTo>
                <a:cubicBezTo>
                  <a:pt x="540184" y="914967"/>
                  <a:pt x="537567" y="915381"/>
                  <a:pt x="534375" y="914602"/>
                </a:cubicBezTo>
                <a:cubicBezTo>
                  <a:pt x="520773" y="911270"/>
                  <a:pt x="512098" y="901279"/>
                  <a:pt x="512101" y="901279"/>
                </a:cubicBezTo>
                <a:cubicBezTo>
                  <a:pt x="512101" y="901279"/>
                  <a:pt x="519250" y="904435"/>
                  <a:pt x="526366" y="908537"/>
                </a:cubicBezTo>
                <a:cubicBezTo>
                  <a:pt x="529141" y="910135"/>
                  <a:pt x="535911" y="911829"/>
                  <a:pt x="540883" y="911492"/>
                </a:cubicBezTo>
                <a:cubicBezTo>
                  <a:pt x="532665" y="896754"/>
                  <a:pt x="520656" y="876077"/>
                  <a:pt x="519735" y="875084"/>
                </a:cubicBezTo>
                <a:cubicBezTo>
                  <a:pt x="518431" y="873680"/>
                  <a:pt x="513985" y="871378"/>
                  <a:pt x="513978" y="871378"/>
                </a:cubicBezTo>
                <a:lnTo>
                  <a:pt x="513853" y="869165"/>
                </a:lnTo>
                <a:cubicBezTo>
                  <a:pt x="513855" y="869165"/>
                  <a:pt x="519216" y="869992"/>
                  <a:pt x="522113" y="873458"/>
                </a:cubicBezTo>
                <a:cubicBezTo>
                  <a:pt x="524031" y="875749"/>
                  <a:pt x="534556" y="895041"/>
                  <a:pt x="543510" y="911049"/>
                </a:cubicBezTo>
                <a:cubicBezTo>
                  <a:pt x="545584" y="910357"/>
                  <a:pt x="547029" y="909134"/>
                  <a:pt x="546389" y="906457"/>
                </a:cubicBezTo>
                <a:cubicBezTo>
                  <a:pt x="543409" y="894194"/>
                  <a:pt x="529118" y="874044"/>
                  <a:pt x="529120" y="874044"/>
                </a:cubicBezTo>
                <a:lnTo>
                  <a:pt x="532749" y="838523"/>
                </a:lnTo>
                <a:cubicBezTo>
                  <a:pt x="532749" y="838523"/>
                  <a:pt x="535989" y="835616"/>
                  <a:pt x="538630" y="836453"/>
                </a:cubicBezTo>
                <a:cubicBezTo>
                  <a:pt x="541270" y="837292"/>
                  <a:pt x="543383" y="841930"/>
                  <a:pt x="543385" y="841930"/>
                </a:cubicBezTo>
                <a:cubicBezTo>
                  <a:pt x="543385" y="841930"/>
                  <a:pt x="537869" y="867759"/>
                  <a:pt x="540507" y="879522"/>
                </a:cubicBezTo>
                <a:cubicBezTo>
                  <a:pt x="542086" y="886559"/>
                  <a:pt x="539819" y="893481"/>
                  <a:pt x="571791" y="912234"/>
                </a:cubicBezTo>
                <a:cubicBezTo>
                  <a:pt x="584635" y="919770"/>
                  <a:pt x="600138" y="938013"/>
                  <a:pt x="612835" y="961820"/>
                </a:cubicBezTo>
                <a:cubicBezTo>
                  <a:pt x="618108" y="971706"/>
                  <a:pt x="621924" y="977635"/>
                  <a:pt x="626599" y="981505"/>
                </a:cubicBezTo>
                <a:cubicBezTo>
                  <a:pt x="627490" y="970607"/>
                  <a:pt x="628341" y="960066"/>
                  <a:pt x="628727" y="957969"/>
                </a:cubicBezTo>
                <a:cubicBezTo>
                  <a:pt x="629388" y="954331"/>
                  <a:pt x="638262" y="931554"/>
                  <a:pt x="638613" y="928068"/>
                </a:cubicBezTo>
                <a:cubicBezTo>
                  <a:pt x="638965" y="924593"/>
                  <a:pt x="632227" y="886328"/>
                  <a:pt x="632230" y="886328"/>
                </a:cubicBezTo>
                <a:lnTo>
                  <a:pt x="634984" y="885587"/>
                </a:lnTo>
                <a:cubicBezTo>
                  <a:pt x="634984" y="885587"/>
                  <a:pt x="641367" y="923910"/>
                  <a:pt x="642492" y="924671"/>
                </a:cubicBezTo>
                <a:cubicBezTo>
                  <a:pt x="643618" y="925422"/>
                  <a:pt x="644870" y="920820"/>
                  <a:pt x="644870" y="920820"/>
                </a:cubicBezTo>
                <a:lnTo>
                  <a:pt x="645370" y="923486"/>
                </a:lnTo>
                <a:cubicBezTo>
                  <a:pt x="645370" y="923486"/>
                  <a:pt x="635639" y="947774"/>
                  <a:pt x="632230" y="957680"/>
                </a:cubicBezTo>
                <a:cubicBezTo>
                  <a:pt x="630632" y="962329"/>
                  <a:pt x="629752" y="973418"/>
                  <a:pt x="629353" y="983729"/>
                </a:cubicBezTo>
                <a:cubicBezTo>
                  <a:pt x="631179" y="984788"/>
                  <a:pt x="633205" y="985703"/>
                  <a:pt x="635485" y="986242"/>
                </a:cubicBezTo>
                <a:cubicBezTo>
                  <a:pt x="640736" y="994722"/>
                  <a:pt x="650492" y="1006361"/>
                  <a:pt x="657634" y="1039235"/>
                </a:cubicBezTo>
                <a:cubicBezTo>
                  <a:pt x="658336" y="1042460"/>
                  <a:pt x="658986" y="1048485"/>
                  <a:pt x="659636" y="1053589"/>
                </a:cubicBezTo>
                <a:cubicBezTo>
                  <a:pt x="665376" y="1053790"/>
                  <a:pt x="671356" y="1054059"/>
                  <a:pt x="682409" y="1054473"/>
                </a:cubicBezTo>
                <a:cubicBezTo>
                  <a:pt x="697973" y="1055071"/>
                  <a:pt x="728463" y="1052702"/>
                  <a:pt x="728460" y="1052702"/>
                </a:cubicBezTo>
                <a:cubicBezTo>
                  <a:pt x="728459" y="1052702"/>
                  <a:pt x="752462" y="1051142"/>
                  <a:pt x="786897" y="1035086"/>
                </a:cubicBezTo>
                <a:cubicBezTo>
                  <a:pt x="787598" y="979878"/>
                  <a:pt x="787774" y="959470"/>
                  <a:pt x="788774" y="889294"/>
                </a:cubicBezTo>
                <a:cubicBezTo>
                  <a:pt x="785188" y="874583"/>
                  <a:pt x="773592" y="827240"/>
                  <a:pt x="773382" y="826384"/>
                </a:cubicBezTo>
                <a:cubicBezTo>
                  <a:pt x="763301" y="819106"/>
                  <a:pt x="750217" y="809913"/>
                  <a:pt x="740347" y="804773"/>
                </a:cubicBezTo>
                <a:cubicBezTo>
                  <a:pt x="724922" y="796735"/>
                  <a:pt x="678169" y="779398"/>
                  <a:pt x="654129" y="781833"/>
                </a:cubicBezTo>
                <a:cubicBezTo>
                  <a:pt x="630092" y="784268"/>
                  <a:pt x="603071" y="786271"/>
                  <a:pt x="583554" y="793376"/>
                </a:cubicBezTo>
                <a:cubicBezTo>
                  <a:pt x="564034" y="800489"/>
                  <a:pt x="518061" y="818144"/>
                  <a:pt x="505345" y="822534"/>
                </a:cubicBezTo>
                <a:cubicBezTo>
                  <a:pt x="487620" y="828666"/>
                  <a:pt x="462051" y="844001"/>
                  <a:pt x="462048" y="844001"/>
                </a:cubicBezTo>
                <a:lnTo>
                  <a:pt x="469305" y="829349"/>
                </a:lnTo>
                <a:lnTo>
                  <a:pt x="484697" y="822976"/>
                </a:lnTo>
                <a:cubicBezTo>
                  <a:pt x="484697" y="822976"/>
                  <a:pt x="468523" y="819415"/>
                  <a:pt x="459045" y="818241"/>
                </a:cubicBezTo>
                <a:cubicBezTo>
                  <a:pt x="449568" y="817075"/>
                  <a:pt x="438603" y="813004"/>
                  <a:pt x="429137" y="814688"/>
                </a:cubicBezTo>
                <a:cubicBezTo>
                  <a:pt x="425821" y="815285"/>
                  <a:pt x="408292" y="808931"/>
                  <a:pt x="398604" y="809508"/>
                </a:cubicBezTo>
                <a:cubicBezTo>
                  <a:pt x="388921" y="810087"/>
                  <a:pt x="380255" y="811156"/>
                  <a:pt x="370074" y="807738"/>
                </a:cubicBezTo>
                <a:cubicBezTo>
                  <a:pt x="359888" y="804310"/>
                  <a:pt x="342416" y="787157"/>
                  <a:pt x="342419" y="787157"/>
                </a:cubicBezTo>
                <a:cubicBezTo>
                  <a:pt x="342419" y="787157"/>
                  <a:pt x="365783" y="797255"/>
                  <a:pt x="371200" y="799296"/>
                </a:cubicBezTo>
                <a:cubicBezTo>
                  <a:pt x="376620" y="801346"/>
                  <a:pt x="385504" y="801490"/>
                  <a:pt x="393348" y="801664"/>
                </a:cubicBezTo>
                <a:cubicBezTo>
                  <a:pt x="401191" y="801837"/>
                  <a:pt x="431617" y="805399"/>
                  <a:pt x="443653" y="808624"/>
                </a:cubicBezTo>
                <a:cubicBezTo>
                  <a:pt x="455684" y="811848"/>
                  <a:pt x="475279" y="811742"/>
                  <a:pt x="483196" y="812031"/>
                </a:cubicBezTo>
                <a:cubicBezTo>
                  <a:pt x="491114" y="812310"/>
                  <a:pt x="502716" y="810847"/>
                  <a:pt x="502716" y="810847"/>
                </a:cubicBezTo>
                <a:cubicBezTo>
                  <a:pt x="502716" y="810847"/>
                  <a:pt x="483464" y="790419"/>
                  <a:pt x="472433" y="776058"/>
                </a:cubicBezTo>
                <a:cubicBezTo>
                  <a:pt x="461404" y="761704"/>
                  <a:pt x="453793" y="750596"/>
                  <a:pt x="453789" y="750605"/>
                </a:cubicBezTo>
                <a:cubicBezTo>
                  <a:pt x="453789" y="750605"/>
                  <a:pt x="429136" y="728117"/>
                  <a:pt x="418000" y="713148"/>
                </a:cubicBezTo>
                <a:cubicBezTo>
                  <a:pt x="406863" y="698189"/>
                  <a:pt x="389594" y="649797"/>
                  <a:pt x="389594" y="649806"/>
                </a:cubicBezTo>
                <a:cubicBezTo>
                  <a:pt x="389594" y="649806"/>
                  <a:pt x="414048" y="691017"/>
                  <a:pt x="418376" y="699383"/>
                </a:cubicBezTo>
                <a:cubicBezTo>
                  <a:pt x="422703" y="707757"/>
                  <a:pt x="454033" y="734914"/>
                  <a:pt x="454040" y="734914"/>
                </a:cubicBezTo>
                <a:cubicBezTo>
                  <a:pt x="454040" y="734914"/>
                  <a:pt x="464405" y="752414"/>
                  <a:pt x="471432" y="762445"/>
                </a:cubicBezTo>
                <a:cubicBezTo>
                  <a:pt x="478459" y="772467"/>
                  <a:pt x="489455" y="780053"/>
                  <a:pt x="489452" y="780053"/>
                </a:cubicBezTo>
                <a:cubicBezTo>
                  <a:pt x="489452" y="780053"/>
                  <a:pt x="497251" y="790497"/>
                  <a:pt x="502215" y="795156"/>
                </a:cubicBezTo>
                <a:cubicBezTo>
                  <a:pt x="507181" y="799806"/>
                  <a:pt x="512605" y="806553"/>
                  <a:pt x="512602" y="806553"/>
                </a:cubicBezTo>
                <a:cubicBezTo>
                  <a:pt x="512602" y="806553"/>
                  <a:pt x="531980" y="798728"/>
                  <a:pt x="542259" y="794414"/>
                </a:cubicBezTo>
                <a:cubicBezTo>
                  <a:pt x="552537" y="790102"/>
                  <a:pt x="577468" y="778261"/>
                  <a:pt x="580800" y="772803"/>
                </a:cubicBezTo>
                <a:cubicBezTo>
                  <a:pt x="584139" y="767345"/>
                  <a:pt x="555066" y="755312"/>
                  <a:pt x="540633" y="746601"/>
                </a:cubicBezTo>
                <a:cubicBezTo>
                  <a:pt x="526204" y="737897"/>
                  <a:pt x="489520" y="712850"/>
                  <a:pt x="482569" y="706343"/>
                </a:cubicBezTo>
                <a:cubicBezTo>
                  <a:pt x="475620" y="699835"/>
                  <a:pt x="460326" y="689582"/>
                  <a:pt x="462548" y="686214"/>
                </a:cubicBezTo>
                <a:cubicBezTo>
                  <a:pt x="464768" y="682845"/>
                  <a:pt x="487827" y="699681"/>
                  <a:pt x="487825" y="699681"/>
                </a:cubicBezTo>
                <a:cubicBezTo>
                  <a:pt x="487825" y="699681"/>
                  <a:pt x="522121" y="723911"/>
                  <a:pt x="534375" y="731805"/>
                </a:cubicBezTo>
                <a:cubicBezTo>
                  <a:pt x="546630" y="739689"/>
                  <a:pt x="573896" y="752530"/>
                  <a:pt x="593564" y="754889"/>
                </a:cubicBezTo>
                <a:cubicBezTo>
                  <a:pt x="613236" y="757257"/>
                  <a:pt x="635152" y="761955"/>
                  <a:pt x="643994" y="756227"/>
                </a:cubicBezTo>
                <a:cubicBezTo>
                  <a:pt x="652832" y="750490"/>
                  <a:pt x="639366" y="726914"/>
                  <a:pt x="639363" y="726914"/>
                </a:cubicBezTo>
                <a:cubicBezTo>
                  <a:pt x="639363" y="726914"/>
                  <a:pt x="629943" y="707593"/>
                  <a:pt x="624348" y="694800"/>
                </a:cubicBezTo>
                <a:cubicBezTo>
                  <a:pt x="614405" y="672063"/>
                  <a:pt x="597037" y="635492"/>
                  <a:pt x="589434" y="624642"/>
                </a:cubicBezTo>
                <a:cubicBezTo>
                  <a:pt x="581612" y="613466"/>
                  <a:pt x="544263" y="582006"/>
                  <a:pt x="544262" y="582006"/>
                </a:cubicBezTo>
                <a:lnTo>
                  <a:pt x="557025" y="576828"/>
                </a:lnTo>
                <a:cubicBezTo>
                  <a:pt x="557025" y="576828"/>
                  <a:pt x="565210" y="583720"/>
                  <a:pt x="577046" y="592076"/>
                </a:cubicBezTo>
                <a:cubicBezTo>
                  <a:pt x="588370" y="600066"/>
                  <a:pt x="601451" y="602877"/>
                  <a:pt x="601448" y="602877"/>
                </a:cubicBezTo>
                <a:cubicBezTo>
                  <a:pt x="601448" y="602877"/>
                  <a:pt x="614108" y="626635"/>
                  <a:pt x="622095" y="644175"/>
                </a:cubicBezTo>
                <a:cubicBezTo>
                  <a:pt x="630077" y="661714"/>
                  <a:pt x="647619" y="699835"/>
                  <a:pt x="647622" y="699835"/>
                </a:cubicBezTo>
                <a:cubicBezTo>
                  <a:pt x="647622" y="699835"/>
                  <a:pt x="661531" y="715978"/>
                  <a:pt x="672650" y="726770"/>
                </a:cubicBezTo>
                <a:cubicBezTo>
                  <a:pt x="683766" y="737561"/>
                  <a:pt x="691043" y="752520"/>
                  <a:pt x="691043" y="752520"/>
                </a:cubicBezTo>
                <a:cubicBezTo>
                  <a:pt x="691043" y="752520"/>
                  <a:pt x="705590" y="759759"/>
                  <a:pt x="720702" y="767182"/>
                </a:cubicBezTo>
                <a:cubicBezTo>
                  <a:pt x="734061" y="773737"/>
                  <a:pt x="753496" y="781621"/>
                  <a:pt x="758742" y="783758"/>
                </a:cubicBezTo>
                <a:lnTo>
                  <a:pt x="712692" y="658825"/>
                </a:lnTo>
                <a:lnTo>
                  <a:pt x="700806" y="653503"/>
                </a:lnTo>
                <a:lnTo>
                  <a:pt x="699553" y="641509"/>
                </a:lnTo>
                <a:lnTo>
                  <a:pt x="706561" y="642249"/>
                </a:lnTo>
                <a:cubicBezTo>
                  <a:pt x="706561" y="642249"/>
                  <a:pt x="679540" y="587320"/>
                  <a:pt x="657884" y="534500"/>
                </a:cubicBezTo>
                <a:cubicBezTo>
                  <a:pt x="641218" y="522534"/>
                  <a:pt x="602722" y="500076"/>
                  <a:pt x="580299" y="497939"/>
                </a:cubicBezTo>
                <a:cubicBezTo>
                  <a:pt x="556253" y="495639"/>
                  <a:pt x="529345" y="492221"/>
                  <a:pt x="509099" y="495417"/>
                </a:cubicBezTo>
                <a:cubicBezTo>
                  <a:pt x="488854" y="498613"/>
                  <a:pt x="441039" y="507036"/>
                  <a:pt x="427887" y="508894"/>
                </a:cubicBezTo>
                <a:cubicBezTo>
                  <a:pt x="409549" y="511463"/>
                  <a:pt x="382218" y="521621"/>
                  <a:pt x="382213" y="521621"/>
                </a:cubicBezTo>
                <a:lnTo>
                  <a:pt x="391346" y="508596"/>
                </a:lnTo>
                <a:lnTo>
                  <a:pt x="407490" y="505341"/>
                </a:lnTo>
                <a:cubicBezTo>
                  <a:pt x="407488" y="505341"/>
                  <a:pt x="392140" y="498575"/>
                  <a:pt x="382963" y="495570"/>
                </a:cubicBezTo>
                <a:cubicBezTo>
                  <a:pt x="373779" y="492568"/>
                  <a:pt x="363503" y="486426"/>
                  <a:pt x="353932" y="486242"/>
                </a:cubicBezTo>
                <a:cubicBezTo>
                  <a:pt x="350578" y="486185"/>
                  <a:pt x="334160" y="476462"/>
                  <a:pt x="324524" y="475143"/>
                </a:cubicBezTo>
                <a:cubicBezTo>
                  <a:pt x="314893" y="473815"/>
                  <a:pt x="306182" y="473257"/>
                  <a:pt x="296619" y="467886"/>
                </a:cubicBezTo>
                <a:cubicBezTo>
                  <a:pt x="287053" y="462522"/>
                  <a:pt x="272095" y="442135"/>
                  <a:pt x="272094" y="442135"/>
                </a:cubicBezTo>
                <a:cubicBezTo>
                  <a:pt x="272092" y="442135"/>
                  <a:pt x="293683" y="456669"/>
                  <a:pt x="298746" y="459751"/>
                </a:cubicBezTo>
                <a:cubicBezTo>
                  <a:pt x="303805" y="462822"/>
                  <a:pt x="312682" y="464709"/>
                  <a:pt x="320394" y="466413"/>
                </a:cubicBezTo>
                <a:cubicBezTo>
                  <a:pt x="328107" y="468115"/>
                  <a:pt x="357529" y="477597"/>
                  <a:pt x="368948" y="483133"/>
                </a:cubicBezTo>
                <a:cubicBezTo>
                  <a:pt x="380364" y="488668"/>
                  <a:pt x="399844" y="492558"/>
                  <a:pt x="407615" y="494386"/>
                </a:cubicBezTo>
                <a:cubicBezTo>
                  <a:pt x="415385" y="496206"/>
                  <a:pt x="426889" y="496899"/>
                  <a:pt x="426885" y="496899"/>
                </a:cubicBezTo>
                <a:cubicBezTo>
                  <a:pt x="426885" y="496899"/>
                  <a:pt x="410852" y="472959"/>
                  <a:pt x="401984" y="456641"/>
                </a:cubicBezTo>
                <a:cubicBezTo>
                  <a:pt x="393111" y="440324"/>
                  <a:pt x="387218" y="427926"/>
                  <a:pt x="387216" y="427926"/>
                </a:cubicBezTo>
                <a:cubicBezTo>
                  <a:pt x="387216" y="427926"/>
                  <a:pt x="365949" y="400894"/>
                  <a:pt x="357060" y="383961"/>
                </a:cubicBezTo>
                <a:cubicBezTo>
                  <a:pt x="348169" y="367028"/>
                  <a:pt x="337917" y="315874"/>
                  <a:pt x="337914" y="315874"/>
                </a:cubicBezTo>
                <a:cubicBezTo>
                  <a:pt x="337914" y="315874"/>
                  <a:pt x="356213" y="361397"/>
                  <a:pt x="359311" y="370494"/>
                </a:cubicBezTo>
                <a:cubicBezTo>
                  <a:pt x="362412" y="379592"/>
                  <a:pt x="389468" y="412534"/>
                  <a:pt x="389469" y="412534"/>
                </a:cubicBezTo>
                <a:cubicBezTo>
                  <a:pt x="389469" y="412534"/>
                  <a:pt x="397336" y="431911"/>
                  <a:pt x="402859" y="443173"/>
                </a:cubicBezTo>
                <a:cubicBezTo>
                  <a:pt x="408387" y="454437"/>
                  <a:pt x="418248" y="463891"/>
                  <a:pt x="418251" y="463891"/>
                </a:cubicBezTo>
                <a:cubicBezTo>
                  <a:pt x="418251" y="463891"/>
                  <a:pt x="424397" y="475654"/>
                  <a:pt x="428637" y="481209"/>
                </a:cubicBezTo>
                <a:cubicBezTo>
                  <a:pt x="432884" y="486772"/>
                  <a:pt x="437400" y="494686"/>
                  <a:pt x="437395" y="494675"/>
                </a:cubicBezTo>
                <a:cubicBezTo>
                  <a:pt x="437397" y="494686"/>
                  <a:pt x="457445" y="490710"/>
                  <a:pt x="468180" y="488466"/>
                </a:cubicBezTo>
                <a:cubicBezTo>
                  <a:pt x="478918" y="486214"/>
                  <a:pt x="505295" y="479283"/>
                  <a:pt x="509349" y="474547"/>
                </a:cubicBezTo>
                <a:cubicBezTo>
                  <a:pt x="513403" y="469820"/>
                  <a:pt x="486324" y="452357"/>
                  <a:pt x="473310" y="440951"/>
                </a:cubicBezTo>
                <a:cubicBezTo>
                  <a:pt x="460297" y="429543"/>
                  <a:pt x="427573" y="397669"/>
                  <a:pt x="421629" y="389882"/>
                </a:cubicBezTo>
                <a:cubicBezTo>
                  <a:pt x="415684" y="382103"/>
                  <a:pt x="402198" y="368945"/>
                  <a:pt x="404861" y="366056"/>
                </a:cubicBezTo>
                <a:cubicBezTo>
                  <a:pt x="407523" y="363158"/>
                  <a:pt x="427769" y="384405"/>
                  <a:pt x="427761" y="384405"/>
                </a:cubicBezTo>
                <a:cubicBezTo>
                  <a:pt x="427760" y="384405"/>
                  <a:pt x="458330" y="414940"/>
                  <a:pt x="469305" y="425115"/>
                </a:cubicBezTo>
                <a:cubicBezTo>
                  <a:pt x="480288" y="435289"/>
                  <a:pt x="505167" y="453281"/>
                  <a:pt x="524239" y="459452"/>
                </a:cubicBezTo>
                <a:cubicBezTo>
                  <a:pt x="543310" y="465633"/>
                  <a:pt x="564395" y="474623"/>
                  <a:pt x="573918" y="470706"/>
                </a:cubicBezTo>
                <a:cubicBezTo>
                  <a:pt x="583437" y="466777"/>
                  <a:pt x="573421" y="440806"/>
                  <a:pt x="573417" y="440806"/>
                </a:cubicBezTo>
                <a:cubicBezTo>
                  <a:pt x="573416" y="440806"/>
                  <a:pt x="566884" y="420032"/>
                  <a:pt x="563156" y="406314"/>
                </a:cubicBezTo>
                <a:cubicBezTo>
                  <a:pt x="556529" y="381949"/>
                  <a:pt x="544485" y="342424"/>
                  <a:pt x="538505" y="330235"/>
                </a:cubicBezTo>
                <a:cubicBezTo>
                  <a:pt x="532351" y="317692"/>
                  <a:pt x="499836" y="279313"/>
                  <a:pt x="499839" y="279313"/>
                </a:cubicBezTo>
                <a:lnTo>
                  <a:pt x="513227" y="276800"/>
                </a:lnTo>
                <a:cubicBezTo>
                  <a:pt x="513227" y="276800"/>
                  <a:pt x="520237" y="285194"/>
                  <a:pt x="530746" y="295745"/>
                </a:cubicBezTo>
                <a:cubicBezTo>
                  <a:pt x="540794" y="305842"/>
                  <a:pt x="553392" y="311137"/>
                  <a:pt x="553396" y="311137"/>
                </a:cubicBezTo>
                <a:cubicBezTo>
                  <a:pt x="553396" y="311137"/>
                  <a:pt x="562615" y="336984"/>
                  <a:pt x="568037" y="355842"/>
                </a:cubicBezTo>
                <a:cubicBezTo>
                  <a:pt x="573457" y="374701"/>
                  <a:pt x="585431" y="415787"/>
                  <a:pt x="585431" y="415787"/>
                </a:cubicBezTo>
                <a:cubicBezTo>
                  <a:pt x="585431" y="415787"/>
                  <a:pt x="596873" y="434500"/>
                  <a:pt x="606328" y="447313"/>
                </a:cubicBezTo>
                <a:cubicBezTo>
                  <a:pt x="615786" y="460136"/>
                  <a:pt x="620846" y="476183"/>
                  <a:pt x="620844" y="476183"/>
                </a:cubicBezTo>
                <a:cubicBezTo>
                  <a:pt x="620843" y="476174"/>
                  <a:pt x="631723" y="484327"/>
                  <a:pt x="641490" y="491575"/>
                </a:cubicBezTo>
                <a:cubicBezTo>
                  <a:pt x="637099" y="478358"/>
                  <a:pt x="633581" y="466113"/>
                  <a:pt x="632355" y="457085"/>
                </a:cubicBezTo>
                <a:cubicBezTo>
                  <a:pt x="625077" y="403224"/>
                  <a:pt x="653173" y="0"/>
                  <a:pt x="653176"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4" name="Google Shape;154;p2"/>
          <p:cNvSpPr/>
          <p:nvPr/>
        </p:nvSpPr>
        <p:spPr>
          <a:xfrm rot="-4070775">
            <a:off x="6417680" y="3765615"/>
            <a:ext cx="532821" cy="361279"/>
          </a:xfrm>
          <a:custGeom>
            <a:rect b="b" l="l" r="r" t="t"/>
            <a:pathLst>
              <a:path extrusionOk="0" h="154375" w="227675">
                <a:moveTo>
                  <a:pt x="106680" y="3769"/>
                </a:moveTo>
                <a:cubicBezTo>
                  <a:pt x="83820" y="26181"/>
                  <a:pt x="82868" y="49489"/>
                  <a:pt x="108585" y="62040"/>
                </a:cubicBezTo>
                <a:cubicBezTo>
                  <a:pt x="107632" y="50386"/>
                  <a:pt x="125730" y="36938"/>
                  <a:pt x="125730" y="36938"/>
                </a:cubicBezTo>
                <a:cubicBezTo>
                  <a:pt x="125730" y="36938"/>
                  <a:pt x="125730" y="45903"/>
                  <a:pt x="126682" y="48592"/>
                </a:cubicBezTo>
                <a:cubicBezTo>
                  <a:pt x="126682" y="48592"/>
                  <a:pt x="131445" y="49489"/>
                  <a:pt x="136207" y="51282"/>
                </a:cubicBezTo>
                <a:cubicBezTo>
                  <a:pt x="140018" y="53075"/>
                  <a:pt x="142875" y="55764"/>
                  <a:pt x="142875" y="55764"/>
                </a:cubicBezTo>
                <a:cubicBezTo>
                  <a:pt x="145732" y="54868"/>
                  <a:pt x="152400" y="49489"/>
                  <a:pt x="152400" y="49489"/>
                </a:cubicBezTo>
                <a:cubicBezTo>
                  <a:pt x="152400" y="49489"/>
                  <a:pt x="151447" y="71004"/>
                  <a:pt x="140970" y="77280"/>
                </a:cubicBezTo>
                <a:cubicBezTo>
                  <a:pt x="166688" y="89830"/>
                  <a:pt x="186690" y="74590"/>
                  <a:pt x="191452" y="44110"/>
                </a:cubicBezTo>
                <a:cubicBezTo>
                  <a:pt x="205740" y="50386"/>
                  <a:pt x="243840" y="95209"/>
                  <a:pt x="220027" y="148101"/>
                </a:cubicBezTo>
                <a:cubicBezTo>
                  <a:pt x="211455" y="121207"/>
                  <a:pt x="173355" y="123896"/>
                  <a:pt x="163830" y="136447"/>
                </a:cubicBezTo>
                <a:cubicBezTo>
                  <a:pt x="148590" y="121207"/>
                  <a:pt x="119063" y="127482"/>
                  <a:pt x="113347" y="149894"/>
                </a:cubicBezTo>
                <a:cubicBezTo>
                  <a:pt x="108585" y="131964"/>
                  <a:pt x="89535" y="138240"/>
                  <a:pt x="78105" y="154376"/>
                </a:cubicBezTo>
                <a:cubicBezTo>
                  <a:pt x="78105" y="147204"/>
                  <a:pt x="91440" y="124792"/>
                  <a:pt x="57150" y="124792"/>
                </a:cubicBezTo>
                <a:cubicBezTo>
                  <a:pt x="73343" y="113138"/>
                  <a:pt x="66675" y="82658"/>
                  <a:pt x="41910" y="82658"/>
                </a:cubicBezTo>
                <a:cubicBezTo>
                  <a:pt x="53340" y="64729"/>
                  <a:pt x="33338" y="30663"/>
                  <a:pt x="0" y="44110"/>
                </a:cubicBezTo>
                <a:cubicBezTo>
                  <a:pt x="32385" y="-5196"/>
                  <a:pt x="92393" y="-3403"/>
                  <a:pt x="106680" y="3769"/>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55" name="Google Shape;155;p2"/>
          <p:cNvSpPr/>
          <p:nvPr/>
        </p:nvSpPr>
        <p:spPr>
          <a:xfrm rot="5400000">
            <a:off x="-462658" y="6119355"/>
            <a:ext cx="1131345" cy="114589"/>
          </a:xfrm>
          <a:custGeom>
            <a:rect b="b" l="l" r="r" t="t"/>
            <a:pathLst>
              <a:path extrusionOk="0" h="87640" w="919793">
                <a:moveTo>
                  <a:pt x="657321" y="73442"/>
                </a:moveTo>
                <a:cubicBezTo>
                  <a:pt x="659149" y="73404"/>
                  <a:pt x="660912" y="74128"/>
                  <a:pt x="662179" y="75442"/>
                </a:cubicBezTo>
                <a:cubicBezTo>
                  <a:pt x="663493" y="76709"/>
                  <a:pt x="664217" y="78471"/>
                  <a:pt x="664179" y="80300"/>
                </a:cubicBezTo>
                <a:cubicBezTo>
                  <a:pt x="664198" y="82148"/>
                  <a:pt x="663474" y="83939"/>
                  <a:pt x="662179" y="85253"/>
                </a:cubicBezTo>
                <a:cubicBezTo>
                  <a:pt x="660912" y="86568"/>
                  <a:pt x="659149" y="87291"/>
                  <a:pt x="657321" y="87253"/>
                </a:cubicBezTo>
                <a:cubicBezTo>
                  <a:pt x="655492" y="87291"/>
                  <a:pt x="653730" y="86568"/>
                  <a:pt x="652463" y="85253"/>
                </a:cubicBezTo>
                <a:cubicBezTo>
                  <a:pt x="651168" y="83939"/>
                  <a:pt x="650444" y="82148"/>
                  <a:pt x="650463" y="80300"/>
                </a:cubicBezTo>
                <a:cubicBezTo>
                  <a:pt x="650425" y="78471"/>
                  <a:pt x="651149" y="76709"/>
                  <a:pt x="652463" y="75442"/>
                </a:cubicBezTo>
                <a:cubicBezTo>
                  <a:pt x="653730" y="74128"/>
                  <a:pt x="655492" y="73404"/>
                  <a:pt x="657321" y="73442"/>
                </a:cubicBezTo>
                <a:close/>
                <a:moveTo>
                  <a:pt x="783051" y="31056"/>
                </a:moveTo>
                <a:cubicBezTo>
                  <a:pt x="776688" y="30989"/>
                  <a:pt x="770602" y="33618"/>
                  <a:pt x="766287" y="38295"/>
                </a:cubicBezTo>
                <a:cubicBezTo>
                  <a:pt x="761677" y="42876"/>
                  <a:pt x="759134" y="49134"/>
                  <a:pt x="759238" y="55630"/>
                </a:cubicBezTo>
                <a:cubicBezTo>
                  <a:pt x="759229" y="59935"/>
                  <a:pt x="760343" y="64174"/>
                  <a:pt x="762477" y="67917"/>
                </a:cubicBezTo>
                <a:cubicBezTo>
                  <a:pt x="764468" y="71632"/>
                  <a:pt x="767468" y="74709"/>
                  <a:pt x="771144" y="76776"/>
                </a:cubicBezTo>
                <a:cubicBezTo>
                  <a:pt x="774783" y="78804"/>
                  <a:pt x="778888" y="79852"/>
                  <a:pt x="783051" y="79824"/>
                </a:cubicBezTo>
                <a:cubicBezTo>
                  <a:pt x="787213" y="79843"/>
                  <a:pt x="791319" y="78795"/>
                  <a:pt x="794957" y="76776"/>
                </a:cubicBezTo>
                <a:cubicBezTo>
                  <a:pt x="798586" y="74652"/>
                  <a:pt x="801587" y="71594"/>
                  <a:pt x="803625" y="67917"/>
                </a:cubicBezTo>
                <a:cubicBezTo>
                  <a:pt x="805730" y="64165"/>
                  <a:pt x="806816" y="59926"/>
                  <a:pt x="806768" y="55630"/>
                </a:cubicBezTo>
                <a:cubicBezTo>
                  <a:pt x="806873" y="49134"/>
                  <a:pt x="804330" y="42876"/>
                  <a:pt x="799719" y="38295"/>
                </a:cubicBezTo>
                <a:cubicBezTo>
                  <a:pt x="795452" y="33608"/>
                  <a:pt x="789385" y="30979"/>
                  <a:pt x="783051" y="31056"/>
                </a:cubicBezTo>
                <a:close/>
                <a:moveTo>
                  <a:pt x="124778" y="30960"/>
                </a:moveTo>
                <a:cubicBezTo>
                  <a:pt x="120558" y="30922"/>
                  <a:pt x="116405" y="32046"/>
                  <a:pt x="112776" y="34198"/>
                </a:cubicBezTo>
                <a:cubicBezTo>
                  <a:pt x="109090" y="36332"/>
                  <a:pt x="106061" y="39428"/>
                  <a:pt x="104013" y="43152"/>
                </a:cubicBezTo>
                <a:cubicBezTo>
                  <a:pt x="101851" y="46886"/>
                  <a:pt x="100708" y="51124"/>
                  <a:pt x="100680" y="55439"/>
                </a:cubicBezTo>
                <a:cubicBezTo>
                  <a:pt x="100708" y="59754"/>
                  <a:pt x="101851" y="63993"/>
                  <a:pt x="104013" y="67726"/>
                </a:cubicBezTo>
                <a:cubicBezTo>
                  <a:pt x="106099" y="71489"/>
                  <a:pt x="109157" y="74613"/>
                  <a:pt x="112872" y="76775"/>
                </a:cubicBezTo>
                <a:cubicBezTo>
                  <a:pt x="116462" y="78956"/>
                  <a:pt x="120577" y="80109"/>
                  <a:pt x="124778" y="80109"/>
                </a:cubicBezTo>
                <a:cubicBezTo>
                  <a:pt x="129017" y="80080"/>
                  <a:pt x="133188" y="78966"/>
                  <a:pt x="136875" y="76870"/>
                </a:cubicBezTo>
                <a:cubicBezTo>
                  <a:pt x="140580" y="74822"/>
                  <a:pt x="143638" y="71784"/>
                  <a:pt x="145733" y="68107"/>
                </a:cubicBezTo>
                <a:cubicBezTo>
                  <a:pt x="147857" y="64297"/>
                  <a:pt x="148943" y="59992"/>
                  <a:pt x="148876" y="55630"/>
                </a:cubicBezTo>
                <a:cubicBezTo>
                  <a:pt x="149019" y="49057"/>
                  <a:pt x="146514" y="42714"/>
                  <a:pt x="141923" y="38008"/>
                </a:cubicBezTo>
                <a:cubicBezTo>
                  <a:pt x="137513" y="33484"/>
                  <a:pt x="131474" y="30950"/>
                  <a:pt x="125159" y="30960"/>
                </a:cubicBezTo>
                <a:close/>
                <a:moveTo>
                  <a:pt x="202407" y="30865"/>
                </a:moveTo>
                <a:cubicBezTo>
                  <a:pt x="196739" y="30751"/>
                  <a:pt x="191243" y="32836"/>
                  <a:pt x="187072" y="36675"/>
                </a:cubicBezTo>
                <a:cubicBezTo>
                  <a:pt x="183538" y="40104"/>
                  <a:pt x="181061" y="44467"/>
                  <a:pt x="179928" y="49248"/>
                </a:cubicBezTo>
                <a:lnTo>
                  <a:pt x="225267" y="49248"/>
                </a:lnTo>
                <a:cubicBezTo>
                  <a:pt x="224486" y="45619"/>
                  <a:pt x="222923" y="42209"/>
                  <a:pt x="220695" y="39247"/>
                </a:cubicBezTo>
                <a:cubicBezTo>
                  <a:pt x="218580" y="36618"/>
                  <a:pt x="215875" y="34522"/>
                  <a:pt x="212789" y="33151"/>
                </a:cubicBezTo>
                <a:cubicBezTo>
                  <a:pt x="209541" y="31636"/>
                  <a:pt x="205988" y="30865"/>
                  <a:pt x="202407" y="30865"/>
                </a:cubicBezTo>
                <a:close/>
                <a:moveTo>
                  <a:pt x="599885" y="30675"/>
                </a:moveTo>
                <a:cubicBezTo>
                  <a:pt x="595665" y="30637"/>
                  <a:pt x="591512" y="31761"/>
                  <a:pt x="587883" y="33914"/>
                </a:cubicBezTo>
                <a:cubicBezTo>
                  <a:pt x="584197" y="36047"/>
                  <a:pt x="581168" y="39143"/>
                  <a:pt x="579120" y="42867"/>
                </a:cubicBezTo>
                <a:cubicBezTo>
                  <a:pt x="576958" y="46601"/>
                  <a:pt x="575815" y="50839"/>
                  <a:pt x="575787" y="55154"/>
                </a:cubicBezTo>
                <a:cubicBezTo>
                  <a:pt x="575815" y="59469"/>
                  <a:pt x="576958" y="63708"/>
                  <a:pt x="579120" y="67442"/>
                </a:cubicBezTo>
                <a:cubicBezTo>
                  <a:pt x="581206" y="71204"/>
                  <a:pt x="584264" y="74328"/>
                  <a:pt x="587979" y="76490"/>
                </a:cubicBezTo>
                <a:cubicBezTo>
                  <a:pt x="591569" y="78672"/>
                  <a:pt x="595684" y="79824"/>
                  <a:pt x="599885" y="79824"/>
                </a:cubicBezTo>
                <a:cubicBezTo>
                  <a:pt x="604124" y="79796"/>
                  <a:pt x="608295" y="78681"/>
                  <a:pt x="611982" y="76586"/>
                </a:cubicBezTo>
                <a:cubicBezTo>
                  <a:pt x="615658" y="74509"/>
                  <a:pt x="618725" y="71480"/>
                  <a:pt x="620840" y="67823"/>
                </a:cubicBezTo>
                <a:cubicBezTo>
                  <a:pt x="622964" y="64013"/>
                  <a:pt x="624050" y="59707"/>
                  <a:pt x="623983" y="55345"/>
                </a:cubicBezTo>
                <a:cubicBezTo>
                  <a:pt x="624126" y="48773"/>
                  <a:pt x="621621" y="42429"/>
                  <a:pt x="617030" y="37724"/>
                </a:cubicBezTo>
                <a:cubicBezTo>
                  <a:pt x="612486" y="33209"/>
                  <a:pt x="606286" y="30770"/>
                  <a:pt x="599885" y="30961"/>
                </a:cubicBezTo>
                <a:close/>
                <a:moveTo>
                  <a:pt x="429673" y="30675"/>
                </a:moveTo>
                <a:cubicBezTo>
                  <a:pt x="425425" y="30627"/>
                  <a:pt x="421234" y="31751"/>
                  <a:pt x="417576" y="33913"/>
                </a:cubicBezTo>
                <a:cubicBezTo>
                  <a:pt x="413890" y="36047"/>
                  <a:pt x="410861" y="39142"/>
                  <a:pt x="408813" y="42867"/>
                </a:cubicBezTo>
                <a:cubicBezTo>
                  <a:pt x="406680" y="46610"/>
                  <a:pt x="405565" y="50848"/>
                  <a:pt x="405575" y="55154"/>
                </a:cubicBezTo>
                <a:cubicBezTo>
                  <a:pt x="405565" y="59459"/>
                  <a:pt x="406680" y="63698"/>
                  <a:pt x="408813" y="67441"/>
                </a:cubicBezTo>
                <a:cubicBezTo>
                  <a:pt x="410899" y="71203"/>
                  <a:pt x="413957" y="74328"/>
                  <a:pt x="417672" y="76490"/>
                </a:cubicBezTo>
                <a:cubicBezTo>
                  <a:pt x="421262" y="78671"/>
                  <a:pt x="425377" y="79823"/>
                  <a:pt x="429578" y="79823"/>
                </a:cubicBezTo>
                <a:cubicBezTo>
                  <a:pt x="433855" y="79785"/>
                  <a:pt x="438046" y="78671"/>
                  <a:pt x="441770" y="76585"/>
                </a:cubicBezTo>
                <a:cubicBezTo>
                  <a:pt x="445446" y="74528"/>
                  <a:pt x="448476" y="71499"/>
                  <a:pt x="450533" y="67822"/>
                </a:cubicBezTo>
                <a:cubicBezTo>
                  <a:pt x="452667" y="64012"/>
                  <a:pt x="453743" y="59707"/>
                  <a:pt x="453676" y="55344"/>
                </a:cubicBezTo>
                <a:cubicBezTo>
                  <a:pt x="453819" y="48772"/>
                  <a:pt x="451314" y="42428"/>
                  <a:pt x="446723" y="37723"/>
                </a:cubicBezTo>
                <a:cubicBezTo>
                  <a:pt x="442122" y="33122"/>
                  <a:pt x="435798" y="30665"/>
                  <a:pt x="429292" y="30960"/>
                </a:cubicBezTo>
                <a:close/>
                <a:moveTo>
                  <a:pt x="71723" y="24959"/>
                </a:moveTo>
                <a:lnTo>
                  <a:pt x="79819" y="24959"/>
                </a:lnTo>
                <a:lnTo>
                  <a:pt x="79819" y="85729"/>
                </a:lnTo>
                <a:lnTo>
                  <a:pt x="72009" y="85729"/>
                </a:lnTo>
                <a:close/>
                <a:moveTo>
                  <a:pt x="546544" y="24674"/>
                </a:moveTo>
                <a:lnTo>
                  <a:pt x="554355" y="24674"/>
                </a:lnTo>
                <a:lnTo>
                  <a:pt x="554355" y="85443"/>
                </a:lnTo>
                <a:lnTo>
                  <a:pt x="546544" y="85443"/>
                </a:lnTo>
                <a:close/>
                <a:moveTo>
                  <a:pt x="202311" y="23626"/>
                </a:moveTo>
                <a:cubicBezTo>
                  <a:pt x="211979" y="23283"/>
                  <a:pt x="221209" y="27655"/>
                  <a:pt x="227076" y="35342"/>
                </a:cubicBezTo>
                <a:cubicBezTo>
                  <a:pt x="231639" y="41285"/>
                  <a:pt x="234030" y="48620"/>
                  <a:pt x="233839" y="56106"/>
                </a:cubicBezTo>
                <a:lnTo>
                  <a:pt x="179166" y="56106"/>
                </a:lnTo>
                <a:cubicBezTo>
                  <a:pt x="179080" y="62545"/>
                  <a:pt x="181509" y="68765"/>
                  <a:pt x="185929" y="73442"/>
                </a:cubicBezTo>
                <a:cubicBezTo>
                  <a:pt x="190100" y="77937"/>
                  <a:pt x="195987" y="80433"/>
                  <a:pt x="202121" y="80300"/>
                </a:cubicBezTo>
                <a:cubicBezTo>
                  <a:pt x="205179" y="80290"/>
                  <a:pt x="208207" y="79738"/>
                  <a:pt x="211074" y="78680"/>
                </a:cubicBezTo>
                <a:cubicBezTo>
                  <a:pt x="213799" y="77661"/>
                  <a:pt x="216332" y="76213"/>
                  <a:pt x="218599" y="74394"/>
                </a:cubicBezTo>
                <a:cubicBezTo>
                  <a:pt x="221238" y="71784"/>
                  <a:pt x="223486" y="68793"/>
                  <a:pt x="225267" y="65536"/>
                </a:cubicBezTo>
                <a:lnTo>
                  <a:pt x="231839" y="69060"/>
                </a:lnTo>
                <a:cubicBezTo>
                  <a:pt x="229953" y="72880"/>
                  <a:pt x="227410" y="76328"/>
                  <a:pt x="224314" y="79252"/>
                </a:cubicBezTo>
                <a:cubicBezTo>
                  <a:pt x="221542" y="81824"/>
                  <a:pt x="218314" y="83862"/>
                  <a:pt x="214789" y="85253"/>
                </a:cubicBezTo>
                <a:cubicBezTo>
                  <a:pt x="210941" y="86643"/>
                  <a:pt x="206874" y="87320"/>
                  <a:pt x="202788" y="87253"/>
                </a:cubicBezTo>
                <a:cubicBezTo>
                  <a:pt x="193987" y="87834"/>
                  <a:pt x="185405" y="84319"/>
                  <a:pt x="179547" y="77728"/>
                </a:cubicBezTo>
                <a:cubicBezTo>
                  <a:pt x="174108" y="71699"/>
                  <a:pt x="171117" y="63850"/>
                  <a:pt x="171165" y="55725"/>
                </a:cubicBezTo>
                <a:cubicBezTo>
                  <a:pt x="171098" y="48267"/>
                  <a:pt x="173584" y="41000"/>
                  <a:pt x="178213" y="35151"/>
                </a:cubicBezTo>
                <a:cubicBezTo>
                  <a:pt x="183842" y="27560"/>
                  <a:pt x="192863" y="23245"/>
                  <a:pt x="202311" y="23626"/>
                </a:cubicBezTo>
                <a:close/>
                <a:moveTo>
                  <a:pt x="783051" y="23436"/>
                </a:moveTo>
                <a:cubicBezTo>
                  <a:pt x="791909" y="23207"/>
                  <a:pt x="800415" y="26903"/>
                  <a:pt x="806292" y="33532"/>
                </a:cubicBezTo>
                <a:cubicBezTo>
                  <a:pt x="811816" y="39514"/>
                  <a:pt x="814817" y="47391"/>
                  <a:pt x="814674" y="55535"/>
                </a:cubicBezTo>
                <a:cubicBezTo>
                  <a:pt x="814760" y="63812"/>
                  <a:pt x="811578" y="71785"/>
                  <a:pt x="805816" y="77728"/>
                </a:cubicBezTo>
                <a:cubicBezTo>
                  <a:pt x="799977" y="84062"/>
                  <a:pt x="791662" y="87539"/>
                  <a:pt x="783051" y="87253"/>
                </a:cubicBezTo>
                <a:cubicBezTo>
                  <a:pt x="774412" y="87558"/>
                  <a:pt x="766058" y="84081"/>
                  <a:pt x="760191" y="77728"/>
                </a:cubicBezTo>
                <a:cubicBezTo>
                  <a:pt x="754428" y="71785"/>
                  <a:pt x="751247" y="63812"/>
                  <a:pt x="751333" y="55535"/>
                </a:cubicBezTo>
                <a:cubicBezTo>
                  <a:pt x="751237" y="47429"/>
                  <a:pt x="754228" y="39600"/>
                  <a:pt x="759715" y="33627"/>
                </a:cubicBezTo>
                <a:cubicBezTo>
                  <a:pt x="765620" y="26969"/>
                  <a:pt x="774154" y="23236"/>
                  <a:pt x="783051" y="23436"/>
                </a:cubicBezTo>
                <a:close/>
                <a:moveTo>
                  <a:pt x="711804" y="23436"/>
                </a:moveTo>
                <a:cubicBezTo>
                  <a:pt x="715747" y="23407"/>
                  <a:pt x="719671" y="24017"/>
                  <a:pt x="723424" y="25246"/>
                </a:cubicBezTo>
                <a:cubicBezTo>
                  <a:pt x="726853" y="26322"/>
                  <a:pt x="730072" y="27960"/>
                  <a:pt x="732949" y="30103"/>
                </a:cubicBezTo>
                <a:cubicBezTo>
                  <a:pt x="735540" y="32170"/>
                  <a:pt x="737712" y="34732"/>
                  <a:pt x="739331" y="37628"/>
                </a:cubicBezTo>
                <a:lnTo>
                  <a:pt x="733139" y="41438"/>
                </a:lnTo>
                <a:cubicBezTo>
                  <a:pt x="728063" y="34466"/>
                  <a:pt x="719852" y="30475"/>
                  <a:pt x="711232" y="30770"/>
                </a:cubicBezTo>
                <a:cubicBezTo>
                  <a:pt x="704364" y="30570"/>
                  <a:pt x="697697" y="33142"/>
                  <a:pt x="692754" y="37914"/>
                </a:cubicBezTo>
                <a:cubicBezTo>
                  <a:pt x="687991" y="42410"/>
                  <a:pt x="685334" y="48696"/>
                  <a:pt x="685419" y="55249"/>
                </a:cubicBezTo>
                <a:cubicBezTo>
                  <a:pt x="685400" y="59640"/>
                  <a:pt x="686591" y="63955"/>
                  <a:pt x="688848" y="67727"/>
                </a:cubicBezTo>
                <a:cubicBezTo>
                  <a:pt x="691039" y="71756"/>
                  <a:pt x="694344" y="75061"/>
                  <a:pt x="698373" y="77252"/>
                </a:cubicBezTo>
                <a:cubicBezTo>
                  <a:pt x="702412" y="79414"/>
                  <a:pt x="706936" y="80529"/>
                  <a:pt x="711518" y="80491"/>
                </a:cubicBezTo>
                <a:cubicBezTo>
                  <a:pt x="720100" y="80624"/>
                  <a:pt x="728234" y="76661"/>
                  <a:pt x="733425" y="69823"/>
                </a:cubicBezTo>
                <a:lnTo>
                  <a:pt x="739616" y="73823"/>
                </a:lnTo>
                <a:cubicBezTo>
                  <a:pt x="736683" y="78205"/>
                  <a:pt x="732644" y="81719"/>
                  <a:pt x="727901" y="84015"/>
                </a:cubicBezTo>
                <a:cubicBezTo>
                  <a:pt x="722662" y="86482"/>
                  <a:pt x="716928" y="87720"/>
                  <a:pt x="711137" y="87634"/>
                </a:cubicBezTo>
                <a:cubicBezTo>
                  <a:pt x="702240" y="87806"/>
                  <a:pt x="693649" y="84367"/>
                  <a:pt x="687324" y="78109"/>
                </a:cubicBezTo>
                <a:cubicBezTo>
                  <a:pt x="681114" y="72375"/>
                  <a:pt x="677647" y="64270"/>
                  <a:pt x="677799" y="55821"/>
                </a:cubicBezTo>
                <a:cubicBezTo>
                  <a:pt x="677790" y="50058"/>
                  <a:pt x="679342" y="44400"/>
                  <a:pt x="682276" y="39438"/>
                </a:cubicBezTo>
                <a:cubicBezTo>
                  <a:pt x="685162" y="34437"/>
                  <a:pt x="689382" y="30351"/>
                  <a:pt x="694468" y="27627"/>
                </a:cubicBezTo>
                <a:cubicBezTo>
                  <a:pt x="699802" y="24808"/>
                  <a:pt x="705765" y="23369"/>
                  <a:pt x="711804" y="23436"/>
                </a:cubicBezTo>
                <a:close/>
                <a:moveTo>
                  <a:pt x="262414" y="23245"/>
                </a:moveTo>
                <a:cubicBezTo>
                  <a:pt x="268786" y="23798"/>
                  <a:pt x="274692" y="26807"/>
                  <a:pt x="278892" y="31627"/>
                </a:cubicBezTo>
                <a:lnTo>
                  <a:pt x="273939" y="36771"/>
                </a:lnTo>
                <a:cubicBezTo>
                  <a:pt x="270777" y="33246"/>
                  <a:pt x="266376" y="31094"/>
                  <a:pt x="261652" y="30770"/>
                </a:cubicBezTo>
                <a:cubicBezTo>
                  <a:pt x="259223" y="30732"/>
                  <a:pt x="256871" y="31618"/>
                  <a:pt x="255080" y="33246"/>
                </a:cubicBezTo>
                <a:cubicBezTo>
                  <a:pt x="253394" y="34704"/>
                  <a:pt x="252422" y="36828"/>
                  <a:pt x="252413" y="39056"/>
                </a:cubicBezTo>
                <a:cubicBezTo>
                  <a:pt x="252499" y="41152"/>
                  <a:pt x="253261" y="43162"/>
                  <a:pt x="254604" y="44772"/>
                </a:cubicBezTo>
                <a:cubicBezTo>
                  <a:pt x="257385" y="47439"/>
                  <a:pt x="260604" y="49601"/>
                  <a:pt x="264129" y="51153"/>
                </a:cubicBezTo>
                <a:cubicBezTo>
                  <a:pt x="268643" y="53201"/>
                  <a:pt x="272701" y="56154"/>
                  <a:pt x="276035" y="59821"/>
                </a:cubicBezTo>
                <a:cubicBezTo>
                  <a:pt x="278016" y="62602"/>
                  <a:pt x="279073" y="65936"/>
                  <a:pt x="279083" y="69346"/>
                </a:cubicBezTo>
                <a:cubicBezTo>
                  <a:pt x="279130" y="74109"/>
                  <a:pt x="277235" y="78681"/>
                  <a:pt x="273844" y="82014"/>
                </a:cubicBezTo>
                <a:cubicBezTo>
                  <a:pt x="270339" y="85434"/>
                  <a:pt x="265595" y="87291"/>
                  <a:pt x="260699" y="87158"/>
                </a:cubicBezTo>
                <a:cubicBezTo>
                  <a:pt x="257204" y="87158"/>
                  <a:pt x="253756" y="86377"/>
                  <a:pt x="250603" y="84872"/>
                </a:cubicBezTo>
                <a:cubicBezTo>
                  <a:pt x="247526" y="83405"/>
                  <a:pt x="244821" y="81262"/>
                  <a:pt x="242697" y="78585"/>
                </a:cubicBezTo>
                <a:lnTo>
                  <a:pt x="247650" y="72966"/>
                </a:lnTo>
                <a:cubicBezTo>
                  <a:pt x="250651" y="76995"/>
                  <a:pt x="255299" y="79471"/>
                  <a:pt x="260319" y="79728"/>
                </a:cubicBezTo>
                <a:cubicBezTo>
                  <a:pt x="263262" y="79814"/>
                  <a:pt x="266129" y="78757"/>
                  <a:pt x="268320" y="76776"/>
                </a:cubicBezTo>
                <a:cubicBezTo>
                  <a:pt x="270406" y="74985"/>
                  <a:pt x="271625" y="72385"/>
                  <a:pt x="271653" y="69632"/>
                </a:cubicBezTo>
                <a:cubicBezTo>
                  <a:pt x="271634" y="67441"/>
                  <a:pt x="270863" y="65317"/>
                  <a:pt x="269463" y="63631"/>
                </a:cubicBezTo>
                <a:cubicBezTo>
                  <a:pt x="266653" y="60983"/>
                  <a:pt x="263433" y="58802"/>
                  <a:pt x="259938" y="57154"/>
                </a:cubicBezTo>
                <a:cubicBezTo>
                  <a:pt x="255623" y="55259"/>
                  <a:pt x="251784" y="52430"/>
                  <a:pt x="248698" y="48867"/>
                </a:cubicBezTo>
                <a:cubicBezTo>
                  <a:pt x="246698" y="46105"/>
                  <a:pt x="245660" y="42752"/>
                  <a:pt x="245745" y="39342"/>
                </a:cubicBezTo>
                <a:cubicBezTo>
                  <a:pt x="245631" y="34999"/>
                  <a:pt x="247355" y="30808"/>
                  <a:pt x="250508" y="27817"/>
                </a:cubicBezTo>
                <a:cubicBezTo>
                  <a:pt x="253699" y="24760"/>
                  <a:pt x="257994" y="23112"/>
                  <a:pt x="262414" y="23245"/>
                </a:cubicBezTo>
                <a:close/>
                <a:moveTo>
                  <a:pt x="19813" y="23245"/>
                </a:moveTo>
                <a:cubicBezTo>
                  <a:pt x="26146" y="23845"/>
                  <a:pt x="32005" y="26836"/>
                  <a:pt x="36196" y="31627"/>
                </a:cubicBezTo>
                <a:lnTo>
                  <a:pt x="31147" y="36771"/>
                </a:lnTo>
                <a:cubicBezTo>
                  <a:pt x="28023" y="33256"/>
                  <a:pt x="23651" y="31104"/>
                  <a:pt x="18955" y="30770"/>
                </a:cubicBezTo>
                <a:cubicBezTo>
                  <a:pt x="16526" y="30732"/>
                  <a:pt x="14174" y="31618"/>
                  <a:pt x="12383" y="33247"/>
                </a:cubicBezTo>
                <a:cubicBezTo>
                  <a:pt x="10697" y="34704"/>
                  <a:pt x="9725" y="36828"/>
                  <a:pt x="9716" y="39057"/>
                </a:cubicBezTo>
                <a:cubicBezTo>
                  <a:pt x="9802" y="41152"/>
                  <a:pt x="10564" y="43162"/>
                  <a:pt x="11907" y="44772"/>
                </a:cubicBezTo>
                <a:cubicBezTo>
                  <a:pt x="14688" y="47439"/>
                  <a:pt x="17907" y="49601"/>
                  <a:pt x="21432" y="51154"/>
                </a:cubicBezTo>
                <a:cubicBezTo>
                  <a:pt x="25928" y="53201"/>
                  <a:pt x="29947" y="56145"/>
                  <a:pt x="33243" y="59821"/>
                </a:cubicBezTo>
                <a:cubicBezTo>
                  <a:pt x="35291" y="62574"/>
                  <a:pt x="36396" y="65917"/>
                  <a:pt x="36386" y="69346"/>
                </a:cubicBezTo>
                <a:cubicBezTo>
                  <a:pt x="36443" y="74128"/>
                  <a:pt x="34510" y="78710"/>
                  <a:pt x="31052" y="82015"/>
                </a:cubicBezTo>
                <a:cubicBezTo>
                  <a:pt x="27594" y="85453"/>
                  <a:pt x="22880" y="87311"/>
                  <a:pt x="18003" y="87158"/>
                </a:cubicBezTo>
                <a:cubicBezTo>
                  <a:pt x="14507" y="87158"/>
                  <a:pt x="11059" y="86377"/>
                  <a:pt x="7906" y="84872"/>
                </a:cubicBezTo>
                <a:cubicBezTo>
                  <a:pt x="4820" y="83405"/>
                  <a:pt x="2124" y="81262"/>
                  <a:pt x="0" y="78586"/>
                </a:cubicBezTo>
                <a:lnTo>
                  <a:pt x="4954" y="72966"/>
                </a:lnTo>
                <a:cubicBezTo>
                  <a:pt x="7954" y="76995"/>
                  <a:pt x="12602" y="79472"/>
                  <a:pt x="17622" y="79729"/>
                </a:cubicBezTo>
                <a:cubicBezTo>
                  <a:pt x="20574" y="79814"/>
                  <a:pt x="23432" y="78757"/>
                  <a:pt x="25623" y="76776"/>
                </a:cubicBezTo>
                <a:cubicBezTo>
                  <a:pt x="27718" y="74985"/>
                  <a:pt x="28928" y="72385"/>
                  <a:pt x="28956" y="69632"/>
                </a:cubicBezTo>
                <a:cubicBezTo>
                  <a:pt x="28937" y="67441"/>
                  <a:pt x="28166" y="65317"/>
                  <a:pt x="26766" y="63631"/>
                </a:cubicBezTo>
                <a:cubicBezTo>
                  <a:pt x="23956" y="60974"/>
                  <a:pt x="20746" y="58793"/>
                  <a:pt x="17241" y="57154"/>
                </a:cubicBezTo>
                <a:cubicBezTo>
                  <a:pt x="12973" y="55230"/>
                  <a:pt x="9163" y="52401"/>
                  <a:pt x="6097" y="48868"/>
                </a:cubicBezTo>
                <a:cubicBezTo>
                  <a:pt x="4096" y="46105"/>
                  <a:pt x="3058" y="42753"/>
                  <a:pt x="3144" y="39343"/>
                </a:cubicBezTo>
                <a:cubicBezTo>
                  <a:pt x="2991" y="34990"/>
                  <a:pt x="4725" y="30789"/>
                  <a:pt x="7906" y="27817"/>
                </a:cubicBezTo>
                <a:cubicBezTo>
                  <a:pt x="11088" y="24741"/>
                  <a:pt x="15383" y="23083"/>
                  <a:pt x="19813" y="23245"/>
                </a:cubicBezTo>
                <a:close/>
                <a:moveTo>
                  <a:pt x="857726" y="23150"/>
                </a:moveTo>
                <a:cubicBezTo>
                  <a:pt x="860612" y="23141"/>
                  <a:pt x="863460" y="23722"/>
                  <a:pt x="866108" y="24865"/>
                </a:cubicBezTo>
                <a:cubicBezTo>
                  <a:pt x="868594" y="25865"/>
                  <a:pt x="870813" y="27427"/>
                  <a:pt x="872585" y="29437"/>
                </a:cubicBezTo>
                <a:cubicBezTo>
                  <a:pt x="874576" y="31885"/>
                  <a:pt x="876071" y="34695"/>
                  <a:pt x="876966" y="37724"/>
                </a:cubicBezTo>
                <a:cubicBezTo>
                  <a:pt x="879157" y="33352"/>
                  <a:pt x="882443" y="29608"/>
                  <a:pt x="886491" y="26865"/>
                </a:cubicBezTo>
                <a:cubicBezTo>
                  <a:pt x="890235" y="24436"/>
                  <a:pt x="894607" y="23141"/>
                  <a:pt x="899065" y="23150"/>
                </a:cubicBezTo>
                <a:cubicBezTo>
                  <a:pt x="903008" y="23065"/>
                  <a:pt x="906894" y="24160"/>
                  <a:pt x="910209" y="26294"/>
                </a:cubicBezTo>
                <a:cubicBezTo>
                  <a:pt x="913438" y="28446"/>
                  <a:pt x="915933" y="31542"/>
                  <a:pt x="917352" y="35152"/>
                </a:cubicBezTo>
                <a:cubicBezTo>
                  <a:pt x="919219" y="40667"/>
                  <a:pt x="920029" y="46486"/>
                  <a:pt x="919734" y="52297"/>
                </a:cubicBezTo>
                <a:lnTo>
                  <a:pt x="919734" y="85444"/>
                </a:lnTo>
                <a:lnTo>
                  <a:pt x="911733" y="85444"/>
                </a:lnTo>
                <a:lnTo>
                  <a:pt x="911733" y="52297"/>
                </a:lnTo>
                <a:cubicBezTo>
                  <a:pt x="911990" y="47772"/>
                  <a:pt x="911504" y="43239"/>
                  <a:pt x="910304" y="38867"/>
                </a:cubicBezTo>
                <a:cubicBezTo>
                  <a:pt x="909428" y="36419"/>
                  <a:pt x="907751" y="34333"/>
                  <a:pt x="905541" y="32961"/>
                </a:cubicBezTo>
                <a:cubicBezTo>
                  <a:pt x="903170" y="31418"/>
                  <a:pt x="900369" y="30646"/>
                  <a:pt x="897541" y="30770"/>
                </a:cubicBezTo>
                <a:cubicBezTo>
                  <a:pt x="893807" y="30713"/>
                  <a:pt x="890159" y="31885"/>
                  <a:pt x="887158" y="34104"/>
                </a:cubicBezTo>
                <a:cubicBezTo>
                  <a:pt x="884034" y="36304"/>
                  <a:pt x="881643" y="39390"/>
                  <a:pt x="880300" y="42962"/>
                </a:cubicBezTo>
                <a:cubicBezTo>
                  <a:pt x="878500" y="49144"/>
                  <a:pt x="877757" y="55583"/>
                  <a:pt x="878109" y="62012"/>
                </a:cubicBezTo>
                <a:lnTo>
                  <a:pt x="878109" y="85825"/>
                </a:lnTo>
                <a:lnTo>
                  <a:pt x="870394" y="85825"/>
                </a:lnTo>
                <a:lnTo>
                  <a:pt x="870394" y="54678"/>
                </a:lnTo>
                <a:cubicBezTo>
                  <a:pt x="870623" y="49687"/>
                  <a:pt x="870175" y="44686"/>
                  <a:pt x="869061" y="39819"/>
                </a:cubicBezTo>
                <a:cubicBezTo>
                  <a:pt x="868194" y="37238"/>
                  <a:pt x="866527" y="34999"/>
                  <a:pt x="864298" y="33437"/>
                </a:cubicBezTo>
                <a:cubicBezTo>
                  <a:pt x="861888" y="31875"/>
                  <a:pt x="859069" y="31075"/>
                  <a:pt x="856202" y="31151"/>
                </a:cubicBezTo>
                <a:cubicBezTo>
                  <a:pt x="852554" y="31142"/>
                  <a:pt x="848991" y="32275"/>
                  <a:pt x="846010" y="34390"/>
                </a:cubicBezTo>
                <a:cubicBezTo>
                  <a:pt x="842867" y="36552"/>
                  <a:pt x="840447" y="39600"/>
                  <a:pt x="839057" y="43153"/>
                </a:cubicBezTo>
                <a:cubicBezTo>
                  <a:pt x="837276" y="48620"/>
                  <a:pt x="836504" y="54364"/>
                  <a:pt x="836771" y="60107"/>
                </a:cubicBezTo>
                <a:lnTo>
                  <a:pt x="836771" y="85825"/>
                </a:lnTo>
                <a:lnTo>
                  <a:pt x="828960" y="85825"/>
                </a:lnTo>
                <a:lnTo>
                  <a:pt x="829056" y="24674"/>
                </a:lnTo>
                <a:lnTo>
                  <a:pt x="836866" y="24674"/>
                </a:lnTo>
                <a:lnTo>
                  <a:pt x="836866" y="35152"/>
                </a:lnTo>
                <a:cubicBezTo>
                  <a:pt x="839105" y="31828"/>
                  <a:pt x="841953" y="28951"/>
                  <a:pt x="845248" y="26675"/>
                </a:cubicBezTo>
                <a:cubicBezTo>
                  <a:pt x="849011" y="24379"/>
                  <a:pt x="853325" y="23160"/>
                  <a:pt x="857726" y="23150"/>
                </a:cubicBezTo>
                <a:close/>
                <a:moveTo>
                  <a:pt x="321373" y="23149"/>
                </a:moveTo>
                <a:cubicBezTo>
                  <a:pt x="324259" y="23140"/>
                  <a:pt x="327107" y="23721"/>
                  <a:pt x="329755" y="24864"/>
                </a:cubicBezTo>
                <a:cubicBezTo>
                  <a:pt x="332222" y="25893"/>
                  <a:pt x="334442" y="27455"/>
                  <a:pt x="336232" y="29436"/>
                </a:cubicBezTo>
                <a:cubicBezTo>
                  <a:pt x="338194" y="31903"/>
                  <a:pt x="339671" y="34713"/>
                  <a:pt x="340614" y="37723"/>
                </a:cubicBezTo>
                <a:cubicBezTo>
                  <a:pt x="342804" y="33351"/>
                  <a:pt x="346091" y="29608"/>
                  <a:pt x="350139" y="26864"/>
                </a:cubicBezTo>
                <a:cubicBezTo>
                  <a:pt x="353882" y="24435"/>
                  <a:pt x="358254" y="23140"/>
                  <a:pt x="362712" y="23149"/>
                </a:cubicBezTo>
                <a:cubicBezTo>
                  <a:pt x="366655" y="23083"/>
                  <a:pt x="370532" y="24178"/>
                  <a:pt x="373856" y="26293"/>
                </a:cubicBezTo>
                <a:cubicBezTo>
                  <a:pt x="377047" y="28493"/>
                  <a:pt x="379523" y="31570"/>
                  <a:pt x="381000" y="35151"/>
                </a:cubicBezTo>
                <a:cubicBezTo>
                  <a:pt x="382781" y="40685"/>
                  <a:pt x="383552" y="46486"/>
                  <a:pt x="383286" y="52296"/>
                </a:cubicBezTo>
                <a:lnTo>
                  <a:pt x="383286" y="85443"/>
                </a:lnTo>
                <a:lnTo>
                  <a:pt x="375380" y="85443"/>
                </a:lnTo>
                <a:lnTo>
                  <a:pt x="375380" y="52296"/>
                </a:lnTo>
                <a:cubicBezTo>
                  <a:pt x="375637" y="47772"/>
                  <a:pt x="375152" y="43238"/>
                  <a:pt x="373951" y="38866"/>
                </a:cubicBezTo>
                <a:cubicBezTo>
                  <a:pt x="373046" y="36437"/>
                  <a:pt x="371370" y="34360"/>
                  <a:pt x="369189" y="32960"/>
                </a:cubicBezTo>
                <a:cubicBezTo>
                  <a:pt x="366808" y="31436"/>
                  <a:pt x="364017" y="30674"/>
                  <a:pt x="361188" y="30769"/>
                </a:cubicBezTo>
                <a:cubicBezTo>
                  <a:pt x="357454" y="30712"/>
                  <a:pt x="353806" y="31884"/>
                  <a:pt x="350806" y="34103"/>
                </a:cubicBezTo>
                <a:cubicBezTo>
                  <a:pt x="347681" y="36303"/>
                  <a:pt x="345291" y="39390"/>
                  <a:pt x="343948" y="42961"/>
                </a:cubicBezTo>
                <a:cubicBezTo>
                  <a:pt x="342100" y="49134"/>
                  <a:pt x="341357" y="55582"/>
                  <a:pt x="341757" y="62011"/>
                </a:cubicBezTo>
                <a:lnTo>
                  <a:pt x="341757" y="85824"/>
                </a:lnTo>
                <a:lnTo>
                  <a:pt x="333946" y="85824"/>
                </a:lnTo>
                <a:lnTo>
                  <a:pt x="333946" y="54677"/>
                </a:lnTo>
                <a:cubicBezTo>
                  <a:pt x="334213" y="49677"/>
                  <a:pt x="333727" y="44676"/>
                  <a:pt x="332518" y="39818"/>
                </a:cubicBezTo>
                <a:cubicBezTo>
                  <a:pt x="331679" y="37218"/>
                  <a:pt x="330003" y="34980"/>
                  <a:pt x="327755" y="33436"/>
                </a:cubicBezTo>
                <a:cubicBezTo>
                  <a:pt x="325345" y="31874"/>
                  <a:pt x="322526" y="31074"/>
                  <a:pt x="319659" y="31150"/>
                </a:cubicBezTo>
                <a:cubicBezTo>
                  <a:pt x="316039" y="31141"/>
                  <a:pt x="312505" y="32274"/>
                  <a:pt x="309562" y="34389"/>
                </a:cubicBezTo>
                <a:cubicBezTo>
                  <a:pt x="306419" y="36551"/>
                  <a:pt x="304000" y="39599"/>
                  <a:pt x="302609" y="43152"/>
                </a:cubicBezTo>
                <a:cubicBezTo>
                  <a:pt x="300828" y="48619"/>
                  <a:pt x="300056" y="54363"/>
                  <a:pt x="300323" y="60107"/>
                </a:cubicBezTo>
                <a:lnTo>
                  <a:pt x="300323" y="85824"/>
                </a:lnTo>
                <a:lnTo>
                  <a:pt x="292512" y="85824"/>
                </a:lnTo>
                <a:lnTo>
                  <a:pt x="292703" y="24674"/>
                </a:lnTo>
                <a:lnTo>
                  <a:pt x="300514" y="24674"/>
                </a:lnTo>
                <a:lnTo>
                  <a:pt x="300514" y="35151"/>
                </a:lnTo>
                <a:cubicBezTo>
                  <a:pt x="302752" y="31827"/>
                  <a:pt x="305600" y="28950"/>
                  <a:pt x="308895" y="26674"/>
                </a:cubicBezTo>
                <a:cubicBezTo>
                  <a:pt x="312648" y="24359"/>
                  <a:pt x="316963" y="23140"/>
                  <a:pt x="321373" y="23149"/>
                </a:cubicBezTo>
                <a:close/>
                <a:moveTo>
                  <a:pt x="508635" y="22959"/>
                </a:moveTo>
                <a:cubicBezTo>
                  <a:pt x="512921" y="22883"/>
                  <a:pt x="517131" y="24073"/>
                  <a:pt x="520731" y="26388"/>
                </a:cubicBezTo>
                <a:cubicBezTo>
                  <a:pt x="524237" y="28703"/>
                  <a:pt x="526961" y="32017"/>
                  <a:pt x="528542" y="35913"/>
                </a:cubicBezTo>
                <a:cubicBezTo>
                  <a:pt x="530475" y="41809"/>
                  <a:pt x="531314" y="48000"/>
                  <a:pt x="531018" y="54201"/>
                </a:cubicBezTo>
                <a:lnTo>
                  <a:pt x="531018" y="85443"/>
                </a:lnTo>
                <a:lnTo>
                  <a:pt x="523208" y="85443"/>
                </a:lnTo>
                <a:lnTo>
                  <a:pt x="523208" y="56868"/>
                </a:lnTo>
                <a:cubicBezTo>
                  <a:pt x="523379" y="52182"/>
                  <a:pt x="523094" y="47495"/>
                  <a:pt x="522351" y="42866"/>
                </a:cubicBezTo>
                <a:cubicBezTo>
                  <a:pt x="521789" y="39171"/>
                  <a:pt x="519931" y="35799"/>
                  <a:pt x="517112" y="33341"/>
                </a:cubicBezTo>
                <a:cubicBezTo>
                  <a:pt x="514216" y="31217"/>
                  <a:pt x="510692" y="30150"/>
                  <a:pt x="507111" y="30293"/>
                </a:cubicBezTo>
                <a:cubicBezTo>
                  <a:pt x="502415" y="30255"/>
                  <a:pt x="497872" y="31951"/>
                  <a:pt x="494347" y="35056"/>
                </a:cubicBezTo>
                <a:cubicBezTo>
                  <a:pt x="490709" y="37989"/>
                  <a:pt x="488127" y="42038"/>
                  <a:pt x="487013" y="46581"/>
                </a:cubicBezTo>
                <a:cubicBezTo>
                  <a:pt x="486060" y="52048"/>
                  <a:pt x="485670" y="57601"/>
                  <a:pt x="485870" y="63154"/>
                </a:cubicBezTo>
                <a:lnTo>
                  <a:pt x="485870" y="85443"/>
                </a:lnTo>
                <a:lnTo>
                  <a:pt x="478059" y="85443"/>
                </a:lnTo>
                <a:lnTo>
                  <a:pt x="478059" y="24673"/>
                </a:lnTo>
                <a:lnTo>
                  <a:pt x="485870" y="24673"/>
                </a:lnTo>
                <a:lnTo>
                  <a:pt x="485870" y="35532"/>
                </a:lnTo>
                <a:cubicBezTo>
                  <a:pt x="488623" y="31665"/>
                  <a:pt x="492166" y="28417"/>
                  <a:pt x="496252" y="26007"/>
                </a:cubicBezTo>
                <a:cubicBezTo>
                  <a:pt x="500062" y="23988"/>
                  <a:pt x="504320" y="22940"/>
                  <a:pt x="508635" y="22959"/>
                </a:cubicBezTo>
                <a:close/>
                <a:moveTo>
                  <a:pt x="599218" y="22769"/>
                </a:moveTo>
                <a:cubicBezTo>
                  <a:pt x="603914" y="22712"/>
                  <a:pt x="608553" y="23788"/>
                  <a:pt x="612744" y="25913"/>
                </a:cubicBezTo>
                <a:cubicBezTo>
                  <a:pt x="616954" y="28227"/>
                  <a:pt x="620573" y="31485"/>
                  <a:pt x="623316" y="35438"/>
                </a:cubicBezTo>
                <a:lnTo>
                  <a:pt x="623316" y="24674"/>
                </a:lnTo>
                <a:lnTo>
                  <a:pt x="631127" y="24674"/>
                </a:lnTo>
                <a:lnTo>
                  <a:pt x="631127" y="85444"/>
                </a:lnTo>
                <a:lnTo>
                  <a:pt x="623412" y="85444"/>
                </a:lnTo>
                <a:lnTo>
                  <a:pt x="623412" y="74966"/>
                </a:lnTo>
                <a:cubicBezTo>
                  <a:pt x="620449" y="78700"/>
                  <a:pt x="616716" y="81758"/>
                  <a:pt x="612458" y="83920"/>
                </a:cubicBezTo>
                <a:cubicBezTo>
                  <a:pt x="608295" y="86015"/>
                  <a:pt x="603685" y="87063"/>
                  <a:pt x="599028" y="86968"/>
                </a:cubicBezTo>
                <a:cubicBezTo>
                  <a:pt x="590684" y="87015"/>
                  <a:pt x="582702" y="83558"/>
                  <a:pt x="577025" y="77443"/>
                </a:cubicBezTo>
                <a:cubicBezTo>
                  <a:pt x="570862" y="71480"/>
                  <a:pt x="567414" y="63251"/>
                  <a:pt x="567500" y="54678"/>
                </a:cubicBezTo>
                <a:cubicBezTo>
                  <a:pt x="567424" y="46220"/>
                  <a:pt x="570872" y="38105"/>
                  <a:pt x="577025" y="32294"/>
                </a:cubicBezTo>
                <a:cubicBezTo>
                  <a:pt x="582740" y="26122"/>
                  <a:pt x="590808" y="22655"/>
                  <a:pt x="599218" y="22769"/>
                </a:cubicBezTo>
                <a:close/>
                <a:moveTo>
                  <a:pt x="428911" y="22769"/>
                </a:moveTo>
                <a:cubicBezTo>
                  <a:pt x="433607" y="22712"/>
                  <a:pt x="438246" y="23788"/>
                  <a:pt x="442437" y="25912"/>
                </a:cubicBezTo>
                <a:cubicBezTo>
                  <a:pt x="446647" y="28227"/>
                  <a:pt x="450266" y="31484"/>
                  <a:pt x="453009" y="35437"/>
                </a:cubicBezTo>
                <a:lnTo>
                  <a:pt x="453009" y="24674"/>
                </a:lnTo>
                <a:lnTo>
                  <a:pt x="460820" y="24674"/>
                </a:lnTo>
                <a:lnTo>
                  <a:pt x="460820" y="85443"/>
                </a:lnTo>
                <a:lnTo>
                  <a:pt x="453105" y="85443"/>
                </a:lnTo>
                <a:lnTo>
                  <a:pt x="453105" y="74966"/>
                </a:lnTo>
                <a:cubicBezTo>
                  <a:pt x="450162" y="78719"/>
                  <a:pt x="446418" y="81786"/>
                  <a:pt x="442151" y="83919"/>
                </a:cubicBezTo>
                <a:cubicBezTo>
                  <a:pt x="437988" y="86015"/>
                  <a:pt x="433378" y="87063"/>
                  <a:pt x="428721" y="86967"/>
                </a:cubicBezTo>
                <a:cubicBezTo>
                  <a:pt x="420377" y="87015"/>
                  <a:pt x="412395" y="83557"/>
                  <a:pt x="406718" y="77442"/>
                </a:cubicBezTo>
                <a:cubicBezTo>
                  <a:pt x="400555" y="71480"/>
                  <a:pt x="397107" y="63250"/>
                  <a:pt x="397193" y="54677"/>
                </a:cubicBezTo>
                <a:cubicBezTo>
                  <a:pt x="397155" y="46229"/>
                  <a:pt x="400603" y="38132"/>
                  <a:pt x="406718" y="32294"/>
                </a:cubicBezTo>
                <a:cubicBezTo>
                  <a:pt x="412452" y="26141"/>
                  <a:pt x="420501" y="22683"/>
                  <a:pt x="428911" y="22769"/>
                </a:cubicBezTo>
                <a:close/>
                <a:moveTo>
                  <a:pt x="48863" y="1529"/>
                </a:moveTo>
                <a:lnTo>
                  <a:pt x="56674" y="1529"/>
                </a:lnTo>
                <a:lnTo>
                  <a:pt x="56674" y="85730"/>
                </a:lnTo>
                <a:lnTo>
                  <a:pt x="48863" y="85730"/>
                </a:lnTo>
                <a:close/>
                <a:moveTo>
                  <a:pt x="148209" y="1147"/>
                </a:moveTo>
                <a:lnTo>
                  <a:pt x="156020" y="1528"/>
                </a:lnTo>
                <a:lnTo>
                  <a:pt x="156020" y="85729"/>
                </a:lnTo>
                <a:lnTo>
                  <a:pt x="148305" y="85729"/>
                </a:lnTo>
                <a:lnTo>
                  <a:pt x="148305" y="75251"/>
                </a:lnTo>
                <a:cubicBezTo>
                  <a:pt x="145342" y="78985"/>
                  <a:pt x="141609" y="82042"/>
                  <a:pt x="137351" y="84205"/>
                </a:cubicBezTo>
                <a:cubicBezTo>
                  <a:pt x="133188" y="86300"/>
                  <a:pt x="128578" y="87348"/>
                  <a:pt x="123921" y="87253"/>
                </a:cubicBezTo>
                <a:cubicBezTo>
                  <a:pt x="115577" y="87300"/>
                  <a:pt x="107595" y="83843"/>
                  <a:pt x="101918" y="77728"/>
                </a:cubicBezTo>
                <a:cubicBezTo>
                  <a:pt x="95755" y="71765"/>
                  <a:pt x="92307" y="63535"/>
                  <a:pt x="92393" y="54963"/>
                </a:cubicBezTo>
                <a:cubicBezTo>
                  <a:pt x="92355" y="46514"/>
                  <a:pt x="95803" y="38418"/>
                  <a:pt x="101918" y="32579"/>
                </a:cubicBezTo>
                <a:cubicBezTo>
                  <a:pt x="107633" y="26407"/>
                  <a:pt x="115701" y="22940"/>
                  <a:pt x="124111" y="23054"/>
                </a:cubicBezTo>
                <a:cubicBezTo>
                  <a:pt x="128807" y="22997"/>
                  <a:pt x="133446" y="24073"/>
                  <a:pt x="137637" y="26197"/>
                </a:cubicBezTo>
                <a:cubicBezTo>
                  <a:pt x="141847" y="28512"/>
                  <a:pt x="145466" y="31769"/>
                  <a:pt x="148209" y="35722"/>
                </a:cubicBezTo>
                <a:close/>
                <a:moveTo>
                  <a:pt x="550450" y="4"/>
                </a:moveTo>
                <a:cubicBezTo>
                  <a:pt x="552183" y="-63"/>
                  <a:pt x="553850" y="633"/>
                  <a:pt x="555022" y="1909"/>
                </a:cubicBezTo>
                <a:cubicBezTo>
                  <a:pt x="556260" y="3109"/>
                  <a:pt x="556946" y="4757"/>
                  <a:pt x="556927" y="6481"/>
                </a:cubicBezTo>
                <a:cubicBezTo>
                  <a:pt x="556927" y="8167"/>
                  <a:pt x="556241" y="9786"/>
                  <a:pt x="555022" y="10958"/>
                </a:cubicBezTo>
                <a:cubicBezTo>
                  <a:pt x="553822" y="12196"/>
                  <a:pt x="552174" y="12882"/>
                  <a:pt x="550450" y="12863"/>
                </a:cubicBezTo>
                <a:cubicBezTo>
                  <a:pt x="548764" y="12863"/>
                  <a:pt x="547144" y="12177"/>
                  <a:pt x="545973" y="10958"/>
                </a:cubicBezTo>
                <a:cubicBezTo>
                  <a:pt x="544754" y="9786"/>
                  <a:pt x="544068" y="8167"/>
                  <a:pt x="544068" y="6481"/>
                </a:cubicBezTo>
                <a:cubicBezTo>
                  <a:pt x="544049" y="4757"/>
                  <a:pt x="544735" y="3109"/>
                  <a:pt x="545973" y="1909"/>
                </a:cubicBezTo>
                <a:cubicBezTo>
                  <a:pt x="547116" y="652"/>
                  <a:pt x="548754" y="-44"/>
                  <a:pt x="550450" y="4"/>
                </a:cubicBezTo>
                <a:close/>
                <a:moveTo>
                  <a:pt x="75628" y="4"/>
                </a:moveTo>
                <a:cubicBezTo>
                  <a:pt x="77362" y="-63"/>
                  <a:pt x="79029" y="633"/>
                  <a:pt x="80200" y="1909"/>
                </a:cubicBezTo>
                <a:cubicBezTo>
                  <a:pt x="81439" y="3109"/>
                  <a:pt x="82124" y="4757"/>
                  <a:pt x="82105" y="6481"/>
                </a:cubicBezTo>
                <a:cubicBezTo>
                  <a:pt x="82105" y="8167"/>
                  <a:pt x="81420" y="9786"/>
                  <a:pt x="80200" y="10958"/>
                </a:cubicBezTo>
                <a:cubicBezTo>
                  <a:pt x="79000" y="12196"/>
                  <a:pt x="77352" y="12882"/>
                  <a:pt x="75628" y="12863"/>
                </a:cubicBezTo>
                <a:cubicBezTo>
                  <a:pt x="73942" y="12863"/>
                  <a:pt x="72323" y="12177"/>
                  <a:pt x="71152" y="10958"/>
                </a:cubicBezTo>
                <a:cubicBezTo>
                  <a:pt x="69932" y="9786"/>
                  <a:pt x="69247" y="8167"/>
                  <a:pt x="69247" y="6481"/>
                </a:cubicBezTo>
                <a:cubicBezTo>
                  <a:pt x="69228" y="4757"/>
                  <a:pt x="69913" y="3109"/>
                  <a:pt x="71152" y="1909"/>
                </a:cubicBezTo>
                <a:cubicBezTo>
                  <a:pt x="72295" y="652"/>
                  <a:pt x="73933" y="-44"/>
                  <a:pt x="75628" y="4"/>
                </a:cubicBezTo>
                <a:close/>
              </a:path>
            </a:pathLst>
          </a:custGeom>
          <a:solidFill>
            <a:srgbClr val="85200C"/>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9 Text and Image">
  <p:cSld name="CUSTOM_9">
    <p:spTree>
      <p:nvGrpSpPr>
        <p:cNvPr id="1202" name="Shape 1202"/>
        <p:cNvGrpSpPr/>
        <p:nvPr/>
      </p:nvGrpSpPr>
      <p:grpSpPr>
        <a:xfrm>
          <a:off x="0" y="0"/>
          <a:ext cx="0" cy="0"/>
          <a:chOff x="0" y="0"/>
          <a:chExt cx="0" cy="0"/>
        </a:xfrm>
      </p:grpSpPr>
      <p:sp>
        <p:nvSpPr>
          <p:cNvPr id="1203" name="Google Shape;1203;p11"/>
          <p:cNvSpPr txBox="1"/>
          <p:nvPr>
            <p:ph type="title"/>
          </p:nvPr>
        </p:nvSpPr>
        <p:spPr>
          <a:xfrm>
            <a:off x="925500" y="1946013"/>
            <a:ext cx="5170500" cy="799200"/>
          </a:xfrm>
          <a:prstGeom prst="rect">
            <a:avLst/>
          </a:prstGeom>
        </p:spPr>
        <p:txBody>
          <a:bodyPr anchorCtr="0" anchor="ctr" bIns="121900" lIns="121900" spcFirstLastPara="1" rIns="121900" wrap="square" tIns="121900">
            <a:noAutofit/>
          </a:bodyPr>
          <a:lstStyle>
            <a:lvl1pPr lvl="0" rtl="0">
              <a:lnSpc>
                <a:spcPct val="80000"/>
              </a:lnSpc>
              <a:spcBef>
                <a:spcPts val="0"/>
              </a:spcBef>
              <a:spcAft>
                <a:spcPts val="0"/>
              </a:spcAft>
              <a:buSzPts val="6000"/>
              <a:buNone/>
              <a:defRPr/>
            </a:lvl1pPr>
            <a:lvl2pPr lvl="1" rtl="0" algn="r">
              <a:spcBef>
                <a:spcPts val="0"/>
              </a:spcBef>
              <a:spcAft>
                <a:spcPts val="0"/>
              </a:spcAft>
              <a:buSzPts val="15000"/>
              <a:buNone/>
              <a:defRPr sz="15000"/>
            </a:lvl2pPr>
            <a:lvl3pPr lvl="2" rtl="0" algn="r">
              <a:spcBef>
                <a:spcPts val="0"/>
              </a:spcBef>
              <a:spcAft>
                <a:spcPts val="0"/>
              </a:spcAft>
              <a:buSzPts val="15000"/>
              <a:buNone/>
              <a:defRPr sz="15000"/>
            </a:lvl3pPr>
            <a:lvl4pPr lvl="3" rtl="0" algn="r">
              <a:spcBef>
                <a:spcPts val="0"/>
              </a:spcBef>
              <a:spcAft>
                <a:spcPts val="0"/>
              </a:spcAft>
              <a:buSzPts val="15000"/>
              <a:buNone/>
              <a:defRPr sz="15000"/>
            </a:lvl4pPr>
            <a:lvl5pPr lvl="4" rtl="0" algn="r">
              <a:spcBef>
                <a:spcPts val="0"/>
              </a:spcBef>
              <a:spcAft>
                <a:spcPts val="0"/>
              </a:spcAft>
              <a:buSzPts val="15000"/>
              <a:buNone/>
              <a:defRPr sz="15000"/>
            </a:lvl5pPr>
            <a:lvl6pPr lvl="5" rtl="0" algn="r">
              <a:spcBef>
                <a:spcPts val="0"/>
              </a:spcBef>
              <a:spcAft>
                <a:spcPts val="0"/>
              </a:spcAft>
              <a:buSzPts val="15000"/>
              <a:buNone/>
              <a:defRPr sz="15000"/>
            </a:lvl6pPr>
            <a:lvl7pPr lvl="6" rtl="0" algn="r">
              <a:spcBef>
                <a:spcPts val="0"/>
              </a:spcBef>
              <a:spcAft>
                <a:spcPts val="0"/>
              </a:spcAft>
              <a:buSzPts val="15000"/>
              <a:buNone/>
              <a:defRPr sz="15000"/>
            </a:lvl7pPr>
            <a:lvl8pPr lvl="7" rtl="0" algn="r">
              <a:spcBef>
                <a:spcPts val="0"/>
              </a:spcBef>
              <a:spcAft>
                <a:spcPts val="0"/>
              </a:spcAft>
              <a:buSzPts val="15000"/>
              <a:buNone/>
              <a:defRPr sz="15000"/>
            </a:lvl8pPr>
            <a:lvl9pPr lvl="8" rtl="0" algn="r">
              <a:spcBef>
                <a:spcPts val="0"/>
              </a:spcBef>
              <a:spcAft>
                <a:spcPts val="0"/>
              </a:spcAft>
              <a:buSzPts val="15000"/>
              <a:buNone/>
              <a:defRPr sz="15000"/>
            </a:lvl9pPr>
          </a:lstStyle>
          <a:p/>
        </p:txBody>
      </p:sp>
      <p:sp>
        <p:nvSpPr>
          <p:cNvPr id="1204" name="Google Shape;1204;p11"/>
          <p:cNvSpPr txBox="1"/>
          <p:nvPr>
            <p:ph idx="1" type="subTitle"/>
          </p:nvPr>
        </p:nvSpPr>
        <p:spPr>
          <a:xfrm>
            <a:off x="439850" y="4343238"/>
            <a:ext cx="3875100" cy="717900"/>
          </a:xfrm>
          <a:prstGeom prst="rect">
            <a:avLst/>
          </a:prstGeom>
        </p:spPr>
        <p:txBody>
          <a:bodyPr anchorCtr="0" anchor="t" bIns="121900" lIns="121900" spcFirstLastPara="1" rIns="121900" wrap="square" tIns="121900">
            <a:noAutofit/>
          </a:bodyPr>
          <a:lstStyle>
            <a:lvl1pPr lvl="0" rtl="0" algn="r">
              <a:spcBef>
                <a:spcPts val="0"/>
              </a:spcBef>
              <a:spcAft>
                <a:spcPts val="0"/>
              </a:spcAft>
              <a:buSzPts val="1800"/>
              <a:buNone/>
              <a:defRPr sz="1800"/>
            </a:lvl1pPr>
            <a:lvl2pPr lvl="1" rtl="0" algn="r">
              <a:spcBef>
                <a:spcPts val="2100"/>
              </a:spcBef>
              <a:spcAft>
                <a:spcPts val="0"/>
              </a:spcAft>
              <a:buSzPts val="1800"/>
              <a:buNone/>
              <a:defRPr sz="1800"/>
            </a:lvl2pPr>
            <a:lvl3pPr lvl="2" rtl="0" algn="r">
              <a:spcBef>
                <a:spcPts val="2100"/>
              </a:spcBef>
              <a:spcAft>
                <a:spcPts val="0"/>
              </a:spcAft>
              <a:buSzPts val="1800"/>
              <a:buNone/>
              <a:defRPr sz="1800"/>
            </a:lvl3pPr>
            <a:lvl4pPr lvl="3" rtl="0" algn="r">
              <a:spcBef>
                <a:spcPts val="2100"/>
              </a:spcBef>
              <a:spcAft>
                <a:spcPts val="0"/>
              </a:spcAft>
              <a:buSzPts val="1800"/>
              <a:buNone/>
              <a:defRPr sz="1800"/>
            </a:lvl4pPr>
            <a:lvl5pPr lvl="4" rtl="0" algn="r">
              <a:spcBef>
                <a:spcPts val="2100"/>
              </a:spcBef>
              <a:spcAft>
                <a:spcPts val="0"/>
              </a:spcAft>
              <a:buSzPts val="1800"/>
              <a:buNone/>
              <a:defRPr sz="1800"/>
            </a:lvl5pPr>
            <a:lvl6pPr lvl="5" rtl="0" algn="r">
              <a:spcBef>
                <a:spcPts val="2100"/>
              </a:spcBef>
              <a:spcAft>
                <a:spcPts val="0"/>
              </a:spcAft>
              <a:buSzPts val="1800"/>
              <a:buNone/>
              <a:defRPr sz="1800"/>
            </a:lvl6pPr>
            <a:lvl7pPr lvl="6" rtl="0" algn="r">
              <a:spcBef>
                <a:spcPts val="2100"/>
              </a:spcBef>
              <a:spcAft>
                <a:spcPts val="0"/>
              </a:spcAft>
              <a:buSzPts val="1800"/>
              <a:buNone/>
              <a:defRPr sz="1800"/>
            </a:lvl7pPr>
            <a:lvl8pPr lvl="7" rtl="0" algn="r">
              <a:spcBef>
                <a:spcPts val="2100"/>
              </a:spcBef>
              <a:spcAft>
                <a:spcPts val="0"/>
              </a:spcAft>
              <a:buSzPts val="1800"/>
              <a:buNone/>
              <a:defRPr sz="1800"/>
            </a:lvl8pPr>
            <a:lvl9pPr lvl="8" rtl="0" algn="r">
              <a:spcBef>
                <a:spcPts val="2100"/>
              </a:spcBef>
              <a:spcAft>
                <a:spcPts val="2100"/>
              </a:spcAft>
              <a:buSzPts val="1800"/>
              <a:buNone/>
              <a:defRPr sz="1800"/>
            </a:lvl9pPr>
          </a:lstStyle>
          <a:p/>
        </p:txBody>
      </p:sp>
      <p:sp>
        <p:nvSpPr>
          <p:cNvPr id="1205" name="Google Shape;1205;p11"/>
          <p:cNvSpPr/>
          <p:nvPr>
            <p:ph idx="2" type="pic"/>
          </p:nvPr>
        </p:nvSpPr>
        <p:spPr>
          <a:xfrm>
            <a:off x="4572000" y="1040950"/>
            <a:ext cx="6981900" cy="4476900"/>
          </a:xfrm>
          <a:prstGeom prst="rect">
            <a:avLst/>
          </a:prstGeom>
          <a:noFill/>
          <a:ln>
            <a:noFill/>
          </a:ln>
        </p:spPr>
      </p:sp>
      <p:sp>
        <p:nvSpPr>
          <p:cNvPr id="1206" name="Google Shape;1206;p11"/>
          <p:cNvSpPr/>
          <p:nvPr/>
        </p:nvSpPr>
        <p:spPr>
          <a:xfrm rot="5400000">
            <a:off x="-462658" y="6119355"/>
            <a:ext cx="1131345" cy="114589"/>
          </a:xfrm>
          <a:custGeom>
            <a:rect b="b" l="l" r="r" t="t"/>
            <a:pathLst>
              <a:path extrusionOk="0" h="87640" w="919793">
                <a:moveTo>
                  <a:pt x="657321" y="73442"/>
                </a:moveTo>
                <a:cubicBezTo>
                  <a:pt x="659149" y="73404"/>
                  <a:pt x="660912" y="74128"/>
                  <a:pt x="662179" y="75442"/>
                </a:cubicBezTo>
                <a:cubicBezTo>
                  <a:pt x="663493" y="76709"/>
                  <a:pt x="664217" y="78471"/>
                  <a:pt x="664179" y="80300"/>
                </a:cubicBezTo>
                <a:cubicBezTo>
                  <a:pt x="664198" y="82148"/>
                  <a:pt x="663474" y="83939"/>
                  <a:pt x="662179" y="85253"/>
                </a:cubicBezTo>
                <a:cubicBezTo>
                  <a:pt x="660912" y="86568"/>
                  <a:pt x="659149" y="87291"/>
                  <a:pt x="657321" y="87253"/>
                </a:cubicBezTo>
                <a:cubicBezTo>
                  <a:pt x="655492" y="87291"/>
                  <a:pt x="653730" y="86568"/>
                  <a:pt x="652463" y="85253"/>
                </a:cubicBezTo>
                <a:cubicBezTo>
                  <a:pt x="651168" y="83939"/>
                  <a:pt x="650444" y="82148"/>
                  <a:pt x="650463" y="80300"/>
                </a:cubicBezTo>
                <a:cubicBezTo>
                  <a:pt x="650425" y="78471"/>
                  <a:pt x="651149" y="76709"/>
                  <a:pt x="652463" y="75442"/>
                </a:cubicBezTo>
                <a:cubicBezTo>
                  <a:pt x="653730" y="74128"/>
                  <a:pt x="655492" y="73404"/>
                  <a:pt x="657321" y="73442"/>
                </a:cubicBezTo>
                <a:close/>
                <a:moveTo>
                  <a:pt x="783051" y="31056"/>
                </a:moveTo>
                <a:cubicBezTo>
                  <a:pt x="776688" y="30989"/>
                  <a:pt x="770602" y="33618"/>
                  <a:pt x="766287" y="38295"/>
                </a:cubicBezTo>
                <a:cubicBezTo>
                  <a:pt x="761677" y="42876"/>
                  <a:pt x="759134" y="49134"/>
                  <a:pt x="759238" y="55630"/>
                </a:cubicBezTo>
                <a:cubicBezTo>
                  <a:pt x="759229" y="59935"/>
                  <a:pt x="760343" y="64174"/>
                  <a:pt x="762477" y="67917"/>
                </a:cubicBezTo>
                <a:cubicBezTo>
                  <a:pt x="764468" y="71632"/>
                  <a:pt x="767468" y="74709"/>
                  <a:pt x="771144" y="76776"/>
                </a:cubicBezTo>
                <a:cubicBezTo>
                  <a:pt x="774783" y="78804"/>
                  <a:pt x="778888" y="79852"/>
                  <a:pt x="783051" y="79824"/>
                </a:cubicBezTo>
                <a:cubicBezTo>
                  <a:pt x="787213" y="79843"/>
                  <a:pt x="791319" y="78795"/>
                  <a:pt x="794957" y="76776"/>
                </a:cubicBezTo>
                <a:cubicBezTo>
                  <a:pt x="798586" y="74652"/>
                  <a:pt x="801587" y="71594"/>
                  <a:pt x="803625" y="67917"/>
                </a:cubicBezTo>
                <a:cubicBezTo>
                  <a:pt x="805730" y="64165"/>
                  <a:pt x="806816" y="59926"/>
                  <a:pt x="806768" y="55630"/>
                </a:cubicBezTo>
                <a:cubicBezTo>
                  <a:pt x="806873" y="49134"/>
                  <a:pt x="804330" y="42876"/>
                  <a:pt x="799719" y="38295"/>
                </a:cubicBezTo>
                <a:cubicBezTo>
                  <a:pt x="795452" y="33608"/>
                  <a:pt x="789385" y="30979"/>
                  <a:pt x="783051" y="31056"/>
                </a:cubicBezTo>
                <a:close/>
                <a:moveTo>
                  <a:pt x="124778" y="30960"/>
                </a:moveTo>
                <a:cubicBezTo>
                  <a:pt x="120558" y="30922"/>
                  <a:pt x="116405" y="32046"/>
                  <a:pt x="112776" y="34198"/>
                </a:cubicBezTo>
                <a:cubicBezTo>
                  <a:pt x="109090" y="36332"/>
                  <a:pt x="106061" y="39428"/>
                  <a:pt x="104013" y="43152"/>
                </a:cubicBezTo>
                <a:cubicBezTo>
                  <a:pt x="101851" y="46886"/>
                  <a:pt x="100708" y="51124"/>
                  <a:pt x="100680" y="55439"/>
                </a:cubicBezTo>
                <a:cubicBezTo>
                  <a:pt x="100708" y="59754"/>
                  <a:pt x="101851" y="63993"/>
                  <a:pt x="104013" y="67726"/>
                </a:cubicBezTo>
                <a:cubicBezTo>
                  <a:pt x="106099" y="71489"/>
                  <a:pt x="109157" y="74613"/>
                  <a:pt x="112872" y="76775"/>
                </a:cubicBezTo>
                <a:cubicBezTo>
                  <a:pt x="116462" y="78956"/>
                  <a:pt x="120577" y="80109"/>
                  <a:pt x="124778" y="80109"/>
                </a:cubicBezTo>
                <a:cubicBezTo>
                  <a:pt x="129017" y="80080"/>
                  <a:pt x="133188" y="78966"/>
                  <a:pt x="136875" y="76870"/>
                </a:cubicBezTo>
                <a:cubicBezTo>
                  <a:pt x="140580" y="74822"/>
                  <a:pt x="143638" y="71784"/>
                  <a:pt x="145733" y="68107"/>
                </a:cubicBezTo>
                <a:cubicBezTo>
                  <a:pt x="147857" y="64297"/>
                  <a:pt x="148943" y="59992"/>
                  <a:pt x="148876" y="55630"/>
                </a:cubicBezTo>
                <a:cubicBezTo>
                  <a:pt x="149019" y="49057"/>
                  <a:pt x="146514" y="42714"/>
                  <a:pt x="141923" y="38008"/>
                </a:cubicBezTo>
                <a:cubicBezTo>
                  <a:pt x="137513" y="33484"/>
                  <a:pt x="131474" y="30950"/>
                  <a:pt x="125159" y="30960"/>
                </a:cubicBezTo>
                <a:close/>
                <a:moveTo>
                  <a:pt x="202407" y="30865"/>
                </a:moveTo>
                <a:cubicBezTo>
                  <a:pt x="196739" y="30751"/>
                  <a:pt x="191243" y="32836"/>
                  <a:pt x="187072" y="36675"/>
                </a:cubicBezTo>
                <a:cubicBezTo>
                  <a:pt x="183538" y="40104"/>
                  <a:pt x="181061" y="44467"/>
                  <a:pt x="179928" y="49248"/>
                </a:cubicBezTo>
                <a:lnTo>
                  <a:pt x="225267" y="49248"/>
                </a:lnTo>
                <a:cubicBezTo>
                  <a:pt x="224486" y="45619"/>
                  <a:pt x="222923" y="42209"/>
                  <a:pt x="220695" y="39247"/>
                </a:cubicBezTo>
                <a:cubicBezTo>
                  <a:pt x="218580" y="36618"/>
                  <a:pt x="215875" y="34522"/>
                  <a:pt x="212789" y="33151"/>
                </a:cubicBezTo>
                <a:cubicBezTo>
                  <a:pt x="209541" y="31636"/>
                  <a:pt x="205988" y="30865"/>
                  <a:pt x="202407" y="30865"/>
                </a:cubicBezTo>
                <a:close/>
                <a:moveTo>
                  <a:pt x="599885" y="30675"/>
                </a:moveTo>
                <a:cubicBezTo>
                  <a:pt x="595665" y="30637"/>
                  <a:pt x="591512" y="31761"/>
                  <a:pt x="587883" y="33914"/>
                </a:cubicBezTo>
                <a:cubicBezTo>
                  <a:pt x="584197" y="36047"/>
                  <a:pt x="581168" y="39143"/>
                  <a:pt x="579120" y="42867"/>
                </a:cubicBezTo>
                <a:cubicBezTo>
                  <a:pt x="576958" y="46601"/>
                  <a:pt x="575815" y="50839"/>
                  <a:pt x="575787" y="55154"/>
                </a:cubicBezTo>
                <a:cubicBezTo>
                  <a:pt x="575815" y="59469"/>
                  <a:pt x="576958" y="63708"/>
                  <a:pt x="579120" y="67442"/>
                </a:cubicBezTo>
                <a:cubicBezTo>
                  <a:pt x="581206" y="71204"/>
                  <a:pt x="584264" y="74328"/>
                  <a:pt x="587979" y="76490"/>
                </a:cubicBezTo>
                <a:cubicBezTo>
                  <a:pt x="591569" y="78672"/>
                  <a:pt x="595684" y="79824"/>
                  <a:pt x="599885" y="79824"/>
                </a:cubicBezTo>
                <a:cubicBezTo>
                  <a:pt x="604124" y="79796"/>
                  <a:pt x="608295" y="78681"/>
                  <a:pt x="611982" y="76586"/>
                </a:cubicBezTo>
                <a:cubicBezTo>
                  <a:pt x="615658" y="74509"/>
                  <a:pt x="618725" y="71480"/>
                  <a:pt x="620840" y="67823"/>
                </a:cubicBezTo>
                <a:cubicBezTo>
                  <a:pt x="622964" y="64013"/>
                  <a:pt x="624050" y="59707"/>
                  <a:pt x="623983" y="55345"/>
                </a:cubicBezTo>
                <a:cubicBezTo>
                  <a:pt x="624126" y="48773"/>
                  <a:pt x="621621" y="42429"/>
                  <a:pt x="617030" y="37724"/>
                </a:cubicBezTo>
                <a:cubicBezTo>
                  <a:pt x="612486" y="33209"/>
                  <a:pt x="606286" y="30770"/>
                  <a:pt x="599885" y="30961"/>
                </a:cubicBezTo>
                <a:close/>
                <a:moveTo>
                  <a:pt x="429673" y="30675"/>
                </a:moveTo>
                <a:cubicBezTo>
                  <a:pt x="425425" y="30627"/>
                  <a:pt x="421234" y="31751"/>
                  <a:pt x="417576" y="33913"/>
                </a:cubicBezTo>
                <a:cubicBezTo>
                  <a:pt x="413890" y="36047"/>
                  <a:pt x="410861" y="39142"/>
                  <a:pt x="408813" y="42867"/>
                </a:cubicBezTo>
                <a:cubicBezTo>
                  <a:pt x="406680" y="46610"/>
                  <a:pt x="405565" y="50848"/>
                  <a:pt x="405575" y="55154"/>
                </a:cubicBezTo>
                <a:cubicBezTo>
                  <a:pt x="405565" y="59459"/>
                  <a:pt x="406680" y="63698"/>
                  <a:pt x="408813" y="67441"/>
                </a:cubicBezTo>
                <a:cubicBezTo>
                  <a:pt x="410899" y="71203"/>
                  <a:pt x="413957" y="74328"/>
                  <a:pt x="417672" y="76490"/>
                </a:cubicBezTo>
                <a:cubicBezTo>
                  <a:pt x="421262" y="78671"/>
                  <a:pt x="425377" y="79823"/>
                  <a:pt x="429578" y="79823"/>
                </a:cubicBezTo>
                <a:cubicBezTo>
                  <a:pt x="433855" y="79785"/>
                  <a:pt x="438046" y="78671"/>
                  <a:pt x="441770" y="76585"/>
                </a:cubicBezTo>
                <a:cubicBezTo>
                  <a:pt x="445446" y="74528"/>
                  <a:pt x="448476" y="71499"/>
                  <a:pt x="450533" y="67822"/>
                </a:cubicBezTo>
                <a:cubicBezTo>
                  <a:pt x="452667" y="64012"/>
                  <a:pt x="453743" y="59707"/>
                  <a:pt x="453676" y="55344"/>
                </a:cubicBezTo>
                <a:cubicBezTo>
                  <a:pt x="453819" y="48772"/>
                  <a:pt x="451314" y="42428"/>
                  <a:pt x="446723" y="37723"/>
                </a:cubicBezTo>
                <a:cubicBezTo>
                  <a:pt x="442122" y="33122"/>
                  <a:pt x="435798" y="30665"/>
                  <a:pt x="429292" y="30960"/>
                </a:cubicBezTo>
                <a:close/>
                <a:moveTo>
                  <a:pt x="71723" y="24959"/>
                </a:moveTo>
                <a:lnTo>
                  <a:pt x="79819" y="24959"/>
                </a:lnTo>
                <a:lnTo>
                  <a:pt x="79819" y="85729"/>
                </a:lnTo>
                <a:lnTo>
                  <a:pt x="72009" y="85729"/>
                </a:lnTo>
                <a:close/>
                <a:moveTo>
                  <a:pt x="546544" y="24674"/>
                </a:moveTo>
                <a:lnTo>
                  <a:pt x="554355" y="24674"/>
                </a:lnTo>
                <a:lnTo>
                  <a:pt x="554355" y="85443"/>
                </a:lnTo>
                <a:lnTo>
                  <a:pt x="546544" y="85443"/>
                </a:lnTo>
                <a:close/>
                <a:moveTo>
                  <a:pt x="202311" y="23626"/>
                </a:moveTo>
                <a:cubicBezTo>
                  <a:pt x="211979" y="23283"/>
                  <a:pt x="221209" y="27655"/>
                  <a:pt x="227076" y="35342"/>
                </a:cubicBezTo>
                <a:cubicBezTo>
                  <a:pt x="231639" y="41285"/>
                  <a:pt x="234030" y="48620"/>
                  <a:pt x="233839" y="56106"/>
                </a:cubicBezTo>
                <a:lnTo>
                  <a:pt x="179166" y="56106"/>
                </a:lnTo>
                <a:cubicBezTo>
                  <a:pt x="179080" y="62545"/>
                  <a:pt x="181509" y="68765"/>
                  <a:pt x="185929" y="73442"/>
                </a:cubicBezTo>
                <a:cubicBezTo>
                  <a:pt x="190100" y="77937"/>
                  <a:pt x="195987" y="80433"/>
                  <a:pt x="202121" y="80300"/>
                </a:cubicBezTo>
                <a:cubicBezTo>
                  <a:pt x="205179" y="80290"/>
                  <a:pt x="208207" y="79738"/>
                  <a:pt x="211074" y="78680"/>
                </a:cubicBezTo>
                <a:cubicBezTo>
                  <a:pt x="213799" y="77661"/>
                  <a:pt x="216332" y="76213"/>
                  <a:pt x="218599" y="74394"/>
                </a:cubicBezTo>
                <a:cubicBezTo>
                  <a:pt x="221238" y="71784"/>
                  <a:pt x="223486" y="68793"/>
                  <a:pt x="225267" y="65536"/>
                </a:cubicBezTo>
                <a:lnTo>
                  <a:pt x="231839" y="69060"/>
                </a:lnTo>
                <a:cubicBezTo>
                  <a:pt x="229953" y="72880"/>
                  <a:pt x="227410" y="76328"/>
                  <a:pt x="224314" y="79252"/>
                </a:cubicBezTo>
                <a:cubicBezTo>
                  <a:pt x="221542" y="81824"/>
                  <a:pt x="218314" y="83862"/>
                  <a:pt x="214789" y="85253"/>
                </a:cubicBezTo>
                <a:cubicBezTo>
                  <a:pt x="210941" y="86643"/>
                  <a:pt x="206874" y="87320"/>
                  <a:pt x="202788" y="87253"/>
                </a:cubicBezTo>
                <a:cubicBezTo>
                  <a:pt x="193987" y="87834"/>
                  <a:pt x="185405" y="84319"/>
                  <a:pt x="179547" y="77728"/>
                </a:cubicBezTo>
                <a:cubicBezTo>
                  <a:pt x="174108" y="71699"/>
                  <a:pt x="171117" y="63850"/>
                  <a:pt x="171165" y="55725"/>
                </a:cubicBezTo>
                <a:cubicBezTo>
                  <a:pt x="171098" y="48267"/>
                  <a:pt x="173584" y="41000"/>
                  <a:pt x="178213" y="35151"/>
                </a:cubicBezTo>
                <a:cubicBezTo>
                  <a:pt x="183842" y="27560"/>
                  <a:pt x="192863" y="23245"/>
                  <a:pt x="202311" y="23626"/>
                </a:cubicBezTo>
                <a:close/>
                <a:moveTo>
                  <a:pt x="783051" y="23436"/>
                </a:moveTo>
                <a:cubicBezTo>
                  <a:pt x="791909" y="23207"/>
                  <a:pt x="800415" y="26903"/>
                  <a:pt x="806292" y="33532"/>
                </a:cubicBezTo>
                <a:cubicBezTo>
                  <a:pt x="811816" y="39514"/>
                  <a:pt x="814817" y="47391"/>
                  <a:pt x="814674" y="55535"/>
                </a:cubicBezTo>
                <a:cubicBezTo>
                  <a:pt x="814760" y="63812"/>
                  <a:pt x="811578" y="71785"/>
                  <a:pt x="805816" y="77728"/>
                </a:cubicBezTo>
                <a:cubicBezTo>
                  <a:pt x="799977" y="84062"/>
                  <a:pt x="791662" y="87539"/>
                  <a:pt x="783051" y="87253"/>
                </a:cubicBezTo>
                <a:cubicBezTo>
                  <a:pt x="774412" y="87558"/>
                  <a:pt x="766058" y="84081"/>
                  <a:pt x="760191" y="77728"/>
                </a:cubicBezTo>
                <a:cubicBezTo>
                  <a:pt x="754428" y="71785"/>
                  <a:pt x="751247" y="63812"/>
                  <a:pt x="751333" y="55535"/>
                </a:cubicBezTo>
                <a:cubicBezTo>
                  <a:pt x="751237" y="47429"/>
                  <a:pt x="754228" y="39600"/>
                  <a:pt x="759715" y="33627"/>
                </a:cubicBezTo>
                <a:cubicBezTo>
                  <a:pt x="765620" y="26969"/>
                  <a:pt x="774154" y="23236"/>
                  <a:pt x="783051" y="23436"/>
                </a:cubicBezTo>
                <a:close/>
                <a:moveTo>
                  <a:pt x="711804" y="23436"/>
                </a:moveTo>
                <a:cubicBezTo>
                  <a:pt x="715747" y="23407"/>
                  <a:pt x="719671" y="24017"/>
                  <a:pt x="723424" y="25246"/>
                </a:cubicBezTo>
                <a:cubicBezTo>
                  <a:pt x="726853" y="26322"/>
                  <a:pt x="730072" y="27960"/>
                  <a:pt x="732949" y="30103"/>
                </a:cubicBezTo>
                <a:cubicBezTo>
                  <a:pt x="735540" y="32170"/>
                  <a:pt x="737712" y="34732"/>
                  <a:pt x="739331" y="37628"/>
                </a:cubicBezTo>
                <a:lnTo>
                  <a:pt x="733139" y="41438"/>
                </a:lnTo>
                <a:cubicBezTo>
                  <a:pt x="728063" y="34466"/>
                  <a:pt x="719852" y="30475"/>
                  <a:pt x="711232" y="30770"/>
                </a:cubicBezTo>
                <a:cubicBezTo>
                  <a:pt x="704364" y="30570"/>
                  <a:pt x="697697" y="33142"/>
                  <a:pt x="692754" y="37914"/>
                </a:cubicBezTo>
                <a:cubicBezTo>
                  <a:pt x="687991" y="42410"/>
                  <a:pt x="685334" y="48696"/>
                  <a:pt x="685419" y="55249"/>
                </a:cubicBezTo>
                <a:cubicBezTo>
                  <a:pt x="685400" y="59640"/>
                  <a:pt x="686591" y="63955"/>
                  <a:pt x="688848" y="67727"/>
                </a:cubicBezTo>
                <a:cubicBezTo>
                  <a:pt x="691039" y="71756"/>
                  <a:pt x="694344" y="75061"/>
                  <a:pt x="698373" y="77252"/>
                </a:cubicBezTo>
                <a:cubicBezTo>
                  <a:pt x="702412" y="79414"/>
                  <a:pt x="706936" y="80529"/>
                  <a:pt x="711518" y="80491"/>
                </a:cubicBezTo>
                <a:cubicBezTo>
                  <a:pt x="720100" y="80624"/>
                  <a:pt x="728234" y="76661"/>
                  <a:pt x="733425" y="69823"/>
                </a:cubicBezTo>
                <a:lnTo>
                  <a:pt x="739616" y="73823"/>
                </a:lnTo>
                <a:cubicBezTo>
                  <a:pt x="736683" y="78205"/>
                  <a:pt x="732644" y="81719"/>
                  <a:pt x="727901" y="84015"/>
                </a:cubicBezTo>
                <a:cubicBezTo>
                  <a:pt x="722662" y="86482"/>
                  <a:pt x="716928" y="87720"/>
                  <a:pt x="711137" y="87634"/>
                </a:cubicBezTo>
                <a:cubicBezTo>
                  <a:pt x="702240" y="87806"/>
                  <a:pt x="693649" y="84367"/>
                  <a:pt x="687324" y="78109"/>
                </a:cubicBezTo>
                <a:cubicBezTo>
                  <a:pt x="681114" y="72375"/>
                  <a:pt x="677647" y="64270"/>
                  <a:pt x="677799" y="55821"/>
                </a:cubicBezTo>
                <a:cubicBezTo>
                  <a:pt x="677790" y="50058"/>
                  <a:pt x="679342" y="44400"/>
                  <a:pt x="682276" y="39438"/>
                </a:cubicBezTo>
                <a:cubicBezTo>
                  <a:pt x="685162" y="34437"/>
                  <a:pt x="689382" y="30351"/>
                  <a:pt x="694468" y="27627"/>
                </a:cubicBezTo>
                <a:cubicBezTo>
                  <a:pt x="699802" y="24808"/>
                  <a:pt x="705765" y="23369"/>
                  <a:pt x="711804" y="23436"/>
                </a:cubicBezTo>
                <a:close/>
                <a:moveTo>
                  <a:pt x="262414" y="23245"/>
                </a:moveTo>
                <a:cubicBezTo>
                  <a:pt x="268786" y="23798"/>
                  <a:pt x="274692" y="26807"/>
                  <a:pt x="278892" y="31627"/>
                </a:cubicBezTo>
                <a:lnTo>
                  <a:pt x="273939" y="36771"/>
                </a:lnTo>
                <a:cubicBezTo>
                  <a:pt x="270777" y="33246"/>
                  <a:pt x="266376" y="31094"/>
                  <a:pt x="261652" y="30770"/>
                </a:cubicBezTo>
                <a:cubicBezTo>
                  <a:pt x="259223" y="30732"/>
                  <a:pt x="256871" y="31618"/>
                  <a:pt x="255080" y="33246"/>
                </a:cubicBezTo>
                <a:cubicBezTo>
                  <a:pt x="253394" y="34704"/>
                  <a:pt x="252422" y="36828"/>
                  <a:pt x="252413" y="39056"/>
                </a:cubicBezTo>
                <a:cubicBezTo>
                  <a:pt x="252499" y="41152"/>
                  <a:pt x="253261" y="43162"/>
                  <a:pt x="254604" y="44772"/>
                </a:cubicBezTo>
                <a:cubicBezTo>
                  <a:pt x="257385" y="47439"/>
                  <a:pt x="260604" y="49601"/>
                  <a:pt x="264129" y="51153"/>
                </a:cubicBezTo>
                <a:cubicBezTo>
                  <a:pt x="268643" y="53201"/>
                  <a:pt x="272701" y="56154"/>
                  <a:pt x="276035" y="59821"/>
                </a:cubicBezTo>
                <a:cubicBezTo>
                  <a:pt x="278016" y="62602"/>
                  <a:pt x="279073" y="65936"/>
                  <a:pt x="279083" y="69346"/>
                </a:cubicBezTo>
                <a:cubicBezTo>
                  <a:pt x="279130" y="74109"/>
                  <a:pt x="277235" y="78681"/>
                  <a:pt x="273844" y="82014"/>
                </a:cubicBezTo>
                <a:cubicBezTo>
                  <a:pt x="270339" y="85434"/>
                  <a:pt x="265595" y="87291"/>
                  <a:pt x="260699" y="87158"/>
                </a:cubicBezTo>
                <a:cubicBezTo>
                  <a:pt x="257204" y="87158"/>
                  <a:pt x="253756" y="86377"/>
                  <a:pt x="250603" y="84872"/>
                </a:cubicBezTo>
                <a:cubicBezTo>
                  <a:pt x="247526" y="83405"/>
                  <a:pt x="244821" y="81262"/>
                  <a:pt x="242697" y="78585"/>
                </a:cubicBezTo>
                <a:lnTo>
                  <a:pt x="247650" y="72966"/>
                </a:lnTo>
                <a:cubicBezTo>
                  <a:pt x="250651" y="76995"/>
                  <a:pt x="255299" y="79471"/>
                  <a:pt x="260319" y="79728"/>
                </a:cubicBezTo>
                <a:cubicBezTo>
                  <a:pt x="263262" y="79814"/>
                  <a:pt x="266129" y="78757"/>
                  <a:pt x="268320" y="76776"/>
                </a:cubicBezTo>
                <a:cubicBezTo>
                  <a:pt x="270406" y="74985"/>
                  <a:pt x="271625" y="72385"/>
                  <a:pt x="271653" y="69632"/>
                </a:cubicBezTo>
                <a:cubicBezTo>
                  <a:pt x="271634" y="67441"/>
                  <a:pt x="270863" y="65317"/>
                  <a:pt x="269463" y="63631"/>
                </a:cubicBezTo>
                <a:cubicBezTo>
                  <a:pt x="266653" y="60983"/>
                  <a:pt x="263433" y="58802"/>
                  <a:pt x="259938" y="57154"/>
                </a:cubicBezTo>
                <a:cubicBezTo>
                  <a:pt x="255623" y="55259"/>
                  <a:pt x="251784" y="52430"/>
                  <a:pt x="248698" y="48867"/>
                </a:cubicBezTo>
                <a:cubicBezTo>
                  <a:pt x="246698" y="46105"/>
                  <a:pt x="245660" y="42752"/>
                  <a:pt x="245745" y="39342"/>
                </a:cubicBezTo>
                <a:cubicBezTo>
                  <a:pt x="245631" y="34999"/>
                  <a:pt x="247355" y="30808"/>
                  <a:pt x="250508" y="27817"/>
                </a:cubicBezTo>
                <a:cubicBezTo>
                  <a:pt x="253699" y="24760"/>
                  <a:pt x="257994" y="23112"/>
                  <a:pt x="262414" y="23245"/>
                </a:cubicBezTo>
                <a:close/>
                <a:moveTo>
                  <a:pt x="19813" y="23245"/>
                </a:moveTo>
                <a:cubicBezTo>
                  <a:pt x="26146" y="23845"/>
                  <a:pt x="32005" y="26836"/>
                  <a:pt x="36196" y="31627"/>
                </a:cubicBezTo>
                <a:lnTo>
                  <a:pt x="31147" y="36771"/>
                </a:lnTo>
                <a:cubicBezTo>
                  <a:pt x="28023" y="33256"/>
                  <a:pt x="23651" y="31104"/>
                  <a:pt x="18955" y="30770"/>
                </a:cubicBezTo>
                <a:cubicBezTo>
                  <a:pt x="16526" y="30732"/>
                  <a:pt x="14174" y="31618"/>
                  <a:pt x="12383" y="33247"/>
                </a:cubicBezTo>
                <a:cubicBezTo>
                  <a:pt x="10697" y="34704"/>
                  <a:pt x="9725" y="36828"/>
                  <a:pt x="9716" y="39057"/>
                </a:cubicBezTo>
                <a:cubicBezTo>
                  <a:pt x="9802" y="41152"/>
                  <a:pt x="10564" y="43162"/>
                  <a:pt x="11907" y="44772"/>
                </a:cubicBezTo>
                <a:cubicBezTo>
                  <a:pt x="14688" y="47439"/>
                  <a:pt x="17907" y="49601"/>
                  <a:pt x="21432" y="51154"/>
                </a:cubicBezTo>
                <a:cubicBezTo>
                  <a:pt x="25928" y="53201"/>
                  <a:pt x="29947" y="56145"/>
                  <a:pt x="33243" y="59821"/>
                </a:cubicBezTo>
                <a:cubicBezTo>
                  <a:pt x="35291" y="62574"/>
                  <a:pt x="36396" y="65917"/>
                  <a:pt x="36386" y="69346"/>
                </a:cubicBezTo>
                <a:cubicBezTo>
                  <a:pt x="36443" y="74128"/>
                  <a:pt x="34510" y="78710"/>
                  <a:pt x="31052" y="82015"/>
                </a:cubicBezTo>
                <a:cubicBezTo>
                  <a:pt x="27594" y="85453"/>
                  <a:pt x="22880" y="87311"/>
                  <a:pt x="18003" y="87158"/>
                </a:cubicBezTo>
                <a:cubicBezTo>
                  <a:pt x="14507" y="87158"/>
                  <a:pt x="11059" y="86377"/>
                  <a:pt x="7906" y="84872"/>
                </a:cubicBezTo>
                <a:cubicBezTo>
                  <a:pt x="4820" y="83405"/>
                  <a:pt x="2124" y="81262"/>
                  <a:pt x="0" y="78586"/>
                </a:cubicBezTo>
                <a:lnTo>
                  <a:pt x="4954" y="72966"/>
                </a:lnTo>
                <a:cubicBezTo>
                  <a:pt x="7954" y="76995"/>
                  <a:pt x="12602" y="79472"/>
                  <a:pt x="17622" y="79729"/>
                </a:cubicBezTo>
                <a:cubicBezTo>
                  <a:pt x="20574" y="79814"/>
                  <a:pt x="23432" y="78757"/>
                  <a:pt x="25623" y="76776"/>
                </a:cubicBezTo>
                <a:cubicBezTo>
                  <a:pt x="27718" y="74985"/>
                  <a:pt x="28928" y="72385"/>
                  <a:pt x="28956" y="69632"/>
                </a:cubicBezTo>
                <a:cubicBezTo>
                  <a:pt x="28937" y="67441"/>
                  <a:pt x="28166" y="65317"/>
                  <a:pt x="26766" y="63631"/>
                </a:cubicBezTo>
                <a:cubicBezTo>
                  <a:pt x="23956" y="60974"/>
                  <a:pt x="20746" y="58793"/>
                  <a:pt x="17241" y="57154"/>
                </a:cubicBezTo>
                <a:cubicBezTo>
                  <a:pt x="12973" y="55230"/>
                  <a:pt x="9163" y="52401"/>
                  <a:pt x="6097" y="48868"/>
                </a:cubicBezTo>
                <a:cubicBezTo>
                  <a:pt x="4096" y="46105"/>
                  <a:pt x="3058" y="42753"/>
                  <a:pt x="3144" y="39343"/>
                </a:cubicBezTo>
                <a:cubicBezTo>
                  <a:pt x="2991" y="34990"/>
                  <a:pt x="4725" y="30789"/>
                  <a:pt x="7906" y="27817"/>
                </a:cubicBezTo>
                <a:cubicBezTo>
                  <a:pt x="11088" y="24741"/>
                  <a:pt x="15383" y="23083"/>
                  <a:pt x="19813" y="23245"/>
                </a:cubicBezTo>
                <a:close/>
                <a:moveTo>
                  <a:pt x="857726" y="23150"/>
                </a:moveTo>
                <a:cubicBezTo>
                  <a:pt x="860612" y="23141"/>
                  <a:pt x="863460" y="23722"/>
                  <a:pt x="866108" y="24865"/>
                </a:cubicBezTo>
                <a:cubicBezTo>
                  <a:pt x="868594" y="25865"/>
                  <a:pt x="870813" y="27427"/>
                  <a:pt x="872585" y="29437"/>
                </a:cubicBezTo>
                <a:cubicBezTo>
                  <a:pt x="874576" y="31885"/>
                  <a:pt x="876071" y="34695"/>
                  <a:pt x="876966" y="37724"/>
                </a:cubicBezTo>
                <a:cubicBezTo>
                  <a:pt x="879157" y="33352"/>
                  <a:pt x="882443" y="29608"/>
                  <a:pt x="886491" y="26865"/>
                </a:cubicBezTo>
                <a:cubicBezTo>
                  <a:pt x="890235" y="24436"/>
                  <a:pt x="894607" y="23141"/>
                  <a:pt x="899065" y="23150"/>
                </a:cubicBezTo>
                <a:cubicBezTo>
                  <a:pt x="903008" y="23065"/>
                  <a:pt x="906894" y="24160"/>
                  <a:pt x="910209" y="26294"/>
                </a:cubicBezTo>
                <a:cubicBezTo>
                  <a:pt x="913438" y="28446"/>
                  <a:pt x="915933" y="31542"/>
                  <a:pt x="917352" y="35152"/>
                </a:cubicBezTo>
                <a:cubicBezTo>
                  <a:pt x="919219" y="40667"/>
                  <a:pt x="920029" y="46486"/>
                  <a:pt x="919734" y="52297"/>
                </a:cubicBezTo>
                <a:lnTo>
                  <a:pt x="919734" y="85444"/>
                </a:lnTo>
                <a:lnTo>
                  <a:pt x="911733" y="85444"/>
                </a:lnTo>
                <a:lnTo>
                  <a:pt x="911733" y="52297"/>
                </a:lnTo>
                <a:cubicBezTo>
                  <a:pt x="911990" y="47772"/>
                  <a:pt x="911504" y="43239"/>
                  <a:pt x="910304" y="38867"/>
                </a:cubicBezTo>
                <a:cubicBezTo>
                  <a:pt x="909428" y="36419"/>
                  <a:pt x="907751" y="34333"/>
                  <a:pt x="905541" y="32961"/>
                </a:cubicBezTo>
                <a:cubicBezTo>
                  <a:pt x="903170" y="31418"/>
                  <a:pt x="900369" y="30646"/>
                  <a:pt x="897541" y="30770"/>
                </a:cubicBezTo>
                <a:cubicBezTo>
                  <a:pt x="893807" y="30713"/>
                  <a:pt x="890159" y="31885"/>
                  <a:pt x="887158" y="34104"/>
                </a:cubicBezTo>
                <a:cubicBezTo>
                  <a:pt x="884034" y="36304"/>
                  <a:pt x="881643" y="39390"/>
                  <a:pt x="880300" y="42962"/>
                </a:cubicBezTo>
                <a:cubicBezTo>
                  <a:pt x="878500" y="49144"/>
                  <a:pt x="877757" y="55583"/>
                  <a:pt x="878109" y="62012"/>
                </a:cubicBezTo>
                <a:lnTo>
                  <a:pt x="878109" y="85825"/>
                </a:lnTo>
                <a:lnTo>
                  <a:pt x="870394" y="85825"/>
                </a:lnTo>
                <a:lnTo>
                  <a:pt x="870394" y="54678"/>
                </a:lnTo>
                <a:cubicBezTo>
                  <a:pt x="870623" y="49687"/>
                  <a:pt x="870175" y="44686"/>
                  <a:pt x="869061" y="39819"/>
                </a:cubicBezTo>
                <a:cubicBezTo>
                  <a:pt x="868194" y="37238"/>
                  <a:pt x="866527" y="34999"/>
                  <a:pt x="864298" y="33437"/>
                </a:cubicBezTo>
                <a:cubicBezTo>
                  <a:pt x="861888" y="31875"/>
                  <a:pt x="859069" y="31075"/>
                  <a:pt x="856202" y="31151"/>
                </a:cubicBezTo>
                <a:cubicBezTo>
                  <a:pt x="852554" y="31142"/>
                  <a:pt x="848991" y="32275"/>
                  <a:pt x="846010" y="34390"/>
                </a:cubicBezTo>
                <a:cubicBezTo>
                  <a:pt x="842867" y="36552"/>
                  <a:pt x="840447" y="39600"/>
                  <a:pt x="839057" y="43153"/>
                </a:cubicBezTo>
                <a:cubicBezTo>
                  <a:pt x="837276" y="48620"/>
                  <a:pt x="836504" y="54364"/>
                  <a:pt x="836771" y="60107"/>
                </a:cubicBezTo>
                <a:lnTo>
                  <a:pt x="836771" y="85825"/>
                </a:lnTo>
                <a:lnTo>
                  <a:pt x="828960" y="85825"/>
                </a:lnTo>
                <a:lnTo>
                  <a:pt x="829056" y="24674"/>
                </a:lnTo>
                <a:lnTo>
                  <a:pt x="836866" y="24674"/>
                </a:lnTo>
                <a:lnTo>
                  <a:pt x="836866" y="35152"/>
                </a:lnTo>
                <a:cubicBezTo>
                  <a:pt x="839105" y="31828"/>
                  <a:pt x="841953" y="28951"/>
                  <a:pt x="845248" y="26675"/>
                </a:cubicBezTo>
                <a:cubicBezTo>
                  <a:pt x="849011" y="24379"/>
                  <a:pt x="853325" y="23160"/>
                  <a:pt x="857726" y="23150"/>
                </a:cubicBezTo>
                <a:close/>
                <a:moveTo>
                  <a:pt x="321373" y="23149"/>
                </a:moveTo>
                <a:cubicBezTo>
                  <a:pt x="324259" y="23140"/>
                  <a:pt x="327107" y="23721"/>
                  <a:pt x="329755" y="24864"/>
                </a:cubicBezTo>
                <a:cubicBezTo>
                  <a:pt x="332222" y="25893"/>
                  <a:pt x="334442" y="27455"/>
                  <a:pt x="336232" y="29436"/>
                </a:cubicBezTo>
                <a:cubicBezTo>
                  <a:pt x="338194" y="31903"/>
                  <a:pt x="339671" y="34713"/>
                  <a:pt x="340614" y="37723"/>
                </a:cubicBezTo>
                <a:cubicBezTo>
                  <a:pt x="342804" y="33351"/>
                  <a:pt x="346091" y="29608"/>
                  <a:pt x="350139" y="26864"/>
                </a:cubicBezTo>
                <a:cubicBezTo>
                  <a:pt x="353882" y="24435"/>
                  <a:pt x="358254" y="23140"/>
                  <a:pt x="362712" y="23149"/>
                </a:cubicBezTo>
                <a:cubicBezTo>
                  <a:pt x="366655" y="23083"/>
                  <a:pt x="370532" y="24178"/>
                  <a:pt x="373856" y="26293"/>
                </a:cubicBezTo>
                <a:cubicBezTo>
                  <a:pt x="377047" y="28493"/>
                  <a:pt x="379523" y="31570"/>
                  <a:pt x="381000" y="35151"/>
                </a:cubicBezTo>
                <a:cubicBezTo>
                  <a:pt x="382781" y="40685"/>
                  <a:pt x="383552" y="46486"/>
                  <a:pt x="383286" y="52296"/>
                </a:cubicBezTo>
                <a:lnTo>
                  <a:pt x="383286" y="85443"/>
                </a:lnTo>
                <a:lnTo>
                  <a:pt x="375380" y="85443"/>
                </a:lnTo>
                <a:lnTo>
                  <a:pt x="375380" y="52296"/>
                </a:lnTo>
                <a:cubicBezTo>
                  <a:pt x="375637" y="47772"/>
                  <a:pt x="375152" y="43238"/>
                  <a:pt x="373951" y="38866"/>
                </a:cubicBezTo>
                <a:cubicBezTo>
                  <a:pt x="373046" y="36437"/>
                  <a:pt x="371370" y="34360"/>
                  <a:pt x="369189" y="32960"/>
                </a:cubicBezTo>
                <a:cubicBezTo>
                  <a:pt x="366808" y="31436"/>
                  <a:pt x="364017" y="30674"/>
                  <a:pt x="361188" y="30769"/>
                </a:cubicBezTo>
                <a:cubicBezTo>
                  <a:pt x="357454" y="30712"/>
                  <a:pt x="353806" y="31884"/>
                  <a:pt x="350806" y="34103"/>
                </a:cubicBezTo>
                <a:cubicBezTo>
                  <a:pt x="347681" y="36303"/>
                  <a:pt x="345291" y="39390"/>
                  <a:pt x="343948" y="42961"/>
                </a:cubicBezTo>
                <a:cubicBezTo>
                  <a:pt x="342100" y="49134"/>
                  <a:pt x="341357" y="55582"/>
                  <a:pt x="341757" y="62011"/>
                </a:cubicBezTo>
                <a:lnTo>
                  <a:pt x="341757" y="85824"/>
                </a:lnTo>
                <a:lnTo>
                  <a:pt x="333946" y="85824"/>
                </a:lnTo>
                <a:lnTo>
                  <a:pt x="333946" y="54677"/>
                </a:lnTo>
                <a:cubicBezTo>
                  <a:pt x="334213" y="49677"/>
                  <a:pt x="333727" y="44676"/>
                  <a:pt x="332518" y="39818"/>
                </a:cubicBezTo>
                <a:cubicBezTo>
                  <a:pt x="331679" y="37218"/>
                  <a:pt x="330003" y="34980"/>
                  <a:pt x="327755" y="33436"/>
                </a:cubicBezTo>
                <a:cubicBezTo>
                  <a:pt x="325345" y="31874"/>
                  <a:pt x="322526" y="31074"/>
                  <a:pt x="319659" y="31150"/>
                </a:cubicBezTo>
                <a:cubicBezTo>
                  <a:pt x="316039" y="31141"/>
                  <a:pt x="312505" y="32274"/>
                  <a:pt x="309562" y="34389"/>
                </a:cubicBezTo>
                <a:cubicBezTo>
                  <a:pt x="306419" y="36551"/>
                  <a:pt x="304000" y="39599"/>
                  <a:pt x="302609" y="43152"/>
                </a:cubicBezTo>
                <a:cubicBezTo>
                  <a:pt x="300828" y="48619"/>
                  <a:pt x="300056" y="54363"/>
                  <a:pt x="300323" y="60107"/>
                </a:cubicBezTo>
                <a:lnTo>
                  <a:pt x="300323" y="85824"/>
                </a:lnTo>
                <a:lnTo>
                  <a:pt x="292512" y="85824"/>
                </a:lnTo>
                <a:lnTo>
                  <a:pt x="292703" y="24674"/>
                </a:lnTo>
                <a:lnTo>
                  <a:pt x="300514" y="24674"/>
                </a:lnTo>
                <a:lnTo>
                  <a:pt x="300514" y="35151"/>
                </a:lnTo>
                <a:cubicBezTo>
                  <a:pt x="302752" y="31827"/>
                  <a:pt x="305600" y="28950"/>
                  <a:pt x="308895" y="26674"/>
                </a:cubicBezTo>
                <a:cubicBezTo>
                  <a:pt x="312648" y="24359"/>
                  <a:pt x="316963" y="23140"/>
                  <a:pt x="321373" y="23149"/>
                </a:cubicBezTo>
                <a:close/>
                <a:moveTo>
                  <a:pt x="508635" y="22959"/>
                </a:moveTo>
                <a:cubicBezTo>
                  <a:pt x="512921" y="22883"/>
                  <a:pt x="517131" y="24073"/>
                  <a:pt x="520731" y="26388"/>
                </a:cubicBezTo>
                <a:cubicBezTo>
                  <a:pt x="524237" y="28703"/>
                  <a:pt x="526961" y="32017"/>
                  <a:pt x="528542" y="35913"/>
                </a:cubicBezTo>
                <a:cubicBezTo>
                  <a:pt x="530475" y="41809"/>
                  <a:pt x="531314" y="48000"/>
                  <a:pt x="531018" y="54201"/>
                </a:cubicBezTo>
                <a:lnTo>
                  <a:pt x="531018" y="85443"/>
                </a:lnTo>
                <a:lnTo>
                  <a:pt x="523208" y="85443"/>
                </a:lnTo>
                <a:lnTo>
                  <a:pt x="523208" y="56868"/>
                </a:lnTo>
                <a:cubicBezTo>
                  <a:pt x="523379" y="52182"/>
                  <a:pt x="523094" y="47495"/>
                  <a:pt x="522351" y="42866"/>
                </a:cubicBezTo>
                <a:cubicBezTo>
                  <a:pt x="521789" y="39171"/>
                  <a:pt x="519931" y="35799"/>
                  <a:pt x="517112" y="33341"/>
                </a:cubicBezTo>
                <a:cubicBezTo>
                  <a:pt x="514216" y="31217"/>
                  <a:pt x="510692" y="30150"/>
                  <a:pt x="507111" y="30293"/>
                </a:cubicBezTo>
                <a:cubicBezTo>
                  <a:pt x="502415" y="30255"/>
                  <a:pt x="497872" y="31951"/>
                  <a:pt x="494347" y="35056"/>
                </a:cubicBezTo>
                <a:cubicBezTo>
                  <a:pt x="490709" y="37989"/>
                  <a:pt x="488127" y="42038"/>
                  <a:pt x="487013" y="46581"/>
                </a:cubicBezTo>
                <a:cubicBezTo>
                  <a:pt x="486060" y="52048"/>
                  <a:pt x="485670" y="57601"/>
                  <a:pt x="485870" y="63154"/>
                </a:cubicBezTo>
                <a:lnTo>
                  <a:pt x="485870" y="85443"/>
                </a:lnTo>
                <a:lnTo>
                  <a:pt x="478059" y="85443"/>
                </a:lnTo>
                <a:lnTo>
                  <a:pt x="478059" y="24673"/>
                </a:lnTo>
                <a:lnTo>
                  <a:pt x="485870" y="24673"/>
                </a:lnTo>
                <a:lnTo>
                  <a:pt x="485870" y="35532"/>
                </a:lnTo>
                <a:cubicBezTo>
                  <a:pt x="488623" y="31665"/>
                  <a:pt x="492166" y="28417"/>
                  <a:pt x="496252" y="26007"/>
                </a:cubicBezTo>
                <a:cubicBezTo>
                  <a:pt x="500062" y="23988"/>
                  <a:pt x="504320" y="22940"/>
                  <a:pt x="508635" y="22959"/>
                </a:cubicBezTo>
                <a:close/>
                <a:moveTo>
                  <a:pt x="599218" y="22769"/>
                </a:moveTo>
                <a:cubicBezTo>
                  <a:pt x="603914" y="22712"/>
                  <a:pt x="608553" y="23788"/>
                  <a:pt x="612744" y="25913"/>
                </a:cubicBezTo>
                <a:cubicBezTo>
                  <a:pt x="616954" y="28227"/>
                  <a:pt x="620573" y="31485"/>
                  <a:pt x="623316" y="35438"/>
                </a:cubicBezTo>
                <a:lnTo>
                  <a:pt x="623316" y="24674"/>
                </a:lnTo>
                <a:lnTo>
                  <a:pt x="631127" y="24674"/>
                </a:lnTo>
                <a:lnTo>
                  <a:pt x="631127" y="85444"/>
                </a:lnTo>
                <a:lnTo>
                  <a:pt x="623412" y="85444"/>
                </a:lnTo>
                <a:lnTo>
                  <a:pt x="623412" y="74966"/>
                </a:lnTo>
                <a:cubicBezTo>
                  <a:pt x="620449" y="78700"/>
                  <a:pt x="616716" y="81758"/>
                  <a:pt x="612458" y="83920"/>
                </a:cubicBezTo>
                <a:cubicBezTo>
                  <a:pt x="608295" y="86015"/>
                  <a:pt x="603685" y="87063"/>
                  <a:pt x="599028" y="86968"/>
                </a:cubicBezTo>
                <a:cubicBezTo>
                  <a:pt x="590684" y="87015"/>
                  <a:pt x="582702" y="83558"/>
                  <a:pt x="577025" y="77443"/>
                </a:cubicBezTo>
                <a:cubicBezTo>
                  <a:pt x="570862" y="71480"/>
                  <a:pt x="567414" y="63251"/>
                  <a:pt x="567500" y="54678"/>
                </a:cubicBezTo>
                <a:cubicBezTo>
                  <a:pt x="567424" y="46220"/>
                  <a:pt x="570872" y="38105"/>
                  <a:pt x="577025" y="32294"/>
                </a:cubicBezTo>
                <a:cubicBezTo>
                  <a:pt x="582740" y="26122"/>
                  <a:pt x="590808" y="22655"/>
                  <a:pt x="599218" y="22769"/>
                </a:cubicBezTo>
                <a:close/>
                <a:moveTo>
                  <a:pt x="428911" y="22769"/>
                </a:moveTo>
                <a:cubicBezTo>
                  <a:pt x="433607" y="22712"/>
                  <a:pt x="438246" y="23788"/>
                  <a:pt x="442437" y="25912"/>
                </a:cubicBezTo>
                <a:cubicBezTo>
                  <a:pt x="446647" y="28227"/>
                  <a:pt x="450266" y="31484"/>
                  <a:pt x="453009" y="35437"/>
                </a:cubicBezTo>
                <a:lnTo>
                  <a:pt x="453009" y="24674"/>
                </a:lnTo>
                <a:lnTo>
                  <a:pt x="460820" y="24674"/>
                </a:lnTo>
                <a:lnTo>
                  <a:pt x="460820" y="85443"/>
                </a:lnTo>
                <a:lnTo>
                  <a:pt x="453105" y="85443"/>
                </a:lnTo>
                <a:lnTo>
                  <a:pt x="453105" y="74966"/>
                </a:lnTo>
                <a:cubicBezTo>
                  <a:pt x="450162" y="78719"/>
                  <a:pt x="446418" y="81786"/>
                  <a:pt x="442151" y="83919"/>
                </a:cubicBezTo>
                <a:cubicBezTo>
                  <a:pt x="437988" y="86015"/>
                  <a:pt x="433378" y="87063"/>
                  <a:pt x="428721" y="86967"/>
                </a:cubicBezTo>
                <a:cubicBezTo>
                  <a:pt x="420377" y="87015"/>
                  <a:pt x="412395" y="83557"/>
                  <a:pt x="406718" y="77442"/>
                </a:cubicBezTo>
                <a:cubicBezTo>
                  <a:pt x="400555" y="71480"/>
                  <a:pt x="397107" y="63250"/>
                  <a:pt x="397193" y="54677"/>
                </a:cubicBezTo>
                <a:cubicBezTo>
                  <a:pt x="397155" y="46229"/>
                  <a:pt x="400603" y="38132"/>
                  <a:pt x="406718" y="32294"/>
                </a:cubicBezTo>
                <a:cubicBezTo>
                  <a:pt x="412452" y="26141"/>
                  <a:pt x="420501" y="22683"/>
                  <a:pt x="428911" y="22769"/>
                </a:cubicBezTo>
                <a:close/>
                <a:moveTo>
                  <a:pt x="48863" y="1529"/>
                </a:moveTo>
                <a:lnTo>
                  <a:pt x="56674" y="1529"/>
                </a:lnTo>
                <a:lnTo>
                  <a:pt x="56674" y="85730"/>
                </a:lnTo>
                <a:lnTo>
                  <a:pt x="48863" y="85730"/>
                </a:lnTo>
                <a:close/>
                <a:moveTo>
                  <a:pt x="148209" y="1147"/>
                </a:moveTo>
                <a:lnTo>
                  <a:pt x="156020" y="1528"/>
                </a:lnTo>
                <a:lnTo>
                  <a:pt x="156020" y="85729"/>
                </a:lnTo>
                <a:lnTo>
                  <a:pt x="148305" y="85729"/>
                </a:lnTo>
                <a:lnTo>
                  <a:pt x="148305" y="75251"/>
                </a:lnTo>
                <a:cubicBezTo>
                  <a:pt x="145342" y="78985"/>
                  <a:pt x="141609" y="82042"/>
                  <a:pt x="137351" y="84205"/>
                </a:cubicBezTo>
                <a:cubicBezTo>
                  <a:pt x="133188" y="86300"/>
                  <a:pt x="128578" y="87348"/>
                  <a:pt x="123921" y="87253"/>
                </a:cubicBezTo>
                <a:cubicBezTo>
                  <a:pt x="115577" y="87300"/>
                  <a:pt x="107595" y="83843"/>
                  <a:pt x="101918" y="77728"/>
                </a:cubicBezTo>
                <a:cubicBezTo>
                  <a:pt x="95755" y="71765"/>
                  <a:pt x="92307" y="63535"/>
                  <a:pt x="92393" y="54963"/>
                </a:cubicBezTo>
                <a:cubicBezTo>
                  <a:pt x="92355" y="46514"/>
                  <a:pt x="95803" y="38418"/>
                  <a:pt x="101918" y="32579"/>
                </a:cubicBezTo>
                <a:cubicBezTo>
                  <a:pt x="107633" y="26407"/>
                  <a:pt x="115701" y="22940"/>
                  <a:pt x="124111" y="23054"/>
                </a:cubicBezTo>
                <a:cubicBezTo>
                  <a:pt x="128807" y="22997"/>
                  <a:pt x="133446" y="24073"/>
                  <a:pt x="137637" y="26197"/>
                </a:cubicBezTo>
                <a:cubicBezTo>
                  <a:pt x="141847" y="28512"/>
                  <a:pt x="145466" y="31769"/>
                  <a:pt x="148209" y="35722"/>
                </a:cubicBezTo>
                <a:close/>
                <a:moveTo>
                  <a:pt x="550450" y="4"/>
                </a:moveTo>
                <a:cubicBezTo>
                  <a:pt x="552183" y="-63"/>
                  <a:pt x="553850" y="633"/>
                  <a:pt x="555022" y="1909"/>
                </a:cubicBezTo>
                <a:cubicBezTo>
                  <a:pt x="556260" y="3109"/>
                  <a:pt x="556946" y="4757"/>
                  <a:pt x="556927" y="6481"/>
                </a:cubicBezTo>
                <a:cubicBezTo>
                  <a:pt x="556927" y="8167"/>
                  <a:pt x="556241" y="9786"/>
                  <a:pt x="555022" y="10958"/>
                </a:cubicBezTo>
                <a:cubicBezTo>
                  <a:pt x="553822" y="12196"/>
                  <a:pt x="552174" y="12882"/>
                  <a:pt x="550450" y="12863"/>
                </a:cubicBezTo>
                <a:cubicBezTo>
                  <a:pt x="548764" y="12863"/>
                  <a:pt x="547144" y="12177"/>
                  <a:pt x="545973" y="10958"/>
                </a:cubicBezTo>
                <a:cubicBezTo>
                  <a:pt x="544754" y="9786"/>
                  <a:pt x="544068" y="8167"/>
                  <a:pt x="544068" y="6481"/>
                </a:cubicBezTo>
                <a:cubicBezTo>
                  <a:pt x="544049" y="4757"/>
                  <a:pt x="544735" y="3109"/>
                  <a:pt x="545973" y="1909"/>
                </a:cubicBezTo>
                <a:cubicBezTo>
                  <a:pt x="547116" y="652"/>
                  <a:pt x="548754" y="-44"/>
                  <a:pt x="550450" y="4"/>
                </a:cubicBezTo>
                <a:close/>
                <a:moveTo>
                  <a:pt x="75628" y="4"/>
                </a:moveTo>
                <a:cubicBezTo>
                  <a:pt x="77362" y="-63"/>
                  <a:pt x="79029" y="633"/>
                  <a:pt x="80200" y="1909"/>
                </a:cubicBezTo>
                <a:cubicBezTo>
                  <a:pt x="81439" y="3109"/>
                  <a:pt x="82124" y="4757"/>
                  <a:pt x="82105" y="6481"/>
                </a:cubicBezTo>
                <a:cubicBezTo>
                  <a:pt x="82105" y="8167"/>
                  <a:pt x="81420" y="9786"/>
                  <a:pt x="80200" y="10958"/>
                </a:cubicBezTo>
                <a:cubicBezTo>
                  <a:pt x="79000" y="12196"/>
                  <a:pt x="77352" y="12882"/>
                  <a:pt x="75628" y="12863"/>
                </a:cubicBezTo>
                <a:cubicBezTo>
                  <a:pt x="73942" y="12863"/>
                  <a:pt x="72323" y="12177"/>
                  <a:pt x="71152" y="10958"/>
                </a:cubicBezTo>
                <a:cubicBezTo>
                  <a:pt x="69932" y="9786"/>
                  <a:pt x="69247" y="8167"/>
                  <a:pt x="69247" y="6481"/>
                </a:cubicBezTo>
                <a:cubicBezTo>
                  <a:pt x="69228" y="4757"/>
                  <a:pt x="69913" y="3109"/>
                  <a:pt x="71152" y="1909"/>
                </a:cubicBezTo>
                <a:cubicBezTo>
                  <a:pt x="72295" y="652"/>
                  <a:pt x="73933" y="-44"/>
                  <a:pt x="75628" y="4"/>
                </a:cubicBezTo>
                <a:close/>
              </a:path>
            </a:pathLst>
          </a:custGeom>
          <a:solidFill>
            <a:srgbClr val="85200C"/>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10 Timeline">
  <p:cSld name="CUSTOM_14">
    <p:spTree>
      <p:nvGrpSpPr>
        <p:cNvPr id="1207" name="Shape 1207"/>
        <p:cNvGrpSpPr/>
        <p:nvPr/>
      </p:nvGrpSpPr>
      <p:grpSpPr>
        <a:xfrm>
          <a:off x="0" y="0"/>
          <a:ext cx="0" cy="0"/>
          <a:chOff x="0" y="0"/>
          <a:chExt cx="0" cy="0"/>
        </a:xfrm>
      </p:grpSpPr>
      <p:pic>
        <p:nvPicPr>
          <p:cNvPr descr="A red moon in the sky&#10;&#10;Description automatically generated" id="1208" name="Google Shape;1208;p12"/>
          <p:cNvPicPr preferRelativeResize="0"/>
          <p:nvPr/>
        </p:nvPicPr>
        <p:blipFill rotWithShape="1">
          <a:blip r:embed="rId2">
            <a:alphaModFix/>
          </a:blip>
          <a:srcRect b="20063" l="18777" r="18777" t="17490"/>
          <a:stretch/>
        </p:blipFill>
        <p:spPr>
          <a:xfrm>
            <a:off x="74802" y="0"/>
            <a:ext cx="1005900" cy="1005900"/>
          </a:xfrm>
          <a:prstGeom prst="ellipse">
            <a:avLst/>
          </a:prstGeom>
          <a:noFill/>
          <a:ln>
            <a:noFill/>
          </a:ln>
          <a:effectLst>
            <a:outerShdw blurRad="700088" rotWithShape="0" algn="bl">
              <a:srgbClr val="FF9900">
                <a:alpha val="60000"/>
              </a:srgbClr>
            </a:outerShdw>
          </a:effectLst>
        </p:spPr>
      </p:pic>
      <p:sp>
        <p:nvSpPr>
          <p:cNvPr id="1209" name="Google Shape;1209;p12"/>
          <p:cNvSpPr txBox="1"/>
          <p:nvPr>
            <p:ph idx="1" type="body"/>
          </p:nvPr>
        </p:nvSpPr>
        <p:spPr>
          <a:xfrm>
            <a:off x="415600" y="3238625"/>
            <a:ext cx="1997700" cy="2330100"/>
          </a:xfrm>
          <a:prstGeom prst="rect">
            <a:avLst/>
          </a:prstGeom>
        </p:spPr>
        <p:txBody>
          <a:bodyPr anchorCtr="0" anchor="t" bIns="121900" lIns="121900" spcFirstLastPara="1" rIns="121900" wrap="square" tIns="121900">
            <a:noAutofit/>
          </a:bodyPr>
          <a:lstStyle>
            <a:lvl1pPr indent="-330200" lvl="0" marL="457200">
              <a:spcBef>
                <a:spcPts val="0"/>
              </a:spcBef>
              <a:spcAft>
                <a:spcPts val="0"/>
              </a:spcAft>
              <a:buSzPts val="1600"/>
              <a:buChar char="●"/>
              <a:defRPr sz="1600"/>
            </a:lvl1pPr>
            <a:lvl2pPr indent="-330200" lvl="1" marL="914400">
              <a:spcBef>
                <a:spcPts val="0"/>
              </a:spcBef>
              <a:spcAft>
                <a:spcPts val="0"/>
              </a:spcAft>
              <a:buSzPts val="1600"/>
              <a:buChar char="○"/>
              <a:defRPr sz="1600"/>
            </a:lvl2pPr>
            <a:lvl3pPr indent="-330200" lvl="2" marL="1371600">
              <a:spcBef>
                <a:spcPts val="2100"/>
              </a:spcBef>
              <a:spcAft>
                <a:spcPts val="0"/>
              </a:spcAft>
              <a:buSzPts val="1600"/>
              <a:buChar char="■"/>
              <a:defRPr sz="1600"/>
            </a:lvl3pPr>
            <a:lvl4pPr indent="-330200" lvl="3" marL="1828800">
              <a:spcBef>
                <a:spcPts val="2100"/>
              </a:spcBef>
              <a:spcAft>
                <a:spcPts val="0"/>
              </a:spcAft>
              <a:buSzPts val="1600"/>
              <a:buChar char="●"/>
              <a:defRPr sz="1600"/>
            </a:lvl4pPr>
            <a:lvl5pPr indent="-330200" lvl="4" marL="2286000">
              <a:spcBef>
                <a:spcPts val="2100"/>
              </a:spcBef>
              <a:spcAft>
                <a:spcPts val="0"/>
              </a:spcAft>
              <a:buSzPts val="1600"/>
              <a:buChar char="○"/>
              <a:defRPr sz="1600"/>
            </a:lvl5pPr>
            <a:lvl6pPr indent="-330200" lvl="5" marL="2743200">
              <a:spcBef>
                <a:spcPts val="2100"/>
              </a:spcBef>
              <a:spcAft>
                <a:spcPts val="0"/>
              </a:spcAft>
              <a:buSzPts val="1600"/>
              <a:buChar char="■"/>
              <a:defRPr sz="1600"/>
            </a:lvl6pPr>
            <a:lvl7pPr indent="-330200" lvl="6" marL="3200400">
              <a:spcBef>
                <a:spcPts val="2100"/>
              </a:spcBef>
              <a:spcAft>
                <a:spcPts val="0"/>
              </a:spcAft>
              <a:buSzPts val="1600"/>
              <a:buChar char="●"/>
              <a:defRPr sz="1600"/>
            </a:lvl7pPr>
            <a:lvl8pPr indent="-330200" lvl="7" marL="3657600">
              <a:spcBef>
                <a:spcPts val="2100"/>
              </a:spcBef>
              <a:spcAft>
                <a:spcPts val="0"/>
              </a:spcAft>
              <a:buSzPts val="1600"/>
              <a:buChar char="○"/>
              <a:defRPr sz="1600"/>
            </a:lvl8pPr>
            <a:lvl9pPr indent="-330200" lvl="8" marL="4114800">
              <a:spcBef>
                <a:spcPts val="2100"/>
              </a:spcBef>
              <a:spcAft>
                <a:spcPts val="2100"/>
              </a:spcAft>
              <a:buSzPts val="1600"/>
              <a:buChar char="■"/>
              <a:defRPr sz="1600"/>
            </a:lvl9pPr>
          </a:lstStyle>
          <a:p/>
        </p:txBody>
      </p:sp>
      <p:grpSp>
        <p:nvGrpSpPr>
          <p:cNvPr id="1210" name="Google Shape;1210;p12"/>
          <p:cNvGrpSpPr/>
          <p:nvPr/>
        </p:nvGrpSpPr>
        <p:grpSpPr>
          <a:xfrm>
            <a:off x="8366675" y="4041562"/>
            <a:ext cx="3552722" cy="3080964"/>
            <a:chOff x="5258534" y="2563009"/>
            <a:chExt cx="2241041" cy="1943458"/>
          </a:xfrm>
        </p:grpSpPr>
        <p:sp>
          <p:nvSpPr>
            <p:cNvPr id="1211" name="Google Shape;1211;p12"/>
            <p:cNvSpPr/>
            <p:nvPr/>
          </p:nvSpPr>
          <p:spPr>
            <a:xfrm>
              <a:off x="5810020" y="2563009"/>
              <a:ext cx="1446122" cy="1877199"/>
            </a:xfrm>
            <a:custGeom>
              <a:rect b="b" l="l" r="r" t="t"/>
              <a:pathLst>
                <a:path extrusionOk="0" h="1877199" w="1446122">
                  <a:moveTo>
                    <a:pt x="1442418" y="0"/>
                  </a:moveTo>
                  <a:cubicBezTo>
                    <a:pt x="1467981" y="73358"/>
                    <a:pt x="1353703" y="305109"/>
                    <a:pt x="1330082" y="377101"/>
                  </a:cubicBezTo>
                  <a:cubicBezTo>
                    <a:pt x="1308223" y="443652"/>
                    <a:pt x="1273793" y="505455"/>
                    <a:pt x="1249930" y="571508"/>
                  </a:cubicBezTo>
                  <a:cubicBezTo>
                    <a:pt x="1148888" y="850914"/>
                    <a:pt x="1024591" y="1149277"/>
                    <a:pt x="801195" y="1353388"/>
                  </a:cubicBezTo>
                  <a:cubicBezTo>
                    <a:pt x="683151" y="1461266"/>
                    <a:pt x="547803" y="1553302"/>
                    <a:pt x="406867" y="1630425"/>
                  </a:cubicBezTo>
                  <a:cubicBezTo>
                    <a:pt x="367519" y="1651963"/>
                    <a:pt x="322099" y="1681838"/>
                    <a:pt x="280201" y="1696429"/>
                  </a:cubicBezTo>
                  <a:cubicBezTo>
                    <a:pt x="275829" y="1697960"/>
                    <a:pt x="2028" y="1882882"/>
                    <a:pt x="0" y="1877065"/>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12" name="Google Shape;1212;p12"/>
            <p:cNvSpPr/>
            <p:nvPr/>
          </p:nvSpPr>
          <p:spPr>
            <a:xfrm>
              <a:off x="6814276" y="3833414"/>
              <a:ext cx="63588" cy="522882"/>
            </a:xfrm>
            <a:custGeom>
              <a:rect b="b" l="l" r="r" t="t"/>
              <a:pathLst>
                <a:path extrusionOk="0" h="522882" w="63588">
                  <a:moveTo>
                    <a:pt x="2969" y="0"/>
                  </a:moveTo>
                  <a:cubicBezTo>
                    <a:pt x="-9176" y="19656"/>
                    <a:pt x="19606" y="100677"/>
                    <a:pt x="23614" y="126301"/>
                  </a:cubicBezTo>
                  <a:cubicBezTo>
                    <a:pt x="40373" y="233142"/>
                    <a:pt x="71463" y="414931"/>
                    <a:pt x="61748" y="522882"/>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13" name="Google Shape;1213;p12"/>
            <p:cNvSpPr/>
            <p:nvPr/>
          </p:nvSpPr>
          <p:spPr>
            <a:xfrm>
              <a:off x="6305420" y="2881957"/>
              <a:ext cx="1194155" cy="1624510"/>
            </a:xfrm>
            <a:custGeom>
              <a:rect b="b" l="l" r="r" t="t"/>
              <a:pathLst>
                <a:path extrusionOk="0" h="1624510" w="1194155">
                  <a:moveTo>
                    <a:pt x="1194156" y="0"/>
                  </a:moveTo>
                  <a:cubicBezTo>
                    <a:pt x="1163006" y="123442"/>
                    <a:pt x="742993" y="520514"/>
                    <a:pt x="676077" y="625247"/>
                  </a:cubicBezTo>
                  <a:cubicBezTo>
                    <a:pt x="549533" y="823103"/>
                    <a:pt x="408355" y="1010345"/>
                    <a:pt x="282599" y="1207042"/>
                  </a:cubicBezTo>
                  <a:cubicBezTo>
                    <a:pt x="230925" y="1287832"/>
                    <a:pt x="80456" y="1569812"/>
                    <a:pt x="0" y="1624511"/>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14" name="Google Shape;1214;p12"/>
            <p:cNvSpPr/>
            <p:nvPr/>
          </p:nvSpPr>
          <p:spPr>
            <a:xfrm>
              <a:off x="6804857" y="3783379"/>
              <a:ext cx="482860" cy="438126"/>
            </a:xfrm>
            <a:custGeom>
              <a:rect b="b" l="l" r="r" t="t"/>
              <a:pathLst>
                <a:path extrusionOk="0" h="438126" w="482860">
                  <a:moveTo>
                    <a:pt x="0" y="0"/>
                  </a:moveTo>
                  <a:cubicBezTo>
                    <a:pt x="167592" y="133619"/>
                    <a:pt x="341985" y="276776"/>
                    <a:pt x="482860" y="438126"/>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15" name="Google Shape;1215;p12"/>
            <p:cNvSpPr/>
            <p:nvPr/>
          </p:nvSpPr>
          <p:spPr>
            <a:xfrm>
              <a:off x="6800303" y="3780033"/>
              <a:ext cx="699272" cy="65883"/>
            </a:xfrm>
            <a:custGeom>
              <a:rect b="b" l="l" r="r" t="t"/>
              <a:pathLst>
                <a:path extrusionOk="0" h="65883" w="699272">
                  <a:moveTo>
                    <a:pt x="0" y="595"/>
                  </a:moveTo>
                  <a:cubicBezTo>
                    <a:pt x="2125" y="-2884"/>
                    <a:pt x="149800" y="10019"/>
                    <a:pt x="160366" y="10129"/>
                  </a:cubicBezTo>
                  <a:cubicBezTo>
                    <a:pt x="245863" y="11057"/>
                    <a:pt x="332452" y="19911"/>
                    <a:pt x="417281" y="30750"/>
                  </a:cubicBezTo>
                  <a:cubicBezTo>
                    <a:pt x="509638" y="42542"/>
                    <a:pt x="608433" y="44673"/>
                    <a:pt x="699273" y="65884"/>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16" name="Google Shape;1216;p12"/>
            <p:cNvSpPr/>
            <p:nvPr/>
          </p:nvSpPr>
          <p:spPr>
            <a:xfrm>
              <a:off x="5258534" y="3812350"/>
              <a:ext cx="1453904" cy="467827"/>
            </a:xfrm>
            <a:custGeom>
              <a:rect b="b" l="l" r="r" t="t"/>
              <a:pathLst>
                <a:path extrusionOk="0" h="467827" w="1453904">
                  <a:moveTo>
                    <a:pt x="1453904" y="0"/>
                  </a:moveTo>
                  <a:cubicBezTo>
                    <a:pt x="1387657" y="19449"/>
                    <a:pt x="1326632" y="62185"/>
                    <a:pt x="1261963" y="87530"/>
                  </a:cubicBezTo>
                  <a:cubicBezTo>
                    <a:pt x="1041664" y="173847"/>
                    <a:pt x="805146" y="244745"/>
                    <a:pt x="576832" y="307757"/>
                  </a:cubicBezTo>
                  <a:cubicBezTo>
                    <a:pt x="480108" y="334444"/>
                    <a:pt x="384738" y="368946"/>
                    <a:pt x="286430" y="389756"/>
                  </a:cubicBezTo>
                  <a:cubicBezTo>
                    <a:pt x="252188" y="397006"/>
                    <a:pt x="-6517" y="469738"/>
                    <a:pt x="126" y="467789"/>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17" name="Google Shape;1217;p12"/>
            <p:cNvSpPr/>
            <p:nvPr/>
          </p:nvSpPr>
          <p:spPr>
            <a:xfrm>
              <a:off x="6651291" y="3608968"/>
              <a:ext cx="198816" cy="227342"/>
            </a:xfrm>
            <a:custGeom>
              <a:rect b="b" l="l" r="r" t="t"/>
              <a:pathLst>
                <a:path extrusionOk="0" h="227342" w="198816">
                  <a:moveTo>
                    <a:pt x="198743" y="6"/>
                  </a:moveTo>
                  <a:cubicBezTo>
                    <a:pt x="200078" y="-298"/>
                    <a:pt x="182955" y="11646"/>
                    <a:pt x="176337" y="19504"/>
                  </a:cubicBezTo>
                  <a:cubicBezTo>
                    <a:pt x="160731" y="38072"/>
                    <a:pt x="144458" y="56094"/>
                    <a:pt x="129641" y="75307"/>
                  </a:cubicBezTo>
                  <a:cubicBezTo>
                    <a:pt x="100252" y="113519"/>
                    <a:pt x="64791" y="148574"/>
                    <a:pt x="33154" y="185189"/>
                  </a:cubicBezTo>
                  <a:cubicBezTo>
                    <a:pt x="23256" y="196611"/>
                    <a:pt x="13602" y="220481"/>
                    <a:pt x="0" y="227342"/>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18" name="Google Shape;1218;p12"/>
            <p:cNvSpPr/>
            <p:nvPr/>
          </p:nvSpPr>
          <p:spPr>
            <a:xfrm>
              <a:off x="6595428" y="3516724"/>
              <a:ext cx="299913" cy="348617"/>
            </a:xfrm>
            <a:custGeom>
              <a:rect b="b" l="l" r="r" t="t"/>
              <a:pathLst>
                <a:path extrusionOk="0" h="348617" w="299913">
                  <a:moveTo>
                    <a:pt x="299905" y="7"/>
                  </a:moveTo>
                  <a:cubicBezTo>
                    <a:pt x="300148" y="-315"/>
                    <a:pt x="294804" y="10894"/>
                    <a:pt x="292740" y="13997"/>
                  </a:cubicBezTo>
                  <a:cubicBezTo>
                    <a:pt x="286425" y="23524"/>
                    <a:pt x="277742" y="31625"/>
                    <a:pt x="270576" y="40478"/>
                  </a:cubicBezTo>
                  <a:cubicBezTo>
                    <a:pt x="249749" y="66187"/>
                    <a:pt x="229832" y="91393"/>
                    <a:pt x="206515" y="114892"/>
                  </a:cubicBezTo>
                  <a:cubicBezTo>
                    <a:pt x="160063" y="161630"/>
                    <a:pt x="108449" y="210074"/>
                    <a:pt x="69102" y="262884"/>
                  </a:cubicBezTo>
                  <a:cubicBezTo>
                    <a:pt x="52221" y="285582"/>
                    <a:pt x="26353" y="335325"/>
                    <a:pt x="0" y="348617"/>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19" name="Google Shape;1219;p12"/>
            <p:cNvSpPr/>
            <p:nvPr/>
          </p:nvSpPr>
          <p:spPr>
            <a:xfrm>
              <a:off x="6989148" y="3326664"/>
              <a:ext cx="104198" cy="34280"/>
            </a:xfrm>
            <a:custGeom>
              <a:rect b="b" l="l" r="r" t="t"/>
              <a:pathLst>
                <a:path extrusionOk="0" h="34280" w="104198">
                  <a:moveTo>
                    <a:pt x="0" y="32"/>
                  </a:moveTo>
                  <a:cubicBezTo>
                    <a:pt x="0" y="-630"/>
                    <a:pt x="3522" y="9147"/>
                    <a:pt x="5040" y="11837"/>
                  </a:cubicBezTo>
                  <a:cubicBezTo>
                    <a:pt x="10019" y="20435"/>
                    <a:pt x="18399" y="24764"/>
                    <a:pt x="27507" y="28329"/>
                  </a:cubicBezTo>
                  <a:cubicBezTo>
                    <a:pt x="57018" y="39908"/>
                    <a:pt x="80153" y="33320"/>
                    <a:pt x="104199" y="19475"/>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20" name="Google Shape;1220;p12"/>
            <p:cNvSpPr/>
            <p:nvPr/>
          </p:nvSpPr>
          <p:spPr>
            <a:xfrm>
              <a:off x="6976336" y="3356456"/>
              <a:ext cx="91385" cy="38661"/>
            </a:xfrm>
            <a:custGeom>
              <a:rect b="b" l="l" r="r" t="t"/>
              <a:pathLst>
                <a:path extrusionOk="0" h="38661" w="91385">
                  <a:moveTo>
                    <a:pt x="0" y="0"/>
                  </a:moveTo>
                  <a:cubicBezTo>
                    <a:pt x="13905" y="24186"/>
                    <a:pt x="65518" y="56168"/>
                    <a:pt x="91386" y="27076"/>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21" name="Google Shape;1221;p12"/>
            <p:cNvSpPr/>
            <p:nvPr/>
          </p:nvSpPr>
          <p:spPr>
            <a:xfrm>
              <a:off x="7079614" y="3355776"/>
              <a:ext cx="142706" cy="454225"/>
            </a:xfrm>
            <a:custGeom>
              <a:rect b="b" l="l" r="r" t="t"/>
              <a:pathLst>
                <a:path extrusionOk="0" h="454225" w="142706">
                  <a:moveTo>
                    <a:pt x="6082" y="0"/>
                  </a:moveTo>
                  <a:cubicBezTo>
                    <a:pt x="-14564" y="107818"/>
                    <a:pt x="19987" y="220888"/>
                    <a:pt x="70021" y="315754"/>
                  </a:cubicBezTo>
                  <a:cubicBezTo>
                    <a:pt x="85749" y="345550"/>
                    <a:pt x="103115" y="375759"/>
                    <a:pt x="115684" y="407031"/>
                  </a:cubicBezTo>
                  <a:cubicBezTo>
                    <a:pt x="117203" y="410850"/>
                    <a:pt x="141067" y="456307"/>
                    <a:pt x="142706" y="454151"/>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22" name="Google Shape;1222;p12"/>
            <p:cNvSpPr/>
            <p:nvPr/>
          </p:nvSpPr>
          <p:spPr>
            <a:xfrm>
              <a:off x="7049765" y="3399872"/>
              <a:ext cx="121670" cy="405257"/>
            </a:xfrm>
            <a:custGeom>
              <a:rect b="b" l="l" r="r" t="t"/>
              <a:pathLst>
                <a:path extrusionOk="0" h="405257" w="121670">
                  <a:moveTo>
                    <a:pt x="7210" y="0"/>
                  </a:moveTo>
                  <a:cubicBezTo>
                    <a:pt x="-9429" y="21732"/>
                    <a:pt x="7817" y="71980"/>
                    <a:pt x="8728" y="97708"/>
                  </a:cubicBezTo>
                  <a:cubicBezTo>
                    <a:pt x="11703" y="176695"/>
                    <a:pt x="46679" y="264371"/>
                    <a:pt x="81047" y="334790"/>
                  </a:cubicBezTo>
                  <a:cubicBezTo>
                    <a:pt x="92280" y="357901"/>
                    <a:pt x="100478" y="389063"/>
                    <a:pt x="121670" y="405258"/>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23" name="Google Shape;1223;p12"/>
            <p:cNvSpPr/>
            <p:nvPr/>
          </p:nvSpPr>
          <p:spPr>
            <a:xfrm>
              <a:off x="7015296" y="3453866"/>
              <a:ext cx="95931" cy="344297"/>
            </a:xfrm>
            <a:custGeom>
              <a:rect b="b" l="l" r="r" t="t"/>
              <a:pathLst>
                <a:path extrusionOk="0" h="344297" w="95931">
                  <a:moveTo>
                    <a:pt x="3363" y="0"/>
                  </a:moveTo>
                  <a:cubicBezTo>
                    <a:pt x="-10604" y="72799"/>
                    <a:pt x="21883" y="171843"/>
                    <a:pt x="46718" y="239651"/>
                  </a:cubicBezTo>
                  <a:cubicBezTo>
                    <a:pt x="55766" y="264358"/>
                    <a:pt x="67242" y="288331"/>
                    <a:pt x="76046" y="312469"/>
                  </a:cubicBezTo>
                  <a:cubicBezTo>
                    <a:pt x="79083" y="320757"/>
                    <a:pt x="85944" y="328068"/>
                    <a:pt x="90074" y="335895"/>
                  </a:cubicBezTo>
                  <a:cubicBezTo>
                    <a:pt x="91105" y="337929"/>
                    <a:pt x="96935" y="346509"/>
                    <a:pt x="95781" y="343759"/>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24" name="Google Shape;1224;p12"/>
            <p:cNvSpPr/>
            <p:nvPr/>
          </p:nvSpPr>
          <p:spPr>
            <a:xfrm>
              <a:off x="6939781" y="3575850"/>
              <a:ext cx="85678" cy="216645"/>
            </a:xfrm>
            <a:custGeom>
              <a:rect b="b" l="l" r="r" t="t"/>
              <a:pathLst>
                <a:path extrusionOk="0" h="216645" w="85678">
                  <a:moveTo>
                    <a:pt x="0" y="0"/>
                  </a:moveTo>
                  <a:cubicBezTo>
                    <a:pt x="1700" y="322"/>
                    <a:pt x="729" y="5951"/>
                    <a:pt x="789" y="7809"/>
                  </a:cubicBezTo>
                  <a:cubicBezTo>
                    <a:pt x="1214" y="23639"/>
                    <a:pt x="2975" y="42098"/>
                    <a:pt x="8501" y="57085"/>
                  </a:cubicBezTo>
                  <a:cubicBezTo>
                    <a:pt x="20767" y="90730"/>
                    <a:pt x="35948" y="123429"/>
                    <a:pt x="48881" y="156826"/>
                  </a:cubicBezTo>
                  <a:cubicBezTo>
                    <a:pt x="54467" y="171175"/>
                    <a:pt x="62847" y="185821"/>
                    <a:pt x="71531" y="198603"/>
                  </a:cubicBezTo>
                  <a:cubicBezTo>
                    <a:pt x="74141" y="202465"/>
                    <a:pt x="85618" y="216832"/>
                    <a:pt x="85678" y="216643"/>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25" name="Google Shape;1225;p12"/>
            <p:cNvSpPr/>
            <p:nvPr/>
          </p:nvSpPr>
          <p:spPr>
            <a:xfrm>
              <a:off x="6913362" y="3612720"/>
              <a:ext cx="49775" cy="180447"/>
            </a:xfrm>
            <a:custGeom>
              <a:rect b="b" l="l" r="r" t="t"/>
              <a:pathLst>
                <a:path extrusionOk="0" h="180447" w="49775">
                  <a:moveTo>
                    <a:pt x="5" y="0"/>
                  </a:moveTo>
                  <a:cubicBezTo>
                    <a:pt x="2859" y="6892"/>
                    <a:pt x="-845" y="17355"/>
                    <a:pt x="187" y="24841"/>
                  </a:cubicBezTo>
                  <a:cubicBezTo>
                    <a:pt x="4742" y="58979"/>
                    <a:pt x="11482" y="100507"/>
                    <a:pt x="27633" y="131117"/>
                  </a:cubicBezTo>
                  <a:cubicBezTo>
                    <a:pt x="31519" y="138464"/>
                    <a:pt x="50768" y="175201"/>
                    <a:pt x="49736" y="180447"/>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26" name="Google Shape;1226;p12"/>
            <p:cNvSpPr/>
            <p:nvPr/>
          </p:nvSpPr>
          <p:spPr>
            <a:xfrm>
              <a:off x="6889947" y="3639796"/>
              <a:ext cx="46676" cy="147851"/>
            </a:xfrm>
            <a:custGeom>
              <a:rect b="b" l="l" r="r" t="t"/>
              <a:pathLst>
                <a:path extrusionOk="0" h="147851" w="46676">
                  <a:moveTo>
                    <a:pt x="4657" y="0"/>
                  </a:moveTo>
                  <a:cubicBezTo>
                    <a:pt x="-16109" y="27179"/>
                    <a:pt x="38844" y="119944"/>
                    <a:pt x="46677" y="147852"/>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27" name="Google Shape;1227;p12"/>
            <p:cNvSpPr/>
            <p:nvPr/>
          </p:nvSpPr>
          <p:spPr>
            <a:xfrm>
              <a:off x="6860056" y="3689667"/>
              <a:ext cx="29990" cy="94884"/>
            </a:xfrm>
            <a:custGeom>
              <a:rect b="b" l="l" r="r" t="t"/>
              <a:pathLst>
                <a:path extrusionOk="0" h="94884" w="29990">
                  <a:moveTo>
                    <a:pt x="665" y="0"/>
                  </a:moveTo>
                  <a:cubicBezTo>
                    <a:pt x="-5468" y="32061"/>
                    <a:pt x="32909" y="78678"/>
                    <a:pt x="29812" y="94884"/>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28" name="Google Shape;1228;p12"/>
            <p:cNvSpPr/>
            <p:nvPr/>
          </p:nvSpPr>
          <p:spPr>
            <a:xfrm>
              <a:off x="6836008" y="3718323"/>
              <a:ext cx="22223" cy="61965"/>
            </a:xfrm>
            <a:custGeom>
              <a:rect b="b" l="l" r="r" t="t"/>
              <a:pathLst>
                <a:path extrusionOk="0" h="61965" w="22223">
                  <a:moveTo>
                    <a:pt x="0" y="1341"/>
                  </a:moveTo>
                  <a:cubicBezTo>
                    <a:pt x="1336" y="-5399"/>
                    <a:pt x="1032" y="15125"/>
                    <a:pt x="2854" y="21732"/>
                  </a:cubicBezTo>
                  <a:cubicBezTo>
                    <a:pt x="7104" y="36760"/>
                    <a:pt x="13602" y="49269"/>
                    <a:pt x="22224" y="61966"/>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29" name="Google Shape;1229;p12"/>
            <p:cNvSpPr/>
            <p:nvPr/>
          </p:nvSpPr>
          <p:spPr>
            <a:xfrm>
              <a:off x="6821798" y="3746703"/>
              <a:ext cx="13723" cy="41412"/>
            </a:xfrm>
            <a:custGeom>
              <a:rect b="b" l="l" r="r" t="t"/>
              <a:pathLst>
                <a:path extrusionOk="0" h="41412" w="13723">
                  <a:moveTo>
                    <a:pt x="0" y="0"/>
                  </a:moveTo>
                  <a:cubicBezTo>
                    <a:pt x="4069" y="14343"/>
                    <a:pt x="7773" y="27301"/>
                    <a:pt x="13723" y="41412"/>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30" name="Google Shape;1230;p12"/>
            <p:cNvSpPr/>
            <p:nvPr/>
          </p:nvSpPr>
          <p:spPr>
            <a:xfrm>
              <a:off x="6934438" y="3435704"/>
              <a:ext cx="91750" cy="21974"/>
            </a:xfrm>
            <a:custGeom>
              <a:rect b="b" l="l" r="r" t="t"/>
              <a:pathLst>
                <a:path extrusionOk="0" h="21974" w="91750">
                  <a:moveTo>
                    <a:pt x="91751" y="0"/>
                  </a:moveTo>
                  <a:cubicBezTo>
                    <a:pt x="91751" y="0"/>
                    <a:pt x="84889" y="4378"/>
                    <a:pt x="83249" y="5010"/>
                  </a:cubicBezTo>
                  <a:cubicBezTo>
                    <a:pt x="76267" y="7730"/>
                    <a:pt x="70437" y="11713"/>
                    <a:pt x="63151" y="13675"/>
                  </a:cubicBezTo>
                  <a:cubicBezTo>
                    <a:pt x="44145" y="18751"/>
                    <a:pt x="18581" y="27653"/>
                    <a:pt x="0" y="16899"/>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31" name="Google Shape;1231;p12"/>
            <p:cNvSpPr/>
            <p:nvPr/>
          </p:nvSpPr>
          <p:spPr>
            <a:xfrm>
              <a:off x="6902680" y="3517988"/>
              <a:ext cx="36433" cy="54254"/>
            </a:xfrm>
            <a:custGeom>
              <a:rect b="b" l="l" r="r" t="t"/>
              <a:pathLst>
                <a:path extrusionOk="0" h="54254" w="36433">
                  <a:moveTo>
                    <a:pt x="36433" y="54255"/>
                  </a:moveTo>
                  <a:cubicBezTo>
                    <a:pt x="10383" y="52682"/>
                    <a:pt x="4797" y="17913"/>
                    <a:pt x="0" y="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32" name="Google Shape;1232;p12"/>
            <p:cNvSpPr/>
            <p:nvPr/>
          </p:nvSpPr>
          <p:spPr>
            <a:xfrm>
              <a:off x="6872987" y="3572443"/>
              <a:ext cx="41291" cy="35020"/>
            </a:xfrm>
            <a:custGeom>
              <a:rect b="b" l="l" r="r" t="t"/>
              <a:pathLst>
                <a:path extrusionOk="0" h="35020" w="41291">
                  <a:moveTo>
                    <a:pt x="41291" y="33792"/>
                  </a:moveTo>
                  <a:cubicBezTo>
                    <a:pt x="13359" y="41285"/>
                    <a:pt x="11112" y="12557"/>
                    <a:pt x="0" y="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33" name="Google Shape;1233;p12"/>
            <p:cNvSpPr/>
            <p:nvPr/>
          </p:nvSpPr>
          <p:spPr>
            <a:xfrm>
              <a:off x="6856896" y="3598092"/>
              <a:ext cx="48084" cy="27841"/>
            </a:xfrm>
            <a:custGeom>
              <a:rect b="b" l="l" r="r" t="t"/>
              <a:pathLst>
                <a:path extrusionOk="0" h="27841" w="48084">
                  <a:moveTo>
                    <a:pt x="47667" y="25934"/>
                  </a:moveTo>
                  <a:cubicBezTo>
                    <a:pt x="51614" y="30367"/>
                    <a:pt x="26353" y="25776"/>
                    <a:pt x="24714" y="25096"/>
                  </a:cubicBezTo>
                  <a:cubicBezTo>
                    <a:pt x="5161" y="16832"/>
                    <a:pt x="10930" y="12327"/>
                    <a:pt x="0" y="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34" name="Google Shape;1234;p12"/>
            <p:cNvSpPr/>
            <p:nvPr/>
          </p:nvSpPr>
          <p:spPr>
            <a:xfrm>
              <a:off x="6718389" y="3527435"/>
              <a:ext cx="180222" cy="277057"/>
            </a:xfrm>
            <a:custGeom>
              <a:rect b="b" l="l" r="r" t="t"/>
              <a:pathLst>
                <a:path extrusionOk="0" h="277057" w="180222">
                  <a:moveTo>
                    <a:pt x="179493" y="943"/>
                  </a:moveTo>
                  <a:cubicBezTo>
                    <a:pt x="179493" y="-3386"/>
                    <a:pt x="180222" y="8503"/>
                    <a:pt x="180222" y="10112"/>
                  </a:cubicBezTo>
                  <a:cubicBezTo>
                    <a:pt x="180222" y="19074"/>
                    <a:pt x="179493" y="28256"/>
                    <a:pt x="177064" y="36909"/>
                  </a:cubicBezTo>
                  <a:cubicBezTo>
                    <a:pt x="169657" y="62721"/>
                    <a:pt x="164070" y="87818"/>
                    <a:pt x="153444" y="112726"/>
                  </a:cubicBezTo>
                  <a:cubicBezTo>
                    <a:pt x="123023" y="183649"/>
                    <a:pt x="68676" y="242726"/>
                    <a:pt x="0" y="277058"/>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35" name="Google Shape;1235;p12"/>
            <p:cNvSpPr/>
            <p:nvPr/>
          </p:nvSpPr>
          <p:spPr>
            <a:xfrm>
              <a:off x="6831790" y="3784976"/>
              <a:ext cx="4157" cy="15957"/>
            </a:xfrm>
            <a:custGeom>
              <a:rect b="b" l="l" r="r" t="t"/>
              <a:pathLst>
                <a:path extrusionOk="0" h="15957" w="4157">
                  <a:moveTo>
                    <a:pt x="4157" y="0"/>
                  </a:moveTo>
                  <a:cubicBezTo>
                    <a:pt x="1606" y="5003"/>
                    <a:pt x="-1794" y="10159"/>
                    <a:pt x="1121" y="15958"/>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36" name="Google Shape;1236;p12"/>
            <p:cNvSpPr/>
            <p:nvPr/>
          </p:nvSpPr>
          <p:spPr>
            <a:xfrm>
              <a:off x="6812279" y="3804510"/>
              <a:ext cx="18020" cy="34505"/>
            </a:xfrm>
            <a:custGeom>
              <a:rect b="b" l="l" r="r" t="t"/>
              <a:pathLst>
                <a:path extrusionOk="0" h="34505" w="18020">
                  <a:moveTo>
                    <a:pt x="18021" y="304"/>
                  </a:moveTo>
                  <a:cubicBezTo>
                    <a:pt x="11585" y="-2921"/>
                    <a:pt x="1019" y="20488"/>
                    <a:pt x="350" y="25327"/>
                  </a:cubicBezTo>
                  <a:cubicBezTo>
                    <a:pt x="47" y="27325"/>
                    <a:pt x="-257" y="35589"/>
                    <a:pt x="350" y="34387"/>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37" name="Google Shape;1237;p12"/>
            <p:cNvSpPr/>
            <p:nvPr/>
          </p:nvSpPr>
          <p:spPr>
            <a:xfrm>
              <a:off x="6763870" y="3828900"/>
              <a:ext cx="47484" cy="11290"/>
            </a:xfrm>
            <a:custGeom>
              <a:rect b="b" l="l" r="r" t="t"/>
              <a:pathLst>
                <a:path extrusionOk="0" h="11290" w="47484">
                  <a:moveTo>
                    <a:pt x="47484" y="3524"/>
                  </a:moveTo>
                  <a:cubicBezTo>
                    <a:pt x="47484" y="-6975"/>
                    <a:pt x="4372" y="9122"/>
                    <a:pt x="0" y="1129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38" name="Google Shape;1238;p12"/>
            <p:cNvSpPr/>
            <p:nvPr/>
          </p:nvSpPr>
          <p:spPr>
            <a:xfrm>
              <a:off x="6713835" y="3809994"/>
              <a:ext cx="46813" cy="25017"/>
            </a:xfrm>
            <a:custGeom>
              <a:rect b="b" l="l" r="r" t="t"/>
              <a:pathLst>
                <a:path extrusionOk="0" h="25017" w="46813">
                  <a:moveTo>
                    <a:pt x="46148" y="25017"/>
                  </a:moveTo>
                  <a:cubicBezTo>
                    <a:pt x="48395" y="22758"/>
                    <a:pt x="44327" y="18301"/>
                    <a:pt x="43173" y="15958"/>
                  </a:cubicBezTo>
                  <a:cubicBezTo>
                    <a:pt x="32850" y="-4658"/>
                    <a:pt x="14209" y="9473"/>
                    <a:pt x="0" y="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39" name="Google Shape;1239;p12"/>
            <p:cNvSpPr/>
            <p:nvPr/>
          </p:nvSpPr>
          <p:spPr>
            <a:xfrm>
              <a:off x="6765752" y="3776782"/>
              <a:ext cx="28539" cy="5600"/>
            </a:xfrm>
            <a:custGeom>
              <a:rect b="b" l="l" r="r" t="t"/>
              <a:pathLst>
                <a:path extrusionOk="0" h="5600" w="28539">
                  <a:moveTo>
                    <a:pt x="28540" y="5601"/>
                  </a:moveTo>
                  <a:cubicBezTo>
                    <a:pt x="20160" y="-4066"/>
                    <a:pt x="10748" y="1551"/>
                    <a:pt x="0" y="231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40" name="Google Shape;1240;p12"/>
            <p:cNvSpPr/>
            <p:nvPr/>
          </p:nvSpPr>
          <p:spPr>
            <a:xfrm>
              <a:off x="7172029" y="3812171"/>
              <a:ext cx="52062" cy="299489"/>
            </a:xfrm>
            <a:custGeom>
              <a:rect b="b" l="l" r="r" t="t"/>
              <a:pathLst>
                <a:path extrusionOk="0" h="299489" w="52062">
                  <a:moveTo>
                    <a:pt x="51931" y="579"/>
                  </a:moveTo>
                  <a:cubicBezTo>
                    <a:pt x="52963" y="-2608"/>
                    <a:pt x="47619" y="8267"/>
                    <a:pt x="46830" y="11060"/>
                  </a:cubicBezTo>
                  <a:cubicBezTo>
                    <a:pt x="44644" y="19118"/>
                    <a:pt x="42397" y="27066"/>
                    <a:pt x="40576" y="35240"/>
                  </a:cubicBezTo>
                  <a:cubicBezTo>
                    <a:pt x="35536" y="58156"/>
                    <a:pt x="27095" y="80477"/>
                    <a:pt x="22056" y="103527"/>
                  </a:cubicBezTo>
                  <a:cubicBezTo>
                    <a:pt x="12279" y="147776"/>
                    <a:pt x="-472" y="198338"/>
                    <a:pt x="13" y="243868"/>
                  </a:cubicBezTo>
                  <a:cubicBezTo>
                    <a:pt x="135" y="257573"/>
                    <a:pt x="13251" y="289494"/>
                    <a:pt x="10033" y="299489"/>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41" name="Google Shape;1241;p12"/>
            <p:cNvSpPr/>
            <p:nvPr/>
          </p:nvSpPr>
          <p:spPr>
            <a:xfrm>
              <a:off x="7136402" y="3808840"/>
              <a:ext cx="55921" cy="262810"/>
            </a:xfrm>
            <a:custGeom>
              <a:rect b="b" l="l" r="r" t="t"/>
              <a:pathLst>
                <a:path extrusionOk="0" h="262810" w="55921">
                  <a:moveTo>
                    <a:pt x="55921" y="0"/>
                  </a:moveTo>
                  <a:cubicBezTo>
                    <a:pt x="14995" y="41770"/>
                    <a:pt x="-13726" y="203297"/>
                    <a:pt x="6798" y="26281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42" name="Google Shape;1242;p12"/>
            <p:cNvSpPr/>
            <p:nvPr/>
          </p:nvSpPr>
          <p:spPr>
            <a:xfrm>
              <a:off x="7083425" y="3801061"/>
              <a:ext cx="39735" cy="221889"/>
            </a:xfrm>
            <a:custGeom>
              <a:rect b="b" l="l" r="r" t="t"/>
              <a:pathLst>
                <a:path extrusionOk="0" h="221889" w="39735">
                  <a:moveTo>
                    <a:pt x="39736" y="0"/>
                  </a:moveTo>
                  <a:cubicBezTo>
                    <a:pt x="30081" y="30009"/>
                    <a:pt x="8343" y="55251"/>
                    <a:pt x="2513" y="89340"/>
                  </a:cubicBezTo>
                  <a:cubicBezTo>
                    <a:pt x="-5745" y="137450"/>
                    <a:pt x="8950" y="177624"/>
                    <a:pt x="9436" y="22189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43" name="Google Shape;1243;p12"/>
            <p:cNvSpPr/>
            <p:nvPr/>
          </p:nvSpPr>
          <p:spPr>
            <a:xfrm>
              <a:off x="7021588" y="3793483"/>
              <a:ext cx="45769" cy="183422"/>
            </a:xfrm>
            <a:custGeom>
              <a:rect b="b" l="l" r="r" t="t"/>
              <a:pathLst>
                <a:path extrusionOk="0" h="183422" w="45769">
                  <a:moveTo>
                    <a:pt x="45770" y="0"/>
                  </a:moveTo>
                  <a:cubicBezTo>
                    <a:pt x="-10155" y="57060"/>
                    <a:pt x="-8455" y="109560"/>
                    <a:pt x="16987" y="183422"/>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44" name="Google Shape;1244;p12"/>
            <p:cNvSpPr/>
            <p:nvPr/>
          </p:nvSpPr>
          <p:spPr>
            <a:xfrm>
              <a:off x="6944052" y="3791969"/>
              <a:ext cx="28486" cy="109252"/>
            </a:xfrm>
            <a:custGeom>
              <a:rect b="b" l="l" r="r" t="t"/>
              <a:pathLst>
                <a:path extrusionOk="0" h="109252" w="28486">
                  <a:moveTo>
                    <a:pt x="28155" y="518"/>
                  </a:moveTo>
                  <a:cubicBezTo>
                    <a:pt x="30341" y="-1698"/>
                    <a:pt x="21051" y="3828"/>
                    <a:pt x="19715" y="5170"/>
                  </a:cubicBezTo>
                  <a:cubicBezTo>
                    <a:pt x="13582" y="11472"/>
                    <a:pt x="8360" y="20775"/>
                    <a:pt x="6295" y="29416"/>
                  </a:cubicBezTo>
                  <a:cubicBezTo>
                    <a:pt x="-506" y="57736"/>
                    <a:pt x="-3481" y="81406"/>
                    <a:pt x="6113" y="109253"/>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45" name="Google Shape;1245;p12"/>
            <p:cNvSpPr/>
            <p:nvPr/>
          </p:nvSpPr>
          <p:spPr>
            <a:xfrm>
              <a:off x="6890016" y="3787897"/>
              <a:ext cx="20922" cy="65379"/>
            </a:xfrm>
            <a:custGeom>
              <a:rect b="b" l="l" r="r" t="t"/>
              <a:pathLst>
                <a:path extrusionOk="0" h="65379" w="20922">
                  <a:moveTo>
                    <a:pt x="20922" y="0"/>
                  </a:moveTo>
                  <a:cubicBezTo>
                    <a:pt x="-330" y="7323"/>
                    <a:pt x="-148" y="47989"/>
                    <a:pt x="33" y="65379"/>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46" name="Google Shape;1246;p12"/>
            <p:cNvSpPr/>
            <p:nvPr/>
          </p:nvSpPr>
          <p:spPr>
            <a:xfrm>
              <a:off x="6855122" y="3784758"/>
              <a:ext cx="11793" cy="40835"/>
            </a:xfrm>
            <a:custGeom>
              <a:rect b="b" l="l" r="r" t="t"/>
              <a:pathLst>
                <a:path extrusionOk="0" h="40835" w="11793">
                  <a:moveTo>
                    <a:pt x="11793" y="0"/>
                  </a:moveTo>
                  <a:cubicBezTo>
                    <a:pt x="13" y="11992"/>
                    <a:pt x="-1808" y="25576"/>
                    <a:pt x="1410" y="40835"/>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47" name="Google Shape;1247;p12"/>
            <p:cNvSpPr/>
            <p:nvPr/>
          </p:nvSpPr>
          <p:spPr>
            <a:xfrm>
              <a:off x="6882101" y="4100146"/>
              <a:ext cx="295041" cy="99124"/>
            </a:xfrm>
            <a:custGeom>
              <a:rect b="b" l="l" r="r" t="t"/>
              <a:pathLst>
                <a:path extrusionOk="0" h="99124" w="295041">
                  <a:moveTo>
                    <a:pt x="295042" y="5344"/>
                  </a:moveTo>
                  <a:cubicBezTo>
                    <a:pt x="290185" y="-4469"/>
                    <a:pt x="246951" y="2235"/>
                    <a:pt x="238571" y="2235"/>
                  </a:cubicBezTo>
                  <a:cubicBezTo>
                    <a:pt x="175602" y="2235"/>
                    <a:pt x="124960" y="22225"/>
                    <a:pt x="69764" y="53751"/>
                  </a:cubicBezTo>
                  <a:cubicBezTo>
                    <a:pt x="53308" y="63157"/>
                    <a:pt x="35760" y="73231"/>
                    <a:pt x="18879" y="81683"/>
                  </a:cubicBezTo>
                  <a:cubicBezTo>
                    <a:pt x="13050" y="84580"/>
                    <a:pt x="-2070" y="100234"/>
                    <a:pt x="238" y="99062"/>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48" name="Google Shape;1248;p12"/>
            <p:cNvSpPr/>
            <p:nvPr/>
          </p:nvSpPr>
          <p:spPr>
            <a:xfrm>
              <a:off x="6869950" y="4051489"/>
              <a:ext cx="257138" cy="95583"/>
            </a:xfrm>
            <a:custGeom>
              <a:rect b="b" l="l" r="r" t="t"/>
              <a:pathLst>
                <a:path extrusionOk="0" h="95583" w="257138">
                  <a:moveTo>
                    <a:pt x="255701" y="1866"/>
                  </a:moveTo>
                  <a:cubicBezTo>
                    <a:pt x="263291" y="-1929"/>
                    <a:pt x="238759" y="1240"/>
                    <a:pt x="230259" y="1240"/>
                  </a:cubicBezTo>
                  <a:cubicBezTo>
                    <a:pt x="213439" y="1240"/>
                    <a:pt x="197286" y="3159"/>
                    <a:pt x="180588" y="4349"/>
                  </a:cubicBezTo>
                  <a:cubicBezTo>
                    <a:pt x="133528" y="7707"/>
                    <a:pt x="86530" y="37194"/>
                    <a:pt x="47182" y="60826"/>
                  </a:cubicBezTo>
                  <a:cubicBezTo>
                    <a:pt x="35402" y="67864"/>
                    <a:pt x="24351" y="75855"/>
                    <a:pt x="13663" y="84411"/>
                  </a:cubicBezTo>
                  <a:cubicBezTo>
                    <a:pt x="10081" y="87241"/>
                    <a:pt x="-120" y="95626"/>
                    <a:pt x="1" y="95584"/>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49" name="Google Shape;1249;p12"/>
            <p:cNvSpPr/>
            <p:nvPr/>
          </p:nvSpPr>
          <p:spPr>
            <a:xfrm>
              <a:off x="6857503" y="4012545"/>
              <a:ext cx="226553" cy="78669"/>
            </a:xfrm>
            <a:custGeom>
              <a:rect b="b" l="l" r="r" t="t"/>
              <a:pathLst>
                <a:path extrusionOk="0" h="78669" w="226553">
                  <a:moveTo>
                    <a:pt x="226554" y="3569"/>
                  </a:moveTo>
                  <a:cubicBezTo>
                    <a:pt x="211616" y="-3900"/>
                    <a:pt x="185384" y="2506"/>
                    <a:pt x="169475" y="3569"/>
                  </a:cubicBezTo>
                  <a:cubicBezTo>
                    <a:pt x="90658" y="8821"/>
                    <a:pt x="60661" y="48339"/>
                    <a:pt x="0" y="78669"/>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50" name="Google Shape;1250;p12"/>
            <p:cNvSpPr/>
            <p:nvPr/>
          </p:nvSpPr>
          <p:spPr>
            <a:xfrm>
              <a:off x="6851310" y="3925499"/>
              <a:ext cx="129701" cy="98685"/>
            </a:xfrm>
            <a:custGeom>
              <a:rect b="b" l="l" r="r" t="t"/>
              <a:pathLst>
                <a:path extrusionOk="0" h="98685" w="129701">
                  <a:moveTo>
                    <a:pt x="129702" y="0"/>
                  </a:moveTo>
                  <a:cubicBezTo>
                    <a:pt x="73352" y="0"/>
                    <a:pt x="34854" y="63837"/>
                    <a:pt x="0" y="98685"/>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51" name="Google Shape;1251;p12"/>
            <p:cNvSpPr/>
            <p:nvPr/>
          </p:nvSpPr>
          <p:spPr>
            <a:xfrm>
              <a:off x="6837040" y="3871499"/>
              <a:ext cx="82521" cy="81932"/>
            </a:xfrm>
            <a:custGeom>
              <a:rect b="b" l="l" r="r" t="t"/>
              <a:pathLst>
                <a:path extrusionOk="0" h="81932" w="82521">
                  <a:moveTo>
                    <a:pt x="82522" y="0"/>
                  </a:moveTo>
                  <a:cubicBezTo>
                    <a:pt x="40077" y="0"/>
                    <a:pt x="21435" y="71203"/>
                    <a:pt x="0" y="81932"/>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52" name="Google Shape;1252;p12"/>
            <p:cNvSpPr/>
            <p:nvPr/>
          </p:nvSpPr>
          <p:spPr>
            <a:xfrm>
              <a:off x="6584741" y="4095806"/>
              <a:ext cx="290675" cy="106706"/>
            </a:xfrm>
            <a:custGeom>
              <a:rect b="b" l="l" r="r" t="t"/>
              <a:pathLst>
                <a:path extrusionOk="0" h="106706" w="290675">
                  <a:moveTo>
                    <a:pt x="290676" y="106706"/>
                  </a:moveTo>
                  <a:cubicBezTo>
                    <a:pt x="269180" y="91744"/>
                    <a:pt x="256124" y="58657"/>
                    <a:pt x="231107" y="42183"/>
                  </a:cubicBezTo>
                  <a:cubicBezTo>
                    <a:pt x="149619" y="-11392"/>
                    <a:pt x="86529" y="103"/>
                    <a:pt x="0" y="3157"/>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53" name="Google Shape;1253;p12"/>
            <p:cNvSpPr/>
            <p:nvPr/>
          </p:nvSpPr>
          <p:spPr>
            <a:xfrm>
              <a:off x="6601014" y="4065996"/>
              <a:ext cx="270539" cy="96477"/>
            </a:xfrm>
            <a:custGeom>
              <a:rect b="b" l="l" r="r" t="t"/>
              <a:pathLst>
                <a:path extrusionOk="0" h="96477" w="270539">
                  <a:moveTo>
                    <a:pt x="269301" y="95735"/>
                  </a:moveTo>
                  <a:cubicBezTo>
                    <a:pt x="270273" y="96391"/>
                    <a:pt x="270880" y="97235"/>
                    <a:pt x="270334" y="95182"/>
                  </a:cubicBezTo>
                  <a:cubicBezTo>
                    <a:pt x="268148" y="86748"/>
                    <a:pt x="253028" y="72606"/>
                    <a:pt x="246228" y="66734"/>
                  </a:cubicBezTo>
                  <a:cubicBezTo>
                    <a:pt x="227707" y="50716"/>
                    <a:pt x="205969" y="35900"/>
                    <a:pt x="183381" y="26439"/>
                  </a:cubicBezTo>
                  <a:cubicBezTo>
                    <a:pt x="142818" y="9419"/>
                    <a:pt x="100920" y="6474"/>
                    <a:pt x="58293" y="262"/>
                  </a:cubicBezTo>
                  <a:cubicBezTo>
                    <a:pt x="43538" y="-1887"/>
                    <a:pt x="11233" y="10117"/>
                    <a:pt x="0" y="2321"/>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54" name="Google Shape;1254;p12"/>
            <p:cNvSpPr/>
            <p:nvPr/>
          </p:nvSpPr>
          <p:spPr>
            <a:xfrm>
              <a:off x="6635200" y="4015157"/>
              <a:ext cx="223786" cy="62801"/>
            </a:xfrm>
            <a:custGeom>
              <a:rect b="b" l="l" r="r" t="t"/>
              <a:pathLst>
                <a:path extrusionOk="0" h="62801" w="223786">
                  <a:moveTo>
                    <a:pt x="222000" y="62007"/>
                  </a:moveTo>
                  <a:cubicBezTo>
                    <a:pt x="229347" y="67089"/>
                    <a:pt x="212163" y="46310"/>
                    <a:pt x="204451" y="41884"/>
                  </a:cubicBezTo>
                  <a:cubicBezTo>
                    <a:pt x="191395" y="34415"/>
                    <a:pt x="177187" y="26594"/>
                    <a:pt x="162796" y="22356"/>
                  </a:cubicBezTo>
                  <a:cubicBezTo>
                    <a:pt x="126727" y="11723"/>
                    <a:pt x="38194" y="-12663"/>
                    <a:pt x="0" y="8141"/>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55" name="Google Shape;1255;p12"/>
            <p:cNvSpPr/>
            <p:nvPr/>
          </p:nvSpPr>
          <p:spPr>
            <a:xfrm>
              <a:off x="6639026" y="3987626"/>
              <a:ext cx="210826" cy="49351"/>
            </a:xfrm>
            <a:custGeom>
              <a:rect b="b" l="l" r="r" t="t"/>
              <a:pathLst>
                <a:path extrusionOk="0" h="49351" w="210826">
                  <a:moveTo>
                    <a:pt x="210826" y="49352"/>
                  </a:moveTo>
                  <a:cubicBezTo>
                    <a:pt x="210280" y="33552"/>
                    <a:pt x="167046" y="17673"/>
                    <a:pt x="155387" y="14236"/>
                  </a:cubicBezTo>
                  <a:cubicBezTo>
                    <a:pt x="100737" y="-1873"/>
                    <a:pt x="50278" y="-8966"/>
                    <a:pt x="0" y="18426"/>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56" name="Google Shape;1256;p12"/>
            <p:cNvSpPr/>
            <p:nvPr/>
          </p:nvSpPr>
          <p:spPr>
            <a:xfrm>
              <a:off x="6673819" y="3943949"/>
              <a:ext cx="167410" cy="39672"/>
            </a:xfrm>
            <a:custGeom>
              <a:rect b="b" l="l" r="r" t="t"/>
              <a:pathLst>
                <a:path extrusionOk="0" h="39672" w="167410">
                  <a:moveTo>
                    <a:pt x="167411" y="39673"/>
                  </a:moveTo>
                  <a:cubicBezTo>
                    <a:pt x="165893" y="-3039"/>
                    <a:pt x="22953" y="-13550"/>
                    <a:pt x="0" y="19398"/>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57" name="Google Shape;1257;p12"/>
            <p:cNvSpPr/>
            <p:nvPr/>
          </p:nvSpPr>
          <p:spPr>
            <a:xfrm>
              <a:off x="6729380" y="3870699"/>
              <a:ext cx="89200" cy="21687"/>
            </a:xfrm>
            <a:custGeom>
              <a:rect b="b" l="l" r="r" t="t"/>
              <a:pathLst>
                <a:path extrusionOk="0" h="21687" w="89200">
                  <a:moveTo>
                    <a:pt x="89201" y="21688"/>
                  </a:moveTo>
                  <a:cubicBezTo>
                    <a:pt x="65641" y="-21461"/>
                    <a:pt x="10687" y="14401"/>
                    <a:pt x="0" y="6951"/>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58" name="Google Shape;1258;p12"/>
            <p:cNvSpPr/>
            <p:nvPr/>
          </p:nvSpPr>
          <p:spPr>
            <a:xfrm>
              <a:off x="6514759" y="4003690"/>
              <a:ext cx="81883" cy="60907"/>
            </a:xfrm>
            <a:custGeom>
              <a:rect b="b" l="l" r="r" t="t"/>
              <a:pathLst>
                <a:path extrusionOk="0" h="60907" w="81883">
                  <a:moveTo>
                    <a:pt x="81883" y="60175"/>
                  </a:moveTo>
                  <a:cubicBezTo>
                    <a:pt x="81458" y="63989"/>
                    <a:pt x="79819" y="51766"/>
                    <a:pt x="78725" y="49865"/>
                  </a:cubicBezTo>
                  <a:cubicBezTo>
                    <a:pt x="73260" y="40550"/>
                    <a:pt x="65306" y="33895"/>
                    <a:pt x="56987" y="27495"/>
                  </a:cubicBezTo>
                  <a:cubicBezTo>
                    <a:pt x="45875" y="19006"/>
                    <a:pt x="29602" y="9600"/>
                    <a:pt x="16668" y="4269"/>
                  </a:cubicBezTo>
                  <a:cubicBezTo>
                    <a:pt x="11689" y="2198"/>
                    <a:pt x="-4099" y="1864"/>
                    <a:pt x="1002" y="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59" name="Google Shape;1259;p12"/>
            <p:cNvSpPr/>
            <p:nvPr/>
          </p:nvSpPr>
          <p:spPr>
            <a:xfrm>
              <a:off x="6547924" y="3971878"/>
              <a:ext cx="64748" cy="71408"/>
            </a:xfrm>
            <a:custGeom>
              <a:rect b="b" l="l" r="r" t="t"/>
              <a:pathLst>
                <a:path extrusionOk="0" h="71408" w="64748">
                  <a:moveTo>
                    <a:pt x="64749" y="71409"/>
                  </a:moveTo>
                  <a:cubicBezTo>
                    <a:pt x="58130" y="53277"/>
                    <a:pt x="49751" y="31217"/>
                    <a:pt x="33355" y="18708"/>
                  </a:cubicBezTo>
                  <a:cubicBezTo>
                    <a:pt x="31291" y="17087"/>
                    <a:pt x="-892" y="1469"/>
                    <a:pt x="19" y="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60" name="Google Shape;1260;p12"/>
            <p:cNvSpPr/>
            <p:nvPr/>
          </p:nvSpPr>
          <p:spPr>
            <a:xfrm>
              <a:off x="6603807" y="3929063"/>
              <a:ext cx="46699" cy="58776"/>
            </a:xfrm>
            <a:custGeom>
              <a:rect b="b" l="l" r="r" t="t"/>
              <a:pathLst>
                <a:path extrusionOk="0" h="58776" w="46699">
                  <a:moveTo>
                    <a:pt x="46270" y="58736"/>
                  </a:moveTo>
                  <a:cubicBezTo>
                    <a:pt x="47909" y="59835"/>
                    <a:pt x="44448" y="38024"/>
                    <a:pt x="42748" y="34702"/>
                  </a:cubicBezTo>
                  <a:cubicBezTo>
                    <a:pt x="35218" y="20087"/>
                    <a:pt x="16819" y="1906"/>
                    <a:pt x="0" y="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61" name="Google Shape;1261;p12"/>
            <p:cNvSpPr/>
            <p:nvPr/>
          </p:nvSpPr>
          <p:spPr>
            <a:xfrm>
              <a:off x="6647831" y="3886764"/>
              <a:ext cx="38497" cy="45277"/>
            </a:xfrm>
            <a:custGeom>
              <a:rect b="b" l="l" r="r" t="t"/>
              <a:pathLst>
                <a:path extrusionOk="0" h="45277" w="38497">
                  <a:moveTo>
                    <a:pt x="38497" y="44181"/>
                  </a:moveTo>
                  <a:cubicBezTo>
                    <a:pt x="34550" y="50302"/>
                    <a:pt x="38072" y="29098"/>
                    <a:pt x="34733" y="22601"/>
                  </a:cubicBezTo>
                  <a:cubicBezTo>
                    <a:pt x="28478" y="10456"/>
                    <a:pt x="13480" y="1530"/>
                    <a:pt x="0" y="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62" name="Google Shape;1262;p12"/>
            <p:cNvSpPr/>
            <p:nvPr/>
          </p:nvSpPr>
          <p:spPr>
            <a:xfrm>
              <a:off x="6664104" y="3863726"/>
              <a:ext cx="37404" cy="50318"/>
            </a:xfrm>
            <a:custGeom>
              <a:rect b="b" l="l" r="r" t="t"/>
              <a:pathLst>
                <a:path extrusionOk="0" h="50318" w="37404">
                  <a:moveTo>
                    <a:pt x="37405" y="49027"/>
                  </a:moveTo>
                  <a:cubicBezTo>
                    <a:pt x="36615" y="55633"/>
                    <a:pt x="37466" y="35036"/>
                    <a:pt x="34004" y="29359"/>
                  </a:cubicBezTo>
                  <a:cubicBezTo>
                    <a:pt x="26900" y="17700"/>
                    <a:pt x="12388" y="5750"/>
                    <a:pt x="0" y="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63" name="Google Shape;1263;p12"/>
            <p:cNvSpPr/>
            <p:nvPr/>
          </p:nvSpPr>
          <p:spPr>
            <a:xfrm>
              <a:off x="6486128" y="3917502"/>
              <a:ext cx="13233" cy="103488"/>
            </a:xfrm>
            <a:custGeom>
              <a:rect b="b" l="l" r="r" t="t"/>
              <a:pathLst>
                <a:path extrusionOk="0" h="103488" w="13233">
                  <a:moveTo>
                    <a:pt x="364" y="103488"/>
                  </a:moveTo>
                  <a:cubicBezTo>
                    <a:pt x="21556" y="77111"/>
                    <a:pt x="13055" y="28399"/>
                    <a:pt x="0" y="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64" name="Google Shape;1264;p12"/>
            <p:cNvSpPr/>
            <p:nvPr/>
          </p:nvSpPr>
          <p:spPr>
            <a:xfrm>
              <a:off x="6526933" y="3897294"/>
              <a:ext cx="7677" cy="92041"/>
            </a:xfrm>
            <a:custGeom>
              <a:rect b="b" l="l" r="r" t="t"/>
              <a:pathLst>
                <a:path extrusionOk="0" h="92041" w="7677">
                  <a:moveTo>
                    <a:pt x="122" y="91817"/>
                  </a:moveTo>
                  <a:cubicBezTo>
                    <a:pt x="-243" y="93475"/>
                    <a:pt x="2975" y="85466"/>
                    <a:pt x="3522" y="83832"/>
                  </a:cubicBezTo>
                  <a:cubicBezTo>
                    <a:pt x="5890" y="76843"/>
                    <a:pt x="7408" y="71366"/>
                    <a:pt x="7651" y="63873"/>
                  </a:cubicBezTo>
                  <a:cubicBezTo>
                    <a:pt x="8197" y="47393"/>
                    <a:pt x="0" y="0"/>
                    <a:pt x="0" y="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65" name="Google Shape;1265;p12"/>
            <p:cNvSpPr/>
            <p:nvPr/>
          </p:nvSpPr>
          <p:spPr>
            <a:xfrm>
              <a:off x="6573932" y="3864522"/>
              <a:ext cx="21512" cy="81755"/>
            </a:xfrm>
            <a:custGeom>
              <a:rect b="b" l="l" r="r" t="t"/>
              <a:pathLst>
                <a:path extrusionOk="0" h="81755" w="21512">
                  <a:moveTo>
                    <a:pt x="0" y="81756"/>
                  </a:moveTo>
                  <a:cubicBezTo>
                    <a:pt x="0" y="81756"/>
                    <a:pt x="23014" y="14482"/>
                    <a:pt x="21435" y="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66" name="Google Shape;1266;p12"/>
            <p:cNvSpPr/>
            <p:nvPr/>
          </p:nvSpPr>
          <p:spPr>
            <a:xfrm>
              <a:off x="6601681" y="3857314"/>
              <a:ext cx="11476" cy="67079"/>
            </a:xfrm>
            <a:custGeom>
              <a:rect b="b" l="l" r="r" t="t"/>
              <a:pathLst>
                <a:path extrusionOk="0" h="67079" w="11476">
                  <a:moveTo>
                    <a:pt x="0" y="67079"/>
                  </a:moveTo>
                  <a:cubicBezTo>
                    <a:pt x="18642" y="43811"/>
                    <a:pt x="6194" y="24562"/>
                    <a:pt x="11477" y="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267" name="Google Shape;1267;p12"/>
          <p:cNvSpPr/>
          <p:nvPr/>
        </p:nvSpPr>
        <p:spPr>
          <a:xfrm>
            <a:off x="6191263" y="1"/>
            <a:ext cx="6000738" cy="6858000"/>
          </a:xfrm>
          <a:custGeom>
            <a:rect b="b" l="l" r="r" t="t"/>
            <a:pathLst>
              <a:path extrusionOk="0" h="6858000" w="6000738">
                <a:moveTo>
                  <a:pt x="5833541" y="160779"/>
                </a:moveTo>
                <a:lnTo>
                  <a:pt x="5720815" y="320576"/>
                </a:lnTo>
                <a:cubicBezTo>
                  <a:pt x="5720815" y="320576"/>
                  <a:pt x="5710611" y="380833"/>
                  <a:pt x="5697423" y="426605"/>
                </a:cubicBezTo>
                <a:cubicBezTo>
                  <a:pt x="5686737" y="463716"/>
                  <a:pt x="5654585" y="526997"/>
                  <a:pt x="5654585" y="526997"/>
                </a:cubicBezTo>
                <a:lnTo>
                  <a:pt x="5651985" y="546924"/>
                </a:lnTo>
                <a:cubicBezTo>
                  <a:pt x="5651985" y="547568"/>
                  <a:pt x="5642455" y="593554"/>
                  <a:pt x="5664405" y="651826"/>
                </a:cubicBezTo>
                <a:cubicBezTo>
                  <a:pt x="5686352" y="710308"/>
                  <a:pt x="5714847" y="848942"/>
                  <a:pt x="5774530" y="893590"/>
                </a:cubicBezTo>
                <a:cubicBezTo>
                  <a:pt x="5834310" y="938236"/>
                  <a:pt x="5902370" y="988335"/>
                  <a:pt x="5902370" y="988335"/>
                </a:cubicBezTo>
                <a:cubicBezTo>
                  <a:pt x="5902370" y="988335"/>
                  <a:pt x="5904970" y="592592"/>
                  <a:pt x="5877918" y="438638"/>
                </a:cubicBezTo>
                <a:cubicBezTo>
                  <a:pt x="5861457" y="344760"/>
                  <a:pt x="5849328" y="262602"/>
                  <a:pt x="5833541" y="160779"/>
                </a:cubicBezTo>
                <a:close/>
                <a:moveTo>
                  <a:pt x="2962091" y="0"/>
                </a:moveTo>
                <a:lnTo>
                  <a:pt x="3143548" y="0"/>
                </a:lnTo>
                <a:lnTo>
                  <a:pt x="3155762" y="26877"/>
                </a:lnTo>
                <a:cubicBezTo>
                  <a:pt x="3245145" y="223006"/>
                  <a:pt x="3608721" y="1011725"/>
                  <a:pt x="3705419" y="1078959"/>
                </a:cubicBezTo>
                <a:cubicBezTo>
                  <a:pt x="3816026" y="1155788"/>
                  <a:pt x="4260095" y="1594330"/>
                  <a:pt x="4511249" y="1688815"/>
                </a:cubicBezTo>
                <a:cubicBezTo>
                  <a:pt x="4694827" y="1757894"/>
                  <a:pt x="4884851" y="1896178"/>
                  <a:pt x="5025593" y="1997131"/>
                </a:cubicBezTo>
                <a:cubicBezTo>
                  <a:pt x="5029634" y="1954244"/>
                  <a:pt x="5037529" y="1862842"/>
                  <a:pt x="5034255" y="1791838"/>
                </a:cubicBezTo>
                <a:cubicBezTo>
                  <a:pt x="5029345" y="1689902"/>
                  <a:pt x="4981116" y="1480305"/>
                  <a:pt x="4898812" y="1456076"/>
                </a:cubicBezTo>
                <a:cubicBezTo>
                  <a:pt x="4816601" y="1431846"/>
                  <a:pt x="4800621" y="1291377"/>
                  <a:pt x="4708207" y="1224087"/>
                </a:cubicBezTo>
                <a:cubicBezTo>
                  <a:pt x="4619740" y="1159657"/>
                  <a:pt x="4603183" y="1218562"/>
                  <a:pt x="4539070" y="1205287"/>
                </a:cubicBezTo>
                <a:cubicBezTo>
                  <a:pt x="4480637" y="1193195"/>
                  <a:pt x="4443479" y="1156788"/>
                  <a:pt x="4443479" y="1156788"/>
                </a:cubicBezTo>
                <a:cubicBezTo>
                  <a:pt x="4443479" y="1156788"/>
                  <a:pt x="4474187" y="1168215"/>
                  <a:pt x="4504800" y="1183108"/>
                </a:cubicBezTo>
                <a:cubicBezTo>
                  <a:pt x="4525303" y="1193072"/>
                  <a:pt x="4599621" y="1207251"/>
                  <a:pt x="4590571" y="1175588"/>
                </a:cubicBezTo>
                <a:cubicBezTo>
                  <a:pt x="4577769" y="1131037"/>
                  <a:pt x="4516447" y="1057896"/>
                  <a:pt x="4516447" y="1057896"/>
                </a:cubicBezTo>
                <a:lnTo>
                  <a:pt x="4532236" y="928556"/>
                </a:lnTo>
                <a:cubicBezTo>
                  <a:pt x="4532236" y="928556"/>
                  <a:pt x="4545711" y="918370"/>
                  <a:pt x="4557071" y="921413"/>
                </a:cubicBezTo>
                <a:cubicBezTo>
                  <a:pt x="4568431" y="924457"/>
                  <a:pt x="4577769" y="940965"/>
                  <a:pt x="4577769" y="940965"/>
                </a:cubicBezTo>
                <a:cubicBezTo>
                  <a:pt x="4577769" y="940965"/>
                  <a:pt x="4553990" y="1035091"/>
                  <a:pt x="4565351" y="1077822"/>
                </a:cubicBezTo>
                <a:cubicBezTo>
                  <a:pt x="4572088" y="1103391"/>
                  <a:pt x="4562173" y="1128524"/>
                  <a:pt x="4699543" y="1196642"/>
                </a:cubicBezTo>
                <a:cubicBezTo>
                  <a:pt x="4754703" y="1224000"/>
                  <a:pt x="4821317" y="1289883"/>
                  <a:pt x="4875901" y="1376368"/>
                </a:cubicBezTo>
                <a:cubicBezTo>
                  <a:pt x="4911037" y="1432037"/>
                  <a:pt x="4930674" y="1456518"/>
                  <a:pt x="4973319" y="1465095"/>
                </a:cubicBezTo>
                <a:cubicBezTo>
                  <a:pt x="4995845" y="1495890"/>
                  <a:pt x="5038106" y="1538594"/>
                  <a:pt x="5068815" y="1657981"/>
                </a:cubicBezTo>
                <a:cubicBezTo>
                  <a:pt x="5089127" y="1737178"/>
                  <a:pt x="5104819" y="2000925"/>
                  <a:pt x="5107897" y="2053533"/>
                </a:cubicBezTo>
                <a:cubicBezTo>
                  <a:pt x="5124358" y="2064776"/>
                  <a:pt x="5144959" y="2079737"/>
                  <a:pt x="5158629" y="2088120"/>
                </a:cubicBezTo>
                <a:cubicBezTo>
                  <a:pt x="5289163" y="2168184"/>
                  <a:pt x="5656607" y="2555707"/>
                  <a:pt x="5767022" y="2506977"/>
                </a:cubicBezTo>
                <a:cubicBezTo>
                  <a:pt x="5877437" y="2458239"/>
                  <a:pt x="6010476" y="2428522"/>
                  <a:pt x="5803892" y="1710993"/>
                </a:cubicBezTo>
                <a:cubicBezTo>
                  <a:pt x="5605297" y="1021430"/>
                  <a:pt x="5569102" y="895862"/>
                  <a:pt x="5565830" y="884565"/>
                </a:cubicBezTo>
                <a:cubicBezTo>
                  <a:pt x="5522511" y="858147"/>
                  <a:pt x="5466098" y="824660"/>
                  <a:pt x="5423743" y="805983"/>
                </a:cubicBezTo>
                <a:cubicBezTo>
                  <a:pt x="5357417" y="776797"/>
                  <a:pt x="5156609" y="714039"/>
                  <a:pt x="5053411" y="722889"/>
                </a:cubicBezTo>
                <a:cubicBezTo>
                  <a:pt x="4950119" y="731738"/>
                  <a:pt x="4834217" y="738804"/>
                  <a:pt x="4750371" y="764623"/>
                </a:cubicBezTo>
                <a:cubicBezTo>
                  <a:pt x="4666429" y="790443"/>
                  <a:pt x="4469182" y="854684"/>
                  <a:pt x="4414599" y="870655"/>
                </a:cubicBezTo>
                <a:cubicBezTo>
                  <a:pt x="4338455" y="892908"/>
                  <a:pt x="4228423" y="948481"/>
                  <a:pt x="4228423" y="948481"/>
                </a:cubicBezTo>
                <a:lnTo>
                  <a:pt x="4259325" y="895469"/>
                </a:lnTo>
                <a:lnTo>
                  <a:pt x="4325844" y="872158"/>
                </a:lnTo>
                <a:cubicBezTo>
                  <a:pt x="4325844" y="872158"/>
                  <a:pt x="4256341" y="859103"/>
                  <a:pt x="4215717" y="854862"/>
                </a:cubicBezTo>
                <a:cubicBezTo>
                  <a:pt x="4174996" y="850623"/>
                  <a:pt x="4127731" y="835939"/>
                  <a:pt x="4087106" y="842078"/>
                </a:cubicBezTo>
                <a:cubicBezTo>
                  <a:pt x="4072861" y="844229"/>
                  <a:pt x="3997486" y="821178"/>
                  <a:pt x="3955897" y="823279"/>
                </a:cubicBezTo>
                <a:cubicBezTo>
                  <a:pt x="3914216" y="825379"/>
                  <a:pt x="3877057" y="829316"/>
                  <a:pt x="3833257" y="816887"/>
                </a:cubicBezTo>
                <a:cubicBezTo>
                  <a:pt x="3789553" y="804458"/>
                  <a:pt x="3714467" y="742063"/>
                  <a:pt x="3714467" y="742063"/>
                </a:cubicBezTo>
                <a:cubicBezTo>
                  <a:pt x="3714467" y="742063"/>
                  <a:pt x="3814485" y="779000"/>
                  <a:pt x="3837782" y="786431"/>
                </a:cubicBezTo>
                <a:cubicBezTo>
                  <a:pt x="3861077" y="793863"/>
                  <a:pt x="3899583" y="794085"/>
                  <a:pt x="3933276" y="794703"/>
                </a:cubicBezTo>
                <a:cubicBezTo>
                  <a:pt x="3966968" y="795323"/>
                  <a:pt x="4097408" y="808174"/>
                  <a:pt x="4149103" y="819896"/>
                </a:cubicBezTo>
                <a:cubicBezTo>
                  <a:pt x="4200795" y="831616"/>
                  <a:pt x="4285413" y="831649"/>
                  <a:pt x="4319490" y="832678"/>
                </a:cubicBezTo>
                <a:cubicBezTo>
                  <a:pt x="4353471" y="833707"/>
                  <a:pt x="4402951" y="828166"/>
                  <a:pt x="4402951" y="828166"/>
                </a:cubicBezTo>
                <a:cubicBezTo>
                  <a:pt x="4402951" y="828166"/>
                  <a:pt x="4320549" y="753973"/>
                  <a:pt x="4273187" y="701832"/>
                </a:cubicBezTo>
                <a:cubicBezTo>
                  <a:pt x="4225825" y="649694"/>
                  <a:pt x="4193094" y="609339"/>
                  <a:pt x="4193094" y="609339"/>
                </a:cubicBezTo>
                <a:cubicBezTo>
                  <a:pt x="4193094" y="609339"/>
                  <a:pt x="4086819" y="527945"/>
                  <a:pt x="4038974" y="473606"/>
                </a:cubicBezTo>
                <a:cubicBezTo>
                  <a:pt x="3991131" y="419266"/>
                  <a:pt x="3917104" y="243121"/>
                  <a:pt x="3917104" y="243121"/>
                </a:cubicBezTo>
                <a:cubicBezTo>
                  <a:pt x="3917104" y="243121"/>
                  <a:pt x="4021839" y="393202"/>
                  <a:pt x="4040418" y="423598"/>
                </a:cubicBezTo>
                <a:cubicBezTo>
                  <a:pt x="4059095" y="453995"/>
                  <a:pt x="4193865" y="552188"/>
                  <a:pt x="4193865" y="552188"/>
                </a:cubicBezTo>
                <a:cubicBezTo>
                  <a:pt x="4193865" y="552188"/>
                  <a:pt x="4238531" y="616162"/>
                  <a:pt x="4268663" y="652578"/>
                </a:cubicBezTo>
                <a:cubicBezTo>
                  <a:pt x="4298889" y="688993"/>
                  <a:pt x="4346155" y="716497"/>
                  <a:pt x="4346155" y="716497"/>
                </a:cubicBezTo>
                <a:cubicBezTo>
                  <a:pt x="4346155" y="716497"/>
                  <a:pt x="4379368" y="754118"/>
                  <a:pt x="4400641" y="771015"/>
                </a:cubicBezTo>
                <a:cubicBezTo>
                  <a:pt x="4422012" y="787913"/>
                  <a:pt x="4445789" y="812751"/>
                  <a:pt x="4445789" y="812751"/>
                </a:cubicBezTo>
                <a:cubicBezTo>
                  <a:pt x="4445789" y="812751"/>
                  <a:pt x="4528672" y="784433"/>
                  <a:pt x="4572859" y="768761"/>
                </a:cubicBezTo>
                <a:cubicBezTo>
                  <a:pt x="4617043" y="753086"/>
                  <a:pt x="4724381" y="709626"/>
                  <a:pt x="4738723" y="689801"/>
                </a:cubicBezTo>
                <a:cubicBezTo>
                  <a:pt x="4752971" y="669977"/>
                  <a:pt x="4627730" y="626664"/>
                  <a:pt x="4565735" y="595050"/>
                </a:cubicBezTo>
                <a:cubicBezTo>
                  <a:pt x="4503741" y="563439"/>
                  <a:pt x="4346252" y="472434"/>
                  <a:pt x="4316409" y="448790"/>
                </a:cubicBezTo>
                <a:cubicBezTo>
                  <a:pt x="4286569" y="425147"/>
                  <a:pt x="4221203" y="387718"/>
                  <a:pt x="4230735" y="375470"/>
                </a:cubicBezTo>
                <a:cubicBezTo>
                  <a:pt x="4240264" y="363223"/>
                  <a:pt x="4339033" y="424726"/>
                  <a:pt x="4339033" y="424726"/>
                </a:cubicBezTo>
                <a:cubicBezTo>
                  <a:pt x="4339033" y="424726"/>
                  <a:pt x="4486413" y="512259"/>
                  <a:pt x="4539070" y="540908"/>
                </a:cubicBezTo>
                <a:cubicBezTo>
                  <a:pt x="4591631" y="569555"/>
                  <a:pt x="4708689" y="616557"/>
                  <a:pt x="4793209" y="625131"/>
                </a:cubicBezTo>
                <a:cubicBezTo>
                  <a:pt x="4877729" y="633704"/>
                  <a:pt x="4972165" y="650840"/>
                  <a:pt x="5010188" y="630018"/>
                </a:cubicBezTo>
                <a:cubicBezTo>
                  <a:pt x="5048117" y="609196"/>
                  <a:pt x="4989877" y="523236"/>
                  <a:pt x="4989877" y="523236"/>
                </a:cubicBezTo>
                <a:cubicBezTo>
                  <a:pt x="4989877" y="523236"/>
                  <a:pt x="4949543" y="453151"/>
                  <a:pt x="4925573" y="406679"/>
                </a:cubicBezTo>
                <a:cubicBezTo>
                  <a:pt x="4882831" y="324113"/>
                  <a:pt x="4808225" y="191550"/>
                  <a:pt x="4775495" y="152131"/>
                </a:cubicBezTo>
                <a:cubicBezTo>
                  <a:pt x="4746099" y="116633"/>
                  <a:pt x="4619636" y="24654"/>
                  <a:pt x="4588480" y="2213"/>
                </a:cubicBezTo>
                <a:lnTo>
                  <a:pt x="4585396" y="0"/>
                </a:lnTo>
                <a:lnTo>
                  <a:pt x="4668632" y="0"/>
                </a:lnTo>
                <a:lnTo>
                  <a:pt x="4722165" y="33693"/>
                </a:lnTo>
                <a:cubicBezTo>
                  <a:pt x="4770779" y="62707"/>
                  <a:pt x="4827383" y="72796"/>
                  <a:pt x="4827383" y="72796"/>
                </a:cubicBezTo>
                <a:cubicBezTo>
                  <a:pt x="4827383" y="72796"/>
                  <a:pt x="4881868" y="159127"/>
                  <a:pt x="4916138" y="222818"/>
                </a:cubicBezTo>
                <a:cubicBezTo>
                  <a:pt x="4950409" y="286509"/>
                  <a:pt x="5025593" y="425102"/>
                  <a:pt x="5025593" y="425102"/>
                </a:cubicBezTo>
                <a:cubicBezTo>
                  <a:pt x="5025593" y="425102"/>
                  <a:pt x="5085373" y="483666"/>
                  <a:pt x="5133119" y="522860"/>
                </a:cubicBezTo>
                <a:cubicBezTo>
                  <a:pt x="5180865" y="562055"/>
                  <a:pt x="5212057" y="616483"/>
                  <a:pt x="5212057" y="616483"/>
                </a:cubicBezTo>
                <a:cubicBezTo>
                  <a:pt x="5212057" y="616483"/>
                  <a:pt x="5274629" y="642552"/>
                  <a:pt x="5339511" y="669498"/>
                </a:cubicBezTo>
                <a:cubicBezTo>
                  <a:pt x="5396883" y="693321"/>
                  <a:pt x="5480537" y="721890"/>
                  <a:pt x="5503065" y="729657"/>
                </a:cubicBezTo>
                <a:lnTo>
                  <a:pt x="5304951" y="276209"/>
                </a:lnTo>
                <a:lnTo>
                  <a:pt x="5254124" y="257033"/>
                </a:lnTo>
                <a:lnTo>
                  <a:pt x="5248925" y="213043"/>
                </a:lnTo>
                <a:lnTo>
                  <a:pt x="5278575" y="215674"/>
                </a:lnTo>
                <a:lnTo>
                  <a:pt x="5183837" y="0"/>
                </a:lnTo>
                <a:lnTo>
                  <a:pt x="5410182" y="0"/>
                </a:lnTo>
                <a:lnTo>
                  <a:pt x="5488432" y="202890"/>
                </a:lnTo>
                <a:cubicBezTo>
                  <a:pt x="5488432" y="202890"/>
                  <a:pt x="5573337" y="419839"/>
                  <a:pt x="5573337" y="419839"/>
                </a:cubicBezTo>
                <a:lnTo>
                  <a:pt x="5651600" y="495789"/>
                </a:lnTo>
                <a:cubicBezTo>
                  <a:pt x="5651600" y="495789"/>
                  <a:pt x="5661226" y="476003"/>
                  <a:pt x="5673357" y="434502"/>
                </a:cubicBezTo>
                <a:cubicBezTo>
                  <a:pt x="5685581" y="393001"/>
                  <a:pt x="5699733" y="331856"/>
                  <a:pt x="5699733" y="331856"/>
                </a:cubicBezTo>
                <a:lnTo>
                  <a:pt x="5827187" y="120923"/>
                </a:lnTo>
                <a:cubicBezTo>
                  <a:pt x="5823866" y="99511"/>
                  <a:pt x="5818404" y="65014"/>
                  <a:pt x="5813771" y="35869"/>
                </a:cubicBezTo>
                <a:lnTo>
                  <a:pt x="5808060" y="0"/>
                </a:lnTo>
                <a:lnTo>
                  <a:pt x="6000738" y="0"/>
                </a:lnTo>
                <a:lnTo>
                  <a:pt x="6000738" y="6858000"/>
                </a:lnTo>
                <a:lnTo>
                  <a:pt x="5080588" y="6858000"/>
                </a:lnTo>
                <a:lnTo>
                  <a:pt x="5140748" y="6815145"/>
                </a:lnTo>
                <a:cubicBezTo>
                  <a:pt x="5231141" y="6744973"/>
                  <a:pt x="5347983" y="6628791"/>
                  <a:pt x="5453777" y="6444752"/>
                </a:cubicBezTo>
                <a:cubicBezTo>
                  <a:pt x="5665367" y="6076674"/>
                  <a:pt x="5731307" y="5801059"/>
                  <a:pt x="5733522" y="5593879"/>
                </a:cubicBezTo>
                <a:cubicBezTo>
                  <a:pt x="5735735" y="5386697"/>
                  <a:pt x="5853756" y="4945151"/>
                  <a:pt x="5862901" y="4727592"/>
                </a:cubicBezTo>
                <a:cubicBezTo>
                  <a:pt x="5872047" y="4510034"/>
                  <a:pt x="5927206" y="3867776"/>
                  <a:pt x="5907280" y="3710152"/>
                </a:cubicBezTo>
                <a:cubicBezTo>
                  <a:pt x="5887255" y="3552538"/>
                  <a:pt x="5830173" y="3174756"/>
                  <a:pt x="5632444" y="2929589"/>
                </a:cubicBezTo>
                <a:cubicBezTo>
                  <a:pt x="5445209" y="2697505"/>
                  <a:pt x="5118005" y="2400143"/>
                  <a:pt x="5081617" y="2367104"/>
                </a:cubicBezTo>
                <a:lnTo>
                  <a:pt x="4981213" y="2370494"/>
                </a:lnTo>
                <a:cubicBezTo>
                  <a:pt x="4981213" y="2370494"/>
                  <a:pt x="4905356" y="2343328"/>
                  <a:pt x="4777806" y="2351318"/>
                </a:cubicBezTo>
                <a:cubicBezTo>
                  <a:pt x="4710613" y="2355525"/>
                  <a:pt x="4592305" y="2357440"/>
                  <a:pt x="4501045" y="2370494"/>
                </a:cubicBezTo>
                <a:cubicBezTo>
                  <a:pt x="4419029" y="2382210"/>
                  <a:pt x="4360017" y="2405457"/>
                  <a:pt x="4360017" y="2405457"/>
                </a:cubicBezTo>
                <a:cubicBezTo>
                  <a:pt x="4360017" y="2405457"/>
                  <a:pt x="4372339" y="2380428"/>
                  <a:pt x="4348370" y="2366355"/>
                </a:cubicBezTo>
                <a:cubicBezTo>
                  <a:pt x="4330849" y="2356015"/>
                  <a:pt x="4185971" y="2350942"/>
                  <a:pt x="4185971" y="2350942"/>
                </a:cubicBezTo>
                <a:cubicBezTo>
                  <a:pt x="4185971" y="2350942"/>
                  <a:pt x="3999602" y="2258076"/>
                  <a:pt x="3942709" y="2232498"/>
                </a:cubicBezTo>
                <a:cubicBezTo>
                  <a:pt x="3694443" y="2120985"/>
                  <a:pt x="3511060" y="2127974"/>
                  <a:pt x="3511060" y="2127974"/>
                </a:cubicBezTo>
                <a:cubicBezTo>
                  <a:pt x="3511060" y="2127974"/>
                  <a:pt x="3367260" y="2130371"/>
                  <a:pt x="3294108" y="2138505"/>
                </a:cubicBezTo>
                <a:cubicBezTo>
                  <a:pt x="3220965" y="2146639"/>
                  <a:pt x="3143713" y="2155043"/>
                  <a:pt x="3143713" y="2155043"/>
                </a:cubicBezTo>
                <a:lnTo>
                  <a:pt x="3057613" y="2350566"/>
                </a:lnTo>
                <a:cubicBezTo>
                  <a:pt x="3057613" y="2350566"/>
                  <a:pt x="3068540" y="2504129"/>
                  <a:pt x="3087687" y="2542316"/>
                </a:cubicBezTo>
                <a:cubicBezTo>
                  <a:pt x="3106845" y="2580505"/>
                  <a:pt x="3161013" y="2674296"/>
                  <a:pt x="3161013" y="2674296"/>
                </a:cubicBezTo>
                <a:lnTo>
                  <a:pt x="3159511" y="2684817"/>
                </a:lnTo>
                <a:cubicBezTo>
                  <a:pt x="3159511" y="2684817"/>
                  <a:pt x="3151791" y="2667104"/>
                  <a:pt x="3146727" y="2670532"/>
                </a:cubicBezTo>
                <a:cubicBezTo>
                  <a:pt x="3141654" y="2673959"/>
                  <a:pt x="3123411" y="2828829"/>
                  <a:pt x="3123411" y="2828829"/>
                </a:cubicBezTo>
                <a:lnTo>
                  <a:pt x="3109876" y="2826567"/>
                </a:lnTo>
                <a:cubicBezTo>
                  <a:pt x="3109876" y="2826567"/>
                  <a:pt x="3129929" y="2671870"/>
                  <a:pt x="3127175" y="2658123"/>
                </a:cubicBezTo>
                <a:cubicBezTo>
                  <a:pt x="3124421" y="2644387"/>
                  <a:pt x="3075414" y="2557315"/>
                  <a:pt x="3071149" y="2543067"/>
                </a:cubicBezTo>
                <a:cubicBezTo>
                  <a:pt x="3066885" y="2528829"/>
                  <a:pt x="3041441" y="2380640"/>
                  <a:pt x="3041441" y="2380640"/>
                </a:cubicBezTo>
                <a:cubicBezTo>
                  <a:pt x="3041441" y="2380640"/>
                  <a:pt x="2984231" y="2439217"/>
                  <a:pt x="2977147" y="2444185"/>
                </a:cubicBezTo>
                <a:cubicBezTo>
                  <a:pt x="2970071" y="2449152"/>
                  <a:pt x="2880661" y="2499257"/>
                  <a:pt x="2872246" y="2511868"/>
                </a:cubicBezTo>
                <a:cubicBezTo>
                  <a:pt x="2863833" y="2524470"/>
                  <a:pt x="2815816" y="2595628"/>
                  <a:pt x="2807576" y="2608499"/>
                </a:cubicBezTo>
                <a:cubicBezTo>
                  <a:pt x="2799346" y="2621369"/>
                  <a:pt x="2734463" y="2667470"/>
                  <a:pt x="2730123" y="2681063"/>
                </a:cubicBezTo>
                <a:cubicBezTo>
                  <a:pt x="2725780" y="2694646"/>
                  <a:pt x="2608077" y="2904185"/>
                  <a:pt x="2595515" y="2919069"/>
                </a:cubicBezTo>
                <a:cubicBezTo>
                  <a:pt x="2582962" y="2933940"/>
                  <a:pt x="2558299" y="2939370"/>
                  <a:pt x="2558289" y="2939370"/>
                </a:cubicBezTo>
                <a:lnTo>
                  <a:pt x="2557913" y="2930340"/>
                </a:lnTo>
                <a:cubicBezTo>
                  <a:pt x="2557913" y="2930340"/>
                  <a:pt x="2578158" y="2919107"/>
                  <a:pt x="2583857" y="2913050"/>
                </a:cubicBezTo>
                <a:cubicBezTo>
                  <a:pt x="2589567" y="2906987"/>
                  <a:pt x="2706729" y="2705677"/>
                  <a:pt x="2705305" y="2698736"/>
                </a:cubicBezTo>
                <a:cubicBezTo>
                  <a:pt x="2703880" y="2691787"/>
                  <a:pt x="2701550" y="2682564"/>
                  <a:pt x="2701550" y="2682564"/>
                </a:cubicBezTo>
                <a:lnTo>
                  <a:pt x="2719976" y="2675423"/>
                </a:lnTo>
                <a:cubicBezTo>
                  <a:pt x="2719976" y="2675423"/>
                  <a:pt x="2739238" y="2652876"/>
                  <a:pt x="2747422" y="2646465"/>
                </a:cubicBezTo>
                <a:cubicBezTo>
                  <a:pt x="2755603" y="2640063"/>
                  <a:pt x="2785484" y="2617229"/>
                  <a:pt x="2792165" y="2607738"/>
                </a:cubicBezTo>
                <a:cubicBezTo>
                  <a:pt x="2798836" y="2598256"/>
                  <a:pt x="2846545" y="2517673"/>
                  <a:pt x="2855708" y="2508480"/>
                </a:cubicBezTo>
                <a:cubicBezTo>
                  <a:pt x="2864863" y="2499287"/>
                  <a:pt x="2887591" y="2474950"/>
                  <a:pt x="2912851" y="2462610"/>
                </a:cubicBezTo>
                <a:cubicBezTo>
                  <a:pt x="2938122" y="2450268"/>
                  <a:pt x="2962254" y="2439188"/>
                  <a:pt x="2973393" y="2426886"/>
                </a:cubicBezTo>
                <a:cubicBezTo>
                  <a:pt x="2984521" y="2414593"/>
                  <a:pt x="3020197" y="2375654"/>
                  <a:pt x="3034674" y="2352445"/>
                </a:cubicBezTo>
                <a:cubicBezTo>
                  <a:pt x="3049153" y="2329234"/>
                  <a:pt x="3089950" y="2215960"/>
                  <a:pt x="3089950" y="2215960"/>
                </a:cubicBezTo>
                <a:cubicBezTo>
                  <a:pt x="3089950" y="2215960"/>
                  <a:pt x="3061859" y="2226491"/>
                  <a:pt x="3047082" y="2228744"/>
                </a:cubicBezTo>
                <a:cubicBezTo>
                  <a:pt x="3032307" y="2230997"/>
                  <a:pt x="2994821" y="2232123"/>
                  <a:pt x="2994821" y="2232123"/>
                </a:cubicBezTo>
                <a:cubicBezTo>
                  <a:pt x="2994821" y="2232123"/>
                  <a:pt x="2983635" y="2254533"/>
                  <a:pt x="2966249" y="2267097"/>
                </a:cubicBezTo>
                <a:cubicBezTo>
                  <a:pt x="2948855" y="2279659"/>
                  <a:pt x="2922631" y="2290777"/>
                  <a:pt x="2922631" y="2290777"/>
                </a:cubicBezTo>
                <a:lnTo>
                  <a:pt x="2918118" y="2343800"/>
                </a:lnTo>
                <a:lnTo>
                  <a:pt x="2912100" y="2300183"/>
                </a:lnTo>
                <a:cubicBezTo>
                  <a:pt x="2912100" y="2300183"/>
                  <a:pt x="2905141" y="2296032"/>
                  <a:pt x="2889921" y="2301684"/>
                </a:cubicBezTo>
                <a:cubicBezTo>
                  <a:pt x="2874693" y="2307334"/>
                  <a:pt x="2830891" y="2331766"/>
                  <a:pt x="2830891" y="2331766"/>
                </a:cubicBezTo>
                <a:lnTo>
                  <a:pt x="2819984" y="2329879"/>
                </a:lnTo>
                <a:cubicBezTo>
                  <a:pt x="2819984" y="2329879"/>
                  <a:pt x="2857980" y="2301693"/>
                  <a:pt x="2873373" y="2296043"/>
                </a:cubicBezTo>
                <a:cubicBezTo>
                  <a:pt x="2888765" y="2290401"/>
                  <a:pt x="2914363" y="2287023"/>
                  <a:pt x="2914363" y="2287023"/>
                </a:cubicBezTo>
                <a:cubicBezTo>
                  <a:pt x="2914363" y="2287023"/>
                  <a:pt x="2936331" y="2275336"/>
                  <a:pt x="2943685" y="2268598"/>
                </a:cubicBezTo>
                <a:cubicBezTo>
                  <a:pt x="2951039" y="2261859"/>
                  <a:pt x="2980910" y="2229496"/>
                  <a:pt x="2980910" y="2229496"/>
                </a:cubicBezTo>
                <a:lnTo>
                  <a:pt x="2954592" y="2221977"/>
                </a:lnTo>
                <a:lnTo>
                  <a:pt x="2956845" y="2212572"/>
                </a:lnTo>
                <a:cubicBezTo>
                  <a:pt x="2956845" y="2212572"/>
                  <a:pt x="2990673" y="2219560"/>
                  <a:pt x="3006479" y="2219339"/>
                </a:cubicBezTo>
                <a:cubicBezTo>
                  <a:pt x="3022286" y="2219118"/>
                  <a:pt x="3088805" y="2208712"/>
                  <a:pt x="3087312" y="2197159"/>
                </a:cubicBezTo>
                <a:cubicBezTo>
                  <a:pt x="3085829" y="2185598"/>
                  <a:pt x="3008684" y="2187524"/>
                  <a:pt x="2994070" y="2193020"/>
                </a:cubicBezTo>
                <a:cubicBezTo>
                  <a:pt x="2979458" y="2198516"/>
                  <a:pt x="2951580" y="2198661"/>
                  <a:pt x="2951580" y="2198661"/>
                </a:cubicBezTo>
                <a:lnTo>
                  <a:pt x="2936919" y="2212196"/>
                </a:lnTo>
                <a:cubicBezTo>
                  <a:pt x="2936919" y="2212196"/>
                  <a:pt x="2896909" y="2212206"/>
                  <a:pt x="2884281" y="2220466"/>
                </a:cubicBezTo>
                <a:cubicBezTo>
                  <a:pt x="2871650" y="2228735"/>
                  <a:pt x="2811715" y="2246034"/>
                  <a:pt x="2811715" y="2246034"/>
                </a:cubicBezTo>
                <a:cubicBezTo>
                  <a:pt x="2811715" y="2246034"/>
                  <a:pt x="2687843" y="2288832"/>
                  <a:pt x="2620707" y="2310704"/>
                </a:cubicBezTo>
                <a:cubicBezTo>
                  <a:pt x="2553573" y="2332586"/>
                  <a:pt x="2343831" y="2385607"/>
                  <a:pt x="2283068" y="2431025"/>
                </a:cubicBezTo>
                <a:cubicBezTo>
                  <a:pt x="2222297" y="2476442"/>
                  <a:pt x="2186236" y="2535963"/>
                  <a:pt x="2158618" y="2567133"/>
                </a:cubicBezTo>
                <a:cubicBezTo>
                  <a:pt x="2130990" y="2598313"/>
                  <a:pt x="2042754" y="2650769"/>
                  <a:pt x="2011977" y="2687079"/>
                </a:cubicBezTo>
                <a:cubicBezTo>
                  <a:pt x="1981193" y="2723381"/>
                  <a:pt x="1868814" y="2803251"/>
                  <a:pt x="1798415" y="2870936"/>
                </a:cubicBezTo>
                <a:cubicBezTo>
                  <a:pt x="1728017" y="2938628"/>
                  <a:pt x="1623435" y="2984402"/>
                  <a:pt x="1588231" y="3027731"/>
                </a:cubicBezTo>
                <a:cubicBezTo>
                  <a:pt x="1553036" y="3071050"/>
                  <a:pt x="1460767" y="3177750"/>
                  <a:pt x="1460767" y="3177750"/>
                </a:cubicBezTo>
                <a:lnTo>
                  <a:pt x="1420161" y="3422898"/>
                </a:lnTo>
                <a:cubicBezTo>
                  <a:pt x="1420161" y="3422898"/>
                  <a:pt x="1424128" y="3550102"/>
                  <a:pt x="1435198" y="3586075"/>
                </a:cubicBezTo>
                <a:cubicBezTo>
                  <a:pt x="1446278" y="3622050"/>
                  <a:pt x="1459639" y="3683834"/>
                  <a:pt x="1459639" y="3683834"/>
                </a:cubicBezTo>
                <a:cubicBezTo>
                  <a:pt x="1459639" y="3683834"/>
                  <a:pt x="1447347" y="3667979"/>
                  <a:pt x="1432570" y="3683834"/>
                </a:cubicBezTo>
                <a:cubicBezTo>
                  <a:pt x="1417785" y="3699687"/>
                  <a:pt x="1396134" y="3737722"/>
                  <a:pt x="1388952" y="3770693"/>
                </a:cubicBezTo>
                <a:cubicBezTo>
                  <a:pt x="1381772" y="3803653"/>
                  <a:pt x="1371308" y="3840398"/>
                  <a:pt x="1359256" y="3863559"/>
                </a:cubicBezTo>
                <a:cubicBezTo>
                  <a:pt x="1347193" y="3886720"/>
                  <a:pt x="1301727" y="3920712"/>
                  <a:pt x="1301727" y="3920712"/>
                </a:cubicBezTo>
                <a:cubicBezTo>
                  <a:pt x="1301727" y="3920712"/>
                  <a:pt x="1342583" y="3863731"/>
                  <a:pt x="1346472" y="3847772"/>
                </a:cubicBezTo>
                <a:cubicBezTo>
                  <a:pt x="1350351" y="3831801"/>
                  <a:pt x="1353316" y="3800072"/>
                  <a:pt x="1366024" y="3775572"/>
                </a:cubicBezTo>
                <a:cubicBezTo>
                  <a:pt x="1378721" y="3751084"/>
                  <a:pt x="1417910" y="3666159"/>
                  <a:pt x="1417910" y="3666159"/>
                </a:cubicBezTo>
                <a:lnTo>
                  <a:pt x="1399860" y="3482678"/>
                </a:lnTo>
                <a:lnTo>
                  <a:pt x="1389328" y="3427778"/>
                </a:lnTo>
                <a:lnTo>
                  <a:pt x="1305107" y="3518778"/>
                </a:lnTo>
                <a:lnTo>
                  <a:pt x="1197954" y="3633823"/>
                </a:lnTo>
                <a:lnTo>
                  <a:pt x="1185170" y="3622927"/>
                </a:lnTo>
                <a:lnTo>
                  <a:pt x="1285931" y="3506369"/>
                </a:lnTo>
                <a:lnTo>
                  <a:pt x="1380309" y="3397706"/>
                </a:lnTo>
                <a:cubicBezTo>
                  <a:pt x="1380309" y="3397706"/>
                  <a:pt x="1405713" y="3265024"/>
                  <a:pt x="1393093" y="3250315"/>
                </a:cubicBezTo>
                <a:cubicBezTo>
                  <a:pt x="1380472" y="3235605"/>
                  <a:pt x="1158100" y="3327394"/>
                  <a:pt x="1158091" y="3327394"/>
                </a:cubicBezTo>
                <a:cubicBezTo>
                  <a:pt x="1158091" y="3327394"/>
                  <a:pt x="1080328" y="3385066"/>
                  <a:pt x="1048301" y="3404098"/>
                </a:cubicBezTo>
                <a:cubicBezTo>
                  <a:pt x="1016284" y="3423130"/>
                  <a:pt x="842642" y="3527797"/>
                  <a:pt x="842642" y="3527797"/>
                </a:cubicBezTo>
                <a:lnTo>
                  <a:pt x="839628" y="3507495"/>
                </a:lnTo>
                <a:cubicBezTo>
                  <a:pt x="839628" y="3507495"/>
                  <a:pt x="946876" y="3438484"/>
                  <a:pt x="970095" y="3420260"/>
                </a:cubicBezTo>
                <a:cubicBezTo>
                  <a:pt x="993325" y="3402046"/>
                  <a:pt x="1080262" y="3319875"/>
                  <a:pt x="1080262" y="3319875"/>
                </a:cubicBezTo>
                <a:cubicBezTo>
                  <a:pt x="1080262" y="3319875"/>
                  <a:pt x="1120000" y="3284865"/>
                  <a:pt x="1177652" y="3268740"/>
                </a:cubicBezTo>
                <a:cubicBezTo>
                  <a:pt x="1235295" y="3252616"/>
                  <a:pt x="1358495" y="3204445"/>
                  <a:pt x="1358504" y="3204445"/>
                </a:cubicBezTo>
                <a:lnTo>
                  <a:pt x="1416407" y="3163840"/>
                </a:lnTo>
                <a:lnTo>
                  <a:pt x="1514915" y="3006670"/>
                </a:lnTo>
                <a:cubicBezTo>
                  <a:pt x="1514915" y="3006670"/>
                  <a:pt x="1477324" y="3001595"/>
                  <a:pt x="1452122" y="2991257"/>
                </a:cubicBezTo>
                <a:cubicBezTo>
                  <a:pt x="1426920" y="2980917"/>
                  <a:pt x="1398734" y="2980725"/>
                  <a:pt x="1398734" y="2980725"/>
                </a:cubicBezTo>
                <a:cubicBezTo>
                  <a:pt x="1398734" y="2980725"/>
                  <a:pt x="1373262" y="3008930"/>
                  <a:pt x="1341957" y="3021714"/>
                </a:cubicBezTo>
                <a:cubicBezTo>
                  <a:pt x="1310642" y="3034489"/>
                  <a:pt x="1281050" y="3034498"/>
                  <a:pt x="1281050" y="3034498"/>
                </a:cubicBezTo>
                <a:cubicBezTo>
                  <a:pt x="1281050" y="3034498"/>
                  <a:pt x="1258871" y="3101566"/>
                  <a:pt x="1243449" y="3129993"/>
                </a:cubicBezTo>
                <a:cubicBezTo>
                  <a:pt x="1228018" y="3158429"/>
                  <a:pt x="1184044" y="3223620"/>
                  <a:pt x="1184044" y="3223620"/>
                </a:cubicBezTo>
                <a:lnTo>
                  <a:pt x="1162230" y="3231889"/>
                </a:lnTo>
                <a:cubicBezTo>
                  <a:pt x="1162230" y="3231889"/>
                  <a:pt x="1200890" y="3166093"/>
                  <a:pt x="1215620" y="3139399"/>
                </a:cubicBezTo>
                <a:cubicBezTo>
                  <a:pt x="1230357" y="3112694"/>
                  <a:pt x="1255098" y="3039380"/>
                  <a:pt x="1255107" y="3039380"/>
                </a:cubicBezTo>
                <a:cubicBezTo>
                  <a:pt x="1255107" y="3039380"/>
                  <a:pt x="1228239" y="3024669"/>
                  <a:pt x="1206223" y="3028106"/>
                </a:cubicBezTo>
                <a:cubicBezTo>
                  <a:pt x="1184208" y="3031534"/>
                  <a:pt x="1111095" y="3046897"/>
                  <a:pt x="1111095" y="3046897"/>
                </a:cubicBezTo>
                <a:lnTo>
                  <a:pt x="1111471" y="3037127"/>
                </a:lnTo>
                <a:cubicBezTo>
                  <a:pt x="1111471" y="3037127"/>
                  <a:pt x="1182196" y="3016516"/>
                  <a:pt x="1195692" y="3017199"/>
                </a:cubicBezTo>
                <a:cubicBezTo>
                  <a:pt x="1209189" y="3017883"/>
                  <a:pt x="1265629" y="3025094"/>
                  <a:pt x="1265629" y="3025094"/>
                </a:cubicBezTo>
                <a:cubicBezTo>
                  <a:pt x="1265629" y="3025094"/>
                  <a:pt x="1290359" y="3015785"/>
                  <a:pt x="1313761" y="3006294"/>
                </a:cubicBezTo>
                <a:cubicBezTo>
                  <a:pt x="1337163" y="2996801"/>
                  <a:pt x="1386326" y="2964563"/>
                  <a:pt x="1386326" y="2964563"/>
                </a:cubicBezTo>
                <a:lnTo>
                  <a:pt x="1315263" y="2922071"/>
                </a:lnTo>
                <a:lnTo>
                  <a:pt x="1223147" y="2833709"/>
                </a:lnTo>
                <a:lnTo>
                  <a:pt x="1231416" y="2811530"/>
                </a:lnTo>
                <a:lnTo>
                  <a:pt x="1314887" y="2907034"/>
                </a:lnTo>
                <a:lnTo>
                  <a:pt x="1403625" y="2955533"/>
                </a:lnTo>
                <a:cubicBezTo>
                  <a:pt x="1403625" y="2955533"/>
                  <a:pt x="1417775" y="2966296"/>
                  <a:pt x="1441590" y="2966440"/>
                </a:cubicBezTo>
                <a:cubicBezTo>
                  <a:pt x="1465407" y="2966584"/>
                  <a:pt x="1538818" y="2967036"/>
                  <a:pt x="1541609" y="2967941"/>
                </a:cubicBezTo>
                <a:cubicBezTo>
                  <a:pt x="1544401" y="2968856"/>
                  <a:pt x="1815849" y="2802885"/>
                  <a:pt x="1900687" y="2725806"/>
                </a:cubicBezTo>
                <a:cubicBezTo>
                  <a:pt x="1985515" y="2648717"/>
                  <a:pt x="2027130" y="2565593"/>
                  <a:pt x="2061228" y="2538938"/>
                </a:cubicBezTo>
                <a:cubicBezTo>
                  <a:pt x="2095334" y="2512272"/>
                  <a:pt x="2156403" y="2486252"/>
                  <a:pt x="2189442" y="2460733"/>
                </a:cubicBezTo>
                <a:cubicBezTo>
                  <a:pt x="2222489" y="2435212"/>
                  <a:pt x="2263142" y="2392297"/>
                  <a:pt x="2263142" y="2392297"/>
                </a:cubicBezTo>
                <a:cubicBezTo>
                  <a:pt x="2263142" y="2392297"/>
                  <a:pt x="2143524" y="2390633"/>
                  <a:pt x="2076650" y="2376886"/>
                </a:cubicBezTo>
                <a:cubicBezTo>
                  <a:pt x="2014317" y="2364064"/>
                  <a:pt x="1907453" y="2322361"/>
                  <a:pt x="1907453" y="2322361"/>
                </a:cubicBezTo>
                <a:cubicBezTo>
                  <a:pt x="1907453" y="2322361"/>
                  <a:pt x="1676910" y="2206131"/>
                  <a:pt x="1647635" y="2205428"/>
                </a:cubicBezTo>
                <a:cubicBezTo>
                  <a:pt x="1617206" y="2204707"/>
                  <a:pt x="1545335" y="2226491"/>
                  <a:pt x="1534842" y="2248670"/>
                </a:cubicBezTo>
                <a:cubicBezTo>
                  <a:pt x="1524350" y="2270851"/>
                  <a:pt x="1508523" y="2354696"/>
                  <a:pt x="1508523" y="2354696"/>
                </a:cubicBezTo>
                <a:lnTo>
                  <a:pt x="1499119" y="2359211"/>
                </a:lnTo>
                <a:lnTo>
                  <a:pt x="1521683" y="2251675"/>
                </a:lnTo>
                <a:cubicBezTo>
                  <a:pt x="1521683" y="2251675"/>
                  <a:pt x="1500148" y="2240296"/>
                  <a:pt x="1482579" y="2241528"/>
                </a:cubicBezTo>
                <a:cubicBezTo>
                  <a:pt x="1465012" y="2242751"/>
                  <a:pt x="1432570" y="2242278"/>
                  <a:pt x="1432570" y="2242278"/>
                </a:cubicBezTo>
                <a:cubicBezTo>
                  <a:pt x="1432570" y="2242278"/>
                  <a:pt x="1404769" y="2265738"/>
                  <a:pt x="1389704" y="2268222"/>
                </a:cubicBezTo>
                <a:cubicBezTo>
                  <a:pt x="1374638" y="2270696"/>
                  <a:pt x="1343834" y="2262582"/>
                  <a:pt x="1343834" y="2262582"/>
                </a:cubicBezTo>
                <a:lnTo>
                  <a:pt x="1347597" y="2252424"/>
                </a:lnTo>
                <a:cubicBezTo>
                  <a:pt x="1347597" y="2252424"/>
                  <a:pt x="1378442" y="2260752"/>
                  <a:pt x="1384824" y="2260329"/>
                </a:cubicBezTo>
                <a:cubicBezTo>
                  <a:pt x="1391196" y="2259896"/>
                  <a:pt x="1423551" y="2239642"/>
                  <a:pt x="1423551" y="2239642"/>
                </a:cubicBezTo>
                <a:lnTo>
                  <a:pt x="1373166" y="2217461"/>
                </a:lnTo>
                <a:lnTo>
                  <a:pt x="1378056" y="2209192"/>
                </a:lnTo>
                <a:lnTo>
                  <a:pt x="1437836" y="2230997"/>
                </a:lnTo>
                <a:cubicBezTo>
                  <a:pt x="1437836" y="2230997"/>
                  <a:pt x="1458823" y="2227118"/>
                  <a:pt x="1475062" y="2229870"/>
                </a:cubicBezTo>
                <a:cubicBezTo>
                  <a:pt x="1491292" y="2232623"/>
                  <a:pt x="1523936" y="2237013"/>
                  <a:pt x="1523936" y="2237013"/>
                </a:cubicBezTo>
                <a:lnTo>
                  <a:pt x="1478440" y="2203927"/>
                </a:lnTo>
                <a:lnTo>
                  <a:pt x="1485959" y="2197911"/>
                </a:lnTo>
                <a:cubicBezTo>
                  <a:pt x="1485959" y="2197911"/>
                  <a:pt x="1509341" y="2210010"/>
                  <a:pt x="1519421" y="2219714"/>
                </a:cubicBezTo>
                <a:cubicBezTo>
                  <a:pt x="1529508" y="2229428"/>
                  <a:pt x="1537094" y="2230621"/>
                  <a:pt x="1537094" y="2230621"/>
                </a:cubicBezTo>
                <a:cubicBezTo>
                  <a:pt x="1537094" y="2230621"/>
                  <a:pt x="1566590" y="2211310"/>
                  <a:pt x="1579586" y="2207306"/>
                </a:cubicBezTo>
                <a:cubicBezTo>
                  <a:pt x="1592581" y="2203301"/>
                  <a:pt x="1621317" y="2194521"/>
                  <a:pt x="1621317" y="2194521"/>
                </a:cubicBezTo>
                <a:cubicBezTo>
                  <a:pt x="1621317" y="2194521"/>
                  <a:pt x="1563894" y="2161705"/>
                  <a:pt x="1548753" y="2153167"/>
                </a:cubicBezTo>
                <a:cubicBezTo>
                  <a:pt x="1533600" y="2144628"/>
                  <a:pt x="1493486" y="2116692"/>
                  <a:pt x="1493477" y="2116692"/>
                </a:cubicBezTo>
                <a:cubicBezTo>
                  <a:pt x="1493477" y="2116692"/>
                  <a:pt x="1419007" y="2101088"/>
                  <a:pt x="1397233" y="2100904"/>
                </a:cubicBezTo>
                <a:cubicBezTo>
                  <a:pt x="1375447" y="2100712"/>
                  <a:pt x="1258861" y="2105795"/>
                  <a:pt x="1258861" y="2105795"/>
                </a:cubicBezTo>
                <a:cubicBezTo>
                  <a:pt x="1258861" y="2105795"/>
                  <a:pt x="1208322" y="2089333"/>
                  <a:pt x="1190812" y="2080602"/>
                </a:cubicBezTo>
                <a:cubicBezTo>
                  <a:pt x="1173301" y="2071861"/>
                  <a:pt x="1125390" y="2043377"/>
                  <a:pt x="1125381" y="2043377"/>
                </a:cubicBezTo>
                <a:lnTo>
                  <a:pt x="1027248" y="2049393"/>
                </a:lnTo>
                <a:cubicBezTo>
                  <a:pt x="1027248" y="2049393"/>
                  <a:pt x="941843" y="2000972"/>
                  <a:pt x="908063" y="1989238"/>
                </a:cubicBezTo>
                <a:cubicBezTo>
                  <a:pt x="874284" y="1977493"/>
                  <a:pt x="754280" y="1945620"/>
                  <a:pt x="754280" y="1945620"/>
                </a:cubicBezTo>
                <a:lnTo>
                  <a:pt x="755406" y="1936214"/>
                </a:lnTo>
                <a:cubicBezTo>
                  <a:pt x="755406" y="1936214"/>
                  <a:pt x="886335" y="1967038"/>
                  <a:pt x="907313" y="1975318"/>
                </a:cubicBezTo>
                <a:cubicBezTo>
                  <a:pt x="928279" y="1983607"/>
                  <a:pt x="1031388" y="2030968"/>
                  <a:pt x="1031388" y="2030968"/>
                </a:cubicBezTo>
                <a:lnTo>
                  <a:pt x="1126142" y="2030968"/>
                </a:lnTo>
                <a:lnTo>
                  <a:pt x="1253221" y="2088871"/>
                </a:lnTo>
                <a:cubicBezTo>
                  <a:pt x="1253221" y="2088871"/>
                  <a:pt x="1356800" y="2083904"/>
                  <a:pt x="1378432" y="2083231"/>
                </a:cubicBezTo>
                <a:cubicBezTo>
                  <a:pt x="1400053" y="2082566"/>
                  <a:pt x="1474676" y="2092259"/>
                  <a:pt x="1474686" y="2092259"/>
                </a:cubicBezTo>
                <a:cubicBezTo>
                  <a:pt x="1474686" y="2092259"/>
                  <a:pt x="1461277" y="2034954"/>
                  <a:pt x="1432570" y="2008029"/>
                </a:cubicBezTo>
                <a:cubicBezTo>
                  <a:pt x="1418054" y="1994417"/>
                  <a:pt x="1372530" y="1961445"/>
                  <a:pt x="1326170" y="1936590"/>
                </a:cubicBezTo>
                <a:cubicBezTo>
                  <a:pt x="1280858" y="1912303"/>
                  <a:pt x="1234794" y="1895986"/>
                  <a:pt x="1234794" y="1895986"/>
                </a:cubicBezTo>
                <a:lnTo>
                  <a:pt x="1256608" y="1888467"/>
                </a:lnTo>
                <a:cubicBezTo>
                  <a:pt x="1256608" y="1888467"/>
                  <a:pt x="1326815" y="1920447"/>
                  <a:pt x="1344961" y="1932836"/>
                </a:cubicBezTo>
                <a:cubicBezTo>
                  <a:pt x="1363116" y="1945216"/>
                  <a:pt x="1411894" y="1972690"/>
                  <a:pt x="1411894" y="1972690"/>
                </a:cubicBezTo>
                <a:cubicBezTo>
                  <a:pt x="1411894" y="1972690"/>
                  <a:pt x="1409795" y="1908915"/>
                  <a:pt x="1403999" y="1886214"/>
                </a:cubicBezTo>
                <a:cubicBezTo>
                  <a:pt x="1394460" y="1848903"/>
                  <a:pt x="1374293" y="1797478"/>
                  <a:pt x="1374293" y="1797478"/>
                </a:cubicBezTo>
                <a:lnTo>
                  <a:pt x="1387827" y="1794840"/>
                </a:lnTo>
                <a:cubicBezTo>
                  <a:pt x="1387827" y="1794840"/>
                  <a:pt x="1418362" y="1866471"/>
                  <a:pt x="1420537" y="1893358"/>
                </a:cubicBezTo>
                <a:cubicBezTo>
                  <a:pt x="1422714" y="1920244"/>
                  <a:pt x="1433321" y="1985848"/>
                  <a:pt x="1433321" y="1985848"/>
                </a:cubicBezTo>
                <a:cubicBezTo>
                  <a:pt x="1433321" y="1985848"/>
                  <a:pt x="1461528" y="2014362"/>
                  <a:pt x="1473551" y="2042625"/>
                </a:cubicBezTo>
                <a:cubicBezTo>
                  <a:pt x="1485584" y="2070889"/>
                  <a:pt x="1505885" y="2101280"/>
                  <a:pt x="1505885" y="2101280"/>
                </a:cubicBezTo>
                <a:cubicBezTo>
                  <a:pt x="1505885" y="2101280"/>
                  <a:pt x="1531511" y="2124633"/>
                  <a:pt x="1566426" y="2146024"/>
                </a:cubicBezTo>
                <a:cubicBezTo>
                  <a:pt x="1601159" y="2167308"/>
                  <a:pt x="1645084" y="2186531"/>
                  <a:pt x="1663433" y="2196034"/>
                </a:cubicBezTo>
                <a:cubicBezTo>
                  <a:pt x="1698223" y="2214045"/>
                  <a:pt x="1910833" y="2284009"/>
                  <a:pt x="1910833" y="2284009"/>
                </a:cubicBezTo>
                <a:cubicBezTo>
                  <a:pt x="1910833" y="2284009"/>
                  <a:pt x="2045160" y="2334654"/>
                  <a:pt x="2071759" y="2344176"/>
                </a:cubicBezTo>
                <a:cubicBezTo>
                  <a:pt x="2098356" y="2353686"/>
                  <a:pt x="2168457" y="2386753"/>
                  <a:pt x="2248471" y="2370494"/>
                </a:cubicBezTo>
                <a:cubicBezTo>
                  <a:pt x="2328496" y="2354225"/>
                  <a:pt x="2552590" y="2262802"/>
                  <a:pt x="2651541" y="2233624"/>
                </a:cubicBezTo>
                <a:cubicBezTo>
                  <a:pt x="2750491" y="2204457"/>
                  <a:pt x="3226809" y="2077964"/>
                  <a:pt x="3226809" y="2077964"/>
                </a:cubicBezTo>
                <a:lnTo>
                  <a:pt x="3180939" y="2018184"/>
                </a:lnTo>
                <a:lnTo>
                  <a:pt x="2990681" y="1973066"/>
                </a:lnTo>
                <a:cubicBezTo>
                  <a:pt x="2990681" y="1973066"/>
                  <a:pt x="2805488" y="1859482"/>
                  <a:pt x="2766596" y="1830940"/>
                </a:cubicBezTo>
                <a:cubicBezTo>
                  <a:pt x="2727697" y="1802398"/>
                  <a:pt x="2450762" y="1659107"/>
                  <a:pt x="2450762" y="1659107"/>
                </a:cubicBezTo>
                <a:lnTo>
                  <a:pt x="2473693" y="1642193"/>
                </a:lnTo>
                <a:cubicBezTo>
                  <a:pt x="2473693" y="1642193"/>
                  <a:pt x="2700299" y="1752542"/>
                  <a:pt x="2727870" y="1771160"/>
                </a:cubicBezTo>
                <a:cubicBezTo>
                  <a:pt x="2755440" y="1789767"/>
                  <a:pt x="2848229" y="1861658"/>
                  <a:pt x="2871497" y="1876810"/>
                </a:cubicBezTo>
                <a:cubicBezTo>
                  <a:pt x="2894763" y="1891961"/>
                  <a:pt x="3009481" y="1949750"/>
                  <a:pt x="3009481" y="1949750"/>
                </a:cubicBezTo>
                <a:cubicBezTo>
                  <a:pt x="3009481" y="1949750"/>
                  <a:pt x="3141423" y="1980371"/>
                  <a:pt x="3166277" y="1986975"/>
                </a:cubicBezTo>
                <a:cubicBezTo>
                  <a:pt x="3191124" y="1993578"/>
                  <a:pt x="3304639" y="2069695"/>
                  <a:pt x="3304639" y="2069695"/>
                </a:cubicBezTo>
                <a:cubicBezTo>
                  <a:pt x="3304639" y="2069695"/>
                  <a:pt x="3380245" y="2077676"/>
                  <a:pt x="3455034" y="2056537"/>
                </a:cubicBezTo>
                <a:cubicBezTo>
                  <a:pt x="3529832" y="2035396"/>
                  <a:pt x="3562946" y="2029091"/>
                  <a:pt x="3562946" y="2029091"/>
                </a:cubicBezTo>
                <a:lnTo>
                  <a:pt x="3471977" y="1983597"/>
                </a:lnTo>
                <a:cubicBezTo>
                  <a:pt x="3471977" y="1983597"/>
                  <a:pt x="3355736" y="1689325"/>
                  <a:pt x="3306141" y="1662496"/>
                </a:cubicBezTo>
                <a:cubicBezTo>
                  <a:pt x="3256555" y="1635666"/>
                  <a:pt x="3142905" y="1621920"/>
                  <a:pt x="3083557" y="1576397"/>
                </a:cubicBezTo>
                <a:cubicBezTo>
                  <a:pt x="3024211" y="1530874"/>
                  <a:pt x="2883529" y="1395545"/>
                  <a:pt x="2883529" y="1395545"/>
                </a:cubicBezTo>
                <a:cubicBezTo>
                  <a:pt x="2883529" y="1395545"/>
                  <a:pt x="2860166" y="1351513"/>
                  <a:pt x="2846680" y="1318841"/>
                </a:cubicBezTo>
                <a:cubicBezTo>
                  <a:pt x="2833193" y="1286159"/>
                  <a:pt x="2870398" y="1237987"/>
                  <a:pt x="2842540" y="1205287"/>
                </a:cubicBezTo>
                <a:cubicBezTo>
                  <a:pt x="2814691" y="1172586"/>
                  <a:pt x="2530470" y="996989"/>
                  <a:pt x="2530470" y="996989"/>
                </a:cubicBezTo>
                <a:lnTo>
                  <a:pt x="2307511" y="972548"/>
                </a:lnTo>
                <a:lnTo>
                  <a:pt x="2301495" y="956759"/>
                </a:lnTo>
                <a:lnTo>
                  <a:pt x="2431586" y="968409"/>
                </a:lnTo>
                <a:lnTo>
                  <a:pt x="2519948" y="980065"/>
                </a:lnTo>
                <a:cubicBezTo>
                  <a:pt x="2519948" y="980065"/>
                  <a:pt x="2502023" y="940900"/>
                  <a:pt x="2484974" y="909006"/>
                </a:cubicBezTo>
                <a:cubicBezTo>
                  <a:pt x="2467927" y="877110"/>
                  <a:pt x="2472191" y="804856"/>
                  <a:pt x="2472191" y="804856"/>
                </a:cubicBezTo>
                <a:lnTo>
                  <a:pt x="2489865" y="802975"/>
                </a:lnTo>
                <a:cubicBezTo>
                  <a:pt x="2489865" y="802975"/>
                  <a:pt x="2488094" y="866134"/>
                  <a:pt x="2494379" y="887949"/>
                </a:cubicBezTo>
                <a:cubicBezTo>
                  <a:pt x="2500656" y="909765"/>
                  <a:pt x="2535735" y="975176"/>
                  <a:pt x="2535735" y="975176"/>
                </a:cubicBezTo>
                <a:lnTo>
                  <a:pt x="2693271" y="1066550"/>
                </a:lnTo>
                <a:lnTo>
                  <a:pt x="2742155" y="1090982"/>
                </a:lnTo>
                <a:lnTo>
                  <a:pt x="2724106" y="1040606"/>
                </a:lnTo>
                <a:lnTo>
                  <a:pt x="2721477" y="952996"/>
                </a:lnTo>
                <a:lnTo>
                  <a:pt x="2704554" y="898102"/>
                </a:lnTo>
                <a:lnTo>
                  <a:pt x="2714710" y="895846"/>
                </a:lnTo>
                <a:lnTo>
                  <a:pt x="2735011" y="951870"/>
                </a:lnTo>
                <a:lnTo>
                  <a:pt x="2738767" y="1039095"/>
                </a:lnTo>
                <a:lnTo>
                  <a:pt x="2753438" y="1090231"/>
                </a:lnTo>
                <a:lnTo>
                  <a:pt x="2811341" y="1141743"/>
                </a:lnTo>
                <a:lnTo>
                  <a:pt x="2845553" y="1093620"/>
                </a:lnTo>
                <a:lnTo>
                  <a:pt x="2856084" y="1065789"/>
                </a:lnTo>
                <a:lnTo>
                  <a:pt x="2828255" y="1003757"/>
                </a:lnTo>
                <a:lnTo>
                  <a:pt x="2838411" y="954497"/>
                </a:lnTo>
                <a:lnTo>
                  <a:pt x="2855325" y="959764"/>
                </a:lnTo>
                <a:lnTo>
                  <a:pt x="2844427" y="1003757"/>
                </a:lnTo>
                <a:cubicBezTo>
                  <a:pt x="2844427" y="1003757"/>
                  <a:pt x="2894398" y="1078872"/>
                  <a:pt x="2863603" y="1112796"/>
                </a:cubicBezTo>
                <a:cubicBezTo>
                  <a:pt x="2832808" y="1146719"/>
                  <a:pt x="2826376" y="1160168"/>
                  <a:pt x="2826376" y="1160168"/>
                </a:cubicBezTo>
                <a:lnTo>
                  <a:pt x="2862100" y="1177091"/>
                </a:lnTo>
                <a:cubicBezTo>
                  <a:pt x="2862100" y="1177091"/>
                  <a:pt x="2871910" y="1250946"/>
                  <a:pt x="2889545" y="1309060"/>
                </a:cubicBezTo>
                <a:cubicBezTo>
                  <a:pt x="2907183" y="1367175"/>
                  <a:pt x="2988805" y="1441039"/>
                  <a:pt x="2988805" y="1441039"/>
                </a:cubicBezTo>
                <a:lnTo>
                  <a:pt x="2968127" y="1369976"/>
                </a:lnTo>
                <a:lnTo>
                  <a:pt x="2978283" y="1355305"/>
                </a:lnTo>
                <a:lnTo>
                  <a:pt x="2956845" y="1292146"/>
                </a:lnTo>
                <a:lnTo>
                  <a:pt x="2966249" y="1286881"/>
                </a:lnTo>
                <a:lnTo>
                  <a:pt x="2992569" y="1357192"/>
                </a:lnTo>
                <a:lnTo>
                  <a:pt x="2984289" y="1376368"/>
                </a:lnTo>
                <a:lnTo>
                  <a:pt x="3004977" y="1445544"/>
                </a:lnTo>
                <a:cubicBezTo>
                  <a:pt x="3004977" y="1445544"/>
                  <a:pt x="3014093" y="1483973"/>
                  <a:pt x="3071901" y="1521121"/>
                </a:cubicBezTo>
                <a:cubicBezTo>
                  <a:pt x="3129707" y="1558270"/>
                  <a:pt x="3253705" y="1563440"/>
                  <a:pt x="3329081" y="1623392"/>
                </a:cubicBezTo>
                <a:cubicBezTo>
                  <a:pt x="3404457" y="1683337"/>
                  <a:pt x="3436849" y="1745677"/>
                  <a:pt x="3481699" y="1841096"/>
                </a:cubicBezTo>
                <a:cubicBezTo>
                  <a:pt x="3526655" y="1936503"/>
                  <a:pt x="3643808" y="2032720"/>
                  <a:pt x="3712639" y="2057287"/>
                </a:cubicBezTo>
                <a:cubicBezTo>
                  <a:pt x="3781371" y="2081853"/>
                  <a:pt x="3979965" y="2077262"/>
                  <a:pt x="4050238" y="2141885"/>
                </a:cubicBezTo>
                <a:cubicBezTo>
                  <a:pt x="4120511" y="2206507"/>
                  <a:pt x="4110885" y="2225548"/>
                  <a:pt x="4238243" y="2243030"/>
                </a:cubicBezTo>
                <a:cubicBezTo>
                  <a:pt x="4365505" y="2260502"/>
                  <a:pt x="4458015" y="2284153"/>
                  <a:pt x="4553317" y="2257315"/>
                </a:cubicBezTo>
                <a:cubicBezTo>
                  <a:pt x="4648619" y="2230477"/>
                  <a:pt x="4688666" y="2205053"/>
                  <a:pt x="4688666" y="2205053"/>
                </a:cubicBezTo>
                <a:cubicBezTo>
                  <a:pt x="4688666" y="2205053"/>
                  <a:pt x="4667873" y="2144781"/>
                  <a:pt x="4602989" y="2121582"/>
                </a:cubicBezTo>
                <a:cubicBezTo>
                  <a:pt x="4538011" y="2098382"/>
                  <a:pt x="4519913" y="2073941"/>
                  <a:pt x="4475823" y="2047141"/>
                </a:cubicBezTo>
                <a:cubicBezTo>
                  <a:pt x="4431831" y="2020331"/>
                  <a:pt x="4332870" y="2005535"/>
                  <a:pt x="4293499" y="1993743"/>
                </a:cubicBezTo>
                <a:cubicBezTo>
                  <a:pt x="4254127" y="1981959"/>
                  <a:pt x="4181350" y="1965499"/>
                  <a:pt x="4128790" y="1980959"/>
                </a:cubicBezTo>
                <a:cubicBezTo>
                  <a:pt x="4076229" y="1996429"/>
                  <a:pt x="3966968" y="1984675"/>
                  <a:pt x="3948294" y="1977955"/>
                </a:cubicBezTo>
                <a:cubicBezTo>
                  <a:pt x="3929714" y="1971236"/>
                  <a:pt x="3899487" y="1946370"/>
                  <a:pt x="3899487" y="1946370"/>
                </a:cubicBezTo>
                <a:lnTo>
                  <a:pt x="3904396" y="1939978"/>
                </a:lnTo>
                <a:cubicBezTo>
                  <a:pt x="3904396" y="1939978"/>
                  <a:pt x="3939245" y="1966355"/>
                  <a:pt x="3953204" y="1969300"/>
                </a:cubicBezTo>
                <a:cubicBezTo>
                  <a:pt x="3967258" y="1972257"/>
                  <a:pt x="4093557" y="1980612"/>
                  <a:pt x="4117913" y="1975693"/>
                </a:cubicBezTo>
                <a:cubicBezTo>
                  <a:pt x="4142268" y="1970783"/>
                  <a:pt x="4244597" y="1963863"/>
                  <a:pt x="4279636" y="1971563"/>
                </a:cubicBezTo>
                <a:cubicBezTo>
                  <a:pt x="4314580" y="1979255"/>
                  <a:pt x="4363963" y="1991317"/>
                  <a:pt x="4390149" y="1990739"/>
                </a:cubicBezTo>
                <a:cubicBezTo>
                  <a:pt x="4416333" y="1990162"/>
                  <a:pt x="4449063" y="1984406"/>
                  <a:pt x="4469471" y="2005400"/>
                </a:cubicBezTo>
                <a:cubicBezTo>
                  <a:pt x="4489879" y="2026396"/>
                  <a:pt x="4542825" y="2066692"/>
                  <a:pt x="4542825" y="2066692"/>
                </a:cubicBezTo>
                <a:lnTo>
                  <a:pt x="4539744" y="2023825"/>
                </a:lnTo>
                <a:cubicBezTo>
                  <a:pt x="4539744" y="2023825"/>
                  <a:pt x="4562173" y="2057769"/>
                  <a:pt x="4592785" y="2082479"/>
                </a:cubicBezTo>
                <a:cubicBezTo>
                  <a:pt x="4623397" y="2107190"/>
                  <a:pt x="4665755" y="2121208"/>
                  <a:pt x="4683756" y="2143386"/>
                </a:cubicBezTo>
                <a:cubicBezTo>
                  <a:pt x="4701855" y="2165575"/>
                  <a:pt x="4732659" y="2204677"/>
                  <a:pt x="4732659" y="2204677"/>
                </a:cubicBezTo>
                <a:cubicBezTo>
                  <a:pt x="4732659" y="2204677"/>
                  <a:pt x="4740455" y="2222958"/>
                  <a:pt x="4797347" y="2221226"/>
                </a:cubicBezTo>
                <a:cubicBezTo>
                  <a:pt x="4818719" y="2220572"/>
                  <a:pt x="4827575" y="2218790"/>
                  <a:pt x="4851065" y="2216711"/>
                </a:cubicBezTo>
                <a:cubicBezTo>
                  <a:pt x="4755473" y="2157826"/>
                  <a:pt x="4700410" y="2124548"/>
                  <a:pt x="4539744" y="2023825"/>
                </a:cubicBezTo>
                <a:cubicBezTo>
                  <a:pt x="4255859" y="1845774"/>
                  <a:pt x="3952242" y="1651126"/>
                  <a:pt x="3869742" y="1582413"/>
                </a:cubicBezTo>
                <a:cubicBezTo>
                  <a:pt x="3719473" y="1457173"/>
                  <a:pt x="3545427" y="1150743"/>
                  <a:pt x="3387735" y="873287"/>
                </a:cubicBezTo>
                <a:cubicBezTo>
                  <a:pt x="3323208" y="860704"/>
                  <a:pt x="3011620" y="800146"/>
                  <a:pt x="2936919" y="779287"/>
                </a:cubicBezTo>
                <a:cubicBezTo>
                  <a:pt x="2851185" y="755344"/>
                  <a:pt x="2688458" y="610208"/>
                  <a:pt x="2609050" y="589036"/>
                </a:cubicBezTo>
                <a:cubicBezTo>
                  <a:pt x="2529650" y="567862"/>
                  <a:pt x="2335302" y="575454"/>
                  <a:pt x="2222527" y="671001"/>
                </a:cubicBezTo>
                <a:cubicBezTo>
                  <a:pt x="2142791" y="738563"/>
                  <a:pt x="1973520" y="881759"/>
                  <a:pt x="1937903" y="948857"/>
                </a:cubicBezTo>
                <a:cubicBezTo>
                  <a:pt x="1919073" y="984330"/>
                  <a:pt x="1853623" y="1021335"/>
                  <a:pt x="1818717" y="1070680"/>
                </a:cubicBezTo>
                <a:cubicBezTo>
                  <a:pt x="1783571" y="1120362"/>
                  <a:pt x="1767582" y="1167685"/>
                  <a:pt x="1767582" y="1167685"/>
                </a:cubicBezTo>
                <a:lnTo>
                  <a:pt x="1748781" y="1153400"/>
                </a:lnTo>
                <a:lnTo>
                  <a:pt x="1779614" y="1095497"/>
                </a:lnTo>
                <a:cubicBezTo>
                  <a:pt x="1779614" y="1095497"/>
                  <a:pt x="1724589" y="1150502"/>
                  <a:pt x="1690127" y="1201532"/>
                </a:cubicBezTo>
                <a:cubicBezTo>
                  <a:pt x="1655741" y="1252438"/>
                  <a:pt x="1604027" y="1351927"/>
                  <a:pt x="1604027" y="1351927"/>
                </a:cubicBezTo>
                <a:lnTo>
                  <a:pt x="1600264" y="1349665"/>
                </a:lnTo>
                <a:cubicBezTo>
                  <a:pt x="1600264" y="1349665"/>
                  <a:pt x="1645855" y="1231009"/>
                  <a:pt x="1681106" y="1179718"/>
                </a:cubicBezTo>
                <a:cubicBezTo>
                  <a:pt x="1713894" y="1132001"/>
                  <a:pt x="1763913" y="1090481"/>
                  <a:pt x="1821345" y="1031202"/>
                </a:cubicBezTo>
                <a:cubicBezTo>
                  <a:pt x="1878777" y="971922"/>
                  <a:pt x="1931404" y="903387"/>
                  <a:pt x="1989038" y="821023"/>
                </a:cubicBezTo>
                <a:cubicBezTo>
                  <a:pt x="2046682" y="738660"/>
                  <a:pt x="2058975" y="700329"/>
                  <a:pt x="2058975" y="700329"/>
                </a:cubicBezTo>
                <a:cubicBezTo>
                  <a:pt x="2058975" y="700329"/>
                  <a:pt x="2022827" y="704470"/>
                  <a:pt x="1966483" y="713489"/>
                </a:cubicBezTo>
                <a:cubicBezTo>
                  <a:pt x="1890598" y="725636"/>
                  <a:pt x="1777795" y="746288"/>
                  <a:pt x="1666060" y="777031"/>
                </a:cubicBezTo>
                <a:cubicBezTo>
                  <a:pt x="1602391" y="794548"/>
                  <a:pt x="1477314" y="799215"/>
                  <a:pt x="1477314" y="799215"/>
                </a:cubicBezTo>
                <a:cubicBezTo>
                  <a:pt x="1477314" y="799215"/>
                  <a:pt x="1256301" y="801457"/>
                  <a:pt x="1230290" y="813126"/>
                </a:cubicBezTo>
                <a:cubicBezTo>
                  <a:pt x="1188578" y="831833"/>
                  <a:pt x="1098878" y="909310"/>
                  <a:pt x="1091543" y="933445"/>
                </a:cubicBezTo>
                <a:cubicBezTo>
                  <a:pt x="1083333" y="960485"/>
                  <a:pt x="1102826" y="1056395"/>
                  <a:pt x="1102826" y="1056395"/>
                </a:cubicBezTo>
                <a:cubicBezTo>
                  <a:pt x="1102826" y="1056395"/>
                  <a:pt x="1120972" y="1095583"/>
                  <a:pt x="1158476" y="1139866"/>
                </a:cubicBezTo>
                <a:cubicBezTo>
                  <a:pt x="1195971" y="1184138"/>
                  <a:pt x="1252093" y="1237997"/>
                  <a:pt x="1252093" y="1237997"/>
                </a:cubicBezTo>
                <a:lnTo>
                  <a:pt x="1250592" y="1248154"/>
                </a:lnTo>
                <a:cubicBezTo>
                  <a:pt x="1250592" y="1248154"/>
                  <a:pt x="1185451" y="1189162"/>
                  <a:pt x="1148320" y="1148135"/>
                </a:cubicBezTo>
                <a:cubicBezTo>
                  <a:pt x="1111192" y="1107116"/>
                  <a:pt x="1102075" y="1084214"/>
                  <a:pt x="1102075" y="1084214"/>
                </a:cubicBezTo>
                <a:lnTo>
                  <a:pt x="1074246" y="1289133"/>
                </a:lnTo>
                <a:lnTo>
                  <a:pt x="1062972" y="1280864"/>
                </a:lnTo>
                <a:cubicBezTo>
                  <a:pt x="1062972" y="1280864"/>
                  <a:pt x="1088531" y="1102774"/>
                  <a:pt x="1086654" y="1066550"/>
                </a:cubicBezTo>
                <a:cubicBezTo>
                  <a:pt x="1084853" y="1031616"/>
                  <a:pt x="1079953" y="944592"/>
                  <a:pt x="1074246" y="945478"/>
                </a:cubicBezTo>
                <a:cubicBezTo>
                  <a:pt x="1037115" y="951263"/>
                  <a:pt x="936259" y="1069553"/>
                  <a:pt x="936259" y="1069553"/>
                </a:cubicBezTo>
                <a:cubicBezTo>
                  <a:pt x="936259" y="1069553"/>
                  <a:pt x="894134" y="1109936"/>
                  <a:pt x="869712" y="1172952"/>
                </a:cubicBezTo>
                <a:cubicBezTo>
                  <a:pt x="845290" y="1235966"/>
                  <a:pt x="847349" y="1301658"/>
                  <a:pt x="838503" y="1321468"/>
                </a:cubicBezTo>
                <a:cubicBezTo>
                  <a:pt x="826104" y="1349221"/>
                  <a:pt x="688484" y="1525262"/>
                  <a:pt x="688484" y="1525262"/>
                </a:cubicBezTo>
                <a:lnTo>
                  <a:pt x="469279" y="1814778"/>
                </a:lnTo>
                <a:lnTo>
                  <a:pt x="680579" y="1519619"/>
                </a:lnTo>
                <a:lnTo>
                  <a:pt x="825343" y="1318090"/>
                </a:lnTo>
                <a:lnTo>
                  <a:pt x="856552" y="1170699"/>
                </a:lnTo>
                <a:cubicBezTo>
                  <a:pt x="856552" y="1170699"/>
                  <a:pt x="915717" y="1077457"/>
                  <a:pt x="909565" y="1071806"/>
                </a:cubicBezTo>
                <a:cubicBezTo>
                  <a:pt x="903567" y="1066309"/>
                  <a:pt x="743538" y="1097105"/>
                  <a:pt x="735480" y="1104516"/>
                </a:cubicBezTo>
                <a:cubicBezTo>
                  <a:pt x="725825" y="1113402"/>
                  <a:pt x="574553" y="1278226"/>
                  <a:pt x="574553" y="1278226"/>
                </a:cubicBezTo>
                <a:lnTo>
                  <a:pt x="565909" y="1272595"/>
                </a:lnTo>
                <a:cubicBezTo>
                  <a:pt x="565909" y="1272595"/>
                  <a:pt x="724438" y="1106336"/>
                  <a:pt x="721194" y="1101138"/>
                </a:cubicBezTo>
                <a:cubicBezTo>
                  <a:pt x="719173" y="1097904"/>
                  <a:pt x="672329" y="1086909"/>
                  <a:pt x="627191" y="1083464"/>
                </a:cubicBezTo>
                <a:cubicBezTo>
                  <a:pt x="583777" y="1080153"/>
                  <a:pt x="541843" y="1084214"/>
                  <a:pt x="541843" y="1084214"/>
                </a:cubicBezTo>
                <a:cubicBezTo>
                  <a:pt x="541843" y="1084214"/>
                  <a:pt x="493451" y="1110360"/>
                  <a:pt x="455369" y="1129335"/>
                </a:cubicBezTo>
                <a:cubicBezTo>
                  <a:pt x="432276" y="1140847"/>
                  <a:pt x="385808" y="1151523"/>
                  <a:pt x="385808" y="1151523"/>
                </a:cubicBezTo>
                <a:lnTo>
                  <a:pt x="333921" y="1192502"/>
                </a:lnTo>
                <a:lnTo>
                  <a:pt x="328281" y="1187987"/>
                </a:lnTo>
                <a:lnTo>
                  <a:pt x="379792" y="1142117"/>
                </a:lnTo>
                <a:cubicBezTo>
                  <a:pt x="379792" y="1142117"/>
                  <a:pt x="416911" y="1134609"/>
                  <a:pt x="451230" y="1118061"/>
                </a:cubicBezTo>
                <a:cubicBezTo>
                  <a:pt x="485548" y="1101504"/>
                  <a:pt x="517757" y="1082462"/>
                  <a:pt x="520414" y="1073317"/>
                </a:cubicBezTo>
                <a:cubicBezTo>
                  <a:pt x="523515" y="1062593"/>
                  <a:pt x="501989" y="1062411"/>
                  <a:pt x="501989" y="1062411"/>
                </a:cubicBezTo>
                <a:lnTo>
                  <a:pt x="501238" y="1056769"/>
                </a:lnTo>
                <a:lnTo>
                  <a:pt x="545607" y="1058646"/>
                </a:lnTo>
                <a:cubicBezTo>
                  <a:pt x="545607" y="1058646"/>
                  <a:pt x="679011" y="1065780"/>
                  <a:pt x="724197" y="1075195"/>
                </a:cubicBezTo>
                <a:cubicBezTo>
                  <a:pt x="781648" y="1064220"/>
                  <a:pt x="826979" y="1054556"/>
                  <a:pt x="926113" y="1043235"/>
                </a:cubicBezTo>
                <a:cubicBezTo>
                  <a:pt x="932995" y="1042445"/>
                  <a:pt x="965407" y="1019496"/>
                  <a:pt x="997550" y="986082"/>
                </a:cubicBezTo>
                <a:cubicBezTo>
                  <a:pt x="1020943" y="961756"/>
                  <a:pt x="1044961" y="932665"/>
                  <a:pt x="1065976" y="904870"/>
                </a:cubicBezTo>
                <a:cubicBezTo>
                  <a:pt x="1103153" y="855707"/>
                  <a:pt x="1130877" y="810851"/>
                  <a:pt x="1128019" y="805231"/>
                </a:cubicBezTo>
                <a:cubicBezTo>
                  <a:pt x="1120047" y="789543"/>
                  <a:pt x="947954" y="797127"/>
                  <a:pt x="826468" y="791696"/>
                </a:cubicBezTo>
                <a:cubicBezTo>
                  <a:pt x="750623" y="788303"/>
                  <a:pt x="678924" y="774492"/>
                  <a:pt x="632832" y="769512"/>
                </a:cubicBezTo>
                <a:cubicBezTo>
                  <a:pt x="604580" y="766459"/>
                  <a:pt x="583950" y="770641"/>
                  <a:pt x="583959" y="770641"/>
                </a:cubicBezTo>
                <a:cubicBezTo>
                  <a:pt x="583959" y="770641"/>
                  <a:pt x="505360" y="709979"/>
                  <a:pt x="463263" y="687921"/>
                </a:cubicBezTo>
                <a:cubicBezTo>
                  <a:pt x="450632" y="681304"/>
                  <a:pt x="398668" y="654948"/>
                  <a:pt x="375277" y="648441"/>
                </a:cubicBezTo>
                <a:cubicBezTo>
                  <a:pt x="320705" y="633260"/>
                  <a:pt x="267364" y="640922"/>
                  <a:pt x="267364" y="640922"/>
                </a:cubicBezTo>
                <a:cubicBezTo>
                  <a:pt x="267364" y="640922"/>
                  <a:pt x="322783" y="610385"/>
                  <a:pt x="378664" y="625882"/>
                </a:cubicBezTo>
                <a:cubicBezTo>
                  <a:pt x="478125" y="653464"/>
                  <a:pt x="578376" y="732456"/>
                  <a:pt x="611029" y="734920"/>
                </a:cubicBezTo>
                <a:cubicBezTo>
                  <a:pt x="844451" y="752533"/>
                  <a:pt x="1121395" y="752352"/>
                  <a:pt x="1196819" y="756352"/>
                </a:cubicBezTo>
                <a:cubicBezTo>
                  <a:pt x="1272251" y="760352"/>
                  <a:pt x="1556982" y="750301"/>
                  <a:pt x="1600639" y="747328"/>
                </a:cubicBezTo>
                <a:cubicBezTo>
                  <a:pt x="1644304" y="744356"/>
                  <a:pt x="1792070" y="723336"/>
                  <a:pt x="1781867" y="695065"/>
                </a:cubicBezTo>
                <a:cubicBezTo>
                  <a:pt x="1771662" y="666793"/>
                  <a:pt x="1717109" y="660664"/>
                  <a:pt x="1664934" y="645434"/>
                </a:cubicBezTo>
                <a:cubicBezTo>
                  <a:pt x="1586392" y="622507"/>
                  <a:pt x="1479615" y="506530"/>
                  <a:pt x="1414896" y="467213"/>
                </a:cubicBezTo>
                <a:cubicBezTo>
                  <a:pt x="1358504" y="432951"/>
                  <a:pt x="1104684" y="323441"/>
                  <a:pt x="1040408" y="310799"/>
                </a:cubicBezTo>
                <a:cubicBezTo>
                  <a:pt x="936172" y="290299"/>
                  <a:pt x="923138" y="296140"/>
                  <a:pt x="868209" y="313808"/>
                </a:cubicBezTo>
                <a:cubicBezTo>
                  <a:pt x="832543" y="325278"/>
                  <a:pt x="776007" y="372799"/>
                  <a:pt x="761048" y="388631"/>
                </a:cubicBezTo>
                <a:cubicBezTo>
                  <a:pt x="729905" y="421599"/>
                  <a:pt x="698351" y="453962"/>
                  <a:pt x="683969" y="496541"/>
                </a:cubicBezTo>
                <a:cubicBezTo>
                  <a:pt x="672705" y="529893"/>
                  <a:pt x="692671" y="592387"/>
                  <a:pt x="695626" y="637162"/>
                </a:cubicBezTo>
                <a:cubicBezTo>
                  <a:pt x="697687" y="668413"/>
                  <a:pt x="661414" y="716121"/>
                  <a:pt x="661414" y="716121"/>
                </a:cubicBezTo>
                <a:cubicBezTo>
                  <a:pt x="661414" y="716121"/>
                  <a:pt x="687905" y="668133"/>
                  <a:pt x="675324" y="615355"/>
                </a:cubicBezTo>
                <a:cubicBezTo>
                  <a:pt x="661173" y="556027"/>
                  <a:pt x="658180" y="530392"/>
                  <a:pt x="665544" y="496165"/>
                </a:cubicBezTo>
                <a:cubicBezTo>
                  <a:pt x="673187" y="460634"/>
                  <a:pt x="748611" y="364740"/>
                  <a:pt x="743749" y="358927"/>
                </a:cubicBezTo>
                <a:cubicBezTo>
                  <a:pt x="738011" y="352058"/>
                  <a:pt x="633709" y="388134"/>
                  <a:pt x="587713" y="397278"/>
                </a:cubicBezTo>
                <a:cubicBezTo>
                  <a:pt x="541718" y="406424"/>
                  <a:pt x="439110" y="413528"/>
                  <a:pt x="341815" y="426982"/>
                </a:cubicBezTo>
                <a:cubicBezTo>
                  <a:pt x="325643" y="429218"/>
                  <a:pt x="270483" y="509005"/>
                  <a:pt x="215478" y="552188"/>
                </a:cubicBezTo>
                <a:cubicBezTo>
                  <a:pt x="165121" y="591726"/>
                  <a:pt x="77752" y="623024"/>
                  <a:pt x="50046" y="611595"/>
                </a:cubicBezTo>
                <a:cubicBezTo>
                  <a:pt x="34692" y="605261"/>
                  <a:pt x="145541" y="597257"/>
                  <a:pt x="204204" y="544667"/>
                </a:cubicBezTo>
                <a:cubicBezTo>
                  <a:pt x="258826" y="495694"/>
                  <a:pt x="310211" y="435664"/>
                  <a:pt x="302713" y="423598"/>
                </a:cubicBezTo>
                <a:cubicBezTo>
                  <a:pt x="294539" y="410460"/>
                  <a:pt x="171580" y="421161"/>
                  <a:pt x="108700" y="407430"/>
                </a:cubicBezTo>
                <a:cubicBezTo>
                  <a:pt x="96725" y="404815"/>
                  <a:pt x="63677" y="382173"/>
                  <a:pt x="50046" y="369455"/>
                </a:cubicBezTo>
                <a:cubicBezTo>
                  <a:pt x="40526" y="360579"/>
                  <a:pt x="16142" y="360620"/>
                  <a:pt x="4928" y="358927"/>
                </a:cubicBezTo>
                <a:cubicBezTo>
                  <a:pt x="-19776" y="355198"/>
                  <a:pt x="56438" y="355920"/>
                  <a:pt x="56438" y="355920"/>
                </a:cubicBezTo>
                <a:cubicBezTo>
                  <a:pt x="56438" y="355920"/>
                  <a:pt x="89236" y="398346"/>
                  <a:pt x="122235" y="399535"/>
                </a:cubicBezTo>
                <a:cubicBezTo>
                  <a:pt x="141084" y="400212"/>
                  <a:pt x="259057" y="395753"/>
                  <a:pt x="366632" y="394646"/>
                </a:cubicBezTo>
                <a:cubicBezTo>
                  <a:pt x="447370" y="393817"/>
                  <a:pt x="519423" y="388755"/>
                  <a:pt x="534700" y="387878"/>
                </a:cubicBezTo>
                <a:cubicBezTo>
                  <a:pt x="575487" y="385538"/>
                  <a:pt x="630166" y="377534"/>
                  <a:pt x="628319" y="364566"/>
                </a:cubicBezTo>
                <a:cubicBezTo>
                  <a:pt x="626480" y="351601"/>
                  <a:pt x="594327" y="350661"/>
                  <a:pt x="569289" y="340126"/>
                </a:cubicBezTo>
                <a:cubicBezTo>
                  <a:pt x="543730" y="329367"/>
                  <a:pt x="472946" y="268991"/>
                  <a:pt x="444838" y="255528"/>
                </a:cubicBezTo>
                <a:cubicBezTo>
                  <a:pt x="400805" y="234441"/>
                  <a:pt x="367864" y="223798"/>
                  <a:pt x="340314" y="221313"/>
                </a:cubicBezTo>
                <a:cubicBezTo>
                  <a:pt x="318395" y="219338"/>
                  <a:pt x="262714" y="225771"/>
                  <a:pt x="214726" y="234473"/>
                </a:cubicBezTo>
                <a:cubicBezTo>
                  <a:pt x="155860" y="245149"/>
                  <a:pt x="100807" y="260040"/>
                  <a:pt x="100807" y="260040"/>
                </a:cubicBezTo>
                <a:cubicBezTo>
                  <a:pt x="100807" y="260040"/>
                  <a:pt x="109827" y="234419"/>
                  <a:pt x="147427" y="223193"/>
                </a:cubicBezTo>
                <a:cubicBezTo>
                  <a:pt x="185028" y="211968"/>
                  <a:pt x="309807" y="212324"/>
                  <a:pt x="311731" y="201761"/>
                </a:cubicBezTo>
                <a:cubicBezTo>
                  <a:pt x="313658" y="191198"/>
                  <a:pt x="213601" y="124308"/>
                  <a:pt x="213601" y="124308"/>
                </a:cubicBezTo>
                <a:lnTo>
                  <a:pt x="232777" y="111524"/>
                </a:lnTo>
                <a:cubicBezTo>
                  <a:pt x="232777" y="111524"/>
                  <a:pt x="250008" y="133760"/>
                  <a:pt x="275267" y="152506"/>
                </a:cubicBezTo>
                <a:cubicBezTo>
                  <a:pt x="305533" y="174969"/>
                  <a:pt x="345694" y="194897"/>
                  <a:pt x="359114" y="199130"/>
                </a:cubicBezTo>
                <a:cubicBezTo>
                  <a:pt x="383728" y="206898"/>
                  <a:pt x="444616" y="231082"/>
                  <a:pt x="486567" y="253274"/>
                </a:cubicBezTo>
                <a:cubicBezTo>
                  <a:pt x="517199" y="269471"/>
                  <a:pt x="537252" y="306698"/>
                  <a:pt x="595982" y="321327"/>
                </a:cubicBezTo>
                <a:cubicBezTo>
                  <a:pt x="643037" y="333046"/>
                  <a:pt x="727586" y="324140"/>
                  <a:pt x="782101" y="307416"/>
                </a:cubicBezTo>
                <a:cubicBezTo>
                  <a:pt x="836626" y="290692"/>
                  <a:pt x="973485" y="249136"/>
                  <a:pt x="973485" y="249136"/>
                </a:cubicBezTo>
                <a:lnTo>
                  <a:pt x="1091167" y="279216"/>
                </a:lnTo>
                <a:cubicBezTo>
                  <a:pt x="1091167" y="279216"/>
                  <a:pt x="1036047" y="256636"/>
                  <a:pt x="968594" y="210409"/>
                </a:cubicBezTo>
                <a:cubicBezTo>
                  <a:pt x="901143" y="164184"/>
                  <a:pt x="810682" y="84453"/>
                  <a:pt x="810682" y="84453"/>
                </a:cubicBezTo>
                <a:lnTo>
                  <a:pt x="857679" y="67157"/>
                </a:lnTo>
                <a:cubicBezTo>
                  <a:pt x="857679" y="67157"/>
                  <a:pt x="917286" y="131233"/>
                  <a:pt x="961826" y="158899"/>
                </a:cubicBezTo>
                <a:cubicBezTo>
                  <a:pt x="1006379" y="186564"/>
                  <a:pt x="1139108" y="284250"/>
                  <a:pt x="1211490" y="311552"/>
                </a:cubicBezTo>
                <a:cubicBezTo>
                  <a:pt x="1335506" y="358337"/>
                  <a:pt x="1464965" y="440448"/>
                  <a:pt x="1536720" y="475861"/>
                </a:cubicBezTo>
                <a:cubicBezTo>
                  <a:pt x="1580019" y="497230"/>
                  <a:pt x="1591706" y="567941"/>
                  <a:pt x="1726977" y="595803"/>
                </a:cubicBezTo>
                <a:cubicBezTo>
                  <a:pt x="1842148" y="619526"/>
                  <a:pt x="2023164" y="624677"/>
                  <a:pt x="2183425" y="563092"/>
                </a:cubicBezTo>
                <a:cubicBezTo>
                  <a:pt x="2343697" y="501506"/>
                  <a:pt x="2637631" y="454805"/>
                  <a:pt x="2637631" y="454805"/>
                </a:cubicBezTo>
                <a:lnTo>
                  <a:pt x="2589874" y="417581"/>
                </a:lnTo>
                <a:cubicBezTo>
                  <a:pt x="2589874" y="417581"/>
                  <a:pt x="2546304" y="416248"/>
                  <a:pt x="2514306" y="404799"/>
                </a:cubicBezTo>
                <a:cubicBezTo>
                  <a:pt x="2482298" y="393349"/>
                  <a:pt x="2465279" y="391712"/>
                  <a:pt x="2449261" y="381111"/>
                </a:cubicBezTo>
                <a:cubicBezTo>
                  <a:pt x="2429863" y="387915"/>
                  <a:pt x="2234562" y="392390"/>
                  <a:pt x="2234562" y="392390"/>
                </a:cubicBezTo>
                <a:lnTo>
                  <a:pt x="2203737" y="403670"/>
                </a:lnTo>
                <a:lnTo>
                  <a:pt x="2199223" y="399158"/>
                </a:lnTo>
                <a:lnTo>
                  <a:pt x="2219149" y="384871"/>
                </a:lnTo>
                <a:cubicBezTo>
                  <a:pt x="2219149" y="384871"/>
                  <a:pt x="2184513" y="363453"/>
                  <a:pt x="2146961" y="345767"/>
                </a:cubicBezTo>
                <a:cubicBezTo>
                  <a:pt x="2109407" y="328083"/>
                  <a:pt x="2066118" y="316064"/>
                  <a:pt x="2066118" y="316064"/>
                </a:cubicBezTo>
                <a:cubicBezTo>
                  <a:pt x="2066118" y="316064"/>
                  <a:pt x="2107597" y="321087"/>
                  <a:pt x="2147335" y="335240"/>
                </a:cubicBezTo>
                <a:cubicBezTo>
                  <a:pt x="2187064" y="349393"/>
                  <a:pt x="2225165" y="372838"/>
                  <a:pt x="2225165" y="372838"/>
                </a:cubicBezTo>
                <a:cubicBezTo>
                  <a:pt x="2225165" y="372838"/>
                  <a:pt x="2413459" y="373181"/>
                  <a:pt x="2412785" y="353662"/>
                </a:cubicBezTo>
                <a:cubicBezTo>
                  <a:pt x="2412575" y="347571"/>
                  <a:pt x="2386583" y="332975"/>
                  <a:pt x="2361649" y="312304"/>
                </a:cubicBezTo>
                <a:cubicBezTo>
                  <a:pt x="2336718" y="291633"/>
                  <a:pt x="2282694" y="228457"/>
                  <a:pt x="2282694" y="228457"/>
                </a:cubicBezTo>
                <a:cubicBezTo>
                  <a:pt x="2282694" y="228457"/>
                  <a:pt x="2321882" y="264874"/>
                  <a:pt x="2364653" y="295761"/>
                </a:cubicBezTo>
                <a:cubicBezTo>
                  <a:pt x="2398077" y="319886"/>
                  <a:pt x="2433858" y="339191"/>
                  <a:pt x="2453015" y="345767"/>
                </a:cubicBezTo>
                <a:cubicBezTo>
                  <a:pt x="2479390" y="354821"/>
                  <a:pt x="2544196" y="374463"/>
                  <a:pt x="2547017" y="369455"/>
                </a:cubicBezTo>
                <a:cubicBezTo>
                  <a:pt x="2550656" y="362984"/>
                  <a:pt x="2520698" y="333016"/>
                  <a:pt x="2512795" y="301400"/>
                </a:cubicBezTo>
                <a:cubicBezTo>
                  <a:pt x="2507944" y="281973"/>
                  <a:pt x="2499954" y="252424"/>
                  <a:pt x="2489865" y="218306"/>
                </a:cubicBezTo>
                <a:cubicBezTo>
                  <a:pt x="2479766" y="184188"/>
                  <a:pt x="2479834" y="178275"/>
                  <a:pt x="2472565" y="164915"/>
                </a:cubicBezTo>
                <a:cubicBezTo>
                  <a:pt x="2453717" y="130259"/>
                  <a:pt x="2380449" y="8502"/>
                  <a:pt x="2380449" y="8502"/>
                </a:cubicBezTo>
                <a:lnTo>
                  <a:pt x="2399625" y="8502"/>
                </a:lnTo>
                <a:cubicBezTo>
                  <a:pt x="2399625" y="8502"/>
                  <a:pt x="2399511" y="15972"/>
                  <a:pt x="2424068" y="48733"/>
                </a:cubicBezTo>
                <a:cubicBezTo>
                  <a:pt x="2448616" y="81493"/>
                  <a:pt x="2487044" y="124812"/>
                  <a:pt x="2497758" y="139724"/>
                </a:cubicBezTo>
                <a:cubicBezTo>
                  <a:pt x="2511745" y="159178"/>
                  <a:pt x="2518840" y="197603"/>
                  <a:pt x="2523702" y="221313"/>
                </a:cubicBezTo>
                <a:cubicBezTo>
                  <a:pt x="2528572" y="245025"/>
                  <a:pt x="2536862" y="284105"/>
                  <a:pt x="2536862" y="284105"/>
                </a:cubicBezTo>
                <a:cubicBezTo>
                  <a:pt x="2536862" y="284105"/>
                  <a:pt x="2561457" y="312905"/>
                  <a:pt x="2577465" y="338623"/>
                </a:cubicBezTo>
                <a:cubicBezTo>
                  <a:pt x="2593484" y="364344"/>
                  <a:pt x="2607923" y="386000"/>
                  <a:pt x="2607923" y="386000"/>
                </a:cubicBezTo>
                <a:cubicBezTo>
                  <a:pt x="2607923" y="386000"/>
                  <a:pt x="2627513" y="399700"/>
                  <a:pt x="2658684" y="423973"/>
                </a:cubicBezTo>
                <a:cubicBezTo>
                  <a:pt x="2689855" y="448248"/>
                  <a:pt x="2727494" y="466838"/>
                  <a:pt x="2727494" y="466838"/>
                </a:cubicBezTo>
                <a:cubicBezTo>
                  <a:pt x="2727494" y="466838"/>
                  <a:pt x="2727676" y="443854"/>
                  <a:pt x="2733135" y="417581"/>
                </a:cubicBezTo>
                <a:cubicBezTo>
                  <a:pt x="2738574" y="391311"/>
                  <a:pt x="2752195" y="371513"/>
                  <a:pt x="2749299" y="369455"/>
                </a:cubicBezTo>
                <a:cubicBezTo>
                  <a:pt x="2747006" y="367827"/>
                  <a:pt x="2730498" y="355810"/>
                  <a:pt x="2720351" y="337119"/>
                </a:cubicBezTo>
                <a:cubicBezTo>
                  <a:pt x="2710195" y="318430"/>
                  <a:pt x="2708693" y="288617"/>
                  <a:pt x="2708693" y="288617"/>
                </a:cubicBezTo>
                <a:lnTo>
                  <a:pt x="2653793" y="255528"/>
                </a:lnTo>
                <a:lnTo>
                  <a:pt x="2653043" y="237105"/>
                </a:lnTo>
                <a:cubicBezTo>
                  <a:pt x="2653043" y="237105"/>
                  <a:pt x="2703987" y="268504"/>
                  <a:pt x="2709445" y="264929"/>
                </a:cubicBezTo>
                <a:cubicBezTo>
                  <a:pt x="2711965" y="263277"/>
                  <a:pt x="2713575" y="253665"/>
                  <a:pt x="2714710" y="241992"/>
                </a:cubicBezTo>
                <a:cubicBezTo>
                  <a:pt x="2717261" y="215773"/>
                  <a:pt x="2722979" y="176570"/>
                  <a:pt x="2722979" y="176570"/>
                </a:cubicBezTo>
                <a:lnTo>
                  <a:pt x="2722229" y="273201"/>
                </a:lnTo>
                <a:cubicBezTo>
                  <a:pt x="2722229" y="273201"/>
                  <a:pt x="2723769" y="296782"/>
                  <a:pt x="2729371" y="316064"/>
                </a:cubicBezTo>
                <a:cubicBezTo>
                  <a:pt x="2736091" y="339224"/>
                  <a:pt x="2751233" y="352205"/>
                  <a:pt x="2758703" y="351408"/>
                </a:cubicBezTo>
                <a:cubicBezTo>
                  <a:pt x="2775260" y="349638"/>
                  <a:pt x="2788179" y="324306"/>
                  <a:pt x="2799682" y="309672"/>
                </a:cubicBezTo>
                <a:cubicBezTo>
                  <a:pt x="2811177" y="295038"/>
                  <a:pt x="2855708" y="251016"/>
                  <a:pt x="2855708" y="251016"/>
                </a:cubicBezTo>
                <a:lnTo>
                  <a:pt x="2870745" y="255154"/>
                </a:lnTo>
                <a:cubicBezTo>
                  <a:pt x="2870745" y="255154"/>
                  <a:pt x="2816452" y="308107"/>
                  <a:pt x="2804949" y="319447"/>
                </a:cubicBezTo>
                <a:cubicBezTo>
                  <a:pt x="2793445" y="330789"/>
                  <a:pt x="2758223" y="364633"/>
                  <a:pt x="2751550" y="408935"/>
                </a:cubicBezTo>
                <a:cubicBezTo>
                  <a:pt x="2745553" y="448740"/>
                  <a:pt x="2740287" y="472489"/>
                  <a:pt x="2759454" y="496541"/>
                </a:cubicBezTo>
                <a:cubicBezTo>
                  <a:pt x="2776657" y="518128"/>
                  <a:pt x="2891798" y="572867"/>
                  <a:pt x="2891798" y="572867"/>
                </a:cubicBezTo>
                <a:cubicBezTo>
                  <a:pt x="2891798" y="572867"/>
                  <a:pt x="2963516" y="638378"/>
                  <a:pt x="3000087" y="654833"/>
                </a:cubicBezTo>
                <a:cubicBezTo>
                  <a:pt x="3062774" y="683041"/>
                  <a:pt x="3263592" y="705420"/>
                  <a:pt x="3298999" y="709353"/>
                </a:cubicBezTo>
                <a:cubicBezTo>
                  <a:pt x="3160631" y="447007"/>
                  <a:pt x="3000720" y="87602"/>
                  <a:pt x="2962905" y="185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68" name="Google Shape;1268;p12"/>
          <p:cNvSpPr/>
          <p:nvPr/>
        </p:nvSpPr>
        <p:spPr>
          <a:xfrm>
            <a:off x="9611637" y="173293"/>
            <a:ext cx="2580364" cy="6684708"/>
          </a:xfrm>
          <a:custGeom>
            <a:rect b="b" l="l" r="r" t="t"/>
            <a:pathLst>
              <a:path extrusionOk="0" h="6684708" w="2580364">
                <a:moveTo>
                  <a:pt x="406626" y="3240662"/>
                </a:moveTo>
                <a:lnTo>
                  <a:pt x="402872" y="3284029"/>
                </a:lnTo>
                <a:cubicBezTo>
                  <a:pt x="404797" y="3282036"/>
                  <a:pt x="411825" y="3274277"/>
                  <a:pt x="418467" y="3267375"/>
                </a:cubicBezTo>
                <a:cubicBezTo>
                  <a:pt x="410381" y="3251338"/>
                  <a:pt x="406626" y="3240662"/>
                  <a:pt x="406626" y="3240662"/>
                </a:cubicBezTo>
                <a:close/>
                <a:moveTo>
                  <a:pt x="623413" y="3057740"/>
                </a:moveTo>
                <a:cubicBezTo>
                  <a:pt x="620430" y="3058973"/>
                  <a:pt x="617638" y="3059588"/>
                  <a:pt x="614654" y="3060888"/>
                </a:cubicBezTo>
                <a:cubicBezTo>
                  <a:pt x="591358" y="3071044"/>
                  <a:pt x="546114" y="3074048"/>
                  <a:pt x="545440" y="3074086"/>
                </a:cubicBezTo>
                <a:cubicBezTo>
                  <a:pt x="538509" y="3092482"/>
                  <a:pt x="525994" y="3122171"/>
                  <a:pt x="525994" y="3122171"/>
                </a:cubicBezTo>
                <a:lnTo>
                  <a:pt x="518101" y="3126887"/>
                </a:lnTo>
                <a:cubicBezTo>
                  <a:pt x="518101" y="3126887"/>
                  <a:pt x="531385" y="3090797"/>
                  <a:pt x="537065" y="3074403"/>
                </a:cubicBezTo>
                <a:cubicBezTo>
                  <a:pt x="524358" y="3074653"/>
                  <a:pt x="462459" y="3075761"/>
                  <a:pt x="453795" y="3081941"/>
                </a:cubicBezTo>
                <a:cubicBezTo>
                  <a:pt x="438393" y="3092877"/>
                  <a:pt x="405376" y="3138236"/>
                  <a:pt x="402679" y="3152340"/>
                </a:cubicBezTo>
                <a:cubicBezTo>
                  <a:pt x="399599" y="3168146"/>
                  <a:pt x="406818" y="3224317"/>
                  <a:pt x="406818" y="3224317"/>
                </a:cubicBezTo>
                <a:cubicBezTo>
                  <a:pt x="406818" y="3224317"/>
                  <a:pt x="412882" y="3242038"/>
                  <a:pt x="422895" y="3262976"/>
                </a:cubicBezTo>
                <a:cubicBezTo>
                  <a:pt x="433869" y="3251522"/>
                  <a:pt x="442726" y="3242558"/>
                  <a:pt x="447057" y="3237196"/>
                </a:cubicBezTo>
                <a:cubicBezTo>
                  <a:pt x="455624" y="3226550"/>
                  <a:pt x="487680" y="3178437"/>
                  <a:pt x="487680" y="3178427"/>
                </a:cubicBezTo>
                <a:cubicBezTo>
                  <a:pt x="487680" y="3178427"/>
                  <a:pt x="502313" y="3158000"/>
                  <a:pt x="523588" y="3148576"/>
                </a:cubicBezTo>
                <a:cubicBezTo>
                  <a:pt x="544863" y="3139142"/>
                  <a:pt x="590396" y="3110859"/>
                  <a:pt x="590492" y="3110859"/>
                </a:cubicBezTo>
                <a:lnTo>
                  <a:pt x="611669" y="3087284"/>
                </a:lnTo>
                <a:close/>
                <a:moveTo>
                  <a:pt x="1864265" y="3029457"/>
                </a:moveTo>
                <a:cubicBezTo>
                  <a:pt x="1826146" y="3034627"/>
                  <a:pt x="1783403" y="3038565"/>
                  <a:pt x="1752405" y="3053659"/>
                </a:cubicBezTo>
                <a:cubicBezTo>
                  <a:pt x="1721505" y="3068753"/>
                  <a:pt x="1648826" y="3106546"/>
                  <a:pt x="1628706" y="3115883"/>
                </a:cubicBezTo>
                <a:cubicBezTo>
                  <a:pt x="1600597" y="3128899"/>
                  <a:pt x="1560069" y="3161138"/>
                  <a:pt x="1560069" y="3161138"/>
                </a:cubicBezTo>
                <a:lnTo>
                  <a:pt x="1571333" y="3130343"/>
                </a:lnTo>
                <a:lnTo>
                  <a:pt x="1595975" y="3116510"/>
                </a:lnTo>
                <a:cubicBezTo>
                  <a:pt x="1595975" y="3116510"/>
                  <a:pt x="1570274" y="3108933"/>
                  <a:pt x="1555256" y="3106460"/>
                </a:cubicBezTo>
                <a:cubicBezTo>
                  <a:pt x="1540239" y="3103976"/>
                  <a:pt x="1522912" y="3095321"/>
                  <a:pt x="1507894" y="3098912"/>
                </a:cubicBezTo>
                <a:cubicBezTo>
                  <a:pt x="1502599" y="3100174"/>
                  <a:pt x="1474876" y="3086688"/>
                  <a:pt x="1459473" y="3087910"/>
                </a:cubicBezTo>
                <a:cubicBezTo>
                  <a:pt x="1457163" y="3088102"/>
                  <a:pt x="1454852" y="3088343"/>
                  <a:pt x="1452542" y="3088544"/>
                </a:cubicBezTo>
                <a:cubicBezTo>
                  <a:pt x="1456296" y="3141712"/>
                  <a:pt x="1462553" y="3220812"/>
                  <a:pt x="1470448" y="3262033"/>
                </a:cubicBezTo>
                <a:cubicBezTo>
                  <a:pt x="1481517" y="3320332"/>
                  <a:pt x="1500963" y="3359011"/>
                  <a:pt x="1504140" y="3381459"/>
                </a:cubicBezTo>
                <a:cubicBezTo>
                  <a:pt x="1505873" y="3393886"/>
                  <a:pt x="1506258" y="3410261"/>
                  <a:pt x="1506932" y="3425779"/>
                </a:cubicBezTo>
                <a:cubicBezTo>
                  <a:pt x="1561707" y="3497680"/>
                  <a:pt x="1620908" y="3567991"/>
                  <a:pt x="1664421" y="3593915"/>
                </a:cubicBezTo>
                <a:cubicBezTo>
                  <a:pt x="1732094" y="3634308"/>
                  <a:pt x="1802079" y="3715304"/>
                  <a:pt x="1853965" y="3774325"/>
                </a:cubicBezTo>
                <a:cubicBezTo>
                  <a:pt x="1855506" y="3749248"/>
                  <a:pt x="1858393" y="3695773"/>
                  <a:pt x="1857142" y="3654264"/>
                </a:cubicBezTo>
                <a:cubicBezTo>
                  <a:pt x="1855409" y="3594666"/>
                  <a:pt x="1837696" y="3471996"/>
                  <a:pt x="1807374" y="3457836"/>
                </a:cubicBezTo>
                <a:cubicBezTo>
                  <a:pt x="1777051" y="3443664"/>
                  <a:pt x="1771082" y="3361706"/>
                  <a:pt x="1737004" y="3322372"/>
                </a:cubicBezTo>
                <a:cubicBezTo>
                  <a:pt x="1704369" y="3284703"/>
                  <a:pt x="1698209" y="3319138"/>
                  <a:pt x="1674529" y="3311368"/>
                </a:cubicBezTo>
                <a:cubicBezTo>
                  <a:pt x="1652965" y="3304302"/>
                  <a:pt x="1639391" y="3283086"/>
                  <a:pt x="1639391" y="3283086"/>
                </a:cubicBezTo>
                <a:cubicBezTo>
                  <a:pt x="1639391" y="3283086"/>
                  <a:pt x="1650752" y="3289785"/>
                  <a:pt x="1662014" y="3298489"/>
                </a:cubicBezTo>
                <a:cubicBezTo>
                  <a:pt x="1669522" y="3304312"/>
                  <a:pt x="1696861" y="3312602"/>
                  <a:pt x="1693493" y="3294089"/>
                </a:cubicBezTo>
                <a:cubicBezTo>
                  <a:pt x="1688775" y="3268039"/>
                  <a:pt x="1666153" y="3225260"/>
                  <a:pt x="1666153" y="3225260"/>
                </a:cubicBezTo>
                <a:lnTo>
                  <a:pt x="1672122" y="3149520"/>
                </a:lnTo>
                <a:cubicBezTo>
                  <a:pt x="1672122" y="3149510"/>
                  <a:pt x="1677032" y="3143647"/>
                  <a:pt x="1681266" y="3145428"/>
                </a:cubicBezTo>
                <a:cubicBezTo>
                  <a:pt x="1685406" y="3147208"/>
                  <a:pt x="1688775" y="3156739"/>
                  <a:pt x="1688775" y="3156739"/>
                </a:cubicBezTo>
                <a:cubicBezTo>
                  <a:pt x="1688775" y="3156739"/>
                  <a:pt x="1680015" y="3211898"/>
                  <a:pt x="1684252" y="3236889"/>
                </a:cubicBezTo>
                <a:cubicBezTo>
                  <a:pt x="1686753" y="3251829"/>
                  <a:pt x="1683096" y="3266519"/>
                  <a:pt x="1733828" y="3306344"/>
                </a:cubicBezTo>
                <a:cubicBezTo>
                  <a:pt x="1754140" y="3322343"/>
                  <a:pt x="1778685" y="3360763"/>
                  <a:pt x="1798807" y="3411320"/>
                </a:cubicBezTo>
                <a:cubicBezTo>
                  <a:pt x="1811801" y="3443867"/>
                  <a:pt x="1819021" y="3458162"/>
                  <a:pt x="1834713" y="3463178"/>
                </a:cubicBezTo>
                <a:cubicBezTo>
                  <a:pt x="1843088" y="3481180"/>
                  <a:pt x="1858683" y="3506208"/>
                  <a:pt x="1870041" y="3576001"/>
                </a:cubicBezTo>
                <a:cubicBezTo>
                  <a:pt x="1877550" y="3622303"/>
                  <a:pt x="1883422" y="3776568"/>
                  <a:pt x="1884481" y="3807324"/>
                </a:cubicBezTo>
                <a:cubicBezTo>
                  <a:pt x="1890545" y="3813899"/>
                  <a:pt x="1898150" y="3822535"/>
                  <a:pt x="1903157" y="3827434"/>
                </a:cubicBezTo>
                <a:cubicBezTo>
                  <a:pt x="1951289" y="3874247"/>
                  <a:pt x="2086926" y="4100758"/>
                  <a:pt x="2127645" y="4072264"/>
                </a:cubicBezTo>
                <a:cubicBezTo>
                  <a:pt x="2168366" y="4043780"/>
                  <a:pt x="2217364" y="4026606"/>
                  <a:pt x="2141122" y="3607122"/>
                </a:cubicBezTo>
                <a:cubicBezTo>
                  <a:pt x="2067865" y="3203976"/>
                  <a:pt x="2054485" y="3130343"/>
                  <a:pt x="2053329" y="3123739"/>
                </a:cubicBezTo>
                <a:cubicBezTo>
                  <a:pt x="2037349" y="3108299"/>
                  <a:pt x="2016557" y="3088776"/>
                  <a:pt x="2000962" y="3077859"/>
                </a:cubicBezTo>
                <a:cubicBezTo>
                  <a:pt x="1976510" y="3060791"/>
                  <a:pt x="1902388" y="3024279"/>
                  <a:pt x="1864265" y="3029457"/>
                </a:cubicBezTo>
                <a:close/>
                <a:moveTo>
                  <a:pt x="759629" y="3016259"/>
                </a:moveTo>
                <a:cubicBezTo>
                  <a:pt x="759629" y="3016259"/>
                  <a:pt x="746247" y="3018521"/>
                  <a:pt x="725552" y="3023798"/>
                </a:cubicBezTo>
                <a:cubicBezTo>
                  <a:pt x="706778" y="3028563"/>
                  <a:pt x="681269" y="3036293"/>
                  <a:pt x="654508" y="3045803"/>
                </a:cubicBezTo>
                <a:cubicBezTo>
                  <a:pt x="642762" y="3067684"/>
                  <a:pt x="628131" y="3095456"/>
                  <a:pt x="628131" y="3095456"/>
                </a:cubicBezTo>
                <a:lnTo>
                  <a:pt x="613017" y="3238775"/>
                </a:lnTo>
                <a:cubicBezTo>
                  <a:pt x="613017" y="3238775"/>
                  <a:pt x="614366" y="3277781"/>
                  <a:pt x="616579" y="3307605"/>
                </a:cubicBezTo>
                <a:cubicBezTo>
                  <a:pt x="617830" y="3304255"/>
                  <a:pt x="618986" y="3299057"/>
                  <a:pt x="620238" y="3296284"/>
                </a:cubicBezTo>
                <a:cubicBezTo>
                  <a:pt x="632271" y="3268386"/>
                  <a:pt x="650754" y="3244196"/>
                  <a:pt x="671931" y="3209540"/>
                </a:cubicBezTo>
                <a:cubicBezTo>
                  <a:pt x="693110" y="3174885"/>
                  <a:pt x="712555" y="3134809"/>
                  <a:pt x="733831" y="3086658"/>
                </a:cubicBezTo>
                <a:cubicBezTo>
                  <a:pt x="755104" y="3038506"/>
                  <a:pt x="759629" y="3016259"/>
                  <a:pt x="759629" y="3016259"/>
                </a:cubicBezTo>
                <a:close/>
                <a:moveTo>
                  <a:pt x="605125" y="2980112"/>
                </a:moveTo>
                <a:cubicBezTo>
                  <a:pt x="605125" y="2980112"/>
                  <a:pt x="595882" y="2996525"/>
                  <a:pt x="584330" y="3003995"/>
                </a:cubicBezTo>
                <a:cubicBezTo>
                  <a:pt x="572779" y="3011465"/>
                  <a:pt x="561901" y="3011533"/>
                  <a:pt x="561901" y="3011543"/>
                </a:cubicBezTo>
                <a:cubicBezTo>
                  <a:pt x="561901" y="3011543"/>
                  <a:pt x="557088" y="3030045"/>
                  <a:pt x="553527" y="3044860"/>
                </a:cubicBezTo>
                <a:cubicBezTo>
                  <a:pt x="565943" y="3044109"/>
                  <a:pt x="586448" y="3044033"/>
                  <a:pt x="590492" y="3043598"/>
                </a:cubicBezTo>
                <a:cubicBezTo>
                  <a:pt x="598866" y="3042694"/>
                  <a:pt x="617541" y="3038650"/>
                  <a:pt x="633040" y="3032913"/>
                </a:cubicBezTo>
                <a:lnTo>
                  <a:pt x="646613" y="2999288"/>
                </a:lnTo>
                <a:cubicBezTo>
                  <a:pt x="638046" y="2993454"/>
                  <a:pt x="626205" y="2989749"/>
                  <a:pt x="614269" y="2984194"/>
                </a:cubicBezTo>
                <a:cubicBezTo>
                  <a:pt x="613499" y="2983856"/>
                  <a:pt x="612631" y="2982721"/>
                  <a:pt x="611863" y="2982317"/>
                </a:cubicBezTo>
                <a:cubicBezTo>
                  <a:pt x="609841" y="2982038"/>
                  <a:pt x="605125" y="2980112"/>
                  <a:pt x="605125" y="2980112"/>
                </a:cubicBezTo>
                <a:close/>
                <a:moveTo>
                  <a:pt x="1521564" y="2929823"/>
                </a:moveTo>
                <a:lnTo>
                  <a:pt x="1500001" y="2939565"/>
                </a:lnTo>
                <a:lnTo>
                  <a:pt x="1472565" y="2970996"/>
                </a:lnTo>
                <a:cubicBezTo>
                  <a:pt x="1472565" y="2971006"/>
                  <a:pt x="1467173" y="2975318"/>
                  <a:pt x="1463709" y="2986716"/>
                </a:cubicBezTo>
                <a:cubicBezTo>
                  <a:pt x="1460243" y="2998104"/>
                  <a:pt x="1449461" y="3033346"/>
                  <a:pt x="1448788" y="3034482"/>
                </a:cubicBezTo>
                <a:cubicBezTo>
                  <a:pt x="1448691" y="3034714"/>
                  <a:pt x="1450617" y="3059888"/>
                  <a:pt x="1451386" y="3071256"/>
                </a:cubicBezTo>
                <a:cubicBezTo>
                  <a:pt x="1463997" y="3071670"/>
                  <a:pt x="1511745" y="3079197"/>
                  <a:pt x="1530709" y="3086033"/>
                </a:cubicBezTo>
                <a:cubicBezTo>
                  <a:pt x="1549769" y="3092877"/>
                  <a:pt x="1581056" y="3092973"/>
                  <a:pt x="1593569" y="3093570"/>
                </a:cubicBezTo>
                <a:cubicBezTo>
                  <a:pt x="1606083" y="3094177"/>
                  <a:pt x="1624278" y="3090740"/>
                  <a:pt x="1624278" y="3090740"/>
                </a:cubicBezTo>
                <a:cubicBezTo>
                  <a:pt x="1624278" y="3090740"/>
                  <a:pt x="1593954" y="3047364"/>
                  <a:pt x="1576529" y="3016885"/>
                </a:cubicBezTo>
                <a:cubicBezTo>
                  <a:pt x="1559010" y="2986398"/>
                  <a:pt x="1546977" y="2962824"/>
                  <a:pt x="1546977" y="2962824"/>
                </a:cubicBezTo>
                <a:cubicBezTo>
                  <a:pt x="1546977" y="2962824"/>
                  <a:pt x="1535233" y="2948085"/>
                  <a:pt x="1521564" y="2929823"/>
                </a:cubicBezTo>
                <a:close/>
                <a:moveTo>
                  <a:pt x="1481324" y="2862881"/>
                </a:moveTo>
                <a:cubicBezTo>
                  <a:pt x="1477668" y="2872566"/>
                  <a:pt x="1471217" y="2888969"/>
                  <a:pt x="1471217" y="2888969"/>
                </a:cubicBezTo>
                <a:cubicBezTo>
                  <a:pt x="1471217" y="2888969"/>
                  <a:pt x="1470543" y="2902600"/>
                  <a:pt x="1470061" y="2915999"/>
                </a:cubicBezTo>
                <a:cubicBezTo>
                  <a:pt x="1469484" y="2929390"/>
                  <a:pt x="1472373" y="2960628"/>
                  <a:pt x="1472373" y="2960628"/>
                </a:cubicBezTo>
                <a:lnTo>
                  <a:pt x="1495187" y="2936109"/>
                </a:lnTo>
                <a:lnTo>
                  <a:pt x="1517040" y="2923230"/>
                </a:lnTo>
                <a:cubicBezTo>
                  <a:pt x="1507317" y="2909926"/>
                  <a:pt x="1496823" y="2895851"/>
                  <a:pt x="1490084" y="2883626"/>
                </a:cubicBezTo>
                <a:cubicBezTo>
                  <a:pt x="1487389" y="2878870"/>
                  <a:pt x="1484309" y="2870245"/>
                  <a:pt x="1481324" y="2862881"/>
                </a:cubicBezTo>
                <a:close/>
                <a:moveTo>
                  <a:pt x="1816326" y="2842137"/>
                </a:moveTo>
                <a:lnTo>
                  <a:pt x="1775607" y="2886764"/>
                </a:lnTo>
                <a:cubicBezTo>
                  <a:pt x="1775607" y="2886764"/>
                  <a:pt x="1765690" y="2923036"/>
                  <a:pt x="1764149" y="2934858"/>
                </a:cubicBezTo>
                <a:cubicBezTo>
                  <a:pt x="1762899" y="2944437"/>
                  <a:pt x="1764149" y="2962737"/>
                  <a:pt x="1764728" y="2971313"/>
                </a:cubicBezTo>
                <a:cubicBezTo>
                  <a:pt x="1765884" y="2971545"/>
                  <a:pt x="1767231" y="2972074"/>
                  <a:pt x="1768290" y="2972257"/>
                </a:cubicBezTo>
                <a:cubicBezTo>
                  <a:pt x="1799480" y="2977263"/>
                  <a:pt x="1834424" y="2987255"/>
                  <a:pt x="1848382" y="2975088"/>
                </a:cubicBezTo>
                <a:cubicBezTo>
                  <a:pt x="1862437" y="2962909"/>
                  <a:pt x="1840873" y="2912545"/>
                  <a:pt x="1840873" y="2912545"/>
                </a:cubicBezTo>
                <a:cubicBezTo>
                  <a:pt x="1840873" y="2912545"/>
                  <a:pt x="1839814" y="2909280"/>
                  <a:pt x="1839719" y="2909079"/>
                </a:cubicBezTo>
                <a:lnTo>
                  <a:pt x="1837503" y="2921343"/>
                </a:lnTo>
                <a:lnTo>
                  <a:pt x="1834134" y="2920398"/>
                </a:lnTo>
                <a:lnTo>
                  <a:pt x="1836926" y="2900915"/>
                </a:lnTo>
                <a:cubicBezTo>
                  <a:pt x="1833269" y="2890683"/>
                  <a:pt x="1824411" y="2866904"/>
                  <a:pt x="1817095" y="2844340"/>
                </a:cubicBezTo>
                <a:cubicBezTo>
                  <a:pt x="1816905" y="2843695"/>
                  <a:pt x="1816518" y="2842792"/>
                  <a:pt x="1816326" y="2842137"/>
                </a:cubicBezTo>
                <a:close/>
                <a:moveTo>
                  <a:pt x="2104253" y="2838371"/>
                </a:moveTo>
                <a:cubicBezTo>
                  <a:pt x="2103099" y="2846324"/>
                  <a:pt x="2103291" y="2848373"/>
                  <a:pt x="2101847" y="2855969"/>
                </a:cubicBezTo>
                <a:cubicBezTo>
                  <a:pt x="2097899" y="2877667"/>
                  <a:pt x="2086060" y="2914739"/>
                  <a:pt x="2086060" y="2914739"/>
                </a:cubicBezTo>
                <a:lnTo>
                  <a:pt x="2085193" y="2926367"/>
                </a:lnTo>
                <a:cubicBezTo>
                  <a:pt x="2085193" y="2926743"/>
                  <a:pt x="2081729" y="2953591"/>
                  <a:pt x="2089814" y="2987659"/>
                </a:cubicBezTo>
                <a:cubicBezTo>
                  <a:pt x="2097899" y="3021843"/>
                  <a:pt x="2098189" y="3102426"/>
                  <a:pt x="2116383" y="3180939"/>
                </a:cubicBezTo>
                <a:cubicBezTo>
                  <a:pt x="2139871" y="3282509"/>
                  <a:pt x="2203984" y="3567202"/>
                  <a:pt x="2203984" y="3567202"/>
                </a:cubicBezTo>
                <a:cubicBezTo>
                  <a:pt x="2203984" y="3567202"/>
                  <a:pt x="2187138" y="3167067"/>
                  <a:pt x="2175491" y="2969109"/>
                </a:cubicBezTo>
                <a:cubicBezTo>
                  <a:pt x="2172602" y="2962890"/>
                  <a:pt x="2170195" y="2956200"/>
                  <a:pt x="2167115" y="2950251"/>
                </a:cubicBezTo>
                <a:cubicBezTo>
                  <a:pt x="2148824" y="2914334"/>
                  <a:pt x="2126876" y="2876050"/>
                  <a:pt x="2104253" y="2838371"/>
                </a:cubicBezTo>
                <a:close/>
                <a:moveTo>
                  <a:pt x="2580364" y="2835706"/>
                </a:moveTo>
                <a:lnTo>
                  <a:pt x="2580364" y="2863670"/>
                </a:lnTo>
                <a:lnTo>
                  <a:pt x="2567151" y="2866596"/>
                </a:lnTo>
                <a:cubicBezTo>
                  <a:pt x="2560759" y="2867378"/>
                  <a:pt x="2556602" y="2866718"/>
                  <a:pt x="2556795" y="2863199"/>
                </a:cubicBezTo>
                <a:cubicBezTo>
                  <a:pt x="2557660" y="2848884"/>
                  <a:pt x="2554868" y="2857751"/>
                  <a:pt x="2552847" y="2846536"/>
                </a:cubicBezTo>
                <a:cubicBezTo>
                  <a:pt x="2552221" y="2843001"/>
                  <a:pt x="2556337" y="2840619"/>
                  <a:pt x="2562824" y="2838811"/>
                </a:cubicBezTo>
                <a:close/>
                <a:moveTo>
                  <a:pt x="1246920" y="2832712"/>
                </a:moveTo>
                <a:cubicBezTo>
                  <a:pt x="1244706" y="2856883"/>
                  <a:pt x="1242589" y="2878400"/>
                  <a:pt x="1242107" y="2884877"/>
                </a:cubicBezTo>
                <a:cubicBezTo>
                  <a:pt x="1291299" y="3046314"/>
                  <a:pt x="1345689" y="3213920"/>
                  <a:pt x="1367059" y="3237515"/>
                </a:cubicBezTo>
                <a:cubicBezTo>
                  <a:pt x="1384772" y="3257027"/>
                  <a:pt x="1427321" y="3318174"/>
                  <a:pt x="1475548" y="3383664"/>
                </a:cubicBezTo>
                <a:cubicBezTo>
                  <a:pt x="1472855" y="3361398"/>
                  <a:pt x="1469966" y="3338121"/>
                  <a:pt x="1466019" y="3324258"/>
                </a:cubicBezTo>
                <a:cubicBezTo>
                  <a:pt x="1459473" y="3301203"/>
                  <a:pt x="1451579" y="3228909"/>
                  <a:pt x="1441280" y="3179688"/>
                </a:cubicBezTo>
                <a:cubicBezTo>
                  <a:pt x="1434925" y="3149624"/>
                  <a:pt x="1432807" y="3116221"/>
                  <a:pt x="1430304" y="3087910"/>
                </a:cubicBezTo>
                <a:cubicBezTo>
                  <a:pt x="1425009" y="3087265"/>
                  <a:pt x="1420004" y="3086716"/>
                  <a:pt x="1414324" y="3084145"/>
                </a:cubicBezTo>
                <a:cubicBezTo>
                  <a:pt x="1398152" y="3076878"/>
                  <a:pt x="1370236" y="3040451"/>
                  <a:pt x="1370236" y="3040451"/>
                </a:cubicBezTo>
                <a:cubicBezTo>
                  <a:pt x="1370236" y="3040461"/>
                  <a:pt x="1407298" y="3062197"/>
                  <a:pt x="1415865" y="3066538"/>
                </a:cubicBezTo>
                <a:cubicBezTo>
                  <a:pt x="1419331" y="3068301"/>
                  <a:pt x="1424144" y="3069013"/>
                  <a:pt x="1428957" y="3069686"/>
                </a:cubicBezTo>
                <a:cubicBezTo>
                  <a:pt x="1427801" y="3059020"/>
                  <a:pt x="1426068" y="3049875"/>
                  <a:pt x="1424047" y="3042974"/>
                </a:cubicBezTo>
                <a:cubicBezTo>
                  <a:pt x="1415962" y="3016192"/>
                  <a:pt x="1396998" y="2947430"/>
                  <a:pt x="1396998" y="2947430"/>
                </a:cubicBezTo>
                <a:lnTo>
                  <a:pt x="1328649" y="2872315"/>
                </a:lnTo>
                <a:cubicBezTo>
                  <a:pt x="1328649" y="2872306"/>
                  <a:pt x="1289373" y="2845033"/>
                  <a:pt x="1276858" y="2842137"/>
                </a:cubicBezTo>
                <a:cubicBezTo>
                  <a:pt x="1265499" y="2839508"/>
                  <a:pt x="1250097" y="2833877"/>
                  <a:pt x="1246920" y="2832712"/>
                </a:cubicBezTo>
                <a:close/>
                <a:moveTo>
                  <a:pt x="816135" y="2829564"/>
                </a:moveTo>
                <a:cubicBezTo>
                  <a:pt x="798615" y="2853621"/>
                  <a:pt x="772817" y="2885329"/>
                  <a:pt x="752698" y="2915999"/>
                </a:cubicBezTo>
                <a:cubicBezTo>
                  <a:pt x="740472" y="2934570"/>
                  <a:pt x="725647" y="2950030"/>
                  <a:pt x="711785" y="2964084"/>
                </a:cubicBezTo>
                <a:cubicBezTo>
                  <a:pt x="742204" y="2962476"/>
                  <a:pt x="774742" y="2954487"/>
                  <a:pt x="805450" y="2935802"/>
                </a:cubicBezTo>
                <a:cubicBezTo>
                  <a:pt x="864557" y="2899789"/>
                  <a:pt x="973047" y="2872623"/>
                  <a:pt x="973047" y="2872623"/>
                </a:cubicBezTo>
                <a:lnTo>
                  <a:pt x="955527" y="2850935"/>
                </a:lnTo>
                <a:cubicBezTo>
                  <a:pt x="955527" y="2850935"/>
                  <a:pt x="939452" y="2850087"/>
                  <a:pt x="927611" y="2843397"/>
                </a:cubicBezTo>
                <a:cubicBezTo>
                  <a:pt x="915769" y="2836707"/>
                  <a:pt x="909513" y="2835764"/>
                  <a:pt x="903641" y="2829564"/>
                </a:cubicBezTo>
                <a:cubicBezTo>
                  <a:pt x="896421" y="2833549"/>
                  <a:pt x="824510" y="2836168"/>
                  <a:pt x="824510" y="2836168"/>
                </a:cubicBezTo>
                <a:lnTo>
                  <a:pt x="812960" y="2842771"/>
                </a:lnTo>
                <a:lnTo>
                  <a:pt x="811419" y="2839941"/>
                </a:lnTo>
                <a:lnTo>
                  <a:pt x="818735" y="2831769"/>
                </a:lnTo>
                <a:cubicBezTo>
                  <a:pt x="818735" y="2831769"/>
                  <a:pt x="816328" y="2829785"/>
                  <a:pt x="816135" y="2829564"/>
                </a:cubicBezTo>
                <a:close/>
                <a:moveTo>
                  <a:pt x="860130" y="2770795"/>
                </a:moveTo>
                <a:cubicBezTo>
                  <a:pt x="848866" y="2783915"/>
                  <a:pt x="837315" y="2797411"/>
                  <a:pt x="831443" y="2808512"/>
                </a:cubicBezTo>
                <a:cubicBezTo>
                  <a:pt x="829517" y="2812025"/>
                  <a:pt x="823451" y="2819138"/>
                  <a:pt x="820082" y="2823913"/>
                </a:cubicBezTo>
                <a:cubicBezTo>
                  <a:pt x="820082" y="2823932"/>
                  <a:pt x="820853" y="2824539"/>
                  <a:pt x="820853" y="2824539"/>
                </a:cubicBezTo>
                <a:cubicBezTo>
                  <a:pt x="820853" y="2824539"/>
                  <a:pt x="890356" y="2824953"/>
                  <a:pt x="890067" y="2813536"/>
                </a:cubicBezTo>
                <a:cubicBezTo>
                  <a:pt x="890067" y="2809975"/>
                  <a:pt x="880441" y="2801425"/>
                  <a:pt x="871295" y="2789335"/>
                </a:cubicBezTo>
                <a:cubicBezTo>
                  <a:pt x="867830" y="2784752"/>
                  <a:pt x="865039" y="2779159"/>
                  <a:pt x="860130" y="2770795"/>
                </a:cubicBezTo>
                <a:close/>
                <a:moveTo>
                  <a:pt x="1132270" y="2745342"/>
                </a:moveTo>
                <a:cubicBezTo>
                  <a:pt x="1129477" y="2752089"/>
                  <a:pt x="1125820" y="2760320"/>
                  <a:pt x="1124954" y="2762621"/>
                </a:cubicBezTo>
                <a:cubicBezTo>
                  <a:pt x="1121872" y="2770150"/>
                  <a:pt x="1097999" y="2797104"/>
                  <a:pt x="1096362" y="2805056"/>
                </a:cubicBezTo>
                <a:cubicBezTo>
                  <a:pt x="1094918" y="2812188"/>
                  <a:pt x="1062477" y="2903293"/>
                  <a:pt x="1051984" y="2929823"/>
                </a:cubicBezTo>
                <a:cubicBezTo>
                  <a:pt x="1058627" y="2935157"/>
                  <a:pt x="1066809" y="2941771"/>
                  <a:pt x="1066809" y="2941771"/>
                </a:cubicBezTo>
                <a:cubicBezTo>
                  <a:pt x="1066809" y="2941771"/>
                  <a:pt x="1093379" y="2979920"/>
                  <a:pt x="1106856" y="2989537"/>
                </a:cubicBezTo>
                <a:cubicBezTo>
                  <a:pt x="1130054" y="3006037"/>
                  <a:pt x="1204083" y="3018984"/>
                  <a:pt x="1217175" y="3021285"/>
                </a:cubicBezTo>
                <a:cubicBezTo>
                  <a:pt x="1188199" y="2934242"/>
                  <a:pt x="1156719" y="2829322"/>
                  <a:pt x="1132270" y="2745342"/>
                </a:cubicBezTo>
                <a:close/>
                <a:moveTo>
                  <a:pt x="2019926" y="2705420"/>
                </a:moveTo>
                <a:lnTo>
                  <a:pt x="2024739" y="2725223"/>
                </a:lnTo>
                <a:cubicBezTo>
                  <a:pt x="2024739" y="2725223"/>
                  <a:pt x="2056026" y="2852196"/>
                  <a:pt x="2056026" y="2852196"/>
                </a:cubicBezTo>
                <a:lnTo>
                  <a:pt x="2085001" y="2896506"/>
                </a:lnTo>
                <a:cubicBezTo>
                  <a:pt x="2085001" y="2896515"/>
                  <a:pt x="2088467" y="2884946"/>
                  <a:pt x="2092990" y="2860687"/>
                </a:cubicBezTo>
                <a:cubicBezTo>
                  <a:pt x="2095398" y="2847730"/>
                  <a:pt x="2096168" y="2840933"/>
                  <a:pt x="2098093" y="2828620"/>
                </a:cubicBezTo>
                <a:cubicBezTo>
                  <a:pt x="2067000" y="2777138"/>
                  <a:pt x="2045051" y="2743031"/>
                  <a:pt x="2019926" y="2705420"/>
                </a:cubicBezTo>
                <a:close/>
                <a:moveTo>
                  <a:pt x="908742" y="2694111"/>
                </a:moveTo>
                <a:cubicBezTo>
                  <a:pt x="899405" y="2711341"/>
                  <a:pt x="891511" y="2727696"/>
                  <a:pt x="885543" y="2738421"/>
                </a:cubicBezTo>
                <a:cubicBezTo>
                  <a:pt x="881210" y="2746179"/>
                  <a:pt x="872066" y="2756768"/>
                  <a:pt x="862920" y="2767339"/>
                </a:cubicBezTo>
                <a:cubicBezTo>
                  <a:pt x="867253" y="2772873"/>
                  <a:pt x="867541" y="2773942"/>
                  <a:pt x="872451" y="2779593"/>
                </a:cubicBezTo>
                <a:cubicBezTo>
                  <a:pt x="884772" y="2793706"/>
                  <a:pt x="897961" y="2804978"/>
                  <a:pt x="904988" y="2808829"/>
                </a:cubicBezTo>
                <a:cubicBezTo>
                  <a:pt x="914711" y="2814114"/>
                  <a:pt x="938680" y="2825579"/>
                  <a:pt x="939741" y="2822653"/>
                </a:cubicBezTo>
                <a:cubicBezTo>
                  <a:pt x="940991" y="2818869"/>
                  <a:pt x="929921" y="2801532"/>
                  <a:pt x="927033" y="2783048"/>
                </a:cubicBezTo>
                <a:cubicBezTo>
                  <a:pt x="925205" y="2771698"/>
                  <a:pt x="922413" y="2754285"/>
                  <a:pt x="918657" y="2734338"/>
                </a:cubicBezTo>
                <a:cubicBezTo>
                  <a:pt x="914903" y="2714393"/>
                  <a:pt x="914806" y="2711032"/>
                  <a:pt x="912113" y="2703226"/>
                </a:cubicBezTo>
                <a:cubicBezTo>
                  <a:pt x="911438" y="2701205"/>
                  <a:pt x="909801" y="2697016"/>
                  <a:pt x="908742" y="2694111"/>
                </a:cubicBezTo>
                <a:close/>
                <a:moveTo>
                  <a:pt x="893726" y="2633761"/>
                </a:moveTo>
                <a:cubicBezTo>
                  <a:pt x="894207" y="2634917"/>
                  <a:pt x="893629" y="2634059"/>
                  <a:pt x="894303" y="2635340"/>
                </a:cubicBezTo>
                <a:cubicBezTo>
                  <a:pt x="898634" y="2644534"/>
                  <a:pt x="902390" y="2651272"/>
                  <a:pt x="907395" y="2660793"/>
                </a:cubicBezTo>
                <a:cubicBezTo>
                  <a:pt x="914615" y="2649952"/>
                  <a:pt x="924049" y="2635967"/>
                  <a:pt x="924049" y="2635967"/>
                </a:cubicBezTo>
                <a:cubicBezTo>
                  <a:pt x="924049" y="2635967"/>
                  <a:pt x="910187" y="2635378"/>
                  <a:pt x="893726" y="2633761"/>
                </a:cubicBezTo>
                <a:close/>
                <a:moveTo>
                  <a:pt x="1211206" y="2629362"/>
                </a:moveTo>
                <a:cubicBezTo>
                  <a:pt x="1211206" y="2629362"/>
                  <a:pt x="1190221" y="2663545"/>
                  <a:pt x="1187622" y="2666453"/>
                </a:cubicBezTo>
                <a:cubicBezTo>
                  <a:pt x="1187044" y="2667051"/>
                  <a:pt x="1182231" y="2671575"/>
                  <a:pt x="1179631" y="2673991"/>
                </a:cubicBezTo>
                <a:cubicBezTo>
                  <a:pt x="1192050" y="2716935"/>
                  <a:pt x="1208030" y="2771710"/>
                  <a:pt x="1237776" y="2869793"/>
                </a:cubicBezTo>
                <a:cubicBezTo>
                  <a:pt x="1239412" y="2849848"/>
                  <a:pt x="1241530" y="2821140"/>
                  <a:pt x="1242107" y="2803794"/>
                </a:cubicBezTo>
                <a:cubicBezTo>
                  <a:pt x="1238257" y="2794562"/>
                  <a:pt x="1233348" y="2784965"/>
                  <a:pt x="1227666" y="2778024"/>
                </a:cubicBezTo>
                <a:cubicBezTo>
                  <a:pt x="1218716" y="2767060"/>
                  <a:pt x="1209185" y="2753583"/>
                  <a:pt x="1203889" y="2742511"/>
                </a:cubicBezTo>
                <a:cubicBezTo>
                  <a:pt x="1198595" y="2731441"/>
                  <a:pt x="1194745" y="2701966"/>
                  <a:pt x="1194745" y="2701966"/>
                </a:cubicBezTo>
                <a:cubicBezTo>
                  <a:pt x="1194745" y="2701966"/>
                  <a:pt x="1206296" y="2734492"/>
                  <a:pt x="1210629" y="2740000"/>
                </a:cubicBezTo>
                <a:cubicBezTo>
                  <a:pt x="1214865" y="2745505"/>
                  <a:pt x="1224009" y="2754082"/>
                  <a:pt x="1229689" y="2765769"/>
                </a:cubicBezTo>
                <a:cubicBezTo>
                  <a:pt x="1232576" y="2771805"/>
                  <a:pt x="1237101" y="2780258"/>
                  <a:pt x="1242975" y="2791539"/>
                </a:cubicBezTo>
                <a:cubicBezTo>
                  <a:pt x="1241914" y="2783501"/>
                  <a:pt x="1223721" y="2732606"/>
                  <a:pt x="1222085" y="2724279"/>
                </a:cubicBezTo>
                <a:cubicBezTo>
                  <a:pt x="1220543" y="2715952"/>
                  <a:pt x="1211206" y="2629362"/>
                  <a:pt x="1211206" y="2629362"/>
                </a:cubicBezTo>
                <a:close/>
                <a:moveTo>
                  <a:pt x="1914901" y="2621190"/>
                </a:moveTo>
                <a:cubicBezTo>
                  <a:pt x="1914901" y="2621190"/>
                  <a:pt x="1889486" y="2663845"/>
                  <a:pt x="1885155" y="2695361"/>
                </a:cubicBezTo>
                <a:cubicBezTo>
                  <a:pt x="1880727" y="2726887"/>
                  <a:pt x="1879573" y="2766077"/>
                  <a:pt x="1879573" y="2766077"/>
                </a:cubicBezTo>
                <a:lnTo>
                  <a:pt x="1867827" y="2776762"/>
                </a:lnTo>
                <a:cubicBezTo>
                  <a:pt x="1867827" y="2776762"/>
                  <a:pt x="1870331" y="2783338"/>
                  <a:pt x="1881498" y="2800021"/>
                </a:cubicBezTo>
                <a:cubicBezTo>
                  <a:pt x="1892760" y="2816703"/>
                  <a:pt x="1878224" y="2858789"/>
                  <a:pt x="1878129" y="2858800"/>
                </a:cubicBezTo>
                <a:lnTo>
                  <a:pt x="1882942" y="2881740"/>
                </a:lnTo>
                <a:lnTo>
                  <a:pt x="1877357" y="2885196"/>
                </a:lnTo>
                <a:lnTo>
                  <a:pt x="1872834" y="2859425"/>
                </a:lnTo>
                <a:lnTo>
                  <a:pt x="1880342" y="2825483"/>
                </a:lnTo>
                <a:lnTo>
                  <a:pt x="1876203" y="2811341"/>
                </a:lnTo>
                <a:lnTo>
                  <a:pt x="1863496" y="2787140"/>
                </a:lnTo>
                <a:lnTo>
                  <a:pt x="1845495" y="2816684"/>
                </a:lnTo>
                <a:lnTo>
                  <a:pt x="1844242" y="2826426"/>
                </a:lnTo>
                <a:cubicBezTo>
                  <a:pt x="1846939" y="2834223"/>
                  <a:pt x="1853965" y="2855344"/>
                  <a:pt x="1853965" y="2855344"/>
                </a:cubicBezTo>
                <a:cubicBezTo>
                  <a:pt x="1853965" y="2855344"/>
                  <a:pt x="1876009" y="2889624"/>
                  <a:pt x="1893627" y="2912545"/>
                </a:cubicBezTo>
                <a:cubicBezTo>
                  <a:pt x="1911243" y="2935454"/>
                  <a:pt x="1922796" y="2967223"/>
                  <a:pt x="1922796" y="2967223"/>
                </a:cubicBezTo>
                <a:cubicBezTo>
                  <a:pt x="1922796" y="2967223"/>
                  <a:pt x="1945802" y="2982268"/>
                  <a:pt x="1969773" y="2998028"/>
                </a:cubicBezTo>
                <a:cubicBezTo>
                  <a:pt x="1990949" y="3011957"/>
                  <a:pt x="2021947" y="3028688"/>
                  <a:pt x="2030321" y="3033232"/>
                </a:cubicBezTo>
                <a:lnTo>
                  <a:pt x="1957064" y="2768282"/>
                </a:lnTo>
                <a:lnTo>
                  <a:pt x="1938486" y="2756971"/>
                </a:lnTo>
                <a:lnTo>
                  <a:pt x="1936465" y="2731192"/>
                </a:lnTo>
                <a:lnTo>
                  <a:pt x="1947341" y="2732769"/>
                </a:lnTo>
                <a:lnTo>
                  <a:pt x="1918655" y="2629055"/>
                </a:lnTo>
                <a:lnTo>
                  <a:pt x="1915094" y="2655450"/>
                </a:lnTo>
                <a:lnTo>
                  <a:pt x="1918270" y="2665192"/>
                </a:lnTo>
                <a:lnTo>
                  <a:pt x="1911339" y="2703534"/>
                </a:lnTo>
                <a:lnTo>
                  <a:pt x="1908163" y="2701340"/>
                </a:lnTo>
                <a:lnTo>
                  <a:pt x="1913457" y="2666762"/>
                </a:lnTo>
                <a:lnTo>
                  <a:pt x="1909703" y="2659541"/>
                </a:lnTo>
                <a:close/>
                <a:moveTo>
                  <a:pt x="1851752" y="2612084"/>
                </a:moveTo>
                <a:cubicBezTo>
                  <a:pt x="1827011" y="2614538"/>
                  <a:pt x="1783308" y="2615760"/>
                  <a:pt x="1749615" y="2623394"/>
                </a:cubicBezTo>
                <a:cubicBezTo>
                  <a:pt x="1746438" y="2624126"/>
                  <a:pt x="1744705" y="2625367"/>
                  <a:pt x="1741720" y="2626225"/>
                </a:cubicBezTo>
                <a:cubicBezTo>
                  <a:pt x="1741913" y="2626426"/>
                  <a:pt x="1741913" y="2626329"/>
                  <a:pt x="1742107" y="2626532"/>
                </a:cubicBezTo>
                <a:cubicBezTo>
                  <a:pt x="1760108" y="2643504"/>
                  <a:pt x="1780997" y="2649165"/>
                  <a:pt x="1780997" y="2649165"/>
                </a:cubicBezTo>
                <a:cubicBezTo>
                  <a:pt x="1780997" y="2649165"/>
                  <a:pt x="1801020" y="2699616"/>
                  <a:pt x="1813726" y="2736851"/>
                </a:cubicBezTo>
                <a:cubicBezTo>
                  <a:pt x="1820465" y="2756817"/>
                  <a:pt x="1826531" y="2774433"/>
                  <a:pt x="1835290" y="2800338"/>
                </a:cubicBezTo>
                <a:cubicBezTo>
                  <a:pt x="1850981" y="2780941"/>
                  <a:pt x="1869078" y="2758722"/>
                  <a:pt x="1872063" y="2752254"/>
                </a:cubicBezTo>
                <a:cubicBezTo>
                  <a:pt x="1880439" y="2733761"/>
                  <a:pt x="1866768" y="2709465"/>
                  <a:pt x="1870427" y="2691598"/>
                </a:cubicBezTo>
                <a:cubicBezTo>
                  <a:pt x="1874085" y="2673722"/>
                  <a:pt x="1880727" y="2649799"/>
                  <a:pt x="1880727" y="2649789"/>
                </a:cubicBezTo>
                <a:cubicBezTo>
                  <a:pt x="1880727" y="2649789"/>
                  <a:pt x="1890739" y="2632376"/>
                  <a:pt x="1900750" y="2614904"/>
                </a:cubicBezTo>
                <a:cubicBezTo>
                  <a:pt x="1888235" y="2612179"/>
                  <a:pt x="1872257" y="2610061"/>
                  <a:pt x="1851752" y="2612084"/>
                </a:cubicBezTo>
                <a:close/>
                <a:moveTo>
                  <a:pt x="1229015" y="2532877"/>
                </a:moveTo>
                <a:cubicBezTo>
                  <a:pt x="1229015" y="2532877"/>
                  <a:pt x="1218812" y="2539104"/>
                  <a:pt x="1213421" y="2540423"/>
                </a:cubicBezTo>
                <a:cubicBezTo>
                  <a:pt x="1207934" y="2541742"/>
                  <a:pt x="1193975" y="2542310"/>
                  <a:pt x="1193975" y="2542310"/>
                </a:cubicBezTo>
                <a:cubicBezTo>
                  <a:pt x="1193975" y="2542310"/>
                  <a:pt x="1189835" y="2555711"/>
                  <a:pt x="1183481" y="2563046"/>
                </a:cubicBezTo>
                <a:cubicBezTo>
                  <a:pt x="1177032" y="2570391"/>
                  <a:pt x="1167405" y="2576878"/>
                  <a:pt x="1167405" y="2576878"/>
                </a:cubicBezTo>
                <a:lnTo>
                  <a:pt x="1165770" y="2607684"/>
                </a:lnTo>
                <a:lnTo>
                  <a:pt x="1163651" y="2582220"/>
                </a:lnTo>
                <a:cubicBezTo>
                  <a:pt x="1163651" y="2582220"/>
                  <a:pt x="1160860" y="2579863"/>
                  <a:pt x="1155275" y="2583165"/>
                </a:cubicBezTo>
                <a:cubicBezTo>
                  <a:pt x="1150944" y="2585707"/>
                  <a:pt x="1143242" y="2592647"/>
                  <a:pt x="1138623" y="2596680"/>
                </a:cubicBezTo>
                <a:lnTo>
                  <a:pt x="1156816" y="2596680"/>
                </a:lnTo>
                <a:cubicBezTo>
                  <a:pt x="1156816" y="2596680"/>
                  <a:pt x="1173277" y="2651465"/>
                  <a:pt x="1177127" y="2664883"/>
                </a:cubicBezTo>
                <a:cubicBezTo>
                  <a:pt x="1180113" y="2662112"/>
                  <a:pt x="1184541" y="2659320"/>
                  <a:pt x="1186178" y="2656394"/>
                </a:cubicBezTo>
                <a:cubicBezTo>
                  <a:pt x="1190316" y="2649203"/>
                  <a:pt x="1203504" y="2626282"/>
                  <a:pt x="1208799" y="2612708"/>
                </a:cubicBezTo>
                <a:cubicBezTo>
                  <a:pt x="1214189" y="2599146"/>
                  <a:pt x="1229015" y="2532877"/>
                  <a:pt x="1229015" y="2532877"/>
                </a:cubicBezTo>
                <a:close/>
                <a:moveTo>
                  <a:pt x="2547168" y="2523452"/>
                </a:moveTo>
                <a:lnTo>
                  <a:pt x="2578068" y="2524078"/>
                </a:lnTo>
                <a:lnTo>
                  <a:pt x="2580364" y="2534019"/>
                </a:lnTo>
                <a:lnTo>
                  <a:pt x="2580364" y="2640663"/>
                </a:lnTo>
                <a:lnTo>
                  <a:pt x="2576216" y="2624282"/>
                </a:lnTo>
                <a:cubicBezTo>
                  <a:pt x="2560356" y="2565765"/>
                  <a:pt x="2547168" y="2523452"/>
                  <a:pt x="2547168" y="2523452"/>
                </a:cubicBezTo>
                <a:close/>
                <a:moveTo>
                  <a:pt x="1212747" y="2517166"/>
                </a:moveTo>
                <a:cubicBezTo>
                  <a:pt x="1204949" y="2517060"/>
                  <a:pt x="1196478" y="2518071"/>
                  <a:pt x="1193781" y="2519679"/>
                </a:cubicBezTo>
                <a:cubicBezTo>
                  <a:pt x="1188391" y="2522894"/>
                  <a:pt x="1178091" y="2522817"/>
                  <a:pt x="1178091" y="2522817"/>
                </a:cubicBezTo>
                <a:lnTo>
                  <a:pt x="1172700" y="2530681"/>
                </a:lnTo>
                <a:cubicBezTo>
                  <a:pt x="1172700" y="2530681"/>
                  <a:pt x="1157972" y="2530875"/>
                  <a:pt x="1153255" y="2535707"/>
                </a:cubicBezTo>
                <a:cubicBezTo>
                  <a:pt x="1148634" y="2540539"/>
                  <a:pt x="1126493" y="2550474"/>
                  <a:pt x="1126493" y="2550482"/>
                </a:cubicBezTo>
                <a:cubicBezTo>
                  <a:pt x="1126493" y="2550482"/>
                  <a:pt x="1080864" y="2575714"/>
                  <a:pt x="1056123" y="2588508"/>
                </a:cubicBezTo>
                <a:cubicBezTo>
                  <a:pt x="1031383" y="2601302"/>
                  <a:pt x="953795" y="2632048"/>
                  <a:pt x="931365" y="2658597"/>
                </a:cubicBezTo>
                <a:cubicBezTo>
                  <a:pt x="925685" y="2665375"/>
                  <a:pt x="921931" y="2673124"/>
                  <a:pt x="917310" y="2680594"/>
                </a:cubicBezTo>
                <a:cubicBezTo>
                  <a:pt x="918272" y="2682577"/>
                  <a:pt x="920872" y="2687140"/>
                  <a:pt x="921451" y="2688449"/>
                </a:cubicBezTo>
                <a:cubicBezTo>
                  <a:pt x="926647" y="2699827"/>
                  <a:pt x="929151" y="2722363"/>
                  <a:pt x="930980" y="2736225"/>
                </a:cubicBezTo>
                <a:cubicBezTo>
                  <a:pt x="932808" y="2750087"/>
                  <a:pt x="935890" y="2772682"/>
                  <a:pt x="935890" y="2772682"/>
                </a:cubicBezTo>
                <a:cubicBezTo>
                  <a:pt x="935890" y="2772682"/>
                  <a:pt x="944937" y="2789700"/>
                  <a:pt x="950809" y="2804737"/>
                </a:cubicBezTo>
                <a:cubicBezTo>
                  <a:pt x="956681" y="2819774"/>
                  <a:pt x="962073" y="2832395"/>
                  <a:pt x="962073" y="2832395"/>
                </a:cubicBezTo>
                <a:cubicBezTo>
                  <a:pt x="962073" y="2832395"/>
                  <a:pt x="969486" y="2840518"/>
                  <a:pt x="980940" y="2854709"/>
                </a:cubicBezTo>
                <a:cubicBezTo>
                  <a:pt x="992493" y="2868897"/>
                  <a:pt x="1006355" y="2879535"/>
                  <a:pt x="1006355" y="2879535"/>
                </a:cubicBezTo>
                <a:cubicBezTo>
                  <a:pt x="1006355" y="2879535"/>
                  <a:pt x="1006258" y="2866299"/>
                  <a:pt x="1008281" y="2850935"/>
                </a:cubicBezTo>
                <a:cubicBezTo>
                  <a:pt x="1010302" y="2835580"/>
                  <a:pt x="1015307" y="2823856"/>
                  <a:pt x="1014250" y="2822653"/>
                </a:cubicBezTo>
                <a:cubicBezTo>
                  <a:pt x="1013381" y="2821698"/>
                  <a:pt x="1007317" y="2814720"/>
                  <a:pt x="1003563" y="2803794"/>
                </a:cubicBezTo>
                <a:cubicBezTo>
                  <a:pt x="999809" y="2792867"/>
                  <a:pt x="999424" y="2775511"/>
                  <a:pt x="999424" y="2775511"/>
                </a:cubicBezTo>
                <a:lnTo>
                  <a:pt x="978919" y="2756027"/>
                </a:lnTo>
                <a:lnTo>
                  <a:pt x="978727" y="2745342"/>
                </a:lnTo>
                <a:cubicBezTo>
                  <a:pt x="978727" y="2745342"/>
                  <a:pt x="997594" y="2763767"/>
                  <a:pt x="999617" y="2761678"/>
                </a:cubicBezTo>
                <a:cubicBezTo>
                  <a:pt x="1000483" y="2760715"/>
                  <a:pt x="1001157" y="2754988"/>
                  <a:pt x="1001542" y="2748163"/>
                </a:cubicBezTo>
                <a:cubicBezTo>
                  <a:pt x="1002504" y="2732837"/>
                  <a:pt x="1004527" y="2709820"/>
                  <a:pt x="1004527" y="2709820"/>
                </a:cubicBezTo>
                <a:lnTo>
                  <a:pt x="1004334" y="2766395"/>
                </a:lnTo>
                <a:cubicBezTo>
                  <a:pt x="1004334" y="2766395"/>
                  <a:pt x="1004911" y="2780267"/>
                  <a:pt x="1006933" y="2791539"/>
                </a:cubicBezTo>
                <a:cubicBezTo>
                  <a:pt x="1009435" y="2805084"/>
                  <a:pt x="1015115" y="2812746"/>
                  <a:pt x="1017811" y="2812285"/>
                </a:cubicBezTo>
                <a:cubicBezTo>
                  <a:pt x="1023971" y="2811245"/>
                  <a:pt x="1028689" y="2796324"/>
                  <a:pt x="1032924" y="2787766"/>
                </a:cubicBezTo>
                <a:cubicBezTo>
                  <a:pt x="1037160" y="2779208"/>
                  <a:pt x="1053525" y="2753505"/>
                  <a:pt x="1053525" y="2753505"/>
                </a:cubicBezTo>
                <a:lnTo>
                  <a:pt x="1059107" y="2756027"/>
                </a:lnTo>
                <a:cubicBezTo>
                  <a:pt x="1059107" y="2756027"/>
                  <a:pt x="1039181" y="2786794"/>
                  <a:pt x="1034850" y="2793426"/>
                </a:cubicBezTo>
                <a:cubicBezTo>
                  <a:pt x="1030614" y="2800059"/>
                  <a:pt x="1017522" y="2820015"/>
                  <a:pt x="1015019" y="2845910"/>
                </a:cubicBezTo>
                <a:cubicBezTo>
                  <a:pt x="1012806" y="2869176"/>
                  <a:pt x="1010975" y="2883078"/>
                  <a:pt x="1018004" y="2897141"/>
                </a:cubicBezTo>
                <a:cubicBezTo>
                  <a:pt x="1021565" y="2904245"/>
                  <a:pt x="1035138" y="2916145"/>
                  <a:pt x="1047556" y="2926367"/>
                </a:cubicBezTo>
                <a:cubicBezTo>
                  <a:pt x="1056701" y="2902860"/>
                  <a:pt x="1087699" y="2818705"/>
                  <a:pt x="1087217" y="2815115"/>
                </a:cubicBezTo>
                <a:cubicBezTo>
                  <a:pt x="1086736" y="2811042"/>
                  <a:pt x="1085869" y="2805680"/>
                  <a:pt x="1085869" y="2805680"/>
                </a:cubicBezTo>
                <a:lnTo>
                  <a:pt x="1092608" y="2801600"/>
                </a:lnTo>
                <a:cubicBezTo>
                  <a:pt x="1092608" y="2801600"/>
                  <a:pt x="1099733" y="2788371"/>
                  <a:pt x="1102717" y="2784627"/>
                </a:cubicBezTo>
                <a:cubicBezTo>
                  <a:pt x="1105700" y="2780873"/>
                  <a:pt x="1116675" y="2767540"/>
                  <a:pt x="1119177" y="2761996"/>
                </a:cubicBezTo>
                <a:cubicBezTo>
                  <a:pt x="1120236" y="2759521"/>
                  <a:pt x="1125144" y="2747787"/>
                  <a:pt x="1129670" y="2736225"/>
                </a:cubicBezTo>
                <a:cubicBezTo>
                  <a:pt x="1107144" y="2658223"/>
                  <a:pt x="1090010" y="2596680"/>
                  <a:pt x="1090010" y="2596680"/>
                </a:cubicBezTo>
                <a:lnTo>
                  <a:pt x="1132270" y="2596680"/>
                </a:lnTo>
                <a:cubicBezTo>
                  <a:pt x="1135349" y="2593196"/>
                  <a:pt x="1144398" y="2582539"/>
                  <a:pt x="1149308" y="2579709"/>
                </a:cubicBezTo>
                <a:cubicBezTo>
                  <a:pt x="1154988" y="2576407"/>
                  <a:pt x="1164421" y="2574674"/>
                  <a:pt x="1164421" y="2574674"/>
                </a:cubicBezTo>
                <a:cubicBezTo>
                  <a:pt x="1164421" y="2574674"/>
                  <a:pt x="1172411" y="2567618"/>
                  <a:pt x="1175108" y="2563680"/>
                </a:cubicBezTo>
                <a:cubicBezTo>
                  <a:pt x="1177803" y="2559744"/>
                  <a:pt x="1188968" y="2541049"/>
                  <a:pt x="1188968" y="2541049"/>
                </a:cubicBezTo>
                <a:lnTo>
                  <a:pt x="1179247" y="2536650"/>
                </a:lnTo>
                <a:lnTo>
                  <a:pt x="1180113" y="2530989"/>
                </a:lnTo>
                <a:cubicBezTo>
                  <a:pt x="1180113" y="2530989"/>
                  <a:pt x="1192435" y="2535206"/>
                  <a:pt x="1198307" y="2535080"/>
                </a:cubicBezTo>
                <a:cubicBezTo>
                  <a:pt x="1204180" y="2534946"/>
                  <a:pt x="1228822" y="2528641"/>
                  <a:pt x="1228245" y="2521873"/>
                </a:cubicBezTo>
                <a:cubicBezTo>
                  <a:pt x="1227957" y="2518504"/>
                  <a:pt x="1220640" y="2517272"/>
                  <a:pt x="1212747" y="2517166"/>
                </a:cubicBezTo>
                <a:close/>
                <a:moveTo>
                  <a:pt x="1384578" y="2481643"/>
                </a:moveTo>
                <a:cubicBezTo>
                  <a:pt x="1384578" y="2481643"/>
                  <a:pt x="1376877" y="2481865"/>
                  <a:pt x="1373990" y="2481962"/>
                </a:cubicBezTo>
                <a:cubicBezTo>
                  <a:pt x="1372257" y="2491463"/>
                  <a:pt x="1370236" y="2500512"/>
                  <a:pt x="1370236" y="2500503"/>
                </a:cubicBezTo>
                <a:lnTo>
                  <a:pt x="1365711" y="2499877"/>
                </a:lnTo>
                <a:cubicBezTo>
                  <a:pt x="1365711" y="2499877"/>
                  <a:pt x="1367444" y="2487998"/>
                  <a:pt x="1368503" y="2482279"/>
                </a:cubicBezTo>
                <a:cubicBezTo>
                  <a:pt x="1351849" y="2482925"/>
                  <a:pt x="1324221" y="2484137"/>
                  <a:pt x="1304390" y="2487622"/>
                </a:cubicBezTo>
                <a:cubicBezTo>
                  <a:pt x="1277437" y="2492378"/>
                  <a:pt x="1248847" y="2497364"/>
                  <a:pt x="1248847" y="2497364"/>
                </a:cubicBezTo>
                <a:lnTo>
                  <a:pt x="1217175" y="2611765"/>
                </a:lnTo>
                <a:cubicBezTo>
                  <a:pt x="1217175" y="2611765"/>
                  <a:pt x="1221219" y="2701638"/>
                  <a:pt x="1228245" y="2723962"/>
                </a:cubicBezTo>
                <a:cubicBezTo>
                  <a:pt x="1235368" y="2746295"/>
                  <a:pt x="1255391" y="2800973"/>
                  <a:pt x="1255391" y="2800964"/>
                </a:cubicBezTo>
                <a:lnTo>
                  <a:pt x="1254814" y="2807250"/>
                </a:lnTo>
                <a:cubicBezTo>
                  <a:pt x="1254814" y="2807250"/>
                  <a:pt x="1251925" y="2796766"/>
                  <a:pt x="1250097" y="2798768"/>
                </a:cubicBezTo>
                <a:cubicBezTo>
                  <a:pt x="1250001" y="2798893"/>
                  <a:pt x="1249615" y="2803919"/>
                  <a:pt x="1249519" y="2804737"/>
                </a:cubicBezTo>
                <a:cubicBezTo>
                  <a:pt x="1251060" y="2807798"/>
                  <a:pt x="1255199" y="2815741"/>
                  <a:pt x="1255199" y="2815741"/>
                </a:cubicBezTo>
                <a:lnTo>
                  <a:pt x="1313343" y="2848740"/>
                </a:lnTo>
                <a:lnTo>
                  <a:pt x="1331633" y="2856278"/>
                </a:lnTo>
                <a:lnTo>
                  <a:pt x="1316135" y="2794995"/>
                </a:lnTo>
                <a:lnTo>
                  <a:pt x="1296689" y="2717367"/>
                </a:lnTo>
                <a:lnTo>
                  <a:pt x="1301792" y="2713594"/>
                </a:lnTo>
                <a:lnTo>
                  <a:pt x="1322681" y="2788709"/>
                </a:lnTo>
                <a:lnTo>
                  <a:pt x="1341933" y="2859108"/>
                </a:lnTo>
                <a:cubicBezTo>
                  <a:pt x="1341933" y="2859108"/>
                  <a:pt x="1378515" y="2901099"/>
                  <a:pt x="1384772" y="2898394"/>
                </a:cubicBezTo>
                <a:cubicBezTo>
                  <a:pt x="1391029" y="2895688"/>
                  <a:pt x="1395263" y="2768282"/>
                  <a:pt x="1395263" y="2768282"/>
                </a:cubicBezTo>
                <a:cubicBezTo>
                  <a:pt x="1395263" y="2768282"/>
                  <a:pt x="1389103" y="2717907"/>
                  <a:pt x="1387949" y="2698191"/>
                </a:cubicBezTo>
                <a:cubicBezTo>
                  <a:pt x="1386793" y="2678485"/>
                  <a:pt x="1379959" y="2570911"/>
                  <a:pt x="1379959" y="2570911"/>
                </a:cubicBezTo>
                <a:lnTo>
                  <a:pt x="1386505" y="2574367"/>
                </a:lnTo>
                <a:cubicBezTo>
                  <a:pt x="1386505" y="2574367"/>
                  <a:pt x="1391895" y="2641404"/>
                  <a:pt x="1394013" y="2656711"/>
                </a:cubicBezTo>
                <a:cubicBezTo>
                  <a:pt x="1396227" y="2672008"/>
                  <a:pt x="1408742" y="2732769"/>
                  <a:pt x="1408742" y="2732769"/>
                </a:cubicBezTo>
                <a:cubicBezTo>
                  <a:pt x="1408742" y="2732759"/>
                  <a:pt x="1413555" y="2759569"/>
                  <a:pt x="1410090" y="2790914"/>
                </a:cubicBezTo>
                <a:cubicBezTo>
                  <a:pt x="1406719" y="2822258"/>
                  <a:pt x="1403542" y="2892425"/>
                  <a:pt x="1403542" y="2892425"/>
                </a:cubicBezTo>
                <a:lnTo>
                  <a:pt x="1407586" y="2929516"/>
                </a:lnTo>
                <a:lnTo>
                  <a:pt x="1440894" y="3012486"/>
                </a:lnTo>
                <a:cubicBezTo>
                  <a:pt x="1440894" y="3012476"/>
                  <a:pt x="1448017" y="2995505"/>
                  <a:pt x="1454757" y="2985773"/>
                </a:cubicBezTo>
                <a:cubicBezTo>
                  <a:pt x="1461494" y="2976031"/>
                  <a:pt x="1465633" y="2962824"/>
                  <a:pt x="1465633" y="2962824"/>
                </a:cubicBezTo>
                <a:cubicBezTo>
                  <a:pt x="1465633" y="2962833"/>
                  <a:pt x="1460629" y="2944312"/>
                  <a:pt x="1461302" y="2926367"/>
                </a:cubicBezTo>
                <a:cubicBezTo>
                  <a:pt x="1461976" y="2908424"/>
                  <a:pt x="1466211" y="2893995"/>
                  <a:pt x="1466211" y="2893995"/>
                </a:cubicBezTo>
                <a:cubicBezTo>
                  <a:pt x="1466211" y="2894003"/>
                  <a:pt x="1449268" y="2867973"/>
                  <a:pt x="1442819" y="2854082"/>
                </a:cubicBezTo>
                <a:cubicBezTo>
                  <a:pt x="1436467" y="2840191"/>
                  <a:pt x="1422988" y="2804112"/>
                  <a:pt x="1422988" y="2804112"/>
                </a:cubicBezTo>
                <a:lnTo>
                  <a:pt x="1423373" y="2791858"/>
                </a:lnTo>
                <a:cubicBezTo>
                  <a:pt x="1423373" y="2791858"/>
                  <a:pt x="1437911" y="2825521"/>
                  <a:pt x="1443878" y="2838681"/>
                </a:cubicBezTo>
                <a:cubicBezTo>
                  <a:pt x="1449847" y="2851848"/>
                  <a:pt x="1468425" y="2880478"/>
                  <a:pt x="1468425" y="2880478"/>
                </a:cubicBezTo>
                <a:cubicBezTo>
                  <a:pt x="1468425" y="2880487"/>
                  <a:pt x="1476801" y="2871083"/>
                  <a:pt x="1478917" y="2859744"/>
                </a:cubicBezTo>
                <a:cubicBezTo>
                  <a:pt x="1479014" y="2859339"/>
                  <a:pt x="1479207" y="2858318"/>
                  <a:pt x="1479304" y="2857857"/>
                </a:cubicBezTo>
                <a:cubicBezTo>
                  <a:pt x="1463132" y="2815336"/>
                  <a:pt x="1445034" y="2748798"/>
                  <a:pt x="1445034" y="2748798"/>
                </a:cubicBezTo>
                <a:cubicBezTo>
                  <a:pt x="1445034" y="2748798"/>
                  <a:pt x="1469676" y="2805344"/>
                  <a:pt x="1482673" y="2836168"/>
                </a:cubicBezTo>
                <a:cubicBezTo>
                  <a:pt x="1484599" y="2824327"/>
                  <a:pt x="1487101" y="2809762"/>
                  <a:pt x="1487101" y="2809762"/>
                </a:cubicBezTo>
                <a:lnTo>
                  <a:pt x="1489892" y="2811966"/>
                </a:lnTo>
                <a:cubicBezTo>
                  <a:pt x="1489892" y="2811966"/>
                  <a:pt x="1487583" y="2829303"/>
                  <a:pt x="1485656" y="2842771"/>
                </a:cubicBezTo>
                <a:cubicBezTo>
                  <a:pt x="1487101" y="2846217"/>
                  <a:pt x="1489892" y="2852437"/>
                  <a:pt x="1490663" y="2854401"/>
                </a:cubicBezTo>
                <a:cubicBezTo>
                  <a:pt x="1495669" y="2867492"/>
                  <a:pt x="1519156" y="2895862"/>
                  <a:pt x="1533694" y="2913169"/>
                </a:cubicBezTo>
                <a:lnTo>
                  <a:pt x="1535233" y="2912226"/>
                </a:lnTo>
                <a:lnTo>
                  <a:pt x="1541008" y="2921343"/>
                </a:lnTo>
                <a:lnTo>
                  <a:pt x="1540431" y="2921343"/>
                </a:lnTo>
                <a:cubicBezTo>
                  <a:pt x="1541972" y="2923105"/>
                  <a:pt x="1547171" y="2929516"/>
                  <a:pt x="1547171" y="2929516"/>
                </a:cubicBezTo>
                <a:cubicBezTo>
                  <a:pt x="1547171" y="2929516"/>
                  <a:pt x="1563631" y="2966992"/>
                  <a:pt x="1574702" y="2988286"/>
                </a:cubicBezTo>
                <a:cubicBezTo>
                  <a:pt x="1585869" y="3009569"/>
                  <a:pt x="1603291" y="3025684"/>
                  <a:pt x="1603291" y="3025684"/>
                </a:cubicBezTo>
                <a:cubicBezTo>
                  <a:pt x="1603291" y="3025684"/>
                  <a:pt x="1615614" y="3047546"/>
                  <a:pt x="1623508" y="3057423"/>
                </a:cubicBezTo>
                <a:cubicBezTo>
                  <a:pt x="1631401" y="3067308"/>
                  <a:pt x="1640162" y="3081941"/>
                  <a:pt x="1640162" y="3081941"/>
                </a:cubicBezTo>
                <a:cubicBezTo>
                  <a:pt x="1640162" y="3081941"/>
                  <a:pt x="1670678" y="3065335"/>
                  <a:pt x="1686947" y="3056171"/>
                </a:cubicBezTo>
                <a:cubicBezTo>
                  <a:pt x="1703311" y="3047007"/>
                  <a:pt x="1742973" y="3021564"/>
                  <a:pt x="1748267" y="3009973"/>
                </a:cubicBezTo>
                <a:cubicBezTo>
                  <a:pt x="1753561" y="2998383"/>
                  <a:pt x="1707258" y="2973133"/>
                  <a:pt x="1684443" y="2954650"/>
                </a:cubicBezTo>
                <a:cubicBezTo>
                  <a:pt x="1661532" y="2936168"/>
                  <a:pt x="1603388" y="2882991"/>
                  <a:pt x="1592415" y="2869167"/>
                </a:cubicBezTo>
                <a:cubicBezTo>
                  <a:pt x="1581344" y="2855344"/>
                  <a:pt x="1557374" y="2833270"/>
                  <a:pt x="1560839" y="2826107"/>
                </a:cubicBezTo>
                <a:cubicBezTo>
                  <a:pt x="1564400" y="2818946"/>
                  <a:pt x="1600693" y="2855025"/>
                  <a:pt x="1600693" y="2855025"/>
                </a:cubicBezTo>
                <a:cubicBezTo>
                  <a:pt x="1600693" y="2855025"/>
                  <a:pt x="1655083" y="2906162"/>
                  <a:pt x="1674529" y="2922911"/>
                </a:cubicBezTo>
                <a:cubicBezTo>
                  <a:pt x="1691951" y="2937967"/>
                  <a:pt x="1728340" y="2960821"/>
                  <a:pt x="1758182" y="2969109"/>
                </a:cubicBezTo>
                <a:cubicBezTo>
                  <a:pt x="1757509" y="2957519"/>
                  <a:pt x="1756738" y="2937303"/>
                  <a:pt x="1760397" y="2924173"/>
                </a:cubicBezTo>
                <a:cubicBezTo>
                  <a:pt x="1765210" y="2906557"/>
                  <a:pt x="1770312" y="2884877"/>
                  <a:pt x="1770312" y="2884877"/>
                </a:cubicBezTo>
                <a:lnTo>
                  <a:pt x="1740951" y="2894629"/>
                </a:lnTo>
                <a:lnTo>
                  <a:pt x="1697920" y="2906257"/>
                </a:lnTo>
                <a:lnTo>
                  <a:pt x="1699460" y="2897768"/>
                </a:lnTo>
                <a:lnTo>
                  <a:pt x="1773295" y="2875454"/>
                </a:lnTo>
                <a:cubicBezTo>
                  <a:pt x="1773295" y="2875454"/>
                  <a:pt x="1792934" y="2852273"/>
                  <a:pt x="1811898" y="2829564"/>
                </a:cubicBezTo>
                <a:cubicBezTo>
                  <a:pt x="1795821" y="2781451"/>
                  <a:pt x="1772718" y="2716684"/>
                  <a:pt x="1761743" y="2695678"/>
                </a:cubicBezTo>
                <a:cubicBezTo>
                  <a:pt x="1754428" y="2681691"/>
                  <a:pt x="1733828" y="2656451"/>
                  <a:pt x="1715730" y="2635024"/>
                </a:cubicBezTo>
                <a:cubicBezTo>
                  <a:pt x="1704948" y="2639806"/>
                  <a:pt x="1697729" y="2643822"/>
                  <a:pt x="1697729" y="2643822"/>
                </a:cubicBezTo>
                <a:cubicBezTo>
                  <a:pt x="1697729" y="2643822"/>
                  <a:pt x="1702156" y="2629112"/>
                  <a:pt x="1693299" y="2620882"/>
                </a:cubicBezTo>
                <a:cubicBezTo>
                  <a:pt x="1686850" y="2614836"/>
                  <a:pt x="1633423" y="2612093"/>
                  <a:pt x="1633423" y="2612084"/>
                </a:cubicBezTo>
                <a:cubicBezTo>
                  <a:pt x="1633423" y="2612084"/>
                  <a:pt x="1564787" y="2557568"/>
                  <a:pt x="1543802" y="2542619"/>
                </a:cubicBezTo>
                <a:cubicBezTo>
                  <a:pt x="1452253" y="2477428"/>
                  <a:pt x="1384578" y="2481643"/>
                  <a:pt x="1384578" y="2481643"/>
                </a:cubicBezTo>
                <a:close/>
                <a:moveTo>
                  <a:pt x="1809972" y="2465616"/>
                </a:moveTo>
                <a:cubicBezTo>
                  <a:pt x="1807951" y="2467686"/>
                  <a:pt x="1804967" y="2470448"/>
                  <a:pt x="1802175" y="2473163"/>
                </a:cubicBezTo>
                <a:cubicBezTo>
                  <a:pt x="1808336" y="2478603"/>
                  <a:pt x="1813726" y="2484012"/>
                  <a:pt x="1817095" y="2490452"/>
                </a:cubicBezTo>
                <a:cubicBezTo>
                  <a:pt x="1823739" y="2503420"/>
                  <a:pt x="1835097" y="2526273"/>
                  <a:pt x="1835097" y="2526282"/>
                </a:cubicBezTo>
                <a:cubicBezTo>
                  <a:pt x="1835097" y="2526282"/>
                  <a:pt x="1837985" y="2537045"/>
                  <a:pt x="1858972" y="2536024"/>
                </a:cubicBezTo>
                <a:cubicBezTo>
                  <a:pt x="1866865" y="2535638"/>
                  <a:pt x="1870041" y="2534724"/>
                  <a:pt x="1878801" y="2533501"/>
                </a:cubicBezTo>
                <a:cubicBezTo>
                  <a:pt x="1857624" y="2512843"/>
                  <a:pt x="1832018" y="2487267"/>
                  <a:pt x="1809972" y="2465616"/>
                </a:cubicBezTo>
                <a:close/>
                <a:moveTo>
                  <a:pt x="1373605" y="2405595"/>
                </a:moveTo>
                <a:cubicBezTo>
                  <a:pt x="1373605" y="2405595"/>
                  <a:pt x="1357913" y="2422152"/>
                  <a:pt x="1352234" y="2429478"/>
                </a:cubicBezTo>
                <a:cubicBezTo>
                  <a:pt x="1348480" y="2434291"/>
                  <a:pt x="1340874" y="2440962"/>
                  <a:pt x="1333751" y="2447394"/>
                </a:cubicBezTo>
                <a:cubicBezTo>
                  <a:pt x="1342897" y="2446458"/>
                  <a:pt x="1353197" y="2444650"/>
                  <a:pt x="1363882" y="2439846"/>
                </a:cubicBezTo>
                <a:cubicBezTo>
                  <a:pt x="1370619" y="2436832"/>
                  <a:pt x="1368503" y="2437815"/>
                  <a:pt x="1373411" y="2435764"/>
                </a:cubicBezTo>
                <a:cubicBezTo>
                  <a:pt x="1373508" y="2422259"/>
                  <a:pt x="1373605" y="2405595"/>
                  <a:pt x="1373605" y="2405595"/>
                </a:cubicBezTo>
                <a:close/>
                <a:moveTo>
                  <a:pt x="1380151" y="2405278"/>
                </a:moveTo>
                <a:cubicBezTo>
                  <a:pt x="1379862" y="2410755"/>
                  <a:pt x="1379573" y="2421258"/>
                  <a:pt x="1379188" y="2433560"/>
                </a:cubicBezTo>
                <a:cubicBezTo>
                  <a:pt x="1389103" y="2429632"/>
                  <a:pt x="1403542" y="2423819"/>
                  <a:pt x="1403542" y="2423819"/>
                </a:cubicBezTo>
                <a:close/>
                <a:moveTo>
                  <a:pt x="1356951" y="2348394"/>
                </a:moveTo>
                <a:cubicBezTo>
                  <a:pt x="1347131" y="2349049"/>
                  <a:pt x="1317482" y="2350590"/>
                  <a:pt x="1317482" y="2350590"/>
                </a:cubicBezTo>
                <a:lnTo>
                  <a:pt x="1276666" y="2386737"/>
                </a:lnTo>
                <a:lnTo>
                  <a:pt x="1244899" y="2390501"/>
                </a:lnTo>
                <a:cubicBezTo>
                  <a:pt x="1244899" y="2390501"/>
                  <a:pt x="1242107" y="2392995"/>
                  <a:pt x="1241722" y="2393331"/>
                </a:cubicBezTo>
                <a:cubicBezTo>
                  <a:pt x="1248171" y="2395775"/>
                  <a:pt x="1254719" y="2397961"/>
                  <a:pt x="1257220" y="2398990"/>
                </a:cubicBezTo>
                <a:cubicBezTo>
                  <a:pt x="1266366" y="2402851"/>
                  <a:pt x="1308433" y="2447394"/>
                  <a:pt x="1308336" y="2447394"/>
                </a:cubicBezTo>
                <a:cubicBezTo>
                  <a:pt x="1308336" y="2447394"/>
                  <a:pt x="1315364" y="2447952"/>
                  <a:pt x="1322872" y="2448018"/>
                </a:cubicBezTo>
                <a:cubicBezTo>
                  <a:pt x="1327300" y="2444716"/>
                  <a:pt x="1334617" y="2439856"/>
                  <a:pt x="1346074" y="2428218"/>
                </a:cubicBezTo>
                <a:cubicBezTo>
                  <a:pt x="1355988" y="2418148"/>
                  <a:pt x="1364364" y="2407240"/>
                  <a:pt x="1371005" y="2398047"/>
                </a:cubicBezTo>
                <a:lnTo>
                  <a:pt x="1370042" y="2397104"/>
                </a:lnTo>
                <a:cubicBezTo>
                  <a:pt x="1370042" y="2397104"/>
                  <a:pt x="1362149" y="2367869"/>
                  <a:pt x="1356951" y="2348394"/>
                </a:cubicBezTo>
                <a:close/>
                <a:moveTo>
                  <a:pt x="1391509" y="2339586"/>
                </a:moveTo>
                <a:cubicBezTo>
                  <a:pt x="1391509" y="2339586"/>
                  <a:pt x="1386696" y="2340915"/>
                  <a:pt x="1384965" y="2341473"/>
                </a:cubicBezTo>
                <a:cubicBezTo>
                  <a:pt x="1386600" y="2345295"/>
                  <a:pt x="1387852" y="2349049"/>
                  <a:pt x="1389682" y="2352794"/>
                </a:cubicBezTo>
                <a:cubicBezTo>
                  <a:pt x="1390741" y="2346451"/>
                  <a:pt x="1391509" y="2339596"/>
                  <a:pt x="1391509" y="2339586"/>
                </a:cubicBezTo>
                <a:close/>
                <a:moveTo>
                  <a:pt x="1945994" y="2331423"/>
                </a:moveTo>
                <a:cubicBezTo>
                  <a:pt x="1930399" y="2339442"/>
                  <a:pt x="1908355" y="2350907"/>
                  <a:pt x="1908355" y="2350907"/>
                </a:cubicBezTo>
                <a:cubicBezTo>
                  <a:pt x="1908355" y="2350907"/>
                  <a:pt x="1902483" y="2356654"/>
                  <a:pt x="1900558" y="2358445"/>
                </a:cubicBezTo>
                <a:cubicBezTo>
                  <a:pt x="1914804" y="2374242"/>
                  <a:pt x="1930784" y="2390827"/>
                  <a:pt x="1943204" y="2404959"/>
                </a:cubicBezTo>
                <a:cubicBezTo>
                  <a:pt x="1944166" y="2388681"/>
                  <a:pt x="1945320" y="2360592"/>
                  <a:pt x="1945994" y="2331423"/>
                </a:cubicBezTo>
                <a:close/>
                <a:moveTo>
                  <a:pt x="2035616" y="2272018"/>
                </a:moveTo>
                <a:cubicBezTo>
                  <a:pt x="2017808" y="2270679"/>
                  <a:pt x="2003753" y="2274838"/>
                  <a:pt x="2003753" y="2274849"/>
                </a:cubicBezTo>
                <a:cubicBezTo>
                  <a:pt x="2003753" y="2274849"/>
                  <a:pt x="1981035" y="2302659"/>
                  <a:pt x="1968040" y="2315703"/>
                </a:cubicBezTo>
                <a:cubicBezTo>
                  <a:pt x="1970928" y="2368322"/>
                  <a:pt x="1972948" y="2421209"/>
                  <a:pt x="1973525" y="2437959"/>
                </a:cubicBezTo>
                <a:cubicBezTo>
                  <a:pt x="1979591" y="2444534"/>
                  <a:pt x="1987389" y="2453487"/>
                  <a:pt x="1992394" y="2458396"/>
                </a:cubicBezTo>
                <a:cubicBezTo>
                  <a:pt x="1999036" y="2464826"/>
                  <a:pt x="2007315" y="2474896"/>
                  <a:pt x="2016844" y="2486996"/>
                </a:cubicBezTo>
                <a:cubicBezTo>
                  <a:pt x="2033115" y="2462131"/>
                  <a:pt x="2061993" y="2313498"/>
                  <a:pt x="2061993" y="2313509"/>
                </a:cubicBezTo>
                <a:lnTo>
                  <a:pt x="2091162" y="2285534"/>
                </a:lnTo>
                <a:cubicBezTo>
                  <a:pt x="2091162" y="2285534"/>
                  <a:pt x="2079995" y="2283541"/>
                  <a:pt x="2054485" y="2275473"/>
                </a:cubicBezTo>
                <a:cubicBezTo>
                  <a:pt x="2048131" y="2273452"/>
                  <a:pt x="2041585" y="2272461"/>
                  <a:pt x="2035616" y="2272018"/>
                </a:cubicBezTo>
                <a:close/>
                <a:moveTo>
                  <a:pt x="1965246" y="2270131"/>
                </a:moveTo>
                <a:cubicBezTo>
                  <a:pt x="1965922" y="2279478"/>
                  <a:pt x="1966402" y="2289404"/>
                  <a:pt x="1966981" y="2299357"/>
                </a:cubicBezTo>
                <a:lnTo>
                  <a:pt x="1977569" y="2273906"/>
                </a:lnTo>
                <a:cubicBezTo>
                  <a:pt x="1977569" y="2273906"/>
                  <a:pt x="1966402" y="2270478"/>
                  <a:pt x="1965246" y="2270131"/>
                </a:cubicBezTo>
                <a:close/>
                <a:moveTo>
                  <a:pt x="1404217" y="2261015"/>
                </a:moveTo>
                <a:cubicBezTo>
                  <a:pt x="1404217" y="2261015"/>
                  <a:pt x="1393436" y="2264528"/>
                  <a:pt x="1388141" y="2266675"/>
                </a:cubicBezTo>
                <a:cubicBezTo>
                  <a:pt x="1382749" y="2268812"/>
                  <a:pt x="1375626" y="2267618"/>
                  <a:pt x="1375626" y="2267618"/>
                </a:cubicBezTo>
                <a:lnTo>
                  <a:pt x="1361572" y="2277679"/>
                </a:lnTo>
                <a:cubicBezTo>
                  <a:pt x="1365519" y="2289624"/>
                  <a:pt x="1369465" y="2299666"/>
                  <a:pt x="1373605" y="2313816"/>
                </a:cubicBezTo>
                <a:cubicBezTo>
                  <a:pt x="1375433" y="2320015"/>
                  <a:pt x="1378706" y="2325897"/>
                  <a:pt x="1381209" y="2332049"/>
                </a:cubicBezTo>
                <a:cubicBezTo>
                  <a:pt x="1388237" y="2329007"/>
                  <a:pt x="1396998" y="2325762"/>
                  <a:pt x="1396998" y="2325762"/>
                </a:cubicBezTo>
                <a:cubicBezTo>
                  <a:pt x="1396998" y="2325762"/>
                  <a:pt x="1409799" y="2309224"/>
                  <a:pt x="1414709" y="2304075"/>
                </a:cubicBezTo>
                <a:cubicBezTo>
                  <a:pt x="1419522" y="2298915"/>
                  <a:pt x="1437717" y="2279237"/>
                  <a:pt x="1437717" y="2279248"/>
                </a:cubicBezTo>
                <a:cubicBezTo>
                  <a:pt x="1437717" y="2279248"/>
                  <a:pt x="1427898" y="2275792"/>
                  <a:pt x="1423373" y="2274213"/>
                </a:cubicBezTo>
                <a:cubicBezTo>
                  <a:pt x="1418945" y="2272644"/>
                  <a:pt x="1408742" y="2263528"/>
                  <a:pt x="1408742" y="2263528"/>
                </a:cubicBezTo>
                <a:cubicBezTo>
                  <a:pt x="1408742" y="2263537"/>
                  <a:pt x="1406142" y="2264259"/>
                  <a:pt x="1402965" y="2269814"/>
                </a:cubicBezTo>
                <a:cubicBezTo>
                  <a:pt x="1399885" y="2275388"/>
                  <a:pt x="1392472" y="2283021"/>
                  <a:pt x="1392472" y="2283021"/>
                </a:cubicBezTo>
                <a:lnTo>
                  <a:pt x="1389873" y="2280192"/>
                </a:lnTo>
                <a:close/>
                <a:moveTo>
                  <a:pt x="2163553" y="2255047"/>
                </a:moveTo>
                <a:cubicBezTo>
                  <a:pt x="2155273" y="2258020"/>
                  <a:pt x="2145455" y="2260968"/>
                  <a:pt x="2140545" y="2264471"/>
                </a:cubicBezTo>
                <a:cubicBezTo>
                  <a:pt x="2118213" y="2280364"/>
                  <a:pt x="2081439" y="2336198"/>
                  <a:pt x="2068924" y="2388624"/>
                </a:cubicBezTo>
                <a:cubicBezTo>
                  <a:pt x="2057469" y="2436996"/>
                  <a:pt x="2048131" y="2470150"/>
                  <a:pt x="2028301" y="2502389"/>
                </a:cubicBezTo>
                <a:cubicBezTo>
                  <a:pt x="2066518" y="2553226"/>
                  <a:pt x="2117250" y="2625405"/>
                  <a:pt x="2158643" y="2668648"/>
                </a:cubicBezTo>
                <a:lnTo>
                  <a:pt x="2159799" y="2665510"/>
                </a:lnTo>
                <a:cubicBezTo>
                  <a:pt x="2159220" y="2659897"/>
                  <a:pt x="2162302" y="2397730"/>
                  <a:pt x="2163553" y="2255047"/>
                </a:cubicBezTo>
                <a:close/>
                <a:moveTo>
                  <a:pt x="1356951" y="2254103"/>
                </a:moveTo>
                <a:cubicBezTo>
                  <a:pt x="1356469" y="2254113"/>
                  <a:pt x="1355315" y="2254864"/>
                  <a:pt x="1354159" y="2255365"/>
                </a:cubicBezTo>
                <a:cubicBezTo>
                  <a:pt x="1356180" y="2260533"/>
                  <a:pt x="1358106" y="2267089"/>
                  <a:pt x="1359934" y="2272644"/>
                </a:cubicBezTo>
                <a:lnTo>
                  <a:pt x="1370428" y="2263528"/>
                </a:lnTo>
                <a:cubicBezTo>
                  <a:pt x="1370428" y="2263537"/>
                  <a:pt x="1359069" y="2254065"/>
                  <a:pt x="1356951" y="2254103"/>
                </a:cubicBezTo>
                <a:close/>
                <a:moveTo>
                  <a:pt x="1552753" y="2204450"/>
                </a:moveTo>
                <a:cubicBezTo>
                  <a:pt x="1543992" y="2210900"/>
                  <a:pt x="1532249" y="2219526"/>
                  <a:pt x="1532249" y="2219535"/>
                </a:cubicBezTo>
                <a:cubicBezTo>
                  <a:pt x="1532249" y="2219535"/>
                  <a:pt x="1463132" y="2265732"/>
                  <a:pt x="1451965" y="2276736"/>
                </a:cubicBezTo>
                <a:cubicBezTo>
                  <a:pt x="1446093" y="2282530"/>
                  <a:pt x="1431845" y="2294496"/>
                  <a:pt x="1420871" y="2307221"/>
                </a:cubicBezTo>
                <a:cubicBezTo>
                  <a:pt x="1409704" y="2320006"/>
                  <a:pt x="1401618" y="2333310"/>
                  <a:pt x="1401618" y="2333300"/>
                </a:cubicBezTo>
                <a:cubicBezTo>
                  <a:pt x="1401618" y="2333300"/>
                  <a:pt x="1397093" y="2347692"/>
                  <a:pt x="1393819" y="2360649"/>
                </a:cubicBezTo>
                <a:cubicBezTo>
                  <a:pt x="1413939" y="2398038"/>
                  <a:pt x="1440798" y="2429931"/>
                  <a:pt x="1458896" y="2440163"/>
                </a:cubicBezTo>
                <a:cubicBezTo>
                  <a:pt x="1484309" y="2454526"/>
                  <a:pt x="1557566" y="2452042"/>
                  <a:pt x="1583462" y="2489817"/>
                </a:cubicBezTo>
                <a:cubicBezTo>
                  <a:pt x="1609357" y="2527601"/>
                  <a:pt x="1605698" y="2538690"/>
                  <a:pt x="1652676" y="2548905"/>
                </a:cubicBezTo>
                <a:cubicBezTo>
                  <a:pt x="1699653" y="2559118"/>
                  <a:pt x="1733923" y="2572769"/>
                  <a:pt x="1769059" y="2557077"/>
                </a:cubicBezTo>
                <a:cubicBezTo>
                  <a:pt x="1804293" y="2541386"/>
                  <a:pt x="1818829" y="2526589"/>
                  <a:pt x="1818829" y="2526589"/>
                </a:cubicBezTo>
                <a:cubicBezTo>
                  <a:pt x="1818829" y="2526589"/>
                  <a:pt x="1811898" y="2498047"/>
                  <a:pt x="1792646" y="2482587"/>
                </a:cubicBezTo>
                <a:cubicBezTo>
                  <a:pt x="1768387" y="2506096"/>
                  <a:pt x="1737389" y="2536024"/>
                  <a:pt x="1737389" y="2536024"/>
                </a:cubicBezTo>
                <a:lnTo>
                  <a:pt x="1729205" y="2528159"/>
                </a:lnTo>
                <a:cubicBezTo>
                  <a:pt x="1729205" y="2528168"/>
                  <a:pt x="1755487" y="2501841"/>
                  <a:pt x="1782344" y="2474424"/>
                </a:cubicBezTo>
                <a:cubicBezTo>
                  <a:pt x="1762707" y="2461833"/>
                  <a:pt x="1755294" y="2448607"/>
                  <a:pt x="1740373" y="2434196"/>
                </a:cubicBezTo>
                <a:cubicBezTo>
                  <a:pt x="1724105" y="2418514"/>
                  <a:pt x="1687620" y="2409966"/>
                  <a:pt x="1673085" y="2403073"/>
                </a:cubicBezTo>
                <a:cubicBezTo>
                  <a:pt x="1658549" y="2396191"/>
                  <a:pt x="1631786" y="2386496"/>
                  <a:pt x="1612437" y="2395536"/>
                </a:cubicBezTo>
                <a:cubicBezTo>
                  <a:pt x="1592992" y="2404574"/>
                  <a:pt x="1552657" y="2397893"/>
                  <a:pt x="1545823" y="2393966"/>
                </a:cubicBezTo>
                <a:cubicBezTo>
                  <a:pt x="1538892" y="2390038"/>
                  <a:pt x="1527725" y="2375426"/>
                  <a:pt x="1527725" y="2375416"/>
                </a:cubicBezTo>
                <a:lnTo>
                  <a:pt x="1529553" y="2371651"/>
                </a:lnTo>
                <a:cubicBezTo>
                  <a:pt x="1529553" y="2371651"/>
                  <a:pt x="1542357" y="2387208"/>
                  <a:pt x="1547554" y="2388931"/>
                </a:cubicBezTo>
                <a:cubicBezTo>
                  <a:pt x="1552753" y="2390655"/>
                  <a:pt x="1599441" y="2395255"/>
                  <a:pt x="1608491" y="2392387"/>
                </a:cubicBezTo>
                <a:cubicBezTo>
                  <a:pt x="1617442" y="2389519"/>
                  <a:pt x="1654986" y="2385697"/>
                  <a:pt x="1667981" y="2390192"/>
                </a:cubicBezTo>
                <a:cubicBezTo>
                  <a:pt x="1680883" y="2394688"/>
                  <a:pt x="1699171" y="2401522"/>
                  <a:pt x="1708797" y="2401186"/>
                </a:cubicBezTo>
                <a:cubicBezTo>
                  <a:pt x="1718423" y="2400858"/>
                  <a:pt x="1730650" y="2397721"/>
                  <a:pt x="1738159" y="2409994"/>
                </a:cubicBezTo>
                <a:cubicBezTo>
                  <a:pt x="1745667" y="2422268"/>
                  <a:pt x="1765113" y="2445825"/>
                  <a:pt x="1765113" y="2445825"/>
                </a:cubicBezTo>
                <a:lnTo>
                  <a:pt x="1763959" y="2420680"/>
                </a:lnTo>
                <a:cubicBezTo>
                  <a:pt x="1763959" y="2420680"/>
                  <a:pt x="1772238" y="2440491"/>
                  <a:pt x="1783595" y="2454931"/>
                </a:cubicBezTo>
                <a:cubicBezTo>
                  <a:pt x="1786292" y="2458434"/>
                  <a:pt x="1789467" y="2460822"/>
                  <a:pt x="1792453" y="2463739"/>
                </a:cubicBezTo>
                <a:cubicBezTo>
                  <a:pt x="1795533" y="2460611"/>
                  <a:pt x="1797074" y="2458800"/>
                  <a:pt x="1799865" y="2455874"/>
                </a:cubicBezTo>
                <a:cubicBezTo>
                  <a:pt x="1787254" y="2443513"/>
                  <a:pt x="1782441" y="2439085"/>
                  <a:pt x="1763959" y="2420680"/>
                </a:cubicBezTo>
                <a:cubicBezTo>
                  <a:pt x="1684829" y="2342031"/>
                  <a:pt x="1601847" y="2258233"/>
                  <a:pt x="1552753" y="2204450"/>
                </a:cubicBezTo>
                <a:close/>
                <a:moveTo>
                  <a:pt x="1703407" y="2182761"/>
                </a:moveTo>
                <a:cubicBezTo>
                  <a:pt x="1721312" y="2200427"/>
                  <a:pt x="1738448" y="2215954"/>
                  <a:pt x="1753464" y="2224877"/>
                </a:cubicBezTo>
                <a:cubicBezTo>
                  <a:pt x="1801887" y="2253756"/>
                  <a:pt x="1849345" y="2302169"/>
                  <a:pt x="1892665" y="2349647"/>
                </a:cubicBezTo>
                <a:cubicBezTo>
                  <a:pt x="1894204" y="2347827"/>
                  <a:pt x="1901424" y="2339279"/>
                  <a:pt x="1901327" y="2339279"/>
                </a:cubicBezTo>
                <a:lnTo>
                  <a:pt x="1946187" y="2316647"/>
                </a:lnTo>
                <a:cubicBezTo>
                  <a:pt x="1946283" y="2305980"/>
                  <a:pt x="1946669" y="2294765"/>
                  <a:pt x="1946379" y="2284908"/>
                </a:cubicBezTo>
                <a:cubicBezTo>
                  <a:pt x="1946187" y="2279123"/>
                  <a:pt x="1945320" y="2270970"/>
                  <a:pt x="1944838" y="2264164"/>
                </a:cubicBezTo>
                <a:cubicBezTo>
                  <a:pt x="1906429" y="2253006"/>
                  <a:pt x="1809395" y="2224868"/>
                  <a:pt x="1781189" y="2215443"/>
                </a:cubicBezTo>
                <a:cubicBezTo>
                  <a:pt x="1762995" y="2209349"/>
                  <a:pt x="1732287" y="2195343"/>
                  <a:pt x="1703407" y="2182761"/>
                </a:cubicBezTo>
                <a:close/>
                <a:moveTo>
                  <a:pt x="1914035" y="2111727"/>
                </a:moveTo>
                <a:cubicBezTo>
                  <a:pt x="1913939" y="2121729"/>
                  <a:pt x="1913842" y="2136555"/>
                  <a:pt x="1913842" y="2136555"/>
                </a:cubicBezTo>
                <a:lnTo>
                  <a:pt x="1938678" y="2210101"/>
                </a:lnTo>
                <a:cubicBezTo>
                  <a:pt x="1933191" y="2172932"/>
                  <a:pt x="1925297" y="2135428"/>
                  <a:pt x="1914035" y="2111727"/>
                </a:cubicBezTo>
                <a:close/>
                <a:moveTo>
                  <a:pt x="1791682" y="1936352"/>
                </a:moveTo>
                <a:cubicBezTo>
                  <a:pt x="1788121" y="1937586"/>
                  <a:pt x="1784557" y="1939269"/>
                  <a:pt x="1780997" y="1940752"/>
                </a:cubicBezTo>
                <a:cubicBezTo>
                  <a:pt x="1786580" y="1954219"/>
                  <a:pt x="1795147" y="1973020"/>
                  <a:pt x="1795629" y="1975012"/>
                </a:cubicBezTo>
                <a:cubicBezTo>
                  <a:pt x="1797459" y="1982031"/>
                  <a:pt x="1820369" y="2003739"/>
                  <a:pt x="1823449" y="2010216"/>
                </a:cubicBezTo>
                <a:cubicBezTo>
                  <a:pt x="1826531" y="2016686"/>
                  <a:pt x="1844242" y="2052294"/>
                  <a:pt x="1847419" y="2058618"/>
                </a:cubicBezTo>
                <a:cubicBezTo>
                  <a:pt x="1850596" y="2064944"/>
                  <a:pt x="1881980" y="2088028"/>
                  <a:pt x="1884481" y="2090357"/>
                </a:cubicBezTo>
                <a:cubicBezTo>
                  <a:pt x="1886985" y="2092697"/>
                  <a:pt x="1907488" y="2121161"/>
                  <a:pt x="1907488" y="2121161"/>
                </a:cubicBezTo>
                <a:cubicBezTo>
                  <a:pt x="1907488" y="2121161"/>
                  <a:pt x="1908547" y="2107857"/>
                  <a:pt x="1908932" y="2101668"/>
                </a:cubicBezTo>
                <a:cubicBezTo>
                  <a:pt x="1905081" y="2095593"/>
                  <a:pt x="1900847" y="2090839"/>
                  <a:pt x="1896419" y="2088787"/>
                </a:cubicBezTo>
                <a:cubicBezTo>
                  <a:pt x="1866095" y="2074618"/>
                  <a:pt x="1860319" y="1992350"/>
                  <a:pt x="1826241" y="1953016"/>
                </a:cubicBezTo>
                <a:cubicBezTo>
                  <a:pt x="1818059" y="1943602"/>
                  <a:pt x="1811705" y="1938529"/>
                  <a:pt x="1806218" y="1936352"/>
                </a:cubicBezTo>
                <a:cubicBezTo>
                  <a:pt x="1800634" y="1934177"/>
                  <a:pt x="1796015" y="1934889"/>
                  <a:pt x="1791682" y="1936352"/>
                </a:cubicBezTo>
                <a:close/>
                <a:moveTo>
                  <a:pt x="2475836" y="244301"/>
                </a:moveTo>
                <a:lnTo>
                  <a:pt x="2580364" y="479827"/>
                </a:lnTo>
                <a:lnTo>
                  <a:pt x="2580364" y="572024"/>
                </a:lnTo>
                <a:close/>
                <a:moveTo>
                  <a:pt x="1952059" y="0"/>
                </a:moveTo>
                <a:lnTo>
                  <a:pt x="1965922" y="69766"/>
                </a:lnTo>
                <a:lnTo>
                  <a:pt x="1957258" y="533622"/>
                </a:lnTo>
                <a:cubicBezTo>
                  <a:pt x="1957258" y="533622"/>
                  <a:pt x="2138621" y="209623"/>
                  <a:pt x="2145263" y="228358"/>
                </a:cubicBezTo>
                <a:cubicBezTo>
                  <a:pt x="2148343" y="237005"/>
                  <a:pt x="1971312" y="495494"/>
                  <a:pt x="1958317" y="619487"/>
                </a:cubicBezTo>
                <a:cubicBezTo>
                  <a:pt x="1929340" y="897021"/>
                  <a:pt x="1947341" y="915457"/>
                  <a:pt x="1948979" y="947599"/>
                </a:cubicBezTo>
                <a:cubicBezTo>
                  <a:pt x="1955910" y="1083005"/>
                  <a:pt x="2003272" y="1160372"/>
                  <a:pt x="2003272" y="1160372"/>
                </a:cubicBezTo>
                <a:lnTo>
                  <a:pt x="2179437" y="338823"/>
                </a:lnTo>
                <a:lnTo>
                  <a:pt x="2210338" y="280993"/>
                </a:lnTo>
                <a:cubicBezTo>
                  <a:pt x="2210338" y="280993"/>
                  <a:pt x="2105216" y="792198"/>
                  <a:pt x="2083845" y="921828"/>
                </a:cubicBezTo>
                <a:cubicBezTo>
                  <a:pt x="2081439" y="936210"/>
                  <a:pt x="2154986" y="932196"/>
                  <a:pt x="2152483" y="946347"/>
                </a:cubicBezTo>
                <a:cubicBezTo>
                  <a:pt x="2150460" y="957552"/>
                  <a:pt x="2147669" y="948687"/>
                  <a:pt x="2148535" y="963001"/>
                </a:cubicBezTo>
                <a:cubicBezTo>
                  <a:pt x="2149305" y="977085"/>
                  <a:pt x="2080477" y="945434"/>
                  <a:pt x="2077491" y="958602"/>
                </a:cubicBezTo>
                <a:cubicBezTo>
                  <a:pt x="2051405" y="1073052"/>
                  <a:pt x="2029070" y="1179905"/>
                  <a:pt x="2029070" y="1210979"/>
                </a:cubicBezTo>
                <a:cubicBezTo>
                  <a:pt x="2029167" y="1262308"/>
                  <a:pt x="2080668" y="1353980"/>
                  <a:pt x="2080668" y="1353980"/>
                </a:cubicBezTo>
                <a:cubicBezTo>
                  <a:pt x="2080668" y="1353980"/>
                  <a:pt x="2108007" y="1453538"/>
                  <a:pt x="2123121" y="1496356"/>
                </a:cubicBezTo>
                <a:cubicBezTo>
                  <a:pt x="2138139" y="1539165"/>
                  <a:pt x="2166345" y="1536893"/>
                  <a:pt x="2166345" y="1536893"/>
                </a:cubicBezTo>
                <a:cubicBezTo>
                  <a:pt x="2166345" y="1536893"/>
                  <a:pt x="2169040" y="1530837"/>
                  <a:pt x="2170676" y="1526833"/>
                </a:cubicBezTo>
                <a:cubicBezTo>
                  <a:pt x="2174238" y="1210353"/>
                  <a:pt x="2178281" y="852682"/>
                  <a:pt x="2178281" y="852682"/>
                </a:cubicBezTo>
                <a:lnTo>
                  <a:pt x="2226605" y="837915"/>
                </a:lnTo>
                <a:cubicBezTo>
                  <a:pt x="2226605" y="837915"/>
                  <a:pt x="2243741" y="1298406"/>
                  <a:pt x="2273390" y="1835159"/>
                </a:cubicBezTo>
                <a:cubicBezTo>
                  <a:pt x="2288311" y="1857117"/>
                  <a:pt x="2302367" y="1878208"/>
                  <a:pt x="2302367" y="1878208"/>
                </a:cubicBezTo>
                <a:cubicBezTo>
                  <a:pt x="2302367" y="1878208"/>
                  <a:pt x="2303424" y="1866339"/>
                  <a:pt x="2303617" y="1864703"/>
                </a:cubicBezTo>
                <a:cubicBezTo>
                  <a:pt x="2303714" y="1866743"/>
                  <a:pt x="2304003" y="1869362"/>
                  <a:pt x="2304196" y="1871615"/>
                </a:cubicBezTo>
                <a:cubicBezTo>
                  <a:pt x="2306121" y="1858474"/>
                  <a:pt x="2309201" y="1841108"/>
                  <a:pt x="2310549" y="1830442"/>
                </a:cubicBezTo>
                <a:cubicBezTo>
                  <a:pt x="2324699" y="1767370"/>
                  <a:pt x="2365035" y="1587912"/>
                  <a:pt x="2385057" y="1501380"/>
                </a:cubicBezTo>
                <a:cubicBezTo>
                  <a:pt x="2403251" y="1422858"/>
                  <a:pt x="2403733" y="1342283"/>
                  <a:pt x="2411819" y="1308091"/>
                </a:cubicBezTo>
                <a:cubicBezTo>
                  <a:pt x="2420002" y="1274024"/>
                  <a:pt x="2416440" y="1247174"/>
                  <a:pt x="2416440" y="1246808"/>
                </a:cubicBezTo>
                <a:lnTo>
                  <a:pt x="2415477" y="1235180"/>
                </a:lnTo>
                <a:cubicBezTo>
                  <a:pt x="2415477" y="1235180"/>
                  <a:pt x="2403540" y="1198099"/>
                  <a:pt x="2399594" y="1176400"/>
                </a:cubicBezTo>
                <a:cubicBezTo>
                  <a:pt x="2394684" y="1149640"/>
                  <a:pt x="2391025" y="1114493"/>
                  <a:pt x="2391025" y="1114493"/>
                </a:cubicBezTo>
                <a:lnTo>
                  <a:pt x="2359740" y="1041264"/>
                </a:lnTo>
                <a:cubicBezTo>
                  <a:pt x="2360221" y="1038127"/>
                  <a:pt x="2360799" y="1034940"/>
                  <a:pt x="2361279" y="1031830"/>
                </a:cubicBezTo>
                <a:lnTo>
                  <a:pt x="2398727" y="1121088"/>
                </a:lnTo>
                <a:cubicBezTo>
                  <a:pt x="2398727" y="1121088"/>
                  <a:pt x="2404022" y="1156859"/>
                  <a:pt x="2408450" y="1181118"/>
                </a:cubicBezTo>
                <a:cubicBezTo>
                  <a:pt x="2412974" y="1205377"/>
                  <a:pt x="2416631" y="1216948"/>
                  <a:pt x="2416631" y="1216948"/>
                </a:cubicBezTo>
                <a:lnTo>
                  <a:pt x="2445415" y="1172636"/>
                </a:lnTo>
                <a:cubicBezTo>
                  <a:pt x="2445415" y="1172636"/>
                  <a:pt x="2496147" y="1053202"/>
                  <a:pt x="2496147" y="1053202"/>
                </a:cubicBezTo>
                <a:lnTo>
                  <a:pt x="2580364" y="762865"/>
                </a:lnTo>
                <a:lnTo>
                  <a:pt x="2580364" y="952868"/>
                </a:lnTo>
                <a:lnTo>
                  <a:pt x="2554291" y="1053202"/>
                </a:lnTo>
                <a:lnTo>
                  <a:pt x="2565170" y="1051632"/>
                </a:lnTo>
                <a:lnTo>
                  <a:pt x="2563147" y="1077402"/>
                </a:lnTo>
                <a:lnTo>
                  <a:pt x="2544568" y="1088406"/>
                </a:lnTo>
                <a:lnTo>
                  <a:pt x="2471408" y="1353663"/>
                </a:lnTo>
                <a:cubicBezTo>
                  <a:pt x="2479687" y="1349119"/>
                  <a:pt x="2510490" y="1332388"/>
                  <a:pt x="2531669" y="1318459"/>
                </a:cubicBezTo>
                <a:cubicBezTo>
                  <a:pt x="2555639" y="1302710"/>
                  <a:pt x="2578647" y="1287356"/>
                  <a:pt x="2578647" y="1287345"/>
                </a:cubicBezTo>
                <a:lnTo>
                  <a:pt x="2580364" y="1282952"/>
                </a:lnTo>
                <a:lnTo>
                  <a:pt x="2580364" y="1360177"/>
                </a:lnTo>
                <a:lnTo>
                  <a:pt x="2563894" y="1365596"/>
                </a:lnTo>
                <a:cubicBezTo>
                  <a:pt x="2537541" y="1376289"/>
                  <a:pt x="2512897" y="1389761"/>
                  <a:pt x="2500670" y="1398290"/>
                </a:cubicBezTo>
                <a:cubicBezTo>
                  <a:pt x="2485077" y="1409216"/>
                  <a:pt x="2464092" y="1428730"/>
                  <a:pt x="2448112" y="1444181"/>
                </a:cubicBezTo>
                <a:cubicBezTo>
                  <a:pt x="2446956" y="1450784"/>
                  <a:pt x="2433767" y="1524100"/>
                  <a:pt x="2360511" y="1927246"/>
                </a:cubicBezTo>
                <a:cubicBezTo>
                  <a:pt x="2345878" y="2007753"/>
                  <a:pt x="2337117" y="2069862"/>
                  <a:pt x="2330765" y="2123674"/>
                </a:cubicBezTo>
                <a:cubicBezTo>
                  <a:pt x="2341739" y="2241858"/>
                  <a:pt x="2346840" y="2305933"/>
                  <a:pt x="2351557" y="2374473"/>
                </a:cubicBezTo>
                <a:cubicBezTo>
                  <a:pt x="2358873" y="2381664"/>
                  <a:pt x="2366383" y="2387411"/>
                  <a:pt x="2373987" y="2392705"/>
                </a:cubicBezTo>
                <a:cubicBezTo>
                  <a:pt x="2409617" y="2417638"/>
                  <a:pt x="2517918" y="2247324"/>
                  <a:pt x="2576681" y="2173001"/>
                </a:cubicBezTo>
                <a:lnTo>
                  <a:pt x="2580364" y="2168755"/>
                </a:lnTo>
                <a:lnTo>
                  <a:pt x="2580364" y="2379442"/>
                </a:lnTo>
                <a:lnTo>
                  <a:pt x="2574822" y="2387718"/>
                </a:lnTo>
                <a:cubicBezTo>
                  <a:pt x="2530071" y="2455261"/>
                  <a:pt x="2466702" y="2554930"/>
                  <a:pt x="2423563" y="2639740"/>
                </a:cubicBezTo>
                <a:cubicBezTo>
                  <a:pt x="2389389" y="2706923"/>
                  <a:pt x="2367633" y="2790028"/>
                  <a:pt x="2352519" y="2869485"/>
                </a:cubicBezTo>
                <a:cubicBezTo>
                  <a:pt x="2373794" y="3048557"/>
                  <a:pt x="2389679" y="3128138"/>
                  <a:pt x="2389679" y="3128138"/>
                </a:cubicBezTo>
                <a:lnTo>
                  <a:pt x="2389679" y="3412571"/>
                </a:lnTo>
                <a:lnTo>
                  <a:pt x="2513379" y="3331806"/>
                </a:lnTo>
                <a:cubicBezTo>
                  <a:pt x="2513379" y="3331806"/>
                  <a:pt x="2513282" y="3350914"/>
                  <a:pt x="2517806" y="3375173"/>
                </a:cubicBezTo>
                <a:cubicBezTo>
                  <a:pt x="2519059" y="3382190"/>
                  <a:pt x="2400461" y="3469580"/>
                  <a:pt x="2394396" y="3524460"/>
                </a:cubicBezTo>
                <a:cubicBezTo>
                  <a:pt x="2384384" y="3614467"/>
                  <a:pt x="2402963" y="3778407"/>
                  <a:pt x="2402963" y="3778407"/>
                </a:cubicBezTo>
                <a:cubicBezTo>
                  <a:pt x="2402963" y="3778407"/>
                  <a:pt x="2463610" y="3686338"/>
                  <a:pt x="2485654" y="3660231"/>
                </a:cubicBezTo>
                <a:cubicBezTo>
                  <a:pt x="2507700" y="3634135"/>
                  <a:pt x="2518191" y="3552993"/>
                  <a:pt x="2526278" y="3518800"/>
                </a:cubicBezTo>
                <a:cubicBezTo>
                  <a:pt x="2534363" y="3484731"/>
                  <a:pt x="2530898" y="3457893"/>
                  <a:pt x="2530898" y="3457517"/>
                </a:cubicBezTo>
                <a:lnTo>
                  <a:pt x="2530032" y="3445889"/>
                </a:lnTo>
                <a:cubicBezTo>
                  <a:pt x="2530032" y="3445889"/>
                  <a:pt x="2524931" y="3428889"/>
                  <a:pt x="2520116" y="3411003"/>
                </a:cubicBezTo>
                <a:cubicBezTo>
                  <a:pt x="2521272" y="3408519"/>
                  <a:pt x="2523005" y="3405746"/>
                  <a:pt x="2524354" y="3403148"/>
                </a:cubicBezTo>
                <a:cubicBezTo>
                  <a:pt x="2527818" y="3416720"/>
                  <a:pt x="2538985" y="3437090"/>
                  <a:pt x="2538985" y="3437090"/>
                </a:cubicBezTo>
                <a:cubicBezTo>
                  <a:pt x="2538985" y="3437090"/>
                  <a:pt x="2554851" y="3438363"/>
                  <a:pt x="2569119" y="3420939"/>
                </a:cubicBezTo>
                <a:lnTo>
                  <a:pt x="2580364" y="3399979"/>
                </a:lnTo>
                <a:lnTo>
                  <a:pt x="2580364" y="3638418"/>
                </a:lnTo>
                <a:lnTo>
                  <a:pt x="2562763" y="3654889"/>
                </a:lnTo>
                <a:cubicBezTo>
                  <a:pt x="2561799" y="3660415"/>
                  <a:pt x="2535231" y="3805966"/>
                  <a:pt x="2489216" y="4059384"/>
                </a:cubicBezTo>
                <a:cubicBezTo>
                  <a:pt x="2490082" y="4060115"/>
                  <a:pt x="2491623" y="4061569"/>
                  <a:pt x="2492392" y="4062214"/>
                </a:cubicBezTo>
                <a:cubicBezTo>
                  <a:pt x="2512391" y="4079578"/>
                  <a:pt x="2531241" y="4092856"/>
                  <a:pt x="2548267" y="4103006"/>
                </a:cubicBezTo>
                <a:lnTo>
                  <a:pt x="2580364" y="4118739"/>
                </a:lnTo>
                <a:lnTo>
                  <a:pt x="2580364" y="4180173"/>
                </a:lnTo>
                <a:lnTo>
                  <a:pt x="2564783" y="4164668"/>
                </a:lnTo>
                <a:cubicBezTo>
                  <a:pt x="2547841" y="4152645"/>
                  <a:pt x="2505677" y="4146300"/>
                  <a:pt x="2476701" y="4127895"/>
                </a:cubicBezTo>
                <a:cubicBezTo>
                  <a:pt x="2475257" y="4136039"/>
                  <a:pt x="2476508" y="4129532"/>
                  <a:pt x="2474969" y="4137955"/>
                </a:cubicBezTo>
                <a:cubicBezTo>
                  <a:pt x="2398727" y="4557437"/>
                  <a:pt x="2447725" y="4574930"/>
                  <a:pt x="2488446" y="4603414"/>
                </a:cubicBezTo>
                <a:cubicBezTo>
                  <a:pt x="2504956" y="4614965"/>
                  <a:pt x="2536916" y="4584876"/>
                  <a:pt x="2572317" y="4541839"/>
                </a:cubicBezTo>
                <a:lnTo>
                  <a:pt x="2580364" y="4531342"/>
                </a:lnTo>
                <a:lnTo>
                  <a:pt x="2580364" y="4774746"/>
                </a:lnTo>
                <a:lnTo>
                  <a:pt x="2538214" y="4850449"/>
                </a:lnTo>
                <a:cubicBezTo>
                  <a:pt x="2465246" y="4993776"/>
                  <a:pt x="2444261" y="5214647"/>
                  <a:pt x="2436848" y="5306801"/>
                </a:cubicBezTo>
                <a:cubicBezTo>
                  <a:pt x="2429531" y="5398946"/>
                  <a:pt x="2449748" y="5774561"/>
                  <a:pt x="2453117" y="5901745"/>
                </a:cubicBezTo>
                <a:cubicBezTo>
                  <a:pt x="2456485" y="6028940"/>
                  <a:pt x="2452348" y="6168543"/>
                  <a:pt x="2484210" y="6278583"/>
                </a:cubicBezTo>
                <a:cubicBezTo>
                  <a:pt x="2490780" y="6301193"/>
                  <a:pt x="2516675" y="6331002"/>
                  <a:pt x="2551822" y="6362997"/>
                </a:cubicBezTo>
                <a:lnTo>
                  <a:pt x="2580364" y="6385606"/>
                </a:lnTo>
                <a:lnTo>
                  <a:pt x="2580364" y="6507682"/>
                </a:lnTo>
                <a:lnTo>
                  <a:pt x="2555832" y="6504873"/>
                </a:lnTo>
                <a:cubicBezTo>
                  <a:pt x="2509336" y="6503726"/>
                  <a:pt x="2411530" y="6403332"/>
                  <a:pt x="2373987" y="6442329"/>
                </a:cubicBezTo>
                <a:cubicBezTo>
                  <a:pt x="2350788" y="6466387"/>
                  <a:pt x="2340103" y="6494764"/>
                  <a:pt x="2326144" y="6535668"/>
                </a:cubicBezTo>
                <a:cubicBezTo>
                  <a:pt x="2304052" y="6600531"/>
                  <a:pt x="2301115" y="6640430"/>
                  <a:pt x="2302920" y="6677047"/>
                </a:cubicBezTo>
                <a:lnTo>
                  <a:pt x="2303539" y="6684708"/>
                </a:lnTo>
                <a:lnTo>
                  <a:pt x="2258433" y="6684708"/>
                </a:lnTo>
                <a:lnTo>
                  <a:pt x="2258553" y="6682687"/>
                </a:lnTo>
                <a:cubicBezTo>
                  <a:pt x="2262247" y="6635422"/>
                  <a:pt x="2266507" y="6587396"/>
                  <a:pt x="2264149" y="6532212"/>
                </a:cubicBezTo>
                <a:cubicBezTo>
                  <a:pt x="2260780" y="6455913"/>
                  <a:pt x="2231130" y="6448279"/>
                  <a:pt x="2204369" y="6439807"/>
                </a:cubicBezTo>
                <a:cubicBezTo>
                  <a:pt x="2096552" y="6405653"/>
                  <a:pt x="1894012" y="6647653"/>
                  <a:pt x="1848382" y="6577158"/>
                </a:cubicBezTo>
                <a:cubicBezTo>
                  <a:pt x="1813246" y="6522701"/>
                  <a:pt x="1971023" y="6522373"/>
                  <a:pt x="2049095" y="6307184"/>
                </a:cubicBezTo>
                <a:cubicBezTo>
                  <a:pt x="2127165" y="6091994"/>
                  <a:pt x="2114361" y="5998357"/>
                  <a:pt x="2115132" y="5877236"/>
                </a:cubicBezTo>
                <a:cubicBezTo>
                  <a:pt x="2115998" y="5756106"/>
                  <a:pt x="2159605" y="5497790"/>
                  <a:pt x="2162975" y="5370595"/>
                </a:cubicBezTo>
                <a:cubicBezTo>
                  <a:pt x="2166345" y="5243410"/>
                  <a:pt x="2186559" y="4867796"/>
                  <a:pt x="2179243" y="4775651"/>
                </a:cubicBezTo>
                <a:cubicBezTo>
                  <a:pt x="2171832" y="4683497"/>
                  <a:pt x="2150845" y="4462626"/>
                  <a:pt x="2077877" y="4319299"/>
                </a:cubicBezTo>
                <a:cubicBezTo>
                  <a:pt x="2008856" y="4183613"/>
                  <a:pt x="1888235" y="4009865"/>
                  <a:pt x="1874758" y="3990554"/>
                </a:cubicBezTo>
                <a:lnTo>
                  <a:pt x="1837696" y="3992442"/>
                </a:lnTo>
                <a:cubicBezTo>
                  <a:pt x="1837696" y="3992442"/>
                  <a:pt x="1809588" y="3976769"/>
                  <a:pt x="1762515" y="3981438"/>
                </a:cubicBezTo>
                <a:cubicBezTo>
                  <a:pt x="1737774" y="3983903"/>
                  <a:pt x="1694263" y="3984807"/>
                  <a:pt x="1660570" y="3992442"/>
                </a:cubicBezTo>
                <a:cubicBezTo>
                  <a:pt x="1630344" y="3999295"/>
                  <a:pt x="1608491" y="4013186"/>
                  <a:pt x="1608491" y="4013186"/>
                </a:cubicBezTo>
                <a:cubicBezTo>
                  <a:pt x="1608491" y="4013186"/>
                  <a:pt x="1613111" y="3998468"/>
                  <a:pt x="1604254" y="3990237"/>
                </a:cubicBezTo>
                <a:cubicBezTo>
                  <a:pt x="1597805" y="3984192"/>
                  <a:pt x="1544379" y="3981121"/>
                  <a:pt x="1544379" y="3981121"/>
                </a:cubicBezTo>
                <a:cubicBezTo>
                  <a:pt x="1544379" y="3981121"/>
                  <a:pt x="1475548" y="3926932"/>
                  <a:pt x="1454563" y="3911983"/>
                </a:cubicBezTo>
                <a:cubicBezTo>
                  <a:pt x="1362919" y="3846783"/>
                  <a:pt x="1295245" y="3850692"/>
                  <a:pt x="1295245" y="3850692"/>
                </a:cubicBezTo>
                <a:cubicBezTo>
                  <a:pt x="1295245" y="3850692"/>
                  <a:pt x="1242396" y="3852222"/>
                  <a:pt x="1215347" y="3856978"/>
                </a:cubicBezTo>
                <a:cubicBezTo>
                  <a:pt x="1188391" y="3861734"/>
                  <a:pt x="1159801" y="3866720"/>
                  <a:pt x="1159801" y="3866720"/>
                </a:cubicBezTo>
                <a:lnTo>
                  <a:pt x="1128129" y="3980812"/>
                </a:lnTo>
                <a:cubicBezTo>
                  <a:pt x="1128129" y="3980812"/>
                  <a:pt x="1132174" y="4070685"/>
                  <a:pt x="1139200" y="4093009"/>
                </a:cubicBezTo>
                <a:cubicBezTo>
                  <a:pt x="1146324" y="4115342"/>
                  <a:pt x="1166154" y="4170329"/>
                  <a:pt x="1166154" y="4170329"/>
                </a:cubicBezTo>
                <a:lnTo>
                  <a:pt x="1165577" y="4176297"/>
                </a:lnTo>
                <a:cubicBezTo>
                  <a:pt x="1165577" y="4176297"/>
                  <a:pt x="1162688" y="4166122"/>
                  <a:pt x="1160860" y="4168124"/>
                </a:cubicBezTo>
                <a:cubicBezTo>
                  <a:pt x="1158934" y="4170126"/>
                  <a:pt x="1152291" y="4260529"/>
                  <a:pt x="1152291" y="4260529"/>
                </a:cubicBezTo>
                <a:lnTo>
                  <a:pt x="1147383" y="4259269"/>
                </a:lnTo>
                <a:cubicBezTo>
                  <a:pt x="1147383" y="4259269"/>
                  <a:pt x="1154700" y="4168933"/>
                  <a:pt x="1153736" y="4160895"/>
                </a:cubicBezTo>
                <a:cubicBezTo>
                  <a:pt x="1152678" y="4152867"/>
                  <a:pt x="1134677" y="4101654"/>
                  <a:pt x="1133039" y="4093326"/>
                </a:cubicBezTo>
                <a:cubicBezTo>
                  <a:pt x="1131498" y="4085000"/>
                  <a:pt x="1122162" y="3998409"/>
                  <a:pt x="1122162" y="3998409"/>
                </a:cubicBezTo>
                <a:cubicBezTo>
                  <a:pt x="1122162" y="3998409"/>
                  <a:pt x="1100984" y="4032911"/>
                  <a:pt x="1098384" y="4035809"/>
                </a:cubicBezTo>
                <a:cubicBezTo>
                  <a:pt x="1095785" y="4038707"/>
                  <a:pt x="1062766" y="4067730"/>
                  <a:pt x="1059686" y="4075093"/>
                </a:cubicBezTo>
                <a:cubicBezTo>
                  <a:pt x="1056605" y="4082468"/>
                  <a:pt x="1038892" y="4124141"/>
                  <a:pt x="1035909" y="4131669"/>
                </a:cubicBezTo>
                <a:cubicBezTo>
                  <a:pt x="1032827" y="4139197"/>
                  <a:pt x="1008761" y="4166150"/>
                  <a:pt x="1007125" y="4174102"/>
                </a:cubicBezTo>
                <a:cubicBezTo>
                  <a:pt x="1005489" y="4182043"/>
                  <a:pt x="962170" y="4304628"/>
                  <a:pt x="957549" y="4313330"/>
                </a:cubicBezTo>
                <a:cubicBezTo>
                  <a:pt x="952929" y="4322032"/>
                  <a:pt x="943878" y="4325268"/>
                  <a:pt x="943878" y="4325268"/>
                </a:cubicBezTo>
                <a:lnTo>
                  <a:pt x="943687" y="4319924"/>
                </a:lnTo>
                <a:cubicBezTo>
                  <a:pt x="943687" y="4319924"/>
                  <a:pt x="951099" y="4313417"/>
                  <a:pt x="953216" y="4309874"/>
                </a:cubicBezTo>
                <a:cubicBezTo>
                  <a:pt x="955239" y="4306331"/>
                  <a:pt x="998558" y="4188532"/>
                  <a:pt x="997980" y="4184471"/>
                </a:cubicBezTo>
                <a:cubicBezTo>
                  <a:pt x="997499" y="4180407"/>
                  <a:pt x="996632" y="4175036"/>
                  <a:pt x="996632" y="4175036"/>
                </a:cubicBezTo>
                <a:lnTo>
                  <a:pt x="1003563" y="4170954"/>
                </a:lnTo>
                <a:cubicBezTo>
                  <a:pt x="1003563" y="4170954"/>
                  <a:pt x="1010688" y="4157728"/>
                  <a:pt x="1013671" y="4153983"/>
                </a:cubicBezTo>
                <a:cubicBezTo>
                  <a:pt x="1016656" y="4150238"/>
                  <a:pt x="1027630" y="4136906"/>
                  <a:pt x="1030132" y="4131351"/>
                </a:cubicBezTo>
                <a:cubicBezTo>
                  <a:pt x="1032635" y="4125807"/>
                  <a:pt x="1050156" y="4078580"/>
                  <a:pt x="1053525" y="4073207"/>
                </a:cubicBezTo>
                <a:cubicBezTo>
                  <a:pt x="1056894" y="4067836"/>
                  <a:pt x="1065269" y="4053714"/>
                  <a:pt x="1074510" y="4046494"/>
                </a:cubicBezTo>
                <a:cubicBezTo>
                  <a:pt x="1083848" y="4039284"/>
                  <a:pt x="1092897" y="4032632"/>
                  <a:pt x="1096939" y="4025441"/>
                </a:cubicBezTo>
                <a:cubicBezTo>
                  <a:pt x="1101079" y="4018250"/>
                  <a:pt x="1114269" y="3995638"/>
                  <a:pt x="1119562" y="3982064"/>
                </a:cubicBezTo>
                <a:cubicBezTo>
                  <a:pt x="1124954" y="3968500"/>
                  <a:pt x="1139970" y="3902241"/>
                  <a:pt x="1139970" y="3902241"/>
                </a:cubicBezTo>
                <a:cubicBezTo>
                  <a:pt x="1139970" y="3902241"/>
                  <a:pt x="1129574" y="3908460"/>
                  <a:pt x="1124182" y="3909779"/>
                </a:cubicBezTo>
                <a:cubicBezTo>
                  <a:pt x="1118697" y="3911098"/>
                  <a:pt x="1104930" y="3911666"/>
                  <a:pt x="1104930" y="3911666"/>
                </a:cubicBezTo>
                <a:cubicBezTo>
                  <a:pt x="1104930" y="3911666"/>
                  <a:pt x="1100790" y="3924748"/>
                  <a:pt x="1094438" y="3932093"/>
                </a:cubicBezTo>
                <a:cubicBezTo>
                  <a:pt x="1087987" y="3939438"/>
                  <a:pt x="1078361" y="3945926"/>
                  <a:pt x="1078361" y="3945926"/>
                </a:cubicBezTo>
                <a:lnTo>
                  <a:pt x="1076531" y="3977039"/>
                </a:lnTo>
                <a:lnTo>
                  <a:pt x="1074318" y="3951577"/>
                </a:lnTo>
                <a:cubicBezTo>
                  <a:pt x="1074318" y="3951577"/>
                  <a:pt x="1071815" y="3948910"/>
                  <a:pt x="1066231" y="3952212"/>
                </a:cubicBezTo>
                <a:cubicBezTo>
                  <a:pt x="1060648" y="3955515"/>
                  <a:pt x="1044379" y="3969810"/>
                  <a:pt x="1044379" y="3969810"/>
                </a:cubicBezTo>
                <a:lnTo>
                  <a:pt x="1040433" y="3968866"/>
                </a:lnTo>
                <a:cubicBezTo>
                  <a:pt x="1040433" y="3968866"/>
                  <a:pt x="1054391" y="3952366"/>
                  <a:pt x="1060071" y="3949064"/>
                </a:cubicBezTo>
                <a:cubicBezTo>
                  <a:pt x="1065751" y="3945763"/>
                  <a:pt x="1075184" y="3943721"/>
                  <a:pt x="1075184" y="3943721"/>
                </a:cubicBezTo>
                <a:cubicBezTo>
                  <a:pt x="1075184" y="3943721"/>
                  <a:pt x="1083366" y="3936974"/>
                  <a:pt x="1086063" y="3933036"/>
                </a:cubicBezTo>
                <a:cubicBezTo>
                  <a:pt x="1088757" y="3929100"/>
                  <a:pt x="1099733" y="3910096"/>
                  <a:pt x="1099733" y="3910096"/>
                </a:cubicBezTo>
                <a:lnTo>
                  <a:pt x="1090010" y="3905697"/>
                </a:lnTo>
                <a:lnTo>
                  <a:pt x="1090779" y="3900354"/>
                </a:lnTo>
                <a:cubicBezTo>
                  <a:pt x="1090779" y="3900354"/>
                  <a:pt x="1103197" y="3904253"/>
                  <a:pt x="1109069" y="3904118"/>
                </a:cubicBezTo>
                <a:cubicBezTo>
                  <a:pt x="1114941" y="3903993"/>
                  <a:pt x="1139585" y="3897995"/>
                  <a:pt x="1139008" y="3891239"/>
                </a:cubicBezTo>
                <a:cubicBezTo>
                  <a:pt x="1138429" y="3884480"/>
                  <a:pt x="1109936" y="3885511"/>
                  <a:pt x="1104546" y="3888726"/>
                </a:cubicBezTo>
                <a:cubicBezTo>
                  <a:pt x="1099154" y="3891941"/>
                  <a:pt x="1088854" y="3892182"/>
                  <a:pt x="1088854" y="3892182"/>
                </a:cubicBezTo>
                <a:lnTo>
                  <a:pt x="1083463" y="3900037"/>
                </a:lnTo>
                <a:cubicBezTo>
                  <a:pt x="1083463" y="3900037"/>
                  <a:pt x="1068735" y="3899922"/>
                  <a:pt x="1064017" y="3904754"/>
                </a:cubicBezTo>
                <a:cubicBezTo>
                  <a:pt x="1059397" y="3909586"/>
                  <a:pt x="1037256" y="3919838"/>
                  <a:pt x="1037256" y="3919838"/>
                </a:cubicBezTo>
                <a:cubicBezTo>
                  <a:pt x="1037256" y="3919838"/>
                  <a:pt x="991625" y="3944761"/>
                  <a:pt x="966886" y="3957555"/>
                </a:cubicBezTo>
                <a:cubicBezTo>
                  <a:pt x="942050" y="3970349"/>
                  <a:pt x="864749" y="4001404"/>
                  <a:pt x="842320" y="4027953"/>
                </a:cubicBezTo>
                <a:cubicBezTo>
                  <a:pt x="819891" y="4054503"/>
                  <a:pt x="806509" y="4089246"/>
                  <a:pt x="796306" y="4107468"/>
                </a:cubicBezTo>
                <a:cubicBezTo>
                  <a:pt x="786101" y="4125691"/>
                  <a:pt x="753757" y="4156332"/>
                  <a:pt x="742398" y="4177559"/>
                </a:cubicBezTo>
                <a:cubicBezTo>
                  <a:pt x="731037" y="4198775"/>
                  <a:pt x="689355" y="4245473"/>
                  <a:pt x="663461" y="4285038"/>
                </a:cubicBezTo>
                <a:cubicBezTo>
                  <a:pt x="637469" y="4324611"/>
                  <a:pt x="598866" y="4351489"/>
                  <a:pt x="585871" y="4376817"/>
                </a:cubicBezTo>
                <a:cubicBezTo>
                  <a:pt x="572874" y="4402144"/>
                  <a:pt x="538894" y="4464505"/>
                  <a:pt x="538894" y="4464505"/>
                </a:cubicBezTo>
                <a:lnTo>
                  <a:pt x="523973" y="4607813"/>
                </a:lnTo>
                <a:cubicBezTo>
                  <a:pt x="523973" y="4607822"/>
                  <a:pt x="525512" y="4682332"/>
                  <a:pt x="529555" y="4703366"/>
                </a:cubicBezTo>
                <a:cubicBezTo>
                  <a:pt x="533599" y="4724389"/>
                  <a:pt x="538509" y="4760248"/>
                  <a:pt x="538509" y="4760248"/>
                </a:cubicBezTo>
                <a:cubicBezTo>
                  <a:pt x="538509" y="4760248"/>
                  <a:pt x="533985" y="4750978"/>
                  <a:pt x="528593" y="4760248"/>
                </a:cubicBezTo>
                <a:cubicBezTo>
                  <a:pt x="523106" y="4769519"/>
                  <a:pt x="515116" y="4791891"/>
                  <a:pt x="512517" y="4811163"/>
                </a:cubicBezTo>
                <a:cubicBezTo>
                  <a:pt x="509822" y="4830436"/>
                  <a:pt x="505875" y="4851998"/>
                  <a:pt x="501350" y="4865533"/>
                </a:cubicBezTo>
                <a:cubicBezTo>
                  <a:pt x="496923" y="4879077"/>
                  <a:pt x="480172" y="4898851"/>
                  <a:pt x="480172" y="4898851"/>
                </a:cubicBezTo>
                <a:cubicBezTo>
                  <a:pt x="480172" y="4898851"/>
                  <a:pt x="495382" y="4865437"/>
                  <a:pt x="496826" y="4856109"/>
                </a:cubicBezTo>
                <a:cubicBezTo>
                  <a:pt x="498270" y="4846771"/>
                  <a:pt x="499329" y="4828318"/>
                  <a:pt x="503950" y="4813993"/>
                </a:cubicBezTo>
                <a:cubicBezTo>
                  <a:pt x="508667" y="4799669"/>
                  <a:pt x="523011" y="4750189"/>
                  <a:pt x="523011" y="4750189"/>
                </a:cubicBezTo>
                <a:lnTo>
                  <a:pt x="516463" y="4642700"/>
                </a:lnTo>
                <a:lnTo>
                  <a:pt x="512517" y="4610643"/>
                </a:lnTo>
                <a:lnTo>
                  <a:pt x="481519" y="4663763"/>
                </a:lnTo>
                <a:lnTo>
                  <a:pt x="441859" y="4731022"/>
                </a:lnTo>
                <a:lnTo>
                  <a:pt x="437334" y="4724736"/>
                </a:lnTo>
                <a:lnTo>
                  <a:pt x="474396" y="4656534"/>
                </a:lnTo>
                <a:lnTo>
                  <a:pt x="509340" y="4593046"/>
                </a:lnTo>
                <a:cubicBezTo>
                  <a:pt x="509340" y="4593046"/>
                  <a:pt x="518583" y="4515524"/>
                  <a:pt x="513865" y="4506928"/>
                </a:cubicBezTo>
                <a:cubicBezTo>
                  <a:pt x="509244" y="4498331"/>
                  <a:pt x="427226" y="4551874"/>
                  <a:pt x="427226" y="4551874"/>
                </a:cubicBezTo>
                <a:cubicBezTo>
                  <a:pt x="427226" y="4551874"/>
                  <a:pt x="398540" y="4585691"/>
                  <a:pt x="386795" y="4596820"/>
                </a:cubicBezTo>
                <a:cubicBezTo>
                  <a:pt x="374955" y="4607938"/>
                  <a:pt x="310842" y="4669105"/>
                  <a:pt x="310842" y="4669105"/>
                </a:cubicBezTo>
                <a:lnTo>
                  <a:pt x="309783" y="4657158"/>
                </a:lnTo>
                <a:cubicBezTo>
                  <a:pt x="309783" y="4657158"/>
                  <a:pt x="349251" y="4616900"/>
                  <a:pt x="357820" y="4606244"/>
                </a:cubicBezTo>
                <a:cubicBezTo>
                  <a:pt x="366387" y="4595598"/>
                  <a:pt x="398443" y="4547475"/>
                  <a:pt x="398443" y="4547475"/>
                </a:cubicBezTo>
                <a:cubicBezTo>
                  <a:pt x="398443" y="4547475"/>
                  <a:pt x="413269" y="4527038"/>
                  <a:pt x="434543" y="4517614"/>
                </a:cubicBezTo>
                <a:cubicBezTo>
                  <a:pt x="455818" y="4508189"/>
                  <a:pt x="501159" y="4480214"/>
                  <a:pt x="501159" y="4480214"/>
                </a:cubicBezTo>
                <a:lnTo>
                  <a:pt x="522624" y="4456331"/>
                </a:lnTo>
                <a:lnTo>
                  <a:pt x="558917" y="4364562"/>
                </a:lnTo>
                <a:cubicBezTo>
                  <a:pt x="558917" y="4364562"/>
                  <a:pt x="544958" y="4361482"/>
                  <a:pt x="535717" y="4355446"/>
                </a:cubicBezTo>
                <a:cubicBezTo>
                  <a:pt x="526380" y="4349400"/>
                  <a:pt x="516080" y="4349468"/>
                  <a:pt x="516080" y="4349468"/>
                </a:cubicBezTo>
                <a:cubicBezTo>
                  <a:pt x="516080" y="4349468"/>
                  <a:pt x="506644" y="4365881"/>
                  <a:pt x="495093" y="4373361"/>
                </a:cubicBezTo>
                <a:cubicBezTo>
                  <a:pt x="483542" y="4380831"/>
                  <a:pt x="472664" y="4380899"/>
                  <a:pt x="472664" y="4380899"/>
                </a:cubicBezTo>
                <a:cubicBezTo>
                  <a:pt x="472664" y="4380899"/>
                  <a:pt x="464482" y="4419904"/>
                  <a:pt x="458801" y="4436530"/>
                </a:cubicBezTo>
                <a:cubicBezTo>
                  <a:pt x="453026" y="4453144"/>
                  <a:pt x="436757" y="4491218"/>
                  <a:pt x="436757" y="4491218"/>
                </a:cubicBezTo>
                <a:lnTo>
                  <a:pt x="428767" y="4496243"/>
                </a:lnTo>
                <a:cubicBezTo>
                  <a:pt x="428767" y="4496243"/>
                  <a:pt x="443013" y="4457794"/>
                  <a:pt x="448405" y="4442190"/>
                </a:cubicBezTo>
                <a:cubicBezTo>
                  <a:pt x="453892" y="4426576"/>
                  <a:pt x="463134" y="4383729"/>
                  <a:pt x="463134" y="4383729"/>
                </a:cubicBezTo>
                <a:cubicBezTo>
                  <a:pt x="463134" y="4383729"/>
                  <a:pt x="453218" y="4375122"/>
                  <a:pt x="445036" y="4377124"/>
                </a:cubicBezTo>
                <a:cubicBezTo>
                  <a:pt x="436949" y="4379136"/>
                  <a:pt x="409995" y="4388128"/>
                  <a:pt x="409995" y="4388128"/>
                </a:cubicBezTo>
                <a:lnTo>
                  <a:pt x="409995" y="4382467"/>
                </a:lnTo>
                <a:cubicBezTo>
                  <a:pt x="409995" y="4382467"/>
                  <a:pt x="436084" y="4370126"/>
                  <a:pt x="441088" y="4370531"/>
                </a:cubicBezTo>
                <a:cubicBezTo>
                  <a:pt x="446095" y="4370925"/>
                  <a:pt x="466888" y="4375247"/>
                  <a:pt x="466888" y="4375247"/>
                </a:cubicBezTo>
                <a:cubicBezTo>
                  <a:pt x="466888" y="4375247"/>
                  <a:pt x="476129" y="4369789"/>
                  <a:pt x="484696" y="4364245"/>
                </a:cubicBezTo>
                <a:cubicBezTo>
                  <a:pt x="493362" y="4358690"/>
                  <a:pt x="511554" y="4340043"/>
                  <a:pt x="511554" y="4340043"/>
                </a:cubicBezTo>
                <a:lnTo>
                  <a:pt x="485370" y="4314900"/>
                </a:lnTo>
                <a:lnTo>
                  <a:pt x="451197" y="4263359"/>
                </a:lnTo>
                <a:lnTo>
                  <a:pt x="454374" y="4250470"/>
                </a:lnTo>
                <a:lnTo>
                  <a:pt x="485178" y="4306418"/>
                </a:lnTo>
                <a:lnTo>
                  <a:pt x="517811" y="4334701"/>
                </a:lnTo>
                <a:cubicBezTo>
                  <a:pt x="517811" y="4334701"/>
                  <a:pt x="523106" y="4340901"/>
                  <a:pt x="531962" y="4340986"/>
                </a:cubicBezTo>
                <a:cubicBezTo>
                  <a:pt x="540722" y="4341074"/>
                  <a:pt x="567773" y="4341400"/>
                  <a:pt x="568832" y="4341930"/>
                </a:cubicBezTo>
                <a:cubicBezTo>
                  <a:pt x="569891" y="4342459"/>
                  <a:pt x="670007" y="4245251"/>
                  <a:pt x="701293" y="4200180"/>
                </a:cubicBezTo>
                <a:cubicBezTo>
                  <a:pt x="732578" y="4155120"/>
                  <a:pt x="747788" y="4106718"/>
                  <a:pt x="760399" y="4091123"/>
                </a:cubicBezTo>
                <a:cubicBezTo>
                  <a:pt x="773009" y="4075537"/>
                  <a:pt x="795632" y="4060164"/>
                  <a:pt x="807856" y="4045243"/>
                </a:cubicBezTo>
                <a:cubicBezTo>
                  <a:pt x="819986" y="4030322"/>
                  <a:pt x="835004" y="4005321"/>
                  <a:pt x="835004" y="4005321"/>
                </a:cubicBezTo>
                <a:cubicBezTo>
                  <a:pt x="835004" y="4005321"/>
                  <a:pt x="790819" y="4004253"/>
                  <a:pt x="766175" y="3996205"/>
                </a:cubicBezTo>
                <a:cubicBezTo>
                  <a:pt x="743167" y="3988716"/>
                  <a:pt x="703700" y="3964467"/>
                  <a:pt x="703700" y="3964467"/>
                </a:cubicBezTo>
                <a:cubicBezTo>
                  <a:pt x="703700" y="3964467"/>
                  <a:pt x="618697" y="3896359"/>
                  <a:pt x="607915" y="3895955"/>
                </a:cubicBezTo>
                <a:cubicBezTo>
                  <a:pt x="596653" y="3895532"/>
                  <a:pt x="570084" y="3908441"/>
                  <a:pt x="566233" y="3921408"/>
                </a:cubicBezTo>
                <a:cubicBezTo>
                  <a:pt x="562383" y="3934374"/>
                  <a:pt x="556511" y="3983325"/>
                  <a:pt x="556511" y="3983325"/>
                </a:cubicBezTo>
                <a:lnTo>
                  <a:pt x="553142" y="3985837"/>
                </a:lnTo>
                <a:lnTo>
                  <a:pt x="561515" y="3922977"/>
                </a:lnTo>
                <a:cubicBezTo>
                  <a:pt x="561515" y="3922977"/>
                  <a:pt x="553527" y="3916604"/>
                  <a:pt x="546979" y="3917325"/>
                </a:cubicBezTo>
                <a:cubicBezTo>
                  <a:pt x="540530" y="3918039"/>
                  <a:pt x="528593" y="3917634"/>
                  <a:pt x="528593" y="3917634"/>
                </a:cubicBezTo>
                <a:cubicBezTo>
                  <a:pt x="528593" y="3917634"/>
                  <a:pt x="518293" y="3931275"/>
                  <a:pt x="512709" y="3932728"/>
                </a:cubicBezTo>
                <a:cubicBezTo>
                  <a:pt x="507126" y="3934173"/>
                  <a:pt x="495863" y="3929580"/>
                  <a:pt x="495863" y="3929580"/>
                </a:cubicBezTo>
                <a:lnTo>
                  <a:pt x="497211" y="3923613"/>
                </a:lnTo>
                <a:cubicBezTo>
                  <a:pt x="497211" y="3923613"/>
                  <a:pt x="508570" y="3928580"/>
                  <a:pt x="510881" y="3928320"/>
                </a:cubicBezTo>
                <a:cubicBezTo>
                  <a:pt x="513288" y="3928069"/>
                  <a:pt x="525224" y="3916065"/>
                  <a:pt x="525224" y="3916065"/>
                </a:cubicBezTo>
                <a:lnTo>
                  <a:pt x="506549" y="3903184"/>
                </a:lnTo>
                <a:lnTo>
                  <a:pt x="508378" y="3898151"/>
                </a:lnTo>
                <a:lnTo>
                  <a:pt x="530519" y="3911039"/>
                </a:lnTo>
                <a:cubicBezTo>
                  <a:pt x="530519" y="3911039"/>
                  <a:pt x="538219" y="3908796"/>
                  <a:pt x="544188" y="3910404"/>
                </a:cubicBezTo>
                <a:cubicBezTo>
                  <a:pt x="550253" y="3912022"/>
                  <a:pt x="562286" y="3914496"/>
                  <a:pt x="562286" y="3914496"/>
                </a:cubicBezTo>
                <a:lnTo>
                  <a:pt x="545440" y="3895319"/>
                </a:lnTo>
                <a:lnTo>
                  <a:pt x="548232" y="3891556"/>
                </a:lnTo>
                <a:cubicBezTo>
                  <a:pt x="548232" y="3891546"/>
                  <a:pt x="556799" y="3898766"/>
                  <a:pt x="560457" y="3904437"/>
                </a:cubicBezTo>
                <a:cubicBezTo>
                  <a:pt x="564212" y="3910115"/>
                  <a:pt x="567002" y="3910722"/>
                  <a:pt x="567002" y="3910722"/>
                </a:cubicBezTo>
                <a:cubicBezTo>
                  <a:pt x="567002" y="3910722"/>
                  <a:pt x="577881" y="3899546"/>
                  <a:pt x="582694" y="3897207"/>
                </a:cubicBezTo>
                <a:cubicBezTo>
                  <a:pt x="587507" y="3894867"/>
                  <a:pt x="598192" y="3889669"/>
                  <a:pt x="598192" y="3889669"/>
                </a:cubicBezTo>
                <a:cubicBezTo>
                  <a:pt x="598192" y="3889669"/>
                  <a:pt x="577014" y="3870455"/>
                  <a:pt x="571432" y="3865469"/>
                </a:cubicBezTo>
                <a:cubicBezTo>
                  <a:pt x="565848" y="3860472"/>
                  <a:pt x="551024" y="3844097"/>
                  <a:pt x="551024" y="3844097"/>
                </a:cubicBezTo>
                <a:cubicBezTo>
                  <a:pt x="551024" y="3844097"/>
                  <a:pt x="523491" y="3835088"/>
                  <a:pt x="515501" y="3834981"/>
                </a:cubicBezTo>
                <a:cubicBezTo>
                  <a:pt x="507416" y="3834866"/>
                  <a:pt x="464482" y="3837811"/>
                  <a:pt x="464482" y="3837811"/>
                </a:cubicBezTo>
                <a:cubicBezTo>
                  <a:pt x="464482" y="3837811"/>
                  <a:pt x="445806" y="3828147"/>
                  <a:pt x="439356" y="3823034"/>
                </a:cubicBezTo>
                <a:cubicBezTo>
                  <a:pt x="432907" y="3817933"/>
                  <a:pt x="415098" y="3801347"/>
                  <a:pt x="415098" y="3801347"/>
                </a:cubicBezTo>
                <a:lnTo>
                  <a:pt x="378999" y="3804812"/>
                </a:lnTo>
                <a:cubicBezTo>
                  <a:pt x="378999" y="3804812"/>
                  <a:pt x="347424" y="3776471"/>
                  <a:pt x="335006" y="3769608"/>
                </a:cubicBezTo>
                <a:cubicBezTo>
                  <a:pt x="322586" y="3762744"/>
                  <a:pt x="278304" y="3744146"/>
                  <a:pt x="278304" y="3744146"/>
                </a:cubicBezTo>
                <a:lnTo>
                  <a:pt x="278690" y="3738804"/>
                </a:lnTo>
                <a:cubicBezTo>
                  <a:pt x="278690" y="3738804"/>
                  <a:pt x="327112" y="3756593"/>
                  <a:pt x="334812" y="3761434"/>
                </a:cubicBezTo>
                <a:cubicBezTo>
                  <a:pt x="342514" y="3766278"/>
                  <a:pt x="380441" y="3794126"/>
                  <a:pt x="380441" y="3794126"/>
                </a:cubicBezTo>
                <a:lnTo>
                  <a:pt x="415482" y="3794126"/>
                </a:lnTo>
                <a:lnTo>
                  <a:pt x="462364" y="3828069"/>
                </a:lnTo>
                <a:cubicBezTo>
                  <a:pt x="462364" y="3828069"/>
                  <a:pt x="500581" y="3824998"/>
                  <a:pt x="508570" y="3824604"/>
                </a:cubicBezTo>
                <a:cubicBezTo>
                  <a:pt x="516560" y="3824218"/>
                  <a:pt x="543996" y="3829946"/>
                  <a:pt x="543996" y="3829946"/>
                </a:cubicBezTo>
                <a:cubicBezTo>
                  <a:pt x="543996" y="3829946"/>
                  <a:pt x="539181" y="3796350"/>
                  <a:pt x="528593" y="3780611"/>
                </a:cubicBezTo>
                <a:cubicBezTo>
                  <a:pt x="523203" y="3772649"/>
                  <a:pt x="506357" y="3753340"/>
                  <a:pt x="489318" y="3738804"/>
                </a:cubicBezTo>
                <a:cubicBezTo>
                  <a:pt x="472567" y="3724604"/>
                  <a:pt x="455624" y="3715238"/>
                  <a:pt x="455624" y="3715238"/>
                </a:cubicBezTo>
                <a:lnTo>
                  <a:pt x="463518" y="3710838"/>
                </a:lnTo>
                <a:cubicBezTo>
                  <a:pt x="463518" y="3710838"/>
                  <a:pt x="489511" y="3729369"/>
                  <a:pt x="496249" y="3736608"/>
                </a:cubicBezTo>
                <a:cubicBezTo>
                  <a:pt x="502988" y="3743847"/>
                  <a:pt x="520796" y="3759866"/>
                  <a:pt x="520796" y="3759866"/>
                </a:cubicBezTo>
                <a:cubicBezTo>
                  <a:pt x="520796" y="3759866"/>
                  <a:pt x="520217" y="3722852"/>
                  <a:pt x="518101" y="3709578"/>
                </a:cubicBezTo>
                <a:cubicBezTo>
                  <a:pt x="514539" y="3687764"/>
                  <a:pt x="506934" y="3657720"/>
                  <a:pt x="506934" y="3657720"/>
                </a:cubicBezTo>
                <a:lnTo>
                  <a:pt x="512132" y="3656150"/>
                </a:lnTo>
                <a:cubicBezTo>
                  <a:pt x="512132" y="3656150"/>
                  <a:pt x="523203" y="3697948"/>
                  <a:pt x="523973" y="3713668"/>
                </a:cubicBezTo>
                <a:cubicBezTo>
                  <a:pt x="524839" y="3729379"/>
                  <a:pt x="528786" y="3767722"/>
                  <a:pt x="528786" y="3767722"/>
                </a:cubicBezTo>
                <a:cubicBezTo>
                  <a:pt x="528786" y="3767722"/>
                  <a:pt x="539181" y="3784509"/>
                  <a:pt x="543611" y="3801038"/>
                </a:cubicBezTo>
                <a:cubicBezTo>
                  <a:pt x="548039" y="3817557"/>
                  <a:pt x="555548" y="3835289"/>
                  <a:pt x="555548" y="3835289"/>
                </a:cubicBezTo>
                <a:cubicBezTo>
                  <a:pt x="555548" y="3835289"/>
                  <a:pt x="565078" y="3848872"/>
                  <a:pt x="577978" y="3861377"/>
                </a:cubicBezTo>
                <a:cubicBezTo>
                  <a:pt x="590781" y="3873824"/>
                  <a:pt x="606856" y="3885057"/>
                  <a:pt x="613692" y="3890612"/>
                </a:cubicBezTo>
                <a:cubicBezTo>
                  <a:pt x="626495" y="3901144"/>
                  <a:pt x="704854" y="3942153"/>
                  <a:pt x="704854" y="3942153"/>
                </a:cubicBezTo>
                <a:cubicBezTo>
                  <a:pt x="704854" y="3942153"/>
                  <a:pt x="754526" y="3971474"/>
                  <a:pt x="764345" y="3977039"/>
                </a:cubicBezTo>
                <a:cubicBezTo>
                  <a:pt x="774165" y="3982603"/>
                  <a:pt x="799868" y="4001952"/>
                  <a:pt x="829420" y="3992442"/>
                </a:cubicBezTo>
                <a:cubicBezTo>
                  <a:pt x="858974" y="3982930"/>
                  <a:pt x="941665" y="3929667"/>
                  <a:pt x="978150" y="3912609"/>
                </a:cubicBezTo>
                <a:cubicBezTo>
                  <a:pt x="1014633" y="3895551"/>
                  <a:pt x="1190413" y="3821465"/>
                  <a:pt x="1190413" y="3821465"/>
                </a:cubicBezTo>
                <a:lnTo>
                  <a:pt x="1173567" y="3786579"/>
                </a:lnTo>
                <a:lnTo>
                  <a:pt x="1103293" y="3760174"/>
                </a:lnTo>
                <a:cubicBezTo>
                  <a:pt x="1103293" y="3760183"/>
                  <a:pt x="1034945" y="3693896"/>
                  <a:pt x="1020602" y="3677204"/>
                </a:cubicBezTo>
                <a:cubicBezTo>
                  <a:pt x="1006258" y="3660521"/>
                  <a:pt x="904218" y="3576636"/>
                  <a:pt x="904218" y="3576636"/>
                </a:cubicBezTo>
                <a:lnTo>
                  <a:pt x="912497" y="3566894"/>
                </a:lnTo>
                <a:cubicBezTo>
                  <a:pt x="912497" y="3566894"/>
                  <a:pt x="996152" y="3631440"/>
                  <a:pt x="1006355" y="3642317"/>
                </a:cubicBezTo>
                <a:cubicBezTo>
                  <a:pt x="1016463" y="3653205"/>
                  <a:pt x="1050733" y="3695061"/>
                  <a:pt x="1059300" y="3703917"/>
                </a:cubicBezTo>
                <a:cubicBezTo>
                  <a:pt x="1067867" y="3712783"/>
                  <a:pt x="1110225" y="3746668"/>
                  <a:pt x="1110225" y="3746668"/>
                </a:cubicBezTo>
                <a:cubicBezTo>
                  <a:pt x="1110225" y="3746668"/>
                  <a:pt x="1159031" y="3764486"/>
                  <a:pt x="1168177" y="3768346"/>
                </a:cubicBezTo>
                <a:cubicBezTo>
                  <a:pt x="1177321" y="3772207"/>
                  <a:pt x="1219099" y="3816748"/>
                  <a:pt x="1219099" y="3816748"/>
                </a:cubicBezTo>
                <a:cubicBezTo>
                  <a:pt x="1219099" y="3816748"/>
                  <a:pt x="1247112" y="3821254"/>
                  <a:pt x="1274645" y="3808893"/>
                </a:cubicBezTo>
                <a:cubicBezTo>
                  <a:pt x="1302272" y="3796534"/>
                  <a:pt x="1314499" y="3792865"/>
                  <a:pt x="1314499" y="3792865"/>
                </a:cubicBezTo>
                <a:lnTo>
                  <a:pt x="1280805" y="3766460"/>
                </a:lnTo>
                <a:cubicBezTo>
                  <a:pt x="1280805" y="3766469"/>
                  <a:pt x="1238065" y="3594203"/>
                  <a:pt x="1219775" y="3578523"/>
                </a:cubicBezTo>
                <a:cubicBezTo>
                  <a:pt x="1201483" y="3562831"/>
                  <a:pt x="1159513" y="3554851"/>
                  <a:pt x="1137661" y="3528234"/>
                </a:cubicBezTo>
                <a:cubicBezTo>
                  <a:pt x="1115711" y="3501616"/>
                  <a:pt x="1063825" y="3422632"/>
                  <a:pt x="1063825" y="3422632"/>
                </a:cubicBezTo>
                <a:cubicBezTo>
                  <a:pt x="1063825" y="3422632"/>
                  <a:pt x="1055161" y="3396794"/>
                  <a:pt x="1050156" y="3377686"/>
                </a:cubicBezTo>
                <a:cubicBezTo>
                  <a:pt x="1045150" y="3358586"/>
                  <a:pt x="1059012" y="3330497"/>
                  <a:pt x="1048807" y="3311368"/>
                </a:cubicBezTo>
                <a:cubicBezTo>
                  <a:pt x="1038507" y="3292251"/>
                  <a:pt x="933580" y="3189747"/>
                  <a:pt x="933580" y="3189747"/>
                </a:cubicBezTo>
                <a:lnTo>
                  <a:pt x="851272" y="3175289"/>
                </a:lnTo>
                <a:lnTo>
                  <a:pt x="849059" y="3166173"/>
                </a:lnTo>
                <a:lnTo>
                  <a:pt x="897095" y="3172767"/>
                </a:lnTo>
                <a:lnTo>
                  <a:pt x="929536" y="3179688"/>
                </a:lnTo>
                <a:cubicBezTo>
                  <a:pt x="929536" y="3179688"/>
                  <a:pt x="922990" y="3156845"/>
                  <a:pt x="916733" y="3138198"/>
                </a:cubicBezTo>
                <a:cubicBezTo>
                  <a:pt x="910379" y="3119552"/>
                  <a:pt x="912113" y="3077225"/>
                  <a:pt x="912113" y="3077225"/>
                </a:cubicBezTo>
                <a:lnTo>
                  <a:pt x="918657" y="3076281"/>
                </a:lnTo>
                <a:cubicBezTo>
                  <a:pt x="918657" y="3076281"/>
                  <a:pt x="917985" y="3113188"/>
                  <a:pt x="920295" y="3125944"/>
                </a:cubicBezTo>
                <a:cubicBezTo>
                  <a:pt x="922605" y="3138698"/>
                  <a:pt x="935505" y="3176858"/>
                  <a:pt x="935505" y="3176858"/>
                </a:cubicBezTo>
                <a:lnTo>
                  <a:pt x="993648" y="3230284"/>
                </a:lnTo>
                <a:lnTo>
                  <a:pt x="1011650" y="3244426"/>
                </a:lnTo>
                <a:lnTo>
                  <a:pt x="1004911" y="3215200"/>
                </a:lnTo>
                <a:lnTo>
                  <a:pt x="1003948" y="3163968"/>
                </a:lnTo>
                <a:lnTo>
                  <a:pt x="997788" y="3131913"/>
                </a:lnTo>
                <a:lnTo>
                  <a:pt x="1001542" y="3130343"/>
                </a:lnTo>
                <a:lnTo>
                  <a:pt x="1009147" y="3163342"/>
                </a:lnTo>
                <a:lnTo>
                  <a:pt x="1010494" y="3214257"/>
                </a:lnTo>
                <a:lnTo>
                  <a:pt x="1015884" y="3244118"/>
                </a:lnTo>
                <a:lnTo>
                  <a:pt x="1037256" y="3274287"/>
                </a:lnTo>
                <a:lnTo>
                  <a:pt x="1049771" y="3246005"/>
                </a:lnTo>
                <a:lnTo>
                  <a:pt x="1053717" y="3229660"/>
                </a:lnTo>
                <a:lnTo>
                  <a:pt x="1043417" y="3193511"/>
                </a:lnTo>
                <a:lnTo>
                  <a:pt x="1047171" y="3164604"/>
                </a:lnTo>
                <a:lnTo>
                  <a:pt x="1053332" y="3167741"/>
                </a:lnTo>
                <a:lnTo>
                  <a:pt x="1049384" y="3193511"/>
                </a:lnTo>
                <a:cubicBezTo>
                  <a:pt x="1049384" y="3193511"/>
                  <a:pt x="1067867" y="3237485"/>
                  <a:pt x="1056510" y="3257316"/>
                </a:cubicBezTo>
                <a:cubicBezTo>
                  <a:pt x="1045150" y="3277147"/>
                  <a:pt x="1042646" y="3284972"/>
                  <a:pt x="1042646" y="3284972"/>
                </a:cubicBezTo>
                <a:lnTo>
                  <a:pt x="1055931" y="3295033"/>
                </a:lnTo>
                <a:cubicBezTo>
                  <a:pt x="1055931" y="3295033"/>
                  <a:pt x="1059494" y="3338054"/>
                  <a:pt x="1066040" y="3372034"/>
                </a:cubicBezTo>
                <a:cubicBezTo>
                  <a:pt x="1072585" y="3406006"/>
                  <a:pt x="1102717" y="3449345"/>
                  <a:pt x="1102717" y="3449345"/>
                </a:cubicBezTo>
                <a:lnTo>
                  <a:pt x="1095015" y="3407547"/>
                </a:lnTo>
                <a:lnTo>
                  <a:pt x="1098769" y="3399056"/>
                </a:lnTo>
                <a:lnTo>
                  <a:pt x="1090779" y="3362292"/>
                </a:lnTo>
                <a:lnTo>
                  <a:pt x="1094438" y="3359145"/>
                </a:lnTo>
                <a:lnTo>
                  <a:pt x="1104064" y="3400317"/>
                </a:lnTo>
                <a:lnTo>
                  <a:pt x="1100887" y="3411320"/>
                </a:lnTo>
                <a:lnTo>
                  <a:pt x="1108684" y="3451857"/>
                </a:lnTo>
                <a:cubicBezTo>
                  <a:pt x="1108684" y="3451857"/>
                  <a:pt x="1111957" y="3474143"/>
                  <a:pt x="1133233" y="3495860"/>
                </a:cubicBezTo>
                <a:cubicBezTo>
                  <a:pt x="1154603" y="3517578"/>
                  <a:pt x="1200424" y="3520840"/>
                  <a:pt x="1228245" y="3555891"/>
                </a:cubicBezTo>
                <a:cubicBezTo>
                  <a:pt x="1256066" y="3590941"/>
                  <a:pt x="1268002" y="3627396"/>
                  <a:pt x="1284559" y="3683182"/>
                </a:cubicBezTo>
                <a:cubicBezTo>
                  <a:pt x="1301117" y="3738967"/>
                  <a:pt x="1344244" y="3795156"/>
                  <a:pt x="1369657" y="3809519"/>
                </a:cubicBezTo>
                <a:cubicBezTo>
                  <a:pt x="1395072" y="3823882"/>
                  <a:pt x="1468232" y="3821091"/>
                  <a:pt x="1494225" y="3858864"/>
                </a:cubicBezTo>
                <a:cubicBezTo>
                  <a:pt x="1520120" y="3896638"/>
                  <a:pt x="1516655" y="3907737"/>
                  <a:pt x="1563631" y="3917952"/>
                </a:cubicBezTo>
                <a:cubicBezTo>
                  <a:pt x="1610608" y="3928166"/>
                  <a:pt x="1644686" y="3942123"/>
                  <a:pt x="1679824" y="3926443"/>
                </a:cubicBezTo>
                <a:cubicBezTo>
                  <a:pt x="1714960" y="3910751"/>
                  <a:pt x="1729784" y="3895955"/>
                  <a:pt x="1729784" y="3895955"/>
                </a:cubicBezTo>
                <a:cubicBezTo>
                  <a:pt x="1729784" y="3895955"/>
                  <a:pt x="1722083" y="3860481"/>
                  <a:pt x="1698112" y="3846917"/>
                </a:cubicBezTo>
                <a:cubicBezTo>
                  <a:pt x="1674143" y="3833364"/>
                  <a:pt x="1667501" y="3819223"/>
                  <a:pt x="1651327" y="3803550"/>
                </a:cubicBezTo>
                <a:cubicBezTo>
                  <a:pt x="1635060" y="3787879"/>
                  <a:pt x="1598575" y="3779331"/>
                  <a:pt x="1584039" y="3772438"/>
                </a:cubicBezTo>
                <a:cubicBezTo>
                  <a:pt x="1569503" y="3765545"/>
                  <a:pt x="1542549" y="3755852"/>
                  <a:pt x="1523200" y="3764890"/>
                </a:cubicBezTo>
                <a:cubicBezTo>
                  <a:pt x="1503755" y="3773939"/>
                  <a:pt x="1463612" y="3766932"/>
                  <a:pt x="1456778" y="3763004"/>
                </a:cubicBezTo>
                <a:cubicBezTo>
                  <a:pt x="1449847" y="3759077"/>
                  <a:pt x="1438680" y="3744782"/>
                  <a:pt x="1438680" y="3744782"/>
                </a:cubicBezTo>
                <a:lnTo>
                  <a:pt x="1440507" y="3741007"/>
                </a:lnTo>
                <a:cubicBezTo>
                  <a:pt x="1440507" y="3741007"/>
                  <a:pt x="1453312" y="3756257"/>
                  <a:pt x="1458509" y="3757978"/>
                </a:cubicBezTo>
                <a:cubicBezTo>
                  <a:pt x="1463709" y="3759702"/>
                  <a:pt x="1510204" y="3764621"/>
                  <a:pt x="1519156" y="3761753"/>
                </a:cubicBezTo>
                <a:cubicBezTo>
                  <a:pt x="1528207" y="3758874"/>
                  <a:pt x="1565941" y="3754735"/>
                  <a:pt x="1578938" y="3759240"/>
                </a:cubicBezTo>
                <a:cubicBezTo>
                  <a:pt x="1591837" y="3763736"/>
                  <a:pt x="1609936" y="3770888"/>
                  <a:pt x="1619562" y="3770552"/>
                </a:cubicBezTo>
                <a:cubicBezTo>
                  <a:pt x="1629188" y="3770214"/>
                  <a:pt x="1641413" y="3766758"/>
                  <a:pt x="1648921" y="3779032"/>
                </a:cubicBezTo>
                <a:cubicBezTo>
                  <a:pt x="1656431" y="3791315"/>
                  <a:pt x="1675876" y="3814862"/>
                  <a:pt x="1675876" y="3814862"/>
                </a:cubicBezTo>
                <a:lnTo>
                  <a:pt x="1674914" y="3790035"/>
                </a:lnTo>
                <a:cubicBezTo>
                  <a:pt x="1674914" y="3790035"/>
                  <a:pt x="1682999" y="3809846"/>
                  <a:pt x="1694358" y="3824296"/>
                </a:cubicBezTo>
                <a:cubicBezTo>
                  <a:pt x="1705622" y="3838735"/>
                  <a:pt x="1721409" y="3846841"/>
                  <a:pt x="1728051" y="3859808"/>
                </a:cubicBezTo>
                <a:cubicBezTo>
                  <a:pt x="1734694" y="3872774"/>
                  <a:pt x="1745861" y="3895638"/>
                  <a:pt x="1745861" y="3895638"/>
                </a:cubicBezTo>
                <a:cubicBezTo>
                  <a:pt x="1745861" y="3895638"/>
                  <a:pt x="1748941" y="3906399"/>
                  <a:pt x="1769926" y="3905380"/>
                </a:cubicBezTo>
                <a:cubicBezTo>
                  <a:pt x="1777820" y="3904995"/>
                  <a:pt x="1780997" y="3903763"/>
                  <a:pt x="1789757" y="3902550"/>
                </a:cubicBezTo>
                <a:cubicBezTo>
                  <a:pt x="1754428" y="3868124"/>
                  <a:pt x="1734115" y="3848920"/>
                  <a:pt x="1674914" y="3790035"/>
                </a:cubicBezTo>
                <a:cubicBezTo>
                  <a:pt x="1570177" y="3685944"/>
                  <a:pt x="1458029" y="3571871"/>
                  <a:pt x="1427609" y="3531690"/>
                </a:cubicBezTo>
                <a:cubicBezTo>
                  <a:pt x="1372160" y="3458479"/>
                  <a:pt x="1308048" y="3279351"/>
                  <a:pt x="1249905" y="3117145"/>
                </a:cubicBezTo>
                <a:cubicBezTo>
                  <a:pt x="1226032" y="3109791"/>
                  <a:pt x="1110995" y="3074653"/>
                  <a:pt x="1083463" y="3062458"/>
                </a:cubicBezTo>
                <a:cubicBezTo>
                  <a:pt x="1051887" y="3048460"/>
                  <a:pt x="991819" y="2963573"/>
                  <a:pt x="962458" y="2951194"/>
                </a:cubicBezTo>
                <a:cubicBezTo>
                  <a:pt x="933193" y="2938815"/>
                  <a:pt x="861477" y="2943108"/>
                  <a:pt x="819891" y="2998971"/>
                </a:cubicBezTo>
                <a:cubicBezTo>
                  <a:pt x="790530" y="3038468"/>
                  <a:pt x="728150" y="3122228"/>
                  <a:pt x="714962" y="3161456"/>
                </a:cubicBezTo>
                <a:cubicBezTo>
                  <a:pt x="708031" y="3182192"/>
                  <a:pt x="683869" y="3203957"/>
                  <a:pt x="670969" y="3232797"/>
                </a:cubicBezTo>
                <a:cubicBezTo>
                  <a:pt x="657974" y="3261841"/>
                  <a:pt x="652102" y="3289371"/>
                  <a:pt x="652102" y="3289371"/>
                </a:cubicBezTo>
                <a:lnTo>
                  <a:pt x="645169" y="3280891"/>
                </a:lnTo>
                <a:lnTo>
                  <a:pt x="656529" y="3247257"/>
                </a:lnTo>
                <a:cubicBezTo>
                  <a:pt x="656529" y="3247257"/>
                  <a:pt x="636313" y="3279341"/>
                  <a:pt x="623607" y="3309174"/>
                </a:cubicBezTo>
                <a:cubicBezTo>
                  <a:pt x="621295" y="3314507"/>
                  <a:pt x="620333" y="3318223"/>
                  <a:pt x="617830" y="3324885"/>
                </a:cubicBezTo>
                <a:cubicBezTo>
                  <a:pt x="618120" y="3327263"/>
                  <a:pt x="618312" y="3332277"/>
                  <a:pt x="618600" y="3334000"/>
                </a:cubicBezTo>
                <a:cubicBezTo>
                  <a:pt x="622740" y="3355035"/>
                  <a:pt x="627746" y="3391201"/>
                  <a:pt x="627746" y="3391201"/>
                </a:cubicBezTo>
                <a:cubicBezTo>
                  <a:pt x="627746" y="3391201"/>
                  <a:pt x="623030" y="3381930"/>
                  <a:pt x="617638" y="3391201"/>
                </a:cubicBezTo>
                <a:cubicBezTo>
                  <a:pt x="612151" y="3400470"/>
                  <a:pt x="604161" y="3422526"/>
                  <a:pt x="601563" y="3441806"/>
                </a:cubicBezTo>
                <a:cubicBezTo>
                  <a:pt x="598866" y="3461079"/>
                  <a:pt x="595112" y="3482634"/>
                  <a:pt x="590684" y="3496177"/>
                </a:cubicBezTo>
                <a:cubicBezTo>
                  <a:pt x="586160" y="3509713"/>
                  <a:pt x="569409" y="3529802"/>
                  <a:pt x="569409" y="3529802"/>
                </a:cubicBezTo>
                <a:cubicBezTo>
                  <a:pt x="569409" y="3529802"/>
                  <a:pt x="584427" y="3496399"/>
                  <a:pt x="585871" y="3487062"/>
                </a:cubicBezTo>
                <a:cubicBezTo>
                  <a:pt x="587314" y="3477724"/>
                  <a:pt x="588566" y="3459259"/>
                  <a:pt x="593187" y="3444945"/>
                </a:cubicBezTo>
                <a:cubicBezTo>
                  <a:pt x="597904" y="3430622"/>
                  <a:pt x="612248" y="3380823"/>
                  <a:pt x="612248" y="3380833"/>
                </a:cubicBezTo>
                <a:lnTo>
                  <a:pt x="610033" y="3346255"/>
                </a:lnTo>
                <a:cubicBezTo>
                  <a:pt x="602236" y="3368396"/>
                  <a:pt x="591840" y="3397179"/>
                  <a:pt x="591840" y="3397179"/>
                </a:cubicBezTo>
                <a:lnTo>
                  <a:pt x="590492" y="3395917"/>
                </a:lnTo>
                <a:cubicBezTo>
                  <a:pt x="590492" y="3395917"/>
                  <a:pt x="599348" y="3361600"/>
                  <a:pt x="609071" y="3330227"/>
                </a:cubicBezTo>
                <a:lnTo>
                  <a:pt x="605700" y="3273663"/>
                </a:lnTo>
                <a:lnTo>
                  <a:pt x="601755" y="3241605"/>
                </a:lnTo>
                <a:lnTo>
                  <a:pt x="570565" y="3294714"/>
                </a:lnTo>
                <a:lnTo>
                  <a:pt x="531193" y="3361975"/>
                </a:lnTo>
                <a:lnTo>
                  <a:pt x="526380" y="3355690"/>
                </a:lnTo>
                <a:lnTo>
                  <a:pt x="563633" y="3287485"/>
                </a:lnTo>
                <a:lnTo>
                  <a:pt x="598386" y="3223999"/>
                </a:lnTo>
                <a:cubicBezTo>
                  <a:pt x="598386" y="3223999"/>
                  <a:pt x="607818" y="3146487"/>
                  <a:pt x="603102" y="3137890"/>
                </a:cubicBezTo>
                <a:cubicBezTo>
                  <a:pt x="598481" y="3129284"/>
                  <a:pt x="516463" y="3182826"/>
                  <a:pt x="516463" y="3182826"/>
                </a:cubicBezTo>
                <a:cubicBezTo>
                  <a:pt x="516463" y="3182826"/>
                  <a:pt x="487777" y="3216644"/>
                  <a:pt x="476033" y="3227773"/>
                </a:cubicBezTo>
                <a:cubicBezTo>
                  <a:pt x="468524" y="3234828"/>
                  <a:pt x="447731" y="3254716"/>
                  <a:pt x="427805" y="3273663"/>
                </a:cubicBezTo>
                <a:cubicBezTo>
                  <a:pt x="441666" y="3299373"/>
                  <a:pt x="461978" y="3330545"/>
                  <a:pt x="461978" y="3330545"/>
                </a:cubicBezTo>
                <a:lnTo>
                  <a:pt x="461305" y="3336513"/>
                </a:lnTo>
                <a:cubicBezTo>
                  <a:pt x="461305" y="3336513"/>
                  <a:pt x="437334" y="3302040"/>
                  <a:pt x="423664" y="3278062"/>
                </a:cubicBezTo>
                <a:cubicBezTo>
                  <a:pt x="423569" y="3277906"/>
                  <a:pt x="423569" y="3277897"/>
                  <a:pt x="423472" y="3277743"/>
                </a:cubicBezTo>
                <a:cubicBezTo>
                  <a:pt x="415289" y="3285542"/>
                  <a:pt x="402390" y="3297756"/>
                  <a:pt x="401620" y="3298489"/>
                </a:cubicBezTo>
                <a:lnTo>
                  <a:pt x="396325" y="3360406"/>
                </a:lnTo>
                <a:lnTo>
                  <a:pt x="392090" y="3355690"/>
                </a:lnTo>
                <a:cubicBezTo>
                  <a:pt x="392090" y="3355690"/>
                  <a:pt x="401525" y="3251472"/>
                  <a:pt x="400849" y="3230284"/>
                </a:cubicBezTo>
                <a:cubicBezTo>
                  <a:pt x="400176" y="3209867"/>
                  <a:pt x="398346" y="3159049"/>
                  <a:pt x="396325" y="3159569"/>
                </a:cubicBezTo>
                <a:cubicBezTo>
                  <a:pt x="382561" y="3162957"/>
                  <a:pt x="345497" y="3231854"/>
                  <a:pt x="345497" y="3231854"/>
                </a:cubicBezTo>
                <a:cubicBezTo>
                  <a:pt x="345497" y="3231854"/>
                  <a:pt x="329902" y="3255670"/>
                  <a:pt x="320950" y="3292520"/>
                </a:cubicBezTo>
                <a:cubicBezTo>
                  <a:pt x="311901" y="3329360"/>
                  <a:pt x="312671" y="3367674"/>
                  <a:pt x="309398" y="3379265"/>
                </a:cubicBezTo>
                <a:cubicBezTo>
                  <a:pt x="304875" y="3395484"/>
                  <a:pt x="254047" y="3498373"/>
                  <a:pt x="254047" y="3498373"/>
                </a:cubicBezTo>
                <a:lnTo>
                  <a:pt x="173184" y="3667779"/>
                </a:lnTo>
                <a:lnTo>
                  <a:pt x="251159" y="3495234"/>
                </a:lnTo>
                <a:lnTo>
                  <a:pt x="304488" y="3377377"/>
                </a:lnTo>
                <a:lnTo>
                  <a:pt x="315945" y="3291260"/>
                </a:lnTo>
                <a:cubicBezTo>
                  <a:pt x="315945" y="3291260"/>
                  <a:pt x="337894" y="3236726"/>
                  <a:pt x="335583" y="3233433"/>
                </a:cubicBezTo>
                <a:cubicBezTo>
                  <a:pt x="333368" y="3230208"/>
                  <a:pt x="274359" y="3248267"/>
                  <a:pt x="271375" y="3252600"/>
                </a:cubicBezTo>
                <a:cubicBezTo>
                  <a:pt x="267813" y="3257798"/>
                  <a:pt x="212075" y="3354120"/>
                  <a:pt x="212075" y="3354120"/>
                </a:cubicBezTo>
                <a:lnTo>
                  <a:pt x="208898" y="3350664"/>
                </a:lnTo>
                <a:cubicBezTo>
                  <a:pt x="208898" y="3350664"/>
                  <a:pt x="267139" y="3253437"/>
                  <a:pt x="265983" y="3250404"/>
                </a:cubicBezTo>
                <a:cubicBezTo>
                  <a:pt x="265213" y="3248508"/>
                  <a:pt x="248175" y="3242038"/>
                  <a:pt x="231521" y="3240026"/>
                </a:cubicBezTo>
                <a:cubicBezTo>
                  <a:pt x="215444" y="3238092"/>
                  <a:pt x="199946" y="3240662"/>
                  <a:pt x="199946" y="3240662"/>
                </a:cubicBezTo>
                <a:cubicBezTo>
                  <a:pt x="199946" y="3240662"/>
                  <a:pt x="182040" y="3255969"/>
                  <a:pt x="167986" y="3267058"/>
                </a:cubicBezTo>
                <a:cubicBezTo>
                  <a:pt x="159515" y="3273788"/>
                  <a:pt x="142476" y="3279948"/>
                  <a:pt x="142476" y="3279948"/>
                </a:cubicBezTo>
                <a:lnTo>
                  <a:pt x="123222" y="3303831"/>
                </a:lnTo>
                <a:lnTo>
                  <a:pt x="121202" y="3301319"/>
                </a:lnTo>
                <a:lnTo>
                  <a:pt x="140069" y="3274287"/>
                </a:lnTo>
                <a:cubicBezTo>
                  <a:pt x="140069" y="3274287"/>
                  <a:pt x="153740" y="3270138"/>
                  <a:pt x="166446" y="3260455"/>
                </a:cubicBezTo>
                <a:cubicBezTo>
                  <a:pt x="179056" y="3250780"/>
                  <a:pt x="190994" y="3239411"/>
                  <a:pt x="192053" y="3234059"/>
                </a:cubicBezTo>
                <a:cubicBezTo>
                  <a:pt x="193112" y="3227792"/>
                  <a:pt x="185313" y="3227773"/>
                  <a:pt x="185313" y="3227773"/>
                </a:cubicBezTo>
                <a:lnTo>
                  <a:pt x="184833" y="3224625"/>
                </a:lnTo>
                <a:lnTo>
                  <a:pt x="201293" y="3225568"/>
                </a:lnTo>
                <a:cubicBezTo>
                  <a:pt x="201293" y="3225568"/>
                  <a:pt x="250485" y="3229814"/>
                  <a:pt x="267139" y="3235319"/>
                </a:cubicBezTo>
                <a:cubicBezTo>
                  <a:pt x="288413" y="3228899"/>
                  <a:pt x="305163" y="3223393"/>
                  <a:pt x="341745" y="3216769"/>
                </a:cubicBezTo>
                <a:cubicBezTo>
                  <a:pt x="344247" y="3216318"/>
                  <a:pt x="356279" y="3202676"/>
                  <a:pt x="368120" y="3183144"/>
                </a:cubicBezTo>
                <a:cubicBezTo>
                  <a:pt x="376784" y="3168916"/>
                  <a:pt x="385545" y="3151936"/>
                  <a:pt x="393341" y="3135686"/>
                </a:cubicBezTo>
                <a:cubicBezTo>
                  <a:pt x="407010" y="3106940"/>
                  <a:pt x="417215" y="3080825"/>
                  <a:pt x="416156" y="3077542"/>
                </a:cubicBezTo>
                <a:cubicBezTo>
                  <a:pt x="413172" y="3068368"/>
                  <a:pt x="349637" y="3072863"/>
                  <a:pt x="304875" y="3069686"/>
                </a:cubicBezTo>
                <a:cubicBezTo>
                  <a:pt x="276860" y="3067703"/>
                  <a:pt x="250485" y="3059396"/>
                  <a:pt x="233446" y="3056489"/>
                </a:cubicBezTo>
                <a:cubicBezTo>
                  <a:pt x="223049" y="3054699"/>
                  <a:pt x="215444" y="3057115"/>
                  <a:pt x="215444" y="3057115"/>
                </a:cubicBezTo>
                <a:cubicBezTo>
                  <a:pt x="215444" y="3057115"/>
                  <a:pt x="186566" y="3021920"/>
                  <a:pt x="170971" y="3009030"/>
                </a:cubicBezTo>
                <a:cubicBezTo>
                  <a:pt x="166349" y="3005160"/>
                  <a:pt x="147097" y="2989575"/>
                  <a:pt x="138433" y="2985773"/>
                </a:cubicBezTo>
                <a:cubicBezTo>
                  <a:pt x="118314" y="2976897"/>
                  <a:pt x="98579" y="2981374"/>
                  <a:pt x="98579" y="2981374"/>
                </a:cubicBezTo>
                <a:cubicBezTo>
                  <a:pt x="98579" y="2981374"/>
                  <a:pt x="119083" y="2963507"/>
                  <a:pt x="139684" y="2972565"/>
                </a:cubicBezTo>
                <a:cubicBezTo>
                  <a:pt x="176361" y="2988699"/>
                  <a:pt x="213520" y="3034925"/>
                  <a:pt x="225552" y="3036369"/>
                </a:cubicBezTo>
                <a:cubicBezTo>
                  <a:pt x="311614" y="3046669"/>
                  <a:pt x="413654" y="3046603"/>
                  <a:pt x="441474" y="3048941"/>
                </a:cubicBezTo>
                <a:cubicBezTo>
                  <a:pt x="460728" y="3050558"/>
                  <a:pt x="506260" y="3047324"/>
                  <a:pt x="544476" y="3045168"/>
                </a:cubicBezTo>
                <a:cubicBezTo>
                  <a:pt x="547653" y="3031603"/>
                  <a:pt x="552179" y="3014373"/>
                  <a:pt x="552179" y="3014373"/>
                </a:cubicBezTo>
                <a:cubicBezTo>
                  <a:pt x="552179" y="3014373"/>
                  <a:pt x="542263" y="3005758"/>
                  <a:pt x="534081" y="3007770"/>
                </a:cubicBezTo>
                <a:cubicBezTo>
                  <a:pt x="525994" y="3009781"/>
                  <a:pt x="499041" y="3018772"/>
                  <a:pt x="499041" y="3018772"/>
                </a:cubicBezTo>
                <a:lnTo>
                  <a:pt x="499232" y="3013112"/>
                </a:lnTo>
                <a:cubicBezTo>
                  <a:pt x="499232" y="3013112"/>
                  <a:pt x="525417" y="3001079"/>
                  <a:pt x="530327" y="3001484"/>
                </a:cubicBezTo>
                <a:cubicBezTo>
                  <a:pt x="535332" y="3001887"/>
                  <a:pt x="556125" y="3006200"/>
                  <a:pt x="556125" y="3006200"/>
                </a:cubicBezTo>
                <a:cubicBezTo>
                  <a:pt x="556125" y="3006200"/>
                  <a:pt x="565174" y="3000751"/>
                  <a:pt x="573742" y="2995196"/>
                </a:cubicBezTo>
                <a:cubicBezTo>
                  <a:pt x="582020" y="2989932"/>
                  <a:pt x="597422" y="2973710"/>
                  <a:pt x="599156" y="2971939"/>
                </a:cubicBezTo>
                <a:cubicBezTo>
                  <a:pt x="591743" y="2965306"/>
                  <a:pt x="584330" y="2957595"/>
                  <a:pt x="576533" y="2948056"/>
                </a:cubicBezTo>
                <a:lnTo>
                  <a:pt x="574415" y="2945851"/>
                </a:lnTo>
                <a:lnTo>
                  <a:pt x="572587" y="2943021"/>
                </a:lnTo>
                <a:cubicBezTo>
                  <a:pt x="553911" y="2919360"/>
                  <a:pt x="535524" y="2892810"/>
                  <a:pt x="522049" y="2879854"/>
                </a:cubicBezTo>
                <a:cubicBezTo>
                  <a:pt x="501254" y="2859820"/>
                  <a:pt x="407492" y="2795784"/>
                  <a:pt x="383812" y="2788392"/>
                </a:cubicBezTo>
                <a:cubicBezTo>
                  <a:pt x="345306" y="2776407"/>
                  <a:pt x="340588" y="2779949"/>
                  <a:pt x="320373" y="2790279"/>
                </a:cubicBezTo>
                <a:cubicBezTo>
                  <a:pt x="307185" y="2796988"/>
                  <a:pt x="286391" y="2824712"/>
                  <a:pt x="280904" y="2833963"/>
                </a:cubicBezTo>
                <a:cubicBezTo>
                  <a:pt x="269352" y="2853245"/>
                  <a:pt x="257608" y="2872247"/>
                  <a:pt x="252314" y="2897141"/>
                </a:cubicBezTo>
                <a:cubicBezTo>
                  <a:pt x="248175" y="2916635"/>
                  <a:pt x="255587" y="2952995"/>
                  <a:pt x="256646" y="2979168"/>
                </a:cubicBezTo>
                <a:cubicBezTo>
                  <a:pt x="257416" y="2997440"/>
                  <a:pt x="243939" y="3025367"/>
                  <a:pt x="243939" y="3025367"/>
                </a:cubicBezTo>
                <a:cubicBezTo>
                  <a:pt x="243939" y="3025367"/>
                  <a:pt x="253757" y="2997449"/>
                  <a:pt x="249137" y="2966597"/>
                </a:cubicBezTo>
                <a:cubicBezTo>
                  <a:pt x="243939" y="2931913"/>
                  <a:pt x="242880" y="2916838"/>
                  <a:pt x="245575" y="2896825"/>
                </a:cubicBezTo>
                <a:cubicBezTo>
                  <a:pt x="248367" y="2876050"/>
                  <a:pt x="276091" y="2820082"/>
                  <a:pt x="274359" y="2816684"/>
                </a:cubicBezTo>
                <a:cubicBezTo>
                  <a:pt x="272241" y="2812660"/>
                  <a:pt x="233734" y="2833646"/>
                  <a:pt x="216792" y="2838998"/>
                </a:cubicBezTo>
                <a:cubicBezTo>
                  <a:pt x="199849" y="2844340"/>
                  <a:pt x="162018" y="2848413"/>
                  <a:pt x="126207" y="2856278"/>
                </a:cubicBezTo>
                <a:cubicBezTo>
                  <a:pt x="120238" y="2857586"/>
                  <a:pt x="99830" y="2904264"/>
                  <a:pt x="79519" y="2929516"/>
                </a:cubicBezTo>
                <a:cubicBezTo>
                  <a:pt x="60940" y="2952628"/>
                  <a:pt x="28701" y="2971083"/>
                  <a:pt x="18477" y="2964403"/>
                </a:cubicBezTo>
                <a:cubicBezTo>
                  <a:pt x="12808" y="2960696"/>
                  <a:pt x="53719" y="2955853"/>
                  <a:pt x="75380" y="2925107"/>
                </a:cubicBezTo>
                <a:cubicBezTo>
                  <a:pt x="95594" y="2896477"/>
                  <a:pt x="114463" y="2861446"/>
                  <a:pt x="111671" y="2854401"/>
                </a:cubicBezTo>
                <a:cubicBezTo>
                  <a:pt x="108686" y="2846718"/>
                  <a:pt x="63250" y="2852995"/>
                  <a:pt x="40088" y="2844966"/>
                </a:cubicBezTo>
                <a:cubicBezTo>
                  <a:pt x="35670" y="2843435"/>
                  <a:pt x="23503" y="2830083"/>
                  <a:pt x="18477" y="2822653"/>
                </a:cubicBezTo>
                <a:cubicBezTo>
                  <a:pt x="14964" y="2817464"/>
                  <a:pt x="5953" y="2817675"/>
                  <a:pt x="1814" y="2816684"/>
                </a:cubicBezTo>
                <a:cubicBezTo>
                  <a:pt x="-7293" y="2814498"/>
                  <a:pt x="20855" y="2814798"/>
                  <a:pt x="20855" y="2814798"/>
                </a:cubicBezTo>
                <a:cubicBezTo>
                  <a:pt x="20855" y="2814798"/>
                  <a:pt x="32878" y="2839556"/>
                  <a:pt x="45046" y="2840248"/>
                </a:cubicBezTo>
                <a:cubicBezTo>
                  <a:pt x="51986" y="2840643"/>
                  <a:pt x="95594" y="2838073"/>
                  <a:pt x="135256" y="2837428"/>
                </a:cubicBezTo>
                <a:cubicBezTo>
                  <a:pt x="165099" y="2836939"/>
                  <a:pt x="191762" y="2833847"/>
                  <a:pt x="197346" y="2833338"/>
                </a:cubicBezTo>
                <a:cubicBezTo>
                  <a:pt x="212461" y="2831970"/>
                  <a:pt x="232579" y="2827407"/>
                  <a:pt x="231906" y="2819821"/>
                </a:cubicBezTo>
                <a:cubicBezTo>
                  <a:pt x="231233" y="2812247"/>
                  <a:pt x="219295" y="2811842"/>
                  <a:pt x="210054" y="2805680"/>
                </a:cubicBezTo>
                <a:cubicBezTo>
                  <a:pt x="200620" y="2799394"/>
                  <a:pt x="174436" y="2763892"/>
                  <a:pt x="164038" y="2756027"/>
                </a:cubicBezTo>
                <a:cubicBezTo>
                  <a:pt x="147769" y="2743695"/>
                  <a:pt x="135737" y="2737679"/>
                  <a:pt x="125533" y="2736225"/>
                </a:cubicBezTo>
                <a:cubicBezTo>
                  <a:pt x="117447" y="2735071"/>
                  <a:pt x="96847" y="2738681"/>
                  <a:pt x="79134" y="2743763"/>
                </a:cubicBezTo>
                <a:cubicBezTo>
                  <a:pt x="57475" y="2750011"/>
                  <a:pt x="37114" y="2758848"/>
                  <a:pt x="37114" y="2758848"/>
                </a:cubicBezTo>
                <a:cubicBezTo>
                  <a:pt x="37114" y="2758857"/>
                  <a:pt x="40502" y="2743725"/>
                  <a:pt x="54395" y="2737168"/>
                </a:cubicBezTo>
                <a:cubicBezTo>
                  <a:pt x="68257" y="2730604"/>
                  <a:pt x="114366" y="2730767"/>
                  <a:pt x="115040" y="2724597"/>
                </a:cubicBezTo>
                <a:cubicBezTo>
                  <a:pt x="115811" y="2718417"/>
                  <a:pt x="78748" y="2679333"/>
                  <a:pt x="78748" y="2679333"/>
                </a:cubicBezTo>
                <a:lnTo>
                  <a:pt x="85871" y="2671795"/>
                </a:lnTo>
                <a:cubicBezTo>
                  <a:pt x="85871" y="2671795"/>
                  <a:pt x="92225" y="2685033"/>
                  <a:pt x="101563" y="2695997"/>
                </a:cubicBezTo>
                <a:cubicBezTo>
                  <a:pt x="112730" y="2709127"/>
                  <a:pt x="127555" y="2720544"/>
                  <a:pt x="132464" y="2723027"/>
                </a:cubicBezTo>
                <a:cubicBezTo>
                  <a:pt x="141610" y="2727561"/>
                  <a:pt x="164038" y="2741789"/>
                  <a:pt x="179538" y="2754765"/>
                </a:cubicBezTo>
                <a:cubicBezTo>
                  <a:pt x="190800" y="2764240"/>
                  <a:pt x="198308" y="2786130"/>
                  <a:pt x="219969" y="2794678"/>
                </a:cubicBezTo>
                <a:cubicBezTo>
                  <a:pt x="237297" y="2801532"/>
                  <a:pt x="268486" y="2796286"/>
                  <a:pt x="288606" y="2786515"/>
                </a:cubicBezTo>
                <a:cubicBezTo>
                  <a:pt x="308725" y="2776733"/>
                  <a:pt x="359168" y="2752254"/>
                  <a:pt x="359168" y="2752254"/>
                </a:cubicBezTo>
                <a:lnTo>
                  <a:pt x="402679" y="2769852"/>
                </a:lnTo>
                <a:cubicBezTo>
                  <a:pt x="402679" y="2769852"/>
                  <a:pt x="382271" y="2756644"/>
                  <a:pt x="357435" y="2729622"/>
                </a:cubicBezTo>
                <a:cubicBezTo>
                  <a:pt x="332502" y="2702600"/>
                  <a:pt x="299098" y="2656075"/>
                  <a:pt x="299098" y="2656075"/>
                </a:cubicBezTo>
                <a:lnTo>
                  <a:pt x="316330" y="2646026"/>
                </a:lnTo>
                <a:cubicBezTo>
                  <a:pt x="316330" y="2646026"/>
                  <a:pt x="338374" y="2683589"/>
                  <a:pt x="354837" y="2699770"/>
                </a:cubicBezTo>
                <a:cubicBezTo>
                  <a:pt x="371297" y="2715942"/>
                  <a:pt x="420392" y="2772748"/>
                  <a:pt x="447057" y="2788709"/>
                </a:cubicBezTo>
                <a:cubicBezTo>
                  <a:pt x="492783" y="2816058"/>
                  <a:pt x="540337" y="2864181"/>
                  <a:pt x="566811" y="2884877"/>
                </a:cubicBezTo>
                <a:cubicBezTo>
                  <a:pt x="582791" y="2897373"/>
                  <a:pt x="587123" y="2938680"/>
                  <a:pt x="637084" y="2954968"/>
                </a:cubicBezTo>
                <a:cubicBezTo>
                  <a:pt x="646421" y="2958020"/>
                  <a:pt x="657395" y="2960186"/>
                  <a:pt x="668756" y="2961881"/>
                </a:cubicBezTo>
                <a:cubicBezTo>
                  <a:pt x="685985" y="2946255"/>
                  <a:pt x="762132" y="2871727"/>
                  <a:pt x="790337" y="2831143"/>
                </a:cubicBezTo>
                <a:cubicBezTo>
                  <a:pt x="793996" y="2825935"/>
                  <a:pt x="796689" y="2820670"/>
                  <a:pt x="799868" y="2815422"/>
                </a:cubicBezTo>
                <a:cubicBezTo>
                  <a:pt x="796306" y="2812420"/>
                  <a:pt x="796209" y="2811822"/>
                  <a:pt x="792166" y="2808829"/>
                </a:cubicBezTo>
                <a:cubicBezTo>
                  <a:pt x="778304" y="2798480"/>
                  <a:pt x="762227" y="2791539"/>
                  <a:pt x="762227" y="2791539"/>
                </a:cubicBezTo>
                <a:cubicBezTo>
                  <a:pt x="762227" y="2791539"/>
                  <a:pt x="777437" y="2794581"/>
                  <a:pt x="792166" y="2802850"/>
                </a:cubicBezTo>
                <a:cubicBezTo>
                  <a:pt x="797461" y="2805874"/>
                  <a:pt x="798133" y="2807172"/>
                  <a:pt x="802658" y="2810706"/>
                </a:cubicBezTo>
                <a:cubicBezTo>
                  <a:pt x="825474" y="2772171"/>
                  <a:pt x="838950" y="2735022"/>
                  <a:pt x="849636" y="2721767"/>
                </a:cubicBezTo>
                <a:cubicBezTo>
                  <a:pt x="862246" y="2706181"/>
                  <a:pt x="884675" y="2691116"/>
                  <a:pt x="896902" y="2676195"/>
                </a:cubicBezTo>
                <a:cubicBezTo>
                  <a:pt x="898346" y="2674337"/>
                  <a:pt x="898634" y="2673278"/>
                  <a:pt x="900270" y="2671171"/>
                </a:cubicBezTo>
                <a:cubicBezTo>
                  <a:pt x="893821" y="2653871"/>
                  <a:pt x="890067" y="2643504"/>
                  <a:pt x="885928" y="2632511"/>
                </a:cubicBezTo>
                <a:cubicBezTo>
                  <a:pt x="875243" y="2631201"/>
                  <a:pt x="863884" y="2629998"/>
                  <a:pt x="855220" y="2627168"/>
                </a:cubicBezTo>
                <a:cubicBezTo>
                  <a:pt x="832212" y="2619668"/>
                  <a:pt x="792937" y="2595101"/>
                  <a:pt x="792937" y="2595111"/>
                </a:cubicBezTo>
                <a:cubicBezTo>
                  <a:pt x="792937" y="2595111"/>
                  <a:pt x="707742" y="2527312"/>
                  <a:pt x="696960" y="2526908"/>
                </a:cubicBezTo>
                <a:cubicBezTo>
                  <a:pt x="685698" y="2526485"/>
                  <a:pt x="659321" y="2539085"/>
                  <a:pt x="655471" y="2552051"/>
                </a:cubicBezTo>
                <a:cubicBezTo>
                  <a:pt x="651620" y="2565020"/>
                  <a:pt x="645748" y="2614278"/>
                  <a:pt x="645748" y="2614278"/>
                </a:cubicBezTo>
                <a:lnTo>
                  <a:pt x="642185" y="2616790"/>
                </a:lnTo>
                <a:lnTo>
                  <a:pt x="650561" y="2553938"/>
                </a:lnTo>
                <a:cubicBezTo>
                  <a:pt x="650561" y="2553938"/>
                  <a:pt x="642571" y="2547248"/>
                  <a:pt x="636025" y="2547962"/>
                </a:cubicBezTo>
                <a:cubicBezTo>
                  <a:pt x="629574" y="2548683"/>
                  <a:pt x="617638" y="2548278"/>
                  <a:pt x="617638" y="2548278"/>
                </a:cubicBezTo>
                <a:cubicBezTo>
                  <a:pt x="617638" y="2548278"/>
                  <a:pt x="607531" y="2562228"/>
                  <a:pt x="601946" y="2563680"/>
                </a:cubicBezTo>
                <a:cubicBezTo>
                  <a:pt x="596364" y="2565124"/>
                  <a:pt x="584907" y="2560225"/>
                  <a:pt x="584907" y="2560225"/>
                </a:cubicBezTo>
                <a:lnTo>
                  <a:pt x="586256" y="2554247"/>
                </a:lnTo>
                <a:cubicBezTo>
                  <a:pt x="586256" y="2554247"/>
                  <a:pt x="597809" y="2559214"/>
                  <a:pt x="600118" y="2558964"/>
                </a:cubicBezTo>
                <a:cubicBezTo>
                  <a:pt x="602525" y="2558713"/>
                  <a:pt x="614461" y="2546709"/>
                  <a:pt x="614461" y="2546709"/>
                </a:cubicBezTo>
                <a:lnTo>
                  <a:pt x="595786" y="2533820"/>
                </a:lnTo>
                <a:lnTo>
                  <a:pt x="597615" y="2529102"/>
                </a:lnTo>
                <a:lnTo>
                  <a:pt x="619564" y="2541675"/>
                </a:lnTo>
                <a:cubicBezTo>
                  <a:pt x="619564" y="2541675"/>
                  <a:pt x="627264" y="2539442"/>
                  <a:pt x="633330" y="2541049"/>
                </a:cubicBezTo>
                <a:cubicBezTo>
                  <a:pt x="639297" y="2542657"/>
                  <a:pt x="651331" y="2545449"/>
                  <a:pt x="651331" y="2545449"/>
                </a:cubicBezTo>
                <a:lnTo>
                  <a:pt x="634677" y="2525965"/>
                </a:lnTo>
                <a:lnTo>
                  <a:pt x="637469" y="2522509"/>
                </a:lnTo>
                <a:cubicBezTo>
                  <a:pt x="637469" y="2522509"/>
                  <a:pt x="646036" y="2529400"/>
                  <a:pt x="649792" y="2535080"/>
                </a:cubicBezTo>
                <a:cubicBezTo>
                  <a:pt x="653448" y="2540751"/>
                  <a:pt x="656239" y="2541675"/>
                  <a:pt x="656336" y="2541675"/>
                </a:cubicBezTo>
                <a:cubicBezTo>
                  <a:pt x="656336" y="2541675"/>
                  <a:pt x="667118" y="2530190"/>
                  <a:pt x="671931" y="2527852"/>
                </a:cubicBezTo>
                <a:cubicBezTo>
                  <a:pt x="676744" y="2525502"/>
                  <a:pt x="687237" y="2520622"/>
                  <a:pt x="687237" y="2520622"/>
                </a:cubicBezTo>
                <a:cubicBezTo>
                  <a:pt x="687237" y="2520622"/>
                  <a:pt x="666252" y="2501408"/>
                  <a:pt x="660667" y="2496420"/>
                </a:cubicBezTo>
                <a:cubicBezTo>
                  <a:pt x="655085" y="2491425"/>
                  <a:pt x="640259" y="2475041"/>
                  <a:pt x="640259" y="2475050"/>
                </a:cubicBezTo>
                <a:cubicBezTo>
                  <a:pt x="640259" y="2475050"/>
                  <a:pt x="612728" y="2465731"/>
                  <a:pt x="604738" y="2465616"/>
                </a:cubicBezTo>
                <a:cubicBezTo>
                  <a:pt x="596653" y="2465509"/>
                  <a:pt x="553527" y="2468446"/>
                  <a:pt x="553527" y="2468446"/>
                </a:cubicBezTo>
                <a:cubicBezTo>
                  <a:pt x="553527" y="2468446"/>
                  <a:pt x="535043" y="2459098"/>
                  <a:pt x="528593" y="2453987"/>
                </a:cubicBezTo>
                <a:cubicBezTo>
                  <a:pt x="522144" y="2448886"/>
                  <a:pt x="504334" y="2431991"/>
                  <a:pt x="504334" y="2431991"/>
                </a:cubicBezTo>
                <a:lnTo>
                  <a:pt x="468044" y="2435764"/>
                </a:lnTo>
                <a:cubicBezTo>
                  <a:pt x="468044" y="2435764"/>
                  <a:pt x="436757" y="2407424"/>
                  <a:pt x="424243" y="2400560"/>
                </a:cubicBezTo>
                <a:cubicBezTo>
                  <a:pt x="411825" y="2393697"/>
                  <a:pt x="367543" y="2375107"/>
                  <a:pt x="367543" y="2375107"/>
                </a:cubicBezTo>
                <a:lnTo>
                  <a:pt x="367928" y="2369448"/>
                </a:lnTo>
                <a:cubicBezTo>
                  <a:pt x="367928" y="2369448"/>
                  <a:pt x="416156" y="2387546"/>
                  <a:pt x="423857" y="2392387"/>
                </a:cubicBezTo>
                <a:cubicBezTo>
                  <a:pt x="431559" y="2397238"/>
                  <a:pt x="469678" y="2424762"/>
                  <a:pt x="469678" y="2424762"/>
                </a:cubicBezTo>
                <a:lnTo>
                  <a:pt x="504527" y="2424762"/>
                </a:lnTo>
                <a:lnTo>
                  <a:pt x="551601" y="2458704"/>
                </a:lnTo>
                <a:cubicBezTo>
                  <a:pt x="551601" y="2458704"/>
                  <a:pt x="589817" y="2455952"/>
                  <a:pt x="597809" y="2455566"/>
                </a:cubicBezTo>
                <a:cubicBezTo>
                  <a:pt x="605797" y="2455172"/>
                  <a:pt x="633233" y="2460592"/>
                  <a:pt x="633330" y="2460592"/>
                </a:cubicBezTo>
                <a:cubicBezTo>
                  <a:pt x="633330" y="2460592"/>
                  <a:pt x="628227" y="2427303"/>
                  <a:pt x="617638" y="2411564"/>
                </a:cubicBezTo>
                <a:cubicBezTo>
                  <a:pt x="612248" y="2403602"/>
                  <a:pt x="595402" y="2384291"/>
                  <a:pt x="578363" y="2369765"/>
                </a:cubicBezTo>
                <a:cubicBezTo>
                  <a:pt x="561612" y="2355557"/>
                  <a:pt x="544863" y="2345872"/>
                  <a:pt x="544863" y="2345872"/>
                </a:cubicBezTo>
                <a:lnTo>
                  <a:pt x="552755" y="2341473"/>
                </a:lnTo>
                <a:cubicBezTo>
                  <a:pt x="552755" y="2341473"/>
                  <a:pt x="578555" y="2360323"/>
                  <a:pt x="585292" y="2367561"/>
                </a:cubicBezTo>
                <a:cubicBezTo>
                  <a:pt x="592032" y="2374800"/>
                  <a:pt x="610033" y="2390827"/>
                  <a:pt x="610033" y="2390818"/>
                </a:cubicBezTo>
                <a:cubicBezTo>
                  <a:pt x="610033" y="2390818"/>
                  <a:pt x="609263" y="2353486"/>
                  <a:pt x="607145" y="2340222"/>
                </a:cubicBezTo>
                <a:cubicBezTo>
                  <a:pt x="603584" y="2318408"/>
                  <a:pt x="596171" y="2288354"/>
                  <a:pt x="596171" y="2288364"/>
                </a:cubicBezTo>
                <a:lnTo>
                  <a:pt x="601177" y="2286785"/>
                </a:lnTo>
                <a:cubicBezTo>
                  <a:pt x="601177" y="2286785"/>
                  <a:pt x="612440" y="2328584"/>
                  <a:pt x="613210" y="2344302"/>
                </a:cubicBezTo>
                <a:cubicBezTo>
                  <a:pt x="614076" y="2360023"/>
                  <a:pt x="618023" y="2398366"/>
                  <a:pt x="618023" y="2398366"/>
                </a:cubicBezTo>
                <a:cubicBezTo>
                  <a:pt x="618023" y="2398366"/>
                  <a:pt x="628420" y="2415154"/>
                  <a:pt x="632848" y="2431674"/>
                </a:cubicBezTo>
                <a:cubicBezTo>
                  <a:pt x="637276" y="2448203"/>
                  <a:pt x="644785" y="2465935"/>
                  <a:pt x="644785" y="2465935"/>
                </a:cubicBezTo>
                <a:cubicBezTo>
                  <a:pt x="644785" y="2465935"/>
                  <a:pt x="654123" y="2479516"/>
                  <a:pt x="667021" y="2492021"/>
                </a:cubicBezTo>
                <a:cubicBezTo>
                  <a:pt x="679826" y="2504460"/>
                  <a:pt x="696093" y="2515693"/>
                  <a:pt x="702928" y="2521247"/>
                </a:cubicBezTo>
                <a:cubicBezTo>
                  <a:pt x="715732" y="2531778"/>
                  <a:pt x="794092" y="2572797"/>
                  <a:pt x="794092" y="2572797"/>
                </a:cubicBezTo>
                <a:cubicBezTo>
                  <a:pt x="794092" y="2572797"/>
                  <a:pt x="843571" y="2602427"/>
                  <a:pt x="853390" y="2607992"/>
                </a:cubicBezTo>
                <a:cubicBezTo>
                  <a:pt x="858782" y="2611023"/>
                  <a:pt x="869081" y="2617821"/>
                  <a:pt x="881982" y="2622133"/>
                </a:cubicBezTo>
                <a:cubicBezTo>
                  <a:pt x="881403" y="2620497"/>
                  <a:pt x="878226" y="2611765"/>
                  <a:pt x="878226" y="2611765"/>
                </a:cubicBezTo>
                <a:lnTo>
                  <a:pt x="885351" y="2611765"/>
                </a:lnTo>
                <a:cubicBezTo>
                  <a:pt x="885351" y="2611765"/>
                  <a:pt x="888623" y="2620237"/>
                  <a:pt x="889875" y="2624020"/>
                </a:cubicBezTo>
                <a:cubicBezTo>
                  <a:pt x="898828" y="2625935"/>
                  <a:pt x="908357" y="2626724"/>
                  <a:pt x="918657" y="2623394"/>
                </a:cubicBezTo>
                <a:cubicBezTo>
                  <a:pt x="948211" y="2613883"/>
                  <a:pt x="1030902" y="2560302"/>
                  <a:pt x="1067386" y="2543253"/>
                </a:cubicBezTo>
                <a:cubicBezTo>
                  <a:pt x="1103967" y="2526195"/>
                  <a:pt x="1279650" y="2452427"/>
                  <a:pt x="1279650" y="2452418"/>
                </a:cubicBezTo>
                <a:lnTo>
                  <a:pt x="1262804" y="2417532"/>
                </a:lnTo>
                <a:lnTo>
                  <a:pt x="1228630" y="2404652"/>
                </a:lnTo>
                <a:cubicBezTo>
                  <a:pt x="1218425" y="2413557"/>
                  <a:pt x="1208896" y="2421941"/>
                  <a:pt x="1204852" y="2425079"/>
                </a:cubicBezTo>
                <a:cubicBezTo>
                  <a:pt x="1198017" y="2430345"/>
                  <a:pt x="1155275" y="2452418"/>
                  <a:pt x="1155275" y="2452418"/>
                </a:cubicBezTo>
                <a:lnTo>
                  <a:pt x="1154506" y="2447394"/>
                </a:lnTo>
                <a:cubicBezTo>
                  <a:pt x="1154506" y="2447394"/>
                  <a:pt x="1193878" y="2425483"/>
                  <a:pt x="1204852" y="2417850"/>
                </a:cubicBezTo>
                <a:cubicBezTo>
                  <a:pt x="1208896" y="2415029"/>
                  <a:pt x="1215634" y="2408309"/>
                  <a:pt x="1221891" y="2402129"/>
                </a:cubicBezTo>
                <a:lnTo>
                  <a:pt x="1192531" y="2391137"/>
                </a:lnTo>
                <a:cubicBezTo>
                  <a:pt x="1192531" y="2391137"/>
                  <a:pt x="1124182" y="2324530"/>
                  <a:pt x="1109839" y="2307848"/>
                </a:cubicBezTo>
                <a:cubicBezTo>
                  <a:pt x="1095495" y="2291165"/>
                  <a:pt x="993263" y="2207588"/>
                  <a:pt x="993263" y="2207588"/>
                </a:cubicBezTo>
                <a:lnTo>
                  <a:pt x="1001734" y="2197529"/>
                </a:lnTo>
                <a:cubicBezTo>
                  <a:pt x="1001734" y="2197529"/>
                  <a:pt x="1085389" y="2262084"/>
                  <a:pt x="1095592" y="2272962"/>
                </a:cubicBezTo>
                <a:cubicBezTo>
                  <a:pt x="1105797" y="2283839"/>
                  <a:pt x="1139970" y="2326013"/>
                  <a:pt x="1148537" y="2334879"/>
                </a:cubicBezTo>
                <a:cubicBezTo>
                  <a:pt x="1157106" y="2343735"/>
                  <a:pt x="1199558" y="2377303"/>
                  <a:pt x="1199462" y="2377303"/>
                </a:cubicBezTo>
                <a:cubicBezTo>
                  <a:pt x="1199462" y="2377303"/>
                  <a:pt x="1218040" y="2384542"/>
                  <a:pt x="1234021" y="2390501"/>
                </a:cubicBezTo>
                <a:cubicBezTo>
                  <a:pt x="1237776" y="2386563"/>
                  <a:pt x="1242975" y="2380769"/>
                  <a:pt x="1242975" y="2380759"/>
                </a:cubicBezTo>
                <a:lnTo>
                  <a:pt x="1276089" y="2380133"/>
                </a:lnTo>
                <a:cubicBezTo>
                  <a:pt x="1276089" y="2380133"/>
                  <a:pt x="1291299" y="2362864"/>
                  <a:pt x="1296882" y="2357500"/>
                </a:cubicBezTo>
                <a:cubicBezTo>
                  <a:pt x="1302464" y="2352149"/>
                  <a:pt x="1319118" y="2341473"/>
                  <a:pt x="1319118" y="2341473"/>
                </a:cubicBezTo>
                <a:cubicBezTo>
                  <a:pt x="1319118" y="2341473"/>
                  <a:pt x="1340297" y="2340000"/>
                  <a:pt x="1354352" y="2338960"/>
                </a:cubicBezTo>
                <a:cubicBezTo>
                  <a:pt x="1340393" y="2286844"/>
                  <a:pt x="1321238" y="2219968"/>
                  <a:pt x="1309012" y="2209475"/>
                </a:cubicBezTo>
                <a:cubicBezTo>
                  <a:pt x="1290722" y="2193794"/>
                  <a:pt x="1248750" y="2185804"/>
                  <a:pt x="1226897" y="2159186"/>
                </a:cubicBezTo>
                <a:cubicBezTo>
                  <a:pt x="1204949" y="2132570"/>
                  <a:pt x="1152869" y="2053266"/>
                  <a:pt x="1152869" y="2053276"/>
                </a:cubicBezTo>
                <a:cubicBezTo>
                  <a:pt x="1152869" y="2053276"/>
                  <a:pt x="1144398" y="2027747"/>
                  <a:pt x="1139393" y="2008647"/>
                </a:cubicBezTo>
                <a:cubicBezTo>
                  <a:pt x="1134387" y="1989539"/>
                  <a:pt x="1148055" y="1961131"/>
                  <a:pt x="1137852" y="1942014"/>
                </a:cubicBezTo>
                <a:cubicBezTo>
                  <a:pt x="1127552" y="1922894"/>
                  <a:pt x="1022817" y="1820383"/>
                  <a:pt x="1022817" y="1820383"/>
                </a:cubicBezTo>
                <a:lnTo>
                  <a:pt x="940509" y="1805923"/>
                </a:lnTo>
                <a:lnTo>
                  <a:pt x="938296" y="1796808"/>
                </a:lnTo>
                <a:lnTo>
                  <a:pt x="986332" y="1803729"/>
                </a:lnTo>
                <a:lnTo>
                  <a:pt x="1018869" y="1810323"/>
                </a:lnTo>
                <a:cubicBezTo>
                  <a:pt x="1018869" y="1810323"/>
                  <a:pt x="1012227" y="1787489"/>
                  <a:pt x="1005971" y="1768842"/>
                </a:cubicBezTo>
                <a:cubicBezTo>
                  <a:pt x="999617" y="1750196"/>
                  <a:pt x="1001157" y="1708186"/>
                  <a:pt x="1001157" y="1708186"/>
                </a:cubicBezTo>
                <a:lnTo>
                  <a:pt x="1007702" y="1706925"/>
                </a:lnTo>
                <a:cubicBezTo>
                  <a:pt x="1007702" y="1706925"/>
                  <a:pt x="1007221" y="1743834"/>
                  <a:pt x="1009532" y="1756578"/>
                </a:cubicBezTo>
                <a:cubicBezTo>
                  <a:pt x="1011842" y="1769334"/>
                  <a:pt x="1024548" y="1807502"/>
                  <a:pt x="1024548" y="1807502"/>
                </a:cubicBezTo>
                <a:lnTo>
                  <a:pt x="1082885" y="1860930"/>
                </a:lnTo>
                <a:lnTo>
                  <a:pt x="1100695" y="1875388"/>
                </a:lnTo>
                <a:lnTo>
                  <a:pt x="1094148" y="1845845"/>
                </a:lnTo>
                <a:lnTo>
                  <a:pt x="1093185" y="1794612"/>
                </a:lnTo>
                <a:lnTo>
                  <a:pt x="1087025" y="1762557"/>
                </a:lnTo>
                <a:lnTo>
                  <a:pt x="1090587" y="1761296"/>
                </a:lnTo>
                <a:lnTo>
                  <a:pt x="1098192" y="1793987"/>
                </a:lnTo>
                <a:lnTo>
                  <a:pt x="1099539" y="1844901"/>
                </a:lnTo>
                <a:lnTo>
                  <a:pt x="1104930" y="1874752"/>
                </a:lnTo>
                <a:lnTo>
                  <a:pt x="1126301" y="1904933"/>
                </a:lnTo>
                <a:lnTo>
                  <a:pt x="1139008" y="1876958"/>
                </a:lnTo>
                <a:lnTo>
                  <a:pt x="1142762" y="1860611"/>
                </a:lnTo>
                <a:lnTo>
                  <a:pt x="1132654" y="1824473"/>
                </a:lnTo>
                <a:lnTo>
                  <a:pt x="1136216" y="1795557"/>
                </a:lnTo>
                <a:lnTo>
                  <a:pt x="1142570" y="1798694"/>
                </a:lnTo>
                <a:lnTo>
                  <a:pt x="1138623" y="1824473"/>
                </a:lnTo>
                <a:cubicBezTo>
                  <a:pt x="1138623" y="1824473"/>
                  <a:pt x="1156913" y="1868121"/>
                  <a:pt x="1145554" y="1887960"/>
                </a:cubicBezTo>
                <a:cubicBezTo>
                  <a:pt x="1134195" y="1907791"/>
                  <a:pt x="1131883" y="1915618"/>
                  <a:pt x="1131883" y="1915618"/>
                </a:cubicBezTo>
                <a:lnTo>
                  <a:pt x="1145169" y="1925667"/>
                </a:lnTo>
                <a:cubicBezTo>
                  <a:pt x="1145169" y="1925667"/>
                  <a:pt x="1148731" y="1968698"/>
                  <a:pt x="1155275" y="2002670"/>
                </a:cubicBezTo>
                <a:cubicBezTo>
                  <a:pt x="1161823" y="2036650"/>
                  <a:pt x="1191760" y="2079979"/>
                  <a:pt x="1191760" y="2079989"/>
                </a:cubicBezTo>
                <a:lnTo>
                  <a:pt x="1184252" y="2038499"/>
                </a:lnTo>
                <a:lnTo>
                  <a:pt x="1188006" y="2029700"/>
                </a:lnTo>
                <a:lnTo>
                  <a:pt x="1180113" y="1992928"/>
                </a:lnTo>
                <a:lnTo>
                  <a:pt x="1183481" y="1989789"/>
                </a:lnTo>
                <a:lnTo>
                  <a:pt x="1193108" y="2030962"/>
                </a:lnTo>
                <a:lnTo>
                  <a:pt x="1190221" y="2042274"/>
                </a:lnTo>
                <a:lnTo>
                  <a:pt x="1197729" y="2082501"/>
                </a:lnTo>
                <a:cubicBezTo>
                  <a:pt x="1197729" y="2082501"/>
                  <a:pt x="1201195" y="2105096"/>
                  <a:pt x="1222470" y="2126813"/>
                </a:cubicBezTo>
                <a:cubicBezTo>
                  <a:pt x="1243840" y="2148539"/>
                  <a:pt x="1289469" y="2151486"/>
                  <a:pt x="1317290" y="2186535"/>
                </a:cubicBezTo>
                <a:cubicBezTo>
                  <a:pt x="1332982" y="2206318"/>
                  <a:pt x="1343571" y="2227698"/>
                  <a:pt x="1352811" y="2251591"/>
                </a:cubicBezTo>
                <a:cubicBezTo>
                  <a:pt x="1355218" y="2250725"/>
                  <a:pt x="1356469" y="2249772"/>
                  <a:pt x="1358395" y="2250021"/>
                </a:cubicBezTo>
                <a:cubicBezTo>
                  <a:pt x="1363497" y="2250706"/>
                  <a:pt x="1373411" y="2261642"/>
                  <a:pt x="1373411" y="2261651"/>
                </a:cubicBezTo>
                <a:cubicBezTo>
                  <a:pt x="1373411" y="2261651"/>
                  <a:pt x="1384193" y="2260159"/>
                  <a:pt x="1390065" y="2260072"/>
                </a:cubicBezTo>
                <a:cubicBezTo>
                  <a:pt x="1396034" y="2259994"/>
                  <a:pt x="1402965" y="2252843"/>
                  <a:pt x="1402965" y="2252843"/>
                </a:cubicBezTo>
                <a:lnTo>
                  <a:pt x="1392665" y="2196903"/>
                </a:lnTo>
                <a:lnTo>
                  <a:pt x="1396034" y="2199108"/>
                </a:lnTo>
                <a:cubicBezTo>
                  <a:pt x="1396034" y="2199108"/>
                  <a:pt x="1403447" y="2242792"/>
                  <a:pt x="1407586" y="2254103"/>
                </a:cubicBezTo>
                <a:cubicBezTo>
                  <a:pt x="1411629" y="2265414"/>
                  <a:pt x="1436273" y="2273991"/>
                  <a:pt x="1446381" y="2272336"/>
                </a:cubicBezTo>
                <a:cubicBezTo>
                  <a:pt x="1456199" y="2270738"/>
                  <a:pt x="1530131" y="2199415"/>
                  <a:pt x="1530131" y="2199415"/>
                </a:cubicBezTo>
                <a:cubicBezTo>
                  <a:pt x="1530131" y="2199415"/>
                  <a:pt x="1536869" y="2194555"/>
                  <a:pt x="1541395" y="2191243"/>
                </a:cubicBezTo>
                <a:cubicBezTo>
                  <a:pt x="1532153" y="2180750"/>
                  <a:pt x="1521949" y="2169391"/>
                  <a:pt x="1516846" y="2162642"/>
                </a:cubicBezTo>
                <a:cubicBezTo>
                  <a:pt x="1475548" y="2108176"/>
                  <a:pt x="1429439" y="1994950"/>
                  <a:pt x="1384578" y="1873809"/>
                </a:cubicBezTo>
                <a:cubicBezTo>
                  <a:pt x="1377744" y="1874946"/>
                  <a:pt x="1363785" y="1876717"/>
                  <a:pt x="1357336" y="1877584"/>
                </a:cubicBezTo>
                <a:cubicBezTo>
                  <a:pt x="1349443" y="1878652"/>
                  <a:pt x="1344918" y="1885130"/>
                  <a:pt x="1344918" y="1885130"/>
                </a:cubicBezTo>
                <a:lnTo>
                  <a:pt x="1316712" y="1914674"/>
                </a:lnTo>
                <a:lnTo>
                  <a:pt x="1291299" y="1968727"/>
                </a:lnTo>
                <a:lnTo>
                  <a:pt x="1287928" y="1957098"/>
                </a:lnTo>
                <a:lnTo>
                  <a:pt x="1316328" y="1906810"/>
                </a:lnTo>
                <a:lnTo>
                  <a:pt x="1338949" y="1881038"/>
                </a:lnTo>
                <a:cubicBezTo>
                  <a:pt x="1338949" y="1881038"/>
                  <a:pt x="1321621" y="1865916"/>
                  <a:pt x="1313536" y="1861873"/>
                </a:cubicBezTo>
                <a:cubicBezTo>
                  <a:pt x="1305449" y="1857819"/>
                  <a:pt x="1296882" y="1854325"/>
                  <a:pt x="1296882" y="1854325"/>
                </a:cubicBezTo>
                <a:cubicBezTo>
                  <a:pt x="1296882" y="1854325"/>
                  <a:pt x="1278399" y="1860313"/>
                  <a:pt x="1273874" y="1861237"/>
                </a:cubicBezTo>
                <a:cubicBezTo>
                  <a:pt x="1269350" y="1862171"/>
                  <a:pt x="1245284" y="1854325"/>
                  <a:pt x="1245284" y="1854325"/>
                </a:cubicBezTo>
                <a:lnTo>
                  <a:pt x="1244706" y="1848983"/>
                </a:lnTo>
                <a:cubicBezTo>
                  <a:pt x="1244706" y="1848983"/>
                  <a:pt x="1269541" y="1854056"/>
                  <a:pt x="1277051" y="1854952"/>
                </a:cubicBezTo>
                <a:cubicBezTo>
                  <a:pt x="1284463" y="1855857"/>
                  <a:pt x="1293128" y="1847096"/>
                  <a:pt x="1293128" y="1847096"/>
                </a:cubicBezTo>
                <a:cubicBezTo>
                  <a:pt x="1293128" y="1847096"/>
                  <a:pt x="1282827" y="1809081"/>
                  <a:pt x="1277243" y="1795557"/>
                </a:cubicBezTo>
                <a:cubicBezTo>
                  <a:pt x="1271661" y="1782031"/>
                  <a:pt x="1257029" y="1749042"/>
                  <a:pt x="1257029" y="1749042"/>
                </a:cubicBezTo>
                <a:lnTo>
                  <a:pt x="1264537" y="1752498"/>
                </a:lnTo>
                <a:cubicBezTo>
                  <a:pt x="1264537" y="1752498"/>
                  <a:pt x="1280902" y="1784910"/>
                  <a:pt x="1286774" y="1799330"/>
                </a:cubicBezTo>
                <a:cubicBezTo>
                  <a:pt x="1292646" y="1813741"/>
                  <a:pt x="1302079" y="1848357"/>
                  <a:pt x="1302079" y="1848357"/>
                </a:cubicBezTo>
                <a:cubicBezTo>
                  <a:pt x="1302079" y="1848357"/>
                  <a:pt x="1311899" y="1847288"/>
                  <a:pt x="1322681" y="1852756"/>
                </a:cubicBezTo>
                <a:cubicBezTo>
                  <a:pt x="1333462" y="1858214"/>
                  <a:pt x="1342705" y="1871932"/>
                  <a:pt x="1342705" y="1871923"/>
                </a:cubicBezTo>
                <a:cubicBezTo>
                  <a:pt x="1342705" y="1871923"/>
                  <a:pt x="1351946" y="1870604"/>
                  <a:pt x="1360128" y="1864067"/>
                </a:cubicBezTo>
                <a:cubicBezTo>
                  <a:pt x="1367059" y="1858503"/>
                  <a:pt x="1374760" y="1855982"/>
                  <a:pt x="1377552" y="1854952"/>
                </a:cubicBezTo>
                <a:cubicBezTo>
                  <a:pt x="1373219" y="1843092"/>
                  <a:pt x="1368983" y="1831049"/>
                  <a:pt x="1364747" y="1819131"/>
                </a:cubicBezTo>
                <a:lnTo>
                  <a:pt x="1343667" y="1774185"/>
                </a:lnTo>
                <a:lnTo>
                  <a:pt x="1323259" y="1755009"/>
                </a:lnTo>
                <a:cubicBezTo>
                  <a:pt x="1323259" y="1755009"/>
                  <a:pt x="1280902" y="1734745"/>
                  <a:pt x="1261168" y="1728613"/>
                </a:cubicBezTo>
                <a:cubicBezTo>
                  <a:pt x="1251830" y="1725697"/>
                  <a:pt x="1243743" y="1720230"/>
                  <a:pt x="1237776" y="1715415"/>
                </a:cubicBezTo>
                <a:cubicBezTo>
                  <a:pt x="1211399" y="1706762"/>
                  <a:pt x="1183290" y="1697789"/>
                  <a:pt x="1172700" y="1693092"/>
                </a:cubicBezTo>
                <a:cubicBezTo>
                  <a:pt x="1141126" y="1679095"/>
                  <a:pt x="1081056" y="1594219"/>
                  <a:pt x="1051791" y="1581839"/>
                </a:cubicBezTo>
                <a:cubicBezTo>
                  <a:pt x="1022432" y="1569459"/>
                  <a:pt x="950713" y="1574071"/>
                  <a:pt x="909128" y="1629922"/>
                </a:cubicBezTo>
                <a:cubicBezTo>
                  <a:pt x="879766" y="1669421"/>
                  <a:pt x="817194" y="1752862"/>
                  <a:pt x="804006" y="1792101"/>
                </a:cubicBezTo>
                <a:cubicBezTo>
                  <a:pt x="797076" y="1812836"/>
                  <a:pt x="773106" y="1834591"/>
                  <a:pt x="760206" y="1863443"/>
                </a:cubicBezTo>
                <a:cubicBezTo>
                  <a:pt x="747211" y="1892484"/>
                  <a:pt x="741337" y="1920017"/>
                  <a:pt x="741337" y="1920017"/>
                </a:cubicBezTo>
                <a:lnTo>
                  <a:pt x="734408" y="1911843"/>
                </a:lnTo>
                <a:lnTo>
                  <a:pt x="745767" y="1877901"/>
                </a:lnTo>
                <a:cubicBezTo>
                  <a:pt x="745767" y="1877901"/>
                  <a:pt x="725359" y="1909987"/>
                  <a:pt x="712651" y="1939818"/>
                </a:cubicBezTo>
                <a:cubicBezTo>
                  <a:pt x="699944" y="1969583"/>
                  <a:pt x="680885" y="2027814"/>
                  <a:pt x="680885" y="2027814"/>
                </a:cubicBezTo>
                <a:lnTo>
                  <a:pt x="679536" y="2026553"/>
                </a:lnTo>
                <a:cubicBezTo>
                  <a:pt x="679536" y="2026553"/>
                  <a:pt x="696480" y="1957233"/>
                  <a:pt x="709475" y="1927246"/>
                </a:cubicBezTo>
                <a:cubicBezTo>
                  <a:pt x="721508" y="1899349"/>
                  <a:pt x="739991" y="1875157"/>
                  <a:pt x="761168" y="1840503"/>
                </a:cubicBezTo>
                <a:cubicBezTo>
                  <a:pt x="782347" y="1805838"/>
                  <a:pt x="801792" y="1765762"/>
                  <a:pt x="823068" y="1717611"/>
                </a:cubicBezTo>
                <a:cubicBezTo>
                  <a:pt x="844341" y="1669459"/>
                  <a:pt x="848866" y="1646895"/>
                  <a:pt x="848866" y="1646895"/>
                </a:cubicBezTo>
                <a:cubicBezTo>
                  <a:pt x="848866" y="1646895"/>
                  <a:pt x="835581" y="1649484"/>
                  <a:pt x="814787" y="1654750"/>
                </a:cubicBezTo>
                <a:cubicBezTo>
                  <a:pt x="786776" y="1661854"/>
                  <a:pt x="745093" y="1673868"/>
                  <a:pt x="703891" y="1691841"/>
                </a:cubicBezTo>
                <a:cubicBezTo>
                  <a:pt x="680403" y="1702084"/>
                  <a:pt x="634292" y="1704720"/>
                  <a:pt x="634292" y="1704720"/>
                </a:cubicBezTo>
                <a:cubicBezTo>
                  <a:pt x="634292" y="1704720"/>
                  <a:pt x="552660" y="1706077"/>
                  <a:pt x="543032" y="1712894"/>
                </a:cubicBezTo>
                <a:cubicBezTo>
                  <a:pt x="527631" y="1723830"/>
                  <a:pt x="494611" y="1769190"/>
                  <a:pt x="491918" y="1783302"/>
                </a:cubicBezTo>
                <a:cubicBezTo>
                  <a:pt x="488836" y="1799099"/>
                  <a:pt x="496055" y="1854961"/>
                  <a:pt x="496055" y="1854952"/>
                </a:cubicBezTo>
                <a:cubicBezTo>
                  <a:pt x="496055" y="1854952"/>
                  <a:pt x="502795" y="1878093"/>
                  <a:pt x="516657" y="1903989"/>
                </a:cubicBezTo>
                <a:cubicBezTo>
                  <a:pt x="530519" y="1929875"/>
                  <a:pt x="551216" y="1961190"/>
                  <a:pt x="551216" y="1961190"/>
                </a:cubicBezTo>
                <a:lnTo>
                  <a:pt x="550542" y="1967157"/>
                </a:lnTo>
                <a:cubicBezTo>
                  <a:pt x="550542" y="1967157"/>
                  <a:pt x="526571" y="1932685"/>
                  <a:pt x="512903" y="1908696"/>
                </a:cubicBezTo>
                <a:cubicBezTo>
                  <a:pt x="499232" y="1884716"/>
                  <a:pt x="495863" y="1871296"/>
                  <a:pt x="495863" y="1871296"/>
                </a:cubicBezTo>
                <a:lnTo>
                  <a:pt x="485564" y="1991040"/>
                </a:lnTo>
                <a:lnTo>
                  <a:pt x="481328" y="1986324"/>
                </a:lnTo>
                <a:cubicBezTo>
                  <a:pt x="481328" y="1986324"/>
                  <a:pt x="490762" y="1882108"/>
                  <a:pt x="490087" y="1860930"/>
                </a:cubicBezTo>
                <a:cubicBezTo>
                  <a:pt x="489414" y="1840503"/>
                  <a:pt x="487585" y="1789693"/>
                  <a:pt x="485564" y="1790213"/>
                </a:cubicBezTo>
                <a:cubicBezTo>
                  <a:pt x="471796" y="1793593"/>
                  <a:pt x="434543" y="1862816"/>
                  <a:pt x="434543" y="1862816"/>
                </a:cubicBezTo>
                <a:cubicBezTo>
                  <a:pt x="434543" y="1862816"/>
                  <a:pt x="418948" y="1886314"/>
                  <a:pt x="409995" y="1923154"/>
                </a:cubicBezTo>
                <a:cubicBezTo>
                  <a:pt x="400946" y="1959996"/>
                  <a:pt x="401717" y="1998626"/>
                  <a:pt x="398443" y="2010216"/>
                </a:cubicBezTo>
                <a:cubicBezTo>
                  <a:pt x="393918" y="2026438"/>
                  <a:pt x="343091" y="2129324"/>
                  <a:pt x="343091" y="2129334"/>
                </a:cubicBezTo>
                <a:lnTo>
                  <a:pt x="262421" y="2298413"/>
                </a:lnTo>
                <a:lnTo>
                  <a:pt x="340396" y="2125869"/>
                </a:lnTo>
                <a:lnTo>
                  <a:pt x="393727" y="2008013"/>
                </a:lnTo>
                <a:lnTo>
                  <a:pt x="405182" y="1921904"/>
                </a:lnTo>
                <a:cubicBezTo>
                  <a:pt x="405182" y="1921904"/>
                  <a:pt x="427131" y="1867370"/>
                  <a:pt x="424820" y="1864067"/>
                </a:cubicBezTo>
                <a:cubicBezTo>
                  <a:pt x="422605" y="1860852"/>
                  <a:pt x="363596" y="1878901"/>
                  <a:pt x="360612" y="1883244"/>
                </a:cubicBezTo>
                <a:cubicBezTo>
                  <a:pt x="357050" y="1888432"/>
                  <a:pt x="301119" y="1984754"/>
                  <a:pt x="301119" y="1984754"/>
                </a:cubicBezTo>
                <a:lnTo>
                  <a:pt x="297944" y="1981617"/>
                </a:lnTo>
                <a:cubicBezTo>
                  <a:pt x="297944" y="1981617"/>
                  <a:pt x="356471" y="1884390"/>
                  <a:pt x="355220" y="1881357"/>
                </a:cubicBezTo>
                <a:cubicBezTo>
                  <a:pt x="354451" y="1879470"/>
                  <a:pt x="337219" y="1872991"/>
                  <a:pt x="320565" y="1870989"/>
                </a:cubicBezTo>
                <a:cubicBezTo>
                  <a:pt x="304488" y="1869045"/>
                  <a:pt x="288990" y="1871296"/>
                  <a:pt x="288990" y="1871296"/>
                </a:cubicBezTo>
                <a:cubicBezTo>
                  <a:pt x="288990" y="1871296"/>
                  <a:pt x="271278" y="1886603"/>
                  <a:pt x="257224" y="1897702"/>
                </a:cubicBezTo>
                <a:cubicBezTo>
                  <a:pt x="248752" y="1904422"/>
                  <a:pt x="231521" y="1910583"/>
                  <a:pt x="231521" y="1910583"/>
                </a:cubicBezTo>
                <a:lnTo>
                  <a:pt x="212461" y="1934784"/>
                </a:lnTo>
                <a:lnTo>
                  <a:pt x="210246" y="1931953"/>
                </a:lnTo>
                <a:lnTo>
                  <a:pt x="229306" y="1905240"/>
                </a:lnTo>
                <a:cubicBezTo>
                  <a:pt x="229306" y="1905240"/>
                  <a:pt x="242975" y="1900773"/>
                  <a:pt x="255683" y="1891099"/>
                </a:cubicBezTo>
                <a:cubicBezTo>
                  <a:pt x="268293" y="1881424"/>
                  <a:pt x="280327" y="1870363"/>
                  <a:pt x="281290" y="1865010"/>
                </a:cubicBezTo>
                <a:cubicBezTo>
                  <a:pt x="282445" y="1858744"/>
                  <a:pt x="274359" y="1858725"/>
                  <a:pt x="274359" y="1858725"/>
                </a:cubicBezTo>
                <a:lnTo>
                  <a:pt x="274070" y="1855269"/>
                </a:lnTo>
                <a:lnTo>
                  <a:pt x="290339" y="1856531"/>
                </a:lnTo>
                <a:cubicBezTo>
                  <a:pt x="290339" y="1856531"/>
                  <a:pt x="339722" y="1860457"/>
                  <a:pt x="356376" y="1865954"/>
                </a:cubicBezTo>
                <a:cubicBezTo>
                  <a:pt x="377651" y="1859543"/>
                  <a:pt x="394208" y="1854027"/>
                  <a:pt x="430789" y="1847413"/>
                </a:cubicBezTo>
                <a:cubicBezTo>
                  <a:pt x="433290" y="1846952"/>
                  <a:pt x="445325" y="1833638"/>
                  <a:pt x="457165" y="1814097"/>
                </a:cubicBezTo>
                <a:cubicBezTo>
                  <a:pt x="465828" y="1799878"/>
                  <a:pt x="474588" y="1782887"/>
                  <a:pt x="482387" y="1766639"/>
                </a:cubicBezTo>
                <a:cubicBezTo>
                  <a:pt x="496055" y="1737893"/>
                  <a:pt x="506454" y="1711469"/>
                  <a:pt x="505395" y="1708186"/>
                </a:cubicBezTo>
                <a:cubicBezTo>
                  <a:pt x="502409" y="1699013"/>
                  <a:pt x="438875" y="1703498"/>
                  <a:pt x="394112" y="1700321"/>
                </a:cubicBezTo>
                <a:cubicBezTo>
                  <a:pt x="366099" y="1698338"/>
                  <a:pt x="339722" y="1690349"/>
                  <a:pt x="322683" y="1687442"/>
                </a:cubicBezTo>
                <a:cubicBezTo>
                  <a:pt x="312286" y="1685650"/>
                  <a:pt x="304681" y="1688066"/>
                  <a:pt x="304681" y="1688066"/>
                </a:cubicBezTo>
                <a:cubicBezTo>
                  <a:pt x="304681" y="1688066"/>
                  <a:pt x="275609" y="1652564"/>
                  <a:pt x="260014" y="1639664"/>
                </a:cubicBezTo>
                <a:cubicBezTo>
                  <a:pt x="255395" y="1635794"/>
                  <a:pt x="236334" y="1620528"/>
                  <a:pt x="227670" y="1616724"/>
                </a:cubicBezTo>
                <a:cubicBezTo>
                  <a:pt x="207551" y="1607850"/>
                  <a:pt x="187817" y="1612325"/>
                  <a:pt x="187817" y="1612325"/>
                </a:cubicBezTo>
                <a:cubicBezTo>
                  <a:pt x="187817" y="1612325"/>
                  <a:pt x="208321" y="1594469"/>
                  <a:pt x="228921" y="1603527"/>
                </a:cubicBezTo>
                <a:cubicBezTo>
                  <a:pt x="265598" y="1619651"/>
                  <a:pt x="302563" y="1665570"/>
                  <a:pt x="314598" y="1667015"/>
                </a:cubicBezTo>
                <a:cubicBezTo>
                  <a:pt x="400658" y="1677305"/>
                  <a:pt x="502891" y="1677246"/>
                  <a:pt x="530711" y="1679586"/>
                </a:cubicBezTo>
                <a:cubicBezTo>
                  <a:pt x="558532" y="1681915"/>
                  <a:pt x="663556" y="1676294"/>
                  <a:pt x="679729" y="1674551"/>
                </a:cubicBezTo>
                <a:cubicBezTo>
                  <a:pt x="695805" y="1672818"/>
                  <a:pt x="750291" y="1660275"/>
                  <a:pt x="746537" y="1643756"/>
                </a:cubicBezTo>
                <a:cubicBezTo>
                  <a:pt x="742781" y="1627227"/>
                  <a:pt x="722759" y="1623743"/>
                  <a:pt x="703506" y="1614838"/>
                </a:cubicBezTo>
                <a:cubicBezTo>
                  <a:pt x="674531" y="1601439"/>
                  <a:pt x="635159" y="1533475"/>
                  <a:pt x="611286" y="1510497"/>
                </a:cubicBezTo>
                <a:cubicBezTo>
                  <a:pt x="590492" y="1490465"/>
                  <a:pt x="496731" y="1426747"/>
                  <a:pt x="473049" y="1419353"/>
                </a:cubicBezTo>
                <a:cubicBezTo>
                  <a:pt x="434543" y="1407368"/>
                  <a:pt x="429825" y="1410594"/>
                  <a:pt x="409610" y="1420923"/>
                </a:cubicBezTo>
                <a:cubicBezTo>
                  <a:pt x="396422" y="1427632"/>
                  <a:pt x="375436" y="1455356"/>
                  <a:pt x="369950" y="1464608"/>
                </a:cubicBezTo>
                <a:cubicBezTo>
                  <a:pt x="358397" y="1483880"/>
                  <a:pt x="346845" y="1502883"/>
                  <a:pt x="341551" y="1527776"/>
                </a:cubicBezTo>
                <a:cubicBezTo>
                  <a:pt x="337412" y="1547280"/>
                  <a:pt x="344824" y="1583948"/>
                  <a:pt x="345883" y="1610122"/>
                </a:cubicBezTo>
                <a:cubicBezTo>
                  <a:pt x="346653" y="1628392"/>
                  <a:pt x="333176" y="1656011"/>
                  <a:pt x="333176" y="1656011"/>
                </a:cubicBezTo>
                <a:cubicBezTo>
                  <a:pt x="333176" y="1656011"/>
                  <a:pt x="342994" y="1628095"/>
                  <a:pt x="338374" y="1597241"/>
                </a:cubicBezTo>
                <a:cubicBezTo>
                  <a:pt x="333176" y="1562557"/>
                  <a:pt x="332117" y="1547482"/>
                  <a:pt x="334812" y="1527468"/>
                </a:cubicBezTo>
                <a:cubicBezTo>
                  <a:pt x="337604" y="1506694"/>
                  <a:pt x="365328" y="1450717"/>
                  <a:pt x="363596" y="1447318"/>
                </a:cubicBezTo>
                <a:cubicBezTo>
                  <a:pt x="361478" y="1443304"/>
                  <a:pt x="322971" y="1464289"/>
                  <a:pt x="306029" y="1469632"/>
                </a:cubicBezTo>
                <a:cubicBezTo>
                  <a:pt x="289086" y="1474986"/>
                  <a:pt x="251062" y="1479374"/>
                  <a:pt x="215252" y="1487239"/>
                </a:cubicBezTo>
                <a:cubicBezTo>
                  <a:pt x="209284" y="1488548"/>
                  <a:pt x="188876" y="1535217"/>
                  <a:pt x="168564" y="1560469"/>
                </a:cubicBezTo>
                <a:cubicBezTo>
                  <a:pt x="149984" y="1583581"/>
                  <a:pt x="117929" y="1601718"/>
                  <a:pt x="107724" y="1595037"/>
                </a:cubicBezTo>
                <a:cubicBezTo>
                  <a:pt x="102045" y="1591340"/>
                  <a:pt x="142764" y="1586815"/>
                  <a:pt x="164425" y="1556069"/>
                </a:cubicBezTo>
                <a:cubicBezTo>
                  <a:pt x="184640" y="1527430"/>
                  <a:pt x="203700" y="1492092"/>
                  <a:pt x="200908" y="1485035"/>
                </a:cubicBezTo>
                <a:cubicBezTo>
                  <a:pt x="197925" y="1477353"/>
                  <a:pt x="152584" y="1483639"/>
                  <a:pt x="129384" y="1475610"/>
                </a:cubicBezTo>
                <a:cubicBezTo>
                  <a:pt x="124955" y="1474081"/>
                  <a:pt x="112730" y="1461036"/>
                  <a:pt x="107724" y="1453604"/>
                </a:cubicBezTo>
                <a:cubicBezTo>
                  <a:pt x="104258" y="1448415"/>
                  <a:pt x="95211" y="1448309"/>
                  <a:pt x="91071" y="1447318"/>
                </a:cubicBezTo>
                <a:cubicBezTo>
                  <a:pt x="81925" y="1445143"/>
                  <a:pt x="110130" y="1445441"/>
                  <a:pt x="110130" y="1445432"/>
                </a:cubicBezTo>
                <a:cubicBezTo>
                  <a:pt x="110130" y="1445432"/>
                  <a:pt x="122165" y="1470509"/>
                  <a:pt x="134294" y="1471211"/>
                </a:cubicBezTo>
                <a:cubicBezTo>
                  <a:pt x="141223" y="1471606"/>
                  <a:pt x="184833" y="1468708"/>
                  <a:pt x="224493" y="1468064"/>
                </a:cubicBezTo>
                <a:cubicBezTo>
                  <a:pt x="254336" y="1467582"/>
                  <a:pt x="280808" y="1464800"/>
                  <a:pt x="286391" y="1464289"/>
                </a:cubicBezTo>
                <a:cubicBezTo>
                  <a:pt x="301504" y="1462923"/>
                  <a:pt x="321624" y="1458360"/>
                  <a:pt x="320950" y="1450774"/>
                </a:cubicBezTo>
                <a:cubicBezTo>
                  <a:pt x="320276" y="1443198"/>
                  <a:pt x="308532" y="1442477"/>
                  <a:pt x="299291" y="1436326"/>
                </a:cubicBezTo>
                <a:cubicBezTo>
                  <a:pt x="289857" y="1430029"/>
                  <a:pt x="263673" y="1394845"/>
                  <a:pt x="253277" y="1386980"/>
                </a:cubicBezTo>
                <a:cubicBezTo>
                  <a:pt x="237008" y="1374648"/>
                  <a:pt x="224975" y="1368315"/>
                  <a:pt x="214770" y="1366861"/>
                </a:cubicBezTo>
                <a:cubicBezTo>
                  <a:pt x="206685" y="1365705"/>
                  <a:pt x="186084" y="1369632"/>
                  <a:pt x="168371" y="1374726"/>
                </a:cubicBezTo>
                <a:cubicBezTo>
                  <a:pt x="146712" y="1380963"/>
                  <a:pt x="126399" y="1389492"/>
                  <a:pt x="126399" y="1389492"/>
                </a:cubicBezTo>
                <a:cubicBezTo>
                  <a:pt x="126399" y="1389492"/>
                  <a:pt x="129769" y="1374686"/>
                  <a:pt x="143630" y="1368121"/>
                </a:cubicBezTo>
                <a:cubicBezTo>
                  <a:pt x="157492" y="1361556"/>
                  <a:pt x="203411" y="1361729"/>
                  <a:pt x="204085" y="1355550"/>
                </a:cubicBezTo>
                <a:cubicBezTo>
                  <a:pt x="204856" y="1349370"/>
                  <a:pt x="167986" y="1310296"/>
                  <a:pt x="167986" y="1310296"/>
                </a:cubicBezTo>
                <a:lnTo>
                  <a:pt x="175110" y="1302748"/>
                </a:lnTo>
                <a:cubicBezTo>
                  <a:pt x="175110" y="1302748"/>
                  <a:pt x="181463" y="1315677"/>
                  <a:pt x="190800" y="1326631"/>
                </a:cubicBezTo>
                <a:cubicBezTo>
                  <a:pt x="201967" y="1339772"/>
                  <a:pt x="216792" y="1351507"/>
                  <a:pt x="221798" y="1353980"/>
                </a:cubicBezTo>
                <a:cubicBezTo>
                  <a:pt x="230846" y="1358524"/>
                  <a:pt x="253277" y="1372433"/>
                  <a:pt x="268775" y="1385411"/>
                </a:cubicBezTo>
                <a:cubicBezTo>
                  <a:pt x="280039" y="1394874"/>
                  <a:pt x="287355" y="1416774"/>
                  <a:pt x="309014" y="1425322"/>
                </a:cubicBezTo>
                <a:cubicBezTo>
                  <a:pt x="326340" y="1432177"/>
                  <a:pt x="357530" y="1426929"/>
                  <a:pt x="377651" y="1417149"/>
                </a:cubicBezTo>
                <a:cubicBezTo>
                  <a:pt x="397769" y="1407368"/>
                  <a:pt x="448213" y="1383206"/>
                  <a:pt x="448213" y="1383206"/>
                </a:cubicBezTo>
                <a:lnTo>
                  <a:pt x="491724" y="1400803"/>
                </a:lnTo>
                <a:cubicBezTo>
                  <a:pt x="491724" y="1400803"/>
                  <a:pt x="471316" y="1387605"/>
                  <a:pt x="446479" y="1360575"/>
                </a:cubicBezTo>
                <a:cubicBezTo>
                  <a:pt x="421548" y="1333553"/>
                  <a:pt x="388336" y="1286721"/>
                  <a:pt x="388336" y="1286721"/>
                </a:cubicBezTo>
                <a:lnTo>
                  <a:pt x="405566" y="1276660"/>
                </a:lnTo>
                <a:cubicBezTo>
                  <a:pt x="405566" y="1276660"/>
                  <a:pt x="427612" y="1314233"/>
                  <a:pt x="444072" y="1330405"/>
                </a:cubicBezTo>
                <a:cubicBezTo>
                  <a:pt x="460534" y="1346578"/>
                  <a:pt x="509437" y="1403701"/>
                  <a:pt x="536103" y="1419662"/>
                </a:cubicBezTo>
                <a:cubicBezTo>
                  <a:pt x="581828" y="1447020"/>
                  <a:pt x="629574" y="1495134"/>
                  <a:pt x="656048" y="1515840"/>
                </a:cubicBezTo>
                <a:cubicBezTo>
                  <a:pt x="672028" y="1528336"/>
                  <a:pt x="676359" y="1569632"/>
                  <a:pt x="726321" y="1585920"/>
                </a:cubicBezTo>
                <a:cubicBezTo>
                  <a:pt x="768775" y="1599791"/>
                  <a:pt x="835581" y="1602758"/>
                  <a:pt x="894688" y="1566755"/>
                </a:cubicBezTo>
                <a:cubicBezTo>
                  <a:pt x="953795" y="1530752"/>
                  <a:pt x="1062286" y="1503268"/>
                  <a:pt x="1062286" y="1503268"/>
                </a:cubicBezTo>
                <a:lnTo>
                  <a:pt x="1044571" y="1481579"/>
                </a:lnTo>
                <a:cubicBezTo>
                  <a:pt x="1044571" y="1481579"/>
                  <a:pt x="1028689" y="1480733"/>
                  <a:pt x="1016847" y="1474031"/>
                </a:cubicBezTo>
                <a:cubicBezTo>
                  <a:pt x="1005007" y="1467341"/>
                  <a:pt x="998750" y="1466407"/>
                  <a:pt x="992878" y="1460209"/>
                </a:cubicBezTo>
                <a:cubicBezTo>
                  <a:pt x="985658" y="1464185"/>
                  <a:pt x="913556" y="1466802"/>
                  <a:pt x="913556" y="1466812"/>
                </a:cubicBezTo>
                <a:lnTo>
                  <a:pt x="902197" y="1473407"/>
                </a:lnTo>
                <a:lnTo>
                  <a:pt x="900464" y="1470894"/>
                </a:lnTo>
                <a:lnTo>
                  <a:pt x="907972" y="1462403"/>
                </a:lnTo>
                <a:cubicBezTo>
                  <a:pt x="907972" y="1462403"/>
                  <a:pt x="895074" y="1450120"/>
                  <a:pt x="881210" y="1439782"/>
                </a:cubicBezTo>
                <a:cubicBezTo>
                  <a:pt x="867349" y="1429442"/>
                  <a:pt x="851466" y="1422175"/>
                  <a:pt x="851466" y="1422175"/>
                </a:cubicBezTo>
                <a:cubicBezTo>
                  <a:pt x="851466" y="1422175"/>
                  <a:pt x="866771" y="1425216"/>
                  <a:pt x="881403" y="1433494"/>
                </a:cubicBezTo>
                <a:cubicBezTo>
                  <a:pt x="896036" y="1441763"/>
                  <a:pt x="910187" y="1455491"/>
                  <a:pt x="910187" y="1455491"/>
                </a:cubicBezTo>
                <a:cubicBezTo>
                  <a:pt x="910187" y="1455491"/>
                  <a:pt x="979593" y="1455588"/>
                  <a:pt x="979401" y="1444181"/>
                </a:cubicBezTo>
                <a:cubicBezTo>
                  <a:pt x="979304" y="1440619"/>
                  <a:pt x="969678" y="1432061"/>
                  <a:pt x="960532" y="1419979"/>
                </a:cubicBezTo>
                <a:cubicBezTo>
                  <a:pt x="951291" y="1407888"/>
                  <a:pt x="931365" y="1370951"/>
                  <a:pt x="931365" y="1370951"/>
                </a:cubicBezTo>
                <a:cubicBezTo>
                  <a:pt x="931365" y="1370951"/>
                  <a:pt x="945709" y="1392496"/>
                  <a:pt x="961495" y="1410545"/>
                </a:cubicBezTo>
                <a:cubicBezTo>
                  <a:pt x="973817" y="1424658"/>
                  <a:pt x="987198" y="1435940"/>
                  <a:pt x="994225" y="1439782"/>
                </a:cubicBezTo>
                <a:cubicBezTo>
                  <a:pt x="1003948" y="1445075"/>
                  <a:pt x="1027725" y="1456540"/>
                  <a:pt x="1028786" y="1453604"/>
                </a:cubicBezTo>
                <a:cubicBezTo>
                  <a:pt x="1030132" y="1449822"/>
                  <a:pt x="1019158" y="1432177"/>
                  <a:pt x="1016270" y="1413693"/>
                </a:cubicBezTo>
                <a:cubicBezTo>
                  <a:pt x="1014440" y="1402334"/>
                  <a:pt x="1011457" y="1384929"/>
                  <a:pt x="1007702" y="1364974"/>
                </a:cubicBezTo>
                <a:cubicBezTo>
                  <a:pt x="1004045" y="1345028"/>
                  <a:pt x="1004045" y="1341678"/>
                  <a:pt x="1001348" y="1333861"/>
                </a:cubicBezTo>
                <a:cubicBezTo>
                  <a:pt x="994417" y="1313606"/>
                  <a:pt x="967465" y="1242399"/>
                  <a:pt x="967465" y="1242409"/>
                </a:cubicBezTo>
                <a:lnTo>
                  <a:pt x="974396" y="1242409"/>
                </a:lnTo>
                <a:cubicBezTo>
                  <a:pt x="974396" y="1242409"/>
                  <a:pt x="974491" y="1246829"/>
                  <a:pt x="983540" y="1265975"/>
                </a:cubicBezTo>
                <a:cubicBezTo>
                  <a:pt x="992589" y="1285132"/>
                  <a:pt x="1006740" y="1310372"/>
                  <a:pt x="1010688" y="1319095"/>
                </a:cubicBezTo>
                <a:cubicBezTo>
                  <a:pt x="1015884" y="1330463"/>
                  <a:pt x="1018388" y="1353008"/>
                  <a:pt x="1020217" y="1366861"/>
                </a:cubicBezTo>
                <a:cubicBezTo>
                  <a:pt x="1022047" y="1380723"/>
                  <a:pt x="1025127" y="1403633"/>
                  <a:pt x="1025127" y="1403633"/>
                </a:cubicBezTo>
                <a:cubicBezTo>
                  <a:pt x="1025127" y="1403633"/>
                  <a:pt x="1034176" y="1420346"/>
                  <a:pt x="1040048" y="1435382"/>
                </a:cubicBezTo>
                <a:cubicBezTo>
                  <a:pt x="1045920" y="1450418"/>
                  <a:pt x="1051310" y="1463039"/>
                  <a:pt x="1051310" y="1463039"/>
                </a:cubicBezTo>
                <a:cubicBezTo>
                  <a:pt x="1051310" y="1463039"/>
                  <a:pt x="1058530" y="1471164"/>
                  <a:pt x="1069986" y="1485352"/>
                </a:cubicBezTo>
                <a:cubicBezTo>
                  <a:pt x="1081538" y="1499543"/>
                  <a:pt x="1095400" y="1510497"/>
                  <a:pt x="1095400" y="1510497"/>
                </a:cubicBezTo>
                <a:cubicBezTo>
                  <a:pt x="1095400" y="1510497"/>
                  <a:pt x="1095592" y="1496943"/>
                  <a:pt x="1097517" y="1481579"/>
                </a:cubicBezTo>
                <a:cubicBezTo>
                  <a:pt x="1099539" y="1466225"/>
                  <a:pt x="1104546" y="1454808"/>
                  <a:pt x="1103485" y="1453604"/>
                </a:cubicBezTo>
                <a:cubicBezTo>
                  <a:pt x="1102620" y="1452661"/>
                  <a:pt x="1096554" y="1445364"/>
                  <a:pt x="1092800" y="1434439"/>
                </a:cubicBezTo>
                <a:cubicBezTo>
                  <a:pt x="1089046" y="1423513"/>
                  <a:pt x="1088469" y="1406146"/>
                  <a:pt x="1088469" y="1406146"/>
                </a:cubicBezTo>
                <a:lnTo>
                  <a:pt x="1068253" y="1386980"/>
                </a:lnTo>
                <a:lnTo>
                  <a:pt x="1067964" y="1375977"/>
                </a:lnTo>
                <a:cubicBezTo>
                  <a:pt x="1067964" y="1375977"/>
                  <a:pt x="1086831" y="1394411"/>
                  <a:pt x="1088854" y="1392323"/>
                </a:cubicBezTo>
                <a:cubicBezTo>
                  <a:pt x="1089720" y="1391359"/>
                  <a:pt x="1090202" y="1385941"/>
                  <a:pt x="1090587" y="1379125"/>
                </a:cubicBezTo>
                <a:cubicBezTo>
                  <a:pt x="1091549" y="1363790"/>
                  <a:pt x="1093764" y="1340782"/>
                  <a:pt x="1093764" y="1340782"/>
                </a:cubicBezTo>
                <a:lnTo>
                  <a:pt x="1093379" y="1397347"/>
                </a:lnTo>
                <a:cubicBezTo>
                  <a:pt x="1093379" y="1397347"/>
                  <a:pt x="1094148" y="1410911"/>
                  <a:pt x="1096171" y="1422175"/>
                </a:cubicBezTo>
                <a:cubicBezTo>
                  <a:pt x="1098672" y="1435719"/>
                  <a:pt x="1104161" y="1443392"/>
                  <a:pt x="1106856" y="1442919"/>
                </a:cubicBezTo>
                <a:cubicBezTo>
                  <a:pt x="1113016" y="1441889"/>
                  <a:pt x="1117734" y="1426958"/>
                  <a:pt x="1121969" y="1418410"/>
                </a:cubicBezTo>
                <a:cubicBezTo>
                  <a:pt x="1126205" y="1409852"/>
                  <a:pt x="1142762" y="1384149"/>
                  <a:pt x="1142762" y="1384149"/>
                </a:cubicBezTo>
                <a:lnTo>
                  <a:pt x="1148346" y="1386662"/>
                </a:lnTo>
                <a:cubicBezTo>
                  <a:pt x="1148346" y="1386662"/>
                  <a:pt x="1128226" y="1417746"/>
                  <a:pt x="1123895" y="1424379"/>
                </a:cubicBezTo>
                <a:cubicBezTo>
                  <a:pt x="1119659" y="1431012"/>
                  <a:pt x="1106759" y="1450649"/>
                  <a:pt x="1104353" y="1476554"/>
                </a:cubicBezTo>
                <a:cubicBezTo>
                  <a:pt x="1102139" y="1499822"/>
                  <a:pt x="1100213" y="1513722"/>
                  <a:pt x="1107239" y="1527776"/>
                </a:cubicBezTo>
                <a:cubicBezTo>
                  <a:pt x="1113593" y="1540397"/>
                  <a:pt x="1156047" y="1572405"/>
                  <a:pt x="1156047" y="1572405"/>
                </a:cubicBezTo>
                <a:cubicBezTo>
                  <a:pt x="1156047" y="1572405"/>
                  <a:pt x="1182423" y="1610554"/>
                  <a:pt x="1195901" y="1620181"/>
                </a:cubicBezTo>
                <a:cubicBezTo>
                  <a:pt x="1219099" y="1636671"/>
                  <a:pt x="1293128" y="1649937"/>
                  <a:pt x="1306220" y="1652238"/>
                </a:cubicBezTo>
                <a:cubicBezTo>
                  <a:pt x="1301984" y="1639541"/>
                  <a:pt x="1295823" y="1616254"/>
                  <a:pt x="1290335" y="1596924"/>
                </a:cubicBezTo>
                <a:lnTo>
                  <a:pt x="1254429" y="1540666"/>
                </a:lnTo>
                <a:lnTo>
                  <a:pt x="1258376" y="1534380"/>
                </a:lnTo>
                <a:lnTo>
                  <a:pt x="1282250" y="1569267"/>
                </a:lnTo>
                <a:cubicBezTo>
                  <a:pt x="1260976" y="1492458"/>
                  <a:pt x="1232673" y="1386026"/>
                  <a:pt x="1198307" y="1273204"/>
                </a:cubicBezTo>
                <a:cubicBezTo>
                  <a:pt x="1194745" y="1270518"/>
                  <a:pt x="1190509" y="1268180"/>
                  <a:pt x="1187622" y="1265350"/>
                </a:cubicBezTo>
                <a:cubicBezTo>
                  <a:pt x="1175203" y="1253297"/>
                  <a:pt x="1158260" y="1211740"/>
                  <a:pt x="1127070" y="1176093"/>
                </a:cubicBezTo>
                <a:cubicBezTo>
                  <a:pt x="1095977" y="1140437"/>
                  <a:pt x="999327" y="1068901"/>
                  <a:pt x="998365" y="1069547"/>
                </a:cubicBezTo>
                <a:cubicBezTo>
                  <a:pt x="997499" y="1070192"/>
                  <a:pt x="972952" y="1074659"/>
                  <a:pt x="965058" y="1076151"/>
                </a:cubicBezTo>
                <a:cubicBezTo>
                  <a:pt x="957163" y="1077643"/>
                  <a:pt x="952544" y="1084631"/>
                  <a:pt x="952544" y="1084631"/>
                </a:cubicBezTo>
                <a:lnTo>
                  <a:pt x="925011" y="1115436"/>
                </a:lnTo>
                <a:lnTo>
                  <a:pt x="900849" y="1170750"/>
                </a:lnTo>
                <a:lnTo>
                  <a:pt x="897287" y="1159748"/>
                </a:lnTo>
                <a:lnTo>
                  <a:pt x="924626" y="1107263"/>
                </a:lnTo>
                <a:lnTo>
                  <a:pt x="946672" y="1080551"/>
                </a:lnTo>
                <a:cubicBezTo>
                  <a:pt x="946672" y="1080551"/>
                  <a:pt x="928959" y="1066563"/>
                  <a:pt x="920872" y="1062944"/>
                </a:cubicBezTo>
                <a:cubicBezTo>
                  <a:pt x="912690" y="1059324"/>
                  <a:pt x="904218" y="1055713"/>
                  <a:pt x="904218" y="1055713"/>
                </a:cubicBezTo>
                <a:cubicBezTo>
                  <a:pt x="904218" y="1055713"/>
                  <a:pt x="885639" y="1063039"/>
                  <a:pt x="881210" y="1064204"/>
                </a:cubicBezTo>
                <a:cubicBezTo>
                  <a:pt x="876687" y="1065369"/>
                  <a:pt x="852428" y="1058544"/>
                  <a:pt x="852428" y="1058544"/>
                </a:cubicBezTo>
                <a:lnTo>
                  <a:pt x="851851" y="1053519"/>
                </a:lnTo>
                <a:cubicBezTo>
                  <a:pt x="851851" y="1053519"/>
                  <a:pt x="876879" y="1057417"/>
                  <a:pt x="884389" y="1057918"/>
                </a:cubicBezTo>
                <a:cubicBezTo>
                  <a:pt x="891800" y="1058419"/>
                  <a:pt x="900079" y="1049120"/>
                  <a:pt x="900079" y="1049120"/>
                </a:cubicBezTo>
                <a:cubicBezTo>
                  <a:pt x="900079" y="1049120"/>
                  <a:pt x="889105" y="1011741"/>
                  <a:pt x="883136" y="998514"/>
                </a:cubicBezTo>
                <a:cubicBezTo>
                  <a:pt x="877264" y="985296"/>
                  <a:pt x="861958" y="952634"/>
                  <a:pt x="861958" y="952634"/>
                </a:cubicBezTo>
                <a:lnTo>
                  <a:pt x="869467" y="955772"/>
                </a:lnTo>
                <a:cubicBezTo>
                  <a:pt x="869467" y="955772"/>
                  <a:pt x="886698" y="987876"/>
                  <a:pt x="892859" y="1001968"/>
                </a:cubicBezTo>
                <a:cubicBezTo>
                  <a:pt x="899116" y="1016062"/>
                  <a:pt x="908934" y="1050063"/>
                  <a:pt x="908934" y="1050063"/>
                </a:cubicBezTo>
                <a:cubicBezTo>
                  <a:pt x="908934" y="1050063"/>
                  <a:pt x="918657" y="1048321"/>
                  <a:pt x="929536" y="1053202"/>
                </a:cubicBezTo>
                <a:cubicBezTo>
                  <a:pt x="940509" y="1058091"/>
                  <a:pt x="950232" y="1071433"/>
                  <a:pt x="950232" y="1071433"/>
                </a:cubicBezTo>
                <a:cubicBezTo>
                  <a:pt x="950232" y="1071433"/>
                  <a:pt x="959473" y="1069596"/>
                  <a:pt x="967465" y="1062635"/>
                </a:cubicBezTo>
                <a:cubicBezTo>
                  <a:pt x="975453" y="1055675"/>
                  <a:pt x="987873" y="1050689"/>
                  <a:pt x="987873" y="1050689"/>
                </a:cubicBezTo>
                <a:lnTo>
                  <a:pt x="949173" y="973686"/>
                </a:lnTo>
                <a:lnTo>
                  <a:pt x="928380" y="955772"/>
                </a:lnTo>
                <a:cubicBezTo>
                  <a:pt x="928380" y="955772"/>
                  <a:pt x="885543" y="937279"/>
                  <a:pt x="865712" y="932206"/>
                </a:cubicBezTo>
                <a:cubicBezTo>
                  <a:pt x="845882" y="927123"/>
                  <a:pt x="831443" y="911462"/>
                  <a:pt x="831443" y="911462"/>
                </a:cubicBezTo>
                <a:cubicBezTo>
                  <a:pt x="831443" y="911462"/>
                  <a:pt x="799192" y="873177"/>
                  <a:pt x="790722" y="864946"/>
                </a:cubicBezTo>
                <a:cubicBezTo>
                  <a:pt x="782347" y="856706"/>
                  <a:pt x="744131" y="826603"/>
                  <a:pt x="744131" y="826603"/>
                </a:cubicBezTo>
                <a:lnTo>
                  <a:pt x="744322" y="815601"/>
                </a:lnTo>
                <a:cubicBezTo>
                  <a:pt x="744322" y="815601"/>
                  <a:pt x="806125" y="860566"/>
                  <a:pt x="817484" y="868719"/>
                </a:cubicBezTo>
                <a:cubicBezTo>
                  <a:pt x="828940" y="876854"/>
                  <a:pt x="856951" y="902970"/>
                  <a:pt x="856951" y="902970"/>
                </a:cubicBezTo>
                <a:cubicBezTo>
                  <a:pt x="856951" y="902970"/>
                  <a:pt x="934637" y="937895"/>
                  <a:pt x="938296" y="929376"/>
                </a:cubicBezTo>
                <a:cubicBezTo>
                  <a:pt x="941954" y="920856"/>
                  <a:pt x="928380" y="852374"/>
                  <a:pt x="928380" y="852374"/>
                </a:cubicBezTo>
                <a:lnTo>
                  <a:pt x="892859" y="800516"/>
                </a:lnTo>
                <a:lnTo>
                  <a:pt x="854835" y="744885"/>
                </a:lnTo>
                <a:lnTo>
                  <a:pt x="858782" y="738598"/>
                </a:lnTo>
                <a:lnTo>
                  <a:pt x="898634" y="792969"/>
                </a:lnTo>
                <a:lnTo>
                  <a:pt x="930401" y="836028"/>
                </a:lnTo>
                <a:lnTo>
                  <a:pt x="931749" y="806485"/>
                </a:lnTo>
                <a:lnTo>
                  <a:pt x="930980" y="708427"/>
                </a:lnTo>
                <a:cubicBezTo>
                  <a:pt x="930980" y="708427"/>
                  <a:pt x="914519" y="665606"/>
                  <a:pt x="909321" y="653427"/>
                </a:cubicBezTo>
                <a:cubicBezTo>
                  <a:pt x="904218" y="641249"/>
                  <a:pt x="902100" y="625169"/>
                  <a:pt x="900270" y="616969"/>
                </a:cubicBezTo>
                <a:cubicBezTo>
                  <a:pt x="898346" y="608770"/>
                  <a:pt x="882559" y="580830"/>
                  <a:pt x="882559" y="580825"/>
                </a:cubicBezTo>
                <a:cubicBezTo>
                  <a:pt x="882559" y="580825"/>
                  <a:pt x="898923" y="596030"/>
                  <a:pt x="903833" y="607540"/>
                </a:cubicBezTo>
                <a:cubicBezTo>
                  <a:pt x="908646" y="619052"/>
                  <a:pt x="913652" y="638016"/>
                  <a:pt x="917310" y="654998"/>
                </a:cubicBezTo>
                <a:cubicBezTo>
                  <a:pt x="920872" y="671979"/>
                  <a:pt x="929632" y="690562"/>
                  <a:pt x="935119" y="698056"/>
                </a:cubicBezTo>
                <a:cubicBezTo>
                  <a:pt x="940703" y="705548"/>
                  <a:pt x="944072" y="696487"/>
                  <a:pt x="944072" y="696483"/>
                </a:cubicBezTo>
                <a:cubicBezTo>
                  <a:pt x="944072" y="696485"/>
                  <a:pt x="942050" y="729945"/>
                  <a:pt x="939741" y="749599"/>
                </a:cubicBezTo>
                <a:cubicBezTo>
                  <a:pt x="937334" y="769249"/>
                  <a:pt x="940703" y="836654"/>
                  <a:pt x="940703" y="836654"/>
                </a:cubicBezTo>
                <a:lnTo>
                  <a:pt x="963324" y="963627"/>
                </a:lnTo>
                <a:cubicBezTo>
                  <a:pt x="963324" y="963627"/>
                  <a:pt x="998173" y="1014512"/>
                  <a:pt x="1011457" y="1035286"/>
                </a:cubicBezTo>
                <a:cubicBezTo>
                  <a:pt x="1024838" y="1056070"/>
                  <a:pt x="1061418" y="1073821"/>
                  <a:pt x="1087410" y="1105377"/>
                </a:cubicBezTo>
                <a:cubicBezTo>
                  <a:pt x="1113402" y="1136922"/>
                  <a:pt x="1153929" y="1172579"/>
                  <a:pt x="1165577" y="1189917"/>
                </a:cubicBezTo>
                <a:cubicBezTo>
                  <a:pt x="1167695" y="1193026"/>
                  <a:pt x="1172219" y="1196607"/>
                  <a:pt x="1175299" y="1199976"/>
                </a:cubicBezTo>
                <a:cubicBezTo>
                  <a:pt x="1161823" y="1158380"/>
                  <a:pt x="1147865" y="1116861"/>
                  <a:pt x="1132847" y="1077085"/>
                </a:cubicBezTo>
                <a:cubicBezTo>
                  <a:pt x="1052658" y="864166"/>
                  <a:pt x="999232" y="689882"/>
                  <a:pt x="999232" y="689884"/>
                </a:cubicBezTo>
                <a:lnTo>
                  <a:pt x="1057086" y="702455"/>
                </a:lnTo>
                <a:cubicBezTo>
                  <a:pt x="1063248" y="723209"/>
                  <a:pt x="1108298" y="906041"/>
                  <a:pt x="1176455" y="1082428"/>
                </a:cubicBezTo>
                <a:cubicBezTo>
                  <a:pt x="1178380" y="1087404"/>
                  <a:pt x="1192819" y="994354"/>
                  <a:pt x="1201676" y="897945"/>
                </a:cubicBezTo>
                <a:cubicBezTo>
                  <a:pt x="1207355" y="835912"/>
                  <a:pt x="1206778" y="765461"/>
                  <a:pt x="1211976" y="741742"/>
                </a:cubicBezTo>
                <a:cubicBezTo>
                  <a:pt x="1215730" y="724734"/>
                  <a:pt x="1219485" y="666709"/>
                  <a:pt x="1233058" y="700255"/>
                </a:cubicBezTo>
                <a:cubicBezTo>
                  <a:pt x="1243743" y="726767"/>
                  <a:pt x="1224298" y="884998"/>
                  <a:pt x="1224876" y="886943"/>
                </a:cubicBezTo>
                <a:cubicBezTo>
                  <a:pt x="1228342" y="897503"/>
                  <a:pt x="1196960" y="1134246"/>
                  <a:pt x="1200521" y="1144980"/>
                </a:cubicBezTo>
                <a:cubicBezTo>
                  <a:pt x="1243743" y="1276872"/>
                  <a:pt x="1289181" y="1412837"/>
                  <a:pt x="1330767" y="1534697"/>
                </a:cubicBezTo>
                <a:lnTo>
                  <a:pt x="1330959" y="1508292"/>
                </a:lnTo>
                <a:cubicBezTo>
                  <a:pt x="1330959" y="1508292"/>
                  <a:pt x="1315653" y="1464483"/>
                  <a:pt x="1310743" y="1452035"/>
                </a:cubicBezTo>
                <a:cubicBezTo>
                  <a:pt x="1305835" y="1439588"/>
                  <a:pt x="1304199" y="1423242"/>
                  <a:pt x="1302464" y="1414954"/>
                </a:cubicBezTo>
                <a:cubicBezTo>
                  <a:pt x="1300733" y="1406656"/>
                  <a:pt x="1285330" y="1378182"/>
                  <a:pt x="1285330" y="1378182"/>
                </a:cubicBezTo>
                <a:cubicBezTo>
                  <a:pt x="1285427" y="1378182"/>
                  <a:pt x="1301599" y="1394382"/>
                  <a:pt x="1306220" y="1406146"/>
                </a:cubicBezTo>
                <a:cubicBezTo>
                  <a:pt x="1310840" y="1417910"/>
                  <a:pt x="1315461" y="1436759"/>
                  <a:pt x="1318735" y="1453923"/>
                </a:cubicBezTo>
                <a:cubicBezTo>
                  <a:pt x="1322007" y="1471086"/>
                  <a:pt x="1329997" y="1490455"/>
                  <a:pt x="1335389" y="1498233"/>
                </a:cubicBezTo>
                <a:cubicBezTo>
                  <a:pt x="1340682" y="1506020"/>
                  <a:pt x="1344436" y="1496981"/>
                  <a:pt x="1344436" y="1496981"/>
                </a:cubicBezTo>
                <a:cubicBezTo>
                  <a:pt x="1344436" y="1496981"/>
                  <a:pt x="1341646" y="1530577"/>
                  <a:pt x="1338949" y="1550091"/>
                </a:cubicBezTo>
                <a:cubicBezTo>
                  <a:pt x="1338661" y="1551659"/>
                  <a:pt x="1338661" y="1556146"/>
                  <a:pt x="1338564" y="1558263"/>
                </a:cubicBezTo>
                <a:cubicBezTo>
                  <a:pt x="1395168" y="1723280"/>
                  <a:pt x="1442339" y="1852968"/>
                  <a:pt x="1456103" y="1868159"/>
                </a:cubicBezTo>
                <a:cubicBezTo>
                  <a:pt x="1472758" y="1886497"/>
                  <a:pt x="1512227" y="1942524"/>
                  <a:pt x="1556700" y="2003304"/>
                </a:cubicBezTo>
                <a:cubicBezTo>
                  <a:pt x="1568444" y="2021114"/>
                  <a:pt x="1597613" y="2044208"/>
                  <a:pt x="1607433" y="2059245"/>
                </a:cubicBezTo>
                <a:cubicBezTo>
                  <a:pt x="1617539" y="2074599"/>
                  <a:pt x="1631209" y="2104989"/>
                  <a:pt x="1652676" y="2126504"/>
                </a:cubicBezTo>
                <a:cubicBezTo>
                  <a:pt x="1674143" y="2148020"/>
                  <a:pt x="1745861" y="2167060"/>
                  <a:pt x="1768867" y="2175849"/>
                </a:cubicBezTo>
                <a:cubicBezTo>
                  <a:pt x="1791874" y="2184629"/>
                  <a:pt x="1834519" y="2202245"/>
                  <a:pt x="1834519" y="2202245"/>
                </a:cubicBezTo>
                <a:cubicBezTo>
                  <a:pt x="1834519" y="2202245"/>
                  <a:pt x="1854927" y="2208762"/>
                  <a:pt x="1859355" y="2212613"/>
                </a:cubicBezTo>
                <a:cubicBezTo>
                  <a:pt x="1863785" y="2216464"/>
                  <a:pt x="1876973" y="2214817"/>
                  <a:pt x="1876973" y="2214817"/>
                </a:cubicBezTo>
                <a:lnTo>
                  <a:pt x="1882363" y="2221421"/>
                </a:lnTo>
                <a:cubicBezTo>
                  <a:pt x="1882363" y="2221421"/>
                  <a:pt x="1891798" y="2220372"/>
                  <a:pt x="1896803" y="2222672"/>
                </a:cubicBezTo>
                <a:cubicBezTo>
                  <a:pt x="1901809" y="2224974"/>
                  <a:pt x="1927512" y="2222568"/>
                  <a:pt x="1927705" y="2216386"/>
                </a:cubicBezTo>
                <a:cubicBezTo>
                  <a:pt x="1927896" y="2210207"/>
                  <a:pt x="1905466" y="2207358"/>
                  <a:pt x="1900171" y="2207906"/>
                </a:cubicBezTo>
                <a:cubicBezTo>
                  <a:pt x="1894878" y="2208446"/>
                  <a:pt x="1883904" y="2213874"/>
                  <a:pt x="1883904" y="2213874"/>
                </a:cubicBezTo>
                <a:lnTo>
                  <a:pt x="1882749" y="2208850"/>
                </a:lnTo>
                <a:lnTo>
                  <a:pt x="1891221" y="2203815"/>
                </a:lnTo>
                <a:cubicBezTo>
                  <a:pt x="1891221" y="2203815"/>
                  <a:pt x="1880631" y="2187903"/>
                  <a:pt x="1877935" y="2184648"/>
                </a:cubicBezTo>
                <a:cubicBezTo>
                  <a:pt x="1875335" y="2181386"/>
                  <a:pt x="1867634" y="2176168"/>
                  <a:pt x="1867634" y="2176159"/>
                </a:cubicBezTo>
                <a:cubicBezTo>
                  <a:pt x="1867634" y="2176159"/>
                  <a:pt x="1859068" y="2175369"/>
                  <a:pt x="1853773" y="2173020"/>
                </a:cubicBezTo>
                <a:cubicBezTo>
                  <a:pt x="1848478" y="2170670"/>
                  <a:pt x="1834906" y="2157299"/>
                  <a:pt x="1834906" y="2157299"/>
                </a:cubicBezTo>
                <a:lnTo>
                  <a:pt x="1838467" y="2156049"/>
                </a:lnTo>
                <a:cubicBezTo>
                  <a:pt x="1838467" y="2156049"/>
                  <a:pt x="1853677" y="2166887"/>
                  <a:pt x="1858972" y="2169246"/>
                </a:cubicBezTo>
                <a:cubicBezTo>
                  <a:pt x="1864168" y="2171604"/>
                  <a:pt x="1866288" y="2169246"/>
                  <a:pt x="1866288" y="2169246"/>
                </a:cubicBezTo>
                <a:lnTo>
                  <a:pt x="1867250" y="2145988"/>
                </a:lnTo>
                <a:lnTo>
                  <a:pt x="1870234" y="2173963"/>
                </a:lnTo>
                <a:cubicBezTo>
                  <a:pt x="1870234" y="2173963"/>
                  <a:pt x="1879186" y="2178719"/>
                  <a:pt x="1885349" y="2184648"/>
                </a:cubicBezTo>
                <a:cubicBezTo>
                  <a:pt x="1891412" y="2190569"/>
                  <a:pt x="1895840" y="2201609"/>
                  <a:pt x="1895840" y="2201619"/>
                </a:cubicBezTo>
                <a:cubicBezTo>
                  <a:pt x="1895840" y="2201619"/>
                  <a:pt x="1908452" y="2201042"/>
                  <a:pt x="1913457" y="2201619"/>
                </a:cubicBezTo>
                <a:cubicBezTo>
                  <a:pt x="1918463" y="2202188"/>
                  <a:pt x="1928186" y="2206644"/>
                  <a:pt x="1928186" y="2206644"/>
                </a:cubicBezTo>
                <a:cubicBezTo>
                  <a:pt x="1928186" y="2206644"/>
                  <a:pt x="1911629" y="2148241"/>
                  <a:pt x="1906140" y="2136555"/>
                </a:cubicBezTo>
                <a:cubicBezTo>
                  <a:pt x="1900653" y="2124868"/>
                  <a:pt x="1887755" y="2105519"/>
                  <a:pt x="1883711" y="2099474"/>
                </a:cubicBezTo>
                <a:cubicBezTo>
                  <a:pt x="1879668" y="2093428"/>
                  <a:pt x="1871293" y="2088605"/>
                  <a:pt x="1862534" y="2083128"/>
                </a:cubicBezTo>
                <a:cubicBezTo>
                  <a:pt x="1853773" y="2077650"/>
                  <a:pt x="1845398" y="2065618"/>
                  <a:pt x="1842029" y="2061131"/>
                </a:cubicBezTo>
                <a:cubicBezTo>
                  <a:pt x="1838755" y="2056645"/>
                  <a:pt x="1820754" y="2015906"/>
                  <a:pt x="1818251" y="2011160"/>
                </a:cubicBezTo>
                <a:cubicBezTo>
                  <a:pt x="1815749" y="2006415"/>
                  <a:pt x="1805159" y="1995662"/>
                  <a:pt x="1802175" y="1992610"/>
                </a:cubicBezTo>
                <a:cubicBezTo>
                  <a:pt x="1799287" y="1989567"/>
                  <a:pt x="1792453" y="1978478"/>
                  <a:pt x="1792453" y="1978468"/>
                </a:cubicBezTo>
                <a:lnTo>
                  <a:pt x="1785907" y="1975639"/>
                </a:lnTo>
                <a:cubicBezTo>
                  <a:pt x="1785907" y="1975639"/>
                  <a:pt x="1786677" y="1970585"/>
                  <a:pt x="1786964" y="1966840"/>
                </a:cubicBezTo>
                <a:cubicBezTo>
                  <a:pt x="1786964" y="1965982"/>
                  <a:pt x="1780420" y="1950503"/>
                  <a:pt x="1776857" y="1941695"/>
                </a:cubicBezTo>
                <a:cubicBezTo>
                  <a:pt x="1772910" y="1942773"/>
                  <a:pt x="1768772" y="1943669"/>
                  <a:pt x="1763766" y="1942014"/>
                </a:cubicBezTo>
                <a:cubicBezTo>
                  <a:pt x="1742202" y="1934948"/>
                  <a:pt x="1728437" y="1913731"/>
                  <a:pt x="1728437" y="1913731"/>
                </a:cubicBezTo>
                <a:cubicBezTo>
                  <a:pt x="1728437" y="1913731"/>
                  <a:pt x="1739795" y="1920421"/>
                  <a:pt x="1751058" y="1929123"/>
                </a:cubicBezTo>
                <a:cubicBezTo>
                  <a:pt x="1755487" y="1932522"/>
                  <a:pt x="1766172" y="1936122"/>
                  <a:pt x="1774066" y="1935409"/>
                </a:cubicBezTo>
                <a:cubicBezTo>
                  <a:pt x="1761071" y="1904124"/>
                  <a:pt x="1742010" y="1860207"/>
                  <a:pt x="1740566" y="1858098"/>
                </a:cubicBezTo>
                <a:cubicBezTo>
                  <a:pt x="1738448" y="1855124"/>
                  <a:pt x="1731422" y="1850245"/>
                  <a:pt x="1731422" y="1850245"/>
                </a:cubicBezTo>
                <a:lnTo>
                  <a:pt x="1731228" y="1845527"/>
                </a:lnTo>
                <a:cubicBezTo>
                  <a:pt x="1731228" y="1845527"/>
                  <a:pt x="1739700" y="1847278"/>
                  <a:pt x="1744320" y="1854644"/>
                </a:cubicBezTo>
                <a:cubicBezTo>
                  <a:pt x="1747304" y="1859514"/>
                  <a:pt x="1764054" y="1900474"/>
                  <a:pt x="1778205" y="1934466"/>
                </a:cubicBezTo>
                <a:cubicBezTo>
                  <a:pt x="1781479" y="1932984"/>
                  <a:pt x="1783789" y="1930395"/>
                  <a:pt x="1782730" y="1924724"/>
                </a:cubicBezTo>
                <a:cubicBezTo>
                  <a:pt x="1778013" y="1898685"/>
                  <a:pt x="1755390" y="1855895"/>
                  <a:pt x="1755390" y="1855895"/>
                </a:cubicBezTo>
                <a:lnTo>
                  <a:pt x="1761166" y="1780471"/>
                </a:lnTo>
                <a:cubicBezTo>
                  <a:pt x="1761166" y="1780471"/>
                  <a:pt x="1766269" y="1774291"/>
                  <a:pt x="1770503" y="1776072"/>
                </a:cubicBezTo>
                <a:cubicBezTo>
                  <a:pt x="1774644" y="1777853"/>
                  <a:pt x="1778013" y="1787702"/>
                  <a:pt x="1778013" y="1787702"/>
                </a:cubicBezTo>
                <a:cubicBezTo>
                  <a:pt x="1778013" y="1787702"/>
                  <a:pt x="1769253" y="1842543"/>
                  <a:pt x="1773489" y="1867523"/>
                </a:cubicBezTo>
                <a:cubicBezTo>
                  <a:pt x="1775992" y="1882473"/>
                  <a:pt x="1772333" y="1897163"/>
                  <a:pt x="1823064" y="1936988"/>
                </a:cubicBezTo>
                <a:cubicBezTo>
                  <a:pt x="1843377" y="1952978"/>
                  <a:pt x="1867924" y="1991714"/>
                  <a:pt x="1888042" y="2042274"/>
                </a:cubicBezTo>
                <a:cubicBezTo>
                  <a:pt x="1896419" y="2063259"/>
                  <a:pt x="1902483" y="2075850"/>
                  <a:pt x="1909894" y="2084071"/>
                </a:cubicBezTo>
                <a:cubicBezTo>
                  <a:pt x="1911339" y="2060928"/>
                  <a:pt x="1912688" y="2038548"/>
                  <a:pt x="1913265" y="2034100"/>
                </a:cubicBezTo>
                <a:cubicBezTo>
                  <a:pt x="1914324" y="2026379"/>
                  <a:pt x="1928378" y="1978007"/>
                  <a:pt x="1928955" y="1970613"/>
                </a:cubicBezTo>
                <a:cubicBezTo>
                  <a:pt x="1929533" y="1963221"/>
                  <a:pt x="1918848" y="1881983"/>
                  <a:pt x="1918848" y="1881983"/>
                </a:cubicBezTo>
                <a:lnTo>
                  <a:pt x="1923179" y="1880414"/>
                </a:lnTo>
                <a:cubicBezTo>
                  <a:pt x="1923179" y="1880414"/>
                  <a:pt x="1933287" y="1961786"/>
                  <a:pt x="1935115" y="1963384"/>
                </a:cubicBezTo>
                <a:cubicBezTo>
                  <a:pt x="1936850" y="1964991"/>
                  <a:pt x="1938871" y="1955212"/>
                  <a:pt x="1938871" y="1955212"/>
                </a:cubicBezTo>
                <a:lnTo>
                  <a:pt x="1939641" y="1960871"/>
                </a:lnTo>
                <a:cubicBezTo>
                  <a:pt x="1939641" y="1960871"/>
                  <a:pt x="1924238" y="2012441"/>
                  <a:pt x="1918848" y="2033475"/>
                </a:cubicBezTo>
                <a:cubicBezTo>
                  <a:pt x="1916248" y="2043352"/>
                  <a:pt x="1914901" y="2066906"/>
                  <a:pt x="1914227" y="2088787"/>
                </a:cubicBezTo>
                <a:cubicBezTo>
                  <a:pt x="1917115" y="2091031"/>
                  <a:pt x="1920389" y="2092976"/>
                  <a:pt x="1923950" y="2094130"/>
                </a:cubicBezTo>
                <a:cubicBezTo>
                  <a:pt x="1932325" y="2112131"/>
                  <a:pt x="1947727" y="2136844"/>
                  <a:pt x="1959086" y="2206644"/>
                </a:cubicBezTo>
                <a:cubicBezTo>
                  <a:pt x="1960241" y="2213509"/>
                  <a:pt x="1961205" y="2226293"/>
                  <a:pt x="1962263" y="2237132"/>
                </a:cubicBezTo>
                <a:cubicBezTo>
                  <a:pt x="1971409" y="2237565"/>
                  <a:pt x="1980841" y="2238133"/>
                  <a:pt x="1998363" y="2239019"/>
                </a:cubicBezTo>
                <a:cubicBezTo>
                  <a:pt x="2023007" y="2240269"/>
                  <a:pt x="2071331" y="2235255"/>
                  <a:pt x="2071331" y="2235246"/>
                </a:cubicBezTo>
                <a:cubicBezTo>
                  <a:pt x="2071331" y="2235246"/>
                  <a:pt x="2109357" y="2231934"/>
                  <a:pt x="2163937" y="2197846"/>
                </a:cubicBezTo>
                <a:cubicBezTo>
                  <a:pt x="2165093" y="2080605"/>
                  <a:pt x="2165381" y="2037277"/>
                  <a:pt x="2166922" y="1888269"/>
                </a:cubicBezTo>
                <a:cubicBezTo>
                  <a:pt x="2161241" y="1857051"/>
                  <a:pt x="2142857" y="1756521"/>
                  <a:pt x="2142566" y="1754701"/>
                </a:cubicBezTo>
                <a:cubicBezTo>
                  <a:pt x="2126586" y="1739250"/>
                  <a:pt x="2105795" y="1719729"/>
                  <a:pt x="2090198" y="1708812"/>
                </a:cubicBezTo>
                <a:cubicBezTo>
                  <a:pt x="2065747" y="1691744"/>
                  <a:pt x="1991623" y="1654923"/>
                  <a:pt x="1953504" y="1660093"/>
                </a:cubicBezTo>
                <a:cubicBezTo>
                  <a:pt x="1915479" y="1665271"/>
                  <a:pt x="1872640" y="1669516"/>
                  <a:pt x="1841644" y="1684610"/>
                </a:cubicBezTo>
                <a:cubicBezTo>
                  <a:pt x="1810743" y="1699706"/>
                  <a:pt x="1737869" y="1737191"/>
                  <a:pt x="1717751" y="1746529"/>
                </a:cubicBezTo>
                <a:cubicBezTo>
                  <a:pt x="1689642" y="1759533"/>
                  <a:pt x="1649114" y="1792091"/>
                  <a:pt x="1649114" y="1792101"/>
                </a:cubicBezTo>
                <a:lnTo>
                  <a:pt x="1660570" y="1760987"/>
                </a:lnTo>
                <a:lnTo>
                  <a:pt x="1685021" y="1747472"/>
                </a:lnTo>
                <a:cubicBezTo>
                  <a:pt x="1685021" y="1747472"/>
                  <a:pt x="1659414" y="1739886"/>
                  <a:pt x="1644301" y="1737411"/>
                </a:cubicBezTo>
                <a:cubicBezTo>
                  <a:pt x="1629285" y="1734929"/>
                  <a:pt x="1611955" y="1726284"/>
                  <a:pt x="1596937" y="1729865"/>
                </a:cubicBezTo>
                <a:cubicBezTo>
                  <a:pt x="1591644" y="1731126"/>
                  <a:pt x="1563920" y="1717639"/>
                  <a:pt x="1548518" y="1718871"/>
                </a:cubicBezTo>
                <a:cubicBezTo>
                  <a:pt x="1533212" y="1720095"/>
                  <a:pt x="1519446" y="1722367"/>
                  <a:pt x="1503369" y="1715098"/>
                </a:cubicBezTo>
                <a:cubicBezTo>
                  <a:pt x="1487197" y="1707831"/>
                  <a:pt x="1459473" y="1671414"/>
                  <a:pt x="1459473" y="1671414"/>
                </a:cubicBezTo>
                <a:cubicBezTo>
                  <a:pt x="1459473" y="1671414"/>
                  <a:pt x="1496535" y="1692841"/>
                  <a:pt x="1505102" y="1697184"/>
                </a:cubicBezTo>
                <a:cubicBezTo>
                  <a:pt x="1513671" y="1701524"/>
                  <a:pt x="1527821" y="1701843"/>
                  <a:pt x="1540239" y="1702207"/>
                </a:cubicBezTo>
                <a:cubicBezTo>
                  <a:pt x="1552657" y="1702574"/>
                  <a:pt x="1600885" y="1710131"/>
                  <a:pt x="1619945" y="1716984"/>
                </a:cubicBezTo>
                <a:cubicBezTo>
                  <a:pt x="1639006" y="1723839"/>
                  <a:pt x="1670101" y="1723608"/>
                  <a:pt x="1682614" y="1724214"/>
                </a:cubicBezTo>
                <a:cubicBezTo>
                  <a:pt x="1695129" y="1724811"/>
                  <a:pt x="1713515" y="1721693"/>
                  <a:pt x="1713515" y="1721693"/>
                </a:cubicBezTo>
                <a:cubicBezTo>
                  <a:pt x="1713515" y="1721693"/>
                  <a:pt x="1683096" y="1678324"/>
                  <a:pt x="1665575" y="1647838"/>
                </a:cubicBezTo>
                <a:cubicBezTo>
                  <a:pt x="1648055" y="1617360"/>
                  <a:pt x="1636022" y="1593775"/>
                  <a:pt x="1636022" y="1593785"/>
                </a:cubicBezTo>
                <a:cubicBezTo>
                  <a:pt x="1636022" y="1593785"/>
                  <a:pt x="1596937" y="1546037"/>
                  <a:pt x="1579323" y="1514261"/>
                </a:cubicBezTo>
                <a:cubicBezTo>
                  <a:pt x="1561610" y="1482494"/>
                  <a:pt x="1534269" y="1379750"/>
                  <a:pt x="1534269" y="1379750"/>
                </a:cubicBezTo>
                <a:cubicBezTo>
                  <a:pt x="1534269" y="1379750"/>
                  <a:pt x="1573065" y="1467265"/>
                  <a:pt x="1579900" y="1485035"/>
                </a:cubicBezTo>
                <a:cubicBezTo>
                  <a:pt x="1586734" y="1502805"/>
                  <a:pt x="1636408" y="1560469"/>
                  <a:pt x="1636408" y="1560469"/>
                </a:cubicBezTo>
                <a:cubicBezTo>
                  <a:pt x="1636408" y="1560469"/>
                  <a:pt x="1652868" y="1597635"/>
                  <a:pt x="1663939" y="1618920"/>
                </a:cubicBezTo>
                <a:cubicBezTo>
                  <a:pt x="1675106" y="1640214"/>
                  <a:pt x="1692530" y="1656318"/>
                  <a:pt x="1692530" y="1656328"/>
                </a:cubicBezTo>
                <a:cubicBezTo>
                  <a:pt x="1692530" y="1656328"/>
                  <a:pt x="1704948" y="1678499"/>
                  <a:pt x="1712745" y="1688385"/>
                </a:cubicBezTo>
                <a:cubicBezTo>
                  <a:pt x="1720640" y="1698262"/>
                  <a:pt x="1729205" y="1712585"/>
                  <a:pt x="1729205" y="1712585"/>
                </a:cubicBezTo>
                <a:cubicBezTo>
                  <a:pt x="1729205" y="1712585"/>
                  <a:pt x="1759915" y="1695971"/>
                  <a:pt x="1776279" y="1686806"/>
                </a:cubicBezTo>
                <a:cubicBezTo>
                  <a:pt x="1792549" y="1677651"/>
                  <a:pt x="1832018" y="1652517"/>
                  <a:pt x="1837313" y="1640926"/>
                </a:cubicBezTo>
                <a:cubicBezTo>
                  <a:pt x="1842606" y="1629336"/>
                  <a:pt x="1796497" y="1603777"/>
                  <a:pt x="1773682" y="1585295"/>
                </a:cubicBezTo>
                <a:cubicBezTo>
                  <a:pt x="1750771" y="1566812"/>
                  <a:pt x="1692625" y="1513635"/>
                  <a:pt x="1681652" y="1499812"/>
                </a:cubicBezTo>
                <a:cubicBezTo>
                  <a:pt x="1670581" y="1485988"/>
                  <a:pt x="1646419" y="1464223"/>
                  <a:pt x="1649883" y="1457060"/>
                </a:cubicBezTo>
                <a:cubicBezTo>
                  <a:pt x="1653445" y="1449907"/>
                  <a:pt x="1689930" y="1485661"/>
                  <a:pt x="1689930" y="1485661"/>
                </a:cubicBezTo>
                <a:cubicBezTo>
                  <a:pt x="1689930" y="1485661"/>
                  <a:pt x="1744320" y="1537114"/>
                  <a:pt x="1763766" y="1553864"/>
                </a:cubicBezTo>
                <a:cubicBezTo>
                  <a:pt x="1783115" y="1570615"/>
                  <a:pt x="1826337" y="1597876"/>
                  <a:pt x="1857527" y="1602892"/>
                </a:cubicBezTo>
                <a:cubicBezTo>
                  <a:pt x="1888717" y="1607907"/>
                  <a:pt x="1923468" y="1617899"/>
                  <a:pt x="1937427" y="1605722"/>
                </a:cubicBezTo>
                <a:cubicBezTo>
                  <a:pt x="1951482" y="1593555"/>
                  <a:pt x="1930112" y="1543496"/>
                  <a:pt x="1930112" y="1543496"/>
                </a:cubicBezTo>
                <a:cubicBezTo>
                  <a:pt x="1930112" y="1543496"/>
                  <a:pt x="1915189" y="1502460"/>
                  <a:pt x="1906334" y="1475293"/>
                </a:cubicBezTo>
                <a:cubicBezTo>
                  <a:pt x="1890545" y="1427026"/>
                  <a:pt x="1863014" y="1349370"/>
                  <a:pt x="1850981" y="1326324"/>
                </a:cubicBezTo>
                <a:cubicBezTo>
                  <a:pt x="1838564" y="1302604"/>
                  <a:pt x="1779361" y="1235806"/>
                  <a:pt x="1779361" y="1235806"/>
                </a:cubicBezTo>
                <a:lnTo>
                  <a:pt x="1799672" y="1224802"/>
                </a:lnTo>
                <a:cubicBezTo>
                  <a:pt x="1799672" y="1224802"/>
                  <a:pt x="1812572" y="1239444"/>
                  <a:pt x="1831344" y="1257176"/>
                </a:cubicBezTo>
                <a:cubicBezTo>
                  <a:pt x="1849345" y="1274138"/>
                  <a:pt x="1870041" y="1280116"/>
                  <a:pt x="1870041" y="1280116"/>
                </a:cubicBezTo>
                <a:cubicBezTo>
                  <a:pt x="1870041" y="1280116"/>
                  <a:pt x="1890065" y="1330569"/>
                  <a:pt x="1902771" y="1367804"/>
                </a:cubicBezTo>
                <a:cubicBezTo>
                  <a:pt x="1915383" y="1405039"/>
                  <a:pt x="1943204" y="1485978"/>
                  <a:pt x="1943204" y="1485978"/>
                </a:cubicBezTo>
                <a:cubicBezTo>
                  <a:pt x="1943204" y="1485978"/>
                  <a:pt x="1965246" y="1520268"/>
                  <a:pt x="1982864" y="1543179"/>
                </a:cubicBezTo>
                <a:cubicBezTo>
                  <a:pt x="2000481" y="1566090"/>
                  <a:pt x="2012031" y="1597867"/>
                  <a:pt x="2012031" y="1597867"/>
                </a:cubicBezTo>
                <a:cubicBezTo>
                  <a:pt x="2012031" y="1597867"/>
                  <a:pt x="2035136" y="1613230"/>
                  <a:pt x="2059008" y="1628979"/>
                </a:cubicBezTo>
                <a:cubicBezTo>
                  <a:pt x="2080188" y="1642909"/>
                  <a:pt x="2110991" y="1659640"/>
                  <a:pt x="2119367" y="1664183"/>
                </a:cubicBezTo>
                <a:lnTo>
                  <a:pt x="2046398" y="1398916"/>
                </a:lnTo>
                <a:lnTo>
                  <a:pt x="2027531" y="1387605"/>
                </a:lnTo>
                <a:lnTo>
                  <a:pt x="2025508" y="1362153"/>
                </a:lnTo>
                <a:lnTo>
                  <a:pt x="2036675" y="1363722"/>
                </a:lnTo>
                <a:cubicBezTo>
                  <a:pt x="2036675" y="1363722"/>
                  <a:pt x="1993838" y="1247089"/>
                  <a:pt x="1959471" y="1134920"/>
                </a:cubicBezTo>
                <a:cubicBezTo>
                  <a:pt x="1933096" y="1109526"/>
                  <a:pt x="1872063" y="1061836"/>
                  <a:pt x="1836541" y="1057292"/>
                </a:cubicBezTo>
                <a:cubicBezTo>
                  <a:pt x="1798421" y="1052412"/>
                  <a:pt x="1755776" y="1045163"/>
                  <a:pt x="1723719" y="1051949"/>
                </a:cubicBezTo>
                <a:cubicBezTo>
                  <a:pt x="1691568" y="1058727"/>
                  <a:pt x="1615806" y="1076613"/>
                  <a:pt x="1594918" y="1080551"/>
                </a:cubicBezTo>
                <a:cubicBezTo>
                  <a:pt x="1565941" y="1086018"/>
                  <a:pt x="1522622" y="1107581"/>
                  <a:pt x="1522527" y="1107571"/>
                </a:cubicBezTo>
                <a:lnTo>
                  <a:pt x="1537063" y="1079915"/>
                </a:lnTo>
                <a:lnTo>
                  <a:pt x="1562669" y="1073003"/>
                </a:lnTo>
                <a:cubicBezTo>
                  <a:pt x="1562669" y="1073003"/>
                  <a:pt x="1538313" y="1058640"/>
                  <a:pt x="1523777" y="1052259"/>
                </a:cubicBezTo>
                <a:cubicBezTo>
                  <a:pt x="1509241" y="1045886"/>
                  <a:pt x="1492877" y="1032851"/>
                  <a:pt x="1477763" y="1032456"/>
                </a:cubicBezTo>
                <a:cubicBezTo>
                  <a:pt x="1472468" y="1032331"/>
                  <a:pt x="1446381" y="1011701"/>
                  <a:pt x="1431171" y="1008890"/>
                </a:cubicBezTo>
                <a:cubicBezTo>
                  <a:pt x="1415865" y="1006079"/>
                  <a:pt x="1402098" y="1004886"/>
                  <a:pt x="1386890" y="993489"/>
                </a:cubicBezTo>
                <a:cubicBezTo>
                  <a:pt x="1371777" y="982090"/>
                  <a:pt x="1348095" y="938801"/>
                  <a:pt x="1348095" y="938801"/>
                </a:cubicBezTo>
                <a:cubicBezTo>
                  <a:pt x="1347998" y="938801"/>
                  <a:pt x="1382269" y="969662"/>
                  <a:pt x="1390259" y="976199"/>
                </a:cubicBezTo>
                <a:cubicBezTo>
                  <a:pt x="1398344" y="982735"/>
                  <a:pt x="1412399" y="986730"/>
                  <a:pt x="1424626" y="990340"/>
                </a:cubicBezTo>
                <a:cubicBezTo>
                  <a:pt x="1436850" y="993959"/>
                  <a:pt x="1483443" y="1014107"/>
                  <a:pt x="1501541" y="1025863"/>
                </a:cubicBezTo>
                <a:cubicBezTo>
                  <a:pt x="1519638" y="1037607"/>
                  <a:pt x="1550539" y="1045867"/>
                  <a:pt x="1562861" y="1049746"/>
                </a:cubicBezTo>
                <a:cubicBezTo>
                  <a:pt x="1575182" y="1053625"/>
                  <a:pt x="1593377" y="1055088"/>
                  <a:pt x="1593377" y="1055088"/>
                </a:cubicBezTo>
                <a:cubicBezTo>
                  <a:pt x="1593377" y="1055088"/>
                  <a:pt x="1567962" y="1004242"/>
                  <a:pt x="1553908" y="969605"/>
                </a:cubicBezTo>
                <a:cubicBezTo>
                  <a:pt x="1539854" y="934959"/>
                  <a:pt x="1530517" y="908632"/>
                  <a:pt x="1530517" y="908632"/>
                </a:cubicBezTo>
                <a:cubicBezTo>
                  <a:pt x="1530517" y="908632"/>
                  <a:pt x="1496823" y="851238"/>
                  <a:pt x="1482673" y="815282"/>
                </a:cubicBezTo>
                <a:cubicBezTo>
                  <a:pt x="1468617" y="779328"/>
                  <a:pt x="1452350" y="670715"/>
                  <a:pt x="1452350" y="670712"/>
                </a:cubicBezTo>
                <a:cubicBezTo>
                  <a:pt x="1452350" y="670712"/>
                  <a:pt x="1481324" y="767364"/>
                  <a:pt x="1486233" y="786683"/>
                </a:cubicBezTo>
                <a:cubicBezTo>
                  <a:pt x="1491240" y="806013"/>
                  <a:pt x="1534079" y="875939"/>
                  <a:pt x="1534079" y="875939"/>
                </a:cubicBezTo>
                <a:cubicBezTo>
                  <a:pt x="1534079" y="875939"/>
                  <a:pt x="1546495" y="917093"/>
                  <a:pt x="1555256" y="941004"/>
                </a:cubicBezTo>
                <a:cubicBezTo>
                  <a:pt x="1564016" y="964918"/>
                  <a:pt x="1579708" y="985007"/>
                  <a:pt x="1579708" y="984997"/>
                </a:cubicBezTo>
                <a:cubicBezTo>
                  <a:pt x="1579708" y="985007"/>
                  <a:pt x="1589431" y="1009968"/>
                  <a:pt x="1596169" y="1021771"/>
                </a:cubicBezTo>
                <a:cubicBezTo>
                  <a:pt x="1602906" y="1033583"/>
                  <a:pt x="1610031" y="1050380"/>
                  <a:pt x="1610031" y="1050370"/>
                </a:cubicBezTo>
                <a:cubicBezTo>
                  <a:pt x="1610031" y="1050370"/>
                  <a:pt x="1641798" y="1041948"/>
                  <a:pt x="1658837" y="1037172"/>
                </a:cubicBezTo>
                <a:cubicBezTo>
                  <a:pt x="1675876" y="1032399"/>
                  <a:pt x="1717655" y="1017679"/>
                  <a:pt x="1724105" y="1007630"/>
                </a:cubicBezTo>
                <a:cubicBezTo>
                  <a:pt x="1730458" y="997590"/>
                  <a:pt x="1687620" y="960498"/>
                  <a:pt x="1666922" y="936288"/>
                </a:cubicBezTo>
                <a:cubicBezTo>
                  <a:pt x="1646322" y="912067"/>
                  <a:pt x="1594436" y="844384"/>
                  <a:pt x="1585001" y="827856"/>
                </a:cubicBezTo>
                <a:cubicBezTo>
                  <a:pt x="1575664" y="811336"/>
                  <a:pt x="1554293" y="783400"/>
                  <a:pt x="1558433" y="777258"/>
                </a:cubicBezTo>
                <a:cubicBezTo>
                  <a:pt x="1562669" y="771116"/>
                  <a:pt x="1594821" y="816227"/>
                  <a:pt x="1594724" y="816227"/>
                </a:cubicBezTo>
                <a:cubicBezTo>
                  <a:pt x="1594724" y="816227"/>
                  <a:pt x="1643242" y="881052"/>
                  <a:pt x="1660570" y="902663"/>
                </a:cubicBezTo>
                <a:cubicBezTo>
                  <a:pt x="1677994" y="924265"/>
                  <a:pt x="1717461" y="962462"/>
                  <a:pt x="1747689" y="975574"/>
                </a:cubicBezTo>
                <a:cubicBezTo>
                  <a:pt x="1777917" y="988685"/>
                  <a:pt x="1811319" y="1007793"/>
                  <a:pt x="1826434" y="999457"/>
                </a:cubicBezTo>
                <a:cubicBezTo>
                  <a:pt x="1841451" y="991120"/>
                  <a:pt x="1825664" y="935971"/>
                  <a:pt x="1825567" y="935971"/>
                </a:cubicBezTo>
                <a:cubicBezTo>
                  <a:pt x="1825567" y="935971"/>
                  <a:pt x="1815267" y="891862"/>
                  <a:pt x="1809395" y="862741"/>
                </a:cubicBezTo>
                <a:cubicBezTo>
                  <a:pt x="1798807" y="811008"/>
                  <a:pt x="1779744" y="727082"/>
                  <a:pt x="1770312" y="701198"/>
                </a:cubicBezTo>
                <a:cubicBezTo>
                  <a:pt x="1760492" y="674560"/>
                  <a:pt x="1708991" y="593080"/>
                  <a:pt x="1708991" y="593083"/>
                </a:cubicBezTo>
                <a:lnTo>
                  <a:pt x="1730266" y="587740"/>
                </a:lnTo>
                <a:cubicBezTo>
                  <a:pt x="1730266" y="587737"/>
                  <a:pt x="1741335" y="605569"/>
                  <a:pt x="1757990" y="627970"/>
                </a:cubicBezTo>
                <a:cubicBezTo>
                  <a:pt x="1773872" y="649399"/>
                  <a:pt x="1793897" y="660656"/>
                  <a:pt x="1793897" y="660655"/>
                </a:cubicBezTo>
                <a:cubicBezTo>
                  <a:pt x="1793897" y="660655"/>
                  <a:pt x="1808529" y="715533"/>
                  <a:pt x="1817095" y="755571"/>
                </a:cubicBezTo>
                <a:cubicBezTo>
                  <a:pt x="1825664" y="795607"/>
                  <a:pt x="1844629" y="882851"/>
                  <a:pt x="1844629" y="882860"/>
                </a:cubicBezTo>
                <a:cubicBezTo>
                  <a:pt x="1844629" y="882860"/>
                  <a:pt x="1862821" y="922589"/>
                  <a:pt x="1877742" y="949803"/>
                </a:cubicBezTo>
                <a:cubicBezTo>
                  <a:pt x="1892760" y="977017"/>
                  <a:pt x="1900750" y="1011086"/>
                  <a:pt x="1900750" y="1011086"/>
                </a:cubicBezTo>
                <a:cubicBezTo>
                  <a:pt x="1900750" y="1011086"/>
                  <a:pt x="1917983" y="1028385"/>
                  <a:pt x="1933481" y="1043777"/>
                </a:cubicBezTo>
                <a:cubicBezTo>
                  <a:pt x="1926548" y="1015717"/>
                  <a:pt x="1920966" y="989725"/>
                  <a:pt x="1919040" y="970549"/>
                </a:cubicBezTo>
                <a:cubicBezTo>
                  <a:pt x="1907488" y="856176"/>
                  <a:pt x="1952059" y="0"/>
                  <a:pt x="1952059"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69" name="Google Shape;1269;p12"/>
          <p:cNvSpPr/>
          <p:nvPr/>
        </p:nvSpPr>
        <p:spPr>
          <a:xfrm>
            <a:off x="2" y="1"/>
            <a:ext cx="6339615" cy="2456940"/>
          </a:xfrm>
          <a:custGeom>
            <a:rect b="b" l="l" r="r" t="t"/>
            <a:pathLst>
              <a:path extrusionOk="0" h="2456940" w="6339615">
                <a:moveTo>
                  <a:pt x="3260917" y="1413382"/>
                </a:moveTo>
                <a:cubicBezTo>
                  <a:pt x="3262842" y="1413623"/>
                  <a:pt x="3267222" y="1413795"/>
                  <a:pt x="3267222" y="1413795"/>
                </a:cubicBezTo>
                <a:cubicBezTo>
                  <a:pt x="3267222" y="1413795"/>
                  <a:pt x="3264045" y="1417069"/>
                  <a:pt x="3263026" y="1418041"/>
                </a:cubicBezTo>
                <a:cubicBezTo>
                  <a:pt x="3262187" y="1416559"/>
                  <a:pt x="3261764" y="1414854"/>
                  <a:pt x="3260917" y="1413382"/>
                </a:cubicBezTo>
                <a:close/>
                <a:moveTo>
                  <a:pt x="0" y="1181800"/>
                </a:moveTo>
                <a:lnTo>
                  <a:pt x="46325" y="1217528"/>
                </a:lnTo>
                <a:cubicBezTo>
                  <a:pt x="101099" y="1259334"/>
                  <a:pt x="158860" y="1302432"/>
                  <a:pt x="184281" y="1318762"/>
                </a:cubicBezTo>
                <a:cubicBezTo>
                  <a:pt x="235121" y="1351435"/>
                  <a:pt x="414803" y="1480806"/>
                  <a:pt x="574592" y="1578514"/>
                </a:cubicBezTo>
                <a:cubicBezTo>
                  <a:pt x="596944" y="1592174"/>
                  <a:pt x="699040" y="1587832"/>
                  <a:pt x="776511" y="1616424"/>
                </a:cubicBezTo>
                <a:cubicBezTo>
                  <a:pt x="820033" y="1632480"/>
                  <a:pt x="841806" y="1678273"/>
                  <a:pt x="841808" y="1678273"/>
                </a:cubicBezTo>
                <a:cubicBezTo>
                  <a:pt x="841801" y="1678273"/>
                  <a:pt x="810743" y="1648432"/>
                  <a:pt x="768206" y="1632769"/>
                </a:cubicBezTo>
                <a:cubicBezTo>
                  <a:pt x="749967" y="1626050"/>
                  <a:pt x="703938" y="1618887"/>
                  <a:pt x="692648" y="1617280"/>
                </a:cubicBezTo>
                <a:cubicBezTo>
                  <a:pt x="655005" y="1611909"/>
                  <a:pt x="575561" y="1614450"/>
                  <a:pt x="575561" y="1614450"/>
                </a:cubicBezTo>
                <a:cubicBezTo>
                  <a:pt x="575544" y="1614450"/>
                  <a:pt x="564007" y="1602233"/>
                  <a:pt x="544232" y="1591000"/>
                </a:cubicBezTo>
                <a:cubicBezTo>
                  <a:pt x="511978" y="1572661"/>
                  <a:pt x="458950" y="1548143"/>
                  <a:pt x="408119" y="1514873"/>
                </a:cubicBezTo>
                <a:cubicBezTo>
                  <a:pt x="326695" y="1461601"/>
                  <a:pt x="218545" y="1376137"/>
                  <a:pt x="206036" y="1382596"/>
                </a:cubicBezTo>
                <a:cubicBezTo>
                  <a:pt x="201544" y="1384896"/>
                  <a:pt x="198768" y="1426955"/>
                  <a:pt x="199917" y="1476251"/>
                </a:cubicBezTo>
                <a:cubicBezTo>
                  <a:pt x="200578" y="1504111"/>
                  <a:pt x="202319" y="1534338"/>
                  <a:pt x="206131" y="1561070"/>
                </a:cubicBezTo>
                <a:cubicBezTo>
                  <a:pt x="211381" y="1597777"/>
                  <a:pt x="221849" y="1627667"/>
                  <a:pt x="225954" y="1631402"/>
                </a:cubicBezTo>
                <a:cubicBezTo>
                  <a:pt x="285035" y="1685109"/>
                  <a:pt x="309860" y="1712630"/>
                  <a:pt x="342030" y="1746612"/>
                </a:cubicBezTo>
                <a:cubicBezTo>
                  <a:pt x="375769" y="1761628"/>
                  <a:pt x="465693" y="1819502"/>
                  <a:pt x="465693" y="1819502"/>
                </a:cubicBezTo>
                <a:lnTo>
                  <a:pt x="495473" y="1838939"/>
                </a:lnTo>
                <a:lnTo>
                  <a:pt x="492236" y="1842347"/>
                </a:lnTo>
                <a:cubicBezTo>
                  <a:pt x="492245" y="1842347"/>
                  <a:pt x="478161" y="1832210"/>
                  <a:pt x="475165" y="1840624"/>
                </a:cubicBezTo>
                <a:cubicBezTo>
                  <a:pt x="472614" y="1847824"/>
                  <a:pt x="484642" y="1875395"/>
                  <a:pt x="499178" y="1902184"/>
                </a:cubicBezTo>
                <a:cubicBezTo>
                  <a:pt x="513719" y="1928994"/>
                  <a:pt x="534262" y="1951203"/>
                  <a:pt x="534262" y="1951203"/>
                </a:cubicBezTo>
                <a:lnTo>
                  <a:pt x="546420" y="2005063"/>
                </a:lnTo>
                <a:lnTo>
                  <a:pt x="540677" y="2005285"/>
                </a:lnTo>
                <a:lnTo>
                  <a:pt x="526222" y="1954293"/>
                </a:lnTo>
                <a:cubicBezTo>
                  <a:pt x="526213" y="1954293"/>
                  <a:pt x="500912" y="1925663"/>
                  <a:pt x="491301" y="1907403"/>
                </a:cubicBezTo>
                <a:cubicBezTo>
                  <a:pt x="475429" y="1877282"/>
                  <a:pt x="456350" y="1837889"/>
                  <a:pt x="456352" y="1837889"/>
                </a:cubicBezTo>
                <a:cubicBezTo>
                  <a:pt x="456339" y="1837880"/>
                  <a:pt x="430840" y="1815653"/>
                  <a:pt x="401107" y="1797496"/>
                </a:cubicBezTo>
                <a:cubicBezTo>
                  <a:pt x="370207" y="1778629"/>
                  <a:pt x="334610" y="1763786"/>
                  <a:pt x="331787" y="1764930"/>
                </a:cubicBezTo>
                <a:cubicBezTo>
                  <a:pt x="327251" y="1766788"/>
                  <a:pt x="352642" y="1948680"/>
                  <a:pt x="352642" y="1948680"/>
                </a:cubicBezTo>
                <a:lnTo>
                  <a:pt x="344216" y="1948430"/>
                </a:lnTo>
                <a:cubicBezTo>
                  <a:pt x="344208" y="1948430"/>
                  <a:pt x="323052" y="1770582"/>
                  <a:pt x="320935" y="1760300"/>
                </a:cubicBezTo>
                <a:cubicBezTo>
                  <a:pt x="319164" y="1751713"/>
                  <a:pt x="229796" y="1656989"/>
                  <a:pt x="223328" y="1657758"/>
                </a:cubicBezTo>
                <a:cubicBezTo>
                  <a:pt x="216707" y="1658538"/>
                  <a:pt x="211480" y="1746823"/>
                  <a:pt x="211479" y="1746823"/>
                </a:cubicBezTo>
                <a:lnTo>
                  <a:pt x="162679" y="1856989"/>
                </a:lnTo>
                <a:lnTo>
                  <a:pt x="162660" y="2055650"/>
                </a:lnTo>
                <a:lnTo>
                  <a:pt x="161782" y="2345907"/>
                </a:lnTo>
                <a:lnTo>
                  <a:pt x="154836" y="2055439"/>
                </a:lnTo>
                <a:cubicBezTo>
                  <a:pt x="154836" y="2055458"/>
                  <a:pt x="147763" y="1876828"/>
                  <a:pt x="152688" y="1853013"/>
                </a:cubicBezTo>
                <a:cubicBezTo>
                  <a:pt x="156198" y="1836022"/>
                  <a:pt x="188241" y="1794300"/>
                  <a:pt x="201848" y="1741971"/>
                </a:cubicBezTo>
                <a:cubicBezTo>
                  <a:pt x="215455" y="1689633"/>
                  <a:pt x="207062" y="1643733"/>
                  <a:pt x="207060" y="1643733"/>
                </a:cubicBezTo>
                <a:cubicBezTo>
                  <a:pt x="207053" y="1643733"/>
                  <a:pt x="196935" y="1519889"/>
                  <a:pt x="175533" y="1498777"/>
                </a:cubicBezTo>
                <a:cubicBezTo>
                  <a:pt x="172243" y="1495524"/>
                  <a:pt x="128299" y="1549586"/>
                  <a:pt x="110794" y="1571419"/>
                </a:cubicBezTo>
                <a:cubicBezTo>
                  <a:pt x="92639" y="1594071"/>
                  <a:pt x="25907" y="1721736"/>
                  <a:pt x="25907" y="1721736"/>
                </a:cubicBezTo>
                <a:lnTo>
                  <a:pt x="14741" y="1721911"/>
                </a:lnTo>
                <a:lnTo>
                  <a:pt x="92410" y="1575944"/>
                </a:lnTo>
                <a:cubicBezTo>
                  <a:pt x="92393" y="1575944"/>
                  <a:pt x="75932" y="1586283"/>
                  <a:pt x="32645" y="1595553"/>
                </a:cubicBezTo>
                <a:lnTo>
                  <a:pt x="0" y="1600991"/>
                </a:lnTo>
                <a:lnTo>
                  <a:pt x="0" y="1591757"/>
                </a:lnTo>
                <a:lnTo>
                  <a:pt x="29970" y="1585733"/>
                </a:lnTo>
                <a:cubicBezTo>
                  <a:pt x="75000" y="1574528"/>
                  <a:pt x="105072" y="1557481"/>
                  <a:pt x="105072" y="1557481"/>
                </a:cubicBezTo>
                <a:cubicBezTo>
                  <a:pt x="105065" y="1557470"/>
                  <a:pt x="162641" y="1504130"/>
                  <a:pt x="169949" y="1482731"/>
                </a:cubicBezTo>
                <a:cubicBezTo>
                  <a:pt x="176479" y="1463651"/>
                  <a:pt x="154213" y="1371372"/>
                  <a:pt x="135882" y="1339721"/>
                </a:cubicBezTo>
                <a:cubicBezTo>
                  <a:pt x="127306" y="1324913"/>
                  <a:pt x="45100" y="1262400"/>
                  <a:pt x="4533" y="1232069"/>
                </a:cubicBezTo>
                <a:lnTo>
                  <a:pt x="0" y="1228696"/>
                </a:lnTo>
                <a:close/>
                <a:moveTo>
                  <a:pt x="94724" y="977679"/>
                </a:moveTo>
                <a:cubicBezTo>
                  <a:pt x="157853" y="988248"/>
                  <a:pt x="280284" y="995420"/>
                  <a:pt x="382676" y="1023029"/>
                </a:cubicBezTo>
                <a:cubicBezTo>
                  <a:pt x="442434" y="1039153"/>
                  <a:pt x="574209" y="1037825"/>
                  <a:pt x="616067" y="1040693"/>
                </a:cubicBezTo>
                <a:cubicBezTo>
                  <a:pt x="657923" y="1043543"/>
                  <a:pt x="726810" y="1029834"/>
                  <a:pt x="726810" y="1029834"/>
                </a:cubicBezTo>
                <a:lnTo>
                  <a:pt x="749067" y="1062949"/>
                </a:lnTo>
                <a:cubicBezTo>
                  <a:pt x="749073" y="1062959"/>
                  <a:pt x="653277" y="1072325"/>
                  <a:pt x="587870" y="1070804"/>
                </a:cubicBezTo>
                <a:cubicBezTo>
                  <a:pt x="522465" y="1069254"/>
                  <a:pt x="475934" y="1058368"/>
                  <a:pt x="475934" y="1058368"/>
                </a:cubicBezTo>
                <a:lnTo>
                  <a:pt x="566469" y="1093822"/>
                </a:lnTo>
                <a:cubicBezTo>
                  <a:pt x="566458" y="1093831"/>
                  <a:pt x="635791" y="1184695"/>
                  <a:pt x="663368" y="1221045"/>
                </a:cubicBezTo>
                <a:cubicBezTo>
                  <a:pt x="690961" y="1257403"/>
                  <a:pt x="741654" y="1302754"/>
                  <a:pt x="777677" y="1317145"/>
                </a:cubicBezTo>
                <a:cubicBezTo>
                  <a:pt x="822658" y="1335099"/>
                  <a:pt x="853166" y="1320371"/>
                  <a:pt x="880621" y="1324173"/>
                </a:cubicBezTo>
                <a:cubicBezTo>
                  <a:pt x="918235" y="1329371"/>
                  <a:pt x="969151" y="1341953"/>
                  <a:pt x="988771" y="1348422"/>
                </a:cubicBezTo>
                <a:cubicBezTo>
                  <a:pt x="999457" y="1351926"/>
                  <a:pt x="1034889" y="1358058"/>
                  <a:pt x="1065044" y="1357625"/>
                </a:cubicBezTo>
                <a:cubicBezTo>
                  <a:pt x="1090217" y="1357269"/>
                  <a:pt x="1111619" y="1350723"/>
                  <a:pt x="1111619" y="1350723"/>
                </a:cubicBezTo>
                <a:lnTo>
                  <a:pt x="1118026" y="1368022"/>
                </a:lnTo>
                <a:cubicBezTo>
                  <a:pt x="1118026" y="1368022"/>
                  <a:pt x="1021946" y="1364594"/>
                  <a:pt x="1018259" y="1372353"/>
                </a:cubicBezTo>
                <a:cubicBezTo>
                  <a:pt x="1014568" y="1380112"/>
                  <a:pt x="1095664" y="1438208"/>
                  <a:pt x="1114831" y="1463074"/>
                </a:cubicBezTo>
                <a:cubicBezTo>
                  <a:pt x="1133985" y="1487958"/>
                  <a:pt x="1127817" y="1508848"/>
                  <a:pt x="1127818" y="1508848"/>
                </a:cubicBezTo>
                <a:cubicBezTo>
                  <a:pt x="1127823" y="1508857"/>
                  <a:pt x="1099282" y="1473547"/>
                  <a:pt x="1066052" y="1439094"/>
                </a:cubicBezTo>
                <a:cubicBezTo>
                  <a:pt x="1038970" y="1411004"/>
                  <a:pt x="1005717" y="1380719"/>
                  <a:pt x="990563" y="1371757"/>
                </a:cubicBezTo>
                <a:cubicBezTo>
                  <a:pt x="971510" y="1360493"/>
                  <a:pt x="945129" y="1352061"/>
                  <a:pt x="906683" y="1345168"/>
                </a:cubicBezTo>
                <a:cubicBezTo>
                  <a:pt x="882148" y="1340770"/>
                  <a:pt x="807942" y="1346796"/>
                  <a:pt x="786314" y="1341827"/>
                </a:cubicBezTo>
                <a:cubicBezTo>
                  <a:pt x="765118" y="1336957"/>
                  <a:pt x="743689" y="1322566"/>
                  <a:pt x="736432" y="1330123"/>
                </a:cubicBezTo>
                <a:cubicBezTo>
                  <a:pt x="729164" y="1337688"/>
                  <a:pt x="761166" y="1368282"/>
                  <a:pt x="786557" y="1388872"/>
                </a:cubicBezTo>
                <a:cubicBezTo>
                  <a:pt x="796061" y="1396583"/>
                  <a:pt x="840333" y="1433771"/>
                  <a:pt x="892362" y="1472055"/>
                </a:cubicBezTo>
                <a:cubicBezTo>
                  <a:pt x="961681" y="1523076"/>
                  <a:pt x="1036148" y="1580920"/>
                  <a:pt x="1048702" y="1589295"/>
                </a:cubicBezTo>
                <a:cubicBezTo>
                  <a:pt x="1070668" y="1603947"/>
                  <a:pt x="1111838" y="1591914"/>
                  <a:pt x="1111838" y="1591914"/>
                </a:cubicBezTo>
                <a:cubicBezTo>
                  <a:pt x="1111830" y="1591895"/>
                  <a:pt x="1161692" y="1626954"/>
                  <a:pt x="1143913" y="1617819"/>
                </a:cubicBezTo>
                <a:cubicBezTo>
                  <a:pt x="1135823" y="1613680"/>
                  <a:pt x="1120198" y="1602224"/>
                  <a:pt x="1109872" y="1603543"/>
                </a:cubicBezTo>
                <a:cubicBezTo>
                  <a:pt x="1095070" y="1605429"/>
                  <a:pt x="1062978" y="1604699"/>
                  <a:pt x="1053978" y="1600789"/>
                </a:cubicBezTo>
                <a:cubicBezTo>
                  <a:pt x="1006744" y="1580305"/>
                  <a:pt x="931687" y="1515894"/>
                  <a:pt x="920240" y="1520601"/>
                </a:cubicBezTo>
                <a:cubicBezTo>
                  <a:pt x="909730" y="1524934"/>
                  <a:pt x="915199" y="1587967"/>
                  <a:pt x="927769" y="1645302"/>
                </a:cubicBezTo>
                <a:cubicBezTo>
                  <a:pt x="941272" y="1706874"/>
                  <a:pt x="1009427" y="1763795"/>
                  <a:pt x="996498" y="1760734"/>
                </a:cubicBezTo>
                <a:cubicBezTo>
                  <a:pt x="973172" y="1755207"/>
                  <a:pt x="931154" y="1694118"/>
                  <a:pt x="916945" y="1644898"/>
                </a:cubicBezTo>
                <a:cubicBezTo>
                  <a:pt x="901418" y="1591134"/>
                  <a:pt x="902697" y="1513680"/>
                  <a:pt x="893245" y="1504669"/>
                </a:cubicBezTo>
                <a:cubicBezTo>
                  <a:pt x="836392" y="1450434"/>
                  <a:pt x="773256" y="1397796"/>
                  <a:pt x="747672" y="1370351"/>
                </a:cubicBezTo>
                <a:cubicBezTo>
                  <a:pt x="722105" y="1342907"/>
                  <a:pt x="671176" y="1270573"/>
                  <a:pt x="664237" y="1272353"/>
                </a:cubicBezTo>
                <a:cubicBezTo>
                  <a:pt x="658370" y="1273866"/>
                  <a:pt x="662546" y="1371449"/>
                  <a:pt x="650895" y="1398094"/>
                </a:cubicBezTo>
                <a:cubicBezTo>
                  <a:pt x="639660" y="1423759"/>
                  <a:pt x="625781" y="1439007"/>
                  <a:pt x="588859" y="1470918"/>
                </a:cubicBezTo>
                <a:cubicBezTo>
                  <a:pt x="556012" y="1499297"/>
                  <a:pt x="550692" y="1542886"/>
                  <a:pt x="550692" y="1542886"/>
                </a:cubicBezTo>
                <a:cubicBezTo>
                  <a:pt x="550700" y="1542905"/>
                  <a:pt x="549384" y="1495033"/>
                  <a:pt x="565331" y="1475712"/>
                </a:cubicBezTo>
                <a:cubicBezTo>
                  <a:pt x="588198" y="1448037"/>
                  <a:pt x="630496" y="1416684"/>
                  <a:pt x="638778" y="1389768"/>
                </a:cubicBezTo>
                <a:cubicBezTo>
                  <a:pt x="649367" y="1355411"/>
                  <a:pt x="643884" y="1319639"/>
                  <a:pt x="639078" y="1283665"/>
                </a:cubicBezTo>
                <a:cubicBezTo>
                  <a:pt x="636765" y="1266386"/>
                  <a:pt x="622317" y="1209060"/>
                  <a:pt x="604530" y="1184946"/>
                </a:cubicBezTo>
                <a:cubicBezTo>
                  <a:pt x="577120" y="1147777"/>
                  <a:pt x="571426" y="1137794"/>
                  <a:pt x="494160" y="1102361"/>
                </a:cubicBezTo>
                <a:cubicBezTo>
                  <a:pt x="446518" y="1080508"/>
                  <a:pt x="230528" y="1033059"/>
                  <a:pt x="177895" y="1028939"/>
                </a:cubicBezTo>
                <a:cubicBezTo>
                  <a:pt x="147693" y="1026571"/>
                  <a:pt x="101718" y="1031712"/>
                  <a:pt x="55580" y="1034714"/>
                </a:cubicBezTo>
                <a:lnTo>
                  <a:pt x="0" y="1036110"/>
                </a:lnTo>
                <a:lnTo>
                  <a:pt x="0" y="986537"/>
                </a:lnTo>
                <a:lnTo>
                  <a:pt x="28478" y="986666"/>
                </a:lnTo>
                <a:cubicBezTo>
                  <a:pt x="55996" y="983006"/>
                  <a:pt x="75672" y="974497"/>
                  <a:pt x="94724" y="977679"/>
                </a:cubicBezTo>
                <a:close/>
                <a:moveTo>
                  <a:pt x="4471936" y="587184"/>
                </a:moveTo>
                <a:cubicBezTo>
                  <a:pt x="4464697" y="586631"/>
                  <a:pt x="4457554" y="649149"/>
                  <a:pt x="4449824" y="648765"/>
                </a:cubicBezTo>
                <a:lnTo>
                  <a:pt x="4500767" y="704247"/>
                </a:lnTo>
                <a:lnTo>
                  <a:pt x="4552587" y="727833"/>
                </a:lnTo>
                <a:cubicBezTo>
                  <a:pt x="4552587" y="727834"/>
                  <a:pt x="4608180" y="737866"/>
                  <a:pt x="4657563" y="745243"/>
                </a:cubicBezTo>
                <a:cubicBezTo>
                  <a:pt x="4615265" y="703252"/>
                  <a:pt x="4594433" y="603707"/>
                  <a:pt x="4563340" y="591879"/>
                </a:cubicBezTo>
                <a:cubicBezTo>
                  <a:pt x="4547975" y="586034"/>
                  <a:pt x="4497869" y="589173"/>
                  <a:pt x="4471936" y="587184"/>
                </a:cubicBezTo>
                <a:close/>
                <a:moveTo>
                  <a:pt x="4629983" y="558338"/>
                </a:moveTo>
                <a:lnTo>
                  <a:pt x="4581621" y="560304"/>
                </a:lnTo>
                <a:cubicBezTo>
                  <a:pt x="4581621" y="560304"/>
                  <a:pt x="4591776" y="570754"/>
                  <a:pt x="4592921" y="571894"/>
                </a:cubicBezTo>
                <a:cubicBezTo>
                  <a:pt x="4593836" y="572057"/>
                  <a:pt x="4599169" y="573206"/>
                  <a:pt x="4599169" y="573206"/>
                </a:cubicBezTo>
                <a:cubicBezTo>
                  <a:pt x="4599169" y="573210"/>
                  <a:pt x="4619895" y="566971"/>
                  <a:pt x="4636077" y="562052"/>
                </a:cubicBezTo>
                <a:cubicBezTo>
                  <a:pt x="4634517" y="561053"/>
                  <a:pt x="4629983" y="558338"/>
                  <a:pt x="4629983" y="558338"/>
                </a:cubicBezTo>
                <a:close/>
                <a:moveTo>
                  <a:pt x="4564648" y="450967"/>
                </a:moveTo>
                <a:cubicBezTo>
                  <a:pt x="4556861" y="452399"/>
                  <a:pt x="4550459" y="452677"/>
                  <a:pt x="4549159" y="452667"/>
                </a:cubicBezTo>
                <a:cubicBezTo>
                  <a:pt x="4546329" y="452662"/>
                  <a:pt x="4545732" y="471761"/>
                  <a:pt x="4536982" y="491365"/>
                </a:cubicBezTo>
                <a:cubicBezTo>
                  <a:pt x="4536481" y="492499"/>
                  <a:pt x="4536462" y="492305"/>
                  <a:pt x="4535952" y="493407"/>
                </a:cubicBezTo>
                <a:lnTo>
                  <a:pt x="4542961" y="487535"/>
                </a:lnTo>
                <a:close/>
                <a:moveTo>
                  <a:pt x="2691868" y="91942"/>
                </a:moveTo>
                <a:lnTo>
                  <a:pt x="2646228" y="126041"/>
                </a:lnTo>
                <a:cubicBezTo>
                  <a:pt x="2646237" y="126041"/>
                  <a:pt x="2679025" y="128288"/>
                  <a:pt x="2701166" y="129631"/>
                </a:cubicBezTo>
                <a:cubicBezTo>
                  <a:pt x="2697190" y="113240"/>
                  <a:pt x="2693831" y="99206"/>
                  <a:pt x="2691868" y="91942"/>
                </a:cubicBezTo>
                <a:close/>
                <a:moveTo>
                  <a:pt x="2705874" y="89843"/>
                </a:moveTo>
                <a:cubicBezTo>
                  <a:pt x="2705863" y="89856"/>
                  <a:pt x="2709908" y="112297"/>
                  <a:pt x="2713468" y="130436"/>
                </a:cubicBezTo>
                <a:cubicBezTo>
                  <a:pt x="2724520" y="131254"/>
                  <a:pt x="2720276" y="130482"/>
                  <a:pt x="2735389" y="131866"/>
                </a:cubicBezTo>
                <a:cubicBezTo>
                  <a:pt x="2759464" y="134074"/>
                  <a:pt x="2781470" y="132220"/>
                  <a:pt x="2801234" y="129840"/>
                </a:cubicBezTo>
                <a:cubicBezTo>
                  <a:pt x="2784455" y="124007"/>
                  <a:pt x="2766626" y="118684"/>
                  <a:pt x="2757376" y="113707"/>
                </a:cubicBezTo>
                <a:cubicBezTo>
                  <a:pt x="2743301" y="106128"/>
                  <a:pt x="2705874" y="89843"/>
                  <a:pt x="2705874" y="89843"/>
                </a:cubicBezTo>
                <a:close/>
                <a:moveTo>
                  <a:pt x="252574" y="56761"/>
                </a:moveTo>
                <a:lnTo>
                  <a:pt x="206953" y="90558"/>
                </a:lnTo>
                <a:cubicBezTo>
                  <a:pt x="206960" y="90558"/>
                  <a:pt x="239745" y="92805"/>
                  <a:pt x="261888" y="94148"/>
                </a:cubicBezTo>
                <a:cubicBezTo>
                  <a:pt x="257912" y="77757"/>
                  <a:pt x="254536" y="64023"/>
                  <a:pt x="252574" y="56761"/>
                </a:cubicBezTo>
                <a:close/>
                <a:moveTo>
                  <a:pt x="266598" y="54360"/>
                </a:moveTo>
                <a:cubicBezTo>
                  <a:pt x="266590" y="54373"/>
                  <a:pt x="270930" y="76832"/>
                  <a:pt x="274496" y="94972"/>
                </a:cubicBezTo>
                <a:cubicBezTo>
                  <a:pt x="285544" y="95790"/>
                  <a:pt x="280996" y="94999"/>
                  <a:pt x="296109" y="96383"/>
                </a:cubicBezTo>
                <a:cubicBezTo>
                  <a:pt x="320187" y="98591"/>
                  <a:pt x="342198" y="96736"/>
                  <a:pt x="361962" y="94357"/>
                </a:cubicBezTo>
                <a:cubicBezTo>
                  <a:pt x="345183" y="88524"/>
                  <a:pt x="327348" y="83201"/>
                  <a:pt x="318098" y="78224"/>
                </a:cubicBezTo>
                <a:cubicBezTo>
                  <a:pt x="304031" y="70645"/>
                  <a:pt x="266598" y="54360"/>
                  <a:pt x="266598" y="54360"/>
                </a:cubicBezTo>
                <a:close/>
                <a:moveTo>
                  <a:pt x="4270500" y="0"/>
                </a:moveTo>
                <a:lnTo>
                  <a:pt x="4288254" y="0"/>
                </a:lnTo>
                <a:lnTo>
                  <a:pt x="4284644" y="2475"/>
                </a:lnTo>
                <a:lnTo>
                  <a:pt x="4318250" y="83355"/>
                </a:lnTo>
                <a:lnTo>
                  <a:pt x="4310239" y="81324"/>
                </a:lnTo>
                <a:cubicBezTo>
                  <a:pt x="4310232" y="81314"/>
                  <a:pt x="4285327" y="17980"/>
                  <a:pt x="4273823" y="2070"/>
                </a:cubicBezTo>
                <a:close/>
                <a:moveTo>
                  <a:pt x="1851562" y="0"/>
                </a:moveTo>
                <a:lnTo>
                  <a:pt x="1859085" y="0"/>
                </a:lnTo>
                <a:lnTo>
                  <a:pt x="1878970" y="47872"/>
                </a:lnTo>
                <a:lnTo>
                  <a:pt x="1870971" y="45841"/>
                </a:lnTo>
                <a:cubicBezTo>
                  <a:pt x="1870966" y="45835"/>
                  <a:pt x="1864735" y="29999"/>
                  <a:pt x="1857068" y="12176"/>
                </a:cubicBezTo>
                <a:close/>
                <a:moveTo>
                  <a:pt x="588914" y="0"/>
                </a:moveTo>
                <a:lnTo>
                  <a:pt x="619433" y="0"/>
                </a:lnTo>
                <a:lnTo>
                  <a:pt x="629565" y="3614"/>
                </a:lnTo>
                <a:cubicBezTo>
                  <a:pt x="654887" y="9527"/>
                  <a:pt x="744033" y="23454"/>
                  <a:pt x="744033" y="23454"/>
                </a:cubicBezTo>
                <a:lnTo>
                  <a:pt x="743883" y="30377"/>
                </a:lnTo>
                <a:cubicBezTo>
                  <a:pt x="743900" y="30373"/>
                  <a:pt x="647139" y="17768"/>
                  <a:pt x="631340" y="13378"/>
                </a:cubicBezTo>
                <a:cubicBezTo>
                  <a:pt x="626641" y="12071"/>
                  <a:pt x="618601" y="9598"/>
                  <a:pt x="608742" y="6459"/>
                </a:cubicBezTo>
                <a:close/>
                <a:moveTo>
                  <a:pt x="214684" y="0"/>
                </a:moveTo>
                <a:lnTo>
                  <a:pt x="281556" y="0"/>
                </a:lnTo>
                <a:lnTo>
                  <a:pt x="277853" y="16705"/>
                </a:lnTo>
                <a:cubicBezTo>
                  <a:pt x="274675" y="30852"/>
                  <a:pt x="272264" y="41465"/>
                  <a:pt x="272264" y="41465"/>
                </a:cubicBezTo>
                <a:lnTo>
                  <a:pt x="270025" y="43430"/>
                </a:lnTo>
                <a:cubicBezTo>
                  <a:pt x="286567" y="53149"/>
                  <a:pt x="307140" y="64004"/>
                  <a:pt x="330758" y="73625"/>
                </a:cubicBezTo>
                <a:cubicBezTo>
                  <a:pt x="358004" y="84748"/>
                  <a:pt x="375339" y="88410"/>
                  <a:pt x="385690" y="91083"/>
                </a:cubicBezTo>
                <a:cubicBezTo>
                  <a:pt x="401702" y="88011"/>
                  <a:pt x="416238" y="84940"/>
                  <a:pt x="416238" y="84940"/>
                </a:cubicBezTo>
                <a:cubicBezTo>
                  <a:pt x="416247" y="84932"/>
                  <a:pt x="460311" y="41916"/>
                  <a:pt x="490179" y="16681"/>
                </a:cubicBezTo>
                <a:lnTo>
                  <a:pt x="512652" y="0"/>
                </a:lnTo>
                <a:lnTo>
                  <a:pt x="565235" y="0"/>
                </a:lnTo>
                <a:lnTo>
                  <a:pt x="506290" y="26309"/>
                </a:lnTo>
                <a:lnTo>
                  <a:pt x="478665" y="79975"/>
                </a:lnTo>
                <a:cubicBezTo>
                  <a:pt x="478651" y="79979"/>
                  <a:pt x="871891" y="109814"/>
                  <a:pt x="953991" y="118268"/>
                </a:cubicBezTo>
                <a:cubicBezTo>
                  <a:pt x="1036100" y="126726"/>
                  <a:pt x="1225852" y="165754"/>
                  <a:pt x="1291178" y="166831"/>
                </a:cubicBezTo>
                <a:cubicBezTo>
                  <a:pt x="1356513" y="167902"/>
                  <a:pt x="1406744" y="131565"/>
                  <a:pt x="1426266" y="120187"/>
                </a:cubicBezTo>
                <a:cubicBezTo>
                  <a:pt x="1445797" y="108807"/>
                  <a:pt x="1543960" y="49194"/>
                  <a:pt x="1543960" y="49194"/>
                </a:cubicBezTo>
                <a:cubicBezTo>
                  <a:pt x="1543954" y="49201"/>
                  <a:pt x="1583201" y="27743"/>
                  <a:pt x="1625541" y="3874"/>
                </a:cubicBezTo>
                <a:lnTo>
                  <a:pt x="1632284" y="0"/>
                </a:lnTo>
                <a:lnTo>
                  <a:pt x="1659579" y="0"/>
                </a:lnTo>
                <a:lnTo>
                  <a:pt x="1637308" y="15614"/>
                </a:lnTo>
                <a:cubicBezTo>
                  <a:pt x="1593360" y="47449"/>
                  <a:pt x="1552277" y="78678"/>
                  <a:pt x="1552277" y="78678"/>
                </a:cubicBezTo>
                <a:cubicBezTo>
                  <a:pt x="1552267" y="78668"/>
                  <a:pt x="1474398" y="127570"/>
                  <a:pt x="1427238" y="146779"/>
                </a:cubicBezTo>
                <a:cubicBezTo>
                  <a:pt x="1376651" y="167392"/>
                  <a:pt x="1282696" y="185870"/>
                  <a:pt x="1282696" y="185870"/>
                </a:cubicBezTo>
                <a:cubicBezTo>
                  <a:pt x="1282696" y="185875"/>
                  <a:pt x="1321280" y="213990"/>
                  <a:pt x="1351007" y="229225"/>
                </a:cubicBezTo>
                <a:cubicBezTo>
                  <a:pt x="1380732" y="244458"/>
                  <a:pt x="1432360" y="255841"/>
                  <a:pt x="1463087" y="271820"/>
                </a:cubicBezTo>
                <a:cubicBezTo>
                  <a:pt x="1493825" y="287787"/>
                  <a:pt x="1538876" y="347315"/>
                  <a:pt x="1616889" y="395524"/>
                </a:cubicBezTo>
                <a:cubicBezTo>
                  <a:pt x="1643150" y="411743"/>
                  <a:pt x="1688183" y="432281"/>
                  <a:pt x="1735535" y="453017"/>
                </a:cubicBezTo>
                <a:cubicBezTo>
                  <a:pt x="1736440" y="451361"/>
                  <a:pt x="1831242" y="501147"/>
                  <a:pt x="1904702" y="507807"/>
                </a:cubicBezTo>
                <a:cubicBezTo>
                  <a:pt x="1980491" y="514674"/>
                  <a:pt x="2044863" y="427947"/>
                  <a:pt x="2136535" y="396919"/>
                </a:cubicBezTo>
                <a:lnTo>
                  <a:pt x="2155518" y="364697"/>
                </a:lnTo>
                <a:lnTo>
                  <a:pt x="2165328" y="380712"/>
                </a:lnTo>
                <a:lnTo>
                  <a:pt x="2160014" y="388202"/>
                </a:lnTo>
                <a:cubicBezTo>
                  <a:pt x="2240117" y="359658"/>
                  <a:pt x="2236641" y="343748"/>
                  <a:pt x="2279720" y="286290"/>
                </a:cubicBezTo>
                <a:cubicBezTo>
                  <a:pt x="2325552" y="225179"/>
                  <a:pt x="2482491" y="199596"/>
                  <a:pt x="2533011" y="170195"/>
                </a:cubicBezTo>
                <a:cubicBezTo>
                  <a:pt x="2567002" y="150397"/>
                  <a:pt x="2612208" y="101012"/>
                  <a:pt x="2645400" y="46400"/>
                </a:cubicBezTo>
                <a:cubicBezTo>
                  <a:pt x="2652014" y="39582"/>
                  <a:pt x="2658386" y="30300"/>
                  <a:pt x="2664595" y="15699"/>
                </a:cubicBezTo>
                <a:lnTo>
                  <a:pt x="2670721" y="0"/>
                </a:lnTo>
                <a:lnTo>
                  <a:pt x="2768645" y="0"/>
                </a:lnTo>
                <a:lnTo>
                  <a:pt x="2749377" y="2949"/>
                </a:lnTo>
                <a:cubicBezTo>
                  <a:pt x="2740482" y="4297"/>
                  <a:pt x="2732577" y="5478"/>
                  <a:pt x="2727311" y="6229"/>
                </a:cubicBezTo>
                <a:cubicBezTo>
                  <a:pt x="2721189" y="34495"/>
                  <a:pt x="2711544" y="76948"/>
                  <a:pt x="2711544" y="76948"/>
                </a:cubicBezTo>
                <a:lnTo>
                  <a:pt x="2709300" y="78912"/>
                </a:lnTo>
                <a:cubicBezTo>
                  <a:pt x="2725839" y="88632"/>
                  <a:pt x="2746412" y="99489"/>
                  <a:pt x="2770035" y="109108"/>
                </a:cubicBezTo>
                <a:cubicBezTo>
                  <a:pt x="2797277" y="120231"/>
                  <a:pt x="2814614" y="123893"/>
                  <a:pt x="2824963" y="126566"/>
                </a:cubicBezTo>
                <a:cubicBezTo>
                  <a:pt x="2840982" y="123495"/>
                  <a:pt x="2855518" y="120423"/>
                  <a:pt x="2855518" y="120423"/>
                </a:cubicBezTo>
                <a:cubicBezTo>
                  <a:pt x="2855527" y="120412"/>
                  <a:pt x="2933559" y="43924"/>
                  <a:pt x="2952138" y="35089"/>
                </a:cubicBezTo>
                <a:cubicBezTo>
                  <a:pt x="2957125" y="32709"/>
                  <a:pt x="2970650" y="26736"/>
                  <a:pt x="2983810" y="20880"/>
                </a:cubicBezTo>
                <a:cubicBezTo>
                  <a:pt x="2982923" y="20566"/>
                  <a:pt x="2976425" y="18589"/>
                  <a:pt x="2976425" y="18589"/>
                </a:cubicBezTo>
                <a:lnTo>
                  <a:pt x="2907818" y="25862"/>
                </a:lnTo>
                <a:lnTo>
                  <a:pt x="2831324" y="0"/>
                </a:lnTo>
                <a:lnTo>
                  <a:pt x="2869630" y="0"/>
                </a:lnTo>
                <a:lnTo>
                  <a:pt x="2887455" y="7528"/>
                </a:lnTo>
                <a:cubicBezTo>
                  <a:pt x="2898324" y="12324"/>
                  <a:pt x="2907529" y="16498"/>
                  <a:pt x="2907529" y="16498"/>
                </a:cubicBezTo>
                <a:lnTo>
                  <a:pt x="2977928" y="4819"/>
                </a:lnTo>
                <a:cubicBezTo>
                  <a:pt x="2977937" y="4828"/>
                  <a:pt x="2990942" y="9993"/>
                  <a:pt x="2999953" y="13795"/>
                </a:cubicBezTo>
                <a:lnTo>
                  <a:pt x="3031179" y="0"/>
                </a:lnTo>
                <a:lnTo>
                  <a:pt x="3084243" y="0"/>
                </a:lnTo>
                <a:lnTo>
                  <a:pt x="3028177" y="24683"/>
                </a:lnTo>
                <a:cubicBezTo>
                  <a:pt x="3043138" y="30488"/>
                  <a:pt x="3059501" y="36917"/>
                  <a:pt x="3068839" y="39098"/>
                </a:cubicBezTo>
                <a:cubicBezTo>
                  <a:pt x="3094157" y="45010"/>
                  <a:pt x="3183308" y="58937"/>
                  <a:pt x="3183308" y="58937"/>
                </a:cubicBezTo>
                <a:lnTo>
                  <a:pt x="3183155" y="65862"/>
                </a:lnTo>
                <a:cubicBezTo>
                  <a:pt x="3183174" y="65856"/>
                  <a:pt x="3086417" y="53251"/>
                  <a:pt x="3070612" y="48861"/>
                </a:cubicBezTo>
                <a:cubicBezTo>
                  <a:pt x="3061215" y="46248"/>
                  <a:pt x="3038459" y="38968"/>
                  <a:pt x="3014498" y="31024"/>
                </a:cubicBezTo>
                <a:lnTo>
                  <a:pt x="2945265" y="61773"/>
                </a:lnTo>
                <a:lnTo>
                  <a:pt x="2917945" y="115458"/>
                </a:lnTo>
                <a:cubicBezTo>
                  <a:pt x="2917926" y="115462"/>
                  <a:pt x="3311166" y="145297"/>
                  <a:pt x="3393271" y="153751"/>
                </a:cubicBezTo>
                <a:cubicBezTo>
                  <a:pt x="3475375" y="162209"/>
                  <a:pt x="3665123" y="201237"/>
                  <a:pt x="3730448" y="202314"/>
                </a:cubicBezTo>
                <a:cubicBezTo>
                  <a:pt x="3795793" y="203385"/>
                  <a:pt x="3846013" y="167048"/>
                  <a:pt x="3865546" y="155670"/>
                </a:cubicBezTo>
                <a:cubicBezTo>
                  <a:pt x="3885068" y="144290"/>
                  <a:pt x="3983229" y="84677"/>
                  <a:pt x="3983229" y="84677"/>
                </a:cubicBezTo>
                <a:cubicBezTo>
                  <a:pt x="3983229" y="84689"/>
                  <a:pt x="4071541" y="36402"/>
                  <a:pt x="4126125" y="4131"/>
                </a:cubicBezTo>
                <a:lnTo>
                  <a:pt x="4132657" y="0"/>
                </a:lnTo>
                <a:lnTo>
                  <a:pt x="4150516" y="0"/>
                </a:lnTo>
                <a:lnTo>
                  <a:pt x="4139878" y="6721"/>
                </a:lnTo>
                <a:cubicBezTo>
                  <a:pt x="4083994" y="43895"/>
                  <a:pt x="3991556" y="114161"/>
                  <a:pt x="3991556" y="114161"/>
                </a:cubicBezTo>
                <a:cubicBezTo>
                  <a:pt x="3991547" y="114151"/>
                  <a:pt x="3913669" y="163053"/>
                  <a:pt x="3866518" y="182264"/>
                </a:cubicBezTo>
                <a:cubicBezTo>
                  <a:pt x="3815922" y="202875"/>
                  <a:pt x="3721976" y="221355"/>
                  <a:pt x="3721976" y="221355"/>
                </a:cubicBezTo>
                <a:cubicBezTo>
                  <a:pt x="3721976" y="221360"/>
                  <a:pt x="3760251" y="249454"/>
                  <a:pt x="3789987" y="264687"/>
                </a:cubicBezTo>
                <a:cubicBezTo>
                  <a:pt x="3819714" y="279922"/>
                  <a:pt x="3871629" y="291324"/>
                  <a:pt x="3902367" y="307303"/>
                </a:cubicBezTo>
                <a:cubicBezTo>
                  <a:pt x="3933103" y="323270"/>
                  <a:pt x="3977857" y="382779"/>
                  <a:pt x="4055870" y="430987"/>
                </a:cubicBezTo>
                <a:cubicBezTo>
                  <a:pt x="4092760" y="453777"/>
                  <a:pt x="4165477" y="485729"/>
                  <a:pt x="4231969" y="513338"/>
                </a:cubicBezTo>
                <a:cubicBezTo>
                  <a:pt x="4238715" y="515570"/>
                  <a:pt x="4247639" y="519662"/>
                  <a:pt x="4252895" y="520735"/>
                </a:cubicBezTo>
                <a:cubicBezTo>
                  <a:pt x="4284326" y="527144"/>
                  <a:pt x="4361589" y="518189"/>
                  <a:pt x="4361589" y="518190"/>
                </a:cubicBezTo>
                <a:cubicBezTo>
                  <a:pt x="4361589" y="518192"/>
                  <a:pt x="4461924" y="536330"/>
                  <a:pt x="4483189" y="530357"/>
                </a:cubicBezTo>
                <a:cubicBezTo>
                  <a:pt x="4506861" y="523698"/>
                  <a:pt x="4514447" y="505934"/>
                  <a:pt x="4529165" y="477287"/>
                </a:cubicBezTo>
                <a:cubicBezTo>
                  <a:pt x="4545540" y="445401"/>
                  <a:pt x="4538561" y="406993"/>
                  <a:pt x="4536394" y="394254"/>
                </a:cubicBezTo>
                <a:cubicBezTo>
                  <a:pt x="4534229" y="381514"/>
                  <a:pt x="4523659" y="321672"/>
                  <a:pt x="4523659" y="321672"/>
                </a:cubicBezTo>
                <a:lnTo>
                  <a:pt x="4535422" y="326059"/>
                </a:lnTo>
                <a:cubicBezTo>
                  <a:pt x="4535432" y="326059"/>
                  <a:pt x="4543875" y="375385"/>
                  <a:pt x="4544500" y="390260"/>
                </a:cubicBezTo>
                <a:cubicBezTo>
                  <a:pt x="4545117" y="405138"/>
                  <a:pt x="4541488" y="427642"/>
                  <a:pt x="4551422" y="436536"/>
                </a:cubicBezTo>
                <a:cubicBezTo>
                  <a:pt x="4554686" y="439453"/>
                  <a:pt x="4564475" y="437990"/>
                  <a:pt x="4575151" y="433264"/>
                </a:cubicBezTo>
                <a:lnTo>
                  <a:pt x="4594798" y="400180"/>
                </a:lnTo>
                <a:lnTo>
                  <a:pt x="4602133" y="412417"/>
                </a:lnTo>
                <a:cubicBezTo>
                  <a:pt x="4605147" y="409097"/>
                  <a:pt x="4611809" y="402799"/>
                  <a:pt x="4611809" y="402799"/>
                </a:cubicBezTo>
                <a:lnTo>
                  <a:pt x="4656331" y="339686"/>
                </a:lnTo>
                <a:cubicBezTo>
                  <a:pt x="4656331" y="339688"/>
                  <a:pt x="4641901" y="367767"/>
                  <a:pt x="4631302" y="385984"/>
                </a:cubicBezTo>
                <a:cubicBezTo>
                  <a:pt x="4626586" y="394087"/>
                  <a:pt x="4622976" y="401032"/>
                  <a:pt x="4623832" y="403284"/>
                </a:cubicBezTo>
                <a:cubicBezTo>
                  <a:pt x="4625709" y="408160"/>
                  <a:pt x="4673630" y="411662"/>
                  <a:pt x="4673630" y="411662"/>
                </a:cubicBezTo>
                <a:lnTo>
                  <a:pt x="4664426" y="423421"/>
                </a:lnTo>
                <a:lnTo>
                  <a:pt x="4613147" y="419166"/>
                </a:lnTo>
                <a:cubicBezTo>
                  <a:pt x="4613156" y="419167"/>
                  <a:pt x="4599353" y="435918"/>
                  <a:pt x="4584710" y="443837"/>
                </a:cubicBezTo>
                <a:lnTo>
                  <a:pt x="4545204" y="499438"/>
                </a:lnTo>
                <a:lnTo>
                  <a:pt x="4520579" y="521043"/>
                </a:lnTo>
                <a:cubicBezTo>
                  <a:pt x="4520184" y="521624"/>
                  <a:pt x="4517844" y="525989"/>
                  <a:pt x="4517844" y="525989"/>
                </a:cubicBezTo>
                <a:cubicBezTo>
                  <a:pt x="4517854" y="525990"/>
                  <a:pt x="4550776" y="531693"/>
                  <a:pt x="4582361" y="530507"/>
                </a:cubicBezTo>
                <a:cubicBezTo>
                  <a:pt x="4613946" y="529323"/>
                  <a:pt x="4633063" y="529599"/>
                  <a:pt x="4633063" y="529599"/>
                </a:cubicBezTo>
                <a:cubicBezTo>
                  <a:pt x="4633073" y="529605"/>
                  <a:pt x="4652731" y="522267"/>
                  <a:pt x="4675151" y="513054"/>
                </a:cubicBezTo>
                <a:cubicBezTo>
                  <a:pt x="4697571" y="503843"/>
                  <a:pt x="4726874" y="496538"/>
                  <a:pt x="4726874" y="496538"/>
                </a:cubicBezTo>
                <a:cubicBezTo>
                  <a:pt x="4726865" y="496525"/>
                  <a:pt x="4750469" y="475049"/>
                  <a:pt x="4764707" y="461928"/>
                </a:cubicBezTo>
                <a:cubicBezTo>
                  <a:pt x="4778952" y="448805"/>
                  <a:pt x="4801653" y="427308"/>
                  <a:pt x="4819827" y="421214"/>
                </a:cubicBezTo>
                <a:cubicBezTo>
                  <a:pt x="4833746" y="416534"/>
                  <a:pt x="4878827" y="406152"/>
                  <a:pt x="4910085" y="396362"/>
                </a:cubicBezTo>
                <a:cubicBezTo>
                  <a:pt x="4941342" y="386573"/>
                  <a:pt x="4944798" y="381749"/>
                  <a:pt x="4944798" y="381749"/>
                </a:cubicBezTo>
                <a:lnTo>
                  <a:pt x="4957476" y="390717"/>
                </a:lnTo>
                <a:cubicBezTo>
                  <a:pt x="4957466" y="390709"/>
                  <a:pt x="4852769" y="435556"/>
                  <a:pt x="4824323" y="449244"/>
                </a:cubicBezTo>
                <a:cubicBezTo>
                  <a:pt x="4813357" y="454519"/>
                  <a:pt x="4810730" y="458393"/>
                  <a:pt x="4788223" y="475826"/>
                </a:cubicBezTo>
                <a:cubicBezTo>
                  <a:pt x="4765716" y="493256"/>
                  <a:pt x="4746684" y="508698"/>
                  <a:pt x="4734450" y="519039"/>
                </a:cubicBezTo>
                <a:cubicBezTo>
                  <a:pt x="4714523" y="535856"/>
                  <a:pt x="4681120" y="541264"/>
                  <a:pt x="4680455" y="547166"/>
                </a:cubicBezTo>
                <a:cubicBezTo>
                  <a:pt x="4680224" y="549208"/>
                  <a:pt x="4692122" y="554263"/>
                  <a:pt x="4705282" y="559340"/>
                </a:cubicBezTo>
                <a:cubicBezTo>
                  <a:pt x="4710875" y="559845"/>
                  <a:pt x="4722416" y="560158"/>
                  <a:pt x="4722416" y="560158"/>
                </a:cubicBezTo>
                <a:lnTo>
                  <a:pt x="4723841" y="565979"/>
                </a:lnTo>
                <a:cubicBezTo>
                  <a:pt x="4734228" y="569565"/>
                  <a:pt x="4745549" y="573600"/>
                  <a:pt x="4752452" y="575686"/>
                </a:cubicBezTo>
                <a:cubicBezTo>
                  <a:pt x="4767960" y="580374"/>
                  <a:pt x="4800294" y="584624"/>
                  <a:pt x="4833266" y="584584"/>
                </a:cubicBezTo>
                <a:cubicBezTo>
                  <a:pt x="4875477" y="584534"/>
                  <a:pt x="4918026" y="579269"/>
                  <a:pt x="4918026" y="579269"/>
                </a:cubicBezTo>
                <a:cubicBezTo>
                  <a:pt x="4918045" y="579283"/>
                  <a:pt x="4853490" y="595113"/>
                  <a:pt x="4827644" y="596877"/>
                </a:cubicBezTo>
                <a:cubicBezTo>
                  <a:pt x="4801797" y="598656"/>
                  <a:pt x="4777981" y="595915"/>
                  <a:pt x="4774997" y="599769"/>
                </a:cubicBezTo>
                <a:cubicBezTo>
                  <a:pt x="4765428" y="612125"/>
                  <a:pt x="4887829" y="699994"/>
                  <a:pt x="4887829" y="699994"/>
                </a:cubicBezTo>
                <a:cubicBezTo>
                  <a:pt x="4887829" y="699996"/>
                  <a:pt x="4923369" y="702583"/>
                  <a:pt x="4955781" y="711971"/>
                </a:cubicBezTo>
                <a:cubicBezTo>
                  <a:pt x="4988195" y="721369"/>
                  <a:pt x="5017728" y="737424"/>
                  <a:pt x="5017728" y="737424"/>
                </a:cubicBezTo>
                <a:cubicBezTo>
                  <a:pt x="5017738" y="737419"/>
                  <a:pt x="4983756" y="724977"/>
                  <a:pt x="4951112" y="718901"/>
                </a:cubicBezTo>
                <a:cubicBezTo>
                  <a:pt x="4918449" y="712834"/>
                  <a:pt x="4886240" y="710443"/>
                  <a:pt x="4886240" y="710443"/>
                </a:cubicBezTo>
                <a:lnTo>
                  <a:pt x="4892247" y="729224"/>
                </a:lnTo>
                <a:lnTo>
                  <a:pt x="4887385" y="729811"/>
                </a:lnTo>
                <a:lnTo>
                  <a:pt x="4872532" y="708038"/>
                </a:lnTo>
                <a:cubicBezTo>
                  <a:pt x="4872541" y="708019"/>
                  <a:pt x="4747888" y="613882"/>
                  <a:pt x="4738474" y="600397"/>
                </a:cubicBezTo>
                <a:cubicBezTo>
                  <a:pt x="4723120" y="599793"/>
                  <a:pt x="4711317" y="592988"/>
                  <a:pt x="4685191" y="585460"/>
                </a:cubicBezTo>
                <a:cubicBezTo>
                  <a:pt x="4670174" y="581133"/>
                  <a:pt x="4655946" y="573750"/>
                  <a:pt x="4645067" y="567463"/>
                </a:cubicBezTo>
                <a:cubicBezTo>
                  <a:pt x="4627741" y="568823"/>
                  <a:pt x="4609700" y="582638"/>
                  <a:pt x="4609700" y="582638"/>
                </a:cubicBezTo>
                <a:cubicBezTo>
                  <a:pt x="4609710" y="582639"/>
                  <a:pt x="4618778" y="596538"/>
                  <a:pt x="4622541" y="603071"/>
                </a:cubicBezTo>
                <a:cubicBezTo>
                  <a:pt x="4658362" y="639670"/>
                  <a:pt x="4680879" y="698138"/>
                  <a:pt x="4740639" y="772588"/>
                </a:cubicBezTo>
                <a:cubicBezTo>
                  <a:pt x="4748630" y="776293"/>
                  <a:pt x="4788079" y="777888"/>
                  <a:pt x="4788079" y="777888"/>
                </a:cubicBezTo>
                <a:cubicBezTo>
                  <a:pt x="4788079" y="777888"/>
                  <a:pt x="4868537" y="829960"/>
                  <a:pt x="4889474" y="840888"/>
                </a:cubicBezTo>
                <a:cubicBezTo>
                  <a:pt x="4910421" y="851811"/>
                  <a:pt x="5005022" y="890342"/>
                  <a:pt x="5005022" y="890342"/>
                </a:cubicBezTo>
                <a:lnTo>
                  <a:pt x="5005464" y="906651"/>
                </a:lnTo>
                <a:cubicBezTo>
                  <a:pt x="5005473" y="906643"/>
                  <a:pt x="4853634" y="849712"/>
                  <a:pt x="4825661" y="839431"/>
                </a:cubicBezTo>
                <a:cubicBezTo>
                  <a:pt x="4824746" y="839095"/>
                  <a:pt x="4823437" y="838400"/>
                  <a:pt x="4822435" y="838015"/>
                </a:cubicBezTo>
                <a:cubicBezTo>
                  <a:pt x="4823437" y="839510"/>
                  <a:pt x="4825073" y="841294"/>
                  <a:pt x="4826045" y="842773"/>
                </a:cubicBezTo>
                <a:cubicBezTo>
                  <a:pt x="4848129" y="876498"/>
                  <a:pt x="4855502" y="918212"/>
                  <a:pt x="4880108" y="948787"/>
                </a:cubicBezTo>
                <a:cubicBezTo>
                  <a:pt x="4981628" y="1074944"/>
                  <a:pt x="5046377" y="1050425"/>
                  <a:pt x="5107042" y="1077591"/>
                </a:cubicBezTo>
                <a:cubicBezTo>
                  <a:pt x="5207889" y="1122750"/>
                  <a:pt x="5248493" y="1082347"/>
                  <a:pt x="5286595" y="1088719"/>
                </a:cubicBezTo>
                <a:cubicBezTo>
                  <a:pt x="5349724" y="1099280"/>
                  <a:pt x="5472155" y="1106451"/>
                  <a:pt x="5574552" y="1134059"/>
                </a:cubicBezTo>
                <a:cubicBezTo>
                  <a:pt x="5634302" y="1150184"/>
                  <a:pt x="5766080" y="1148855"/>
                  <a:pt x="5807935" y="1151725"/>
                </a:cubicBezTo>
                <a:cubicBezTo>
                  <a:pt x="5849791" y="1154583"/>
                  <a:pt x="5918688" y="1140875"/>
                  <a:pt x="5918688" y="1140875"/>
                </a:cubicBezTo>
                <a:lnTo>
                  <a:pt x="5940935" y="1173981"/>
                </a:lnTo>
                <a:cubicBezTo>
                  <a:pt x="5940944" y="1174000"/>
                  <a:pt x="5845152" y="1183367"/>
                  <a:pt x="5779739" y="1181837"/>
                </a:cubicBezTo>
                <a:cubicBezTo>
                  <a:pt x="5714338" y="1180296"/>
                  <a:pt x="5667803" y="1169398"/>
                  <a:pt x="5667803" y="1169398"/>
                </a:cubicBezTo>
                <a:lnTo>
                  <a:pt x="5758340" y="1204853"/>
                </a:lnTo>
                <a:cubicBezTo>
                  <a:pt x="5758340" y="1204862"/>
                  <a:pt x="5827659" y="1295727"/>
                  <a:pt x="5855239" y="1332076"/>
                </a:cubicBezTo>
                <a:cubicBezTo>
                  <a:pt x="5882839" y="1368436"/>
                  <a:pt x="5933522" y="1413795"/>
                  <a:pt x="5969544" y="1428178"/>
                </a:cubicBezTo>
                <a:cubicBezTo>
                  <a:pt x="6014529" y="1446141"/>
                  <a:pt x="6045034" y="1431402"/>
                  <a:pt x="6072489" y="1435205"/>
                </a:cubicBezTo>
                <a:cubicBezTo>
                  <a:pt x="6110101" y="1440413"/>
                  <a:pt x="6161024" y="1452985"/>
                  <a:pt x="6180644" y="1459453"/>
                </a:cubicBezTo>
                <a:cubicBezTo>
                  <a:pt x="6191329" y="1462968"/>
                  <a:pt x="6226763" y="1469090"/>
                  <a:pt x="6256913" y="1468667"/>
                </a:cubicBezTo>
                <a:cubicBezTo>
                  <a:pt x="6282087" y="1468301"/>
                  <a:pt x="6303497" y="1461755"/>
                  <a:pt x="6303497" y="1461755"/>
                </a:cubicBezTo>
                <a:lnTo>
                  <a:pt x="6309898" y="1479053"/>
                </a:lnTo>
                <a:cubicBezTo>
                  <a:pt x="6309898" y="1479053"/>
                  <a:pt x="6213816" y="1475636"/>
                  <a:pt x="6210130" y="1483395"/>
                </a:cubicBezTo>
                <a:cubicBezTo>
                  <a:pt x="6206433" y="1491144"/>
                  <a:pt x="6287536" y="1549240"/>
                  <a:pt x="6306702" y="1574114"/>
                </a:cubicBezTo>
                <a:cubicBezTo>
                  <a:pt x="6325858" y="1598990"/>
                  <a:pt x="6319688" y="1619878"/>
                  <a:pt x="6319688" y="1619878"/>
                </a:cubicBezTo>
                <a:cubicBezTo>
                  <a:pt x="6319697" y="1619899"/>
                  <a:pt x="6291155" y="1584579"/>
                  <a:pt x="6257925" y="1550125"/>
                </a:cubicBezTo>
                <a:cubicBezTo>
                  <a:pt x="6230846" y="1522036"/>
                  <a:pt x="6197585" y="1491751"/>
                  <a:pt x="6182434" y="1482788"/>
                </a:cubicBezTo>
                <a:cubicBezTo>
                  <a:pt x="6163383" y="1471525"/>
                  <a:pt x="6137006" y="1463103"/>
                  <a:pt x="6098559" y="1456200"/>
                </a:cubicBezTo>
                <a:cubicBezTo>
                  <a:pt x="6074021" y="1451810"/>
                  <a:pt x="5999810" y="1457827"/>
                  <a:pt x="5978189" y="1452860"/>
                </a:cubicBezTo>
                <a:cubicBezTo>
                  <a:pt x="5956991" y="1447999"/>
                  <a:pt x="5935562" y="1433607"/>
                  <a:pt x="5928304" y="1441163"/>
                </a:cubicBezTo>
                <a:cubicBezTo>
                  <a:pt x="5921037" y="1448730"/>
                  <a:pt x="5953036" y="1479313"/>
                  <a:pt x="5978430" y="1499905"/>
                </a:cubicBezTo>
                <a:cubicBezTo>
                  <a:pt x="5987931" y="1507616"/>
                  <a:pt x="6032203" y="1544801"/>
                  <a:pt x="6084235" y="1583087"/>
                </a:cubicBezTo>
                <a:cubicBezTo>
                  <a:pt x="6153554" y="1634116"/>
                  <a:pt x="6228025" y="1691952"/>
                  <a:pt x="6240578" y="1700328"/>
                </a:cubicBezTo>
                <a:cubicBezTo>
                  <a:pt x="6262546" y="1714979"/>
                  <a:pt x="6303708" y="1702945"/>
                  <a:pt x="6303708" y="1702945"/>
                </a:cubicBezTo>
                <a:cubicBezTo>
                  <a:pt x="6303698" y="1702926"/>
                  <a:pt x="6353563" y="1737986"/>
                  <a:pt x="6335784" y="1728861"/>
                </a:cubicBezTo>
                <a:cubicBezTo>
                  <a:pt x="6327697" y="1724721"/>
                  <a:pt x="6312074" y="1713256"/>
                  <a:pt x="6301743" y="1714575"/>
                </a:cubicBezTo>
                <a:cubicBezTo>
                  <a:pt x="6286949" y="1716462"/>
                  <a:pt x="6254854" y="1715729"/>
                  <a:pt x="6245854" y="1711831"/>
                </a:cubicBezTo>
                <a:cubicBezTo>
                  <a:pt x="6198616" y="1691345"/>
                  <a:pt x="6123559" y="1626925"/>
                  <a:pt x="6112113" y="1631643"/>
                </a:cubicBezTo>
                <a:cubicBezTo>
                  <a:pt x="6101601" y="1635965"/>
                  <a:pt x="6107069" y="1698999"/>
                  <a:pt x="6119640" y="1756335"/>
                </a:cubicBezTo>
                <a:cubicBezTo>
                  <a:pt x="6133146" y="1817904"/>
                  <a:pt x="6201301" y="1874835"/>
                  <a:pt x="6188373" y="1871765"/>
                </a:cubicBezTo>
                <a:cubicBezTo>
                  <a:pt x="6165049" y="1866240"/>
                  <a:pt x="6123028" y="1805150"/>
                  <a:pt x="6108821" y="1755930"/>
                </a:cubicBezTo>
                <a:cubicBezTo>
                  <a:pt x="6093292" y="1702176"/>
                  <a:pt x="6094573" y="1624721"/>
                  <a:pt x="6085120" y="1615710"/>
                </a:cubicBezTo>
                <a:cubicBezTo>
                  <a:pt x="6028266" y="1561465"/>
                  <a:pt x="5965126" y="1508828"/>
                  <a:pt x="5939538" y="1481383"/>
                </a:cubicBezTo>
                <a:cubicBezTo>
                  <a:pt x="5913981" y="1453938"/>
                  <a:pt x="5863047" y="1381605"/>
                  <a:pt x="5856107" y="1383385"/>
                </a:cubicBezTo>
                <a:cubicBezTo>
                  <a:pt x="5850244" y="1384896"/>
                  <a:pt x="5854421" y="1482490"/>
                  <a:pt x="5842764" y="1509127"/>
                </a:cubicBezTo>
                <a:cubicBezTo>
                  <a:pt x="5831529" y="1534790"/>
                  <a:pt x="5817657" y="1550049"/>
                  <a:pt x="5780732" y="1581951"/>
                </a:cubicBezTo>
                <a:cubicBezTo>
                  <a:pt x="5747885" y="1610339"/>
                  <a:pt x="5742563" y="1653919"/>
                  <a:pt x="5742563" y="1653919"/>
                </a:cubicBezTo>
                <a:cubicBezTo>
                  <a:pt x="5742571" y="1653938"/>
                  <a:pt x="5741252" y="1606075"/>
                  <a:pt x="5757204" y="1586745"/>
                </a:cubicBezTo>
                <a:cubicBezTo>
                  <a:pt x="5780067" y="1559079"/>
                  <a:pt x="5822366" y="1527724"/>
                  <a:pt x="5830654" y="1500800"/>
                </a:cubicBezTo>
                <a:cubicBezTo>
                  <a:pt x="5841233" y="1466443"/>
                  <a:pt x="5835756" y="1430671"/>
                  <a:pt x="5830952" y="1394706"/>
                </a:cubicBezTo>
                <a:cubicBezTo>
                  <a:pt x="5828642" y="1377417"/>
                  <a:pt x="5814193" y="1320091"/>
                  <a:pt x="5796403" y="1295978"/>
                </a:cubicBezTo>
                <a:cubicBezTo>
                  <a:pt x="5768997" y="1258810"/>
                  <a:pt x="5763298" y="1248827"/>
                  <a:pt x="5686036" y="1213401"/>
                </a:cubicBezTo>
                <a:cubicBezTo>
                  <a:pt x="5638394" y="1191548"/>
                  <a:pt x="5422404" y="1144101"/>
                  <a:pt x="5369768" y="1139971"/>
                </a:cubicBezTo>
                <a:cubicBezTo>
                  <a:pt x="5309371" y="1135244"/>
                  <a:pt x="5185873" y="1160542"/>
                  <a:pt x="5124158" y="1138700"/>
                </a:cubicBezTo>
                <a:cubicBezTo>
                  <a:pt x="5083159" y="1124173"/>
                  <a:pt x="5044769" y="1102649"/>
                  <a:pt x="5024929" y="1116242"/>
                </a:cubicBezTo>
                <a:cubicBezTo>
                  <a:pt x="5005088" y="1129834"/>
                  <a:pt x="5091197" y="1212737"/>
                  <a:pt x="5118160" y="1235080"/>
                </a:cubicBezTo>
                <a:cubicBezTo>
                  <a:pt x="5145105" y="1257413"/>
                  <a:pt x="5325312" y="1397132"/>
                  <a:pt x="5376150" y="1429804"/>
                </a:cubicBezTo>
                <a:cubicBezTo>
                  <a:pt x="5426997" y="1462467"/>
                  <a:pt x="5606674" y="1591837"/>
                  <a:pt x="5766465" y="1689546"/>
                </a:cubicBezTo>
                <a:cubicBezTo>
                  <a:pt x="5788817" y="1703215"/>
                  <a:pt x="5890916" y="1698864"/>
                  <a:pt x="5968380" y="1727464"/>
                </a:cubicBezTo>
                <a:cubicBezTo>
                  <a:pt x="6011901" y="1743522"/>
                  <a:pt x="6033676" y="1789305"/>
                  <a:pt x="6033676" y="1789305"/>
                </a:cubicBezTo>
                <a:cubicBezTo>
                  <a:pt x="6033676" y="1789305"/>
                  <a:pt x="6002611" y="1759462"/>
                  <a:pt x="5960081" y="1743801"/>
                </a:cubicBezTo>
                <a:cubicBezTo>
                  <a:pt x="5941840" y="1737081"/>
                  <a:pt x="5895805" y="1729920"/>
                  <a:pt x="5884524" y="1728312"/>
                </a:cubicBezTo>
                <a:cubicBezTo>
                  <a:pt x="5846875" y="1722939"/>
                  <a:pt x="5767437" y="1725481"/>
                  <a:pt x="5767437" y="1725481"/>
                </a:cubicBezTo>
                <a:cubicBezTo>
                  <a:pt x="5767418" y="1725481"/>
                  <a:pt x="5755875" y="1713266"/>
                  <a:pt x="5736103" y="1702032"/>
                </a:cubicBezTo>
                <a:cubicBezTo>
                  <a:pt x="5703854" y="1683693"/>
                  <a:pt x="5650821" y="1659174"/>
                  <a:pt x="5599994" y="1625915"/>
                </a:cubicBezTo>
                <a:cubicBezTo>
                  <a:pt x="5518574" y="1572632"/>
                  <a:pt x="5410421" y="1487168"/>
                  <a:pt x="5397906" y="1493628"/>
                </a:cubicBezTo>
                <a:cubicBezTo>
                  <a:pt x="5393419" y="1495938"/>
                  <a:pt x="5390637" y="1537986"/>
                  <a:pt x="5391793" y="1587284"/>
                </a:cubicBezTo>
                <a:cubicBezTo>
                  <a:pt x="5392448" y="1615143"/>
                  <a:pt x="5394190" y="1645370"/>
                  <a:pt x="5398003" y="1672102"/>
                </a:cubicBezTo>
                <a:cubicBezTo>
                  <a:pt x="5403249" y="1708808"/>
                  <a:pt x="5413721" y="1738698"/>
                  <a:pt x="5417823" y="1742433"/>
                </a:cubicBezTo>
                <a:cubicBezTo>
                  <a:pt x="5476900" y="1796139"/>
                  <a:pt x="5501736" y="1823662"/>
                  <a:pt x="5533899" y="1857642"/>
                </a:cubicBezTo>
                <a:cubicBezTo>
                  <a:pt x="5567640" y="1872660"/>
                  <a:pt x="5657561" y="1930544"/>
                  <a:pt x="5657561" y="1930544"/>
                </a:cubicBezTo>
                <a:lnTo>
                  <a:pt x="5687344" y="1949971"/>
                </a:lnTo>
                <a:lnTo>
                  <a:pt x="5684110" y="1953378"/>
                </a:lnTo>
                <a:cubicBezTo>
                  <a:pt x="5684120" y="1953387"/>
                  <a:pt x="5670036" y="1943241"/>
                  <a:pt x="5667033" y="1951655"/>
                </a:cubicBezTo>
                <a:cubicBezTo>
                  <a:pt x="5664482" y="1958855"/>
                  <a:pt x="5676515" y="1986426"/>
                  <a:pt x="5691051" y="2013216"/>
                </a:cubicBezTo>
                <a:cubicBezTo>
                  <a:pt x="5705587" y="2040036"/>
                  <a:pt x="5726130" y="2062245"/>
                  <a:pt x="5726139" y="2062245"/>
                </a:cubicBezTo>
                <a:lnTo>
                  <a:pt x="5738287" y="2116094"/>
                </a:lnTo>
                <a:lnTo>
                  <a:pt x="5732550" y="2116325"/>
                </a:lnTo>
                <a:lnTo>
                  <a:pt x="5718092" y="2065334"/>
                </a:lnTo>
                <a:cubicBezTo>
                  <a:pt x="5718092" y="2065334"/>
                  <a:pt x="5692784" y="2036695"/>
                  <a:pt x="5683176" y="2018434"/>
                </a:cubicBezTo>
                <a:cubicBezTo>
                  <a:pt x="5667302" y="1988312"/>
                  <a:pt x="5648223" y="1948921"/>
                  <a:pt x="5648223" y="1948921"/>
                </a:cubicBezTo>
                <a:cubicBezTo>
                  <a:pt x="5648213" y="1948912"/>
                  <a:pt x="5622713" y="1926684"/>
                  <a:pt x="5592977" y="1908529"/>
                </a:cubicBezTo>
                <a:cubicBezTo>
                  <a:pt x="5562076" y="1889661"/>
                  <a:pt x="5526486" y="1874816"/>
                  <a:pt x="5523657" y="1875972"/>
                </a:cubicBezTo>
                <a:cubicBezTo>
                  <a:pt x="5519122" y="1877821"/>
                  <a:pt x="5544516" y="2059722"/>
                  <a:pt x="5544516" y="2059722"/>
                </a:cubicBezTo>
                <a:lnTo>
                  <a:pt x="5536094" y="2059472"/>
                </a:lnTo>
                <a:cubicBezTo>
                  <a:pt x="5536075" y="2059462"/>
                  <a:pt x="5514925" y="1881622"/>
                  <a:pt x="5512808" y="1871341"/>
                </a:cubicBezTo>
                <a:cubicBezTo>
                  <a:pt x="5511036" y="1862755"/>
                  <a:pt x="5421673" y="1768020"/>
                  <a:pt x="5415204" y="1768791"/>
                </a:cubicBezTo>
                <a:cubicBezTo>
                  <a:pt x="5408572" y="1769571"/>
                  <a:pt x="5403355" y="1857855"/>
                  <a:pt x="5403355" y="1857855"/>
                </a:cubicBezTo>
                <a:lnTo>
                  <a:pt x="5354549" y="1968020"/>
                </a:lnTo>
                <a:lnTo>
                  <a:pt x="5354530" y="2166682"/>
                </a:lnTo>
                <a:lnTo>
                  <a:pt x="5353653" y="2456940"/>
                </a:lnTo>
                <a:lnTo>
                  <a:pt x="5346712" y="2166479"/>
                </a:lnTo>
                <a:cubicBezTo>
                  <a:pt x="5346712" y="2166489"/>
                  <a:pt x="5339637" y="1987860"/>
                  <a:pt x="5344556" y="1964053"/>
                </a:cubicBezTo>
                <a:cubicBezTo>
                  <a:pt x="5348069" y="1947054"/>
                  <a:pt x="5380117" y="1905342"/>
                  <a:pt x="5393718" y="1853004"/>
                </a:cubicBezTo>
                <a:cubicBezTo>
                  <a:pt x="5407329" y="1800664"/>
                  <a:pt x="5398935" y="1754765"/>
                  <a:pt x="5398935" y="1754765"/>
                </a:cubicBezTo>
                <a:cubicBezTo>
                  <a:pt x="5398925" y="1754765"/>
                  <a:pt x="5388808" y="1630930"/>
                  <a:pt x="5367409" y="1609810"/>
                </a:cubicBezTo>
                <a:cubicBezTo>
                  <a:pt x="5364116" y="1606557"/>
                  <a:pt x="5320172" y="1660618"/>
                  <a:pt x="5302672" y="1682451"/>
                </a:cubicBezTo>
                <a:cubicBezTo>
                  <a:pt x="5284515" y="1705103"/>
                  <a:pt x="5217775" y="1832768"/>
                  <a:pt x="5217775" y="1832768"/>
                </a:cubicBezTo>
                <a:lnTo>
                  <a:pt x="5206618" y="1832941"/>
                </a:lnTo>
                <a:lnTo>
                  <a:pt x="5284285" y="1686986"/>
                </a:lnTo>
                <a:cubicBezTo>
                  <a:pt x="5284266" y="1686976"/>
                  <a:pt x="5267804" y="1697314"/>
                  <a:pt x="5224514" y="1706595"/>
                </a:cubicBezTo>
                <a:cubicBezTo>
                  <a:pt x="5181224" y="1715864"/>
                  <a:pt x="5111239" y="1723913"/>
                  <a:pt x="5111239" y="1723913"/>
                </a:cubicBezTo>
                <a:lnTo>
                  <a:pt x="5115031" y="1716625"/>
                </a:lnTo>
                <a:cubicBezTo>
                  <a:pt x="5115031" y="1716616"/>
                  <a:pt x="5176796" y="1707980"/>
                  <a:pt x="5221838" y="1696766"/>
                </a:cubicBezTo>
                <a:cubicBezTo>
                  <a:pt x="5266879" y="1685560"/>
                  <a:pt x="5296944" y="1668512"/>
                  <a:pt x="5296944" y="1668512"/>
                </a:cubicBezTo>
                <a:cubicBezTo>
                  <a:pt x="5296933" y="1668512"/>
                  <a:pt x="5354509" y="1615162"/>
                  <a:pt x="5361825" y="1593772"/>
                </a:cubicBezTo>
                <a:cubicBezTo>
                  <a:pt x="5368352" y="1574693"/>
                  <a:pt x="5346086" y="1482404"/>
                  <a:pt x="5327758" y="1450761"/>
                </a:cubicBezTo>
                <a:cubicBezTo>
                  <a:pt x="5316321" y="1431017"/>
                  <a:pt x="5173985" y="1326454"/>
                  <a:pt x="5173985" y="1326454"/>
                </a:cubicBezTo>
                <a:cubicBezTo>
                  <a:pt x="5173994" y="1326464"/>
                  <a:pt x="5095057" y="1265008"/>
                  <a:pt x="5061913" y="1223866"/>
                </a:cubicBezTo>
                <a:cubicBezTo>
                  <a:pt x="5003731" y="1151666"/>
                  <a:pt x="4940110" y="1085494"/>
                  <a:pt x="4896521" y="1042127"/>
                </a:cubicBezTo>
                <a:cubicBezTo>
                  <a:pt x="4864156" y="1009927"/>
                  <a:pt x="4842651" y="990068"/>
                  <a:pt x="4842651" y="990068"/>
                </a:cubicBezTo>
                <a:cubicBezTo>
                  <a:pt x="4842632" y="990047"/>
                  <a:pt x="4832553" y="1020757"/>
                  <a:pt x="4831465" y="1101186"/>
                </a:cubicBezTo>
                <a:cubicBezTo>
                  <a:pt x="4830378" y="1181596"/>
                  <a:pt x="4832562" y="1250886"/>
                  <a:pt x="4842141" y="1316221"/>
                </a:cubicBezTo>
                <a:cubicBezTo>
                  <a:pt x="4851729" y="1381575"/>
                  <a:pt x="4864840" y="1431710"/>
                  <a:pt x="4863820" y="1478024"/>
                </a:cubicBezTo>
                <a:cubicBezTo>
                  <a:pt x="4862722" y="1527811"/>
                  <a:pt x="4836942" y="1626396"/>
                  <a:pt x="4836942" y="1626396"/>
                </a:cubicBezTo>
                <a:lnTo>
                  <a:pt x="4833361" y="1625866"/>
                </a:lnTo>
                <a:cubicBezTo>
                  <a:pt x="4833371" y="1625866"/>
                  <a:pt x="4846309" y="1537265"/>
                  <a:pt x="4847783" y="1488132"/>
                </a:cubicBezTo>
                <a:cubicBezTo>
                  <a:pt x="4849265" y="1438891"/>
                  <a:pt x="4839339" y="1377542"/>
                  <a:pt x="4839339" y="1377542"/>
                </a:cubicBezTo>
                <a:lnTo>
                  <a:pt x="4832023" y="1429516"/>
                </a:lnTo>
                <a:lnTo>
                  <a:pt x="4813310" y="1429804"/>
                </a:lnTo>
                <a:cubicBezTo>
                  <a:pt x="4813319" y="1429804"/>
                  <a:pt x="4824919" y="1391548"/>
                  <a:pt x="4825323" y="1342858"/>
                </a:cubicBezTo>
                <a:cubicBezTo>
                  <a:pt x="4825737" y="1294505"/>
                  <a:pt x="4800516" y="1240106"/>
                  <a:pt x="4804877" y="1208280"/>
                </a:cubicBezTo>
                <a:cubicBezTo>
                  <a:pt x="4813118" y="1148066"/>
                  <a:pt x="4811355" y="983357"/>
                  <a:pt x="4791169" y="902205"/>
                </a:cubicBezTo>
                <a:cubicBezTo>
                  <a:pt x="4781678" y="864026"/>
                  <a:pt x="4720010" y="821036"/>
                  <a:pt x="4695405" y="789015"/>
                </a:cubicBezTo>
                <a:cubicBezTo>
                  <a:pt x="4650998" y="780030"/>
                  <a:pt x="4538552" y="757876"/>
                  <a:pt x="4532111" y="769000"/>
                </a:cubicBezTo>
                <a:cubicBezTo>
                  <a:pt x="4524333" y="782416"/>
                  <a:pt x="4563839" y="883221"/>
                  <a:pt x="4563839" y="883221"/>
                </a:cubicBezTo>
                <a:lnTo>
                  <a:pt x="4653818" y="954820"/>
                </a:lnTo>
                <a:lnTo>
                  <a:pt x="4750093" y="1031653"/>
                </a:lnTo>
                <a:lnTo>
                  <a:pt x="4741583" y="1041954"/>
                </a:lnTo>
                <a:lnTo>
                  <a:pt x="4640649" y="967223"/>
                </a:lnTo>
                <a:lnTo>
                  <a:pt x="4561010" y="908057"/>
                </a:lnTo>
                <a:lnTo>
                  <a:pt x="4560788" y="952962"/>
                </a:lnTo>
                <a:lnTo>
                  <a:pt x="4573505" y="1099704"/>
                </a:lnTo>
                <a:cubicBezTo>
                  <a:pt x="4573515" y="1099694"/>
                  <a:pt x="4616603" y="1160764"/>
                  <a:pt x="4630186" y="1178168"/>
                </a:cubicBezTo>
                <a:cubicBezTo>
                  <a:pt x="4643760" y="1195574"/>
                  <a:pt x="4650814" y="1220034"/>
                  <a:pt x="4656206" y="1232029"/>
                </a:cubicBezTo>
                <a:cubicBezTo>
                  <a:pt x="4661596" y="1244014"/>
                  <a:pt x="4702317" y="1282972"/>
                  <a:pt x="4702317" y="1282972"/>
                </a:cubicBezTo>
                <a:cubicBezTo>
                  <a:pt x="4702327" y="1282991"/>
                  <a:pt x="4661192" y="1263036"/>
                  <a:pt x="4648322" y="1246583"/>
                </a:cubicBezTo>
                <a:cubicBezTo>
                  <a:pt x="4635441" y="1230132"/>
                  <a:pt x="4621685" y="1202716"/>
                  <a:pt x="4611213" y="1177832"/>
                </a:cubicBezTo>
                <a:cubicBezTo>
                  <a:pt x="4600748" y="1152947"/>
                  <a:pt x="4578569" y="1126012"/>
                  <a:pt x="4564619" y="1115703"/>
                </a:cubicBezTo>
                <a:cubicBezTo>
                  <a:pt x="4550672" y="1105392"/>
                  <a:pt x="4543259" y="1119736"/>
                  <a:pt x="4543259" y="1119736"/>
                </a:cubicBezTo>
                <a:cubicBezTo>
                  <a:pt x="4543268" y="1119726"/>
                  <a:pt x="4544769" y="1069187"/>
                  <a:pt x="4548216" y="1039269"/>
                </a:cubicBezTo>
                <a:cubicBezTo>
                  <a:pt x="4551653" y="1009339"/>
                  <a:pt x="4535952" y="908531"/>
                  <a:pt x="4535952" y="908531"/>
                </a:cubicBezTo>
                <a:lnTo>
                  <a:pt x="4468269" y="721719"/>
                </a:lnTo>
                <a:cubicBezTo>
                  <a:pt x="4468269" y="721716"/>
                  <a:pt x="4426952" y="629042"/>
                  <a:pt x="4355350" y="587487"/>
                </a:cubicBezTo>
                <a:cubicBezTo>
                  <a:pt x="4278704" y="543006"/>
                  <a:pt x="4171600" y="549171"/>
                  <a:pt x="4176855" y="540185"/>
                </a:cubicBezTo>
                <a:cubicBezTo>
                  <a:pt x="4170522" y="536595"/>
                  <a:pt x="4163629" y="533830"/>
                  <a:pt x="4157632" y="529886"/>
                </a:cubicBezTo>
                <a:cubicBezTo>
                  <a:pt x="4092325" y="486958"/>
                  <a:pt x="3992287" y="440512"/>
                  <a:pt x="3962763" y="416461"/>
                </a:cubicBezTo>
                <a:cubicBezTo>
                  <a:pt x="3933229" y="392418"/>
                  <a:pt x="3856024" y="364333"/>
                  <a:pt x="3829735" y="343857"/>
                </a:cubicBezTo>
                <a:cubicBezTo>
                  <a:pt x="3803464" y="323364"/>
                  <a:pt x="3766383" y="281890"/>
                  <a:pt x="3711936" y="255066"/>
                </a:cubicBezTo>
                <a:cubicBezTo>
                  <a:pt x="3657499" y="228251"/>
                  <a:pt x="3484810" y="217113"/>
                  <a:pt x="3428803" y="209735"/>
                </a:cubicBezTo>
                <a:cubicBezTo>
                  <a:pt x="3372786" y="202358"/>
                  <a:pt x="3269002" y="186933"/>
                  <a:pt x="3269002" y="186933"/>
                </a:cubicBezTo>
                <a:cubicBezTo>
                  <a:pt x="3268983" y="186942"/>
                  <a:pt x="3219581" y="181898"/>
                  <a:pt x="3208442" y="177248"/>
                </a:cubicBezTo>
                <a:cubicBezTo>
                  <a:pt x="3197296" y="172601"/>
                  <a:pt x="3165557" y="178364"/>
                  <a:pt x="3165557" y="178364"/>
                </a:cubicBezTo>
                <a:lnTo>
                  <a:pt x="3152244" y="169957"/>
                </a:lnTo>
                <a:cubicBezTo>
                  <a:pt x="3152234" y="169965"/>
                  <a:pt x="3130063" y="173811"/>
                  <a:pt x="3117761" y="171625"/>
                </a:cubicBezTo>
                <a:cubicBezTo>
                  <a:pt x="3105468" y="169448"/>
                  <a:pt x="3044686" y="179282"/>
                  <a:pt x="3045206" y="188589"/>
                </a:cubicBezTo>
                <a:cubicBezTo>
                  <a:pt x="3045726" y="197897"/>
                  <a:pt x="3099606" y="196304"/>
                  <a:pt x="3112071" y="194163"/>
                </a:cubicBezTo>
                <a:cubicBezTo>
                  <a:pt x="3124529" y="192025"/>
                  <a:pt x="3149953" y="181867"/>
                  <a:pt x="3149953" y="181867"/>
                </a:cubicBezTo>
                <a:lnTo>
                  <a:pt x="3153119" y="188707"/>
                </a:lnTo>
                <a:lnTo>
                  <a:pt x="3133491" y="198579"/>
                </a:lnTo>
                <a:cubicBezTo>
                  <a:pt x="3133481" y="198575"/>
                  <a:pt x="3161841" y="219564"/>
                  <a:pt x="3168619" y="223785"/>
                </a:cubicBezTo>
                <a:cubicBezTo>
                  <a:pt x="3175385" y="228004"/>
                  <a:pt x="3194464" y="234217"/>
                  <a:pt x="3194464" y="234217"/>
                </a:cubicBezTo>
                <a:cubicBezTo>
                  <a:pt x="3194464" y="234218"/>
                  <a:pt x="3214931" y="233006"/>
                  <a:pt x="3227869" y="235194"/>
                </a:cubicBezTo>
                <a:cubicBezTo>
                  <a:pt x="3240807" y="237378"/>
                  <a:pt x="3274576" y="253921"/>
                  <a:pt x="3274576" y="253921"/>
                </a:cubicBezTo>
                <a:lnTo>
                  <a:pt x="3266539" y="257014"/>
                </a:lnTo>
                <a:cubicBezTo>
                  <a:pt x="3266558" y="256995"/>
                  <a:pt x="3228446" y="244449"/>
                  <a:pt x="3215643" y="242232"/>
                </a:cubicBezTo>
                <a:cubicBezTo>
                  <a:pt x="3202849" y="240016"/>
                  <a:pt x="3198344" y="244117"/>
                  <a:pt x="3198344" y="244117"/>
                </a:cubicBezTo>
                <a:lnTo>
                  <a:pt x="3199663" y="279174"/>
                </a:lnTo>
                <a:lnTo>
                  <a:pt x="3188188" y="238028"/>
                </a:lnTo>
                <a:cubicBezTo>
                  <a:pt x="3188198" y="238034"/>
                  <a:pt x="3166192" y="233564"/>
                  <a:pt x="3150674" y="226230"/>
                </a:cubicBezTo>
                <a:cubicBezTo>
                  <a:pt x="3135157" y="218896"/>
                  <a:pt x="3122969" y="202713"/>
                  <a:pt x="3122969" y="202713"/>
                </a:cubicBezTo>
                <a:cubicBezTo>
                  <a:pt x="3122959" y="202713"/>
                  <a:pt x="3093301" y="207138"/>
                  <a:pt x="3081354" y="207531"/>
                </a:cubicBezTo>
                <a:cubicBezTo>
                  <a:pt x="3069399" y="207924"/>
                  <a:pt x="3045707" y="203997"/>
                  <a:pt x="3045707" y="203997"/>
                </a:cubicBezTo>
                <a:cubicBezTo>
                  <a:pt x="3045707" y="203992"/>
                  <a:pt x="3094369" y="287273"/>
                  <a:pt x="3109156" y="303406"/>
                </a:cubicBezTo>
                <a:cubicBezTo>
                  <a:pt x="3123941" y="319535"/>
                  <a:pt x="3158067" y="344772"/>
                  <a:pt x="3168628" y="352815"/>
                </a:cubicBezTo>
                <a:cubicBezTo>
                  <a:pt x="3179188" y="360863"/>
                  <a:pt x="3199663" y="365930"/>
                  <a:pt x="3221342" y="371935"/>
                </a:cubicBezTo>
                <a:cubicBezTo>
                  <a:pt x="3243041" y="377923"/>
                  <a:pt x="3264333" y="393835"/>
                  <a:pt x="3272882" y="399721"/>
                </a:cubicBezTo>
                <a:cubicBezTo>
                  <a:pt x="3281431" y="405619"/>
                  <a:pt x="3330786" y="461968"/>
                  <a:pt x="3337429" y="468454"/>
                </a:cubicBezTo>
                <a:cubicBezTo>
                  <a:pt x="3344079" y="474927"/>
                  <a:pt x="3371014" y="488393"/>
                  <a:pt x="3378389" y="492232"/>
                </a:cubicBezTo>
                <a:cubicBezTo>
                  <a:pt x="3385762" y="496072"/>
                  <a:pt x="3404284" y="511109"/>
                  <a:pt x="3404284" y="511109"/>
                </a:cubicBezTo>
                <a:lnTo>
                  <a:pt x="3419754" y="514230"/>
                </a:lnTo>
                <a:cubicBezTo>
                  <a:pt x="3419792" y="514210"/>
                  <a:pt x="3419321" y="521483"/>
                  <a:pt x="3419215" y="527157"/>
                </a:cubicBezTo>
                <a:cubicBezTo>
                  <a:pt x="3419137" y="532825"/>
                  <a:pt x="3540547" y="674101"/>
                  <a:pt x="3545918" y="678032"/>
                </a:cubicBezTo>
                <a:cubicBezTo>
                  <a:pt x="3551270" y="681978"/>
                  <a:pt x="3569108" y="687687"/>
                  <a:pt x="3569108" y="687687"/>
                </a:cubicBezTo>
                <a:lnTo>
                  <a:pt x="3570139" y="694989"/>
                </a:lnTo>
                <a:cubicBezTo>
                  <a:pt x="3570139" y="694975"/>
                  <a:pt x="3550019" y="694312"/>
                  <a:pt x="3537966" y="684445"/>
                </a:cubicBezTo>
                <a:cubicBezTo>
                  <a:pt x="3525905" y="674583"/>
                  <a:pt x="3402369" y="527015"/>
                  <a:pt x="3396968" y="516962"/>
                </a:cubicBezTo>
                <a:cubicBezTo>
                  <a:pt x="3391558" y="506930"/>
                  <a:pt x="3333549" y="480190"/>
                  <a:pt x="3325193" y="471272"/>
                </a:cubicBezTo>
                <a:cubicBezTo>
                  <a:pt x="3316808" y="462368"/>
                  <a:pt x="3268974" y="413324"/>
                  <a:pt x="3260503" y="404641"/>
                </a:cubicBezTo>
                <a:cubicBezTo>
                  <a:pt x="3252050" y="395953"/>
                  <a:pt x="3174307" y="369811"/>
                  <a:pt x="3168011" y="366943"/>
                </a:cubicBezTo>
                <a:cubicBezTo>
                  <a:pt x="3161716" y="364075"/>
                  <a:pt x="3108241" y="326560"/>
                  <a:pt x="3108241" y="326560"/>
                </a:cubicBezTo>
                <a:cubicBezTo>
                  <a:pt x="3108213" y="326579"/>
                  <a:pt x="3109627" y="446785"/>
                  <a:pt x="3108357" y="458610"/>
                </a:cubicBezTo>
                <a:cubicBezTo>
                  <a:pt x="3107114" y="470424"/>
                  <a:pt x="3081287" y="545709"/>
                  <a:pt x="3081133" y="556919"/>
                </a:cubicBezTo>
                <a:cubicBezTo>
                  <a:pt x="3080978" y="568132"/>
                  <a:pt x="3119638" y="687259"/>
                  <a:pt x="3119638" y="687259"/>
                </a:cubicBezTo>
                <a:lnTo>
                  <a:pt x="3109463" y="690815"/>
                </a:lnTo>
                <a:cubicBezTo>
                  <a:pt x="3109435" y="690821"/>
                  <a:pt x="3072113" y="571857"/>
                  <a:pt x="3067617" y="569904"/>
                </a:cubicBezTo>
                <a:cubicBezTo>
                  <a:pt x="3063132" y="567951"/>
                  <a:pt x="3059830" y="582961"/>
                  <a:pt x="3059830" y="582961"/>
                </a:cubicBezTo>
                <a:lnTo>
                  <a:pt x="3057057" y="574641"/>
                </a:lnTo>
                <a:cubicBezTo>
                  <a:pt x="3057038" y="574646"/>
                  <a:pt x="3085812" y="493014"/>
                  <a:pt x="3095294" y="460169"/>
                </a:cubicBezTo>
                <a:cubicBezTo>
                  <a:pt x="3104766" y="427325"/>
                  <a:pt x="3090942" y="305232"/>
                  <a:pt x="3090942" y="305232"/>
                </a:cubicBezTo>
                <a:lnTo>
                  <a:pt x="2994667" y="163882"/>
                </a:lnTo>
                <a:cubicBezTo>
                  <a:pt x="2994658" y="163896"/>
                  <a:pt x="2932519" y="168554"/>
                  <a:pt x="2873798" y="172866"/>
                </a:cubicBezTo>
                <a:cubicBezTo>
                  <a:pt x="2830758" y="176032"/>
                  <a:pt x="2771709" y="184967"/>
                  <a:pt x="2736062" y="190698"/>
                </a:cubicBezTo>
                <a:cubicBezTo>
                  <a:pt x="2739682" y="197973"/>
                  <a:pt x="2746315" y="213676"/>
                  <a:pt x="2746315" y="213676"/>
                </a:cubicBezTo>
                <a:lnTo>
                  <a:pt x="2736812" y="216070"/>
                </a:lnTo>
                <a:cubicBezTo>
                  <a:pt x="2736812" y="216081"/>
                  <a:pt x="2730604" y="205029"/>
                  <a:pt x="2724463" y="192954"/>
                </a:cubicBezTo>
                <a:cubicBezTo>
                  <a:pt x="2718302" y="193965"/>
                  <a:pt x="2701936" y="196305"/>
                  <a:pt x="2701936" y="196305"/>
                </a:cubicBezTo>
                <a:cubicBezTo>
                  <a:pt x="2701936" y="196307"/>
                  <a:pt x="2556624" y="217763"/>
                  <a:pt x="2377689" y="341831"/>
                </a:cubicBezTo>
                <a:cubicBezTo>
                  <a:pt x="2336651" y="370282"/>
                  <a:pt x="2203468" y="470630"/>
                  <a:pt x="2203468" y="470630"/>
                </a:cubicBezTo>
                <a:cubicBezTo>
                  <a:pt x="2203459" y="470640"/>
                  <a:pt x="2090145" y="495730"/>
                  <a:pt x="2077824" y="506434"/>
                </a:cubicBezTo>
                <a:cubicBezTo>
                  <a:pt x="2075129" y="508782"/>
                  <a:pt x="2074146" y="511217"/>
                  <a:pt x="2072838" y="513645"/>
                </a:cubicBezTo>
                <a:cubicBezTo>
                  <a:pt x="2086334" y="519077"/>
                  <a:pt x="2104855" y="526984"/>
                  <a:pt x="2119401" y="529952"/>
                </a:cubicBezTo>
                <a:cubicBezTo>
                  <a:pt x="2139192" y="533992"/>
                  <a:pt x="2159889" y="537724"/>
                  <a:pt x="2159889" y="537724"/>
                </a:cubicBezTo>
                <a:cubicBezTo>
                  <a:pt x="2159889" y="537730"/>
                  <a:pt x="2203506" y="523879"/>
                  <a:pt x="2214019" y="521363"/>
                </a:cubicBezTo>
                <a:cubicBezTo>
                  <a:pt x="2224531" y="518848"/>
                  <a:pt x="2283136" y="524673"/>
                  <a:pt x="2283136" y="524673"/>
                </a:cubicBezTo>
                <a:lnTo>
                  <a:pt x="2284774" y="532016"/>
                </a:lnTo>
                <a:cubicBezTo>
                  <a:pt x="2284774" y="532002"/>
                  <a:pt x="2225148" y="530957"/>
                  <a:pt x="2207329" y="531477"/>
                </a:cubicBezTo>
                <a:cubicBezTo>
                  <a:pt x="2189509" y="531999"/>
                  <a:pt x="2170430" y="547155"/>
                  <a:pt x="2170430" y="547155"/>
                </a:cubicBezTo>
                <a:cubicBezTo>
                  <a:pt x="2170430" y="547159"/>
                  <a:pt x="2200504" y="601231"/>
                  <a:pt x="2216011" y="620074"/>
                </a:cubicBezTo>
                <a:cubicBezTo>
                  <a:pt x="2231510" y="638916"/>
                  <a:pt x="2271749" y="685215"/>
                  <a:pt x="2271749" y="685215"/>
                </a:cubicBezTo>
                <a:lnTo>
                  <a:pt x="2253276" y="681897"/>
                </a:lnTo>
                <a:cubicBezTo>
                  <a:pt x="2253256" y="681900"/>
                  <a:pt x="2208995" y="637145"/>
                  <a:pt x="2192696" y="617043"/>
                </a:cubicBezTo>
                <a:cubicBezTo>
                  <a:pt x="2176399" y="596945"/>
                  <a:pt x="2149300" y="547581"/>
                  <a:pt x="2149300" y="547583"/>
                </a:cubicBezTo>
                <a:cubicBezTo>
                  <a:pt x="2149272" y="547592"/>
                  <a:pt x="2126148" y="551617"/>
                  <a:pt x="2099646" y="546148"/>
                </a:cubicBezTo>
                <a:cubicBezTo>
                  <a:pt x="2089693" y="544093"/>
                  <a:pt x="2081087" y="539702"/>
                  <a:pt x="2072905" y="535658"/>
                </a:cubicBezTo>
                <a:cubicBezTo>
                  <a:pt x="2073406" y="536477"/>
                  <a:pt x="2074484" y="539077"/>
                  <a:pt x="2074484" y="539077"/>
                </a:cubicBezTo>
                <a:cubicBezTo>
                  <a:pt x="2074493" y="539077"/>
                  <a:pt x="2050340" y="536026"/>
                  <a:pt x="2018448" y="533909"/>
                </a:cubicBezTo>
                <a:cubicBezTo>
                  <a:pt x="2015011" y="535593"/>
                  <a:pt x="2011863" y="536217"/>
                  <a:pt x="2008513" y="538383"/>
                </a:cubicBezTo>
                <a:cubicBezTo>
                  <a:pt x="1990204" y="550203"/>
                  <a:pt x="1961295" y="559717"/>
                  <a:pt x="1961295" y="559717"/>
                </a:cubicBezTo>
                <a:lnTo>
                  <a:pt x="2061468" y="669064"/>
                </a:lnTo>
                <a:lnTo>
                  <a:pt x="2113307" y="692348"/>
                </a:lnTo>
                <a:cubicBezTo>
                  <a:pt x="2113307" y="692353"/>
                  <a:pt x="2217475" y="712201"/>
                  <a:pt x="2265184" y="716440"/>
                </a:cubicBezTo>
                <a:cubicBezTo>
                  <a:pt x="2312884" y="720683"/>
                  <a:pt x="2348799" y="742405"/>
                  <a:pt x="2348799" y="742405"/>
                </a:cubicBezTo>
                <a:cubicBezTo>
                  <a:pt x="2348818" y="742386"/>
                  <a:pt x="2429266" y="794477"/>
                  <a:pt x="2450204" y="805405"/>
                </a:cubicBezTo>
                <a:cubicBezTo>
                  <a:pt x="2471151" y="816328"/>
                  <a:pt x="2565742" y="854859"/>
                  <a:pt x="2565751" y="854859"/>
                </a:cubicBezTo>
                <a:lnTo>
                  <a:pt x="2566492" y="871187"/>
                </a:lnTo>
                <a:cubicBezTo>
                  <a:pt x="2566492" y="871179"/>
                  <a:pt x="2414355" y="814229"/>
                  <a:pt x="2386381" y="803948"/>
                </a:cubicBezTo>
                <a:cubicBezTo>
                  <a:pt x="2358406" y="793668"/>
                  <a:pt x="2288894" y="759591"/>
                  <a:pt x="2288894" y="759591"/>
                </a:cubicBezTo>
                <a:cubicBezTo>
                  <a:pt x="2288904" y="759585"/>
                  <a:pt x="2100600" y="720101"/>
                  <a:pt x="2092831" y="733518"/>
                </a:cubicBezTo>
                <a:cubicBezTo>
                  <a:pt x="2085063" y="746934"/>
                  <a:pt x="2124560" y="847736"/>
                  <a:pt x="2124560" y="847736"/>
                </a:cubicBezTo>
                <a:lnTo>
                  <a:pt x="2214846" y="919355"/>
                </a:lnTo>
                <a:lnTo>
                  <a:pt x="2310813" y="996170"/>
                </a:lnTo>
                <a:lnTo>
                  <a:pt x="2302303" y="1006471"/>
                </a:lnTo>
                <a:lnTo>
                  <a:pt x="2201369" y="931740"/>
                </a:lnTo>
                <a:lnTo>
                  <a:pt x="2121730" y="872574"/>
                </a:lnTo>
                <a:lnTo>
                  <a:pt x="2121508" y="917479"/>
                </a:lnTo>
                <a:lnTo>
                  <a:pt x="2134235" y="1064221"/>
                </a:lnTo>
                <a:cubicBezTo>
                  <a:pt x="2134235" y="1064211"/>
                  <a:pt x="2177332" y="1125281"/>
                  <a:pt x="2190906" y="1142685"/>
                </a:cubicBezTo>
                <a:cubicBezTo>
                  <a:pt x="2204489" y="1160091"/>
                  <a:pt x="2211536" y="1184551"/>
                  <a:pt x="2216926" y="1196545"/>
                </a:cubicBezTo>
                <a:cubicBezTo>
                  <a:pt x="2222316" y="1208531"/>
                  <a:pt x="2263047" y="1247489"/>
                  <a:pt x="2263047" y="1247489"/>
                </a:cubicBezTo>
                <a:cubicBezTo>
                  <a:pt x="2263047" y="1247508"/>
                  <a:pt x="2221922" y="1227552"/>
                  <a:pt x="2209042" y="1211100"/>
                </a:cubicBezTo>
                <a:cubicBezTo>
                  <a:pt x="2196171" y="1194649"/>
                  <a:pt x="2182405" y="1167233"/>
                  <a:pt x="2171933" y="1142349"/>
                </a:cubicBezTo>
                <a:cubicBezTo>
                  <a:pt x="2161468" y="1117464"/>
                  <a:pt x="2139299" y="1090529"/>
                  <a:pt x="2125349" y="1080220"/>
                </a:cubicBezTo>
                <a:cubicBezTo>
                  <a:pt x="2111401" y="1069909"/>
                  <a:pt x="2103979" y="1084253"/>
                  <a:pt x="2103979" y="1084253"/>
                </a:cubicBezTo>
                <a:cubicBezTo>
                  <a:pt x="2103998" y="1084253"/>
                  <a:pt x="2105499" y="1033704"/>
                  <a:pt x="2108936" y="1003784"/>
                </a:cubicBezTo>
                <a:cubicBezTo>
                  <a:pt x="2112383" y="973856"/>
                  <a:pt x="2096681" y="873046"/>
                  <a:pt x="2096681" y="873046"/>
                </a:cubicBezTo>
                <a:lnTo>
                  <a:pt x="2028999" y="686236"/>
                </a:lnTo>
                <a:cubicBezTo>
                  <a:pt x="2028989" y="686230"/>
                  <a:pt x="1940790" y="615825"/>
                  <a:pt x="1906761" y="586904"/>
                </a:cubicBezTo>
                <a:cubicBezTo>
                  <a:pt x="1889741" y="572436"/>
                  <a:pt x="1552392" y="404522"/>
                  <a:pt x="1523484" y="380978"/>
                </a:cubicBezTo>
                <a:cubicBezTo>
                  <a:pt x="1493960" y="356935"/>
                  <a:pt x="1416756" y="328851"/>
                  <a:pt x="1390455" y="308374"/>
                </a:cubicBezTo>
                <a:cubicBezTo>
                  <a:pt x="1364184" y="287881"/>
                  <a:pt x="1327103" y="246407"/>
                  <a:pt x="1272656" y="219583"/>
                </a:cubicBezTo>
                <a:cubicBezTo>
                  <a:pt x="1218219" y="192768"/>
                  <a:pt x="1045538" y="181630"/>
                  <a:pt x="989523" y="174251"/>
                </a:cubicBezTo>
                <a:cubicBezTo>
                  <a:pt x="933511" y="166875"/>
                  <a:pt x="829729" y="151450"/>
                  <a:pt x="829729" y="151450"/>
                </a:cubicBezTo>
                <a:cubicBezTo>
                  <a:pt x="829706" y="151459"/>
                  <a:pt x="780308" y="146415"/>
                  <a:pt x="769163" y="141765"/>
                </a:cubicBezTo>
                <a:cubicBezTo>
                  <a:pt x="758022" y="137118"/>
                  <a:pt x="726584" y="142900"/>
                  <a:pt x="726582" y="142902"/>
                </a:cubicBezTo>
                <a:lnTo>
                  <a:pt x="712962" y="134474"/>
                </a:lnTo>
                <a:cubicBezTo>
                  <a:pt x="712956" y="134482"/>
                  <a:pt x="690785" y="138326"/>
                  <a:pt x="678486" y="136140"/>
                </a:cubicBezTo>
                <a:cubicBezTo>
                  <a:pt x="666193" y="133965"/>
                  <a:pt x="605407" y="143799"/>
                  <a:pt x="605930" y="153106"/>
                </a:cubicBezTo>
                <a:cubicBezTo>
                  <a:pt x="606454" y="162414"/>
                  <a:pt x="660326" y="160821"/>
                  <a:pt x="672793" y="158680"/>
                </a:cubicBezTo>
                <a:cubicBezTo>
                  <a:pt x="685258" y="156542"/>
                  <a:pt x="710678" y="146384"/>
                  <a:pt x="710678" y="146384"/>
                </a:cubicBezTo>
                <a:lnTo>
                  <a:pt x="713847" y="153224"/>
                </a:lnTo>
                <a:lnTo>
                  <a:pt x="694211" y="163096"/>
                </a:lnTo>
                <a:cubicBezTo>
                  <a:pt x="694206" y="163092"/>
                  <a:pt x="722568" y="184079"/>
                  <a:pt x="729342" y="188302"/>
                </a:cubicBezTo>
                <a:cubicBezTo>
                  <a:pt x="736113" y="192521"/>
                  <a:pt x="755188" y="198734"/>
                  <a:pt x="755191" y="198732"/>
                </a:cubicBezTo>
                <a:cubicBezTo>
                  <a:pt x="755186" y="198734"/>
                  <a:pt x="775954" y="197543"/>
                  <a:pt x="788891" y="199730"/>
                </a:cubicBezTo>
                <a:cubicBezTo>
                  <a:pt x="801829" y="201916"/>
                  <a:pt x="835300" y="218438"/>
                  <a:pt x="835300" y="218438"/>
                </a:cubicBezTo>
                <a:lnTo>
                  <a:pt x="827259" y="221531"/>
                </a:lnTo>
                <a:cubicBezTo>
                  <a:pt x="827279" y="221512"/>
                  <a:pt x="789174" y="208966"/>
                  <a:pt x="776373" y="206749"/>
                </a:cubicBezTo>
                <a:cubicBezTo>
                  <a:pt x="763573" y="204533"/>
                  <a:pt x="759065" y="208634"/>
                  <a:pt x="759065" y="208634"/>
                </a:cubicBezTo>
                <a:lnTo>
                  <a:pt x="760392" y="243691"/>
                </a:lnTo>
                <a:lnTo>
                  <a:pt x="748912" y="202543"/>
                </a:lnTo>
                <a:cubicBezTo>
                  <a:pt x="748918" y="202551"/>
                  <a:pt x="726913" y="198081"/>
                  <a:pt x="711396" y="190747"/>
                </a:cubicBezTo>
                <a:cubicBezTo>
                  <a:pt x="695877" y="183413"/>
                  <a:pt x="683691" y="167230"/>
                  <a:pt x="683691" y="167230"/>
                </a:cubicBezTo>
                <a:cubicBezTo>
                  <a:pt x="683688" y="167230"/>
                  <a:pt x="654028" y="171655"/>
                  <a:pt x="642074" y="172048"/>
                </a:cubicBezTo>
                <a:cubicBezTo>
                  <a:pt x="630122" y="172441"/>
                  <a:pt x="606431" y="168514"/>
                  <a:pt x="606431" y="168514"/>
                </a:cubicBezTo>
                <a:cubicBezTo>
                  <a:pt x="606429" y="168510"/>
                  <a:pt x="655389" y="251809"/>
                  <a:pt x="670176" y="267942"/>
                </a:cubicBezTo>
                <a:cubicBezTo>
                  <a:pt x="684967" y="284073"/>
                  <a:pt x="718795" y="309287"/>
                  <a:pt x="729353" y="317332"/>
                </a:cubicBezTo>
                <a:cubicBezTo>
                  <a:pt x="739915" y="325380"/>
                  <a:pt x="760385" y="330447"/>
                  <a:pt x="782067" y="336452"/>
                </a:cubicBezTo>
                <a:cubicBezTo>
                  <a:pt x="803764" y="342438"/>
                  <a:pt x="825057" y="358352"/>
                  <a:pt x="833610" y="364238"/>
                </a:cubicBezTo>
                <a:cubicBezTo>
                  <a:pt x="842152" y="370136"/>
                  <a:pt x="891513" y="426485"/>
                  <a:pt x="898157" y="432971"/>
                </a:cubicBezTo>
                <a:cubicBezTo>
                  <a:pt x="904799" y="439444"/>
                  <a:pt x="931737" y="452910"/>
                  <a:pt x="939109" y="456749"/>
                </a:cubicBezTo>
                <a:cubicBezTo>
                  <a:pt x="946484" y="460589"/>
                  <a:pt x="965007" y="475626"/>
                  <a:pt x="965007" y="475626"/>
                </a:cubicBezTo>
                <a:lnTo>
                  <a:pt x="980480" y="478747"/>
                </a:lnTo>
                <a:cubicBezTo>
                  <a:pt x="980517" y="478727"/>
                  <a:pt x="980041" y="485999"/>
                  <a:pt x="979936" y="491674"/>
                </a:cubicBezTo>
                <a:cubicBezTo>
                  <a:pt x="979859" y="497342"/>
                  <a:pt x="1101270" y="638618"/>
                  <a:pt x="1106644" y="642548"/>
                </a:cubicBezTo>
                <a:cubicBezTo>
                  <a:pt x="1111997" y="646497"/>
                  <a:pt x="1129830" y="652204"/>
                  <a:pt x="1129830" y="652204"/>
                </a:cubicBezTo>
                <a:lnTo>
                  <a:pt x="1130859" y="659506"/>
                </a:lnTo>
                <a:cubicBezTo>
                  <a:pt x="1130859" y="659492"/>
                  <a:pt x="1110746" y="658828"/>
                  <a:pt x="1098688" y="648962"/>
                </a:cubicBezTo>
                <a:cubicBezTo>
                  <a:pt x="1086626" y="639100"/>
                  <a:pt x="963095" y="491531"/>
                  <a:pt x="957692" y="481477"/>
                </a:cubicBezTo>
                <a:cubicBezTo>
                  <a:pt x="952280" y="471445"/>
                  <a:pt x="894274" y="444707"/>
                  <a:pt x="885913" y="435788"/>
                </a:cubicBezTo>
                <a:cubicBezTo>
                  <a:pt x="877535" y="426885"/>
                  <a:pt x="829694" y="377841"/>
                  <a:pt x="821230" y="369158"/>
                </a:cubicBezTo>
                <a:cubicBezTo>
                  <a:pt x="812778" y="360468"/>
                  <a:pt x="735027" y="334328"/>
                  <a:pt x="728732" y="331460"/>
                </a:cubicBezTo>
                <a:cubicBezTo>
                  <a:pt x="722435" y="328590"/>
                  <a:pt x="668966" y="291077"/>
                  <a:pt x="668966" y="291077"/>
                </a:cubicBezTo>
                <a:cubicBezTo>
                  <a:pt x="668934" y="291096"/>
                  <a:pt x="670347" y="411302"/>
                  <a:pt x="669080" y="423127"/>
                </a:cubicBezTo>
                <a:cubicBezTo>
                  <a:pt x="667836" y="434941"/>
                  <a:pt x="642308" y="510245"/>
                  <a:pt x="642155" y="521456"/>
                </a:cubicBezTo>
                <a:cubicBezTo>
                  <a:pt x="642001" y="532668"/>
                  <a:pt x="680368" y="651774"/>
                  <a:pt x="680368" y="651774"/>
                </a:cubicBezTo>
                <a:lnTo>
                  <a:pt x="670187" y="655330"/>
                </a:lnTo>
                <a:cubicBezTo>
                  <a:pt x="670156" y="655336"/>
                  <a:pt x="632833" y="536374"/>
                  <a:pt x="628345" y="534421"/>
                </a:cubicBezTo>
                <a:cubicBezTo>
                  <a:pt x="623855" y="532468"/>
                  <a:pt x="620558" y="547478"/>
                  <a:pt x="620558" y="547478"/>
                </a:cubicBezTo>
                <a:lnTo>
                  <a:pt x="617785" y="539158"/>
                </a:lnTo>
                <a:cubicBezTo>
                  <a:pt x="617761" y="539163"/>
                  <a:pt x="646540" y="457531"/>
                  <a:pt x="656015" y="424686"/>
                </a:cubicBezTo>
                <a:cubicBezTo>
                  <a:pt x="665488" y="391842"/>
                  <a:pt x="651668" y="269749"/>
                  <a:pt x="651668" y="269749"/>
                </a:cubicBezTo>
                <a:lnTo>
                  <a:pt x="555391" y="128399"/>
                </a:lnTo>
                <a:cubicBezTo>
                  <a:pt x="555386" y="128413"/>
                  <a:pt x="493244" y="133071"/>
                  <a:pt x="434517" y="137383"/>
                </a:cubicBezTo>
                <a:cubicBezTo>
                  <a:pt x="391484" y="140549"/>
                  <a:pt x="332431" y="149484"/>
                  <a:pt x="296788" y="155215"/>
                </a:cubicBezTo>
                <a:cubicBezTo>
                  <a:pt x="300400" y="162490"/>
                  <a:pt x="307043" y="178193"/>
                  <a:pt x="307043" y="178193"/>
                </a:cubicBezTo>
                <a:lnTo>
                  <a:pt x="297540" y="180586"/>
                </a:lnTo>
                <a:cubicBezTo>
                  <a:pt x="297533" y="180598"/>
                  <a:pt x="291331" y="169546"/>
                  <a:pt x="285184" y="157471"/>
                </a:cubicBezTo>
                <a:cubicBezTo>
                  <a:pt x="279022" y="158482"/>
                  <a:pt x="262657" y="160822"/>
                  <a:pt x="262657" y="160822"/>
                </a:cubicBezTo>
                <a:cubicBezTo>
                  <a:pt x="262655" y="160824"/>
                  <a:pt x="151408" y="177251"/>
                  <a:pt x="3721" y="264474"/>
                </a:cubicBezTo>
                <a:lnTo>
                  <a:pt x="0" y="266860"/>
                </a:lnTo>
                <a:lnTo>
                  <a:pt x="0" y="169520"/>
                </a:lnTo>
                <a:lnTo>
                  <a:pt x="39288" y="156661"/>
                </a:lnTo>
                <a:cubicBezTo>
                  <a:pt x="61821" y="149173"/>
                  <a:pt x="81102" y="142062"/>
                  <a:pt x="93731" y="134712"/>
                </a:cubicBezTo>
                <a:cubicBezTo>
                  <a:pt x="127730" y="114914"/>
                  <a:pt x="172936" y="65529"/>
                  <a:pt x="206128" y="10916"/>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70" name="Google Shape;1270;p12"/>
          <p:cNvSpPr/>
          <p:nvPr/>
        </p:nvSpPr>
        <p:spPr>
          <a:xfrm>
            <a:off x="15187" y="6413241"/>
            <a:ext cx="12176814" cy="444760"/>
          </a:xfrm>
          <a:custGeom>
            <a:rect b="b" l="l" r="r" t="t"/>
            <a:pathLst>
              <a:path extrusionOk="0" h="444760" w="12176814">
                <a:moveTo>
                  <a:pt x="8100599" y="114"/>
                </a:moveTo>
                <a:cubicBezTo>
                  <a:pt x="8145369" y="-533"/>
                  <a:pt x="8190059" y="1550"/>
                  <a:pt x="8234619" y="7090"/>
                </a:cubicBezTo>
                <a:cubicBezTo>
                  <a:pt x="8732239" y="68948"/>
                  <a:pt x="9242163" y="94027"/>
                  <a:pt x="9738061" y="182417"/>
                </a:cubicBezTo>
                <a:cubicBezTo>
                  <a:pt x="9873505" y="206560"/>
                  <a:pt x="10015015" y="170643"/>
                  <a:pt x="10150844" y="191774"/>
                </a:cubicBezTo>
                <a:cubicBezTo>
                  <a:pt x="10832445" y="297779"/>
                  <a:pt x="11396124" y="215577"/>
                  <a:pt x="12050438" y="196427"/>
                </a:cubicBezTo>
                <a:lnTo>
                  <a:pt x="12176814" y="194833"/>
                </a:lnTo>
                <a:lnTo>
                  <a:pt x="12176814" y="444760"/>
                </a:lnTo>
                <a:lnTo>
                  <a:pt x="23606" y="444760"/>
                </a:lnTo>
                <a:lnTo>
                  <a:pt x="14221" y="401145"/>
                </a:lnTo>
                <a:cubicBezTo>
                  <a:pt x="-409" y="328317"/>
                  <a:pt x="-9005" y="260838"/>
                  <a:pt x="15137" y="282233"/>
                </a:cubicBezTo>
                <a:cubicBezTo>
                  <a:pt x="15137" y="282233"/>
                  <a:pt x="242118" y="257310"/>
                  <a:pt x="380237" y="250428"/>
                </a:cubicBezTo>
                <a:cubicBezTo>
                  <a:pt x="736456" y="232666"/>
                  <a:pt x="1075136" y="300745"/>
                  <a:pt x="1430189" y="302814"/>
                </a:cubicBezTo>
                <a:cubicBezTo>
                  <a:pt x="1760665" y="304740"/>
                  <a:pt x="2098169" y="254017"/>
                  <a:pt x="2427231" y="229981"/>
                </a:cubicBezTo>
                <a:cubicBezTo>
                  <a:pt x="3112221" y="179942"/>
                  <a:pt x="3816610" y="249041"/>
                  <a:pt x="4505498" y="281434"/>
                </a:cubicBezTo>
                <a:cubicBezTo>
                  <a:pt x="4744408" y="292668"/>
                  <a:pt x="5002841" y="372288"/>
                  <a:pt x="5242761" y="341254"/>
                </a:cubicBezTo>
                <a:cubicBezTo>
                  <a:pt x="5878676" y="259005"/>
                  <a:pt x="6523254" y="212066"/>
                  <a:pt x="7166197" y="165099"/>
                </a:cubicBezTo>
                <a:cubicBezTo>
                  <a:pt x="7469928" y="142911"/>
                  <a:pt x="7787211" y="4643"/>
                  <a:pt x="8100599" y="114"/>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71" name="Google Shape;1271;p12"/>
          <p:cNvSpPr/>
          <p:nvPr/>
        </p:nvSpPr>
        <p:spPr>
          <a:xfrm>
            <a:off x="1" y="1"/>
            <a:ext cx="4688966" cy="6858000"/>
          </a:xfrm>
          <a:custGeom>
            <a:rect b="b" l="l" r="r" t="t"/>
            <a:pathLst>
              <a:path extrusionOk="0" h="6858000" w="4688966">
                <a:moveTo>
                  <a:pt x="446901" y="111029"/>
                </a:moveTo>
                <a:cubicBezTo>
                  <a:pt x="435425" y="185074"/>
                  <a:pt x="426644" y="244816"/>
                  <a:pt x="414638" y="313082"/>
                </a:cubicBezTo>
                <a:cubicBezTo>
                  <a:pt x="394946" y="425036"/>
                  <a:pt x="396866" y="712816"/>
                  <a:pt x="396866" y="712816"/>
                </a:cubicBezTo>
                <a:cubicBezTo>
                  <a:pt x="396866" y="712816"/>
                  <a:pt x="446386" y="676381"/>
                  <a:pt x="489827" y="643915"/>
                </a:cubicBezTo>
                <a:cubicBezTo>
                  <a:pt x="533267" y="611449"/>
                  <a:pt x="553934" y="510636"/>
                  <a:pt x="569937" y="468109"/>
                </a:cubicBezTo>
                <a:cubicBezTo>
                  <a:pt x="585883" y="425735"/>
                  <a:pt x="578976" y="392295"/>
                  <a:pt x="578960" y="391826"/>
                </a:cubicBezTo>
                <a:lnTo>
                  <a:pt x="577046" y="377336"/>
                </a:lnTo>
                <a:cubicBezTo>
                  <a:pt x="577046" y="377336"/>
                  <a:pt x="553645" y="331320"/>
                  <a:pt x="545877" y="304333"/>
                </a:cubicBezTo>
                <a:cubicBezTo>
                  <a:pt x="536295" y="271047"/>
                  <a:pt x="528925" y="227230"/>
                  <a:pt x="528925" y="227230"/>
                </a:cubicBezTo>
                <a:close/>
                <a:moveTo>
                  <a:pt x="0" y="0"/>
                </a:moveTo>
                <a:lnTo>
                  <a:pt x="464489" y="0"/>
                </a:lnTo>
                <a:lnTo>
                  <a:pt x="461275" y="20197"/>
                </a:lnTo>
                <a:cubicBezTo>
                  <a:pt x="457910" y="41390"/>
                  <a:pt x="453946" y="66476"/>
                  <a:pt x="451549" y="82046"/>
                </a:cubicBezTo>
                <a:lnTo>
                  <a:pt x="544236" y="235432"/>
                </a:lnTo>
                <a:cubicBezTo>
                  <a:pt x="544236" y="235432"/>
                  <a:pt x="554498" y="279898"/>
                  <a:pt x="563376" y="310075"/>
                </a:cubicBezTo>
                <a:cubicBezTo>
                  <a:pt x="572254" y="340253"/>
                  <a:pt x="579234" y="354642"/>
                  <a:pt x="579234" y="354642"/>
                </a:cubicBezTo>
                <a:lnTo>
                  <a:pt x="636103" y="299412"/>
                </a:lnTo>
                <a:cubicBezTo>
                  <a:pt x="636103" y="299412"/>
                  <a:pt x="697896" y="141652"/>
                  <a:pt x="697896" y="141652"/>
                </a:cubicBezTo>
                <a:lnTo>
                  <a:pt x="752537" y="0"/>
                </a:lnTo>
                <a:lnTo>
                  <a:pt x="916790" y="0"/>
                </a:lnTo>
                <a:lnTo>
                  <a:pt x="850461" y="150948"/>
                </a:lnTo>
                <a:lnTo>
                  <a:pt x="872062" y="149033"/>
                </a:lnTo>
                <a:lnTo>
                  <a:pt x="868233" y="181022"/>
                </a:lnTo>
                <a:lnTo>
                  <a:pt x="831323" y="194968"/>
                </a:lnTo>
                <a:lnTo>
                  <a:pt x="687233" y="524706"/>
                </a:lnTo>
                <a:cubicBezTo>
                  <a:pt x="703624" y="519059"/>
                  <a:pt x="764431" y="498284"/>
                  <a:pt x="806169" y="480960"/>
                </a:cubicBezTo>
                <a:cubicBezTo>
                  <a:pt x="853375" y="461365"/>
                  <a:pt x="898857" y="442408"/>
                  <a:pt x="898857" y="442408"/>
                </a:cubicBezTo>
                <a:cubicBezTo>
                  <a:pt x="898855" y="442408"/>
                  <a:pt x="921539" y="402830"/>
                  <a:pt x="956273" y="374328"/>
                </a:cubicBezTo>
                <a:cubicBezTo>
                  <a:pt x="991009" y="345826"/>
                  <a:pt x="1034468" y="303239"/>
                  <a:pt x="1034468" y="303239"/>
                </a:cubicBezTo>
                <a:cubicBezTo>
                  <a:pt x="1034468" y="303239"/>
                  <a:pt x="1089099" y="202457"/>
                  <a:pt x="1114032" y="156142"/>
                </a:cubicBezTo>
                <a:cubicBezTo>
                  <a:pt x="1138974" y="109828"/>
                  <a:pt x="1178558" y="47050"/>
                  <a:pt x="1178558" y="47050"/>
                </a:cubicBezTo>
                <a:cubicBezTo>
                  <a:pt x="1178558" y="47050"/>
                  <a:pt x="1219750" y="39713"/>
                  <a:pt x="1255117" y="18614"/>
                </a:cubicBezTo>
                <a:lnTo>
                  <a:pt x="1284668" y="0"/>
                </a:lnTo>
                <a:lnTo>
                  <a:pt x="1346412" y="0"/>
                </a:lnTo>
                <a:lnTo>
                  <a:pt x="1338764" y="5545"/>
                </a:lnTo>
                <a:cubicBezTo>
                  <a:pt x="1304815" y="30313"/>
                  <a:pt x="1234625" y="82614"/>
                  <a:pt x="1216294" y="104740"/>
                </a:cubicBezTo>
                <a:cubicBezTo>
                  <a:pt x="1192546" y="133405"/>
                  <a:pt x="1138262" y="229801"/>
                  <a:pt x="1107197" y="289843"/>
                </a:cubicBezTo>
                <a:cubicBezTo>
                  <a:pt x="1089716" y="323637"/>
                  <a:pt x="1060441" y="374601"/>
                  <a:pt x="1060441" y="374601"/>
                </a:cubicBezTo>
                <a:cubicBezTo>
                  <a:pt x="1060441" y="374601"/>
                  <a:pt x="1018065" y="437109"/>
                  <a:pt x="1045685" y="452251"/>
                </a:cubicBezTo>
                <a:cubicBezTo>
                  <a:pt x="1073293" y="467393"/>
                  <a:pt x="1141988" y="454932"/>
                  <a:pt x="1203443" y="448697"/>
                </a:cubicBezTo>
                <a:cubicBezTo>
                  <a:pt x="1264897" y="442462"/>
                  <a:pt x="1349985" y="408285"/>
                  <a:pt x="1388271" y="387452"/>
                </a:cubicBezTo>
                <a:cubicBezTo>
                  <a:pt x="1426556" y="366619"/>
                  <a:pt x="1533726" y="302966"/>
                  <a:pt x="1533726" y="302966"/>
                </a:cubicBezTo>
                <a:cubicBezTo>
                  <a:pt x="1533726" y="302966"/>
                  <a:pt x="1605540" y="258242"/>
                  <a:pt x="1612471" y="267149"/>
                </a:cubicBezTo>
                <a:cubicBezTo>
                  <a:pt x="1619402" y="276055"/>
                  <a:pt x="1571847" y="303271"/>
                  <a:pt x="1550130" y="320465"/>
                </a:cubicBezTo>
                <a:cubicBezTo>
                  <a:pt x="1528423" y="337658"/>
                  <a:pt x="1413925" y="403835"/>
                  <a:pt x="1368854" y="426824"/>
                </a:cubicBezTo>
                <a:cubicBezTo>
                  <a:pt x="1323793" y="449813"/>
                  <a:pt x="1232659" y="481309"/>
                  <a:pt x="1243084" y="495724"/>
                </a:cubicBezTo>
                <a:cubicBezTo>
                  <a:pt x="1253510" y="510140"/>
                  <a:pt x="1331551" y="541743"/>
                  <a:pt x="1363665" y="553142"/>
                </a:cubicBezTo>
                <a:cubicBezTo>
                  <a:pt x="1395770" y="564539"/>
                  <a:pt x="1456079" y="585131"/>
                  <a:pt x="1456079" y="585131"/>
                </a:cubicBezTo>
                <a:cubicBezTo>
                  <a:pt x="1456079" y="585131"/>
                  <a:pt x="1473379" y="567069"/>
                  <a:pt x="1488886" y="554781"/>
                </a:cubicBezTo>
                <a:cubicBezTo>
                  <a:pt x="1504394" y="542495"/>
                  <a:pt x="1528528" y="515137"/>
                  <a:pt x="1528528" y="515137"/>
                </a:cubicBezTo>
                <a:cubicBezTo>
                  <a:pt x="1528528" y="515137"/>
                  <a:pt x="1562914" y="495136"/>
                  <a:pt x="1584853" y="468656"/>
                </a:cubicBezTo>
                <a:cubicBezTo>
                  <a:pt x="1606801" y="442175"/>
                  <a:pt x="1639262" y="395654"/>
                  <a:pt x="1639262" y="395654"/>
                </a:cubicBezTo>
                <a:cubicBezTo>
                  <a:pt x="1639271" y="395654"/>
                  <a:pt x="1737298" y="324251"/>
                  <a:pt x="1750822" y="302147"/>
                </a:cubicBezTo>
                <a:cubicBezTo>
                  <a:pt x="1764339" y="280042"/>
                  <a:pt x="1840503" y="170906"/>
                  <a:pt x="1840503" y="170906"/>
                </a:cubicBezTo>
                <a:cubicBezTo>
                  <a:pt x="1840503" y="170906"/>
                  <a:pt x="1786700" y="298996"/>
                  <a:pt x="1751910" y="338511"/>
                </a:cubicBezTo>
                <a:cubicBezTo>
                  <a:pt x="1717121" y="378024"/>
                  <a:pt x="1639810" y="437213"/>
                  <a:pt x="1639810" y="437213"/>
                </a:cubicBezTo>
                <a:cubicBezTo>
                  <a:pt x="1639810" y="437213"/>
                  <a:pt x="1616032" y="466559"/>
                  <a:pt x="1581570" y="504474"/>
                </a:cubicBezTo>
                <a:cubicBezTo>
                  <a:pt x="1547117" y="542389"/>
                  <a:pt x="1487250" y="596341"/>
                  <a:pt x="1487250" y="596341"/>
                </a:cubicBezTo>
                <a:cubicBezTo>
                  <a:pt x="1487250" y="596341"/>
                  <a:pt x="1523204" y="600371"/>
                  <a:pt x="1547945" y="599622"/>
                </a:cubicBezTo>
                <a:cubicBezTo>
                  <a:pt x="1572684" y="598874"/>
                  <a:pt x="1634217" y="598850"/>
                  <a:pt x="1671799" y="590326"/>
                </a:cubicBezTo>
                <a:cubicBezTo>
                  <a:pt x="1709391" y="581802"/>
                  <a:pt x="1804240" y="572458"/>
                  <a:pt x="1828740" y="572007"/>
                </a:cubicBezTo>
                <a:cubicBezTo>
                  <a:pt x="1853248" y="571557"/>
                  <a:pt x="1881261" y="571395"/>
                  <a:pt x="1898194" y="565993"/>
                </a:cubicBezTo>
                <a:cubicBezTo>
                  <a:pt x="1915117" y="560588"/>
                  <a:pt x="1987874" y="533729"/>
                  <a:pt x="1987874" y="533729"/>
                </a:cubicBezTo>
                <a:cubicBezTo>
                  <a:pt x="1987874" y="533729"/>
                  <a:pt x="1933293" y="579100"/>
                  <a:pt x="1901467" y="588138"/>
                </a:cubicBezTo>
                <a:cubicBezTo>
                  <a:pt x="1869651" y="597176"/>
                  <a:pt x="1842591" y="594315"/>
                  <a:pt x="1812336" y="592787"/>
                </a:cubicBezTo>
                <a:cubicBezTo>
                  <a:pt x="1782080" y="591260"/>
                  <a:pt x="1727277" y="608022"/>
                  <a:pt x="1716918" y="606458"/>
                </a:cubicBezTo>
                <a:cubicBezTo>
                  <a:pt x="1687345" y="601993"/>
                  <a:pt x="1653018" y="612671"/>
                  <a:pt x="1623407" y="615753"/>
                </a:cubicBezTo>
                <a:cubicBezTo>
                  <a:pt x="1593796" y="618837"/>
                  <a:pt x="1543295" y="628331"/>
                  <a:pt x="1543295" y="628331"/>
                </a:cubicBezTo>
                <a:lnTo>
                  <a:pt x="1591688" y="645282"/>
                </a:lnTo>
                <a:lnTo>
                  <a:pt x="1614107" y="683834"/>
                </a:lnTo>
                <a:cubicBezTo>
                  <a:pt x="1614107" y="683834"/>
                  <a:pt x="1534140" y="643419"/>
                  <a:pt x="1478769" y="627237"/>
                </a:cubicBezTo>
                <a:cubicBezTo>
                  <a:pt x="1439031" y="615625"/>
                  <a:pt x="1295588" y="568908"/>
                  <a:pt x="1234612" y="550135"/>
                </a:cubicBezTo>
                <a:cubicBezTo>
                  <a:pt x="1173629" y="531359"/>
                  <a:pt x="1089331" y="526220"/>
                  <a:pt x="1014235" y="519785"/>
                </a:cubicBezTo>
                <a:cubicBezTo>
                  <a:pt x="939144" y="513350"/>
                  <a:pt x="793117" y="558986"/>
                  <a:pt x="744924" y="580210"/>
                </a:cubicBezTo>
                <a:cubicBezTo>
                  <a:pt x="714086" y="593790"/>
                  <a:pt x="673068" y="618142"/>
                  <a:pt x="641573" y="637354"/>
                </a:cubicBezTo>
                <a:cubicBezTo>
                  <a:pt x="639209" y="645567"/>
                  <a:pt x="612881" y="736878"/>
                  <a:pt x="468500" y="1238325"/>
                </a:cubicBezTo>
                <a:cubicBezTo>
                  <a:pt x="318265" y="1760090"/>
                  <a:pt x="415033" y="1781701"/>
                  <a:pt x="495295" y="1817144"/>
                </a:cubicBezTo>
                <a:cubicBezTo>
                  <a:pt x="575559" y="1852580"/>
                  <a:pt x="842781" y="1570775"/>
                  <a:pt x="937682" y="1512553"/>
                </a:cubicBezTo>
                <a:cubicBezTo>
                  <a:pt x="947620" y="1506461"/>
                  <a:pt x="962619" y="1495582"/>
                  <a:pt x="974592" y="1487401"/>
                </a:cubicBezTo>
                <a:cubicBezTo>
                  <a:pt x="976814" y="1449145"/>
                  <a:pt x="988221" y="1257357"/>
                  <a:pt x="1003030" y="1199771"/>
                </a:cubicBezTo>
                <a:cubicBezTo>
                  <a:pt x="1025353" y="1112950"/>
                  <a:pt x="1056070" y="1081895"/>
                  <a:pt x="1072474" y="1059503"/>
                </a:cubicBezTo>
                <a:cubicBezTo>
                  <a:pt x="1103462" y="1053265"/>
                  <a:pt x="1117748" y="1035467"/>
                  <a:pt x="1143286" y="994977"/>
                </a:cubicBezTo>
                <a:cubicBezTo>
                  <a:pt x="1182967" y="932096"/>
                  <a:pt x="1231398" y="884183"/>
                  <a:pt x="1271521" y="864288"/>
                </a:cubicBezTo>
                <a:cubicBezTo>
                  <a:pt x="1371414" y="814754"/>
                  <a:pt x="1364204" y="796477"/>
                  <a:pt x="1369133" y="777889"/>
                </a:cubicBezTo>
                <a:cubicBezTo>
                  <a:pt x="1377374" y="746813"/>
                  <a:pt x="1360103" y="678366"/>
                  <a:pt x="1360103" y="678366"/>
                </a:cubicBezTo>
                <a:cubicBezTo>
                  <a:pt x="1360113" y="678366"/>
                  <a:pt x="1366899" y="666362"/>
                  <a:pt x="1375149" y="664149"/>
                </a:cubicBezTo>
                <a:cubicBezTo>
                  <a:pt x="1383390" y="661936"/>
                  <a:pt x="1393189" y="669342"/>
                  <a:pt x="1393189" y="669342"/>
                </a:cubicBezTo>
                <a:lnTo>
                  <a:pt x="1404675" y="763397"/>
                </a:lnTo>
                <a:cubicBezTo>
                  <a:pt x="1404675" y="763397"/>
                  <a:pt x="1360122" y="816581"/>
                  <a:pt x="1350815" y="848977"/>
                </a:cubicBezTo>
                <a:cubicBezTo>
                  <a:pt x="1344201" y="872003"/>
                  <a:pt x="1398264" y="861695"/>
                  <a:pt x="1413155" y="854445"/>
                </a:cubicBezTo>
                <a:cubicBezTo>
                  <a:pt x="1435383" y="843617"/>
                  <a:pt x="1457716" y="835305"/>
                  <a:pt x="1457716" y="835305"/>
                </a:cubicBezTo>
                <a:cubicBezTo>
                  <a:pt x="1457716" y="835305"/>
                  <a:pt x="1430762" y="861785"/>
                  <a:pt x="1388271" y="870577"/>
                </a:cubicBezTo>
                <a:cubicBezTo>
                  <a:pt x="1341602" y="880232"/>
                  <a:pt x="1329549" y="837396"/>
                  <a:pt x="1265235" y="884248"/>
                </a:cubicBezTo>
                <a:cubicBezTo>
                  <a:pt x="1198061" y="933176"/>
                  <a:pt x="1186442" y="1035322"/>
                  <a:pt x="1126613" y="1052948"/>
                </a:cubicBezTo>
                <a:cubicBezTo>
                  <a:pt x="1066776" y="1070564"/>
                  <a:pt x="1031688" y="1222980"/>
                  <a:pt x="1028182" y="1297104"/>
                </a:cubicBezTo>
                <a:cubicBezTo>
                  <a:pt x="1025747" y="1348741"/>
                  <a:pt x="1031544" y="1415201"/>
                  <a:pt x="1034468" y="1446391"/>
                </a:cubicBezTo>
                <a:cubicBezTo>
                  <a:pt x="1136789" y="1372980"/>
                  <a:pt x="1274986" y="1272422"/>
                  <a:pt x="1408505" y="1222191"/>
                </a:cubicBezTo>
                <a:cubicBezTo>
                  <a:pt x="1591129" y="1153487"/>
                  <a:pt x="1914049" y="834577"/>
                  <a:pt x="1994430" y="778709"/>
                </a:cubicBezTo>
                <a:cubicBezTo>
                  <a:pt x="2064764" y="729823"/>
                  <a:pt x="2329156" y="156280"/>
                  <a:pt x="2394155" y="13659"/>
                </a:cubicBezTo>
                <a:lnTo>
                  <a:pt x="2400362" y="0"/>
                </a:lnTo>
                <a:lnTo>
                  <a:pt x="2532384" y="0"/>
                </a:lnTo>
                <a:lnTo>
                  <a:pt x="2517483" y="33581"/>
                </a:lnTo>
                <a:cubicBezTo>
                  <a:pt x="2473995" y="131048"/>
                  <a:pt x="2376240" y="346423"/>
                  <a:pt x="2289991" y="509941"/>
                </a:cubicBezTo>
                <a:cubicBezTo>
                  <a:pt x="2315743" y="507083"/>
                  <a:pt x="2461776" y="490808"/>
                  <a:pt x="2507356" y="470297"/>
                </a:cubicBezTo>
                <a:cubicBezTo>
                  <a:pt x="2533955" y="458331"/>
                  <a:pt x="2586102" y="410691"/>
                  <a:pt x="2586102" y="410691"/>
                </a:cubicBezTo>
                <a:cubicBezTo>
                  <a:pt x="2586102" y="410691"/>
                  <a:pt x="2669833" y="370887"/>
                  <a:pt x="2682348" y="355189"/>
                </a:cubicBezTo>
                <a:cubicBezTo>
                  <a:pt x="2696286" y="337699"/>
                  <a:pt x="2692445" y="320429"/>
                  <a:pt x="2688085" y="291482"/>
                </a:cubicBezTo>
                <a:cubicBezTo>
                  <a:pt x="2683232" y="259268"/>
                  <a:pt x="2657626" y="234657"/>
                  <a:pt x="2649261" y="226410"/>
                </a:cubicBezTo>
                <a:cubicBezTo>
                  <a:pt x="2640896" y="218163"/>
                  <a:pt x="2601418" y="179655"/>
                  <a:pt x="2601418" y="179655"/>
                </a:cubicBezTo>
                <a:lnTo>
                  <a:pt x="2612353" y="176648"/>
                </a:lnTo>
                <a:cubicBezTo>
                  <a:pt x="2612353" y="176648"/>
                  <a:pt x="2644728" y="208659"/>
                  <a:pt x="2653092" y="219301"/>
                </a:cubicBezTo>
                <a:cubicBezTo>
                  <a:pt x="2661448" y="229942"/>
                  <a:pt x="2670843" y="248364"/>
                  <a:pt x="2682896" y="249650"/>
                </a:cubicBezTo>
                <a:cubicBezTo>
                  <a:pt x="2688326" y="250230"/>
                  <a:pt x="2699328" y="240791"/>
                  <a:pt x="2704219" y="223950"/>
                </a:cubicBezTo>
                <a:cubicBezTo>
                  <a:pt x="2708290" y="209927"/>
                  <a:pt x="2709417" y="192779"/>
                  <a:pt x="2709417" y="192779"/>
                </a:cubicBezTo>
                <a:lnTo>
                  <a:pt x="2708867" y="122512"/>
                </a:lnTo>
                <a:cubicBezTo>
                  <a:pt x="2708867" y="122512"/>
                  <a:pt x="2713027" y="151019"/>
                  <a:pt x="2714885" y="170086"/>
                </a:cubicBezTo>
                <a:cubicBezTo>
                  <a:pt x="2715713" y="178574"/>
                  <a:pt x="2716878" y="185564"/>
                  <a:pt x="2718706" y="186766"/>
                </a:cubicBezTo>
                <a:cubicBezTo>
                  <a:pt x="2722682" y="189366"/>
                  <a:pt x="2759725" y="166532"/>
                  <a:pt x="2759725" y="166532"/>
                </a:cubicBezTo>
                <a:lnTo>
                  <a:pt x="2759176" y="179930"/>
                </a:lnTo>
                <a:lnTo>
                  <a:pt x="2719254" y="203990"/>
                </a:lnTo>
                <a:cubicBezTo>
                  <a:pt x="2719254" y="203990"/>
                  <a:pt x="2718166" y="225670"/>
                  <a:pt x="2710784" y="239261"/>
                </a:cubicBezTo>
                <a:cubicBezTo>
                  <a:pt x="2703399" y="252852"/>
                  <a:pt x="2691396" y="261590"/>
                  <a:pt x="2689731" y="262775"/>
                </a:cubicBezTo>
                <a:cubicBezTo>
                  <a:pt x="2687622" y="264271"/>
                  <a:pt x="2697518" y="278668"/>
                  <a:pt x="2701484" y="297771"/>
                </a:cubicBezTo>
                <a:cubicBezTo>
                  <a:pt x="2705451" y="316876"/>
                  <a:pt x="2705585" y="333588"/>
                  <a:pt x="2705585" y="333588"/>
                </a:cubicBezTo>
                <a:cubicBezTo>
                  <a:pt x="2705585" y="333588"/>
                  <a:pt x="2732953" y="320072"/>
                  <a:pt x="2755623" y="302419"/>
                </a:cubicBezTo>
                <a:cubicBezTo>
                  <a:pt x="2778284" y="284768"/>
                  <a:pt x="2792532" y="274804"/>
                  <a:pt x="2792532" y="274804"/>
                </a:cubicBezTo>
                <a:cubicBezTo>
                  <a:pt x="2792532" y="274804"/>
                  <a:pt x="2803035" y="259057"/>
                  <a:pt x="2814682" y="240355"/>
                </a:cubicBezTo>
                <a:cubicBezTo>
                  <a:pt x="2826320" y="221651"/>
                  <a:pt x="2844206" y="200709"/>
                  <a:pt x="2844206" y="200709"/>
                </a:cubicBezTo>
                <a:cubicBezTo>
                  <a:pt x="2844206" y="200709"/>
                  <a:pt x="2850243" y="172291"/>
                  <a:pt x="2853775" y="155048"/>
                </a:cubicBezTo>
                <a:cubicBezTo>
                  <a:pt x="2857318" y="137806"/>
                  <a:pt x="2862477" y="109864"/>
                  <a:pt x="2872644" y="95718"/>
                </a:cubicBezTo>
                <a:cubicBezTo>
                  <a:pt x="2880431" y="84874"/>
                  <a:pt x="2908377" y="53374"/>
                  <a:pt x="2926234" y="29551"/>
                </a:cubicBezTo>
                <a:cubicBezTo>
                  <a:pt x="2944092" y="5728"/>
                  <a:pt x="2944004" y="295"/>
                  <a:pt x="2944004" y="295"/>
                </a:cubicBezTo>
                <a:lnTo>
                  <a:pt x="2957943" y="295"/>
                </a:lnTo>
                <a:cubicBezTo>
                  <a:pt x="2957943" y="295"/>
                  <a:pt x="2904671" y="88836"/>
                  <a:pt x="2890962" y="114037"/>
                </a:cubicBezTo>
                <a:cubicBezTo>
                  <a:pt x="2885677" y="123752"/>
                  <a:pt x="2885726" y="128051"/>
                  <a:pt x="2878381" y="152862"/>
                </a:cubicBezTo>
                <a:cubicBezTo>
                  <a:pt x="2871046" y="177671"/>
                  <a:pt x="2865240" y="199158"/>
                  <a:pt x="2861708" y="213285"/>
                </a:cubicBezTo>
                <a:cubicBezTo>
                  <a:pt x="2855961" y="236276"/>
                  <a:pt x="2834175" y="258069"/>
                  <a:pt x="2836823" y="262775"/>
                </a:cubicBezTo>
                <a:cubicBezTo>
                  <a:pt x="2838873" y="266416"/>
                  <a:pt x="2886005" y="252132"/>
                  <a:pt x="2905181" y="245548"/>
                </a:cubicBezTo>
                <a:cubicBezTo>
                  <a:pt x="2919110" y="240767"/>
                  <a:pt x="2945130" y="226729"/>
                  <a:pt x="2969427" y="209185"/>
                </a:cubicBezTo>
                <a:cubicBezTo>
                  <a:pt x="3000541" y="186724"/>
                  <a:pt x="3029034" y="160243"/>
                  <a:pt x="3029034" y="160243"/>
                </a:cubicBezTo>
                <a:cubicBezTo>
                  <a:pt x="3029034" y="160243"/>
                  <a:pt x="2989749" y="206183"/>
                  <a:pt x="2971623" y="221215"/>
                </a:cubicBezTo>
                <a:cubicBezTo>
                  <a:pt x="2953496" y="236247"/>
                  <a:pt x="2934589" y="246861"/>
                  <a:pt x="2934435" y="251290"/>
                </a:cubicBezTo>
                <a:cubicBezTo>
                  <a:pt x="2933944" y="265484"/>
                  <a:pt x="3070871" y="265235"/>
                  <a:pt x="3070871" y="265235"/>
                </a:cubicBezTo>
                <a:cubicBezTo>
                  <a:pt x="3070871" y="265235"/>
                  <a:pt x="3098567" y="248186"/>
                  <a:pt x="3127466" y="237893"/>
                </a:cubicBezTo>
                <a:cubicBezTo>
                  <a:pt x="3156364" y="227601"/>
                  <a:pt x="3186523" y="223950"/>
                  <a:pt x="3186523" y="223950"/>
                </a:cubicBezTo>
                <a:cubicBezTo>
                  <a:pt x="3186523" y="223950"/>
                  <a:pt x="3155045" y="232690"/>
                  <a:pt x="3127736" y="245548"/>
                </a:cubicBezTo>
                <a:cubicBezTo>
                  <a:pt x="3100434" y="258410"/>
                  <a:pt x="3075242" y="273985"/>
                  <a:pt x="3075242" y="273985"/>
                </a:cubicBezTo>
                <a:lnTo>
                  <a:pt x="3089730" y="284375"/>
                </a:lnTo>
                <a:lnTo>
                  <a:pt x="3086456" y="287655"/>
                </a:lnTo>
                <a:lnTo>
                  <a:pt x="3064037" y="279452"/>
                </a:lnTo>
                <a:cubicBezTo>
                  <a:pt x="3064037" y="279452"/>
                  <a:pt x="2922017" y="276198"/>
                  <a:pt x="2907914" y="271250"/>
                </a:cubicBezTo>
                <a:cubicBezTo>
                  <a:pt x="2896257" y="278958"/>
                  <a:pt x="2883887" y="280150"/>
                  <a:pt x="2860609" y="288475"/>
                </a:cubicBezTo>
                <a:cubicBezTo>
                  <a:pt x="2837343" y="296801"/>
                  <a:pt x="2805652" y="297771"/>
                  <a:pt x="2805652" y="297771"/>
                </a:cubicBezTo>
                <a:lnTo>
                  <a:pt x="2770930" y="324839"/>
                </a:lnTo>
                <a:cubicBezTo>
                  <a:pt x="2770930" y="324839"/>
                  <a:pt x="2984676" y="358800"/>
                  <a:pt x="3101214" y="403583"/>
                </a:cubicBezTo>
                <a:cubicBezTo>
                  <a:pt x="3217762" y="448367"/>
                  <a:pt x="3349385" y="444621"/>
                  <a:pt x="3433144" y="427371"/>
                </a:cubicBezTo>
                <a:cubicBezTo>
                  <a:pt x="3531508" y="407110"/>
                  <a:pt x="3540007" y="355690"/>
                  <a:pt x="3571495" y="340152"/>
                </a:cubicBezTo>
                <a:cubicBezTo>
                  <a:pt x="3623672" y="314400"/>
                  <a:pt x="3717818" y="254689"/>
                  <a:pt x="3807999" y="220668"/>
                </a:cubicBezTo>
                <a:cubicBezTo>
                  <a:pt x="3860628" y="200813"/>
                  <a:pt x="3957151" y="129779"/>
                  <a:pt x="3989544" y="109661"/>
                </a:cubicBezTo>
                <a:cubicBezTo>
                  <a:pt x="4021937" y="89543"/>
                  <a:pt x="4065276" y="42949"/>
                  <a:pt x="4065276" y="42949"/>
                </a:cubicBezTo>
                <a:lnTo>
                  <a:pt x="4099459" y="55525"/>
                </a:lnTo>
                <a:cubicBezTo>
                  <a:pt x="4099459" y="55525"/>
                  <a:pt x="4033672" y="113506"/>
                  <a:pt x="3984625" y="147119"/>
                </a:cubicBezTo>
                <a:cubicBezTo>
                  <a:pt x="3935578" y="180733"/>
                  <a:pt x="3895494" y="197154"/>
                  <a:pt x="3895494" y="197154"/>
                </a:cubicBezTo>
                <a:lnTo>
                  <a:pt x="3981074" y="175281"/>
                </a:lnTo>
                <a:cubicBezTo>
                  <a:pt x="3981064" y="175281"/>
                  <a:pt x="4080592" y="205500"/>
                  <a:pt x="4120233" y="217661"/>
                </a:cubicBezTo>
                <a:cubicBezTo>
                  <a:pt x="4159885" y="229822"/>
                  <a:pt x="4221369" y="236298"/>
                  <a:pt x="4255581" y="227777"/>
                </a:cubicBezTo>
                <a:cubicBezTo>
                  <a:pt x="4298293" y="217139"/>
                  <a:pt x="4312869" y="190068"/>
                  <a:pt x="4335145" y="178289"/>
                </a:cubicBezTo>
                <a:cubicBezTo>
                  <a:pt x="4365651" y="162152"/>
                  <a:pt x="4409923" y="144566"/>
                  <a:pt x="4427828" y="138917"/>
                </a:cubicBezTo>
                <a:cubicBezTo>
                  <a:pt x="4437589" y="135838"/>
                  <a:pt x="4466795" y="121348"/>
                  <a:pt x="4488802" y="105013"/>
                </a:cubicBezTo>
                <a:cubicBezTo>
                  <a:pt x="4507169" y="91381"/>
                  <a:pt x="4519694" y="75212"/>
                  <a:pt x="4519694" y="75212"/>
                </a:cubicBezTo>
                <a:lnTo>
                  <a:pt x="4533641" y="84508"/>
                </a:lnTo>
                <a:cubicBezTo>
                  <a:pt x="4533641" y="84508"/>
                  <a:pt x="4460876" y="133150"/>
                  <a:pt x="4462281" y="140830"/>
                </a:cubicBezTo>
                <a:cubicBezTo>
                  <a:pt x="4463677" y="148511"/>
                  <a:pt x="4554416" y="148253"/>
                  <a:pt x="4581764" y="156416"/>
                </a:cubicBezTo>
                <a:cubicBezTo>
                  <a:pt x="4609103" y="164579"/>
                  <a:pt x="4615668" y="183210"/>
                  <a:pt x="4615668" y="183210"/>
                </a:cubicBezTo>
                <a:cubicBezTo>
                  <a:pt x="4615668" y="183210"/>
                  <a:pt x="4575632" y="172380"/>
                  <a:pt x="4532823" y="164618"/>
                </a:cubicBezTo>
                <a:cubicBezTo>
                  <a:pt x="4497928" y="158290"/>
                  <a:pt x="4457439" y="153611"/>
                  <a:pt x="4441497" y="155048"/>
                </a:cubicBezTo>
                <a:cubicBezTo>
                  <a:pt x="4421464" y="156855"/>
                  <a:pt x="4397504" y="164595"/>
                  <a:pt x="4365487" y="179930"/>
                </a:cubicBezTo>
                <a:cubicBezTo>
                  <a:pt x="4345049" y="189718"/>
                  <a:pt x="4293577" y="233623"/>
                  <a:pt x="4274989" y="241449"/>
                </a:cubicBezTo>
                <a:cubicBezTo>
                  <a:pt x="4256784" y="249107"/>
                  <a:pt x="4233403" y="249791"/>
                  <a:pt x="4232064" y="259219"/>
                </a:cubicBezTo>
                <a:cubicBezTo>
                  <a:pt x="4230726" y="268648"/>
                  <a:pt x="4270483" y="274470"/>
                  <a:pt x="4300142" y="276172"/>
                </a:cubicBezTo>
                <a:cubicBezTo>
                  <a:pt x="4311252" y="276810"/>
                  <a:pt x="4363649" y="280489"/>
                  <a:pt x="4422360" y="281093"/>
                </a:cubicBezTo>
                <a:cubicBezTo>
                  <a:pt x="4500584" y="281897"/>
                  <a:pt x="4586376" y="285141"/>
                  <a:pt x="4600084" y="284648"/>
                </a:cubicBezTo>
                <a:cubicBezTo>
                  <a:pt x="4624074" y="283783"/>
                  <a:pt x="4647927" y="252931"/>
                  <a:pt x="4647927" y="252931"/>
                </a:cubicBezTo>
                <a:cubicBezTo>
                  <a:pt x="4647927" y="252931"/>
                  <a:pt x="4703347" y="252406"/>
                  <a:pt x="4685383" y="255119"/>
                </a:cubicBezTo>
                <a:cubicBezTo>
                  <a:pt x="4677230" y="256349"/>
                  <a:pt x="4659498" y="256319"/>
                  <a:pt x="4652576" y="262775"/>
                </a:cubicBezTo>
                <a:cubicBezTo>
                  <a:pt x="4642662" y="272022"/>
                  <a:pt x="4618634" y="288487"/>
                  <a:pt x="4609921" y="290390"/>
                </a:cubicBezTo>
                <a:cubicBezTo>
                  <a:pt x="4564197" y="300374"/>
                  <a:pt x="4474786" y="292593"/>
                  <a:pt x="4468847" y="302147"/>
                </a:cubicBezTo>
                <a:cubicBezTo>
                  <a:pt x="4463387" y="310920"/>
                  <a:pt x="4500749" y="354572"/>
                  <a:pt x="4540477" y="390185"/>
                </a:cubicBezTo>
                <a:cubicBezTo>
                  <a:pt x="4583131" y="428428"/>
                  <a:pt x="4663744" y="434248"/>
                  <a:pt x="4652576" y="438855"/>
                </a:cubicBezTo>
                <a:cubicBezTo>
                  <a:pt x="4632428" y="447165"/>
                  <a:pt x="4568894" y="424406"/>
                  <a:pt x="4532275" y="395654"/>
                </a:cubicBezTo>
                <a:cubicBezTo>
                  <a:pt x="4492277" y="364252"/>
                  <a:pt x="4452163" y="306232"/>
                  <a:pt x="4440409" y="304607"/>
                </a:cubicBezTo>
                <a:cubicBezTo>
                  <a:pt x="4369655" y="294822"/>
                  <a:pt x="4295040" y="289657"/>
                  <a:pt x="4261588" y="283007"/>
                </a:cubicBezTo>
                <a:cubicBezTo>
                  <a:pt x="4228147" y="276356"/>
                  <a:pt x="4152299" y="250122"/>
                  <a:pt x="4148121" y="255119"/>
                </a:cubicBezTo>
                <a:cubicBezTo>
                  <a:pt x="4144588" y="259347"/>
                  <a:pt x="4199439" y="329078"/>
                  <a:pt x="4204994" y="354914"/>
                </a:cubicBezTo>
                <a:cubicBezTo>
                  <a:pt x="4210347" y="379804"/>
                  <a:pt x="4208171" y="398445"/>
                  <a:pt x="4197891" y="441588"/>
                </a:cubicBezTo>
                <a:cubicBezTo>
                  <a:pt x="4188735" y="479968"/>
                  <a:pt x="4208007" y="514862"/>
                  <a:pt x="4208007" y="514862"/>
                </a:cubicBezTo>
                <a:cubicBezTo>
                  <a:pt x="4208007" y="514862"/>
                  <a:pt x="4181622" y="480172"/>
                  <a:pt x="4183123" y="457446"/>
                </a:cubicBezTo>
                <a:cubicBezTo>
                  <a:pt x="4185270" y="424887"/>
                  <a:pt x="4199787" y="379443"/>
                  <a:pt x="4191594" y="355189"/>
                </a:cubicBezTo>
                <a:cubicBezTo>
                  <a:pt x="4181140" y="324225"/>
                  <a:pt x="4158191" y="300693"/>
                  <a:pt x="4135549" y="276718"/>
                </a:cubicBezTo>
                <a:cubicBezTo>
                  <a:pt x="4124670" y="265205"/>
                  <a:pt x="4083556" y="230649"/>
                  <a:pt x="4057623" y="222309"/>
                </a:cubicBezTo>
                <a:cubicBezTo>
                  <a:pt x="4017673" y="209461"/>
                  <a:pt x="4008200" y="205214"/>
                  <a:pt x="3932402" y="220121"/>
                </a:cubicBezTo>
                <a:cubicBezTo>
                  <a:pt x="3885655" y="229314"/>
                  <a:pt x="3701087" y="308948"/>
                  <a:pt x="3660079" y="333863"/>
                </a:cubicBezTo>
                <a:cubicBezTo>
                  <a:pt x="3613025" y="362453"/>
                  <a:pt x="3535377" y="446789"/>
                  <a:pt x="3478254" y="463461"/>
                </a:cubicBezTo>
                <a:cubicBezTo>
                  <a:pt x="3440316" y="474536"/>
                  <a:pt x="3400645" y="478994"/>
                  <a:pt x="3393222" y="499553"/>
                </a:cubicBezTo>
                <a:cubicBezTo>
                  <a:pt x="3385811" y="520110"/>
                  <a:pt x="3493262" y="535396"/>
                  <a:pt x="3525010" y="537556"/>
                </a:cubicBezTo>
                <a:cubicBezTo>
                  <a:pt x="3556758" y="539719"/>
                  <a:pt x="3763812" y="547027"/>
                  <a:pt x="3818655" y="544118"/>
                </a:cubicBezTo>
                <a:cubicBezTo>
                  <a:pt x="3873507" y="541209"/>
                  <a:pt x="4074892" y="541342"/>
                  <a:pt x="4244645" y="528534"/>
                </a:cubicBezTo>
                <a:cubicBezTo>
                  <a:pt x="4268384" y="526743"/>
                  <a:pt x="4341286" y="469300"/>
                  <a:pt x="4413609" y="449244"/>
                </a:cubicBezTo>
                <a:cubicBezTo>
                  <a:pt x="4454252" y="437975"/>
                  <a:pt x="4494539" y="460179"/>
                  <a:pt x="4494539" y="460179"/>
                </a:cubicBezTo>
                <a:cubicBezTo>
                  <a:pt x="4494539" y="460179"/>
                  <a:pt x="4455763" y="454608"/>
                  <a:pt x="4416075" y="465649"/>
                </a:cubicBezTo>
                <a:cubicBezTo>
                  <a:pt x="4399064" y="470379"/>
                  <a:pt x="4361271" y="489545"/>
                  <a:pt x="4352096" y="494358"/>
                </a:cubicBezTo>
                <a:cubicBezTo>
                  <a:pt x="4321483" y="510396"/>
                  <a:pt x="4264322" y="554508"/>
                  <a:pt x="4264322" y="554508"/>
                </a:cubicBezTo>
                <a:cubicBezTo>
                  <a:pt x="4264333" y="554508"/>
                  <a:pt x="4249333" y="551468"/>
                  <a:pt x="4228781" y="553689"/>
                </a:cubicBezTo>
                <a:cubicBezTo>
                  <a:pt x="4195262" y="557310"/>
                  <a:pt x="4143135" y="567355"/>
                  <a:pt x="4087974" y="569820"/>
                </a:cubicBezTo>
                <a:cubicBezTo>
                  <a:pt x="3999633" y="573770"/>
                  <a:pt x="3874488" y="568255"/>
                  <a:pt x="3868694" y="579663"/>
                </a:cubicBezTo>
                <a:cubicBezTo>
                  <a:pt x="3866614" y="583750"/>
                  <a:pt x="3886773" y="616368"/>
                  <a:pt x="3913812" y="652118"/>
                </a:cubicBezTo>
                <a:cubicBezTo>
                  <a:pt x="3929090" y="672331"/>
                  <a:pt x="3946562" y="693484"/>
                  <a:pt x="3963571" y="711175"/>
                </a:cubicBezTo>
                <a:cubicBezTo>
                  <a:pt x="3986936" y="735473"/>
                  <a:pt x="4010512" y="752162"/>
                  <a:pt x="4015516" y="752734"/>
                </a:cubicBezTo>
                <a:cubicBezTo>
                  <a:pt x="4087608" y="760967"/>
                  <a:pt x="4120571" y="767998"/>
                  <a:pt x="4162339" y="775975"/>
                </a:cubicBezTo>
                <a:cubicBezTo>
                  <a:pt x="4195203" y="769131"/>
                  <a:pt x="4292220" y="763944"/>
                  <a:pt x="4292220" y="763944"/>
                </a:cubicBezTo>
                <a:lnTo>
                  <a:pt x="4324478" y="762578"/>
                </a:lnTo>
                <a:lnTo>
                  <a:pt x="4323930" y="766679"/>
                </a:lnTo>
                <a:cubicBezTo>
                  <a:pt x="4323930" y="766679"/>
                  <a:pt x="4308276" y="766812"/>
                  <a:pt x="4310529" y="774609"/>
                </a:cubicBezTo>
                <a:cubicBezTo>
                  <a:pt x="4312464" y="781262"/>
                  <a:pt x="4335885" y="795107"/>
                  <a:pt x="4360846" y="807145"/>
                </a:cubicBezTo>
                <a:cubicBezTo>
                  <a:pt x="4385799" y="819182"/>
                  <a:pt x="4412791" y="824642"/>
                  <a:pt x="4412791" y="824642"/>
                </a:cubicBezTo>
                <a:lnTo>
                  <a:pt x="4450248" y="857999"/>
                </a:lnTo>
                <a:lnTo>
                  <a:pt x="4446146" y="861281"/>
                </a:lnTo>
                <a:lnTo>
                  <a:pt x="4408420" y="831478"/>
                </a:lnTo>
                <a:cubicBezTo>
                  <a:pt x="4408420" y="831478"/>
                  <a:pt x="4374623" y="823713"/>
                  <a:pt x="4357834" y="815347"/>
                </a:cubicBezTo>
                <a:cubicBezTo>
                  <a:pt x="4330138" y="801550"/>
                  <a:pt x="4294953" y="782537"/>
                  <a:pt x="4294953" y="782537"/>
                </a:cubicBezTo>
                <a:cubicBezTo>
                  <a:pt x="4294953" y="782537"/>
                  <a:pt x="4264457" y="779584"/>
                  <a:pt x="4232882" y="781990"/>
                </a:cubicBezTo>
                <a:cubicBezTo>
                  <a:pt x="4200056" y="784492"/>
                  <a:pt x="4165997" y="792491"/>
                  <a:pt x="4164535" y="794841"/>
                </a:cubicBezTo>
                <a:cubicBezTo>
                  <a:pt x="4162167" y="798619"/>
                  <a:pt x="4277452" y="919518"/>
                  <a:pt x="4277452" y="919518"/>
                </a:cubicBezTo>
                <a:lnTo>
                  <a:pt x="4271166" y="923620"/>
                </a:lnTo>
                <a:cubicBezTo>
                  <a:pt x="4271166" y="923620"/>
                  <a:pt x="4161155" y="803758"/>
                  <a:pt x="4154137" y="797301"/>
                </a:cubicBezTo>
                <a:cubicBezTo>
                  <a:pt x="4148274" y="791908"/>
                  <a:pt x="4031911" y="769514"/>
                  <a:pt x="4027549" y="773515"/>
                </a:cubicBezTo>
                <a:cubicBezTo>
                  <a:pt x="4023074" y="777618"/>
                  <a:pt x="4066103" y="845423"/>
                  <a:pt x="4066103" y="845423"/>
                </a:cubicBezTo>
                <a:lnTo>
                  <a:pt x="4088792" y="952601"/>
                </a:lnTo>
                <a:lnTo>
                  <a:pt x="4194059" y="1099154"/>
                </a:lnTo>
                <a:lnTo>
                  <a:pt x="4347716" y="1313787"/>
                </a:lnTo>
                <a:lnTo>
                  <a:pt x="4188321" y="1103256"/>
                </a:lnTo>
                <a:cubicBezTo>
                  <a:pt x="4188321" y="1103256"/>
                  <a:pt x="4088234" y="975243"/>
                  <a:pt x="4079225" y="955066"/>
                </a:cubicBezTo>
                <a:cubicBezTo>
                  <a:pt x="4072795" y="940655"/>
                  <a:pt x="4074287" y="892886"/>
                  <a:pt x="4056534" y="847062"/>
                </a:cubicBezTo>
                <a:cubicBezTo>
                  <a:pt x="4038773" y="801239"/>
                  <a:pt x="4008134" y="771874"/>
                  <a:pt x="4008134" y="771874"/>
                </a:cubicBezTo>
                <a:cubicBezTo>
                  <a:pt x="4008134" y="771874"/>
                  <a:pt x="3934799" y="685855"/>
                  <a:pt x="3907796" y="681646"/>
                </a:cubicBezTo>
                <a:cubicBezTo>
                  <a:pt x="3903647" y="681001"/>
                  <a:pt x="3900085" y="744283"/>
                  <a:pt x="3898768" y="769686"/>
                </a:cubicBezTo>
                <a:cubicBezTo>
                  <a:pt x="3897409" y="796033"/>
                  <a:pt x="3915999" y="925533"/>
                  <a:pt x="3915999" y="925533"/>
                </a:cubicBezTo>
                <a:lnTo>
                  <a:pt x="3907796" y="931548"/>
                </a:lnTo>
                <a:lnTo>
                  <a:pt x="3887562" y="782537"/>
                </a:lnTo>
                <a:cubicBezTo>
                  <a:pt x="3887562" y="782537"/>
                  <a:pt x="3880929" y="799186"/>
                  <a:pt x="3853926" y="829018"/>
                </a:cubicBezTo>
                <a:cubicBezTo>
                  <a:pt x="3826925" y="858849"/>
                  <a:pt x="3779561" y="901747"/>
                  <a:pt x="3779561" y="901747"/>
                </a:cubicBezTo>
                <a:lnTo>
                  <a:pt x="3778464" y="894364"/>
                </a:lnTo>
                <a:cubicBezTo>
                  <a:pt x="3778464" y="894364"/>
                  <a:pt x="3819280" y="855200"/>
                  <a:pt x="3846553" y="823003"/>
                </a:cubicBezTo>
                <a:cubicBezTo>
                  <a:pt x="3873814" y="790806"/>
                  <a:pt x="3887012" y="762305"/>
                  <a:pt x="3887012" y="762305"/>
                </a:cubicBezTo>
                <a:cubicBezTo>
                  <a:pt x="3887012" y="762305"/>
                  <a:pt x="3901193" y="692558"/>
                  <a:pt x="3895215" y="672898"/>
                </a:cubicBezTo>
                <a:cubicBezTo>
                  <a:pt x="3889882" y="655347"/>
                  <a:pt x="3824653" y="599007"/>
                  <a:pt x="3794329" y="585405"/>
                </a:cubicBezTo>
                <a:cubicBezTo>
                  <a:pt x="3775403" y="576917"/>
                  <a:pt x="3614689" y="575287"/>
                  <a:pt x="3614689" y="575287"/>
                </a:cubicBezTo>
                <a:cubicBezTo>
                  <a:pt x="3614689" y="575287"/>
                  <a:pt x="3523739" y="571895"/>
                  <a:pt x="3477436" y="559157"/>
                </a:cubicBezTo>
                <a:cubicBezTo>
                  <a:pt x="3396189" y="536800"/>
                  <a:pt x="3314162" y="521782"/>
                  <a:pt x="3258982" y="512949"/>
                </a:cubicBezTo>
                <a:cubicBezTo>
                  <a:pt x="3218013" y="506390"/>
                  <a:pt x="3191721" y="503380"/>
                  <a:pt x="3191721" y="503380"/>
                </a:cubicBezTo>
                <a:cubicBezTo>
                  <a:pt x="3191721" y="503380"/>
                  <a:pt x="3200664" y="531253"/>
                  <a:pt x="3242569" y="591146"/>
                </a:cubicBezTo>
                <a:cubicBezTo>
                  <a:pt x="3284483" y="651040"/>
                  <a:pt x="3322757" y="700880"/>
                  <a:pt x="3364517" y="743985"/>
                </a:cubicBezTo>
                <a:cubicBezTo>
                  <a:pt x="3406276" y="787090"/>
                  <a:pt x="3442655" y="817285"/>
                  <a:pt x="3466500" y="851984"/>
                </a:cubicBezTo>
                <a:cubicBezTo>
                  <a:pt x="3492135" y="889283"/>
                  <a:pt x="3525289" y="975569"/>
                  <a:pt x="3525289" y="975569"/>
                </a:cubicBezTo>
                <a:lnTo>
                  <a:pt x="3522554" y="977207"/>
                </a:lnTo>
                <a:cubicBezTo>
                  <a:pt x="3522554" y="977207"/>
                  <a:pt x="3484944" y="904867"/>
                  <a:pt x="3459935" y="867843"/>
                </a:cubicBezTo>
                <a:cubicBezTo>
                  <a:pt x="3434877" y="830739"/>
                  <a:pt x="3394870" y="790740"/>
                  <a:pt x="3394870" y="790740"/>
                </a:cubicBezTo>
                <a:lnTo>
                  <a:pt x="3417289" y="832845"/>
                </a:lnTo>
                <a:lnTo>
                  <a:pt x="3403619" y="843235"/>
                </a:lnTo>
                <a:cubicBezTo>
                  <a:pt x="3403610" y="843235"/>
                  <a:pt x="3391991" y="808817"/>
                  <a:pt x="3366433" y="772694"/>
                </a:cubicBezTo>
                <a:cubicBezTo>
                  <a:pt x="3341047" y="736813"/>
                  <a:pt x="3293444" y="709900"/>
                  <a:pt x="3279757" y="684108"/>
                </a:cubicBezTo>
                <a:cubicBezTo>
                  <a:pt x="3253860" y="635313"/>
                  <a:pt x="3130767" y="531183"/>
                  <a:pt x="3072788" y="482052"/>
                </a:cubicBezTo>
                <a:cubicBezTo>
                  <a:pt x="2990778" y="412573"/>
                  <a:pt x="2849453" y="407052"/>
                  <a:pt x="2791714" y="422448"/>
                </a:cubicBezTo>
                <a:cubicBezTo>
                  <a:pt x="2733965" y="437845"/>
                  <a:pt x="2615635" y="543386"/>
                  <a:pt x="2553295" y="560797"/>
                </a:cubicBezTo>
                <a:cubicBezTo>
                  <a:pt x="2498973" y="575964"/>
                  <a:pt x="2272384" y="620002"/>
                  <a:pt x="2225466" y="629151"/>
                </a:cubicBezTo>
                <a:cubicBezTo>
                  <a:pt x="2110786" y="830912"/>
                  <a:pt x="1984227" y="1053747"/>
                  <a:pt x="1874946" y="1144814"/>
                </a:cubicBezTo>
                <a:cubicBezTo>
                  <a:pt x="1814982" y="1194784"/>
                  <a:pt x="1594191" y="1336323"/>
                  <a:pt x="1387721" y="1465799"/>
                </a:cubicBezTo>
                <a:cubicBezTo>
                  <a:pt x="1270925" y="1539046"/>
                  <a:pt x="1230839" y="1563246"/>
                  <a:pt x="1161337" y="1606066"/>
                </a:cubicBezTo>
                <a:cubicBezTo>
                  <a:pt x="1178452" y="1607577"/>
                  <a:pt x="1184872" y="1608867"/>
                  <a:pt x="1200429" y="1609348"/>
                </a:cubicBezTo>
                <a:cubicBezTo>
                  <a:pt x="1241775" y="1610610"/>
                  <a:pt x="1247465" y="1597315"/>
                  <a:pt x="1247465" y="1597315"/>
                </a:cubicBezTo>
                <a:cubicBezTo>
                  <a:pt x="1247465" y="1597315"/>
                  <a:pt x="1269875" y="1568879"/>
                  <a:pt x="1283005" y="1552745"/>
                </a:cubicBezTo>
                <a:cubicBezTo>
                  <a:pt x="1296136" y="1536620"/>
                  <a:pt x="1326901" y="1526425"/>
                  <a:pt x="1349167" y="1508454"/>
                </a:cubicBezTo>
                <a:cubicBezTo>
                  <a:pt x="1371443" y="1490490"/>
                  <a:pt x="1387721" y="1465799"/>
                  <a:pt x="1387721" y="1465799"/>
                </a:cubicBezTo>
                <a:lnTo>
                  <a:pt x="1385537" y="1496968"/>
                </a:lnTo>
                <a:cubicBezTo>
                  <a:pt x="1385537" y="1496968"/>
                  <a:pt x="1424005" y="1467676"/>
                  <a:pt x="1438848" y="1452407"/>
                </a:cubicBezTo>
                <a:cubicBezTo>
                  <a:pt x="1453701" y="1437141"/>
                  <a:pt x="1477508" y="1441327"/>
                  <a:pt x="1496539" y="1441741"/>
                </a:cubicBezTo>
                <a:cubicBezTo>
                  <a:pt x="1515571" y="1442155"/>
                  <a:pt x="1551458" y="1433396"/>
                  <a:pt x="1576930" y="1427793"/>
                </a:cubicBezTo>
                <a:cubicBezTo>
                  <a:pt x="1602401" y="1422200"/>
                  <a:pt x="1676776" y="1427235"/>
                  <a:pt x="1694498" y="1430806"/>
                </a:cubicBezTo>
                <a:cubicBezTo>
                  <a:pt x="1712211" y="1434377"/>
                  <a:pt x="1804056" y="1428302"/>
                  <a:pt x="1814251" y="1426156"/>
                </a:cubicBezTo>
                <a:cubicBezTo>
                  <a:pt x="1824445" y="1424009"/>
                  <a:pt x="1849792" y="1404833"/>
                  <a:pt x="1849792" y="1404833"/>
                </a:cubicBezTo>
                <a:lnTo>
                  <a:pt x="1853354" y="1409483"/>
                </a:lnTo>
                <a:cubicBezTo>
                  <a:pt x="1853344" y="1409483"/>
                  <a:pt x="1831376" y="1427562"/>
                  <a:pt x="1817804" y="1432443"/>
                </a:cubicBezTo>
                <a:cubicBezTo>
                  <a:pt x="1804231" y="1437332"/>
                  <a:pt x="1724793" y="1445881"/>
                  <a:pt x="1686565" y="1434637"/>
                </a:cubicBezTo>
                <a:cubicBezTo>
                  <a:pt x="1648340" y="1423385"/>
                  <a:pt x="1595423" y="1435359"/>
                  <a:pt x="1566812" y="1443927"/>
                </a:cubicBezTo>
                <a:cubicBezTo>
                  <a:pt x="1538193" y="1452504"/>
                  <a:pt x="1466216" y="1463257"/>
                  <a:pt x="1434208" y="1482751"/>
                </a:cubicBezTo>
                <a:cubicBezTo>
                  <a:pt x="1402200" y="1502244"/>
                  <a:pt x="1389021" y="1520014"/>
                  <a:pt x="1341794" y="1536890"/>
                </a:cubicBezTo>
                <a:cubicBezTo>
                  <a:pt x="1294557" y="1553764"/>
                  <a:pt x="1279452" y="1597585"/>
                  <a:pt x="1279452" y="1597585"/>
                </a:cubicBezTo>
                <a:cubicBezTo>
                  <a:pt x="1279452" y="1597585"/>
                  <a:pt x="1308573" y="1616078"/>
                  <a:pt x="1377884" y="1635590"/>
                </a:cubicBezTo>
                <a:cubicBezTo>
                  <a:pt x="1447184" y="1655112"/>
                  <a:pt x="1514426" y="1637909"/>
                  <a:pt x="1607003" y="1625203"/>
                </a:cubicBezTo>
                <a:cubicBezTo>
                  <a:pt x="1699571" y="1612496"/>
                  <a:pt x="1692593" y="1598644"/>
                  <a:pt x="1743709" y="1551656"/>
                </a:cubicBezTo>
                <a:cubicBezTo>
                  <a:pt x="1794825" y="1504660"/>
                  <a:pt x="1939213" y="1508000"/>
                  <a:pt x="1989241" y="1490134"/>
                </a:cubicBezTo>
                <a:cubicBezTo>
                  <a:pt x="2039260" y="1472267"/>
                  <a:pt x="2124474" y="1402312"/>
                  <a:pt x="2157117" y="1332924"/>
                </a:cubicBezTo>
                <a:cubicBezTo>
                  <a:pt x="2189752" y="1263537"/>
                  <a:pt x="2213306" y="1218205"/>
                  <a:pt x="2268120" y="1174616"/>
                </a:cubicBezTo>
                <a:cubicBezTo>
                  <a:pt x="2322933" y="1131018"/>
                  <a:pt x="2413105" y="1127264"/>
                  <a:pt x="2455134" y="1100242"/>
                </a:cubicBezTo>
                <a:cubicBezTo>
                  <a:pt x="2497172" y="1073231"/>
                  <a:pt x="2503805" y="1045285"/>
                  <a:pt x="2503805" y="1045285"/>
                </a:cubicBezTo>
                <a:lnTo>
                  <a:pt x="2518842" y="994977"/>
                </a:lnTo>
                <a:lnTo>
                  <a:pt x="2512824" y="981039"/>
                </a:lnTo>
                <a:lnTo>
                  <a:pt x="2531962" y="929909"/>
                </a:lnTo>
                <a:lnTo>
                  <a:pt x="2538806" y="933736"/>
                </a:lnTo>
                <a:lnTo>
                  <a:pt x="2523221" y="979671"/>
                </a:lnTo>
                <a:lnTo>
                  <a:pt x="2530596" y="990337"/>
                </a:lnTo>
                <a:lnTo>
                  <a:pt x="2515559" y="1042013"/>
                </a:lnTo>
                <a:cubicBezTo>
                  <a:pt x="2515559" y="1042013"/>
                  <a:pt x="2574916" y="988296"/>
                  <a:pt x="2587747" y="946036"/>
                </a:cubicBezTo>
                <a:cubicBezTo>
                  <a:pt x="2600570" y="903781"/>
                  <a:pt x="2607704" y="850071"/>
                  <a:pt x="2607704" y="850071"/>
                </a:cubicBezTo>
                <a:lnTo>
                  <a:pt x="2633676" y="837767"/>
                </a:lnTo>
                <a:cubicBezTo>
                  <a:pt x="2633676" y="837767"/>
                  <a:pt x="2629007" y="827986"/>
                  <a:pt x="2606607" y="803316"/>
                </a:cubicBezTo>
                <a:cubicBezTo>
                  <a:pt x="2584215" y="778648"/>
                  <a:pt x="2620554" y="724025"/>
                  <a:pt x="2620554" y="724025"/>
                </a:cubicBezTo>
                <a:lnTo>
                  <a:pt x="2612623" y="692037"/>
                </a:lnTo>
                <a:lnTo>
                  <a:pt x="2624925" y="688208"/>
                </a:lnTo>
                <a:lnTo>
                  <a:pt x="2632310" y="724025"/>
                </a:lnTo>
                <a:lnTo>
                  <a:pt x="2612074" y="769139"/>
                </a:lnTo>
                <a:lnTo>
                  <a:pt x="2619736" y="789371"/>
                </a:lnTo>
                <a:lnTo>
                  <a:pt x="2644612" y="824369"/>
                </a:lnTo>
                <a:lnTo>
                  <a:pt x="2686717" y="786911"/>
                </a:lnTo>
                <a:lnTo>
                  <a:pt x="2697383" y="749727"/>
                </a:lnTo>
                <a:lnTo>
                  <a:pt x="2700118" y="686295"/>
                </a:lnTo>
                <a:lnTo>
                  <a:pt x="2714885" y="645556"/>
                </a:lnTo>
                <a:lnTo>
                  <a:pt x="2722268" y="647195"/>
                </a:lnTo>
                <a:lnTo>
                  <a:pt x="2709956" y="687116"/>
                </a:lnTo>
                <a:lnTo>
                  <a:pt x="2708049" y="750821"/>
                </a:lnTo>
                <a:lnTo>
                  <a:pt x="2694919" y="787458"/>
                </a:lnTo>
                <a:lnTo>
                  <a:pt x="2730470" y="769686"/>
                </a:lnTo>
                <a:lnTo>
                  <a:pt x="2845025" y="703246"/>
                </a:lnTo>
                <a:cubicBezTo>
                  <a:pt x="2845025" y="703246"/>
                  <a:pt x="2870535" y="655678"/>
                  <a:pt x="2875107" y="639814"/>
                </a:cubicBezTo>
                <a:cubicBezTo>
                  <a:pt x="2879670" y="623949"/>
                  <a:pt x="2878381" y="578022"/>
                  <a:pt x="2878381" y="578022"/>
                </a:cubicBezTo>
                <a:lnTo>
                  <a:pt x="2891231" y="579389"/>
                </a:lnTo>
                <a:cubicBezTo>
                  <a:pt x="2891231" y="579389"/>
                  <a:pt x="2894341" y="631932"/>
                  <a:pt x="2881942" y="655125"/>
                </a:cubicBezTo>
                <a:cubicBezTo>
                  <a:pt x="2869543" y="678319"/>
                  <a:pt x="2856509" y="706801"/>
                  <a:pt x="2856509" y="706801"/>
                </a:cubicBezTo>
                <a:lnTo>
                  <a:pt x="2920767" y="698326"/>
                </a:lnTo>
                <a:lnTo>
                  <a:pt x="3015365" y="689849"/>
                </a:lnTo>
                <a:lnTo>
                  <a:pt x="3010994" y="701333"/>
                </a:lnTo>
                <a:lnTo>
                  <a:pt x="2848856" y="719105"/>
                </a:lnTo>
                <a:cubicBezTo>
                  <a:pt x="2848856" y="719105"/>
                  <a:pt x="2642175" y="846796"/>
                  <a:pt x="2621922" y="870577"/>
                </a:cubicBezTo>
                <a:cubicBezTo>
                  <a:pt x="2601659" y="894359"/>
                  <a:pt x="2628717" y="929387"/>
                  <a:pt x="2618909" y="953150"/>
                </a:cubicBezTo>
                <a:cubicBezTo>
                  <a:pt x="2609110" y="976909"/>
                  <a:pt x="2592118" y="1008927"/>
                  <a:pt x="2592118" y="1008927"/>
                </a:cubicBezTo>
                <a:cubicBezTo>
                  <a:pt x="2592118" y="1008927"/>
                  <a:pt x="2489818" y="1107338"/>
                  <a:pt x="2446662" y="1140433"/>
                </a:cubicBezTo>
                <a:cubicBezTo>
                  <a:pt x="2403507" y="1173539"/>
                  <a:pt x="2320864" y="1183540"/>
                  <a:pt x="2284804" y="1203053"/>
                </a:cubicBezTo>
                <a:cubicBezTo>
                  <a:pt x="2248742" y="1222557"/>
                  <a:pt x="2164221" y="1436543"/>
                  <a:pt x="2164221" y="1436543"/>
                </a:cubicBezTo>
                <a:lnTo>
                  <a:pt x="2098059" y="1469629"/>
                </a:lnTo>
                <a:cubicBezTo>
                  <a:pt x="2098059" y="1469629"/>
                  <a:pt x="2122145" y="1474222"/>
                  <a:pt x="2176525" y="1489585"/>
                </a:cubicBezTo>
                <a:cubicBezTo>
                  <a:pt x="2230913" y="1504958"/>
                  <a:pt x="2285891" y="1499164"/>
                  <a:pt x="2285891" y="1499164"/>
                </a:cubicBezTo>
                <a:cubicBezTo>
                  <a:pt x="2285891" y="1499164"/>
                  <a:pt x="2368438" y="1443812"/>
                  <a:pt x="2386506" y="1439008"/>
                </a:cubicBezTo>
                <a:cubicBezTo>
                  <a:pt x="2404576" y="1434204"/>
                  <a:pt x="2500522" y="1411938"/>
                  <a:pt x="2500522" y="1411938"/>
                </a:cubicBezTo>
                <a:cubicBezTo>
                  <a:pt x="2500522" y="1411938"/>
                  <a:pt x="2583955" y="1369919"/>
                  <a:pt x="2600869" y="1358896"/>
                </a:cubicBezTo>
                <a:cubicBezTo>
                  <a:pt x="2617783" y="1347883"/>
                  <a:pt x="2685263" y="1295602"/>
                  <a:pt x="2705316" y="1282068"/>
                </a:cubicBezTo>
                <a:cubicBezTo>
                  <a:pt x="2725358" y="1268532"/>
                  <a:pt x="2890144" y="1188287"/>
                  <a:pt x="2890144" y="1188287"/>
                </a:cubicBezTo>
                <a:lnTo>
                  <a:pt x="2906817" y="1200589"/>
                </a:lnTo>
                <a:cubicBezTo>
                  <a:pt x="2906817" y="1200589"/>
                  <a:pt x="2705432" y="1304785"/>
                  <a:pt x="2677149" y="1325541"/>
                </a:cubicBezTo>
                <a:cubicBezTo>
                  <a:pt x="2648867" y="1346296"/>
                  <a:pt x="2514192" y="1428890"/>
                  <a:pt x="2514192" y="1428890"/>
                </a:cubicBezTo>
                <a:lnTo>
                  <a:pt x="2375850" y="1461697"/>
                </a:lnTo>
                <a:lnTo>
                  <a:pt x="2342494" y="1505171"/>
                </a:lnTo>
                <a:cubicBezTo>
                  <a:pt x="2342494" y="1505171"/>
                  <a:pt x="2688865" y="1597152"/>
                  <a:pt x="2760812" y="1618368"/>
                </a:cubicBezTo>
                <a:cubicBezTo>
                  <a:pt x="2832771" y="1639585"/>
                  <a:pt x="2995728" y="1706065"/>
                  <a:pt x="3053919" y="1717896"/>
                </a:cubicBezTo>
                <a:cubicBezTo>
                  <a:pt x="3112110" y="1729718"/>
                  <a:pt x="3163084" y="1705670"/>
                  <a:pt x="3182423" y="1698750"/>
                </a:cubicBezTo>
                <a:cubicBezTo>
                  <a:pt x="3201763" y="1691838"/>
                  <a:pt x="3299442" y="1655007"/>
                  <a:pt x="3299442" y="1655007"/>
                </a:cubicBezTo>
                <a:cubicBezTo>
                  <a:pt x="3299442" y="1655007"/>
                  <a:pt x="3454053" y="1604121"/>
                  <a:pt x="3479351" y="1591029"/>
                </a:cubicBezTo>
                <a:cubicBezTo>
                  <a:pt x="3492693" y="1584117"/>
                  <a:pt x="3524634" y="1570139"/>
                  <a:pt x="3549893" y="1554660"/>
                </a:cubicBezTo>
                <a:cubicBezTo>
                  <a:pt x="3575279" y="1539103"/>
                  <a:pt x="3593917" y="1522123"/>
                  <a:pt x="3593917" y="1522123"/>
                </a:cubicBezTo>
                <a:cubicBezTo>
                  <a:pt x="3593917" y="1522123"/>
                  <a:pt x="3608683" y="1500029"/>
                  <a:pt x="3617424" y="1479477"/>
                </a:cubicBezTo>
                <a:cubicBezTo>
                  <a:pt x="3626174" y="1458915"/>
                  <a:pt x="3646678" y="1438190"/>
                  <a:pt x="3646678" y="1438190"/>
                </a:cubicBezTo>
                <a:cubicBezTo>
                  <a:pt x="3646678" y="1438190"/>
                  <a:pt x="3654399" y="1390481"/>
                  <a:pt x="3655978" y="1370929"/>
                </a:cubicBezTo>
                <a:cubicBezTo>
                  <a:pt x="3657557" y="1351379"/>
                  <a:pt x="3679764" y="1299289"/>
                  <a:pt x="3679764" y="1299289"/>
                </a:cubicBezTo>
                <a:lnTo>
                  <a:pt x="3689603" y="1301204"/>
                </a:lnTo>
                <a:cubicBezTo>
                  <a:pt x="3689603" y="1301204"/>
                  <a:pt x="3674942" y="1338604"/>
                  <a:pt x="3668011" y="1365731"/>
                </a:cubicBezTo>
                <a:cubicBezTo>
                  <a:pt x="3663784" y="1382240"/>
                  <a:pt x="3662264" y="1428621"/>
                  <a:pt x="3662264" y="1428621"/>
                </a:cubicBezTo>
                <a:cubicBezTo>
                  <a:pt x="3662264" y="1428621"/>
                  <a:pt x="3697728" y="1408646"/>
                  <a:pt x="3710935" y="1399636"/>
                </a:cubicBezTo>
                <a:cubicBezTo>
                  <a:pt x="3724133" y="1390625"/>
                  <a:pt x="3775183" y="1367378"/>
                  <a:pt x="3775183" y="1367378"/>
                </a:cubicBezTo>
                <a:lnTo>
                  <a:pt x="3791047" y="1372846"/>
                </a:lnTo>
                <a:cubicBezTo>
                  <a:pt x="3791047" y="1372846"/>
                  <a:pt x="3757546" y="1384706"/>
                  <a:pt x="3724604" y="1402369"/>
                </a:cubicBezTo>
                <a:cubicBezTo>
                  <a:pt x="3690893" y="1420449"/>
                  <a:pt x="3657787" y="1444417"/>
                  <a:pt x="3647227" y="1454324"/>
                </a:cubicBezTo>
                <a:cubicBezTo>
                  <a:pt x="3626357" y="1473893"/>
                  <a:pt x="3616606" y="1515567"/>
                  <a:pt x="3616606" y="1515567"/>
                </a:cubicBezTo>
                <a:cubicBezTo>
                  <a:pt x="3616606" y="1515567"/>
                  <a:pt x="3670880" y="1508511"/>
                  <a:pt x="3686599" y="1509002"/>
                </a:cubicBezTo>
                <a:cubicBezTo>
                  <a:pt x="3702319" y="1509492"/>
                  <a:pt x="3777646" y="1513102"/>
                  <a:pt x="3777646" y="1513102"/>
                </a:cubicBezTo>
                <a:lnTo>
                  <a:pt x="3870060" y="1470997"/>
                </a:lnTo>
                <a:lnTo>
                  <a:pt x="3938967" y="1470997"/>
                </a:lnTo>
                <a:cubicBezTo>
                  <a:pt x="3938957" y="1470997"/>
                  <a:pt x="4013938" y="1436552"/>
                  <a:pt x="4029187" y="1430536"/>
                </a:cubicBezTo>
                <a:cubicBezTo>
                  <a:pt x="4044444" y="1424510"/>
                  <a:pt x="4139650" y="1402100"/>
                  <a:pt x="4139650" y="1402100"/>
                </a:cubicBezTo>
                <a:lnTo>
                  <a:pt x="4140468" y="1408934"/>
                </a:lnTo>
                <a:cubicBezTo>
                  <a:pt x="4140468" y="1408934"/>
                  <a:pt x="4053205" y="1432115"/>
                  <a:pt x="4028646" y="1440644"/>
                </a:cubicBezTo>
                <a:cubicBezTo>
                  <a:pt x="4004080" y="1449183"/>
                  <a:pt x="3941970" y="1484396"/>
                  <a:pt x="3941970" y="1484396"/>
                </a:cubicBezTo>
                <a:lnTo>
                  <a:pt x="3870609" y="1480016"/>
                </a:lnTo>
                <a:cubicBezTo>
                  <a:pt x="3870609" y="1480016"/>
                  <a:pt x="3835771" y="1500733"/>
                  <a:pt x="3823036" y="1507086"/>
                </a:cubicBezTo>
                <a:cubicBezTo>
                  <a:pt x="3810299" y="1513440"/>
                  <a:pt x="3773545" y="1525406"/>
                  <a:pt x="3773545" y="1525406"/>
                </a:cubicBezTo>
                <a:cubicBezTo>
                  <a:pt x="3773545" y="1525406"/>
                  <a:pt x="3688775" y="1521718"/>
                  <a:pt x="3672930" y="1521853"/>
                </a:cubicBezTo>
                <a:cubicBezTo>
                  <a:pt x="3657084" y="1521988"/>
                  <a:pt x="3602936" y="1533337"/>
                  <a:pt x="3602936" y="1533337"/>
                </a:cubicBezTo>
                <a:cubicBezTo>
                  <a:pt x="3602936" y="1533337"/>
                  <a:pt x="3573758" y="1553649"/>
                  <a:pt x="3562746" y="1559858"/>
                </a:cubicBezTo>
                <a:cubicBezTo>
                  <a:pt x="3551732" y="1566068"/>
                  <a:pt x="3509973" y="1589932"/>
                  <a:pt x="3509973" y="1589932"/>
                </a:cubicBezTo>
                <a:cubicBezTo>
                  <a:pt x="3509973" y="1589932"/>
                  <a:pt x="3530873" y="1596313"/>
                  <a:pt x="3540326" y="1599230"/>
                </a:cubicBezTo>
                <a:cubicBezTo>
                  <a:pt x="3549778" y="1602138"/>
                  <a:pt x="3571216" y="1616182"/>
                  <a:pt x="3571216" y="1616182"/>
                </a:cubicBezTo>
                <a:cubicBezTo>
                  <a:pt x="3571216" y="1616182"/>
                  <a:pt x="3576733" y="1615307"/>
                  <a:pt x="3584069" y="1608251"/>
                </a:cubicBezTo>
                <a:cubicBezTo>
                  <a:pt x="3591404" y="1601194"/>
                  <a:pt x="3608403" y="1592396"/>
                  <a:pt x="3608403" y="1592396"/>
                </a:cubicBezTo>
                <a:lnTo>
                  <a:pt x="3613871" y="1596767"/>
                </a:lnTo>
                <a:lnTo>
                  <a:pt x="3580785" y="1620832"/>
                </a:lnTo>
                <a:cubicBezTo>
                  <a:pt x="3580785" y="1620832"/>
                  <a:pt x="3604524" y="1617636"/>
                  <a:pt x="3616337" y="1615634"/>
                </a:cubicBezTo>
                <a:cubicBezTo>
                  <a:pt x="3628138" y="1613631"/>
                  <a:pt x="3643395" y="1616452"/>
                  <a:pt x="3643395" y="1616452"/>
                </a:cubicBezTo>
                <a:lnTo>
                  <a:pt x="3686868" y="1600597"/>
                </a:lnTo>
                <a:lnTo>
                  <a:pt x="3690430" y="1606615"/>
                </a:lnTo>
                <a:lnTo>
                  <a:pt x="3653793" y="1622739"/>
                </a:lnTo>
                <a:cubicBezTo>
                  <a:pt x="3653793" y="1622739"/>
                  <a:pt x="3677310" y="1637467"/>
                  <a:pt x="3681950" y="1637784"/>
                </a:cubicBezTo>
                <a:cubicBezTo>
                  <a:pt x="3686589" y="1638093"/>
                  <a:pt x="3709020" y="1632037"/>
                  <a:pt x="3709020" y="1632037"/>
                </a:cubicBezTo>
                <a:lnTo>
                  <a:pt x="3711753" y="1639422"/>
                </a:lnTo>
                <a:cubicBezTo>
                  <a:pt x="3711753" y="1639422"/>
                  <a:pt x="3689352" y="1645322"/>
                  <a:pt x="3678398" y="1643521"/>
                </a:cubicBezTo>
                <a:cubicBezTo>
                  <a:pt x="3667443" y="1641722"/>
                  <a:pt x="3647227" y="1624654"/>
                  <a:pt x="3647227" y="1624654"/>
                </a:cubicBezTo>
                <a:cubicBezTo>
                  <a:pt x="3647227" y="1624654"/>
                  <a:pt x="3623642" y="1625000"/>
                  <a:pt x="3610869" y="1624106"/>
                </a:cubicBezTo>
                <a:cubicBezTo>
                  <a:pt x="3598094" y="1623220"/>
                  <a:pt x="3582431" y="1631489"/>
                  <a:pt x="3582431" y="1631489"/>
                </a:cubicBezTo>
                <a:lnTo>
                  <a:pt x="3598834" y="1709685"/>
                </a:lnTo>
                <a:lnTo>
                  <a:pt x="3592000" y="1706412"/>
                </a:lnTo>
                <a:cubicBezTo>
                  <a:pt x="3592000" y="1706412"/>
                  <a:pt x="3580487" y="1645438"/>
                  <a:pt x="3572863" y="1629304"/>
                </a:cubicBezTo>
                <a:cubicBezTo>
                  <a:pt x="3565228" y="1613180"/>
                  <a:pt x="3512968" y="1597334"/>
                  <a:pt x="3490835" y="1597864"/>
                </a:cubicBezTo>
                <a:cubicBezTo>
                  <a:pt x="3469552" y="1598374"/>
                  <a:pt x="3301907" y="1682895"/>
                  <a:pt x="3301907" y="1682895"/>
                </a:cubicBezTo>
                <a:cubicBezTo>
                  <a:pt x="3301907" y="1682895"/>
                  <a:pt x="3224192" y="1713218"/>
                  <a:pt x="3178871" y="1722536"/>
                </a:cubicBezTo>
                <a:cubicBezTo>
                  <a:pt x="3130237" y="1732538"/>
                  <a:pt x="3043253" y="1733751"/>
                  <a:pt x="3043253" y="1733751"/>
                </a:cubicBezTo>
                <a:cubicBezTo>
                  <a:pt x="3043253" y="1733751"/>
                  <a:pt x="3072816" y="1764950"/>
                  <a:pt x="3096844" y="1783510"/>
                </a:cubicBezTo>
                <a:cubicBezTo>
                  <a:pt x="3120871" y="1802069"/>
                  <a:pt x="3165278" y="1820995"/>
                  <a:pt x="3190076" y="1840384"/>
                </a:cubicBezTo>
                <a:cubicBezTo>
                  <a:pt x="3214874" y="1859771"/>
                  <a:pt x="3245139" y="1920215"/>
                  <a:pt x="3306826" y="1976271"/>
                </a:cubicBezTo>
                <a:cubicBezTo>
                  <a:pt x="3368512" y="2032325"/>
                  <a:pt x="3565902" y="2153012"/>
                  <a:pt x="3567935" y="2152348"/>
                </a:cubicBezTo>
                <a:cubicBezTo>
                  <a:pt x="3569975" y="2151684"/>
                  <a:pt x="3623344" y="2151357"/>
                  <a:pt x="3640662" y="2151251"/>
                </a:cubicBezTo>
                <a:cubicBezTo>
                  <a:pt x="3657990" y="2151154"/>
                  <a:pt x="3668280" y="2143328"/>
                  <a:pt x="3668280" y="2143328"/>
                </a:cubicBezTo>
                <a:lnTo>
                  <a:pt x="3732807" y="2108057"/>
                </a:lnTo>
                <a:lnTo>
                  <a:pt x="3793501" y="2038611"/>
                </a:lnTo>
                <a:lnTo>
                  <a:pt x="3799518" y="2054736"/>
                </a:lnTo>
                <a:lnTo>
                  <a:pt x="3732537" y="2118993"/>
                </a:lnTo>
                <a:lnTo>
                  <a:pt x="3680861" y="2149885"/>
                </a:lnTo>
                <a:cubicBezTo>
                  <a:pt x="3680861" y="2149885"/>
                  <a:pt x="3716606" y="2173333"/>
                  <a:pt x="3733625" y="2180236"/>
                </a:cubicBezTo>
                <a:cubicBezTo>
                  <a:pt x="3750645" y="2187138"/>
                  <a:pt x="3768627" y="2193906"/>
                  <a:pt x="3768627" y="2193906"/>
                </a:cubicBezTo>
                <a:cubicBezTo>
                  <a:pt x="3768627" y="2193906"/>
                  <a:pt x="3809664" y="2188668"/>
                  <a:pt x="3819483" y="2188169"/>
                </a:cubicBezTo>
                <a:cubicBezTo>
                  <a:pt x="3829293" y="2187668"/>
                  <a:pt x="3880726" y="2202656"/>
                  <a:pt x="3880726" y="2202656"/>
                </a:cubicBezTo>
                <a:lnTo>
                  <a:pt x="3880996" y="2209771"/>
                </a:lnTo>
                <a:cubicBezTo>
                  <a:pt x="3880996" y="2209771"/>
                  <a:pt x="3827828" y="2198594"/>
                  <a:pt x="3811820" y="2196091"/>
                </a:cubicBezTo>
                <a:cubicBezTo>
                  <a:pt x="3795822" y="2193597"/>
                  <a:pt x="3776280" y="2204293"/>
                  <a:pt x="3776280" y="2204293"/>
                </a:cubicBezTo>
                <a:cubicBezTo>
                  <a:pt x="3776280" y="2204303"/>
                  <a:pt x="3794271" y="2257613"/>
                  <a:pt x="3804985" y="2277030"/>
                </a:cubicBezTo>
                <a:cubicBezTo>
                  <a:pt x="3815701" y="2296438"/>
                  <a:pt x="3843809" y="2344290"/>
                  <a:pt x="3843809" y="2344290"/>
                </a:cubicBezTo>
                <a:lnTo>
                  <a:pt x="3827954" y="2338274"/>
                </a:lnTo>
                <a:cubicBezTo>
                  <a:pt x="3827954" y="2338274"/>
                  <a:pt x="3795976" y="2290864"/>
                  <a:pt x="3784761" y="2270187"/>
                </a:cubicBezTo>
                <a:cubicBezTo>
                  <a:pt x="3773535" y="2249518"/>
                  <a:pt x="3757411" y="2200741"/>
                  <a:pt x="3757411" y="2200741"/>
                </a:cubicBezTo>
                <a:cubicBezTo>
                  <a:pt x="3757411" y="2200741"/>
                  <a:pt x="3735887" y="2200741"/>
                  <a:pt x="3713120" y="2191451"/>
                </a:cubicBezTo>
                <a:cubicBezTo>
                  <a:pt x="3690354" y="2182151"/>
                  <a:pt x="3671833" y="2161648"/>
                  <a:pt x="3671833" y="2161648"/>
                </a:cubicBezTo>
                <a:cubicBezTo>
                  <a:pt x="3671833" y="2161648"/>
                  <a:pt x="3651338" y="2161782"/>
                  <a:pt x="3633009" y="2169300"/>
                </a:cubicBezTo>
                <a:cubicBezTo>
                  <a:pt x="3614689" y="2176818"/>
                  <a:pt x="3587350" y="2180505"/>
                  <a:pt x="3587350" y="2180505"/>
                </a:cubicBezTo>
                <a:lnTo>
                  <a:pt x="3658981" y="2294800"/>
                </a:lnTo>
                <a:lnTo>
                  <a:pt x="3701087" y="2324326"/>
                </a:lnTo>
                <a:cubicBezTo>
                  <a:pt x="3701087" y="2324326"/>
                  <a:pt x="3790681" y="2359355"/>
                  <a:pt x="3832604" y="2371080"/>
                </a:cubicBezTo>
                <a:cubicBezTo>
                  <a:pt x="3874528" y="2382806"/>
                  <a:pt x="3903416" y="2408268"/>
                  <a:pt x="3903416" y="2408268"/>
                </a:cubicBezTo>
                <a:cubicBezTo>
                  <a:pt x="3903416" y="2408268"/>
                  <a:pt x="3966644" y="2468019"/>
                  <a:pt x="3983528" y="2481266"/>
                </a:cubicBezTo>
                <a:cubicBezTo>
                  <a:pt x="4000413" y="2494512"/>
                  <a:pt x="4078407" y="2544704"/>
                  <a:pt x="4078407" y="2544704"/>
                </a:cubicBezTo>
                <a:lnTo>
                  <a:pt x="4076220" y="2559461"/>
                </a:lnTo>
                <a:cubicBezTo>
                  <a:pt x="4076220" y="2559461"/>
                  <a:pt x="3949941" y="2483344"/>
                  <a:pt x="3926655" y="2469511"/>
                </a:cubicBezTo>
                <a:cubicBezTo>
                  <a:pt x="3903377" y="2455669"/>
                  <a:pt x="3846822" y="2413735"/>
                  <a:pt x="3846822" y="2413735"/>
                </a:cubicBezTo>
                <a:cubicBezTo>
                  <a:pt x="3846822" y="2413735"/>
                  <a:pt x="3685116" y="2346986"/>
                  <a:pt x="3675933" y="2357681"/>
                </a:cubicBezTo>
                <a:cubicBezTo>
                  <a:pt x="3666760" y="2368376"/>
                  <a:pt x="3685232" y="2464861"/>
                  <a:pt x="3685232" y="2464861"/>
                </a:cubicBezTo>
                <a:lnTo>
                  <a:pt x="3753860" y="2543876"/>
                </a:lnTo>
                <a:lnTo>
                  <a:pt x="3827136" y="2628638"/>
                </a:lnTo>
                <a:lnTo>
                  <a:pt x="3817838" y="2636569"/>
                </a:lnTo>
                <a:lnTo>
                  <a:pt x="3739920" y="2552906"/>
                </a:lnTo>
                <a:lnTo>
                  <a:pt x="3678667" y="2486732"/>
                </a:lnTo>
                <a:lnTo>
                  <a:pt x="3671015" y="2526655"/>
                </a:lnTo>
                <a:lnTo>
                  <a:pt x="3657893" y="2660076"/>
                </a:lnTo>
                <a:cubicBezTo>
                  <a:pt x="3657893" y="2660076"/>
                  <a:pt x="3686388" y="2721830"/>
                  <a:pt x="3695619" y="2739649"/>
                </a:cubicBezTo>
                <a:cubicBezTo>
                  <a:pt x="3704860" y="2757459"/>
                  <a:pt x="3707018" y="2780533"/>
                  <a:pt x="3709838" y="2792143"/>
                </a:cubicBezTo>
                <a:cubicBezTo>
                  <a:pt x="3712668" y="2803752"/>
                  <a:pt x="3742376" y="2845184"/>
                  <a:pt x="3742376" y="2845184"/>
                </a:cubicBezTo>
                <a:cubicBezTo>
                  <a:pt x="3742376" y="2845184"/>
                  <a:pt x="3709309" y="2820464"/>
                  <a:pt x="3700548" y="2803627"/>
                </a:cubicBezTo>
                <a:cubicBezTo>
                  <a:pt x="3691778" y="2786781"/>
                  <a:pt x="3684164" y="2760067"/>
                  <a:pt x="3678946" y="2736087"/>
                </a:cubicBezTo>
                <a:cubicBezTo>
                  <a:pt x="3673719" y="2712118"/>
                  <a:pt x="3657980" y="2684460"/>
                  <a:pt x="3647227" y="2672929"/>
                </a:cubicBezTo>
                <a:cubicBezTo>
                  <a:pt x="3636484" y="2661395"/>
                  <a:pt x="3627542" y="2672929"/>
                  <a:pt x="3627542" y="2672929"/>
                </a:cubicBezTo>
                <a:cubicBezTo>
                  <a:pt x="3627542" y="2672929"/>
                  <a:pt x="3637265" y="2628002"/>
                  <a:pt x="3645311" y="2601847"/>
                </a:cubicBezTo>
                <a:cubicBezTo>
                  <a:pt x="3653368" y="2575681"/>
                  <a:pt x="3656247" y="2483181"/>
                  <a:pt x="3656247" y="2483181"/>
                </a:cubicBezTo>
                <a:lnTo>
                  <a:pt x="3626722" y="2304918"/>
                </a:lnTo>
                <a:cubicBezTo>
                  <a:pt x="3626722" y="2304918"/>
                  <a:pt x="3559626" y="2227328"/>
                  <a:pt x="3534029" y="2195821"/>
                </a:cubicBezTo>
                <a:cubicBezTo>
                  <a:pt x="3508432" y="2164324"/>
                  <a:pt x="3432383" y="2131025"/>
                  <a:pt x="3381199" y="2081805"/>
                </a:cubicBezTo>
                <a:cubicBezTo>
                  <a:pt x="3330006" y="2032585"/>
                  <a:pt x="3248278" y="1974508"/>
                  <a:pt x="3225896" y="1948103"/>
                </a:cubicBezTo>
                <a:cubicBezTo>
                  <a:pt x="3203514" y="1921709"/>
                  <a:pt x="3139354" y="1883557"/>
                  <a:pt x="3119263" y="1860887"/>
                </a:cubicBezTo>
                <a:cubicBezTo>
                  <a:pt x="3099172" y="1838217"/>
                  <a:pt x="3072951" y="1794937"/>
                  <a:pt x="3028764" y="1761908"/>
                </a:cubicBezTo>
                <a:cubicBezTo>
                  <a:pt x="2984570" y="1728890"/>
                  <a:pt x="2832057" y="1690325"/>
                  <a:pt x="2783232" y="1674423"/>
                </a:cubicBezTo>
                <a:cubicBezTo>
                  <a:pt x="2734416" y="1658511"/>
                  <a:pt x="2644342" y="1627387"/>
                  <a:pt x="2644342" y="1627387"/>
                </a:cubicBezTo>
                <a:cubicBezTo>
                  <a:pt x="2644342" y="1627387"/>
                  <a:pt x="2600753" y="1614806"/>
                  <a:pt x="2591570" y="1608799"/>
                </a:cubicBezTo>
                <a:cubicBezTo>
                  <a:pt x="2582386" y="1602792"/>
                  <a:pt x="2553295" y="1602783"/>
                  <a:pt x="2553295" y="1602783"/>
                </a:cubicBezTo>
                <a:lnTo>
                  <a:pt x="2542628" y="1592944"/>
                </a:lnTo>
                <a:cubicBezTo>
                  <a:pt x="2542628" y="1592944"/>
                  <a:pt x="2522355" y="1592838"/>
                  <a:pt x="2511737" y="1588843"/>
                </a:cubicBezTo>
                <a:cubicBezTo>
                  <a:pt x="2501110" y="1584839"/>
                  <a:pt x="2445007" y="1583443"/>
                  <a:pt x="2443929" y="1591847"/>
                </a:cubicBezTo>
                <a:cubicBezTo>
                  <a:pt x="2442851" y="1600251"/>
                  <a:pt x="2491213" y="1607818"/>
                  <a:pt x="2502708" y="1607981"/>
                </a:cubicBezTo>
                <a:cubicBezTo>
                  <a:pt x="2514202" y="1608135"/>
                  <a:pt x="2538806" y="1603052"/>
                  <a:pt x="2538806" y="1603052"/>
                </a:cubicBezTo>
                <a:lnTo>
                  <a:pt x="2540444" y="1609896"/>
                </a:lnTo>
                <a:lnTo>
                  <a:pt x="2521306" y="1615364"/>
                </a:lnTo>
                <a:cubicBezTo>
                  <a:pt x="2521306" y="1615364"/>
                  <a:pt x="2543023" y="1638902"/>
                  <a:pt x="2548375" y="1643791"/>
                </a:cubicBezTo>
                <a:cubicBezTo>
                  <a:pt x="2553718" y="1648691"/>
                  <a:pt x="2569698" y="1657192"/>
                  <a:pt x="2569698" y="1657192"/>
                </a:cubicBezTo>
                <a:cubicBezTo>
                  <a:pt x="2569698" y="1657192"/>
                  <a:pt x="2588305" y="1659646"/>
                  <a:pt x="2599501" y="1663757"/>
                </a:cubicBezTo>
                <a:cubicBezTo>
                  <a:pt x="2610697" y="1667858"/>
                  <a:pt x="2638326" y="1688363"/>
                  <a:pt x="2638326" y="1688363"/>
                </a:cubicBezTo>
                <a:lnTo>
                  <a:pt x="2630393" y="1689729"/>
                </a:lnTo>
                <a:cubicBezTo>
                  <a:pt x="2630393" y="1689729"/>
                  <a:pt x="2598539" y="1671969"/>
                  <a:pt x="2587468" y="1667858"/>
                </a:cubicBezTo>
                <a:cubicBezTo>
                  <a:pt x="2576398" y="1663747"/>
                  <a:pt x="2571334" y="1666761"/>
                  <a:pt x="2571334" y="1666761"/>
                </a:cubicBezTo>
                <a:lnTo>
                  <a:pt x="2566964" y="1698479"/>
                </a:lnTo>
                <a:lnTo>
                  <a:pt x="2563682" y="1659925"/>
                </a:lnTo>
                <a:cubicBezTo>
                  <a:pt x="2563682" y="1659925"/>
                  <a:pt x="2544612" y="1651840"/>
                  <a:pt x="2531962" y="1642703"/>
                </a:cubicBezTo>
                <a:cubicBezTo>
                  <a:pt x="2519323" y="1633569"/>
                  <a:pt x="2511188" y="1617271"/>
                  <a:pt x="2511188" y="1617271"/>
                </a:cubicBezTo>
                <a:cubicBezTo>
                  <a:pt x="2511188" y="1617271"/>
                  <a:pt x="2483927" y="1616452"/>
                  <a:pt x="2473183" y="1614816"/>
                </a:cubicBezTo>
                <a:cubicBezTo>
                  <a:pt x="2462441" y="1613180"/>
                  <a:pt x="2442012" y="1605516"/>
                  <a:pt x="2442012" y="1605516"/>
                </a:cubicBezTo>
                <a:cubicBezTo>
                  <a:pt x="2442012" y="1605516"/>
                  <a:pt x="2471672" y="1687890"/>
                  <a:pt x="2482204" y="1704766"/>
                </a:cubicBezTo>
                <a:cubicBezTo>
                  <a:pt x="2492735" y="1721640"/>
                  <a:pt x="2518677" y="1749963"/>
                  <a:pt x="2526774" y="1758905"/>
                </a:cubicBezTo>
                <a:cubicBezTo>
                  <a:pt x="2534870" y="1767848"/>
                  <a:pt x="2552418" y="1775905"/>
                  <a:pt x="2570795" y="1784876"/>
                </a:cubicBezTo>
                <a:cubicBezTo>
                  <a:pt x="2589163" y="1793849"/>
                  <a:pt x="2605692" y="1811551"/>
                  <a:pt x="2612353" y="1818234"/>
                </a:cubicBezTo>
                <a:cubicBezTo>
                  <a:pt x="2619015" y="1824914"/>
                  <a:pt x="2653699" y="1883519"/>
                  <a:pt x="2658559" y="1890412"/>
                </a:cubicBezTo>
                <a:cubicBezTo>
                  <a:pt x="2663412" y="1897315"/>
                  <a:pt x="2685149" y="1913920"/>
                  <a:pt x="2691097" y="1918579"/>
                </a:cubicBezTo>
                <a:cubicBezTo>
                  <a:pt x="2697047" y="1923238"/>
                  <a:pt x="2711053" y="1939632"/>
                  <a:pt x="2711053" y="1939632"/>
                </a:cubicBezTo>
                <a:lnTo>
                  <a:pt x="2724453" y="1944831"/>
                </a:lnTo>
                <a:cubicBezTo>
                  <a:pt x="2724453" y="1944831"/>
                  <a:pt x="2722750" y="1951530"/>
                  <a:pt x="2721719" y="1956584"/>
                </a:cubicBezTo>
                <a:cubicBezTo>
                  <a:pt x="2720679" y="1961638"/>
                  <a:pt x="2805883" y="2108028"/>
                  <a:pt x="2810032" y="2112428"/>
                </a:cubicBezTo>
                <a:cubicBezTo>
                  <a:pt x="2814172" y="2116837"/>
                  <a:pt x="2828901" y="2125009"/>
                  <a:pt x="2828901" y="2125009"/>
                </a:cubicBezTo>
                <a:lnTo>
                  <a:pt x="2828620" y="2131564"/>
                </a:lnTo>
                <a:cubicBezTo>
                  <a:pt x="2828620" y="2131564"/>
                  <a:pt x="2810687" y="2127628"/>
                  <a:pt x="2801552" y="2116808"/>
                </a:cubicBezTo>
                <a:cubicBezTo>
                  <a:pt x="2792426" y="2105987"/>
                  <a:pt x="2706827" y="1953610"/>
                  <a:pt x="2703670" y="1943734"/>
                </a:cubicBezTo>
                <a:cubicBezTo>
                  <a:pt x="2700512" y="1933847"/>
                  <a:pt x="2653333" y="1900327"/>
                  <a:pt x="2647345" y="1890961"/>
                </a:cubicBezTo>
                <a:cubicBezTo>
                  <a:pt x="2641357" y="1881604"/>
                  <a:pt x="2606442" y="1829862"/>
                  <a:pt x="2600319" y="1820697"/>
                </a:cubicBezTo>
                <a:cubicBezTo>
                  <a:pt x="2594198" y="1811532"/>
                  <a:pt x="2529190" y="1775087"/>
                  <a:pt x="2524041" y="1771477"/>
                </a:cubicBezTo>
                <a:cubicBezTo>
                  <a:pt x="2518890" y="1767867"/>
                  <a:pt x="2477284" y="1725269"/>
                  <a:pt x="2477284" y="1725269"/>
                </a:cubicBezTo>
                <a:cubicBezTo>
                  <a:pt x="2477284" y="1725269"/>
                  <a:pt x="2458782" y="1833039"/>
                  <a:pt x="2455682" y="1843386"/>
                </a:cubicBezTo>
                <a:cubicBezTo>
                  <a:pt x="2452583" y="1853745"/>
                  <a:pt x="2416945" y="1917059"/>
                  <a:pt x="2414942" y="1927051"/>
                </a:cubicBezTo>
                <a:cubicBezTo>
                  <a:pt x="2412940" y="1937043"/>
                  <a:pt x="2427525" y="2049547"/>
                  <a:pt x="2427525" y="2049547"/>
                </a:cubicBezTo>
                <a:lnTo>
                  <a:pt x="2417677" y="2051183"/>
                </a:lnTo>
                <a:cubicBezTo>
                  <a:pt x="2417677" y="2051183"/>
                  <a:pt x="2404411" y="1938573"/>
                  <a:pt x="2400725" y="1936079"/>
                </a:cubicBezTo>
                <a:cubicBezTo>
                  <a:pt x="2397038" y="1933587"/>
                  <a:pt x="2391435" y="1946467"/>
                  <a:pt x="2391435" y="1946467"/>
                </a:cubicBezTo>
                <a:lnTo>
                  <a:pt x="2390338" y="1938814"/>
                </a:lnTo>
                <a:cubicBezTo>
                  <a:pt x="2390338" y="1938814"/>
                  <a:pt x="2429719" y="1870610"/>
                  <a:pt x="2443650" y="1842838"/>
                </a:cubicBezTo>
                <a:cubicBezTo>
                  <a:pt x="2457578" y="1815076"/>
                  <a:pt x="2465531" y="1703398"/>
                  <a:pt x="2465531" y="1703398"/>
                </a:cubicBezTo>
                <a:lnTo>
                  <a:pt x="2402909" y="1561225"/>
                </a:lnTo>
                <a:cubicBezTo>
                  <a:pt x="2402909" y="1561225"/>
                  <a:pt x="2346740" y="1555112"/>
                  <a:pt x="2293544" y="1549192"/>
                </a:cubicBezTo>
                <a:cubicBezTo>
                  <a:pt x="2240357" y="1543282"/>
                  <a:pt x="2135785" y="1541540"/>
                  <a:pt x="2135785" y="1541540"/>
                </a:cubicBezTo>
                <a:cubicBezTo>
                  <a:pt x="2135785" y="1541540"/>
                  <a:pt x="2002430" y="1536457"/>
                  <a:pt x="1821904" y="1617550"/>
                </a:cubicBezTo>
                <a:cubicBezTo>
                  <a:pt x="1780511" y="1636148"/>
                  <a:pt x="1645009" y="1703679"/>
                  <a:pt x="1645009" y="1703679"/>
                </a:cubicBezTo>
                <a:cubicBezTo>
                  <a:pt x="1645009" y="1703679"/>
                  <a:pt x="1539676" y="1707365"/>
                  <a:pt x="1526892" y="1714884"/>
                </a:cubicBezTo>
                <a:cubicBezTo>
                  <a:pt x="1509477" y="1725116"/>
                  <a:pt x="1518410" y="1743320"/>
                  <a:pt x="1518410" y="1743320"/>
                </a:cubicBezTo>
                <a:cubicBezTo>
                  <a:pt x="1518421" y="1743320"/>
                  <a:pt x="1475525" y="1726416"/>
                  <a:pt x="1415890" y="1717896"/>
                </a:cubicBezTo>
                <a:cubicBezTo>
                  <a:pt x="1349515" y="1708405"/>
                  <a:pt x="1263512" y="1707008"/>
                  <a:pt x="1214648" y="1703948"/>
                </a:cubicBezTo>
                <a:cubicBezTo>
                  <a:pt x="1121897" y="1698143"/>
                  <a:pt x="1066736" y="1717896"/>
                  <a:pt x="1066736" y="1717896"/>
                </a:cubicBezTo>
                <a:lnTo>
                  <a:pt x="993730" y="1715432"/>
                </a:lnTo>
                <a:cubicBezTo>
                  <a:pt x="967237" y="1739450"/>
                  <a:pt x="729305" y="1955689"/>
                  <a:pt x="593177" y="2124460"/>
                </a:cubicBezTo>
                <a:cubicBezTo>
                  <a:pt x="449385" y="2302733"/>
                  <a:pt x="407829" y="2577453"/>
                  <a:pt x="393310" y="2692066"/>
                </a:cubicBezTo>
                <a:cubicBezTo>
                  <a:pt x="378792" y="2806688"/>
                  <a:pt x="418945" y="3273726"/>
                  <a:pt x="425573" y="3431938"/>
                </a:cubicBezTo>
                <a:cubicBezTo>
                  <a:pt x="432205" y="3590138"/>
                  <a:pt x="347962" y="3993680"/>
                  <a:pt x="349565" y="4144334"/>
                </a:cubicBezTo>
                <a:cubicBezTo>
                  <a:pt x="351167" y="4294999"/>
                  <a:pt x="407401" y="5591423"/>
                  <a:pt x="362308" y="5896843"/>
                </a:cubicBezTo>
                <a:cubicBezTo>
                  <a:pt x="306817" y="6272684"/>
                  <a:pt x="346078" y="6613572"/>
                  <a:pt x="391053" y="6839910"/>
                </a:cubicBezTo>
                <a:lnTo>
                  <a:pt x="394890" y="6858000"/>
                </a:lnTo>
                <a:lnTo>
                  <a:pt x="0" y="6858000"/>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1272" name="Google Shape;1272;p12"/>
          <p:cNvGrpSpPr/>
          <p:nvPr/>
        </p:nvGrpSpPr>
        <p:grpSpPr>
          <a:xfrm>
            <a:off x="-212819" y="1686118"/>
            <a:ext cx="3552716" cy="3080962"/>
            <a:chOff x="-153373" y="1077206"/>
            <a:chExt cx="2241037" cy="1943457"/>
          </a:xfrm>
        </p:grpSpPr>
        <p:sp>
          <p:nvSpPr>
            <p:cNvPr id="1273" name="Google Shape;1273;p12"/>
            <p:cNvSpPr/>
            <p:nvPr/>
          </p:nvSpPr>
          <p:spPr>
            <a:xfrm>
              <a:off x="90072" y="1143464"/>
              <a:ext cx="1446106" cy="1877199"/>
            </a:xfrm>
            <a:custGeom>
              <a:rect b="b" l="l" r="r" t="t"/>
              <a:pathLst>
                <a:path extrusionOk="0" h="1877199" w="1446106">
                  <a:moveTo>
                    <a:pt x="3708" y="1877200"/>
                  </a:moveTo>
                  <a:cubicBezTo>
                    <a:pt x="-21867" y="1803841"/>
                    <a:pt x="92378" y="1572090"/>
                    <a:pt x="116026" y="1500098"/>
                  </a:cubicBezTo>
                  <a:cubicBezTo>
                    <a:pt x="137887" y="1433547"/>
                    <a:pt x="172330" y="1371744"/>
                    <a:pt x="196205" y="1305691"/>
                  </a:cubicBezTo>
                  <a:cubicBezTo>
                    <a:pt x="297200" y="1026285"/>
                    <a:pt x="421517" y="727923"/>
                    <a:pt x="644893" y="523812"/>
                  </a:cubicBezTo>
                  <a:cubicBezTo>
                    <a:pt x="762955" y="415934"/>
                    <a:pt x="898286" y="323891"/>
                    <a:pt x="1039252" y="246775"/>
                  </a:cubicBezTo>
                  <a:cubicBezTo>
                    <a:pt x="1078618" y="225236"/>
                    <a:pt x="1124031" y="195361"/>
                    <a:pt x="1165875" y="180770"/>
                  </a:cubicBezTo>
                  <a:cubicBezTo>
                    <a:pt x="1170259" y="179240"/>
                    <a:pt x="1444078" y="-5683"/>
                    <a:pt x="1446106" y="134"/>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74" name="Google Shape;1274;p12"/>
            <p:cNvSpPr/>
            <p:nvPr/>
          </p:nvSpPr>
          <p:spPr>
            <a:xfrm>
              <a:off x="468334" y="1227377"/>
              <a:ext cx="63607" cy="522876"/>
            </a:xfrm>
            <a:custGeom>
              <a:rect b="b" l="l" r="r" t="t"/>
              <a:pathLst>
                <a:path extrusionOk="0" h="522876" w="63607">
                  <a:moveTo>
                    <a:pt x="60644" y="522876"/>
                  </a:moveTo>
                  <a:cubicBezTo>
                    <a:pt x="72784" y="503227"/>
                    <a:pt x="43966" y="422205"/>
                    <a:pt x="39955" y="396581"/>
                  </a:cubicBezTo>
                  <a:cubicBezTo>
                    <a:pt x="23233" y="289741"/>
                    <a:pt x="-7873" y="107951"/>
                    <a:pt x="1840" y="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75" name="Google Shape;1275;p12"/>
            <p:cNvSpPr/>
            <p:nvPr/>
          </p:nvSpPr>
          <p:spPr>
            <a:xfrm>
              <a:off x="159087" y="1077206"/>
              <a:ext cx="881703" cy="1347661"/>
            </a:xfrm>
            <a:custGeom>
              <a:rect b="b" l="l" r="r" t="t"/>
              <a:pathLst>
                <a:path extrusionOk="0" h="1347661" w="881703">
                  <a:moveTo>
                    <a:pt x="0" y="1347661"/>
                  </a:moveTo>
                  <a:cubicBezTo>
                    <a:pt x="31147" y="1224220"/>
                    <a:pt x="138671" y="1103997"/>
                    <a:pt x="205644" y="999263"/>
                  </a:cubicBezTo>
                  <a:cubicBezTo>
                    <a:pt x="332163" y="801407"/>
                    <a:pt x="473319" y="614165"/>
                    <a:pt x="599098" y="417463"/>
                  </a:cubicBezTo>
                  <a:cubicBezTo>
                    <a:pt x="650760" y="336679"/>
                    <a:pt x="801235" y="54698"/>
                    <a:pt x="881704" y="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76" name="Google Shape;1276;p12"/>
            <p:cNvSpPr/>
            <p:nvPr/>
          </p:nvSpPr>
          <p:spPr>
            <a:xfrm>
              <a:off x="58454" y="1362167"/>
              <a:ext cx="482883" cy="438126"/>
            </a:xfrm>
            <a:custGeom>
              <a:rect b="b" l="l" r="r" t="t"/>
              <a:pathLst>
                <a:path extrusionOk="0" h="438126" w="482883">
                  <a:moveTo>
                    <a:pt x="482884" y="438127"/>
                  </a:moveTo>
                  <a:cubicBezTo>
                    <a:pt x="315275" y="304508"/>
                    <a:pt x="140913" y="161344"/>
                    <a:pt x="0" y="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77" name="Google Shape;1277;p12"/>
            <p:cNvSpPr/>
            <p:nvPr/>
          </p:nvSpPr>
          <p:spPr>
            <a:xfrm>
              <a:off x="-153373" y="1737750"/>
              <a:ext cx="699257" cy="65889"/>
            </a:xfrm>
            <a:custGeom>
              <a:rect b="b" l="l" r="r" t="t"/>
              <a:pathLst>
                <a:path extrusionOk="0" h="65889" w="699257">
                  <a:moveTo>
                    <a:pt x="699257" y="65294"/>
                  </a:moveTo>
                  <a:cubicBezTo>
                    <a:pt x="697119" y="68774"/>
                    <a:pt x="549450" y="55870"/>
                    <a:pt x="538926" y="55755"/>
                  </a:cubicBezTo>
                  <a:cubicBezTo>
                    <a:pt x="453398" y="54832"/>
                    <a:pt x="366818" y="45979"/>
                    <a:pt x="281960" y="35140"/>
                  </a:cubicBezTo>
                  <a:cubicBezTo>
                    <a:pt x="189623" y="23348"/>
                    <a:pt x="90819" y="21216"/>
                    <a:pt x="0" y="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78" name="Google Shape;1278;p12"/>
            <p:cNvSpPr/>
            <p:nvPr/>
          </p:nvSpPr>
          <p:spPr>
            <a:xfrm>
              <a:off x="633748" y="1303496"/>
              <a:ext cx="1453916" cy="467827"/>
            </a:xfrm>
            <a:custGeom>
              <a:rect b="b" l="l" r="r" t="t"/>
              <a:pathLst>
                <a:path extrusionOk="0" h="467827" w="1453916">
                  <a:moveTo>
                    <a:pt x="0" y="467828"/>
                  </a:moveTo>
                  <a:cubicBezTo>
                    <a:pt x="66278" y="448378"/>
                    <a:pt x="127261" y="405642"/>
                    <a:pt x="191960" y="380297"/>
                  </a:cubicBezTo>
                  <a:cubicBezTo>
                    <a:pt x="412277" y="293981"/>
                    <a:pt x="648777" y="223082"/>
                    <a:pt x="877085" y="160071"/>
                  </a:cubicBezTo>
                  <a:cubicBezTo>
                    <a:pt x="973809" y="133384"/>
                    <a:pt x="1069179" y="98882"/>
                    <a:pt x="1167487" y="78066"/>
                  </a:cubicBezTo>
                  <a:cubicBezTo>
                    <a:pt x="1201728" y="70822"/>
                    <a:pt x="1460434" y="-1911"/>
                    <a:pt x="1453791" y="38"/>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79" name="Google Shape;1279;p12"/>
            <p:cNvSpPr/>
            <p:nvPr/>
          </p:nvSpPr>
          <p:spPr>
            <a:xfrm>
              <a:off x="496068" y="1747363"/>
              <a:ext cx="198851" cy="227342"/>
            </a:xfrm>
            <a:custGeom>
              <a:rect b="b" l="l" r="r" t="t"/>
              <a:pathLst>
                <a:path extrusionOk="0" h="227342" w="198851">
                  <a:moveTo>
                    <a:pt x="73" y="227337"/>
                  </a:moveTo>
                  <a:cubicBezTo>
                    <a:pt x="-1252" y="227640"/>
                    <a:pt x="15880" y="215690"/>
                    <a:pt x="22478" y="207839"/>
                  </a:cubicBezTo>
                  <a:cubicBezTo>
                    <a:pt x="38080" y="189270"/>
                    <a:pt x="54402" y="171248"/>
                    <a:pt x="69194" y="152029"/>
                  </a:cubicBezTo>
                  <a:cubicBezTo>
                    <a:pt x="98609" y="113823"/>
                    <a:pt x="134018" y="78768"/>
                    <a:pt x="165685" y="42153"/>
                  </a:cubicBezTo>
                  <a:cubicBezTo>
                    <a:pt x="175564" y="30725"/>
                    <a:pt x="185243" y="6861"/>
                    <a:pt x="198851" y="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80" name="Google Shape;1280;p12"/>
            <p:cNvSpPr/>
            <p:nvPr/>
          </p:nvSpPr>
          <p:spPr>
            <a:xfrm>
              <a:off x="450855" y="1718325"/>
              <a:ext cx="299909" cy="348623"/>
            </a:xfrm>
            <a:custGeom>
              <a:rect b="b" l="l" r="r" t="t"/>
              <a:pathLst>
                <a:path extrusionOk="0" h="348623" w="299909">
                  <a:moveTo>
                    <a:pt x="8" y="348616"/>
                  </a:moveTo>
                  <a:cubicBezTo>
                    <a:pt x="-230" y="348938"/>
                    <a:pt x="5108" y="337729"/>
                    <a:pt x="7159" y="334626"/>
                  </a:cubicBezTo>
                  <a:cubicBezTo>
                    <a:pt x="13463" y="325099"/>
                    <a:pt x="22151" y="316998"/>
                    <a:pt x="29322" y="308145"/>
                  </a:cubicBezTo>
                  <a:cubicBezTo>
                    <a:pt x="50142" y="282436"/>
                    <a:pt x="70092" y="257230"/>
                    <a:pt x="93427" y="233731"/>
                  </a:cubicBezTo>
                  <a:cubicBezTo>
                    <a:pt x="139837" y="186993"/>
                    <a:pt x="191490" y="138549"/>
                    <a:pt x="230808" y="85739"/>
                  </a:cubicBezTo>
                  <a:cubicBezTo>
                    <a:pt x="247707" y="63035"/>
                    <a:pt x="273556" y="13298"/>
                    <a:pt x="299909" y="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81" name="Google Shape;1281;p12"/>
            <p:cNvSpPr/>
            <p:nvPr/>
          </p:nvSpPr>
          <p:spPr>
            <a:xfrm>
              <a:off x="252881" y="2222729"/>
              <a:ext cx="104150" cy="34280"/>
            </a:xfrm>
            <a:custGeom>
              <a:rect b="b" l="l" r="r" t="t"/>
              <a:pathLst>
                <a:path extrusionOk="0" h="34280" w="104150">
                  <a:moveTo>
                    <a:pt x="104150" y="34248"/>
                  </a:moveTo>
                  <a:cubicBezTo>
                    <a:pt x="104189" y="34910"/>
                    <a:pt x="100667" y="25134"/>
                    <a:pt x="99114" y="22444"/>
                  </a:cubicBezTo>
                  <a:cubicBezTo>
                    <a:pt x="94164" y="13846"/>
                    <a:pt x="85771" y="9516"/>
                    <a:pt x="76674" y="5952"/>
                  </a:cubicBezTo>
                  <a:cubicBezTo>
                    <a:pt x="47129" y="-5628"/>
                    <a:pt x="24043" y="961"/>
                    <a:pt x="0" y="14805"/>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82" name="Google Shape;1282;p12"/>
            <p:cNvSpPr/>
            <p:nvPr/>
          </p:nvSpPr>
          <p:spPr>
            <a:xfrm>
              <a:off x="278476" y="2188554"/>
              <a:ext cx="91417" cy="38662"/>
            </a:xfrm>
            <a:custGeom>
              <a:rect b="b" l="l" r="r" t="t"/>
              <a:pathLst>
                <a:path extrusionOk="0" h="38662" w="91417">
                  <a:moveTo>
                    <a:pt x="91417" y="38663"/>
                  </a:moveTo>
                  <a:cubicBezTo>
                    <a:pt x="77488" y="14471"/>
                    <a:pt x="25851" y="-17505"/>
                    <a:pt x="0" y="11587"/>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83" name="Google Shape;1283;p12"/>
            <p:cNvSpPr/>
            <p:nvPr/>
          </p:nvSpPr>
          <p:spPr>
            <a:xfrm>
              <a:off x="123853" y="1773672"/>
              <a:ext cx="142736" cy="454225"/>
            </a:xfrm>
            <a:custGeom>
              <a:rect b="b" l="l" r="r" t="t"/>
              <a:pathLst>
                <a:path extrusionOk="0" h="454225" w="142736">
                  <a:moveTo>
                    <a:pt x="136650" y="454225"/>
                  </a:moveTo>
                  <a:cubicBezTo>
                    <a:pt x="157311" y="346408"/>
                    <a:pt x="122736" y="233337"/>
                    <a:pt x="72692" y="138472"/>
                  </a:cubicBezTo>
                  <a:cubicBezTo>
                    <a:pt x="56976" y="108675"/>
                    <a:pt x="39609" y="78466"/>
                    <a:pt x="27047" y="47194"/>
                  </a:cubicBezTo>
                  <a:cubicBezTo>
                    <a:pt x="25514" y="43375"/>
                    <a:pt x="1646" y="-2081"/>
                    <a:pt x="0" y="74"/>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84" name="Google Shape;1284;p12"/>
            <p:cNvSpPr/>
            <p:nvPr/>
          </p:nvSpPr>
          <p:spPr>
            <a:xfrm>
              <a:off x="174794" y="1778543"/>
              <a:ext cx="121653" cy="405257"/>
            </a:xfrm>
            <a:custGeom>
              <a:rect b="b" l="l" r="r" t="t"/>
              <a:pathLst>
                <a:path extrusionOk="0" h="405257" w="121653">
                  <a:moveTo>
                    <a:pt x="114453" y="405258"/>
                  </a:moveTo>
                  <a:cubicBezTo>
                    <a:pt x="131074" y="383526"/>
                    <a:pt x="113848" y="333278"/>
                    <a:pt x="112884" y="307544"/>
                  </a:cubicBezTo>
                  <a:cubicBezTo>
                    <a:pt x="109923" y="228563"/>
                    <a:pt x="74989" y="140881"/>
                    <a:pt x="40613" y="70468"/>
                  </a:cubicBezTo>
                  <a:cubicBezTo>
                    <a:pt x="29329" y="47357"/>
                    <a:pt x="21171" y="16194"/>
                    <a:pt x="0" y="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85" name="Google Shape;1285;p12"/>
            <p:cNvSpPr/>
            <p:nvPr/>
          </p:nvSpPr>
          <p:spPr>
            <a:xfrm>
              <a:off x="234986" y="1785510"/>
              <a:ext cx="95923" cy="344297"/>
            </a:xfrm>
            <a:custGeom>
              <a:rect b="b" l="l" r="r" t="t"/>
              <a:pathLst>
                <a:path extrusionOk="0" h="344297" w="95923">
                  <a:moveTo>
                    <a:pt x="92568" y="344297"/>
                  </a:moveTo>
                  <a:cubicBezTo>
                    <a:pt x="106518" y="271498"/>
                    <a:pt x="74036" y="172448"/>
                    <a:pt x="49201" y="104640"/>
                  </a:cubicBezTo>
                  <a:cubicBezTo>
                    <a:pt x="40152" y="79939"/>
                    <a:pt x="28702" y="55959"/>
                    <a:pt x="19862" y="31829"/>
                  </a:cubicBezTo>
                  <a:cubicBezTo>
                    <a:pt x="16829" y="23540"/>
                    <a:pt x="9993" y="16229"/>
                    <a:pt x="5862" y="8402"/>
                  </a:cubicBezTo>
                  <a:cubicBezTo>
                    <a:pt x="4790" y="6368"/>
                    <a:pt x="-1007" y="-2212"/>
                    <a:pt x="152" y="538"/>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86" name="Google Shape;1286;p12"/>
            <p:cNvSpPr/>
            <p:nvPr/>
          </p:nvSpPr>
          <p:spPr>
            <a:xfrm>
              <a:off x="320741" y="1791178"/>
              <a:ext cx="85657" cy="216645"/>
            </a:xfrm>
            <a:custGeom>
              <a:rect b="b" l="l" r="r" t="t"/>
              <a:pathLst>
                <a:path extrusionOk="0" h="216645" w="85657">
                  <a:moveTo>
                    <a:pt x="85657" y="216645"/>
                  </a:moveTo>
                  <a:cubicBezTo>
                    <a:pt x="83957" y="216324"/>
                    <a:pt x="84954" y="210689"/>
                    <a:pt x="84900" y="208836"/>
                  </a:cubicBezTo>
                  <a:cubicBezTo>
                    <a:pt x="84435" y="193006"/>
                    <a:pt x="82696" y="174547"/>
                    <a:pt x="77205" y="159561"/>
                  </a:cubicBezTo>
                  <a:cubicBezTo>
                    <a:pt x="64883" y="125915"/>
                    <a:pt x="49718" y="93216"/>
                    <a:pt x="36791" y="59819"/>
                  </a:cubicBezTo>
                  <a:cubicBezTo>
                    <a:pt x="31238" y="45464"/>
                    <a:pt x="22801" y="30824"/>
                    <a:pt x="14131" y="18042"/>
                  </a:cubicBezTo>
                  <a:cubicBezTo>
                    <a:pt x="11509" y="14181"/>
                    <a:pt x="36" y="-186"/>
                    <a:pt x="0" y="2"/>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87" name="Google Shape;1287;p12"/>
            <p:cNvSpPr/>
            <p:nvPr/>
          </p:nvSpPr>
          <p:spPr>
            <a:xfrm>
              <a:off x="383066" y="1790505"/>
              <a:ext cx="49789" cy="180447"/>
            </a:xfrm>
            <a:custGeom>
              <a:rect b="b" l="l" r="r" t="t"/>
              <a:pathLst>
                <a:path extrusionOk="0" h="180447" w="49789">
                  <a:moveTo>
                    <a:pt x="49789" y="180447"/>
                  </a:moveTo>
                  <a:cubicBezTo>
                    <a:pt x="46886" y="173555"/>
                    <a:pt x="50586" y="163093"/>
                    <a:pt x="49589" y="155606"/>
                  </a:cubicBezTo>
                  <a:cubicBezTo>
                    <a:pt x="45041" y="121468"/>
                    <a:pt x="38298" y="79940"/>
                    <a:pt x="22152" y="49330"/>
                  </a:cubicBezTo>
                  <a:cubicBezTo>
                    <a:pt x="18275" y="41983"/>
                    <a:pt x="-968" y="5246"/>
                    <a:pt x="38" y="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88" name="Google Shape;1288;p12"/>
            <p:cNvSpPr/>
            <p:nvPr/>
          </p:nvSpPr>
          <p:spPr>
            <a:xfrm>
              <a:off x="409555" y="1796025"/>
              <a:ext cx="46684" cy="147851"/>
            </a:xfrm>
            <a:custGeom>
              <a:rect b="b" l="l" r="r" t="t"/>
              <a:pathLst>
                <a:path extrusionOk="0" h="147851" w="46684">
                  <a:moveTo>
                    <a:pt x="42018" y="147852"/>
                  </a:moveTo>
                  <a:cubicBezTo>
                    <a:pt x="62807" y="120673"/>
                    <a:pt x="7853" y="27908"/>
                    <a:pt x="0" y="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89" name="Google Shape;1289;p12"/>
            <p:cNvSpPr/>
            <p:nvPr/>
          </p:nvSpPr>
          <p:spPr>
            <a:xfrm>
              <a:off x="456135" y="1799122"/>
              <a:ext cx="30014" cy="94877"/>
            </a:xfrm>
            <a:custGeom>
              <a:rect b="b" l="l" r="r" t="t"/>
              <a:pathLst>
                <a:path extrusionOk="0" h="94877" w="30014">
                  <a:moveTo>
                    <a:pt x="29348" y="94878"/>
                  </a:moveTo>
                  <a:cubicBezTo>
                    <a:pt x="35492" y="62823"/>
                    <a:pt x="-2926" y="16201"/>
                    <a:pt x="179" y="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90" name="Google Shape;1290;p12"/>
            <p:cNvSpPr/>
            <p:nvPr/>
          </p:nvSpPr>
          <p:spPr>
            <a:xfrm>
              <a:off x="487966" y="1803385"/>
              <a:ext cx="22204" cy="61965"/>
            </a:xfrm>
            <a:custGeom>
              <a:rect b="b" l="l" r="r" t="t"/>
              <a:pathLst>
                <a:path extrusionOk="0" h="61965" w="22204">
                  <a:moveTo>
                    <a:pt x="22205" y="60625"/>
                  </a:moveTo>
                  <a:cubicBezTo>
                    <a:pt x="20913" y="67365"/>
                    <a:pt x="21207" y="46841"/>
                    <a:pt x="19348" y="40234"/>
                  </a:cubicBezTo>
                  <a:cubicBezTo>
                    <a:pt x="15119" y="25206"/>
                    <a:pt x="8616" y="12697"/>
                    <a:pt x="0" y="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91" name="Google Shape;1291;p12"/>
            <p:cNvSpPr/>
            <p:nvPr/>
          </p:nvSpPr>
          <p:spPr>
            <a:xfrm>
              <a:off x="510661" y="1795557"/>
              <a:ext cx="13710" cy="41406"/>
            </a:xfrm>
            <a:custGeom>
              <a:rect b="b" l="l" r="r" t="t"/>
              <a:pathLst>
                <a:path extrusionOk="0" h="41406" w="13710">
                  <a:moveTo>
                    <a:pt x="13711" y="41406"/>
                  </a:moveTo>
                  <a:cubicBezTo>
                    <a:pt x="9675" y="27070"/>
                    <a:pt x="5945" y="14112"/>
                    <a:pt x="0" y="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92" name="Google Shape;1292;p12"/>
            <p:cNvSpPr/>
            <p:nvPr/>
          </p:nvSpPr>
          <p:spPr>
            <a:xfrm>
              <a:off x="320012" y="2125992"/>
              <a:ext cx="91749" cy="21976"/>
            </a:xfrm>
            <a:custGeom>
              <a:rect b="b" l="l" r="r" t="t"/>
              <a:pathLst>
                <a:path extrusionOk="0" h="21976" w="91749">
                  <a:moveTo>
                    <a:pt x="0" y="21977"/>
                  </a:moveTo>
                  <a:cubicBezTo>
                    <a:pt x="0" y="21977"/>
                    <a:pt x="6888" y="17599"/>
                    <a:pt x="8505" y="16967"/>
                  </a:cubicBezTo>
                  <a:cubicBezTo>
                    <a:pt x="15469" y="14247"/>
                    <a:pt x="21292" y="10263"/>
                    <a:pt x="28613" y="8302"/>
                  </a:cubicBezTo>
                  <a:cubicBezTo>
                    <a:pt x="47579" y="3226"/>
                    <a:pt x="73139" y="-5676"/>
                    <a:pt x="91750" y="5071"/>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93" name="Google Shape;1293;p12"/>
            <p:cNvSpPr/>
            <p:nvPr/>
          </p:nvSpPr>
          <p:spPr>
            <a:xfrm>
              <a:off x="407085" y="2011430"/>
              <a:ext cx="36405" cy="54254"/>
            </a:xfrm>
            <a:custGeom>
              <a:rect b="b" l="l" r="r" t="t"/>
              <a:pathLst>
                <a:path extrusionOk="0" h="54254" w="36405">
                  <a:moveTo>
                    <a:pt x="0" y="0"/>
                  </a:moveTo>
                  <a:cubicBezTo>
                    <a:pt x="26080" y="1573"/>
                    <a:pt x="31609" y="36342"/>
                    <a:pt x="36405" y="54255"/>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94" name="Google Shape;1294;p12"/>
            <p:cNvSpPr/>
            <p:nvPr/>
          </p:nvSpPr>
          <p:spPr>
            <a:xfrm>
              <a:off x="431900" y="1976205"/>
              <a:ext cx="41320" cy="35024"/>
            </a:xfrm>
            <a:custGeom>
              <a:rect b="b" l="l" r="r" t="t"/>
              <a:pathLst>
                <a:path extrusionOk="0" h="35024" w="41320">
                  <a:moveTo>
                    <a:pt x="0" y="1226"/>
                  </a:moveTo>
                  <a:cubicBezTo>
                    <a:pt x="27981" y="-6261"/>
                    <a:pt x="30190" y="22467"/>
                    <a:pt x="41321" y="35024"/>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95" name="Google Shape;1295;p12"/>
            <p:cNvSpPr/>
            <p:nvPr/>
          </p:nvSpPr>
          <p:spPr>
            <a:xfrm>
              <a:off x="441226" y="1957739"/>
              <a:ext cx="48103" cy="27841"/>
            </a:xfrm>
            <a:custGeom>
              <a:rect b="b" l="l" r="r" t="t"/>
              <a:pathLst>
                <a:path extrusionOk="0" h="27841" w="48103">
                  <a:moveTo>
                    <a:pt x="415" y="1907"/>
                  </a:moveTo>
                  <a:cubicBezTo>
                    <a:pt x="-3515" y="-2525"/>
                    <a:pt x="21724" y="2065"/>
                    <a:pt x="23334" y="2745"/>
                  </a:cubicBezTo>
                  <a:cubicBezTo>
                    <a:pt x="42910" y="11009"/>
                    <a:pt x="37174" y="15509"/>
                    <a:pt x="48104" y="27842"/>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96" name="Google Shape;1296;p12"/>
            <p:cNvSpPr/>
            <p:nvPr/>
          </p:nvSpPr>
          <p:spPr>
            <a:xfrm>
              <a:off x="447587" y="1779181"/>
              <a:ext cx="180198" cy="277057"/>
            </a:xfrm>
            <a:custGeom>
              <a:rect b="b" l="l" r="r" t="t"/>
              <a:pathLst>
                <a:path extrusionOk="0" h="277057" w="180198">
                  <a:moveTo>
                    <a:pt x="705" y="276114"/>
                  </a:moveTo>
                  <a:cubicBezTo>
                    <a:pt x="705" y="280444"/>
                    <a:pt x="0" y="268555"/>
                    <a:pt x="0" y="266946"/>
                  </a:cubicBezTo>
                  <a:cubicBezTo>
                    <a:pt x="0" y="257983"/>
                    <a:pt x="701" y="248802"/>
                    <a:pt x="3173" y="240149"/>
                  </a:cubicBezTo>
                  <a:cubicBezTo>
                    <a:pt x="10548" y="214336"/>
                    <a:pt x="16125" y="189240"/>
                    <a:pt x="26800" y="164332"/>
                  </a:cubicBezTo>
                  <a:cubicBezTo>
                    <a:pt x="57196" y="93408"/>
                    <a:pt x="111539" y="34332"/>
                    <a:pt x="180198" y="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97" name="Google Shape;1297;p12"/>
            <p:cNvSpPr/>
            <p:nvPr/>
          </p:nvSpPr>
          <p:spPr>
            <a:xfrm>
              <a:off x="510281" y="1782739"/>
              <a:ext cx="4129" cy="15957"/>
            </a:xfrm>
            <a:custGeom>
              <a:rect b="b" l="l" r="r" t="t"/>
              <a:pathLst>
                <a:path extrusionOk="0" h="15957" w="4129">
                  <a:moveTo>
                    <a:pt x="0" y="15958"/>
                  </a:moveTo>
                  <a:cubicBezTo>
                    <a:pt x="2502" y="10954"/>
                    <a:pt x="5919" y="5799"/>
                    <a:pt x="3020" y="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98" name="Google Shape;1298;p12"/>
            <p:cNvSpPr/>
            <p:nvPr/>
          </p:nvSpPr>
          <p:spPr>
            <a:xfrm>
              <a:off x="515888" y="1744657"/>
              <a:ext cx="18029" cy="34500"/>
            </a:xfrm>
            <a:custGeom>
              <a:rect b="b" l="l" r="r" t="t"/>
              <a:pathLst>
                <a:path extrusionOk="0" h="34500" w="18029">
                  <a:moveTo>
                    <a:pt x="0" y="34196"/>
                  </a:moveTo>
                  <a:cubicBezTo>
                    <a:pt x="6451" y="37427"/>
                    <a:pt x="16995" y="14018"/>
                    <a:pt x="17686" y="9179"/>
                  </a:cubicBezTo>
                  <a:cubicBezTo>
                    <a:pt x="17972" y="7181"/>
                    <a:pt x="18289" y="-1083"/>
                    <a:pt x="17686" y="119"/>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99" name="Google Shape;1299;p12"/>
            <p:cNvSpPr/>
            <p:nvPr/>
          </p:nvSpPr>
          <p:spPr>
            <a:xfrm>
              <a:off x="534868" y="1743482"/>
              <a:ext cx="47449" cy="11290"/>
            </a:xfrm>
            <a:custGeom>
              <a:rect b="b" l="l" r="r" t="t"/>
              <a:pathLst>
                <a:path extrusionOk="0" h="11290" w="47449">
                  <a:moveTo>
                    <a:pt x="0" y="7766"/>
                  </a:moveTo>
                  <a:cubicBezTo>
                    <a:pt x="0" y="18265"/>
                    <a:pt x="43115" y="2168"/>
                    <a:pt x="47450" y="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00" name="Google Shape;1300;p12"/>
            <p:cNvSpPr/>
            <p:nvPr/>
          </p:nvSpPr>
          <p:spPr>
            <a:xfrm>
              <a:off x="585533" y="1748662"/>
              <a:ext cx="46823" cy="25017"/>
            </a:xfrm>
            <a:custGeom>
              <a:rect b="b" l="l" r="r" t="t"/>
              <a:pathLst>
                <a:path extrusionOk="0" h="25017" w="46823">
                  <a:moveTo>
                    <a:pt x="667" y="0"/>
                  </a:moveTo>
                  <a:cubicBezTo>
                    <a:pt x="-1592" y="2259"/>
                    <a:pt x="2516" y="6716"/>
                    <a:pt x="3686" y="9060"/>
                  </a:cubicBezTo>
                  <a:cubicBezTo>
                    <a:pt x="13995" y="29675"/>
                    <a:pt x="32609" y="15545"/>
                    <a:pt x="46824" y="25017"/>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01" name="Google Shape;1301;p12"/>
            <p:cNvSpPr/>
            <p:nvPr/>
          </p:nvSpPr>
          <p:spPr>
            <a:xfrm>
              <a:off x="551904" y="1801290"/>
              <a:ext cx="28523" cy="5600"/>
            </a:xfrm>
            <a:custGeom>
              <a:rect b="b" l="l" r="r" t="t"/>
              <a:pathLst>
                <a:path extrusionOk="0" h="5600" w="28523">
                  <a:moveTo>
                    <a:pt x="0" y="0"/>
                  </a:moveTo>
                  <a:cubicBezTo>
                    <a:pt x="8377" y="9667"/>
                    <a:pt x="17806" y="4050"/>
                    <a:pt x="28523" y="3291"/>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02" name="Google Shape;1302;p12"/>
            <p:cNvSpPr/>
            <p:nvPr/>
          </p:nvSpPr>
          <p:spPr>
            <a:xfrm>
              <a:off x="122087" y="1472013"/>
              <a:ext cx="52098" cy="299485"/>
            </a:xfrm>
            <a:custGeom>
              <a:rect b="b" l="l" r="r" t="t"/>
              <a:pathLst>
                <a:path extrusionOk="0" h="299485" w="52098">
                  <a:moveTo>
                    <a:pt x="130" y="298903"/>
                  </a:moveTo>
                  <a:cubicBezTo>
                    <a:pt x="-897" y="302097"/>
                    <a:pt x="4470" y="291222"/>
                    <a:pt x="5238" y="288429"/>
                  </a:cubicBezTo>
                  <a:cubicBezTo>
                    <a:pt x="7452" y="280371"/>
                    <a:pt x="9712" y="272423"/>
                    <a:pt x="11511" y="264250"/>
                  </a:cubicBezTo>
                  <a:cubicBezTo>
                    <a:pt x="16556" y="241333"/>
                    <a:pt x="24971" y="219012"/>
                    <a:pt x="30045" y="195962"/>
                  </a:cubicBezTo>
                  <a:cubicBezTo>
                    <a:pt x="39785" y="151714"/>
                    <a:pt x="52548" y="101150"/>
                    <a:pt x="52087" y="55621"/>
                  </a:cubicBezTo>
                  <a:cubicBezTo>
                    <a:pt x="51948" y="41916"/>
                    <a:pt x="38855" y="9995"/>
                    <a:pt x="42074" y="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03" name="Google Shape;1303;p12"/>
            <p:cNvSpPr/>
            <p:nvPr/>
          </p:nvSpPr>
          <p:spPr>
            <a:xfrm>
              <a:off x="153864" y="1512023"/>
              <a:ext cx="55941" cy="262810"/>
            </a:xfrm>
            <a:custGeom>
              <a:rect b="b" l="l" r="r" t="t"/>
              <a:pathLst>
                <a:path extrusionOk="0" h="262810" w="55941">
                  <a:moveTo>
                    <a:pt x="0" y="262810"/>
                  </a:moveTo>
                  <a:cubicBezTo>
                    <a:pt x="40937" y="221040"/>
                    <a:pt x="69661" y="59513"/>
                    <a:pt x="49153" y="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04" name="Google Shape;1304;p12"/>
            <p:cNvSpPr/>
            <p:nvPr/>
          </p:nvSpPr>
          <p:spPr>
            <a:xfrm>
              <a:off x="223024" y="1560722"/>
              <a:ext cx="39731" cy="221883"/>
            </a:xfrm>
            <a:custGeom>
              <a:rect b="b" l="l" r="r" t="t"/>
              <a:pathLst>
                <a:path extrusionOk="0" h="221883" w="39731">
                  <a:moveTo>
                    <a:pt x="0" y="221884"/>
                  </a:moveTo>
                  <a:cubicBezTo>
                    <a:pt x="9665" y="191881"/>
                    <a:pt x="31379" y="166639"/>
                    <a:pt x="37222" y="132550"/>
                  </a:cubicBezTo>
                  <a:cubicBezTo>
                    <a:pt x="45468" y="84434"/>
                    <a:pt x="30789" y="44266"/>
                    <a:pt x="30342" y="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05" name="Google Shape;1305;p12"/>
            <p:cNvSpPr/>
            <p:nvPr/>
          </p:nvSpPr>
          <p:spPr>
            <a:xfrm>
              <a:off x="278822" y="1606767"/>
              <a:ext cx="45767" cy="183422"/>
            </a:xfrm>
            <a:custGeom>
              <a:rect b="b" l="l" r="r" t="t"/>
              <a:pathLst>
                <a:path extrusionOk="0" h="183422" w="45767">
                  <a:moveTo>
                    <a:pt x="0" y="183423"/>
                  </a:moveTo>
                  <a:cubicBezTo>
                    <a:pt x="55919" y="126362"/>
                    <a:pt x="54228" y="73856"/>
                    <a:pt x="28775" y="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06" name="Google Shape;1306;p12"/>
            <p:cNvSpPr/>
            <p:nvPr/>
          </p:nvSpPr>
          <p:spPr>
            <a:xfrm>
              <a:off x="373654" y="1682451"/>
              <a:ext cx="28475" cy="109252"/>
            </a:xfrm>
            <a:custGeom>
              <a:rect b="b" l="l" r="r" t="t"/>
              <a:pathLst>
                <a:path extrusionOk="0" h="109252" w="28475">
                  <a:moveTo>
                    <a:pt x="329" y="108735"/>
                  </a:moveTo>
                  <a:cubicBezTo>
                    <a:pt x="-1846" y="110951"/>
                    <a:pt x="7437" y="105425"/>
                    <a:pt x="8754" y="104083"/>
                  </a:cubicBezTo>
                  <a:cubicBezTo>
                    <a:pt x="14930" y="97780"/>
                    <a:pt x="20127" y="88478"/>
                    <a:pt x="22195" y="79837"/>
                  </a:cubicBezTo>
                  <a:cubicBezTo>
                    <a:pt x="28971" y="51510"/>
                    <a:pt x="31961" y="27847"/>
                    <a:pt x="22365" y="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07" name="Google Shape;1307;p12"/>
            <p:cNvSpPr/>
            <p:nvPr/>
          </p:nvSpPr>
          <p:spPr>
            <a:xfrm>
              <a:off x="435290" y="1730397"/>
              <a:ext cx="20878" cy="65379"/>
            </a:xfrm>
            <a:custGeom>
              <a:rect b="b" l="l" r="r" t="t"/>
              <a:pathLst>
                <a:path extrusionOk="0" h="65379" w="20878">
                  <a:moveTo>
                    <a:pt x="0" y="65379"/>
                  </a:moveTo>
                  <a:cubicBezTo>
                    <a:pt x="21244" y="58056"/>
                    <a:pt x="21021" y="17391"/>
                    <a:pt x="20845" y="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08" name="Google Shape;1308;p12"/>
            <p:cNvSpPr/>
            <p:nvPr/>
          </p:nvSpPr>
          <p:spPr>
            <a:xfrm>
              <a:off x="479312" y="1758080"/>
              <a:ext cx="11752" cy="40835"/>
            </a:xfrm>
            <a:custGeom>
              <a:rect b="b" l="l" r="r" t="t"/>
              <a:pathLst>
                <a:path extrusionOk="0" h="40835" w="11752">
                  <a:moveTo>
                    <a:pt x="0" y="40835"/>
                  </a:moveTo>
                  <a:cubicBezTo>
                    <a:pt x="11755" y="28843"/>
                    <a:pt x="13553" y="15259"/>
                    <a:pt x="10340" y="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09" name="Google Shape;1309;p12"/>
            <p:cNvSpPr/>
            <p:nvPr/>
          </p:nvSpPr>
          <p:spPr>
            <a:xfrm>
              <a:off x="169038" y="1384402"/>
              <a:ext cx="295055" cy="99122"/>
            </a:xfrm>
            <a:custGeom>
              <a:rect b="b" l="l" r="r" t="t"/>
              <a:pathLst>
                <a:path extrusionOk="0" h="99122" w="295055">
                  <a:moveTo>
                    <a:pt x="0" y="93781"/>
                  </a:moveTo>
                  <a:cubicBezTo>
                    <a:pt x="4904" y="103593"/>
                    <a:pt x="48095" y="96884"/>
                    <a:pt x="56479" y="96884"/>
                  </a:cubicBezTo>
                  <a:cubicBezTo>
                    <a:pt x="119470" y="96884"/>
                    <a:pt x="170122" y="76900"/>
                    <a:pt x="225297" y="45373"/>
                  </a:cubicBezTo>
                  <a:cubicBezTo>
                    <a:pt x="241754" y="35967"/>
                    <a:pt x="259288" y="25894"/>
                    <a:pt x="276190" y="17441"/>
                  </a:cubicBezTo>
                  <a:cubicBezTo>
                    <a:pt x="281984" y="14545"/>
                    <a:pt x="297160" y="-1109"/>
                    <a:pt x="294810" y="63"/>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10" name="Google Shape;1310;p12"/>
            <p:cNvSpPr/>
            <p:nvPr/>
          </p:nvSpPr>
          <p:spPr>
            <a:xfrm>
              <a:off x="219115" y="1436600"/>
              <a:ext cx="257146" cy="95582"/>
            </a:xfrm>
            <a:custGeom>
              <a:rect b="b" l="l" r="r" t="t"/>
              <a:pathLst>
                <a:path extrusionOk="0" h="95582" w="257146">
                  <a:moveTo>
                    <a:pt x="1436" y="93718"/>
                  </a:moveTo>
                  <a:cubicBezTo>
                    <a:pt x="-6153" y="97513"/>
                    <a:pt x="18398" y="94338"/>
                    <a:pt x="26883" y="94338"/>
                  </a:cubicBezTo>
                  <a:cubicBezTo>
                    <a:pt x="43689" y="94338"/>
                    <a:pt x="59872" y="92425"/>
                    <a:pt x="76535" y="91235"/>
                  </a:cubicBezTo>
                  <a:cubicBezTo>
                    <a:pt x="123603" y="87877"/>
                    <a:pt x="170593" y="58390"/>
                    <a:pt x="209976" y="34757"/>
                  </a:cubicBezTo>
                  <a:cubicBezTo>
                    <a:pt x="221710" y="27720"/>
                    <a:pt x="232796" y="19729"/>
                    <a:pt x="243491" y="11173"/>
                  </a:cubicBezTo>
                  <a:cubicBezTo>
                    <a:pt x="247032" y="8337"/>
                    <a:pt x="257234" y="-42"/>
                    <a:pt x="257146" y="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11" name="Google Shape;1311;p12"/>
            <p:cNvSpPr/>
            <p:nvPr/>
          </p:nvSpPr>
          <p:spPr>
            <a:xfrm>
              <a:off x="262136" y="1492458"/>
              <a:ext cx="226538" cy="78669"/>
            </a:xfrm>
            <a:custGeom>
              <a:rect b="b" l="l" r="r" t="t"/>
              <a:pathLst>
                <a:path extrusionOk="0" h="78669" w="226538">
                  <a:moveTo>
                    <a:pt x="0" y="75101"/>
                  </a:moveTo>
                  <a:cubicBezTo>
                    <a:pt x="14933" y="82570"/>
                    <a:pt x="41148" y="76164"/>
                    <a:pt x="57100" y="75101"/>
                  </a:cubicBezTo>
                  <a:cubicBezTo>
                    <a:pt x="135896" y="69848"/>
                    <a:pt x="165877" y="30331"/>
                    <a:pt x="226538" y="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12" name="Google Shape;1312;p12"/>
            <p:cNvSpPr/>
            <p:nvPr/>
          </p:nvSpPr>
          <p:spPr>
            <a:xfrm>
              <a:off x="365164" y="1559489"/>
              <a:ext cx="129716" cy="98685"/>
            </a:xfrm>
            <a:custGeom>
              <a:rect b="b" l="l" r="r" t="t"/>
              <a:pathLst>
                <a:path extrusionOk="0" h="98685" w="129716">
                  <a:moveTo>
                    <a:pt x="0" y="98685"/>
                  </a:moveTo>
                  <a:cubicBezTo>
                    <a:pt x="56367" y="98685"/>
                    <a:pt x="94869" y="34848"/>
                    <a:pt x="129717" y="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13" name="Google Shape;1313;p12"/>
            <p:cNvSpPr/>
            <p:nvPr/>
          </p:nvSpPr>
          <p:spPr>
            <a:xfrm>
              <a:off x="426609" y="1630242"/>
              <a:ext cx="82546" cy="81925"/>
            </a:xfrm>
            <a:custGeom>
              <a:rect b="b" l="l" r="r" t="t"/>
              <a:pathLst>
                <a:path extrusionOk="0" h="81925" w="82546">
                  <a:moveTo>
                    <a:pt x="0" y="81926"/>
                  </a:moveTo>
                  <a:cubicBezTo>
                    <a:pt x="42477" y="81926"/>
                    <a:pt x="61089" y="10730"/>
                    <a:pt x="82547" y="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14" name="Google Shape;1314;p12"/>
            <p:cNvSpPr/>
            <p:nvPr/>
          </p:nvSpPr>
          <p:spPr>
            <a:xfrm>
              <a:off x="470808" y="1381161"/>
              <a:ext cx="290637" cy="106706"/>
            </a:xfrm>
            <a:custGeom>
              <a:rect b="b" l="l" r="r" t="t"/>
              <a:pathLst>
                <a:path extrusionOk="0" h="106706" w="290637">
                  <a:moveTo>
                    <a:pt x="0" y="0"/>
                  </a:moveTo>
                  <a:cubicBezTo>
                    <a:pt x="21490" y="14962"/>
                    <a:pt x="34532" y="48049"/>
                    <a:pt x="59571" y="64523"/>
                  </a:cubicBezTo>
                  <a:cubicBezTo>
                    <a:pt x="141013" y="118098"/>
                    <a:pt x="204151" y="106603"/>
                    <a:pt x="290637" y="103549"/>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15" name="Google Shape;1315;p12"/>
            <p:cNvSpPr/>
            <p:nvPr/>
          </p:nvSpPr>
          <p:spPr>
            <a:xfrm>
              <a:off x="474661" y="1421198"/>
              <a:ext cx="270499" cy="96479"/>
            </a:xfrm>
            <a:custGeom>
              <a:rect b="b" l="l" r="r" t="t"/>
              <a:pathLst>
                <a:path extrusionOk="0" h="96479" w="270499">
                  <a:moveTo>
                    <a:pt x="1216" y="744"/>
                  </a:moveTo>
                  <a:cubicBezTo>
                    <a:pt x="272" y="82"/>
                    <a:pt x="-334" y="-756"/>
                    <a:pt x="199" y="1297"/>
                  </a:cubicBezTo>
                  <a:cubicBezTo>
                    <a:pt x="2388" y="9731"/>
                    <a:pt x="17493" y="23873"/>
                    <a:pt x="24276" y="29745"/>
                  </a:cubicBezTo>
                  <a:cubicBezTo>
                    <a:pt x="42798" y="45764"/>
                    <a:pt x="64583" y="60580"/>
                    <a:pt x="87140" y="70040"/>
                  </a:cubicBezTo>
                  <a:cubicBezTo>
                    <a:pt x="127717" y="87060"/>
                    <a:pt x="169610" y="90006"/>
                    <a:pt x="212243" y="96217"/>
                  </a:cubicBezTo>
                  <a:cubicBezTo>
                    <a:pt x="227010" y="98367"/>
                    <a:pt x="259302" y="86362"/>
                    <a:pt x="270499" y="94159"/>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16" name="Google Shape;1316;p12"/>
            <p:cNvSpPr/>
            <p:nvPr/>
          </p:nvSpPr>
          <p:spPr>
            <a:xfrm>
              <a:off x="487201" y="1505714"/>
              <a:ext cx="223772" cy="62799"/>
            </a:xfrm>
            <a:custGeom>
              <a:rect b="b" l="l" r="r" t="t"/>
              <a:pathLst>
                <a:path extrusionOk="0" h="62799" w="223772">
                  <a:moveTo>
                    <a:pt x="1773" y="795"/>
                  </a:moveTo>
                  <a:cubicBezTo>
                    <a:pt x="-5533" y="-4288"/>
                    <a:pt x="11609" y="16492"/>
                    <a:pt x="19334" y="20918"/>
                  </a:cubicBezTo>
                  <a:cubicBezTo>
                    <a:pt x="32378" y="28387"/>
                    <a:pt x="46604" y="36208"/>
                    <a:pt x="60984" y="40446"/>
                  </a:cubicBezTo>
                  <a:cubicBezTo>
                    <a:pt x="97088" y="51079"/>
                    <a:pt x="185603" y="75459"/>
                    <a:pt x="223773" y="54661"/>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17" name="Google Shape;1317;p12"/>
            <p:cNvSpPr/>
            <p:nvPr/>
          </p:nvSpPr>
          <p:spPr>
            <a:xfrm>
              <a:off x="496354" y="1546695"/>
              <a:ext cx="210818" cy="49349"/>
            </a:xfrm>
            <a:custGeom>
              <a:rect b="b" l="l" r="r" t="t"/>
              <a:pathLst>
                <a:path extrusionOk="0" h="49349" w="210818">
                  <a:moveTo>
                    <a:pt x="0" y="0"/>
                  </a:moveTo>
                  <a:cubicBezTo>
                    <a:pt x="558" y="15800"/>
                    <a:pt x="43765" y="31679"/>
                    <a:pt x="55422" y="35115"/>
                  </a:cubicBezTo>
                  <a:cubicBezTo>
                    <a:pt x="110106" y="51219"/>
                    <a:pt x="160553" y="58317"/>
                    <a:pt x="210818" y="30926"/>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18" name="Google Shape;1318;p12"/>
            <p:cNvSpPr/>
            <p:nvPr/>
          </p:nvSpPr>
          <p:spPr>
            <a:xfrm>
              <a:off x="504978" y="1600051"/>
              <a:ext cx="167412" cy="39672"/>
            </a:xfrm>
            <a:custGeom>
              <a:rect b="b" l="l" r="r" t="t"/>
              <a:pathLst>
                <a:path extrusionOk="0" h="39672" w="167412">
                  <a:moveTo>
                    <a:pt x="0" y="0"/>
                  </a:moveTo>
                  <a:cubicBezTo>
                    <a:pt x="1507" y="42712"/>
                    <a:pt x="144472" y="53223"/>
                    <a:pt x="167413" y="20275"/>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19" name="Google Shape;1319;p12"/>
            <p:cNvSpPr/>
            <p:nvPr/>
          </p:nvSpPr>
          <p:spPr>
            <a:xfrm>
              <a:off x="527642" y="1691286"/>
              <a:ext cx="89182" cy="21687"/>
            </a:xfrm>
            <a:custGeom>
              <a:rect b="b" l="l" r="r" t="t"/>
              <a:pathLst>
                <a:path extrusionOk="0" h="21687" w="89182">
                  <a:moveTo>
                    <a:pt x="0" y="0"/>
                  </a:moveTo>
                  <a:cubicBezTo>
                    <a:pt x="23513" y="43149"/>
                    <a:pt x="78479" y="7287"/>
                    <a:pt x="89183" y="14737"/>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20" name="Google Shape;1320;p12"/>
            <p:cNvSpPr/>
            <p:nvPr/>
          </p:nvSpPr>
          <p:spPr>
            <a:xfrm>
              <a:off x="749556" y="1519071"/>
              <a:ext cx="81898" cy="60911"/>
            </a:xfrm>
            <a:custGeom>
              <a:rect b="b" l="l" r="r" t="t"/>
              <a:pathLst>
                <a:path extrusionOk="0" h="60911" w="81898">
                  <a:moveTo>
                    <a:pt x="0" y="730"/>
                  </a:moveTo>
                  <a:cubicBezTo>
                    <a:pt x="431" y="-3077"/>
                    <a:pt x="2071" y="9146"/>
                    <a:pt x="3188" y="11047"/>
                  </a:cubicBezTo>
                  <a:cubicBezTo>
                    <a:pt x="8653" y="20362"/>
                    <a:pt x="16553" y="27017"/>
                    <a:pt x="24914" y="33417"/>
                  </a:cubicBezTo>
                  <a:cubicBezTo>
                    <a:pt x="36008" y="41906"/>
                    <a:pt x="52269" y="51312"/>
                    <a:pt x="65209" y="56643"/>
                  </a:cubicBezTo>
                  <a:cubicBezTo>
                    <a:pt x="70219" y="58714"/>
                    <a:pt x="85988" y="59048"/>
                    <a:pt x="80900" y="60912"/>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21" name="Google Shape;1321;p12"/>
            <p:cNvSpPr/>
            <p:nvPr/>
          </p:nvSpPr>
          <p:spPr>
            <a:xfrm>
              <a:off x="733538" y="1540386"/>
              <a:ext cx="64719" cy="71402"/>
            </a:xfrm>
            <a:custGeom>
              <a:rect b="b" l="l" r="r" t="t"/>
              <a:pathLst>
                <a:path extrusionOk="0" h="71402" w="64719">
                  <a:moveTo>
                    <a:pt x="0" y="0"/>
                  </a:moveTo>
                  <a:cubicBezTo>
                    <a:pt x="6637" y="18132"/>
                    <a:pt x="15017" y="40192"/>
                    <a:pt x="31357" y="52701"/>
                  </a:cubicBezTo>
                  <a:cubicBezTo>
                    <a:pt x="33476" y="54316"/>
                    <a:pt x="65653" y="69939"/>
                    <a:pt x="64699" y="71403"/>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22" name="Google Shape;1322;p12"/>
            <p:cNvSpPr/>
            <p:nvPr/>
          </p:nvSpPr>
          <p:spPr>
            <a:xfrm>
              <a:off x="695693" y="1595833"/>
              <a:ext cx="46680" cy="58776"/>
            </a:xfrm>
            <a:custGeom>
              <a:rect b="b" l="l" r="r" t="t"/>
              <a:pathLst>
                <a:path extrusionOk="0" h="58776" w="46680">
                  <a:moveTo>
                    <a:pt x="453" y="41"/>
                  </a:moveTo>
                  <a:cubicBezTo>
                    <a:pt x="-1242" y="-1064"/>
                    <a:pt x="2244" y="20753"/>
                    <a:pt x="3950" y="24074"/>
                  </a:cubicBezTo>
                  <a:cubicBezTo>
                    <a:pt x="11474" y="38690"/>
                    <a:pt x="29866" y="56870"/>
                    <a:pt x="46680" y="58777"/>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23" name="Google Shape;1323;p12"/>
            <p:cNvSpPr/>
            <p:nvPr/>
          </p:nvSpPr>
          <p:spPr>
            <a:xfrm>
              <a:off x="659846" y="1651629"/>
              <a:ext cx="38540" cy="45279"/>
            </a:xfrm>
            <a:custGeom>
              <a:rect b="b" l="l" r="r" t="t"/>
              <a:pathLst>
                <a:path extrusionOk="0" h="45279" w="38540">
                  <a:moveTo>
                    <a:pt x="0" y="1098"/>
                  </a:moveTo>
                  <a:cubicBezTo>
                    <a:pt x="3977" y="-5028"/>
                    <a:pt x="431" y="16182"/>
                    <a:pt x="3777" y="22679"/>
                  </a:cubicBezTo>
                  <a:cubicBezTo>
                    <a:pt x="10025" y="34823"/>
                    <a:pt x="25030" y="43750"/>
                    <a:pt x="38540" y="4528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24" name="Google Shape;1324;p12"/>
            <p:cNvSpPr/>
            <p:nvPr/>
          </p:nvSpPr>
          <p:spPr>
            <a:xfrm>
              <a:off x="644720" y="1669628"/>
              <a:ext cx="37368" cy="50318"/>
            </a:xfrm>
            <a:custGeom>
              <a:rect b="b" l="l" r="r" t="t"/>
              <a:pathLst>
                <a:path extrusionOk="0" h="50318" w="37368">
                  <a:moveTo>
                    <a:pt x="0" y="1292"/>
                  </a:moveTo>
                  <a:cubicBezTo>
                    <a:pt x="747" y="-5314"/>
                    <a:pt x="-97" y="15282"/>
                    <a:pt x="3370" y="20960"/>
                  </a:cubicBezTo>
                  <a:cubicBezTo>
                    <a:pt x="10487" y="32618"/>
                    <a:pt x="24981" y="44569"/>
                    <a:pt x="37368" y="50319"/>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25" name="Google Shape;1325;p12"/>
            <p:cNvSpPr/>
            <p:nvPr/>
          </p:nvSpPr>
          <p:spPr>
            <a:xfrm>
              <a:off x="846829" y="1562683"/>
              <a:ext cx="13241" cy="103488"/>
            </a:xfrm>
            <a:custGeom>
              <a:rect b="b" l="l" r="r" t="t"/>
              <a:pathLst>
                <a:path extrusionOk="0" h="103488" w="13241">
                  <a:moveTo>
                    <a:pt x="12853" y="0"/>
                  </a:moveTo>
                  <a:cubicBezTo>
                    <a:pt x="-8333" y="26378"/>
                    <a:pt x="199" y="75089"/>
                    <a:pt x="13242" y="103488"/>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26" name="Google Shape;1326;p12"/>
            <p:cNvSpPr/>
            <p:nvPr/>
          </p:nvSpPr>
          <p:spPr>
            <a:xfrm>
              <a:off x="811612" y="1594337"/>
              <a:ext cx="7652" cy="92041"/>
            </a:xfrm>
            <a:custGeom>
              <a:rect b="b" l="l" r="r" t="t"/>
              <a:pathLst>
                <a:path extrusionOk="0" h="92041" w="7652">
                  <a:moveTo>
                    <a:pt x="7556" y="225"/>
                  </a:moveTo>
                  <a:cubicBezTo>
                    <a:pt x="7914" y="-1433"/>
                    <a:pt x="4684" y="6576"/>
                    <a:pt x="4131" y="8209"/>
                  </a:cubicBezTo>
                  <a:cubicBezTo>
                    <a:pt x="1751" y="15198"/>
                    <a:pt x="275" y="20676"/>
                    <a:pt x="26" y="28169"/>
                  </a:cubicBezTo>
                  <a:cubicBezTo>
                    <a:pt x="-520" y="44649"/>
                    <a:pt x="7653" y="92042"/>
                    <a:pt x="7653" y="92042"/>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27" name="Google Shape;1327;p12"/>
            <p:cNvSpPr/>
            <p:nvPr/>
          </p:nvSpPr>
          <p:spPr>
            <a:xfrm>
              <a:off x="750753" y="1637395"/>
              <a:ext cx="21494" cy="81749"/>
            </a:xfrm>
            <a:custGeom>
              <a:rect b="b" l="l" r="r" t="t"/>
              <a:pathLst>
                <a:path extrusionOk="0" h="81749" w="21494">
                  <a:moveTo>
                    <a:pt x="21495" y="0"/>
                  </a:moveTo>
                  <a:cubicBezTo>
                    <a:pt x="21495" y="0"/>
                    <a:pt x="-1507" y="67274"/>
                    <a:pt x="78" y="8175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28" name="Google Shape;1328;p12"/>
            <p:cNvSpPr/>
            <p:nvPr/>
          </p:nvSpPr>
          <p:spPr>
            <a:xfrm>
              <a:off x="733010" y="1659279"/>
              <a:ext cx="11531" cy="67079"/>
            </a:xfrm>
            <a:custGeom>
              <a:rect b="b" l="l" r="r" t="t"/>
              <a:pathLst>
                <a:path extrusionOk="0" h="67079" w="11531">
                  <a:moveTo>
                    <a:pt x="11531" y="0"/>
                  </a:moveTo>
                  <a:cubicBezTo>
                    <a:pt x="-7159" y="23269"/>
                    <a:pt x="5313" y="42517"/>
                    <a:pt x="0" y="67079"/>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29" name="Google Shape;1329;p12"/>
            <p:cNvSpPr/>
            <p:nvPr/>
          </p:nvSpPr>
          <p:spPr>
            <a:xfrm>
              <a:off x="758871" y="1435349"/>
              <a:ext cx="847483" cy="297072"/>
            </a:xfrm>
            <a:custGeom>
              <a:rect b="b" l="l" r="r" t="t"/>
              <a:pathLst>
                <a:path extrusionOk="0" h="297072" w="847483">
                  <a:moveTo>
                    <a:pt x="0" y="278434"/>
                  </a:moveTo>
                  <a:cubicBezTo>
                    <a:pt x="0" y="278434"/>
                    <a:pt x="15017" y="275938"/>
                    <a:pt x="20008" y="274372"/>
                  </a:cubicBezTo>
                  <a:cubicBezTo>
                    <a:pt x="34690" y="269751"/>
                    <a:pt x="52846" y="262434"/>
                    <a:pt x="68185" y="265458"/>
                  </a:cubicBezTo>
                  <a:cubicBezTo>
                    <a:pt x="119974" y="275659"/>
                    <a:pt x="144287" y="330679"/>
                    <a:pt x="202471" y="266308"/>
                  </a:cubicBezTo>
                  <a:cubicBezTo>
                    <a:pt x="228363" y="237672"/>
                    <a:pt x="270316" y="163761"/>
                    <a:pt x="311685" y="160294"/>
                  </a:cubicBezTo>
                  <a:cubicBezTo>
                    <a:pt x="365139" y="155806"/>
                    <a:pt x="425843" y="187127"/>
                    <a:pt x="479083" y="166348"/>
                  </a:cubicBezTo>
                  <a:cubicBezTo>
                    <a:pt x="528548" y="147038"/>
                    <a:pt x="573057" y="95947"/>
                    <a:pt x="617639" y="66041"/>
                  </a:cubicBezTo>
                  <a:cubicBezTo>
                    <a:pt x="649639" y="44576"/>
                    <a:pt x="744736" y="39469"/>
                    <a:pt x="785031" y="39354"/>
                  </a:cubicBezTo>
                  <a:cubicBezTo>
                    <a:pt x="811439" y="39275"/>
                    <a:pt x="828708" y="5174"/>
                    <a:pt x="847483" y="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30" name="Google Shape;1330;p12"/>
            <p:cNvSpPr/>
            <p:nvPr/>
          </p:nvSpPr>
          <p:spPr>
            <a:xfrm>
              <a:off x="830527" y="1675802"/>
              <a:ext cx="18890" cy="381043"/>
            </a:xfrm>
            <a:custGeom>
              <a:rect b="b" l="l" r="r" t="t"/>
              <a:pathLst>
                <a:path extrusionOk="0" h="381043" w="18890">
                  <a:moveTo>
                    <a:pt x="15862" y="0"/>
                  </a:moveTo>
                  <a:cubicBezTo>
                    <a:pt x="23829" y="28903"/>
                    <a:pt x="13858" y="75514"/>
                    <a:pt x="11229" y="104733"/>
                  </a:cubicBezTo>
                  <a:cubicBezTo>
                    <a:pt x="6553" y="156705"/>
                    <a:pt x="7792" y="208367"/>
                    <a:pt x="6280" y="259829"/>
                  </a:cubicBezTo>
                  <a:cubicBezTo>
                    <a:pt x="5460" y="287694"/>
                    <a:pt x="3706" y="315869"/>
                    <a:pt x="1744" y="343771"/>
                  </a:cubicBezTo>
                  <a:cubicBezTo>
                    <a:pt x="1046" y="353729"/>
                    <a:pt x="-47" y="381279"/>
                    <a:pt x="2" y="381042"/>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331" name="Google Shape;1331;p12"/>
          <p:cNvGrpSpPr/>
          <p:nvPr/>
        </p:nvGrpSpPr>
        <p:grpSpPr>
          <a:xfrm>
            <a:off x="11159422" y="5649760"/>
            <a:ext cx="391691" cy="372774"/>
            <a:chOff x="7020177" y="3577447"/>
            <a:chExt cx="247077" cy="235144"/>
          </a:xfrm>
        </p:grpSpPr>
        <p:sp>
          <p:nvSpPr>
            <p:cNvPr id="1332" name="Google Shape;1332;p12"/>
            <p:cNvSpPr/>
            <p:nvPr/>
          </p:nvSpPr>
          <p:spPr>
            <a:xfrm>
              <a:off x="7072589" y="3677259"/>
              <a:ext cx="68987" cy="54609"/>
            </a:xfrm>
            <a:custGeom>
              <a:rect b="b" l="l" r="r" t="t"/>
              <a:pathLst>
                <a:path extrusionOk="0" h="54609" w="68987">
                  <a:moveTo>
                    <a:pt x="17479" y="2996"/>
                  </a:moveTo>
                  <a:cubicBezTo>
                    <a:pt x="31566" y="-2226"/>
                    <a:pt x="63020" y="-1558"/>
                    <a:pt x="68242" y="12572"/>
                  </a:cubicBezTo>
                  <a:cubicBezTo>
                    <a:pt x="73464" y="26702"/>
                    <a:pt x="50026" y="47639"/>
                    <a:pt x="35878" y="52862"/>
                  </a:cubicBezTo>
                  <a:cubicBezTo>
                    <a:pt x="21729" y="58078"/>
                    <a:pt x="6974" y="51265"/>
                    <a:pt x="1752" y="37140"/>
                  </a:cubicBezTo>
                  <a:cubicBezTo>
                    <a:pt x="-3470" y="23011"/>
                    <a:pt x="3331" y="8213"/>
                    <a:pt x="17479" y="2996"/>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33" name="Google Shape;1333;p12"/>
            <p:cNvSpPr/>
            <p:nvPr/>
          </p:nvSpPr>
          <p:spPr>
            <a:xfrm>
              <a:off x="7130524" y="3644987"/>
              <a:ext cx="78254" cy="71809"/>
            </a:xfrm>
            <a:custGeom>
              <a:rect b="b" l="l" r="r" t="t"/>
              <a:pathLst>
                <a:path extrusionOk="0" h="71809" w="78254">
                  <a:moveTo>
                    <a:pt x="21298" y="3001"/>
                  </a:moveTo>
                  <a:cubicBezTo>
                    <a:pt x="41214" y="-4365"/>
                    <a:pt x="69996" y="1993"/>
                    <a:pt x="76797" y="20276"/>
                  </a:cubicBezTo>
                  <a:cubicBezTo>
                    <a:pt x="83538" y="38565"/>
                    <a:pt x="65807" y="62119"/>
                    <a:pt x="45829" y="69491"/>
                  </a:cubicBezTo>
                  <a:cubicBezTo>
                    <a:pt x="25913" y="76857"/>
                    <a:pt x="9578" y="65890"/>
                    <a:pt x="2778" y="47607"/>
                  </a:cubicBezTo>
                  <a:cubicBezTo>
                    <a:pt x="-3962" y="29323"/>
                    <a:pt x="1320" y="10372"/>
                    <a:pt x="21298" y="3001"/>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34" name="Google Shape;1334;p12"/>
            <p:cNvSpPr/>
            <p:nvPr/>
          </p:nvSpPr>
          <p:spPr>
            <a:xfrm>
              <a:off x="7020177" y="3577447"/>
              <a:ext cx="193642" cy="113033"/>
            </a:xfrm>
            <a:custGeom>
              <a:rect b="b" l="l" r="r" t="t"/>
              <a:pathLst>
                <a:path extrusionOk="0" h="113033" w="193642">
                  <a:moveTo>
                    <a:pt x="137596" y="38115"/>
                  </a:moveTo>
                  <a:lnTo>
                    <a:pt x="108814" y="93141"/>
                  </a:lnTo>
                  <a:lnTo>
                    <a:pt x="121748" y="94969"/>
                  </a:lnTo>
                  <a:lnTo>
                    <a:pt x="149558" y="45019"/>
                  </a:lnTo>
                  <a:lnTo>
                    <a:pt x="182651" y="19564"/>
                  </a:lnTo>
                  <a:lnTo>
                    <a:pt x="193642" y="3230"/>
                  </a:lnTo>
                  <a:lnTo>
                    <a:pt x="189634" y="0"/>
                  </a:lnTo>
                  <a:lnTo>
                    <a:pt x="177733" y="13838"/>
                  </a:lnTo>
                  <a:lnTo>
                    <a:pt x="137596" y="38115"/>
                  </a:lnTo>
                  <a:close/>
                  <a:moveTo>
                    <a:pt x="911" y="95212"/>
                  </a:moveTo>
                  <a:lnTo>
                    <a:pt x="11840" y="94022"/>
                  </a:lnTo>
                  <a:lnTo>
                    <a:pt x="43234" y="76753"/>
                  </a:lnTo>
                  <a:lnTo>
                    <a:pt x="83068" y="113034"/>
                  </a:lnTo>
                  <a:lnTo>
                    <a:pt x="92419" y="97313"/>
                  </a:lnTo>
                  <a:lnTo>
                    <a:pt x="43719" y="65246"/>
                  </a:lnTo>
                  <a:lnTo>
                    <a:pt x="10626" y="90694"/>
                  </a:lnTo>
                  <a:lnTo>
                    <a:pt x="0" y="92722"/>
                  </a:lnTo>
                  <a:lnTo>
                    <a:pt x="911" y="9521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35" name="Google Shape;1335;p12"/>
            <p:cNvSpPr/>
            <p:nvPr/>
          </p:nvSpPr>
          <p:spPr>
            <a:xfrm>
              <a:off x="7039729" y="3613133"/>
              <a:ext cx="114642" cy="199458"/>
            </a:xfrm>
            <a:custGeom>
              <a:rect b="b" l="l" r="r" t="t"/>
              <a:pathLst>
                <a:path extrusionOk="0" h="199458" w="114642">
                  <a:moveTo>
                    <a:pt x="0" y="2581"/>
                  </a:moveTo>
                  <a:lnTo>
                    <a:pt x="18338" y="13765"/>
                  </a:lnTo>
                  <a:lnTo>
                    <a:pt x="58779" y="26201"/>
                  </a:lnTo>
                  <a:lnTo>
                    <a:pt x="69284" y="72399"/>
                  </a:lnTo>
                  <a:lnTo>
                    <a:pt x="79242" y="68713"/>
                  </a:lnTo>
                  <a:lnTo>
                    <a:pt x="69223" y="18575"/>
                  </a:lnTo>
                  <a:lnTo>
                    <a:pt x="21557" y="9739"/>
                  </a:lnTo>
                  <a:lnTo>
                    <a:pt x="1883" y="0"/>
                  </a:lnTo>
                  <a:lnTo>
                    <a:pt x="0" y="2581"/>
                  </a:lnTo>
                  <a:close/>
                  <a:moveTo>
                    <a:pt x="72502" y="198718"/>
                  </a:moveTo>
                  <a:lnTo>
                    <a:pt x="79121" y="178322"/>
                  </a:lnTo>
                  <a:lnTo>
                    <a:pt x="101770" y="142550"/>
                  </a:lnTo>
                  <a:lnTo>
                    <a:pt x="79728" y="100653"/>
                  </a:lnTo>
                  <a:lnTo>
                    <a:pt x="89686" y="96967"/>
                  </a:lnTo>
                  <a:lnTo>
                    <a:pt x="114643" y="141573"/>
                  </a:lnTo>
                  <a:lnTo>
                    <a:pt x="84221" y="179275"/>
                  </a:lnTo>
                  <a:lnTo>
                    <a:pt x="75599" y="199459"/>
                  </a:lnTo>
                  <a:lnTo>
                    <a:pt x="72502" y="198718"/>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36" name="Google Shape;1336;p12"/>
            <p:cNvSpPr/>
            <p:nvPr/>
          </p:nvSpPr>
          <p:spPr>
            <a:xfrm>
              <a:off x="7061043" y="3584885"/>
              <a:ext cx="206211" cy="198305"/>
            </a:xfrm>
            <a:custGeom>
              <a:rect b="b" l="l" r="r" t="t"/>
              <a:pathLst>
                <a:path extrusionOk="0" h="198305" w="206211">
                  <a:moveTo>
                    <a:pt x="66248" y="42870"/>
                  </a:moveTo>
                  <a:lnTo>
                    <a:pt x="51371" y="102213"/>
                  </a:lnTo>
                  <a:lnTo>
                    <a:pt x="68798" y="103337"/>
                  </a:lnTo>
                  <a:lnTo>
                    <a:pt x="74871" y="40629"/>
                  </a:lnTo>
                  <a:lnTo>
                    <a:pt x="58354" y="13693"/>
                  </a:lnTo>
                  <a:lnTo>
                    <a:pt x="57018" y="0"/>
                  </a:lnTo>
                  <a:lnTo>
                    <a:pt x="52889" y="1530"/>
                  </a:lnTo>
                  <a:lnTo>
                    <a:pt x="52525" y="15842"/>
                  </a:lnTo>
                  <a:lnTo>
                    <a:pt x="66248" y="42870"/>
                  </a:lnTo>
                  <a:close/>
                  <a:moveTo>
                    <a:pt x="140936" y="150353"/>
                  </a:moveTo>
                  <a:lnTo>
                    <a:pt x="83310" y="127261"/>
                  </a:lnTo>
                  <a:lnTo>
                    <a:pt x="91933" y="117448"/>
                  </a:lnTo>
                  <a:lnTo>
                    <a:pt x="145550" y="137311"/>
                  </a:lnTo>
                  <a:lnTo>
                    <a:pt x="187266" y="135124"/>
                  </a:lnTo>
                  <a:lnTo>
                    <a:pt x="206212" y="140401"/>
                  </a:lnTo>
                  <a:lnTo>
                    <a:pt x="205240" y="145478"/>
                  </a:lnTo>
                  <a:lnTo>
                    <a:pt x="187206" y="142696"/>
                  </a:lnTo>
                  <a:lnTo>
                    <a:pt x="140936" y="150353"/>
                  </a:lnTo>
                  <a:close/>
                  <a:moveTo>
                    <a:pt x="0" y="195816"/>
                  </a:moveTo>
                  <a:lnTo>
                    <a:pt x="9048" y="189634"/>
                  </a:lnTo>
                  <a:lnTo>
                    <a:pt x="44145" y="182342"/>
                  </a:lnTo>
                  <a:lnTo>
                    <a:pt x="50824" y="128864"/>
                  </a:lnTo>
                  <a:lnTo>
                    <a:pt x="68130" y="134754"/>
                  </a:lnTo>
                  <a:lnTo>
                    <a:pt x="51978" y="190776"/>
                  </a:lnTo>
                  <a:lnTo>
                    <a:pt x="10262" y="192962"/>
                  </a:lnTo>
                  <a:lnTo>
                    <a:pt x="911" y="198306"/>
                  </a:lnTo>
                  <a:lnTo>
                    <a:pt x="0" y="195816"/>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37" name="Google Shape;1337;p12"/>
            <p:cNvSpPr/>
            <p:nvPr/>
          </p:nvSpPr>
          <p:spPr>
            <a:xfrm>
              <a:off x="7062430" y="3690975"/>
              <a:ext cx="129347" cy="94899"/>
            </a:xfrm>
            <a:custGeom>
              <a:rect b="b" l="l" r="r" t="t"/>
              <a:pathLst>
                <a:path extrusionOk="0" h="94899" w="129347">
                  <a:moveTo>
                    <a:pt x="108459" y="54793"/>
                  </a:moveTo>
                  <a:lnTo>
                    <a:pt x="58545" y="19398"/>
                  </a:lnTo>
                  <a:lnTo>
                    <a:pt x="71054" y="7223"/>
                  </a:lnTo>
                  <a:lnTo>
                    <a:pt x="116474" y="50888"/>
                  </a:lnTo>
                  <a:lnTo>
                    <a:pt x="121392" y="82130"/>
                  </a:lnTo>
                  <a:lnTo>
                    <a:pt x="129347" y="93363"/>
                  </a:lnTo>
                  <a:lnTo>
                    <a:pt x="125218" y="94900"/>
                  </a:lnTo>
                  <a:lnTo>
                    <a:pt x="115624" y="84279"/>
                  </a:lnTo>
                  <a:lnTo>
                    <a:pt x="108459" y="54793"/>
                  </a:lnTo>
                  <a:close/>
                  <a:moveTo>
                    <a:pt x="496" y="18183"/>
                  </a:moveTo>
                  <a:lnTo>
                    <a:pt x="33771" y="5899"/>
                  </a:lnTo>
                  <a:cubicBezTo>
                    <a:pt x="31888" y="914"/>
                    <a:pt x="27334" y="-1181"/>
                    <a:pt x="22355" y="659"/>
                  </a:cubicBezTo>
                  <a:lnTo>
                    <a:pt x="14037" y="3732"/>
                  </a:lnTo>
                  <a:cubicBezTo>
                    <a:pt x="1588" y="8334"/>
                    <a:pt x="-1326" y="13198"/>
                    <a:pt x="496" y="18183"/>
                  </a:cubicBezTo>
                  <a:close/>
                  <a:moveTo>
                    <a:pt x="6629" y="34803"/>
                  </a:moveTo>
                  <a:lnTo>
                    <a:pt x="39904" y="22519"/>
                  </a:lnTo>
                  <a:cubicBezTo>
                    <a:pt x="41725" y="27504"/>
                    <a:pt x="39661" y="32059"/>
                    <a:pt x="34682" y="33904"/>
                  </a:cubicBezTo>
                  <a:lnTo>
                    <a:pt x="26363" y="36971"/>
                  </a:lnTo>
                  <a:cubicBezTo>
                    <a:pt x="13854" y="41580"/>
                    <a:pt x="8511" y="39788"/>
                    <a:pt x="6629" y="34803"/>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338" name="Google Shape;1338;p12"/>
          <p:cNvSpPr txBox="1"/>
          <p:nvPr>
            <p:ph idx="2" type="subTitle"/>
          </p:nvPr>
        </p:nvSpPr>
        <p:spPr>
          <a:xfrm>
            <a:off x="415600" y="2316000"/>
            <a:ext cx="1997700" cy="606900"/>
          </a:xfrm>
          <a:prstGeom prst="rect">
            <a:avLst/>
          </a:prstGeom>
        </p:spPr>
        <p:txBody>
          <a:bodyPr anchorCtr="0" anchor="ctr" bIns="121900" lIns="121900" spcFirstLastPara="1" rIns="121900" wrap="square" tIns="121900">
            <a:noAutofit/>
          </a:bodyPr>
          <a:lstStyle>
            <a:lvl1pPr lvl="0" rtl="0" algn="ctr">
              <a:spcBef>
                <a:spcPts val="0"/>
              </a:spcBef>
              <a:spcAft>
                <a:spcPts val="0"/>
              </a:spcAft>
              <a:buSzPts val="2200"/>
              <a:buNone/>
              <a:defRPr b="1" sz="2200"/>
            </a:lvl1pPr>
            <a:lvl2pPr lvl="1" rtl="0" algn="ctr">
              <a:spcBef>
                <a:spcPts val="0"/>
              </a:spcBef>
              <a:spcAft>
                <a:spcPts val="0"/>
              </a:spcAft>
              <a:buSzPts val="2200"/>
              <a:buNone/>
              <a:defRPr b="1" sz="2200"/>
            </a:lvl2pPr>
            <a:lvl3pPr lvl="2" rtl="0" algn="ctr">
              <a:spcBef>
                <a:spcPts val="2100"/>
              </a:spcBef>
              <a:spcAft>
                <a:spcPts val="0"/>
              </a:spcAft>
              <a:buSzPts val="2200"/>
              <a:buNone/>
              <a:defRPr b="1" sz="2200"/>
            </a:lvl3pPr>
            <a:lvl4pPr lvl="3" rtl="0" algn="ctr">
              <a:spcBef>
                <a:spcPts val="2100"/>
              </a:spcBef>
              <a:spcAft>
                <a:spcPts val="0"/>
              </a:spcAft>
              <a:buSzPts val="2200"/>
              <a:buNone/>
              <a:defRPr b="1" sz="2200"/>
            </a:lvl4pPr>
            <a:lvl5pPr lvl="4" rtl="0" algn="ctr">
              <a:spcBef>
                <a:spcPts val="2100"/>
              </a:spcBef>
              <a:spcAft>
                <a:spcPts val="0"/>
              </a:spcAft>
              <a:buSzPts val="2200"/>
              <a:buNone/>
              <a:defRPr b="1" sz="2200"/>
            </a:lvl5pPr>
            <a:lvl6pPr lvl="5" rtl="0" algn="ctr">
              <a:spcBef>
                <a:spcPts val="2100"/>
              </a:spcBef>
              <a:spcAft>
                <a:spcPts val="0"/>
              </a:spcAft>
              <a:buSzPts val="2200"/>
              <a:buNone/>
              <a:defRPr b="1" sz="2200"/>
            </a:lvl6pPr>
            <a:lvl7pPr lvl="6" rtl="0" algn="ctr">
              <a:spcBef>
                <a:spcPts val="2100"/>
              </a:spcBef>
              <a:spcAft>
                <a:spcPts val="0"/>
              </a:spcAft>
              <a:buSzPts val="2200"/>
              <a:buNone/>
              <a:defRPr b="1" sz="2200"/>
            </a:lvl7pPr>
            <a:lvl8pPr lvl="7" rtl="0" algn="ctr">
              <a:spcBef>
                <a:spcPts val="2100"/>
              </a:spcBef>
              <a:spcAft>
                <a:spcPts val="0"/>
              </a:spcAft>
              <a:buSzPts val="2200"/>
              <a:buNone/>
              <a:defRPr b="1" sz="2200"/>
            </a:lvl8pPr>
            <a:lvl9pPr lvl="8" rtl="0" algn="ctr">
              <a:spcBef>
                <a:spcPts val="2100"/>
              </a:spcBef>
              <a:spcAft>
                <a:spcPts val="2100"/>
              </a:spcAft>
              <a:buSzPts val="2200"/>
              <a:buNone/>
              <a:defRPr b="1" sz="2200"/>
            </a:lvl9pPr>
          </a:lstStyle>
          <a:p/>
        </p:txBody>
      </p:sp>
      <p:sp>
        <p:nvSpPr>
          <p:cNvPr id="1339" name="Google Shape;1339;p12"/>
          <p:cNvSpPr txBox="1"/>
          <p:nvPr>
            <p:ph idx="3" type="subTitle"/>
          </p:nvPr>
        </p:nvSpPr>
        <p:spPr>
          <a:xfrm>
            <a:off x="2775377" y="2316000"/>
            <a:ext cx="1997700" cy="606900"/>
          </a:xfrm>
          <a:prstGeom prst="rect">
            <a:avLst/>
          </a:prstGeom>
        </p:spPr>
        <p:txBody>
          <a:bodyPr anchorCtr="0" anchor="ctr" bIns="121900" lIns="121900" spcFirstLastPara="1" rIns="121900" wrap="square" tIns="121900">
            <a:noAutofit/>
          </a:bodyPr>
          <a:lstStyle>
            <a:lvl1pPr lvl="0" rtl="0" algn="ctr">
              <a:spcBef>
                <a:spcPts val="0"/>
              </a:spcBef>
              <a:spcAft>
                <a:spcPts val="0"/>
              </a:spcAft>
              <a:buSzPts val="2200"/>
              <a:buNone/>
              <a:defRPr b="1" sz="2200"/>
            </a:lvl1pPr>
            <a:lvl2pPr lvl="1" rtl="0" algn="ctr">
              <a:spcBef>
                <a:spcPts val="0"/>
              </a:spcBef>
              <a:spcAft>
                <a:spcPts val="0"/>
              </a:spcAft>
              <a:buSzPts val="2200"/>
              <a:buNone/>
              <a:defRPr b="1" sz="2200"/>
            </a:lvl2pPr>
            <a:lvl3pPr lvl="2" rtl="0" algn="ctr">
              <a:spcBef>
                <a:spcPts val="2100"/>
              </a:spcBef>
              <a:spcAft>
                <a:spcPts val="0"/>
              </a:spcAft>
              <a:buSzPts val="2200"/>
              <a:buNone/>
              <a:defRPr b="1" sz="2200"/>
            </a:lvl3pPr>
            <a:lvl4pPr lvl="3" rtl="0" algn="ctr">
              <a:spcBef>
                <a:spcPts val="2100"/>
              </a:spcBef>
              <a:spcAft>
                <a:spcPts val="0"/>
              </a:spcAft>
              <a:buSzPts val="2200"/>
              <a:buNone/>
              <a:defRPr b="1" sz="2200"/>
            </a:lvl4pPr>
            <a:lvl5pPr lvl="4" rtl="0" algn="ctr">
              <a:spcBef>
                <a:spcPts val="2100"/>
              </a:spcBef>
              <a:spcAft>
                <a:spcPts val="0"/>
              </a:spcAft>
              <a:buSzPts val="2200"/>
              <a:buNone/>
              <a:defRPr b="1" sz="2200"/>
            </a:lvl5pPr>
            <a:lvl6pPr lvl="5" rtl="0" algn="ctr">
              <a:spcBef>
                <a:spcPts val="2100"/>
              </a:spcBef>
              <a:spcAft>
                <a:spcPts val="0"/>
              </a:spcAft>
              <a:buSzPts val="2200"/>
              <a:buNone/>
              <a:defRPr b="1" sz="2200"/>
            </a:lvl6pPr>
            <a:lvl7pPr lvl="6" rtl="0" algn="ctr">
              <a:spcBef>
                <a:spcPts val="2100"/>
              </a:spcBef>
              <a:spcAft>
                <a:spcPts val="0"/>
              </a:spcAft>
              <a:buSzPts val="2200"/>
              <a:buNone/>
              <a:defRPr b="1" sz="2200"/>
            </a:lvl7pPr>
            <a:lvl8pPr lvl="7" rtl="0" algn="ctr">
              <a:spcBef>
                <a:spcPts val="2100"/>
              </a:spcBef>
              <a:spcAft>
                <a:spcPts val="0"/>
              </a:spcAft>
              <a:buSzPts val="2200"/>
              <a:buNone/>
              <a:defRPr b="1" sz="2200"/>
            </a:lvl8pPr>
            <a:lvl9pPr lvl="8" rtl="0" algn="ctr">
              <a:spcBef>
                <a:spcPts val="2100"/>
              </a:spcBef>
              <a:spcAft>
                <a:spcPts val="2100"/>
              </a:spcAft>
              <a:buSzPts val="2200"/>
              <a:buNone/>
              <a:defRPr b="1" sz="2200"/>
            </a:lvl9pPr>
          </a:lstStyle>
          <a:p/>
        </p:txBody>
      </p:sp>
      <p:sp>
        <p:nvSpPr>
          <p:cNvPr id="1340" name="Google Shape;1340;p12"/>
          <p:cNvSpPr txBox="1"/>
          <p:nvPr>
            <p:ph idx="4" type="subTitle"/>
          </p:nvPr>
        </p:nvSpPr>
        <p:spPr>
          <a:xfrm>
            <a:off x="5135153" y="2316000"/>
            <a:ext cx="1997700" cy="606900"/>
          </a:xfrm>
          <a:prstGeom prst="rect">
            <a:avLst/>
          </a:prstGeom>
        </p:spPr>
        <p:txBody>
          <a:bodyPr anchorCtr="0" anchor="ctr" bIns="121900" lIns="121900" spcFirstLastPara="1" rIns="121900" wrap="square" tIns="121900">
            <a:noAutofit/>
          </a:bodyPr>
          <a:lstStyle>
            <a:lvl1pPr lvl="0" rtl="0" algn="ctr">
              <a:spcBef>
                <a:spcPts val="0"/>
              </a:spcBef>
              <a:spcAft>
                <a:spcPts val="0"/>
              </a:spcAft>
              <a:buSzPts val="2200"/>
              <a:buNone/>
              <a:defRPr b="1" sz="2200"/>
            </a:lvl1pPr>
            <a:lvl2pPr lvl="1" rtl="0" algn="ctr">
              <a:spcBef>
                <a:spcPts val="0"/>
              </a:spcBef>
              <a:spcAft>
                <a:spcPts val="0"/>
              </a:spcAft>
              <a:buSzPts val="2200"/>
              <a:buNone/>
              <a:defRPr b="1" sz="2200"/>
            </a:lvl2pPr>
            <a:lvl3pPr lvl="2" rtl="0" algn="ctr">
              <a:spcBef>
                <a:spcPts val="2100"/>
              </a:spcBef>
              <a:spcAft>
                <a:spcPts val="0"/>
              </a:spcAft>
              <a:buSzPts val="2200"/>
              <a:buNone/>
              <a:defRPr b="1" sz="2200"/>
            </a:lvl3pPr>
            <a:lvl4pPr lvl="3" rtl="0" algn="ctr">
              <a:spcBef>
                <a:spcPts val="2100"/>
              </a:spcBef>
              <a:spcAft>
                <a:spcPts val="0"/>
              </a:spcAft>
              <a:buSzPts val="2200"/>
              <a:buNone/>
              <a:defRPr b="1" sz="2200"/>
            </a:lvl4pPr>
            <a:lvl5pPr lvl="4" rtl="0" algn="ctr">
              <a:spcBef>
                <a:spcPts val="2100"/>
              </a:spcBef>
              <a:spcAft>
                <a:spcPts val="0"/>
              </a:spcAft>
              <a:buSzPts val="2200"/>
              <a:buNone/>
              <a:defRPr b="1" sz="2200"/>
            </a:lvl5pPr>
            <a:lvl6pPr lvl="5" rtl="0" algn="ctr">
              <a:spcBef>
                <a:spcPts val="2100"/>
              </a:spcBef>
              <a:spcAft>
                <a:spcPts val="0"/>
              </a:spcAft>
              <a:buSzPts val="2200"/>
              <a:buNone/>
              <a:defRPr b="1" sz="2200"/>
            </a:lvl6pPr>
            <a:lvl7pPr lvl="6" rtl="0" algn="ctr">
              <a:spcBef>
                <a:spcPts val="2100"/>
              </a:spcBef>
              <a:spcAft>
                <a:spcPts val="0"/>
              </a:spcAft>
              <a:buSzPts val="2200"/>
              <a:buNone/>
              <a:defRPr b="1" sz="2200"/>
            </a:lvl7pPr>
            <a:lvl8pPr lvl="7" rtl="0" algn="ctr">
              <a:spcBef>
                <a:spcPts val="2100"/>
              </a:spcBef>
              <a:spcAft>
                <a:spcPts val="0"/>
              </a:spcAft>
              <a:buSzPts val="2200"/>
              <a:buNone/>
              <a:defRPr b="1" sz="2200"/>
            </a:lvl8pPr>
            <a:lvl9pPr lvl="8" rtl="0" algn="ctr">
              <a:spcBef>
                <a:spcPts val="2100"/>
              </a:spcBef>
              <a:spcAft>
                <a:spcPts val="2100"/>
              </a:spcAft>
              <a:buSzPts val="2200"/>
              <a:buNone/>
              <a:defRPr b="1" sz="2200"/>
            </a:lvl9pPr>
          </a:lstStyle>
          <a:p/>
        </p:txBody>
      </p:sp>
      <p:sp>
        <p:nvSpPr>
          <p:cNvPr id="1341" name="Google Shape;1341;p12"/>
          <p:cNvSpPr txBox="1"/>
          <p:nvPr>
            <p:ph idx="5" type="subTitle"/>
          </p:nvPr>
        </p:nvSpPr>
        <p:spPr>
          <a:xfrm>
            <a:off x="7494930" y="2316000"/>
            <a:ext cx="1997700" cy="606900"/>
          </a:xfrm>
          <a:prstGeom prst="rect">
            <a:avLst/>
          </a:prstGeom>
        </p:spPr>
        <p:txBody>
          <a:bodyPr anchorCtr="0" anchor="ctr" bIns="121900" lIns="121900" spcFirstLastPara="1" rIns="121900" wrap="square" tIns="121900">
            <a:noAutofit/>
          </a:bodyPr>
          <a:lstStyle>
            <a:lvl1pPr lvl="0" rtl="0" algn="ctr">
              <a:spcBef>
                <a:spcPts val="0"/>
              </a:spcBef>
              <a:spcAft>
                <a:spcPts val="0"/>
              </a:spcAft>
              <a:buSzPts val="2200"/>
              <a:buNone/>
              <a:defRPr b="1" sz="2200"/>
            </a:lvl1pPr>
            <a:lvl2pPr lvl="1" rtl="0" algn="ctr">
              <a:spcBef>
                <a:spcPts val="0"/>
              </a:spcBef>
              <a:spcAft>
                <a:spcPts val="0"/>
              </a:spcAft>
              <a:buSzPts val="2200"/>
              <a:buNone/>
              <a:defRPr b="1" sz="2200"/>
            </a:lvl2pPr>
            <a:lvl3pPr lvl="2" rtl="0" algn="ctr">
              <a:spcBef>
                <a:spcPts val="2100"/>
              </a:spcBef>
              <a:spcAft>
                <a:spcPts val="0"/>
              </a:spcAft>
              <a:buSzPts val="2200"/>
              <a:buNone/>
              <a:defRPr b="1" sz="2200"/>
            </a:lvl3pPr>
            <a:lvl4pPr lvl="3" rtl="0" algn="ctr">
              <a:spcBef>
                <a:spcPts val="2100"/>
              </a:spcBef>
              <a:spcAft>
                <a:spcPts val="0"/>
              </a:spcAft>
              <a:buSzPts val="2200"/>
              <a:buNone/>
              <a:defRPr b="1" sz="2200"/>
            </a:lvl4pPr>
            <a:lvl5pPr lvl="4" rtl="0" algn="ctr">
              <a:spcBef>
                <a:spcPts val="2100"/>
              </a:spcBef>
              <a:spcAft>
                <a:spcPts val="0"/>
              </a:spcAft>
              <a:buSzPts val="2200"/>
              <a:buNone/>
              <a:defRPr b="1" sz="2200"/>
            </a:lvl5pPr>
            <a:lvl6pPr lvl="5" rtl="0" algn="ctr">
              <a:spcBef>
                <a:spcPts val="2100"/>
              </a:spcBef>
              <a:spcAft>
                <a:spcPts val="0"/>
              </a:spcAft>
              <a:buSzPts val="2200"/>
              <a:buNone/>
              <a:defRPr b="1" sz="2200"/>
            </a:lvl6pPr>
            <a:lvl7pPr lvl="6" rtl="0" algn="ctr">
              <a:spcBef>
                <a:spcPts val="2100"/>
              </a:spcBef>
              <a:spcAft>
                <a:spcPts val="0"/>
              </a:spcAft>
              <a:buSzPts val="2200"/>
              <a:buNone/>
              <a:defRPr b="1" sz="2200"/>
            </a:lvl7pPr>
            <a:lvl8pPr lvl="7" rtl="0" algn="ctr">
              <a:spcBef>
                <a:spcPts val="2100"/>
              </a:spcBef>
              <a:spcAft>
                <a:spcPts val="0"/>
              </a:spcAft>
              <a:buSzPts val="2200"/>
              <a:buNone/>
              <a:defRPr b="1" sz="2200"/>
            </a:lvl8pPr>
            <a:lvl9pPr lvl="8" rtl="0" algn="ctr">
              <a:spcBef>
                <a:spcPts val="2100"/>
              </a:spcBef>
              <a:spcAft>
                <a:spcPts val="2100"/>
              </a:spcAft>
              <a:buSzPts val="2200"/>
              <a:buNone/>
              <a:defRPr b="1" sz="2200"/>
            </a:lvl9pPr>
          </a:lstStyle>
          <a:p/>
        </p:txBody>
      </p:sp>
      <p:sp>
        <p:nvSpPr>
          <p:cNvPr id="1342" name="Google Shape;1342;p12"/>
          <p:cNvSpPr txBox="1"/>
          <p:nvPr>
            <p:ph idx="6" type="subTitle"/>
          </p:nvPr>
        </p:nvSpPr>
        <p:spPr>
          <a:xfrm>
            <a:off x="9854707" y="2316000"/>
            <a:ext cx="1997700" cy="606900"/>
          </a:xfrm>
          <a:prstGeom prst="rect">
            <a:avLst/>
          </a:prstGeom>
        </p:spPr>
        <p:txBody>
          <a:bodyPr anchorCtr="0" anchor="ctr" bIns="121900" lIns="121900" spcFirstLastPara="1" rIns="121900" wrap="square" tIns="121900">
            <a:noAutofit/>
          </a:bodyPr>
          <a:lstStyle>
            <a:lvl1pPr lvl="0" rtl="0" algn="ctr">
              <a:spcBef>
                <a:spcPts val="0"/>
              </a:spcBef>
              <a:spcAft>
                <a:spcPts val="0"/>
              </a:spcAft>
              <a:buSzPts val="2200"/>
              <a:buNone/>
              <a:defRPr b="1" sz="2200"/>
            </a:lvl1pPr>
            <a:lvl2pPr lvl="1" rtl="0" algn="ctr">
              <a:spcBef>
                <a:spcPts val="0"/>
              </a:spcBef>
              <a:spcAft>
                <a:spcPts val="0"/>
              </a:spcAft>
              <a:buSzPts val="2200"/>
              <a:buNone/>
              <a:defRPr b="1" sz="2200"/>
            </a:lvl2pPr>
            <a:lvl3pPr lvl="2" rtl="0" algn="ctr">
              <a:spcBef>
                <a:spcPts val="2100"/>
              </a:spcBef>
              <a:spcAft>
                <a:spcPts val="0"/>
              </a:spcAft>
              <a:buSzPts val="2200"/>
              <a:buNone/>
              <a:defRPr b="1" sz="2200"/>
            </a:lvl3pPr>
            <a:lvl4pPr lvl="3" rtl="0" algn="ctr">
              <a:spcBef>
                <a:spcPts val="2100"/>
              </a:spcBef>
              <a:spcAft>
                <a:spcPts val="0"/>
              </a:spcAft>
              <a:buSzPts val="2200"/>
              <a:buNone/>
              <a:defRPr b="1" sz="2200"/>
            </a:lvl4pPr>
            <a:lvl5pPr lvl="4" rtl="0" algn="ctr">
              <a:spcBef>
                <a:spcPts val="2100"/>
              </a:spcBef>
              <a:spcAft>
                <a:spcPts val="0"/>
              </a:spcAft>
              <a:buSzPts val="2200"/>
              <a:buNone/>
              <a:defRPr b="1" sz="2200"/>
            </a:lvl5pPr>
            <a:lvl6pPr lvl="5" rtl="0" algn="ctr">
              <a:spcBef>
                <a:spcPts val="2100"/>
              </a:spcBef>
              <a:spcAft>
                <a:spcPts val="0"/>
              </a:spcAft>
              <a:buSzPts val="2200"/>
              <a:buNone/>
              <a:defRPr b="1" sz="2200"/>
            </a:lvl6pPr>
            <a:lvl7pPr lvl="6" rtl="0" algn="ctr">
              <a:spcBef>
                <a:spcPts val="2100"/>
              </a:spcBef>
              <a:spcAft>
                <a:spcPts val="0"/>
              </a:spcAft>
              <a:buSzPts val="2200"/>
              <a:buNone/>
              <a:defRPr b="1" sz="2200"/>
            </a:lvl7pPr>
            <a:lvl8pPr lvl="7" rtl="0" algn="ctr">
              <a:spcBef>
                <a:spcPts val="2100"/>
              </a:spcBef>
              <a:spcAft>
                <a:spcPts val="0"/>
              </a:spcAft>
              <a:buSzPts val="2200"/>
              <a:buNone/>
              <a:defRPr b="1" sz="2200"/>
            </a:lvl8pPr>
            <a:lvl9pPr lvl="8" rtl="0" algn="ctr">
              <a:spcBef>
                <a:spcPts val="2100"/>
              </a:spcBef>
              <a:spcAft>
                <a:spcPts val="2100"/>
              </a:spcAft>
              <a:buSzPts val="2200"/>
              <a:buNone/>
              <a:defRPr b="1" sz="2200"/>
            </a:lvl9pPr>
          </a:lstStyle>
          <a:p/>
        </p:txBody>
      </p:sp>
      <p:sp>
        <p:nvSpPr>
          <p:cNvPr id="1343" name="Google Shape;1343;p12"/>
          <p:cNvSpPr txBox="1"/>
          <p:nvPr>
            <p:ph type="title"/>
          </p:nvPr>
        </p:nvSpPr>
        <p:spPr>
          <a:xfrm>
            <a:off x="415600" y="974367"/>
            <a:ext cx="11360700" cy="763500"/>
          </a:xfrm>
          <a:prstGeom prst="rect">
            <a:avLst/>
          </a:prstGeom>
        </p:spPr>
        <p:txBody>
          <a:bodyPr anchorCtr="0" anchor="ctr" bIns="121900" lIns="121900" spcFirstLastPara="1" rIns="121900" wrap="square" tIns="121900">
            <a:noAutofit/>
          </a:bodyPr>
          <a:lstStyle>
            <a:lvl1pPr indent="0" lvl="0" marL="0" marR="0" rtl="0" algn="ctr">
              <a:lnSpc>
                <a:spcPct val="100000"/>
              </a:lnSpc>
              <a:spcBef>
                <a:spcPts val="0"/>
              </a:spcBef>
              <a:spcAft>
                <a:spcPts val="0"/>
              </a:spcAft>
              <a:buClr>
                <a:schemeClr val="dk1"/>
              </a:buClr>
              <a:buSzPts val="4000"/>
              <a:buFont typeface="Aldrich"/>
              <a:buNone/>
              <a:defRPr/>
            </a:lvl1pPr>
            <a:lvl2pPr lvl="1"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2pPr>
            <a:lvl3pPr lvl="2"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3pPr>
            <a:lvl4pPr lvl="3"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4pPr>
            <a:lvl5pPr lvl="4"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5pPr>
            <a:lvl6pPr lvl="5"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6pPr>
            <a:lvl7pPr lvl="6"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7pPr>
            <a:lvl8pPr lvl="7"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8pPr>
            <a:lvl9pPr lvl="8"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9pPr>
          </a:lstStyle>
          <a:p/>
        </p:txBody>
      </p:sp>
      <p:sp>
        <p:nvSpPr>
          <p:cNvPr id="1344" name="Google Shape;1344;p12"/>
          <p:cNvSpPr txBox="1"/>
          <p:nvPr>
            <p:ph idx="7" type="body"/>
          </p:nvPr>
        </p:nvSpPr>
        <p:spPr>
          <a:xfrm>
            <a:off x="2775375" y="3238625"/>
            <a:ext cx="1997700" cy="2330100"/>
          </a:xfrm>
          <a:prstGeom prst="rect">
            <a:avLst/>
          </a:prstGeom>
        </p:spPr>
        <p:txBody>
          <a:bodyPr anchorCtr="0" anchor="t" bIns="121900" lIns="121900" spcFirstLastPara="1" rIns="121900" wrap="square" tIns="121900">
            <a:noAutofit/>
          </a:bodyPr>
          <a:lstStyle>
            <a:lvl1pPr indent="-330200" lvl="0" marL="457200" rtl="0">
              <a:spcBef>
                <a:spcPts val="0"/>
              </a:spcBef>
              <a:spcAft>
                <a:spcPts val="0"/>
              </a:spcAft>
              <a:buSzPts val="1600"/>
              <a:buChar char="●"/>
              <a:defRPr sz="1600"/>
            </a:lvl1pPr>
            <a:lvl2pPr indent="-330200" lvl="1" marL="914400" rtl="0">
              <a:spcBef>
                <a:spcPts val="0"/>
              </a:spcBef>
              <a:spcAft>
                <a:spcPts val="0"/>
              </a:spcAft>
              <a:buSzPts val="1600"/>
              <a:buChar char="○"/>
              <a:defRPr sz="1600"/>
            </a:lvl2pPr>
            <a:lvl3pPr indent="-330200" lvl="2" marL="1371600" rtl="0">
              <a:spcBef>
                <a:spcPts val="2100"/>
              </a:spcBef>
              <a:spcAft>
                <a:spcPts val="0"/>
              </a:spcAft>
              <a:buSzPts val="1600"/>
              <a:buChar char="■"/>
              <a:defRPr sz="1600"/>
            </a:lvl3pPr>
            <a:lvl4pPr indent="-330200" lvl="3" marL="1828800" rtl="0">
              <a:spcBef>
                <a:spcPts val="2100"/>
              </a:spcBef>
              <a:spcAft>
                <a:spcPts val="0"/>
              </a:spcAft>
              <a:buSzPts val="1600"/>
              <a:buChar char="●"/>
              <a:defRPr sz="1600"/>
            </a:lvl4pPr>
            <a:lvl5pPr indent="-330200" lvl="4" marL="2286000" rtl="0">
              <a:spcBef>
                <a:spcPts val="2100"/>
              </a:spcBef>
              <a:spcAft>
                <a:spcPts val="0"/>
              </a:spcAft>
              <a:buSzPts val="1600"/>
              <a:buChar char="○"/>
              <a:defRPr sz="1600"/>
            </a:lvl5pPr>
            <a:lvl6pPr indent="-330200" lvl="5" marL="2743200" rtl="0">
              <a:spcBef>
                <a:spcPts val="2100"/>
              </a:spcBef>
              <a:spcAft>
                <a:spcPts val="0"/>
              </a:spcAft>
              <a:buSzPts val="1600"/>
              <a:buChar char="■"/>
              <a:defRPr sz="1600"/>
            </a:lvl6pPr>
            <a:lvl7pPr indent="-330200" lvl="6" marL="3200400" rtl="0">
              <a:spcBef>
                <a:spcPts val="2100"/>
              </a:spcBef>
              <a:spcAft>
                <a:spcPts val="0"/>
              </a:spcAft>
              <a:buSzPts val="1600"/>
              <a:buChar char="●"/>
              <a:defRPr sz="1600"/>
            </a:lvl7pPr>
            <a:lvl8pPr indent="-330200" lvl="7" marL="3657600" rtl="0">
              <a:spcBef>
                <a:spcPts val="2100"/>
              </a:spcBef>
              <a:spcAft>
                <a:spcPts val="0"/>
              </a:spcAft>
              <a:buSzPts val="1600"/>
              <a:buChar char="○"/>
              <a:defRPr sz="1600"/>
            </a:lvl8pPr>
            <a:lvl9pPr indent="-330200" lvl="8" marL="4114800" rtl="0">
              <a:spcBef>
                <a:spcPts val="2100"/>
              </a:spcBef>
              <a:spcAft>
                <a:spcPts val="2100"/>
              </a:spcAft>
              <a:buSzPts val="1600"/>
              <a:buChar char="■"/>
              <a:defRPr sz="1600"/>
            </a:lvl9pPr>
          </a:lstStyle>
          <a:p/>
        </p:txBody>
      </p:sp>
      <p:sp>
        <p:nvSpPr>
          <p:cNvPr id="1345" name="Google Shape;1345;p12"/>
          <p:cNvSpPr txBox="1"/>
          <p:nvPr>
            <p:ph idx="8" type="body"/>
          </p:nvPr>
        </p:nvSpPr>
        <p:spPr>
          <a:xfrm>
            <a:off x="5135150" y="3238625"/>
            <a:ext cx="1997700" cy="2330100"/>
          </a:xfrm>
          <a:prstGeom prst="rect">
            <a:avLst/>
          </a:prstGeom>
        </p:spPr>
        <p:txBody>
          <a:bodyPr anchorCtr="0" anchor="t" bIns="121900" lIns="121900" spcFirstLastPara="1" rIns="121900" wrap="square" tIns="121900">
            <a:noAutofit/>
          </a:bodyPr>
          <a:lstStyle>
            <a:lvl1pPr indent="-330200" lvl="0" marL="457200" rtl="0">
              <a:spcBef>
                <a:spcPts val="0"/>
              </a:spcBef>
              <a:spcAft>
                <a:spcPts val="0"/>
              </a:spcAft>
              <a:buSzPts val="1600"/>
              <a:buChar char="●"/>
              <a:defRPr sz="1600"/>
            </a:lvl1pPr>
            <a:lvl2pPr indent="-330200" lvl="1" marL="914400" rtl="0">
              <a:spcBef>
                <a:spcPts val="0"/>
              </a:spcBef>
              <a:spcAft>
                <a:spcPts val="0"/>
              </a:spcAft>
              <a:buSzPts val="1600"/>
              <a:buChar char="○"/>
              <a:defRPr sz="1600"/>
            </a:lvl2pPr>
            <a:lvl3pPr indent="-330200" lvl="2" marL="1371600" rtl="0">
              <a:spcBef>
                <a:spcPts val="2100"/>
              </a:spcBef>
              <a:spcAft>
                <a:spcPts val="0"/>
              </a:spcAft>
              <a:buSzPts val="1600"/>
              <a:buChar char="■"/>
              <a:defRPr sz="1600"/>
            </a:lvl3pPr>
            <a:lvl4pPr indent="-330200" lvl="3" marL="1828800" rtl="0">
              <a:spcBef>
                <a:spcPts val="2100"/>
              </a:spcBef>
              <a:spcAft>
                <a:spcPts val="0"/>
              </a:spcAft>
              <a:buSzPts val="1600"/>
              <a:buChar char="●"/>
              <a:defRPr sz="1600"/>
            </a:lvl4pPr>
            <a:lvl5pPr indent="-330200" lvl="4" marL="2286000" rtl="0">
              <a:spcBef>
                <a:spcPts val="2100"/>
              </a:spcBef>
              <a:spcAft>
                <a:spcPts val="0"/>
              </a:spcAft>
              <a:buSzPts val="1600"/>
              <a:buChar char="○"/>
              <a:defRPr sz="1600"/>
            </a:lvl5pPr>
            <a:lvl6pPr indent="-330200" lvl="5" marL="2743200" rtl="0">
              <a:spcBef>
                <a:spcPts val="2100"/>
              </a:spcBef>
              <a:spcAft>
                <a:spcPts val="0"/>
              </a:spcAft>
              <a:buSzPts val="1600"/>
              <a:buChar char="■"/>
              <a:defRPr sz="1600"/>
            </a:lvl6pPr>
            <a:lvl7pPr indent="-330200" lvl="6" marL="3200400" rtl="0">
              <a:spcBef>
                <a:spcPts val="2100"/>
              </a:spcBef>
              <a:spcAft>
                <a:spcPts val="0"/>
              </a:spcAft>
              <a:buSzPts val="1600"/>
              <a:buChar char="●"/>
              <a:defRPr sz="1600"/>
            </a:lvl7pPr>
            <a:lvl8pPr indent="-330200" lvl="7" marL="3657600" rtl="0">
              <a:spcBef>
                <a:spcPts val="2100"/>
              </a:spcBef>
              <a:spcAft>
                <a:spcPts val="0"/>
              </a:spcAft>
              <a:buSzPts val="1600"/>
              <a:buChar char="○"/>
              <a:defRPr sz="1600"/>
            </a:lvl8pPr>
            <a:lvl9pPr indent="-330200" lvl="8" marL="4114800" rtl="0">
              <a:spcBef>
                <a:spcPts val="2100"/>
              </a:spcBef>
              <a:spcAft>
                <a:spcPts val="2100"/>
              </a:spcAft>
              <a:buSzPts val="1600"/>
              <a:buChar char="■"/>
              <a:defRPr sz="1600"/>
            </a:lvl9pPr>
          </a:lstStyle>
          <a:p/>
        </p:txBody>
      </p:sp>
      <p:sp>
        <p:nvSpPr>
          <p:cNvPr id="1346" name="Google Shape;1346;p12"/>
          <p:cNvSpPr txBox="1"/>
          <p:nvPr>
            <p:ph idx="9" type="body"/>
          </p:nvPr>
        </p:nvSpPr>
        <p:spPr>
          <a:xfrm>
            <a:off x="7494925" y="3238625"/>
            <a:ext cx="1997700" cy="2330100"/>
          </a:xfrm>
          <a:prstGeom prst="rect">
            <a:avLst/>
          </a:prstGeom>
        </p:spPr>
        <p:txBody>
          <a:bodyPr anchorCtr="0" anchor="t" bIns="121900" lIns="121900" spcFirstLastPara="1" rIns="121900" wrap="square" tIns="121900">
            <a:noAutofit/>
          </a:bodyPr>
          <a:lstStyle>
            <a:lvl1pPr indent="-330200" lvl="0" marL="457200" rtl="0">
              <a:spcBef>
                <a:spcPts val="0"/>
              </a:spcBef>
              <a:spcAft>
                <a:spcPts val="0"/>
              </a:spcAft>
              <a:buSzPts val="1600"/>
              <a:buChar char="●"/>
              <a:defRPr sz="1600"/>
            </a:lvl1pPr>
            <a:lvl2pPr indent="-330200" lvl="1" marL="914400" rtl="0">
              <a:spcBef>
                <a:spcPts val="0"/>
              </a:spcBef>
              <a:spcAft>
                <a:spcPts val="0"/>
              </a:spcAft>
              <a:buSzPts val="1600"/>
              <a:buChar char="○"/>
              <a:defRPr sz="1600"/>
            </a:lvl2pPr>
            <a:lvl3pPr indent="-330200" lvl="2" marL="1371600" rtl="0">
              <a:spcBef>
                <a:spcPts val="2100"/>
              </a:spcBef>
              <a:spcAft>
                <a:spcPts val="0"/>
              </a:spcAft>
              <a:buSzPts val="1600"/>
              <a:buChar char="■"/>
              <a:defRPr sz="1600"/>
            </a:lvl3pPr>
            <a:lvl4pPr indent="-330200" lvl="3" marL="1828800" rtl="0">
              <a:spcBef>
                <a:spcPts val="2100"/>
              </a:spcBef>
              <a:spcAft>
                <a:spcPts val="0"/>
              </a:spcAft>
              <a:buSzPts val="1600"/>
              <a:buChar char="●"/>
              <a:defRPr sz="1600"/>
            </a:lvl4pPr>
            <a:lvl5pPr indent="-330200" lvl="4" marL="2286000" rtl="0">
              <a:spcBef>
                <a:spcPts val="2100"/>
              </a:spcBef>
              <a:spcAft>
                <a:spcPts val="0"/>
              </a:spcAft>
              <a:buSzPts val="1600"/>
              <a:buChar char="○"/>
              <a:defRPr sz="1600"/>
            </a:lvl5pPr>
            <a:lvl6pPr indent="-330200" lvl="5" marL="2743200" rtl="0">
              <a:spcBef>
                <a:spcPts val="2100"/>
              </a:spcBef>
              <a:spcAft>
                <a:spcPts val="0"/>
              </a:spcAft>
              <a:buSzPts val="1600"/>
              <a:buChar char="■"/>
              <a:defRPr sz="1600"/>
            </a:lvl6pPr>
            <a:lvl7pPr indent="-330200" lvl="6" marL="3200400" rtl="0">
              <a:spcBef>
                <a:spcPts val="2100"/>
              </a:spcBef>
              <a:spcAft>
                <a:spcPts val="0"/>
              </a:spcAft>
              <a:buSzPts val="1600"/>
              <a:buChar char="●"/>
              <a:defRPr sz="1600"/>
            </a:lvl7pPr>
            <a:lvl8pPr indent="-330200" lvl="7" marL="3657600" rtl="0">
              <a:spcBef>
                <a:spcPts val="2100"/>
              </a:spcBef>
              <a:spcAft>
                <a:spcPts val="0"/>
              </a:spcAft>
              <a:buSzPts val="1600"/>
              <a:buChar char="○"/>
              <a:defRPr sz="1600"/>
            </a:lvl8pPr>
            <a:lvl9pPr indent="-330200" lvl="8" marL="4114800" rtl="0">
              <a:spcBef>
                <a:spcPts val="2100"/>
              </a:spcBef>
              <a:spcAft>
                <a:spcPts val="2100"/>
              </a:spcAft>
              <a:buSzPts val="1600"/>
              <a:buChar char="■"/>
              <a:defRPr sz="1600"/>
            </a:lvl9pPr>
          </a:lstStyle>
          <a:p/>
        </p:txBody>
      </p:sp>
      <p:sp>
        <p:nvSpPr>
          <p:cNvPr id="1347" name="Google Shape;1347;p12"/>
          <p:cNvSpPr txBox="1"/>
          <p:nvPr>
            <p:ph idx="13" type="body"/>
          </p:nvPr>
        </p:nvSpPr>
        <p:spPr>
          <a:xfrm>
            <a:off x="9854700" y="3238625"/>
            <a:ext cx="1997700" cy="2330100"/>
          </a:xfrm>
          <a:prstGeom prst="rect">
            <a:avLst/>
          </a:prstGeom>
        </p:spPr>
        <p:txBody>
          <a:bodyPr anchorCtr="0" anchor="t" bIns="121900" lIns="121900" spcFirstLastPara="1" rIns="121900" wrap="square" tIns="121900">
            <a:noAutofit/>
          </a:bodyPr>
          <a:lstStyle>
            <a:lvl1pPr indent="-330200" lvl="0" marL="457200" rtl="0">
              <a:spcBef>
                <a:spcPts val="0"/>
              </a:spcBef>
              <a:spcAft>
                <a:spcPts val="0"/>
              </a:spcAft>
              <a:buSzPts val="1600"/>
              <a:buChar char="●"/>
              <a:defRPr sz="1600"/>
            </a:lvl1pPr>
            <a:lvl2pPr indent="-330200" lvl="1" marL="914400" rtl="0">
              <a:spcBef>
                <a:spcPts val="0"/>
              </a:spcBef>
              <a:spcAft>
                <a:spcPts val="0"/>
              </a:spcAft>
              <a:buSzPts val="1600"/>
              <a:buChar char="○"/>
              <a:defRPr sz="1600"/>
            </a:lvl2pPr>
            <a:lvl3pPr indent="-330200" lvl="2" marL="1371600" rtl="0">
              <a:spcBef>
                <a:spcPts val="2100"/>
              </a:spcBef>
              <a:spcAft>
                <a:spcPts val="0"/>
              </a:spcAft>
              <a:buSzPts val="1600"/>
              <a:buChar char="■"/>
              <a:defRPr sz="1600"/>
            </a:lvl3pPr>
            <a:lvl4pPr indent="-330200" lvl="3" marL="1828800" rtl="0">
              <a:spcBef>
                <a:spcPts val="2100"/>
              </a:spcBef>
              <a:spcAft>
                <a:spcPts val="0"/>
              </a:spcAft>
              <a:buSzPts val="1600"/>
              <a:buChar char="●"/>
              <a:defRPr sz="1600"/>
            </a:lvl4pPr>
            <a:lvl5pPr indent="-330200" lvl="4" marL="2286000" rtl="0">
              <a:spcBef>
                <a:spcPts val="2100"/>
              </a:spcBef>
              <a:spcAft>
                <a:spcPts val="0"/>
              </a:spcAft>
              <a:buSzPts val="1600"/>
              <a:buChar char="○"/>
              <a:defRPr sz="1600"/>
            </a:lvl5pPr>
            <a:lvl6pPr indent="-330200" lvl="5" marL="2743200" rtl="0">
              <a:spcBef>
                <a:spcPts val="2100"/>
              </a:spcBef>
              <a:spcAft>
                <a:spcPts val="0"/>
              </a:spcAft>
              <a:buSzPts val="1600"/>
              <a:buChar char="■"/>
              <a:defRPr sz="1600"/>
            </a:lvl6pPr>
            <a:lvl7pPr indent="-330200" lvl="6" marL="3200400" rtl="0">
              <a:spcBef>
                <a:spcPts val="2100"/>
              </a:spcBef>
              <a:spcAft>
                <a:spcPts val="0"/>
              </a:spcAft>
              <a:buSzPts val="1600"/>
              <a:buChar char="●"/>
              <a:defRPr sz="1600"/>
            </a:lvl7pPr>
            <a:lvl8pPr indent="-330200" lvl="7" marL="3657600" rtl="0">
              <a:spcBef>
                <a:spcPts val="2100"/>
              </a:spcBef>
              <a:spcAft>
                <a:spcPts val="0"/>
              </a:spcAft>
              <a:buSzPts val="1600"/>
              <a:buChar char="○"/>
              <a:defRPr sz="1600"/>
            </a:lvl8pPr>
            <a:lvl9pPr indent="-330200" lvl="8" marL="4114800" rtl="0">
              <a:spcBef>
                <a:spcPts val="2100"/>
              </a:spcBef>
              <a:spcAft>
                <a:spcPts val="2100"/>
              </a:spcAft>
              <a:buSzPts val="1600"/>
              <a:buChar char="■"/>
              <a:defRPr sz="1600"/>
            </a:lvl9pPr>
          </a:lstStyle>
          <a:p/>
        </p:txBody>
      </p:sp>
      <p:grpSp>
        <p:nvGrpSpPr>
          <p:cNvPr id="1348" name="Google Shape;1348;p12"/>
          <p:cNvGrpSpPr/>
          <p:nvPr/>
        </p:nvGrpSpPr>
        <p:grpSpPr>
          <a:xfrm flipH="1">
            <a:off x="-77600" y="3954487"/>
            <a:ext cx="3552722" cy="3080964"/>
            <a:chOff x="5258534" y="2563009"/>
            <a:chExt cx="2241041" cy="1943458"/>
          </a:xfrm>
        </p:grpSpPr>
        <p:sp>
          <p:nvSpPr>
            <p:cNvPr id="1349" name="Google Shape;1349;p12"/>
            <p:cNvSpPr/>
            <p:nvPr/>
          </p:nvSpPr>
          <p:spPr>
            <a:xfrm>
              <a:off x="5810020" y="2563009"/>
              <a:ext cx="1446122" cy="1877199"/>
            </a:xfrm>
            <a:custGeom>
              <a:rect b="b" l="l" r="r" t="t"/>
              <a:pathLst>
                <a:path extrusionOk="0" h="1877199" w="1446122">
                  <a:moveTo>
                    <a:pt x="1442418" y="0"/>
                  </a:moveTo>
                  <a:cubicBezTo>
                    <a:pt x="1467981" y="73358"/>
                    <a:pt x="1353703" y="305109"/>
                    <a:pt x="1330082" y="377101"/>
                  </a:cubicBezTo>
                  <a:cubicBezTo>
                    <a:pt x="1308223" y="443652"/>
                    <a:pt x="1273793" y="505455"/>
                    <a:pt x="1249930" y="571508"/>
                  </a:cubicBezTo>
                  <a:cubicBezTo>
                    <a:pt x="1148888" y="850914"/>
                    <a:pt x="1024591" y="1149277"/>
                    <a:pt x="801195" y="1353388"/>
                  </a:cubicBezTo>
                  <a:cubicBezTo>
                    <a:pt x="683151" y="1461266"/>
                    <a:pt x="547803" y="1553302"/>
                    <a:pt x="406867" y="1630425"/>
                  </a:cubicBezTo>
                  <a:cubicBezTo>
                    <a:pt x="367519" y="1651963"/>
                    <a:pt x="322099" y="1681838"/>
                    <a:pt x="280201" y="1696429"/>
                  </a:cubicBezTo>
                  <a:cubicBezTo>
                    <a:pt x="275829" y="1697960"/>
                    <a:pt x="2028" y="1882882"/>
                    <a:pt x="0" y="1877065"/>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50" name="Google Shape;1350;p12"/>
            <p:cNvSpPr/>
            <p:nvPr/>
          </p:nvSpPr>
          <p:spPr>
            <a:xfrm>
              <a:off x="6814276" y="3833414"/>
              <a:ext cx="63588" cy="522882"/>
            </a:xfrm>
            <a:custGeom>
              <a:rect b="b" l="l" r="r" t="t"/>
              <a:pathLst>
                <a:path extrusionOk="0" h="522882" w="63588">
                  <a:moveTo>
                    <a:pt x="2969" y="0"/>
                  </a:moveTo>
                  <a:cubicBezTo>
                    <a:pt x="-9176" y="19656"/>
                    <a:pt x="19606" y="100677"/>
                    <a:pt x="23614" y="126301"/>
                  </a:cubicBezTo>
                  <a:cubicBezTo>
                    <a:pt x="40373" y="233142"/>
                    <a:pt x="71463" y="414931"/>
                    <a:pt x="61748" y="522882"/>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51" name="Google Shape;1351;p12"/>
            <p:cNvSpPr/>
            <p:nvPr/>
          </p:nvSpPr>
          <p:spPr>
            <a:xfrm>
              <a:off x="6305420" y="2881957"/>
              <a:ext cx="1194155" cy="1624510"/>
            </a:xfrm>
            <a:custGeom>
              <a:rect b="b" l="l" r="r" t="t"/>
              <a:pathLst>
                <a:path extrusionOk="0" h="1624510" w="1194155">
                  <a:moveTo>
                    <a:pt x="1194156" y="0"/>
                  </a:moveTo>
                  <a:cubicBezTo>
                    <a:pt x="1163006" y="123442"/>
                    <a:pt x="742993" y="520514"/>
                    <a:pt x="676077" y="625247"/>
                  </a:cubicBezTo>
                  <a:cubicBezTo>
                    <a:pt x="549533" y="823103"/>
                    <a:pt x="408355" y="1010345"/>
                    <a:pt x="282599" y="1207042"/>
                  </a:cubicBezTo>
                  <a:cubicBezTo>
                    <a:pt x="230925" y="1287832"/>
                    <a:pt x="80456" y="1569812"/>
                    <a:pt x="0" y="1624511"/>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52" name="Google Shape;1352;p12"/>
            <p:cNvSpPr/>
            <p:nvPr/>
          </p:nvSpPr>
          <p:spPr>
            <a:xfrm>
              <a:off x="6804857" y="3783379"/>
              <a:ext cx="482860" cy="438126"/>
            </a:xfrm>
            <a:custGeom>
              <a:rect b="b" l="l" r="r" t="t"/>
              <a:pathLst>
                <a:path extrusionOk="0" h="438126" w="482860">
                  <a:moveTo>
                    <a:pt x="0" y="0"/>
                  </a:moveTo>
                  <a:cubicBezTo>
                    <a:pt x="167592" y="133619"/>
                    <a:pt x="341985" y="276776"/>
                    <a:pt x="482860" y="438126"/>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53" name="Google Shape;1353;p12"/>
            <p:cNvSpPr/>
            <p:nvPr/>
          </p:nvSpPr>
          <p:spPr>
            <a:xfrm>
              <a:off x="6800303" y="3780033"/>
              <a:ext cx="699272" cy="65883"/>
            </a:xfrm>
            <a:custGeom>
              <a:rect b="b" l="l" r="r" t="t"/>
              <a:pathLst>
                <a:path extrusionOk="0" h="65883" w="699272">
                  <a:moveTo>
                    <a:pt x="0" y="595"/>
                  </a:moveTo>
                  <a:cubicBezTo>
                    <a:pt x="2125" y="-2884"/>
                    <a:pt x="149800" y="10019"/>
                    <a:pt x="160366" y="10129"/>
                  </a:cubicBezTo>
                  <a:cubicBezTo>
                    <a:pt x="245863" y="11057"/>
                    <a:pt x="332452" y="19911"/>
                    <a:pt x="417281" y="30750"/>
                  </a:cubicBezTo>
                  <a:cubicBezTo>
                    <a:pt x="509638" y="42542"/>
                    <a:pt x="608433" y="44673"/>
                    <a:pt x="699273" y="65884"/>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54" name="Google Shape;1354;p12"/>
            <p:cNvSpPr/>
            <p:nvPr/>
          </p:nvSpPr>
          <p:spPr>
            <a:xfrm>
              <a:off x="5258534" y="3812350"/>
              <a:ext cx="1453904" cy="467827"/>
            </a:xfrm>
            <a:custGeom>
              <a:rect b="b" l="l" r="r" t="t"/>
              <a:pathLst>
                <a:path extrusionOk="0" h="467827" w="1453904">
                  <a:moveTo>
                    <a:pt x="1453904" y="0"/>
                  </a:moveTo>
                  <a:cubicBezTo>
                    <a:pt x="1387657" y="19449"/>
                    <a:pt x="1326632" y="62185"/>
                    <a:pt x="1261963" y="87530"/>
                  </a:cubicBezTo>
                  <a:cubicBezTo>
                    <a:pt x="1041664" y="173847"/>
                    <a:pt x="805146" y="244745"/>
                    <a:pt x="576832" y="307757"/>
                  </a:cubicBezTo>
                  <a:cubicBezTo>
                    <a:pt x="480108" y="334444"/>
                    <a:pt x="384738" y="368946"/>
                    <a:pt x="286430" y="389756"/>
                  </a:cubicBezTo>
                  <a:cubicBezTo>
                    <a:pt x="252188" y="397006"/>
                    <a:pt x="-6517" y="469738"/>
                    <a:pt x="126" y="467789"/>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55" name="Google Shape;1355;p12"/>
            <p:cNvSpPr/>
            <p:nvPr/>
          </p:nvSpPr>
          <p:spPr>
            <a:xfrm>
              <a:off x="6651291" y="3608968"/>
              <a:ext cx="198816" cy="227342"/>
            </a:xfrm>
            <a:custGeom>
              <a:rect b="b" l="l" r="r" t="t"/>
              <a:pathLst>
                <a:path extrusionOk="0" h="227342" w="198816">
                  <a:moveTo>
                    <a:pt x="198743" y="6"/>
                  </a:moveTo>
                  <a:cubicBezTo>
                    <a:pt x="200078" y="-298"/>
                    <a:pt x="182955" y="11646"/>
                    <a:pt x="176337" y="19504"/>
                  </a:cubicBezTo>
                  <a:cubicBezTo>
                    <a:pt x="160731" y="38072"/>
                    <a:pt x="144458" y="56094"/>
                    <a:pt x="129641" y="75307"/>
                  </a:cubicBezTo>
                  <a:cubicBezTo>
                    <a:pt x="100252" y="113519"/>
                    <a:pt x="64791" y="148574"/>
                    <a:pt x="33154" y="185189"/>
                  </a:cubicBezTo>
                  <a:cubicBezTo>
                    <a:pt x="23256" y="196611"/>
                    <a:pt x="13602" y="220481"/>
                    <a:pt x="0" y="227342"/>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56" name="Google Shape;1356;p12"/>
            <p:cNvSpPr/>
            <p:nvPr/>
          </p:nvSpPr>
          <p:spPr>
            <a:xfrm>
              <a:off x="6595428" y="3516724"/>
              <a:ext cx="299913" cy="348617"/>
            </a:xfrm>
            <a:custGeom>
              <a:rect b="b" l="l" r="r" t="t"/>
              <a:pathLst>
                <a:path extrusionOk="0" h="348617" w="299913">
                  <a:moveTo>
                    <a:pt x="299905" y="7"/>
                  </a:moveTo>
                  <a:cubicBezTo>
                    <a:pt x="300148" y="-315"/>
                    <a:pt x="294804" y="10894"/>
                    <a:pt x="292740" y="13997"/>
                  </a:cubicBezTo>
                  <a:cubicBezTo>
                    <a:pt x="286425" y="23524"/>
                    <a:pt x="277742" y="31625"/>
                    <a:pt x="270576" y="40478"/>
                  </a:cubicBezTo>
                  <a:cubicBezTo>
                    <a:pt x="249749" y="66187"/>
                    <a:pt x="229832" y="91393"/>
                    <a:pt x="206515" y="114892"/>
                  </a:cubicBezTo>
                  <a:cubicBezTo>
                    <a:pt x="160063" y="161630"/>
                    <a:pt x="108449" y="210074"/>
                    <a:pt x="69102" y="262884"/>
                  </a:cubicBezTo>
                  <a:cubicBezTo>
                    <a:pt x="52221" y="285582"/>
                    <a:pt x="26353" y="335325"/>
                    <a:pt x="0" y="348617"/>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57" name="Google Shape;1357;p12"/>
            <p:cNvSpPr/>
            <p:nvPr/>
          </p:nvSpPr>
          <p:spPr>
            <a:xfrm>
              <a:off x="6989148" y="3326664"/>
              <a:ext cx="104198" cy="34280"/>
            </a:xfrm>
            <a:custGeom>
              <a:rect b="b" l="l" r="r" t="t"/>
              <a:pathLst>
                <a:path extrusionOk="0" h="34280" w="104198">
                  <a:moveTo>
                    <a:pt x="0" y="32"/>
                  </a:moveTo>
                  <a:cubicBezTo>
                    <a:pt x="0" y="-630"/>
                    <a:pt x="3522" y="9147"/>
                    <a:pt x="5040" y="11837"/>
                  </a:cubicBezTo>
                  <a:cubicBezTo>
                    <a:pt x="10019" y="20435"/>
                    <a:pt x="18399" y="24764"/>
                    <a:pt x="27507" y="28329"/>
                  </a:cubicBezTo>
                  <a:cubicBezTo>
                    <a:pt x="57018" y="39908"/>
                    <a:pt x="80153" y="33320"/>
                    <a:pt x="104199" y="19475"/>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58" name="Google Shape;1358;p12"/>
            <p:cNvSpPr/>
            <p:nvPr/>
          </p:nvSpPr>
          <p:spPr>
            <a:xfrm>
              <a:off x="6976336" y="3356456"/>
              <a:ext cx="91385" cy="38661"/>
            </a:xfrm>
            <a:custGeom>
              <a:rect b="b" l="l" r="r" t="t"/>
              <a:pathLst>
                <a:path extrusionOk="0" h="38661" w="91385">
                  <a:moveTo>
                    <a:pt x="0" y="0"/>
                  </a:moveTo>
                  <a:cubicBezTo>
                    <a:pt x="13905" y="24186"/>
                    <a:pt x="65518" y="56168"/>
                    <a:pt x="91386" y="27076"/>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59" name="Google Shape;1359;p12"/>
            <p:cNvSpPr/>
            <p:nvPr/>
          </p:nvSpPr>
          <p:spPr>
            <a:xfrm>
              <a:off x="7079614" y="3355776"/>
              <a:ext cx="142706" cy="454225"/>
            </a:xfrm>
            <a:custGeom>
              <a:rect b="b" l="l" r="r" t="t"/>
              <a:pathLst>
                <a:path extrusionOk="0" h="454225" w="142706">
                  <a:moveTo>
                    <a:pt x="6082" y="0"/>
                  </a:moveTo>
                  <a:cubicBezTo>
                    <a:pt x="-14564" y="107818"/>
                    <a:pt x="19987" y="220888"/>
                    <a:pt x="70021" y="315754"/>
                  </a:cubicBezTo>
                  <a:cubicBezTo>
                    <a:pt x="85749" y="345550"/>
                    <a:pt x="103115" y="375759"/>
                    <a:pt x="115684" y="407031"/>
                  </a:cubicBezTo>
                  <a:cubicBezTo>
                    <a:pt x="117203" y="410850"/>
                    <a:pt x="141067" y="456307"/>
                    <a:pt x="142706" y="454151"/>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60" name="Google Shape;1360;p12"/>
            <p:cNvSpPr/>
            <p:nvPr/>
          </p:nvSpPr>
          <p:spPr>
            <a:xfrm>
              <a:off x="7049765" y="3399872"/>
              <a:ext cx="121670" cy="405257"/>
            </a:xfrm>
            <a:custGeom>
              <a:rect b="b" l="l" r="r" t="t"/>
              <a:pathLst>
                <a:path extrusionOk="0" h="405257" w="121670">
                  <a:moveTo>
                    <a:pt x="7210" y="0"/>
                  </a:moveTo>
                  <a:cubicBezTo>
                    <a:pt x="-9429" y="21732"/>
                    <a:pt x="7817" y="71980"/>
                    <a:pt x="8728" y="97708"/>
                  </a:cubicBezTo>
                  <a:cubicBezTo>
                    <a:pt x="11703" y="176695"/>
                    <a:pt x="46679" y="264371"/>
                    <a:pt x="81047" y="334790"/>
                  </a:cubicBezTo>
                  <a:cubicBezTo>
                    <a:pt x="92280" y="357901"/>
                    <a:pt x="100478" y="389063"/>
                    <a:pt x="121670" y="405258"/>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61" name="Google Shape;1361;p12"/>
            <p:cNvSpPr/>
            <p:nvPr/>
          </p:nvSpPr>
          <p:spPr>
            <a:xfrm>
              <a:off x="7015296" y="3453866"/>
              <a:ext cx="95931" cy="344297"/>
            </a:xfrm>
            <a:custGeom>
              <a:rect b="b" l="l" r="r" t="t"/>
              <a:pathLst>
                <a:path extrusionOk="0" h="344297" w="95931">
                  <a:moveTo>
                    <a:pt x="3363" y="0"/>
                  </a:moveTo>
                  <a:cubicBezTo>
                    <a:pt x="-10604" y="72799"/>
                    <a:pt x="21883" y="171843"/>
                    <a:pt x="46718" y="239651"/>
                  </a:cubicBezTo>
                  <a:cubicBezTo>
                    <a:pt x="55766" y="264358"/>
                    <a:pt x="67242" y="288331"/>
                    <a:pt x="76046" y="312469"/>
                  </a:cubicBezTo>
                  <a:cubicBezTo>
                    <a:pt x="79083" y="320757"/>
                    <a:pt x="85944" y="328068"/>
                    <a:pt x="90074" y="335895"/>
                  </a:cubicBezTo>
                  <a:cubicBezTo>
                    <a:pt x="91105" y="337929"/>
                    <a:pt x="96935" y="346509"/>
                    <a:pt x="95781" y="343759"/>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62" name="Google Shape;1362;p12"/>
            <p:cNvSpPr/>
            <p:nvPr/>
          </p:nvSpPr>
          <p:spPr>
            <a:xfrm>
              <a:off x="6939781" y="3575850"/>
              <a:ext cx="85678" cy="216645"/>
            </a:xfrm>
            <a:custGeom>
              <a:rect b="b" l="l" r="r" t="t"/>
              <a:pathLst>
                <a:path extrusionOk="0" h="216645" w="85678">
                  <a:moveTo>
                    <a:pt x="0" y="0"/>
                  </a:moveTo>
                  <a:cubicBezTo>
                    <a:pt x="1700" y="322"/>
                    <a:pt x="729" y="5951"/>
                    <a:pt x="789" y="7809"/>
                  </a:cubicBezTo>
                  <a:cubicBezTo>
                    <a:pt x="1214" y="23639"/>
                    <a:pt x="2975" y="42098"/>
                    <a:pt x="8501" y="57085"/>
                  </a:cubicBezTo>
                  <a:cubicBezTo>
                    <a:pt x="20767" y="90730"/>
                    <a:pt x="35948" y="123429"/>
                    <a:pt x="48881" y="156826"/>
                  </a:cubicBezTo>
                  <a:cubicBezTo>
                    <a:pt x="54467" y="171175"/>
                    <a:pt x="62847" y="185821"/>
                    <a:pt x="71531" y="198603"/>
                  </a:cubicBezTo>
                  <a:cubicBezTo>
                    <a:pt x="74141" y="202465"/>
                    <a:pt x="85618" y="216832"/>
                    <a:pt x="85678" y="216643"/>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63" name="Google Shape;1363;p12"/>
            <p:cNvSpPr/>
            <p:nvPr/>
          </p:nvSpPr>
          <p:spPr>
            <a:xfrm>
              <a:off x="6913362" y="3612720"/>
              <a:ext cx="49775" cy="180447"/>
            </a:xfrm>
            <a:custGeom>
              <a:rect b="b" l="l" r="r" t="t"/>
              <a:pathLst>
                <a:path extrusionOk="0" h="180447" w="49775">
                  <a:moveTo>
                    <a:pt x="5" y="0"/>
                  </a:moveTo>
                  <a:cubicBezTo>
                    <a:pt x="2859" y="6892"/>
                    <a:pt x="-845" y="17355"/>
                    <a:pt x="187" y="24841"/>
                  </a:cubicBezTo>
                  <a:cubicBezTo>
                    <a:pt x="4742" y="58979"/>
                    <a:pt x="11482" y="100507"/>
                    <a:pt x="27633" y="131117"/>
                  </a:cubicBezTo>
                  <a:cubicBezTo>
                    <a:pt x="31519" y="138464"/>
                    <a:pt x="50768" y="175201"/>
                    <a:pt x="49736" y="180447"/>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64" name="Google Shape;1364;p12"/>
            <p:cNvSpPr/>
            <p:nvPr/>
          </p:nvSpPr>
          <p:spPr>
            <a:xfrm>
              <a:off x="6889947" y="3639796"/>
              <a:ext cx="46676" cy="147851"/>
            </a:xfrm>
            <a:custGeom>
              <a:rect b="b" l="l" r="r" t="t"/>
              <a:pathLst>
                <a:path extrusionOk="0" h="147851" w="46676">
                  <a:moveTo>
                    <a:pt x="4657" y="0"/>
                  </a:moveTo>
                  <a:cubicBezTo>
                    <a:pt x="-16109" y="27179"/>
                    <a:pt x="38844" y="119944"/>
                    <a:pt x="46677" y="147852"/>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65" name="Google Shape;1365;p12"/>
            <p:cNvSpPr/>
            <p:nvPr/>
          </p:nvSpPr>
          <p:spPr>
            <a:xfrm>
              <a:off x="6860056" y="3689667"/>
              <a:ext cx="29990" cy="94884"/>
            </a:xfrm>
            <a:custGeom>
              <a:rect b="b" l="l" r="r" t="t"/>
              <a:pathLst>
                <a:path extrusionOk="0" h="94884" w="29990">
                  <a:moveTo>
                    <a:pt x="665" y="0"/>
                  </a:moveTo>
                  <a:cubicBezTo>
                    <a:pt x="-5468" y="32061"/>
                    <a:pt x="32909" y="78678"/>
                    <a:pt x="29812" y="94884"/>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66" name="Google Shape;1366;p12"/>
            <p:cNvSpPr/>
            <p:nvPr/>
          </p:nvSpPr>
          <p:spPr>
            <a:xfrm>
              <a:off x="6836008" y="3718323"/>
              <a:ext cx="22223" cy="61965"/>
            </a:xfrm>
            <a:custGeom>
              <a:rect b="b" l="l" r="r" t="t"/>
              <a:pathLst>
                <a:path extrusionOk="0" h="61965" w="22223">
                  <a:moveTo>
                    <a:pt x="0" y="1341"/>
                  </a:moveTo>
                  <a:cubicBezTo>
                    <a:pt x="1336" y="-5399"/>
                    <a:pt x="1032" y="15125"/>
                    <a:pt x="2854" y="21732"/>
                  </a:cubicBezTo>
                  <a:cubicBezTo>
                    <a:pt x="7104" y="36760"/>
                    <a:pt x="13602" y="49269"/>
                    <a:pt x="22224" y="61966"/>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67" name="Google Shape;1367;p12"/>
            <p:cNvSpPr/>
            <p:nvPr/>
          </p:nvSpPr>
          <p:spPr>
            <a:xfrm>
              <a:off x="6821798" y="3746703"/>
              <a:ext cx="13723" cy="41412"/>
            </a:xfrm>
            <a:custGeom>
              <a:rect b="b" l="l" r="r" t="t"/>
              <a:pathLst>
                <a:path extrusionOk="0" h="41412" w="13723">
                  <a:moveTo>
                    <a:pt x="0" y="0"/>
                  </a:moveTo>
                  <a:cubicBezTo>
                    <a:pt x="4069" y="14343"/>
                    <a:pt x="7773" y="27301"/>
                    <a:pt x="13723" y="41412"/>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68" name="Google Shape;1368;p12"/>
            <p:cNvSpPr/>
            <p:nvPr/>
          </p:nvSpPr>
          <p:spPr>
            <a:xfrm>
              <a:off x="6934438" y="3435704"/>
              <a:ext cx="91750" cy="21974"/>
            </a:xfrm>
            <a:custGeom>
              <a:rect b="b" l="l" r="r" t="t"/>
              <a:pathLst>
                <a:path extrusionOk="0" h="21974" w="91750">
                  <a:moveTo>
                    <a:pt x="91751" y="0"/>
                  </a:moveTo>
                  <a:cubicBezTo>
                    <a:pt x="91751" y="0"/>
                    <a:pt x="84889" y="4378"/>
                    <a:pt x="83249" y="5010"/>
                  </a:cubicBezTo>
                  <a:cubicBezTo>
                    <a:pt x="76267" y="7730"/>
                    <a:pt x="70437" y="11713"/>
                    <a:pt x="63151" y="13675"/>
                  </a:cubicBezTo>
                  <a:cubicBezTo>
                    <a:pt x="44145" y="18751"/>
                    <a:pt x="18581" y="27653"/>
                    <a:pt x="0" y="16899"/>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69" name="Google Shape;1369;p12"/>
            <p:cNvSpPr/>
            <p:nvPr/>
          </p:nvSpPr>
          <p:spPr>
            <a:xfrm>
              <a:off x="6902680" y="3517988"/>
              <a:ext cx="36433" cy="54254"/>
            </a:xfrm>
            <a:custGeom>
              <a:rect b="b" l="l" r="r" t="t"/>
              <a:pathLst>
                <a:path extrusionOk="0" h="54254" w="36433">
                  <a:moveTo>
                    <a:pt x="36433" y="54255"/>
                  </a:moveTo>
                  <a:cubicBezTo>
                    <a:pt x="10383" y="52682"/>
                    <a:pt x="4797" y="17913"/>
                    <a:pt x="0" y="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70" name="Google Shape;1370;p12"/>
            <p:cNvSpPr/>
            <p:nvPr/>
          </p:nvSpPr>
          <p:spPr>
            <a:xfrm>
              <a:off x="6872987" y="3572443"/>
              <a:ext cx="41291" cy="35020"/>
            </a:xfrm>
            <a:custGeom>
              <a:rect b="b" l="l" r="r" t="t"/>
              <a:pathLst>
                <a:path extrusionOk="0" h="35020" w="41291">
                  <a:moveTo>
                    <a:pt x="41291" y="33792"/>
                  </a:moveTo>
                  <a:cubicBezTo>
                    <a:pt x="13359" y="41285"/>
                    <a:pt x="11112" y="12557"/>
                    <a:pt x="0" y="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71" name="Google Shape;1371;p12"/>
            <p:cNvSpPr/>
            <p:nvPr/>
          </p:nvSpPr>
          <p:spPr>
            <a:xfrm>
              <a:off x="6856896" y="3598092"/>
              <a:ext cx="48084" cy="27841"/>
            </a:xfrm>
            <a:custGeom>
              <a:rect b="b" l="l" r="r" t="t"/>
              <a:pathLst>
                <a:path extrusionOk="0" h="27841" w="48084">
                  <a:moveTo>
                    <a:pt x="47667" y="25934"/>
                  </a:moveTo>
                  <a:cubicBezTo>
                    <a:pt x="51614" y="30367"/>
                    <a:pt x="26353" y="25776"/>
                    <a:pt x="24714" y="25096"/>
                  </a:cubicBezTo>
                  <a:cubicBezTo>
                    <a:pt x="5161" y="16832"/>
                    <a:pt x="10930" y="12327"/>
                    <a:pt x="0" y="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72" name="Google Shape;1372;p12"/>
            <p:cNvSpPr/>
            <p:nvPr/>
          </p:nvSpPr>
          <p:spPr>
            <a:xfrm>
              <a:off x="6718389" y="3527435"/>
              <a:ext cx="180222" cy="277057"/>
            </a:xfrm>
            <a:custGeom>
              <a:rect b="b" l="l" r="r" t="t"/>
              <a:pathLst>
                <a:path extrusionOk="0" h="277057" w="180222">
                  <a:moveTo>
                    <a:pt x="179493" y="943"/>
                  </a:moveTo>
                  <a:cubicBezTo>
                    <a:pt x="179493" y="-3386"/>
                    <a:pt x="180222" y="8503"/>
                    <a:pt x="180222" y="10112"/>
                  </a:cubicBezTo>
                  <a:cubicBezTo>
                    <a:pt x="180222" y="19074"/>
                    <a:pt x="179493" y="28256"/>
                    <a:pt x="177064" y="36909"/>
                  </a:cubicBezTo>
                  <a:cubicBezTo>
                    <a:pt x="169657" y="62721"/>
                    <a:pt x="164070" y="87818"/>
                    <a:pt x="153444" y="112726"/>
                  </a:cubicBezTo>
                  <a:cubicBezTo>
                    <a:pt x="123023" y="183649"/>
                    <a:pt x="68676" y="242726"/>
                    <a:pt x="0" y="277058"/>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73" name="Google Shape;1373;p12"/>
            <p:cNvSpPr/>
            <p:nvPr/>
          </p:nvSpPr>
          <p:spPr>
            <a:xfrm>
              <a:off x="6831790" y="3784976"/>
              <a:ext cx="4157" cy="15957"/>
            </a:xfrm>
            <a:custGeom>
              <a:rect b="b" l="l" r="r" t="t"/>
              <a:pathLst>
                <a:path extrusionOk="0" h="15957" w="4157">
                  <a:moveTo>
                    <a:pt x="4157" y="0"/>
                  </a:moveTo>
                  <a:cubicBezTo>
                    <a:pt x="1606" y="5003"/>
                    <a:pt x="-1794" y="10159"/>
                    <a:pt x="1121" y="15958"/>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74" name="Google Shape;1374;p12"/>
            <p:cNvSpPr/>
            <p:nvPr/>
          </p:nvSpPr>
          <p:spPr>
            <a:xfrm>
              <a:off x="6812279" y="3804510"/>
              <a:ext cx="18020" cy="34505"/>
            </a:xfrm>
            <a:custGeom>
              <a:rect b="b" l="l" r="r" t="t"/>
              <a:pathLst>
                <a:path extrusionOk="0" h="34505" w="18020">
                  <a:moveTo>
                    <a:pt x="18021" y="304"/>
                  </a:moveTo>
                  <a:cubicBezTo>
                    <a:pt x="11585" y="-2921"/>
                    <a:pt x="1019" y="20488"/>
                    <a:pt x="350" y="25327"/>
                  </a:cubicBezTo>
                  <a:cubicBezTo>
                    <a:pt x="47" y="27325"/>
                    <a:pt x="-257" y="35589"/>
                    <a:pt x="350" y="34387"/>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75" name="Google Shape;1375;p12"/>
            <p:cNvSpPr/>
            <p:nvPr/>
          </p:nvSpPr>
          <p:spPr>
            <a:xfrm>
              <a:off x="6763870" y="3828900"/>
              <a:ext cx="47484" cy="11290"/>
            </a:xfrm>
            <a:custGeom>
              <a:rect b="b" l="l" r="r" t="t"/>
              <a:pathLst>
                <a:path extrusionOk="0" h="11290" w="47484">
                  <a:moveTo>
                    <a:pt x="47484" y="3524"/>
                  </a:moveTo>
                  <a:cubicBezTo>
                    <a:pt x="47484" y="-6975"/>
                    <a:pt x="4372" y="9122"/>
                    <a:pt x="0" y="1129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76" name="Google Shape;1376;p12"/>
            <p:cNvSpPr/>
            <p:nvPr/>
          </p:nvSpPr>
          <p:spPr>
            <a:xfrm>
              <a:off x="6713835" y="3809994"/>
              <a:ext cx="46813" cy="25017"/>
            </a:xfrm>
            <a:custGeom>
              <a:rect b="b" l="l" r="r" t="t"/>
              <a:pathLst>
                <a:path extrusionOk="0" h="25017" w="46813">
                  <a:moveTo>
                    <a:pt x="46148" y="25017"/>
                  </a:moveTo>
                  <a:cubicBezTo>
                    <a:pt x="48395" y="22758"/>
                    <a:pt x="44327" y="18301"/>
                    <a:pt x="43173" y="15958"/>
                  </a:cubicBezTo>
                  <a:cubicBezTo>
                    <a:pt x="32850" y="-4658"/>
                    <a:pt x="14209" y="9473"/>
                    <a:pt x="0" y="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77" name="Google Shape;1377;p12"/>
            <p:cNvSpPr/>
            <p:nvPr/>
          </p:nvSpPr>
          <p:spPr>
            <a:xfrm>
              <a:off x="6765752" y="3776782"/>
              <a:ext cx="28539" cy="5600"/>
            </a:xfrm>
            <a:custGeom>
              <a:rect b="b" l="l" r="r" t="t"/>
              <a:pathLst>
                <a:path extrusionOk="0" h="5600" w="28539">
                  <a:moveTo>
                    <a:pt x="28540" y="5601"/>
                  </a:moveTo>
                  <a:cubicBezTo>
                    <a:pt x="20160" y="-4066"/>
                    <a:pt x="10748" y="1551"/>
                    <a:pt x="0" y="231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78" name="Google Shape;1378;p12"/>
            <p:cNvSpPr/>
            <p:nvPr/>
          </p:nvSpPr>
          <p:spPr>
            <a:xfrm>
              <a:off x="7172029" y="3812171"/>
              <a:ext cx="52062" cy="299489"/>
            </a:xfrm>
            <a:custGeom>
              <a:rect b="b" l="l" r="r" t="t"/>
              <a:pathLst>
                <a:path extrusionOk="0" h="299489" w="52062">
                  <a:moveTo>
                    <a:pt x="51931" y="579"/>
                  </a:moveTo>
                  <a:cubicBezTo>
                    <a:pt x="52963" y="-2608"/>
                    <a:pt x="47619" y="8267"/>
                    <a:pt x="46830" y="11060"/>
                  </a:cubicBezTo>
                  <a:cubicBezTo>
                    <a:pt x="44644" y="19118"/>
                    <a:pt x="42397" y="27066"/>
                    <a:pt x="40576" y="35240"/>
                  </a:cubicBezTo>
                  <a:cubicBezTo>
                    <a:pt x="35536" y="58156"/>
                    <a:pt x="27095" y="80477"/>
                    <a:pt x="22056" y="103527"/>
                  </a:cubicBezTo>
                  <a:cubicBezTo>
                    <a:pt x="12279" y="147776"/>
                    <a:pt x="-472" y="198338"/>
                    <a:pt x="13" y="243868"/>
                  </a:cubicBezTo>
                  <a:cubicBezTo>
                    <a:pt x="135" y="257573"/>
                    <a:pt x="13251" y="289494"/>
                    <a:pt x="10033" y="299489"/>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79" name="Google Shape;1379;p12"/>
            <p:cNvSpPr/>
            <p:nvPr/>
          </p:nvSpPr>
          <p:spPr>
            <a:xfrm>
              <a:off x="7136402" y="3808840"/>
              <a:ext cx="55921" cy="262810"/>
            </a:xfrm>
            <a:custGeom>
              <a:rect b="b" l="l" r="r" t="t"/>
              <a:pathLst>
                <a:path extrusionOk="0" h="262810" w="55921">
                  <a:moveTo>
                    <a:pt x="55921" y="0"/>
                  </a:moveTo>
                  <a:cubicBezTo>
                    <a:pt x="14995" y="41770"/>
                    <a:pt x="-13726" y="203297"/>
                    <a:pt x="6798" y="26281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80" name="Google Shape;1380;p12"/>
            <p:cNvSpPr/>
            <p:nvPr/>
          </p:nvSpPr>
          <p:spPr>
            <a:xfrm>
              <a:off x="7083425" y="3801061"/>
              <a:ext cx="39735" cy="221889"/>
            </a:xfrm>
            <a:custGeom>
              <a:rect b="b" l="l" r="r" t="t"/>
              <a:pathLst>
                <a:path extrusionOk="0" h="221889" w="39735">
                  <a:moveTo>
                    <a:pt x="39736" y="0"/>
                  </a:moveTo>
                  <a:cubicBezTo>
                    <a:pt x="30081" y="30009"/>
                    <a:pt x="8343" y="55251"/>
                    <a:pt x="2513" y="89340"/>
                  </a:cubicBezTo>
                  <a:cubicBezTo>
                    <a:pt x="-5745" y="137450"/>
                    <a:pt x="8950" y="177624"/>
                    <a:pt x="9436" y="22189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81" name="Google Shape;1381;p12"/>
            <p:cNvSpPr/>
            <p:nvPr/>
          </p:nvSpPr>
          <p:spPr>
            <a:xfrm>
              <a:off x="7021588" y="3793483"/>
              <a:ext cx="45769" cy="183422"/>
            </a:xfrm>
            <a:custGeom>
              <a:rect b="b" l="l" r="r" t="t"/>
              <a:pathLst>
                <a:path extrusionOk="0" h="183422" w="45769">
                  <a:moveTo>
                    <a:pt x="45770" y="0"/>
                  </a:moveTo>
                  <a:cubicBezTo>
                    <a:pt x="-10155" y="57060"/>
                    <a:pt x="-8455" y="109560"/>
                    <a:pt x="16987" y="183422"/>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82" name="Google Shape;1382;p12"/>
            <p:cNvSpPr/>
            <p:nvPr/>
          </p:nvSpPr>
          <p:spPr>
            <a:xfrm>
              <a:off x="6944052" y="3791969"/>
              <a:ext cx="28486" cy="109252"/>
            </a:xfrm>
            <a:custGeom>
              <a:rect b="b" l="l" r="r" t="t"/>
              <a:pathLst>
                <a:path extrusionOk="0" h="109252" w="28486">
                  <a:moveTo>
                    <a:pt x="28155" y="518"/>
                  </a:moveTo>
                  <a:cubicBezTo>
                    <a:pt x="30341" y="-1698"/>
                    <a:pt x="21051" y="3828"/>
                    <a:pt x="19715" y="5170"/>
                  </a:cubicBezTo>
                  <a:cubicBezTo>
                    <a:pt x="13582" y="11472"/>
                    <a:pt x="8360" y="20775"/>
                    <a:pt x="6295" y="29416"/>
                  </a:cubicBezTo>
                  <a:cubicBezTo>
                    <a:pt x="-506" y="57736"/>
                    <a:pt x="-3481" y="81406"/>
                    <a:pt x="6113" y="109253"/>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83" name="Google Shape;1383;p12"/>
            <p:cNvSpPr/>
            <p:nvPr/>
          </p:nvSpPr>
          <p:spPr>
            <a:xfrm>
              <a:off x="6890016" y="3787897"/>
              <a:ext cx="20922" cy="65379"/>
            </a:xfrm>
            <a:custGeom>
              <a:rect b="b" l="l" r="r" t="t"/>
              <a:pathLst>
                <a:path extrusionOk="0" h="65379" w="20922">
                  <a:moveTo>
                    <a:pt x="20922" y="0"/>
                  </a:moveTo>
                  <a:cubicBezTo>
                    <a:pt x="-330" y="7323"/>
                    <a:pt x="-148" y="47989"/>
                    <a:pt x="33" y="65379"/>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84" name="Google Shape;1384;p12"/>
            <p:cNvSpPr/>
            <p:nvPr/>
          </p:nvSpPr>
          <p:spPr>
            <a:xfrm>
              <a:off x="6855122" y="3784758"/>
              <a:ext cx="11793" cy="40835"/>
            </a:xfrm>
            <a:custGeom>
              <a:rect b="b" l="l" r="r" t="t"/>
              <a:pathLst>
                <a:path extrusionOk="0" h="40835" w="11793">
                  <a:moveTo>
                    <a:pt x="11793" y="0"/>
                  </a:moveTo>
                  <a:cubicBezTo>
                    <a:pt x="13" y="11992"/>
                    <a:pt x="-1808" y="25576"/>
                    <a:pt x="1410" y="40835"/>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85" name="Google Shape;1385;p12"/>
            <p:cNvSpPr/>
            <p:nvPr/>
          </p:nvSpPr>
          <p:spPr>
            <a:xfrm>
              <a:off x="6882101" y="4100146"/>
              <a:ext cx="295041" cy="99124"/>
            </a:xfrm>
            <a:custGeom>
              <a:rect b="b" l="l" r="r" t="t"/>
              <a:pathLst>
                <a:path extrusionOk="0" h="99124" w="295041">
                  <a:moveTo>
                    <a:pt x="295042" y="5344"/>
                  </a:moveTo>
                  <a:cubicBezTo>
                    <a:pt x="290185" y="-4469"/>
                    <a:pt x="246951" y="2235"/>
                    <a:pt x="238571" y="2235"/>
                  </a:cubicBezTo>
                  <a:cubicBezTo>
                    <a:pt x="175602" y="2235"/>
                    <a:pt x="124960" y="22225"/>
                    <a:pt x="69764" y="53751"/>
                  </a:cubicBezTo>
                  <a:cubicBezTo>
                    <a:pt x="53308" y="63157"/>
                    <a:pt x="35760" y="73231"/>
                    <a:pt x="18879" y="81683"/>
                  </a:cubicBezTo>
                  <a:cubicBezTo>
                    <a:pt x="13050" y="84580"/>
                    <a:pt x="-2070" y="100234"/>
                    <a:pt x="238" y="99062"/>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86" name="Google Shape;1386;p12"/>
            <p:cNvSpPr/>
            <p:nvPr/>
          </p:nvSpPr>
          <p:spPr>
            <a:xfrm>
              <a:off x="6869950" y="4051489"/>
              <a:ext cx="257138" cy="95583"/>
            </a:xfrm>
            <a:custGeom>
              <a:rect b="b" l="l" r="r" t="t"/>
              <a:pathLst>
                <a:path extrusionOk="0" h="95583" w="257138">
                  <a:moveTo>
                    <a:pt x="255701" y="1866"/>
                  </a:moveTo>
                  <a:cubicBezTo>
                    <a:pt x="263291" y="-1929"/>
                    <a:pt x="238759" y="1240"/>
                    <a:pt x="230259" y="1240"/>
                  </a:cubicBezTo>
                  <a:cubicBezTo>
                    <a:pt x="213439" y="1240"/>
                    <a:pt x="197286" y="3159"/>
                    <a:pt x="180588" y="4349"/>
                  </a:cubicBezTo>
                  <a:cubicBezTo>
                    <a:pt x="133528" y="7707"/>
                    <a:pt x="86530" y="37194"/>
                    <a:pt x="47182" y="60826"/>
                  </a:cubicBezTo>
                  <a:cubicBezTo>
                    <a:pt x="35402" y="67864"/>
                    <a:pt x="24351" y="75855"/>
                    <a:pt x="13663" y="84411"/>
                  </a:cubicBezTo>
                  <a:cubicBezTo>
                    <a:pt x="10081" y="87241"/>
                    <a:pt x="-120" y="95626"/>
                    <a:pt x="1" y="95584"/>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87" name="Google Shape;1387;p12"/>
            <p:cNvSpPr/>
            <p:nvPr/>
          </p:nvSpPr>
          <p:spPr>
            <a:xfrm>
              <a:off x="6857503" y="4012545"/>
              <a:ext cx="226553" cy="78669"/>
            </a:xfrm>
            <a:custGeom>
              <a:rect b="b" l="l" r="r" t="t"/>
              <a:pathLst>
                <a:path extrusionOk="0" h="78669" w="226553">
                  <a:moveTo>
                    <a:pt x="226554" y="3569"/>
                  </a:moveTo>
                  <a:cubicBezTo>
                    <a:pt x="211616" y="-3900"/>
                    <a:pt x="185384" y="2506"/>
                    <a:pt x="169475" y="3569"/>
                  </a:cubicBezTo>
                  <a:cubicBezTo>
                    <a:pt x="90658" y="8821"/>
                    <a:pt x="60661" y="48339"/>
                    <a:pt x="0" y="78669"/>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88" name="Google Shape;1388;p12"/>
            <p:cNvSpPr/>
            <p:nvPr/>
          </p:nvSpPr>
          <p:spPr>
            <a:xfrm>
              <a:off x="6851310" y="3925499"/>
              <a:ext cx="129701" cy="98685"/>
            </a:xfrm>
            <a:custGeom>
              <a:rect b="b" l="l" r="r" t="t"/>
              <a:pathLst>
                <a:path extrusionOk="0" h="98685" w="129701">
                  <a:moveTo>
                    <a:pt x="129702" y="0"/>
                  </a:moveTo>
                  <a:cubicBezTo>
                    <a:pt x="73352" y="0"/>
                    <a:pt x="34854" y="63837"/>
                    <a:pt x="0" y="98685"/>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89" name="Google Shape;1389;p12"/>
            <p:cNvSpPr/>
            <p:nvPr/>
          </p:nvSpPr>
          <p:spPr>
            <a:xfrm>
              <a:off x="6837040" y="3871499"/>
              <a:ext cx="82521" cy="81932"/>
            </a:xfrm>
            <a:custGeom>
              <a:rect b="b" l="l" r="r" t="t"/>
              <a:pathLst>
                <a:path extrusionOk="0" h="81932" w="82521">
                  <a:moveTo>
                    <a:pt x="82522" y="0"/>
                  </a:moveTo>
                  <a:cubicBezTo>
                    <a:pt x="40077" y="0"/>
                    <a:pt x="21435" y="71203"/>
                    <a:pt x="0" y="81932"/>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90" name="Google Shape;1390;p12"/>
            <p:cNvSpPr/>
            <p:nvPr/>
          </p:nvSpPr>
          <p:spPr>
            <a:xfrm>
              <a:off x="6584741" y="4095806"/>
              <a:ext cx="290675" cy="106706"/>
            </a:xfrm>
            <a:custGeom>
              <a:rect b="b" l="l" r="r" t="t"/>
              <a:pathLst>
                <a:path extrusionOk="0" h="106706" w="290675">
                  <a:moveTo>
                    <a:pt x="290676" y="106706"/>
                  </a:moveTo>
                  <a:cubicBezTo>
                    <a:pt x="269180" y="91744"/>
                    <a:pt x="256124" y="58657"/>
                    <a:pt x="231107" y="42183"/>
                  </a:cubicBezTo>
                  <a:cubicBezTo>
                    <a:pt x="149619" y="-11392"/>
                    <a:pt x="86529" y="103"/>
                    <a:pt x="0" y="3157"/>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91" name="Google Shape;1391;p12"/>
            <p:cNvSpPr/>
            <p:nvPr/>
          </p:nvSpPr>
          <p:spPr>
            <a:xfrm>
              <a:off x="6601014" y="4065996"/>
              <a:ext cx="270539" cy="96477"/>
            </a:xfrm>
            <a:custGeom>
              <a:rect b="b" l="l" r="r" t="t"/>
              <a:pathLst>
                <a:path extrusionOk="0" h="96477" w="270539">
                  <a:moveTo>
                    <a:pt x="269301" y="95735"/>
                  </a:moveTo>
                  <a:cubicBezTo>
                    <a:pt x="270273" y="96391"/>
                    <a:pt x="270880" y="97235"/>
                    <a:pt x="270334" y="95182"/>
                  </a:cubicBezTo>
                  <a:cubicBezTo>
                    <a:pt x="268148" y="86748"/>
                    <a:pt x="253028" y="72606"/>
                    <a:pt x="246228" y="66734"/>
                  </a:cubicBezTo>
                  <a:cubicBezTo>
                    <a:pt x="227707" y="50716"/>
                    <a:pt x="205969" y="35900"/>
                    <a:pt x="183381" y="26439"/>
                  </a:cubicBezTo>
                  <a:cubicBezTo>
                    <a:pt x="142818" y="9419"/>
                    <a:pt x="100920" y="6474"/>
                    <a:pt x="58293" y="262"/>
                  </a:cubicBezTo>
                  <a:cubicBezTo>
                    <a:pt x="43538" y="-1887"/>
                    <a:pt x="11233" y="10117"/>
                    <a:pt x="0" y="2321"/>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92" name="Google Shape;1392;p12"/>
            <p:cNvSpPr/>
            <p:nvPr/>
          </p:nvSpPr>
          <p:spPr>
            <a:xfrm>
              <a:off x="6635200" y="4015157"/>
              <a:ext cx="223786" cy="62801"/>
            </a:xfrm>
            <a:custGeom>
              <a:rect b="b" l="l" r="r" t="t"/>
              <a:pathLst>
                <a:path extrusionOk="0" h="62801" w="223786">
                  <a:moveTo>
                    <a:pt x="222000" y="62007"/>
                  </a:moveTo>
                  <a:cubicBezTo>
                    <a:pt x="229347" y="67089"/>
                    <a:pt x="212163" y="46310"/>
                    <a:pt x="204451" y="41884"/>
                  </a:cubicBezTo>
                  <a:cubicBezTo>
                    <a:pt x="191395" y="34415"/>
                    <a:pt x="177187" y="26594"/>
                    <a:pt x="162796" y="22356"/>
                  </a:cubicBezTo>
                  <a:cubicBezTo>
                    <a:pt x="126727" y="11723"/>
                    <a:pt x="38194" y="-12663"/>
                    <a:pt x="0" y="8141"/>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93" name="Google Shape;1393;p12"/>
            <p:cNvSpPr/>
            <p:nvPr/>
          </p:nvSpPr>
          <p:spPr>
            <a:xfrm>
              <a:off x="6639026" y="3987626"/>
              <a:ext cx="210826" cy="49351"/>
            </a:xfrm>
            <a:custGeom>
              <a:rect b="b" l="l" r="r" t="t"/>
              <a:pathLst>
                <a:path extrusionOk="0" h="49351" w="210826">
                  <a:moveTo>
                    <a:pt x="210826" y="49352"/>
                  </a:moveTo>
                  <a:cubicBezTo>
                    <a:pt x="210280" y="33552"/>
                    <a:pt x="167046" y="17673"/>
                    <a:pt x="155387" y="14236"/>
                  </a:cubicBezTo>
                  <a:cubicBezTo>
                    <a:pt x="100737" y="-1873"/>
                    <a:pt x="50278" y="-8966"/>
                    <a:pt x="0" y="18426"/>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94" name="Google Shape;1394;p12"/>
            <p:cNvSpPr/>
            <p:nvPr/>
          </p:nvSpPr>
          <p:spPr>
            <a:xfrm>
              <a:off x="6673819" y="3943949"/>
              <a:ext cx="167410" cy="39672"/>
            </a:xfrm>
            <a:custGeom>
              <a:rect b="b" l="l" r="r" t="t"/>
              <a:pathLst>
                <a:path extrusionOk="0" h="39672" w="167410">
                  <a:moveTo>
                    <a:pt x="167411" y="39673"/>
                  </a:moveTo>
                  <a:cubicBezTo>
                    <a:pt x="165893" y="-3039"/>
                    <a:pt x="22953" y="-13550"/>
                    <a:pt x="0" y="19398"/>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95" name="Google Shape;1395;p12"/>
            <p:cNvSpPr/>
            <p:nvPr/>
          </p:nvSpPr>
          <p:spPr>
            <a:xfrm>
              <a:off x="6729380" y="3870699"/>
              <a:ext cx="89200" cy="21687"/>
            </a:xfrm>
            <a:custGeom>
              <a:rect b="b" l="l" r="r" t="t"/>
              <a:pathLst>
                <a:path extrusionOk="0" h="21687" w="89200">
                  <a:moveTo>
                    <a:pt x="89201" y="21688"/>
                  </a:moveTo>
                  <a:cubicBezTo>
                    <a:pt x="65641" y="-21461"/>
                    <a:pt x="10687" y="14401"/>
                    <a:pt x="0" y="6951"/>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96" name="Google Shape;1396;p12"/>
            <p:cNvSpPr/>
            <p:nvPr/>
          </p:nvSpPr>
          <p:spPr>
            <a:xfrm>
              <a:off x="6514759" y="4003690"/>
              <a:ext cx="81883" cy="60907"/>
            </a:xfrm>
            <a:custGeom>
              <a:rect b="b" l="l" r="r" t="t"/>
              <a:pathLst>
                <a:path extrusionOk="0" h="60907" w="81883">
                  <a:moveTo>
                    <a:pt x="81883" y="60175"/>
                  </a:moveTo>
                  <a:cubicBezTo>
                    <a:pt x="81458" y="63989"/>
                    <a:pt x="79819" y="51766"/>
                    <a:pt x="78725" y="49865"/>
                  </a:cubicBezTo>
                  <a:cubicBezTo>
                    <a:pt x="73260" y="40550"/>
                    <a:pt x="65306" y="33895"/>
                    <a:pt x="56987" y="27495"/>
                  </a:cubicBezTo>
                  <a:cubicBezTo>
                    <a:pt x="45875" y="19006"/>
                    <a:pt x="29602" y="9600"/>
                    <a:pt x="16668" y="4269"/>
                  </a:cubicBezTo>
                  <a:cubicBezTo>
                    <a:pt x="11689" y="2198"/>
                    <a:pt x="-4099" y="1864"/>
                    <a:pt x="1002" y="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97" name="Google Shape;1397;p12"/>
            <p:cNvSpPr/>
            <p:nvPr/>
          </p:nvSpPr>
          <p:spPr>
            <a:xfrm>
              <a:off x="6547924" y="3971878"/>
              <a:ext cx="64748" cy="71408"/>
            </a:xfrm>
            <a:custGeom>
              <a:rect b="b" l="l" r="r" t="t"/>
              <a:pathLst>
                <a:path extrusionOk="0" h="71408" w="64748">
                  <a:moveTo>
                    <a:pt x="64749" y="71409"/>
                  </a:moveTo>
                  <a:cubicBezTo>
                    <a:pt x="58130" y="53277"/>
                    <a:pt x="49751" y="31217"/>
                    <a:pt x="33355" y="18708"/>
                  </a:cubicBezTo>
                  <a:cubicBezTo>
                    <a:pt x="31291" y="17087"/>
                    <a:pt x="-892" y="1469"/>
                    <a:pt x="19" y="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98" name="Google Shape;1398;p12"/>
            <p:cNvSpPr/>
            <p:nvPr/>
          </p:nvSpPr>
          <p:spPr>
            <a:xfrm>
              <a:off x="6603807" y="3929063"/>
              <a:ext cx="46699" cy="58776"/>
            </a:xfrm>
            <a:custGeom>
              <a:rect b="b" l="l" r="r" t="t"/>
              <a:pathLst>
                <a:path extrusionOk="0" h="58776" w="46699">
                  <a:moveTo>
                    <a:pt x="46270" y="58736"/>
                  </a:moveTo>
                  <a:cubicBezTo>
                    <a:pt x="47909" y="59835"/>
                    <a:pt x="44448" y="38024"/>
                    <a:pt x="42748" y="34702"/>
                  </a:cubicBezTo>
                  <a:cubicBezTo>
                    <a:pt x="35218" y="20087"/>
                    <a:pt x="16819" y="1906"/>
                    <a:pt x="0" y="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99" name="Google Shape;1399;p12"/>
            <p:cNvSpPr/>
            <p:nvPr/>
          </p:nvSpPr>
          <p:spPr>
            <a:xfrm>
              <a:off x="6647831" y="3886764"/>
              <a:ext cx="38497" cy="45277"/>
            </a:xfrm>
            <a:custGeom>
              <a:rect b="b" l="l" r="r" t="t"/>
              <a:pathLst>
                <a:path extrusionOk="0" h="45277" w="38497">
                  <a:moveTo>
                    <a:pt x="38497" y="44181"/>
                  </a:moveTo>
                  <a:cubicBezTo>
                    <a:pt x="34550" y="50302"/>
                    <a:pt x="38072" y="29098"/>
                    <a:pt x="34733" y="22601"/>
                  </a:cubicBezTo>
                  <a:cubicBezTo>
                    <a:pt x="28478" y="10456"/>
                    <a:pt x="13480" y="1530"/>
                    <a:pt x="0" y="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00" name="Google Shape;1400;p12"/>
            <p:cNvSpPr/>
            <p:nvPr/>
          </p:nvSpPr>
          <p:spPr>
            <a:xfrm>
              <a:off x="6664104" y="3863726"/>
              <a:ext cx="37404" cy="50318"/>
            </a:xfrm>
            <a:custGeom>
              <a:rect b="b" l="l" r="r" t="t"/>
              <a:pathLst>
                <a:path extrusionOk="0" h="50318" w="37404">
                  <a:moveTo>
                    <a:pt x="37405" y="49027"/>
                  </a:moveTo>
                  <a:cubicBezTo>
                    <a:pt x="36615" y="55633"/>
                    <a:pt x="37466" y="35036"/>
                    <a:pt x="34004" y="29359"/>
                  </a:cubicBezTo>
                  <a:cubicBezTo>
                    <a:pt x="26900" y="17700"/>
                    <a:pt x="12388" y="5750"/>
                    <a:pt x="0" y="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01" name="Google Shape;1401;p12"/>
            <p:cNvSpPr/>
            <p:nvPr/>
          </p:nvSpPr>
          <p:spPr>
            <a:xfrm>
              <a:off x="6486128" y="3917502"/>
              <a:ext cx="13233" cy="103488"/>
            </a:xfrm>
            <a:custGeom>
              <a:rect b="b" l="l" r="r" t="t"/>
              <a:pathLst>
                <a:path extrusionOk="0" h="103488" w="13233">
                  <a:moveTo>
                    <a:pt x="364" y="103488"/>
                  </a:moveTo>
                  <a:cubicBezTo>
                    <a:pt x="21556" y="77111"/>
                    <a:pt x="13055" y="28399"/>
                    <a:pt x="0" y="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02" name="Google Shape;1402;p12"/>
            <p:cNvSpPr/>
            <p:nvPr/>
          </p:nvSpPr>
          <p:spPr>
            <a:xfrm>
              <a:off x="6526933" y="3897294"/>
              <a:ext cx="7677" cy="92041"/>
            </a:xfrm>
            <a:custGeom>
              <a:rect b="b" l="l" r="r" t="t"/>
              <a:pathLst>
                <a:path extrusionOk="0" h="92041" w="7677">
                  <a:moveTo>
                    <a:pt x="122" y="91817"/>
                  </a:moveTo>
                  <a:cubicBezTo>
                    <a:pt x="-243" y="93475"/>
                    <a:pt x="2975" y="85466"/>
                    <a:pt x="3522" y="83832"/>
                  </a:cubicBezTo>
                  <a:cubicBezTo>
                    <a:pt x="5890" y="76843"/>
                    <a:pt x="7408" y="71366"/>
                    <a:pt x="7651" y="63873"/>
                  </a:cubicBezTo>
                  <a:cubicBezTo>
                    <a:pt x="8197" y="47393"/>
                    <a:pt x="0" y="0"/>
                    <a:pt x="0" y="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03" name="Google Shape;1403;p12"/>
            <p:cNvSpPr/>
            <p:nvPr/>
          </p:nvSpPr>
          <p:spPr>
            <a:xfrm>
              <a:off x="6573932" y="3864522"/>
              <a:ext cx="21512" cy="81755"/>
            </a:xfrm>
            <a:custGeom>
              <a:rect b="b" l="l" r="r" t="t"/>
              <a:pathLst>
                <a:path extrusionOk="0" h="81755" w="21512">
                  <a:moveTo>
                    <a:pt x="0" y="81756"/>
                  </a:moveTo>
                  <a:cubicBezTo>
                    <a:pt x="0" y="81756"/>
                    <a:pt x="23014" y="14482"/>
                    <a:pt x="21435" y="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04" name="Google Shape;1404;p12"/>
            <p:cNvSpPr/>
            <p:nvPr/>
          </p:nvSpPr>
          <p:spPr>
            <a:xfrm>
              <a:off x="6601681" y="3857314"/>
              <a:ext cx="11476" cy="67079"/>
            </a:xfrm>
            <a:custGeom>
              <a:rect b="b" l="l" r="r" t="t"/>
              <a:pathLst>
                <a:path extrusionOk="0" h="67079" w="11476">
                  <a:moveTo>
                    <a:pt x="0" y="67079"/>
                  </a:moveTo>
                  <a:cubicBezTo>
                    <a:pt x="18642" y="43811"/>
                    <a:pt x="6194" y="24562"/>
                    <a:pt x="11477" y="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405" name="Google Shape;1405;p12"/>
          <p:cNvSpPr/>
          <p:nvPr/>
        </p:nvSpPr>
        <p:spPr>
          <a:xfrm rot="-3710248">
            <a:off x="756667" y="734096"/>
            <a:ext cx="255666" cy="173354"/>
          </a:xfrm>
          <a:custGeom>
            <a:rect b="b" l="l" r="r" t="t"/>
            <a:pathLst>
              <a:path extrusionOk="0" h="154375" w="227675">
                <a:moveTo>
                  <a:pt x="106680" y="3769"/>
                </a:moveTo>
                <a:cubicBezTo>
                  <a:pt x="83820" y="26181"/>
                  <a:pt x="82868" y="49489"/>
                  <a:pt x="108585" y="62040"/>
                </a:cubicBezTo>
                <a:cubicBezTo>
                  <a:pt x="107632" y="50386"/>
                  <a:pt x="125730" y="36938"/>
                  <a:pt x="125730" y="36938"/>
                </a:cubicBezTo>
                <a:cubicBezTo>
                  <a:pt x="125730" y="36938"/>
                  <a:pt x="125730" y="45903"/>
                  <a:pt x="126682" y="48592"/>
                </a:cubicBezTo>
                <a:cubicBezTo>
                  <a:pt x="126682" y="48592"/>
                  <a:pt x="131445" y="49489"/>
                  <a:pt x="136207" y="51282"/>
                </a:cubicBezTo>
                <a:cubicBezTo>
                  <a:pt x="140018" y="53075"/>
                  <a:pt x="142875" y="55764"/>
                  <a:pt x="142875" y="55764"/>
                </a:cubicBezTo>
                <a:cubicBezTo>
                  <a:pt x="145732" y="54868"/>
                  <a:pt x="152400" y="49489"/>
                  <a:pt x="152400" y="49489"/>
                </a:cubicBezTo>
                <a:cubicBezTo>
                  <a:pt x="152400" y="49489"/>
                  <a:pt x="151447" y="71004"/>
                  <a:pt x="140970" y="77280"/>
                </a:cubicBezTo>
                <a:cubicBezTo>
                  <a:pt x="166688" y="89830"/>
                  <a:pt x="186690" y="74590"/>
                  <a:pt x="191452" y="44110"/>
                </a:cubicBezTo>
                <a:cubicBezTo>
                  <a:pt x="205740" y="50386"/>
                  <a:pt x="243840" y="95209"/>
                  <a:pt x="220027" y="148101"/>
                </a:cubicBezTo>
                <a:cubicBezTo>
                  <a:pt x="211455" y="121207"/>
                  <a:pt x="173355" y="123896"/>
                  <a:pt x="163830" y="136447"/>
                </a:cubicBezTo>
                <a:cubicBezTo>
                  <a:pt x="148590" y="121207"/>
                  <a:pt x="119063" y="127482"/>
                  <a:pt x="113347" y="149894"/>
                </a:cubicBezTo>
                <a:cubicBezTo>
                  <a:pt x="108585" y="131964"/>
                  <a:pt x="89535" y="138240"/>
                  <a:pt x="78105" y="154376"/>
                </a:cubicBezTo>
                <a:cubicBezTo>
                  <a:pt x="78105" y="147204"/>
                  <a:pt x="91440" y="124792"/>
                  <a:pt x="57150" y="124792"/>
                </a:cubicBezTo>
                <a:cubicBezTo>
                  <a:pt x="73343" y="113138"/>
                  <a:pt x="66675" y="82658"/>
                  <a:pt x="41910" y="82658"/>
                </a:cubicBezTo>
                <a:cubicBezTo>
                  <a:pt x="53340" y="64729"/>
                  <a:pt x="33338" y="30663"/>
                  <a:pt x="0" y="44110"/>
                </a:cubicBezTo>
                <a:cubicBezTo>
                  <a:pt x="32385" y="-5196"/>
                  <a:pt x="92393" y="-3403"/>
                  <a:pt x="106680" y="3769"/>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406" name="Google Shape;1406;p12"/>
          <p:cNvSpPr/>
          <p:nvPr/>
        </p:nvSpPr>
        <p:spPr>
          <a:xfrm rot="5400000">
            <a:off x="-462658" y="6119355"/>
            <a:ext cx="1131345" cy="114589"/>
          </a:xfrm>
          <a:custGeom>
            <a:rect b="b" l="l" r="r" t="t"/>
            <a:pathLst>
              <a:path extrusionOk="0" h="87640" w="919793">
                <a:moveTo>
                  <a:pt x="657321" y="73442"/>
                </a:moveTo>
                <a:cubicBezTo>
                  <a:pt x="659149" y="73404"/>
                  <a:pt x="660912" y="74128"/>
                  <a:pt x="662179" y="75442"/>
                </a:cubicBezTo>
                <a:cubicBezTo>
                  <a:pt x="663493" y="76709"/>
                  <a:pt x="664217" y="78471"/>
                  <a:pt x="664179" y="80300"/>
                </a:cubicBezTo>
                <a:cubicBezTo>
                  <a:pt x="664198" y="82148"/>
                  <a:pt x="663474" y="83939"/>
                  <a:pt x="662179" y="85253"/>
                </a:cubicBezTo>
                <a:cubicBezTo>
                  <a:pt x="660912" y="86568"/>
                  <a:pt x="659149" y="87291"/>
                  <a:pt x="657321" y="87253"/>
                </a:cubicBezTo>
                <a:cubicBezTo>
                  <a:pt x="655492" y="87291"/>
                  <a:pt x="653730" y="86568"/>
                  <a:pt x="652463" y="85253"/>
                </a:cubicBezTo>
                <a:cubicBezTo>
                  <a:pt x="651168" y="83939"/>
                  <a:pt x="650444" y="82148"/>
                  <a:pt x="650463" y="80300"/>
                </a:cubicBezTo>
                <a:cubicBezTo>
                  <a:pt x="650425" y="78471"/>
                  <a:pt x="651149" y="76709"/>
                  <a:pt x="652463" y="75442"/>
                </a:cubicBezTo>
                <a:cubicBezTo>
                  <a:pt x="653730" y="74128"/>
                  <a:pt x="655492" y="73404"/>
                  <a:pt x="657321" y="73442"/>
                </a:cubicBezTo>
                <a:close/>
                <a:moveTo>
                  <a:pt x="783051" y="31056"/>
                </a:moveTo>
                <a:cubicBezTo>
                  <a:pt x="776688" y="30989"/>
                  <a:pt x="770602" y="33618"/>
                  <a:pt x="766287" y="38295"/>
                </a:cubicBezTo>
                <a:cubicBezTo>
                  <a:pt x="761677" y="42876"/>
                  <a:pt x="759134" y="49134"/>
                  <a:pt x="759238" y="55630"/>
                </a:cubicBezTo>
                <a:cubicBezTo>
                  <a:pt x="759229" y="59935"/>
                  <a:pt x="760343" y="64174"/>
                  <a:pt x="762477" y="67917"/>
                </a:cubicBezTo>
                <a:cubicBezTo>
                  <a:pt x="764468" y="71632"/>
                  <a:pt x="767468" y="74709"/>
                  <a:pt x="771144" y="76776"/>
                </a:cubicBezTo>
                <a:cubicBezTo>
                  <a:pt x="774783" y="78804"/>
                  <a:pt x="778888" y="79852"/>
                  <a:pt x="783051" y="79824"/>
                </a:cubicBezTo>
                <a:cubicBezTo>
                  <a:pt x="787213" y="79843"/>
                  <a:pt x="791319" y="78795"/>
                  <a:pt x="794957" y="76776"/>
                </a:cubicBezTo>
                <a:cubicBezTo>
                  <a:pt x="798586" y="74652"/>
                  <a:pt x="801587" y="71594"/>
                  <a:pt x="803625" y="67917"/>
                </a:cubicBezTo>
                <a:cubicBezTo>
                  <a:pt x="805730" y="64165"/>
                  <a:pt x="806816" y="59926"/>
                  <a:pt x="806768" y="55630"/>
                </a:cubicBezTo>
                <a:cubicBezTo>
                  <a:pt x="806873" y="49134"/>
                  <a:pt x="804330" y="42876"/>
                  <a:pt x="799719" y="38295"/>
                </a:cubicBezTo>
                <a:cubicBezTo>
                  <a:pt x="795452" y="33608"/>
                  <a:pt x="789385" y="30979"/>
                  <a:pt x="783051" y="31056"/>
                </a:cubicBezTo>
                <a:close/>
                <a:moveTo>
                  <a:pt x="124778" y="30960"/>
                </a:moveTo>
                <a:cubicBezTo>
                  <a:pt x="120558" y="30922"/>
                  <a:pt x="116405" y="32046"/>
                  <a:pt x="112776" y="34198"/>
                </a:cubicBezTo>
                <a:cubicBezTo>
                  <a:pt x="109090" y="36332"/>
                  <a:pt x="106061" y="39428"/>
                  <a:pt x="104013" y="43152"/>
                </a:cubicBezTo>
                <a:cubicBezTo>
                  <a:pt x="101851" y="46886"/>
                  <a:pt x="100708" y="51124"/>
                  <a:pt x="100680" y="55439"/>
                </a:cubicBezTo>
                <a:cubicBezTo>
                  <a:pt x="100708" y="59754"/>
                  <a:pt x="101851" y="63993"/>
                  <a:pt x="104013" y="67726"/>
                </a:cubicBezTo>
                <a:cubicBezTo>
                  <a:pt x="106099" y="71489"/>
                  <a:pt x="109157" y="74613"/>
                  <a:pt x="112872" y="76775"/>
                </a:cubicBezTo>
                <a:cubicBezTo>
                  <a:pt x="116462" y="78956"/>
                  <a:pt x="120577" y="80109"/>
                  <a:pt x="124778" y="80109"/>
                </a:cubicBezTo>
                <a:cubicBezTo>
                  <a:pt x="129017" y="80080"/>
                  <a:pt x="133188" y="78966"/>
                  <a:pt x="136875" y="76870"/>
                </a:cubicBezTo>
                <a:cubicBezTo>
                  <a:pt x="140580" y="74822"/>
                  <a:pt x="143638" y="71784"/>
                  <a:pt x="145733" y="68107"/>
                </a:cubicBezTo>
                <a:cubicBezTo>
                  <a:pt x="147857" y="64297"/>
                  <a:pt x="148943" y="59992"/>
                  <a:pt x="148876" y="55630"/>
                </a:cubicBezTo>
                <a:cubicBezTo>
                  <a:pt x="149019" y="49057"/>
                  <a:pt x="146514" y="42714"/>
                  <a:pt x="141923" y="38008"/>
                </a:cubicBezTo>
                <a:cubicBezTo>
                  <a:pt x="137513" y="33484"/>
                  <a:pt x="131474" y="30950"/>
                  <a:pt x="125159" y="30960"/>
                </a:cubicBezTo>
                <a:close/>
                <a:moveTo>
                  <a:pt x="202407" y="30865"/>
                </a:moveTo>
                <a:cubicBezTo>
                  <a:pt x="196739" y="30751"/>
                  <a:pt x="191243" y="32836"/>
                  <a:pt x="187072" y="36675"/>
                </a:cubicBezTo>
                <a:cubicBezTo>
                  <a:pt x="183538" y="40104"/>
                  <a:pt x="181061" y="44467"/>
                  <a:pt x="179928" y="49248"/>
                </a:cubicBezTo>
                <a:lnTo>
                  <a:pt x="225267" y="49248"/>
                </a:lnTo>
                <a:cubicBezTo>
                  <a:pt x="224486" y="45619"/>
                  <a:pt x="222923" y="42209"/>
                  <a:pt x="220695" y="39247"/>
                </a:cubicBezTo>
                <a:cubicBezTo>
                  <a:pt x="218580" y="36618"/>
                  <a:pt x="215875" y="34522"/>
                  <a:pt x="212789" y="33151"/>
                </a:cubicBezTo>
                <a:cubicBezTo>
                  <a:pt x="209541" y="31636"/>
                  <a:pt x="205988" y="30865"/>
                  <a:pt x="202407" y="30865"/>
                </a:cubicBezTo>
                <a:close/>
                <a:moveTo>
                  <a:pt x="599885" y="30675"/>
                </a:moveTo>
                <a:cubicBezTo>
                  <a:pt x="595665" y="30637"/>
                  <a:pt x="591512" y="31761"/>
                  <a:pt x="587883" y="33914"/>
                </a:cubicBezTo>
                <a:cubicBezTo>
                  <a:pt x="584197" y="36047"/>
                  <a:pt x="581168" y="39143"/>
                  <a:pt x="579120" y="42867"/>
                </a:cubicBezTo>
                <a:cubicBezTo>
                  <a:pt x="576958" y="46601"/>
                  <a:pt x="575815" y="50839"/>
                  <a:pt x="575787" y="55154"/>
                </a:cubicBezTo>
                <a:cubicBezTo>
                  <a:pt x="575815" y="59469"/>
                  <a:pt x="576958" y="63708"/>
                  <a:pt x="579120" y="67442"/>
                </a:cubicBezTo>
                <a:cubicBezTo>
                  <a:pt x="581206" y="71204"/>
                  <a:pt x="584264" y="74328"/>
                  <a:pt x="587979" y="76490"/>
                </a:cubicBezTo>
                <a:cubicBezTo>
                  <a:pt x="591569" y="78672"/>
                  <a:pt x="595684" y="79824"/>
                  <a:pt x="599885" y="79824"/>
                </a:cubicBezTo>
                <a:cubicBezTo>
                  <a:pt x="604124" y="79796"/>
                  <a:pt x="608295" y="78681"/>
                  <a:pt x="611982" y="76586"/>
                </a:cubicBezTo>
                <a:cubicBezTo>
                  <a:pt x="615658" y="74509"/>
                  <a:pt x="618725" y="71480"/>
                  <a:pt x="620840" y="67823"/>
                </a:cubicBezTo>
                <a:cubicBezTo>
                  <a:pt x="622964" y="64013"/>
                  <a:pt x="624050" y="59707"/>
                  <a:pt x="623983" y="55345"/>
                </a:cubicBezTo>
                <a:cubicBezTo>
                  <a:pt x="624126" y="48773"/>
                  <a:pt x="621621" y="42429"/>
                  <a:pt x="617030" y="37724"/>
                </a:cubicBezTo>
                <a:cubicBezTo>
                  <a:pt x="612486" y="33209"/>
                  <a:pt x="606286" y="30770"/>
                  <a:pt x="599885" y="30961"/>
                </a:cubicBezTo>
                <a:close/>
                <a:moveTo>
                  <a:pt x="429673" y="30675"/>
                </a:moveTo>
                <a:cubicBezTo>
                  <a:pt x="425425" y="30627"/>
                  <a:pt x="421234" y="31751"/>
                  <a:pt x="417576" y="33913"/>
                </a:cubicBezTo>
                <a:cubicBezTo>
                  <a:pt x="413890" y="36047"/>
                  <a:pt x="410861" y="39142"/>
                  <a:pt x="408813" y="42867"/>
                </a:cubicBezTo>
                <a:cubicBezTo>
                  <a:pt x="406680" y="46610"/>
                  <a:pt x="405565" y="50848"/>
                  <a:pt x="405575" y="55154"/>
                </a:cubicBezTo>
                <a:cubicBezTo>
                  <a:pt x="405565" y="59459"/>
                  <a:pt x="406680" y="63698"/>
                  <a:pt x="408813" y="67441"/>
                </a:cubicBezTo>
                <a:cubicBezTo>
                  <a:pt x="410899" y="71203"/>
                  <a:pt x="413957" y="74328"/>
                  <a:pt x="417672" y="76490"/>
                </a:cubicBezTo>
                <a:cubicBezTo>
                  <a:pt x="421262" y="78671"/>
                  <a:pt x="425377" y="79823"/>
                  <a:pt x="429578" y="79823"/>
                </a:cubicBezTo>
                <a:cubicBezTo>
                  <a:pt x="433855" y="79785"/>
                  <a:pt x="438046" y="78671"/>
                  <a:pt x="441770" y="76585"/>
                </a:cubicBezTo>
                <a:cubicBezTo>
                  <a:pt x="445446" y="74528"/>
                  <a:pt x="448476" y="71499"/>
                  <a:pt x="450533" y="67822"/>
                </a:cubicBezTo>
                <a:cubicBezTo>
                  <a:pt x="452667" y="64012"/>
                  <a:pt x="453743" y="59707"/>
                  <a:pt x="453676" y="55344"/>
                </a:cubicBezTo>
                <a:cubicBezTo>
                  <a:pt x="453819" y="48772"/>
                  <a:pt x="451314" y="42428"/>
                  <a:pt x="446723" y="37723"/>
                </a:cubicBezTo>
                <a:cubicBezTo>
                  <a:pt x="442122" y="33122"/>
                  <a:pt x="435798" y="30665"/>
                  <a:pt x="429292" y="30960"/>
                </a:cubicBezTo>
                <a:close/>
                <a:moveTo>
                  <a:pt x="71723" y="24959"/>
                </a:moveTo>
                <a:lnTo>
                  <a:pt x="79819" y="24959"/>
                </a:lnTo>
                <a:lnTo>
                  <a:pt x="79819" y="85729"/>
                </a:lnTo>
                <a:lnTo>
                  <a:pt x="72009" y="85729"/>
                </a:lnTo>
                <a:close/>
                <a:moveTo>
                  <a:pt x="546544" y="24674"/>
                </a:moveTo>
                <a:lnTo>
                  <a:pt x="554355" y="24674"/>
                </a:lnTo>
                <a:lnTo>
                  <a:pt x="554355" y="85443"/>
                </a:lnTo>
                <a:lnTo>
                  <a:pt x="546544" y="85443"/>
                </a:lnTo>
                <a:close/>
                <a:moveTo>
                  <a:pt x="202311" y="23626"/>
                </a:moveTo>
                <a:cubicBezTo>
                  <a:pt x="211979" y="23283"/>
                  <a:pt x="221209" y="27655"/>
                  <a:pt x="227076" y="35342"/>
                </a:cubicBezTo>
                <a:cubicBezTo>
                  <a:pt x="231639" y="41285"/>
                  <a:pt x="234030" y="48620"/>
                  <a:pt x="233839" y="56106"/>
                </a:cubicBezTo>
                <a:lnTo>
                  <a:pt x="179166" y="56106"/>
                </a:lnTo>
                <a:cubicBezTo>
                  <a:pt x="179080" y="62545"/>
                  <a:pt x="181509" y="68765"/>
                  <a:pt x="185929" y="73442"/>
                </a:cubicBezTo>
                <a:cubicBezTo>
                  <a:pt x="190100" y="77937"/>
                  <a:pt x="195987" y="80433"/>
                  <a:pt x="202121" y="80300"/>
                </a:cubicBezTo>
                <a:cubicBezTo>
                  <a:pt x="205179" y="80290"/>
                  <a:pt x="208207" y="79738"/>
                  <a:pt x="211074" y="78680"/>
                </a:cubicBezTo>
                <a:cubicBezTo>
                  <a:pt x="213799" y="77661"/>
                  <a:pt x="216332" y="76213"/>
                  <a:pt x="218599" y="74394"/>
                </a:cubicBezTo>
                <a:cubicBezTo>
                  <a:pt x="221238" y="71784"/>
                  <a:pt x="223486" y="68793"/>
                  <a:pt x="225267" y="65536"/>
                </a:cubicBezTo>
                <a:lnTo>
                  <a:pt x="231839" y="69060"/>
                </a:lnTo>
                <a:cubicBezTo>
                  <a:pt x="229953" y="72880"/>
                  <a:pt x="227410" y="76328"/>
                  <a:pt x="224314" y="79252"/>
                </a:cubicBezTo>
                <a:cubicBezTo>
                  <a:pt x="221542" y="81824"/>
                  <a:pt x="218314" y="83862"/>
                  <a:pt x="214789" y="85253"/>
                </a:cubicBezTo>
                <a:cubicBezTo>
                  <a:pt x="210941" y="86643"/>
                  <a:pt x="206874" y="87320"/>
                  <a:pt x="202788" y="87253"/>
                </a:cubicBezTo>
                <a:cubicBezTo>
                  <a:pt x="193987" y="87834"/>
                  <a:pt x="185405" y="84319"/>
                  <a:pt x="179547" y="77728"/>
                </a:cubicBezTo>
                <a:cubicBezTo>
                  <a:pt x="174108" y="71699"/>
                  <a:pt x="171117" y="63850"/>
                  <a:pt x="171165" y="55725"/>
                </a:cubicBezTo>
                <a:cubicBezTo>
                  <a:pt x="171098" y="48267"/>
                  <a:pt x="173584" y="41000"/>
                  <a:pt x="178213" y="35151"/>
                </a:cubicBezTo>
                <a:cubicBezTo>
                  <a:pt x="183842" y="27560"/>
                  <a:pt x="192863" y="23245"/>
                  <a:pt x="202311" y="23626"/>
                </a:cubicBezTo>
                <a:close/>
                <a:moveTo>
                  <a:pt x="783051" y="23436"/>
                </a:moveTo>
                <a:cubicBezTo>
                  <a:pt x="791909" y="23207"/>
                  <a:pt x="800415" y="26903"/>
                  <a:pt x="806292" y="33532"/>
                </a:cubicBezTo>
                <a:cubicBezTo>
                  <a:pt x="811816" y="39514"/>
                  <a:pt x="814817" y="47391"/>
                  <a:pt x="814674" y="55535"/>
                </a:cubicBezTo>
                <a:cubicBezTo>
                  <a:pt x="814760" y="63812"/>
                  <a:pt x="811578" y="71785"/>
                  <a:pt x="805816" y="77728"/>
                </a:cubicBezTo>
                <a:cubicBezTo>
                  <a:pt x="799977" y="84062"/>
                  <a:pt x="791662" y="87539"/>
                  <a:pt x="783051" y="87253"/>
                </a:cubicBezTo>
                <a:cubicBezTo>
                  <a:pt x="774412" y="87558"/>
                  <a:pt x="766058" y="84081"/>
                  <a:pt x="760191" y="77728"/>
                </a:cubicBezTo>
                <a:cubicBezTo>
                  <a:pt x="754428" y="71785"/>
                  <a:pt x="751247" y="63812"/>
                  <a:pt x="751333" y="55535"/>
                </a:cubicBezTo>
                <a:cubicBezTo>
                  <a:pt x="751237" y="47429"/>
                  <a:pt x="754228" y="39600"/>
                  <a:pt x="759715" y="33627"/>
                </a:cubicBezTo>
                <a:cubicBezTo>
                  <a:pt x="765620" y="26969"/>
                  <a:pt x="774154" y="23236"/>
                  <a:pt x="783051" y="23436"/>
                </a:cubicBezTo>
                <a:close/>
                <a:moveTo>
                  <a:pt x="711804" y="23436"/>
                </a:moveTo>
                <a:cubicBezTo>
                  <a:pt x="715747" y="23407"/>
                  <a:pt x="719671" y="24017"/>
                  <a:pt x="723424" y="25246"/>
                </a:cubicBezTo>
                <a:cubicBezTo>
                  <a:pt x="726853" y="26322"/>
                  <a:pt x="730072" y="27960"/>
                  <a:pt x="732949" y="30103"/>
                </a:cubicBezTo>
                <a:cubicBezTo>
                  <a:pt x="735540" y="32170"/>
                  <a:pt x="737712" y="34732"/>
                  <a:pt x="739331" y="37628"/>
                </a:cubicBezTo>
                <a:lnTo>
                  <a:pt x="733139" y="41438"/>
                </a:lnTo>
                <a:cubicBezTo>
                  <a:pt x="728063" y="34466"/>
                  <a:pt x="719852" y="30475"/>
                  <a:pt x="711232" y="30770"/>
                </a:cubicBezTo>
                <a:cubicBezTo>
                  <a:pt x="704364" y="30570"/>
                  <a:pt x="697697" y="33142"/>
                  <a:pt x="692754" y="37914"/>
                </a:cubicBezTo>
                <a:cubicBezTo>
                  <a:pt x="687991" y="42410"/>
                  <a:pt x="685334" y="48696"/>
                  <a:pt x="685419" y="55249"/>
                </a:cubicBezTo>
                <a:cubicBezTo>
                  <a:pt x="685400" y="59640"/>
                  <a:pt x="686591" y="63955"/>
                  <a:pt x="688848" y="67727"/>
                </a:cubicBezTo>
                <a:cubicBezTo>
                  <a:pt x="691039" y="71756"/>
                  <a:pt x="694344" y="75061"/>
                  <a:pt x="698373" y="77252"/>
                </a:cubicBezTo>
                <a:cubicBezTo>
                  <a:pt x="702412" y="79414"/>
                  <a:pt x="706936" y="80529"/>
                  <a:pt x="711518" y="80491"/>
                </a:cubicBezTo>
                <a:cubicBezTo>
                  <a:pt x="720100" y="80624"/>
                  <a:pt x="728234" y="76661"/>
                  <a:pt x="733425" y="69823"/>
                </a:cubicBezTo>
                <a:lnTo>
                  <a:pt x="739616" y="73823"/>
                </a:lnTo>
                <a:cubicBezTo>
                  <a:pt x="736683" y="78205"/>
                  <a:pt x="732644" y="81719"/>
                  <a:pt x="727901" y="84015"/>
                </a:cubicBezTo>
                <a:cubicBezTo>
                  <a:pt x="722662" y="86482"/>
                  <a:pt x="716928" y="87720"/>
                  <a:pt x="711137" y="87634"/>
                </a:cubicBezTo>
                <a:cubicBezTo>
                  <a:pt x="702240" y="87806"/>
                  <a:pt x="693649" y="84367"/>
                  <a:pt x="687324" y="78109"/>
                </a:cubicBezTo>
                <a:cubicBezTo>
                  <a:pt x="681114" y="72375"/>
                  <a:pt x="677647" y="64270"/>
                  <a:pt x="677799" y="55821"/>
                </a:cubicBezTo>
                <a:cubicBezTo>
                  <a:pt x="677790" y="50058"/>
                  <a:pt x="679342" y="44400"/>
                  <a:pt x="682276" y="39438"/>
                </a:cubicBezTo>
                <a:cubicBezTo>
                  <a:pt x="685162" y="34437"/>
                  <a:pt x="689382" y="30351"/>
                  <a:pt x="694468" y="27627"/>
                </a:cubicBezTo>
                <a:cubicBezTo>
                  <a:pt x="699802" y="24808"/>
                  <a:pt x="705765" y="23369"/>
                  <a:pt x="711804" y="23436"/>
                </a:cubicBezTo>
                <a:close/>
                <a:moveTo>
                  <a:pt x="262414" y="23245"/>
                </a:moveTo>
                <a:cubicBezTo>
                  <a:pt x="268786" y="23798"/>
                  <a:pt x="274692" y="26807"/>
                  <a:pt x="278892" y="31627"/>
                </a:cubicBezTo>
                <a:lnTo>
                  <a:pt x="273939" y="36771"/>
                </a:lnTo>
                <a:cubicBezTo>
                  <a:pt x="270777" y="33246"/>
                  <a:pt x="266376" y="31094"/>
                  <a:pt x="261652" y="30770"/>
                </a:cubicBezTo>
                <a:cubicBezTo>
                  <a:pt x="259223" y="30732"/>
                  <a:pt x="256871" y="31618"/>
                  <a:pt x="255080" y="33246"/>
                </a:cubicBezTo>
                <a:cubicBezTo>
                  <a:pt x="253394" y="34704"/>
                  <a:pt x="252422" y="36828"/>
                  <a:pt x="252413" y="39056"/>
                </a:cubicBezTo>
                <a:cubicBezTo>
                  <a:pt x="252499" y="41152"/>
                  <a:pt x="253261" y="43162"/>
                  <a:pt x="254604" y="44772"/>
                </a:cubicBezTo>
                <a:cubicBezTo>
                  <a:pt x="257385" y="47439"/>
                  <a:pt x="260604" y="49601"/>
                  <a:pt x="264129" y="51153"/>
                </a:cubicBezTo>
                <a:cubicBezTo>
                  <a:pt x="268643" y="53201"/>
                  <a:pt x="272701" y="56154"/>
                  <a:pt x="276035" y="59821"/>
                </a:cubicBezTo>
                <a:cubicBezTo>
                  <a:pt x="278016" y="62602"/>
                  <a:pt x="279073" y="65936"/>
                  <a:pt x="279083" y="69346"/>
                </a:cubicBezTo>
                <a:cubicBezTo>
                  <a:pt x="279130" y="74109"/>
                  <a:pt x="277235" y="78681"/>
                  <a:pt x="273844" y="82014"/>
                </a:cubicBezTo>
                <a:cubicBezTo>
                  <a:pt x="270339" y="85434"/>
                  <a:pt x="265595" y="87291"/>
                  <a:pt x="260699" y="87158"/>
                </a:cubicBezTo>
                <a:cubicBezTo>
                  <a:pt x="257204" y="87158"/>
                  <a:pt x="253756" y="86377"/>
                  <a:pt x="250603" y="84872"/>
                </a:cubicBezTo>
                <a:cubicBezTo>
                  <a:pt x="247526" y="83405"/>
                  <a:pt x="244821" y="81262"/>
                  <a:pt x="242697" y="78585"/>
                </a:cubicBezTo>
                <a:lnTo>
                  <a:pt x="247650" y="72966"/>
                </a:lnTo>
                <a:cubicBezTo>
                  <a:pt x="250651" y="76995"/>
                  <a:pt x="255299" y="79471"/>
                  <a:pt x="260319" y="79728"/>
                </a:cubicBezTo>
                <a:cubicBezTo>
                  <a:pt x="263262" y="79814"/>
                  <a:pt x="266129" y="78757"/>
                  <a:pt x="268320" y="76776"/>
                </a:cubicBezTo>
                <a:cubicBezTo>
                  <a:pt x="270406" y="74985"/>
                  <a:pt x="271625" y="72385"/>
                  <a:pt x="271653" y="69632"/>
                </a:cubicBezTo>
                <a:cubicBezTo>
                  <a:pt x="271634" y="67441"/>
                  <a:pt x="270863" y="65317"/>
                  <a:pt x="269463" y="63631"/>
                </a:cubicBezTo>
                <a:cubicBezTo>
                  <a:pt x="266653" y="60983"/>
                  <a:pt x="263433" y="58802"/>
                  <a:pt x="259938" y="57154"/>
                </a:cubicBezTo>
                <a:cubicBezTo>
                  <a:pt x="255623" y="55259"/>
                  <a:pt x="251784" y="52430"/>
                  <a:pt x="248698" y="48867"/>
                </a:cubicBezTo>
                <a:cubicBezTo>
                  <a:pt x="246698" y="46105"/>
                  <a:pt x="245660" y="42752"/>
                  <a:pt x="245745" y="39342"/>
                </a:cubicBezTo>
                <a:cubicBezTo>
                  <a:pt x="245631" y="34999"/>
                  <a:pt x="247355" y="30808"/>
                  <a:pt x="250508" y="27817"/>
                </a:cubicBezTo>
                <a:cubicBezTo>
                  <a:pt x="253699" y="24760"/>
                  <a:pt x="257994" y="23112"/>
                  <a:pt x="262414" y="23245"/>
                </a:cubicBezTo>
                <a:close/>
                <a:moveTo>
                  <a:pt x="19813" y="23245"/>
                </a:moveTo>
                <a:cubicBezTo>
                  <a:pt x="26146" y="23845"/>
                  <a:pt x="32005" y="26836"/>
                  <a:pt x="36196" y="31627"/>
                </a:cubicBezTo>
                <a:lnTo>
                  <a:pt x="31147" y="36771"/>
                </a:lnTo>
                <a:cubicBezTo>
                  <a:pt x="28023" y="33256"/>
                  <a:pt x="23651" y="31104"/>
                  <a:pt x="18955" y="30770"/>
                </a:cubicBezTo>
                <a:cubicBezTo>
                  <a:pt x="16526" y="30732"/>
                  <a:pt x="14174" y="31618"/>
                  <a:pt x="12383" y="33247"/>
                </a:cubicBezTo>
                <a:cubicBezTo>
                  <a:pt x="10697" y="34704"/>
                  <a:pt x="9725" y="36828"/>
                  <a:pt x="9716" y="39057"/>
                </a:cubicBezTo>
                <a:cubicBezTo>
                  <a:pt x="9802" y="41152"/>
                  <a:pt x="10564" y="43162"/>
                  <a:pt x="11907" y="44772"/>
                </a:cubicBezTo>
                <a:cubicBezTo>
                  <a:pt x="14688" y="47439"/>
                  <a:pt x="17907" y="49601"/>
                  <a:pt x="21432" y="51154"/>
                </a:cubicBezTo>
                <a:cubicBezTo>
                  <a:pt x="25928" y="53201"/>
                  <a:pt x="29947" y="56145"/>
                  <a:pt x="33243" y="59821"/>
                </a:cubicBezTo>
                <a:cubicBezTo>
                  <a:pt x="35291" y="62574"/>
                  <a:pt x="36396" y="65917"/>
                  <a:pt x="36386" y="69346"/>
                </a:cubicBezTo>
                <a:cubicBezTo>
                  <a:pt x="36443" y="74128"/>
                  <a:pt x="34510" y="78710"/>
                  <a:pt x="31052" y="82015"/>
                </a:cubicBezTo>
                <a:cubicBezTo>
                  <a:pt x="27594" y="85453"/>
                  <a:pt x="22880" y="87311"/>
                  <a:pt x="18003" y="87158"/>
                </a:cubicBezTo>
                <a:cubicBezTo>
                  <a:pt x="14507" y="87158"/>
                  <a:pt x="11059" y="86377"/>
                  <a:pt x="7906" y="84872"/>
                </a:cubicBezTo>
                <a:cubicBezTo>
                  <a:pt x="4820" y="83405"/>
                  <a:pt x="2124" y="81262"/>
                  <a:pt x="0" y="78586"/>
                </a:cubicBezTo>
                <a:lnTo>
                  <a:pt x="4954" y="72966"/>
                </a:lnTo>
                <a:cubicBezTo>
                  <a:pt x="7954" y="76995"/>
                  <a:pt x="12602" y="79472"/>
                  <a:pt x="17622" y="79729"/>
                </a:cubicBezTo>
                <a:cubicBezTo>
                  <a:pt x="20574" y="79814"/>
                  <a:pt x="23432" y="78757"/>
                  <a:pt x="25623" y="76776"/>
                </a:cubicBezTo>
                <a:cubicBezTo>
                  <a:pt x="27718" y="74985"/>
                  <a:pt x="28928" y="72385"/>
                  <a:pt x="28956" y="69632"/>
                </a:cubicBezTo>
                <a:cubicBezTo>
                  <a:pt x="28937" y="67441"/>
                  <a:pt x="28166" y="65317"/>
                  <a:pt x="26766" y="63631"/>
                </a:cubicBezTo>
                <a:cubicBezTo>
                  <a:pt x="23956" y="60974"/>
                  <a:pt x="20746" y="58793"/>
                  <a:pt x="17241" y="57154"/>
                </a:cubicBezTo>
                <a:cubicBezTo>
                  <a:pt x="12973" y="55230"/>
                  <a:pt x="9163" y="52401"/>
                  <a:pt x="6097" y="48868"/>
                </a:cubicBezTo>
                <a:cubicBezTo>
                  <a:pt x="4096" y="46105"/>
                  <a:pt x="3058" y="42753"/>
                  <a:pt x="3144" y="39343"/>
                </a:cubicBezTo>
                <a:cubicBezTo>
                  <a:pt x="2991" y="34990"/>
                  <a:pt x="4725" y="30789"/>
                  <a:pt x="7906" y="27817"/>
                </a:cubicBezTo>
                <a:cubicBezTo>
                  <a:pt x="11088" y="24741"/>
                  <a:pt x="15383" y="23083"/>
                  <a:pt x="19813" y="23245"/>
                </a:cubicBezTo>
                <a:close/>
                <a:moveTo>
                  <a:pt x="857726" y="23150"/>
                </a:moveTo>
                <a:cubicBezTo>
                  <a:pt x="860612" y="23141"/>
                  <a:pt x="863460" y="23722"/>
                  <a:pt x="866108" y="24865"/>
                </a:cubicBezTo>
                <a:cubicBezTo>
                  <a:pt x="868594" y="25865"/>
                  <a:pt x="870813" y="27427"/>
                  <a:pt x="872585" y="29437"/>
                </a:cubicBezTo>
                <a:cubicBezTo>
                  <a:pt x="874576" y="31885"/>
                  <a:pt x="876071" y="34695"/>
                  <a:pt x="876966" y="37724"/>
                </a:cubicBezTo>
                <a:cubicBezTo>
                  <a:pt x="879157" y="33352"/>
                  <a:pt x="882443" y="29608"/>
                  <a:pt x="886491" y="26865"/>
                </a:cubicBezTo>
                <a:cubicBezTo>
                  <a:pt x="890235" y="24436"/>
                  <a:pt x="894607" y="23141"/>
                  <a:pt x="899065" y="23150"/>
                </a:cubicBezTo>
                <a:cubicBezTo>
                  <a:pt x="903008" y="23065"/>
                  <a:pt x="906894" y="24160"/>
                  <a:pt x="910209" y="26294"/>
                </a:cubicBezTo>
                <a:cubicBezTo>
                  <a:pt x="913438" y="28446"/>
                  <a:pt x="915933" y="31542"/>
                  <a:pt x="917352" y="35152"/>
                </a:cubicBezTo>
                <a:cubicBezTo>
                  <a:pt x="919219" y="40667"/>
                  <a:pt x="920029" y="46486"/>
                  <a:pt x="919734" y="52297"/>
                </a:cubicBezTo>
                <a:lnTo>
                  <a:pt x="919734" y="85444"/>
                </a:lnTo>
                <a:lnTo>
                  <a:pt x="911733" y="85444"/>
                </a:lnTo>
                <a:lnTo>
                  <a:pt x="911733" y="52297"/>
                </a:lnTo>
                <a:cubicBezTo>
                  <a:pt x="911990" y="47772"/>
                  <a:pt x="911504" y="43239"/>
                  <a:pt x="910304" y="38867"/>
                </a:cubicBezTo>
                <a:cubicBezTo>
                  <a:pt x="909428" y="36419"/>
                  <a:pt x="907751" y="34333"/>
                  <a:pt x="905541" y="32961"/>
                </a:cubicBezTo>
                <a:cubicBezTo>
                  <a:pt x="903170" y="31418"/>
                  <a:pt x="900369" y="30646"/>
                  <a:pt x="897541" y="30770"/>
                </a:cubicBezTo>
                <a:cubicBezTo>
                  <a:pt x="893807" y="30713"/>
                  <a:pt x="890159" y="31885"/>
                  <a:pt x="887158" y="34104"/>
                </a:cubicBezTo>
                <a:cubicBezTo>
                  <a:pt x="884034" y="36304"/>
                  <a:pt x="881643" y="39390"/>
                  <a:pt x="880300" y="42962"/>
                </a:cubicBezTo>
                <a:cubicBezTo>
                  <a:pt x="878500" y="49144"/>
                  <a:pt x="877757" y="55583"/>
                  <a:pt x="878109" y="62012"/>
                </a:cubicBezTo>
                <a:lnTo>
                  <a:pt x="878109" y="85825"/>
                </a:lnTo>
                <a:lnTo>
                  <a:pt x="870394" y="85825"/>
                </a:lnTo>
                <a:lnTo>
                  <a:pt x="870394" y="54678"/>
                </a:lnTo>
                <a:cubicBezTo>
                  <a:pt x="870623" y="49687"/>
                  <a:pt x="870175" y="44686"/>
                  <a:pt x="869061" y="39819"/>
                </a:cubicBezTo>
                <a:cubicBezTo>
                  <a:pt x="868194" y="37238"/>
                  <a:pt x="866527" y="34999"/>
                  <a:pt x="864298" y="33437"/>
                </a:cubicBezTo>
                <a:cubicBezTo>
                  <a:pt x="861888" y="31875"/>
                  <a:pt x="859069" y="31075"/>
                  <a:pt x="856202" y="31151"/>
                </a:cubicBezTo>
                <a:cubicBezTo>
                  <a:pt x="852554" y="31142"/>
                  <a:pt x="848991" y="32275"/>
                  <a:pt x="846010" y="34390"/>
                </a:cubicBezTo>
                <a:cubicBezTo>
                  <a:pt x="842867" y="36552"/>
                  <a:pt x="840447" y="39600"/>
                  <a:pt x="839057" y="43153"/>
                </a:cubicBezTo>
                <a:cubicBezTo>
                  <a:pt x="837276" y="48620"/>
                  <a:pt x="836504" y="54364"/>
                  <a:pt x="836771" y="60107"/>
                </a:cubicBezTo>
                <a:lnTo>
                  <a:pt x="836771" y="85825"/>
                </a:lnTo>
                <a:lnTo>
                  <a:pt x="828960" y="85825"/>
                </a:lnTo>
                <a:lnTo>
                  <a:pt x="829056" y="24674"/>
                </a:lnTo>
                <a:lnTo>
                  <a:pt x="836866" y="24674"/>
                </a:lnTo>
                <a:lnTo>
                  <a:pt x="836866" y="35152"/>
                </a:lnTo>
                <a:cubicBezTo>
                  <a:pt x="839105" y="31828"/>
                  <a:pt x="841953" y="28951"/>
                  <a:pt x="845248" y="26675"/>
                </a:cubicBezTo>
                <a:cubicBezTo>
                  <a:pt x="849011" y="24379"/>
                  <a:pt x="853325" y="23160"/>
                  <a:pt x="857726" y="23150"/>
                </a:cubicBezTo>
                <a:close/>
                <a:moveTo>
                  <a:pt x="321373" y="23149"/>
                </a:moveTo>
                <a:cubicBezTo>
                  <a:pt x="324259" y="23140"/>
                  <a:pt x="327107" y="23721"/>
                  <a:pt x="329755" y="24864"/>
                </a:cubicBezTo>
                <a:cubicBezTo>
                  <a:pt x="332222" y="25893"/>
                  <a:pt x="334442" y="27455"/>
                  <a:pt x="336232" y="29436"/>
                </a:cubicBezTo>
                <a:cubicBezTo>
                  <a:pt x="338194" y="31903"/>
                  <a:pt x="339671" y="34713"/>
                  <a:pt x="340614" y="37723"/>
                </a:cubicBezTo>
                <a:cubicBezTo>
                  <a:pt x="342804" y="33351"/>
                  <a:pt x="346091" y="29608"/>
                  <a:pt x="350139" y="26864"/>
                </a:cubicBezTo>
                <a:cubicBezTo>
                  <a:pt x="353882" y="24435"/>
                  <a:pt x="358254" y="23140"/>
                  <a:pt x="362712" y="23149"/>
                </a:cubicBezTo>
                <a:cubicBezTo>
                  <a:pt x="366655" y="23083"/>
                  <a:pt x="370532" y="24178"/>
                  <a:pt x="373856" y="26293"/>
                </a:cubicBezTo>
                <a:cubicBezTo>
                  <a:pt x="377047" y="28493"/>
                  <a:pt x="379523" y="31570"/>
                  <a:pt x="381000" y="35151"/>
                </a:cubicBezTo>
                <a:cubicBezTo>
                  <a:pt x="382781" y="40685"/>
                  <a:pt x="383552" y="46486"/>
                  <a:pt x="383286" y="52296"/>
                </a:cubicBezTo>
                <a:lnTo>
                  <a:pt x="383286" y="85443"/>
                </a:lnTo>
                <a:lnTo>
                  <a:pt x="375380" y="85443"/>
                </a:lnTo>
                <a:lnTo>
                  <a:pt x="375380" y="52296"/>
                </a:lnTo>
                <a:cubicBezTo>
                  <a:pt x="375637" y="47772"/>
                  <a:pt x="375152" y="43238"/>
                  <a:pt x="373951" y="38866"/>
                </a:cubicBezTo>
                <a:cubicBezTo>
                  <a:pt x="373046" y="36437"/>
                  <a:pt x="371370" y="34360"/>
                  <a:pt x="369189" y="32960"/>
                </a:cubicBezTo>
                <a:cubicBezTo>
                  <a:pt x="366808" y="31436"/>
                  <a:pt x="364017" y="30674"/>
                  <a:pt x="361188" y="30769"/>
                </a:cubicBezTo>
                <a:cubicBezTo>
                  <a:pt x="357454" y="30712"/>
                  <a:pt x="353806" y="31884"/>
                  <a:pt x="350806" y="34103"/>
                </a:cubicBezTo>
                <a:cubicBezTo>
                  <a:pt x="347681" y="36303"/>
                  <a:pt x="345291" y="39390"/>
                  <a:pt x="343948" y="42961"/>
                </a:cubicBezTo>
                <a:cubicBezTo>
                  <a:pt x="342100" y="49134"/>
                  <a:pt x="341357" y="55582"/>
                  <a:pt x="341757" y="62011"/>
                </a:cubicBezTo>
                <a:lnTo>
                  <a:pt x="341757" y="85824"/>
                </a:lnTo>
                <a:lnTo>
                  <a:pt x="333946" y="85824"/>
                </a:lnTo>
                <a:lnTo>
                  <a:pt x="333946" y="54677"/>
                </a:lnTo>
                <a:cubicBezTo>
                  <a:pt x="334213" y="49677"/>
                  <a:pt x="333727" y="44676"/>
                  <a:pt x="332518" y="39818"/>
                </a:cubicBezTo>
                <a:cubicBezTo>
                  <a:pt x="331679" y="37218"/>
                  <a:pt x="330003" y="34980"/>
                  <a:pt x="327755" y="33436"/>
                </a:cubicBezTo>
                <a:cubicBezTo>
                  <a:pt x="325345" y="31874"/>
                  <a:pt x="322526" y="31074"/>
                  <a:pt x="319659" y="31150"/>
                </a:cubicBezTo>
                <a:cubicBezTo>
                  <a:pt x="316039" y="31141"/>
                  <a:pt x="312505" y="32274"/>
                  <a:pt x="309562" y="34389"/>
                </a:cubicBezTo>
                <a:cubicBezTo>
                  <a:pt x="306419" y="36551"/>
                  <a:pt x="304000" y="39599"/>
                  <a:pt x="302609" y="43152"/>
                </a:cubicBezTo>
                <a:cubicBezTo>
                  <a:pt x="300828" y="48619"/>
                  <a:pt x="300056" y="54363"/>
                  <a:pt x="300323" y="60107"/>
                </a:cubicBezTo>
                <a:lnTo>
                  <a:pt x="300323" y="85824"/>
                </a:lnTo>
                <a:lnTo>
                  <a:pt x="292512" y="85824"/>
                </a:lnTo>
                <a:lnTo>
                  <a:pt x="292703" y="24674"/>
                </a:lnTo>
                <a:lnTo>
                  <a:pt x="300514" y="24674"/>
                </a:lnTo>
                <a:lnTo>
                  <a:pt x="300514" y="35151"/>
                </a:lnTo>
                <a:cubicBezTo>
                  <a:pt x="302752" y="31827"/>
                  <a:pt x="305600" y="28950"/>
                  <a:pt x="308895" y="26674"/>
                </a:cubicBezTo>
                <a:cubicBezTo>
                  <a:pt x="312648" y="24359"/>
                  <a:pt x="316963" y="23140"/>
                  <a:pt x="321373" y="23149"/>
                </a:cubicBezTo>
                <a:close/>
                <a:moveTo>
                  <a:pt x="508635" y="22959"/>
                </a:moveTo>
                <a:cubicBezTo>
                  <a:pt x="512921" y="22883"/>
                  <a:pt x="517131" y="24073"/>
                  <a:pt x="520731" y="26388"/>
                </a:cubicBezTo>
                <a:cubicBezTo>
                  <a:pt x="524237" y="28703"/>
                  <a:pt x="526961" y="32017"/>
                  <a:pt x="528542" y="35913"/>
                </a:cubicBezTo>
                <a:cubicBezTo>
                  <a:pt x="530475" y="41809"/>
                  <a:pt x="531314" y="48000"/>
                  <a:pt x="531018" y="54201"/>
                </a:cubicBezTo>
                <a:lnTo>
                  <a:pt x="531018" y="85443"/>
                </a:lnTo>
                <a:lnTo>
                  <a:pt x="523208" y="85443"/>
                </a:lnTo>
                <a:lnTo>
                  <a:pt x="523208" y="56868"/>
                </a:lnTo>
                <a:cubicBezTo>
                  <a:pt x="523379" y="52182"/>
                  <a:pt x="523094" y="47495"/>
                  <a:pt x="522351" y="42866"/>
                </a:cubicBezTo>
                <a:cubicBezTo>
                  <a:pt x="521789" y="39171"/>
                  <a:pt x="519931" y="35799"/>
                  <a:pt x="517112" y="33341"/>
                </a:cubicBezTo>
                <a:cubicBezTo>
                  <a:pt x="514216" y="31217"/>
                  <a:pt x="510692" y="30150"/>
                  <a:pt x="507111" y="30293"/>
                </a:cubicBezTo>
                <a:cubicBezTo>
                  <a:pt x="502415" y="30255"/>
                  <a:pt x="497872" y="31951"/>
                  <a:pt x="494347" y="35056"/>
                </a:cubicBezTo>
                <a:cubicBezTo>
                  <a:pt x="490709" y="37989"/>
                  <a:pt x="488127" y="42038"/>
                  <a:pt x="487013" y="46581"/>
                </a:cubicBezTo>
                <a:cubicBezTo>
                  <a:pt x="486060" y="52048"/>
                  <a:pt x="485670" y="57601"/>
                  <a:pt x="485870" y="63154"/>
                </a:cubicBezTo>
                <a:lnTo>
                  <a:pt x="485870" y="85443"/>
                </a:lnTo>
                <a:lnTo>
                  <a:pt x="478059" y="85443"/>
                </a:lnTo>
                <a:lnTo>
                  <a:pt x="478059" y="24673"/>
                </a:lnTo>
                <a:lnTo>
                  <a:pt x="485870" y="24673"/>
                </a:lnTo>
                <a:lnTo>
                  <a:pt x="485870" y="35532"/>
                </a:lnTo>
                <a:cubicBezTo>
                  <a:pt x="488623" y="31665"/>
                  <a:pt x="492166" y="28417"/>
                  <a:pt x="496252" y="26007"/>
                </a:cubicBezTo>
                <a:cubicBezTo>
                  <a:pt x="500062" y="23988"/>
                  <a:pt x="504320" y="22940"/>
                  <a:pt x="508635" y="22959"/>
                </a:cubicBezTo>
                <a:close/>
                <a:moveTo>
                  <a:pt x="599218" y="22769"/>
                </a:moveTo>
                <a:cubicBezTo>
                  <a:pt x="603914" y="22712"/>
                  <a:pt x="608553" y="23788"/>
                  <a:pt x="612744" y="25913"/>
                </a:cubicBezTo>
                <a:cubicBezTo>
                  <a:pt x="616954" y="28227"/>
                  <a:pt x="620573" y="31485"/>
                  <a:pt x="623316" y="35438"/>
                </a:cubicBezTo>
                <a:lnTo>
                  <a:pt x="623316" y="24674"/>
                </a:lnTo>
                <a:lnTo>
                  <a:pt x="631127" y="24674"/>
                </a:lnTo>
                <a:lnTo>
                  <a:pt x="631127" y="85444"/>
                </a:lnTo>
                <a:lnTo>
                  <a:pt x="623412" y="85444"/>
                </a:lnTo>
                <a:lnTo>
                  <a:pt x="623412" y="74966"/>
                </a:lnTo>
                <a:cubicBezTo>
                  <a:pt x="620449" y="78700"/>
                  <a:pt x="616716" y="81758"/>
                  <a:pt x="612458" y="83920"/>
                </a:cubicBezTo>
                <a:cubicBezTo>
                  <a:pt x="608295" y="86015"/>
                  <a:pt x="603685" y="87063"/>
                  <a:pt x="599028" y="86968"/>
                </a:cubicBezTo>
                <a:cubicBezTo>
                  <a:pt x="590684" y="87015"/>
                  <a:pt x="582702" y="83558"/>
                  <a:pt x="577025" y="77443"/>
                </a:cubicBezTo>
                <a:cubicBezTo>
                  <a:pt x="570862" y="71480"/>
                  <a:pt x="567414" y="63251"/>
                  <a:pt x="567500" y="54678"/>
                </a:cubicBezTo>
                <a:cubicBezTo>
                  <a:pt x="567424" y="46220"/>
                  <a:pt x="570872" y="38105"/>
                  <a:pt x="577025" y="32294"/>
                </a:cubicBezTo>
                <a:cubicBezTo>
                  <a:pt x="582740" y="26122"/>
                  <a:pt x="590808" y="22655"/>
                  <a:pt x="599218" y="22769"/>
                </a:cubicBezTo>
                <a:close/>
                <a:moveTo>
                  <a:pt x="428911" y="22769"/>
                </a:moveTo>
                <a:cubicBezTo>
                  <a:pt x="433607" y="22712"/>
                  <a:pt x="438246" y="23788"/>
                  <a:pt x="442437" y="25912"/>
                </a:cubicBezTo>
                <a:cubicBezTo>
                  <a:pt x="446647" y="28227"/>
                  <a:pt x="450266" y="31484"/>
                  <a:pt x="453009" y="35437"/>
                </a:cubicBezTo>
                <a:lnTo>
                  <a:pt x="453009" y="24674"/>
                </a:lnTo>
                <a:lnTo>
                  <a:pt x="460820" y="24674"/>
                </a:lnTo>
                <a:lnTo>
                  <a:pt x="460820" y="85443"/>
                </a:lnTo>
                <a:lnTo>
                  <a:pt x="453105" y="85443"/>
                </a:lnTo>
                <a:lnTo>
                  <a:pt x="453105" y="74966"/>
                </a:lnTo>
                <a:cubicBezTo>
                  <a:pt x="450162" y="78719"/>
                  <a:pt x="446418" y="81786"/>
                  <a:pt x="442151" y="83919"/>
                </a:cubicBezTo>
                <a:cubicBezTo>
                  <a:pt x="437988" y="86015"/>
                  <a:pt x="433378" y="87063"/>
                  <a:pt x="428721" y="86967"/>
                </a:cubicBezTo>
                <a:cubicBezTo>
                  <a:pt x="420377" y="87015"/>
                  <a:pt x="412395" y="83557"/>
                  <a:pt x="406718" y="77442"/>
                </a:cubicBezTo>
                <a:cubicBezTo>
                  <a:pt x="400555" y="71480"/>
                  <a:pt x="397107" y="63250"/>
                  <a:pt x="397193" y="54677"/>
                </a:cubicBezTo>
                <a:cubicBezTo>
                  <a:pt x="397155" y="46229"/>
                  <a:pt x="400603" y="38132"/>
                  <a:pt x="406718" y="32294"/>
                </a:cubicBezTo>
                <a:cubicBezTo>
                  <a:pt x="412452" y="26141"/>
                  <a:pt x="420501" y="22683"/>
                  <a:pt x="428911" y="22769"/>
                </a:cubicBezTo>
                <a:close/>
                <a:moveTo>
                  <a:pt x="48863" y="1529"/>
                </a:moveTo>
                <a:lnTo>
                  <a:pt x="56674" y="1529"/>
                </a:lnTo>
                <a:lnTo>
                  <a:pt x="56674" y="85730"/>
                </a:lnTo>
                <a:lnTo>
                  <a:pt x="48863" y="85730"/>
                </a:lnTo>
                <a:close/>
                <a:moveTo>
                  <a:pt x="148209" y="1147"/>
                </a:moveTo>
                <a:lnTo>
                  <a:pt x="156020" y="1528"/>
                </a:lnTo>
                <a:lnTo>
                  <a:pt x="156020" y="85729"/>
                </a:lnTo>
                <a:lnTo>
                  <a:pt x="148305" y="85729"/>
                </a:lnTo>
                <a:lnTo>
                  <a:pt x="148305" y="75251"/>
                </a:lnTo>
                <a:cubicBezTo>
                  <a:pt x="145342" y="78985"/>
                  <a:pt x="141609" y="82042"/>
                  <a:pt x="137351" y="84205"/>
                </a:cubicBezTo>
                <a:cubicBezTo>
                  <a:pt x="133188" y="86300"/>
                  <a:pt x="128578" y="87348"/>
                  <a:pt x="123921" y="87253"/>
                </a:cubicBezTo>
                <a:cubicBezTo>
                  <a:pt x="115577" y="87300"/>
                  <a:pt x="107595" y="83843"/>
                  <a:pt x="101918" y="77728"/>
                </a:cubicBezTo>
                <a:cubicBezTo>
                  <a:pt x="95755" y="71765"/>
                  <a:pt x="92307" y="63535"/>
                  <a:pt x="92393" y="54963"/>
                </a:cubicBezTo>
                <a:cubicBezTo>
                  <a:pt x="92355" y="46514"/>
                  <a:pt x="95803" y="38418"/>
                  <a:pt x="101918" y="32579"/>
                </a:cubicBezTo>
                <a:cubicBezTo>
                  <a:pt x="107633" y="26407"/>
                  <a:pt x="115701" y="22940"/>
                  <a:pt x="124111" y="23054"/>
                </a:cubicBezTo>
                <a:cubicBezTo>
                  <a:pt x="128807" y="22997"/>
                  <a:pt x="133446" y="24073"/>
                  <a:pt x="137637" y="26197"/>
                </a:cubicBezTo>
                <a:cubicBezTo>
                  <a:pt x="141847" y="28512"/>
                  <a:pt x="145466" y="31769"/>
                  <a:pt x="148209" y="35722"/>
                </a:cubicBezTo>
                <a:close/>
                <a:moveTo>
                  <a:pt x="550450" y="4"/>
                </a:moveTo>
                <a:cubicBezTo>
                  <a:pt x="552183" y="-63"/>
                  <a:pt x="553850" y="633"/>
                  <a:pt x="555022" y="1909"/>
                </a:cubicBezTo>
                <a:cubicBezTo>
                  <a:pt x="556260" y="3109"/>
                  <a:pt x="556946" y="4757"/>
                  <a:pt x="556927" y="6481"/>
                </a:cubicBezTo>
                <a:cubicBezTo>
                  <a:pt x="556927" y="8167"/>
                  <a:pt x="556241" y="9786"/>
                  <a:pt x="555022" y="10958"/>
                </a:cubicBezTo>
                <a:cubicBezTo>
                  <a:pt x="553822" y="12196"/>
                  <a:pt x="552174" y="12882"/>
                  <a:pt x="550450" y="12863"/>
                </a:cubicBezTo>
                <a:cubicBezTo>
                  <a:pt x="548764" y="12863"/>
                  <a:pt x="547144" y="12177"/>
                  <a:pt x="545973" y="10958"/>
                </a:cubicBezTo>
                <a:cubicBezTo>
                  <a:pt x="544754" y="9786"/>
                  <a:pt x="544068" y="8167"/>
                  <a:pt x="544068" y="6481"/>
                </a:cubicBezTo>
                <a:cubicBezTo>
                  <a:pt x="544049" y="4757"/>
                  <a:pt x="544735" y="3109"/>
                  <a:pt x="545973" y="1909"/>
                </a:cubicBezTo>
                <a:cubicBezTo>
                  <a:pt x="547116" y="652"/>
                  <a:pt x="548754" y="-44"/>
                  <a:pt x="550450" y="4"/>
                </a:cubicBezTo>
                <a:close/>
                <a:moveTo>
                  <a:pt x="75628" y="4"/>
                </a:moveTo>
                <a:cubicBezTo>
                  <a:pt x="77362" y="-63"/>
                  <a:pt x="79029" y="633"/>
                  <a:pt x="80200" y="1909"/>
                </a:cubicBezTo>
                <a:cubicBezTo>
                  <a:pt x="81439" y="3109"/>
                  <a:pt x="82124" y="4757"/>
                  <a:pt x="82105" y="6481"/>
                </a:cubicBezTo>
                <a:cubicBezTo>
                  <a:pt x="82105" y="8167"/>
                  <a:pt x="81420" y="9786"/>
                  <a:pt x="80200" y="10958"/>
                </a:cubicBezTo>
                <a:cubicBezTo>
                  <a:pt x="79000" y="12196"/>
                  <a:pt x="77352" y="12882"/>
                  <a:pt x="75628" y="12863"/>
                </a:cubicBezTo>
                <a:cubicBezTo>
                  <a:pt x="73942" y="12863"/>
                  <a:pt x="72323" y="12177"/>
                  <a:pt x="71152" y="10958"/>
                </a:cubicBezTo>
                <a:cubicBezTo>
                  <a:pt x="69932" y="9786"/>
                  <a:pt x="69247" y="8167"/>
                  <a:pt x="69247" y="6481"/>
                </a:cubicBezTo>
                <a:cubicBezTo>
                  <a:pt x="69228" y="4757"/>
                  <a:pt x="69913" y="3109"/>
                  <a:pt x="71152" y="1909"/>
                </a:cubicBezTo>
                <a:cubicBezTo>
                  <a:pt x="72295" y="652"/>
                  <a:pt x="73933" y="-44"/>
                  <a:pt x="75628" y="4"/>
                </a:cubicBezTo>
                <a:close/>
              </a:path>
            </a:pathLst>
          </a:custGeom>
          <a:solidFill>
            <a:srgbClr val="85200C"/>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11 Title and text left">
  <p:cSld name="CUSTOM_15">
    <p:spTree>
      <p:nvGrpSpPr>
        <p:cNvPr id="1407" name="Shape 1407"/>
        <p:cNvGrpSpPr/>
        <p:nvPr/>
      </p:nvGrpSpPr>
      <p:grpSpPr>
        <a:xfrm>
          <a:off x="0" y="0"/>
          <a:ext cx="0" cy="0"/>
          <a:chOff x="0" y="0"/>
          <a:chExt cx="0" cy="0"/>
        </a:xfrm>
      </p:grpSpPr>
      <p:sp>
        <p:nvSpPr>
          <p:cNvPr id="1408" name="Google Shape;1408;p13"/>
          <p:cNvSpPr txBox="1"/>
          <p:nvPr>
            <p:ph type="title"/>
          </p:nvPr>
        </p:nvSpPr>
        <p:spPr>
          <a:xfrm>
            <a:off x="453125" y="1904900"/>
            <a:ext cx="6309600" cy="1264200"/>
          </a:xfrm>
          <a:prstGeom prst="rect">
            <a:avLst/>
          </a:prstGeom>
        </p:spPr>
        <p:txBody>
          <a:bodyPr anchorCtr="0" anchor="ctr" bIns="121900" lIns="121900" spcFirstLastPara="1" rIns="121900" wrap="square" tIns="121900">
            <a:noAutofit/>
          </a:bodyPr>
          <a:lstStyle>
            <a:lvl1pPr indent="0" lvl="0" marL="0" marR="0" rtl="0" algn="r">
              <a:lnSpc>
                <a:spcPct val="100000"/>
              </a:lnSpc>
              <a:spcBef>
                <a:spcPts val="0"/>
              </a:spcBef>
              <a:spcAft>
                <a:spcPts val="0"/>
              </a:spcAft>
              <a:buClr>
                <a:schemeClr val="dk1"/>
              </a:buClr>
              <a:buSzPts val="4000"/>
              <a:buFont typeface="Aldrich"/>
              <a:buNone/>
              <a:defRPr/>
            </a:lvl1pPr>
            <a:lvl2pPr lvl="1" rtl="0" algn="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2pPr>
            <a:lvl3pPr lvl="2" rtl="0" algn="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3pPr>
            <a:lvl4pPr lvl="3" rtl="0" algn="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4pPr>
            <a:lvl5pPr lvl="4" rtl="0" algn="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5pPr>
            <a:lvl6pPr lvl="5" rtl="0" algn="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6pPr>
            <a:lvl7pPr lvl="6" rtl="0" algn="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7pPr>
            <a:lvl8pPr lvl="7" rtl="0" algn="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8pPr>
            <a:lvl9pPr lvl="8" rtl="0" algn="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9pPr>
          </a:lstStyle>
          <a:p/>
        </p:txBody>
      </p:sp>
      <p:sp>
        <p:nvSpPr>
          <p:cNvPr id="1409" name="Google Shape;1409;p13"/>
          <p:cNvSpPr txBox="1"/>
          <p:nvPr>
            <p:ph idx="1" type="body"/>
          </p:nvPr>
        </p:nvSpPr>
        <p:spPr>
          <a:xfrm>
            <a:off x="453238" y="3362750"/>
            <a:ext cx="6309600" cy="1702500"/>
          </a:xfrm>
          <a:prstGeom prst="rect">
            <a:avLst/>
          </a:prstGeom>
        </p:spPr>
        <p:txBody>
          <a:bodyPr anchorCtr="0" anchor="t" bIns="121900" lIns="121900" spcFirstLastPara="1" rIns="121900" wrap="square" tIns="121900">
            <a:noAutofit/>
          </a:bodyPr>
          <a:lstStyle>
            <a:lvl1pPr indent="-349250" lvl="0" marL="457200" rtl="0" algn="r">
              <a:spcBef>
                <a:spcPts val="0"/>
              </a:spcBef>
              <a:spcAft>
                <a:spcPts val="0"/>
              </a:spcAft>
              <a:buSzPts val="1900"/>
              <a:buChar char="●"/>
              <a:defRPr/>
            </a:lvl1pPr>
            <a:lvl2pPr indent="-349250" lvl="1" marL="914400" rtl="0" algn="r">
              <a:spcBef>
                <a:spcPts val="0"/>
              </a:spcBef>
              <a:spcAft>
                <a:spcPts val="0"/>
              </a:spcAft>
              <a:buSzPts val="1900"/>
              <a:buChar char="○"/>
              <a:defRPr/>
            </a:lvl2pPr>
            <a:lvl3pPr indent="-349250" lvl="2" marL="1371600" rtl="0" algn="r">
              <a:spcBef>
                <a:spcPts val="2100"/>
              </a:spcBef>
              <a:spcAft>
                <a:spcPts val="0"/>
              </a:spcAft>
              <a:buSzPts val="1900"/>
              <a:buChar char="■"/>
              <a:defRPr/>
            </a:lvl3pPr>
            <a:lvl4pPr indent="-349250" lvl="3" marL="1828800" rtl="0" algn="r">
              <a:spcBef>
                <a:spcPts val="2100"/>
              </a:spcBef>
              <a:spcAft>
                <a:spcPts val="0"/>
              </a:spcAft>
              <a:buSzPts val="1900"/>
              <a:buChar char="●"/>
              <a:defRPr/>
            </a:lvl4pPr>
            <a:lvl5pPr indent="-349250" lvl="4" marL="2286000" rtl="0" algn="r">
              <a:spcBef>
                <a:spcPts val="2100"/>
              </a:spcBef>
              <a:spcAft>
                <a:spcPts val="0"/>
              </a:spcAft>
              <a:buSzPts val="1900"/>
              <a:buChar char="○"/>
              <a:defRPr/>
            </a:lvl5pPr>
            <a:lvl6pPr indent="-349250" lvl="5" marL="2743200" rtl="0" algn="r">
              <a:spcBef>
                <a:spcPts val="2100"/>
              </a:spcBef>
              <a:spcAft>
                <a:spcPts val="0"/>
              </a:spcAft>
              <a:buSzPts val="1900"/>
              <a:buChar char="■"/>
              <a:defRPr/>
            </a:lvl6pPr>
            <a:lvl7pPr indent="-349250" lvl="6" marL="3200400" rtl="0" algn="r">
              <a:spcBef>
                <a:spcPts val="2100"/>
              </a:spcBef>
              <a:spcAft>
                <a:spcPts val="0"/>
              </a:spcAft>
              <a:buSzPts val="1900"/>
              <a:buChar char="●"/>
              <a:defRPr/>
            </a:lvl7pPr>
            <a:lvl8pPr indent="-349250" lvl="7" marL="3657600" rtl="0" algn="r">
              <a:spcBef>
                <a:spcPts val="2100"/>
              </a:spcBef>
              <a:spcAft>
                <a:spcPts val="0"/>
              </a:spcAft>
              <a:buSzPts val="1900"/>
              <a:buChar char="○"/>
              <a:defRPr/>
            </a:lvl8pPr>
            <a:lvl9pPr indent="-349250" lvl="8" marL="4114800" rtl="0" algn="r">
              <a:spcBef>
                <a:spcPts val="2100"/>
              </a:spcBef>
              <a:spcAft>
                <a:spcPts val="2100"/>
              </a:spcAft>
              <a:buSzPts val="1900"/>
              <a:buChar char="■"/>
              <a:defRPr/>
            </a:lvl9pPr>
          </a:lstStyle>
          <a:p/>
        </p:txBody>
      </p:sp>
      <p:pic>
        <p:nvPicPr>
          <p:cNvPr descr="A red moon in the sky&#10;&#10;Description automatically generated" id="1410" name="Google Shape;1410;p13"/>
          <p:cNvPicPr preferRelativeResize="0"/>
          <p:nvPr/>
        </p:nvPicPr>
        <p:blipFill rotWithShape="1">
          <a:blip r:embed="rId2">
            <a:alphaModFix/>
          </a:blip>
          <a:srcRect b="20063" l="18777" r="18777" t="17490"/>
          <a:stretch/>
        </p:blipFill>
        <p:spPr>
          <a:xfrm flipH="1">
            <a:off x="320974" y="271250"/>
            <a:ext cx="1322700" cy="1322700"/>
          </a:xfrm>
          <a:prstGeom prst="ellipse">
            <a:avLst/>
          </a:prstGeom>
          <a:noFill/>
          <a:ln>
            <a:noFill/>
          </a:ln>
          <a:effectLst>
            <a:outerShdw blurRad="700088" rotWithShape="0" algn="bl">
              <a:srgbClr val="FF9900">
                <a:alpha val="60000"/>
              </a:srgbClr>
            </a:outerShdw>
          </a:effectLst>
        </p:spPr>
      </p:pic>
      <p:grpSp>
        <p:nvGrpSpPr>
          <p:cNvPr id="1411" name="Google Shape;1411;p13"/>
          <p:cNvGrpSpPr/>
          <p:nvPr/>
        </p:nvGrpSpPr>
        <p:grpSpPr>
          <a:xfrm>
            <a:off x="8366675" y="4041562"/>
            <a:ext cx="3552722" cy="3080964"/>
            <a:chOff x="5258534" y="2563009"/>
            <a:chExt cx="2241041" cy="1943458"/>
          </a:xfrm>
        </p:grpSpPr>
        <p:sp>
          <p:nvSpPr>
            <p:cNvPr id="1412" name="Google Shape;1412;p13"/>
            <p:cNvSpPr/>
            <p:nvPr/>
          </p:nvSpPr>
          <p:spPr>
            <a:xfrm>
              <a:off x="5810020" y="2563009"/>
              <a:ext cx="1446122" cy="1877199"/>
            </a:xfrm>
            <a:custGeom>
              <a:rect b="b" l="l" r="r" t="t"/>
              <a:pathLst>
                <a:path extrusionOk="0" h="1877199" w="1446122">
                  <a:moveTo>
                    <a:pt x="1442418" y="0"/>
                  </a:moveTo>
                  <a:cubicBezTo>
                    <a:pt x="1467981" y="73358"/>
                    <a:pt x="1353703" y="305109"/>
                    <a:pt x="1330082" y="377101"/>
                  </a:cubicBezTo>
                  <a:cubicBezTo>
                    <a:pt x="1308223" y="443652"/>
                    <a:pt x="1273793" y="505455"/>
                    <a:pt x="1249930" y="571508"/>
                  </a:cubicBezTo>
                  <a:cubicBezTo>
                    <a:pt x="1148888" y="850914"/>
                    <a:pt x="1024591" y="1149277"/>
                    <a:pt x="801195" y="1353388"/>
                  </a:cubicBezTo>
                  <a:cubicBezTo>
                    <a:pt x="683151" y="1461266"/>
                    <a:pt x="547803" y="1553302"/>
                    <a:pt x="406867" y="1630425"/>
                  </a:cubicBezTo>
                  <a:cubicBezTo>
                    <a:pt x="367519" y="1651963"/>
                    <a:pt x="322099" y="1681838"/>
                    <a:pt x="280201" y="1696429"/>
                  </a:cubicBezTo>
                  <a:cubicBezTo>
                    <a:pt x="275829" y="1697960"/>
                    <a:pt x="2028" y="1882882"/>
                    <a:pt x="0" y="1877065"/>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13" name="Google Shape;1413;p13"/>
            <p:cNvSpPr/>
            <p:nvPr/>
          </p:nvSpPr>
          <p:spPr>
            <a:xfrm>
              <a:off x="6814276" y="3833414"/>
              <a:ext cx="63588" cy="522882"/>
            </a:xfrm>
            <a:custGeom>
              <a:rect b="b" l="l" r="r" t="t"/>
              <a:pathLst>
                <a:path extrusionOk="0" h="522882" w="63588">
                  <a:moveTo>
                    <a:pt x="2969" y="0"/>
                  </a:moveTo>
                  <a:cubicBezTo>
                    <a:pt x="-9176" y="19656"/>
                    <a:pt x="19606" y="100677"/>
                    <a:pt x="23614" y="126301"/>
                  </a:cubicBezTo>
                  <a:cubicBezTo>
                    <a:pt x="40373" y="233142"/>
                    <a:pt x="71463" y="414931"/>
                    <a:pt x="61748" y="522882"/>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14" name="Google Shape;1414;p13"/>
            <p:cNvSpPr/>
            <p:nvPr/>
          </p:nvSpPr>
          <p:spPr>
            <a:xfrm>
              <a:off x="6305420" y="2881957"/>
              <a:ext cx="1194155" cy="1624510"/>
            </a:xfrm>
            <a:custGeom>
              <a:rect b="b" l="l" r="r" t="t"/>
              <a:pathLst>
                <a:path extrusionOk="0" h="1624510" w="1194155">
                  <a:moveTo>
                    <a:pt x="1194156" y="0"/>
                  </a:moveTo>
                  <a:cubicBezTo>
                    <a:pt x="1163006" y="123442"/>
                    <a:pt x="742993" y="520514"/>
                    <a:pt x="676077" y="625247"/>
                  </a:cubicBezTo>
                  <a:cubicBezTo>
                    <a:pt x="549533" y="823103"/>
                    <a:pt x="408355" y="1010345"/>
                    <a:pt x="282599" y="1207042"/>
                  </a:cubicBezTo>
                  <a:cubicBezTo>
                    <a:pt x="230925" y="1287832"/>
                    <a:pt x="80456" y="1569812"/>
                    <a:pt x="0" y="1624511"/>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15" name="Google Shape;1415;p13"/>
            <p:cNvSpPr/>
            <p:nvPr/>
          </p:nvSpPr>
          <p:spPr>
            <a:xfrm>
              <a:off x="6804857" y="3783379"/>
              <a:ext cx="482860" cy="438126"/>
            </a:xfrm>
            <a:custGeom>
              <a:rect b="b" l="l" r="r" t="t"/>
              <a:pathLst>
                <a:path extrusionOk="0" h="438126" w="482860">
                  <a:moveTo>
                    <a:pt x="0" y="0"/>
                  </a:moveTo>
                  <a:cubicBezTo>
                    <a:pt x="167592" y="133619"/>
                    <a:pt x="341985" y="276776"/>
                    <a:pt x="482860" y="438126"/>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16" name="Google Shape;1416;p13"/>
            <p:cNvSpPr/>
            <p:nvPr/>
          </p:nvSpPr>
          <p:spPr>
            <a:xfrm>
              <a:off x="6800303" y="3780033"/>
              <a:ext cx="699272" cy="65883"/>
            </a:xfrm>
            <a:custGeom>
              <a:rect b="b" l="l" r="r" t="t"/>
              <a:pathLst>
                <a:path extrusionOk="0" h="65883" w="699272">
                  <a:moveTo>
                    <a:pt x="0" y="595"/>
                  </a:moveTo>
                  <a:cubicBezTo>
                    <a:pt x="2125" y="-2884"/>
                    <a:pt x="149800" y="10019"/>
                    <a:pt x="160366" y="10129"/>
                  </a:cubicBezTo>
                  <a:cubicBezTo>
                    <a:pt x="245863" y="11057"/>
                    <a:pt x="332452" y="19911"/>
                    <a:pt x="417281" y="30750"/>
                  </a:cubicBezTo>
                  <a:cubicBezTo>
                    <a:pt x="509638" y="42542"/>
                    <a:pt x="608433" y="44673"/>
                    <a:pt x="699273" y="65884"/>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17" name="Google Shape;1417;p13"/>
            <p:cNvSpPr/>
            <p:nvPr/>
          </p:nvSpPr>
          <p:spPr>
            <a:xfrm>
              <a:off x="5258534" y="3812350"/>
              <a:ext cx="1453904" cy="467827"/>
            </a:xfrm>
            <a:custGeom>
              <a:rect b="b" l="l" r="r" t="t"/>
              <a:pathLst>
                <a:path extrusionOk="0" h="467827" w="1453904">
                  <a:moveTo>
                    <a:pt x="1453904" y="0"/>
                  </a:moveTo>
                  <a:cubicBezTo>
                    <a:pt x="1387657" y="19449"/>
                    <a:pt x="1326632" y="62185"/>
                    <a:pt x="1261963" y="87530"/>
                  </a:cubicBezTo>
                  <a:cubicBezTo>
                    <a:pt x="1041664" y="173847"/>
                    <a:pt x="805146" y="244745"/>
                    <a:pt x="576832" y="307757"/>
                  </a:cubicBezTo>
                  <a:cubicBezTo>
                    <a:pt x="480108" y="334444"/>
                    <a:pt x="384738" y="368946"/>
                    <a:pt x="286430" y="389756"/>
                  </a:cubicBezTo>
                  <a:cubicBezTo>
                    <a:pt x="252188" y="397006"/>
                    <a:pt x="-6517" y="469738"/>
                    <a:pt x="126" y="467789"/>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18" name="Google Shape;1418;p13"/>
            <p:cNvSpPr/>
            <p:nvPr/>
          </p:nvSpPr>
          <p:spPr>
            <a:xfrm>
              <a:off x="6651291" y="3608968"/>
              <a:ext cx="198816" cy="227342"/>
            </a:xfrm>
            <a:custGeom>
              <a:rect b="b" l="l" r="r" t="t"/>
              <a:pathLst>
                <a:path extrusionOk="0" h="227342" w="198816">
                  <a:moveTo>
                    <a:pt x="198743" y="6"/>
                  </a:moveTo>
                  <a:cubicBezTo>
                    <a:pt x="200078" y="-298"/>
                    <a:pt x="182955" y="11646"/>
                    <a:pt x="176337" y="19504"/>
                  </a:cubicBezTo>
                  <a:cubicBezTo>
                    <a:pt x="160731" y="38072"/>
                    <a:pt x="144458" y="56094"/>
                    <a:pt x="129641" y="75307"/>
                  </a:cubicBezTo>
                  <a:cubicBezTo>
                    <a:pt x="100252" y="113519"/>
                    <a:pt x="64791" y="148574"/>
                    <a:pt x="33154" y="185189"/>
                  </a:cubicBezTo>
                  <a:cubicBezTo>
                    <a:pt x="23256" y="196611"/>
                    <a:pt x="13602" y="220481"/>
                    <a:pt x="0" y="227342"/>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19" name="Google Shape;1419;p13"/>
            <p:cNvSpPr/>
            <p:nvPr/>
          </p:nvSpPr>
          <p:spPr>
            <a:xfrm>
              <a:off x="6595428" y="3516724"/>
              <a:ext cx="299913" cy="348617"/>
            </a:xfrm>
            <a:custGeom>
              <a:rect b="b" l="l" r="r" t="t"/>
              <a:pathLst>
                <a:path extrusionOk="0" h="348617" w="299913">
                  <a:moveTo>
                    <a:pt x="299905" y="7"/>
                  </a:moveTo>
                  <a:cubicBezTo>
                    <a:pt x="300148" y="-315"/>
                    <a:pt x="294804" y="10894"/>
                    <a:pt x="292740" y="13997"/>
                  </a:cubicBezTo>
                  <a:cubicBezTo>
                    <a:pt x="286425" y="23524"/>
                    <a:pt x="277742" y="31625"/>
                    <a:pt x="270576" y="40478"/>
                  </a:cubicBezTo>
                  <a:cubicBezTo>
                    <a:pt x="249749" y="66187"/>
                    <a:pt x="229832" y="91393"/>
                    <a:pt x="206515" y="114892"/>
                  </a:cubicBezTo>
                  <a:cubicBezTo>
                    <a:pt x="160063" y="161630"/>
                    <a:pt x="108449" y="210074"/>
                    <a:pt x="69102" y="262884"/>
                  </a:cubicBezTo>
                  <a:cubicBezTo>
                    <a:pt x="52221" y="285582"/>
                    <a:pt x="26353" y="335325"/>
                    <a:pt x="0" y="348617"/>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20" name="Google Shape;1420;p13"/>
            <p:cNvSpPr/>
            <p:nvPr/>
          </p:nvSpPr>
          <p:spPr>
            <a:xfrm>
              <a:off x="6989148" y="3326664"/>
              <a:ext cx="104198" cy="34280"/>
            </a:xfrm>
            <a:custGeom>
              <a:rect b="b" l="l" r="r" t="t"/>
              <a:pathLst>
                <a:path extrusionOk="0" h="34280" w="104198">
                  <a:moveTo>
                    <a:pt x="0" y="32"/>
                  </a:moveTo>
                  <a:cubicBezTo>
                    <a:pt x="0" y="-630"/>
                    <a:pt x="3522" y="9147"/>
                    <a:pt x="5040" y="11837"/>
                  </a:cubicBezTo>
                  <a:cubicBezTo>
                    <a:pt x="10019" y="20435"/>
                    <a:pt x="18399" y="24764"/>
                    <a:pt x="27507" y="28329"/>
                  </a:cubicBezTo>
                  <a:cubicBezTo>
                    <a:pt x="57018" y="39908"/>
                    <a:pt x="80153" y="33320"/>
                    <a:pt x="104199" y="19475"/>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21" name="Google Shape;1421;p13"/>
            <p:cNvSpPr/>
            <p:nvPr/>
          </p:nvSpPr>
          <p:spPr>
            <a:xfrm>
              <a:off x="6976336" y="3356456"/>
              <a:ext cx="91385" cy="38661"/>
            </a:xfrm>
            <a:custGeom>
              <a:rect b="b" l="l" r="r" t="t"/>
              <a:pathLst>
                <a:path extrusionOk="0" h="38661" w="91385">
                  <a:moveTo>
                    <a:pt x="0" y="0"/>
                  </a:moveTo>
                  <a:cubicBezTo>
                    <a:pt x="13905" y="24186"/>
                    <a:pt x="65518" y="56168"/>
                    <a:pt x="91386" y="27076"/>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22" name="Google Shape;1422;p13"/>
            <p:cNvSpPr/>
            <p:nvPr/>
          </p:nvSpPr>
          <p:spPr>
            <a:xfrm>
              <a:off x="7079614" y="3355776"/>
              <a:ext cx="142706" cy="454225"/>
            </a:xfrm>
            <a:custGeom>
              <a:rect b="b" l="l" r="r" t="t"/>
              <a:pathLst>
                <a:path extrusionOk="0" h="454225" w="142706">
                  <a:moveTo>
                    <a:pt x="6082" y="0"/>
                  </a:moveTo>
                  <a:cubicBezTo>
                    <a:pt x="-14564" y="107818"/>
                    <a:pt x="19987" y="220888"/>
                    <a:pt x="70021" y="315754"/>
                  </a:cubicBezTo>
                  <a:cubicBezTo>
                    <a:pt x="85749" y="345550"/>
                    <a:pt x="103115" y="375759"/>
                    <a:pt x="115684" y="407031"/>
                  </a:cubicBezTo>
                  <a:cubicBezTo>
                    <a:pt x="117203" y="410850"/>
                    <a:pt x="141067" y="456307"/>
                    <a:pt x="142706" y="454151"/>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23" name="Google Shape;1423;p13"/>
            <p:cNvSpPr/>
            <p:nvPr/>
          </p:nvSpPr>
          <p:spPr>
            <a:xfrm>
              <a:off x="7049765" y="3399872"/>
              <a:ext cx="121670" cy="405257"/>
            </a:xfrm>
            <a:custGeom>
              <a:rect b="b" l="l" r="r" t="t"/>
              <a:pathLst>
                <a:path extrusionOk="0" h="405257" w="121670">
                  <a:moveTo>
                    <a:pt x="7210" y="0"/>
                  </a:moveTo>
                  <a:cubicBezTo>
                    <a:pt x="-9429" y="21732"/>
                    <a:pt x="7817" y="71980"/>
                    <a:pt x="8728" y="97708"/>
                  </a:cubicBezTo>
                  <a:cubicBezTo>
                    <a:pt x="11703" y="176695"/>
                    <a:pt x="46679" y="264371"/>
                    <a:pt x="81047" y="334790"/>
                  </a:cubicBezTo>
                  <a:cubicBezTo>
                    <a:pt x="92280" y="357901"/>
                    <a:pt x="100478" y="389063"/>
                    <a:pt x="121670" y="405258"/>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24" name="Google Shape;1424;p13"/>
            <p:cNvSpPr/>
            <p:nvPr/>
          </p:nvSpPr>
          <p:spPr>
            <a:xfrm>
              <a:off x="7015296" y="3453866"/>
              <a:ext cx="95931" cy="344297"/>
            </a:xfrm>
            <a:custGeom>
              <a:rect b="b" l="l" r="r" t="t"/>
              <a:pathLst>
                <a:path extrusionOk="0" h="344297" w="95931">
                  <a:moveTo>
                    <a:pt x="3363" y="0"/>
                  </a:moveTo>
                  <a:cubicBezTo>
                    <a:pt x="-10604" y="72799"/>
                    <a:pt x="21883" y="171843"/>
                    <a:pt x="46718" y="239651"/>
                  </a:cubicBezTo>
                  <a:cubicBezTo>
                    <a:pt x="55766" y="264358"/>
                    <a:pt x="67242" y="288331"/>
                    <a:pt x="76046" y="312469"/>
                  </a:cubicBezTo>
                  <a:cubicBezTo>
                    <a:pt x="79083" y="320757"/>
                    <a:pt x="85944" y="328068"/>
                    <a:pt x="90074" y="335895"/>
                  </a:cubicBezTo>
                  <a:cubicBezTo>
                    <a:pt x="91105" y="337929"/>
                    <a:pt x="96935" y="346509"/>
                    <a:pt x="95781" y="343759"/>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25" name="Google Shape;1425;p13"/>
            <p:cNvSpPr/>
            <p:nvPr/>
          </p:nvSpPr>
          <p:spPr>
            <a:xfrm>
              <a:off x="6939781" y="3575850"/>
              <a:ext cx="85678" cy="216645"/>
            </a:xfrm>
            <a:custGeom>
              <a:rect b="b" l="l" r="r" t="t"/>
              <a:pathLst>
                <a:path extrusionOk="0" h="216645" w="85678">
                  <a:moveTo>
                    <a:pt x="0" y="0"/>
                  </a:moveTo>
                  <a:cubicBezTo>
                    <a:pt x="1700" y="322"/>
                    <a:pt x="729" y="5951"/>
                    <a:pt x="789" y="7809"/>
                  </a:cubicBezTo>
                  <a:cubicBezTo>
                    <a:pt x="1214" y="23639"/>
                    <a:pt x="2975" y="42098"/>
                    <a:pt x="8501" y="57085"/>
                  </a:cubicBezTo>
                  <a:cubicBezTo>
                    <a:pt x="20767" y="90730"/>
                    <a:pt x="35948" y="123429"/>
                    <a:pt x="48881" y="156826"/>
                  </a:cubicBezTo>
                  <a:cubicBezTo>
                    <a:pt x="54467" y="171175"/>
                    <a:pt x="62847" y="185821"/>
                    <a:pt x="71531" y="198603"/>
                  </a:cubicBezTo>
                  <a:cubicBezTo>
                    <a:pt x="74141" y="202465"/>
                    <a:pt x="85618" y="216832"/>
                    <a:pt x="85678" y="216643"/>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26" name="Google Shape;1426;p13"/>
            <p:cNvSpPr/>
            <p:nvPr/>
          </p:nvSpPr>
          <p:spPr>
            <a:xfrm>
              <a:off x="6913362" y="3612720"/>
              <a:ext cx="49775" cy="180447"/>
            </a:xfrm>
            <a:custGeom>
              <a:rect b="b" l="l" r="r" t="t"/>
              <a:pathLst>
                <a:path extrusionOk="0" h="180447" w="49775">
                  <a:moveTo>
                    <a:pt x="5" y="0"/>
                  </a:moveTo>
                  <a:cubicBezTo>
                    <a:pt x="2859" y="6892"/>
                    <a:pt x="-845" y="17355"/>
                    <a:pt x="187" y="24841"/>
                  </a:cubicBezTo>
                  <a:cubicBezTo>
                    <a:pt x="4742" y="58979"/>
                    <a:pt x="11482" y="100507"/>
                    <a:pt x="27633" y="131117"/>
                  </a:cubicBezTo>
                  <a:cubicBezTo>
                    <a:pt x="31519" y="138464"/>
                    <a:pt x="50768" y="175201"/>
                    <a:pt x="49736" y="180447"/>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27" name="Google Shape;1427;p13"/>
            <p:cNvSpPr/>
            <p:nvPr/>
          </p:nvSpPr>
          <p:spPr>
            <a:xfrm>
              <a:off x="6889947" y="3639796"/>
              <a:ext cx="46676" cy="147851"/>
            </a:xfrm>
            <a:custGeom>
              <a:rect b="b" l="l" r="r" t="t"/>
              <a:pathLst>
                <a:path extrusionOk="0" h="147851" w="46676">
                  <a:moveTo>
                    <a:pt x="4657" y="0"/>
                  </a:moveTo>
                  <a:cubicBezTo>
                    <a:pt x="-16109" y="27179"/>
                    <a:pt x="38844" y="119944"/>
                    <a:pt x="46677" y="147852"/>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28" name="Google Shape;1428;p13"/>
            <p:cNvSpPr/>
            <p:nvPr/>
          </p:nvSpPr>
          <p:spPr>
            <a:xfrm>
              <a:off x="6860056" y="3689667"/>
              <a:ext cx="29990" cy="94884"/>
            </a:xfrm>
            <a:custGeom>
              <a:rect b="b" l="l" r="r" t="t"/>
              <a:pathLst>
                <a:path extrusionOk="0" h="94884" w="29990">
                  <a:moveTo>
                    <a:pt x="665" y="0"/>
                  </a:moveTo>
                  <a:cubicBezTo>
                    <a:pt x="-5468" y="32061"/>
                    <a:pt x="32909" y="78678"/>
                    <a:pt x="29812" y="94884"/>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29" name="Google Shape;1429;p13"/>
            <p:cNvSpPr/>
            <p:nvPr/>
          </p:nvSpPr>
          <p:spPr>
            <a:xfrm>
              <a:off x="6836008" y="3718323"/>
              <a:ext cx="22223" cy="61965"/>
            </a:xfrm>
            <a:custGeom>
              <a:rect b="b" l="l" r="r" t="t"/>
              <a:pathLst>
                <a:path extrusionOk="0" h="61965" w="22223">
                  <a:moveTo>
                    <a:pt x="0" y="1341"/>
                  </a:moveTo>
                  <a:cubicBezTo>
                    <a:pt x="1336" y="-5399"/>
                    <a:pt x="1032" y="15125"/>
                    <a:pt x="2854" y="21732"/>
                  </a:cubicBezTo>
                  <a:cubicBezTo>
                    <a:pt x="7104" y="36760"/>
                    <a:pt x="13602" y="49269"/>
                    <a:pt x="22224" y="61966"/>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30" name="Google Shape;1430;p13"/>
            <p:cNvSpPr/>
            <p:nvPr/>
          </p:nvSpPr>
          <p:spPr>
            <a:xfrm>
              <a:off x="6821798" y="3746703"/>
              <a:ext cx="13723" cy="41412"/>
            </a:xfrm>
            <a:custGeom>
              <a:rect b="b" l="l" r="r" t="t"/>
              <a:pathLst>
                <a:path extrusionOk="0" h="41412" w="13723">
                  <a:moveTo>
                    <a:pt x="0" y="0"/>
                  </a:moveTo>
                  <a:cubicBezTo>
                    <a:pt x="4069" y="14343"/>
                    <a:pt x="7773" y="27301"/>
                    <a:pt x="13723" y="41412"/>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31" name="Google Shape;1431;p13"/>
            <p:cNvSpPr/>
            <p:nvPr/>
          </p:nvSpPr>
          <p:spPr>
            <a:xfrm>
              <a:off x="6934438" y="3435704"/>
              <a:ext cx="91750" cy="21974"/>
            </a:xfrm>
            <a:custGeom>
              <a:rect b="b" l="l" r="r" t="t"/>
              <a:pathLst>
                <a:path extrusionOk="0" h="21974" w="91750">
                  <a:moveTo>
                    <a:pt x="91751" y="0"/>
                  </a:moveTo>
                  <a:cubicBezTo>
                    <a:pt x="91751" y="0"/>
                    <a:pt x="84889" y="4378"/>
                    <a:pt x="83249" y="5010"/>
                  </a:cubicBezTo>
                  <a:cubicBezTo>
                    <a:pt x="76267" y="7730"/>
                    <a:pt x="70437" y="11713"/>
                    <a:pt x="63151" y="13675"/>
                  </a:cubicBezTo>
                  <a:cubicBezTo>
                    <a:pt x="44145" y="18751"/>
                    <a:pt x="18581" y="27653"/>
                    <a:pt x="0" y="16899"/>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32" name="Google Shape;1432;p13"/>
            <p:cNvSpPr/>
            <p:nvPr/>
          </p:nvSpPr>
          <p:spPr>
            <a:xfrm>
              <a:off x="6902680" y="3517988"/>
              <a:ext cx="36433" cy="54254"/>
            </a:xfrm>
            <a:custGeom>
              <a:rect b="b" l="l" r="r" t="t"/>
              <a:pathLst>
                <a:path extrusionOk="0" h="54254" w="36433">
                  <a:moveTo>
                    <a:pt x="36433" y="54255"/>
                  </a:moveTo>
                  <a:cubicBezTo>
                    <a:pt x="10383" y="52682"/>
                    <a:pt x="4797" y="17913"/>
                    <a:pt x="0" y="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33" name="Google Shape;1433;p13"/>
            <p:cNvSpPr/>
            <p:nvPr/>
          </p:nvSpPr>
          <p:spPr>
            <a:xfrm>
              <a:off x="6872987" y="3572443"/>
              <a:ext cx="41291" cy="35020"/>
            </a:xfrm>
            <a:custGeom>
              <a:rect b="b" l="l" r="r" t="t"/>
              <a:pathLst>
                <a:path extrusionOk="0" h="35020" w="41291">
                  <a:moveTo>
                    <a:pt x="41291" y="33792"/>
                  </a:moveTo>
                  <a:cubicBezTo>
                    <a:pt x="13359" y="41285"/>
                    <a:pt x="11112" y="12557"/>
                    <a:pt x="0" y="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34" name="Google Shape;1434;p13"/>
            <p:cNvSpPr/>
            <p:nvPr/>
          </p:nvSpPr>
          <p:spPr>
            <a:xfrm>
              <a:off x="6856896" y="3598092"/>
              <a:ext cx="48084" cy="27841"/>
            </a:xfrm>
            <a:custGeom>
              <a:rect b="b" l="l" r="r" t="t"/>
              <a:pathLst>
                <a:path extrusionOk="0" h="27841" w="48084">
                  <a:moveTo>
                    <a:pt x="47667" y="25934"/>
                  </a:moveTo>
                  <a:cubicBezTo>
                    <a:pt x="51614" y="30367"/>
                    <a:pt x="26353" y="25776"/>
                    <a:pt x="24714" y="25096"/>
                  </a:cubicBezTo>
                  <a:cubicBezTo>
                    <a:pt x="5161" y="16832"/>
                    <a:pt x="10930" y="12327"/>
                    <a:pt x="0" y="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35" name="Google Shape;1435;p13"/>
            <p:cNvSpPr/>
            <p:nvPr/>
          </p:nvSpPr>
          <p:spPr>
            <a:xfrm>
              <a:off x="6718389" y="3527435"/>
              <a:ext cx="180222" cy="277057"/>
            </a:xfrm>
            <a:custGeom>
              <a:rect b="b" l="l" r="r" t="t"/>
              <a:pathLst>
                <a:path extrusionOk="0" h="277057" w="180222">
                  <a:moveTo>
                    <a:pt x="179493" y="943"/>
                  </a:moveTo>
                  <a:cubicBezTo>
                    <a:pt x="179493" y="-3386"/>
                    <a:pt x="180222" y="8503"/>
                    <a:pt x="180222" y="10112"/>
                  </a:cubicBezTo>
                  <a:cubicBezTo>
                    <a:pt x="180222" y="19074"/>
                    <a:pt x="179493" y="28256"/>
                    <a:pt x="177064" y="36909"/>
                  </a:cubicBezTo>
                  <a:cubicBezTo>
                    <a:pt x="169657" y="62721"/>
                    <a:pt x="164070" y="87818"/>
                    <a:pt x="153444" y="112726"/>
                  </a:cubicBezTo>
                  <a:cubicBezTo>
                    <a:pt x="123023" y="183649"/>
                    <a:pt x="68676" y="242726"/>
                    <a:pt x="0" y="277058"/>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36" name="Google Shape;1436;p13"/>
            <p:cNvSpPr/>
            <p:nvPr/>
          </p:nvSpPr>
          <p:spPr>
            <a:xfrm>
              <a:off x="6831790" y="3784976"/>
              <a:ext cx="4157" cy="15957"/>
            </a:xfrm>
            <a:custGeom>
              <a:rect b="b" l="l" r="r" t="t"/>
              <a:pathLst>
                <a:path extrusionOk="0" h="15957" w="4157">
                  <a:moveTo>
                    <a:pt x="4157" y="0"/>
                  </a:moveTo>
                  <a:cubicBezTo>
                    <a:pt x="1606" y="5003"/>
                    <a:pt x="-1794" y="10159"/>
                    <a:pt x="1121" y="15958"/>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37" name="Google Shape;1437;p13"/>
            <p:cNvSpPr/>
            <p:nvPr/>
          </p:nvSpPr>
          <p:spPr>
            <a:xfrm>
              <a:off x="6812279" y="3804510"/>
              <a:ext cx="18020" cy="34505"/>
            </a:xfrm>
            <a:custGeom>
              <a:rect b="b" l="l" r="r" t="t"/>
              <a:pathLst>
                <a:path extrusionOk="0" h="34505" w="18020">
                  <a:moveTo>
                    <a:pt x="18021" y="304"/>
                  </a:moveTo>
                  <a:cubicBezTo>
                    <a:pt x="11585" y="-2921"/>
                    <a:pt x="1019" y="20488"/>
                    <a:pt x="350" y="25327"/>
                  </a:cubicBezTo>
                  <a:cubicBezTo>
                    <a:pt x="47" y="27325"/>
                    <a:pt x="-257" y="35589"/>
                    <a:pt x="350" y="34387"/>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38" name="Google Shape;1438;p13"/>
            <p:cNvSpPr/>
            <p:nvPr/>
          </p:nvSpPr>
          <p:spPr>
            <a:xfrm>
              <a:off x="6763870" y="3828900"/>
              <a:ext cx="47484" cy="11290"/>
            </a:xfrm>
            <a:custGeom>
              <a:rect b="b" l="l" r="r" t="t"/>
              <a:pathLst>
                <a:path extrusionOk="0" h="11290" w="47484">
                  <a:moveTo>
                    <a:pt x="47484" y="3524"/>
                  </a:moveTo>
                  <a:cubicBezTo>
                    <a:pt x="47484" y="-6975"/>
                    <a:pt x="4372" y="9122"/>
                    <a:pt x="0" y="1129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39" name="Google Shape;1439;p13"/>
            <p:cNvSpPr/>
            <p:nvPr/>
          </p:nvSpPr>
          <p:spPr>
            <a:xfrm>
              <a:off x="6713835" y="3809994"/>
              <a:ext cx="46813" cy="25017"/>
            </a:xfrm>
            <a:custGeom>
              <a:rect b="b" l="l" r="r" t="t"/>
              <a:pathLst>
                <a:path extrusionOk="0" h="25017" w="46813">
                  <a:moveTo>
                    <a:pt x="46148" y="25017"/>
                  </a:moveTo>
                  <a:cubicBezTo>
                    <a:pt x="48395" y="22758"/>
                    <a:pt x="44327" y="18301"/>
                    <a:pt x="43173" y="15958"/>
                  </a:cubicBezTo>
                  <a:cubicBezTo>
                    <a:pt x="32850" y="-4658"/>
                    <a:pt x="14209" y="9473"/>
                    <a:pt x="0" y="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40" name="Google Shape;1440;p13"/>
            <p:cNvSpPr/>
            <p:nvPr/>
          </p:nvSpPr>
          <p:spPr>
            <a:xfrm>
              <a:off x="6765752" y="3776782"/>
              <a:ext cx="28539" cy="5600"/>
            </a:xfrm>
            <a:custGeom>
              <a:rect b="b" l="l" r="r" t="t"/>
              <a:pathLst>
                <a:path extrusionOk="0" h="5600" w="28539">
                  <a:moveTo>
                    <a:pt x="28540" y="5601"/>
                  </a:moveTo>
                  <a:cubicBezTo>
                    <a:pt x="20160" y="-4066"/>
                    <a:pt x="10748" y="1551"/>
                    <a:pt x="0" y="231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41" name="Google Shape;1441;p13"/>
            <p:cNvSpPr/>
            <p:nvPr/>
          </p:nvSpPr>
          <p:spPr>
            <a:xfrm>
              <a:off x="7172029" y="3812171"/>
              <a:ext cx="52062" cy="299489"/>
            </a:xfrm>
            <a:custGeom>
              <a:rect b="b" l="l" r="r" t="t"/>
              <a:pathLst>
                <a:path extrusionOk="0" h="299489" w="52062">
                  <a:moveTo>
                    <a:pt x="51931" y="579"/>
                  </a:moveTo>
                  <a:cubicBezTo>
                    <a:pt x="52963" y="-2608"/>
                    <a:pt x="47619" y="8267"/>
                    <a:pt x="46830" y="11060"/>
                  </a:cubicBezTo>
                  <a:cubicBezTo>
                    <a:pt x="44644" y="19118"/>
                    <a:pt x="42397" y="27066"/>
                    <a:pt x="40576" y="35240"/>
                  </a:cubicBezTo>
                  <a:cubicBezTo>
                    <a:pt x="35536" y="58156"/>
                    <a:pt x="27095" y="80477"/>
                    <a:pt x="22056" y="103527"/>
                  </a:cubicBezTo>
                  <a:cubicBezTo>
                    <a:pt x="12279" y="147776"/>
                    <a:pt x="-472" y="198338"/>
                    <a:pt x="13" y="243868"/>
                  </a:cubicBezTo>
                  <a:cubicBezTo>
                    <a:pt x="135" y="257573"/>
                    <a:pt x="13251" y="289494"/>
                    <a:pt x="10033" y="299489"/>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42" name="Google Shape;1442;p13"/>
            <p:cNvSpPr/>
            <p:nvPr/>
          </p:nvSpPr>
          <p:spPr>
            <a:xfrm>
              <a:off x="7136402" y="3808840"/>
              <a:ext cx="55921" cy="262810"/>
            </a:xfrm>
            <a:custGeom>
              <a:rect b="b" l="l" r="r" t="t"/>
              <a:pathLst>
                <a:path extrusionOk="0" h="262810" w="55921">
                  <a:moveTo>
                    <a:pt x="55921" y="0"/>
                  </a:moveTo>
                  <a:cubicBezTo>
                    <a:pt x="14995" y="41770"/>
                    <a:pt x="-13726" y="203297"/>
                    <a:pt x="6798" y="26281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43" name="Google Shape;1443;p13"/>
            <p:cNvSpPr/>
            <p:nvPr/>
          </p:nvSpPr>
          <p:spPr>
            <a:xfrm>
              <a:off x="7083425" y="3801061"/>
              <a:ext cx="39735" cy="221889"/>
            </a:xfrm>
            <a:custGeom>
              <a:rect b="b" l="l" r="r" t="t"/>
              <a:pathLst>
                <a:path extrusionOk="0" h="221889" w="39735">
                  <a:moveTo>
                    <a:pt x="39736" y="0"/>
                  </a:moveTo>
                  <a:cubicBezTo>
                    <a:pt x="30081" y="30009"/>
                    <a:pt x="8343" y="55251"/>
                    <a:pt x="2513" y="89340"/>
                  </a:cubicBezTo>
                  <a:cubicBezTo>
                    <a:pt x="-5745" y="137450"/>
                    <a:pt x="8950" y="177624"/>
                    <a:pt x="9436" y="22189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44" name="Google Shape;1444;p13"/>
            <p:cNvSpPr/>
            <p:nvPr/>
          </p:nvSpPr>
          <p:spPr>
            <a:xfrm>
              <a:off x="7021588" y="3793483"/>
              <a:ext cx="45769" cy="183422"/>
            </a:xfrm>
            <a:custGeom>
              <a:rect b="b" l="l" r="r" t="t"/>
              <a:pathLst>
                <a:path extrusionOk="0" h="183422" w="45769">
                  <a:moveTo>
                    <a:pt x="45770" y="0"/>
                  </a:moveTo>
                  <a:cubicBezTo>
                    <a:pt x="-10155" y="57060"/>
                    <a:pt x="-8455" y="109560"/>
                    <a:pt x="16987" y="183422"/>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45" name="Google Shape;1445;p13"/>
            <p:cNvSpPr/>
            <p:nvPr/>
          </p:nvSpPr>
          <p:spPr>
            <a:xfrm>
              <a:off x="6944052" y="3791969"/>
              <a:ext cx="28486" cy="109252"/>
            </a:xfrm>
            <a:custGeom>
              <a:rect b="b" l="l" r="r" t="t"/>
              <a:pathLst>
                <a:path extrusionOk="0" h="109252" w="28486">
                  <a:moveTo>
                    <a:pt x="28155" y="518"/>
                  </a:moveTo>
                  <a:cubicBezTo>
                    <a:pt x="30341" y="-1698"/>
                    <a:pt x="21051" y="3828"/>
                    <a:pt x="19715" y="5170"/>
                  </a:cubicBezTo>
                  <a:cubicBezTo>
                    <a:pt x="13582" y="11472"/>
                    <a:pt x="8360" y="20775"/>
                    <a:pt x="6295" y="29416"/>
                  </a:cubicBezTo>
                  <a:cubicBezTo>
                    <a:pt x="-506" y="57736"/>
                    <a:pt x="-3481" y="81406"/>
                    <a:pt x="6113" y="109253"/>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46" name="Google Shape;1446;p13"/>
            <p:cNvSpPr/>
            <p:nvPr/>
          </p:nvSpPr>
          <p:spPr>
            <a:xfrm>
              <a:off x="6890016" y="3787897"/>
              <a:ext cx="20922" cy="65379"/>
            </a:xfrm>
            <a:custGeom>
              <a:rect b="b" l="l" r="r" t="t"/>
              <a:pathLst>
                <a:path extrusionOk="0" h="65379" w="20922">
                  <a:moveTo>
                    <a:pt x="20922" y="0"/>
                  </a:moveTo>
                  <a:cubicBezTo>
                    <a:pt x="-330" y="7323"/>
                    <a:pt x="-148" y="47989"/>
                    <a:pt x="33" y="65379"/>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47" name="Google Shape;1447;p13"/>
            <p:cNvSpPr/>
            <p:nvPr/>
          </p:nvSpPr>
          <p:spPr>
            <a:xfrm>
              <a:off x="6855122" y="3784758"/>
              <a:ext cx="11793" cy="40835"/>
            </a:xfrm>
            <a:custGeom>
              <a:rect b="b" l="l" r="r" t="t"/>
              <a:pathLst>
                <a:path extrusionOk="0" h="40835" w="11793">
                  <a:moveTo>
                    <a:pt x="11793" y="0"/>
                  </a:moveTo>
                  <a:cubicBezTo>
                    <a:pt x="13" y="11992"/>
                    <a:pt x="-1808" y="25576"/>
                    <a:pt x="1410" y="40835"/>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48" name="Google Shape;1448;p13"/>
            <p:cNvSpPr/>
            <p:nvPr/>
          </p:nvSpPr>
          <p:spPr>
            <a:xfrm>
              <a:off x="6882101" y="4100146"/>
              <a:ext cx="295041" cy="99124"/>
            </a:xfrm>
            <a:custGeom>
              <a:rect b="b" l="l" r="r" t="t"/>
              <a:pathLst>
                <a:path extrusionOk="0" h="99124" w="295041">
                  <a:moveTo>
                    <a:pt x="295042" y="5344"/>
                  </a:moveTo>
                  <a:cubicBezTo>
                    <a:pt x="290185" y="-4469"/>
                    <a:pt x="246951" y="2235"/>
                    <a:pt x="238571" y="2235"/>
                  </a:cubicBezTo>
                  <a:cubicBezTo>
                    <a:pt x="175602" y="2235"/>
                    <a:pt x="124960" y="22225"/>
                    <a:pt x="69764" y="53751"/>
                  </a:cubicBezTo>
                  <a:cubicBezTo>
                    <a:pt x="53308" y="63157"/>
                    <a:pt x="35760" y="73231"/>
                    <a:pt x="18879" y="81683"/>
                  </a:cubicBezTo>
                  <a:cubicBezTo>
                    <a:pt x="13050" y="84580"/>
                    <a:pt x="-2070" y="100234"/>
                    <a:pt x="238" y="99062"/>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49" name="Google Shape;1449;p13"/>
            <p:cNvSpPr/>
            <p:nvPr/>
          </p:nvSpPr>
          <p:spPr>
            <a:xfrm>
              <a:off x="6869950" y="4051489"/>
              <a:ext cx="257138" cy="95583"/>
            </a:xfrm>
            <a:custGeom>
              <a:rect b="b" l="l" r="r" t="t"/>
              <a:pathLst>
                <a:path extrusionOk="0" h="95583" w="257138">
                  <a:moveTo>
                    <a:pt x="255701" y="1866"/>
                  </a:moveTo>
                  <a:cubicBezTo>
                    <a:pt x="263291" y="-1929"/>
                    <a:pt x="238759" y="1240"/>
                    <a:pt x="230259" y="1240"/>
                  </a:cubicBezTo>
                  <a:cubicBezTo>
                    <a:pt x="213439" y="1240"/>
                    <a:pt x="197286" y="3159"/>
                    <a:pt x="180588" y="4349"/>
                  </a:cubicBezTo>
                  <a:cubicBezTo>
                    <a:pt x="133528" y="7707"/>
                    <a:pt x="86530" y="37194"/>
                    <a:pt x="47182" y="60826"/>
                  </a:cubicBezTo>
                  <a:cubicBezTo>
                    <a:pt x="35402" y="67864"/>
                    <a:pt x="24351" y="75855"/>
                    <a:pt x="13663" y="84411"/>
                  </a:cubicBezTo>
                  <a:cubicBezTo>
                    <a:pt x="10081" y="87241"/>
                    <a:pt x="-120" y="95626"/>
                    <a:pt x="1" y="95584"/>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50" name="Google Shape;1450;p13"/>
            <p:cNvSpPr/>
            <p:nvPr/>
          </p:nvSpPr>
          <p:spPr>
            <a:xfrm>
              <a:off x="6857503" y="4012545"/>
              <a:ext cx="226553" cy="78669"/>
            </a:xfrm>
            <a:custGeom>
              <a:rect b="b" l="l" r="r" t="t"/>
              <a:pathLst>
                <a:path extrusionOk="0" h="78669" w="226553">
                  <a:moveTo>
                    <a:pt x="226554" y="3569"/>
                  </a:moveTo>
                  <a:cubicBezTo>
                    <a:pt x="211616" y="-3900"/>
                    <a:pt x="185384" y="2506"/>
                    <a:pt x="169475" y="3569"/>
                  </a:cubicBezTo>
                  <a:cubicBezTo>
                    <a:pt x="90658" y="8821"/>
                    <a:pt x="60661" y="48339"/>
                    <a:pt x="0" y="78669"/>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51" name="Google Shape;1451;p13"/>
            <p:cNvSpPr/>
            <p:nvPr/>
          </p:nvSpPr>
          <p:spPr>
            <a:xfrm>
              <a:off x="6851310" y="3925499"/>
              <a:ext cx="129701" cy="98685"/>
            </a:xfrm>
            <a:custGeom>
              <a:rect b="b" l="l" r="r" t="t"/>
              <a:pathLst>
                <a:path extrusionOk="0" h="98685" w="129701">
                  <a:moveTo>
                    <a:pt x="129702" y="0"/>
                  </a:moveTo>
                  <a:cubicBezTo>
                    <a:pt x="73352" y="0"/>
                    <a:pt x="34854" y="63837"/>
                    <a:pt x="0" y="98685"/>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52" name="Google Shape;1452;p13"/>
            <p:cNvSpPr/>
            <p:nvPr/>
          </p:nvSpPr>
          <p:spPr>
            <a:xfrm>
              <a:off x="6837040" y="3871499"/>
              <a:ext cx="82521" cy="81932"/>
            </a:xfrm>
            <a:custGeom>
              <a:rect b="b" l="l" r="r" t="t"/>
              <a:pathLst>
                <a:path extrusionOk="0" h="81932" w="82521">
                  <a:moveTo>
                    <a:pt x="82522" y="0"/>
                  </a:moveTo>
                  <a:cubicBezTo>
                    <a:pt x="40077" y="0"/>
                    <a:pt x="21435" y="71203"/>
                    <a:pt x="0" y="81932"/>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53" name="Google Shape;1453;p13"/>
            <p:cNvSpPr/>
            <p:nvPr/>
          </p:nvSpPr>
          <p:spPr>
            <a:xfrm>
              <a:off x="6584741" y="4095806"/>
              <a:ext cx="290675" cy="106706"/>
            </a:xfrm>
            <a:custGeom>
              <a:rect b="b" l="l" r="r" t="t"/>
              <a:pathLst>
                <a:path extrusionOk="0" h="106706" w="290675">
                  <a:moveTo>
                    <a:pt x="290676" y="106706"/>
                  </a:moveTo>
                  <a:cubicBezTo>
                    <a:pt x="269180" y="91744"/>
                    <a:pt x="256124" y="58657"/>
                    <a:pt x="231107" y="42183"/>
                  </a:cubicBezTo>
                  <a:cubicBezTo>
                    <a:pt x="149619" y="-11392"/>
                    <a:pt x="86529" y="103"/>
                    <a:pt x="0" y="3157"/>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54" name="Google Shape;1454;p13"/>
            <p:cNvSpPr/>
            <p:nvPr/>
          </p:nvSpPr>
          <p:spPr>
            <a:xfrm>
              <a:off x="6601014" y="4065996"/>
              <a:ext cx="270539" cy="96477"/>
            </a:xfrm>
            <a:custGeom>
              <a:rect b="b" l="l" r="r" t="t"/>
              <a:pathLst>
                <a:path extrusionOk="0" h="96477" w="270539">
                  <a:moveTo>
                    <a:pt x="269301" y="95735"/>
                  </a:moveTo>
                  <a:cubicBezTo>
                    <a:pt x="270273" y="96391"/>
                    <a:pt x="270880" y="97235"/>
                    <a:pt x="270334" y="95182"/>
                  </a:cubicBezTo>
                  <a:cubicBezTo>
                    <a:pt x="268148" y="86748"/>
                    <a:pt x="253028" y="72606"/>
                    <a:pt x="246228" y="66734"/>
                  </a:cubicBezTo>
                  <a:cubicBezTo>
                    <a:pt x="227707" y="50716"/>
                    <a:pt x="205969" y="35900"/>
                    <a:pt x="183381" y="26439"/>
                  </a:cubicBezTo>
                  <a:cubicBezTo>
                    <a:pt x="142818" y="9419"/>
                    <a:pt x="100920" y="6474"/>
                    <a:pt x="58293" y="262"/>
                  </a:cubicBezTo>
                  <a:cubicBezTo>
                    <a:pt x="43538" y="-1887"/>
                    <a:pt x="11233" y="10117"/>
                    <a:pt x="0" y="2321"/>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55" name="Google Shape;1455;p13"/>
            <p:cNvSpPr/>
            <p:nvPr/>
          </p:nvSpPr>
          <p:spPr>
            <a:xfrm>
              <a:off x="6635200" y="4015157"/>
              <a:ext cx="223786" cy="62801"/>
            </a:xfrm>
            <a:custGeom>
              <a:rect b="b" l="l" r="r" t="t"/>
              <a:pathLst>
                <a:path extrusionOk="0" h="62801" w="223786">
                  <a:moveTo>
                    <a:pt x="222000" y="62007"/>
                  </a:moveTo>
                  <a:cubicBezTo>
                    <a:pt x="229347" y="67089"/>
                    <a:pt x="212163" y="46310"/>
                    <a:pt x="204451" y="41884"/>
                  </a:cubicBezTo>
                  <a:cubicBezTo>
                    <a:pt x="191395" y="34415"/>
                    <a:pt x="177187" y="26594"/>
                    <a:pt x="162796" y="22356"/>
                  </a:cubicBezTo>
                  <a:cubicBezTo>
                    <a:pt x="126727" y="11723"/>
                    <a:pt x="38194" y="-12663"/>
                    <a:pt x="0" y="8141"/>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56" name="Google Shape;1456;p13"/>
            <p:cNvSpPr/>
            <p:nvPr/>
          </p:nvSpPr>
          <p:spPr>
            <a:xfrm>
              <a:off x="6639026" y="3987626"/>
              <a:ext cx="210826" cy="49351"/>
            </a:xfrm>
            <a:custGeom>
              <a:rect b="b" l="l" r="r" t="t"/>
              <a:pathLst>
                <a:path extrusionOk="0" h="49351" w="210826">
                  <a:moveTo>
                    <a:pt x="210826" y="49352"/>
                  </a:moveTo>
                  <a:cubicBezTo>
                    <a:pt x="210280" y="33552"/>
                    <a:pt x="167046" y="17673"/>
                    <a:pt x="155387" y="14236"/>
                  </a:cubicBezTo>
                  <a:cubicBezTo>
                    <a:pt x="100737" y="-1873"/>
                    <a:pt x="50278" y="-8966"/>
                    <a:pt x="0" y="18426"/>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57" name="Google Shape;1457;p13"/>
            <p:cNvSpPr/>
            <p:nvPr/>
          </p:nvSpPr>
          <p:spPr>
            <a:xfrm>
              <a:off x="6673819" y="3943949"/>
              <a:ext cx="167410" cy="39672"/>
            </a:xfrm>
            <a:custGeom>
              <a:rect b="b" l="l" r="r" t="t"/>
              <a:pathLst>
                <a:path extrusionOk="0" h="39672" w="167410">
                  <a:moveTo>
                    <a:pt x="167411" y="39673"/>
                  </a:moveTo>
                  <a:cubicBezTo>
                    <a:pt x="165893" y="-3039"/>
                    <a:pt x="22953" y="-13550"/>
                    <a:pt x="0" y="19398"/>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58" name="Google Shape;1458;p13"/>
            <p:cNvSpPr/>
            <p:nvPr/>
          </p:nvSpPr>
          <p:spPr>
            <a:xfrm>
              <a:off x="6729380" y="3870699"/>
              <a:ext cx="89200" cy="21687"/>
            </a:xfrm>
            <a:custGeom>
              <a:rect b="b" l="l" r="r" t="t"/>
              <a:pathLst>
                <a:path extrusionOk="0" h="21687" w="89200">
                  <a:moveTo>
                    <a:pt x="89201" y="21688"/>
                  </a:moveTo>
                  <a:cubicBezTo>
                    <a:pt x="65641" y="-21461"/>
                    <a:pt x="10687" y="14401"/>
                    <a:pt x="0" y="6951"/>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59" name="Google Shape;1459;p13"/>
            <p:cNvSpPr/>
            <p:nvPr/>
          </p:nvSpPr>
          <p:spPr>
            <a:xfrm>
              <a:off x="6514759" y="4003690"/>
              <a:ext cx="81883" cy="60907"/>
            </a:xfrm>
            <a:custGeom>
              <a:rect b="b" l="l" r="r" t="t"/>
              <a:pathLst>
                <a:path extrusionOk="0" h="60907" w="81883">
                  <a:moveTo>
                    <a:pt x="81883" y="60175"/>
                  </a:moveTo>
                  <a:cubicBezTo>
                    <a:pt x="81458" y="63989"/>
                    <a:pt x="79819" y="51766"/>
                    <a:pt x="78725" y="49865"/>
                  </a:cubicBezTo>
                  <a:cubicBezTo>
                    <a:pt x="73260" y="40550"/>
                    <a:pt x="65306" y="33895"/>
                    <a:pt x="56987" y="27495"/>
                  </a:cubicBezTo>
                  <a:cubicBezTo>
                    <a:pt x="45875" y="19006"/>
                    <a:pt x="29602" y="9600"/>
                    <a:pt x="16668" y="4269"/>
                  </a:cubicBezTo>
                  <a:cubicBezTo>
                    <a:pt x="11689" y="2198"/>
                    <a:pt x="-4099" y="1864"/>
                    <a:pt x="1002" y="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60" name="Google Shape;1460;p13"/>
            <p:cNvSpPr/>
            <p:nvPr/>
          </p:nvSpPr>
          <p:spPr>
            <a:xfrm>
              <a:off x="6547924" y="3971878"/>
              <a:ext cx="64748" cy="71408"/>
            </a:xfrm>
            <a:custGeom>
              <a:rect b="b" l="l" r="r" t="t"/>
              <a:pathLst>
                <a:path extrusionOk="0" h="71408" w="64748">
                  <a:moveTo>
                    <a:pt x="64749" y="71409"/>
                  </a:moveTo>
                  <a:cubicBezTo>
                    <a:pt x="58130" y="53277"/>
                    <a:pt x="49751" y="31217"/>
                    <a:pt x="33355" y="18708"/>
                  </a:cubicBezTo>
                  <a:cubicBezTo>
                    <a:pt x="31291" y="17087"/>
                    <a:pt x="-892" y="1469"/>
                    <a:pt x="19" y="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61" name="Google Shape;1461;p13"/>
            <p:cNvSpPr/>
            <p:nvPr/>
          </p:nvSpPr>
          <p:spPr>
            <a:xfrm>
              <a:off x="6603807" y="3929063"/>
              <a:ext cx="46699" cy="58776"/>
            </a:xfrm>
            <a:custGeom>
              <a:rect b="b" l="l" r="r" t="t"/>
              <a:pathLst>
                <a:path extrusionOk="0" h="58776" w="46699">
                  <a:moveTo>
                    <a:pt x="46270" y="58736"/>
                  </a:moveTo>
                  <a:cubicBezTo>
                    <a:pt x="47909" y="59835"/>
                    <a:pt x="44448" y="38024"/>
                    <a:pt x="42748" y="34702"/>
                  </a:cubicBezTo>
                  <a:cubicBezTo>
                    <a:pt x="35218" y="20087"/>
                    <a:pt x="16819" y="1906"/>
                    <a:pt x="0" y="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62" name="Google Shape;1462;p13"/>
            <p:cNvSpPr/>
            <p:nvPr/>
          </p:nvSpPr>
          <p:spPr>
            <a:xfrm>
              <a:off x="6647831" y="3886764"/>
              <a:ext cx="38497" cy="45277"/>
            </a:xfrm>
            <a:custGeom>
              <a:rect b="b" l="l" r="r" t="t"/>
              <a:pathLst>
                <a:path extrusionOk="0" h="45277" w="38497">
                  <a:moveTo>
                    <a:pt x="38497" y="44181"/>
                  </a:moveTo>
                  <a:cubicBezTo>
                    <a:pt x="34550" y="50302"/>
                    <a:pt x="38072" y="29098"/>
                    <a:pt x="34733" y="22601"/>
                  </a:cubicBezTo>
                  <a:cubicBezTo>
                    <a:pt x="28478" y="10456"/>
                    <a:pt x="13480" y="1530"/>
                    <a:pt x="0" y="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63" name="Google Shape;1463;p13"/>
            <p:cNvSpPr/>
            <p:nvPr/>
          </p:nvSpPr>
          <p:spPr>
            <a:xfrm>
              <a:off x="6664104" y="3863726"/>
              <a:ext cx="37404" cy="50318"/>
            </a:xfrm>
            <a:custGeom>
              <a:rect b="b" l="l" r="r" t="t"/>
              <a:pathLst>
                <a:path extrusionOk="0" h="50318" w="37404">
                  <a:moveTo>
                    <a:pt x="37405" y="49027"/>
                  </a:moveTo>
                  <a:cubicBezTo>
                    <a:pt x="36615" y="55633"/>
                    <a:pt x="37466" y="35036"/>
                    <a:pt x="34004" y="29359"/>
                  </a:cubicBezTo>
                  <a:cubicBezTo>
                    <a:pt x="26900" y="17700"/>
                    <a:pt x="12388" y="5750"/>
                    <a:pt x="0" y="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64" name="Google Shape;1464;p13"/>
            <p:cNvSpPr/>
            <p:nvPr/>
          </p:nvSpPr>
          <p:spPr>
            <a:xfrm>
              <a:off x="6486128" y="3917502"/>
              <a:ext cx="13233" cy="103488"/>
            </a:xfrm>
            <a:custGeom>
              <a:rect b="b" l="l" r="r" t="t"/>
              <a:pathLst>
                <a:path extrusionOk="0" h="103488" w="13233">
                  <a:moveTo>
                    <a:pt x="364" y="103488"/>
                  </a:moveTo>
                  <a:cubicBezTo>
                    <a:pt x="21556" y="77111"/>
                    <a:pt x="13055" y="28399"/>
                    <a:pt x="0" y="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65" name="Google Shape;1465;p13"/>
            <p:cNvSpPr/>
            <p:nvPr/>
          </p:nvSpPr>
          <p:spPr>
            <a:xfrm>
              <a:off x="6526933" y="3897294"/>
              <a:ext cx="7677" cy="92041"/>
            </a:xfrm>
            <a:custGeom>
              <a:rect b="b" l="l" r="r" t="t"/>
              <a:pathLst>
                <a:path extrusionOk="0" h="92041" w="7677">
                  <a:moveTo>
                    <a:pt x="122" y="91817"/>
                  </a:moveTo>
                  <a:cubicBezTo>
                    <a:pt x="-243" y="93475"/>
                    <a:pt x="2975" y="85466"/>
                    <a:pt x="3522" y="83832"/>
                  </a:cubicBezTo>
                  <a:cubicBezTo>
                    <a:pt x="5890" y="76843"/>
                    <a:pt x="7408" y="71366"/>
                    <a:pt x="7651" y="63873"/>
                  </a:cubicBezTo>
                  <a:cubicBezTo>
                    <a:pt x="8197" y="47393"/>
                    <a:pt x="0" y="0"/>
                    <a:pt x="0" y="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66" name="Google Shape;1466;p13"/>
            <p:cNvSpPr/>
            <p:nvPr/>
          </p:nvSpPr>
          <p:spPr>
            <a:xfrm>
              <a:off x="6573932" y="3864522"/>
              <a:ext cx="21512" cy="81755"/>
            </a:xfrm>
            <a:custGeom>
              <a:rect b="b" l="l" r="r" t="t"/>
              <a:pathLst>
                <a:path extrusionOk="0" h="81755" w="21512">
                  <a:moveTo>
                    <a:pt x="0" y="81756"/>
                  </a:moveTo>
                  <a:cubicBezTo>
                    <a:pt x="0" y="81756"/>
                    <a:pt x="23014" y="14482"/>
                    <a:pt x="21435" y="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67" name="Google Shape;1467;p13"/>
            <p:cNvSpPr/>
            <p:nvPr/>
          </p:nvSpPr>
          <p:spPr>
            <a:xfrm>
              <a:off x="6601681" y="3857314"/>
              <a:ext cx="11476" cy="67079"/>
            </a:xfrm>
            <a:custGeom>
              <a:rect b="b" l="l" r="r" t="t"/>
              <a:pathLst>
                <a:path extrusionOk="0" h="67079" w="11476">
                  <a:moveTo>
                    <a:pt x="0" y="67079"/>
                  </a:moveTo>
                  <a:cubicBezTo>
                    <a:pt x="18642" y="43811"/>
                    <a:pt x="6194" y="24562"/>
                    <a:pt x="11477" y="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468" name="Google Shape;1468;p13"/>
          <p:cNvSpPr/>
          <p:nvPr/>
        </p:nvSpPr>
        <p:spPr>
          <a:xfrm>
            <a:off x="6191263" y="1"/>
            <a:ext cx="6000738" cy="6858000"/>
          </a:xfrm>
          <a:custGeom>
            <a:rect b="b" l="l" r="r" t="t"/>
            <a:pathLst>
              <a:path extrusionOk="0" h="6858000" w="6000738">
                <a:moveTo>
                  <a:pt x="5833541" y="160779"/>
                </a:moveTo>
                <a:lnTo>
                  <a:pt x="5720815" y="320576"/>
                </a:lnTo>
                <a:cubicBezTo>
                  <a:pt x="5720815" y="320576"/>
                  <a:pt x="5710611" y="380833"/>
                  <a:pt x="5697423" y="426605"/>
                </a:cubicBezTo>
                <a:cubicBezTo>
                  <a:pt x="5686737" y="463716"/>
                  <a:pt x="5654585" y="526997"/>
                  <a:pt x="5654585" y="526997"/>
                </a:cubicBezTo>
                <a:lnTo>
                  <a:pt x="5651985" y="546924"/>
                </a:lnTo>
                <a:cubicBezTo>
                  <a:pt x="5651985" y="547568"/>
                  <a:pt x="5642455" y="593554"/>
                  <a:pt x="5664405" y="651826"/>
                </a:cubicBezTo>
                <a:cubicBezTo>
                  <a:pt x="5686352" y="710308"/>
                  <a:pt x="5714847" y="848942"/>
                  <a:pt x="5774530" y="893590"/>
                </a:cubicBezTo>
                <a:cubicBezTo>
                  <a:pt x="5834310" y="938236"/>
                  <a:pt x="5902370" y="988335"/>
                  <a:pt x="5902370" y="988335"/>
                </a:cubicBezTo>
                <a:cubicBezTo>
                  <a:pt x="5902370" y="988335"/>
                  <a:pt x="5904970" y="592592"/>
                  <a:pt x="5877918" y="438638"/>
                </a:cubicBezTo>
                <a:cubicBezTo>
                  <a:pt x="5861457" y="344760"/>
                  <a:pt x="5849328" y="262602"/>
                  <a:pt x="5833541" y="160779"/>
                </a:cubicBezTo>
                <a:close/>
                <a:moveTo>
                  <a:pt x="2962091" y="0"/>
                </a:moveTo>
                <a:lnTo>
                  <a:pt x="3143548" y="0"/>
                </a:lnTo>
                <a:lnTo>
                  <a:pt x="3155762" y="26877"/>
                </a:lnTo>
                <a:cubicBezTo>
                  <a:pt x="3245145" y="223006"/>
                  <a:pt x="3608721" y="1011725"/>
                  <a:pt x="3705419" y="1078959"/>
                </a:cubicBezTo>
                <a:cubicBezTo>
                  <a:pt x="3816026" y="1155788"/>
                  <a:pt x="4260095" y="1594330"/>
                  <a:pt x="4511249" y="1688815"/>
                </a:cubicBezTo>
                <a:cubicBezTo>
                  <a:pt x="4694827" y="1757894"/>
                  <a:pt x="4884851" y="1896178"/>
                  <a:pt x="5025593" y="1997131"/>
                </a:cubicBezTo>
                <a:cubicBezTo>
                  <a:pt x="5029634" y="1954244"/>
                  <a:pt x="5037529" y="1862842"/>
                  <a:pt x="5034255" y="1791838"/>
                </a:cubicBezTo>
                <a:cubicBezTo>
                  <a:pt x="5029345" y="1689902"/>
                  <a:pt x="4981116" y="1480305"/>
                  <a:pt x="4898812" y="1456076"/>
                </a:cubicBezTo>
                <a:cubicBezTo>
                  <a:pt x="4816601" y="1431846"/>
                  <a:pt x="4800621" y="1291377"/>
                  <a:pt x="4708207" y="1224087"/>
                </a:cubicBezTo>
                <a:cubicBezTo>
                  <a:pt x="4619740" y="1159657"/>
                  <a:pt x="4603183" y="1218562"/>
                  <a:pt x="4539070" y="1205287"/>
                </a:cubicBezTo>
                <a:cubicBezTo>
                  <a:pt x="4480637" y="1193195"/>
                  <a:pt x="4443479" y="1156788"/>
                  <a:pt x="4443479" y="1156788"/>
                </a:cubicBezTo>
                <a:cubicBezTo>
                  <a:pt x="4443479" y="1156788"/>
                  <a:pt x="4474187" y="1168215"/>
                  <a:pt x="4504800" y="1183108"/>
                </a:cubicBezTo>
                <a:cubicBezTo>
                  <a:pt x="4525303" y="1193072"/>
                  <a:pt x="4599621" y="1207251"/>
                  <a:pt x="4590571" y="1175588"/>
                </a:cubicBezTo>
                <a:cubicBezTo>
                  <a:pt x="4577769" y="1131037"/>
                  <a:pt x="4516447" y="1057896"/>
                  <a:pt x="4516447" y="1057896"/>
                </a:cubicBezTo>
                <a:lnTo>
                  <a:pt x="4532236" y="928556"/>
                </a:lnTo>
                <a:cubicBezTo>
                  <a:pt x="4532236" y="928556"/>
                  <a:pt x="4545711" y="918370"/>
                  <a:pt x="4557071" y="921413"/>
                </a:cubicBezTo>
                <a:cubicBezTo>
                  <a:pt x="4568431" y="924457"/>
                  <a:pt x="4577769" y="940965"/>
                  <a:pt x="4577769" y="940965"/>
                </a:cubicBezTo>
                <a:cubicBezTo>
                  <a:pt x="4577769" y="940965"/>
                  <a:pt x="4553990" y="1035091"/>
                  <a:pt x="4565351" y="1077822"/>
                </a:cubicBezTo>
                <a:cubicBezTo>
                  <a:pt x="4572088" y="1103391"/>
                  <a:pt x="4562173" y="1128524"/>
                  <a:pt x="4699543" y="1196642"/>
                </a:cubicBezTo>
                <a:cubicBezTo>
                  <a:pt x="4754703" y="1224000"/>
                  <a:pt x="4821317" y="1289883"/>
                  <a:pt x="4875901" y="1376368"/>
                </a:cubicBezTo>
                <a:cubicBezTo>
                  <a:pt x="4911037" y="1432037"/>
                  <a:pt x="4930674" y="1456518"/>
                  <a:pt x="4973319" y="1465095"/>
                </a:cubicBezTo>
                <a:cubicBezTo>
                  <a:pt x="4995845" y="1495890"/>
                  <a:pt x="5038106" y="1538594"/>
                  <a:pt x="5068815" y="1657981"/>
                </a:cubicBezTo>
                <a:cubicBezTo>
                  <a:pt x="5089127" y="1737178"/>
                  <a:pt x="5104819" y="2000925"/>
                  <a:pt x="5107897" y="2053533"/>
                </a:cubicBezTo>
                <a:cubicBezTo>
                  <a:pt x="5124358" y="2064776"/>
                  <a:pt x="5144959" y="2079737"/>
                  <a:pt x="5158629" y="2088120"/>
                </a:cubicBezTo>
                <a:cubicBezTo>
                  <a:pt x="5289163" y="2168184"/>
                  <a:pt x="5656607" y="2555707"/>
                  <a:pt x="5767022" y="2506977"/>
                </a:cubicBezTo>
                <a:cubicBezTo>
                  <a:pt x="5877437" y="2458239"/>
                  <a:pt x="6010476" y="2428522"/>
                  <a:pt x="5803892" y="1710993"/>
                </a:cubicBezTo>
                <a:cubicBezTo>
                  <a:pt x="5605297" y="1021430"/>
                  <a:pt x="5569102" y="895862"/>
                  <a:pt x="5565830" y="884565"/>
                </a:cubicBezTo>
                <a:cubicBezTo>
                  <a:pt x="5522511" y="858147"/>
                  <a:pt x="5466098" y="824660"/>
                  <a:pt x="5423743" y="805983"/>
                </a:cubicBezTo>
                <a:cubicBezTo>
                  <a:pt x="5357417" y="776797"/>
                  <a:pt x="5156609" y="714039"/>
                  <a:pt x="5053411" y="722889"/>
                </a:cubicBezTo>
                <a:cubicBezTo>
                  <a:pt x="4950119" y="731738"/>
                  <a:pt x="4834217" y="738804"/>
                  <a:pt x="4750371" y="764623"/>
                </a:cubicBezTo>
                <a:cubicBezTo>
                  <a:pt x="4666429" y="790443"/>
                  <a:pt x="4469182" y="854684"/>
                  <a:pt x="4414599" y="870655"/>
                </a:cubicBezTo>
                <a:cubicBezTo>
                  <a:pt x="4338455" y="892908"/>
                  <a:pt x="4228423" y="948481"/>
                  <a:pt x="4228423" y="948481"/>
                </a:cubicBezTo>
                <a:lnTo>
                  <a:pt x="4259325" y="895469"/>
                </a:lnTo>
                <a:lnTo>
                  <a:pt x="4325844" y="872158"/>
                </a:lnTo>
                <a:cubicBezTo>
                  <a:pt x="4325844" y="872158"/>
                  <a:pt x="4256341" y="859103"/>
                  <a:pt x="4215717" y="854862"/>
                </a:cubicBezTo>
                <a:cubicBezTo>
                  <a:pt x="4174996" y="850623"/>
                  <a:pt x="4127731" y="835939"/>
                  <a:pt x="4087106" y="842078"/>
                </a:cubicBezTo>
                <a:cubicBezTo>
                  <a:pt x="4072861" y="844229"/>
                  <a:pt x="3997486" y="821178"/>
                  <a:pt x="3955897" y="823279"/>
                </a:cubicBezTo>
                <a:cubicBezTo>
                  <a:pt x="3914216" y="825379"/>
                  <a:pt x="3877057" y="829316"/>
                  <a:pt x="3833257" y="816887"/>
                </a:cubicBezTo>
                <a:cubicBezTo>
                  <a:pt x="3789553" y="804458"/>
                  <a:pt x="3714467" y="742063"/>
                  <a:pt x="3714467" y="742063"/>
                </a:cubicBezTo>
                <a:cubicBezTo>
                  <a:pt x="3714467" y="742063"/>
                  <a:pt x="3814485" y="779000"/>
                  <a:pt x="3837782" y="786431"/>
                </a:cubicBezTo>
                <a:cubicBezTo>
                  <a:pt x="3861077" y="793863"/>
                  <a:pt x="3899583" y="794085"/>
                  <a:pt x="3933276" y="794703"/>
                </a:cubicBezTo>
                <a:cubicBezTo>
                  <a:pt x="3966968" y="795323"/>
                  <a:pt x="4097408" y="808174"/>
                  <a:pt x="4149103" y="819896"/>
                </a:cubicBezTo>
                <a:cubicBezTo>
                  <a:pt x="4200795" y="831616"/>
                  <a:pt x="4285413" y="831649"/>
                  <a:pt x="4319490" y="832678"/>
                </a:cubicBezTo>
                <a:cubicBezTo>
                  <a:pt x="4353471" y="833707"/>
                  <a:pt x="4402951" y="828166"/>
                  <a:pt x="4402951" y="828166"/>
                </a:cubicBezTo>
                <a:cubicBezTo>
                  <a:pt x="4402951" y="828166"/>
                  <a:pt x="4320549" y="753973"/>
                  <a:pt x="4273187" y="701832"/>
                </a:cubicBezTo>
                <a:cubicBezTo>
                  <a:pt x="4225825" y="649694"/>
                  <a:pt x="4193094" y="609339"/>
                  <a:pt x="4193094" y="609339"/>
                </a:cubicBezTo>
                <a:cubicBezTo>
                  <a:pt x="4193094" y="609339"/>
                  <a:pt x="4086819" y="527945"/>
                  <a:pt x="4038974" y="473606"/>
                </a:cubicBezTo>
                <a:cubicBezTo>
                  <a:pt x="3991131" y="419266"/>
                  <a:pt x="3917104" y="243121"/>
                  <a:pt x="3917104" y="243121"/>
                </a:cubicBezTo>
                <a:cubicBezTo>
                  <a:pt x="3917104" y="243121"/>
                  <a:pt x="4021839" y="393202"/>
                  <a:pt x="4040418" y="423598"/>
                </a:cubicBezTo>
                <a:cubicBezTo>
                  <a:pt x="4059095" y="453995"/>
                  <a:pt x="4193865" y="552188"/>
                  <a:pt x="4193865" y="552188"/>
                </a:cubicBezTo>
                <a:cubicBezTo>
                  <a:pt x="4193865" y="552188"/>
                  <a:pt x="4238531" y="616162"/>
                  <a:pt x="4268663" y="652578"/>
                </a:cubicBezTo>
                <a:cubicBezTo>
                  <a:pt x="4298889" y="688993"/>
                  <a:pt x="4346155" y="716497"/>
                  <a:pt x="4346155" y="716497"/>
                </a:cubicBezTo>
                <a:cubicBezTo>
                  <a:pt x="4346155" y="716497"/>
                  <a:pt x="4379368" y="754118"/>
                  <a:pt x="4400641" y="771015"/>
                </a:cubicBezTo>
                <a:cubicBezTo>
                  <a:pt x="4422012" y="787913"/>
                  <a:pt x="4445789" y="812751"/>
                  <a:pt x="4445789" y="812751"/>
                </a:cubicBezTo>
                <a:cubicBezTo>
                  <a:pt x="4445789" y="812751"/>
                  <a:pt x="4528672" y="784433"/>
                  <a:pt x="4572859" y="768761"/>
                </a:cubicBezTo>
                <a:cubicBezTo>
                  <a:pt x="4617043" y="753086"/>
                  <a:pt x="4724381" y="709626"/>
                  <a:pt x="4738723" y="689801"/>
                </a:cubicBezTo>
                <a:cubicBezTo>
                  <a:pt x="4752971" y="669977"/>
                  <a:pt x="4627730" y="626664"/>
                  <a:pt x="4565735" y="595050"/>
                </a:cubicBezTo>
                <a:cubicBezTo>
                  <a:pt x="4503741" y="563439"/>
                  <a:pt x="4346252" y="472434"/>
                  <a:pt x="4316409" y="448790"/>
                </a:cubicBezTo>
                <a:cubicBezTo>
                  <a:pt x="4286569" y="425147"/>
                  <a:pt x="4221203" y="387718"/>
                  <a:pt x="4230735" y="375470"/>
                </a:cubicBezTo>
                <a:cubicBezTo>
                  <a:pt x="4240264" y="363223"/>
                  <a:pt x="4339033" y="424726"/>
                  <a:pt x="4339033" y="424726"/>
                </a:cubicBezTo>
                <a:cubicBezTo>
                  <a:pt x="4339033" y="424726"/>
                  <a:pt x="4486413" y="512259"/>
                  <a:pt x="4539070" y="540908"/>
                </a:cubicBezTo>
                <a:cubicBezTo>
                  <a:pt x="4591631" y="569555"/>
                  <a:pt x="4708689" y="616557"/>
                  <a:pt x="4793209" y="625131"/>
                </a:cubicBezTo>
                <a:cubicBezTo>
                  <a:pt x="4877729" y="633704"/>
                  <a:pt x="4972165" y="650840"/>
                  <a:pt x="5010188" y="630018"/>
                </a:cubicBezTo>
                <a:cubicBezTo>
                  <a:pt x="5048117" y="609196"/>
                  <a:pt x="4989877" y="523236"/>
                  <a:pt x="4989877" y="523236"/>
                </a:cubicBezTo>
                <a:cubicBezTo>
                  <a:pt x="4989877" y="523236"/>
                  <a:pt x="4949543" y="453151"/>
                  <a:pt x="4925573" y="406679"/>
                </a:cubicBezTo>
                <a:cubicBezTo>
                  <a:pt x="4882831" y="324113"/>
                  <a:pt x="4808225" y="191550"/>
                  <a:pt x="4775495" y="152131"/>
                </a:cubicBezTo>
                <a:cubicBezTo>
                  <a:pt x="4746099" y="116633"/>
                  <a:pt x="4619636" y="24654"/>
                  <a:pt x="4588480" y="2213"/>
                </a:cubicBezTo>
                <a:lnTo>
                  <a:pt x="4585396" y="0"/>
                </a:lnTo>
                <a:lnTo>
                  <a:pt x="4668632" y="0"/>
                </a:lnTo>
                <a:lnTo>
                  <a:pt x="4722165" y="33693"/>
                </a:lnTo>
                <a:cubicBezTo>
                  <a:pt x="4770779" y="62707"/>
                  <a:pt x="4827383" y="72796"/>
                  <a:pt x="4827383" y="72796"/>
                </a:cubicBezTo>
                <a:cubicBezTo>
                  <a:pt x="4827383" y="72796"/>
                  <a:pt x="4881868" y="159127"/>
                  <a:pt x="4916138" y="222818"/>
                </a:cubicBezTo>
                <a:cubicBezTo>
                  <a:pt x="4950409" y="286509"/>
                  <a:pt x="5025593" y="425102"/>
                  <a:pt x="5025593" y="425102"/>
                </a:cubicBezTo>
                <a:cubicBezTo>
                  <a:pt x="5025593" y="425102"/>
                  <a:pt x="5085373" y="483666"/>
                  <a:pt x="5133119" y="522860"/>
                </a:cubicBezTo>
                <a:cubicBezTo>
                  <a:pt x="5180865" y="562055"/>
                  <a:pt x="5212057" y="616483"/>
                  <a:pt x="5212057" y="616483"/>
                </a:cubicBezTo>
                <a:cubicBezTo>
                  <a:pt x="5212057" y="616483"/>
                  <a:pt x="5274629" y="642552"/>
                  <a:pt x="5339511" y="669498"/>
                </a:cubicBezTo>
                <a:cubicBezTo>
                  <a:pt x="5396883" y="693321"/>
                  <a:pt x="5480537" y="721890"/>
                  <a:pt x="5503065" y="729657"/>
                </a:cubicBezTo>
                <a:lnTo>
                  <a:pt x="5304951" y="276209"/>
                </a:lnTo>
                <a:lnTo>
                  <a:pt x="5254124" y="257033"/>
                </a:lnTo>
                <a:lnTo>
                  <a:pt x="5248925" y="213043"/>
                </a:lnTo>
                <a:lnTo>
                  <a:pt x="5278575" y="215674"/>
                </a:lnTo>
                <a:lnTo>
                  <a:pt x="5183837" y="0"/>
                </a:lnTo>
                <a:lnTo>
                  <a:pt x="5410182" y="0"/>
                </a:lnTo>
                <a:lnTo>
                  <a:pt x="5488432" y="202890"/>
                </a:lnTo>
                <a:cubicBezTo>
                  <a:pt x="5488432" y="202890"/>
                  <a:pt x="5573337" y="419839"/>
                  <a:pt x="5573337" y="419839"/>
                </a:cubicBezTo>
                <a:lnTo>
                  <a:pt x="5651600" y="495789"/>
                </a:lnTo>
                <a:cubicBezTo>
                  <a:pt x="5651600" y="495789"/>
                  <a:pt x="5661226" y="476003"/>
                  <a:pt x="5673357" y="434502"/>
                </a:cubicBezTo>
                <a:cubicBezTo>
                  <a:pt x="5685581" y="393001"/>
                  <a:pt x="5699733" y="331856"/>
                  <a:pt x="5699733" y="331856"/>
                </a:cubicBezTo>
                <a:lnTo>
                  <a:pt x="5827187" y="120923"/>
                </a:lnTo>
                <a:cubicBezTo>
                  <a:pt x="5823866" y="99511"/>
                  <a:pt x="5818404" y="65014"/>
                  <a:pt x="5813771" y="35869"/>
                </a:cubicBezTo>
                <a:lnTo>
                  <a:pt x="5808060" y="0"/>
                </a:lnTo>
                <a:lnTo>
                  <a:pt x="6000738" y="0"/>
                </a:lnTo>
                <a:lnTo>
                  <a:pt x="6000738" y="6858000"/>
                </a:lnTo>
                <a:lnTo>
                  <a:pt x="5080588" y="6858000"/>
                </a:lnTo>
                <a:lnTo>
                  <a:pt x="5140748" y="6815145"/>
                </a:lnTo>
                <a:cubicBezTo>
                  <a:pt x="5231141" y="6744973"/>
                  <a:pt x="5347983" y="6628791"/>
                  <a:pt x="5453777" y="6444752"/>
                </a:cubicBezTo>
                <a:cubicBezTo>
                  <a:pt x="5665367" y="6076674"/>
                  <a:pt x="5731307" y="5801059"/>
                  <a:pt x="5733522" y="5593879"/>
                </a:cubicBezTo>
                <a:cubicBezTo>
                  <a:pt x="5735735" y="5386697"/>
                  <a:pt x="5853756" y="4945151"/>
                  <a:pt x="5862901" y="4727592"/>
                </a:cubicBezTo>
                <a:cubicBezTo>
                  <a:pt x="5872047" y="4510034"/>
                  <a:pt x="5927206" y="3867776"/>
                  <a:pt x="5907280" y="3710152"/>
                </a:cubicBezTo>
                <a:cubicBezTo>
                  <a:pt x="5887255" y="3552538"/>
                  <a:pt x="5830173" y="3174756"/>
                  <a:pt x="5632444" y="2929589"/>
                </a:cubicBezTo>
                <a:cubicBezTo>
                  <a:pt x="5445209" y="2697505"/>
                  <a:pt x="5118005" y="2400143"/>
                  <a:pt x="5081617" y="2367104"/>
                </a:cubicBezTo>
                <a:lnTo>
                  <a:pt x="4981213" y="2370494"/>
                </a:lnTo>
                <a:cubicBezTo>
                  <a:pt x="4981213" y="2370494"/>
                  <a:pt x="4905356" y="2343328"/>
                  <a:pt x="4777806" y="2351318"/>
                </a:cubicBezTo>
                <a:cubicBezTo>
                  <a:pt x="4710613" y="2355525"/>
                  <a:pt x="4592305" y="2357440"/>
                  <a:pt x="4501045" y="2370494"/>
                </a:cubicBezTo>
                <a:cubicBezTo>
                  <a:pt x="4419029" y="2382210"/>
                  <a:pt x="4360017" y="2405457"/>
                  <a:pt x="4360017" y="2405457"/>
                </a:cubicBezTo>
                <a:cubicBezTo>
                  <a:pt x="4360017" y="2405457"/>
                  <a:pt x="4372339" y="2380428"/>
                  <a:pt x="4348370" y="2366355"/>
                </a:cubicBezTo>
                <a:cubicBezTo>
                  <a:pt x="4330849" y="2356015"/>
                  <a:pt x="4185971" y="2350942"/>
                  <a:pt x="4185971" y="2350942"/>
                </a:cubicBezTo>
                <a:cubicBezTo>
                  <a:pt x="4185971" y="2350942"/>
                  <a:pt x="3999602" y="2258076"/>
                  <a:pt x="3942709" y="2232498"/>
                </a:cubicBezTo>
                <a:cubicBezTo>
                  <a:pt x="3694443" y="2120985"/>
                  <a:pt x="3511060" y="2127974"/>
                  <a:pt x="3511060" y="2127974"/>
                </a:cubicBezTo>
                <a:cubicBezTo>
                  <a:pt x="3511060" y="2127974"/>
                  <a:pt x="3367260" y="2130371"/>
                  <a:pt x="3294108" y="2138505"/>
                </a:cubicBezTo>
                <a:cubicBezTo>
                  <a:pt x="3220965" y="2146639"/>
                  <a:pt x="3143713" y="2155043"/>
                  <a:pt x="3143713" y="2155043"/>
                </a:cubicBezTo>
                <a:lnTo>
                  <a:pt x="3057613" y="2350566"/>
                </a:lnTo>
                <a:cubicBezTo>
                  <a:pt x="3057613" y="2350566"/>
                  <a:pt x="3068540" y="2504129"/>
                  <a:pt x="3087687" y="2542316"/>
                </a:cubicBezTo>
                <a:cubicBezTo>
                  <a:pt x="3106845" y="2580505"/>
                  <a:pt x="3161013" y="2674296"/>
                  <a:pt x="3161013" y="2674296"/>
                </a:cubicBezTo>
                <a:lnTo>
                  <a:pt x="3159511" y="2684817"/>
                </a:lnTo>
                <a:cubicBezTo>
                  <a:pt x="3159511" y="2684817"/>
                  <a:pt x="3151791" y="2667104"/>
                  <a:pt x="3146727" y="2670532"/>
                </a:cubicBezTo>
                <a:cubicBezTo>
                  <a:pt x="3141654" y="2673959"/>
                  <a:pt x="3123411" y="2828829"/>
                  <a:pt x="3123411" y="2828829"/>
                </a:cubicBezTo>
                <a:lnTo>
                  <a:pt x="3109876" y="2826567"/>
                </a:lnTo>
                <a:cubicBezTo>
                  <a:pt x="3109876" y="2826567"/>
                  <a:pt x="3129929" y="2671870"/>
                  <a:pt x="3127175" y="2658123"/>
                </a:cubicBezTo>
                <a:cubicBezTo>
                  <a:pt x="3124421" y="2644387"/>
                  <a:pt x="3075414" y="2557315"/>
                  <a:pt x="3071149" y="2543067"/>
                </a:cubicBezTo>
                <a:cubicBezTo>
                  <a:pt x="3066885" y="2528829"/>
                  <a:pt x="3041441" y="2380640"/>
                  <a:pt x="3041441" y="2380640"/>
                </a:cubicBezTo>
                <a:cubicBezTo>
                  <a:pt x="3041441" y="2380640"/>
                  <a:pt x="2984231" y="2439217"/>
                  <a:pt x="2977147" y="2444185"/>
                </a:cubicBezTo>
                <a:cubicBezTo>
                  <a:pt x="2970071" y="2449152"/>
                  <a:pt x="2880661" y="2499257"/>
                  <a:pt x="2872246" y="2511868"/>
                </a:cubicBezTo>
                <a:cubicBezTo>
                  <a:pt x="2863833" y="2524470"/>
                  <a:pt x="2815816" y="2595628"/>
                  <a:pt x="2807576" y="2608499"/>
                </a:cubicBezTo>
                <a:cubicBezTo>
                  <a:pt x="2799346" y="2621369"/>
                  <a:pt x="2734463" y="2667470"/>
                  <a:pt x="2730123" y="2681063"/>
                </a:cubicBezTo>
                <a:cubicBezTo>
                  <a:pt x="2725780" y="2694646"/>
                  <a:pt x="2608077" y="2904185"/>
                  <a:pt x="2595515" y="2919069"/>
                </a:cubicBezTo>
                <a:cubicBezTo>
                  <a:pt x="2582962" y="2933940"/>
                  <a:pt x="2558299" y="2939370"/>
                  <a:pt x="2558289" y="2939370"/>
                </a:cubicBezTo>
                <a:lnTo>
                  <a:pt x="2557913" y="2930340"/>
                </a:lnTo>
                <a:cubicBezTo>
                  <a:pt x="2557913" y="2930340"/>
                  <a:pt x="2578158" y="2919107"/>
                  <a:pt x="2583857" y="2913050"/>
                </a:cubicBezTo>
                <a:cubicBezTo>
                  <a:pt x="2589567" y="2906987"/>
                  <a:pt x="2706729" y="2705677"/>
                  <a:pt x="2705305" y="2698736"/>
                </a:cubicBezTo>
                <a:cubicBezTo>
                  <a:pt x="2703880" y="2691787"/>
                  <a:pt x="2701550" y="2682564"/>
                  <a:pt x="2701550" y="2682564"/>
                </a:cubicBezTo>
                <a:lnTo>
                  <a:pt x="2719976" y="2675423"/>
                </a:lnTo>
                <a:cubicBezTo>
                  <a:pt x="2719976" y="2675423"/>
                  <a:pt x="2739238" y="2652876"/>
                  <a:pt x="2747422" y="2646465"/>
                </a:cubicBezTo>
                <a:cubicBezTo>
                  <a:pt x="2755603" y="2640063"/>
                  <a:pt x="2785484" y="2617229"/>
                  <a:pt x="2792165" y="2607738"/>
                </a:cubicBezTo>
                <a:cubicBezTo>
                  <a:pt x="2798836" y="2598256"/>
                  <a:pt x="2846545" y="2517673"/>
                  <a:pt x="2855708" y="2508480"/>
                </a:cubicBezTo>
                <a:cubicBezTo>
                  <a:pt x="2864863" y="2499287"/>
                  <a:pt x="2887591" y="2474950"/>
                  <a:pt x="2912851" y="2462610"/>
                </a:cubicBezTo>
                <a:cubicBezTo>
                  <a:pt x="2938122" y="2450268"/>
                  <a:pt x="2962254" y="2439188"/>
                  <a:pt x="2973393" y="2426886"/>
                </a:cubicBezTo>
                <a:cubicBezTo>
                  <a:pt x="2984521" y="2414593"/>
                  <a:pt x="3020197" y="2375654"/>
                  <a:pt x="3034674" y="2352445"/>
                </a:cubicBezTo>
                <a:cubicBezTo>
                  <a:pt x="3049153" y="2329234"/>
                  <a:pt x="3089950" y="2215960"/>
                  <a:pt x="3089950" y="2215960"/>
                </a:cubicBezTo>
                <a:cubicBezTo>
                  <a:pt x="3089950" y="2215960"/>
                  <a:pt x="3061859" y="2226491"/>
                  <a:pt x="3047082" y="2228744"/>
                </a:cubicBezTo>
                <a:cubicBezTo>
                  <a:pt x="3032307" y="2230997"/>
                  <a:pt x="2994821" y="2232123"/>
                  <a:pt x="2994821" y="2232123"/>
                </a:cubicBezTo>
                <a:cubicBezTo>
                  <a:pt x="2994821" y="2232123"/>
                  <a:pt x="2983635" y="2254533"/>
                  <a:pt x="2966249" y="2267097"/>
                </a:cubicBezTo>
                <a:cubicBezTo>
                  <a:pt x="2948855" y="2279659"/>
                  <a:pt x="2922631" y="2290777"/>
                  <a:pt x="2922631" y="2290777"/>
                </a:cubicBezTo>
                <a:lnTo>
                  <a:pt x="2918118" y="2343800"/>
                </a:lnTo>
                <a:lnTo>
                  <a:pt x="2912100" y="2300183"/>
                </a:lnTo>
                <a:cubicBezTo>
                  <a:pt x="2912100" y="2300183"/>
                  <a:pt x="2905141" y="2296032"/>
                  <a:pt x="2889921" y="2301684"/>
                </a:cubicBezTo>
                <a:cubicBezTo>
                  <a:pt x="2874693" y="2307334"/>
                  <a:pt x="2830891" y="2331766"/>
                  <a:pt x="2830891" y="2331766"/>
                </a:cubicBezTo>
                <a:lnTo>
                  <a:pt x="2819984" y="2329879"/>
                </a:lnTo>
                <a:cubicBezTo>
                  <a:pt x="2819984" y="2329879"/>
                  <a:pt x="2857980" y="2301693"/>
                  <a:pt x="2873373" y="2296043"/>
                </a:cubicBezTo>
                <a:cubicBezTo>
                  <a:pt x="2888765" y="2290401"/>
                  <a:pt x="2914363" y="2287023"/>
                  <a:pt x="2914363" y="2287023"/>
                </a:cubicBezTo>
                <a:cubicBezTo>
                  <a:pt x="2914363" y="2287023"/>
                  <a:pt x="2936331" y="2275336"/>
                  <a:pt x="2943685" y="2268598"/>
                </a:cubicBezTo>
                <a:cubicBezTo>
                  <a:pt x="2951039" y="2261859"/>
                  <a:pt x="2980910" y="2229496"/>
                  <a:pt x="2980910" y="2229496"/>
                </a:cubicBezTo>
                <a:lnTo>
                  <a:pt x="2954592" y="2221977"/>
                </a:lnTo>
                <a:lnTo>
                  <a:pt x="2956845" y="2212572"/>
                </a:lnTo>
                <a:cubicBezTo>
                  <a:pt x="2956845" y="2212572"/>
                  <a:pt x="2990673" y="2219560"/>
                  <a:pt x="3006479" y="2219339"/>
                </a:cubicBezTo>
                <a:cubicBezTo>
                  <a:pt x="3022286" y="2219118"/>
                  <a:pt x="3088805" y="2208712"/>
                  <a:pt x="3087312" y="2197159"/>
                </a:cubicBezTo>
                <a:cubicBezTo>
                  <a:pt x="3085829" y="2185598"/>
                  <a:pt x="3008684" y="2187524"/>
                  <a:pt x="2994070" y="2193020"/>
                </a:cubicBezTo>
                <a:cubicBezTo>
                  <a:pt x="2979458" y="2198516"/>
                  <a:pt x="2951580" y="2198661"/>
                  <a:pt x="2951580" y="2198661"/>
                </a:cubicBezTo>
                <a:lnTo>
                  <a:pt x="2936919" y="2212196"/>
                </a:lnTo>
                <a:cubicBezTo>
                  <a:pt x="2936919" y="2212196"/>
                  <a:pt x="2896909" y="2212206"/>
                  <a:pt x="2884281" y="2220466"/>
                </a:cubicBezTo>
                <a:cubicBezTo>
                  <a:pt x="2871650" y="2228735"/>
                  <a:pt x="2811715" y="2246034"/>
                  <a:pt x="2811715" y="2246034"/>
                </a:cubicBezTo>
                <a:cubicBezTo>
                  <a:pt x="2811715" y="2246034"/>
                  <a:pt x="2687843" y="2288832"/>
                  <a:pt x="2620707" y="2310704"/>
                </a:cubicBezTo>
                <a:cubicBezTo>
                  <a:pt x="2553573" y="2332586"/>
                  <a:pt x="2343831" y="2385607"/>
                  <a:pt x="2283068" y="2431025"/>
                </a:cubicBezTo>
                <a:cubicBezTo>
                  <a:pt x="2222297" y="2476442"/>
                  <a:pt x="2186236" y="2535963"/>
                  <a:pt x="2158618" y="2567133"/>
                </a:cubicBezTo>
                <a:cubicBezTo>
                  <a:pt x="2130990" y="2598313"/>
                  <a:pt x="2042754" y="2650769"/>
                  <a:pt x="2011977" y="2687079"/>
                </a:cubicBezTo>
                <a:cubicBezTo>
                  <a:pt x="1981193" y="2723381"/>
                  <a:pt x="1868814" y="2803251"/>
                  <a:pt x="1798415" y="2870936"/>
                </a:cubicBezTo>
                <a:cubicBezTo>
                  <a:pt x="1728017" y="2938628"/>
                  <a:pt x="1623435" y="2984402"/>
                  <a:pt x="1588231" y="3027731"/>
                </a:cubicBezTo>
                <a:cubicBezTo>
                  <a:pt x="1553036" y="3071050"/>
                  <a:pt x="1460767" y="3177750"/>
                  <a:pt x="1460767" y="3177750"/>
                </a:cubicBezTo>
                <a:lnTo>
                  <a:pt x="1420161" y="3422898"/>
                </a:lnTo>
                <a:cubicBezTo>
                  <a:pt x="1420161" y="3422898"/>
                  <a:pt x="1424128" y="3550102"/>
                  <a:pt x="1435198" y="3586075"/>
                </a:cubicBezTo>
                <a:cubicBezTo>
                  <a:pt x="1446278" y="3622050"/>
                  <a:pt x="1459639" y="3683834"/>
                  <a:pt x="1459639" y="3683834"/>
                </a:cubicBezTo>
                <a:cubicBezTo>
                  <a:pt x="1459639" y="3683834"/>
                  <a:pt x="1447347" y="3667979"/>
                  <a:pt x="1432570" y="3683834"/>
                </a:cubicBezTo>
                <a:cubicBezTo>
                  <a:pt x="1417785" y="3699687"/>
                  <a:pt x="1396134" y="3737722"/>
                  <a:pt x="1388952" y="3770693"/>
                </a:cubicBezTo>
                <a:cubicBezTo>
                  <a:pt x="1381772" y="3803653"/>
                  <a:pt x="1371308" y="3840398"/>
                  <a:pt x="1359256" y="3863559"/>
                </a:cubicBezTo>
                <a:cubicBezTo>
                  <a:pt x="1347193" y="3886720"/>
                  <a:pt x="1301727" y="3920712"/>
                  <a:pt x="1301727" y="3920712"/>
                </a:cubicBezTo>
                <a:cubicBezTo>
                  <a:pt x="1301727" y="3920712"/>
                  <a:pt x="1342583" y="3863731"/>
                  <a:pt x="1346472" y="3847772"/>
                </a:cubicBezTo>
                <a:cubicBezTo>
                  <a:pt x="1350351" y="3831801"/>
                  <a:pt x="1353316" y="3800072"/>
                  <a:pt x="1366024" y="3775572"/>
                </a:cubicBezTo>
                <a:cubicBezTo>
                  <a:pt x="1378721" y="3751084"/>
                  <a:pt x="1417910" y="3666159"/>
                  <a:pt x="1417910" y="3666159"/>
                </a:cubicBezTo>
                <a:lnTo>
                  <a:pt x="1399860" y="3482678"/>
                </a:lnTo>
                <a:lnTo>
                  <a:pt x="1389328" y="3427778"/>
                </a:lnTo>
                <a:lnTo>
                  <a:pt x="1305107" y="3518778"/>
                </a:lnTo>
                <a:lnTo>
                  <a:pt x="1197954" y="3633823"/>
                </a:lnTo>
                <a:lnTo>
                  <a:pt x="1185170" y="3622927"/>
                </a:lnTo>
                <a:lnTo>
                  <a:pt x="1285931" y="3506369"/>
                </a:lnTo>
                <a:lnTo>
                  <a:pt x="1380309" y="3397706"/>
                </a:lnTo>
                <a:cubicBezTo>
                  <a:pt x="1380309" y="3397706"/>
                  <a:pt x="1405713" y="3265024"/>
                  <a:pt x="1393093" y="3250315"/>
                </a:cubicBezTo>
                <a:cubicBezTo>
                  <a:pt x="1380472" y="3235605"/>
                  <a:pt x="1158100" y="3327394"/>
                  <a:pt x="1158091" y="3327394"/>
                </a:cubicBezTo>
                <a:cubicBezTo>
                  <a:pt x="1158091" y="3327394"/>
                  <a:pt x="1080328" y="3385066"/>
                  <a:pt x="1048301" y="3404098"/>
                </a:cubicBezTo>
                <a:cubicBezTo>
                  <a:pt x="1016284" y="3423130"/>
                  <a:pt x="842642" y="3527797"/>
                  <a:pt x="842642" y="3527797"/>
                </a:cubicBezTo>
                <a:lnTo>
                  <a:pt x="839628" y="3507495"/>
                </a:lnTo>
                <a:cubicBezTo>
                  <a:pt x="839628" y="3507495"/>
                  <a:pt x="946876" y="3438484"/>
                  <a:pt x="970095" y="3420260"/>
                </a:cubicBezTo>
                <a:cubicBezTo>
                  <a:pt x="993325" y="3402046"/>
                  <a:pt x="1080262" y="3319875"/>
                  <a:pt x="1080262" y="3319875"/>
                </a:cubicBezTo>
                <a:cubicBezTo>
                  <a:pt x="1080262" y="3319875"/>
                  <a:pt x="1120000" y="3284865"/>
                  <a:pt x="1177652" y="3268740"/>
                </a:cubicBezTo>
                <a:cubicBezTo>
                  <a:pt x="1235295" y="3252616"/>
                  <a:pt x="1358495" y="3204445"/>
                  <a:pt x="1358504" y="3204445"/>
                </a:cubicBezTo>
                <a:lnTo>
                  <a:pt x="1416407" y="3163840"/>
                </a:lnTo>
                <a:lnTo>
                  <a:pt x="1514915" y="3006670"/>
                </a:lnTo>
                <a:cubicBezTo>
                  <a:pt x="1514915" y="3006670"/>
                  <a:pt x="1477324" y="3001595"/>
                  <a:pt x="1452122" y="2991257"/>
                </a:cubicBezTo>
                <a:cubicBezTo>
                  <a:pt x="1426920" y="2980917"/>
                  <a:pt x="1398734" y="2980725"/>
                  <a:pt x="1398734" y="2980725"/>
                </a:cubicBezTo>
                <a:cubicBezTo>
                  <a:pt x="1398734" y="2980725"/>
                  <a:pt x="1373262" y="3008930"/>
                  <a:pt x="1341957" y="3021714"/>
                </a:cubicBezTo>
                <a:cubicBezTo>
                  <a:pt x="1310642" y="3034489"/>
                  <a:pt x="1281050" y="3034498"/>
                  <a:pt x="1281050" y="3034498"/>
                </a:cubicBezTo>
                <a:cubicBezTo>
                  <a:pt x="1281050" y="3034498"/>
                  <a:pt x="1258871" y="3101566"/>
                  <a:pt x="1243449" y="3129993"/>
                </a:cubicBezTo>
                <a:cubicBezTo>
                  <a:pt x="1228018" y="3158429"/>
                  <a:pt x="1184044" y="3223620"/>
                  <a:pt x="1184044" y="3223620"/>
                </a:cubicBezTo>
                <a:lnTo>
                  <a:pt x="1162230" y="3231889"/>
                </a:lnTo>
                <a:cubicBezTo>
                  <a:pt x="1162230" y="3231889"/>
                  <a:pt x="1200890" y="3166093"/>
                  <a:pt x="1215620" y="3139399"/>
                </a:cubicBezTo>
                <a:cubicBezTo>
                  <a:pt x="1230357" y="3112694"/>
                  <a:pt x="1255098" y="3039380"/>
                  <a:pt x="1255107" y="3039380"/>
                </a:cubicBezTo>
                <a:cubicBezTo>
                  <a:pt x="1255107" y="3039380"/>
                  <a:pt x="1228239" y="3024669"/>
                  <a:pt x="1206223" y="3028106"/>
                </a:cubicBezTo>
                <a:cubicBezTo>
                  <a:pt x="1184208" y="3031534"/>
                  <a:pt x="1111095" y="3046897"/>
                  <a:pt x="1111095" y="3046897"/>
                </a:cubicBezTo>
                <a:lnTo>
                  <a:pt x="1111471" y="3037127"/>
                </a:lnTo>
                <a:cubicBezTo>
                  <a:pt x="1111471" y="3037127"/>
                  <a:pt x="1182196" y="3016516"/>
                  <a:pt x="1195692" y="3017199"/>
                </a:cubicBezTo>
                <a:cubicBezTo>
                  <a:pt x="1209189" y="3017883"/>
                  <a:pt x="1265629" y="3025094"/>
                  <a:pt x="1265629" y="3025094"/>
                </a:cubicBezTo>
                <a:cubicBezTo>
                  <a:pt x="1265629" y="3025094"/>
                  <a:pt x="1290359" y="3015785"/>
                  <a:pt x="1313761" y="3006294"/>
                </a:cubicBezTo>
                <a:cubicBezTo>
                  <a:pt x="1337163" y="2996801"/>
                  <a:pt x="1386326" y="2964563"/>
                  <a:pt x="1386326" y="2964563"/>
                </a:cubicBezTo>
                <a:lnTo>
                  <a:pt x="1315263" y="2922071"/>
                </a:lnTo>
                <a:lnTo>
                  <a:pt x="1223147" y="2833709"/>
                </a:lnTo>
                <a:lnTo>
                  <a:pt x="1231416" y="2811530"/>
                </a:lnTo>
                <a:lnTo>
                  <a:pt x="1314887" y="2907034"/>
                </a:lnTo>
                <a:lnTo>
                  <a:pt x="1403625" y="2955533"/>
                </a:lnTo>
                <a:cubicBezTo>
                  <a:pt x="1403625" y="2955533"/>
                  <a:pt x="1417775" y="2966296"/>
                  <a:pt x="1441590" y="2966440"/>
                </a:cubicBezTo>
                <a:cubicBezTo>
                  <a:pt x="1465407" y="2966584"/>
                  <a:pt x="1538818" y="2967036"/>
                  <a:pt x="1541609" y="2967941"/>
                </a:cubicBezTo>
                <a:cubicBezTo>
                  <a:pt x="1544401" y="2968856"/>
                  <a:pt x="1815849" y="2802885"/>
                  <a:pt x="1900687" y="2725806"/>
                </a:cubicBezTo>
                <a:cubicBezTo>
                  <a:pt x="1985515" y="2648717"/>
                  <a:pt x="2027130" y="2565593"/>
                  <a:pt x="2061228" y="2538938"/>
                </a:cubicBezTo>
                <a:cubicBezTo>
                  <a:pt x="2095334" y="2512272"/>
                  <a:pt x="2156403" y="2486252"/>
                  <a:pt x="2189442" y="2460733"/>
                </a:cubicBezTo>
                <a:cubicBezTo>
                  <a:pt x="2222489" y="2435212"/>
                  <a:pt x="2263142" y="2392297"/>
                  <a:pt x="2263142" y="2392297"/>
                </a:cubicBezTo>
                <a:cubicBezTo>
                  <a:pt x="2263142" y="2392297"/>
                  <a:pt x="2143524" y="2390633"/>
                  <a:pt x="2076650" y="2376886"/>
                </a:cubicBezTo>
                <a:cubicBezTo>
                  <a:pt x="2014317" y="2364064"/>
                  <a:pt x="1907453" y="2322361"/>
                  <a:pt x="1907453" y="2322361"/>
                </a:cubicBezTo>
                <a:cubicBezTo>
                  <a:pt x="1907453" y="2322361"/>
                  <a:pt x="1676910" y="2206131"/>
                  <a:pt x="1647635" y="2205428"/>
                </a:cubicBezTo>
                <a:cubicBezTo>
                  <a:pt x="1617206" y="2204707"/>
                  <a:pt x="1545335" y="2226491"/>
                  <a:pt x="1534842" y="2248670"/>
                </a:cubicBezTo>
                <a:cubicBezTo>
                  <a:pt x="1524350" y="2270851"/>
                  <a:pt x="1508523" y="2354696"/>
                  <a:pt x="1508523" y="2354696"/>
                </a:cubicBezTo>
                <a:lnTo>
                  <a:pt x="1499119" y="2359211"/>
                </a:lnTo>
                <a:lnTo>
                  <a:pt x="1521683" y="2251675"/>
                </a:lnTo>
                <a:cubicBezTo>
                  <a:pt x="1521683" y="2251675"/>
                  <a:pt x="1500148" y="2240296"/>
                  <a:pt x="1482579" y="2241528"/>
                </a:cubicBezTo>
                <a:cubicBezTo>
                  <a:pt x="1465012" y="2242751"/>
                  <a:pt x="1432570" y="2242278"/>
                  <a:pt x="1432570" y="2242278"/>
                </a:cubicBezTo>
                <a:cubicBezTo>
                  <a:pt x="1432570" y="2242278"/>
                  <a:pt x="1404769" y="2265738"/>
                  <a:pt x="1389704" y="2268222"/>
                </a:cubicBezTo>
                <a:cubicBezTo>
                  <a:pt x="1374638" y="2270696"/>
                  <a:pt x="1343834" y="2262582"/>
                  <a:pt x="1343834" y="2262582"/>
                </a:cubicBezTo>
                <a:lnTo>
                  <a:pt x="1347597" y="2252424"/>
                </a:lnTo>
                <a:cubicBezTo>
                  <a:pt x="1347597" y="2252424"/>
                  <a:pt x="1378442" y="2260752"/>
                  <a:pt x="1384824" y="2260329"/>
                </a:cubicBezTo>
                <a:cubicBezTo>
                  <a:pt x="1391196" y="2259896"/>
                  <a:pt x="1423551" y="2239642"/>
                  <a:pt x="1423551" y="2239642"/>
                </a:cubicBezTo>
                <a:lnTo>
                  <a:pt x="1373166" y="2217461"/>
                </a:lnTo>
                <a:lnTo>
                  <a:pt x="1378056" y="2209192"/>
                </a:lnTo>
                <a:lnTo>
                  <a:pt x="1437836" y="2230997"/>
                </a:lnTo>
                <a:cubicBezTo>
                  <a:pt x="1437836" y="2230997"/>
                  <a:pt x="1458823" y="2227118"/>
                  <a:pt x="1475062" y="2229870"/>
                </a:cubicBezTo>
                <a:cubicBezTo>
                  <a:pt x="1491292" y="2232623"/>
                  <a:pt x="1523936" y="2237013"/>
                  <a:pt x="1523936" y="2237013"/>
                </a:cubicBezTo>
                <a:lnTo>
                  <a:pt x="1478440" y="2203927"/>
                </a:lnTo>
                <a:lnTo>
                  <a:pt x="1485959" y="2197911"/>
                </a:lnTo>
                <a:cubicBezTo>
                  <a:pt x="1485959" y="2197911"/>
                  <a:pt x="1509341" y="2210010"/>
                  <a:pt x="1519421" y="2219714"/>
                </a:cubicBezTo>
                <a:cubicBezTo>
                  <a:pt x="1529508" y="2229428"/>
                  <a:pt x="1537094" y="2230621"/>
                  <a:pt x="1537094" y="2230621"/>
                </a:cubicBezTo>
                <a:cubicBezTo>
                  <a:pt x="1537094" y="2230621"/>
                  <a:pt x="1566590" y="2211310"/>
                  <a:pt x="1579586" y="2207306"/>
                </a:cubicBezTo>
                <a:cubicBezTo>
                  <a:pt x="1592581" y="2203301"/>
                  <a:pt x="1621317" y="2194521"/>
                  <a:pt x="1621317" y="2194521"/>
                </a:cubicBezTo>
                <a:cubicBezTo>
                  <a:pt x="1621317" y="2194521"/>
                  <a:pt x="1563894" y="2161705"/>
                  <a:pt x="1548753" y="2153167"/>
                </a:cubicBezTo>
                <a:cubicBezTo>
                  <a:pt x="1533600" y="2144628"/>
                  <a:pt x="1493486" y="2116692"/>
                  <a:pt x="1493477" y="2116692"/>
                </a:cubicBezTo>
                <a:cubicBezTo>
                  <a:pt x="1493477" y="2116692"/>
                  <a:pt x="1419007" y="2101088"/>
                  <a:pt x="1397233" y="2100904"/>
                </a:cubicBezTo>
                <a:cubicBezTo>
                  <a:pt x="1375447" y="2100712"/>
                  <a:pt x="1258861" y="2105795"/>
                  <a:pt x="1258861" y="2105795"/>
                </a:cubicBezTo>
                <a:cubicBezTo>
                  <a:pt x="1258861" y="2105795"/>
                  <a:pt x="1208322" y="2089333"/>
                  <a:pt x="1190812" y="2080602"/>
                </a:cubicBezTo>
                <a:cubicBezTo>
                  <a:pt x="1173301" y="2071861"/>
                  <a:pt x="1125390" y="2043377"/>
                  <a:pt x="1125381" y="2043377"/>
                </a:cubicBezTo>
                <a:lnTo>
                  <a:pt x="1027248" y="2049393"/>
                </a:lnTo>
                <a:cubicBezTo>
                  <a:pt x="1027248" y="2049393"/>
                  <a:pt x="941843" y="2000972"/>
                  <a:pt x="908063" y="1989238"/>
                </a:cubicBezTo>
                <a:cubicBezTo>
                  <a:pt x="874284" y="1977493"/>
                  <a:pt x="754280" y="1945620"/>
                  <a:pt x="754280" y="1945620"/>
                </a:cubicBezTo>
                <a:lnTo>
                  <a:pt x="755406" y="1936214"/>
                </a:lnTo>
                <a:cubicBezTo>
                  <a:pt x="755406" y="1936214"/>
                  <a:pt x="886335" y="1967038"/>
                  <a:pt x="907313" y="1975318"/>
                </a:cubicBezTo>
                <a:cubicBezTo>
                  <a:pt x="928279" y="1983607"/>
                  <a:pt x="1031388" y="2030968"/>
                  <a:pt x="1031388" y="2030968"/>
                </a:cubicBezTo>
                <a:lnTo>
                  <a:pt x="1126142" y="2030968"/>
                </a:lnTo>
                <a:lnTo>
                  <a:pt x="1253221" y="2088871"/>
                </a:lnTo>
                <a:cubicBezTo>
                  <a:pt x="1253221" y="2088871"/>
                  <a:pt x="1356800" y="2083904"/>
                  <a:pt x="1378432" y="2083231"/>
                </a:cubicBezTo>
                <a:cubicBezTo>
                  <a:pt x="1400053" y="2082566"/>
                  <a:pt x="1474676" y="2092259"/>
                  <a:pt x="1474686" y="2092259"/>
                </a:cubicBezTo>
                <a:cubicBezTo>
                  <a:pt x="1474686" y="2092259"/>
                  <a:pt x="1461277" y="2034954"/>
                  <a:pt x="1432570" y="2008029"/>
                </a:cubicBezTo>
                <a:cubicBezTo>
                  <a:pt x="1418054" y="1994417"/>
                  <a:pt x="1372530" y="1961445"/>
                  <a:pt x="1326170" y="1936590"/>
                </a:cubicBezTo>
                <a:cubicBezTo>
                  <a:pt x="1280858" y="1912303"/>
                  <a:pt x="1234794" y="1895986"/>
                  <a:pt x="1234794" y="1895986"/>
                </a:cubicBezTo>
                <a:lnTo>
                  <a:pt x="1256608" y="1888467"/>
                </a:lnTo>
                <a:cubicBezTo>
                  <a:pt x="1256608" y="1888467"/>
                  <a:pt x="1326815" y="1920447"/>
                  <a:pt x="1344961" y="1932836"/>
                </a:cubicBezTo>
                <a:cubicBezTo>
                  <a:pt x="1363116" y="1945216"/>
                  <a:pt x="1411894" y="1972690"/>
                  <a:pt x="1411894" y="1972690"/>
                </a:cubicBezTo>
                <a:cubicBezTo>
                  <a:pt x="1411894" y="1972690"/>
                  <a:pt x="1409795" y="1908915"/>
                  <a:pt x="1403999" y="1886214"/>
                </a:cubicBezTo>
                <a:cubicBezTo>
                  <a:pt x="1394460" y="1848903"/>
                  <a:pt x="1374293" y="1797478"/>
                  <a:pt x="1374293" y="1797478"/>
                </a:cubicBezTo>
                <a:lnTo>
                  <a:pt x="1387827" y="1794840"/>
                </a:lnTo>
                <a:cubicBezTo>
                  <a:pt x="1387827" y="1794840"/>
                  <a:pt x="1418362" y="1866471"/>
                  <a:pt x="1420537" y="1893358"/>
                </a:cubicBezTo>
                <a:cubicBezTo>
                  <a:pt x="1422714" y="1920244"/>
                  <a:pt x="1433321" y="1985848"/>
                  <a:pt x="1433321" y="1985848"/>
                </a:cubicBezTo>
                <a:cubicBezTo>
                  <a:pt x="1433321" y="1985848"/>
                  <a:pt x="1461528" y="2014362"/>
                  <a:pt x="1473551" y="2042625"/>
                </a:cubicBezTo>
                <a:cubicBezTo>
                  <a:pt x="1485584" y="2070889"/>
                  <a:pt x="1505885" y="2101280"/>
                  <a:pt x="1505885" y="2101280"/>
                </a:cubicBezTo>
                <a:cubicBezTo>
                  <a:pt x="1505885" y="2101280"/>
                  <a:pt x="1531511" y="2124633"/>
                  <a:pt x="1566426" y="2146024"/>
                </a:cubicBezTo>
                <a:cubicBezTo>
                  <a:pt x="1601159" y="2167308"/>
                  <a:pt x="1645084" y="2186531"/>
                  <a:pt x="1663433" y="2196034"/>
                </a:cubicBezTo>
                <a:cubicBezTo>
                  <a:pt x="1698223" y="2214045"/>
                  <a:pt x="1910833" y="2284009"/>
                  <a:pt x="1910833" y="2284009"/>
                </a:cubicBezTo>
                <a:cubicBezTo>
                  <a:pt x="1910833" y="2284009"/>
                  <a:pt x="2045160" y="2334654"/>
                  <a:pt x="2071759" y="2344176"/>
                </a:cubicBezTo>
                <a:cubicBezTo>
                  <a:pt x="2098356" y="2353686"/>
                  <a:pt x="2168457" y="2386753"/>
                  <a:pt x="2248471" y="2370494"/>
                </a:cubicBezTo>
                <a:cubicBezTo>
                  <a:pt x="2328496" y="2354225"/>
                  <a:pt x="2552590" y="2262802"/>
                  <a:pt x="2651541" y="2233624"/>
                </a:cubicBezTo>
                <a:cubicBezTo>
                  <a:pt x="2750491" y="2204457"/>
                  <a:pt x="3226809" y="2077964"/>
                  <a:pt x="3226809" y="2077964"/>
                </a:cubicBezTo>
                <a:lnTo>
                  <a:pt x="3180939" y="2018184"/>
                </a:lnTo>
                <a:lnTo>
                  <a:pt x="2990681" y="1973066"/>
                </a:lnTo>
                <a:cubicBezTo>
                  <a:pt x="2990681" y="1973066"/>
                  <a:pt x="2805488" y="1859482"/>
                  <a:pt x="2766596" y="1830940"/>
                </a:cubicBezTo>
                <a:cubicBezTo>
                  <a:pt x="2727697" y="1802398"/>
                  <a:pt x="2450762" y="1659107"/>
                  <a:pt x="2450762" y="1659107"/>
                </a:cubicBezTo>
                <a:lnTo>
                  <a:pt x="2473693" y="1642193"/>
                </a:lnTo>
                <a:cubicBezTo>
                  <a:pt x="2473693" y="1642193"/>
                  <a:pt x="2700299" y="1752542"/>
                  <a:pt x="2727870" y="1771160"/>
                </a:cubicBezTo>
                <a:cubicBezTo>
                  <a:pt x="2755440" y="1789767"/>
                  <a:pt x="2848229" y="1861658"/>
                  <a:pt x="2871497" y="1876810"/>
                </a:cubicBezTo>
                <a:cubicBezTo>
                  <a:pt x="2894763" y="1891961"/>
                  <a:pt x="3009481" y="1949750"/>
                  <a:pt x="3009481" y="1949750"/>
                </a:cubicBezTo>
                <a:cubicBezTo>
                  <a:pt x="3009481" y="1949750"/>
                  <a:pt x="3141423" y="1980371"/>
                  <a:pt x="3166277" y="1986975"/>
                </a:cubicBezTo>
                <a:cubicBezTo>
                  <a:pt x="3191124" y="1993578"/>
                  <a:pt x="3304639" y="2069695"/>
                  <a:pt x="3304639" y="2069695"/>
                </a:cubicBezTo>
                <a:cubicBezTo>
                  <a:pt x="3304639" y="2069695"/>
                  <a:pt x="3380245" y="2077676"/>
                  <a:pt x="3455034" y="2056537"/>
                </a:cubicBezTo>
                <a:cubicBezTo>
                  <a:pt x="3529832" y="2035396"/>
                  <a:pt x="3562946" y="2029091"/>
                  <a:pt x="3562946" y="2029091"/>
                </a:cubicBezTo>
                <a:lnTo>
                  <a:pt x="3471977" y="1983597"/>
                </a:lnTo>
                <a:cubicBezTo>
                  <a:pt x="3471977" y="1983597"/>
                  <a:pt x="3355736" y="1689325"/>
                  <a:pt x="3306141" y="1662496"/>
                </a:cubicBezTo>
                <a:cubicBezTo>
                  <a:pt x="3256555" y="1635666"/>
                  <a:pt x="3142905" y="1621920"/>
                  <a:pt x="3083557" y="1576397"/>
                </a:cubicBezTo>
                <a:cubicBezTo>
                  <a:pt x="3024211" y="1530874"/>
                  <a:pt x="2883529" y="1395545"/>
                  <a:pt x="2883529" y="1395545"/>
                </a:cubicBezTo>
                <a:cubicBezTo>
                  <a:pt x="2883529" y="1395545"/>
                  <a:pt x="2860166" y="1351513"/>
                  <a:pt x="2846680" y="1318841"/>
                </a:cubicBezTo>
                <a:cubicBezTo>
                  <a:pt x="2833193" y="1286159"/>
                  <a:pt x="2870398" y="1237987"/>
                  <a:pt x="2842540" y="1205287"/>
                </a:cubicBezTo>
                <a:cubicBezTo>
                  <a:pt x="2814691" y="1172586"/>
                  <a:pt x="2530470" y="996989"/>
                  <a:pt x="2530470" y="996989"/>
                </a:cubicBezTo>
                <a:lnTo>
                  <a:pt x="2307511" y="972548"/>
                </a:lnTo>
                <a:lnTo>
                  <a:pt x="2301495" y="956759"/>
                </a:lnTo>
                <a:lnTo>
                  <a:pt x="2431586" y="968409"/>
                </a:lnTo>
                <a:lnTo>
                  <a:pt x="2519948" y="980065"/>
                </a:lnTo>
                <a:cubicBezTo>
                  <a:pt x="2519948" y="980065"/>
                  <a:pt x="2502023" y="940900"/>
                  <a:pt x="2484974" y="909006"/>
                </a:cubicBezTo>
                <a:cubicBezTo>
                  <a:pt x="2467927" y="877110"/>
                  <a:pt x="2472191" y="804856"/>
                  <a:pt x="2472191" y="804856"/>
                </a:cubicBezTo>
                <a:lnTo>
                  <a:pt x="2489865" y="802975"/>
                </a:lnTo>
                <a:cubicBezTo>
                  <a:pt x="2489865" y="802975"/>
                  <a:pt x="2488094" y="866134"/>
                  <a:pt x="2494379" y="887949"/>
                </a:cubicBezTo>
                <a:cubicBezTo>
                  <a:pt x="2500656" y="909765"/>
                  <a:pt x="2535735" y="975176"/>
                  <a:pt x="2535735" y="975176"/>
                </a:cubicBezTo>
                <a:lnTo>
                  <a:pt x="2693271" y="1066550"/>
                </a:lnTo>
                <a:lnTo>
                  <a:pt x="2742155" y="1090982"/>
                </a:lnTo>
                <a:lnTo>
                  <a:pt x="2724106" y="1040606"/>
                </a:lnTo>
                <a:lnTo>
                  <a:pt x="2721477" y="952996"/>
                </a:lnTo>
                <a:lnTo>
                  <a:pt x="2704554" y="898102"/>
                </a:lnTo>
                <a:lnTo>
                  <a:pt x="2714710" y="895846"/>
                </a:lnTo>
                <a:lnTo>
                  <a:pt x="2735011" y="951870"/>
                </a:lnTo>
                <a:lnTo>
                  <a:pt x="2738767" y="1039095"/>
                </a:lnTo>
                <a:lnTo>
                  <a:pt x="2753438" y="1090231"/>
                </a:lnTo>
                <a:lnTo>
                  <a:pt x="2811341" y="1141743"/>
                </a:lnTo>
                <a:lnTo>
                  <a:pt x="2845553" y="1093620"/>
                </a:lnTo>
                <a:lnTo>
                  <a:pt x="2856084" y="1065789"/>
                </a:lnTo>
                <a:lnTo>
                  <a:pt x="2828255" y="1003757"/>
                </a:lnTo>
                <a:lnTo>
                  <a:pt x="2838411" y="954497"/>
                </a:lnTo>
                <a:lnTo>
                  <a:pt x="2855325" y="959764"/>
                </a:lnTo>
                <a:lnTo>
                  <a:pt x="2844427" y="1003757"/>
                </a:lnTo>
                <a:cubicBezTo>
                  <a:pt x="2844427" y="1003757"/>
                  <a:pt x="2894398" y="1078872"/>
                  <a:pt x="2863603" y="1112796"/>
                </a:cubicBezTo>
                <a:cubicBezTo>
                  <a:pt x="2832808" y="1146719"/>
                  <a:pt x="2826376" y="1160168"/>
                  <a:pt x="2826376" y="1160168"/>
                </a:cubicBezTo>
                <a:lnTo>
                  <a:pt x="2862100" y="1177091"/>
                </a:lnTo>
                <a:cubicBezTo>
                  <a:pt x="2862100" y="1177091"/>
                  <a:pt x="2871910" y="1250946"/>
                  <a:pt x="2889545" y="1309060"/>
                </a:cubicBezTo>
                <a:cubicBezTo>
                  <a:pt x="2907183" y="1367175"/>
                  <a:pt x="2988805" y="1441039"/>
                  <a:pt x="2988805" y="1441039"/>
                </a:cubicBezTo>
                <a:lnTo>
                  <a:pt x="2968127" y="1369976"/>
                </a:lnTo>
                <a:lnTo>
                  <a:pt x="2978283" y="1355305"/>
                </a:lnTo>
                <a:lnTo>
                  <a:pt x="2956845" y="1292146"/>
                </a:lnTo>
                <a:lnTo>
                  <a:pt x="2966249" y="1286881"/>
                </a:lnTo>
                <a:lnTo>
                  <a:pt x="2992569" y="1357192"/>
                </a:lnTo>
                <a:lnTo>
                  <a:pt x="2984289" y="1376368"/>
                </a:lnTo>
                <a:lnTo>
                  <a:pt x="3004977" y="1445544"/>
                </a:lnTo>
                <a:cubicBezTo>
                  <a:pt x="3004977" y="1445544"/>
                  <a:pt x="3014093" y="1483973"/>
                  <a:pt x="3071901" y="1521121"/>
                </a:cubicBezTo>
                <a:cubicBezTo>
                  <a:pt x="3129707" y="1558270"/>
                  <a:pt x="3253705" y="1563440"/>
                  <a:pt x="3329081" y="1623392"/>
                </a:cubicBezTo>
                <a:cubicBezTo>
                  <a:pt x="3404457" y="1683337"/>
                  <a:pt x="3436849" y="1745677"/>
                  <a:pt x="3481699" y="1841096"/>
                </a:cubicBezTo>
                <a:cubicBezTo>
                  <a:pt x="3526655" y="1936503"/>
                  <a:pt x="3643808" y="2032720"/>
                  <a:pt x="3712639" y="2057287"/>
                </a:cubicBezTo>
                <a:cubicBezTo>
                  <a:pt x="3781371" y="2081853"/>
                  <a:pt x="3979965" y="2077262"/>
                  <a:pt x="4050238" y="2141885"/>
                </a:cubicBezTo>
                <a:cubicBezTo>
                  <a:pt x="4120511" y="2206507"/>
                  <a:pt x="4110885" y="2225548"/>
                  <a:pt x="4238243" y="2243030"/>
                </a:cubicBezTo>
                <a:cubicBezTo>
                  <a:pt x="4365505" y="2260502"/>
                  <a:pt x="4458015" y="2284153"/>
                  <a:pt x="4553317" y="2257315"/>
                </a:cubicBezTo>
                <a:cubicBezTo>
                  <a:pt x="4648619" y="2230477"/>
                  <a:pt x="4688666" y="2205053"/>
                  <a:pt x="4688666" y="2205053"/>
                </a:cubicBezTo>
                <a:cubicBezTo>
                  <a:pt x="4688666" y="2205053"/>
                  <a:pt x="4667873" y="2144781"/>
                  <a:pt x="4602989" y="2121582"/>
                </a:cubicBezTo>
                <a:cubicBezTo>
                  <a:pt x="4538011" y="2098382"/>
                  <a:pt x="4519913" y="2073941"/>
                  <a:pt x="4475823" y="2047141"/>
                </a:cubicBezTo>
                <a:cubicBezTo>
                  <a:pt x="4431831" y="2020331"/>
                  <a:pt x="4332870" y="2005535"/>
                  <a:pt x="4293499" y="1993743"/>
                </a:cubicBezTo>
                <a:cubicBezTo>
                  <a:pt x="4254127" y="1981959"/>
                  <a:pt x="4181350" y="1965499"/>
                  <a:pt x="4128790" y="1980959"/>
                </a:cubicBezTo>
                <a:cubicBezTo>
                  <a:pt x="4076229" y="1996429"/>
                  <a:pt x="3966968" y="1984675"/>
                  <a:pt x="3948294" y="1977955"/>
                </a:cubicBezTo>
                <a:cubicBezTo>
                  <a:pt x="3929714" y="1971236"/>
                  <a:pt x="3899487" y="1946370"/>
                  <a:pt x="3899487" y="1946370"/>
                </a:cubicBezTo>
                <a:lnTo>
                  <a:pt x="3904396" y="1939978"/>
                </a:lnTo>
                <a:cubicBezTo>
                  <a:pt x="3904396" y="1939978"/>
                  <a:pt x="3939245" y="1966355"/>
                  <a:pt x="3953204" y="1969300"/>
                </a:cubicBezTo>
                <a:cubicBezTo>
                  <a:pt x="3967258" y="1972257"/>
                  <a:pt x="4093557" y="1980612"/>
                  <a:pt x="4117913" y="1975693"/>
                </a:cubicBezTo>
                <a:cubicBezTo>
                  <a:pt x="4142268" y="1970783"/>
                  <a:pt x="4244597" y="1963863"/>
                  <a:pt x="4279636" y="1971563"/>
                </a:cubicBezTo>
                <a:cubicBezTo>
                  <a:pt x="4314580" y="1979255"/>
                  <a:pt x="4363963" y="1991317"/>
                  <a:pt x="4390149" y="1990739"/>
                </a:cubicBezTo>
                <a:cubicBezTo>
                  <a:pt x="4416333" y="1990162"/>
                  <a:pt x="4449063" y="1984406"/>
                  <a:pt x="4469471" y="2005400"/>
                </a:cubicBezTo>
                <a:cubicBezTo>
                  <a:pt x="4489879" y="2026396"/>
                  <a:pt x="4542825" y="2066692"/>
                  <a:pt x="4542825" y="2066692"/>
                </a:cubicBezTo>
                <a:lnTo>
                  <a:pt x="4539744" y="2023825"/>
                </a:lnTo>
                <a:cubicBezTo>
                  <a:pt x="4539744" y="2023825"/>
                  <a:pt x="4562173" y="2057769"/>
                  <a:pt x="4592785" y="2082479"/>
                </a:cubicBezTo>
                <a:cubicBezTo>
                  <a:pt x="4623397" y="2107190"/>
                  <a:pt x="4665755" y="2121208"/>
                  <a:pt x="4683756" y="2143386"/>
                </a:cubicBezTo>
                <a:cubicBezTo>
                  <a:pt x="4701855" y="2165575"/>
                  <a:pt x="4732659" y="2204677"/>
                  <a:pt x="4732659" y="2204677"/>
                </a:cubicBezTo>
                <a:cubicBezTo>
                  <a:pt x="4732659" y="2204677"/>
                  <a:pt x="4740455" y="2222958"/>
                  <a:pt x="4797347" y="2221226"/>
                </a:cubicBezTo>
                <a:cubicBezTo>
                  <a:pt x="4818719" y="2220572"/>
                  <a:pt x="4827575" y="2218790"/>
                  <a:pt x="4851065" y="2216711"/>
                </a:cubicBezTo>
                <a:cubicBezTo>
                  <a:pt x="4755473" y="2157826"/>
                  <a:pt x="4700410" y="2124548"/>
                  <a:pt x="4539744" y="2023825"/>
                </a:cubicBezTo>
                <a:cubicBezTo>
                  <a:pt x="4255859" y="1845774"/>
                  <a:pt x="3952242" y="1651126"/>
                  <a:pt x="3869742" y="1582413"/>
                </a:cubicBezTo>
                <a:cubicBezTo>
                  <a:pt x="3719473" y="1457173"/>
                  <a:pt x="3545427" y="1150743"/>
                  <a:pt x="3387735" y="873287"/>
                </a:cubicBezTo>
                <a:cubicBezTo>
                  <a:pt x="3323208" y="860704"/>
                  <a:pt x="3011620" y="800146"/>
                  <a:pt x="2936919" y="779287"/>
                </a:cubicBezTo>
                <a:cubicBezTo>
                  <a:pt x="2851185" y="755344"/>
                  <a:pt x="2688458" y="610208"/>
                  <a:pt x="2609050" y="589036"/>
                </a:cubicBezTo>
                <a:cubicBezTo>
                  <a:pt x="2529650" y="567862"/>
                  <a:pt x="2335302" y="575454"/>
                  <a:pt x="2222527" y="671001"/>
                </a:cubicBezTo>
                <a:cubicBezTo>
                  <a:pt x="2142791" y="738563"/>
                  <a:pt x="1973520" y="881759"/>
                  <a:pt x="1937903" y="948857"/>
                </a:cubicBezTo>
                <a:cubicBezTo>
                  <a:pt x="1919073" y="984330"/>
                  <a:pt x="1853623" y="1021335"/>
                  <a:pt x="1818717" y="1070680"/>
                </a:cubicBezTo>
                <a:cubicBezTo>
                  <a:pt x="1783571" y="1120362"/>
                  <a:pt x="1767582" y="1167685"/>
                  <a:pt x="1767582" y="1167685"/>
                </a:cubicBezTo>
                <a:lnTo>
                  <a:pt x="1748781" y="1153400"/>
                </a:lnTo>
                <a:lnTo>
                  <a:pt x="1779614" y="1095497"/>
                </a:lnTo>
                <a:cubicBezTo>
                  <a:pt x="1779614" y="1095497"/>
                  <a:pt x="1724589" y="1150502"/>
                  <a:pt x="1690127" y="1201532"/>
                </a:cubicBezTo>
                <a:cubicBezTo>
                  <a:pt x="1655741" y="1252438"/>
                  <a:pt x="1604027" y="1351927"/>
                  <a:pt x="1604027" y="1351927"/>
                </a:cubicBezTo>
                <a:lnTo>
                  <a:pt x="1600264" y="1349665"/>
                </a:lnTo>
                <a:cubicBezTo>
                  <a:pt x="1600264" y="1349665"/>
                  <a:pt x="1645855" y="1231009"/>
                  <a:pt x="1681106" y="1179718"/>
                </a:cubicBezTo>
                <a:cubicBezTo>
                  <a:pt x="1713894" y="1132001"/>
                  <a:pt x="1763913" y="1090481"/>
                  <a:pt x="1821345" y="1031202"/>
                </a:cubicBezTo>
                <a:cubicBezTo>
                  <a:pt x="1878777" y="971922"/>
                  <a:pt x="1931404" y="903387"/>
                  <a:pt x="1989038" y="821023"/>
                </a:cubicBezTo>
                <a:cubicBezTo>
                  <a:pt x="2046682" y="738660"/>
                  <a:pt x="2058975" y="700329"/>
                  <a:pt x="2058975" y="700329"/>
                </a:cubicBezTo>
                <a:cubicBezTo>
                  <a:pt x="2058975" y="700329"/>
                  <a:pt x="2022827" y="704470"/>
                  <a:pt x="1966483" y="713489"/>
                </a:cubicBezTo>
                <a:cubicBezTo>
                  <a:pt x="1890598" y="725636"/>
                  <a:pt x="1777795" y="746288"/>
                  <a:pt x="1666060" y="777031"/>
                </a:cubicBezTo>
                <a:cubicBezTo>
                  <a:pt x="1602391" y="794548"/>
                  <a:pt x="1477314" y="799215"/>
                  <a:pt x="1477314" y="799215"/>
                </a:cubicBezTo>
                <a:cubicBezTo>
                  <a:pt x="1477314" y="799215"/>
                  <a:pt x="1256301" y="801457"/>
                  <a:pt x="1230290" y="813126"/>
                </a:cubicBezTo>
                <a:cubicBezTo>
                  <a:pt x="1188578" y="831833"/>
                  <a:pt x="1098878" y="909310"/>
                  <a:pt x="1091543" y="933445"/>
                </a:cubicBezTo>
                <a:cubicBezTo>
                  <a:pt x="1083333" y="960485"/>
                  <a:pt x="1102826" y="1056395"/>
                  <a:pt x="1102826" y="1056395"/>
                </a:cubicBezTo>
                <a:cubicBezTo>
                  <a:pt x="1102826" y="1056395"/>
                  <a:pt x="1120972" y="1095583"/>
                  <a:pt x="1158476" y="1139866"/>
                </a:cubicBezTo>
                <a:cubicBezTo>
                  <a:pt x="1195971" y="1184138"/>
                  <a:pt x="1252093" y="1237997"/>
                  <a:pt x="1252093" y="1237997"/>
                </a:cubicBezTo>
                <a:lnTo>
                  <a:pt x="1250592" y="1248154"/>
                </a:lnTo>
                <a:cubicBezTo>
                  <a:pt x="1250592" y="1248154"/>
                  <a:pt x="1185451" y="1189162"/>
                  <a:pt x="1148320" y="1148135"/>
                </a:cubicBezTo>
                <a:cubicBezTo>
                  <a:pt x="1111192" y="1107116"/>
                  <a:pt x="1102075" y="1084214"/>
                  <a:pt x="1102075" y="1084214"/>
                </a:cubicBezTo>
                <a:lnTo>
                  <a:pt x="1074246" y="1289133"/>
                </a:lnTo>
                <a:lnTo>
                  <a:pt x="1062972" y="1280864"/>
                </a:lnTo>
                <a:cubicBezTo>
                  <a:pt x="1062972" y="1280864"/>
                  <a:pt x="1088531" y="1102774"/>
                  <a:pt x="1086654" y="1066550"/>
                </a:cubicBezTo>
                <a:cubicBezTo>
                  <a:pt x="1084853" y="1031616"/>
                  <a:pt x="1079953" y="944592"/>
                  <a:pt x="1074246" y="945478"/>
                </a:cubicBezTo>
                <a:cubicBezTo>
                  <a:pt x="1037115" y="951263"/>
                  <a:pt x="936259" y="1069553"/>
                  <a:pt x="936259" y="1069553"/>
                </a:cubicBezTo>
                <a:cubicBezTo>
                  <a:pt x="936259" y="1069553"/>
                  <a:pt x="894134" y="1109936"/>
                  <a:pt x="869712" y="1172952"/>
                </a:cubicBezTo>
                <a:cubicBezTo>
                  <a:pt x="845290" y="1235966"/>
                  <a:pt x="847349" y="1301658"/>
                  <a:pt x="838503" y="1321468"/>
                </a:cubicBezTo>
                <a:cubicBezTo>
                  <a:pt x="826104" y="1349221"/>
                  <a:pt x="688484" y="1525262"/>
                  <a:pt x="688484" y="1525262"/>
                </a:cubicBezTo>
                <a:lnTo>
                  <a:pt x="469279" y="1814778"/>
                </a:lnTo>
                <a:lnTo>
                  <a:pt x="680579" y="1519619"/>
                </a:lnTo>
                <a:lnTo>
                  <a:pt x="825343" y="1318090"/>
                </a:lnTo>
                <a:lnTo>
                  <a:pt x="856552" y="1170699"/>
                </a:lnTo>
                <a:cubicBezTo>
                  <a:pt x="856552" y="1170699"/>
                  <a:pt x="915717" y="1077457"/>
                  <a:pt x="909565" y="1071806"/>
                </a:cubicBezTo>
                <a:cubicBezTo>
                  <a:pt x="903567" y="1066309"/>
                  <a:pt x="743538" y="1097105"/>
                  <a:pt x="735480" y="1104516"/>
                </a:cubicBezTo>
                <a:cubicBezTo>
                  <a:pt x="725825" y="1113402"/>
                  <a:pt x="574553" y="1278226"/>
                  <a:pt x="574553" y="1278226"/>
                </a:cubicBezTo>
                <a:lnTo>
                  <a:pt x="565909" y="1272595"/>
                </a:lnTo>
                <a:cubicBezTo>
                  <a:pt x="565909" y="1272595"/>
                  <a:pt x="724438" y="1106336"/>
                  <a:pt x="721194" y="1101138"/>
                </a:cubicBezTo>
                <a:cubicBezTo>
                  <a:pt x="719173" y="1097904"/>
                  <a:pt x="672329" y="1086909"/>
                  <a:pt x="627191" y="1083464"/>
                </a:cubicBezTo>
                <a:cubicBezTo>
                  <a:pt x="583777" y="1080153"/>
                  <a:pt x="541843" y="1084214"/>
                  <a:pt x="541843" y="1084214"/>
                </a:cubicBezTo>
                <a:cubicBezTo>
                  <a:pt x="541843" y="1084214"/>
                  <a:pt x="493451" y="1110360"/>
                  <a:pt x="455369" y="1129335"/>
                </a:cubicBezTo>
                <a:cubicBezTo>
                  <a:pt x="432276" y="1140847"/>
                  <a:pt x="385808" y="1151523"/>
                  <a:pt x="385808" y="1151523"/>
                </a:cubicBezTo>
                <a:lnTo>
                  <a:pt x="333921" y="1192502"/>
                </a:lnTo>
                <a:lnTo>
                  <a:pt x="328281" y="1187987"/>
                </a:lnTo>
                <a:lnTo>
                  <a:pt x="379792" y="1142117"/>
                </a:lnTo>
                <a:cubicBezTo>
                  <a:pt x="379792" y="1142117"/>
                  <a:pt x="416911" y="1134609"/>
                  <a:pt x="451230" y="1118061"/>
                </a:cubicBezTo>
                <a:cubicBezTo>
                  <a:pt x="485548" y="1101504"/>
                  <a:pt x="517757" y="1082462"/>
                  <a:pt x="520414" y="1073317"/>
                </a:cubicBezTo>
                <a:cubicBezTo>
                  <a:pt x="523515" y="1062593"/>
                  <a:pt x="501989" y="1062411"/>
                  <a:pt x="501989" y="1062411"/>
                </a:cubicBezTo>
                <a:lnTo>
                  <a:pt x="501238" y="1056769"/>
                </a:lnTo>
                <a:lnTo>
                  <a:pt x="545607" y="1058646"/>
                </a:lnTo>
                <a:cubicBezTo>
                  <a:pt x="545607" y="1058646"/>
                  <a:pt x="679011" y="1065780"/>
                  <a:pt x="724197" y="1075195"/>
                </a:cubicBezTo>
                <a:cubicBezTo>
                  <a:pt x="781648" y="1064220"/>
                  <a:pt x="826979" y="1054556"/>
                  <a:pt x="926113" y="1043235"/>
                </a:cubicBezTo>
                <a:cubicBezTo>
                  <a:pt x="932995" y="1042445"/>
                  <a:pt x="965407" y="1019496"/>
                  <a:pt x="997550" y="986082"/>
                </a:cubicBezTo>
                <a:cubicBezTo>
                  <a:pt x="1020943" y="961756"/>
                  <a:pt x="1044961" y="932665"/>
                  <a:pt x="1065976" y="904870"/>
                </a:cubicBezTo>
                <a:cubicBezTo>
                  <a:pt x="1103153" y="855707"/>
                  <a:pt x="1130877" y="810851"/>
                  <a:pt x="1128019" y="805231"/>
                </a:cubicBezTo>
                <a:cubicBezTo>
                  <a:pt x="1120047" y="789543"/>
                  <a:pt x="947954" y="797127"/>
                  <a:pt x="826468" y="791696"/>
                </a:cubicBezTo>
                <a:cubicBezTo>
                  <a:pt x="750623" y="788303"/>
                  <a:pt x="678924" y="774492"/>
                  <a:pt x="632832" y="769512"/>
                </a:cubicBezTo>
                <a:cubicBezTo>
                  <a:pt x="604580" y="766459"/>
                  <a:pt x="583950" y="770641"/>
                  <a:pt x="583959" y="770641"/>
                </a:cubicBezTo>
                <a:cubicBezTo>
                  <a:pt x="583959" y="770641"/>
                  <a:pt x="505360" y="709979"/>
                  <a:pt x="463263" y="687921"/>
                </a:cubicBezTo>
                <a:cubicBezTo>
                  <a:pt x="450632" y="681304"/>
                  <a:pt x="398668" y="654948"/>
                  <a:pt x="375277" y="648441"/>
                </a:cubicBezTo>
                <a:cubicBezTo>
                  <a:pt x="320705" y="633260"/>
                  <a:pt x="267364" y="640922"/>
                  <a:pt x="267364" y="640922"/>
                </a:cubicBezTo>
                <a:cubicBezTo>
                  <a:pt x="267364" y="640922"/>
                  <a:pt x="322783" y="610385"/>
                  <a:pt x="378664" y="625882"/>
                </a:cubicBezTo>
                <a:cubicBezTo>
                  <a:pt x="478125" y="653464"/>
                  <a:pt x="578376" y="732456"/>
                  <a:pt x="611029" y="734920"/>
                </a:cubicBezTo>
                <a:cubicBezTo>
                  <a:pt x="844451" y="752533"/>
                  <a:pt x="1121395" y="752352"/>
                  <a:pt x="1196819" y="756352"/>
                </a:cubicBezTo>
                <a:cubicBezTo>
                  <a:pt x="1272251" y="760352"/>
                  <a:pt x="1556982" y="750301"/>
                  <a:pt x="1600639" y="747328"/>
                </a:cubicBezTo>
                <a:cubicBezTo>
                  <a:pt x="1644304" y="744356"/>
                  <a:pt x="1792070" y="723336"/>
                  <a:pt x="1781867" y="695065"/>
                </a:cubicBezTo>
                <a:cubicBezTo>
                  <a:pt x="1771662" y="666793"/>
                  <a:pt x="1717109" y="660664"/>
                  <a:pt x="1664934" y="645434"/>
                </a:cubicBezTo>
                <a:cubicBezTo>
                  <a:pt x="1586392" y="622507"/>
                  <a:pt x="1479615" y="506530"/>
                  <a:pt x="1414896" y="467213"/>
                </a:cubicBezTo>
                <a:cubicBezTo>
                  <a:pt x="1358504" y="432951"/>
                  <a:pt x="1104684" y="323441"/>
                  <a:pt x="1040408" y="310799"/>
                </a:cubicBezTo>
                <a:cubicBezTo>
                  <a:pt x="936172" y="290299"/>
                  <a:pt x="923138" y="296140"/>
                  <a:pt x="868209" y="313808"/>
                </a:cubicBezTo>
                <a:cubicBezTo>
                  <a:pt x="832543" y="325278"/>
                  <a:pt x="776007" y="372799"/>
                  <a:pt x="761048" y="388631"/>
                </a:cubicBezTo>
                <a:cubicBezTo>
                  <a:pt x="729905" y="421599"/>
                  <a:pt x="698351" y="453962"/>
                  <a:pt x="683969" y="496541"/>
                </a:cubicBezTo>
                <a:cubicBezTo>
                  <a:pt x="672705" y="529893"/>
                  <a:pt x="692671" y="592387"/>
                  <a:pt x="695626" y="637162"/>
                </a:cubicBezTo>
                <a:cubicBezTo>
                  <a:pt x="697687" y="668413"/>
                  <a:pt x="661414" y="716121"/>
                  <a:pt x="661414" y="716121"/>
                </a:cubicBezTo>
                <a:cubicBezTo>
                  <a:pt x="661414" y="716121"/>
                  <a:pt x="687905" y="668133"/>
                  <a:pt x="675324" y="615355"/>
                </a:cubicBezTo>
                <a:cubicBezTo>
                  <a:pt x="661173" y="556027"/>
                  <a:pt x="658180" y="530392"/>
                  <a:pt x="665544" y="496165"/>
                </a:cubicBezTo>
                <a:cubicBezTo>
                  <a:pt x="673187" y="460634"/>
                  <a:pt x="748611" y="364740"/>
                  <a:pt x="743749" y="358927"/>
                </a:cubicBezTo>
                <a:cubicBezTo>
                  <a:pt x="738011" y="352058"/>
                  <a:pt x="633709" y="388134"/>
                  <a:pt x="587713" y="397278"/>
                </a:cubicBezTo>
                <a:cubicBezTo>
                  <a:pt x="541718" y="406424"/>
                  <a:pt x="439110" y="413528"/>
                  <a:pt x="341815" y="426982"/>
                </a:cubicBezTo>
                <a:cubicBezTo>
                  <a:pt x="325643" y="429218"/>
                  <a:pt x="270483" y="509005"/>
                  <a:pt x="215478" y="552188"/>
                </a:cubicBezTo>
                <a:cubicBezTo>
                  <a:pt x="165121" y="591726"/>
                  <a:pt x="77752" y="623024"/>
                  <a:pt x="50046" y="611595"/>
                </a:cubicBezTo>
                <a:cubicBezTo>
                  <a:pt x="34692" y="605261"/>
                  <a:pt x="145541" y="597257"/>
                  <a:pt x="204204" y="544667"/>
                </a:cubicBezTo>
                <a:cubicBezTo>
                  <a:pt x="258826" y="495694"/>
                  <a:pt x="310211" y="435664"/>
                  <a:pt x="302713" y="423598"/>
                </a:cubicBezTo>
                <a:cubicBezTo>
                  <a:pt x="294539" y="410460"/>
                  <a:pt x="171580" y="421161"/>
                  <a:pt x="108700" y="407430"/>
                </a:cubicBezTo>
                <a:cubicBezTo>
                  <a:pt x="96725" y="404815"/>
                  <a:pt x="63677" y="382173"/>
                  <a:pt x="50046" y="369455"/>
                </a:cubicBezTo>
                <a:cubicBezTo>
                  <a:pt x="40526" y="360579"/>
                  <a:pt x="16142" y="360620"/>
                  <a:pt x="4928" y="358927"/>
                </a:cubicBezTo>
                <a:cubicBezTo>
                  <a:pt x="-19776" y="355198"/>
                  <a:pt x="56438" y="355920"/>
                  <a:pt x="56438" y="355920"/>
                </a:cubicBezTo>
                <a:cubicBezTo>
                  <a:pt x="56438" y="355920"/>
                  <a:pt x="89236" y="398346"/>
                  <a:pt x="122235" y="399535"/>
                </a:cubicBezTo>
                <a:cubicBezTo>
                  <a:pt x="141084" y="400212"/>
                  <a:pt x="259057" y="395753"/>
                  <a:pt x="366632" y="394646"/>
                </a:cubicBezTo>
                <a:cubicBezTo>
                  <a:pt x="447370" y="393817"/>
                  <a:pt x="519423" y="388755"/>
                  <a:pt x="534700" y="387878"/>
                </a:cubicBezTo>
                <a:cubicBezTo>
                  <a:pt x="575487" y="385538"/>
                  <a:pt x="630166" y="377534"/>
                  <a:pt x="628319" y="364566"/>
                </a:cubicBezTo>
                <a:cubicBezTo>
                  <a:pt x="626480" y="351601"/>
                  <a:pt x="594327" y="350661"/>
                  <a:pt x="569289" y="340126"/>
                </a:cubicBezTo>
                <a:cubicBezTo>
                  <a:pt x="543730" y="329367"/>
                  <a:pt x="472946" y="268991"/>
                  <a:pt x="444838" y="255528"/>
                </a:cubicBezTo>
                <a:cubicBezTo>
                  <a:pt x="400805" y="234441"/>
                  <a:pt x="367864" y="223798"/>
                  <a:pt x="340314" y="221313"/>
                </a:cubicBezTo>
                <a:cubicBezTo>
                  <a:pt x="318395" y="219338"/>
                  <a:pt x="262714" y="225771"/>
                  <a:pt x="214726" y="234473"/>
                </a:cubicBezTo>
                <a:cubicBezTo>
                  <a:pt x="155860" y="245149"/>
                  <a:pt x="100807" y="260040"/>
                  <a:pt x="100807" y="260040"/>
                </a:cubicBezTo>
                <a:cubicBezTo>
                  <a:pt x="100807" y="260040"/>
                  <a:pt x="109827" y="234419"/>
                  <a:pt x="147427" y="223193"/>
                </a:cubicBezTo>
                <a:cubicBezTo>
                  <a:pt x="185028" y="211968"/>
                  <a:pt x="309807" y="212324"/>
                  <a:pt x="311731" y="201761"/>
                </a:cubicBezTo>
                <a:cubicBezTo>
                  <a:pt x="313658" y="191198"/>
                  <a:pt x="213601" y="124308"/>
                  <a:pt x="213601" y="124308"/>
                </a:cubicBezTo>
                <a:lnTo>
                  <a:pt x="232777" y="111524"/>
                </a:lnTo>
                <a:cubicBezTo>
                  <a:pt x="232777" y="111524"/>
                  <a:pt x="250008" y="133760"/>
                  <a:pt x="275267" y="152506"/>
                </a:cubicBezTo>
                <a:cubicBezTo>
                  <a:pt x="305533" y="174969"/>
                  <a:pt x="345694" y="194897"/>
                  <a:pt x="359114" y="199130"/>
                </a:cubicBezTo>
                <a:cubicBezTo>
                  <a:pt x="383728" y="206898"/>
                  <a:pt x="444616" y="231082"/>
                  <a:pt x="486567" y="253274"/>
                </a:cubicBezTo>
                <a:cubicBezTo>
                  <a:pt x="517199" y="269471"/>
                  <a:pt x="537252" y="306698"/>
                  <a:pt x="595982" y="321327"/>
                </a:cubicBezTo>
                <a:cubicBezTo>
                  <a:pt x="643037" y="333046"/>
                  <a:pt x="727586" y="324140"/>
                  <a:pt x="782101" y="307416"/>
                </a:cubicBezTo>
                <a:cubicBezTo>
                  <a:pt x="836626" y="290692"/>
                  <a:pt x="973485" y="249136"/>
                  <a:pt x="973485" y="249136"/>
                </a:cubicBezTo>
                <a:lnTo>
                  <a:pt x="1091167" y="279216"/>
                </a:lnTo>
                <a:cubicBezTo>
                  <a:pt x="1091167" y="279216"/>
                  <a:pt x="1036047" y="256636"/>
                  <a:pt x="968594" y="210409"/>
                </a:cubicBezTo>
                <a:cubicBezTo>
                  <a:pt x="901143" y="164184"/>
                  <a:pt x="810682" y="84453"/>
                  <a:pt x="810682" y="84453"/>
                </a:cubicBezTo>
                <a:lnTo>
                  <a:pt x="857679" y="67157"/>
                </a:lnTo>
                <a:cubicBezTo>
                  <a:pt x="857679" y="67157"/>
                  <a:pt x="917286" y="131233"/>
                  <a:pt x="961826" y="158899"/>
                </a:cubicBezTo>
                <a:cubicBezTo>
                  <a:pt x="1006379" y="186564"/>
                  <a:pt x="1139108" y="284250"/>
                  <a:pt x="1211490" y="311552"/>
                </a:cubicBezTo>
                <a:cubicBezTo>
                  <a:pt x="1335506" y="358337"/>
                  <a:pt x="1464965" y="440448"/>
                  <a:pt x="1536720" y="475861"/>
                </a:cubicBezTo>
                <a:cubicBezTo>
                  <a:pt x="1580019" y="497230"/>
                  <a:pt x="1591706" y="567941"/>
                  <a:pt x="1726977" y="595803"/>
                </a:cubicBezTo>
                <a:cubicBezTo>
                  <a:pt x="1842148" y="619526"/>
                  <a:pt x="2023164" y="624677"/>
                  <a:pt x="2183425" y="563092"/>
                </a:cubicBezTo>
                <a:cubicBezTo>
                  <a:pt x="2343697" y="501506"/>
                  <a:pt x="2637631" y="454805"/>
                  <a:pt x="2637631" y="454805"/>
                </a:cubicBezTo>
                <a:lnTo>
                  <a:pt x="2589874" y="417581"/>
                </a:lnTo>
                <a:cubicBezTo>
                  <a:pt x="2589874" y="417581"/>
                  <a:pt x="2546304" y="416248"/>
                  <a:pt x="2514306" y="404799"/>
                </a:cubicBezTo>
                <a:cubicBezTo>
                  <a:pt x="2482298" y="393349"/>
                  <a:pt x="2465279" y="391712"/>
                  <a:pt x="2449261" y="381111"/>
                </a:cubicBezTo>
                <a:cubicBezTo>
                  <a:pt x="2429863" y="387915"/>
                  <a:pt x="2234562" y="392390"/>
                  <a:pt x="2234562" y="392390"/>
                </a:cubicBezTo>
                <a:lnTo>
                  <a:pt x="2203737" y="403670"/>
                </a:lnTo>
                <a:lnTo>
                  <a:pt x="2199223" y="399158"/>
                </a:lnTo>
                <a:lnTo>
                  <a:pt x="2219149" y="384871"/>
                </a:lnTo>
                <a:cubicBezTo>
                  <a:pt x="2219149" y="384871"/>
                  <a:pt x="2184513" y="363453"/>
                  <a:pt x="2146961" y="345767"/>
                </a:cubicBezTo>
                <a:cubicBezTo>
                  <a:pt x="2109407" y="328083"/>
                  <a:pt x="2066118" y="316064"/>
                  <a:pt x="2066118" y="316064"/>
                </a:cubicBezTo>
                <a:cubicBezTo>
                  <a:pt x="2066118" y="316064"/>
                  <a:pt x="2107597" y="321087"/>
                  <a:pt x="2147335" y="335240"/>
                </a:cubicBezTo>
                <a:cubicBezTo>
                  <a:pt x="2187064" y="349393"/>
                  <a:pt x="2225165" y="372838"/>
                  <a:pt x="2225165" y="372838"/>
                </a:cubicBezTo>
                <a:cubicBezTo>
                  <a:pt x="2225165" y="372838"/>
                  <a:pt x="2413459" y="373181"/>
                  <a:pt x="2412785" y="353662"/>
                </a:cubicBezTo>
                <a:cubicBezTo>
                  <a:pt x="2412575" y="347571"/>
                  <a:pt x="2386583" y="332975"/>
                  <a:pt x="2361649" y="312304"/>
                </a:cubicBezTo>
                <a:cubicBezTo>
                  <a:pt x="2336718" y="291633"/>
                  <a:pt x="2282694" y="228457"/>
                  <a:pt x="2282694" y="228457"/>
                </a:cubicBezTo>
                <a:cubicBezTo>
                  <a:pt x="2282694" y="228457"/>
                  <a:pt x="2321882" y="264874"/>
                  <a:pt x="2364653" y="295761"/>
                </a:cubicBezTo>
                <a:cubicBezTo>
                  <a:pt x="2398077" y="319886"/>
                  <a:pt x="2433858" y="339191"/>
                  <a:pt x="2453015" y="345767"/>
                </a:cubicBezTo>
                <a:cubicBezTo>
                  <a:pt x="2479390" y="354821"/>
                  <a:pt x="2544196" y="374463"/>
                  <a:pt x="2547017" y="369455"/>
                </a:cubicBezTo>
                <a:cubicBezTo>
                  <a:pt x="2550656" y="362984"/>
                  <a:pt x="2520698" y="333016"/>
                  <a:pt x="2512795" y="301400"/>
                </a:cubicBezTo>
                <a:cubicBezTo>
                  <a:pt x="2507944" y="281973"/>
                  <a:pt x="2499954" y="252424"/>
                  <a:pt x="2489865" y="218306"/>
                </a:cubicBezTo>
                <a:cubicBezTo>
                  <a:pt x="2479766" y="184188"/>
                  <a:pt x="2479834" y="178275"/>
                  <a:pt x="2472565" y="164915"/>
                </a:cubicBezTo>
                <a:cubicBezTo>
                  <a:pt x="2453717" y="130259"/>
                  <a:pt x="2380449" y="8502"/>
                  <a:pt x="2380449" y="8502"/>
                </a:cubicBezTo>
                <a:lnTo>
                  <a:pt x="2399625" y="8502"/>
                </a:lnTo>
                <a:cubicBezTo>
                  <a:pt x="2399625" y="8502"/>
                  <a:pt x="2399511" y="15972"/>
                  <a:pt x="2424068" y="48733"/>
                </a:cubicBezTo>
                <a:cubicBezTo>
                  <a:pt x="2448616" y="81493"/>
                  <a:pt x="2487044" y="124812"/>
                  <a:pt x="2497758" y="139724"/>
                </a:cubicBezTo>
                <a:cubicBezTo>
                  <a:pt x="2511745" y="159178"/>
                  <a:pt x="2518840" y="197603"/>
                  <a:pt x="2523702" y="221313"/>
                </a:cubicBezTo>
                <a:cubicBezTo>
                  <a:pt x="2528572" y="245025"/>
                  <a:pt x="2536862" y="284105"/>
                  <a:pt x="2536862" y="284105"/>
                </a:cubicBezTo>
                <a:cubicBezTo>
                  <a:pt x="2536862" y="284105"/>
                  <a:pt x="2561457" y="312905"/>
                  <a:pt x="2577465" y="338623"/>
                </a:cubicBezTo>
                <a:cubicBezTo>
                  <a:pt x="2593484" y="364344"/>
                  <a:pt x="2607923" y="386000"/>
                  <a:pt x="2607923" y="386000"/>
                </a:cubicBezTo>
                <a:cubicBezTo>
                  <a:pt x="2607923" y="386000"/>
                  <a:pt x="2627513" y="399700"/>
                  <a:pt x="2658684" y="423973"/>
                </a:cubicBezTo>
                <a:cubicBezTo>
                  <a:pt x="2689855" y="448248"/>
                  <a:pt x="2727494" y="466838"/>
                  <a:pt x="2727494" y="466838"/>
                </a:cubicBezTo>
                <a:cubicBezTo>
                  <a:pt x="2727494" y="466838"/>
                  <a:pt x="2727676" y="443854"/>
                  <a:pt x="2733135" y="417581"/>
                </a:cubicBezTo>
                <a:cubicBezTo>
                  <a:pt x="2738574" y="391311"/>
                  <a:pt x="2752195" y="371513"/>
                  <a:pt x="2749299" y="369455"/>
                </a:cubicBezTo>
                <a:cubicBezTo>
                  <a:pt x="2747006" y="367827"/>
                  <a:pt x="2730498" y="355810"/>
                  <a:pt x="2720351" y="337119"/>
                </a:cubicBezTo>
                <a:cubicBezTo>
                  <a:pt x="2710195" y="318430"/>
                  <a:pt x="2708693" y="288617"/>
                  <a:pt x="2708693" y="288617"/>
                </a:cubicBezTo>
                <a:lnTo>
                  <a:pt x="2653793" y="255528"/>
                </a:lnTo>
                <a:lnTo>
                  <a:pt x="2653043" y="237105"/>
                </a:lnTo>
                <a:cubicBezTo>
                  <a:pt x="2653043" y="237105"/>
                  <a:pt x="2703987" y="268504"/>
                  <a:pt x="2709445" y="264929"/>
                </a:cubicBezTo>
                <a:cubicBezTo>
                  <a:pt x="2711965" y="263277"/>
                  <a:pt x="2713575" y="253665"/>
                  <a:pt x="2714710" y="241992"/>
                </a:cubicBezTo>
                <a:cubicBezTo>
                  <a:pt x="2717261" y="215773"/>
                  <a:pt x="2722979" y="176570"/>
                  <a:pt x="2722979" y="176570"/>
                </a:cubicBezTo>
                <a:lnTo>
                  <a:pt x="2722229" y="273201"/>
                </a:lnTo>
                <a:cubicBezTo>
                  <a:pt x="2722229" y="273201"/>
                  <a:pt x="2723769" y="296782"/>
                  <a:pt x="2729371" y="316064"/>
                </a:cubicBezTo>
                <a:cubicBezTo>
                  <a:pt x="2736091" y="339224"/>
                  <a:pt x="2751233" y="352205"/>
                  <a:pt x="2758703" y="351408"/>
                </a:cubicBezTo>
                <a:cubicBezTo>
                  <a:pt x="2775260" y="349638"/>
                  <a:pt x="2788179" y="324306"/>
                  <a:pt x="2799682" y="309672"/>
                </a:cubicBezTo>
                <a:cubicBezTo>
                  <a:pt x="2811177" y="295038"/>
                  <a:pt x="2855708" y="251016"/>
                  <a:pt x="2855708" y="251016"/>
                </a:cubicBezTo>
                <a:lnTo>
                  <a:pt x="2870745" y="255154"/>
                </a:lnTo>
                <a:cubicBezTo>
                  <a:pt x="2870745" y="255154"/>
                  <a:pt x="2816452" y="308107"/>
                  <a:pt x="2804949" y="319447"/>
                </a:cubicBezTo>
                <a:cubicBezTo>
                  <a:pt x="2793445" y="330789"/>
                  <a:pt x="2758223" y="364633"/>
                  <a:pt x="2751550" y="408935"/>
                </a:cubicBezTo>
                <a:cubicBezTo>
                  <a:pt x="2745553" y="448740"/>
                  <a:pt x="2740287" y="472489"/>
                  <a:pt x="2759454" y="496541"/>
                </a:cubicBezTo>
                <a:cubicBezTo>
                  <a:pt x="2776657" y="518128"/>
                  <a:pt x="2891798" y="572867"/>
                  <a:pt x="2891798" y="572867"/>
                </a:cubicBezTo>
                <a:cubicBezTo>
                  <a:pt x="2891798" y="572867"/>
                  <a:pt x="2963516" y="638378"/>
                  <a:pt x="3000087" y="654833"/>
                </a:cubicBezTo>
                <a:cubicBezTo>
                  <a:pt x="3062774" y="683041"/>
                  <a:pt x="3263592" y="705420"/>
                  <a:pt x="3298999" y="709353"/>
                </a:cubicBezTo>
                <a:cubicBezTo>
                  <a:pt x="3160631" y="447007"/>
                  <a:pt x="3000720" y="87602"/>
                  <a:pt x="2962905" y="185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69" name="Google Shape;1469;p13"/>
          <p:cNvSpPr/>
          <p:nvPr/>
        </p:nvSpPr>
        <p:spPr>
          <a:xfrm>
            <a:off x="9611637" y="173293"/>
            <a:ext cx="2580364" cy="6684708"/>
          </a:xfrm>
          <a:custGeom>
            <a:rect b="b" l="l" r="r" t="t"/>
            <a:pathLst>
              <a:path extrusionOk="0" h="6684708" w="2580364">
                <a:moveTo>
                  <a:pt x="406626" y="3240662"/>
                </a:moveTo>
                <a:lnTo>
                  <a:pt x="402872" y="3284029"/>
                </a:lnTo>
                <a:cubicBezTo>
                  <a:pt x="404797" y="3282036"/>
                  <a:pt x="411825" y="3274277"/>
                  <a:pt x="418467" y="3267375"/>
                </a:cubicBezTo>
                <a:cubicBezTo>
                  <a:pt x="410381" y="3251338"/>
                  <a:pt x="406626" y="3240662"/>
                  <a:pt x="406626" y="3240662"/>
                </a:cubicBezTo>
                <a:close/>
                <a:moveTo>
                  <a:pt x="623413" y="3057740"/>
                </a:moveTo>
                <a:cubicBezTo>
                  <a:pt x="620430" y="3058973"/>
                  <a:pt x="617638" y="3059588"/>
                  <a:pt x="614654" y="3060888"/>
                </a:cubicBezTo>
                <a:cubicBezTo>
                  <a:pt x="591358" y="3071044"/>
                  <a:pt x="546114" y="3074048"/>
                  <a:pt x="545440" y="3074086"/>
                </a:cubicBezTo>
                <a:cubicBezTo>
                  <a:pt x="538509" y="3092482"/>
                  <a:pt x="525994" y="3122171"/>
                  <a:pt x="525994" y="3122171"/>
                </a:cubicBezTo>
                <a:lnTo>
                  <a:pt x="518101" y="3126887"/>
                </a:lnTo>
                <a:cubicBezTo>
                  <a:pt x="518101" y="3126887"/>
                  <a:pt x="531385" y="3090797"/>
                  <a:pt x="537065" y="3074403"/>
                </a:cubicBezTo>
                <a:cubicBezTo>
                  <a:pt x="524358" y="3074653"/>
                  <a:pt x="462459" y="3075761"/>
                  <a:pt x="453795" y="3081941"/>
                </a:cubicBezTo>
                <a:cubicBezTo>
                  <a:pt x="438393" y="3092877"/>
                  <a:pt x="405376" y="3138236"/>
                  <a:pt x="402679" y="3152340"/>
                </a:cubicBezTo>
                <a:cubicBezTo>
                  <a:pt x="399599" y="3168146"/>
                  <a:pt x="406818" y="3224317"/>
                  <a:pt x="406818" y="3224317"/>
                </a:cubicBezTo>
                <a:cubicBezTo>
                  <a:pt x="406818" y="3224317"/>
                  <a:pt x="412882" y="3242038"/>
                  <a:pt x="422895" y="3262976"/>
                </a:cubicBezTo>
                <a:cubicBezTo>
                  <a:pt x="433869" y="3251522"/>
                  <a:pt x="442726" y="3242558"/>
                  <a:pt x="447057" y="3237196"/>
                </a:cubicBezTo>
                <a:cubicBezTo>
                  <a:pt x="455624" y="3226550"/>
                  <a:pt x="487680" y="3178437"/>
                  <a:pt x="487680" y="3178427"/>
                </a:cubicBezTo>
                <a:cubicBezTo>
                  <a:pt x="487680" y="3178427"/>
                  <a:pt x="502313" y="3158000"/>
                  <a:pt x="523588" y="3148576"/>
                </a:cubicBezTo>
                <a:cubicBezTo>
                  <a:pt x="544863" y="3139142"/>
                  <a:pt x="590396" y="3110859"/>
                  <a:pt x="590492" y="3110859"/>
                </a:cubicBezTo>
                <a:lnTo>
                  <a:pt x="611669" y="3087284"/>
                </a:lnTo>
                <a:close/>
                <a:moveTo>
                  <a:pt x="1864265" y="3029457"/>
                </a:moveTo>
                <a:cubicBezTo>
                  <a:pt x="1826146" y="3034627"/>
                  <a:pt x="1783403" y="3038565"/>
                  <a:pt x="1752405" y="3053659"/>
                </a:cubicBezTo>
                <a:cubicBezTo>
                  <a:pt x="1721505" y="3068753"/>
                  <a:pt x="1648826" y="3106546"/>
                  <a:pt x="1628706" y="3115883"/>
                </a:cubicBezTo>
                <a:cubicBezTo>
                  <a:pt x="1600597" y="3128899"/>
                  <a:pt x="1560069" y="3161138"/>
                  <a:pt x="1560069" y="3161138"/>
                </a:cubicBezTo>
                <a:lnTo>
                  <a:pt x="1571333" y="3130343"/>
                </a:lnTo>
                <a:lnTo>
                  <a:pt x="1595975" y="3116510"/>
                </a:lnTo>
                <a:cubicBezTo>
                  <a:pt x="1595975" y="3116510"/>
                  <a:pt x="1570274" y="3108933"/>
                  <a:pt x="1555256" y="3106460"/>
                </a:cubicBezTo>
                <a:cubicBezTo>
                  <a:pt x="1540239" y="3103976"/>
                  <a:pt x="1522912" y="3095321"/>
                  <a:pt x="1507894" y="3098912"/>
                </a:cubicBezTo>
                <a:cubicBezTo>
                  <a:pt x="1502599" y="3100174"/>
                  <a:pt x="1474876" y="3086688"/>
                  <a:pt x="1459473" y="3087910"/>
                </a:cubicBezTo>
                <a:cubicBezTo>
                  <a:pt x="1457163" y="3088102"/>
                  <a:pt x="1454852" y="3088343"/>
                  <a:pt x="1452542" y="3088544"/>
                </a:cubicBezTo>
                <a:cubicBezTo>
                  <a:pt x="1456296" y="3141712"/>
                  <a:pt x="1462553" y="3220812"/>
                  <a:pt x="1470448" y="3262033"/>
                </a:cubicBezTo>
                <a:cubicBezTo>
                  <a:pt x="1481517" y="3320332"/>
                  <a:pt x="1500963" y="3359011"/>
                  <a:pt x="1504140" y="3381459"/>
                </a:cubicBezTo>
                <a:cubicBezTo>
                  <a:pt x="1505873" y="3393886"/>
                  <a:pt x="1506258" y="3410261"/>
                  <a:pt x="1506932" y="3425779"/>
                </a:cubicBezTo>
                <a:cubicBezTo>
                  <a:pt x="1561707" y="3497680"/>
                  <a:pt x="1620908" y="3567991"/>
                  <a:pt x="1664421" y="3593915"/>
                </a:cubicBezTo>
                <a:cubicBezTo>
                  <a:pt x="1732094" y="3634308"/>
                  <a:pt x="1802079" y="3715304"/>
                  <a:pt x="1853965" y="3774325"/>
                </a:cubicBezTo>
                <a:cubicBezTo>
                  <a:pt x="1855506" y="3749248"/>
                  <a:pt x="1858393" y="3695773"/>
                  <a:pt x="1857142" y="3654264"/>
                </a:cubicBezTo>
                <a:cubicBezTo>
                  <a:pt x="1855409" y="3594666"/>
                  <a:pt x="1837696" y="3471996"/>
                  <a:pt x="1807374" y="3457836"/>
                </a:cubicBezTo>
                <a:cubicBezTo>
                  <a:pt x="1777051" y="3443664"/>
                  <a:pt x="1771082" y="3361706"/>
                  <a:pt x="1737004" y="3322372"/>
                </a:cubicBezTo>
                <a:cubicBezTo>
                  <a:pt x="1704369" y="3284703"/>
                  <a:pt x="1698209" y="3319138"/>
                  <a:pt x="1674529" y="3311368"/>
                </a:cubicBezTo>
                <a:cubicBezTo>
                  <a:pt x="1652965" y="3304302"/>
                  <a:pt x="1639391" y="3283086"/>
                  <a:pt x="1639391" y="3283086"/>
                </a:cubicBezTo>
                <a:cubicBezTo>
                  <a:pt x="1639391" y="3283086"/>
                  <a:pt x="1650752" y="3289785"/>
                  <a:pt x="1662014" y="3298489"/>
                </a:cubicBezTo>
                <a:cubicBezTo>
                  <a:pt x="1669522" y="3304312"/>
                  <a:pt x="1696861" y="3312602"/>
                  <a:pt x="1693493" y="3294089"/>
                </a:cubicBezTo>
                <a:cubicBezTo>
                  <a:pt x="1688775" y="3268039"/>
                  <a:pt x="1666153" y="3225260"/>
                  <a:pt x="1666153" y="3225260"/>
                </a:cubicBezTo>
                <a:lnTo>
                  <a:pt x="1672122" y="3149520"/>
                </a:lnTo>
                <a:cubicBezTo>
                  <a:pt x="1672122" y="3149510"/>
                  <a:pt x="1677032" y="3143647"/>
                  <a:pt x="1681266" y="3145428"/>
                </a:cubicBezTo>
                <a:cubicBezTo>
                  <a:pt x="1685406" y="3147208"/>
                  <a:pt x="1688775" y="3156739"/>
                  <a:pt x="1688775" y="3156739"/>
                </a:cubicBezTo>
                <a:cubicBezTo>
                  <a:pt x="1688775" y="3156739"/>
                  <a:pt x="1680015" y="3211898"/>
                  <a:pt x="1684252" y="3236889"/>
                </a:cubicBezTo>
                <a:cubicBezTo>
                  <a:pt x="1686753" y="3251829"/>
                  <a:pt x="1683096" y="3266519"/>
                  <a:pt x="1733828" y="3306344"/>
                </a:cubicBezTo>
                <a:cubicBezTo>
                  <a:pt x="1754140" y="3322343"/>
                  <a:pt x="1778685" y="3360763"/>
                  <a:pt x="1798807" y="3411320"/>
                </a:cubicBezTo>
                <a:cubicBezTo>
                  <a:pt x="1811801" y="3443867"/>
                  <a:pt x="1819021" y="3458162"/>
                  <a:pt x="1834713" y="3463178"/>
                </a:cubicBezTo>
                <a:cubicBezTo>
                  <a:pt x="1843088" y="3481180"/>
                  <a:pt x="1858683" y="3506208"/>
                  <a:pt x="1870041" y="3576001"/>
                </a:cubicBezTo>
                <a:cubicBezTo>
                  <a:pt x="1877550" y="3622303"/>
                  <a:pt x="1883422" y="3776568"/>
                  <a:pt x="1884481" y="3807324"/>
                </a:cubicBezTo>
                <a:cubicBezTo>
                  <a:pt x="1890545" y="3813899"/>
                  <a:pt x="1898150" y="3822535"/>
                  <a:pt x="1903157" y="3827434"/>
                </a:cubicBezTo>
                <a:cubicBezTo>
                  <a:pt x="1951289" y="3874247"/>
                  <a:pt x="2086926" y="4100758"/>
                  <a:pt x="2127645" y="4072264"/>
                </a:cubicBezTo>
                <a:cubicBezTo>
                  <a:pt x="2168366" y="4043780"/>
                  <a:pt x="2217364" y="4026606"/>
                  <a:pt x="2141122" y="3607122"/>
                </a:cubicBezTo>
                <a:cubicBezTo>
                  <a:pt x="2067865" y="3203976"/>
                  <a:pt x="2054485" y="3130343"/>
                  <a:pt x="2053329" y="3123739"/>
                </a:cubicBezTo>
                <a:cubicBezTo>
                  <a:pt x="2037349" y="3108299"/>
                  <a:pt x="2016557" y="3088776"/>
                  <a:pt x="2000962" y="3077859"/>
                </a:cubicBezTo>
                <a:cubicBezTo>
                  <a:pt x="1976510" y="3060791"/>
                  <a:pt x="1902388" y="3024279"/>
                  <a:pt x="1864265" y="3029457"/>
                </a:cubicBezTo>
                <a:close/>
                <a:moveTo>
                  <a:pt x="759629" y="3016259"/>
                </a:moveTo>
                <a:cubicBezTo>
                  <a:pt x="759629" y="3016259"/>
                  <a:pt x="746247" y="3018521"/>
                  <a:pt x="725552" y="3023798"/>
                </a:cubicBezTo>
                <a:cubicBezTo>
                  <a:pt x="706778" y="3028563"/>
                  <a:pt x="681269" y="3036293"/>
                  <a:pt x="654508" y="3045803"/>
                </a:cubicBezTo>
                <a:cubicBezTo>
                  <a:pt x="642762" y="3067684"/>
                  <a:pt x="628131" y="3095456"/>
                  <a:pt x="628131" y="3095456"/>
                </a:cubicBezTo>
                <a:lnTo>
                  <a:pt x="613017" y="3238775"/>
                </a:lnTo>
                <a:cubicBezTo>
                  <a:pt x="613017" y="3238775"/>
                  <a:pt x="614366" y="3277781"/>
                  <a:pt x="616579" y="3307605"/>
                </a:cubicBezTo>
                <a:cubicBezTo>
                  <a:pt x="617830" y="3304255"/>
                  <a:pt x="618986" y="3299057"/>
                  <a:pt x="620238" y="3296284"/>
                </a:cubicBezTo>
                <a:cubicBezTo>
                  <a:pt x="632271" y="3268386"/>
                  <a:pt x="650754" y="3244196"/>
                  <a:pt x="671931" y="3209540"/>
                </a:cubicBezTo>
                <a:cubicBezTo>
                  <a:pt x="693110" y="3174885"/>
                  <a:pt x="712555" y="3134809"/>
                  <a:pt x="733831" y="3086658"/>
                </a:cubicBezTo>
                <a:cubicBezTo>
                  <a:pt x="755104" y="3038506"/>
                  <a:pt x="759629" y="3016259"/>
                  <a:pt x="759629" y="3016259"/>
                </a:cubicBezTo>
                <a:close/>
                <a:moveTo>
                  <a:pt x="605125" y="2980112"/>
                </a:moveTo>
                <a:cubicBezTo>
                  <a:pt x="605125" y="2980112"/>
                  <a:pt x="595882" y="2996525"/>
                  <a:pt x="584330" y="3003995"/>
                </a:cubicBezTo>
                <a:cubicBezTo>
                  <a:pt x="572779" y="3011465"/>
                  <a:pt x="561901" y="3011533"/>
                  <a:pt x="561901" y="3011543"/>
                </a:cubicBezTo>
                <a:cubicBezTo>
                  <a:pt x="561901" y="3011543"/>
                  <a:pt x="557088" y="3030045"/>
                  <a:pt x="553527" y="3044860"/>
                </a:cubicBezTo>
                <a:cubicBezTo>
                  <a:pt x="565943" y="3044109"/>
                  <a:pt x="586448" y="3044033"/>
                  <a:pt x="590492" y="3043598"/>
                </a:cubicBezTo>
                <a:cubicBezTo>
                  <a:pt x="598866" y="3042694"/>
                  <a:pt x="617541" y="3038650"/>
                  <a:pt x="633040" y="3032913"/>
                </a:cubicBezTo>
                <a:lnTo>
                  <a:pt x="646613" y="2999288"/>
                </a:lnTo>
                <a:cubicBezTo>
                  <a:pt x="638046" y="2993454"/>
                  <a:pt x="626205" y="2989749"/>
                  <a:pt x="614269" y="2984194"/>
                </a:cubicBezTo>
                <a:cubicBezTo>
                  <a:pt x="613499" y="2983856"/>
                  <a:pt x="612631" y="2982721"/>
                  <a:pt x="611863" y="2982317"/>
                </a:cubicBezTo>
                <a:cubicBezTo>
                  <a:pt x="609841" y="2982038"/>
                  <a:pt x="605125" y="2980112"/>
                  <a:pt x="605125" y="2980112"/>
                </a:cubicBezTo>
                <a:close/>
                <a:moveTo>
                  <a:pt x="1521564" y="2929823"/>
                </a:moveTo>
                <a:lnTo>
                  <a:pt x="1500001" y="2939565"/>
                </a:lnTo>
                <a:lnTo>
                  <a:pt x="1472565" y="2970996"/>
                </a:lnTo>
                <a:cubicBezTo>
                  <a:pt x="1472565" y="2971006"/>
                  <a:pt x="1467173" y="2975318"/>
                  <a:pt x="1463709" y="2986716"/>
                </a:cubicBezTo>
                <a:cubicBezTo>
                  <a:pt x="1460243" y="2998104"/>
                  <a:pt x="1449461" y="3033346"/>
                  <a:pt x="1448788" y="3034482"/>
                </a:cubicBezTo>
                <a:cubicBezTo>
                  <a:pt x="1448691" y="3034714"/>
                  <a:pt x="1450617" y="3059888"/>
                  <a:pt x="1451386" y="3071256"/>
                </a:cubicBezTo>
                <a:cubicBezTo>
                  <a:pt x="1463997" y="3071670"/>
                  <a:pt x="1511745" y="3079197"/>
                  <a:pt x="1530709" y="3086033"/>
                </a:cubicBezTo>
                <a:cubicBezTo>
                  <a:pt x="1549769" y="3092877"/>
                  <a:pt x="1581056" y="3092973"/>
                  <a:pt x="1593569" y="3093570"/>
                </a:cubicBezTo>
                <a:cubicBezTo>
                  <a:pt x="1606083" y="3094177"/>
                  <a:pt x="1624278" y="3090740"/>
                  <a:pt x="1624278" y="3090740"/>
                </a:cubicBezTo>
                <a:cubicBezTo>
                  <a:pt x="1624278" y="3090740"/>
                  <a:pt x="1593954" y="3047364"/>
                  <a:pt x="1576529" y="3016885"/>
                </a:cubicBezTo>
                <a:cubicBezTo>
                  <a:pt x="1559010" y="2986398"/>
                  <a:pt x="1546977" y="2962824"/>
                  <a:pt x="1546977" y="2962824"/>
                </a:cubicBezTo>
                <a:cubicBezTo>
                  <a:pt x="1546977" y="2962824"/>
                  <a:pt x="1535233" y="2948085"/>
                  <a:pt x="1521564" y="2929823"/>
                </a:cubicBezTo>
                <a:close/>
                <a:moveTo>
                  <a:pt x="1481324" y="2862881"/>
                </a:moveTo>
                <a:cubicBezTo>
                  <a:pt x="1477668" y="2872566"/>
                  <a:pt x="1471217" y="2888969"/>
                  <a:pt x="1471217" y="2888969"/>
                </a:cubicBezTo>
                <a:cubicBezTo>
                  <a:pt x="1471217" y="2888969"/>
                  <a:pt x="1470543" y="2902600"/>
                  <a:pt x="1470061" y="2915999"/>
                </a:cubicBezTo>
                <a:cubicBezTo>
                  <a:pt x="1469484" y="2929390"/>
                  <a:pt x="1472373" y="2960628"/>
                  <a:pt x="1472373" y="2960628"/>
                </a:cubicBezTo>
                <a:lnTo>
                  <a:pt x="1495187" y="2936109"/>
                </a:lnTo>
                <a:lnTo>
                  <a:pt x="1517040" y="2923230"/>
                </a:lnTo>
                <a:cubicBezTo>
                  <a:pt x="1507317" y="2909926"/>
                  <a:pt x="1496823" y="2895851"/>
                  <a:pt x="1490084" y="2883626"/>
                </a:cubicBezTo>
                <a:cubicBezTo>
                  <a:pt x="1487389" y="2878870"/>
                  <a:pt x="1484309" y="2870245"/>
                  <a:pt x="1481324" y="2862881"/>
                </a:cubicBezTo>
                <a:close/>
                <a:moveTo>
                  <a:pt x="1816326" y="2842137"/>
                </a:moveTo>
                <a:lnTo>
                  <a:pt x="1775607" y="2886764"/>
                </a:lnTo>
                <a:cubicBezTo>
                  <a:pt x="1775607" y="2886764"/>
                  <a:pt x="1765690" y="2923036"/>
                  <a:pt x="1764149" y="2934858"/>
                </a:cubicBezTo>
                <a:cubicBezTo>
                  <a:pt x="1762899" y="2944437"/>
                  <a:pt x="1764149" y="2962737"/>
                  <a:pt x="1764728" y="2971313"/>
                </a:cubicBezTo>
                <a:cubicBezTo>
                  <a:pt x="1765884" y="2971545"/>
                  <a:pt x="1767231" y="2972074"/>
                  <a:pt x="1768290" y="2972257"/>
                </a:cubicBezTo>
                <a:cubicBezTo>
                  <a:pt x="1799480" y="2977263"/>
                  <a:pt x="1834424" y="2987255"/>
                  <a:pt x="1848382" y="2975088"/>
                </a:cubicBezTo>
                <a:cubicBezTo>
                  <a:pt x="1862437" y="2962909"/>
                  <a:pt x="1840873" y="2912545"/>
                  <a:pt x="1840873" y="2912545"/>
                </a:cubicBezTo>
                <a:cubicBezTo>
                  <a:pt x="1840873" y="2912545"/>
                  <a:pt x="1839814" y="2909280"/>
                  <a:pt x="1839719" y="2909079"/>
                </a:cubicBezTo>
                <a:lnTo>
                  <a:pt x="1837503" y="2921343"/>
                </a:lnTo>
                <a:lnTo>
                  <a:pt x="1834134" y="2920398"/>
                </a:lnTo>
                <a:lnTo>
                  <a:pt x="1836926" y="2900915"/>
                </a:lnTo>
                <a:cubicBezTo>
                  <a:pt x="1833269" y="2890683"/>
                  <a:pt x="1824411" y="2866904"/>
                  <a:pt x="1817095" y="2844340"/>
                </a:cubicBezTo>
                <a:cubicBezTo>
                  <a:pt x="1816905" y="2843695"/>
                  <a:pt x="1816518" y="2842792"/>
                  <a:pt x="1816326" y="2842137"/>
                </a:cubicBezTo>
                <a:close/>
                <a:moveTo>
                  <a:pt x="2104253" y="2838371"/>
                </a:moveTo>
                <a:cubicBezTo>
                  <a:pt x="2103099" y="2846324"/>
                  <a:pt x="2103291" y="2848373"/>
                  <a:pt x="2101847" y="2855969"/>
                </a:cubicBezTo>
                <a:cubicBezTo>
                  <a:pt x="2097899" y="2877667"/>
                  <a:pt x="2086060" y="2914739"/>
                  <a:pt x="2086060" y="2914739"/>
                </a:cubicBezTo>
                <a:lnTo>
                  <a:pt x="2085193" y="2926367"/>
                </a:lnTo>
                <a:cubicBezTo>
                  <a:pt x="2085193" y="2926743"/>
                  <a:pt x="2081729" y="2953591"/>
                  <a:pt x="2089814" y="2987659"/>
                </a:cubicBezTo>
                <a:cubicBezTo>
                  <a:pt x="2097899" y="3021843"/>
                  <a:pt x="2098189" y="3102426"/>
                  <a:pt x="2116383" y="3180939"/>
                </a:cubicBezTo>
                <a:cubicBezTo>
                  <a:pt x="2139871" y="3282509"/>
                  <a:pt x="2203984" y="3567202"/>
                  <a:pt x="2203984" y="3567202"/>
                </a:cubicBezTo>
                <a:cubicBezTo>
                  <a:pt x="2203984" y="3567202"/>
                  <a:pt x="2187138" y="3167067"/>
                  <a:pt x="2175491" y="2969109"/>
                </a:cubicBezTo>
                <a:cubicBezTo>
                  <a:pt x="2172602" y="2962890"/>
                  <a:pt x="2170195" y="2956200"/>
                  <a:pt x="2167115" y="2950251"/>
                </a:cubicBezTo>
                <a:cubicBezTo>
                  <a:pt x="2148824" y="2914334"/>
                  <a:pt x="2126876" y="2876050"/>
                  <a:pt x="2104253" y="2838371"/>
                </a:cubicBezTo>
                <a:close/>
                <a:moveTo>
                  <a:pt x="2580364" y="2835706"/>
                </a:moveTo>
                <a:lnTo>
                  <a:pt x="2580364" y="2863670"/>
                </a:lnTo>
                <a:lnTo>
                  <a:pt x="2567151" y="2866596"/>
                </a:lnTo>
                <a:cubicBezTo>
                  <a:pt x="2560759" y="2867378"/>
                  <a:pt x="2556602" y="2866718"/>
                  <a:pt x="2556795" y="2863199"/>
                </a:cubicBezTo>
                <a:cubicBezTo>
                  <a:pt x="2557660" y="2848884"/>
                  <a:pt x="2554868" y="2857751"/>
                  <a:pt x="2552847" y="2846536"/>
                </a:cubicBezTo>
                <a:cubicBezTo>
                  <a:pt x="2552221" y="2843001"/>
                  <a:pt x="2556337" y="2840619"/>
                  <a:pt x="2562824" y="2838811"/>
                </a:cubicBezTo>
                <a:close/>
                <a:moveTo>
                  <a:pt x="1246920" y="2832712"/>
                </a:moveTo>
                <a:cubicBezTo>
                  <a:pt x="1244706" y="2856883"/>
                  <a:pt x="1242589" y="2878400"/>
                  <a:pt x="1242107" y="2884877"/>
                </a:cubicBezTo>
                <a:cubicBezTo>
                  <a:pt x="1291299" y="3046314"/>
                  <a:pt x="1345689" y="3213920"/>
                  <a:pt x="1367059" y="3237515"/>
                </a:cubicBezTo>
                <a:cubicBezTo>
                  <a:pt x="1384772" y="3257027"/>
                  <a:pt x="1427321" y="3318174"/>
                  <a:pt x="1475548" y="3383664"/>
                </a:cubicBezTo>
                <a:cubicBezTo>
                  <a:pt x="1472855" y="3361398"/>
                  <a:pt x="1469966" y="3338121"/>
                  <a:pt x="1466019" y="3324258"/>
                </a:cubicBezTo>
                <a:cubicBezTo>
                  <a:pt x="1459473" y="3301203"/>
                  <a:pt x="1451579" y="3228909"/>
                  <a:pt x="1441280" y="3179688"/>
                </a:cubicBezTo>
                <a:cubicBezTo>
                  <a:pt x="1434925" y="3149624"/>
                  <a:pt x="1432807" y="3116221"/>
                  <a:pt x="1430304" y="3087910"/>
                </a:cubicBezTo>
                <a:cubicBezTo>
                  <a:pt x="1425009" y="3087265"/>
                  <a:pt x="1420004" y="3086716"/>
                  <a:pt x="1414324" y="3084145"/>
                </a:cubicBezTo>
                <a:cubicBezTo>
                  <a:pt x="1398152" y="3076878"/>
                  <a:pt x="1370236" y="3040451"/>
                  <a:pt x="1370236" y="3040451"/>
                </a:cubicBezTo>
                <a:cubicBezTo>
                  <a:pt x="1370236" y="3040461"/>
                  <a:pt x="1407298" y="3062197"/>
                  <a:pt x="1415865" y="3066538"/>
                </a:cubicBezTo>
                <a:cubicBezTo>
                  <a:pt x="1419331" y="3068301"/>
                  <a:pt x="1424144" y="3069013"/>
                  <a:pt x="1428957" y="3069686"/>
                </a:cubicBezTo>
                <a:cubicBezTo>
                  <a:pt x="1427801" y="3059020"/>
                  <a:pt x="1426068" y="3049875"/>
                  <a:pt x="1424047" y="3042974"/>
                </a:cubicBezTo>
                <a:cubicBezTo>
                  <a:pt x="1415962" y="3016192"/>
                  <a:pt x="1396998" y="2947430"/>
                  <a:pt x="1396998" y="2947430"/>
                </a:cubicBezTo>
                <a:lnTo>
                  <a:pt x="1328649" y="2872315"/>
                </a:lnTo>
                <a:cubicBezTo>
                  <a:pt x="1328649" y="2872306"/>
                  <a:pt x="1289373" y="2845033"/>
                  <a:pt x="1276858" y="2842137"/>
                </a:cubicBezTo>
                <a:cubicBezTo>
                  <a:pt x="1265499" y="2839508"/>
                  <a:pt x="1250097" y="2833877"/>
                  <a:pt x="1246920" y="2832712"/>
                </a:cubicBezTo>
                <a:close/>
                <a:moveTo>
                  <a:pt x="816135" y="2829564"/>
                </a:moveTo>
                <a:cubicBezTo>
                  <a:pt x="798615" y="2853621"/>
                  <a:pt x="772817" y="2885329"/>
                  <a:pt x="752698" y="2915999"/>
                </a:cubicBezTo>
                <a:cubicBezTo>
                  <a:pt x="740472" y="2934570"/>
                  <a:pt x="725647" y="2950030"/>
                  <a:pt x="711785" y="2964084"/>
                </a:cubicBezTo>
                <a:cubicBezTo>
                  <a:pt x="742204" y="2962476"/>
                  <a:pt x="774742" y="2954487"/>
                  <a:pt x="805450" y="2935802"/>
                </a:cubicBezTo>
                <a:cubicBezTo>
                  <a:pt x="864557" y="2899789"/>
                  <a:pt x="973047" y="2872623"/>
                  <a:pt x="973047" y="2872623"/>
                </a:cubicBezTo>
                <a:lnTo>
                  <a:pt x="955527" y="2850935"/>
                </a:lnTo>
                <a:cubicBezTo>
                  <a:pt x="955527" y="2850935"/>
                  <a:pt x="939452" y="2850087"/>
                  <a:pt x="927611" y="2843397"/>
                </a:cubicBezTo>
                <a:cubicBezTo>
                  <a:pt x="915769" y="2836707"/>
                  <a:pt x="909513" y="2835764"/>
                  <a:pt x="903641" y="2829564"/>
                </a:cubicBezTo>
                <a:cubicBezTo>
                  <a:pt x="896421" y="2833549"/>
                  <a:pt x="824510" y="2836168"/>
                  <a:pt x="824510" y="2836168"/>
                </a:cubicBezTo>
                <a:lnTo>
                  <a:pt x="812960" y="2842771"/>
                </a:lnTo>
                <a:lnTo>
                  <a:pt x="811419" y="2839941"/>
                </a:lnTo>
                <a:lnTo>
                  <a:pt x="818735" y="2831769"/>
                </a:lnTo>
                <a:cubicBezTo>
                  <a:pt x="818735" y="2831769"/>
                  <a:pt x="816328" y="2829785"/>
                  <a:pt x="816135" y="2829564"/>
                </a:cubicBezTo>
                <a:close/>
                <a:moveTo>
                  <a:pt x="860130" y="2770795"/>
                </a:moveTo>
                <a:cubicBezTo>
                  <a:pt x="848866" y="2783915"/>
                  <a:pt x="837315" y="2797411"/>
                  <a:pt x="831443" y="2808512"/>
                </a:cubicBezTo>
                <a:cubicBezTo>
                  <a:pt x="829517" y="2812025"/>
                  <a:pt x="823451" y="2819138"/>
                  <a:pt x="820082" y="2823913"/>
                </a:cubicBezTo>
                <a:cubicBezTo>
                  <a:pt x="820082" y="2823932"/>
                  <a:pt x="820853" y="2824539"/>
                  <a:pt x="820853" y="2824539"/>
                </a:cubicBezTo>
                <a:cubicBezTo>
                  <a:pt x="820853" y="2824539"/>
                  <a:pt x="890356" y="2824953"/>
                  <a:pt x="890067" y="2813536"/>
                </a:cubicBezTo>
                <a:cubicBezTo>
                  <a:pt x="890067" y="2809975"/>
                  <a:pt x="880441" y="2801425"/>
                  <a:pt x="871295" y="2789335"/>
                </a:cubicBezTo>
                <a:cubicBezTo>
                  <a:pt x="867830" y="2784752"/>
                  <a:pt x="865039" y="2779159"/>
                  <a:pt x="860130" y="2770795"/>
                </a:cubicBezTo>
                <a:close/>
                <a:moveTo>
                  <a:pt x="1132270" y="2745342"/>
                </a:moveTo>
                <a:cubicBezTo>
                  <a:pt x="1129477" y="2752089"/>
                  <a:pt x="1125820" y="2760320"/>
                  <a:pt x="1124954" y="2762621"/>
                </a:cubicBezTo>
                <a:cubicBezTo>
                  <a:pt x="1121872" y="2770150"/>
                  <a:pt x="1097999" y="2797104"/>
                  <a:pt x="1096362" y="2805056"/>
                </a:cubicBezTo>
                <a:cubicBezTo>
                  <a:pt x="1094918" y="2812188"/>
                  <a:pt x="1062477" y="2903293"/>
                  <a:pt x="1051984" y="2929823"/>
                </a:cubicBezTo>
                <a:cubicBezTo>
                  <a:pt x="1058627" y="2935157"/>
                  <a:pt x="1066809" y="2941771"/>
                  <a:pt x="1066809" y="2941771"/>
                </a:cubicBezTo>
                <a:cubicBezTo>
                  <a:pt x="1066809" y="2941771"/>
                  <a:pt x="1093379" y="2979920"/>
                  <a:pt x="1106856" y="2989537"/>
                </a:cubicBezTo>
                <a:cubicBezTo>
                  <a:pt x="1130054" y="3006037"/>
                  <a:pt x="1204083" y="3018984"/>
                  <a:pt x="1217175" y="3021285"/>
                </a:cubicBezTo>
                <a:cubicBezTo>
                  <a:pt x="1188199" y="2934242"/>
                  <a:pt x="1156719" y="2829322"/>
                  <a:pt x="1132270" y="2745342"/>
                </a:cubicBezTo>
                <a:close/>
                <a:moveTo>
                  <a:pt x="2019926" y="2705420"/>
                </a:moveTo>
                <a:lnTo>
                  <a:pt x="2024739" y="2725223"/>
                </a:lnTo>
                <a:cubicBezTo>
                  <a:pt x="2024739" y="2725223"/>
                  <a:pt x="2056026" y="2852196"/>
                  <a:pt x="2056026" y="2852196"/>
                </a:cubicBezTo>
                <a:lnTo>
                  <a:pt x="2085001" y="2896506"/>
                </a:lnTo>
                <a:cubicBezTo>
                  <a:pt x="2085001" y="2896515"/>
                  <a:pt x="2088467" y="2884946"/>
                  <a:pt x="2092990" y="2860687"/>
                </a:cubicBezTo>
                <a:cubicBezTo>
                  <a:pt x="2095398" y="2847730"/>
                  <a:pt x="2096168" y="2840933"/>
                  <a:pt x="2098093" y="2828620"/>
                </a:cubicBezTo>
                <a:cubicBezTo>
                  <a:pt x="2067000" y="2777138"/>
                  <a:pt x="2045051" y="2743031"/>
                  <a:pt x="2019926" y="2705420"/>
                </a:cubicBezTo>
                <a:close/>
                <a:moveTo>
                  <a:pt x="908742" y="2694111"/>
                </a:moveTo>
                <a:cubicBezTo>
                  <a:pt x="899405" y="2711341"/>
                  <a:pt x="891511" y="2727696"/>
                  <a:pt x="885543" y="2738421"/>
                </a:cubicBezTo>
                <a:cubicBezTo>
                  <a:pt x="881210" y="2746179"/>
                  <a:pt x="872066" y="2756768"/>
                  <a:pt x="862920" y="2767339"/>
                </a:cubicBezTo>
                <a:cubicBezTo>
                  <a:pt x="867253" y="2772873"/>
                  <a:pt x="867541" y="2773942"/>
                  <a:pt x="872451" y="2779593"/>
                </a:cubicBezTo>
                <a:cubicBezTo>
                  <a:pt x="884772" y="2793706"/>
                  <a:pt x="897961" y="2804978"/>
                  <a:pt x="904988" y="2808829"/>
                </a:cubicBezTo>
                <a:cubicBezTo>
                  <a:pt x="914711" y="2814114"/>
                  <a:pt x="938680" y="2825579"/>
                  <a:pt x="939741" y="2822653"/>
                </a:cubicBezTo>
                <a:cubicBezTo>
                  <a:pt x="940991" y="2818869"/>
                  <a:pt x="929921" y="2801532"/>
                  <a:pt x="927033" y="2783048"/>
                </a:cubicBezTo>
                <a:cubicBezTo>
                  <a:pt x="925205" y="2771698"/>
                  <a:pt x="922413" y="2754285"/>
                  <a:pt x="918657" y="2734338"/>
                </a:cubicBezTo>
                <a:cubicBezTo>
                  <a:pt x="914903" y="2714393"/>
                  <a:pt x="914806" y="2711032"/>
                  <a:pt x="912113" y="2703226"/>
                </a:cubicBezTo>
                <a:cubicBezTo>
                  <a:pt x="911438" y="2701205"/>
                  <a:pt x="909801" y="2697016"/>
                  <a:pt x="908742" y="2694111"/>
                </a:cubicBezTo>
                <a:close/>
                <a:moveTo>
                  <a:pt x="893726" y="2633761"/>
                </a:moveTo>
                <a:cubicBezTo>
                  <a:pt x="894207" y="2634917"/>
                  <a:pt x="893629" y="2634059"/>
                  <a:pt x="894303" y="2635340"/>
                </a:cubicBezTo>
                <a:cubicBezTo>
                  <a:pt x="898634" y="2644534"/>
                  <a:pt x="902390" y="2651272"/>
                  <a:pt x="907395" y="2660793"/>
                </a:cubicBezTo>
                <a:cubicBezTo>
                  <a:pt x="914615" y="2649952"/>
                  <a:pt x="924049" y="2635967"/>
                  <a:pt x="924049" y="2635967"/>
                </a:cubicBezTo>
                <a:cubicBezTo>
                  <a:pt x="924049" y="2635967"/>
                  <a:pt x="910187" y="2635378"/>
                  <a:pt x="893726" y="2633761"/>
                </a:cubicBezTo>
                <a:close/>
                <a:moveTo>
                  <a:pt x="1211206" y="2629362"/>
                </a:moveTo>
                <a:cubicBezTo>
                  <a:pt x="1211206" y="2629362"/>
                  <a:pt x="1190221" y="2663545"/>
                  <a:pt x="1187622" y="2666453"/>
                </a:cubicBezTo>
                <a:cubicBezTo>
                  <a:pt x="1187044" y="2667051"/>
                  <a:pt x="1182231" y="2671575"/>
                  <a:pt x="1179631" y="2673991"/>
                </a:cubicBezTo>
                <a:cubicBezTo>
                  <a:pt x="1192050" y="2716935"/>
                  <a:pt x="1208030" y="2771710"/>
                  <a:pt x="1237776" y="2869793"/>
                </a:cubicBezTo>
                <a:cubicBezTo>
                  <a:pt x="1239412" y="2849848"/>
                  <a:pt x="1241530" y="2821140"/>
                  <a:pt x="1242107" y="2803794"/>
                </a:cubicBezTo>
                <a:cubicBezTo>
                  <a:pt x="1238257" y="2794562"/>
                  <a:pt x="1233348" y="2784965"/>
                  <a:pt x="1227666" y="2778024"/>
                </a:cubicBezTo>
                <a:cubicBezTo>
                  <a:pt x="1218716" y="2767060"/>
                  <a:pt x="1209185" y="2753583"/>
                  <a:pt x="1203889" y="2742511"/>
                </a:cubicBezTo>
                <a:cubicBezTo>
                  <a:pt x="1198595" y="2731441"/>
                  <a:pt x="1194745" y="2701966"/>
                  <a:pt x="1194745" y="2701966"/>
                </a:cubicBezTo>
                <a:cubicBezTo>
                  <a:pt x="1194745" y="2701966"/>
                  <a:pt x="1206296" y="2734492"/>
                  <a:pt x="1210629" y="2740000"/>
                </a:cubicBezTo>
                <a:cubicBezTo>
                  <a:pt x="1214865" y="2745505"/>
                  <a:pt x="1224009" y="2754082"/>
                  <a:pt x="1229689" y="2765769"/>
                </a:cubicBezTo>
                <a:cubicBezTo>
                  <a:pt x="1232576" y="2771805"/>
                  <a:pt x="1237101" y="2780258"/>
                  <a:pt x="1242975" y="2791539"/>
                </a:cubicBezTo>
                <a:cubicBezTo>
                  <a:pt x="1241914" y="2783501"/>
                  <a:pt x="1223721" y="2732606"/>
                  <a:pt x="1222085" y="2724279"/>
                </a:cubicBezTo>
                <a:cubicBezTo>
                  <a:pt x="1220543" y="2715952"/>
                  <a:pt x="1211206" y="2629362"/>
                  <a:pt x="1211206" y="2629362"/>
                </a:cubicBezTo>
                <a:close/>
                <a:moveTo>
                  <a:pt x="1914901" y="2621190"/>
                </a:moveTo>
                <a:cubicBezTo>
                  <a:pt x="1914901" y="2621190"/>
                  <a:pt x="1889486" y="2663845"/>
                  <a:pt x="1885155" y="2695361"/>
                </a:cubicBezTo>
                <a:cubicBezTo>
                  <a:pt x="1880727" y="2726887"/>
                  <a:pt x="1879573" y="2766077"/>
                  <a:pt x="1879573" y="2766077"/>
                </a:cubicBezTo>
                <a:lnTo>
                  <a:pt x="1867827" y="2776762"/>
                </a:lnTo>
                <a:cubicBezTo>
                  <a:pt x="1867827" y="2776762"/>
                  <a:pt x="1870331" y="2783338"/>
                  <a:pt x="1881498" y="2800021"/>
                </a:cubicBezTo>
                <a:cubicBezTo>
                  <a:pt x="1892760" y="2816703"/>
                  <a:pt x="1878224" y="2858789"/>
                  <a:pt x="1878129" y="2858800"/>
                </a:cubicBezTo>
                <a:lnTo>
                  <a:pt x="1882942" y="2881740"/>
                </a:lnTo>
                <a:lnTo>
                  <a:pt x="1877357" y="2885196"/>
                </a:lnTo>
                <a:lnTo>
                  <a:pt x="1872834" y="2859425"/>
                </a:lnTo>
                <a:lnTo>
                  <a:pt x="1880342" y="2825483"/>
                </a:lnTo>
                <a:lnTo>
                  <a:pt x="1876203" y="2811341"/>
                </a:lnTo>
                <a:lnTo>
                  <a:pt x="1863496" y="2787140"/>
                </a:lnTo>
                <a:lnTo>
                  <a:pt x="1845495" y="2816684"/>
                </a:lnTo>
                <a:lnTo>
                  <a:pt x="1844242" y="2826426"/>
                </a:lnTo>
                <a:cubicBezTo>
                  <a:pt x="1846939" y="2834223"/>
                  <a:pt x="1853965" y="2855344"/>
                  <a:pt x="1853965" y="2855344"/>
                </a:cubicBezTo>
                <a:cubicBezTo>
                  <a:pt x="1853965" y="2855344"/>
                  <a:pt x="1876009" y="2889624"/>
                  <a:pt x="1893627" y="2912545"/>
                </a:cubicBezTo>
                <a:cubicBezTo>
                  <a:pt x="1911243" y="2935454"/>
                  <a:pt x="1922796" y="2967223"/>
                  <a:pt x="1922796" y="2967223"/>
                </a:cubicBezTo>
                <a:cubicBezTo>
                  <a:pt x="1922796" y="2967223"/>
                  <a:pt x="1945802" y="2982268"/>
                  <a:pt x="1969773" y="2998028"/>
                </a:cubicBezTo>
                <a:cubicBezTo>
                  <a:pt x="1990949" y="3011957"/>
                  <a:pt x="2021947" y="3028688"/>
                  <a:pt x="2030321" y="3033232"/>
                </a:cubicBezTo>
                <a:lnTo>
                  <a:pt x="1957064" y="2768282"/>
                </a:lnTo>
                <a:lnTo>
                  <a:pt x="1938486" y="2756971"/>
                </a:lnTo>
                <a:lnTo>
                  <a:pt x="1936465" y="2731192"/>
                </a:lnTo>
                <a:lnTo>
                  <a:pt x="1947341" y="2732769"/>
                </a:lnTo>
                <a:lnTo>
                  <a:pt x="1918655" y="2629055"/>
                </a:lnTo>
                <a:lnTo>
                  <a:pt x="1915094" y="2655450"/>
                </a:lnTo>
                <a:lnTo>
                  <a:pt x="1918270" y="2665192"/>
                </a:lnTo>
                <a:lnTo>
                  <a:pt x="1911339" y="2703534"/>
                </a:lnTo>
                <a:lnTo>
                  <a:pt x="1908163" y="2701340"/>
                </a:lnTo>
                <a:lnTo>
                  <a:pt x="1913457" y="2666762"/>
                </a:lnTo>
                <a:lnTo>
                  <a:pt x="1909703" y="2659541"/>
                </a:lnTo>
                <a:close/>
                <a:moveTo>
                  <a:pt x="1851752" y="2612084"/>
                </a:moveTo>
                <a:cubicBezTo>
                  <a:pt x="1827011" y="2614538"/>
                  <a:pt x="1783308" y="2615760"/>
                  <a:pt x="1749615" y="2623394"/>
                </a:cubicBezTo>
                <a:cubicBezTo>
                  <a:pt x="1746438" y="2624126"/>
                  <a:pt x="1744705" y="2625367"/>
                  <a:pt x="1741720" y="2626225"/>
                </a:cubicBezTo>
                <a:cubicBezTo>
                  <a:pt x="1741913" y="2626426"/>
                  <a:pt x="1741913" y="2626329"/>
                  <a:pt x="1742107" y="2626532"/>
                </a:cubicBezTo>
                <a:cubicBezTo>
                  <a:pt x="1760108" y="2643504"/>
                  <a:pt x="1780997" y="2649165"/>
                  <a:pt x="1780997" y="2649165"/>
                </a:cubicBezTo>
                <a:cubicBezTo>
                  <a:pt x="1780997" y="2649165"/>
                  <a:pt x="1801020" y="2699616"/>
                  <a:pt x="1813726" y="2736851"/>
                </a:cubicBezTo>
                <a:cubicBezTo>
                  <a:pt x="1820465" y="2756817"/>
                  <a:pt x="1826531" y="2774433"/>
                  <a:pt x="1835290" y="2800338"/>
                </a:cubicBezTo>
                <a:cubicBezTo>
                  <a:pt x="1850981" y="2780941"/>
                  <a:pt x="1869078" y="2758722"/>
                  <a:pt x="1872063" y="2752254"/>
                </a:cubicBezTo>
                <a:cubicBezTo>
                  <a:pt x="1880439" y="2733761"/>
                  <a:pt x="1866768" y="2709465"/>
                  <a:pt x="1870427" y="2691598"/>
                </a:cubicBezTo>
                <a:cubicBezTo>
                  <a:pt x="1874085" y="2673722"/>
                  <a:pt x="1880727" y="2649799"/>
                  <a:pt x="1880727" y="2649789"/>
                </a:cubicBezTo>
                <a:cubicBezTo>
                  <a:pt x="1880727" y="2649789"/>
                  <a:pt x="1890739" y="2632376"/>
                  <a:pt x="1900750" y="2614904"/>
                </a:cubicBezTo>
                <a:cubicBezTo>
                  <a:pt x="1888235" y="2612179"/>
                  <a:pt x="1872257" y="2610061"/>
                  <a:pt x="1851752" y="2612084"/>
                </a:cubicBezTo>
                <a:close/>
                <a:moveTo>
                  <a:pt x="1229015" y="2532877"/>
                </a:moveTo>
                <a:cubicBezTo>
                  <a:pt x="1229015" y="2532877"/>
                  <a:pt x="1218812" y="2539104"/>
                  <a:pt x="1213421" y="2540423"/>
                </a:cubicBezTo>
                <a:cubicBezTo>
                  <a:pt x="1207934" y="2541742"/>
                  <a:pt x="1193975" y="2542310"/>
                  <a:pt x="1193975" y="2542310"/>
                </a:cubicBezTo>
                <a:cubicBezTo>
                  <a:pt x="1193975" y="2542310"/>
                  <a:pt x="1189835" y="2555711"/>
                  <a:pt x="1183481" y="2563046"/>
                </a:cubicBezTo>
                <a:cubicBezTo>
                  <a:pt x="1177032" y="2570391"/>
                  <a:pt x="1167405" y="2576878"/>
                  <a:pt x="1167405" y="2576878"/>
                </a:cubicBezTo>
                <a:lnTo>
                  <a:pt x="1165770" y="2607684"/>
                </a:lnTo>
                <a:lnTo>
                  <a:pt x="1163651" y="2582220"/>
                </a:lnTo>
                <a:cubicBezTo>
                  <a:pt x="1163651" y="2582220"/>
                  <a:pt x="1160860" y="2579863"/>
                  <a:pt x="1155275" y="2583165"/>
                </a:cubicBezTo>
                <a:cubicBezTo>
                  <a:pt x="1150944" y="2585707"/>
                  <a:pt x="1143242" y="2592647"/>
                  <a:pt x="1138623" y="2596680"/>
                </a:cubicBezTo>
                <a:lnTo>
                  <a:pt x="1156816" y="2596680"/>
                </a:lnTo>
                <a:cubicBezTo>
                  <a:pt x="1156816" y="2596680"/>
                  <a:pt x="1173277" y="2651465"/>
                  <a:pt x="1177127" y="2664883"/>
                </a:cubicBezTo>
                <a:cubicBezTo>
                  <a:pt x="1180113" y="2662112"/>
                  <a:pt x="1184541" y="2659320"/>
                  <a:pt x="1186178" y="2656394"/>
                </a:cubicBezTo>
                <a:cubicBezTo>
                  <a:pt x="1190316" y="2649203"/>
                  <a:pt x="1203504" y="2626282"/>
                  <a:pt x="1208799" y="2612708"/>
                </a:cubicBezTo>
                <a:cubicBezTo>
                  <a:pt x="1214189" y="2599146"/>
                  <a:pt x="1229015" y="2532877"/>
                  <a:pt x="1229015" y="2532877"/>
                </a:cubicBezTo>
                <a:close/>
                <a:moveTo>
                  <a:pt x="2547168" y="2523452"/>
                </a:moveTo>
                <a:lnTo>
                  <a:pt x="2578068" y="2524078"/>
                </a:lnTo>
                <a:lnTo>
                  <a:pt x="2580364" y="2534019"/>
                </a:lnTo>
                <a:lnTo>
                  <a:pt x="2580364" y="2640663"/>
                </a:lnTo>
                <a:lnTo>
                  <a:pt x="2576216" y="2624282"/>
                </a:lnTo>
                <a:cubicBezTo>
                  <a:pt x="2560356" y="2565765"/>
                  <a:pt x="2547168" y="2523452"/>
                  <a:pt x="2547168" y="2523452"/>
                </a:cubicBezTo>
                <a:close/>
                <a:moveTo>
                  <a:pt x="1212747" y="2517166"/>
                </a:moveTo>
                <a:cubicBezTo>
                  <a:pt x="1204949" y="2517060"/>
                  <a:pt x="1196478" y="2518071"/>
                  <a:pt x="1193781" y="2519679"/>
                </a:cubicBezTo>
                <a:cubicBezTo>
                  <a:pt x="1188391" y="2522894"/>
                  <a:pt x="1178091" y="2522817"/>
                  <a:pt x="1178091" y="2522817"/>
                </a:cubicBezTo>
                <a:lnTo>
                  <a:pt x="1172700" y="2530681"/>
                </a:lnTo>
                <a:cubicBezTo>
                  <a:pt x="1172700" y="2530681"/>
                  <a:pt x="1157972" y="2530875"/>
                  <a:pt x="1153255" y="2535707"/>
                </a:cubicBezTo>
                <a:cubicBezTo>
                  <a:pt x="1148634" y="2540539"/>
                  <a:pt x="1126493" y="2550474"/>
                  <a:pt x="1126493" y="2550482"/>
                </a:cubicBezTo>
                <a:cubicBezTo>
                  <a:pt x="1126493" y="2550482"/>
                  <a:pt x="1080864" y="2575714"/>
                  <a:pt x="1056123" y="2588508"/>
                </a:cubicBezTo>
                <a:cubicBezTo>
                  <a:pt x="1031383" y="2601302"/>
                  <a:pt x="953795" y="2632048"/>
                  <a:pt x="931365" y="2658597"/>
                </a:cubicBezTo>
                <a:cubicBezTo>
                  <a:pt x="925685" y="2665375"/>
                  <a:pt x="921931" y="2673124"/>
                  <a:pt x="917310" y="2680594"/>
                </a:cubicBezTo>
                <a:cubicBezTo>
                  <a:pt x="918272" y="2682577"/>
                  <a:pt x="920872" y="2687140"/>
                  <a:pt x="921451" y="2688449"/>
                </a:cubicBezTo>
                <a:cubicBezTo>
                  <a:pt x="926647" y="2699827"/>
                  <a:pt x="929151" y="2722363"/>
                  <a:pt x="930980" y="2736225"/>
                </a:cubicBezTo>
                <a:cubicBezTo>
                  <a:pt x="932808" y="2750087"/>
                  <a:pt x="935890" y="2772682"/>
                  <a:pt x="935890" y="2772682"/>
                </a:cubicBezTo>
                <a:cubicBezTo>
                  <a:pt x="935890" y="2772682"/>
                  <a:pt x="944937" y="2789700"/>
                  <a:pt x="950809" y="2804737"/>
                </a:cubicBezTo>
                <a:cubicBezTo>
                  <a:pt x="956681" y="2819774"/>
                  <a:pt x="962073" y="2832395"/>
                  <a:pt x="962073" y="2832395"/>
                </a:cubicBezTo>
                <a:cubicBezTo>
                  <a:pt x="962073" y="2832395"/>
                  <a:pt x="969486" y="2840518"/>
                  <a:pt x="980940" y="2854709"/>
                </a:cubicBezTo>
                <a:cubicBezTo>
                  <a:pt x="992493" y="2868897"/>
                  <a:pt x="1006355" y="2879535"/>
                  <a:pt x="1006355" y="2879535"/>
                </a:cubicBezTo>
                <a:cubicBezTo>
                  <a:pt x="1006355" y="2879535"/>
                  <a:pt x="1006258" y="2866299"/>
                  <a:pt x="1008281" y="2850935"/>
                </a:cubicBezTo>
                <a:cubicBezTo>
                  <a:pt x="1010302" y="2835580"/>
                  <a:pt x="1015307" y="2823856"/>
                  <a:pt x="1014250" y="2822653"/>
                </a:cubicBezTo>
                <a:cubicBezTo>
                  <a:pt x="1013381" y="2821698"/>
                  <a:pt x="1007317" y="2814720"/>
                  <a:pt x="1003563" y="2803794"/>
                </a:cubicBezTo>
                <a:cubicBezTo>
                  <a:pt x="999809" y="2792867"/>
                  <a:pt x="999424" y="2775511"/>
                  <a:pt x="999424" y="2775511"/>
                </a:cubicBezTo>
                <a:lnTo>
                  <a:pt x="978919" y="2756027"/>
                </a:lnTo>
                <a:lnTo>
                  <a:pt x="978727" y="2745342"/>
                </a:lnTo>
                <a:cubicBezTo>
                  <a:pt x="978727" y="2745342"/>
                  <a:pt x="997594" y="2763767"/>
                  <a:pt x="999617" y="2761678"/>
                </a:cubicBezTo>
                <a:cubicBezTo>
                  <a:pt x="1000483" y="2760715"/>
                  <a:pt x="1001157" y="2754988"/>
                  <a:pt x="1001542" y="2748163"/>
                </a:cubicBezTo>
                <a:cubicBezTo>
                  <a:pt x="1002504" y="2732837"/>
                  <a:pt x="1004527" y="2709820"/>
                  <a:pt x="1004527" y="2709820"/>
                </a:cubicBezTo>
                <a:lnTo>
                  <a:pt x="1004334" y="2766395"/>
                </a:lnTo>
                <a:cubicBezTo>
                  <a:pt x="1004334" y="2766395"/>
                  <a:pt x="1004911" y="2780267"/>
                  <a:pt x="1006933" y="2791539"/>
                </a:cubicBezTo>
                <a:cubicBezTo>
                  <a:pt x="1009435" y="2805084"/>
                  <a:pt x="1015115" y="2812746"/>
                  <a:pt x="1017811" y="2812285"/>
                </a:cubicBezTo>
                <a:cubicBezTo>
                  <a:pt x="1023971" y="2811245"/>
                  <a:pt x="1028689" y="2796324"/>
                  <a:pt x="1032924" y="2787766"/>
                </a:cubicBezTo>
                <a:cubicBezTo>
                  <a:pt x="1037160" y="2779208"/>
                  <a:pt x="1053525" y="2753505"/>
                  <a:pt x="1053525" y="2753505"/>
                </a:cubicBezTo>
                <a:lnTo>
                  <a:pt x="1059107" y="2756027"/>
                </a:lnTo>
                <a:cubicBezTo>
                  <a:pt x="1059107" y="2756027"/>
                  <a:pt x="1039181" y="2786794"/>
                  <a:pt x="1034850" y="2793426"/>
                </a:cubicBezTo>
                <a:cubicBezTo>
                  <a:pt x="1030614" y="2800059"/>
                  <a:pt x="1017522" y="2820015"/>
                  <a:pt x="1015019" y="2845910"/>
                </a:cubicBezTo>
                <a:cubicBezTo>
                  <a:pt x="1012806" y="2869176"/>
                  <a:pt x="1010975" y="2883078"/>
                  <a:pt x="1018004" y="2897141"/>
                </a:cubicBezTo>
                <a:cubicBezTo>
                  <a:pt x="1021565" y="2904245"/>
                  <a:pt x="1035138" y="2916145"/>
                  <a:pt x="1047556" y="2926367"/>
                </a:cubicBezTo>
                <a:cubicBezTo>
                  <a:pt x="1056701" y="2902860"/>
                  <a:pt x="1087699" y="2818705"/>
                  <a:pt x="1087217" y="2815115"/>
                </a:cubicBezTo>
                <a:cubicBezTo>
                  <a:pt x="1086736" y="2811042"/>
                  <a:pt x="1085869" y="2805680"/>
                  <a:pt x="1085869" y="2805680"/>
                </a:cubicBezTo>
                <a:lnTo>
                  <a:pt x="1092608" y="2801600"/>
                </a:lnTo>
                <a:cubicBezTo>
                  <a:pt x="1092608" y="2801600"/>
                  <a:pt x="1099733" y="2788371"/>
                  <a:pt x="1102717" y="2784627"/>
                </a:cubicBezTo>
                <a:cubicBezTo>
                  <a:pt x="1105700" y="2780873"/>
                  <a:pt x="1116675" y="2767540"/>
                  <a:pt x="1119177" y="2761996"/>
                </a:cubicBezTo>
                <a:cubicBezTo>
                  <a:pt x="1120236" y="2759521"/>
                  <a:pt x="1125144" y="2747787"/>
                  <a:pt x="1129670" y="2736225"/>
                </a:cubicBezTo>
                <a:cubicBezTo>
                  <a:pt x="1107144" y="2658223"/>
                  <a:pt x="1090010" y="2596680"/>
                  <a:pt x="1090010" y="2596680"/>
                </a:cubicBezTo>
                <a:lnTo>
                  <a:pt x="1132270" y="2596680"/>
                </a:lnTo>
                <a:cubicBezTo>
                  <a:pt x="1135349" y="2593196"/>
                  <a:pt x="1144398" y="2582539"/>
                  <a:pt x="1149308" y="2579709"/>
                </a:cubicBezTo>
                <a:cubicBezTo>
                  <a:pt x="1154988" y="2576407"/>
                  <a:pt x="1164421" y="2574674"/>
                  <a:pt x="1164421" y="2574674"/>
                </a:cubicBezTo>
                <a:cubicBezTo>
                  <a:pt x="1164421" y="2574674"/>
                  <a:pt x="1172411" y="2567618"/>
                  <a:pt x="1175108" y="2563680"/>
                </a:cubicBezTo>
                <a:cubicBezTo>
                  <a:pt x="1177803" y="2559744"/>
                  <a:pt x="1188968" y="2541049"/>
                  <a:pt x="1188968" y="2541049"/>
                </a:cubicBezTo>
                <a:lnTo>
                  <a:pt x="1179247" y="2536650"/>
                </a:lnTo>
                <a:lnTo>
                  <a:pt x="1180113" y="2530989"/>
                </a:lnTo>
                <a:cubicBezTo>
                  <a:pt x="1180113" y="2530989"/>
                  <a:pt x="1192435" y="2535206"/>
                  <a:pt x="1198307" y="2535080"/>
                </a:cubicBezTo>
                <a:cubicBezTo>
                  <a:pt x="1204180" y="2534946"/>
                  <a:pt x="1228822" y="2528641"/>
                  <a:pt x="1228245" y="2521873"/>
                </a:cubicBezTo>
                <a:cubicBezTo>
                  <a:pt x="1227957" y="2518504"/>
                  <a:pt x="1220640" y="2517272"/>
                  <a:pt x="1212747" y="2517166"/>
                </a:cubicBezTo>
                <a:close/>
                <a:moveTo>
                  <a:pt x="1384578" y="2481643"/>
                </a:moveTo>
                <a:cubicBezTo>
                  <a:pt x="1384578" y="2481643"/>
                  <a:pt x="1376877" y="2481865"/>
                  <a:pt x="1373990" y="2481962"/>
                </a:cubicBezTo>
                <a:cubicBezTo>
                  <a:pt x="1372257" y="2491463"/>
                  <a:pt x="1370236" y="2500512"/>
                  <a:pt x="1370236" y="2500503"/>
                </a:cubicBezTo>
                <a:lnTo>
                  <a:pt x="1365711" y="2499877"/>
                </a:lnTo>
                <a:cubicBezTo>
                  <a:pt x="1365711" y="2499877"/>
                  <a:pt x="1367444" y="2487998"/>
                  <a:pt x="1368503" y="2482279"/>
                </a:cubicBezTo>
                <a:cubicBezTo>
                  <a:pt x="1351849" y="2482925"/>
                  <a:pt x="1324221" y="2484137"/>
                  <a:pt x="1304390" y="2487622"/>
                </a:cubicBezTo>
                <a:cubicBezTo>
                  <a:pt x="1277437" y="2492378"/>
                  <a:pt x="1248847" y="2497364"/>
                  <a:pt x="1248847" y="2497364"/>
                </a:cubicBezTo>
                <a:lnTo>
                  <a:pt x="1217175" y="2611765"/>
                </a:lnTo>
                <a:cubicBezTo>
                  <a:pt x="1217175" y="2611765"/>
                  <a:pt x="1221219" y="2701638"/>
                  <a:pt x="1228245" y="2723962"/>
                </a:cubicBezTo>
                <a:cubicBezTo>
                  <a:pt x="1235368" y="2746295"/>
                  <a:pt x="1255391" y="2800973"/>
                  <a:pt x="1255391" y="2800964"/>
                </a:cubicBezTo>
                <a:lnTo>
                  <a:pt x="1254814" y="2807250"/>
                </a:lnTo>
                <a:cubicBezTo>
                  <a:pt x="1254814" y="2807250"/>
                  <a:pt x="1251925" y="2796766"/>
                  <a:pt x="1250097" y="2798768"/>
                </a:cubicBezTo>
                <a:cubicBezTo>
                  <a:pt x="1250001" y="2798893"/>
                  <a:pt x="1249615" y="2803919"/>
                  <a:pt x="1249519" y="2804737"/>
                </a:cubicBezTo>
                <a:cubicBezTo>
                  <a:pt x="1251060" y="2807798"/>
                  <a:pt x="1255199" y="2815741"/>
                  <a:pt x="1255199" y="2815741"/>
                </a:cubicBezTo>
                <a:lnTo>
                  <a:pt x="1313343" y="2848740"/>
                </a:lnTo>
                <a:lnTo>
                  <a:pt x="1331633" y="2856278"/>
                </a:lnTo>
                <a:lnTo>
                  <a:pt x="1316135" y="2794995"/>
                </a:lnTo>
                <a:lnTo>
                  <a:pt x="1296689" y="2717367"/>
                </a:lnTo>
                <a:lnTo>
                  <a:pt x="1301792" y="2713594"/>
                </a:lnTo>
                <a:lnTo>
                  <a:pt x="1322681" y="2788709"/>
                </a:lnTo>
                <a:lnTo>
                  <a:pt x="1341933" y="2859108"/>
                </a:lnTo>
                <a:cubicBezTo>
                  <a:pt x="1341933" y="2859108"/>
                  <a:pt x="1378515" y="2901099"/>
                  <a:pt x="1384772" y="2898394"/>
                </a:cubicBezTo>
                <a:cubicBezTo>
                  <a:pt x="1391029" y="2895688"/>
                  <a:pt x="1395263" y="2768282"/>
                  <a:pt x="1395263" y="2768282"/>
                </a:cubicBezTo>
                <a:cubicBezTo>
                  <a:pt x="1395263" y="2768282"/>
                  <a:pt x="1389103" y="2717907"/>
                  <a:pt x="1387949" y="2698191"/>
                </a:cubicBezTo>
                <a:cubicBezTo>
                  <a:pt x="1386793" y="2678485"/>
                  <a:pt x="1379959" y="2570911"/>
                  <a:pt x="1379959" y="2570911"/>
                </a:cubicBezTo>
                <a:lnTo>
                  <a:pt x="1386505" y="2574367"/>
                </a:lnTo>
                <a:cubicBezTo>
                  <a:pt x="1386505" y="2574367"/>
                  <a:pt x="1391895" y="2641404"/>
                  <a:pt x="1394013" y="2656711"/>
                </a:cubicBezTo>
                <a:cubicBezTo>
                  <a:pt x="1396227" y="2672008"/>
                  <a:pt x="1408742" y="2732769"/>
                  <a:pt x="1408742" y="2732769"/>
                </a:cubicBezTo>
                <a:cubicBezTo>
                  <a:pt x="1408742" y="2732759"/>
                  <a:pt x="1413555" y="2759569"/>
                  <a:pt x="1410090" y="2790914"/>
                </a:cubicBezTo>
                <a:cubicBezTo>
                  <a:pt x="1406719" y="2822258"/>
                  <a:pt x="1403542" y="2892425"/>
                  <a:pt x="1403542" y="2892425"/>
                </a:cubicBezTo>
                <a:lnTo>
                  <a:pt x="1407586" y="2929516"/>
                </a:lnTo>
                <a:lnTo>
                  <a:pt x="1440894" y="3012486"/>
                </a:lnTo>
                <a:cubicBezTo>
                  <a:pt x="1440894" y="3012476"/>
                  <a:pt x="1448017" y="2995505"/>
                  <a:pt x="1454757" y="2985773"/>
                </a:cubicBezTo>
                <a:cubicBezTo>
                  <a:pt x="1461494" y="2976031"/>
                  <a:pt x="1465633" y="2962824"/>
                  <a:pt x="1465633" y="2962824"/>
                </a:cubicBezTo>
                <a:cubicBezTo>
                  <a:pt x="1465633" y="2962833"/>
                  <a:pt x="1460629" y="2944312"/>
                  <a:pt x="1461302" y="2926367"/>
                </a:cubicBezTo>
                <a:cubicBezTo>
                  <a:pt x="1461976" y="2908424"/>
                  <a:pt x="1466211" y="2893995"/>
                  <a:pt x="1466211" y="2893995"/>
                </a:cubicBezTo>
                <a:cubicBezTo>
                  <a:pt x="1466211" y="2894003"/>
                  <a:pt x="1449268" y="2867973"/>
                  <a:pt x="1442819" y="2854082"/>
                </a:cubicBezTo>
                <a:cubicBezTo>
                  <a:pt x="1436467" y="2840191"/>
                  <a:pt x="1422988" y="2804112"/>
                  <a:pt x="1422988" y="2804112"/>
                </a:cubicBezTo>
                <a:lnTo>
                  <a:pt x="1423373" y="2791858"/>
                </a:lnTo>
                <a:cubicBezTo>
                  <a:pt x="1423373" y="2791858"/>
                  <a:pt x="1437911" y="2825521"/>
                  <a:pt x="1443878" y="2838681"/>
                </a:cubicBezTo>
                <a:cubicBezTo>
                  <a:pt x="1449847" y="2851848"/>
                  <a:pt x="1468425" y="2880478"/>
                  <a:pt x="1468425" y="2880478"/>
                </a:cubicBezTo>
                <a:cubicBezTo>
                  <a:pt x="1468425" y="2880487"/>
                  <a:pt x="1476801" y="2871083"/>
                  <a:pt x="1478917" y="2859744"/>
                </a:cubicBezTo>
                <a:cubicBezTo>
                  <a:pt x="1479014" y="2859339"/>
                  <a:pt x="1479207" y="2858318"/>
                  <a:pt x="1479304" y="2857857"/>
                </a:cubicBezTo>
                <a:cubicBezTo>
                  <a:pt x="1463132" y="2815336"/>
                  <a:pt x="1445034" y="2748798"/>
                  <a:pt x="1445034" y="2748798"/>
                </a:cubicBezTo>
                <a:cubicBezTo>
                  <a:pt x="1445034" y="2748798"/>
                  <a:pt x="1469676" y="2805344"/>
                  <a:pt x="1482673" y="2836168"/>
                </a:cubicBezTo>
                <a:cubicBezTo>
                  <a:pt x="1484599" y="2824327"/>
                  <a:pt x="1487101" y="2809762"/>
                  <a:pt x="1487101" y="2809762"/>
                </a:cubicBezTo>
                <a:lnTo>
                  <a:pt x="1489892" y="2811966"/>
                </a:lnTo>
                <a:cubicBezTo>
                  <a:pt x="1489892" y="2811966"/>
                  <a:pt x="1487583" y="2829303"/>
                  <a:pt x="1485656" y="2842771"/>
                </a:cubicBezTo>
                <a:cubicBezTo>
                  <a:pt x="1487101" y="2846217"/>
                  <a:pt x="1489892" y="2852437"/>
                  <a:pt x="1490663" y="2854401"/>
                </a:cubicBezTo>
                <a:cubicBezTo>
                  <a:pt x="1495669" y="2867492"/>
                  <a:pt x="1519156" y="2895862"/>
                  <a:pt x="1533694" y="2913169"/>
                </a:cubicBezTo>
                <a:lnTo>
                  <a:pt x="1535233" y="2912226"/>
                </a:lnTo>
                <a:lnTo>
                  <a:pt x="1541008" y="2921343"/>
                </a:lnTo>
                <a:lnTo>
                  <a:pt x="1540431" y="2921343"/>
                </a:lnTo>
                <a:cubicBezTo>
                  <a:pt x="1541972" y="2923105"/>
                  <a:pt x="1547171" y="2929516"/>
                  <a:pt x="1547171" y="2929516"/>
                </a:cubicBezTo>
                <a:cubicBezTo>
                  <a:pt x="1547171" y="2929516"/>
                  <a:pt x="1563631" y="2966992"/>
                  <a:pt x="1574702" y="2988286"/>
                </a:cubicBezTo>
                <a:cubicBezTo>
                  <a:pt x="1585869" y="3009569"/>
                  <a:pt x="1603291" y="3025684"/>
                  <a:pt x="1603291" y="3025684"/>
                </a:cubicBezTo>
                <a:cubicBezTo>
                  <a:pt x="1603291" y="3025684"/>
                  <a:pt x="1615614" y="3047546"/>
                  <a:pt x="1623508" y="3057423"/>
                </a:cubicBezTo>
                <a:cubicBezTo>
                  <a:pt x="1631401" y="3067308"/>
                  <a:pt x="1640162" y="3081941"/>
                  <a:pt x="1640162" y="3081941"/>
                </a:cubicBezTo>
                <a:cubicBezTo>
                  <a:pt x="1640162" y="3081941"/>
                  <a:pt x="1670678" y="3065335"/>
                  <a:pt x="1686947" y="3056171"/>
                </a:cubicBezTo>
                <a:cubicBezTo>
                  <a:pt x="1703311" y="3047007"/>
                  <a:pt x="1742973" y="3021564"/>
                  <a:pt x="1748267" y="3009973"/>
                </a:cubicBezTo>
                <a:cubicBezTo>
                  <a:pt x="1753561" y="2998383"/>
                  <a:pt x="1707258" y="2973133"/>
                  <a:pt x="1684443" y="2954650"/>
                </a:cubicBezTo>
                <a:cubicBezTo>
                  <a:pt x="1661532" y="2936168"/>
                  <a:pt x="1603388" y="2882991"/>
                  <a:pt x="1592415" y="2869167"/>
                </a:cubicBezTo>
                <a:cubicBezTo>
                  <a:pt x="1581344" y="2855344"/>
                  <a:pt x="1557374" y="2833270"/>
                  <a:pt x="1560839" y="2826107"/>
                </a:cubicBezTo>
                <a:cubicBezTo>
                  <a:pt x="1564400" y="2818946"/>
                  <a:pt x="1600693" y="2855025"/>
                  <a:pt x="1600693" y="2855025"/>
                </a:cubicBezTo>
                <a:cubicBezTo>
                  <a:pt x="1600693" y="2855025"/>
                  <a:pt x="1655083" y="2906162"/>
                  <a:pt x="1674529" y="2922911"/>
                </a:cubicBezTo>
                <a:cubicBezTo>
                  <a:pt x="1691951" y="2937967"/>
                  <a:pt x="1728340" y="2960821"/>
                  <a:pt x="1758182" y="2969109"/>
                </a:cubicBezTo>
                <a:cubicBezTo>
                  <a:pt x="1757509" y="2957519"/>
                  <a:pt x="1756738" y="2937303"/>
                  <a:pt x="1760397" y="2924173"/>
                </a:cubicBezTo>
                <a:cubicBezTo>
                  <a:pt x="1765210" y="2906557"/>
                  <a:pt x="1770312" y="2884877"/>
                  <a:pt x="1770312" y="2884877"/>
                </a:cubicBezTo>
                <a:lnTo>
                  <a:pt x="1740951" y="2894629"/>
                </a:lnTo>
                <a:lnTo>
                  <a:pt x="1697920" y="2906257"/>
                </a:lnTo>
                <a:lnTo>
                  <a:pt x="1699460" y="2897768"/>
                </a:lnTo>
                <a:lnTo>
                  <a:pt x="1773295" y="2875454"/>
                </a:lnTo>
                <a:cubicBezTo>
                  <a:pt x="1773295" y="2875454"/>
                  <a:pt x="1792934" y="2852273"/>
                  <a:pt x="1811898" y="2829564"/>
                </a:cubicBezTo>
                <a:cubicBezTo>
                  <a:pt x="1795821" y="2781451"/>
                  <a:pt x="1772718" y="2716684"/>
                  <a:pt x="1761743" y="2695678"/>
                </a:cubicBezTo>
                <a:cubicBezTo>
                  <a:pt x="1754428" y="2681691"/>
                  <a:pt x="1733828" y="2656451"/>
                  <a:pt x="1715730" y="2635024"/>
                </a:cubicBezTo>
                <a:cubicBezTo>
                  <a:pt x="1704948" y="2639806"/>
                  <a:pt x="1697729" y="2643822"/>
                  <a:pt x="1697729" y="2643822"/>
                </a:cubicBezTo>
                <a:cubicBezTo>
                  <a:pt x="1697729" y="2643822"/>
                  <a:pt x="1702156" y="2629112"/>
                  <a:pt x="1693299" y="2620882"/>
                </a:cubicBezTo>
                <a:cubicBezTo>
                  <a:pt x="1686850" y="2614836"/>
                  <a:pt x="1633423" y="2612093"/>
                  <a:pt x="1633423" y="2612084"/>
                </a:cubicBezTo>
                <a:cubicBezTo>
                  <a:pt x="1633423" y="2612084"/>
                  <a:pt x="1564787" y="2557568"/>
                  <a:pt x="1543802" y="2542619"/>
                </a:cubicBezTo>
                <a:cubicBezTo>
                  <a:pt x="1452253" y="2477428"/>
                  <a:pt x="1384578" y="2481643"/>
                  <a:pt x="1384578" y="2481643"/>
                </a:cubicBezTo>
                <a:close/>
                <a:moveTo>
                  <a:pt x="1809972" y="2465616"/>
                </a:moveTo>
                <a:cubicBezTo>
                  <a:pt x="1807951" y="2467686"/>
                  <a:pt x="1804967" y="2470448"/>
                  <a:pt x="1802175" y="2473163"/>
                </a:cubicBezTo>
                <a:cubicBezTo>
                  <a:pt x="1808336" y="2478603"/>
                  <a:pt x="1813726" y="2484012"/>
                  <a:pt x="1817095" y="2490452"/>
                </a:cubicBezTo>
                <a:cubicBezTo>
                  <a:pt x="1823739" y="2503420"/>
                  <a:pt x="1835097" y="2526273"/>
                  <a:pt x="1835097" y="2526282"/>
                </a:cubicBezTo>
                <a:cubicBezTo>
                  <a:pt x="1835097" y="2526282"/>
                  <a:pt x="1837985" y="2537045"/>
                  <a:pt x="1858972" y="2536024"/>
                </a:cubicBezTo>
                <a:cubicBezTo>
                  <a:pt x="1866865" y="2535638"/>
                  <a:pt x="1870041" y="2534724"/>
                  <a:pt x="1878801" y="2533501"/>
                </a:cubicBezTo>
                <a:cubicBezTo>
                  <a:pt x="1857624" y="2512843"/>
                  <a:pt x="1832018" y="2487267"/>
                  <a:pt x="1809972" y="2465616"/>
                </a:cubicBezTo>
                <a:close/>
                <a:moveTo>
                  <a:pt x="1373605" y="2405595"/>
                </a:moveTo>
                <a:cubicBezTo>
                  <a:pt x="1373605" y="2405595"/>
                  <a:pt x="1357913" y="2422152"/>
                  <a:pt x="1352234" y="2429478"/>
                </a:cubicBezTo>
                <a:cubicBezTo>
                  <a:pt x="1348480" y="2434291"/>
                  <a:pt x="1340874" y="2440962"/>
                  <a:pt x="1333751" y="2447394"/>
                </a:cubicBezTo>
                <a:cubicBezTo>
                  <a:pt x="1342897" y="2446458"/>
                  <a:pt x="1353197" y="2444650"/>
                  <a:pt x="1363882" y="2439846"/>
                </a:cubicBezTo>
                <a:cubicBezTo>
                  <a:pt x="1370619" y="2436832"/>
                  <a:pt x="1368503" y="2437815"/>
                  <a:pt x="1373411" y="2435764"/>
                </a:cubicBezTo>
                <a:cubicBezTo>
                  <a:pt x="1373508" y="2422259"/>
                  <a:pt x="1373605" y="2405595"/>
                  <a:pt x="1373605" y="2405595"/>
                </a:cubicBezTo>
                <a:close/>
                <a:moveTo>
                  <a:pt x="1380151" y="2405278"/>
                </a:moveTo>
                <a:cubicBezTo>
                  <a:pt x="1379862" y="2410755"/>
                  <a:pt x="1379573" y="2421258"/>
                  <a:pt x="1379188" y="2433560"/>
                </a:cubicBezTo>
                <a:cubicBezTo>
                  <a:pt x="1389103" y="2429632"/>
                  <a:pt x="1403542" y="2423819"/>
                  <a:pt x="1403542" y="2423819"/>
                </a:cubicBezTo>
                <a:close/>
                <a:moveTo>
                  <a:pt x="1356951" y="2348394"/>
                </a:moveTo>
                <a:cubicBezTo>
                  <a:pt x="1347131" y="2349049"/>
                  <a:pt x="1317482" y="2350590"/>
                  <a:pt x="1317482" y="2350590"/>
                </a:cubicBezTo>
                <a:lnTo>
                  <a:pt x="1276666" y="2386737"/>
                </a:lnTo>
                <a:lnTo>
                  <a:pt x="1244899" y="2390501"/>
                </a:lnTo>
                <a:cubicBezTo>
                  <a:pt x="1244899" y="2390501"/>
                  <a:pt x="1242107" y="2392995"/>
                  <a:pt x="1241722" y="2393331"/>
                </a:cubicBezTo>
                <a:cubicBezTo>
                  <a:pt x="1248171" y="2395775"/>
                  <a:pt x="1254719" y="2397961"/>
                  <a:pt x="1257220" y="2398990"/>
                </a:cubicBezTo>
                <a:cubicBezTo>
                  <a:pt x="1266366" y="2402851"/>
                  <a:pt x="1308433" y="2447394"/>
                  <a:pt x="1308336" y="2447394"/>
                </a:cubicBezTo>
                <a:cubicBezTo>
                  <a:pt x="1308336" y="2447394"/>
                  <a:pt x="1315364" y="2447952"/>
                  <a:pt x="1322872" y="2448018"/>
                </a:cubicBezTo>
                <a:cubicBezTo>
                  <a:pt x="1327300" y="2444716"/>
                  <a:pt x="1334617" y="2439856"/>
                  <a:pt x="1346074" y="2428218"/>
                </a:cubicBezTo>
                <a:cubicBezTo>
                  <a:pt x="1355988" y="2418148"/>
                  <a:pt x="1364364" y="2407240"/>
                  <a:pt x="1371005" y="2398047"/>
                </a:cubicBezTo>
                <a:lnTo>
                  <a:pt x="1370042" y="2397104"/>
                </a:lnTo>
                <a:cubicBezTo>
                  <a:pt x="1370042" y="2397104"/>
                  <a:pt x="1362149" y="2367869"/>
                  <a:pt x="1356951" y="2348394"/>
                </a:cubicBezTo>
                <a:close/>
                <a:moveTo>
                  <a:pt x="1391509" y="2339586"/>
                </a:moveTo>
                <a:cubicBezTo>
                  <a:pt x="1391509" y="2339586"/>
                  <a:pt x="1386696" y="2340915"/>
                  <a:pt x="1384965" y="2341473"/>
                </a:cubicBezTo>
                <a:cubicBezTo>
                  <a:pt x="1386600" y="2345295"/>
                  <a:pt x="1387852" y="2349049"/>
                  <a:pt x="1389682" y="2352794"/>
                </a:cubicBezTo>
                <a:cubicBezTo>
                  <a:pt x="1390741" y="2346451"/>
                  <a:pt x="1391509" y="2339596"/>
                  <a:pt x="1391509" y="2339586"/>
                </a:cubicBezTo>
                <a:close/>
                <a:moveTo>
                  <a:pt x="1945994" y="2331423"/>
                </a:moveTo>
                <a:cubicBezTo>
                  <a:pt x="1930399" y="2339442"/>
                  <a:pt x="1908355" y="2350907"/>
                  <a:pt x="1908355" y="2350907"/>
                </a:cubicBezTo>
                <a:cubicBezTo>
                  <a:pt x="1908355" y="2350907"/>
                  <a:pt x="1902483" y="2356654"/>
                  <a:pt x="1900558" y="2358445"/>
                </a:cubicBezTo>
                <a:cubicBezTo>
                  <a:pt x="1914804" y="2374242"/>
                  <a:pt x="1930784" y="2390827"/>
                  <a:pt x="1943204" y="2404959"/>
                </a:cubicBezTo>
                <a:cubicBezTo>
                  <a:pt x="1944166" y="2388681"/>
                  <a:pt x="1945320" y="2360592"/>
                  <a:pt x="1945994" y="2331423"/>
                </a:cubicBezTo>
                <a:close/>
                <a:moveTo>
                  <a:pt x="2035616" y="2272018"/>
                </a:moveTo>
                <a:cubicBezTo>
                  <a:pt x="2017808" y="2270679"/>
                  <a:pt x="2003753" y="2274838"/>
                  <a:pt x="2003753" y="2274849"/>
                </a:cubicBezTo>
                <a:cubicBezTo>
                  <a:pt x="2003753" y="2274849"/>
                  <a:pt x="1981035" y="2302659"/>
                  <a:pt x="1968040" y="2315703"/>
                </a:cubicBezTo>
                <a:cubicBezTo>
                  <a:pt x="1970928" y="2368322"/>
                  <a:pt x="1972948" y="2421209"/>
                  <a:pt x="1973525" y="2437959"/>
                </a:cubicBezTo>
                <a:cubicBezTo>
                  <a:pt x="1979591" y="2444534"/>
                  <a:pt x="1987389" y="2453487"/>
                  <a:pt x="1992394" y="2458396"/>
                </a:cubicBezTo>
                <a:cubicBezTo>
                  <a:pt x="1999036" y="2464826"/>
                  <a:pt x="2007315" y="2474896"/>
                  <a:pt x="2016844" y="2486996"/>
                </a:cubicBezTo>
                <a:cubicBezTo>
                  <a:pt x="2033115" y="2462131"/>
                  <a:pt x="2061993" y="2313498"/>
                  <a:pt x="2061993" y="2313509"/>
                </a:cubicBezTo>
                <a:lnTo>
                  <a:pt x="2091162" y="2285534"/>
                </a:lnTo>
                <a:cubicBezTo>
                  <a:pt x="2091162" y="2285534"/>
                  <a:pt x="2079995" y="2283541"/>
                  <a:pt x="2054485" y="2275473"/>
                </a:cubicBezTo>
                <a:cubicBezTo>
                  <a:pt x="2048131" y="2273452"/>
                  <a:pt x="2041585" y="2272461"/>
                  <a:pt x="2035616" y="2272018"/>
                </a:cubicBezTo>
                <a:close/>
                <a:moveTo>
                  <a:pt x="1965246" y="2270131"/>
                </a:moveTo>
                <a:cubicBezTo>
                  <a:pt x="1965922" y="2279478"/>
                  <a:pt x="1966402" y="2289404"/>
                  <a:pt x="1966981" y="2299357"/>
                </a:cubicBezTo>
                <a:lnTo>
                  <a:pt x="1977569" y="2273906"/>
                </a:lnTo>
                <a:cubicBezTo>
                  <a:pt x="1977569" y="2273906"/>
                  <a:pt x="1966402" y="2270478"/>
                  <a:pt x="1965246" y="2270131"/>
                </a:cubicBezTo>
                <a:close/>
                <a:moveTo>
                  <a:pt x="1404217" y="2261015"/>
                </a:moveTo>
                <a:cubicBezTo>
                  <a:pt x="1404217" y="2261015"/>
                  <a:pt x="1393436" y="2264528"/>
                  <a:pt x="1388141" y="2266675"/>
                </a:cubicBezTo>
                <a:cubicBezTo>
                  <a:pt x="1382749" y="2268812"/>
                  <a:pt x="1375626" y="2267618"/>
                  <a:pt x="1375626" y="2267618"/>
                </a:cubicBezTo>
                <a:lnTo>
                  <a:pt x="1361572" y="2277679"/>
                </a:lnTo>
                <a:cubicBezTo>
                  <a:pt x="1365519" y="2289624"/>
                  <a:pt x="1369465" y="2299666"/>
                  <a:pt x="1373605" y="2313816"/>
                </a:cubicBezTo>
                <a:cubicBezTo>
                  <a:pt x="1375433" y="2320015"/>
                  <a:pt x="1378706" y="2325897"/>
                  <a:pt x="1381209" y="2332049"/>
                </a:cubicBezTo>
                <a:cubicBezTo>
                  <a:pt x="1388237" y="2329007"/>
                  <a:pt x="1396998" y="2325762"/>
                  <a:pt x="1396998" y="2325762"/>
                </a:cubicBezTo>
                <a:cubicBezTo>
                  <a:pt x="1396998" y="2325762"/>
                  <a:pt x="1409799" y="2309224"/>
                  <a:pt x="1414709" y="2304075"/>
                </a:cubicBezTo>
                <a:cubicBezTo>
                  <a:pt x="1419522" y="2298915"/>
                  <a:pt x="1437717" y="2279237"/>
                  <a:pt x="1437717" y="2279248"/>
                </a:cubicBezTo>
                <a:cubicBezTo>
                  <a:pt x="1437717" y="2279248"/>
                  <a:pt x="1427898" y="2275792"/>
                  <a:pt x="1423373" y="2274213"/>
                </a:cubicBezTo>
                <a:cubicBezTo>
                  <a:pt x="1418945" y="2272644"/>
                  <a:pt x="1408742" y="2263528"/>
                  <a:pt x="1408742" y="2263528"/>
                </a:cubicBezTo>
                <a:cubicBezTo>
                  <a:pt x="1408742" y="2263537"/>
                  <a:pt x="1406142" y="2264259"/>
                  <a:pt x="1402965" y="2269814"/>
                </a:cubicBezTo>
                <a:cubicBezTo>
                  <a:pt x="1399885" y="2275388"/>
                  <a:pt x="1392472" y="2283021"/>
                  <a:pt x="1392472" y="2283021"/>
                </a:cubicBezTo>
                <a:lnTo>
                  <a:pt x="1389873" y="2280192"/>
                </a:lnTo>
                <a:close/>
                <a:moveTo>
                  <a:pt x="2163553" y="2255047"/>
                </a:moveTo>
                <a:cubicBezTo>
                  <a:pt x="2155273" y="2258020"/>
                  <a:pt x="2145455" y="2260968"/>
                  <a:pt x="2140545" y="2264471"/>
                </a:cubicBezTo>
                <a:cubicBezTo>
                  <a:pt x="2118213" y="2280364"/>
                  <a:pt x="2081439" y="2336198"/>
                  <a:pt x="2068924" y="2388624"/>
                </a:cubicBezTo>
                <a:cubicBezTo>
                  <a:pt x="2057469" y="2436996"/>
                  <a:pt x="2048131" y="2470150"/>
                  <a:pt x="2028301" y="2502389"/>
                </a:cubicBezTo>
                <a:cubicBezTo>
                  <a:pt x="2066518" y="2553226"/>
                  <a:pt x="2117250" y="2625405"/>
                  <a:pt x="2158643" y="2668648"/>
                </a:cubicBezTo>
                <a:lnTo>
                  <a:pt x="2159799" y="2665510"/>
                </a:lnTo>
                <a:cubicBezTo>
                  <a:pt x="2159220" y="2659897"/>
                  <a:pt x="2162302" y="2397730"/>
                  <a:pt x="2163553" y="2255047"/>
                </a:cubicBezTo>
                <a:close/>
                <a:moveTo>
                  <a:pt x="1356951" y="2254103"/>
                </a:moveTo>
                <a:cubicBezTo>
                  <a:pt x="1356469" y="2254113"/>
                  <a:pt x="1355315" y="2254864"/>
                  <a:pt x="1354159" y="2255365"/>
                </a:cubicBezTo>
                <a:cubicBezTo>
                  <a:pt x="1356180" y="2260533"/>
                  <a:pt x="1358106" y="2267089"/>
                  <a:pt x="1359934" y="2272644"/>
                </a:cubicBezTo>
                <a:lnTo>
                  <a:pt x="1370428" y="2263528"/>
                </a:lnTo>
                <a:cubicBezTo>
                  <a:pt x="1370428" y="2263537"/>
                  <a:pt x="1359069" y="2254065"/>
                  <a:pt x="1356951" y="2254103"/>
                </a:cubicBezTo>
                <a:close/>
                <a:moveTo>
                  <a:pt x="1552753" y="2204450"/>
                </a:moveTo>
                <a:cubicBezTo>
                  <a:pt x="1543992" y="2210900"/>
                  <a:pt x="1532249" y="2219526"/>
                  <a:pt x="1532249" y="2219535"/>
                </a:cubicBezTo>
                <a:cubicBezTo>
                  <a:pt x="1532249" y="2219535"/>
                  <a:pt x="1463132" y="2265732"/>
                  <a:pt x="1451965" y="2276736"/>
                </a:cubicBezTo>
                <a:cubicBezTo>
                  <a:pt x="1446093" y="2282530"/>
                  <a:pt x="1431845" y="2294496"/>
                  <a:pt x="1420871" y="2307221"/>
                </a:cubicBezTo>
                <a:cubicBezTo>
                  <a:pt x="1409704" y="2320006"/>
                  <a:pt x="1401618" y="2333310"/>
                  <a:pt x="1401618" y="2333300"/>
                </a:cubicBezTo>
                <a:cubicBezTo>
                  <a:pt x="1401618" y="2333300"/>
                  <a:pt x="1397093" y="2347692"/>
                  <a:pt x="1393819" y="2360649"/>
                </a:cubicBezTo>
                <a:cubicBezTo>
                  <a:pt x="1413939" y="2398038"/>
                  <a:pt x="1440798" y="2429931"/>
                  <a:pt x="1458896" y="2440163"/>
                </a:cubicBezTo>
                <a:cubicBezTo>
                  <a:pt x="1484309" y="2454526"/>
                  <a:pt x="1557566" y="2452042"/>
                  <a:pt x="1583462" y="2489817"/>
                </a:cubicBezTo>
                <a:cubicBezTo>
                  <a:pt x="1609357" y="2527601"/>
                  <a:pt x="1605698" y="2538690"/>
                  <a:pt x="1652676" y="2548905"/>
                </a:cubicBezTo>
                <a:cubicBezTo>
                  <a:pt x="1699653" y="2559118"/>
                  <a:pt x="1733923" y="2572769"/>
                  <a:pt x="1769059" y="2557077"/>
                </a:cubicBezTo>
                <a:cubicBezTo>
                  <a:pt x="1804293" y="2541386"/>
                  <a:pt x="1818829" y="2526589"/>
                  <a:pt x="1818829" y="2526589"/>
                </a:cubicBezTo>
                <a:cubicBezTo>
                  <a:pt x="1818829" y="2526589"/>
                  <a:pt x="1811898" y="2498047"/>
                  <a:pt x="1792646" y="2482587"/>
                </a:cubicBezTo>
                <a:cubicBezTo>
                  <a:pt x="1768387" y="2506096"/>
                  <a:pt x="1737389" y="2536024"/>
                  <a:pt x="1737389" y="2536024"/>
                </a:cubicBezTo>
                <a:lnTo>
                  <a:pt x="1729205" y="2528159"/>
                </a:lnTo>
                <a:cubicBezTo>
                  <a:pt x="1729205" y="2528168"/>
                  <a:pt x="1755487" y="2501841"/>
                  <a:pt x="1782344" y="2474424"/>
                </a:cubicBezTo>
                <a:cubicBezTo>
                  <a:pt x="1762707" y="2461833"/>
                  <a:pt x="1755294" y="2448607"/>
                  <a:pt x="1740373" y="2434196"/>
                </a:cubicBezTo>
                <a:cubicBezTo>
                  <a:pt x="1724105" y="2418514"/>
                  <a:pt x="1687620" y="2409966"/>
                  <a:pt x="1673085" y="2403073"/>
                </a:cubicBezTo>
                <a:cubicBezTo>
                  <a:pt x="1658549" y="2396191"/>
                  <a:pt x="1631786" y="2386496"/>
                  <a:pt x="1612437" y="2395536"/>
                </a:cubicBezTo>
                <a:cubicBezTo>
                  <a:pt x="1592992" y="2404574"/>
                  <a:pt x="1552657" y="2397893"/>
                  <a:pt x="1545823" y="2393966"/>
                </a:cubicBezTo>
                <a:cubicBezTo>
                  <a:pt x="1538892" y="2390038"/>
                  <a:pt x="1527725" y="2375426"/>
                  <a:pt x="1527725" y="2375416"/>
                </a:cubicBezTo>
                <a:lnTo>
                  <a:pt x="1529553" y="2371651"/>
                </a:lnTo>
                <a:cubicBezTo>
                  <a:pt x="1529553" y="2371651"/>
                  <a:pt x="1542357" y="2387208"/>
                  <a:pt x="1547554" y="2388931"/>
                </a:cubicBezTo>
                <a:cubicBezTo>
                  <a:pt x="1552753" y="2390655"/>
                  <a:pt x="1599441" y="2395255"/>
                  <a:pt x="1608491" y="2392387"/>
                </a:cubicBezTo>
                <a:cubicBezTo>
                  <a:pt x="1617442" y="2389519"/>
                  <a:pt x="1654986" y="2385697"/>
                  <a:pt x="1667981" y="2390192"/>
                </a:cubicBezTo>
                <a:cubicBezTo>
                  <a:pt x="1680883" y="2394688"/>
                  <a:pt x="1699171" y="2401522"/>
                  <a:pt x="1708797" y="2401186"/>
                </a:cubicBezTo>
                <a:cubicBezTo>
                  <a:pt x="1718423" y="2400858"/>
                  <a:pt x="1730650" y="2397721"/>
                  <a:pt x="1738159" y="2409994"/>
                </a:cubicBezTo>
                <a:cubicBezTo>
                  <a:pt x="1745667" y="2422268"/>
                  <a:pt x="1765113" y="2445825"/>
                  <a:pt x="1765113" y="2445825"/>
                </a:cubicBezTo>
                <a:lnTo>
                  <a:pt x="1763959" y="2420680"/>
                </a:lnTo>
                <a:cubicBezTo>
                  <a:pt x="1763959" y="2420680"/>
                  <a:pt x="1772238" y="2440491"/>
                  <a:pt x="1783595" y="2454931"/>
                </a:cubicBezTo>
                <a:cubicBezTo>
                  <a:pt x="1786292" y="2458434"/>
                  <a:pt x="1789467" y="2460822"/>
                  <a:pt x="1792453" y="2463739"/>
                </a:cubicBezTo>
                <a:cubicBezTo>
                  <a:pt x="1795533" y="2460611"/>
                  <a:pt x="1797074" y="2458800"/>
                  <a:pt x="1799865" y="2455874"/>
                </a:cubicBezTo>
                <a:cubicBezTo>
                  <a:pt x="1787254" y="2443513"/>
                  <a:pt x="1782441" y="2439085"/>
                  <a:pt x="1763959" y="2420680"/>
                </a:cubicBezTo>
                <a:cubicBezTo>
                  <a:pt x="1684829" y="2342031"/>
                  <a:pt x="1601847" y="2258233"/>
                  <a:pt x="1552753" y="2204450"/>
                </a:cubicBezTo>
                <a:close/>
                <a:moveTo>
                  <a:pt x="1703407" y="2182761"/>
                </a:moveTo>
                <a:cubicBezTo>
                  <a:pt x="1721312" y="2200427"/>
                  <a:pt x="1738448" y="2215954"/>
                  <a:pt x="1753464" y="2224877"/>
                </a:cubicBezTo>
                <a:cubicBezTo>
                  <a:pt x="1801887" y="2253756"/>
                  <a:pt x="1849345" y="2302169"/>
                  <a:pt x="1892665" y="2349647"/>
                </a:cubicBezTo>
                <a:cubicBezTo>
                  <a:pt x="1894204" y="2347827"/>
                  <a:pt x="1901424" y="2339279"/>
                  <a:pt x="1901327" y="2339279"/>
                </a:cubicBezTo>
                <a:lnTo>
                  <a:pt x="1946187" y="2316647"/>
                </a:lnTo>
                <a:cubicBezTo>
                  <a:pt x="1946283" y="2305980"/>
                  <a:pt x="1946669" y="2294765"/>
                  <a:pt x="1946379" y="2284908"/>
                </a:cubicBezTo>
                <a:cubicBezTo>
                  <a:pt x="1946187" y="2279123"/>
                  <a:pt x="1945320" y="2270970"/>
                  <a:pt x="1944838" y="2264164"/>
                </a:cubicBezTo>
                <a:cubicBezTo>
                  <a:pt x="1906429" y="2253006"/>
                  <a:pt x="1809395" y="2224868"/>
                  <a:pt x="1781189" y="2215443"/>
                </a:cubicBezTo>
                <a:cubicBezTo>
                  <a:pt x="1762995" y="2209349"/>
                  <a:pt x="1732287" y="2195343"/>
                  <a:pt x="1703407" y="2182761"/>
                </a:cubicBezTo>
                <a:close/>
                <a:moveTo>
                  <a:pt x="1914035" y="2111727"/>
                </a:moveTo>
                <a:cubicBezTo>
                  <a:pt x="1913939" y="2121729"/>
                  <a:pt x="1913842" y="2136555"/>
                  <a:pt x="1913842" y="2136555"/>
                </a:cubicBezTo>
                <a:lnTo>
                  <a:pt x="1938678" y="2210101"/>
                </a:lnTo>
                <a:cubicBezTo>
                  <a:pt x="1933191" y="2172932"/>
                  <a:pt x="1925297" y="2135428"/>
                  <a:pt x="1914035" y="2111727"/>
                </a:cubicBezTo>
                <a:close/>
                <a:moveTo>
                  <a:pt x="1791682" y="1936352"/>
                </a:moveTo>
                <a:cubicBezTo>
                  <a:pt x="1788121" y="1937586"/>
                  <a:pt x="1784557" y="1939269"/>
                  <a:pt x="1780997" y="1940752"/>
                </a:cubicBezTo>
                <a:cubicBezTo>
                  <a:pt x="1786580" y="1954219"/>
                  <a:pt x="1795147" y="1973020"/>
                  <a:pt x="1795629" y="1975012"/>
                </a:cubicBezTo>
                <a:cubicBezTo>
                  <a:pt x="1797459" y="1982031"/>
                  <a:pt x="1820369" y="2003739"/>
                  <a:pt x="1823449" y="2010216"/>
                </a:cubicBezTo>
                <a:cubicBezTo>
                  <a:pt x="1826531" y="2016686"/>
                  <a:pt x="1844242" y="2052294"/>
                  <a:pt x="1847419" y="2058618"/>
                </a:cubicBezTo>
                <a:cubicBezTo>
                  <a:pt x="1850596" y="2064944"/>
                  <a:pt x="1881980" y="2088028"/>
                  <a:pt x="1884481" y="2090357"/>
                </a:cubicBezTo>
                <a:cubicBezTo>
                  <a:pt x="1886985" y="2092697"/>
                  <a:pt x="1907488" y="2121161"/>
                  <a:pt x="1907488" y="2121161"/>
                </a:cubicBezTo>
                <a:cubicBezTo>
                  <a:pt x="1907488" y="2121161"/>
                  <a:pt x="1908547" y="2107857"/>
                  <a:pt x="1908932" y="2101668"/>
                </a:cubicBezTo>
                <a:cubicBezTo>
                  <a:pt x="1905081" y="2095593"/>
                  <a:pt x="1900847" y="2090839"/>
                  <a:pt x="1896419" y="2088787"/>
                </a:cubicBezTo>
                <a:cubicBezTo>
                  <a:pt x="1866095" y="2074618"/>
                  <a:pt x="1860319" y="1992350"/>
                  <a:pt x="1826241" y="1953016"/>
                </a:cubicBezTo>
                <a:cubicBezTo>
                  <a:pt x="1818059" y="1943602"/>
                  <a:pt x="1811705" y="1938529"/>
                  <a:pt x="1806218" y="1936352"/>
                </a:cubicBezTo>
                <a:cubicBezTo>
                  <a:pt x="1800634" y="1934177"/>
                  <a:pt x="1796015" y="1934889"/>
                  <a:pt x="1791682" y="1936352"/>
                </a:cubicBezTo>
                <a:close/>
                <a:moveTo>
                  <a:pt x="2475836" y="244301"/>
                </a:moveTo>
                <a:lnTo>
                  <a:pt x="2580364" y="479827"/>
                </a:lnTo>
                <a:lnTo>
                  <a:pt x="2580364" y="572024"/>
                </a:lnTo>
                <a:close/>
                <a:moveTo>
                  <a:pt x="1952059" y="0"/>
                </a:moveTo>
                <a:lnTo>
                  <a:pt x="1965922" y="69766"/>
                </a:lnTo>
                <a:lnTo>
                  <a:pt x="1957258" y="533622"/>
                </a:lnTo>
                <a:cubicBezTo>
                  <a:pt x="1957258" y="533622"/>
                  <a:pt x="2138621" y="209623"/>
                  <a:pt x="2145263" y="228358"/>
                </a:cubicBezTo>
                <a:cubicBezTo>
                  <a:pt x="2148343" y="237005"/>
                  <a:pt x="1971312" y="495494"/>
                  <a:pt x="1958317" y="619487"/>
                </a:cubicBezTo>
                <a:cubicBezTo>
                  <a:pt x="1929340" y="897021"/>
                  <a:pt x="1947341" y="915457"/>
                  <a:pt x="1948979" y="947599"/>
                </a:cubicBezTo>
                <a:cubicBezTo>
                  <a:pt x="1955910" y="1083005"/>
                  <a:pt x="2003272" y="1160372"/>
                  <a:pt x="2003272" y="1160372"/>
                </a:cubicBezTo>
                <a:lnTo>
                  <a:pt x="2179437" y="338823"/>
                </a:lnTo>
                <a:lnTo>
                  <a:pt x="2210338" y="280993"/>
                </a:lnTo>
                <a:cubicBezTo>
                  <a:pt x="2210338" y="280993"/>
                  <a:pt x="2105216" y="792198"/>
                  <a:pt x="2083845" y="921828"/>
                </a:cubicBezTo>
                <a:cubicBezTo>
                  <a:pt x="2081439" y="936210"/>
                  <a:pt x="2154986" y="932196"/>
                  <a:pt x="2152483" y="946347"/>
                </a:cubicBezTo>
                <a:cubicBezTo>
                  <a:pt x="2150460" y="957552"/>
                  <a:pt x="2147669" y="948687"/>
                  <a:pt x="2148535" y="963001"/>
                </a:cubicBezTo>
                <a:cubicBezTo>
                  <a:pt x="2149305" y="977085"/>
                  <a:pt x="2080477" y="945434"/>
                  <a:pt x="2077491" y="958602"/>
                </a:cubicBezTo>
                <a:cubicBezTo>
                  <a:pt x="2051405" y="1073052"/>
                  <a:pt x="2029070" y="1179905"/>
                  <a:pt x="2029070" y="1210979"/>
                </a:cubicBezTo>
                <a:cubicBezTo>
                  <a:pt x="2029167" y="1262308"/>
                  <a:pt x="2080668" y="1353980"/>
                  <a:pt x="2080668" y="1353980"/>
                </a:cubicBezTo>
                <a:cubicBezTo>
                  <a:pt x="2080668" y="1353980"/>
                  <a:pt x="2108007" y="1453538"/>
                  <a:pt x="2123121" y="1496356"/>
                </a:cubicBezTo>
                <a:cubicBezTo>
                  <a:pt x="2138139" y="1539165"/>
                  <a:pt x="2166345" y="1536893"/>
                  <a:pt x="2166345" y="1536893"/>
                </a:cubicBezTo>
                <a:cubicBezTo>
                  <a:pt x="2166345" y="1536893"/>
                  <a:pt x="2169040" y="1530837"/>
                  <a:pt x="2170676" y="1526833"/>
                </a:cubicBezTo>
                <a:cubicBezTo>
                  <a:pt x="2174238" y="1210353"/>
                  <a:pt x="2178281" y="852682"/>
                  <a:pt x="2178281" y="852682"/>
                </a:cubicBezTo>
                <a:lnTo>
                  <a:pt x="2226605" y="837915"/>
                </a:lnTo>
                <a:cubicBezTo>
                  <a:pt x="2226605" y="837915"/>
                  <a:pt x="2243741" y="1298406"/>
                  <a:pt x="2273390" y="1835159"/>
                </a:cubicBezTo>
                <a:cubicBezTo>
                  <a:pt x="2288311" y="1857117"/>
                  <a:pt x="2302367" y="1878208"/>
                  <a:pt x="2302367" y="1878208"/>
                </a:cubicBezTo>
                <a:cubicBezTo>
                  <a:pt x="2302367" y="1878208"/>
                  <a:pt x="2303424" y="1866339"/>
                  <a:pt x="2303617" y="1864703"/>
                </a:cubicBezTo>
                <a:cubicBezTo>
                  <a:pt x="2303714" y="1866743"/>
                  <a:pt x="2304003" y="1869362"/>
                  <a:pt x="2304196" y="1871615"/>
                </a:cubicBezTo>
                <a:cubicBezTo>
                  <a:pt x="2306121" y="1858474"/>
                  <a:pt x="2309201" y="1841108"/>
                  <a:pt x="2310549" y="1830442"/>
                </a:cubicBezTo>
                <a:cubicBezTo>
                  <a:pt x="2324699" y="1767370"/>
                  <a:pt x="2365035" y="1587912"/>
                  <a:pt x="2385057" y="1501380"/>
                </a:cubicBezTo>
                <a:cubicBezTo>
                  <a:pt x="2403251" y="1422858"/>
                  <a:pt x="2403733" y="1342283"/>
                  <a:pt x="2411819" y="1308091"/>
                </a:cubicBezTo>
                <a:cubicBezTo>
                  <a:pt x="2420002" y="1274024"/>
                  <a:pt x="2416440" y="1247174"/>
                  <a:pt x="2416440" y="1246808"/>
                </a:cubicBezTo>
                <a:lnTo>
                  <a:pt x="2415477" y="1235180"/>
                </a:lnTo>
                <a:cubicBezTo>
                  <a:pt x="2415477" y="1235180"/>
                  <a:pt x="2403540" y="1198099"/>
                  <a:pt x="2399594" y="1176400"/>
                </a:cubicBezTo>
                <a:cubicBezTo>
                  <a:pt x="2394684" y="1149640"/>
                  <a:pt x="2391025" y="1114493"/>
                  <a:pt x="2391025" y="1114493"/>
                </a:cubicBezTo>
                <a:lnTo>
                  <a:pt x="2359740" y="1041264"/>
                </a:lnTo>
                <a:cubicBezTo>
                  <a:pt x="2360221" y="1038127"/>
                  <a:pt x="2360799" y="1034940"/>
                  <a:pt x="2361279" y="1031830"/>
                </a:cubicBezTo>
                <a:lnTo>
                  <a:pt x="2398727" y="1121088"/>
                </a:lnTo>
                <a:cubicBezTo>
                  <a:pt x="2398727" y="1121088"/>
                  <a:pt x="2404022" y="1156859"/>
                  <a:pt x="2408450" y="1181118"/>
                </a:cubicBezTo>
                <a:cubicBezTo>
                  <a:pt x="2412974" y="1205377"/>
                  <a:pt x="2416631" y="1216948"/>
                  <a:pt x="2416631" y="1216948"/>
                </a:cubicBezTo>
                <a:lnTo>
                  <a:pt x="2445415" y="1172636"/>
                </a:lnTo>
                <a:cubicBezTo>
                  <a:pt x="2445415" y="1172636"/>
                  <a:pt x="2496147" y="1053202"/>
                  <a:pt x="2496147" y="1053202"/>
                </a:cubicBezTo>
                <a:lnTo>
                  <a:pt x="2580364" y="762865"/>
                </a:lnTo>
                <a:lnTo>
                  <a:pt x="2580364" y="952868"/>
                </a:lnTo>
                <a:lnTo>
                  <a:pt x="2554291" y="1053202"/>
                </a:lnTo>
                <a:lnTo>
                  <a:pt x="2565170" y="1051632"/>
                </a:lnTo>
                <a:lnTo>
                  <a:pt x="2563147" y="1077402"/>
                </a:lnTo>
                <a:lnTo>
                  <a:pt x="2544568" y="1088406"/>
                </a:lnTo>
                <a:lnTo>
                  <a:pt x="2471408" y="1353663"/>
                </a:lnTo>
                <a:cubicBezTo>
                  <a:pt x="2479687" y="1349119"/>
                  <a:pt x="2510490" y="1332388"/>
                  <a:pt x="2531669" y="1318459"/>
                </a:cubicBezTo>
                <a:cubicBezTo>
                  <a:pt x="2555639" y="1302710"/>
                  <a:pt x="2578647" y="1287356"/>
                  <a:pt x="2578647" y="1287345"/>
                </a:cubicBezTo>
                <a:lnTo>
                  <a:pt x="2580364" y="1282952"/>
                </a:lnTo>
                <a:lnTo>
                  <a:pt x="2580364" y="1360177"/>
                </a:lnTo>
                <a:lnTo>
                  <a:pt x="2563894" y="1365596"/>
                </a:lnTo>
                <a:cubicBezTo>
                  <a:pt x="2537541" y="1376289"/>
                  <a:pt x="2512897" y="1389761"/>
                  <a:pt x="2500670" y="1398290"/>
                </a:cubicBezTo>
                <a:cubicBezTo>
                  <a:pt x="2485077" y="1409216"/>
                  <a:pt x="2464092" y="1428730"/>
                  <a:pt x="2448112" y="1444181"/>
                </a:cubicBezTo>
                <a:cubicBezTo>
                  <a:pt x="2446956" y="1450784"/>
                  <a:pt x="2433767" y="1524100"/>
                  <a:pt x="2360511" y="1927246"/>
                </a:cubicBezTo>
                <a:cubicBezTo>
                  <a:pt x="2345878" y="2007753"/>
                  <a:pt x="2337117" y="2069862"/>
                  <a:pt x="2330765" y="2123674"/>
                </a:cubicBezTo>
                <a:cubicBezTo>
                  <a:pt x="2341739" y="2241858"/>
                  <a:pt x="2346840" y="2305933"/>
                  <a:pt x="2351557" y="2374473"/>
                </a:cubicBezTo>
                <a:cubicBezTo>
                  <a:pt x="2358873" y="2381664"/>
                  <a:pt x="2366383" y="2387411"/>
                  <a:pt x="2373987" y="2392705"/>
                </a:cubicBezTo>
                <a:cubicBezTo>
                  <a:pt x="2409617" y="2417638"/>
                  <a:pt x="2517918" y="2247324"/>
                  <a:pt x="2576681" y="2173001"/>
                </a:cubicBezTo>
                <a:lnTo>
                  <a:pt x="2580364" y="2168755"/>
                </a:lnTo>
                <a:lnTo>
                  <a:pt x="2580364" y="2379442"/>
                </a:lnTo>
                <a:lnTo>
                  <a:pt x="2574822" y="2387718"/>
                </a:lnTo>
                <a:cubicBezTo>
                  <a:pt x="2530071" y="2455261"/>
                  <a:pt x="2466702" y="2554930"/>
                  <a:pt x="2423563" y="2639740"/>
                </a:cubicBezTo>
                <a:cubicBezTo>
                  <a:pt x="2389389" y="2706923"/>
                  <a:pt x="2367633" y="2790028"/>
                  <a:pt x="2352519" y="2869485"/>
                </a:cubicBezTo>
                <a:cubicBezTo>
                  <a:pt x="2373794" y="3048557"/>
                  <a:pt x="2389679" y="3128138"/>
                  <a:pt x="2389679" y="3128138"/>
                </a:cubicBezTo>
                <a:lnTo>
                  <a:pt x="2389679" y="3412571"/>
                </a:lnTo>
                <a:lnTo>
                  <a:pt x="2513379" y="3331806"/>
                </a:lnTo>
                <a:cubicBezTo>
                  <a:pt x="2513379" y="3331806"/>
                  <a:pt x="2513282" y="3350914"/>
                  <a:pt x="2517806" y="3375173"/>
                </a:cubicBezTo>
                <a:cubicBezTo>
                  <a:pt x="2519059" y="3382190"/>
                  <a:pt x="2400461" y="3469580"/>
                  <a:pt x="2394396" y="3524460"/>
                </a:cubicBezTo>
                <a:cubicBezTo>
                  <a:pt x="2384384" y="3614467"/>
                  <a:pt x="2402963" y="3778407"/>
                  <a:pt x="2402963" y="3778407"/>
                </a:cubicBezTo>
                <a:cubicBezTo>
                  <a:pt x="2402963" y="3778407"/>
                  <a:pt x="2463610" y="3686338"/>
                  <a:pt x="2485654" y="3660231"/>
                </a:cubicBezTo>
                <a:cubicBezTo>
                  <a:pt x="2507700" y="3634135"/>
                  <a:pt x="2518191" y="3552993"/>
                  <a:pt x="2526278" y="3518800"/>
                </a:cubicBezTo>
                <a:cubicBezTo>
                  <a:pt x="2534363" y="3484731"/>
                  <a:pt x="2530898" y="3457893"/>
                  <a:pt x="2530898" y="3457517"/>
                </a:cubicBezTo>
                <a:lnTo>
                  <a:pt x="2530032" y="3445889"/>
                </a:lnTo>
                <a:cubicBezTo>
                  <a:pt x="2530032" y="3445889"/>
                  <a:pt x="2524931" y="3428889"/>
                  <a:pt x="2520116" y="3411003"/>
                </a:cubicBezTo>
                <a:cubicBezTo>
                  <a:pt x="2521272" y="3408519"/>
                  <a:pt x="2523005" y="3405746"/>
                  <a:pt x="2524354" y="3403148"/>
                </a:cubicBezTo>
                <a:cubicBezTo>
                  <a:pt x="2527818" y="3416720"/>
                  <a:pt x="2538985" y="3437090"/>
                  <a:pt x="2538985" y="3437090"/>
                </a:cubicBezTo>
                <a:cubicBezTo>
                  <a:pt x="2538985" y="3437090"/>
                  <a:pt x="2554851" y="3438363"/>
                  <a:pt x="2569119" y="3420939"/>
                </a:cubicBezTo>
                <a:lnTo>
                  <a:pt x="2580364" y="3399979"/>
                </a:lnTo>
                <a:lnTo>
                  <a:pt x="2580364" y="3638418"/>
                </a:lnTo>
                <a:lnTo>
                  <a:pt x="2562763" y="3654889"/>
                </a:lnTo>
                <a:cubicBezTo>
                  <a:pt x="2561799" y="3660415"/>
                  <a:pt x="2535231" y="3805966"/>
                  <a:pt x="2489216" y="4059384"/>
                </a:cubicBezTo>
                <a:cubicBezTo>
                  <a:pt x="2490082" y="4060115"/>
                  <a:pt x="2491623" y="4061569"/>
                  <a:pt x="2492392" y="4062214"/>
                </a:cubicBezTo>
                <a:cubicBezTo>
                  <a:pt x="2512391" y="4079578"/>
                  <a:pt x="2531241" y="4092856"/>
                  <a:pt x="2548267" y="4103006"/>
                </a:cubicBezTo>
                <a:lnTo>
                  <a:pt x="2580364" y="4118739"/>
                </a:lnTo>
                <a:lnTo>
                  <a:pt x="2580364" y="4180173"/>
                </a:lnTo>
                <a:lnTo>
                  <a:pt x="2564783" y="4164668"/>
                </a:lnTo>
                <a:cubicBezTo>
                  <a:pt x="2547841" y="4152645"/>
                  <a:pt x="2505677" y="4146300"/>
                  <a:pt x="2476701" y="4127895"/>
                </a:cubicBezTo>
                <a:cubicBezTo>
                  <a:pt x="2475257" y="4136039"/>
                  <a:pt x="2476508" y="4129532"/>
                  <a:pt x="2474969" y="4137955"/>
                </a:cubicBezTo>
                <a:cubicBezTo>
                  <a:pt x="2398727" y="4557437"/>
                  <a:pt x="2447725" y="4574930"/>
                  <a:pt x="2488446" y="4603414"/>
                </a:cubicBezTo>
                <a:cubicBezTo>
                  <a:pt x="2504956" y="4614965"/>
                  <a:pt x="2536916" y="4584876"/>
                  <a:pt x="2572317" y="4541839"/>
                </a:cubicBezTo>
                <a:lnTo>
                  <a:pt x="2580364" y="4531342"/>
                </a:lnTo>
                <a:lnTo>
                  <a:pt x="2580364" y="4774746"/>
                </a:lnTo>
                <a:lnTo>
                  <a:pt x="2538214" y="4850449"/>
                </a:lnTo>
                <a:cubicBezTo>
                  <a:pt x="2465246" y="4993776"/>
                  <a:pt x="2444261" y="5214647"/>
                  <a:pt x="2436848" y="5306801"/>
                </a:cubicBezTo>
                <a:cubicBezTo>
                  <a:pt x="2429531" y="5398946"/>
                  <a:pt x="2449748" y="5774561"/>
                  <a:pt x="2453117" y="5901745"/>
                </a:cubicBezTo>
                <a:cubicBezTo>
                  <a:pt x="2456485" y="6028940"/>
                  <a:pt x="2452348" y="6168543"/>
                  <a:pt x="2484210" y="6278583"/>
                </a:cubicBezTo>
                <a:cubicBezTo>
                  <a:pt x="2490780" y="6301193"/>
                  <a:pt x="2516675" y="6331002"/>
                  <a:pt x="2551822" y="6362997"/>
                </a:cubicBezTo>
                <a:lnTo>
                  <a:pt x="2580364" y="6385606"/>
                </a:lnTo>
                <a:lnTo>
                  <a:pt x="2580364" y="6507682"/>
                </a:lnTo>
                <a:lnTo>
                  <a:pt x="2555832" y="6504873"/>
                </a:lnTo>
                <a:cubicBezTo>
                  <a:pt x="2509336" y="6503726"/>
                  <a:pt x="2411530" y="6403332"/>
                  <a:pt x="2373987" y="6442329"/>
                </a:cubicBezTo>
                <a:cubicBezTo>
                  <a:pt x="2350788" y="6466387"/>
                  <a:pt x="2340103" y="6494764"/>
                  <a:pt x="2326144" y="6535668"/>
                </a:cubicBezTo>
                <a:cubicBezTo>
                  <a:pt x="2304052" y="6600531"/>
                  <a:pt x="2301115" y="6640430"/>
                  <a:pt x="2302920" y="6677047"/>
                </a:cubicBezTo>
                <a:lnTo>
                  <a:pt x="2303539" y="6684708"/>
                </a:lnTo>
                <a:lnTo>
                  <a:pt x="2258433" y="6684708"/>
                </a:lnTo>
                <a:lnTo>
                  <a:pt x="2258553" y="6682687"/>
                </a:lnTo>
                <a:cubicBezTo>
                  <a:pt x="2262247" y="6635422"/>
                  <a:pt x="2266507" y="6587396"/>
                  <a:pt x="2264149" y="6532212"/>
                </a:cubicBezTo>
                <a:cubicBezTo>
                  <a:pt x="2260780" y="6455913"/>
                  <a:pt x="2231130" y="6448279"/>
                  <a:pt x="2204369" y="6439807"/>
                </a:cubicBezTo>
                <a:cubicBezTo>
                  <a:pt x="2096552" y="6405653"/>
                  <a:pt x="1894012" y="6647653"/>
                  <a:pt x="1848382" y="6577158"/>
                </a:cubicBezTo>
                <a:cubicBezTo>
                  <a:pt x="1813246" y="6522701"/>
                  <a:pt x="1971023" y="6522373"/>
                  <a:pt x="2049095" y="6307184"/>
                </a:cubicBezTo>
                <a:cubicBezTo>
                  <a:pt x="2127165" y="6091994"/>
                  <a:pt x="2114361" y="5998357"/>
                  <a:pt x="2115132" y="5877236"/>
                </a:cubicBezTo>
                <a:cubicBezTo>
                  <a:pt x="2115998" y="5756106"/>
                  <a:pt x="2159605" y="5497790"/>
                  <a:pt x="2162975" y="5370595"/>
                </a:cubicBezTo>
                <a:cubicBezTo>
                  <a:pt x="2166345" y="5243410"/>
                  <a:pt x="2186559" y="4867796"/>
                  <a:pt x="2179243" y="4775651"/>
                </a:cubicBezTo>
                <a:cubicBezTo>
                  <a:pt x="2171832" y="4683497"/>
                  <a:pt x="2150845" y="4462626"/>
                  <a:pt x="2077877" y="4319299"/>
                </a:cubicBezTo>
                <a:cubicBezTo>
                  <a:pt x="2008856" y="4183613"/>
                  <a:pt x="1888235" y="4009865"/>
                  <a:pt x="1874758" y="3990554"/>
                </a:cubicBezTo>
                <a:lnTo>
                  <a:pt x="1837696" y="3992442"/>
                </a:lnTo>
                <a:cubicBezTo>
                  <a:pt x="1837696" y="3992442"/>
                  <a:pt x="1809588" y="3976769"/>
                  <a:pt x="1762515" y="3981438"/>
                </a:cubicBezTo>
                <a:cubicBezTo>
                  <a:pt x="1737774" y="3983903"/>
                  <a:pt x="1694263" y="3984807"/>
                  <a:pt x="1660570" y="3992442"/>
                </a:cubicBezTo>
                <a:cubicBezTo>
                  <a:pt x="1630344" y="3999295"/>
                  <a:pt x="1608491" y="4013186"/>
                  <a:pt x="1608491" y="4013186"/>
                </a:cubicBezTo>
                <a:cubicBezTo>
                  <a:pt x="1608491" y="4013186"/>
                  <a:pt x="1613111" y="3998468"/>
                  <a:pt x="1604254" y="3990237"/>
                </a:cubicBezTo>
                <a:cubicBezTo>
                  <a:pt x="1597805" y="3984192"/>
                  <a:pt x="1544379" y="3981121"/>
                  <a:pt x="1544379" y="3981121"/>
                </a:cubicBezTo>
                <a:cubicBezTo>
                  <a:pt x="1544379" y="3981121"/>
                  <a:pt x="1475548" y="3926932"/>
                  <a:pt x="1454563" y="3911983"/>
                </a:cubicBezTo>
                <a:cubicBezTo>
                  <a:pt x="1362919" y="3846783"/>
                  <a:pt x="1295245" y="3850692"/>
                  <a:pt x="1295245" y="3850692"/>
                </a:cubicBezTo>
                <a:cubicBezTo>
                  <a:pt x="1295245" y="3850692"/>
                  <a:pt x="1242396" y="3852222"/>
                  <a:pt x="1215347" y="3856978"/>
                </a:cubicBezTo>
                <a:cubicBezTo>
                  <a:pt x="1188391" y="3861734"/>
                  <a:pt x="1159801" y="3866720"/>
                  <a:pt x="1159801" y="3866720"/>
                </a:cubicBezTo>
                <a:lnTo>
                  <a:pt x="1128129" y="3980812"/>
                </a:lnTo>
                <a:cubicBezTo>
                  <a:pt x="1128129" y="3980812"/>
                  <a:pt x="1132174" y="4070685"/>
                  <a:pt x="1139200" y="4093009"/>
                </a:cubicBezTo>
                <a:cubicBezTo>
                  <a:pt x="1146324" y="4115342"/>
                  <a:pt x="1166154" y="4170329"/>
                  <a:pt x="1166154" y="4170329"/>
                </a:cubicBezTo>
                <a:lnTo>
                  <a:pt x="1165577" y="4176297"/>
                </a:lnTo>
                <a:cubicBezTo>
                  <a:pt x="1165577" y="4176297"/>
                  <a:pt x="1162688" y="4166122"/>
                  <a:pt x="1160860" y="4168124"/>
                </a:cubicBezTo>
                <a:cubicBezTo>
                  <a:pt x="1158934" y="4170126"/>
                  <a:pt x="1152291" y="4260529"/>
                  <a:pt x="1152291" y="4260529"/>
                </a:cubicBezTo>
                <a:lnTo>
                  <a:pt x="1147383" y="4259269"/>
                </a:lnTo>
                <a:cubicBezTo>
                  <a:pt x="1147383" y="4259269"/>
                  <a:pt x="1154700" y="4168933"/>
                  <a:pt x="1153736" y="4160895"/>
                </a:cubicBezTo>
                <a:cubicBezTo>
                  <a:pt x="1152678" y="4152867"/>
                  <a:pt x="1134677" y="4101654"/>
                  <a:pt x="1133039" y="4093326"/>
                </a:cubicBezTo>
                <a:cubicBezTo>
                  <a:pt x="1131498" y="4085000"/>
                  <a:pt x="1122162" y="3998409"/>
                  <a:pt x="1122162" y="3998409"/>
                </a:cubicBezTo>
                <a:cubicBezTo>
                  <a:pt x="1122162" y="3998409"/>
                  <a:pt x="1100984" y="4032911"/>
                  <a:pt x="1098384" y="4035809"/>
                </a:cubicBezTo>
                <a:cubicBezTo>
                  <a:pt x="1095785" y="4038707"/>
                  <a:pt x="1062766" y="4067730"/>
                  <a:pt x="1059686" y="4075093"/>
                </a:cubicBezTo>
                <a:cubicBezTo>
                  <a:pt x="1056605" y="4082468"/>
                  <a:pt x="1038892" y="4124141"/>
                  <a:pt x="1035909" y="4131669"/>
                </a:cubicBezTo>
                <a:cubicBezTo>
                  <a:pt x="1032827" y="4139197"/>
                  <a:pt x="1008761" y="4166150"/>
                  <a:pt x="1007125" y="4174102"/>
                </a:cubicBezTo>
                <a:cubicBezTo>
                  <a:pt x="1005489" y="4182043"/>
                  <a:pt x="962170" y="4304628"/>
                  <a:pt x="957549" y="4313330"/>
                </a:cubicBezTo>
                <a:cubicBezTo>
                  <a:pt x="952929" y="4322032"/>
                  <a:pt x="943878" y="4325268"/>
                  <a:pt x="943878" y="4325268"/>
                </a:cubicBezTo>
                <a:lnTo>
                  <a:pt x="943687" y="4319924"/>
                </a:lnTo>
                <a:cubicBezTo>
                  <a:pt x="943687" y="4319924"/>
                  <a:pt x="951099" y="4313417"/>
                  <a:pt x="953216" y="4309874"/>
                </a:cubicBezTo>
                <a:cubicBezTo>
                  <a:pt x="955239" y="4306331"/>
                  <a:pt x="998558" y="4188532"/>
                  <a:pt x="997980" y="4184471"/>
                </a:cubicBezTo>
                <a:cubicBezTo>
                  <a:pt x="997499" y="4180407"/>
                  <a:pt x="996632" y="4175036"/>
                  <a:pt x="996632" y="4175036"/>
                </a:cubicBezTo>
                <a:lnTo>
                  <a:pt x="1003563" y="4170954"/>
                </a:lnTo>
                <a:cubicBezTo>
                  <a:pt x="1003563" y="4170954"/>
                  <a:pt x="1010688" y="4157728"/>
                  <a:pt x="1013671" y="4153983"/>
                </a:cubicBezTo>
                <a:cubicBezTo>
                  <a:pt x="1016656" y="4150238"/>
                  <a:pt x="1027630" y="4136906"/>
                  <a:pt x="1030132" y="4131351"/>
                </a:cubicBezTo>
                <a:cubicBezTo>
                  <a:pt x="1032635" y="4125807"/>
                  <a:pt x="1050156" y="4078580"/>
                  <a:pt x="1053525" y="4073207"/>
                </a:cubicBezTo>
                <a:cubicBezTo>
                  <a:pt x="1056894" y="4067836"/>
                  <a:pt x="1065269" y="4053714"/>
                  <a:pt x="1074510" y="4046494"/>
                </a:cubicBezTo>
                <a:cubicBezTo>
                  <a:pt x="1083848" y="4039284"/>
                  <a:pt x="1092897" y="4032632"/>
                  <a:pt x="1096939" y="4025441"/>
                </a:cubicBezTo>
                <a:cubicBezTo>
                  <a:pt x="1101079" y="4018250"/>
                  <a:pt x="1114269" y="3995638"/>
                  <a:pt x="1119562" y="3982064"/>
                </a:cubicBezTo>
                <a:cubicBezTo>
                  <a:pt x="1124954" y="3968500"/>
                  <a:pt x="1139970" y="3902241"/>
                  <a:pt x="1139970" y="3902241"/>
                </a:cubicBezTo>
                <a:cubicBezTo>
                  <a:pt x="1139970" y="3902241"/>
                  <a:pt x="1129574" y="3908460"/>
                  <a:pt x="1124182" y="3909779"/>
                </a:cubicBezTo>
                <a:cubicBezTo>
                  <a:pt x="1118697" y="3911098"/>
                  <a:pt x="1104930" y="3911666"/>
                  <a:pt x="1104930" y="3911666"/>
                </a:cubicBezTo>
                <a:cubicBezTo>
                  <a:pt x="1104930" y="3911666"/>
                  <a:pt x="1100790" y="3924748"/>
                  <a:pt x="1094438" y="3932093"/>
                </a:cubicBezTo>
                <a:cubicBezTo>
                  <a:pt x="1087987" y="3939438"/>
                  <a:pt x="1078361" y="3945926"/>
                  <a:pt x="1078361" y="3945926"/>
                </a:cubicBezTo>
                <a:lnTo>
                  <a:pt x="1076531" y="3977039"/>
                </a:lnTo>
                <a:lnTo>
                  <a:pt x="1074318" y="3951577"/>
                </a:lnTo>
                <a:cubicBezTo>
                  <a:pt x="1074318" y="3951577"/>
                  <a:pt x="1071815" y="3948910"/>
                  <a:pt x="1066231" y="3952212"/>
                </a:cubicBezTo>
                <a:cubicBezTo>
                  <a:pt x="1060648" y="3955515"/>
                  <a:pt x="1044379" y="3969810"/>
                  <a:pt x="1044379" y="3969810"/>
                </a:cubicBezTo>
                <a:lnTo>
                  <a:pt x="1040433" y="3968866"/>
                </a:lnTo>
                <a:cubicBezTo>
                  <a:pt x="1040433" y="3968866"/>
                  <a:pt x="1054391" y="3952366"/>
                  <a:pt x="1060071" y="3949064"/>
                </a:cubicBezTo>
                <a:cubicBezTo>
                  <a:pt x="1065751" y="3945763"/>
                  <a:pt x="1075184" y="3943721"/>
                  <a:pt x="1075184" y="3943721"/>
                </a:cubicBezTo>
                <a:cubicBezTo>
                  <a:pt x="1075184" y="3943721"/>
                  <a:pt x="1083366" y="3936974"/>
                  <a:pt x="1086063" y="3933036"/>
                </a:cubicBezTo>
                <a:cubicBezTo>
                  <a:pt x="1088757" y="3929100"/>
                  <a:pt x="1099733" y="3910096"/>
                  <a:pt x="1099733" y="3910096"/>
                </a:cubicBezTo>
                <a:lnTo>
                  <a:pt x="1090010" y="3905697"/>
                </a:lnTo>
                <a:lnTo>
                  <a:pt x="1090779" y="3900354"/>
                </a:lnTo>
                <a:cubicBezTo>
                  <a:pt x="1090779" y="3900354"/>
                  <a:pt x="1103197" y="3904253"/>
                  <a:pt x="1109069" y="3904118"/>
                </a:cubicBezTo>
                <a:cubicBezTo>
                  <a:pt x="1114941" y="3903993"/>
                  <a:pt x="1139585" y="3897995"/>
                  <a:pt x="1139008" y="3891239"/>
                </a:cubicBezTo>
                <a:cubicBezTo>
                  <a:pt x="1138429" y="3884480"/>
                  <a:pt x="1109936" y="3885511"/>
                  <a:pt x="1104546" y="3888726"/>
                </a:cubicBezTo>
                <a:cubicBezTo>
                  <a:pt x="1099154" y="3891941"/>
                  <a:pt x="1088854" y="3892182"/>
                  <a:pt x="1088854" y="3892182"/>
                </a:cubicBezTo>
                <a:lnTo>
                  <a:pt x="1083463" y="3900037"/>
                </a:lnTo>
                <a:cubicBezTo>
                  <a:pt x="1083463" y="3900037"/>
                  <a:pt x="1068735" y="3899922"/>
                  <a:pt x="1064017" y="3904754"/>
                </a:cubicBezTo>
                <a:cubicBezTo>
                  <a:pt x="1059397" y="3909586"/>
                  <a:pt x="1037256" y="3919838"/>
                  <a:pt x="1037256" y="3919838"/>
                </a:cubicBezTo>
                <a:cubicBezTo>
                  <a:pt x="1037256" y="3919838"/>
                  <a:pt x="991625" y="3944761"/>
                  <a:pt x="966886" y="3957555"/>
                </a:cubicBezTo>
                <a:cubicBezTo>
                  <a:pt x="942050" y="3970349"/>
                  <a:pt x="864749" y="4001404"/>
                  <a:pt x="842320" y="4027953"/>
                </a:cubicBezTo>
                <a:cubicBezTo>
                  <a:pt x="819891" y="4054503"/>
                  <a:pt x="806509" y="4089246"/>
                  <a:pt x="796306" y="4107468"/>
                </a:cubicBezTo>
                <a:cubicBezTo>
                  <a:pt x="786101" y="4125691"/>
                  <a:pt x="753757" y="4156332"/>
                  <a:pt x="742398" y="4177559"/>
                </a:cubicBezTo>
                <a:cubicBezTo>
                  <a:pt x="731037" y="4198775"/>
                  <a:pt x="689355" y="4245473"/>
                  <a:pt x="663461" y="4285038"/>
                </a:cubicBezTo>
                <a:cubicBezTo>
                  <a:pt x="637469" y="4324611"/>
                  <a:pt x="598866" y="4351489"/>
                  <a:pt x="585871" y="4376817"/>
                </a:cubicBezTo>
                <a:cubicBezTo>
                  <a:pt x="572874" y="4402144"/>
                  <a:pt x="538894" y="4464505"/>
                  <a:pt x="538894" y="4464505"/>
                </a:cubicBezTo>
                <a:lnTo>
                  <a:pt x="523973" y="4607813"/>
                </a:lnTo>
                <a:cubicBezTo>
                  <a:pt x="523973" y="4607822"/>
                  <a:pt x="525512" y="4682332"/>
                  <a:pt x="529555" y="4703366"/>
                </a:cubicBezTo>
                <a:cubicBezTo>
                  <a:pt x="533599" y="4724389"/>
                  <a:pt x="538509" y="4760248"/>
                  <a:pt x="538509" y="4760248"/>
                </a:cubicBezTo>
                <a:cubicBezTo>
                  <a:pt x="538509" y="4760248"/>
                  <a:pt x="533985" y="4750978"/>
                  <a:pt x="528593" y="4760248"/>
                </a:cubicBezTo>
                <a:cubicBezTo>
                  <a:pt x="523106" y="4769519"/>
                  <a:pt x="515116" y="4791891"/>
                  <a:pt x="512517" y="4811163"/>
                </a:cubicBezTo>
                <a:cubicBezTo>
                  <a:pt x="509822" y="4830436"/>
                  <a:pt x="505875" y="4851998"/>
                  <a:pt x="501350" y="4865533"/>
                </a:cubicBezTo>
                <a:cubicBezTo>
                  <a:pt x="496923" y="4879077"/>
                  <a:pt x="480172" y="4898851"/>
                  <a:pt x="480172" y="4898851"/>
                </a:cubicBezTo>
                <a:cubicBezTo>
                  <a:pt x="480172" y="4898851"/>
                  <a:pt x="495382" y="4865437"/>
                  <a:pt x="496826" y="4856109"/>
                </a:cubicBezTo>
                <a:cubicBezTo>
                  <a:pt x="498270" y="4846771"/>
                  <a:pt x="499329" y="4828318"/>
                  <a:pt x="503950" y="4813993"/>
                </a:cubicBezTo>
                <a:cubicBezTo>
                  <a:pt x="508667" y="4799669"/>
                  <a:pt x="523011" y="4750189"/>
                  <a:pt x="523011" y="4750189"/>
                </a:cubicBezTo>
                <a:lnTo>
                  <a:pt x="516463" y="4642700"/>
                </a:lnTo>
                <a:lnTo>
                  <a:pt x="512517" y="4610643"/>
                </a:lnTo>
                <a:lnTo>
                  <a:pt x="481519" y="4663763"/>
                </a:lnTo>
                <a:lnTo>
                  <a:pt x="441859" y="4731022"/>
                </a:lnTo>
                <a:lnTo>
                  <a:pt x="437334" y="4724736"/>
                </a:lnTo>
                <a:lnTo>
                  <a:pt x="474396" y="4656534"/>
                </a:lnTo>
                <a:lnTo>
                  <a:pt x="509340" y="4593046"/>
                </a:lnTo>
                <a:cubicBezTo>
                  <a:pt x="509340" y="4593046"/>
                  <a:pt x="518583" y="4515524"/>
                  <a:pt x="513865" y="4506928"/>
                </a:cubicBezTo>
                <a:cubicBezTo>
                  <a:pt x="509244" y="4498331"/>
                  <a:pt x="427226" y="4551874"/>
                  <a:pt x="427226" y="4551874"/>
                </a:cubicBezTo>
                <a:cubicBezTo>
                  <a:pt x="427226" y="4551874"/>
                  <a:pt x="398540" y="4585691"/>
                  <a:pt x="386795" y="4596820"/>
                </a:cubicBezTo>
                <a:cubicBezTo>
                  <a:pt x="374955" y="4607938"/>
                  <a:pt x="310842" y="4669105"/>
                  <a:pt x="310842" y="4669105"/>
                </a:cubicBezTo>
                <a:lnTo>
                  <a:pt x="309783" y="4657158"/>
                </a:lnTo>
                <a:cubicBezTo>
                  <a:pt x="309783" y="4657158"/>
                  <a:pt x="349251" y="4616900"/>
                  <a:pt x="357820" y="4606244"/>
                </a:cubicBezTo>
                <a:cubicBezTo>
                  <a:pt x="366387" y="4595598"/>
                  <a:pt x="398443" y="4547475"/>
                  <a:pt x="398443" y="4547475"/>
                </a:cubicBezTo>
                <a:cubicBezTo>
                  <a:pt x="398443" y="4547475"/>
                  <a:pt x="413269" y="4527038"/>
                  <a:pt x="434543" y="4517614"/>
                </a:cubicBezTo>
                <a:cubicBezTo>
                  <a:pt x="455818" y="4508189"/>
                  <a:pt x="501159" y="4480214"/>
                  <a:pt x="501159" y="4480214"/>
                </a:cubicBezTo>
                <a:lnTo>
                  <a:pt x="522624" y="4456331"/>
                </a:lnTo>
                <a:lnTo>
                  <a:pt x="558917" y="4364562"/>
                </a:lnTo>
                <a:cubicBezTo>
                  <a:pt x="558917" y="4364562"/>
                  <a:pt x="544958" y="4361482"/>
                  <a:pt x="535717" y="4355446"/>
                </a:cubicBezTo>
                <a:cubicBezTo>
                  <a:pt x="526380" y="4349400"/>
                  <a:pt x="516080" y="4349468"/>
                  <a:pt x="516080" y="4349468"/>
                </a:cubicBezTo>
                <a:cubicBezTo>
                  <a:pt x="516080" y="4349468"/>
                  <a:pt x="506644" y="4365881"/>
                  <a:pt x="495093" y="4373361"/>
                </a:cubicBezTo>
                <a:cubicBezTo>
                  <a:pt x="483542" y="4380831"/>
                  <a:pt x="472664" y="4380899"/>
                  <a:pt x="472664" y="4380899"/>
                </a:cubicBezTo>
                <a:cubicBezTo>
                  <a:pt x="472664" y="4380899"/>
                  <a:pt x="464482" y="4419904"/>
                  <a:pt x="458801" y="4436530"/>
                </a:cubicBezTo>
                <a:cubicBezTo>
                  <a:pt x="453026" y="4453144"/>
                  <a:pt x="436757" y="4491218"/>
                  <a:pt x="436757" y="4491218"/>
                </a:cubicBezTo>
                <a:lnTo>
                  <a:pt x="428767" y="4496243"/>
                </a:lnTo>
                <a:cubicBezTo>
                  <a:pt x="428767" y="4496243"/>
                  <a:pt x="443013" y="4457794"/>
                  <a:pt x="448405" y="4442190"/>
                </a:cubicBezTo>
                <a:cubicBezTo>
                  <a:pt x="453892" y="4426576"/>
                  <a:pt x="463134" y="4383729"/>
                  <a:pt x="463134" y="4383729"/>
                </a:cubicBezTo>
                <a:cubicBezTo>
                  <a:pt x="463134" y="4383729"/>
                  <a:pt x="453218" y="4375122"/>
                  <a:pt x="445036" y="4377124"/>
                </a:cubicBezTo>
                <a:cubicBezTo>
                  <a:pt x="436949" y="4379136"/>
                  <a:pt x="409995" y="4388128"/>
                  <a:pt x="409995" y="4388128"/>
                </a:cubicBezTo>
                <a:lnTo>
                  <a:pt x="409995" y="4382467"/>
                </a:lnTo>
                <a:cubicBezTo>
                  <a:pt x="409995" y="4382467"/>
                  <a:pt x="436084" y="4370126"/>
                  <a:pt x="441088" y="4370531"/>
                </a:cubicBezTo>
                <a:cubicBezTo>
                  <a:pt x="446095" y="4370925"/>
                  <a:pt x="466888" y="4375247"/>
                  <a:pt x="466888" y="4375247"/>
                </a:cubicBezTo>
                <a:cubicBezTo>
                  <a:pt x="466888" y="4375247"/>
                  <a:pt x="476129" y="4369789"/>
                  <a:pt x="484696" y="4364245"/>
                </a:cubicBezTo>
                <a:cubicBezTo>
                  <a:pt x="493362" y="4358690"/>
                  <a:pt x="511554" y="4340043"/>
                  <a:pt x="511554" y="4340043"/>
                </a:cubicBezTo>
                <a:lnTo>
                  <a:pt x="485370" y="4314900"/>
                </a:lnTo>
                <a:lnTo>
                  <a:pt x="451197" y="4263359"/>
                </a:lnTo>
                <a:lnTo>
                  <a:pt x="454374" y="4250470"/>
                </a:lnTo>
                <a:lnTo>
                  <a:pt x="485178" y="4306418"/>
                </a:lnTo>
                <a:lnTo>
                  <a:pt x="517811" y="4334701"/>
                </a:lnTo>
                <a:cubicBezTo>
                  <a:pt x="517811" y="4334701"/>
                  <a:pt x="523106" y="4340901"/>
                  <a:pt x="531962" y="4340986"/>
                </a:cubicBezTo>
                <a:cubicBezTo>
                  <a:pt x="540722" y="4341074"/>
                  <a:pt x="567773" y="4341400"/>
                  <a:pt x="568832" y="4341930"/>
                </a:cubicBezTo>
                <a:cubicBezTo>
                  <a:pt x="569891" y="4342459"/>
                  <a:pt x="670007" y="4245251"/>
                  <a:pt x="701293" y="4200180"/>
                </a:cubicBezTo>
                <a:cubicBezTo>
                  <a:pt x="732578" y="4155120"/>
                  <a:pt x="747788" y="4106718"/>
                  <a:pt x="760399" y="4091123"/>
                </a:cubicBezTo>
                <a:cubicBezTo>
                  <a:pt x="773009" y="4075537"/>
                  <a:pt x="795632" y="4060164"/>
                  <a:pt x="807856" y="4045243"/>
                </a:cubicBezTo>
                <a:cubicBezTo>
                  <a:pt x="819986" y="4030322"/>
                  <a:pt x="835004" y="4005321"/>
                  <a:pt x="835004" y="4005321"/>
                </a:cubicBezTo>
                <a:cubicBezTo>
                  <a:pt x="835004" y="4005321"/>
                  <a:pt x="790819" y="4004253"/>
                  <a:pt x="766175" y="3996205"/>
                </a:cubicBezTo>
                <a:cubicBezTo>
                  <a:pt x="743167" y="3988716"/>
                  <a:pt x="703700" y="3964467"/>
                  <a:pt x="703700" y="3964467"/>
                </a:cubicBezTo>
                <a:cubicBezTo>
                  <a:pt x="703700" y="3964467"/>
                  <a:pt x="618697" y="3896359"/>
                  <a:pt x="607915" y="3895955"/>
                </a:cubicBezTo>
                <a:cubicBezTo>
                  <a:pt x="596653" y="3895532"/>
                  <a:pt x="570084" y="3908441"/>
                  <a:pt x="566233" y="3921408"/>
                </a:cubicBezTo>
                <a:cubicBezTo>
                  <a:pt x="562383" y="3934374"/>
                  <a:pt x="556511" y="3983325"/>
                  <a:pt x="556511" y="3983325"/>
                </a:cubicBezTo>
                <a:lnTo>
                  <a:pt x="553142" y="3985837"/>
                </a:lnTo>
                <a:lnTo>
                  <a:pt x="561515" y="3922977"/>
                </a:lnTo>
                <a:cubicBezTo>
                  <a:pt x="561515" y="3922977"/>
                  <a:pt x="553527" y="3916604"/>
                  <a:pt x="546979" y="3917325"/>
                </a:cubicBezTo>
                <a:cubicBezTo>
                  <a:pt x="540530" y="3918039"/>
                  <a:pt x="528593" y="3917634"/>
                  <a:pt x="528593" y="3917634"/>
                </a:cubicBezTo>
                <a:cubicBezTo>
                  <a:pt x="528593" y="3917634"/>
                  <a:pt x="518293" y="3931275"/>
                  <a:pt x="512709" y="3932728"/>
                </a:cubicBezTo>
                <a:cubicBezTo>
                  <a:pt x="507126" y="3934173"/>
                  <a:pt x="495863" y="3929580"/>
                  <a:pt x="495863" y="3929580"/>
                </a:cubicBezTo>
                <a:lnTo>
                  <a:pt x="497211" y="3923613"/>
                </a:lnTo>
                <a:cubicBezTo>
                  <a:pt x="497211" y="3923613"/>
                  <a:pt x="508570" y="3928580"/>
                  <a:pt x="510881" y="3928320"/>
                </a:cubicBezTo>
                <a:cubicBezTo>
                  <a:pt x="513288" y="3928069"/>
                  <a:pt x="525224" y="3916065"/>
                  <a:pt x="525224" y="3916065"/>
                </a:cubicBezTo>
                <a:lnTo>
                  <a:pt x="506549" y="3903184"/>
                </a:lnTo>
                <a:lnTo>
                  <a:pt x="508378" y="3898151"/>
                </a:lnTo>
                <a:lnTo>
                  <a:pt x="530519" y="3911039"/>
                </a:lnTo>
                <a:cubicBezTo>
                  <a:pt x="530519" y="3911039"/>
                  <a:pt x="538219" y="3908796"/>
                  <a:pt x="544188" y="3910404"/>
                </a:cubicBezTo>
                <a:cubicBezTo>
                  <a:pt x="550253" y="3912022"/>
                  <a:pt x="562286" y="3914496"/>
                  <a:pt x="562286" y="3914496"/>
                </a:cubicBezTo>
                <a:lnTo>
                  <a:pt x="545440" y="3895319"/>
                </a:lnTo>
                <a:lnTo>
                  <a:pt x="548232" y="3891556"/>
                </a:lnTo>
                <a:cubicBezTo>
                  <a:pt x="548232" y="3891546"/>
                  <a:pt x="556799" y="3898766"/>
                  <a:pt x="560457" y="3904437"/>
                </a:cubicBezTo>
                <a:cubicBezTo>
                  <a:pt x="564212" y="3910115"/>
                  <a:pt x="567002" y="3910722"/>
                  <a:pt x="567002" y="3910722"/>
                </a:cubicBezTo>
                <a:cubicBezTo>
                  <a:pt x="567002" y="3910722"/>
                  <a:pt x="577881" y="3899546"/>
                  <a:pt x="582694" y="3897207"/>
                </a:cubicBezTo>
                <a:cubicBezTo>
                  <a:pt x="587507" y="3894867"/>
                  <a:pt x="598192" y="3889669"/>
                  <a:pt x="598192" y="3889669"/>
                </a:cubicBezTo>
                <a:cubicBezTo>
                  <a:pt x="598192" y="3889669"/>
                  <a:pt x="577014" y="3870455"/>
                  <a:pt x="571432" y="3865469"/>
                </a:cubicBezTo>
                <a:cubicBezTo>
                  <a:pt x="565848" y="3860472"/>
                  <a:pt x="551024" y="3844097"/>
                  <a:pt x="551024" y="3844097"/>
                </a:cubicBezTo>
                <a:cubicBezTo>
                  <a:pt x="551024" y="3844097"/>
                  <a:pt x="523491" y="3835088"/>
                  <a:pt x="515501" y="3834981"/>
                </a:cubicBezTo>
                <a:cubicBezTo>
                  <a:pt x="507416" y="3834866"/>
                  <a:pt x="464482" y="3837811"/>
                  <a:pt x="464482" y="3837811"/>
                </a:cubicBezTo>
                <a:cubicBezTo>
                  <a:pt x="464482" y="3837811"/>
                  <a:pt x="445806" y="3828147"/>
                  <a:pt x="439356" y="3823034"/>
                </a:cubicBezTo>
                <a:cubicBezTo>
                  <a:pt x="432907" y="3817933"/>
                  <a:pt x="415098" y="3801347"/>
                  <a:pt x="415098" y="3801347"/>
                </a:cubicBezTo>
                <a:lnTo>
                  <a:pt x="378999" y="3804812"/>
                </a:lnTo>
                <a:cubicBezTo>
                  <a:pt x="378999" y="3804812"/>
                  <a:pt x="347424" y="3776471"/>
                  <a:pt x="335006" y="3769608"/>
                </a:cubicBezTo>
                <a:cubicBezTo>
                  <a:pt x="322586" y="3762744"/>
                  <a:pt x="278304" y="3744146"/>
                  <a:pt x="278304" y="3744146"/>
                </a:cubicBezTo>
                <a:lnTo>
                  <a:pt x="278690" y="3738804"/>
                </a:lnTo>
                <a:cubicBezTo>
                  <a:pt x="278690" y="3738804"/>
                  <a:pt x="327112" y="3756593"/>
                  <a:pt x="334812" y="3761434"/>
                </a:cubicBezTo>
                <a:cubicBezTo>
                  <a:pt x="342514" y="3766278"/>
                  <a:pt x="380441" y="3794126"/>
                  <a:pt x="380441" y="3794126"/>
                </a:cubicBezTo>
                <a:lnTo>
                  <a:pt x="415482" y="3794126"/>
                </a:lnTo>
                <a:lnTo>
                  <a:pt x="462364" y="3828069"/>
                </a:lnTo>
                <a:cubicBezTo>
                  <a:pt x="462364" y="3828069"/>
                  <a:pt x="500581" y="3824998"/>
                  <a:pt x="508570" y="3824604"/>
                </a:cubicBezTo>
                <a:cubicBezTo>
                  <a:pt x="516560" y="3824218"/>
                  <a:pt x="543996" y="3829946"/>
                  <a:pt x="543996" y="3829946"/>
                </a:cubicBezTo>
                <a:cubicBezTo>
                  <a:pt x="543996" y="3829946"/>
                  <a:pt x="539181" y="3796350"/>
                  <a:pt x="528593" y="3780611"/>
                </a:cubicBezTo>
                <a:cubicBezTo>
                  <a:pt x="523203" y="3772649"/>
                  <a:pt x="506357" y="3753340"/>
                  <a:pt x="489318" y="3738804"/>
                </a:cubicBezTo>
                <a:cubicBezTo>
                  <a:pt x="472567" y="3724604"/>
                  <a:pt x="455624" y="3715238"/>
                  <a:pt x="455624" y="3715238"/>
                </a:cubicBezTo>
                <a:lnTo>
                  <a:pt x="463518" y="3710838"/>
                </a:lnTo>
                <a:cubicBezTo>
                  <a:pt x="463518" y="3710838"/>
                  <a:pt x="489511" y="3729369"/>
                  <a:pt x="496249" y="3736608"/>
                </a:cubicBezTo>
                <a:cubicBezTo>
                  <a:pt x="502988" y="3743847"/>
                  <a:pt x="520796" y="3759866"/>
                  <a:pt x="520796" y="3759866"/>
                </a:cubicBezTo>
                <a:cubicBezTo>
                  <a:pt x="520796" y="3759866"/>
                  <a:pt x="520217" y="3722852"/>
                  <a:pt x="518101" y="3709578"/>
                </a:cubicBezTo>
                <a:cubicBezTo>
                  <a:pt x="514539" y="3687764"/>
                  <a:pt x="506934" y="3657720"/>
                  <a:pt x="506934" y="3657720"/>
                </a:cubicBezTo>
                <a:lnTo>
                  <a:pt x="512132" y="3656150"/>
                </a:lnTo>
                <a:cubicBezTo>
                  <a:pt x="512132" y="3656150"/>
                  <a:pt x="523203" y="3697948"/>
                  <a:pt x="523973" y="3713668"/>
                </a:cubicBezTo>
                <a:cubicBezTo>
                  <a:pt x="524839" y="3729379"/>
                  <a:pt x="528786" y="3767722"/>
                  <a:pt x="528786" y="3767722"/>
                </a:cubicBezTo>
                <a:cubicBezTo>
                  <a:pt x="528786" y="3767722"/>
                  <a:pt x="539181" y="3784509"/>
                  <a:pt x="543611" y="3801038"/>
                </a:cubicBezTo>
                <a:cubicBezTo>
                  <a:pt x="548039" y="3817557"/>
                  <a:pt x="555548" y="3835289"/>
                  <a:pt x="555548" y="3835289"/>
                </a:cubicBezTo>
                <a:cubicBezTo>
                  <a:pt x="555548" y="3835289"/>
                  <a:pt x="565078" y="3848872"/>
                  <a:pt x="577978" y="3861377"/>
                </a:cubicBezTo>
                <a:cubicBezTo>
                  <a:pt x="590781" y="3873824"/>
                  <a:pt x="606856" y="3885057"/>
                  <a:pt x="613692" y="3890612"/>
                </a:cubicBezTo>
                <a:cubicBezTo>
                  <a:pt x="626495" y="3901144"/>
                  <a:pt x="704854" y="3942153"/>
                  <a:pt x="704854" y="3942153"/>
                </a:cubicBezTo>
                <a:cubicBezTo>
                  <a:pt x="704854" y="3942153"/>
                  <a:pt x="754526" y="3971474"/>
                  <a:pt x="764345" y="3977039"/>
                </a:cubicBezTo>
                <a:cubicBezTo>
                  <a:pt x="774165" y="3982603"/>
                  <a:pt x="799868" y="4001952"/>
                  <a:pt x="829420" y="3992442"/>
                </a:cubicBezTo>
                <a:cubicBezTo>
                  <a:pt x="858974" y="3982930"/>
                  <a:pt x="941665" y="3929667"/>
                  <a:pt x="978150" y="3912609"/>
                </a:cubicBezTo>
                <a:cubicBezTo>
                  <a:pt x="1014633" y="3895551"/>
                  <a:pt x="1190413" y="3821465"/>
                  <a:pt x="1190413" y="3821465"/>
                </a:cubicBezTo>
                <a:lnTo>
                  <a:pt x="1173567" y="3786579"/>
                </a:lnTo>
                <a:lnTo>
                  <a:pt x="1103293" y="3760174"/>
                </a:lnTo>
                <a:cubicBezTo>
                  <a:pt x="1103293" y="3760183"/>
                  <a:pt x="1034945" y="3693896"/>
                  <a:pt x="1020602" y="3677204"/>
                </a:cubicBezTo>
                <a:cubicBezTo>
                  <a:pt x="1006258" y="3660521"/>
                  <a:pt x="904218" y="3576636"/>
                  <a:pt x="904218" y="3576636"/>
                </a:cubicBezTo>
                <a:lnTo>
                  <a:pt x="912497" y="3566894"/>
                </a:lnTo>
                <a:cubicBezTo>
                  <a:pt x="912497" y="3566894"/>
                  <a:pt x="996152" y="3631440"/>
                  <a:pt x="1006355" y="3642317"/>
                </a:cubicBezTo>
                <a:cubicBezTo>
                  <a:pt x="1016463" y="3653205"/>
                  <a:pt x="1050733" y="3695061"/>
                  <a:pt x="1059300" y="3703917"/>
                </a:cubicBezTo>
                <a:cubicBezTo>
                  <a:pt x="1067867" y="3712783"/>
                  <a:pt x="1110225" y="3746668"/>
                  <a:pt x="1110225" y="3746668"/>
                </a:cubicBezTo>
                <a:cubicBezTo>
                  <a:pt x="1110225" y="3746668"/>
                  <a:pt x="1159031" y="3764486"/>
                  <a:pt x="1168177" y="3768346"/>
                </a:cubicBezTo>
                <a:cubicBezTo>
                  <a:pt x="1177321" y="3772207"/>
                  <a:pt x="1219099" y="3816748"/>
                  <a:pt x="1219099" y="3816748"/>
                </a:cubicBezTo>
                <a:cubicBezTo>
                  <a:pt x="1219099" y="3816748"/>
                  <a:pt x="1247112" y="3821254"/>
                  <a:pt x="1274645" y="3808893"/>
                </a:cubicBezTo>
                <a:cubicBezTo>
                  <a:pt x="1302272" y="3796534"/>
                  <a:pt x="1314499" y="3792865"/>
                  <a:pt x="1314499" y="3792865"/>
                </a:cubicBezTo>
                <a:lnTo>
                  <a:pt x="1280805" y="3766460"/>
                </a:lnTo>
                <a:cubicBezTo>
                  <a:pt x="1280805" y="3766469"/>
                  <a:pt x="1238065" y="3594203"/>
                  <a:pt x="1219775" y="3578523"/>
                </a:cubicBezTo>
                <a:cubicBezTo>
                  <a:pt x="1201483" y="3562831"/>
                  <a:pt x="1159513" y="3554851"/>
                  <a:pt x="1137661" y="3528234"/>
                </a:cubicBezTo>
                <a:cubicBezTo>
                  <a:pt x="1115711" y="3501616"/>
                  <a:pt x="1063825" y="3422632"/>
                  <a:pt x="1063825" y="3422632"/>
                </a:cubicBezTo>
                <a:cubicBezTo>
                  <a:pt x="1063825" y="3422632"/>
                  <a:pt x="1055161" y="3396794"/>
                  <a:pt x="1050156" y="3377686"/>
                </a:cubicBezTo>
                <a:cubicBezTo>
                  <a:pt x="1045150" y="3358586"/>
                  <a:pt x="1059012" y="3330497"/>
                  <a:pt x="1048807" y="3311368"/>
                </a:cubicBezTo>
                <a:cubicBezTo>
                  <a:pt x="1038507" y="3292251"/>
                  <a:pt x="933580" y="3189747"/>
                  <a:pt x="933580" y="3189747"/>
                </a:cubicBezTo>
                <a:lnTo>
                  <a:pt x="851272" y="3175289"/>
                </a:lnTo>
                <a:lnTo>
                  <a:pt x="849059" y="3166173"/>
                </a:lnTo>
                <a:lnTo>
                  <a:pt x="897095" y="3172767"/>
                </a:lnTo>
                <a:lnTo>
                  <a:pt x="929536" y="3179688"/>
                </a:lnTo>
                <a:cubicBezTo>
                  <a:pt x="929536" y="3179688"/>
                  <a:pt x="922990" y="3156845"/>
                  <a:pt x="916733" y="3138198"/>
                </a:cubicBezTo>
                <a:cubicBezTo>
                  <a:pt x="910379" y="3119552"/>
                  <a:pt x="912113" y="3077225"/>
                  <a:pt x="912113" y="3077225"/>
                </a:cubicBezTo>
                <a:lnTo>
                  <a:pt x="918657" y="3076281"/>
                </a:lnTo>
                <a:cubicBezTo>
                  <a:pt x="918657" y="3076281"/>
                  <a:pt x="917985" y="3113188"/>
                  <a:pt x="920295" y="3125944"/>
                </a:cubicBezTo>
                <a:cubicBezTo>
                  <a:pt x="922605" y="3138698"/>
                  <a:pt x="935505" y="3176858"/>
                  <a:pt x="935505" y="3176858"/>
                </a:cubicBezTo>
                <a:lnTo>
                  <a:pt x="993648" y="3230284"/>
                </a:lnTo>
                <a:lnTo>
                  <a:pt x="1011650" y="3244426"/>
                </a:lnTo>
                <a:lnTo>
                  <a:pt x="1004911" y="3215200"/>
                </a:lnTo>
                <a:lnTo>
                  <a:pt x="1003948" y="3163968"/>
                </a:lnTo>
                <a:lnTo>
                  <a:pt x="997788" y="3131913"/>
                </a:lnTo>
                <a:lnTo>
                  <a:pt x="1001542" y="3130343"/>
                </a:lnTo>
                <a:lnTo>
                  <a:pt x="1009147" y="3163342"/>
                </a:lnTo>
                <a:lnTo>
                  <a:pt x="1010494" y="3214257"/>
                </a:lnTo>
                <a:lnTo>
                  <a:pt x="1015884" y="3244118"/>
                </a:lnTo>
                <a:lnTo>
                  <a:pt x="1037256" y="3274287"/>
                </a:lnTo>
                <a:lnTo>
                  <a:pt x="1049771" y="3246005"/>
                </a:lnTo>
                <a:lnTo>
                  <a:pt x="1053717" y="3229660"/>
                </a:lnTo>
                <a:lnTo>
                  <a:pt x="1043417" y="3193511"/>
                </a:lnTo>
                <a:lnTo>
                  <a:pt x="1047171" y="3164604"/>
                </a:lnTo>
                <a:lnTo>
                  <a:pt x="1053332" y="3167741"/>
                </a:lnTo>
                <a:lnTo>
                  <a:pt x="1049384" y="3193511"/>
                </a:lnTo>
                <a:cubicBezTo>
                  <a:pt x="1049384" y="3193511"/>
                  <a:pt x="1067867" y="3237485"/>
                  <a:pt x="1056510" y="3257316"/>
                </a:cubicBezTo>
                <a:cubicBezTo>
                  <a:pt x="1045150" y="3277147"/>
                  <a:pt x="1042646" y="3284972"/>
                  <a:pt x="1042646" y="3284972"/>
                </a:cubicBezTo>
                <a:lnTo>
                  <a:pt x="1055931" y="3295033"/>
                </a:lnTo>
                <a:cubicBezTo>
                  <a:pt x="1055931" y="3295033"/>
                  <a:pt x="1059494" y="3338054"/>
                  <a:pt x="1066040" y="3372034"/>
                </a:cubicBezTo>
                <a:cubicBezTo>
                  <a:pt x="1072585" y="3406006"/>
                  <a:pt x="1102717" y="3449345"/>
                  <a:pt x="1102717" y="3449345"/>
                </a:cubicBezTo>
                <a:lnTo>
                  <a:pt x="1095015" y="3407547"/>
                </a:lnTo>
                <a:lnTo>
                  <a:pt x="1098769" y="3399056"/>
                </a:lnTo>
                <a:lnTo>
                  <a:pt x="1090779" y="3362292"/>
                </a:lnTo>
                <a:lnTo>
                  <a:pt x="1094438" y="3359145"/>
                </a:lnTo>
                <a:lnTo>
                  <a:pt x="1104064" y="3400317"/>
                </a:lnTo>
                <a:lnTo>
                  <a:pt x="1100887" y="3411320"/>
                </a:lnTo>
                <a:lnTo>
                  <a:pt x="1108684" y="3451857"/>
                </a:lnTo>
                <a:cubicBezTo>
                  <a:pt x="1108684" y="3451857"/>
                  <a:pt x="1111957" y="3474143"/>
                  <a:pt x="1133233" y="3495860"/>
                </a:cubicBezTo>
                <a:cubicBezTo>
                  <a:pt x="1154603" y="3517578"/>
                  <a:pt x="1200424" y="3520840"/>
                  <a:pt x="1228245" y="3555891"/>
                </a:cubicBezTo>
                <a:cubicBezTo>
                  <a:pt x="1256066" y="3590941"/>
                  <a:pt x="1268002" y="3627396"/>
                  <a:pt x="1284559" y="3683182"/>
                </a:cubicBezTo>
                <a:cubicBezTo>
                  <a:pt x="1301117" y="3738967"/>
                  <a:pt x="1344244" y="3795156"/>
                  <a:pt x="1369657" y="3809519"/>
                </a:cubicBezTo>
                <a:cubicBezTo>
                  <a:pt x="1395072" y="3823882"/>
                  <a:pt x="1468232" y="3821091"/>
                  <a:pt x="1494225" y="3858864"/>
                </a:cubicBezTo>
                <a:cubicBezTo>
                  <a:pt x="1520120" y="3896638"/>
                  <a:pt x="1516655" y="3907737"/>
                  <a:pt x="1563631" y="3917952"/>
                </a:cubicBezTo>
                <a:cubicBezTo>
                  <a:pt x="1610608" y="3928166"/>
                  <a:pt x="1644686" y="3942123"/>
                  <a:pt x="1679824" y="3926443"/>
                </a:cubicBezTo>
                <a:cubicBezTo>
                  <a:pt x="1714960" y="3910751"/>
                  <a:pt x="1729784" y="3895955"/>
                  <a:pt x="1729784" y="3895955"/>
                </a:cubicBezTo>
                <a:cubicBezTo>
                  <a:pt x="1729784" y="3895955"/>
                  <a:pt x="1722083" y="3860481"/>
                  <a:pt x="1698112" y="3846917"/>
                </a:cubicBezTo>
                <a:cubicBezTo>
                  <a:pt x="1674143" y="3833364"/>
                  <a:pt x="1667501" y="3819223"/>
                  <a:pt x="1651327" y="3803550"/>
                </a:cubicBezTo>
                <a:cubicBezTo>
                  <a:pt x="1635060" y="3787879"/>
                  <a:pt x="1598575" y="3779331"/>
                  <a:pt x="1584039" y="3772438"/>
                </a:cubicBezTo>
                <a:cubicBezTo>
                  <a:pt x="1569503" y="3765545"/>
                  <a:pt x="1542549" y="3755852"/>
                  <a:pt x="1523200" y="3764890"/>
                </a:cubicBezTo>
                <a:cubicBezTo>
                  <a:pt x="1503755" y="3773939"/>
                  <a:pt x="1463612" y="3766932"/>
                  <a:pt x="1456778" y="3763004"/>
                </a:cubicBezTo>
                <a:cubicBezTo>
                  <a:pt x="1449847" y="3759077"/>
                  <a:pt x="1438680" y="3744782"/>
                  <a:pt x="1438680" y="3744782"/>
                </a:cubicBezTo>
                <a:lnTo>
                  <a:pt x="1440507" y="3741007"/>
                </a:lnTo>
                <a:cubicBezTo>
                  <a:pt x="1440507" y="3741007"/>
                  <a:pt x="1453312" y="3756257"/>
                  <a:pt x="1458509" y="3757978"/>
                </a:cubicBezTo>
                <a:cubicBezTo>
                  <a:pt x="1463709" y="3759702"/>
                  <a:pt x="1510204" y="3764621"/>
                  <a:pt x="1519156" y="3761753"/>
                </a:cubicBezTo>
                <a:cubicBezTo>
                  <a:pt x="1528207" y="3758874"/>
                  <a:pt x="1565941" y="3754735"/>
                  <a:pt x="1578938" y="3759240"/>
                </a:cubicBezTo>
                <a:cubicBezTo>
                  <a:pt x="1591837" y="3763736"/>
                  <a:pt x="1609936" y="3770888"/>
                  <a:pt x="1619562" y="3770552"/>
                </a:cubicBezTo>
                <a:cubicBezTo>
                  <a:pt x="1629188" y="3770214"/>
                  <a:pt x="1641413" y="3766758"/>
                  <a:pt x="1648921" y="3779032"/>
                </a:cubicBezTo>
                <a:cubicBezTo>
                  <a:pt x="1656431" y="3791315"/>
                  <a:pt x="1675876" y="3814862"/>
                  <a:pt x="1675876" y="3814862"/>
                </a:cubicBezTo>
                <a:lnTo>
                  <a:pt x="1674914" y="3790035"/>
                </a:lnTo>
                <a:cubicBezTo>
                  <a:pt x="1674914" y="3790035"/>
                  <a:pt x="1682999" y="3809846"/>
                  <a:pt x="1694358" y="3824296"/>
                </a:cubicBezTo>
                <a:cubicBezTo>
                  <a:pt x="1705622" y="3838735"/>
                  <a:pt x="1721409" y="3846841"/>
                  <a:pt x="1728051" y="3859808"/>
                </a:cubicBezTo>
                <a:cubicBezTo>
                  <a:pt x="1734694" y="3872774"/>
                  <a:pt x="1745861" y="3895638"/>
                  <a:pt x="1745861" y="3895638"/>
                </a:cubicBezTo>
                <a:cubicBezTo>
                  <a:pt x="1745861" y="3895638"/>
                  <a:pt x="1748941" y="3906399"/>
                  <a:pt x="1769926" y="3905380"/>
                </a:cubicBezTo>
                <a:cubicBezTo>
                  <a:pt x="1777820" y="3904995"/>
                  <a:pt x="1780997" y="3903763"/>
                  <a:pt x="1789757" y="3902550"/>
                </a:cubicBezTo>
                <a:cubicBezTo>
                  <a:pt x="1754428" y="3868124"/>
                  <a:pt x="1734115" y="3848920"/>
                  <a:pt x="1674914" y="3790035"/>
                </a:cubicBezTo>
                <a:cubicBezTo>
                  <a:pt x="1570177" y="3685944"/>
                  <a:pt x="1458029" y="3571871"/>
                  <a:pt x="1427609" y="3531690"/>
                </a:cubicBezTo>
                <a:cubicBezTo>
                  <a:pt x="1372160" y="3458479"/>
                  <a:pt x="1308048" y="3279351"/>
                  <a:pt x="1249905" y="3117145"/>
                </a:cubicBezTo>
                <a:cubicBezTo>
                  <a:pt x="1226032" y="3109791"/>
                  <a:pt x="1110995" y="3074653"/>
                  <a:pt x="1083463" y="3062458"/>
                </a:cubicBezTo>
                <a:cubicBezTo>
                  <a:pt x="1051887" y="3048460"/>
                  <a:pt x="991819" y="2963573"/>
                  <a:pt x="962458" y="2951194"/>
                </a:cubicBezTo>
                <a:cubicBezTo>
                  <a:pt x="933193" y="2938815"/>
                  <a:pt x="861477" y="2943108"/>
                  <a:pt x="819891" y="2998971"/>
                </a:cubicBezTo>
                <a:cubicBezTo>
                  <a:pt x="790530" y="3038468"/>
                  <a:pt x="728150" y="3122228"/>
                  <a:pt x="714962" y="3161456"/>
                </a:cubicBezTo>
                <a:cubicBezTo>
                  <a:pt x="708031" y="3182192"/>
                  <a:pt x="683869" y="3203957"/>
                  <a:pt x="670969" y="3232797"/>
                </a:cubicBezTo>
                <a:cubicBezTo>
                  <a:pt x="657974" y="3261841"/>
                  <a:pt x="652102" y="3289371"/>
                  <a:pt x="652102" y="3289371"/>
                </a:cubicBezTo>
                <a:lnTo>
                  <a:pt x="645169" y="3280891"/>
                </a:lnTo>
                <a:lnTo>
                  <a:pt x="656529" y="3247257"/>
                </a:lnTo>
                <a:cubicBezTo>
                  <a:pt x="656529" y="3247257"/>
                  <a:pt x="636313" y="3279341"/>
                  <a:pt x="623607" y="3309174"/>
                </a:cubicBezTo>
                <a:cubicBezTo>
                  <a:pt x="621295" y="3314507"/>
                  <a:pt x="620333" y="3318223"/>
                  <a:pt x="617830" y="3324885"/>
                </a:cubicBezTo>
                <a:cubicBezTo>
                  <a:pt x="618120" y="3327263"/>
                  <a:pt x="618312" y="3332277"/>
                  <a:pt x="618600" y="3334000"/>
                </a:cubicBezTo>
                <a:cubicBezTo>
                  <a:pt x="622740" y="3355035"/>
                  <a:pt x="627746" y="3391201"/>
                  <a:pt x="627746" y="3391201"/>
                </a:cubicBezTo>
                <a:cubicBezTo>
                  <a:pt x="627746" y="3391201"/>
                  <a:pt x="623030" y="3381930"/>
                  <a:pt x="617638" y="3391201"/>
                </a:cubicBezTo>
                <a:cubicBezTo>
                  <a:pt x="612151" y="3400470"/>
                  <a:pt x="604161" y="3422526"/>
                  <a:pt x="601563" y="3441806"/>
                </a:cubicBezTo>
                <a:cubicBezTo>
                  <a:pt x="598866" y="3461079"/>
                  <a:pt x="595112" y="3482634"/>
                  <a:pt x="590684" y="3496177"/>
                </a:cubicBezTo>
                <a:cubicBezTo>
                  <a:pt x="586160" y="3509713"/>
                  <a:pt x="569409" y="3529802"/>
                  <a:pt x="569409" y="3529802"/>
                </a:cubicBezTo>
                <a:cubicBezTo>
                  <a:pt x="569409" y="3529802"/>
                  <a:pt x="584427" y="3496399"/>
                  <a:pt x="585871" y="3487062"/>
                </a:cubicBezTo>
                <a:cubicBezTo>
                  <a:pt x="587314" y="3477724"/>
                  <a:pt x="588566" y="3459259"/>
                  <a:pt x="593187" y="3444945"/>
                </a:cubicBezTo>
                <a:cubicBezTo>
                  <a:pt x="597904" y="3430622"/>
                  <a:pt x="612248" y="3380823"/>
                  <a:pt x="612248" y="3380833"/>
                </a:cubicBezTo>
                <a:lnTo>
                  <a:pt x="610033" y="3346255"/>
                </a:lnTo>
                <a:cubicBezTo>
                  <a:pt x="602236" y="3368396"/>
                  <a:pt x="591840" y="3397179"/>
                  <a:pt x="591840" y="3397179"/>
                </a:cubicBezTo>
                <a:lnTo>
                  <a:pt x="590492" y="3395917"/>
                </a:lnTo>
                <a:cubicBezTo>
                  <a:pt x="590492" y="3395917"/>
                  <a:pt x="599348" y="3361600"/>
                  <a:pt x="609071" y="3330227"/>
                </a:cubicBezTo>
                <a:lnTo>
                  <a:pt x="605700" y="3273663"/>
                </a:lnTo>
                <a:lnTo>
                  <a:pt x="601755" y="3241605"/>
                </a:lnTo>
                <a:lnTo>
                  <a:pt x="570565" y="3294714"/>
                </a:lnTo>
                <a:lnTo>
                  <a:pt x="531193" y="3361975"/>
                </a:lnTo>
                <a:lnTo>
                  <a:pt x="526380" y="3355690"/>
                </a:lnTo>
                <a:lnTo>
                  <a:pt x="563633" y="3287485"/>
                </a:lnTo>
                <a:lnTo>
                  <a:pt x="598386" y="3223999"/>
                </a:lnTo>
                <a:cubicBezTo>
                  <a:pt x="598386" y="3223999"/>
                  <a:pt x="607818" y="3146487"/>
                  <a:pt x="603102" y="3137890"/>
                </a:cubicBezTo>
                <a:cubicBezTo>
                  <a:pt x="598481" y="3129284"/>
                  <a:pt x="516463" y="3182826"/>
                  <a:pt x="516463" y="3182826"/>
                </a:cubicBezTo>
                <a:cubicBezTo>
                  <a:pt x="516463" y="3182826"/>
                  <a:pt x="487777" y="3216644"/>
                  <a:pt x="476033" y="3227773"/>
                </a:cubicBezTo>
                <a:cubicBezTo>
                  <a:pt x="468524" y="3234828"/>
                  <a:pt x="447731" y="3254716"/>
                  <a:pt x="427805" y="3273663"/>
                </a:cubicBezTo>
                <a:cubicBezTo>
                  <a:pt x="441666" y="3299373"/>
                  <a:pt x="461978" y="3330545"/>
                  <a:pt x="461978" y="3330545"/>
                </a:cubicBezTo>
                <a:lnTo>
                  <a:pt x="461305" y="3336513"/>
                </a:lnTo>
                <a:cubicBezTo>
                  <a:pt x="461305" y="3336513"/>
                  <a:pt x="437334" y="3302040"/>
                  <a:pt x="423664" y="3278062"/>
                </a:cubicBezTo>
                <a:cubicBezTo>
                  <a:pt x="423569" y="3277906"/>
                  <a:pt x="423569" y="3277897"/>
                  <a:pt x="423472" y="3277743"/>
                </a:cubicBezTo>
                <a:cubicBezTo>
                  <a:pt x="415289" y="3285542"/>
                  <a:pt x="402390" y="3297756"/>
                  <a:pt x="401620" y="3298489"/>
                </a:cubicBezTo>
                <a:lnTo>
                  <a:pt x="396325" y="3360406"/>
                </a:lnTo>
                <a:lnTo>
                  <a:pt x="392090" y="3355690"/>
                </a:lnTo>
                <a:cubicBezTo>
                  <a:pt x="392090" y="3355690"/>
                  <a:pt x="401525" y="3251472"/>
                  <a:pt x="400849" y="3230284"/>
                </a:cubicBezTo>
                <a:cubicBezTo>
                  <a:pt x="400176" y="3209867"/>
                  <a:pt x="398346" y="3159049"/>
                  <a:pt x="396325" y="3159569"/>
                </a:cubicBezTo>
                <a:cubicBezTo>
                  <a:pt x="382561" y="3162957"/>
                  <a:pt x="345497" y="3231854"/>
                  <a:pt x="345497" y="3231854"/>
                </a:cubicBezTo>
                <a:cubicBezTo>
                  <a:pt x="345497" y="3231854"/>
                  <a:pt x="329902" y="3255670"/>
                  <a:pt x="320950" y="3292520"/>
                </a:cubicBezTo>
                <a:cubicBezTo>
                  <a:pt x="311901" y="3329360"/>
                  <a:pt x="312671" y="3367674"/>
                  <a:pt x="309398" y="3379265"/>
                </a:cubicBezTo>
                <a:cubicBezTo>
                  <a:pt x="304875" y="3395484"/>
                  <a:pt x="254047" y="3498373"/>
                  <a:pt x="254047" y="3498373"/>
                </a:cubicBezTo>
                <a:lnTo>
                  <a:pt x="173184" y="3667779"/>
                </a:lnTo>
                <a:lnTo>
                  <a:pt x="251159" y="3495234"/>
                </a:lnTo>
                <a:lnTo>
                  <a:pt x="304488" y="3377377"/>
                </a:lnTo>
                <a:lnTo>
                  <a:pt x="315945" y="3291260"/>
                </a:lnTo>
                <a:cubicBezTo>
                  <a:pt x="315945" y="3291260"/>
                  <a:pt x="337894" y="3236726"/>
                  <a:pt x="335583" y="3233433"/>
                </a:cubicBezTo>
                <a:cubicBezTo>
                  <a:pt x="333368" y="3230208"/>
                  <a:pt x="274359" y="3248267"/>
                  <a:pt x="271375" y="3252600"/>
                </a:cubicBezTo>
                <a:cubicBezTo>
                  <a:pt x="267813" y="3257798"/>
                  <a:pt x="212075" y="3354120"/>
                  <a:pt x="212075" y="3354120"/>
                </a:cubicBezTo>
                <a:lnTo>
                  <a:pt x="208898" y="3350664"/>
                </a:lnTo>
                <a:cubicBezTo>
                  <a:pt x="208898" y="3350664"/>
                  <a:pt x="267139" y="3253437"/>
                  <a:pt x="265983" y="3250404"/>
                </a:cubicBezTo>
                <a:cubicBezTo>
                  <a:pt x="265213" y="3248508"/>
                  <a:pt x="248175" y="3242038"/>
                  <a:pt x="231521" y="3240026"/>
                </a:cubicBezTo>
                <a:cubicBezTo>
                  <a:pt x="215444" y="3238092"/>
                  <a:pt x="199946" y="3240662"/>
                  <a:pt x="199946" y="3240662"/>
                </a:cubicBezTo>
                <a:cubicBezTo>
                  <a:pt x="199946" y="3240662"/>
                  <a:pt x="182040" y="3255969"/>
                  <a:pt x="167986" y="3267058"/>
                </a:cubicBezTo>
                <a:cubicBezTo>
                  <a:pt x="159515" y="3273788"/>
                  <a:pt x="142476" y="3279948"/>
                  <a:pt x="142476" y="3279948"/>
                </a:cubicBezTo>
                <a:lnTo>
                  <a:pt x="123222" y="3303831"/>
                </a:lnTo>
                <a:lnTo>
                  <a:pt x="121202" y="3301319"/>
                </a:lnTo>
                <a:lnTo>
                  <a:pt x="140069" y="3274287"/>
                </a:lnTo>
                <a:cubicBezTo>
                  <a:pt x="140069" y="3274287"/>
                  <a:pt x="153740" y="3270138"/>
                  <a:pt x="166446" y="3260455"/>
                </a:cubicBezTo>
                <a:cubicBezTo>
                  <a:pt x="179056" y="3250780"/>
                  <a:pt x="190994" y="3239411"/>
                  <a:pt x="192053" y="3234059"/>
                </a:cubicBezTo>
                <a:cubicBezTo>
                  <a:pt x="193112" y="3227792"/>
                  <a:pt x="185313" y="3227773"/>
                  <a:pt x="185313" y="3227773"/>
                </a:cubicBezTo>
                <a:lnTo>
                  <a:pt x="184833" y="3224625"/>
                </a:lnTo>
                <a:lnTo>
                  <a:pt x="201293" y="3225568"/>
                </a:lnTo>
                <a:cubicBezTo>
                  <a:pt x="201293" y="3225568"/>
                  <a:pt x="250485" y="3229814"/>
                  <a:pt x="267139" y="3235319"/>
                </a:cubicBezTo>
                <a:cubicBezTo>
                  <a:pt x="288413" y="3228899"/>
                  <a:pt x="305163" y="3223393"/>
                  <a:pt x="341745" y="3216769"/>
                </a:cubicBezTo>
                <a:cubicBezTo>
                  <a:pt x="344247" y="3216318"/>
                  <a:pt x="356279" y="3202676"/>
                  <a:pt x="368120" y="3183144"/>
                </a:cubicBezTo>
                <a:cubicBezTo>
                  <a:pt x="376784" y="3168916"/>
                  <a:pt x="385545" y="3151936"/>
                  <a:pt x="393341" y="3135686"/>
                </a:cubicBezTo>
                <a:cubicBezTo>
                  <a:pt x="407010" y="3106940"/>
                  <a:pt x="417215" y="3080825"/>
                  <a:pt x="416156" y="3077542"/>
                </a:cubicBezTo>
                <a:cubicBezTo>
                  <a:pt x="413172" y="3068368"/>
                  <a:pt x="349637" y="3072863"/>
                  <a:pt x="304875" y="3069686"/>
                </a:cubicBezTo>
                <a:cubicBezTo>
                  <a:pt x="276860" y="3067703"/>
                  <a:pt x="250485" y="3059396"/>
                  <a:pt x="233446" y="3056489"/>
                </a:cubicBezTo>
                <a:cubicBezTo>
                  <a:pt x="223049" y="3054699"/>
                  <a:pt x="215444" y="3057115"/>
                  <a:pt x="215444" y="3057115"/>
                </a:cubicBezTo>
                <a:cubicBezTo>
                  <a:pt x="215444" y="3057115"/>
                  <a:pt x="186566" y="3021920"/>
                  <a:pt x="170971" y="3009030"/>
                </a:cubicBezTo>
                <a:cubicBezTo>
                  <a:pt x="166349" y="3005160"/>
                  <a:pt x="147097" y="2989575"/>
                  <a:pt x="138433" y="2985773"/>
                </a:cubicBezTo>
                <a:cubicBezTo>
                  <a:pt x="118314" y="2976897"/>
                  <a:pt x="98579" y="2981374"/>
                  <a:pt x="98579" y="2981374"/>
                </a:cubicBezTo>
                <a:cubicBezTo>
                  <a:pt x="98579" y="2981374"/>
                  <a:pt x="119083" y="2963507"/>
                  <a:pt x="139684" y="2972565"/>
                </a:cubicBezTo>
                <a:cubicBezTo>
                  <a:pt x="176361" y="2988699"/>
                  <a:pt x="213520" y="3034925"/>
                  <a:pt x="225552" y="3036369"/>
                </a:cubicBezTo>
                <a:cubicBezTo>
                  <a:pt x="311614" y="3046669"/>
                  <a:pt x="413654" y="3046603"/>
                  <a:pt x="441474" y="3048941"/>
                </a:cubicBezTo>
                <a:cubicBezTo>
                  <a:pt x="460728" y="3050558"/>
                  <a:pt x="506260" y="3047324"/>
                  <a:pt x="544476" y="3045168"/>
                </a:cubicBezTo>
                <a:cubicBezTo>
                  <a:pt x="547653" y="3031603"/>
                  <a:pt x="552179" y="3014373"/>
                  <a:pt x="552179" y="3014373"/>
                </a:cubicBezTo>
                <a:cubicBezTo>
                  <a:pt x="552179" y="3014373"/>
                  <a:pt x="542263" y="3005758"/>
                  <a:pt x="534081" y="3007770"/>
                </a:cubicBezTo>
                <a:cubicBezTo>
                  <a:pt x="525994" y="3009781"/>
                  <a:pt x="499041" y="3018772"/>
                  <a:pt x="499041" y="3018772"/>
                </a:cubicBezTo>
                <a:lnTo>
                  <a:pt x="499232" y="3013112"/>
                </a:lnTo>
                <a:cubicBezTo>
                  <a:pt x="499232" y="3013112"/>
                  <a:pt x="525417" y="3001079"/>
                  <a:pt x="530327" y="3001484"/>
                </a:cubicBezTo>
                <a:cubicBezTo>
                  <a:pt x="535332" y="3001887"/>
                  <a:pt x="556125" y="3006200"/>
                  <a:pt x="556125" y="3006200"/>
                </a:cubicBezTo>
                <a:cubicBezTo>
                  <a:pt x="556125" y="3006200"/>
                  <a:pt x="565174" y="3000751"/>
                  <a:pt x="573742" y="2995196"/>
                </a:cubicBezTo>
                <a:cubicBezTo>
                  <a:pt x="582020" y="2989932"/>
                  <a:pt x="597422" y="2973710"/>
                  <a:pt x="599156" y="2971939"/>
                </a:cubicBezTo>
                <a:cubicBezTo>
                  <a:pt x="591743" y="2965306"/>
                  <a:pt x="584330" y="2957595"/>
                  <a:pt x="576533" y="2948056"/>
                </a:cubicBezTo>
                <a:lnTo>
                  <a:pt x="574415" y="2945851"/>
                </a:lnTo>
                <a:lnTo>
                  <a:pt x="572587" y="2943021"/>
                </a:lnTo>
                <a:cubicBezTo>
                  <a:pt x="553911" y="2919360"/>
                  <a:pt x="535524" y="2892810"/>
                  <a:pt x="522049" y="2879854"/>
                </a:cubicBezTo>
                <a:cubicBezTo>
                  <a:pt x="501254" y="2859820"/>
                  <a:pt x="407492" y="2795784"/>
                  <a:pt x="383812" y="2788392"/>
                </a:cubicBezTo>
                <a:cubicBezTo>
                  <a:pt x="345306" y="2776407"/>
                  <a:pt x="340588" y="2779949"/>
                  <a:pt x="320373" y="2790279"/>
                </a:cubicBezTo>
                <a:cubicBezTo>
                  <a:pt x="307185" y="2796988"/>
                  <a:pt x="286391" y="2824712"/>
                  <a:pt x="280904" y="2833963"/>
                </a:cubicBezTo>
                <a:cubicBezTo>
                  <a:pt x="269352" y="2853245"/>
                  <a:pt x="257608" y="2872247"/>
                  <a:pt x="252314" y="2897141"/>
                </a:cubicBezTo>
                <a:cubicBezTo>
                  <a:pt x="248175" y="2916635"/>
                  <a:pt x="255587" y="2952995"/>
                  <a:pt x="256646" y="2979168"/>
                </a:cubicBezTo>
                <a:cubicBezTo>
                  <a:pt x="257416" y="2997440"/>
                  <a:pt x="243939" y="3025367"/>
                  <a:pt x="243939" y="3025367"/>
                </a:cubicBezTo>
                <a:cubicBezTo>
                  <a:pt x="243939" y="3025367"/>
                  <a:pt x="253757" y="2997449"/>
                  <a:pt x="249137" y="2966597"/>
                </a:cubicBezTo>
                <a:cubicBezTo>
                  <a:pt x="243939" y="2931913"/>
                  <a:pt x="242880" y="2916838"/>
                  <a:pt x="245575" y="2896825"/>
                </a:cubicBezTo>
                <a:cubicBezTo>
                  <a:pt x="248367" y="2876050"/>
                  <a:pt x="276091" y="2820082"/>
                  <a:pt x="274359" y="2816684"/>
                </a:cubicBezTo>
                <a:cubicBezTo>
                  <a:pt x="272241" y="2812660"/>
                  <a:pt x="233734" y="2833646"/>
                  <a:pt x="216792" y="2838998"/>
                </a:cubicBezTo>
                <a:cubicBezTo>
                  <a:pt x="199849" y="2844340"/>
                  <a:pt x="162018" y="2848413"/>
                  <a:pt x="126207" y="2856278"/>
                </a:cubicBezTo>
                <a:cubicBezTo>
                  <a:pt x="120238" y="2857586"/>
                  <a:pt x="99830" y="2904264"/>
                  <a:pt x="79519" y="2929516"/>
                </a:cubicBezTo>
                <a:cubicBezTo>
                  <a:pt x="60940" y="2952628"/>
                  <a:pt x="28701" y="2971083"/>
                  <a:pt x="18477" y="2964403"/>
                </a:cubicBezTo>
                <a:cubicBezTo>
                  <a:pt x="12808" y="2960696"/>
                  <a:pt x="53719" y="2955853"/>
                  <a:pt x="75380" y="2925107"/>
                </a:cubicBezTo>
                <a:cubicBezTo>
                  <a:pt x="95594" y="2896477"/>
                  <a:pt x="114463" y="2861446"/>
                  <a:pt x="111671" y="2854401"/>
                </a:cubicBezTo>
                <a:cubicBezTo>
                  <a:pt x="108686" y="2846718"/>
                  <a:pt x="63250" y="2852995"/>
                  <a:pt x="40088" y="2844966"/>
                </a:cubicBezTo>
                <a:cubicBezTo>
                  <a:pt x="35670" y="2843435"/>
                  <a:pt x="23503" y="2830083"/>
                  <a:pt x="18477" y="2822653"/>
                </a:cubicBezTo>
                <a:cubicBezTo>
                  <a:pt x="14964" y="2817464"/>
                  <a:pt x="5953" y="2817675"/>
                  <a:pt x="1814" y="2816684"/>
                </a:cubicBezTo>
                <a:cubicBezTo>
                  <a:pt x="-7293" y="2814498"/>
                  <a:pt x="20855" y="2814798"/>
                  <a:pt x="20855" y="2814798"/>
                </a:cubicBezTo>
                <a:cubicBezTo>
                  <a:pt x="20855" y="2814798"/>
                  <a:pt x="32878" y="2839556"/>
                  <a:pt x="45046" y="2840248"/>
                </a:cubicBezTo>
                <a:cubicBezTo>
                  <a:pt x="51986" y="2840643"/>
                  <a:pt x="95594" y="2838073"/>
                  <a:pt x="135256" y="2837428"/>
                </a:cubicBezTo>
                <a:cubicBezTo>
                  <a:pt x="165099" y="2836939"/>
                  <a:pt x="191762" y="2833847"/>
                  <a:pt x="197346" y="2833338"/>
                </a:cubicBezTo>
                <a:cubicBezTo>
                  <a:pt x="212461" y="2831970"/>
                  <a:pt x="232579" y="2827407"/>
                  <a:pt x="231906" y="2819821"/>
                </a:cubicBezTo>
                <a:cubicBezTo>
                  <a:pt x="231233" y="2812247"/>
                  <a:pt x="219295" y="2811842"/>
                  <a:pt x="210054" y="2805680"/>
                </a:cubicBezTo>
                <a:cubicBezTo>
                  <a:pt x="200620" y="2799394"/>
                  <a:pt x="174436" y="2763892"/>
                  <a:pt x="164038" y="2756027"/>
                </a:cubicBezTo>
                <a:cubicBezTo>
                  <a:pt x="147769" y="2743695"/>
                  <a:pt x="135737" y="2737679"/>
                  <a:pt x="125533" y="2736225"/>
                </a:cubicBezTo>
                <a:cubicBezTo>
                  <a:pt x="117447" y="2735071"/>
                  <a:pt x="96847" y="2738681"/>
                  <a:pt x="79134" y="2743763"/>
                </a:cubicBezTo>
                <a:cubicBezTo>
                  <a:pt x="57475" y="2750011"/>
                  <a:pt x="37114" y="2758848"/>
                  <a:pt x="37114" y="2758848"/>
                </a:cubicBezTo>
                <a:cubicBezTo>
                  <a:pt x="37114" y="2758857"/>
                  <a:pt x="40502" y="2743725"/>
                  <a:pt x="54395" y="2737168"/>
                </a:cubicBezTo>
                <a:cubicBezTo>
                  <a:pt x="68257" y="2730604"/>
                  <a:pt x="114366" y="2730767"/>
                  <a:pt x="115040" y="2724597"/>
                </a:cubicBezTo>
                <a:cubicBezTo>
                  <a:pt x="115811" y="2718417"/>
                  <a:pt x="78748" y="2679333"/>
                  <a:pt x="78748" y="2679333"/>
                </a:cubicBezTo>
                <a:lnTo>
                  <a:pt x="85871" y="2671795"/>
                </a:lnTo>
                <a:cubicBezTo>
                  <a:pt x="85871" y="2671795"/>
                  <a:pt x="92225" y="2685033"/>
                  <a:pt x="101563" y="2695997"/>
                </a:cubicBezTo>
                <a:cubicBezTo>
                  <a:pt x="112730" y="2709127"/>
                  <a:pt x="127555" y="2720544"/>
                  <a:pt x="132464" y="2723027"/>
                </a:cubicBezTo>
                <a:cubicBezTo>
                  <a:pt x="141610" y="2727561"/>
                  <a:pt x="164038" y="2741789"/>
                  <a:pt x="179538" y="2754765"/>
                </a:cubicBezTo>
                <a:cubicBezTo>
                  <a:pt x="190800" y="2764240"/>
                  <a:pt x="198308" y="2786130"/>
                  <a:pt x="219969" y="2794678"/>
                </a:cubicBezTo>
                <a:cubicBezTo>
                  <a:pt x="237297" y="2801532"/>
                  <a:pt x="268486" y="2796286"/>
                  <a:pt x="288606" y="2786515"/>
                </a:cubicBezTo>
                <a:cubicBezTo>
                  <a:pt x="308725" y="2776733"/>
                  <a:pt x="359168" y="2752254"/>
                  <a:pt x="359168" y="2752254"/>
                </a:cubicBezTo>
                <a:lnTo>
                  <a:pt x="402679" y="2769852"/>
                </a:lnTo>
                <a:cubicBezTo>
                  <a:pt x="402679" y="2769852"/>
                  <a:pt x="382271" y="2756644"/>
                  <a:pt x="357435" y="2729622"/>
                </a:cubicBezTo>
                <a:cubicBezTo>
                  <a:pt x="332502" y="2702600"/>
                  <a:pt x="299098" y="2656075"/>
                  <a:pt x="299098" y="2656075"/>
                </a:cubicBezTo>
                <a:lnTo>
                  <a:pt x="316330" y="2646026"/>
                </a:lnTo>
                <a:cubicBezTo>
                  <a:pt x="316330" y="2646026"/>
                  <a:pt x="338374" y="2683589"/>
                  <a:pt x="354837" y="2699770"/>
                </a:cubicBezTo>
                <a:cubicBezTo>
                  <a:pt x="371297" y="2715942"/>
                  <a:pt x="420392" y="2772748"/>
                  <a:pt x="447057" y="2788709"/>
                </a:cubicBezTo>
                <a:cubicBezTo>
                  <a:pt x="492783" y="2816058"/>
                  <a:pt x="540337" y="2864181"/>
                  <a:pt x="566811" y="2884877"/>
                </a:cubicBezTo>
                <a:cubicBezTo>
                  <a:pt x="582791" y="2897373"/>
                  <a:pt x="587123" y="2938680"/>
                  <a:pt x="637084" y="2954968"/>
                </a:cubicBezTo>
                <a:cubicBezTo>
                  <a:pt x="646421" y="2958020"/>
                  <a:pt x="657395" y="2960186"/>
                  <a:pt x="668756" y="2961881"/>
                </a:cubicBezTo>
                <a:cubicBezTo>
                  <a:pt x="685985" y="2946255"/>
                  <a:pt x="762132" y="2871727"/>
                  <a:pt x="790337" y="2831143"/>
                </a:cubicBezTo>
                <a:cubicBezTo>
                  <a:pt x="793996" y="2825935"/>
                  <a:pt x="796689" y="2820670"/>
                  <a:pt x="799868" y="2815422"/>
                </a:cubicBezTo>
                <a:cubicBezTo>
                  <a:pt x="796306" y="2812420"/>
                  <a:pt x="796209" y="2811822"/>
                  <a:pt x="792166" y="2808829"/>
                </a:cubicBezTo>
                <a:cubicBezTo>
                  <a:pt x="778304" y="2798480"/>
                  <a:pt x="762227" y="2791539"/>
                  <a:pt x="762227" y="2791539"/>
                </a:cubicBezTo>
                <a:cubicBezTo>
                  <a:pt x="762227" y="2791539"/>
                  <a:pt x="777437" y="2794581"/>
                  <a:pt x="792166" y="2802850"/>
                </a:cubicBezTo>
                <a:cubicBezTo>
                  <a:pt x="797461" y="2805874"/>
                  <a:pt x="798133" y="2807172"/>
                  <a:pt x="802658" y="2810706"/>
                </a:cubicBezTo>
                <a:cubicBezTo>
                  <a:pt x="825474" y="2772171"/>
                  <a:pt x="838950" y="2735022"/>
                  <a:pt x="849636" y="2721767"/>
                </a:cubicBezTo>
                <a:cubicBezTo>
                  <a:pt x="862246" y="2706181"/>
                  <a:pt x="884675" y="2691116"/>
                  <a:pt x="896902" y="2676195"/>
                </a:cubicBezTo>
                <a:cubicBezTo>
                  <a:pt x="898346" y="2674337"/>
                  <a:pt x="898634" y="2673278"/>
                  <a:pt x="900270" y="2671171"/>
                </a:cubicBezTo>
                <a:cubicBezTo>
                  <a:pt x="893821" y="2653871"/>
                  <a:pt x="890067" y="2643504"/>
                  <a:pt x="885928" y="2632511"/>
                </a:cubicBezTo>
                <a:cubicBezTo>
                  <a:pt x="875243" y="2631201"/>
                  <a:pt x="863884" y="2629998"/>
                  <a:pt x="855220" y="2627168"/>
                </a:cubicBezTo>
                <a:cubicBezTo>
                  <a:pt x="832212" y="2619668"/>
                  <a:pt x="792937" y="2595101"/>
                  <a:pt x="792937" y="2595111"/>
                </a:cubicBezTo>
                <a:cubicBezTo>
                  <a:pt x="792937" y="2595111"/>
                  <a:pt x="707742" y="2527312"/>
                  <a:pt x="696960" y="2526908"/>
                </a:cubicBezTo>
                <a:cubicBezTo>
                  <a:pt x="685698" y="2526485"/>
                  <a:pt x="659321" y="2539085"/>
                  <a:pt x="655471" y="2552051"/>
                </a:cubicBezTo>
                <a:cubicBezTo>
                  <a:pt x="651620" y="2565020"/>
                  <a:pt x="645748" y="2614278"/>
                  <a:pt x="645748" y="2614278"/>
                </a:cubicBezTo>
                <a:lnTo>
                  <a:pt x="642185" y="2616790"/>
                </a:lnTo>
                <a:lnTo>
                  <a:pt x="650561" y="2553938"/>
                </a:lnTo>
                <a:cubicBezTo>
                  <a:pt x="650561" y="2553938"/>
                  <a:pt x="642571" y="2547248"/>
                  <a:pt x="636025" y="2547962"/>
                </a:cubicBezTo>
                <a:cubicBezTo>
                  <a:pt x="629574" y="2548683"/>
                  <a:pt x="617638" y="2548278"/>
                  <a:pt x="617638" y="2548278"/>
                </a:cubicBezTo>
                <a:cubicBezTo>
                  <a:pt x="617638" y="2548278"/>
                  <a:pt x="607531" y="2562228"/>
                  <a:pt x="601946" y="2563680"/>
                </a:cubicBezTo>
                <a:cubicBezTo>
                  <a:pt x="596364" y="2565124"/>
                  <a:pt x="584907" y="2560225"/>
                  <a:pt x="584907" y="2560225"/>
                </a:cubicBezTo>
                <a:lnTo>
                  <a:pt x="586256" y="2554247"/>
                </a:lnTo>
                <a:cubicBezTo>
                  <a:pt x="586256" y="2554247"/>
                  <a:pt x="597809" y="2559214"/>
                  <a:pt x="600118" y="2558964"/>
                </a:cubicBezTo>
                <a:cubicBezTo>
                  <a:pt x="602525" y="2558713"/>
                  <a:pt x="614461" y="2546709"/>
                  <a:pt x="614461" y="2546709"/>
                </a:cubicBezTo>
                <a:lnTo>
                  <a:pt x="595786" y="2533820"/>
                </a:lnTo>
                <a:lnTo>
                  <a:pt x="597615" y="2529102"/>
                </a:lnTo>
                <a:lnTo>
                  <a:pt x="619564" y="2541675"/>
                </a:lnTo>
                <a:cubicBezTo>
                  <a:pt x="619564" y="2541675"/>
                  <a:pt x="627264" y="2539442"/>
                  <a:pt x="633330" y="2541049"/>
                </a:cubicBezTo>
                <a:cubicBezTo>
                  <a:pt x="639297" y="2542657"/>
                  <a:pt x="651331" y="2545449"/>
                  <a:pt x="651331" y="2545449"/>
                </a:cubicBezTo>
                <a:lnTo>
                  <a:pt x="634677" y="2525965"/>
                </a:lnTo>
                <a:lnTo>
                  <a:pt x="637469" y="2522509"/>
                </a:lnTo>
                <a:cubicBezTo>
                  <a:pt x="637469" y="2522509"/>
                  <a:pt x="646036" y="2529400"/>
                  <a:pt x="649792" y="2535080"/>
                </a:cubicBezTo>
                <a:cubicBezTo>
                  <a:pt x="653448" y="2540751"/>
                  <a:pt x="656239" y="2541675"/>
                  <a:pt x="656336" y="2541675"/>
                </a:cubicBezTo>
                <a:cubicBezTo>
                  <a:pt x="656336" y="2541675"/>
                  <a:pt x="667118" y="2530190"/>
                  <a:pt x="671931" y="2527852"/>
                </a:cubicBezTo>
                <a:cubicBezTo>
                  <a:pt x="676744" y="2525502"/>
                  <a:pt x="687237" y="2520622"/>
                  <a:pt x="687237" y="2520622"/>
                </a:cubicBezTo>
                <a:cubicBezTo>
                  <a:pt x="687237" y="2520622"/>
                  <a:pt x="666252" y="2501408"/>
                  <a:pt x="660667" y="2496420"/>
                </a:cubicBezTo>
                <a:cubicBezTo>
                  <a:pt x="655085" y="2491425"/>
                  <a:pt x="640259" y="2475041"/>
                  <a:pt x="640259" y="2475050"/>
                </a:cubicBezTo>
                <a:cubicBezTo>
                  <a:pt x="640259" y="2475050"/>
                  <a:pt x="612728" y="2465731"/>
                  <a:pt x="604738" y="2465616"/>
                </a:cubicBezTo>
                <a:cubicBezTo>
                  <a:pt x="596653" y="2465509"/>
                  <a:pt x="553527" y="2468446"/>
                  <a:pt x="553527" y="2468446"/>
                </a:cubicBezTo>
                <a:cubicBezTo>
                  <a:pt x="553527" y="2468446"/>
                  <a:pt x="535043" y="2459098"/>
                  <a:pt x="528593" y="2453987"/>
                </a:cubicBezTo>
                <a:cubicBezTo>
                  <a:pt x="522144" y="2448886"/>
                  <a:pt x="504334" y="2431991"/>
                  <a:pt x="504334" y="2431991"/>
                </a:cubicBezTo>
                <a:lnTo>
                  <a:pt x="468044" y="2435764"/>
                </a:lnTo>
                <a:cubicBezTo>
                  <a:pt x="468044" y="2435764"/>
                  <a:pt x="436757" y="2407424"/>
                  <a:pt x="424243" y="2400560"/>
                </a:cubicBezTo>
                <a:cubicBezTo>
                  <a:pt x="411825" y="2393697"/>
                  <a:pt x="367543" y="2375107"/>
                  <a:pt x="367543" y="2375107"/>
                </a:cubicBezTo>
                <a:lnTo>
                  <a:pt x="367928" y="2369448"/>
                </a:lnTo>
                <a:cubicBezTo>
                  <a:pt x="367928" y="2369448"/>
                  <a:pt x="416156" y="2387546"/>
                  <a:pt x="423857" y="2392387"/>
                </a:cubicBezTo>
                <a:cubicBezTo>
                  <a:pt x="431559" y="2397238"/>
                  <a:pt x="469678" y="2424762"/>
                  <a:pt x="469678" y="2424762"/>
                </a:cubicBezTo>
                <a:lnTo>
                  <a:pt x="504527" y="2424762"/>
                </a:lnTo>
                <a:lnTo>
                  <a:pt x="551601" y="2458704"/>
                </a:lnTo>
                <a:cubicBezTo>
                  <a:pt x="551601" y="2458704"/>
                  <a:pt x="589817" y="2455952"/>
                  <a:pt x="597809" y="2455566"/>
                </a:cubicBezTo>
                <a:cubicBezTo>
                  <a:pt x="605797" y="2455172"/>
                  <a:pt x="633233" y="2460592"/>
                  <a:pt x="633330" y="2460592"/>
                </a:cubicBezTo>
                <a:cubicBezTo>
                  <a:pt x="633330" y="2460592"/>
                  <a:pt x="628227" y="2427303"/>
                  <a:pt x="617638" y="2411564"/>
                </a:cubicBezTo>
                <a:cubicBezTo>
                  <a:pt x="612248" y="2403602"/>
                  <a:pt x="595402" y="2384291"/>
                  <a:pt x="578363" y="2369765"/>
                </a:cubicBezTo>
                <a:cubicBezTo>
                  <a:pt x="561612" y="2355557"/>
                  <a:pt x="544863" y="2345872"/>
                  <a:pt x="544863" y="2345872"/>
                </a:cubicBezTo>
                <a:lnTo>
                  <a:pt x="552755" y="2341473"/>
                </a:lnTo>
                <a:cubicBezTo>
                  <a:pt x="552755" y="2341473"/>
                  <a:pt x="578555" y="2360323"/>
                  <a:pt x="585292" y="2367561"/>
                </a:cubicBezTo>
                <a:cubicBezTo>
                  <a:pt x="592032" y="2374800"/>
                  <a:pt x="610033" y="2390827"/>
                  <a:pt x="610033" y="2390818"/>
                </a:cubicBezTo>
                <a:cubicBezTo>
                  <a:pt x="610033" y="2390818"/>
                  <a:pt x="609263" y="2353486"/>
                  <a:pt x="607145" y="2340222"/>
                </a:cubicBezTo>
                <a:cubicBezTo>
                  <a:pt x="603584" y="2318408"/>
                  <a:pt x="596171" y="2288354"/>
                  <a:pt x="596171" y="2288364"/>
                </a:cubicBezTo>
                <a:lnTo>
                  <a:pt x="601177" y="2286785"/>
                </a:lnTo>
                <a:cubicBezTo>
                  <a:pt x="601177" y="2286785"/>
                  <a:pt x="612440" y="2328584"/>
                  <a:pt x="613210" y="2344302"/>
                </a:cubicBezTo>
                <a:cubicBezTo>
                  <a:pt x="614076" y="2360023"/>
                  <a:pt x="618023" y="2398366"/>
                  <a:pt x="618023" y="2398366"/>
                </a:cubicBezTo>
                <a:cubicBezTo>
                  <a:pt x="618023" y="2398366"/>
                  <a:pt x="628420" y="2415154"/>
                  <a:pt x="632848" y="2431674"/>
                </a:cubicBezTo>
                <a:cubicBezTo>
                  <a:pt x="637276" y="2448203"/>
                  <a:pt x="644785" y="2465935"/>
                  <a:pt x="644785" y="2465935"/>
                </a:cubicBezTo>
                <a:cubicBezTo>
                  <a:pt x="644785" y="2465935"/>
                  <a:pt x="654123" y="2479516"/>
                  <a:pt x="667021" y="2492021"/>
                </a:cubicBezTo>
                <a:cubicBezTo>
                  <a:pt x="679826" y="2504460"/>
                  <a:pt x="696093" y="2515693"/>
                  <a:pt x="702928" y="2521247"/>
                </a:cubicBezTo>
                <a:cubicBezTo>
                  <a:pt x="715732" y="2531778"/>
                  <a:pt x="794092" y="2572797"/>
                  <a:pt x="794092" y="2572797"/>
                </a:cubicBezTo>
                <a:cubicBezTo>
                  <a:pt x="794092" y="2572797"/>
                  <a:pt x="843571" y="2602427"/>
                  <a:pt x="853390" y="2607992"/>
                </a:cubicBezTo>
                <a:cubicBezTo>
                  <a:pt x="858782" y="2611023"/>
                  <a:pt x="869081" y="2617821"/>
                  <a:pt x="881982" y="2622133"/>
                </a:cubicBezTo>
                <a:cubicBezTo>
                  <a:pt x="881403" y="2620497"/>
                  <a:pt x="878226" y="2611765"/>
                  <a:pt x="878226" y="2611765"/>
                </a:cubicBezTo>
                <a:lnTo>
                  <a:pt x="885351" y="2611765"/>
                </a:lnTo>
                <a:cubicBezTo>
                  <a:pt x="885351" y="2611765"/>
                  <a:pt x="888623" y="2620237"/>
                  <a:pt x="889875" y="2624020"/>
                </a:cubicBezTo>
                <a:cubicBezTo>
                  <a:pt x="898828" y="2625935"/>
                  <a:pt x="908357" y="2626724"/>
                  <a:pt x="918657" y="2623394"/>
                </a:cubicBezTo>
                <a:cubicBezTo>
                  <a:pt x="948211" y="2613883"/>
                  <a:pt x="1030902" y="2560302"/>
                  <a:pt x="1067386" y="2543253"/>
                </a:cubicBezTo>
                <a:cubicBezTo>
                  <a:pt x="1103967" y="2526195"/>
                  <a:pt x="1279650" y="2452427"/>
                  <a:pt x="1279650" y="2452418"/>
                </a:cubicBezTo>
                <a:lnTo>
                  <a:pt x="1262804" y="2417532"/>
                </a:lnTo>
                <a:lnTo>
                  <a:pt x="1228630" y="2404652"/>
                </a:lnTo>
                <a:cubicBezTo>
                  <a:pt x="1218425" y="2413557"/>
                  <a:pt x="1208896" y="2421941"/>
                  <a:pt x="1204852" y="2425079"/>
                </a:cubicBezTo>
                <a:cubicBezTo>
                  <a:pt x="1198017" y="2430345"/>
                  <a:pt x="1155275" y="2452418"/>
                  <a:pt x="1155275" y="2452418"/>
                </a:cubicBezTo>
                <a:lnTo>
                  <a:pt x="1154506" y="2447394"/>
                </a:lnTo>
                <a:cubicBezTo>
                  <a:pt x="1154506" y="2447394"/>
                  <a:pt x="1193878" y="2425483"/>
                  <a:pt x="1204852" y="2417850"/>
                </a:cubicBezTo>
                <a:cubicBezTo>
                  <a:pt x="1208896" y="2415029"/>
                  <a:pt x="1215634" y="2408309"/>
                  <a:pt x="1221891" y="2402129"/>
                </a:cubicBezTo>
                <a:lnTo>
                  <a:pt x="1192531" y="2391137"/>
                </a:lnTo>
                <a:cubicBezTo>
                  <a:pt x="1192531" y="2391137"/>
                  <a:pt x="1124182" y="2324530"/>
                  <a:pt x="1109839" y="2307848"/>
                </a:cubicBezTo>
                <a:cubicBezTo>
                  <a:pt x="1095495" y="2291165"/>
                  <a:pt x="993263" y="2207588"/>
                  <a:pt x="993263" y="2207588"/>
                </a:cubicBezTo>
                <a:lnTo>
                  <a:pt x="1001734" y="2197529"/>
                </a:lnTo>
                <a:cubicBezTo>
                  <a:pt x="1001734" y="2197529"/>
                  <a:pt x="1085389" y="2262084"/>
                  <a:pt x="1095592" y="2272962"/>
                </a:cubicBezTo>
                <a:cubicBezTo>
                  <a:pt x="1105797" y="2283839"/>
                  <a:pt x="1139970" y="2326013"/>
                  <a:pt x="1148537" y="2334879"/>
                </a:cubicBezTo>
                <a:cubicBezTo>
                  <a:pt x="1157106" y="2343735"/>
                  <a:pt x="1199558" y="2377303"/>
                  <a:pt x="1199462" y="2377303"/>
                </a:cubicBezTo>
                <a:cubicBezTo>
                  <a:pt x="1199462" y="2377303"/>
                  <a:pt x="1218040" y="2384542"/>
                  <a:pt x="1234021" y="2390501"/>
                </a:cubicBezTo>
                <a:cubicBezTo>
                  <a:pt x="1237776" y="2386563"/>
                  <a:pt x="1242975" y="2380769"/>
                  <a:pt x="1242975" y="2380759"/>
                </a:cubicBezTo>
                <a:lnTo>
                  <a:pt x="1276089" y="2380133"/>
                </a:lnTo>
                <a:cubicBezTo>
                  <a:pt x="1276089" y="2380133"/>
                  <a:pt x="1291299" y="2362864"/>
                  <a:pt x="1296882" y="2357500"/>
                </a:cubicBezTo>
                <a:cubicBezTo>
                  <a:pt x="1302464" y="2352149"/>
                  <a:pt x="1319118" y="2341473"/>
                  <a:pt x="1319118" y="2341473"/>
                </a:cubicBezTo>
                <a:cubicBezTo>
                  <a:pt x="1319118" y="2341473"/>
                  <a:pt x="1340297" y="2340000"/>
                  <a:pt x="1354352" y="2338960"/>
                </a:cubicBezTo>
                <a:cubicBezTo>
                  <a:pt x="1340393" y="2286844"/>
                  <a:pt x="1321238" y="2219968"/>
                  <a:pt x="1309012" y="2209475"/>
                </a:cubicBezTo>
                <a:cubicBezTo>
                  <a:pt x="1290722" y="2193794"/>
                  <a:pt x="1248750" y="2185804"/>
                  <a:pt x="1226897" y="2159186"/>
                </a:cubicBezTo>
                <a:cubicBezTo>
                  <a:pt x="1204949" y="2132570"/>
                  <a:pt x="1152869" y="2053266"/>
                  <a:pt x="1152869" y="2053276"/>
                </a:cubicBezTo>
                <a:cubicBezTo>
                  <a:pt x="1152869" y="2053276"/>
                  <a:pt x="1144398" y="2027747"/>
                  <a:pt x="1139393" y="2008647"/>
                </a:cubicBezTo>
                <a:cubicBezTo>
                  <a:pt x="1134387" y="1989539"/>
                  <a:pt x="1148055" y="1961131"/>
                  <a:pt x="1137852" y="1942014"/>
                </a:cubicBezTo>
                <a:cubicBezTo>
                  <a:pt x="1127552" y="1922894"/>
                  <a:pt x="1022817" y="1820383"/>
                  <a:pt x="1022817" y="1820383"/>
                </a:cubicBezTo>
                <a:lnTo>
                  <a:pt x="940509" y="1805923"/>
                </a:lnTo>
                <a:lnTo>
                  <a:pt x="938296" y="1796808"/>
                </a:lnTo>
                <a:lnTo>
                  <a:pt x="986332" y="1803729"/>
                </a:lnTo>
                <a:lnTo>
                  <a:pt x="1018869" y="1810323"/>
                </a:lnTo>
                <a:cubicBezTo>
                  <a:pt x="1018869" y="1810323"/>
                  <a:pt x="1012227" y="1787489"/>
                  <a:pt x="1005971" y="1768842"/>
                </a:cubicBezTo>
                <a:cubicBezTo>
                  <a:pt x="999617" y="1750196"/>
                  <a:pt x="1001157" y="1708186"/>
                  <a:pt x="1001157" y="1708186"/>
                </a:cubicBezTo>
                <a:lnTo>
                  <a:pt x="1007702" y="1706925"/>
                </a:lnTo>
                <a:cubicBezTo>
                  <a:pt x="1007702" y="1706925"/>
                  <a:pt x="1007221" y="1743834"/>
                  <a:pt x="1009532" y="1756578"/>
                </a:cubicBezTo>
                <a:cubicBezTo>
                  <a:pt x="1011842" y="1769334"/>
                  <a:pt x="1024548" y="1807502"/>
                  <a:pt x="1024548" y="1807502"/>
                </a:cubicBezTo>
                <a:lnTo>
                  <a:pt x="1082885" y="1860930"/>
                </a:lnTo>
                <a:lnTo>
                  <a:pt x="1100695" y="1875388"/>
                </a:lnTo>
                <a:lnTo>
                  <a:pt x="1094148" y="1845845"/>
                </a:lnTo>
                <a:lnTo>
                  <a:pt x="1093185" y="1794612"/>
                </a:lnTo>
                <a:lnTo>
                  <a:pt x="1087025" y="1762557"/>
                </a:lnTo>
                <a:lnTo>
                  <a:pt x="1090587" y="1761296"/>
                </a:lnTo>
                <a:lnTo>
                  <a:pt x="1098192" y="1793987"/>
                </a:lnTo>
                <a:lnTo>
                  <a:pt x="1099539" y="1844901"/>
                </a:lnTo>
                <a:lnTo>
                  <a:pt x="1104930" y="1874752"/>
                </a:lnTo>
                <a:lnTo>
                  <a:pt x="1126301" y="1904933"/>
                </a:lnTo>
                <a:lnTo>
                  <a:pt x="1139008" y="1876958"/>
                </a:lnTo>
                <a:lnTo>
                  <a:pt x="1142762" y="1860611"/>
                </a:lnTo>
                <a:lnTo>
                  <a:pt x="1132654" y="1824473"/>
                </a:lnTo>
                <a:lnTo>
                  <a:pt x="1136216" y="1795557"/>
                </a:lnTo>
                <a:lnTo>
                  <a:pt x="1142570" y="1798694"/>
                </a:lnTo>
                <a:lnTo>
                  <a:pt x="1138623" y="1824473"/>
                </a:lnTo>
                <a:cubicBezTo>
                  <a:pt x="1138623" y="1824473"/>
                  <a:pt x="1156913" y="1868121"/>
                  <a:pt x="1145554" y="1887960"/>
                </a:cubicBezTo>
                <a:cubicBezTo>
                  <a:pt x="1134195" y="1907791"/>
                  <a:pt x="1131883" y="1915618"/>
                  <a:pt x="1131883" y="1915618"/>
                </a:cubicBezTo>
                <a:lnTo>
                  <a:pt x="1145169" y="1925667"/>
                </a:lnTo>
                <a:cubicBezTo>
                  <a:pt x="1145169" y="1925667"/>
                  <a:pt x="1148731" y="1968698"/>
                  <a:pt x="1155275" y="2002670"/>
                </a:cubicBezTo>
                <a:cubicBezTo>
                  <a:pt x="1161823" y="2036650"/>
                  <a:pt x="1191760" y="2079979"/>
                  <a:pt x="1191760" y="2079989"/>
                </a:cubicBezTo>
                <a:lnTo>
                  <a:pt x="1184252" y="2038499"/>
                </a:lnTo>
                <a:lnTo>
                  <a:pt x="1188006" y="2029700"/>
                </a:lnTo>
                <a:lnTo>
                  <a:pt x="1180113" y="1992928"/>
                </a:lnTo>
                <a:lnTo>
                  <a:pt x="1183481" y="1989789"/>
                </a:lnTo>
                <a:lnTo>
                  <a:pt x="1193108" y="2030962"/>
                </a:lnTo>
                <a:lnTo>
                  <a:pt x="1190221" y="2042274"/>
                </a:lnTo>
                <a:lnTo>
                  <a:pt x="1197729" y="2082501"/>
                </a:lnTo>
                <a:cubicBezTo>
                  <a:pt x="1197729" y="2082501"/>
                  <a:pt x="1201195" y="2105096"/>
                  <a:pt x="1222470" y="2126813"/>
                </a:cubicBezTo>
                <a:cubicBezTo>
                  <a:pt x="1243840" y="2148539"/>
                  <a:pt x="1289469" y="2151486"/>
                  <a:pt x="1317290" y="2186535"/>
                </a:cubicBezTo>
                <a:cubicBezTo>
                  <a:pt x="1332982" y="2206318"/>
                  <a:pt x="1343571" y="2227698"/>
                  <a:pt x="1352811" y="2251591"/>
                </a:cubicBezTo>
                <a:cubicBezTo>
                  <a:pt x="1355218" y="2250725"/>
                  <a:pt x="1356469" y="2249772"/>
                  <a:pt x="1358395" y="2250021"/>
                </a:cubicBezTo>
                <a:cubicBezTo>
                  <a:pt x="1363497" y="2250706"/>
                  <a:pt x="1373411" y="2261642"/>
                  <a:pt x="1373411" y="2261651"/>
                </a:cubicBezTo>
                <a:cubicBezTo>
                  <a:pt x="1373411" y="2261651"/>
                  <a:pt x="1384193" y="2260159"/>
                  <a:pt x="1390065" y="2260072"/>
                </a:cubicBezTo>
                <a:cubicBezTo>
                  <a:pt x="1396034" y="2259994"/>
                  <a:pt x="1402965" y="2252843"/>
                  <a:pt x="1402965" y="2252843"/>
                </a:cubicBezTo>
                <a:lnTo>
                  <a:pt x="1392665" y="2196903"/>
                </a:lnTo>
                <a:lnTo>
                  <a:pt x="1396034" y="2199108"/>
                </a:lnTo>
                <a:cubicBezTo>
                  <a:pt x="1396034" y="2199108"/>
                  <a:pt x="1403447" y="2242792"/>
                  <a:pt x="1407586" y="2254103"/>
                </a:cubicBezTo>
                <a:cubicBezTo>
                  <a:pt x="1411629" y="2265414"/>
                  <a:pt x="1436273" y="2273991"/>
                  <a:pt x="1446381" y="2272336"/>
                </a:cubicBezTo>
                <a:cubicBezTo>
                  <a:pt x="1456199" y="2270738"/>
                  <a:pt x="1530131" y="2199415"/>
                  <a:pt x="1530131" y="2199415"/>
                </a:cubicBezTo>
                <a:cubicBezTo>
                  <a:pt x="1530131" y="2199415"/>
                  <a:pt x="1536869" y="2194555"/>
                  <a:pt x="1541395" y="2191243"/>
                </a:cubicBezTo>
                <a:cubicBezTo>
                  <a:pt x="1532153" y="2180750"/>
                  <a:pt x="1521949" y="2169391"/>
                  <a:pt x="1516846" y="2162642"/>
                </a:cubicBezTo>
                <a:cubicBezTo>
                  <a:pt x="1475548" y="2108176"/>
                  <a:pt x="1429439" y="1994950"/>
                  <a:pt x="1384578" y="1873809"/>
                </a:cubicBezTo>
                <a:cubicBezTo>
                  <a:pt x="1377744" y="1874946"/>
                  <a:pt x="1363785" y="1876717"/>
                  <a:pt x="1357336" y="1877584"/>
                </a:cubicBezTo>
                <a:cubicBezTo>
                  <a:pt x="1349443" y="1878652"/>
                  <a:pt x="1344918" y="1885130"/>
                  <a:pt x="1344918" y="1885130"/>
                </a:cubicBezTo>
                <a:lnTo>
                  <a:pt x="1316712" y="1914674"/>
                </a:lnTo>
                <a:lnTo>
                  <a:pt x="1291299" y="1968727"/>
                </a:lnTo>
                <a:lnTo>
                  <a:pt x="1287928" y="1957098"/>
                </a:lnTo>
                <a:lnTo>
                  <a:pt x="1316328" y="1906810"/>
                </a:lnTo>
                <a:lnTo>
                  <a:pt x="1338949" y="1881038"/>
                </a:lnTo>
                <a:cubicBezTo>
                  <a:pt x="1338949" y="1881038"/>
                  <a:pt x="1321621" y="1865916"/>
                  <a:pt x="1313536" y="1861873"/>
                </a:cubicBezTo>
                <a:cubicBezTo>
                  <a:pt x="1305449" y="1857819"/>
                  <a:pt x="1296882" y="1854325"/>
                  <a:pt x="1296882" y="1854325"/>
                </a:cubicBezTo>
                <a:cubicBezTo>
                  <a:pt x="1296882" y="1854325"/>
                  <a:pt x="1278399" y="1860313"/>
                  <a:pt x="1273874" y="1861237"/>
                </a:cubicBezTo>
                <a:cubicBezTo>
                  <a:pt x="1269350" y="1862171"/>
                  <a:pt x="1245284" y="1854325"/>
                  <a:pt x="1245284" y="1854325"/>
                </a:cubicBezTo>
                <a:lnTo>
                  <a:pt x="1244706" y="1848983"/>
                </a:lnTo>
                <a:cubicBezTo>
                  <a:pt x="1244706" y="1848983"/>
                  <a:pt x="1269541" y="1854056"/>
                  <a:pt x="1277051" y="1854952"/>
                </a:cubicBezTo>
                <a:cubicBezTo>
                  <a:pt x="1284463" y="1855857"/>
                  <a:pt x="1293128" y="1847096"/>
                  <a:pt x="1293128" y="1847096"/>
                </a:cubicBezTo>
                <a:cubicBezTo>
                  <a:pt x="1293128" y="1847096"/>
                  <a:pt x="1282827" y="1809081"/>
                  <a:pt x="1277243" y="1795557"/>
                </a:cubicBezTo>
                <a:cubicBezTo>
                  <a:pt x="1271661" y="1782031"/>
                  <a:pt x="1257029" y="1749042"/>
                  <a:pt x="1257029" y="1749042"/>
                </a:cubicBezTo>
                <a:lnTo>
                  <a:pt x="1264537" y="1752498"/>
                </a:lnTo>
                <a:cubicBezTo>
                  <a:pt x="1264537" y="1752498"/>
                  <a:pt x="1280902" y="1784910"/>
                  <a:pt x="1286774" y="1799330"/>
                </a:cubicBezTo>
                <a:cubicBezTo>
                  <a:pt x="1292646" y="1813741"/>
                  <a:pt x="1302079" y="1848357"/>
                  <a:pt x="1302079" y="1848357"/>
                </a:cubicBezTo>
                <a:cubicBezTo>
                  <a:pt x="1302079" y="1848357"/>
                  <a:pt x="1311899" y="1847288"/>
                  <a:pt x="1322681" y="1852756"/>
                </a:cubicBezTo>
                <a:cubicBezTo>
                  <a:pt x="1333462" y="1858214"/>
                  <a:pt x="1342705" y="1871932"/>
                  <a:pt x="1342705" y="1871923"/>
                </a:cubicBezTo>
                <a:cubicBezTo>
                  <a:pt x="1342705" y="1871923"/>
                  <a:pt x="1351946" y="1870604"/>
                  <a:pt x="1360128" y="1864067"/>
                </a:cubicBezTo>
                <a:cubicBezTo>
                  <a:pt x="1367059" y="1858503"/>
                  <a:pt x="1374760" y="1855982"/>
                  <a:pt x="1377552" y="1854952"/>
                </a:cubicBezTo>
                <a:cubicBezTo>
                  <a:pt x="1373219" y="1843092"/>
                  <a:pt x="1368983" y="1831049"/>
                  <a:pt x="1364747" y="1819131"/>
                </a:cubicBezTo>
                <a:lnTo>
                  <a:pt x="1343667" y="1774185"/>
                </a:lnTo>
                <a:lnTo>
                  <a:pt x="1323259" y="1755009"/>
                </a:lnTo>
                <a:cubicBezTo>
                  <a:pt x="1323259" y="1755009"/>
                  <a:pt x="1280902" y="1734745"/>
                  <a:pt x="1261168" y="1728613"/>
                </a:cubicBezTo>
                <a:cubicBezTo>
                  <a:pt x="1251830" y="1725697"/>
                  <a:pt x="1243743" y="1720230"/>
                  <a:pt x="1237776" y="1715415"/>
                </a:cubicBezTo>
                <a:cubicBezTo>
                  <a:pt x="1211399" y="1706762"/>
                  <a:pt x="1183290" y="1697789"/>
                  <a:pt x="1172700" y="1693092"/>
                </a:cubicBezTo>
                <a:cubicBezTo>
                  <a:pt x="1141126" y="1679095"/>
                  <a:pt x="1081056" y="1594219"/>
                  <a:pt x="1051791" y="1581839"/>
                </a:cubicBezTo>
                <a:cubicBezTo>
                  <a:pt x="1022432" y="1569459"/>
                  <a:pt x="950713" y="1574071"/>
                  <a:pt x="909128" y="1629922"/>
                </a:cubicBezTo>
                <a:cubicBezTo>
                  <a:pt x="879766" y="1669421"/>
                  <a:pt x="817194" y="1752862"/>
                  <a:pt x="804006" y="1792101"/>
                </a:cubicBezTo>
                <a:cubicBezTo>
                  <a:pt x="797076" y="1812836"/>
                  <a:pt x="773106" y="1834591"/>
                  <a:pt x="760206" y="1863443"/>
                </a:cubicBezTo>
                <a:cubicBezTo>
                  <a:pt x="747211" y="1892484"/>
                  <a:pt x="741337" y="1920017"/>
                  <a:pt x="741337" y="1920017"/>
                </a:cubicBezTo>
                <a:lnTo>
                  <a:pt x="734408" y="1911843"/>
                </a:lnTo>
                <a:lnTo>
                  <a:pt x="745767" y="1877901"/>
                </a:lnTo>
                <a:cubicBezTo>
                  <a:pt x="745767" y="1877901"/>
                  <a:pt x="725359" y="1909987"/>
                  <a:pt x="712651" y="1939818"/>
                </a:cubicBezTo>
                <a:cubicBezTo>
                  <a:pt x="699944" y="1969583"/>
                  <a:pt x="680885" y="2027814"/>
                  <a:pt x="680885" y="2027814"/>
                </a:cubicBezTo>
                <a:lnTo>
                  <a:pt x="679536" y="2026553"/>
                </a:lnTo>
                <a:cubicBezTo>
                  <a:pt x="679536" y="2026553"/>
                  <a:pt x="696480" y="1957233"/>
                  <a:pt x="709475" y="1927246"/>
                </a:cubicBezTo>
                <a:cubicBezTo>
                  <a:pt x="721508" y="1899349"/>
                  <a:pt x="739991" y="1875157"/>
                  <a:pt x="761168" y="1840503"/>
                </a:cubicBezTo>
                <a:cubicBezTo>
                  <a:pt x="782347" y="1805838"/>
                  <a:pt x="801792" y="1765762"/>
                  <a:pt x="823068" y="1717611"/>
                </a:cubicBezTo>
                <a:cubicBezTo>
                  <a:pt x="844341" y="1669459"/>
                  <a:pt x="848866" y="1646895"/>
                  <a:pt x="848866" y="1646895"/>
                </a:cubicBezTo>
                <a:cubicBezTo>
                  <a:pt x="848866" y="1646895"/>
                  <a:pt x="835581" y="1649484"/>
                  <a:pt x="814787" y="1654750"/>
                </a:cubicBezTo>
                <a:cubicBezTo>
                  <a:pt x="786776" y="1661854"/>
                  <a:pt x="745093" y="1673868"/>
                  <a:pt x="703891" y="1691841"/>
                </a:cubicBezTo>
                <a:cubicBezTo>
                  <a:pt x="680403" y="1702084"/>
                  <a:pt x="634292" y="1704720"/>
                  <a:pt x="634292" y="1704720"/>
                </a:cubicBezTo>
                <a:cubicBezTo>
                  <a:pt x="634292" y="1704720"/>
                  <a:pt x="552660" y="1706077"/>
                  <a:pt x="543032" y="1712894"/>
                </a:cubicBezTo>
                <a:cubicBezTo>
                  <a:pt x="527631" y="1723830"/>
                  <a:pt x="494611" y="1769190"/>
                  <a:pt x="491918" y="1783302"/>
                </a:cubicBezTo>
                <a:cubicBezTo>
                  <a:pt x="488836" y="1799099"/>
                  <a:pt x="496055" y="1854961"/>
                  <a:pt x="496055" y="1854952"/>
                </a:cubicBezTo>
                <a:cubicBezTo>
                  <a:pt x="496055" y="1854952"/>
                  <a:pt x="502795" y="1878093"/>
                  <a:pt x="516657" y="1903989"/>
                </a:cubicBezTo>
                <a:cubicBezTo>
                  <a:pt x="530519" y="1929875"/>
                  <a:pt x="551216" y="1961190"/>
                  <a:pt x="551216" y="1961190"/>
                </a:cubicBezTo>
                <a:lnTo>
                  <a:pt x="550542" y="1967157"/>
                </a:lnTo>
                <a:cubicBezTo>
                  <a:pt x="550542" y="1967157"/>
                  <a:pt x="526571" y="1932685"/>
                  <a:pt x="512903" y="1908696"/>
                </a:cubicBezTo>
                <a:cubicBezTo>
                  <a:pt x="499232" y="1884716"/>
                  <a:pt x="495863" y="1871296"/>
                  <a:pt x="495863" y="1871296"/>
                </a:cubicBezTo>
                <a:lnTo>
                  <a:pt x="485564" y="1991040"/>
                </a:lnTo>
                <a:lnTo>
                  <a:pt x="481328" y="1986324"/>
                </a:lnTo>
                <a:cubicBezTo>
                  <a:pt x="481328" y="1986324"/>
                  <a:pt x="490762" y="1882108"/>
                  <a:pt x="490087" y="1860930"/>
                </a:cubicBezTo>
                <a:cubicBezTo>
                  <a:pt x="489414" y="1840503"/>
                  <a:pt x="487585" y="1789693"/>
                  <a:pt x="485564" y="1790213"/>
                </a:cubicBezTo>
                <a:cubicBezTo>
                  <a:pt x="471796" y="1793593"/>
                  <a:pt x="434543" y="1862816"/>
                  <a:pt x="434543" y="1862816"/>
                </a:cubicBezTo>
                <a:cubicBezTo>
                  <a:pt x="434543" y="1862816"/>
                  <a:pt x="418948" y="1886314"/>
                  <a:pt x="409995" y="1923154"/>
                </a:cubicBezTo>
                <a:cubicBezTo>
                  <a:pt x="400946" y="1959996"/>
                  <a:pt x="401717" y="1998626"/>
                  <a:pt x="398443" y="2010216"/>
                </a:cubicBezTo>
                <a:cubicBezTo>
                  <a:pt x="393918" y="2026438"/>
                  <a:pt x="343091" y="2129324"/>
                  <a:pt x="343091" y="2129334"/>
                </a:cubicBezTo>
                <a:lnTo>
                  <a:pt x="262421" y="2298413"/>
                </a:lnTo>
                <a:lnTo>
                  <a:pt x="340396" y="2125869"/>
                </a:lnTo>
                <a:lnTo>
                  <a:pt x="393727" y="2008013"/>
                </a:lnTo>
                <a:lnTo>
                  <a:pt x="405182" y="1921904"/>
                </a:lnTo>
                <a:cubicBezTo>
                  <a:pt x="405182" y="1921904"/>
                  <a:pt x="427131" y="1867370"/>
                  <a:pt x="424820" y="1864067"/>
                </a:cubicBezTo>
                <a:cubicBezTo>
                  <a:pt x="422605" y="1860852"/>
                  <a:pt x="363596" y="1878901"/>
                  <a:pt x="360612" y="1883244"/>
                </a:cubicBezTo>
                <a:cubicBezTo>
                  <a:pt x="357050" y="1888432"/>
                  <a:pt x="301119" y="1984754"/>
                  <a:pt x="301119" y="1984754"/>
                </a:cubicBezTo>
                <a:lnTo>
                  <a:pt x="297944" y="1981617"/>
                </a:lnTo>
                <a:cubicBezTo>
                  <a:pt x="297944" y="1981617"/>
                  <a:pt x="356471" y="1884390"/>
                  <a:pt x="355220" y="1881357"/>
                </a:cubicBezTo>
                <a:cubicBezTo>
                  <a:pt x="354451" y="1879470"/>
                  <a:pt x="337219" y="1872991"/>
                  <a:pt x="320565" y="1870989"/>
                </a:cubicBezTo>
                <a:cubicBezTo>
                  <a:pt x="304488" y="1869045"/>
                  <a:pt x="288990" y="1871296"/>
                  <a:pt x="288990" y="1871296"/>
                </a:cubicBezTo>
                <a:cubicBezTo>
                  <a:pt x="288990" y="1871296"/>
                  <a:pt x="271278" y="1886603"/>
                  <a:pt x="257224" y="1897702"/>
                </a:cubicBezTo>
                <a:cubicBezTo>
                  <a:pt x="248752" y="1904422"/>
                  <a:pt x="231521" y="1910583"/>
                  <a:pt x="231521" y="1910583"/>
                </a:cubicBezTo>
                <a:lnTo>
                  <a:pt x="212461" y="1934784"/>
                </a:lnTo>
                <a:lnTo>
                  <a:pt x="210246" y="1931953"/>
                </a:lnTo>
                <a:lnTo>
                  <a:pt x="229306" y="1905240"/>
                </a:lnTo>
                <a:cubicBezTo>
                  <a:pt x="229306" y="1905240"/>
                  <a:pt x="242975" y="1900773"/>
                  <a:pt x="255683" y="1891099"/>
                </a:cubicBezTo>
                <a:cubicBezTo>
                  <a:pt x="268293" y="1881424"/>
                  <a:pt x="280327" y="1870363"/>
                  <a:pt x="281290" y="1865010"/>
                </a:cubicBezTo>
                <a:cubicBezTo>
                  <a:pt x="282445" y="1858744"/>
                  <a:pt x="274359" y="1858725"/>
                  <a:pt x="274359" y="1858725"/>
                </a:cubicBezTo>
                <a:lnTo>
                  <a:pt x="274070" y="1855269"/>
                </a:lnTo>
                <a:lnTo>
                  <a:pt x="290339" y="1856531"/>
                </a:lnTo>
                <a:cubicBezTo>
                  <a:pt x="290339" y="1856531"/>
                  <a:pt x="339722" y="1860457"/>
                  <a:pt x="356376" y="1865954"/>
                </a:cubicBezTo>
                <a:cubicBezTo>
                  <a:pt x="377651" y="1859543"/>
                  <a:pt x="394208" y="1854027"/>
                  <a:pt x="430789" y="1847413"/>
                </a:cubicBezTo>
                <a:cubicBezTo>
                  <a:pt x="433290" y="1846952"/>
                  <a:pt x="445325" y="1833638"/>
                  <a:pt x="457165" y="1814097"/>
                </a:cubicBezTo>
                <a:cubicBezTo>
                  <a:pt x="465828" y="1799878"/>
                  <a:pt x="474588" y="1782887"/>
                  <a:pt x="482387" y="1766639"/>
                </a:cubicBezTo>
                <a:cubicBezTo>
                  <a:pt x="496055" y="1737893"/>
                  <a:pt x="506454" y="1711469"/>
                  <a:pt x="505395" y="1708186"/>
                </a:cubicBezTo>
                <a:cubicBezTo>
                  <a:pt x="502409" y="1699013"/>
                  <a:pt x="438875" y="1703498"/>
                  <a:pt x="394112" y="1700321"/>
                </a:cubicBezTo>
                <a:cubicBezTo>
                  <a:pt x="366099" y="1698338"/>
                  <a:pt x="339722" y="1690349"/>
                  <a:pt x="322683" y="1687442"/>
                </a:cubicBezTo>
                <a:cubicBezTo>
                  <a:pt x="312286" y="1685650"/>
                  <a:pt x="304681" y="1688066"/>
                  <a:pt x="304681" y="1688066"/>
                </a:cubicBezTo>
                <a:cubicBezTo>
                  <a:pt x="304681" y="1688066"/>
                  <a:pt x="275609" y="1652564"/>
                  <a:pt x="260014" y="1639664"/>
                </a:cubicBezTo>
                <a:cubicBezTo>
                  <a:pt x="255395" y="1635794"/>
                  <a:pt x="236334" y="1620528"/>
                  <a:pt x="227670" y="1616724"/>
                </a:cubicBezTo>
                <a:cubicBezTo>
                  <a:pt x="207551" y="1607850"/>
                  <a:pt x="187817" y="1612325"/>
                  <a:pt x="187817" y="1612325"/>
                </a:cubicBezTo>
                <a:cubicBezTo>
                  <a:pt x="187817" y="1612325"/>
                  <a:pt x="208321" y="1594469"/>
                  <a:pt x="228921" y="1603527"/>
                </a:cubicBezTo>
                <a:cubicBezTo>
                  <a:pt x="265598" y="1619651"/>
                  <a:pt x="302563" y="1665570"/>
                  <a:pt x="314598" y="1667015"/>
                </a:cubicBezTo>
                <a:cubicBezTo>
                  <a:pt x="400658" y="1677305"/>
                  <a:pt x="502891" y="1677246"/>
                  <a:pt x="530711" y="1679586"/>
                </a:cubicBezTo>
                <a:cubicBezTo>
                  <a:pt x="558532" y="1681915"/>
                  <a:pt x="663556" y="1676294"/>
                  <a:pt x="679729" y="1674551"/>
                </a:cubicBezTo>
                <a:cubicBezTo>
                  <a:pt x="695805" y="1672818"/>
                  <a:pt x="750291" y="1660275"/>
                  <a:pt x="746537" y="1643756"/>
                </a:cubicBezTo>
                <a:cubicBezTo>
                  <a:pt x="742781" y="1627227"/>
                  <a:pt x="722759" y="1623743"/>
                  <a:pt x="703506" y="1614838"/>
                </a:cubicBezTo>
                <a:cubicBezTo>
                  <a:pt x="674531" y="1601439"/>
                  <a:pt x="635159" y="1533475"/>
                  <a:pt x="611286" y="1510497"/>
                </a:cubicBezTo>
                <a:cubicBezTo>
                  <a:pt x="590492" y="1490465"/>
                  <a:pt x="496731" y="1426747"/>
                  <a:pt x="473049" y="1419353"/>
                </a:cubicBezTo>
                <a:cubicBezTo>
                  <a:pt x="434543" y="1407368"/>
                  <a:pt x="429825" y="1410594"/>
                  <a:pt x="409610" y="1420923"/>
                </a:cubicBezTo>
                <a:cubicBezTo>
                  <a:pt x="396422" y="1427632"/>
                  <a:pt x="375436" y="1455356"/>
                  <a:pt x="369950" y="1464608"/>
                </a:cubicBezTo>
                <a:cubicBezTo>
                  <a:pt x="358397" y="1483880"/>
                  <a:pt x="346845" y="1502883"/>
                  <a:pt x="341551" y="1527776"/>
                </a:cubicBezTo>
                <a:cubicBezTo>
                  <a:pt x="337412" y="1547280"/>
                  <a:pt x="344824" y="1583948"/>
                  <a:pt x="345883" y="1610122"/>
                </a:cubicBezTo>
                <a:cubicBezTo>
                  <a:pt x="346653" y="1628392"/>
                  <a:pt x="333176" y="1656011"/>
                  <a:pt x="333176" y="1656011"/>
                </a:cubicBezTo>
                <a:cubicBezTo>
                  <a:pt x="333176" y="1656011"/>
                  <a:pt x="342994" y="1628095"/>
                  <a:pt x="338374" y="1597241"/>
                </a:cubicBezTo>
                <a:cubicBezTo>
                  <a:pt x="333176" y="1562557"/>
                  <a:pt x="332117" y="1547482"/>
                  <a:pt x="334812" y="1527468"/>
                </a:cubicBezTo>
                <a:cubicBezTo>
                  <a:pt x="337604" y="1506694"/>
                  <a:pt x="365328" y="1450717"/>
                  <a:pt x="363596" y="1447318"/>
                </a:cubicBezTo>
                <a:cubicBezTo>
                  <a:pt x="361478" y="1443304"/>
                  <a:pt x="322971" y="1464289"/>
                  <a:pt x="306029" y="1469632"/>
                </a:cubicBezTo>
                <a:cubicBezTo>
                  <a:pt x="289086" y="1474986"/>
                  <a:pt x="251062" y="1479374"/>
                  <a:pt x="215252" y="1487239"/>
                </a:cubicBezTo>
                <a:cubicBezTo>
                  <a:pt x="209284" y="1488548"/>
                  <a:pt x="188876" y="1535217"/>
                  <a:pt x="168564" y="1560469"/>
                </a:cubicBezTo>
                <a:cubicBezTo>
                  <a:pt x="149984" y="1583581"/>
                  <a:pt x="117929" y="1601718"/>
                  <a:pt x="107724" y="1595037"/>
                </a:cubicBezTo>
                <a:cubicBezTo>
                  <a:pt x="102045" y="1591340"/>
                  <a:pt x="142764" y="1586815"/>
                  <a:pt x="164425" y="1556069"/>
                </a:cubicBezTo>
                <a:cubicBezTo>
                  <a:pt x="184640" y="1527430"/>
                  <a:pt x="203700" y="1492092"/>
                  <a:pt x="200908" y="1485035"/>
                </a:cubicBezTo>
                <a:cubicBezTo>
                  <a:pt x="197925" y="1477353"/>
                  <a:pt x="152584" y="1483639"/>
                  <a:pt x="129384" y="1475610"/>
                </a:cubicBezTo>
                <a:cubicBezTo>
                  <a:pt x="124955" y="1474081"/>
                  <a:pt x="112730" y="1461036"/>
                  <a:pt x="107724" y="1453604"/>
                </a:cubicBezTo>
                <a:cubicBezTo>
                  <a:pt x="104258" y="1448415"/>
                  <a:pt x="95211" y="1448309"/>
                  <a:pt x="91071" y="1447318"/>
                </a:cubicBezTo>
                <a:cubicBezTo>
                  <a:pt x="81925" y="1445143"/>
                  <a:pt x="110130" y="1445441"/>
                  <a:pt x="110130" y="1445432"/>
                </a:cubicBezTo>
                <a:cubicBezTo>
                  <a:pt x="110130" y="1445432"/>
                  <a:pt x="122165" y="1470509"/>
                  <a:pt x="134294" y="1471211"/>
                </a:cubicBezTo>
                <a:cubicBezTo>
                  <a:pt x="141223" y="1471606"/>
                  <a:pt x="184833" y="1468708"/>
                  <a:pt x="224493" y="1468064"/>
                </a:cubicBezTo>
                <a:cubicBezTo>
                  <a:pt x="254336" y="1467582"/>
                  <a:pt x="280808" y="1464800"/>
                  <a:pt x="286391" y="1464289"/>
                </a:cubicBezTo>
                <a:cubicBezTo>
                  <a:pt x="301504" y="1462923"/>
                  <a:pt x="321624" y="1458360"/>
                  <a:pt x="320950" y="1450774"/>
                </a:cubicBezTo>
                <a:cubicBezTo>
                  <a:pt x="320276" y="1443198"/>
                  <a:pt x="308532" y="1442477"/>
                  <a:pt x="299291" y="1436326"/>
                </a:cubicBezTo>
                <a:cubicBezTo>
                  <a:pt x="289857" y="1430029"/>
                  <a:pt x="263673" y="1394845"/>
                  <a:pt x="253277" y="1386980"/>
                </a:cubicBezTo>
                <a:cubicBezTo>
                  <a:pt x="237008" y="1374648"/>
                  <a:pt x="224975" y="1368315"/>
                  <a:pt x="214770" y="1366861"/>
                </a:cubicBezTo>
                <a:cubicBezTo>
                  <a:pt x="206685" y="1365705"/>
                  <a:pt x="186084" y="1369632"/>
                  <a:pt x="168371" y="1374726"/>
                </a:cubicBezTo>
                <a:cubicBezTo>
                  <a:pt x="146712" y="1380963"/>
                  <a:pt x="126399" y="1389492"/>
                  <a:pt x="126399" y="1389492"/>
                </a:cubicBezTo>
                <a:cubicBezTo>
                  <a:pt x="126399" y="1389492"/>
                  <a:pt x="129769" y="1374686"/>
                  <a:pt x="143630" y="1368121"/>
                </a:cubicBezTo>
                <a:cubicBezTo>
                  <a:pt x="157492" y="1361556"/>
                  <a:pt x="203411" y="1361729"/>
                  <a:pt x="204085" y="1355550"/>
                </a:cubicBezTo>
                <a:cubicBezTo>
                  <a:pt x="204856" y="1349370"/>
                  <a:pt x="167986" y="1310296"/>
                  <a:pt x="167986" y="1310296"/>
                </a:cubicBezTo>
                <a:lnTo>
                  <a:pt x="175110" y="1302748"/>
                </a:lnTo>
                <a:cubicBezTo>
                  <a:pt x="175110" y="1302748"/>
                  <a:pt x="181463" y="1315677"/>
                  <a:pt x="190800" y="1326631"/>
                </a:cubicBezTo>
                <a:cubicBezTo>
                  <a:pt x="201967" y="1339772"/>
                  <a:pt x="216792" y="1351507"/>
                  <a:pt x="221798" y="1353980"/>
                </a:cubicBezTo>
                <a:cubicBezTo>
                  <a:pt x="230846" y="1358524"/>
                  <a:pt x="253277" y="1372433"/>
                  <a:pt x="268775" y="1385411"/>
                </a:cubicBezTo>
                <a:cubicBezTo>
                  <a:pt x="280039" y="1394874"/>
                  <a:pt x="287355" y="1416774"/>
                  <a:pt x="309014" y="1425322"/>
                </a:cubicBezTo>
                <a:cubicBezTo>
                  <a:pt x="326340" y="1432177"/>
                  <a:pt x="357530" y="1426929"/>
                  <a:pt x="377651" y="1417149"/>
                </a:cubicBezTo>
                <a:cubicBezTo>
                  <a:pt x="397769" y="1407368"/>
                  <a:pt x="448213" y="1383206"/>
                  <a:pt x="448213" y="1383206"/>
                </a:cubicBezTo>
                <a:lnTo>
                  <a:pt x="491724" y="1400803"/>
                </a:lnTo>
                <a:cubicBezTo>
                  <a:pt x="491724" y="1400803"/>
                  <a:pt x="471316" y="1387605"/>
                  <a:pt x="446479" y="1360575"/>
                </a:cubicBezTo>
                <a:cubicBezTo>
                  <a:pt x="421548" y="1333553"/>
                  <a:pt x="388336" y="1286721"/>
                  <a:pt x="388336" y="1286721"/>
                </a:cubicBezTo>
                <a:lnTo>
                  <a:pt x="405566" y="1276660"/>
                </a:lnTo>
                <a:cubicBezTo>
                  <a:pt x="405566" y="1276660"/>
                  <a:pt x="427612" y="1314233"/>
                  <a:pt x="444072" y="1330405"/>
                </a:cubicBezTo>
                <a:cubicBezTo>
                  <a:pt x="460534" y="1346578"/>
                  <a:pt x="509437" y="1403701"/>
                  <a:pt x="536103" y="1419662"/>
                </a:cubicBezTo>
                <a:cubicBezTo>
                  <a:pt x="581828" y="1447020"/>
                  <a:pt x="629574" y="1495134"/>
                  <a:pt x="656048" y="1515840"/>
                </a:cubicBezTo>
                <a:cubicBezTo>
                  <a:pt x="672028" y="1528336"/>
                  <a:pt x="676359" y="1569632"/>
                  <a:pt x="726321" y="1585920"/>
                </a:cubicBezTo>
                <a:cubicBezTo>
                  <a:pt x="768775" y="1599791"/>
                  <a:pt x="835581" y="1602758"/>
                  <a:pt x="894688" y="1566755"/>
                </a:cubicBezTo>
                <a:cubicBezTo>
                  <a:pt x="953795" y="1530752"/>
                  <a:pt x="1062286" y="1503268"/>
                  <a:pt x="1062286" y="1503268"/>
                </a:cubicBezTo>
                <a:lnTo>
                  <a:pt x="1044571" y="1481579"/>
                </a:lnTo>
                <a:cubicBezTo>
                  <a:pt x="1044571" y="1481579"/>
                  <a:pt x="1028689" y="1480733"/>
                  <a:pt x="1016847" y="1474031"/>
                </a:cubicBezTo>
                <a:cubicBezTo>
                  <a:pt x="1005007" y="1467341"/>
                  <a:pt x="998750" y="1466407"/>
                  <a:pt x="992878" y="1460209"/>
                </a:cubicBezTo>
                <a:cubicBezTo>
                  <a:pt x="985658" y="1464185"/>
                  <a:pt x="913556" y="1466802"/>
                  <a:pt x="913556" y="1466812"/>
                </a:cubicBezTo>
                <a:lnTo>
                  <a:pt x="902197" y="1473407"/>
                </a:lnTo>
                <a:lnTo>
                  <a:pt x="900464" y="1470894"/>
                </a:lnTo>
                <a:lnTo>
                  <a:pt x="907972" y="1462403"/>
                </a:lnTo>
                <a:cubicBezTo>
                  <a:pt x="907972" y="1462403"/>
                  <a:pt x="895074" y="1450120"/>
                  <a:pt x="881210" y="1439782"/>
                </a:cubicBezTo>
                <a:cubicBezTo>
                  <a:pt x="867349" y="1429442"/>
                  <a:pt x="851466" y="1422175"/>
                  <a:pt x="851466" y="1422175"/>
                </a:cubicBezTo>
                <a:cubicBezTo>
                  <a:pt x="851466" y="1422175"/>
                  <a:pt x="866771" y="1425216"/>
                  <a:pt x="881403" y="1433494"/>
                </a:cubicBezTo>
                <a:cubicBezTo>
                  <a:pt x="896036" y="1441763"/>
                  <a:pt x="910187" y="1455491"/>
                  <a:pt x="910187" y="1455491"/>
                </a:cubicBezTo>
                <a:cubicBezTo>
                  <a:pt x="910187" y="1455491"/>
                  <a:pt x="979593" y="1455588"/>
                  <a:pt x="979401" y="1444181"/>
                </a:cubicBezTo>
                <a:cubicBezTo>
                  <a:pt x="979304" y="1440619"/>
                  <a:pt x="969678" y="1432061"/>
                  <a:pt x="960532" y="1419979"/>
                </a:cubicBezTo>
                <a:cubicBezTo>
                  <a:pt x="951291" y="1407888"/>
                  <a:pt x="931365" y="1370951"/>
                  <a:pt x="931365" y="1370951"/>
                </a:cubicBezTo>
                <a:cubicBezTo>
                  <a:pt x="931365" y="1370951"/>
                  <a:pt x="945709" y="1392496"/>
                  <a:pt x="961495" y="1410545"/>
                </a:cubicBezTo>
                <a:cubicBezTo>
                  <a:pt x="973817" y="1424658"/>
                  <a:pt x="987198" y="1435940"/>
                  <a:pt x="994225" y="1439782"/>
                </a:cubicBezTo>
                <a:cubicBezTo>
                  <a:pt x="1003948" y="1445075"/>
                  <a:pt x="1027725" y="1456540"/>
                  <a:pt x="1028786" y="1453604"/>
                </a:cubicBezTo>
                <a:cubicBezTo>
                  <a:pt x="1030132" y="1449822"/>
                  <a:pt x="1019158" y="1432177"/>
                  <a:pt x="1016270" y="1413693"/>
                </a:cubicBezTo>
                <a:cubicBezTo>
                  <a:pt x="1014440" y="1402334"/>
                  <a:pt x="1011457" y="1384929"/>
                  <a:pt x="1007702" y="1364974"/>
                </a:cubicBezTo>
                <a:cubicBezTo>
                  <a:pt x="1004045" y="1345028"/>
                  <a:pt x="1004045" y="1341678"/>
                  <a:pt x="1001348" y="1333861"/>
                </a:cubicBezTo>
                <a:cubicBezTo>
                  <a:pt x="994417" y="1313606"/>
                  <a:pt x="967465" y="1242399"/>
                  <a:pt x="967465" y="1242409"/>
                </a:cubicBezTo>
                <a:lnTo>
                  <a:pt x="974396" y="1242409"/>
                </a:lnTo>
                <a:cubicBezTo>
                  <a:pt x="974396" y="1242409"/>
                  <a:pt x="974491" y="1246829"/>
                  <a:pt x="983540" y="1265975"/>
                </a:cubicBezTo>
                <a:cubicBezTo>
                  <a:pt x="992589" y="1285132"/>
                  <a:pt x="1006740" y="1310372"/>
                  <a:pt x="1010688" y="1319095"/>
                </a:cubicBezTo>
                <a:cubicBezTo>
                  <a:pt x="1015884" y="1330463"/>
                  <a:pt x="1018388" y="1353008"/>
                  <a:pt x="1020217" y="1366861"/>
                </a:cubicBezTo>
                <a:cubicBezTo>
                  <a:pt x="1022047" y="1380723"/>
                  <a:pt x="1025127" y="1403633"/>
                  <a:pt x="1025127" y="1403633"/>
                </a:cubicBezTo>
                <a:cubicBezTo>
                  <a:pt x="1025127" y="1403633"/>
                  <a:pt x="1034176" y="1420346"/>
                  <a:pt x="1040048" y="1435382"/>
                </a:cubicBezTo>
                <a:cubicBezTo>
                  <a:pt x="1045920" y="1450418"/>
                  <a:pt x="1051310" y="1463039"/>
                  <a:pt x="1051310" y="1463039"/>
                </a:cubicBezTo>
                <a:cubicBezTo>
                  <a:pt x="1051310" y="1463039"/>
                  <a:pt x="1058530" y="1471164"/>
                  <a:pt x="1069986" y="1485352"/>
                </a:cubicBezTo>
                <a:cubicBezTo>
                  <a:pt x="1081538" y="1499543"/>
                  <a:pt x="1095400" y="1510497"/>
                  <a:pt x="1095400" y="1510497"/>
                </a:cubicBezTo>
                <a:cubicBezTo>
                  <a:pt x="1095400" y="1510497"/>
                  <a:pt x="1095592" y="1496943"/>
                  <a:pt x="1097517" y="1481579"/>
                </a:cubicBezTo>
                <a:cubicBezTo>
                  <a:pt x="1099539" y="1466225"/>
                  <a:pt x="1104546" y="1454808"/>
                  <a:pt x="1103485" y="1453604"/>
                </a:cubicBezTo>
                <a:cubicBezTo>
                  <a:pt x="1102620" y="1452661"/>
                  <a:pt x="1096554" y="1445364"/>
                  <a:pt x="1092800" y="1434439"/>
                </a:cubicBezTo>
                <a:cubicBezTo>
                  <a:pt x="1089046" y="1423513"/>
                  <a:pt x="1088469" y="1406146"/>
                  <a:pt x="1088469" y="1406146"/>
                </a:cubicBezTo>
                <a:lnTo>
                  <a:pt x="1068253" y="1386980"/>
                </a:lnTo>
                <a:lnTo>
                  <a:pt x="1067964" y="1375977"/>
                </a:lnTo>
                <a:cubicBezTo>
                  <a:pt x="1067964" y="1375977"/>
                  <a:pt x="1086831" y="1394411"/>
                  <a:pt x="1088854" y="1392323"/>
                </a:cubicBezTo>
                <a:cubicBezTo>
                  <a:pt x="1089720" y="1391359"/>
                  <a:pt x="1090202" y="1385941"/>
                  <a:pt x="1090587" y="1379125"/>
                </a:cubicBezTo>
                <a:cubicBezTo>
                  <a:pt x="1091549" y="1363790"/>
                  <a:pt x="1093764" y="1340782"/>
                  <a:pt x="1093764" y="1340782"/>
                </a:cubicBezTo>
                <a:lnTo>
                  <a:pt x="1093379" y="1397347"/>
                </a:lnTo>
                <a:cubicBezTo>
                  <a:pt x="1093379" y="1397347"/>
                  <a:pt x="1094148" y="1410911"/>
                  <a:pt x="1096171" y="1422175"/>
                </a:cubicBezTo>
                <a:cubicBezTo>
                  <a:pt x="1098672" y="1435719"/>
                  <a:pt x="1104161" y="1443392"/>
                  <a:pt x="1106856" y="1442919"/>
                </a:cubicBezTo>
                <a:cubicBezTo>
                  <a:pt x="1113016" y="1441889"/>
                  <a:pt x="1117734" y="1426958"/>
                  <a:pt x="1121969" y="1418410"/>
                </a:cubicBezTo>
                <a:cubicBezTo>
                  <a:pt x="1126205" y="1409852"/>
                  <a:pt x="1142762" y="1384149"/>
                  <a:pt x="1142762" y="1384149"/>
                </a:cubicBezTo>
                <a:lnTo>
                  <a:pt x="1148346" y="1386662"/>
                </a:lnTo>
                <a:cubicBezTo>
                  <a:pt x="1148346" y="1386662"/>
                  <a:pt x="1128226" y="1417746"/>
                  <a:pt x="1123895" y="1424379"/>
                </a:cubicBezTo>
                <a:cubicBezTo>
                  <a:pt x="1119659" y="1431012"/>
                  <a:pt x="1106759" y="1450649"/>
                  <a:pt x="1104353" y="1476554"/>
                </a:cubicBezTo>
                <a:cubicBezTo>
                  <a:pt x="1102139" y="1499822"/>
                  <a:pt x="1100213" y="1513722"/>
                  <a:pt x="1107239" y="1527776"/>
                </a:cubicBezTo>
                <a:cubicBezTo>
                  <a:pt x="1113593" y="1540397"/>
                  <a:pt x="1156047" y="1572405"/>
                  <a:pt x="1156047" y="1572405"/>
                </a:cubicBezTo>
                <a:cubicBezTo>
                  <a:pt x="1156047" y="1572405"/>
                  <a:pt x="1182423" y="1610554"/>
                  <a:pt x="1195901" y="1620181"/>
                </a:cubicBezTo>
                <a:cubicBezTo>
                  <a:pt x="1219099" y="1636671"/>
                  <a:pt x="1293128" y="1649937"/>
                  <a:pt x="1306220" y="1652238"/>
                </a:cubicBezTo>
                <a:cubicBezTo>
                  <a:pt x="1301984" y="1639541"/>
                  <a:pt x="1295823" y="1616254"/>
                  <a:pt x="1290335" y="1596924"/>
                </a:cubicBezTo>
                <a:lnTo>
                  <a:pt x="1254429" y="1540666"/>
                </a:lnTo>
                <a:lnTo>
                  <a:pt x="1258376" y="1534380"/>
                </a:lnTo>
                <a:lnTo>
                  <a:pt x="1282250" y="1569267"/>
                </a:lnTo>
                <a:cubicBezTo>
                  <a:pt x="1260976" y="1492458"/>
                  <a:pt x="1232673" y="1386026"/>
                  <a:pt x="1198307" y="1273204"/>
                </a:cubicBezTo>
                <a:cubicBezTo>
                  <a:pt x="1194745" y="1270518"/>
                  <a:pt x="1190509" y="1268180"/>
                  <a:pt x="1187622" y="1265350"/>
                </a:cubicBezTo>
                <a:cubicBezTo>
                  <a:pt x="1175203" y="1253297"/>
                  <a:pt x="1158260" y="1211740"/>
                  <a:pt x="1127070" y="1176093"/>
                </a:cubicBezTo>
                <a:cubicBezTo>
                  <a:pt x="1095977" y="1140437"/>
                  <a:pt x="999327" y="1068901"/>
                  <a:pt x="998365" y="1069547"/>
                </a:cubicBezTo>
                <a:cubicBezTo>
                  <a:pt x="997499" y="1070192"/>
                  <a:pt x="972952" y="1074659"/>
                  <a:pt x="965058" y="1076151"/>
                </a:cubicBezTo>
                <a:cubicBezTo>
                  <a:pt x="957163" y="1077643"/>
                  <a:pt x="952544" y="1084631"/>
                  <a:pt x="952544" y="1084631"/>
                </a:cubicBezTo>
                <a:lnTo>
                  <a:pt x="925011" y="1115436"/>
                </a:lnTo>
                <a:lnTo>
                  <a:pt x="900849" y="1170750"/>
                </a:lnTo>
                <a:lnTo>
                  <a:pt x="897287" y="1159748"/>
                </a:lnTo>
                <a:lnTo>
                  <a:pt x="924626" y="1107263"/>
                </a:lnTo>
                <a:lnTo>
                  <a:pt x="946672" y="1080551"/>
                </a:lnTo>
                <a:cubicBezTo>
                  <a:pt x="946672" y="1080551"/>
                  <a:pt x="928959" y="1066563"/>
                  <a:pt x="920872" y="1062944"/>
                </a:cubicBezTo>
                <a:cubicBezTo>
                  <a:pt x="912690" y="1059324"/>
                  <a:pt x="904218" y="1055713"/>
                  <a:pt x="904218" y="1055713"/>
                </a:cubicBezTo>
                <a:cubicBezTo>
                  <a:pt x="904218" y="1055713"/>
                  <a:pt x="885639" y="1063039"/>
                  <a:pt x="881210" y="1064204"/>
                </a:cubicBezTo>
                <a:cubicBezTo>
                  <a:pt x="876687" y="1065369"/>
                  <a:pt x="852428" y="1058544"/>
                  <a:pt x="852428" y="1058544"/>
                </a:cubicBezTo>
                <a:lnTo>
                  <a:pt x="851851" y="1053519"/>
                </a:lnTo>
                <a:cubicBezTo>
                  <a:pt x="851851" y="1053519"/>
                  <a:pt x="876879" y="1057417"/>
                  <a:pt x="884389" y="1057918"/>
                </a:cubicBezTo>
                <a:cubicBezTo>
                  <a:pt x="891800" y="1058419"/>
                  <a:pt x="900079" y="1049120"/>
                  <a:pt x="900079" y="1049120"/>
                </a:cubicBezTo>
                <a:cubicBezTo>
                  <a:pt x="900079" y="1049120"/>
                  <a:pt x="889105" y="1011741"/>
                  <a:pt x="883136" y="998514"/>
                </a:cubicBezTo>
                <a:cubicBezTo>
                  <a:pt x="877264" y="985296"/>
                  <a:pt x="861958" y="952634"/>
                  <a:pt x="861958" y="952634"/>
                </a:cubicBezTo>
                <a:lnTo>
                  <a:pt x="869467" y="955772"/>
                </a:lnTo>
                <a:cubicBezTo>
                  <a:pt x="869467" y="955772"/>
                  <a:pt x="886698" y="987876"/>
                  <a:pt x="892859" y="1001968"/>
                </a:cubicBezTo>
                <a:cubicBezTo>
                  <a:pt x="899116" y="1016062"/>
                  <a:pt x="908934" y="1050063"/>
                  <a:pt x="908934" y="1050063"/>
                </a:cubicBezTo>
                <a:cubicBezTo>
                  <a:pt x="908934" y="1050063"/>
                  <a:pt x="918657" y="1048321"/>
                  <a:pt x="929536" y="1053202"/>
                </a:cubicBezTo>
                <a:cubicBezTo>
                  <a:pt x="940509" y="1058091"/>
                  <a:pt x="950232" y="1071433"/>
                  <a:pt x="950232" y="1071433"/>
                </a:cubicBezTo>
                <a:cubicBezTo>
                  <a:pt x="950232" y="1071433"/>
                  <a:pt x="959473" y="1069596"/>
                  <a:pt x="967465" y="1062635"/>
                </a:cubicBezTo>
                <a:cubicBezTo>
                  <a:pt x="975453" y="1055675"/>
                  <a:pt x="987873" y="1050689"/>
                  <a:pt x="987873" y="1050689"/>
                </a:cubicBezTo>
                <a:lnTo>
                  <a:pt x="949173" y="973686"/>
                </a:lnTo>
                <a:lnTo>
                  <a:pt x="928380" y="955772"/>
                </a:lnTo>
                <a:cubicBezTo>
                  <a:pt x="928380" y="955772"/>
                  <a:pt x="885543" y="937279"/>
                  <a:pt x="865712" y="932206"/>
                </a:cubicBezTo>
                <a:cubicBezTo>
                  <a:pt x="845882" y="927123"/>
                  <a:pt x="831443" y="911462"/>
                  <a:pt x="831443" y="911462"/>
                </a:cubicBezTo>
                <a:cubicBezTo>
                  <a:pt x="831443" y="911462"/>
                  <a:pt x="799192" y="873177"/>
                  <a:pt x="790722" y="864946"/>
                </a:cubicBezTo>
                <a:cubicBezTo>
                  <a:pt x="782347" y="856706"/>
                  <a:pt x="744131" y="826603"/>
                  <a:pt x="744131" y="826603"/>
                </a:cubicBezTo>
                <a:lnTo>
                  <a:pt x="744322" y="815601"/>
                </a:lnTo>
                <a:cubicBezTo>
                  <a:pt x="744322" y="815601"/>
                  <a:pt x="806125" y="860566"/>
                  <a:pt x="817484" y="868719"/>
                </a:cubicBezTo>
                <a:cubicBezTo>
                  <a:pt x="828940" y="876854"/>
                  <a:pt x="856951" y="902970"/>
                  <a:pt x="856951" y="902970"/>
                </a:cubicBezTo>
                <a:cubicBezTo>
                  <a:pt x="856951" y="902970"/>
                  <a:pt x="934637" y="937895"/>
                  <a:pt x="938296" y="929376"/>
                </a:cubicBezTo>
                <a:cubicBezTo>
                  <a:pt x="941954" y="920856"/>
                  <a:pt x="928380" y="852374"/>
                  <a:pt x="928380" y="852374"/>
                </a:cubicBezTo>
                <a:lnTo>
                  <a:pt x="892859" y="800516"/>
                </a:lnTo>
                <a:lnTo>
                  <a:pt x="854835" y="744885"/>
                </a:lnTo>
                <a:lnTo>
                  <a:pt x="858782" y="738598"/>
                </a:lnTo>
                <a:lnTo>
                  <a:pt x="898634" y="792969"/>
                </a:lnTo>
                <a:lnTo>
                  <a:pt x="930401" y="836028"/>
                </a:lnTo>
                <a:lnTo>
                  <a:pt x="931749" y="806485"/>
                </a:lnTo>
                <a:lnTo>
                  <a:pt x="930980" y="708427"/>
                </a:lnTo>
                <a:cubicBezTo>
                  <a:pt x="930980" y="708427"/>
                  <a:pt x="914519" y="665606"/>
                  <a:pt x="909321" y="653427"/>
                </a:cubicBezTo>
                <a:cubicBezTo>
                  <a:pt x="904218" y="641249"/>
                  <a:pt x="902100" y="625169"/>
                  <a:pt x="900270" y="616969"/>
                </a:cubicBezTo>
                <a:cubicBezTo>
                  <a:pt x="898346" y="608770"/>
                  <a:pt x="882559" y="580830"/>
                  <a:pt x="882559" y="580825"/>
                </a:cubicBezTo>
                <a:cubicBezTo>
                  <a:pt x="882559" y="580825"/>
                  <a:pt x="898923" y="596030"/>
                  <a:pt x="903833" y="607540"/>
                </a:cubicBezTo>
                <a:cubicBezTo>
                  <a:pt x="908646" y="619052"/>
                  <a:pt x="913652" y="638016"/>
                  <a:pt x="917310" y="654998"/>
                </a:cubicBezTo>
                <a:cubicBezTo>
                  <a:pt x="920872" y="671979"/>
                  <a:pt x="929632" y="690562"/>
                  <a:pt x="935119" y="698056"/>
                </a:cubicBezTo>
                <a:cubicBezTo>
                  <a:pt x="940703" y="705548"/>
                  <a:pt x="944072" y="696487"/>
                  <a:pt x="944072" y="696483"/>
                </a:cubicBezTo>
                <a:cubicBezTo>
                  <a:pt x="944072" y="696485"/>
                  <a:pt x="942050" y="729945"/>
                  <a:pt x="939741" y="749599"/>
                </a:cubicBezTo>
                <a:cubicBezTo>
                  <a:pt x="937334" y="769249"/>
                  <a:pt x="940703" y="836654"/>
                  <a:pt x="940703" y="836654"/>
                </a:cubicBezTo>
                <a:lnTo>
                  <a:pt x="963324" y="963627"/>
                </a:lnTo>
                <a:cubicBezTo>
                  <a:pt x="963324" y="963627"/>
                  <a:pt x="998173" y="1014512"/>
                  <a:pt x="1011457" y="1035286"/>
                </a:cubicBezTo>
                <a:cubicBezTo>
                  <a:pt x="1024838" y="1056070"/>
                  <a:pt x="1061418" y="1073821"/>
                  <a:pt x="1087410" y="1105377"/>
                </a:cubicBezTo>
                <a:cubicBezTo>
                  <a:pt x="1113402" y="1136922"/>
                  <a:pt x="1153929" y="1172579"/>
                  <a:pt x="1165577" y="1189917"/>
                </a:cubicBezTo>
                <a:cubicBezTo>
                  <a:pt x="1167695" y="1193026"/>
                  <a:pt x="1172219" y="1196607"/>
                  <a:pt x="1175299" y="1199976"/>
                </a:cubicBezTo>
                <a:cubicBezTo>
                  <a:pt x="1161823" y="1158380"/>
                  <a:pt x="1147865" y="1116861"/>
                  <a:pt x="1132847" y="1077085"/>
                </a:cubicBezTo>
                <a:cubicBezTo>
                  <a:pt x="1052658" y="864166"/>
                  <a:pt x="999232" y="689882"/>
                  <a:pt x="999232" y="689884"/>
                </a:cubicBezTo>
                <a:lnTo>
                  <a:pt x="1057086" y="702455"/>
                </a:lnTo>
                <a:cubicBezTo>
                  <a:pt x="1063248" y="723209"/>
                  <a:pt x="1108298" y="906041"/>
                  <a:pt x="1176455" y="1082428"/>
                </a:cubicBezTo>
                <a:cubicBezTo>
                  <a:pt x="1178380" y="1087404"/>
                  <a:pt x="1192819" y="994354"/>
                  <a:pt x="1201676" y="897945"/>
                </a:cubicBezTo>
                <a:cubicBezTo>
                  <a:pt x="1207355" y="835912"/>
                  <a:pt x="1206778" y="765461"/>
                  <a:pt x="1211976" y="741742"/>
                </a:cubicBezTo>
                <a:cubicBezTo>
                  <a:pt x="1215730" y="724734"/>
                  <a:pt x="1219485" y="666709"/>
                  <a:pt x="1233058" y="700255"/>
                </a:cubicBezTo>
                <a:cubicBezTo>
                  <a:pt x="1243743" y="726767"/>
                  <a:pt x="1224298" y="884998"/>
                  <a:pt x="1224876" y="886943"/>
                </a:cubicBezTo>
                <a:cubicBezTo>
                  <a:pt x="1228342" y="897503"/>
                  <a:pt x="1196960" y="1134246"/>
                  <a:pt x="1200521" y="1144980"/>
                </a:cubicBezTo>
                <a:cubicBezTo>
                  <a:pt x="1243743" y="1276872"/>
                  <a:pt x="1289181" y="1412837"/>
                  <a:pt x="1330767" y="1534697"/>
                </a:cubicBezTo>
                <a:lnTo>
                  <a:pt x="1330959" y="1508292"/>
                </a:lnTo>
                <a:cubicBezTo>
                  <a:pt x="1330959" y="1508292"/>
                  <a:pt x="1315653" y="1464483"/>
                  <a:pt x="1310743" y="1452035"/>
                </a:cubicBezTo>
                <a:cubicBezTo>
                  <a:pt x="1305835" y="1439588"/>
                  <a:pt x="1304199" y="1423242"/>
                  <a:pt x="1302464" y="1414954"/>
                </a:cubicBezTo>
                <a:cubicBezTo>
                  <a:pt x="1300733" y="1406656"/>
                  <a:pt x="1285330" y="1378182"/>
                  <a:pt x="1285330" y="1378182"/>
                </a:cubicBezTo>
                <a:cubicBezTo>
                  <a:pt x="1285427" y="1378182"/>
                  <a:pt x="1301599" y="1394382"/>
                  <a:pt x="1306220" y="1406146"/>
                </a:cubicBezTo>
                <a:cubicBezTo>
                  <a:pt x="1310840" y="1417910"/>
                  <a:pt x="1315461" y="1436759"/>
                  <a:pt x="1318735" y="1453923"/>
                </a:cubicBezTo>
                <a:cubicBezTo>
                  <a:pt x="1322007" y="1471086"/>
                  <a:pt x="1329997" y="1490455"/>
                  <a:pt x="1335389" y="1498233"/>
                </a:cubicBezTo>
                <a:cubicBezTo>
                  <a:pt x="1340682" y="1506020"/>
                  <a:pt x="1344436" y="1496981"/>
                  <a:pt x="1344436" y="1496981"/>
                </a:cubicBezTo>
                <a:cubicBezTo>
                  <a:pt x="1344436" y="1496981"/>
                  <a:pt x="1341646" y="1530577"/>
                  <a:pt x="1338949" y="1550091"/>
                </a:cubicBezTo>
                <a:cubicBezTo>
                  <a:pt x="1338661" y="1551659"/>
                  <a:pt x="1338661" y="1556146"/>
                  <a:pt x="1338564" y="1558263"/>
                </a:cubicBezTo>
                <a:cubicBezTo>
                  <a:pt x="1395168" y="1723280"/>
                  <a:pt x="1442339" y="1852968"/>
                  <a:pt x="1456103" y="1868159"/>
                </a:cubicBezTo>
                <a:cubicBezTo>
                  <a:pt x="1472758" y="1886497"/>
                  <a:pt x="1512227" y="1942524"/>
                  <a:pt x="1556700" y="2003304"/>
                </a:cubicBezTo>
                <a:cubicBezTo>
                  <a:pt x="1568444" y="2021114"/>
                  <a:pt x="1597613" y="2044208"/>
                  <a:pt x="1607433" y="2059245"/>
                </a:cubicBezTo>
                <a:cubicBezTo>
                  <a:pt x="1617539" y="2074599"/>
                  <a:pt x="1631209" y="2104989"/>
                  <a:pt x="1652676" y="2126504"/>
                </a:cubicBezTo>
                <a:cubicBezTo>
                  <a:pt x="1674143" y="2148020"/>
                  <a:pt x="1745861" y="2167060"/>
                  <a:pt x="1768867" y="2175849"/>
                </a:cubicBezTo>
                <a:cubicBezTo>
                  <a:pt x="1791874" y="2184629"/>
                  <a:pt x="1834519" y="2202245"/>
                  <a:pt x="1834519" y="2202245"/>
                </a:cubicBezTo>
                <a:cubicBezTo>
                  <a:pt x="1834519" y="2202245"/>
                  <a:pt x="1854927" y="2208762"/>
                  <a:pt x="1859355" y="2212613"/>
                </a:cubicBezTo>
                <a:cubicBezTo>
                  <a:pt x="1863785" y="2216464"/>
                  <a:pt x="1876973" y="2214817"/>
                  <a:pt x="1876973" y="2214817"/>
                </a:cubicBezTo>
                <a:lnTo>
                  <a:pt x="1882363" y="2221421"/>
                </a:lnTo>
                <a:cubicBezTo>
                  <a:pt x="1882363" y="2221421"/>
                  <a:pt x="1891798" y="2220372"/>
                  <a:pt x="1896803" y="2222672"/>
                </a:cubicBezTo>
                <a:cubicBezTo>
                  <a:pt x="1901809" y="2224974"/>
                  <a:pt x="1927512" y="2222568"/>
                  <a:pt x="1927705" y="2216386"/>
                </a:cubicBezTo>
                <a:cubicBezTo>
                  <a:pt x="1927896" y="2210207"/>
                  <a:pt x="1905466" y="2207358"/>
                  <a:pt x="1900171" y="2207906"/>
                </a:cubicBezTo>
                <a:cubicBezTo>
                  <a:pt x="1894878" y="2208446"/>
                  <a:pt x="1883904" y="2213874"/>
                  <a:pt x="1883904" y="2213874"/>
                </a:cubicBezTo>
                <a:lnTo>
                  <a:pt x="1882749" y="2208850"/>
                </a:lnTo>
                <a:lnTo>
                  <a:pt x="1891221" y="2203815"/>
                </a:lnTo>
                <a:cubicBezTo>
                  <a:pt x="1891221" y="2203815"/>
                  <a:pt x="1880631" y="2187903"/>
                  <a:pt x="1877935" y="2184648"/>
                </a:cubicBezTo>
                <a:cubicBezTo>
                  <a:pt x="1875335" y="2181386"/>
                  <a:pt x="1867634" y="2176168"/>
                  <a:pt x="1867634" y="2176159"/>
                </a:cubicBezTo>
                <a:cubicBezTo>
                  <a:pt x="1867634" y="2176159"/>
                  <a:pt x="1859068" y="2175369"/>
                  <a:pt x="1853773" y="2173020"/>
                </a:cubicBezTo>
                <a:cubicBezTo>
                  <a:pt x="1848478" y="2170670"/>
                  <a:pt x="1834906" y="2157299"/>
                  <a:pt x="1834906" y="2157299"/>
                </a:cubicBezTo>
                <a:lnTo>
                  <a:pt x="1838467" y="2156049"/>
                </a:lnTo>
                <a:cubicBezTo>
                  <a:pt x="1838467" y="2156049"/>
                  <a:pt x="1853677" y="2166887"/>
                  <a:pt x="1858972" y="2169246"/>
                </a:cubicBezTo>
                <a:cubicBezTo>
                  <a:pt x="1864168" y="2171604"/>
                  <a:pt x="1866288" y="2169246"/>
                  <a:pt x="1866288" y="2169246"/>
                </a:cubicBezTo>
                <a:lnTo>
                  <a:pt x="1867250" y="2145988"/>
                </a:lnTo>
                <a:lnTo>
                  <a:pt x="1870234" y="2173963"/>
                </a:lnTo>
                <a:cubicBezTo>
                  <a:pt x="1870234" y="2173963"/>
                  <a:pt x="1879186" y="2178719"/>
                  <a:pt x="1885349" y="2184648"/>
                </a:cubicBezTo>
                <a:cubicBezTo>
                  <a:pt x="1891412" y="2190569"/>
                  <a:pt x="1895840" y="2201609"/>
                  <a:pt x="1895840" y="2201619"/>
                </a:cubicBezTo>
                <a:cubicBezTo>
                  <a:pt x="1895840" y="2201619"/>
                  <a:pt x="1908452" y="2201042"/>
                  <a:pt x="1913457" y="2201619"/>
                </a:cubicBezTo>
                <a:cubicBezTo>
                  <a:pt x="1918463" y="2202188"/>
                  <a:pt x="1928186" y="2206644"/>
                  <a:pt x="1928186" y="2206644"/>
                </a:cubicBezTo>
                <a:cubicBezTo>
                  <a:pt x="1928186" y="2206644"/>
                  <a:pt x="1911629" y="2148241"/>
                  <a:pt x="1906140" y="2136555"/>
                </a:cubicBezTo>
                <a:cubicBezTo>
                  <a:pt x="1900653" y="2124868"/>
                  <a:pt x="1887755" y="2105519"/>
                  <a:pt x="1883711" y="2099474"/>
                </a:cubicBezTo>
                <a:cubicBezTo>
                  <a:pt x="1879668" y="2093428"/>
                  <a:pt x="1871293" y="2088605"/>
                  <a:pt x="1862534" y="2083128"/>
                </a:cubicBezTo>
                <a:cubicBezTo>
                  <a:pt x="1853773" y="2077650"/>
                  <a:pt x="1845398" y="2065618"/>
                  <a:pt x="1842029" y="2061131"/>
                </a:cubicBezTo>
                <a:cubicBezTo>
                  <a:pt x="1838755" y="2056645"/>
                  <a:pt x="1820754" y="2015906"/>
                  <a:pt x="1818251" y="2011160"/>
                </a:cubicBezTo>
                <a:cubicBezTo>
                  <a:pt x="1815749" y="2006415"/>
                  <a:pt x="1805159" y="1995662"/>
                  <a:pt x="1802175" y="1992610"/>
                </a:cubicBezTo>
                <a:cubicBezTo>
                  <a:pt x="1799287" y="1989567"/>
                  <a:pt x="1792453" y="1978478"/>
                  <a:pt x="1792453" y="1978468"/>
                </a:cubicBezTo>
                <a:lnTo>
                  <a:pt x="1785907" y="1975639"/>
                </a:lnTo>
                <a:cubicBezTo>
                  <a:pt x="1785907" y="1975639"/>
                  <a:pt x="1786677" y="1970585"/>
                  <a:pt x="1786964" y="1966840"/>
                </a:cubicBezTo>
                <a:cubicBezTo>
                  <a:pt x="1786964" y="1965982"/>
                  <a:pt x="1780420" y="1950503"/>
                  <a:pt x="1776857" y="1941695"/>
                </a:cubicBezTo>
                <a:cubicBezTo>
                  <a:pt x="1772910" y="1942773"/>
                  <a:pt x="1768772" y="1943669"/>
                  <a:pt x="1763766" y="1942014"/>
                </a:cubicBezTo>
                <a:cubicBezTo>
                  <a:pt x="1742202" y="1934948"/>
                  <a:pt x="1728437" y="1913731"/>
                  <a:pt x="1728437" y="1913731"/>
                </a:cubicBezTo>
                <a:cubicBezTo>
                  <a:pt x="1728437" y="1913731"/>
                  <a:pt x="1739795" y="1920421"/>
                  <a:pt x="1751058" y="1929123"/>
                </a:cubicBezTo>
                <a:cubicBezTo>
                  <a:pt x="1755487" y="1932522"/>
                  <a:pt x="1766172" y="1936122"/>
                  <a:pt x="1774066" y="1935409"/>
                </a:cubicBezTo>
                <a:cubicBezTo>
                  <a:pt x="1761071" y="1904124"/>
                  <a:pt x="1742010" y="1860207"/>
                  <a:pt x="1740566" y="1858098"/>
                </a:cubicBezTo>
                <a:cubicBezTo>
                  <a:pt x="1738448" y="1855124"/>
                  <a:pt x="1731422" y="1850245"/>
                  <a:pt x="1731422" y="1850245"/>
                </a:cubicBezTo>
                <a:lnTo>
                  <a:pt x="1731228" y="1845527"/>
                </a:lnTo>
                <a:cubicBezTo>
                  <a:pt x="1731228" y="1845527"/>
                  <a:pt x="1739700" y="1847278"/>
                  <a:pt x="1744320" y="1854644"/>
                </a:cubicBezTo>
                <a:cubicBezTo>
                  <a:pt x="1747304" y="1859514"/>
                  <a:pt x="1764054" y="1900474"/>
                  <a:pt x="1778205" y="1934466"/>
                </a:cubicBezTo>
                <a:cubicBezTo>
                  <a:pt x="1781479" y="1932984"/>
                  <a:pt x="1783789" y="1930395"/>
                  <a:pt x="1782730" y="1924724"/>
                </a:cubicBezTo>
                <a:cubicBezTo>
                  <a:pt x="1778013" y="1898685"/>
                  <a:pt x="1755390" y="1855895"/>
                  <a:pt x="1755390" y="1855895"/>
                </a:cubicBezTo>
                <a:lnTo>
                  <a:pt x="1761166" y="1780471"/>
                </a:lnTo>
                <a:cubicBezTo>
                  <a:pt x="1761166" y="1780471"/>
                  <a:pt x="1766269" y="1774291"/>
                  <a:pt x="1770503" y="1776072"/>
                </a:cubicBezTo>
                <a:cubicBezTo>
                  <a:pt x="1774644" y="1777853"/>
                  <a:pt x="1778013" y="1787702"/>
                  <a:pt x="1778013" y="1787702"/>
                </a:cubicBezTo>
                <a:cubicBezTo>
                  <a:pt x="1778013" y="1787702"/>
                  <a:pt x="1769253" y="1842543"/>
                  <a:pt x="1773489" y="1867523"/>
                </a:cubicBezTo>
                <a:cubicBezTo>
                  <a:pt x="1775992" y="1882473"/>
                  <a:pt x="1772333" y="1897163"/>
                  <a:pt x="1823064" y="1936988"/>
                </a:cubicBezTo>
                <a:cubicBezTo>
                  <a:pt x="1843377" y="1952978"/>
                  <a:pt x="1867924" y="1991714"/>
                  <a:pt x="1888042" y="2042274"/>
                </a:cubicBezTo>
                <a:cubicBezTo>
                  <a:pt x="1896419" y="2063259"/>
                  <a:pt x="1902483" y="2075850"/>
                  <a:pt x="1909894" y="2084071"/>
                </a:cubicBezTo>
                <a:cubicBezTo>
                  <a:pt x="1911339" y="2060928"/>
                  <a:pt x="1912688" y="2038548"/>
                  <a:pt x="1913265" y="2034100"/>
                </a:cubicBezTo>
                <a:cubicBezTo>
                  <a:pt x="1914324" y="2026379"/>
                  <a:pt x="1928378" y="1978007"/>
                  <a:pt x="1928955" y="1970613"/>
                </a:cubicBezTo>
                <a:cubicBezTo>
                  <a:pt x="1929533" y="1963221"/>
                  <a:pt x="1918848" y="1881983"/>
                  <a:pt x="1918848" y="1881983"/>
                </a:cubicBezTo>
                <a:lnTo>
                  <a:pt x="1923179" y="1880414"/>
                </a:lnTo>
                <a:cubicBezTo>
                  <a:pt x="1923179" y="1880414"/>
                  <a:pt x="1933287" y="1961786"/>
                  <a:pt x="1935115" y="1963384"/>
                </a:cubicBezTo>
                <a:cubicBezTo>
                  <a:pt x="1936850" y="1964991"/>
                  <a:pt x="1938871" y="1955212"/>
                  <a:pt x="1938871" y="1955212"/>
                </a:cubicBezTo>
                <a:lnTo>
                  <a:pt x="1939641" y="1960871"/>
                </a:lnTo>
                <a:cubicBezTo>
                  <a:pt x="1939641" y="1960871"/>
                  <a:pt x="1924238" y="2012441"/>
                  <a:pt x="1918848" y="2033475"/>
                </a:cubicBezTo>
                <a:cubicBezTo>
                  <a:pt x="1916248" y="2043352"/>
                  <a:pt x="1914901" y="2066906"/>
                  <a:pt x="1914227" y="2088787"/>
                </a:cubicBezTo>
                <a:cubicBezTo>
                  <a:pt x="1917115" y="2091031"/>
                  <a:pt x="1920389" y="2092976"/>
                  <a:pt x="1923950" y="2094130"/>
                </a:cubicBezTo>
                <a:cubicBezTo>
                  <a:pt x="1932325" y="2112131"/>
                  <a:pt x="1947727" y="2136844"/>
                  <a:pt x="1959086" y="2206644"/>
                </a:cubicBezTo>
                <a:cubicBezTo>
                  <a:pt x="1960241" y="2213509"/>
                  <a:pt x="1961205" y="2226293"/>
                  <a:pt x="1962263" y="2237132"/>
                </a:cubicBezTo>
                <a:cubicBezTo>
                  <a:pt x="1971409" y="2237565"/>
                  <a:pt x="1980841" y="2238133"/>
                  <a:pt x="1998363" y="2239019"/>
                </a:cubicBezTo>
                <a:cubicBezTo>
                  <a:pt x="2023007" y="2240269"/>
                  <a:pt x="2071331" y="2235255"/>
                  <a:pt x="2071331" y="2235246"/>
                </a:cubicBezTo>
                <a:cubicBezTo>
                  <a:pt x="2071331" y="2235246"/>
                  <a:pt x="2109357" y="2231934"/>
                  <a:pt x="2163937" y="2197846"/>
                </a:cubicBezTo>
                <a:cubicBezTo>
                  <a:pt x="2165093" y="2080605"/>
                  <a:pt x="2165381" y="2037277"/>
                  <a:pt x="2166922" y="1888269"/>
                </a:cubicBezTo>
                <a:cubicBezTo>
                  <a:pt x="2161241" y="1857051"/>
                  <a:pt x="2142857" y="1756521"/>
                  <a:pt x="2142566" y="1754701"/>
                </a:cubicBezTo>
                <a:cubicBezTo>
                  <a:pt x="2126586" y="1739250"/>
                  <a:pt x="2105795" y="1719729"/>
                  <a:pt x="2090198" y="1708812"/>
                </a:cubicBezTo>
                <a:cubicBezTo>
                  <a:pt x="2065747" y="1691744"/>
                  <a:pt x="1991623" y="1654923"/>
                  <a:pt x="1953504" y="1660093"/>
                </a:cubicBezTo>
                <a:cubicBezTo>
                  <a:pt x="1915479" y="1665271"/>
                  <a:pt x="1872640" y="1669516"/>
                  <a:pt x="1841644" y="1684610"/>
                </a:cubicBezTo>
                <a:cubicBezTo>
                  <a:pt x="1810743" y="1699706"/>
                  <a:pt x="1737869" y="1737191"/>
                  <a:pt x="1717751" y="1746529"/>
                </a:cubicBezTo>
                <a:cubicBezTo>
                  <a:pt x="1689642" y="1759533"/>
                  <a:pt x="1649114" y="1792091"/>
                  <a:pt x="1649114" y="1792101"/>
                </a:cubicBezTo>
                <a:lnTo>
                  <a:pt x="1660570" y="1760987"/>
                </a:lnTo>
                <a:lnTo>
                  <a:pt x="1685021" y="1747472"/>
                </a:lnTo>
                <a:cubicBezTo>
                  <a:pt x="1685021" y="1747472"/>
                  <a:pt x="1659414" y="1739886"/>
                  <a:pt x="1644301" y="1737411"/>
                </a:cubicBezTo>
                <a:cubicBezTo>
                  <a:pt x="1629285" y="1734929"/>
                  <a:pt x="1611955" y="1726284"/>
                  <a:pt x="1596937" y="1729865"/>
                </a:cubicBezTo>
                <a:cubicBezTo>
                  <a:pt x="1591644" y="1731126"/>
                  <a:pt x="1563920" y="1717639"/>
                  <a:pt x="1548518" y="1718871"/>
                </a:cubicBezTo>
                <a:cubicBezTo>
                  <a:pt x="1533212" y="1720095"/>
                  <a:pt x="1519446" y="1722367"/>
                  <a:pt x="1503369" y="1715098"/>
                </a:cubicBezTo>
                <a:cubicBezTo>
                  <a:pt x="1487197" y="1707831"/>
                  <a:pt x="1459473" y="1671414"/>
                  <a:pt x="1459473" y="1671414"/>
                </a:cubicBezTo>
                <a:cubicBezTo>
                  <a:pt x="1459473" y="1671414"/>
                  <a:pt x="1496535" y="1692841"/>
                  <a:pt x="1505102" y="1697184"/>
                </a:cubicBezTo>
                <a:cubicBezTo>
                  <a:pt x="1513671" y="1701524"/>
                  <a:pt x="1527821" y="1701843"/>
                  <a:pt x="1540239" y="1702207"/>
                </a:cubicBezTo>
                <a:cubicBezTo>
                  <a:pt x="1552657" y="1702574"/>
                  <a:pt x="1600885" y="1710131"/>
                  <a:pt x="1619945" y="1716984"/>
                </a:cubicBezTo>
                <a:cubicBezTo>
                  <a:pt x="1639006" y="1723839"/>
                  <a:pt x="1670101" y="1723608"/>
                  <a:pt x="1682614" y="1724214"/>
                </a:cubicBezTo>
                <a:cubicBezTo>
                  <a:pt x="1695129" y="1724811"/>
                  <a:pt x="1713515" y="1721693"/>
                  <a:pt x="1713515" y="1721693"/>
                </a:cubicBezTo>
                <a:cubicBezTo>
                  <a:pt x="1713515" y="1721693"/>
                  <a:pt x="1683096" y="1678324"/>
                  <a:pt x="1665575" y="1647838"/>
                </a:cubicBezTo>
                <a:cubicBezTo>
                  <a:pt x="1648055" y="1617360"/>
                  <a:pt x="1636022" y="1593775"/>
                  <a:pt x="1636022" y="1593785"/>
                </a:cubicBezTo>
                <a:cubicBezTo>
                  <a:pt x="1636022" y="1593785"/>
                  <a:pt x="1596937" y="1546037"/>
                  <a:pt x="1579323" y="1514261"/>
                </a:cubicBezTo>
                <a:cubicBezTo>
                  <a:pt x="1561610" y="1482494"/>
                  <a:pt x="1534269" y="1379750"/>
                  <a:pt x="1534269" y="1379750"/>
                </a:cubicBezTo>
                <a:cubicBezTo>
                  <a:pt x="1534269" y="1379750"/>
                  <a:pt x="1573065" y="1467265"/>
                  <a:pt x="1579900" y="1485035"/>
                </a:cubicBezTo>
                <a:cubicBezTo>
                  <a:pt x="1586734" y="1502805"/>
                  <a:pt x="1636408" y="1560469"/>
                  <a:pt x="1636408" y="1560469"/>
                </a:cubicBezTo>
                <a:cubicBezTo>
                  <a:pt x="1636408" y="1560469"/>
                  <a:pt x="1652868" y="1597635"/>
                  <a:pt x="1663939" y="1618920"/>
                </a:cubicBezTo>
                <a:cubicBezTo>
                  <a:pt x="1675106" y="1640214"/>
                  <a:pt x="1692530" y="1656318"/>
                  <a:pt x="1692530" y="1656328"/>
                </a:cubicBezTo>
                <a:cubicBezTo>
                  <a:pt x="1692530" y="1656328"/>
                  <a:pt x="1704948" y="1678499"/>
                  <a:pt x="1712745" y="1688385"/>
                </a:cubicBezTo>
                <a:cubicBezTo>
                  <a:pt x="1720640" y="1698262"/>
                  <a:pt x="1729205" y="1712585"/>
                  <a:pt x="1729205" y="1712585"/>
                </a:cubicBezTo>
                <a:cubicBezTo>
                  <a:pt x="1729205" y="1712585"/>
                  <a:pt x="1759915" y="1695971"/>
                  <a:pt x="1776279" y="1686806"/>
                </a:cubicBezTo>
                <a:cubicBezTo>
                  <a:pt x="1792549" y="1677651"/>
                  <a:pt x="1832018" y="1652517"/>
                  <a:pt x="1837313" y="1640926"/>
                </a:cubicBezTo>
                <a:cubicBezTo>
                  <a:pt x="1842606" y="1629336"/>
                  <a:pt x="1796497" y="1603777"/>
                  <a:pt x="1773682" y="1585295"/>
                </a:cubicBezTo>
                <a:cubicBezTo>
                  <a:pt x="1750771" y="1566812"/>
                  <a:pt x="1692625" y="1513635"/>
                  <a:pt x="1681652" y="1499812"/>
                </a:cubicBezTo>
                <a:cubicBezTo>
                  <a:pt x="1670581" y="1485988"/>
                  <a:pt x="1646419" y="1464223"/>
                  <a:pt x="1649883" y="1457060"/>
                </a:cubicBezTo>
                <a:cubicBezTo>
                  <a:pt x="1653445" y="1449907"/>
                  <a:pt x="1689930" y="1485661"/>
                  <a:pt x="1689930" y="1485661"/>
                </a:cubicBezTo>
                <a:cubicBezTo>
                  <a:pt x="1689930" y="1485661"/>
                  <a:pt x="1744320" y="1537114"/>
                  <a:pt x="1763766" y="1553864"/>
                </a:cubicBezTo>
                <a:cubicBezTo>
                  <a:pt x="1783115" y="1570615"/>
                  <a:pt x="1826337" y="1597876"/>
                  <a:pt x="1857527" y="1602892"/>
                </a:cubicBezTo>
                <a:cubicBezTo>
                  <a:pt x="1888717" y="1607907"/>
                  <a:pt x="1923468" y="1617899"/>
                  <a:pt x="1937427" y="1605722"/>
                </a:cubicBezTo>
                <a:cubicBezTo>
                  <a:pt x="1951482" y="1593555"/>
                  <a:pt x="1930112" y="1543496"/>
                  <a:pt x="1930112" y="1543496"/>
                </a:cubicBezTo>
                <a:cubicBezTo>
                  <a:pt x="1930112" y="1543496"/>
                  <a:pt x="1915189" y="1502460"/>
                  <a:pt x="1906334" y="1475293"/>
                </a:cubicBezTo>
                <a:cubicBezTo>
                  <a:pt x="1890545" y="1427026"/>
                  <a:pt x="1863014" y="1349370"/>
                  <a:pt x="1850981" y="1326324"/>
                </a:cubicBezTo>
                <a:cubicBezTo>
                  <a:pt x="1838564" y="1302604"/>
                  <a:pt x="1779361" y="1235806"/>
                  <a:pt x="1779361" y="1235806"/>
                </a:cubicBezTo>
                <a:lnTo>
                  <a:pt x="1799672" y="1224802"/>
                </a:lnTo>
                <a:cubicBezTo>
                  <a:pt x="1799672" y="1224802"/>
                  <a:pt x="1812572" y="1239444"/>
                  <a:pt x="1831344" y="1257176"/>
                </a:cubicBezTo>
                <a:cubicBezTo>
                  <a:pt x="1849345" y="1274138"/>
                  <a:pt x="1870041" y="1280116"/>
                  <a:pt x="1870041" y="1280116"/>
                </a:cubicBezTo>
                <a:cubicBezTo>
                  <a:pt x="1870041" y="1280116"/>
                  <a:pt x="1890065" y="1330569"/>
                  <a:pt x="1902771" y="1367804"/>
                </a:cubicBezTo>
                <a:cubicBezTo>
                  <a:pt x="1915383" y="1405039"/>
                  <a:pt x="1943204" y="1485978"/>
                  <a:pt x="1943204" y="1485978"/>
                </a:cubicBezTo>
                <a:cubicBezTo>
                  <a:pt x="1943204" y="1485978"/>
                  <a:pt x="1965246" y="1520268"/>
                  <a:pt x="1982864" y="1543179"/>
                </a:cubicBezTo>
                <a:cubicBezTo>
                  <a:pt x="2000481" y="1566090"/>
                  <a:pt x="2012031" y="1597867"/>
                  <a:pt x="2012031" y="1597867"/>
                </a:cubicBezTo>
                <a:cubicBezTo>
                  <a:pt x="2012031" y="1597867"/>
                  <a:pt x="2035136" y="1613230"/>
                  <a:pt x="2059008" y="1628979"/>
                </a:cubicBezTo>
                <a:cubicBezTo>
                  <a:pt x="2080188" y="1642909"/>
                  <a:pt x="2110991" y="1659640"/>
                  <a:pt x="2119367" y="1664183"/>
                </a:cubicBezTo>
                <a:lnTo>
                  <a:pt x="2046398" y="1398916"/>
                </a:lnTo>
                <a:lnTo>
                  <a:pt x="2027531" y="1387605"/>
                </a:lnTo>
                <a:lnTo>
                  <a:pt x="2025508" y="1362153"/>
                </a:lnTo>
                <a:lnTo>
                  <a:pt x="2036675" y="1363722"/>
                </a:lnTo>
                <a:cubicBezTo>
                  <a:pt x="2036675" y="1363722"/>
                  <a:pt x="1993838" y="1247089"/>
                  <a:pt x="1959471" y="1134920"/>
                </a:cubicBezTo>
                <a:cubicBezTo>
                  <a:pt x="1933096" y="1109526"/>
                  <a:pt x="1872063" y="1061836"/>
                  <a:pt x="1836541" y="1057292"/>
                </a:cubicBezTo>
                <a:cubicBezTo>
                  <a:pt x="1798421" y="1052412"/>
                  <a:pt x="1755776" y="1045163"/>
                  <a:pt x="1723719" y="1051949"/>
                </a:cubicBezTo>
                <a:cubicBezTo>
                  <a:pt x="1691568" y="1058727"/>
                  <a:pt x="1615806" y="1076613"/>
                  <a:pt x="1594918" y="1080551"/>
                </a:cubicBezTo>
                <a:cubicBezTo>
                  <a:pt x="1565941" y="1086018"/>
                  <a:pt x="1522622" y="1107581"/>
                  <a:pt x="1522527" y="1107571"/>
                </a:cubicBezTo>
                <a:lnTo>
                  <a:pt x="1537063" y="1079915"/>
                </a:lnTo>
                <a:lnTo>
                  <a:pt x="1562669" y="1073003"/>
                </a:lnTo>
                <a:cubicBezTo>
                  <a:pt x="1562669" y="1073003"/>
                  <a:pt x="1538313" y="1058640"/>
                  <a:pt x="1523777" y="1052259"/>
                </a:cubicBezTo>
                <a:cubicBezTo>
                  <a:pt x="1509241" y="1045886"/>
                  <a:pt x="1492877" y="1032851"/>
                  <a:pt x="1477763" y="1032456"/>
                </a:cubicBezTo>
                <a:cubicBezTo>
                  <a:pt x="1472468" y="1032331"/>
                  <a:pt x="1446381" y="1011701"/>
                  <a:pt x="1431171" y="1008890"/>
                </a:cubicBezTo>
                <a:cubicBezTo>
                  <a:pt x="1415865" y="1006079"/>
                  <a:pt x="1402098" y="1004886"/>
                  <a:pt x="1386890" y="993489"/>
                </a:cubicBezTo>
                <a:cubicBezTo>
                  <a:pt x="1371777" y="982090"/>
                  <a:pt x="1348095" y="938801"/>
                  <a:pt x="1348095" y="938801"/>
                </a:cubicBezTo>
                <a:cubicBezTo>
                  <a:pt x="1347998" y="938801"/>
                  <a:pt x="1382269" y="969662"/>
                  <a:pt x="1390259" y="976199"/>
                </a:cubicBezTo>
                <a:cubicBezTo>
                  <a:pt x="1398344" y="982735"/>
                  <a:pt x="1412399" y="986730"/>
                  <a:pt x="1424626" y="990340"/>
                </a:cubicBezTo>
                <a:cubicBezTo>
                  <a:pt x="1436850" y="993959"/>
                  <a:pt x="1483443" y="1014107"/>
                  <a:pt x="1501541" y="1025863"/>
                </a:cubicBezTo>
                <a:cubicBezTo>
                  <a:pt x="1519638" y="1037607"/>
                  <a:pt x="1550539" y="1045867"/>
                  <a:pt x="1562861" y="1049746"/>
                </a:cubicBezTo>
                <a:cubicBezTo>
                  <a:pt x="1575182" y="1053625"/>
                  <a:pt x="1593377" y="1055088"/>
                  <a:pt x="1593377" y="1055088"/>
                </a:cubicBezTo>
                <a:cubicBezTo>
                  <a:pt x="1593377" y="1055088"/>
                  <a:pt x="1567962" y="1004242"/>
                  <a:pt x="1553908" y="969605"/>
                </a:cubicBezTo>
                <a:cubicBezTo>
                  <a:pt x="1539854" y="934959"/>
                  <a:pt x="1530517" y="908632"/>
                  <a:pt x="1530517" y="908632"/>
                </a:cubicBezTo>
                <a:cubicBezTo>
                  <a:pt x="1530517" y="908632"/>
                  <a:pt x="1496823" y="851238"/>
                  <a:pt x="1482673" y="815282"/>
                </a:cubicBezTo>
                <a:cubicBezTo>
                  <a:pt x="1468617" y="779328"/>
                  <a:pt x="1452350" y="670715"/>
                  <a:pt x="1452350" y="670712"/>
                </a:cubicBezTo>
                <a:cubicBezTo>
                  <a:pt x="1452350" y="670712"/>
                  <a:pt x="1481324" y="767364"/>
                  <a:pt x="1486233" y="786683"/>
                </a:cubicBezTo>
                <a:cubicBezTo>
                  <a:pt x="1491240" y="806013"/>
                  <a:pt x="1534079" y="875939"/>
                  <a:pt x="1534079" y="875939"/>
                </a:cubicBezTo>
                <a:cubicBezTo>
                  <a:pt x="1534079" y="875939"/>
                  <a:pt x="1546495" y="917093"/>
                  <a:pt x="1555256" y="941004"/>
                </a:cubicBezTo>
                <a:cubicBezTo>
                  <a:pt x="1564016" y="964918"/>
                  <a:pt x="1579708" y="985007"/>
                  <a:pt x="1579708" y="984997"/>
                </a:cubicBezTo>
                <a:cubicBezTo>
                  <a:pt x="1579708" y="985007"/>
                  <a:pt x="1589431" y="1009968"/>
                  <a:pt x="1596169" y="1021771"/>
                </a:cubicBezTo>
                <a:cubicBezTo>
                  <a:pt x="1602906" y="1033583"/>
                  <a:pt x="1610031" y="1050380"/>
                  <a:pt x="1610031" y="1050370"/>
                </a:cubicBezTo>
                <a:cubicBezTo>
                  <a:pt x="1610031" y="1050370"/>
                  <a:pt x="1641798" y="1041948"/>
                  <a:pt x="1658837" y="1037172"/>
                </a:cubicBezTo>
                <a:cubicBezTo>
                  <a:pt x="1675876" y="1032399"/>
                  <a:pt x="1717655" y="1017679"/>
                  <a:pt x="1724105" y="1007630"/>
                </a:cubicBezTo>
                <a:cubicBezTo>
                  <a:pt x="1730458" y="997590"/>
                  <a:pt x="1687620" y="960498"/>
                  <a:pt x="1666922" y="936288"/>
                </a:cubicBezTo>
                <a:cubicBezTo>
                  <a:pt x="1646322" y="912067"/>
                  <a:pt x="1594436" y="844384"/>
                  <a:pt x="1585001" y="827856"/>
                </a:cubicBezTo>
                <a:cubicBezTo>
                  <a:pt x="1575664" y="811336"/>
                  <a:pt x="1554293" y="783400"/>
                  <a:pt x="1558433" y="777258"/>
                </a:cubicBezTo>
                <a:cubicBezTo>
                  <a:pt x="1562669" y="771116"/>
                  <a:pt x="1594821" y="816227"/>
                  <a:pt x="1594724" y="816227"/>
                </a:cubicBezTo>
                <a:cubicBezTo>
                  <a:pt x="1594724" y="816227"/>
                  <a:pt x="1643242" y="881052"/>
                  <a:pt x="1660570" y="902663"/>
                </a:cubicBezTo>
                <a:cubicBezTo>
                  <a:pt x="1677994" y="924265"/>
                  <a:pt x="1717461" y="962462"/>
                  <a:pt x="1747689" y="975574"/>
                </a:cubicBezTo>
                <a:cubicBezTo>
                  <a:pt x="1777917" y="988685"/>
                  <a:pt x="1811319" y="1007793"/>
                  <a:pt x="1826434" y="999457"/>
                </a:cubicBezTo>
                <a:cubicBezTo>
                  <a:pt x="1841451" y="991120"/>
                  <a:pt x="1825664" y="935971"/>
                  <a:pt x="1825567" y="935971"/>
                </a:cubicBezTo>
                <a:cubicBezTo>
                  <a:pt x="1825567" y="935971"/>
                  <a:pt x="1815267" y="891862"/>
                  <a:pt x="1809395" y="862741"/>
                </a:cubicBezTo>
                <a:cubicBezTo>
                  <a:pt x="1798807" y="811008"/>
                  <a:pt x="1779744" y="727082"/>
                  <a:pt x="1770312" y="701198"/>
                </a:cubicBezTo>
                <a:cubicBezTo>
                  <a:pt x="1760492" y="674560"/>
                  <a:pt x="1708991" y="593080"/>
                  <a:pt x="1708991" y="593083"/>
                </a:cubicBezTo>
                <a:lnTo>
                  <a:pt x="1730266" y="587740"/>
                </a:lnTo>
                <a:cubicBezTo>
                  <a:pt x="1730266" y="587737"/>
                  <a:pt x="1741335" y="605569"/>
                  <a:pt x="1757990" y="627970"/>
                </a:cubicBezTo>
                <a:cubicBezTo>
                  <a:pt x="1773872" y="649399"/>
                  <a:pt x="1793897" y="660656"/>
                  <a:pt x="1793897" y="660655"/>
                </a:cubicBezTo>
                <a:cubicBezTo>
                  <a:pt x="1793897" y="660655"/>
                  <a:pt x="1808529" y="715533"/>
                  <a:pt x="1817095" y="755571"/>
                </a:cubicBezTo>
                <a:cubicBezTo>
                  <a:pt x="1825664" y="795607"/>
                  <a:pt x="1844629" y="882851"/>
                  <a:pt x="1844629" y="882860"/>
                </a:cubicBezTo>
                <a:cubicBezTo>
                  <a:pt x="1844629" y="882860"/>
                  <a:pt x="1862821" y="922589"/>
                  <a:pt x="1877742" y="949803"/>
                </a:cubicBezTo>
                <a:cubicBezTo>
                  <a:pt x="1892760" y="977017"/>
                  <a:pt x="1900750" y="1011086"/>
                  <a:pt x="1900750" y="1011086"/>
                </a:cubicBezTo>
                <a:cubicBezTo>
                  <a:pt x="1900750" y="1011086"/>
                  <a:pt x="1917983" y="1028385"/>
                  <a:pt x="1933481" y="1043777"/>
                </a:cubicBezTo>
                <a:cubicBezTo>
                  <a:pt x="1926548" y="1015717"/>
                  <a:pt x="1920966" y="989725"/>
                  <a:pt x="1919040" y="970549"/>
                </a:cubicBezTo>
                <a:cubicBezTo>
                  <a:pt x="1907488" y="856176"/>
                  <a:pt x="1952059" y="0"/>
                  <a:pt x="1952059"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70" name="Google Shape;1470;p13"/>
          <p:cNvSpPr/>
          <p:nvPr/>
        </p:nvSpPr>
        <p:spPr>
          <a:xfrm>
            <a:off x="15187" y="6413241"/>
            <a:ext cx="12176814" cy="444760"/>
          </a:xfrm>
          <a:custGeom>
            <a:rect b="b" l="l" r="r" t="t"/>
            <a:pathLst>
              <a:path extrusionOk="0" h="444760" w="12176814">
                <a:moveTo>
                  <a:pt x="8100599" y="114"/>
                </a:moveTo>
                <a:cubicBezTo>
                  <a:pt x="8145369" y="-533"/>
                  <a:pt x="8190059" y="1550"/>
                  <a:pt x="8234619" y="7090"/>
                </a:cubicBezTo>
                <a:cubicBezTo>
                  <a:pt x="8732239" y="68948"/>
                  <a:pt x="9242163" y="94027"/>
                  <a:pt x="9738061" y="182417"/>
                </a:cubicBezTo>
                <a:cubicBezTo>
                  <a:pt x="9873505" y="206560"/>
                  <a:pt x="10015015" y="170643"/>
                  <a:pt x="10150844" y="191774"/>
                </a:cubicBezTo>
                <a:cubicBezTo>
                  <a:pt x="10832445" y="297779"/>
                  <a:pt x="11396124" y="215577"/>
                  <a:pt x="12050438" y="196427"/>
                </a:cubicBezTo>
                <a:lnTo>
                  <a:pt x="12176814" y="194833"/>
                </a:lnTo>
                <a:lnTo>
                  <a:pt x="12176814" y="444760"/>
                </a:lnTo>
                <a:lnTo>
                  <a:pt x="23606" y="444760"/>
                </a:lnTo>
                <a:lnTo>
                  <a:pt x="14221" y="401145"/>
                </a:lnTo>
                <a:cubicBezTo>
                  <a:pt x="-409" y="328317"/>
                  <a:pt x="-9005" y="260838"/>
                  <a:pt x="15137" y="282233"/>
                </a:cubicBezTo>
                <a:cubicBezTo>
                  <a:pt x="15137" y="282233"/>
                  <a:pt x="242118" y="257310"/>
                  <a:pt x="380237" y="250428"/>
                </a:cubicBezTo>
                <a:cubicBezTo>
                  <a:pt x="736456" y="232666"/>
                  <a:pt x="1075136" y="300745"/>
                  <a:pt x="1430189" y="302814"/>
                </a:cubicBezTo>
                <a:cubicBezTo>
                  <a:pt x="1760665" y="304740"/>
                  <a:pt x="2098169" y="254017"/>
                  <a:pt x="2427231" y="229981"/>
                </a:cubicBezTo>
                <a:cubicBezTo>
                  <a:pt x="3112221" y="179942"/>
                  <a:pt x="3816610" y="249041"/>
                  <a:pt x="4505498" y="281434"/>
                </a:cubicBezTo>
                <a:cubicBezTo>
                  <a:pt x="4744408" y="292668"/>
                  <a:pt x="5002841" y="372288"/>
                  <a:pt x="5242761" y="341254"/>
                </a:cubicBezTo>
                <a:cubicBezTo>
                  <a:pt x="5878676" y="259005"/>
                  <a:pt x="6523254" y="212066"/>
                  <a:pt x="7166197" y="165099"/>
                </a:cubicBezTo>
                <a:cubicBezTo>
                  <a:pt x="7469928" y="142911"/>
                  <a:pt x="7787211" y="4643"/>
                  <a:pt x="8100599" y="114"/>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1471" name="Google Shape;1471;p13"/>
          <p:cNvGrpSpPr/>
          <p:nvPr/>
        </p:nvGrpSpPr>
        <p:grpSpPr>
          <a:xfrm>
            <a:off x="11159422" y="5649760"/>
            <a:ext cx="391691" cy="372774"/>
            <a:chOff x="7020177" y="3577447"/>
            <a:chExt cx="247077" cy="235144"/>
          </a:xfrm>
        </p:grpSpPr>
        <p:sp>
          <p:nvSpPr>
            <p:cNvPr id="1472" name="Google Shape;1472;p13"/>
            <p:cNvSpPr/>
            <p:nvPr/>
          </p:nvSpPr>
          <p:spPr>
            <a:xfrm>
              <a:off x="7072589" y="3677259"/>
              <a:ext cx="68987" cy="54609"/>
            </a:xfrm>
            <a:custGeom>
              <a:rect b="b" l="l" r="r" t="t"/>
              <a:pathLst>
                <a:path extrusionOk="0" h="54609" w="68987">
                  <a:moveTo>
                    <a:pt x="17479" y="2996"/>
                  </a:moveTo>
                  <a:cubicBezTo>
                    <a:pt x="31566" y="-2226"/>
                    <a:pt x="63020" y="-1558"/>
                    <a:pt x="68242" y="12572"/>
                  </a:cubicBezTo>
                  <a:cubicBezTo>
                    <a:pt x="73464" y="26702"/>
                    <a:pt x="50026" y="47639"/>
                    <a:pt x="35878" y="52862"/>
                  </a:cubicBezTo>
                  <a:cubicBezTo>
                    <a:pt x="21729" y="58078"/>
                    <a:pt x="6974" y="51265"/>
                    <a:pt x="1752" y="37140"/>
                  </a:cubicBezTo>
                  <a:cubicBezTo>
                    <a:pt x="-3470" y="23011"/>
                    <a:pt x="3331" y="8213"/>
                    <a:pt x="17479" y="2996"/>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73" name="Google Shape;1473;p13"/>
            <p:cNvSpPr/>
            <p:nvPr/>
          </p:nvSpPr>
          <p:spPr>
            <a:xfrm>
              <a:off x="7130524" y="3644987"/>
              <a:ext cx="78254" cy="71809"/>
            </a:xfrm>
            <a:custGeom>
              <a:rect b="b" l="l" r="r" t="t"/>
              <a:pathLst>
                <a:path extrusionOk="0" h="71809" w="78254">
                  <a:moveTo>
                    <a:pt x="21298" y="3001"/>
                  </a:moveTo>
                  <a:cubicBezTo>
                    <a:pt x="41214" y="-4365"/>
                    <a:pt x="69996" y="1993"/>
                    <a:pt x="76797" y="20276"/>
                  </a:cubicBezTo>
                  <a:cubicBezTo>
                    <a:pt x="83538" y="38565"/>
                    <a:pt x="65807" y="62119"/>
                    <a:pt x="45829" y="69491"/>
                  </a:cubicBezTo>
                  <a:cubicBezTo>
                    <a:pt x="25913" y="76857"/>
                    <a:pt x="9578" y="65890"/>
                    <a:pt x="2778" y="47607"/>
                  </a:cubicBezTo>
                  <a:cubicBezTo>
                    <a:pt x="-3962" y="29323"/>
                    <a:pt x="1320" y="10372"/>
                    <a:pt x="21298" y="3001"/>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74" name="Google Shape;1474;p13"/>
            <p:cNvSpPr/>
            <p:nvPr/>
          </p:nvSpPr>
          <p:spPr>
            <a:xfrm>
              <a:off x="7020177" y="3577447"/>
              <a:ext cx="193642" cy="113033"/>
            </a:xfrm>
            <a:custGeom>
              <a:rect b="b" l="l" r="r" t="t"/>
              <a:pathLst>
                <a:path extrusionOk="0" h="113033" w="193642">
                  <a:moveTo>
                    <a:pt x="137596" y="38115"/>
                  </a:moveTo>
                  <a:lnTo>
                    <a:pt x="108814" y="93141"/>
                  </a:lnTo>
                  <a:lnTo>
                    <a:pt x="121748" y="94969"/>
                  </a:lnTo>
                  <a:lnTo>
                    <a:pt x="149558" y="45019"/>
                  </a:lnTo>
                  <a:lnTo>
                    <a:pt x="182651" y="19564"/>
                  </a:lnTo>
                  <a:lnTo>
                    <a:pt x="193642" y="3230"/>
                  </a:lnTo>
                  <a:lnTo>
                    <a:pt x="189634" y="0"/>
                  </a:lnTo>
                  <a:lnTo>
                    <a:pt x="177733" y="13838"/>
                  </a:lnTo>
                  <a:lnTo>
                    <a:pt x="137596" y="38115"/>
                  </a:lnTo>
                  <a:close/>
                  <a:moveTo>
                    <a:pt x="911" y="95212"/>
                  </a:moveTo>
                  <a:lnTo>
                    <a:pt x="11840" y="94022"/>
                  </a:lnTo>
                  <a:lnTo>
                    <a:pt x="43234" y="76753"/>
                  </a:lnTo>
                  <a:lnTo>
                    <a:pt x="83068" y="113034"/>
                  </a:lnTo>
                  <a:lnTo>
                    <a:pt x="92419" y="97313"/>
                  </a:lnTo>
                  <a:lnTo>
                    <a:pt x="43719" y="65246"/>
                  </a:lnTo>
                  <a:lnTo>
                    <a:pt x="10626" y="90694"/>
                  </a:lnTo>
                  <a:lnTo>
                    <a:pt x="0" y="92722"/>
                  </a:lnTo>
                  <a:lnTo>
                    <a:pt x="911" y="9521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75" name="Google Shape;1475;p13"/>
            <p:cNvSpPr/>
            <p:nvPr/>
          </p:nvSpPr>
          <p:spPr>
            <a:xfrm>
              <a:off x="7039729" y="3613133"/>
              <a:ext cx="114642" cy="199458"/>
            </a:xfrm>
            <a:custGeom>
              <a:rect b="b" l="l" r="r" t="t"/>
              <a:pathLst>
                <a:path extrusionOk="0" h="199458" w="114642">
                  <a:moveTo>
                    <a:pt x="0" y="2581"/>
                  </a:moveTo>
                  <a:lnTo>
                    <a:pt x="18338" y="13765"/>
                  </a:lnTo>
                  <a:lnTo>
                    <a:pt x="58779" y="26201"/>
                  </a:lnTo>
                  <a:lnTo>
                    <a:pt x="69284" y="72399"/>
                  </a:lnTo>
                  <a:lnTo>
                    <a:pt x="79242" y="68713"/>
                  </a:lnTo>
                  <a:lnTo>
                    <a:pt x="69223" y="18575"/>
                  </a:lnTo>
                  <a:lnTo>
                    <a:pt x="21557" y="9739"/>
                  </a:lnTo>
                  <a:lnTo>
                    <a:pt x="1883" y="0"/>
                  </a:lnTo>
                  <a:lnTo>
                    <a:pt x="0" y="2581"/>
                  </a:lnTo>
                  <a:close/>
                  <a:moveTo>
                    <a:pt x="72502" y="198718"/>
                  </a:moveTo>
                  <a:lnTo>
                    <a:pt x="79121" y="178322"/>
                  </a:lnTo>
                  <a:lnTo>
                    <a:pt x="101770" y="142550"/>
                  </a:lnTo>
                  <a:lnTo>
                    <a:pt x="79728" y="100653"/>
                  </a:lnTo>
                  <a:lnTo>
                    <a:pt x="89686" y="96967"/>
                  </a:lnTo>
                  <a:lnTo>
                    <a:pt x="114643" y="141573"/>
                  </a:lnTo>
                  <a:lnTo>
                    <a:pt x="84221" y="179275"/>
                  </a:lnTo>
                  <a:lnTo>
                    <a:pt x="75599" y="199459"/>
                  </a:lnTo>
                  <a:lnTo>
                    <a:pt x="72502" y="198718"/>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76" name="Google Shape;1476;p13"/>
            <p:cNvSpPr/>
            <p:nvPr/>
          </p:nvSpPr>
          <p:spPr>
            <a:xfrm>
              <a:off x="7061043" y="3584885"/>
              <a:ext cx="206211" cy="198305"/>
            </a:xfrm>
            <a:custGeom>
              <a:rect b="b" l="l" r="r" t="t"/>
              <a:pathLst>
                <a:path extrusionOk="0" h="198305" w="206211">
                  <a:moveTo>
                    <a:pt x="66248" y="42870"/>
                  </a:moveTo>
                  <a:lnTo>
                    <a:pt x="51371" y="102213"/>
                  </a:lnTo>
                  <a:lnTo>
                    <a:pt x="68798" y="103337"/>
                  </a:lnTo>
                  <a:lnTo>
                    <a:pt x="74871" y="40629"/>
                  </a:lnTo>
                  <a:lnTo>
                    <a:pt x="58354" y="13693"/>
                  </a:lnTo>
                  <a:lnTo>
                    <a:pt x="57018" y="0"/>
                  </a:lnTo>
                  <a:lnTo>
                    <a:pt x="52889" y="1530"/>
                  </a:lnTo>
                  <a:lnTo>
                    <a:pt x="52525" y="15842"/>
                  </a:lnTo>
                  <a:lnTo>
                    <a:pt x="66248" y="42870"/>
                  </a:lnTo>
                  <a:close/>
                  <a:moveTo>
                    <a:pt x="140936" y="150353"/>
                  </a:moveTo>
                  <a:lnTo>
                    <a:pt x="83310" y="127261"/>
                  </a:lnTo>
                  <a:lnTo>
                    <a:pt x="91933" y="117448"/>
                  </a:lnTo>
                  <a:lnTo>
                    <a:pt x="145550" y="137311"/>
                  </a:lnTo>
                  <a:lnTo>
                    <a:pt x="187266" y="135124"/>
                  </a:lnTo>
                  <a:lnTo>
                    <a:pt x="206212" y="140401"/>
                  </a:lnTo>
                  <a:lnTo>
                    <a:pt x="205240" y="145478"/>
                  </a:lnTo>
                  <a:lnTo>
                    <a:pt x="187206" y="142696"/>
                  </a:lnTo>
                  <a:lnTo>
                    <a:pt x="140936" y="150353"/>
                  </a:lnTo>
                  <a:close/>
                  <a:moveTo>
                    <a:pt x="0" y="195816"/>
                  </a:moveTo>
                  <a:lnTo>
                    <a:pt x="9048" y="189634"/>
                  </a:lnTo>
                  <a:lnTo>
                    <a:pt x="44145" y="182342"/>
                  </a:lnTo>
                  <a:lnTo>
                    <a:pt x="50824" y="128864"/>
                  </a:lnTo>
                  <a:lnTo>
                    <a:pt x="68130" y="134754"/>
                  </a:lnTo>
                  <a:lnTo>
                    <a:pt x="51978" y="190776"/>
                  </a:lnTo>
                  <a:lnTo>
                    <a:pt x="10262" y="192962"/>
                  </a:lnTo>
                  <a:lnTo>
                    <a:pt x="911" y="198306"/>
                  </a:lnTo>
                  <a:lnTo>
                    <a:pt x="0" y="195816"/>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77" name="Google Shape;1477;p13"/>
            <p:cNvSpPr/>
            <p:nvPr/>
          </p:nvSpPr>
          <p:spPr>
            <a:xfrm>
              <a:off x="7062430" y="3690975"/>
              <a:ext cx="129347" cy="94899"/>
            </a:xfrm>
            <a:custGeom>
              <a:rect b="b" l="l" r="r" t="t"/>
              <a:pathLst>
                <a:path extrusionOk="0" h="94899" w="129347">
                  <a:moveTo>
                    <a:pt x="108459" y="54793"/>
                  </a:moveTo>
                  <a:lnTo>
                    <a:pt x="58545" y="19398"/>
                  </a:lnTo>
                  <a:lnTo>
                    <a:pt x="71054" y="7223"/>
                  </a:lnTo>
                  <a:lnTo>
                    <a:pt x="116474" y="50888"/>
                  </a:lnTo>
                  <a:lnTo>
                    <a:pt x="121392" y="82130"/>
                  </a:lnTo>
                  <a:lnTo>
                    <a:pt x="129347" y="93363"/>
                  </a:lnTo>
                  <a:lnTo>
                    <a:pt x="125218" y="94900"/>
                  </a:lnTo>
                  <a:lnTo>
                    <a:pt x="115624" y="84279"/>
                  </a:lnTo>
                  <a:lnTo>
                    <a:pt x="108459" y="54793"/>
                  </a:lnTo>
                  <a:close/>
                  <a:moveTo>
                    <a:pt x="496" y="18183"/>
                  </a:moveTo>
                  <a:lnTo>
                    <a:pt x="33771" y="5899"/>
                  </a:lnTo>
                  <a:cubicBezTo>
                    <a:pt x="31888" y="914"/>
                    <a:pt x="27334" y="-1181"/>
                    <a:pt x="22355" y="659"/>
                  </a:cubicBezTo>
                  <a:lnTo>
                    <a:pt x="14037" y="3732"/>
                  </a:lnTo>
                  <a:cubicBezTo>
                    <a:pt x="1588" y="8334"/>
                    <a:pt x="-1326" y="13198"/>
                    <a:pt x="496" y="18183"/>
                  </a:cubicBezTo>
                  <a:close/>
                  <a:moveTo>
                    <a:pt x="6629" y="34803"/>
                  </a:moveTo>
                  <a:lnTo>
                    <a:pt x="39904" y="22519"/>
                  </a:lnTo>
                  <a:cubicBezTo>
                    <a:pt x="41725" y="27504"/>
                    <a:pt x="39661" y="32059"/>
                    <a:pt x="34682" y="33904"/>
                  </a:cubicBezTo>
                  <a:lnTo>
                    <a:pt x="26363" y="36971"/>
                  </a:lnTo>
                  <a:cubicBezTo>
                    <a:pt x="13854" y="41580"/>
                    <a:pt x="8511" y="39788"/>
                    <a:pt x="6629" y="34803"/>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478" name="Google Shape;1478;p13"/>
          <p:cNvSpPr/>
          <p:nvPr/>
        </p:nvSpPr>
        <p:spPr>
          <a:xfrm>
            <a:off x="15187" y="6413241"/>
            <a:ext cx="12176814" cy="444760"/>
          </a:xfrm>
          <a:custGeom>
            <a:rect b="b" l="l" r="r" t="t"/>
            <a:pathLst>
              <a:path extrusionOk="0" h="444760" w="12176814">
                <a:moveTo>
                  <a:pt x="8100599" y="114"/>
                </a:moveTo>
                <a:cubicBezTo>
                  <a:pt x="8145369" y="-533"/>
                  <a:pt x="8190059" y="1550"/>
                  <a:pt x="8234619" y="7090"/>
                </a:cubicBezTo>
                <a:cubicBezTo>
                  <a:pt x="8732239" y="68948"/>
                  <a:pt x="9242163" y="94027"/>
                  <a:pt x="9738061" y="182417"/>
                </a:cubicBezTo>
                <a:cubicBezTo>
                  <a:pt x="9873505" y="206560"/>
                  <a:pt x="10015015" y="170643"/>
                  <a:pt x="10150844" y="191774"/>
                </a:cubicBezTo>
                <a:cubicBezTo>
                  <a:pt x="10832445" y="297779"/>
                  <a:pt x="11396124" y="215577"/>
                  <a:pt x="12050438" y="196427"/>
                </a:cubicBezTo>
                <a:lnTo>
                  <a:pt x="12176814" y="194833"/>
                </a:lnTo>
                <a:lnTo>
                  <a:pt x="12176814" y="444760"/>
                </a:lnTo>
                <a:lnTo>
                  <a:pt x="23606" y="444760"/>
                </a:lnTo>
                <a:lnTo>
                  <a:pt x="14221" y="401145"/>
                </a:lnTo>
                <a:cubicBezTo>
                  <a:pt x="-409" y="328317"/>
                  <a:pt x="-9005" y="260838"/>
                  <a:pt x="15137" y="282233"/>
                </a:cubicBezTo>
                <a:cubicBezTo>
                  <a:pt x="15137" y="282233"/>
                  <a:pt x="242118" y="257310"/>
                  <a:pt x="380237" y="250428"/>
                </a:cubicBezTo>
                <a:cubicBezTo>
                  <a:pt x="736456" y="232666"/>
                  <a:pt x="1075136" y="300745"/>
                  <a:pt x="1430189" y="302814"/>
                </a:cubicBezTo>
                <a:cubicBezTo>
                  <a:pt x="1760665" y="304740"/>
                  <a:pt x="2098169" y="254017"/>
                  <a:pt x="2427231" y="229981"/>
                </a:cubicBezTo>
                <a:cubicBezTo>
                  <a:pt x="3112221" y="179942"/>
                  <a:pt x="3816610" y="249041"/>
                  <a:pt x="4505498" y="281434"/>
                </a:cubicBezTo>
                <a:cubicBezTo>
                  <a:pt x="4744408" y="292668"/>
                  <a:pt x="5002841" y="372288"/>
                  <a:pt x="5242761" y="341254"/>
                </a:cubicBezTo>
                <a:cubicBezTo>
                  <a:pt x="5878676" y="259005"/>
                  <a:pt x="6523254" y="212066"/>
                  <a:pt x="7166197" y="165099"/>
                </a:cubicBezTo>
                <a:cubicBezTo>
                  <a:pt x="7469928" y="142911"/>
                  <a:pt x="7787211" y="4643"/>
                  <a:pt x="8100599" y="114"/>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1479" name="Google Shape;1479;p13"/>
          <p:cNvGrpSpPr/>
          <p:nvPr/>
        </p:nvGrpSpPr>
        <p:grpSpPr>
          <a:xfrm>
            <a:off x="11159422" y="5649760"/>
            <a:ext cx="391691" cy="372774"/>
            <a:chOff x="7020177" y="3577447"/>
            <a:chExt cx="247077" cy="235144"/>
          </a:xfrm>
        </p:grpSpPr>
        <p:sp>
          <p:nvSpPr>
            <p:cNvPr id="1480" name="Google Shape;1480;p13"/>
            <p:cNvSpPr/>
            <p:nvPr/>
          </p:nvSpPr>
          <p:spPr>
            <a:xfrm>
              <a:off x="7072589" y="3677259"/>
              <a:ext cx="68987" cy="54609"/>
            </a:xfrm>
            <a:custGeom>
              <a:rect b="b" l="l" r="r" t="t"/>
              <a:pathLst>
                <a:path extrusionOk="0" h="54609" w="68987">
                  <a:moveTo>
                    <a:pt x="17479" y="2996"/>
                  </a:moveTo>
                  <a:cubicBezTo>
                    <a:pt x="31566" y="-2226"/>
                    <a:pt x="63020" y="-1558"/>
                    <a:pt x="68242" y="12572"/>
                  </a:cubicBezTo>
                  <a:cubicBezTo>
                    <a:pt x="73464" y="26702"/>
                    <a:pt x="50026" y="47639"/>
                    <a:pt x="35878" y="52862"/>
                  </a:cubicBezTo>
                  <a:cubicBezTo>
                    <a:pt x="21729" y="58078"/>
                    <a:pt x="6974" y="51265"/>
                    <a:pt x="1752" y="37140"/>
                  </a:cubicBezTo>
                  <a:cubicBezTo>
                    <a:pt x="-3470" y="23011"/>
                    <a:pt x="3331" y="8213"/>
                    <a:pt x="17479" y="2996"/>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81" name="Google Shape;1481;p13"/>
            <p:cNvSpPr/>
            <p:nvPr/>
          </p:nvSpPr>
          <p:spPr>
            <a:xfrm>
              <a:off x="7130524" y="3644987"/>
              <a:ext cx="78254" cy="71809"/>
            </a:xfrm>
            <a:custGeom>
              <a:rect b="b" l="l" r="r" t="t"/>
              <a:pathLst>
                <a:path extrusionOk="0" h="71809" w="78254">
                  <a:moveTo>
                    <a:pt x="21298" y="3001"/>
                  </a:moveTo>
                  <a:cubicBezTo>
                    <a:pt x="41214" y="-4365"/>
                    <a:pt x="69996" y="1993"/>
                    <a:pt x="76797" y="20276"/>
                  </a:cubicBezTo>
                  <a:cubicBezTo>
                    <a:pt x="83538" y="38565"/>
                    <a:pt x="65807" y="62119"/>
                    <a:pt x="45829" y="69491"/>
                  </a:cubicBezTo>
                  <a:cubicBezTo>
                    <a:pt x="25913" y="76857"/>
                    <a:pt x="9578" y="65890"/>
                    <a:pt x="2778" y="47607"/>
                  </a:cubicBezTo>
                  <a:cubicBezTo>
                    <a:pt x="-3962" y="29323"/>
                    <a:pt x="1320" y="10372"/>
                    <a:pt x="21298" y="3001"/>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82" name="Google Shape;1482;p13"/>
            <p:cNvSpPr/>
            <p:nvPr/>
          </p:nvSpPr>
          <p:spPr>
            <a:xfrm>
              <a:off x="7020177" y="3577447"/>
              <a:ext cx="193642" cy="113033"/>
            </a:xfrm>
            <a:custGeom>
              <a:rect b="b" l="l" r="r" t="t"/>
              <a:pathLst>
                <a:path extrusionOk="0" h="113033" w="193642">
                  <a:moveTo>
                    <a:pt x="137596" y="38115"/>
                  </a:moveTo>
                  <a:lnTo>
                    <a:pt x="108814" y="93141"/>
                  </a:lnTo>
                  <a:lnTo>
                    <a:pt x="121748" y="94969"/>
                  </a:lnTo>
                  <a:lnTo>
                    <a:pt x="149558" y="45019"/>
                  </a:lnTo>
                  <a:lnTo>
                    <a:pt x="182651" y="19564"/>
                  </a:lnTo>
                  <a:lnTo>
                    <a:pt x="193642" y="3230"/>
                  </a:lnTo>
                  <a:lnTo>
                    <a:pt x="189634" y="0"/>
                  </a:lnTo>
                  <a:lnTo>
                    <a:pt x="177733" y="13838"/>
                  </a:lnTo>
                  <a:lnTo>
                    <a:pt x="137596" y="38115"/>
                  </a:lnTo>
                  <a:close/>
                  <a:moveTo>
                    <a:pt x="911" y="95212"/>
                  </a:moveTo>
                  <a:lnTo>
                    <a:pt x="11840" y="94022"/>
                  </a:lnTo>
                  <a:lnTo>
                    <a:pt x="43234" y="76753"/>
                  </a:lnTo>
                  <a:lnTo>
                    <a:pt x="83068" y="113034"/>
                  </a:lnTo>
                  <a:lnTo>
                    <a:pt x="92419" y="97313"/>
                  </a:lnTo>
                  <a:lnTo>
                    <a:pt x="43719" y="65246"/>
                  </a:lnTo>
                  <a:lnTo>
                    <a:pt x="10626" y="90694"/>
                  </a:lnTo>
                  <a:lnTo>
                    <a:pt x="0" y="92722"/>
                  </a:lnTo>
                  <a:lnTo>
                    <a:pt x="911" y="9521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83" name="Google Shape;1483;p13"/>
            <p:cNvSpPr/>
            <p:nvPr/>
          </p:nvSpPr>
          <p:spPr>
            <a:xfrm>
              <a:off x="7039729" y="3613133"/>
              <a:ext cx="114642" cy="199458"/>
            </a:xfrm>
            <a:custGeom>
              <a:rect b="b" l="l" r="r" t="t"/>
              <a:pathLst>
                <a:path extrusionOk="0" h="199458" w="114642">
                  <a:moveTo>
                    <a:pt x="0" y="2581"/>
                  </a:moveTo>
                  <a:lnTo>
                    <a:pt x="18338" y="13765"/>
                  </a:lnTo>
                  <a:lnTo>
                    <a:pt x="58779" y="26201"/>
                  </a:lnTo>
                  <a:lnTo>
                    <a:pt x="69284" y="72399"/>
                  </a:lnTo>
                  <a:lnTo>
                    <a:pt x="79242" y="68713"/>
                  </a:lnTo>
                  <a:lnTo>
                    <a:pt x="69223" y="18575"/>
                  </a:lnTo>
                  <a:lnTo>
                    <a:pt x="21557" y="9739"/>
                  </a:lnTo>
                  <a:lnTo>
                    <a:pt x="1883" y="0"/>
                  </a:lnTo>
                  <a:lnTo>
                    <a:pt x="0" y="2581"/>
                  </a:lnTo>
                  <a:close/>
                  <a:moveTo>
                    <a:pt x="72502" y="198718"/>
                  </a:moveTo>
                  <a:lnTo>
                    <a:pt x="79121" y="178322"/>
                  </a:lnTo>
                  <a:lnTo>
                    <a:pt x="101770" y="142550"/>
                  </a:lnTo>
                  <a:lnTo>
                    <a:pt x="79728" y="100653"/>
                  </a:lnTo>
                  <a:lnTo>
                    <a:pt x="89686" y="96967"/>
                  </a:lnTo>
                  <a:lnTo>
                    <a:pt x="114643" y="141573"/>
                  </a:lnTo>
                  <a:lnTo>
                    <a:pt x="84221" y="179275"/>
                  </a:lnTo>
                  <a:lnTo>
                    <a:pt x="75599" y="199459"/>
                  </a:lnTo>
                  <a:lnTo>
                    <a:pt x="72502" y="198718"/>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84" name="Google Shape;1484;p13"/>
            <p:cNvSpPr/>
            <p:nvPr/>
          </p:nvSpPr>
          <p:spPr>
            <a:xfrm>
              <a:off x="7061043" y="3584885"/>
              <a:ext cx="206211" cy="198305"/>
            </a:xfrm>
            <a:custGeom>
              <a:rect b="b" l="l" r="r" t="t"/>
              <a:pathLst>
                <a:path extrusionOk="0" h="198305" w="206211">
                  <a:moveTo>
                    <a:pt x="66248" y="42870"/>
                  </a:moveTo>
                  <a:lnTo>
                    <a:pt x="51371" y="102213"/>
                  </a:lnTo>
                  <a:lnTo>
                    <a:pt x="68798" y="103337"/>
                  </a:lnTo>
                  <a:lnTo>
                    <a:pt x="74871" y="40629"/>
                  </a:lnTo>
                  <a:lnTo>
                    <a:pt x="58354" y="13693"/>
                  </a:lnTo>
                  <a:lnTo>
                    <a:pt x="57018" y="0"/>
                  </a:lnTo>
                  <a:lnTo>
                    <a:pt x="52889" y="1530"/>
                  </a:lnTo>
                  <a:lnTo>
                    <a:pt x="52525" y="15842"/>
                  </a:lnTo>
                  <a:lnTo>
                    <a:pt x="66248" y="42870"/>
                  </a:lnTo>
                  <a:close/>
                  <a:moveTo>
                    <a:pt x="140936" y="150353"/>
                  </a:moveTo>
                  <a:lnTo>
                    <a:pt x="83310" y="127261"/>
                  </a:lnTo>
                  <a:lnTo>
                    <a:pt x="91933" y="117448"/>
                  </a:lnTo>
                  <a:lnTo>
                    <a:pt x="145550" y="137311"/>
                  </a:lnTo>
                  <a:lnTo>
                    <a:pt x="187266" y="135124"/>
                  </a:lnTo>
                  <a:lnTo>
                    <a:pt x="206212" y="140401"/>
                  </a:lnTo>
                  <a:lnTo>
                    <a:pt x="205240" y="145478"/>
                  </a:lnTo>
                  <a:lnTo>
                    <a:pt x="187206" y="142696"/>
                  </a:lnTo>
                  <a:lnTo>
                    <a:pt x="140936" y="150353"/>
                  </a:lnTo>
                  <a:close/>
                  <a:moveTo>
                    <a:pt x="0" y="195816"/>
                  </a:moveTo>
                  <a:lnTo>
                    <a:pt x="9048" y="189634"/>
                  </a:lnTo>
                  <a:lnTo>
                    <a:pt x="44145" y="182342"/>
                  </a:lnTo>
                  <a:lnTo>
                    <a:pt x="50824" y="128864"/>
                  </a:lnTo>
                  <a:lnTo>
                    <a:pt x="68130" y="134754"/>
                  </a:lnTo>
                  <a:lnTo>
                    <a:pt x="51978" y="190776"/>
                  </a:lnTo>
                  <a:lnTo>
                    <a:pt x="10262" y="192962"/>
                  </a:lnTo>
                  <a:lnTo>
                    <a:pt x="911" y="198306"/>
                  </a:lnTo>
                  <a:lnTo>
                    <a:pt x="0" y="195816"/>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85" name="Google Shape;1485;p13"/>
            <p:cNvSpPr/>
            <p:nvPr/>
          </p:nvSpPr>
          <p:spPr>
            <a:xfrm>
              <a:off x="7062430" y="3690975"/>
              <a:ext cx="129347" cy="94899"/>
            </a:xfrm>
            <a:custGeom>
              <a:rect b="b" l="l" r="r" t="t"/>
              <a:pathLst>
                <a:path extrusionOk="0" h="94899" w="129347">
                  <a:moveTo>
                    <a:pt x="108459" y="54793"/>
                  </a:moveTo>
                  <a:lnTo>
                    <a:pt x="58545" y="19398"/>
                  </a:lnTo>
                  <a:lnTo>
                    <a:pt x="71054" y="7223"/>
                  </a:lnTo>
                  <a:lnTo>
                    <a:pt x="116474" y="50888"/>
                  </a:lnTo>
                  <a:lnTo>
                    <a:pt x="121392" y="82130"/>
                  </a:lnTo>
                  <a:lnTo>
                    <a:pt x="129347" y="93363"/>
                  </a:lnTo>
                  <a:lnTo>
                    <a:pt x="125218" y="94900"/>
                  </a:lnTo>
                  <a:lnTo>
                    <a:pt x="115624" y="84279"/>
                  </a:lnTo>
                  <a:lnTo>
                    <a:pt x="108459" y="54793"/>
                  </a:lnTo>
                  <a:close/>
                  <a:moveTo>
                    <a:pt x="496" y="18183"/>
                  </a:moveTo>
                  <a:lnTo>
                    <a:pt x="33771" y="5899"/>
                  </a:lnTo>
                  <a:cubicBezTo>
                    <a:pt x="31888" y="914"/>
                    <a:pt x="27334" y="-1181"/>
                    <a:pt x="22355" y="659"/>
                  </a:cubicBezTo>
                  <a:lnTo>
                    <a:pt x="14037" y="3732"/>
                  </a:lnTo>
                  <a:cubicBezTo>
                    <a:pt x="1588" y="8334"/>
                    <a:pt x="-1326" y="13198"/>
                    <a:pt x="496" y="18183"/>
                  </a:cubicBezTo>
                  <a:close/>
                  <a:moveTo>
                    <a:pt x="6629" y="34803"/>
                  </a:moveTo>
                  <a:lnTo>
                    <a:pt x="39904" y="22519"/>
                  </a:lnTo>
                  <a:cubicBezTo>
                    <a:pt x="41725" y="27504"/>
                    <a:pt x="39661" y="32059"/>
                    <a:pt x="34682" y="33904"/>
                  </a:cubicBezTo>
                  <a:lnTo>
                    <a:pt x="26363" y="36971"/>
                  </a:lnTo>
                  <a:cubicBezTo>
                    <a:pt x="13854" y="41580"/>
                    <a:pt x="8511" y="39788"/>
                    <a:pt x="6629" y="34803"/>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486" name="Google Shape;1486;p13"/>
          <p:cNvSpPr/>
          <p:nvPr/>
        </p:nvSpPr>
        <p:spPr>
          <a:xfrm rot="482143">
            <a:off x="230141" y="1072267"/>
            <a:ext cx="342025" cy="231910"/>
          </a:xfrm>
          <a:custGeom>
            <a:rect b="b" l="l" r="r" t="t"/>
            <a:pathLst>
              <a:path extrusionOk="0" h="154375" w="227675">
                <a:moveTo>
                  <a:pt x="106680" y="3769"/>
                </a:moveTo>
                <a:cubicBezTo>
                  <a:pt x="83820" y="26181"/>
                  <a:pt x="82868" y="49489"/>
                  <a:pt x="108585" y="62040"/>
                </a:cubicBezTo>
                <a:cubicBezTo>
                  <a:pt x="107632" y="50386"/>
                  <a:pt x="125730" y="36938"/>
                  <a:pt x="125730" y="36938"/>
                </a:cubicBezTo>
                <a:cubicBezTo>
                  <a:pt x="125730" y="36938"/>
                  <a:pt x="125730" y="45903"/>
                  <a:pt x="126682" y="48592"/>
                </a:cubicBezTo>
                <a:cubicBezTo>
                  <a:pt x="126682" y="48592"/>
                  <a:pt x="131445" y="49489"/>
                  <a:pt x="136207" y="51282"/>
                </a:cubicBezTo>
                <a:cubicBezTo>
                  <a:pt x="140018" y="53075"/>
                  <a:pt x="142875" y="55764"/>
                  <a:pt x="142875" y="55764"/>
                </a:cubicBezTo>
                <a:cubicBezTo>
                  <a:pt x="145732" y="54868"/>
                  <a:pt x="152400" y="49489"/>
                  <a:pt x="152400" y="49489"/>
                </a:cubicBezTo>
                <a:cubicBezTo>
                  <a:pt x="152400" y="49489"/>
                  <a:pt x="151447" y="71004"/>
                  <a:pt x="140970" y="77280"/>
                </a:cubicBezTo>
                <a:cubicBezTo>
                  <a:pt x="166688" y="89830"/>
                  <a:pt x="186690" y="74590"/>
                  <a:pt x="191452" y="44110"/>
                </a:cubicBezTo>
                <a:cubicBezTo>
                  <a:pt x="205740" y="50386"/>
                  <a:pt x="243840" y="95209"/>
                  <a:pt x="220027" y="148101"/>
                </a:cubicBezTo>
                <a:cubicBezTo>
                  <a:pt x="211455" y="121207"/>
                  <a:pt x="173355" y="123896"/>
                  <a:pt x="163830" y="136447"/>
                </a:cubicBezTo>
                <a:cubicBezTo>
                  <a:pt x="148590" y="121207"/>
                  <a:pt x="119063" y="127482"/>
                  <a:pt x="113347" y="149894"/>
                </a:cubicBezTo>
                <a:cubicBezTo>
                  <a:pt x="108585" y="131964"/>
                  <a:pt x="89535" y="138240"/>
                  <a:pt x="78105" y="154376"/>
                </a:cubicBezTo>
                <a:cubicBezTo>
                  <a:pt x="78105" y="147204"/>
                  <a:pt x="91440" y="124792"/>
                  <a:pt x="57150" y="124792"/>
                </a:cubicBezTo>
                <a:cubicBezTo>
                  <a:pt x="73343" y="113138"/>
                  <a:pt x="66675" y="82658"/>
                  <a:pt x="41910" y="82658"/>
                </a:cubicBezTo>
                <a:cubicBezTo>
                  <a:pt x="53340" y="64729"/>
                  <a:pt x="33338" y="30663"/>
                  <a:pt x="0" y="44110"/>
                </a:cubicBezTo>
                <a:cubicBezTo>
                  <a:pt x="32385" y="-5196"/>
                  <a:pt x="92393" y="-3403"/>
                  <a:pt x="106680" y="3769"/>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487" name="Google Shape;1487;p13"/>
          <p:cNvSpPr/>
          <p:nvPr/>
        </p:nvSpPr>
        <p:spPr>
          <a:xfrm rot="5400000">
            <a:off x="-462658" y="6119355"/>
            <a:ext cx="1131345" cy="114589"/>
          </a:xfrm>
          <a:custGeom>
            <a:rect b="b" l="l" r="r" t="t"/>
            <a:pathLst>
              <a:path extrusionOk="0" h="87640" w="919793">
                <a:moveTo>
                  <a:pt x="657321" y="73442"/>
                </a:moveTo>
                <a:cubicBezTo>
                  <a:pt x="659149" y="73404"/>
                  <a:pt x="660912" y="74128"/>
                  <a:pt x="662179" y="75442"/>
                </a:cubicBezTo>
                <a:cubicBezTo>
                  <a:pt x="663493" y="76709"/>
                  <a:pt x="664217" y="78471"/>
                  <a:pt x="664179" y="80300"/>
                </a:cubicBezTo>
                <a:cubicBezTo>
                  <a:pt x="664198" y="82148"/>
                  <a:pt x="663474" y="83939"/>
                  <a:pt x="662179" y="85253"/>
                </a:cubicBezTo>
                <a:cubicBezTo>
                  <a:pt x="660912" y="86568"/>
                  <a:pt x="659149" y="87291"/>
                  <a:pt x="657321" y="87253"/>
                </a:cubicBezTo>
                <a:cubicBezTo>
                  <a:pt x="655492" y="87291"/>
                  <a:pt x="653730" y="86568"/>
                  <a:pt x="652463" y="85253"/>
                </a:cubicBezTo>
                <a:cubicBezTo>
                  <a:pt x="651168" y="83939"/>
                  <a:pt x="650444" y="82148"/>
                  <a:pt x="650463" y="80300"/>
                </a:cubicBezTo>
                <a:cubicBezTo>
                  <a:pt x="650425" y="78471"/>
                  <a:pt x="651149" y="76709"/>
                  <a:pt x="652463" y="75442"/>
                </a:cubicBezTo>
                <a:cubicBezTo>
                  <a:pt x="653730" y="74128"/>
                  <a:pt x="655492" y="73404"/>
                  <a:pt x="657321" y="73442"/>
                </a:cubicBezTo>
                <a:close/>
                <a:moveTo>
                  <a:pt x="783051" y="31056"/>
                </a:moveTo>
                <a:cubicBezTo>
                  <a:pt x="776688" y="30989"/>
                  <a:pt x="770602" y="33618"/>
                  <a:pt x="766287" y="38295"/>
                </a:cubicBezTo>
                <a:cubicBezTo>
                  <a:pt x="761677" y="42876"/>
                  <a:pt x="759134" y="49134"/>
                  <a:pt x="759238" y="55630"/>
                </a:cubicBezTo>
                <a:cubicBezTo>
                  <a:pt x="759229" y="59935"/>
                  <a:pt x="760343" y="64174"/>
                  <a:pt x="762477" y="67917"/>
                </a:cubicBezTo>
                <a:cubicBezTo>
                  <a:pt x="764468" y="71632"/>
                  <a:pt x="767468" y="74709"/>
                  <a:pt x="771144" y="76776"/>
                </a:cubicBezTo>
                <a:cubicBezTo>
                  <a:pt x="774783" y="78804"/>
                  <a:pt x="778888" y="79852"/>
                  <a:pt x="783051" y="79824"/>
                </a:cubicBezTo>
                <a:cubicBezTo>
                  <a:pt x="787213" y="79843"/>
                  <a:pt x="791319" y="78795"/>
                  <a:pt x="794957" y="76776"/>
                </a:cubicBezTo>
                <a:cubicBezTo>
                  <a:pt x="798586" y="74652"/>
                  <a:pt x="801587" y="71594"/>
                  <a:pt x="803625" y="67917"/>
                </a:cubicBezTo>
                <a:cubicBezTo>
                  <a:pt x="805730" y="64165"/>
                  <a:pt x="806816" y="59926"/>
                  <a:pt x="806768" y="55630"/>
                </a:cubicBezTo>
                <a:cubicBezTo>
                  <a:pt x="806873" y="49134"/>
                  <a:pt x="804330" y="42876"/>
                  <a:pt x="799719" y="38295"/>
                </a:cubicBezTo>
                <a:cubicBezTo>
                  <a:pt x="795452" y="33608"/>
                  <a:pt x="789385" y="30979"/>
                  <a:pt x="783051" y="31056"/>
                </a:cubicBezTo>
                <a:close/>
                <a:moveTo>
                  <a:pt x="124778" y="30960"/>
                </a:moveTo>
                <a:cubicBezTo>
                  <a:pt x="120558" y="30922"/>
                  <a:pt x="116405" y="32046"/>
                  <a:pt x="112776" y="34198"/>
                </a:cubicBezTo>
                <a:cubicBezTo>
                  <a:pt x="109090" y="36332"/>
                  <a:pt x="106061" y="39428"/>
                  <a:pt x="104013" y="43152"/>
                </a:cubicBezTo>
                <a:cubicBezTo>
                  <a:pt x="101851" y="46886"/>
                  <a:pt x="100708" y="51124"/>
                  <a:pt x="100680" y="55439"/>
                </a:cubicBezTo>
                <a:cubicBezTo>
                  <a:pt x="100708" y="59754"/>
                  <a:pt x="101851" y="63993"/>
                  <a:pt x="104013" y="67726"/>
                </a:cubicBezTo>
                <a:cubicBezTo>
                  <a:pt x="106099" y="71489"/>
                  <a:pt x="109157" y="74613"/>
                  <a:pt x="112872" y="76775"/>
                </a:cubicBezTo>
                <a:cubicBezTo>
                  <a:pt x="116462" y="78956"/>
                  <a:pt x="120577" y="80109"/>
                  <a:pt x="124778" y="80109"/>
                </a:cubicBezTo>
                <a:cubicBezTo>
                  <a:pt x="129017" y="80080"/>
                  <a:pt x="133188" y="78966"/>
                  <a:pt x="136875" y="76870"/>
                </a:cubicBezTo>
                <a:cubicBezTo>
                  <a:pt x="140580" y="74822"/>
                  <a:pt x="143638" y="71784"/>
                  <a:pt x="145733" y="68107"/>
                </a:cubicBezTo>
                <a:cubicBezTo>
                  <a:pt x="147857" y="64297"/>
                  <a:pt x="148943" y="59992"/>
                  <a:pt x="148876" y="55630"/>
                </a:cubicBezTo>
                <a:cubicBezTo>
                  <a:pt x="149019" y="49057"/>
                  <a:pt x="146514" y="42714"/>
                  <a:pt x="141923" y="38008"/>
                </a:cubicBezTo>
                <a:cubicBezTo>
                  <a:pt x="137513" y="33484"/>
                  <a:pt x="131474" y="30950"/>
                  <a:pt x="125159" y="30960"/>
                </a:cubicBezTo>
                <a:close/>
                <a:moveTo>
                  <a:pt x="202407" y="30865"/>
                </a:moveTo>
                <a:cubicBezTo>
                  <a:pt x="196739" y="30751"/>
                  <a:pt x="191243" y="32836"/>
                  <a:pt x="187072" y="36675"/>
                </a:cubicBezTo>
                <a:cubicBezTo>
                  <a:pt x="183538" y="40104"/>
                  <a:pt x="181061" y="44467"/>
                  <a:pt x="179928" y="49248"/>
                </a:cubicBezTo>
                <a:lnTo>
                  <a:pt x="225267" y="49248"/>
                </a:lnTo>
                <a:cubicBezTo>
                  <a:pt x="224486" y="45619"/>
                  <a:pt x="222923" y="42209"/>
                  <a:pt x="220695" y="39247"/>
                </a:cubicBezTo>
                <a:cubicBezTo>
                  <a:pt x="218580" y="36618"/>
                  <a:pt x="215875" y="34522"/>
                  <a:pt x="212789" y="33151"/>
                </a:cubicBezTo>
                <a:cubicBezTo>
                  <a:pt x="209541" y="31636"/>
                  <a:pt x="205988" y="30865"/>
                  <a:pt x="202407" y="30865"/>
                </a:cubicBezTo>
                <a:close/>
                <a:moveTo>
                  <a:pt x="599885" y="30675"/>
                </a:moveTo>
                <a:cubicBezTo>
                  <a:pt x="595665" y="30637"/>
                  <a:pt x="591512" y="31761"/>
                  <a:pt x="587883" y="33914"/>
                </a:cubicBezTo>
                <a:cubicBezTo>
                  <a:pt x="584197" y="36047"/>
                  <a:pt x="581168" y="39143"/>
                  <a:pt x="579120" y="42867"/>
                </a:cubicBezTo>
                <a:cubicBezTo>
                  <a:pt x="576958" y="46601"/>
                  <a:pt x="575815" y="50839"/>
                  <a:pt x="575787" y="55154"/>
                </a:cubicBezTo>
                <a:cubicBezTo>
                  <a:pt x="575815" y="59469"/>
                  <a:pt x="576958" y="63708"/>
                  <a:pt x="579120" y="67442"/>
                </a:cubicBezTo>
                <a:cubicBezTo>
                  <a:pt x="581206" y="71204"/>
                  <a:pt x="584264" y="74328"/>
                  <a:pt x="587979" y="76490"/>
                </a:cubicBezTo>
                <a:cubicBezTo>
                  <a:pt x="591569" y="78672"/>
                  <a:pt x="595684" y="79824"/>
                  <a:pt x="599885" y="79824"/>
                </a:cubicBezTo>
                <a:cubicBezTo>
                  <a:pt x="604124" y="79796"/>
                  <a:pt x="608295" y="78681"/>
                  <a:pt x="611982" y="76586"/>
                </a:cubicBezTo>
                <a:cubicBezTo>
                  <a:pt x="615658" y="74509"/>
                  <a:pt x="618725" y="71480"/>
                  <a:pt x="620840" y="67823"/>
                </a:cubicBezTo>
                <a:cubicBezTo>
                  <a:pt x="622964" y="64013"/>
                  <a:pt x="624050" y="59707"/>
                  <a:pt x="623983" y="55345"/>
                </a:cubicBezTo>
                <a:cubicBezTo>
                  <a:pt x="624126" y="48773"/>
                  <a:pt x="621621" y="42429"/>
                  <a:pt x="617030" y="37724"/>
                </a:cubicBezTo>
                <a:cubicBezTo>
                  <a:pt x="612486" y="33209"/>
                  <a:pt x="606286" y="30770"/>
                  <a:pt x="599885" y="30961"/>
                </a:cubicBezTo>
                <a:close/>
                <a:moveTo>
                  <a:pt x="429673" y="30675"/>
                </a:moveTo>
                <a:cubicBezTo>
                  <a:pt x="425425" y="30627"/>
                  <a:pt x="421234" y="31751"/>
                  <a:pt x="417576" y="33913"/>
                </a:cubicBezTo>
                <a:cubicBezTo>
                  <a:pt x="413890" y="36047"/>
                  <a:pt x="410861" y="39142"/>
                  <a:pt x="408813" y="42867"/>
                </a:cubicBezTo>
                <a:cubicBezTo>
                  <a:pt x="406680" y="46610"/>
                  <a:pt x="405565" y="50848"/>
                  <a:pt x="405575" y="55154"/>
                </a:cubicBezTo>
                <a:cubicBezTo>
                  <a:pt x="405565" y="59459"/>
                  <a:pt x="406680" y="63698"/>
                  <a:pt x="408813" y="67441"/>
                </a:cubicBezTo>
                <a:cubicBezTo>
                  <a:pt x="410899" y="71203"/>
                  <a:pt x="413957" y="74328"/>
                  <a:pt x="417672" y="76490"/>
                </a:cubicBezTo>
                <a:cubicBezTo>
                  <a:pt x="421262" y="78671"/>
                  <a:pt x="425377" y="79823"/>
                  <a:pt x="429578" y="79823"/>
                </a:cubicBezTo>
                <a:cubicBezTo>
                  <a:pt x="433855" y="79785"/>
                  <a:pt x="438046" y="78671"/>
                  <a:pt x="441770" y="76585"/>
                </a:cubicBezTo>
                <a:cubicBezTo>
                  <a:pt x="445446" y="74528"/>
                  <a:pt x="448476" y="71499"/>
                  <a:pt x="450533" y="67822"/>
                </a:cubicBezTo>
                <a:cubicBezTo>
                  <a:pt x="452667" y="64012"/>
                  <a:pt x="453743" y="59707"/>
                  <a:pt x="453676" y="55344"/>
                </a:cubicBezTo>
                <a:cubicBezTo>
                  <a:pt x="453819" y="48772"/>
                  <a:pt x="451314" y="42428"/>
                  <a:pt x="446723" y="37723"/>
                </a:cubicBezTo>
                <a:cubicBezTo>
                  <a:pt x="442122" y="33122"/>
                  <a:pt x="435798" y="30665"/>
                  <a:pt x="429292" y="30960"/>
                </a:cubicBezTo>
                <a:close/>
                <a:moveTo>
                  <a:pt x="71723" y="24959"/>
                </a:moveTo>
                <a:lnTo>
                  <a:pt x="79819" y="24959"/>
                </a:lnTo>
                <a:lnTo>
                  <a:pt x="79819" y="85729"/>
                </a:lnTo>
                <a:lnTo>
                  <a:pt x="72009" y="85729"/>
                </a:lnTo>
                <a:close/>
                <a:moveTo>
                  <a:pt x="546544" y="24674"/>
                </a:moveTo>
                <a:lnTo>
                  <a:pt x="554355" y="24674"/>
                </a:lnTo>
                <a:lnTo>
                  <a:pt x="554355" y="85443"/>
                </a:lnTo>
                <a:lnTo>
                  <a:pt x="546544" y="85443"/>
                </a:lnTo>
                <a:close/>
                <a:moveTo>
                  <a:pt x="202311" y="23626"/>
                </a:moveTo>
                <a:cubicBezTo>
                  <a:pt x="211979" y="23283"/>
                  <a:pt x="221209" y="27655"/>
                  <a:pt x="227076" y="35342"/>
                </a:cubicBezTo>
                <a:cubicBezTo>
                  <a:pt x="231639" y="41285"/>
                  <a:pt x="234030" y="48620"/>
                  <a:pt x="233839" y="56106"/>
                </a:cubicBezTo>
                <a:lnTo>
                  <a:pt x="179166" y="56106"/>
                </a:lnTo>
                <a:cubicBezTo>
                  <a:pt x="179080" y="62545"/>
                  <a:pt x="181509" y="68765"/>
                  <a:pt x="185929" y="73442"/>
                </a:cubicBezTo>
                <a:cubicBezTo>
                  <a:pt x="190100" y="77937"/>
                  <a:pt x="195987" y="80433"/>
                  <a:pt x="202121" y="80300"/>
                </a:cubicBezTo>
                <a:cubicBezTo>
                  <a:pt x="205179" y="80290"/>
                  <a:pt x="208207" y="79738"/>
                  <a:pt x="211074" y="78680"/>
                </a:cubicBezTo>
                <a:cubicBezTo>
                  <a:pt x="213799" y="77661"/>
                  <a:pt x="216332" y="76213"/>
                  <a:pt x="218599" y="74394"/>
                </a:cubicBezTo>
                <a:cubicBezTo>
                  <a:pt x="221238" y="71784"/>
                  <a:pt x="223486" y="68793"/>
                  <a:pt x="225267" y="65536"/>
                </a:cubicBezTo>
                <a:lnTo>
                  <a:pt x="231839" y="69060"/>
                </a:lnTo>
                <a:cubicBezTo>
                  <a:pt x="229953" y="72880"/>
                  <a:pt x="227410" y="76328"/>
                  <a:pt x="224314" y="79252"/>
                </a:cubicBezTo>
                <a:cubicBezTo>
                  <a:pt x="221542" y="81824"/>
                  <a:pt x="218314" y="83862"/>
                  <a:pt x="214789" y="85253"/>
                </a:cubicBezTo>
                <a:cubicBezTo>
                  <a:pt x="210941" y="86643"/>
                  <a:pt x="206874" y="87320"/>
                  <a:pt x="202788" y="87253"/>
                </a:cubicBezTo>
                <a:cubicBezTo>
                  <a:pt x="193987" y="87834"/>
                  <a:pt x="185405" y="84319"/>
                  <a:pt x="179547" y="77728"/>
                </a:cubicBezTo>
                <a:cubicBezTo>
                  <a:pt x="174108" y="71699"/>
                  <a:pt x="171117" y="63850"/>
                  <a:pt x="171165" y="55725"/>
                </a:cubicBezTo>
                <a:cubicBezTo>
                  <a:pt x="171098" y="48267"/>
                  <a:pt x="173584" y="41000"/>
                  <a:pt x="178213" y="35151"/>
                </a:cubicBezTo>
                <a:cubicBezTo>
                  <a:pt x="183842" y="27560"/>
                  <a:pt x="192863" y="23245"/>
                  <a:pt x="202311" y="23626"/>
                </a:cubicBezTo>
                <a:close/>
                <a:moveTo>
                  <a:pt x="783051" y="23436"/>
                </a:moveTo>
                <a:cubicBezTo>
                  <a:pt x="791909" y="23207"/>
                  <a:pt x="800415" y="26903"/>
                  <a:pt x="806292" y="33532"/>
                </a:cubicBezTo>
                <a:cubicBezTo>
                  <a:pt x="811816" y="39514"/>
                  <a:pt x="814817" y="47391"/>
                  <a:pt x="814674" y="55535"/>
                </a:cubicBezTo>
                <a:cubicBezTo>
                  <a:pt x="814760" y="63812"/>
                  <a:pt x="811578" y="71785"/>
                  <a:pt x="805816" y="77728"/>
                </a:cubicBezTo>
                <a:cubicBezTo>
                  <a:pt x="799977" y="84062"/>
                  <a:pt x="791662" y="87539"/>
                  <a:pt x="783051" y="87253"/>
                </a:cubicBezTo>
                <a:cubicBezTo>
                  <a:pt x="774412" y="87558"/>
                  <a:pt x="766058" y="84081"/>
                  <a:pt x="760191" y="77728"/>
                </a:cubicBezTo>
                <a:cubicBezTo>
                  <a:pt x="754428" y="71785"/>
                  <a:pt x="751247" y="63812"/>
                  <a:pt x="751333" y="55535"/>
                </a:cubicBezTo>
                <a:cubicBezTo>
                  <a:pt x="751237" y="47429"/>
                  <a:pt x="754228" y="39600"/>
                  <a:pt x="759715" y="33627"/>
                </a:cubicBezTo>
                <a:cubicBezTo>
                  <a:pt x="765620" y="26969"/>
                  <a:pt x="774154" y="23236"/>
                  <a:pt x="783051" y="23436"/>
                </a:cubicBezTo>
                <a:close/>
                <a:moveTo>
                  <a:pt x="711804" y="23436"/>
                </a:moveTo>
                <a:cubicBezTo>
                  <a:pt x="715747" y="23407"/>
                  <a:pt x="719671" y="24017"/>
                  <a:pt x="723424" y="25246"/>
                </a:cubicBezTo>
                <a:cubicBezTo>
                  <a:pt x="726853" y="26322"/>
                  <a:pt x="730072" y="27960"/>
                  <a:pt x="732949" y="30103"/>
                </a:cubicBezTo>
                <a:cubicBezTo>
                  <a:pt x="735540" y="32170"/>
                  <a:pt x="737712" y="34732"/>
                  <a:pt x="739331" y="37628"/>
                </a:cubicBezTo>
                <a:lnTo>
                  <a:pt x="733139" y="41438"/>
                </a:lnTo>
                <a:cubicBezTo>
                  <a:pt x="728063" y="34466"/>
                  <a:pt x="719852" y="30475"/>
                  <a:pt x="711232" y="30770"/>
                </a:cubicBezTo>
                <a:cubicBezTo>
                  <a:pt x="704364" y="30570"/>
                  <a:pt x="697697" y="33142"/>
                  <a:pt x="692754" y="37914"/>
                </a:cubicBezTo>
                <a:cubicBezTo>
                  <a:pt x="687991" y="42410"/>
                  <a:pt x="685334" y="48696"/>
                  <a:pt x="685419" y="55249"/>
                </a:cubicBezTo>
                <a:cubicBezTo>
                  <a:pt x="685400" y="59640"/>
                  <a:pt x="686591" y="63955"/>
                  <a:pt x="688848" y="67727"/>
                </a:cubicBezTo>
                <a:cubicBezTo>
                  <a:pt x="691039" y="71756"/>
                  <a:pt x="694344" y="75061"/>
                  <a:pt x="698373" y="77252"/>
                </a:cubicBezTo>
                <a:cubicBezTo>
                  <a:pt x="702412" y="79414"/>
                  <a:pt x="706936" y="80529"/>
                  <a:pt x="711518" y="80491"/>
                </a:cubicBezTo>
                <a:cubicBezTo>
                  <a:pt x="720100" y="80624"/>
                  <a:pt x="728234" y="76661"/>
                  <a:pt x="733425" y="69823"/>
                </a:cubicBezTo>
                <a:lnTo>
                  <a:pt x="739616" y="73823"/>
                </a:lnTo>
                <a:cubicBezTo>
                  <a:pt x="736683" y="78205"/>
                  <a:pt x="732644" y="81719"/>
                  <a:pt x="727901" y="84015"/>
                </a:cubicBezTo>
                <a:cubicBezTo>
                  <a:pt x="722662" y="86482"/>
                  <a:pt x="716928" y="87720"/>
                  <a:pt x="711137" y="87634"/>
                </a:cubicBezTo>
                <a:cubicBezTo>
                  <a:pt x="702240" y="87806"/>
                  <a:pt x="693649" y="84367"/>
                  <a:pt x="687324" y="78109"/>
                </a:cubicBezTo>
                <a:cubicBezTo>
                  <a:pt x="681114" y="72375"/>
                  <a:pt x="677647" y="64270"/>
                  <a:pt x="677799" y="55821"/>
                </a:cubicBezTo>
                <a:cubicBezTo>
                  <a:pt x="677790" y="50058"/>
                  <a:pt x="679342" y="44400"/>
                  <a:pt x="682276" y="39438"/>
                </a:cubicBezTo>
                <a:cubicBezTo>
                  <a:pt x="685162" y="34437"/>
                  <a:pt x="689382" y="30351"/>
                  <a:pt x="694468" y="27627"/>
                </a:cubicBezTo>
                <a:cubicBezTo>
                  <a:pt x="699802" y="24808"/>
                  <a:pt x="705765" y="23369"/>
                  <a:pt x="711804" y="23436"/>
                </a:cubicBezTo>
                <a:close/>
                <a:moveTo>
                  <a:pt x="262414" y="23245"/>
                </a:moveTo>
                <a:cubicBezTo>
                  <a:pt x="268786" y="23798"/>
                  <a:pt x="274692" y="26807"/>
                  <a:pt x="278892" y="31627"/>
                </a:cubicBezTo>
                <a:lnTo>
                  <a:pt x="273939" y="36771"/>
                </a:lnTo>
                <a:cubicBezTo>
                  <a:pt x="270777" y="33246"/>
                  <a:pt x="266376" y="31094"/>
                  <a:pt x="261652" y="30770"/>
                </a:cubicBezTo>
                <a:cubicBezTo>
                  <a:pt x="259223" y="30732"/>
                  <a:pt x="256871" y="31618"/>
                  <a:pt x="255080" y="33246"/>
                </a:cubicBezTo>
                <a:cubicBezTo>
                  <a:pt x="253394" y="34704"/>
                  <a:pt x="252422" y="36828"/>
                  <a:pt x="252413" y="39056"/>
                </a:cubicBezTo>
                <a:cubicBezTo>
                  <a:pt x="252499" y="41152"/>
                  <a:pt x="253261" y="43162"/>
                  <a:pt x="254604" y="44772"/>
                </a:cubicBezTo>
                <a:cubicBezTo>
                  <a:pt x="257385" y="47439"/>
                  <a:pt x="260604" y="49601"/>
                  <a:pt x="264129" y="51153"/>
                </a:cubicBezTo>
                <a:cubicBezTo>
                  <a:pt x="268643" y="53201"/>
                  <a:pt x="272701" y="56154"/>
                  <a:pt x="276035" y="59821"/>
                </a:cubicBezTo>
                <a:cubicBezTo>
                  <a:pt x="278016" y="62602"/>
                  <a:pt x="279073" y="65936"/>
                  <a:pt x="279083" y="69346"/>
                </a:cubicBezTo>
                <a:cubicBezTo>
                  <a:pt x="279130" y="74109"/>
                  <a:pt x="277235" y="78681"/>
                  <a:pt x="273844" y="82014"/>
                </a:cubicBezTo>
                <a:cubicBezTo>
                  <a:pt x="270339" y="85434"/>
                  <a:pt x="265595" y="87291"/>
                  <a:pt x="260699" y="87158"/>
                </a:cubicBezTo>
                <a:cubicBezTo>
                  <a:pt x="257204" y="87158"/>
                  <a:pt x="253756" y="86377"/>
                  <a:pt x="250603" y="84872"/>
                </a:cubicBezTo>
                <a:cubicBezTo>
                  <a:pt x="247526" y="83405"/>
                  <a:pt x="244821" y="81262"/>
                  <a:pt x="242697" y="78585"/>
                </a:cubicBezTo>
                <a:lnTo>
                  <a:pt x="247650" y="72966"/>
                </a:lnTo>
                <a:cubicBezTo>
                  <a:pt x="250651" y="76995"/>
                  <a:pt x="255299" y="79471"/>
                  <a:pt x="260319" y="79728"/>
                </a:cubicBezTo>
                <a:cubicBezTo>
                  <a:pt x="263262" y="79814"/>
                  <a:pt x="266129" y="78757"/>
                  <a:pt x="268320" y="76776"/>
                </a:cubicBezTo>
                <a:cubicBezTo>
                  <a:pt x="270406" y="74985"/>
                  <a:pt x="271625" y="72385"/>
                  <a:pt x="271653" y="69632"/>
                </a:cubicBezTo>
                <a:cubicBezTo>
                  <a:pt x="271634" y="67441"/>
                  <a:pt x="270863" y="65317"/>
                  <a:pt x="269463" y="63631"/>
                </a:cubicBezTo>
                <a:cubicBezTo>
                  <a:pt x="266653" y="60983"/>
                  <a:pt x="263433" y="58802"/>
                  <a:pt x="259938" y="57154"/>
                </a:cubicBezTo>
                <a:cubicBezTo>
                  <a:pt x="255623" y="55259"/>
                  <a:pt x="251784" y="52430"/>
                  <a:pt x="248698" y="48867"/>
                </a:cubicBezTo>
                <a:cubicBezTo>
                  <a:pt x="246698" y="46105"/>
                  <a:pt x="245660" y="42752"/>
                  <a:pt x="245745" y="39342"/>
                </a:cubicBezTo>
                <a:cubicBezTo>
                  <a:pt x="245631" y="34999"/>
                  <a:pt x="247355" y="30808"/>
                  <a:pt x="250508" y="27817"/>
                </a:cubicBezTo>
                <a:cubicBezTo>
                  <a:pt x="253699" y="24760"/>
                  <a:pt x="257994" y="23112"/>
                  <a:pt x="262414" y="23245"/>
                </a:cubicBezTo>
                <a:close/>
                <a:moveTo>
                  <a:pt x="19813" y="23245"/>
                </a:moveTo>
                <a:cubicBezTo>
                  <a:pt x="26146" y="23845"/>
                  <a:pt x="32005" y="26836"/>
                  <a:pt x="36196" y="31627"/>
                </a:cubicBezTo>
                <a:lnTo>
                  <a:pt x="31147" y="36771"/>
                </a:lnTo>
                <a:cubicBezTo>
                  <a:pt x="28023" y="33256"/>
                  <a:pt x="23651" y="31104"/>
                  <a:pt x="18955" y="30770"/>
                </a:cubicBezTo>
                <a:cubicBezTo>
                  <a:pt x="16526" y="30732"/>
                  <a:pt x="14174" y="31618"/>
                  <a:pt x="12383" y="33247"/>
                </a:cubicBezTo>
                <a:cubicBezTo>
                  <a:pt x="10697" y="34704"/>
                  <a:pt x="9725" y="36828"/>
                  <a:pt x="9716" y="39057"/>
                </a:cubicBezTo>
                <a:cubicBezTo>
                  <a:pt x="9802" y="41152"/>
                  <a:pt x="10564" y="43162"/>
                  <a:pt x="11907" y="44772"/>
                </a:cubicBezTo>
                <a:cubicBezTo>
                  <a:pt x="14688" y="47439"/>
                  <a:pt x="17907" y="49601"/>
                  <a:pt x="21432" y="51154"/>
                </a:cubicBezTo>
                <a:cubicBezTo>
                  <a:pt x="25928" y="53201"/>
                  <a:pt x="29947" y="56145"/>
                  <a:pt x="33243" y="59821"/>
                </a:cubicBezTo>
                <a:cubicBezTo>
                  <a:pt x="35291" y="62574"/>
                  <a:pt x="36396" y="65917"/>
                  <a:pt x="36386" y="69346"/>
                </a:cubicBezTo>
                <a:cubicBezTo>
                  <a:pt x="36443" y="74128"/>
                  <a:pt x="34510" y="78710"/>
                  <a:pt x="31052" y="82015"/>
                </a:cubicBezTo>
                <a:cubicBezTo>
                  <a:pt x="27594" y="85453"/>
                  <a:pt x="22880" y="87311"/>
                  <a:pt x="18003" y="87158"/>
                </a:cubicBezTo>
                <a:cubicBezTo>
                  <a:pt x="14507" y="87158"/>
                  <a:pt x="11059" y="86377"/>
                  <a:pt x="7906" y="84872"/>
                </a:cubicBezTo>
                <a:cubicBezTo>
                  <a:pt x="4820" y="83405"/>
                  <a:pt x="2124" y="81262"/>
                  <a:pt x="0" y="78586"/>
                </a:cubicBezTo>
                <a:lnTo>
                  <a:pt x="4954" y="72966"/>
                </a:lnTo>
                <a:cubicBezTo>
                  <a:pt x="7954" y="76995"/>
                  <a:pt x="12602" y="79472"/>
                  <a:pt x="17622" y="79729"/>
                </a:cubicBezTo>
                <a:cubicBezTo>
                  <a:pt x="20574" y="79814"/>
                  <a:pt x="23432" y="78757"/>
                  <a:pt x="25623" y="76776"/>
                </a:cubicBezTo>
                <a:cubicBezTo>
                  <a:pt x="27718" y="74985"/>
                  <a:pt x="28928" y="72385"/>
                  <a:pt x="28956" y="69632"/>
                </a:cubicBezTo>
                <a:cubicBezTo>
                  <a:pt x="28937" y="67441"/>
                  <a:pt x="28166" y="65317"/>
                  <a:pt x="26766" y="63631"/>
                </a:cubicBezTo>
                <a:cubicBezTo>
                  <a:pt x="23956" y="60974"/>
                  <a:pt x="20746" y="58793"/>
                  <a:pt x="17241" y="57154"/>
                </a:cubicBezTo>
                <a:cubicBezTo>
                  <a:pt x="12973" y="55230"/>
                  <a:pt x="9163" y="52401"/>
                  <a:pt x="6097" y="48868"/>
                </a:cubicBezTo>
                <a:cubicBezTo>
                  <a:pt x="4096" y="46105"/>
                  <a:pt x="3058" y="42753"/>
                  <a:pt x="3144" y="39343"/>
                </a:cubicBezTo>
                <a:cubicBezTo>
                  <a:pt x="2991" y="34990"/>
                  <a:pt x="4725" y="30789"/>
                  <a:pt x="7906" y="27817"/>
                </a:cubicBezTo>
                <a:cubicBezTo>
                  <a:pt x="11088" y="24741"/>
                  <a:pt x="15383" y="23083"/>
                  <a:pt x="19813" y="23245"/>
                </a:cubicBezTo>
                <a:close/>
                <a:moveTo>
                  <a:pt x="857726" y="23150"/>
                </a:moveTo>
                <a:cubicBezTo>
                  <a:pt x="860612" y="23141"/>
                  <a:pt x="863460" y="23722"/>
                  <a:pt x="866108" y="24865"/>
                </a:cubicBezTo>
                <a:cubicBezTo>
                  <a:pt x="868594" y="25865"/>
                  <a:pt x="870813" y="27427"/>
                  <a:pt x="872585" y="29437"/>
                </a:cubicBezTo>
                <a:cubicBezTo>
                  <a:pt x="874576" y="31885"/>
                  <a:pt x="876071" y="34695"/>
                  <a:pt x="876966" y="37724"/>
                </a:cubicBezTo>
                <a:cubicBezTo>
                  <a:pt x="879157" y="33352"/>
                  <a:pt x="882443" y="29608"/>
                  <a:pt x="886491" y="26865"/>
                </a:cubicBezTo>
                <a:cubicBezTo>
                  <a:pt x="890235" y="24436"/>
                  <a:pt x="894607" y="23141"/>
                  <a:pt x="899065" y="23150"/>
                </a:cubicBezTo>
                <a:cubicBezTo>
                  <a:pt x="903008" y="23065"/>
                  <a:pt x="906894" y="24160"/>
                  <a:pt x="910209" y="26294"/>
                </a:cubicBezTo>
                <a:cubicBezTo>
                  <a:pt x="913438" y="28446"/>
                  <a:pt x="915933" y="31542"/>
                  <a:pt x="917352" y="35152"/>
                </a:cubicBezTo>
                <a:cubicBezTo>
                  <a:pt x="919219" y="40667"/>
                  <a:pt x="920029" y="46486"/>
                  <a:pt x="919734" y="52297"/>
                </a:cubicBezTo>
                <a:lnTo>
                  <a:pt x="919734" y="85444"/>
                </a:lnTo>
                <a:lnTo>
                  <a:pt x="911733" y="85444"/>
                </a:lnTo>
                <a:lnTo>
                  <a:pt x="911733" y="52297"/>
                </a:lnTo>
                <a:cubicBezTo>
                  <a:pt x="911990" y="47772"/>
                  <a:pt x="911504" y="43239"/>
                  <a:pt x="910304" y="38867"/>
                </a:cubicBezTo>
                <a:cubicBezTo>
                  <a:pt x="909428" y="36419"/>
                  <a:pt x="907751" y="34333"/>
                  <a:pt x="905541" y="32961"/>
                </a:cubicBezTo>
                <a:cubicBezTo>
                  <a:pt x="903170" y="31418"/>
                  <a:pt x="900369" y="30646"/>
                  <a:pt x="897541" y="30770"/>
                </a:cubicBezTo>
                <a:cubicBezTo>
                  <a:pt x="893807" y="30713"/>
                  <a:pt x="890159" y="31885"/>
                  <a:pt x="887158" y="34104"/>
                </a:cubicBezTo>
                <a:cubicBezTo>
                  <a:pt x="884034" y="36304"/>
                  <a:pt x="881643" y="39390"/>
                  <a:pt x="880300" y="42962"/>
                </a:cubicBezTo>
                <a:cubicBezTo>
                  <a:pt x="878500" y="49144"/>
                  <a:pt x="877757" y="55583"/>
                  <a:pt x="878109" y="62012"/>
                </a:cubicBezTo>
                <a:lnTo>
                  <a:pt x="878109" y="85825"/>
                </a:lnTo>
                <a:lnTo>
                  <a:pt x="870394" y="85825"/>
                </a:lnTo>
                <a:lnTo>
                  <a:pt x="870394" y="54678"/>
                </a:lnTo>
                <a:cubicBezTo>
                  <a:pt x="870623" y="49687"/>
                  <a:pt x="870175" y="44686"/>
                  <a:pt x="869061" y="39819"/>
                </a:cubicBezTo>
                <a:cubicBezTo>
                  <a:pt x="868194" y="37238"/>
                  <a:pt x="866527" y="34999"/>
                  <a:pt x="864298" y="33437"/>
                </a:cubicBezTo>
                <a:cubicBezTo>
                  <a:pt x="861888" y="31875"/>
                  <a:pt x="859069" y="31075"/>
                  <a:pt x="856202" y="31151"/>
                </a:cubicBezTo>
                <a:cubicBezTo>
                  <a:pt x="852554" y="31142"/>
                  <a:pt x="848991" y="32275"/>
                  <a:pt x="846010" y="34390"/>
                </a:cubicBezTo>
                <a:cubicBezTo>
                  <a:pt x="842867" y="36552"/>
                  <a:pt x="840447" y="39600"/>
                  <a:pt x="839057" y="43153"/>
                </a:cubicBezTo>
                <a:cubicBezTo>
                  <a:pt x="837276" y="48620"/>
                  <a:pt x="836504" y="54364"/>
                  <a:pt x="836771" y="60107"/>
                </a:cubicBezTo>
                <a:lnTo>
                  <a:pt x="836771" y="85825"/>
                </a:lnTo>
                <a:lnTo>
                  <a:pt x="828960" y="85825"/>
                </a:lnTo>
                <a:lnTo>
                  <a:pt x="829056" y="24674"/>
                </a:lnTo>
                <a:lnTo>
                  <a:pt x="836866" y="24674"/>
                </a:lnTo>
                <a:lnTo>
                  <a:pt x="836866" y="35152"/>
                </a:lnTo>
                <a:cubicBezTo>
                  <a:pt x="839105" y="31828"/>
                  <a:pt x="841953" y="28951"/>
                  <a:pt x="845248" y="26675"/>
                </a:cubicBezTo>
                <a:cubicBezTo>
                  <a:pt x="849011" y="24379"/>
                  <a:pt x="853325" y="23160"/>
                  <a:pt x="857726" y="23150"/>
                </a:cubicBezTo>
                <a:close/>
                <a:moveTo>
                  <a:pt x="321373" y="23149"/>
                </a:moveTo>
                <a:cubicBezTo>
                  <a:pt x="324259" y="23140"/>
                  <a:pt x="327107" y="23721"/>
                  <a:pt x="329755" y="24864"/>
                </a:cubicBezTo>
                <a:cubicBezTo>
                  <a:pt x="332222" y="25893"/>
                  <a:pt x="334442" y="27455"/>
                  <a:pt x="336232" y="29436"/>
                </a:cubicBezTo>
                <a:cubicBezTo>
                  <a:pt x="338194" y="31903"/>
                  <a:pt x="339671" y="34713"/>
                  <a:pt x="340614" y="37723"/>
                </a:cubicBezTo>
                <a:cubicBezTo>
                  <a:pt x="342804" y="33351"/>
                  <a:pt x="346091" y="29608"/>
                  <a:pt x="350139" y="26864"/>
                </a:cubicBezTo>
                <a:cubicBezTo>
                  <a:pt x="353882" y="24435"/>
                  <a:pt x="358254" y="23140"/>
                  <a:pt x="362712" y="23149"/>
                </a:cubicBezTo>
                <a:cubicBezTo>
                  <a:pt x="366655" y="23083"/>
                  <a:pt x="370532" y="24178"/>
                  <a:pt x="373856" y="26293"/>
                </a:cubicBezTo>
                <a:cubicBezTo>
                  <a:pt x="377047" y="28493"/>
                  <a:pt x="379523" y="31570"/>
                  <a:pt x="381000" y="35151"/>
                </a:cubicBezTo>
                <a:cubicBezTo>
                  <a:pt x="382781" y="40685"/>
                  <a:pt x="383552" y="46486"/>
                  <a:pt x="383286" y="52296"/>
                </a:cubicBezTo>
                <a:lnTo>
                  <a:pt x="383286" y="85443"/>
                </a:lnTo>
                <a:lnTo>
                  <a:pt x="375380" y="85443"/>
                </a:lnTo>
                <a:lnTo>
                  <a:pt x="375380" y="52296"/>
                </a:lnTo>
                <a:cubicBezTo>
                  <a:pt x="375637" y="47772"/>
                  <a:pt x="375152" y="43238"/>
                  <a:pt x="373951" y="38866"/>
                </a:cubicBezTo>
                <a:cubicBezTo>
                  <a:pt x="373046" y="36437"/>
                  <a:pt x="371370" y="34360"/>
                  <a:pt x="369189" y="32960"/>
                </a:cubicBezTo>
                <a:cubicBezTo>
                  <a:pt x="366808" y="31436"/>
                  <a:pt x="364017" y="30674"/>
                  <a:pt x="361188" y="30769"/>
                </a:cubicBezTo>
                <a:cubicBezTo>
                  <a:pt x="357454" y="30712"/>
                  <a:pt x="353806" y="31884"/>
                  <a:pt x="350806" y="34103"/>
                </a:cubicBezTo>
                <a:cubicBezTo>
                  <a:pt x="347681" y="36303"/>
                  <a:pt x="345291" y="39390"/>
                  <a:pt x="343948" y="42961"/>
                </a:cubicBezTo>
                <a:cubicBezTo>
                  <a:pt x="342100" y="49134"/>
                  <a:pt x="341357" y="55582"/>
                  <a:pt x="341757" y="62011"/>
                </a:cubicBezTo>
                <a:lnTo>
                  <a:pt x="341757" y="85824"/>
                </a:lnTo>
                <a:lnTo>
                  <a:pt x="333946" y="85824"/>
                </a:lnTo>
                <a:lnTo>
                  <a:pt x="333946" y="54677"/>
                </a:lnTo>
                <a:cubicBezTo>
                  <a:pt x="334213" y="49677"/>
                  <a:pt x="333727" y="44676"/>
                  <a:pt x="332518" y="39818"/>
                </a:cubicBezTo>
                <a:cubicBezTo>
                  <a:pt x="331679" y="37218"/>
                  <a:pt x="330003" y="34980"/>
                  <a:pt x="327755" y="33436"/>
                </a:cubicBezTo>
                <a:cubicBezTo>
                  <a:pt x="325345" y="31874"/>
                  <a:pt x="322526" y="31074"/>
                  <a:pt x="319659" y="31150"/>
                </a:cubicBezTo>
                <a:cubicBezTo>
                  <a:pt x="316039" y="31141"/>
                  <a:pt x="312505" y="32274"/>
                  <a:pt x="309562" y="34389"/>
                </a:cubicBezTo>
                <a:cubicBezTo>
                  <a:pt x="306419" y="36551"/>
                  <a:pt x="304000" y="39599"/>
                  <a:pt x="302609" y="43152"/>
                </a:cubicBezTo>
                <a:cubicBezTo>
                  <a:pt x="300828" y="48619"/>
                  <a:pt x="300056" y="54363"/>
                  <a:pt x="300323" y="60107"/>
                </a:cubicBezTo>
                <a:lnTo>
                  <a:pt x="300323" y="85824"/>
                </a:lnTo>
                <a:lnTo>
                  <a:pt x="292512" y="85824"/>
                </a:lnTo>
                <a:lnTo>
                  <a:pt x="292703" y="24674"/>
                </a:lnTo>
                <a:lnTo>
                  <a:pt x="300514" y="24674"/>
                </a:lnTo>
                <a:lnTo>
                  <a:pt x="300514" y="35151"/>
                </a:lnTo>
                <a:cubicBezTo>
                  <a:pt x="302752" y="31827"/>
                  <a:pt x="305600" y="28950"/>
                  <a:pt x="308895" y="26674"/>
                </a:cubicBezTo>
                <a:cubicBezTo>
                  <a:pt x="312648" y="24359"/>
                  <a:pt x="316963" y="23140"/>
                  <a:pt x="321373" y="23149"/>
                </a:cubicBezTo>
                <a:close/>
                <a:moveTo>
                  <a:pt x="508635" y="22959"/>
                </a:moveTo>
                <a:cubicBezTo>
                  <a:pt x="512921" y="22883"/>
                  <a:pt x="517131" y="24073"/>
                  <a:pt x="520731" y="26388"/>
                </a:cubicBezTo>
                <a:cubicBezTo>
                  <a:pt x="524237" y="28703"/>
                  <a:pt x="526961" y="32017"/>
                  <a:pt x="528542" y="35913"/>
                </a:cubicBezTo>
                <a:cubicBezTo>
                  <a:pt x="530475" y="41809"/>
                  <a:pt x="531314" y="48000"/>
                  <a:pt x="531018" y="54201"/>
                </a:cubicBezTo>
                <a:lnTo>
                  <a:pt x="531018" y="85443"/>
                </a:lnTo>
                <a:lnTo>
                  <a:pt x="523208" y="85443"/>
                </a:lnTo>
                <a:lnTo>
                  <a:pt x="523208" y="56868"/>
                </a:lnTo>
                <a:cubicBezTo>
                  <a:pt x="523379" y="52182"/>
                  <a:pt x="523094" y="47495"/>
                  <a:pt x="522351" y="42866"/>
                </a:cubicBezTo>
                <a:cubicBezTo>
                  <a:pt x="521789" y="39171"/>
                  <a:pt x="519931" y="35799"/>
                  <a:pt x="517112" y="33341"/>
                </a:cubicBezTo>
                <a:cubicBezTo>
                  <a:pt x="514216" y="31217"/>
                  <a:pt x="510692" y="30150"/>
                  <a:pt x="507111" y="30293"/>
                </a:cubicBezTo>
                <a:cubicBezTo>
                  <a:pt x="502415" y="30255"/>
                  <a:pt x="497872" y="31951"/>
                  <a:pt x="494347" y="35056"/>
                </a:cubicBezTo>
                <a:cubicBezTo>
                  <a:pt x="490709" y="37989"/>
                  <a:pt x="488127" y="42038"/>
                  <a:pt x="487013" y="46581"/>
                </a:cubicBezTo>
                <a:cubicBezTo>
                  <a:pt x="486060" y="52048"/>
                  <a:pt x="485670" y="57601"/>
                  <a:pt x="485870" y="63154"/>
                </a:cubicBezTo>
                <a:lnTo>
                  <a:pt x="485870" y="85443"/>
                </a:lnTo>
                <a:lnTo>
                  <a:pt x="478059" y="85443"/>
                </a:lnTo>
                <a:lnTo>
                  <a:pt x="478059" y="24673"/>
                </a:lnTo>
                <a:lnTo>
                  <a:pt x="485870" y="24673"/>
                </a:lnTo>
                <a:lnTo>
                  <a:pt x="485870" y="35532"/>
                </a:lnTo>
                <a:cubicBezTo>
                  <a:pt x="488623" y="31665"/>
                  <a:pt x="492166" y="28417"/>
                  <a:pt x="496252" y="26007"/>
                </a:cubicBezTo>
                <a:cubicBezTo>
                  <a:pt x="500062" y="23988"/>
                  <a:pt x="504320" y="22940"/>
                  <a:pt x="508635" y="22959"/>
                </a:cubicBezTo>
                <a:close/>
                <a:moveTo>
                  <a:pt x="599218" y="22769"/>
                </a:moveTo>
                <a:cubicBezTo>
                  <a:pt x="603914" y="22712"/>
                  <a:pt x="608553" y="23788"/>
                  <a:pt x="612744" y="25913"/>
                </a:cubicBezTo>
                <a:cubicBezTo>
                  <a:pt x="616954" y="28227"/>
                  <a:pt x="620573" y="31485"/>
                  <a:pt x="623316" y="35438"/>
                </a:cubicBezTo>
                <a:lnTo>
                  <a:pt x="623316" y="24674"/>
                </a:lnTo>
                <a:lnTo>
                  <a:pt x="631127" y="24674"/>
                </a:lnTo>
                <a:lnTo>
                  <a:pt x="631127" y="85444"/>
                </a:lnTo>
                <a:lnTo>
                  <a:pt x="623412" y="85444"/>
                </a:lnTo>
                <a:lnTo>
                  <a:pt x="623412" y="74966"/>
                </a:lnTo>
                <a:cubicBezTo>
                  <a:pt x="620449" y="78700"/>
                  <a:pt x="616716" y="81758"/>
                  <a:pt x="612458" y="83920"/>
                </a:cubicBezTo>
                <a:cubicBezTo>
                  <a:pt x="608295" y="86015"/>
                  <a:pt x="603685" y="87063"/>
                  <a:pt x="599028" y="86968"/>
                </a:cubicBezTo>
                <a:cubicBezTo>
                  <a:pt x="590684" y="87015"/>
                  <a:pt x="582702" y="83558"/>
                  <a:pt x="577025" y="77443"/>
                </a:cubicBezTo>
                <a:cubicBezTo>
                  <a:pt x="570862" y="71480"/>
                  <a:pt x="567414" y="63251"/>
                  <a:pt x="567500" y="54678"/>
                </a:cubicBezTo>
                <a:cubicBezTo>
                  <a:pt x="567424" y="46220"/>
                  <a:pt x="570872" y="38105"/>
                  <a:pt x="577025" y="32294"/>
                </a:cubicBezTo>
                <a:cubicBezTo>
                  <a:pt x="582740" y="26122"/>
                  <a:pt x="590808" y="22655"/>
                  <a:pt x="599218" y="22769"/>
                </a:cubicBezTo>
                <a:close/>
                <a:moveTo>
                  <a:pt x="428911" y="22769"/>
                </a:moveTo>
                <a:cubicBezTo>
                  <a:pt x="433607" y="22712"/>
                  <a:pt x="438246" y="23788"/>
                  <a:pt x="442437" y="25912"/>
                </a:cubicBezTo>
                <a:cubicBezTo>
                  <a:pt x="446647" y="28227"/>
                  <a:pt x="450266" y="31484"/>
                  <a:pt x="453009" y="35437"/>
                </a:cubicBezTo>
                <a:lnTo>
                  <a:pt x="453009" y="24674"/>
                </a:lnTo>
                <a:lnTo>
                  <a:pt x="460820" y="24674"/>
                </a:lnTo>
                <a:lnTo>
                  <a:pt x="460820" y="85443"/>
                </a:lnTo>
                <a:lnTo>
                  <a:pt x="453105" y="85443"/>
                </a:lnTo>
                <a:lnTo>
                  <a:pt x="453105" y="74966"/>
                </a:lnTo>
                <a:cubicBezTo>
                  <a:pt x="450162" y="78719"/>
                  <a:pt x="446418" y="81786"/>
                  <a:pt x="442151" y="83919"/>
                </a:cubicBezTo>
                <a:cubicBezTo>
                  <a:pt x="437988" y="86015"/>
                  <a:pt x="433378" y="87063"/>
                  <a:pt x="428721" y="86967"/>
                </a:cubicBezTo>
                <a:cubicBezTo>
                  <a:pt x="420377" y="87015"/>
                  <a:pt x="412395" y="83557"/>
                  <a:pt x="406718" y="77442"/>
                </a:cubicBezTo>
                <a:cubicBezTo>
                  <a:pt x="400555" y="71480"/>
                  <a:pt x="397107" y="63250"/>
                  <a:pt x="397193" y="54677"/>
                </a:cubicBezTo>
                <a:cubicBezTo>
                  <a:pt x="397155" y="46229"/>
                  <a:pt x="400603" y="38132"/>
                  <a:pt x="406718" y="32294"/>
                </a:cubicBezTo>
                <a:cubicBezTo>
                  <a:pt x="412452" y="26141"/>
                  <a:pt x="420501" y="22683"/>
                  <a:pt x="428911" y="22769"/>
                </a:cubicBezTo>
                <a:close/>
                <a:moveTo>
                  <a:pt x="48863" y="1529"/>
                </a:moveTo>
                <a:lnTo>
                  <a:pt x="56674" y="1529"/>
                </a:lnTo>
                <a:lnTo>
                  <a:pt x="56674" y="85730"/>
                </a:lnTo>
                <a:lnTo>
                  <a:pt x="48863" y="85730"/>
                </a:lnTo>
                <a:close/>
                <a:moveTo>
                  <a:pt x="148209" y="1147"/>
                </a:moveTo>
                <a:lnTo>
                  <a:pt x="156020" y="1528"/>
                </a:lnTo>
                <a:lnTo>
                  <a:pt x="156020" y="85729"/>
                </a:lnTo>
                <a:lnTo>
                  <a:pt x="148305" y="85729"/>
                </a:lnTo>
                <a:lnTo>
                  <a:pt x="148305" y="75251"/>
                </a:lnTo>
                <a:cubicBezTo>
                  <a:pt x="145342" y="78985"/>
                  <a:pt x="141609" y="82042"/>
                  <a:pt x="137351" y="84205"/>
                </a:cubicBezTo>
                <a:cubicBezTo>
                  <a:pt x="133188" y="86300"/>
                  <a:pt x="128578" y="87348"/>
                  <a:pt x="123921" y="87253"/>
                </a:cubicBezTo>
                <a:cubicBezTo>
                  <a:pt x="115577" y="87300"/>
                  <a:pt x="107595" y="83843"/>
                  <a:pt x="101918" y="77728"/>
                </a:cubicBezTo>
                <a:cubicBezTo>
                  <a:pt x="95755" y="71765"/>
                  <a:pt x="92307" y="63535"/>
                  <a:pt x="92393" y="54963"/>
                </a:cubicBezTo>
                <a:cubicBezTo>
                  <a:pt x="92355" y="46514"/>
                  <a:pt x="95803" y="38418"/>
                  <a:pt x="101918" y="32579"/>
                </a:cubicBezTo>
                <a:cubicBezTo>
                  <a:pt x="107633" y="26407"/>
                  <a:pt x="115701" y="22940"/>
                  <a:pt x="124111" y="23054"/>
                </a:cubicBezTo>
                <a:cubicBezTo>
                  <a:pt x="128807" y="22997"/>
                  <a:pt x="133446" y="24073"/>
                  <a:pt x="137637" y="26197"/>
                </a:cubicBezTo>
                <a:cubicBezTo>
                  <a:pt x="141847" y="28512"/>
                  <a:pt x="145466" y="31769"/>
                  <a:pt x="148209" y="35722"/>
                </a:cubicBezTo>
                <a:close/>
                <a:moveTo>
                  <a:pt x="550450" y="4"/>
                </a:moveTo>
                <a:cubicBezTo>
                  <a:pt x="552183" y="-63"/>
                  <a:pt x="553850" y="633"/>
                  <a:pt x="555022" y="1909"/>
                </a:cubicBezTo>
                <a:cubicBezTo>
                  <a:pt x="556260" y="3109"/>
                  <a:pt x="556946" y="4757"/>
                  <a:pt x="556927" y="6481"/>
                </a:cubicBezTo>
                <a:cubicBezTo>
                  <a:pt x="556927" y="8167"/>
                  <a:pt x="556241" y="9786"/>
                  <a:pt x="555022" y="10958"/>
                </a:cubicBezTo>
                <a:cubicBezTo>
                  <a:pt x="553822" y="12196"/>
                  <a:pt x="552174" y="12882"/>
                  <a:pt x="550450" y="12863"/>
                </a:cubicBezTo>
                <a:cubicBezTo>
                  <a:pt x="548764" y="12863"/>
                  <a:pt x="547144" y="12177"/>
                  <a:pt x="545973" y="10958"/>
                </a:cubicBezTo>
                <a:cubicBezTo>
                  <a:pt x="544754" y="9786"/>
                  <a:pt x="544068" y="8167"/>
                  <a:pt x="544068" y="6481"/>
                </a:cubicBezTo>
                <a:cubicBezTo>
                  <a:pt x="544049" y="4757"/>
                  <a:pt x="544735" y="3109"/>
                  <a:pt x="545973" y="1909"/>
                </a:cubicBezTo>
                <a:cubicBezTo>
                  <a:pt x="547116" y="652"/>
                  <a:pt x="548754" y="-44"/>
                  <a:pt x="550450" y="4"/>
                </a:cubicBezTo>
                <a:close/>
                <a:moveTo>
                  <a:pt x="75628" y="4"/>
                </a:moveTo>
                <a:cubicBezTo>
                  <a:pt x="77362" y="-63"/>
                  <a:pt x="79029" y="633"/>
                  <a:pt x="80200" y="1909"/>
                </a:cubicBezTo>
                <a:cubicBezTo>
                  <a:pt x="81439" y="3109"/>
                  <a:pt x="82124" y="4757"/>
                  <a:pt x="82105" y="6481"/>
                </a:cubicBezTo>
                <a:cubicBezTo>
                  <a:pt x="82105" y="8167"/>
                  <a:pt x="81420" y="9786"/>
                  <a:pt x="80200" y="10958"/>
                </a:cubicBezTo>
                <a:cubicBezTo>
                  <a:pt x="79000" y="12196"/>
                  <a:pt x="77352" y="12882"/>
                  <a:pt x="75628" y="12863"/>
                </a:cubicBezTo>
                <a:cubicBezTo>
                  <a:pt x="73942" y="12863"/>
                  <a:pt x="72323" y="12177"/>
                  <a:pt x="71152" y="10958"/>
                </a:cubicBezTo>
                <a:cubicBezTo>
                  <a:pt x="69932" y="9786"/>
                  <a:pt x="69247" y="8167"/>
                  <a:pt x="69247" y="6481"/>
                </a:cubicBezTo>
                <a:cubicBezTo>
                  <a:pt x="69228" y="4757"/>
                  <a:pt x="69913" y="3109"/>
                  <a:pt x="71152" y="1909"/>
                </a:cubicBezTo>
                <a:cubicBezTo>
                  <a:pt x="72295" y="652"/>
                  <a:pt x="73933" y="-44"/>
                  <a:pt x="75628" y="4"/>
                </a:cubicBezTo>
                <a:close/>
              </a:path>
            </a:pathLst>
          </a:custGeom>
          <a:solidFill>
            <a:srgbClr val="85200C"/>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11 Title and text left 1">
  <p:cSld name="CUSTOM_15_1">
    <p:spTree>
      <p:nvGrpSpPr>
        <p:cNvPr id="1488" name="Shape 1488"/>
        <p:cNvGrpSpPr/>
        <p:nvPr/>
      </p:nvGrpSpPr>
      <p:grpSpPr>
        <a:xfrm>
          <a:off x="0" y="0"/>
          <a:ext cx="0" cy="0"/>
          <a:chOff x="0" y="0"/>
          <a:chExt cx="0" cy="0"/>
        </a:xfrm>
      </p:grpSpPr>
      <p:sp>
        <p:nvSpPr>
          <p:cNvPr id="1489" name="Google Shape;1489;p14"/>
          <p:cNvSpPr txBox="1"/>
          <p:nvPr>
            <p:ph type="title"/>
          </p:nvPr>
        </p:nvSpPr>
        <p:spPr>
          <a:xfrm>
            <a:off x="453125" y="1904900"/>
            <a:ext cx="6309600" cy="1264200"/>
          </a:xfrm>
          <a:prstGeom prst="rect">
            <a:avLst/>
          </a:prstGeom>
        </p:spPr>
        <p:txBody>
          <a:bodyPr anchorCtr="0" anchor="ctr" bIns="121900" lIns="121900" spcFirstLastPara="1" rIns="121900" wrap="square" tIns="121900">
            <a:noAutofit/>
          </a:bodyPr>
          <a:lstStyle>
            <a:lvl1pPr indent="0" lvl="0" marL="0" marR="0" rtl="0" algn="r">
              <a:lnSpc>
                <a:spcPct val="100000"/>
              </a:lnSpc>
              <a:spcBef>
                <a:spcPts val="0"/>
              </a:spcBef>
              <a:spcAft>
                <a:spcPts val="0"/>
              </a:spcAft>
              <a:buClr>
                <a:schemeClr val="dk1"/>
              </a:buClr>
              <a:buSzPts val="4000"/>
              <a:buFont typeface="Aldrich"/>
              <a:buNone/>
              <a:defRPr/>
            </a:lvl1pPr>
            <a:lvl2pPr lvl="1" rtl="0" algn="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2pPr>
            <a:lvl3pPr lvl="2" rtl="0" algn="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3pPr>
            <a:lvl4pPr lvl="3" rtl="0" algn="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4pPr>
            <a:lvl5pPr lvl="4" rtl="0" algn="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5pPr>
            <a:lvl6pPr lvl="5" rtl="0" algn="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6pPr>
            <a:lvl7pPr lvl="6" rtl="0" algn="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7pPr>
            <a:lvl8pPr lvl="7" rtl="0" algn="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8pPr>
            <a:lvl9pPr lvl="8" rtl="0" algn="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9pPr>
          </a:lstStyle>
          <a:p/>
        </p:txBody>
      </p:sp>
      <p:sp>
        <p:nvSpPr>
          <p:cNvPr id="1490" name="Google Shape;1490;p14"/>
          <p:cNvSpPr txBox="1"/>
          <p:nvPr>
            <p:ph idx="1" type="body"/>
          </p:nvPr>
        </p:nvSpPr>
        <p:spPr>
          <a:xfrm>
            <a:off x="453238" y="3362750"/>
            <a:ext cx="6309600" cy="1702500"/>
          </a:xfrm>
          <a:prstGeom prst="rect">
            <a:avLst/>
          </a:prstGeom>
        </p:spPr>
        <p:txBody>
          <a:bodyPr anchorCtr="0" anchor="t" bIns="121900" lIns="121900" spcFirstLastPara="1" rIns="121900" wrap="square" tIns="121900">
            <a:noAutofit/>
          </a:bodyPr>
          <a:lstStyle>
            <a:lvl1pPr indent="-349250" lvl="0" marL="457200" rtl="0" algn="r">
              <a:spcBef>
                <a:spcPts val="0"/>
              </a:spcBef>
              <a:spcAft>
                <a:spcPts val="0"/>
              </a:spcAft>
              <a:buSzPts val="1900"/>
              <a:buChar char="●"/>
              <a:defRPr/>
            </a:lvl1pPr>
            <a:lvl2pPr indent="-349250" lvl="1" marL="914400" rtl="0" algn="r">
              <a:spcBef>
                <a:spcPts val="0"/>
              </a:spcBef>
              <a:spcAft>
                <a:spcPts val="0"/>
              </a:spcAft>
              <a:buSzPts val="1900"/>
              <a:buChar char="○"/>
              <a:defRPr/>
            </a:lvl2pPr>
            <a:lvl3pPr indent="-349250" lvl="2" marL="1371600" rtl="0" algn="r">
              <a:spcBef>
                <a:spcPts val="2100"/>
              </a:spcBef>
              <a:spcAft>
                <a:spcPts val="0"/>
              </a:spcAft>
              <a:buSzPts val="1900"/>
              <a:buChar char="■"/>
              <a:defRPr/>
            </a:lvl3pPr>
            <a:lvl4pPr indent="-349250" lvl="3" marL="1828800" rtl="0" algn="r">
              <a:spcBef>
                <a:spcPts val="2100"/>
              </a:spcBef>
              <a:spcAft>
                <a:spcPts val="0"/>
              </a:spcAft>
              <a:buSzPts val="1900"/>
              <a:buChar char="●"/>
              <a:defRPr/>
            </a:lvl4pPr>
            <a:lvl5pPr indent="-349250" lvl="4" marL="2286000" rtl="0" algn="r">
              <a:spcBef>
                <a:spcPts val="2100"/>
              </a:spcBef>
              <a:spcAft>
                <a:spcPts val="0"/>
              </a:spcAft>
              <a:buSzPts val="1900"/>
              <a:buChar char="○"/>
              <a:defRPr/>
            </a:lvl5pPr>
            <a:lvl6pPr indent="-349250" lvl="5" marL="2743200" rtl="0" algn="r">
              <a:spcBef>
                <a:spcPts val="2100"/>
              </a:spcBef>
              <a:spcAft>
                <a:spcPts val="0"/>
              </a:spcAft>
              <a:buSzPts val="1900"/>
              <a:buChar char="■"/>
              <a:defRPr/>
            </a:lvl6pPr>
            <a:lvl7pPr indent="-349250" lvl="6" marL="3200400" rtl="0" algn="r">
              <a:spcBef>
                <a:spcPts val="2100"/>
              </a:spcBef>
              <a:spcAft>
                <a:spcPts val="0"/>
              </a:spcAft>
              <a:buSzPts val="1900"/>
              <a:buChar char="●"/>
              <a:defRPr/>
            </a:lvl7pPr>
            <a:lvl8pPr indent="-349250" lvl="7" marL="3657600" rtl="0" algn="r">
              <a:spcBef>
                <a:spcPts val="2100"/>
              </a:spcBef>
              <a:spcAft>
                <a:spcPts val="0"/>
              </a:spcAft>
              <a:buSzPts val="1900"/>
              <a:buChar char="○"/>
              <a:defRPr/>
            </a:lvl8pPr>
            <a:lvl9pPr indent="-349250" lvl="8" marL="4114800" rtl="0" algn="r">
              <a:spcBef>
                <a:spcPts val="2100"/>
              </a:spcBef>
              <a:spcAft>
                <a:spcPts val="2100"/>
              </a:spcAft>
              <a:buSzPts val="1900"/>
              <a:buChar char="■"/>
              <a:defRPr/>
            </a:lvl9pPr>
          </a:lstStyle>
          <a:p/>
        </p:txBody>
      </p:sp>
      <p:pic>
        <p:nvPicPr>
          <p:cNvPr descr="A red moon in the sky&#10;&#10;Description automatically generated" id="1491" name="Google Shape;1491;p14"/>
          <p:cNvPicPr preferRelativeResize="0"/>
          <p:nvPr/>
        </p:nvPicPr>
        <p:blipFill rotWithShape="1">
          <a:blip r:embed="rId2">
            <a:alphaModFix/>
          </a:blip>
          <a:srcRect b="20063" l="18777" r="18777" t="17490"/>
          <a:stretch/>
        </p:blipFill>
        <p:spPr>
          <a:xfrm flipH="1">
            <a:off x="9297449" y="249500"/>
            <a:ext cx="1322700" cy="1322700"/>
          </a:xfrm>
          <a:prstGeom prst="ellipse">
            <a:avLst/>
          </a:prstGeom>
          <a:noFill/>
          <a:ln>
            <a:noFill/>
          </a:ln>
          <a:effectLst>
            <a:outerShdw blurRad="700088" rotWithShape="0" algn="bl">
              <a:srgbClr val="FF9900">
                <a:alpha val="60000"/>
              </a:srgbClr>
            </a:outerShdw>
          </a:effectLst>
        </p:spPr>
      </p:pic>
      <p:grpSp>
        <p:nvGrpSpPr>
          <p:cNvPr id="1492" name="Google Shape;1492;p14"/>
          <p:cNvGrpSpPr/>
          <p:nvPr/>
        </p:nvGrpSpPr>
        <p:grpSpPr>
          <a:xfrm>
            <a:off x="8366675" y="4041562"/>
            <a:ext cx="3552722" cy="3080964"/>
            <a:chOff x="5258534" y="2563009"/>
            <a:chExt cx="2241041" cy="1943458"/>
          </a:xfrm>
        </p:grpSpPr>
        <p:sp>
          <p:nvSpPr>
            <p:cNvPr id="1493" name="Google Shape;1493;p14"/>
            <p:cNvSpPr/>
            <p:nvPr/>
          </p:nvSpPr>
          <p:spPr>
            <a:xfrm>
              <a:off x="5810020" y="2563009"/>
              <a:ext cx="1446122" cy="1877199"/>
            </a:xfrm>
            <a:custGeom>
              <a:rect b="b" l="l" r="r" t="t"/>
              <a:pathLst>
                <a:path extrusionOk="0" h="1877199" w="1446122">
                  <a:moveTo>
                    <a:pt x="1442418" y="0"/>
                  </a:moveTo>
                  <a:cubicBezTo>
                    <a:pt x="1467981" y="73358"/>
                    <a:pt x="1353703" y="305109"/>
                    <a:pt x="1330082" y="377101"/>
                  </a:cubicBezTo>
                  <a:cubicBezTo>
                    <a:pt x="1308223" y="443652"/>
                    <a:pt x="1273793" y="505455"/>
                    <a:pt x="1249930" y="571508"/>
                  </a:cubicBezTo>
                  <a:cubicBezTo>
                    <a:pt x="1148888" y="850914"/>
                    <a:pt x="1024591" y="1149277"/>
                    <a:pt x="801195" y="1353388"/>
                  </a:cubicBezTo>
                  <a:cubicBezTo>
                    <a:pt x="683151" y="1461266"/>
                    <a:pt x="547803" y="1553302"/>
                    <a:pt x="406867" y="1630425"/>
                  </a:cubicBezTo>
                  <a:cubicBezTo>
                    <a:pt x="367519" y="1651963"/>
                    <a:pt x="322099" y="1681838"/>
                    <a:pt x="280201" y="1696429"/>
                  </a:cubicBezTo>
                  <a:cubicBezTo>
                    <a:pt x="275829" y="1697960"/>
                    <a:pt x="2028" y="1882882"/>
                    <a:pt x="0" y="1877065"/>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94" name="Google Shape;1494;p14"/>
            <p:cNvSpPr/>
            <p:nvPr/>
          </p:nvSpPr>
          <p:spPr>
            <a:xfrm>
              <a:off x="6814276" y="3833414"/>
              <a:ext cx="63588" cy="522882"/>
            </a:xfrm>
            <a:custGeom>
              <a:rect b="b" l="l" r="r" t="t"/>
              <a:pathLst>
                <a:path extrusionOk="0" h="522882" w="63588">
                  <a:moveTo>
                    <a:pt x="2969" y="0"/>
                  </a:moveTo>
                  <a:cubicBezTo>
                    <a:pt x="-9176" y="19656"/>
                    <a:pt x="19606" y="100677"/>
                    <a:pt x="23614" y="126301"/>
                  </a:cubicBezTo>
                  <a:cubicBezTo>
                    <a:pt x="40373" y="233142"/>
                    <a:pt x="71463" y="414931"/>
                    <a:pt x="61748" y="522882"/>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95" name="Google Shape;1495;p14"/>
            <p:cNvSpPr/>
            <p:nvPr/>
          </p:nvSpPr>
          <p:spPr>
            <a:xfrm>
              <a:off x="6305420" y="2881957"/>
              <a:ext cx="1194155" cy="1624510"/>
            </a:xfrm>
            <a:custGeom>
              <a:rect b="b" l="l" r="r" t="t"/>
              <a:pathLst>
                <a:path extrusionOk="0" h="1624510" w="1194155">
                  <a:moveTo>
                    <a:pt x="1194156" y="0"/>
                  </a:moveTo>
                  <a:cubicBezTo>
                    <a:pt x="1163006" y="123442"/>
                    <a:pt x="742993" y="520514"/>
                    <a:pt x="676077" y="625247"/>
                  </a:cubicBezTo>
                  <a:cubicBezTo>
                    <a:pt x="549533" y="823103"/>
                    <a:pt x="408355" y="1010345"/>
                    <a:pt x="282599" y="1207042"/>
                  </a:cubicBezTo>
                  <a:cubicBezTo>
                    <a:pt x="230925" y="1287832"/>
                    <a:pt x="80456" y="1569812"/>
                    <a:pt x="0" y="1624511"/>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96" name="Google Shape;1496;p14"/>
            <p:cNvSpPr/>
            <p:nvPr/>
          </p:nvSpPr>
          <p:spPr>
            <a:xfrm>
              <a:off x="6804857" y="3783379"/>
              <a:ext cx="482860" cy="438126"/>
            </a:xfrm>
            <a:custGeom>
              <a:rect b="b" l="l" r="r" t="t"/>
              <a:pathLst>
                <a:path extrusionOk="0" h="438126" w="482860">
                  <a:moveTo>
                    <a:pt x="0" y="0"/>
                  </a:moveTo>
                  <a:cubicBezTo>
                    <a:pt x="167592" y="133619"/>
                    <a:pt x="341985" y="276776"/>
                    <a:pt x="482860" y="438126"/>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97" name="Google Shape;1497;p14"/>
            <p:cNvSpPr/>
            <p:nvPr/>
          </p:nvSpPr>
          <p:spPr>
            <a:xfrm>
              <a:off x="6800303" y="3780033"/>
              <a:ext cx="699272" cy="65883"/>
            </a:xfrm>
            <a:custGeom>
              <a:rect b="b" l="l" r="r" t="t"/>
              <a:pathLst>
                <a:path extrusionOk="0" h="65883" w="699272">
                  <a:moveTo>
                    <a:pt x="0" y="595"/>
                  </a:moveTo>
                  <a:cubicBezTo>
                    <a:pt x="2125" y="-2884"/>
                    <a:pt x="149800" y="10019"/>
                    <a:pt x="160366" y="10129"/>
                  </a:cubicBezTo>
                  <a:cubicBezTo>
                    <a:pt x="245863" y="11057"/>
                    <a:pt x="332452" y="19911"/>
                    <a:pt x="417281" y="30750"/>
                  </a:cubicBezTo>
                  <a:cubicBezTo>
                    <a:pt x="509638" y="42542"/>
                    <a:pt x="608433" y="44673"/>
                    <a:pt x="699273" y="65884"/>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98" name="Google Shape;1498;p14"/>
            <p:cNvSpPr/>
            <p:nvPr/>
          </p:nvSpPr>
          <p:spPr>
            <a:xfrm>
              <a:off x="5258534" y="3812350"/>
              <a:ext cx="1453904" cy="467827"/>
            </a:xfrm>
            <a:custGeom>
              <a:rect b="b" l="l" r="r" t="t"/>
              <a:pathLst>
                <a:path extrusionOk="0" h="467827" w="1453904">
                  <a:moveTo>
                    <a:pt x="1453904" y="0"/>
                  </a:moveTo>
                  <a:cubicBezTo>
                    <a:pt x="1387657" y="19449"/>
                    <a:pt x="1326632" y="62185"/>
                    <a:pt x="1261963" y="87530"/>
                  </a:cubicBezTo>
                  <a:cubicBezTo>
                    <a:pt x="1041664" y="173847"/>
                    <a:pt x="805146" y="244745"/>
                    <a:pt x="576832" y="307757"/>
                  </a:cubicBezTo>
                  <a:cubicBezTo>
                    <a:pt x="480108" y="334444"/>
                    <a:pt x="384738" y="368946"/>
                    <a:pt x="286430" y="389756"/>
                  </a:cubicBezTo>
                  <a:cubicBezTo>
                    <a:pt x="252188" y="397006"/>
                    <a:pt x="-6517" y="469738"/>
                    <a:pt x="126" y="467789"/>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99" name="Google Shape;1499;p14"/>
            <p:cNvSpPr/>
            <p:nvPr/>
          </p:nvSpPr>
          <p:spPr>
            <a:xfrm>
              <a:off x="6651291" y="3608968"/>
              <a:ext cx="198816" cy="227342"/>
            </a:xfrm>
            <a:custGeom>
              <a:rect b="b" l="l" r="r" t="t"/>
              <a:pathLst>
                <a:path extrusionOk="0" h="227342" w="198816">
                  <a:moveTo>
                    <a:pt x="198743" y="6"/>
                  </a:moveTo>
                  <a:cubicBezTo>
                    <a:pt x="200078" y="-298"/>
                    <a:pt x="182955" y="11646"/>
                    <a:pt x="176337" y="19504"/>
                  </a:cubicBezTo>
                  <a:cubicBezTo>
                    <a:pt x="160731" y="38072"/>
                    <a:pt x="144458" y="56094"/>
                    <a:pt x="129641" y="75307"/>
                  </a:cubicBezTo>
                  <a:cubicBezTo>
                    <a:pt x="100252" y="113519"/>
                    <a:pt x="64791" y="148574"/>
                    <a:pt x="33154" y="185189"/>
                  </a:cubicBezTo>
                  <a:cubicBezTo>
                    <a:pt x="23256" y="196611"/>
                    <a:pt x="13602" y="220481"/>
                    <a:pt x="0" y="227342"/>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00" name="Google Shape;1500;p14"/>
            <p:cNvSpPr/>
            <p:nvPr/>
          </p:nvSpPr>
          <p:spPr>
            <a:xfrm>
              <a:off x="6595428" y="3516724"/>
              <a:ext cx="299913" cy="348617"/>
            </a:xfrm>
            <a:custGeom>
              <a:rect b="b" l="l" r="r" t="t"/>
              <a:pathLst>
                <a:path extrusionOk="0" h="348617" w="299913">
                  <a:moveTo>
                    <a:pt x="299905" y="7"/>
                  </a:moveTo>
                  <a:cubicBezTo>
                    <a:pt x="300148" y="-315"/>
                    <a:pt x="294804" y="10894"/>
                    <a:pt x="292740" y="13997"/>
                  </a:cubicBezTo>
                  <a:cubicBezTo>
                    <a:pt x="286425" y="23524"/>
                    <a:pt x="277742" y="31625"/>
                    <a:pt x="270576" y="40478"/>
                  </a:cubicBezTo>
                  <a:cubicBezTo>
                    <a:pt x="249749" y="66187"/>
                    <a:pt x="229832" y="91393"/>
                    <a:pt x="206515" y="114892"/>
                  </a:cubicBezTo>
                  <a:cubicBezTo>
                    <a:pt x="160063" y="161630"/>
                    <a:pt x="108449" y="210074"/>
                    <a:pt x="69102" y="262884"/>
                  </a:cubicBezTo>
                  <a:cubicBezTo>
                    <a:pt x="52221" y="285582"/>
                    <a:pt x="26353" y="335325"/>
                    <a:pt x="0" y="348617"/>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01" name="Google Shape;1501;p14"/>
            <p:cNvSpPr/>
            <p:nvPr/>
          </p:nvSpPr>
          <p:spPr>
            <a:xfrm>
              <a:off x="6989148" y="3326664"/>
              <a:ext cx="104198" cy="34280"/>
            </a:xfrm>
            <a:custGeom>
              <a:rect b="b" l="l" r="r" t="t"/>
              <a:pathLst>
                <a:path extrusionOk="0" h="34280" w="104198">
                  <a:moveTo>
                    <a:pt x="0" y="32"/>
                  </a:moveTo>
                  <a:cubicBezTo>
                    <a:pt x="0" y="-630"/>
                    <a:pt x="3522" y="9147"/>
                    <a:pt x="5040" y="11837"/>
                  </a:cubicBezTo>
                  <a:cubicBezTo>
                    <a:pt x="10019" y="20435"/>
                    <a:pt x="18399" y="24764"/>
                    <a:pt x="27507" y="28329"/>
                  </a:cubicBezTo>
                  <a:cubicBezTo>
                    <a:pt x="57018" y="39908"/>
                    <a:pt x="80153" y="33320"/>
                    <a:pt x="104199" y="19475"/>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02" name="Google Shape;1502;p14"/>
            <p:cNvSpPr/>
            <p:nvPr/>
          </p:nvSpPr>
          <p:spPr>
            <a:xfrm>
              <a:off x="6976336" y="3356456"/>
              <a:ext cx="91385" cy="38661"/>
            </a:xfrm>
            <a:custGeom>
              <a:rect b="b" l="l" r="r" t="t"/>
              <a:pathLst>
                <a:path extrusionOk="0" h="38661" w="91385">
                  <a:moveTo>
                    <a:pt x="0" y="0"/>
                  </a:moveTo>
                  <a:cubicBezTo>
                    <a:pt x="13905" y="24186"/>
                    <a:pt x="65518" y="56168"/>
                    <a:pt x="91386" y="27076"/>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03" name="Google Shape;1503;p14"/>
            <p:cNvSpPr/>
            <p:nvPr/>
          </p:nvSpPr>
          <p:spPr>
            <a:xfrm>
              <a:off x="7079614" y="3355776"/>
              <a:ext cx="142706" cy="454225"/>
            </a:xfrm>
            <a:custGeom>
              <a:rect b="b" l="l" r="r" t="t"/>
              <a:pathLst>
                <a:path extrusionOk="0" h="454225" w="142706">
                  <a:moveTo>
                    <a:pt x="6082" y="0"/>
                  </a:moveTo>
                  <a:cubicBezTo>
                    <a:pt x="-14564" y="107818"/>
                    <a:pt x="19987" y="220888"/>
                    <a:pt x="70021" y="315754"/>
                  </a:cubicBezTo>
                  <a:cubicBezTo>
                    <a:pt x="85749" y="345550"/>
                    <a:pt x="103115" y="375759"/>
                    <a:pt x="115684" y="407031"/>
                  </a:cubicBezTo>
                  <a:cubicBezTo>
                    <a:pt x="117203" y="410850"/>
                    <a:pt x="141067" y="456307"/>
                    <a:pt x="142706" y="454151"/>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04" name="Google Shape;1504;p14"/>
            <p:cNvSpPr/>
            <p:nvPr/>
          </p:nvSpPr>
          <p:spPr>
            <a:xfrm>
              <a:off x="7049765" y="3399872"/>
              <a:ext cx="121670" cy="405257"/>
            </a:xfrm>
            <a:custGeom>
              <a:rect b="b" l="l" r="r" t="t"/>
              <a:pathLst>
                <a:path extrusionOk="0" h="405257" w="121670">
                  <a:moveTo>
                    <a:pt x="7210" y="0"/>
                  </a:moveTo>
                  <a:cubicBezTo>
                    <a:pt x="-9429" y="21732"/>
                    <a:pt x="7817" y="71980"/>
                    <a:pt x="8728" y="97708"/>
                  </a:cubicBezTo>
                  <a:cubicBezTo>
                    <a:pt x="11703" y="176695"/>
                    <a:pt x="46679" y="264371"/>
                    <a:pt x="81047" y="334790"/>
                  </a:cubicBezTo>
                  <a:cubicBezTo>
                    <a:pt x="92280" y="357901"/>
                    <a:pt x="100478" y="389063"/>
                    <a:pt x="121670" y="405258"/>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05" name="Google Shape;1505;p14"/>
            <p:cNvSpPr/>
            <p:nvPr/>
          </p:nvSpPr>
          <p:spPr>
            <a:xfrm>
              <a:off x="7015296" y="3453866"/>
              <a:ext cx="95931" cy="344297"/>
            </a:xfrm>
            <a:custGeom>
              <a:rect b="b" l="l" r="r" t="t"/>
              <a:pathLst>
                <a:path extrusionOk="0" h="344297" w="95931">
                  <a:moveTo>
                    <a:pt x="3363" y="0"/>
                  </a:moveTo>
                  <a:cubicBezTo>
                    <a:pt x="-10604" y="72799"/>
                    <a:pt x="21883" y="171843"/>
                    <a:pt x="46718" y="239651"/>
                  </a:cubicBezTo>
                  <a:cubicBezTo>
                    <a:pt x="55766" y="264358"/>
                    <a:pt x="67242" y="288331"/>
                    <a:pt x="76046" y="312469"/>
                  </a:cubicBezTo>
                  <a:cubicBezTo>
                    <a:pt x="79083" y="320757"/>
                    <a:pt x="85944" y="328068"/>
                    <a:pt x="90074" y="335895"/>
                  </a:cubicBezTo>
                  <a:cubicBezTo>
                    <a:pt x="91105" y="337929"/>
                    <a:pt x="96935" y="346509"/>
                    <a:pt x="95781" y="343759"/>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06" name="Google Shape;1506;p14"/>
            <p:cNvSpPr/>
            <p:nvPr/>
          </p:nvSpPr>
          <p:spPr>
            <a:xfrm>
              <a:off x="6939781" y="3575850"/>
              <a:ext cx="85678" cy="216645"/>
            </a:xfrm>
            <a:custGeom>
              <a:rect b="b" l="l" r="r" t="t"/>
              <a:pathLst>
                <a:path extrusionOk="0" h="216645" w="85678">
                  <a:moveTo>
                    <a:pt x="0" y="0"/>
                  </a:moveTo>
                  <a:cubicBezTo>
                    <a:pt x="1700" y="322"/>
                    <a:pt x="729" y="5951"/>
                    <a:pt x="789" y="7809"/>
                  </a:cubicBezTo>
                  <a:cubicBezTo>
                    <a:pt x="1214" y="23639"/>
                    <a:pt x="2975" y="42098"/>
                    <a:pt x="8501" y="57085"/>
                  </a:cubicBezTo>
                  <a:cubicBezTo>
                    <a:pt x="20767" y="90730"/>
                    <a:pt x="35948" y="123429"/>
                    <a:pt x="48881" y="156826"/>
                  </a:cubicBezTo>
                  <a:cubicBezTo>
                    <a:pt x="54467" y="171175"/>
                    <a:pt x="62847" y="185821"/>
                    <a:pt x="71531" y="198603"/>
                  </a:cubicBezTo>
                  <a:cubicBezTo>
                    <a:pt x="74141" y="202465"/>
                    <a:pt x="85618" y="216832"/>
                    <a:pt x="85678" y="216643"/>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07" name="Google Shape;1507;p14"/>
            <p:cNvSpPr/>
            <p:nvPr/>
          </p:nvSpPr>
          <p:spPr>
            <a:xfrm>
              <a:off x="6913362" y="3612720"/>
              <a:ext cx="49775" cy="180447"/>
            </a:xfrm>
            <a:custGeom>
              <a:rect b="b" l="l" r="r" t="t"/>
              <a:pathLst>
                <a:path extrusionOk="0" h="180447" w="49775">
                  <a:moveTo>
                    <a:pt x="5" y="0"/>
                  </a:moveTo>
                  <a:cubicBezTo>
                    <a:pt x="2859" y="6892"/>
                    <a:pt x="-845" y="17355"/>
                    <a:pt x="187" y="24841"/>
                  </a:cubicBezTo>
                  <a:cubicBezTo>
                    <a:pt x="4742" y="58979"/>
                    <a:pt x="11482" y="100507"/>
                    <a:pt x="27633" y="131117"/>
                  </a:cubicBezTo>
                  <a:cubicBezTo>
                    <a:pt x="31519" y="138464"/>
                    <a:pt x="50768" y="175201"/>
                    <a:pt x="49736" y="180447"/>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08" name="Google Shape;1508;p14"/>
            <p:cNvSpPr/>
            <p:nvPr/>
          </p:nvSpPr>
          <p:spPr>
            <a:xfrm>
              <a:off x="6889947" y="3639796"/>
              <a:ext cx="46676" cy="147851"/>
            </a:xfrm>
            <a:custGeom>
              <a:rect b="b" l="l" r="r" t="t"/>
              <a:pathLst>
                <a:path extrusionOk="0" h="147851" w="46676">
                  <a:moveTo>
                    <a:pt x="4657" y="0"/>
                  </a:moveTo>
                  <a:cubicBezTo>
                    <a:pt x="-16109" y="27179"/>
                    <a:pt x="38844" y="119944"/>
                    <a:pt x="46677" y="147852"/>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09" name="Google Shape;1509;p14"/>
            <p:cNvSpPr/>
            <p:nvPr/>
          </p:nvSpPr>
          <p:spPr>
            <a:xfrm>
              <a:off x="6860056" y="3689667"/>
              <a:ext cx="29990" cy="94884"/>
            </a:xfrm>
            <a:custGeom>
              <a:rect b="b" l="l" r="r" t="t"/>
              <a:pathLst>
                <a:path extrusionOk="0" h="94884" w="29990">
                  <a:moveTo>
                    <a:pt x="665" y="0"/>
                  </a:moveTo>
                  <a:cubicBezTo>
                    <a:pt x="-5468" y="32061"/>
                    <a:pt x="32909" y="78678"/>
                    <a:pt x="29812" y="94884"/>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10" name="Google Shape;1510;p14"/>
            <p:cNvSpPr/>
            <p:nvPr/>
          </p:nvSpPr>
          <p:spPr>
            <a:xfrm>
              <a:off x="6836008" y="3718323"/>
              <a:ext cx="22223" cy="61965"/>
            </a:xfrm>
            <a:custGeom>
              <a:rect b="b" l="l" r="r" t="t"/>
              <a:pathLst>
                <a:path extrusionOk="0" h="61965" w="22223">
                  <a:moveTo>
                    <a:pt x="0" y="1341"/>
                  </a:moveTo>
                  <a:cubicBezTo>
                    <a:pt x="1336" y="-5399"/>
                    <a:pt x="1032" y="15125"/>
                    <a:pt x="2854" y="21732"/>
                  </a:cubicBezTo>
                  <a:cubicBezTo>
                    <a:pt x="7104" y="36760"/>
                    <a:pt x="13602" y="49269"/>
                    <a:pt x="22224" y="61966"/>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11" name="Google Shape;1511;p14"/>
            <p:cNvSpPr/>
            <p:nvPr/>
          </p:nvSpPr>
          <p:spPr>
            <a:xfrm>
              <a:off x="6821798" y="3746703"/>
              <a:ext cx="13723" cy="41412"/>
            </a:xfrm>
            <a:custGeom>
              <a:rect b="b" l="l" r="r" t="t"/>
              <a:pathLst>
                <a:path extrusionOk="0" h="41412" w="13723">
                  <a:moveTo>
                    <a:pt x="0" y="0"/>
                  </a:moveTo>
                  <a:cubicBezTo>
                    <a:pt x="4069" y="14343"/>
                    <a:pt x="7773" y="27301"/>
                    <a:pt x="13723" y="41412"/>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12" name="Google Shape;1512;p14"/>
            <p:cNvSpPr/>
            <p:nvPr/>
          </p:nvSpPr>
          <p:spPr>
            <a:xfrm>
              <a:off x="6934438" y="3435704"/>
              <a:ext cx="91750" cy="21974"/>
            </a:xfrm>
            <a:custGeom>
              <a:rect b="b" l="l" r="r" t="t"/>
              <a:pathLst>
                <a:path extrusionOk="0" h="21974" w="91750">
                  <a:moveTo>
                    <a:pt x="91751" y="0"/>
                  </a:moveTo>
                  <a:cubicBezTo>
                    <a:pt x="91751" y="0"/>
                    <a:pt x="84889" y="4378"/>
                    <a:pt x="83249" y="5010"/>
                  </a:cubicBezTo>
                  <a:cubicBezTo>
                    <a:pt x="76267" y="7730"/>
                    <a:pt x="70437" y="11713"/>
                    <a:pt x="63151" y="13675"/>
                  </a:cubicBezTo>
                  <a:cubicBezTo>
                    <a:pt x="44145" y="18751"/>
                    <a:pt x="18581" y="27653"/>
                    <a:pt x="0" y="16899"/>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13" name="Google Shape;1513;p14"/>
            <p:cNvSpPr/>
            <p:nvPr/>
          </p:nvSpPr>
          <p:spPr>
            <a:xfrm>
              <a:off x="6902680" y="3517988"/>
              <a:ext cx="36433" cy="54254"/>
            </a:xfrm>
            <a:custGeom>
              <a:rect b="b" l="l" r="r" t="t"/>
              <a:pathLst>
                <a:path extrusionOk="0" h="54254" w="36433">
                  <a:moveTo>
                    <a:pt x="36433" y="54255"/>
                  </a:moveTo>
                  <a:cubicBezTo>
                    <a:pt x="10383" y="52682"/>
                    <a:pt x="4797" y="17913"/>
                    <a:pt x="0" y="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14" name="Google Shape;1514;p14"/>
            <p:cNvSpPr/>
            <p:nvPr/>
          </p:nvSpPr>
          <p:spPr>
            <a:xfrm>
              <a:off x="6872987" y="3572443"/>
              <a:ext cx="41291" cy="35020"/>
            </a:xfrm>
            <a:custGeom>
              <a:rect b="b" l="l" r="r" t="t"/>
              <a:pathLst>
                <a:path extrusionOk="0" h="35020" w="41291">
                  <a:moveTo>
                    <a:pt x="41291" y="33792"/>
                  </a:moveTo>
                  <a:cubicBezTo>
                    <a:pt x="13359" y="41285"/>
                    <a:pt x="11112" y="12557"/>
                    <a:pt x="0" y="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15" name="Google Shape;1515;p14"/>
            <p:cNvSpPr/>
            <p:nvPr/>
          </p:nvSpPr>
          <p:spPr>
            <a:xfrm>
              <a:off x="6856896" y="3598092"/>
              <a:ext cx="48084" cy="27841"/>
            </a:xfrm>
            <a:custGeom>
              <a:rect b="b" l="l" r="r" t="t"/>
              <a:pathLst>
                <a:path extrusionOk="0" h="27841" w="48084">
                  <a:moveTo>
                    <a:pt x="47667" y="25934"/>
                  </a:moveTo>
                  <a:cubicBezTo>
                    <a:pt x="51614" y="30367"/>
                    <a:pt x="26353" y="25776"/>
                    <a:pt x="24714" y="25096"/>
                  </a:cubicBezTo>
                  <a:cubicBezTo>
                    <a:pt x="5161" y="16832"/>
                    <a:pt x="10930" y="12327"/>
                    <a:pt x="0" y="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16" name="Google Shape;1516;p14"/>
            <p:cNvSpPr/>
            <p:nvPr/>
          </p:nvSpPr>
          <p:spPr>
            <a:xfrm>
              <a:off x="6718389" y="3527435"/>
              <a:ext cx="180222" cy="277057"/>
            </a:xfrm>
            <a:custGeom>
              <a:rect b="b" l="l" r="r" t="t"/>
              <a:pathLst>
                <a:path extrusionOk="0" h="277057" w="180222">
                  <a:moveTo>
                    <a:pt x="179493" y="943"/>
                  </a:moveTo>
                  <a:cubicBezTo>
                    <a:pt x="179493" y="-3386"/>
                    <a:pt x="180222" y="8503"/>
                    <a:pt x="180222" y="10112"/>
                  </a:cubicBezTo>
                  <a:cubicBezTo>
                    <a:pt x="180222" y="19074"/>
                    <a:pt x="179493" y="28256"/>
                    <a:pt x="177064" y="36909"/>
                  </a:cubicBezTo>
                  <a:cubicBezTo>
                    <a:pt x="169657" y="62721"/>
                    <a:pt x="164070" y="87818"/>
                    <a:pt x="153444" y="112726"/>
                  </a:cubicBezTo>
                  <a:cubicBezTo>
                    <a:pt x="123023" y="183649"/>
                    <a:pt x="68676" y="242726"/>
                    <a:pt x="0" y="277058"/>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17" name="Google Shape;1517;p14"/>
            <p:cNvSpPr/>
            <p:nvPr/>
          </p:nvSpPr>
          <p:spPr>
            <a:xfrm>
              <a:off x="6831790" y="3784976"/>
              <a:ext cx="4157" cy="15957"/>
            </a:xfrm>
            <a:custGeom>
              <a:rect b="b" l="l" r="r" t="t"/>
              <a:pathLst>
                <a:path extrusionOk="0" h="15957" w="4157">
                  <a:moveTo>
                    <a:pt x="4157" y="0"/>
                  </a:moveTo>
                  <a:cubicBezTo>
                    <a:pt x="1606" y="5003"/>
                    <a:pt x="-1794" y="10159"/>
                    <a:pt x="1121" y="15958"/>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18" name="Google Shape;1518;p14"/>
            <p:cNvSpPr/>
            <p:nvPr/>
          </p:nvSpPr>
          <p:spPr>
            <a:xfrm>
              <a:off x="6812279" y="3804510"/>
              <a:ext cx="18020" cy="34505"/>
            </a:xfrm>
            <a:custGeom>
              <a:rect b="b" l="l" r="r" t="t"/>
              <a:pathLst>
                <a:path extrusionOk="0" h="34505" w="18020">
                  <a:moveTo>
                    <a:pt x="18021" y="304"/>
                  </a:moveTo>
                  <a:cubicBezTo>
                    <a:pt x="11585" y="-2921"/>
                    <a:pt x="1019" y="20488"/>
                    <a:pt x="350" y="25327"/>
                  </a:cubicBezTo>
                  <a:cubicBezTo>
                    <a:pt x="47" y="27325"/>
                    <a:pt x="-257" y="35589"/>
                    <a:pt x="350" y="34387"/>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19" name="Google Shape;1519;p14"/>
            <p:cNvSpPr/>
            <p:nvPr/>
          </p:nvSpPr>
          <p:spPr>
            <a:xfrm>
              <a:off x="6763870" y="3828900"/>
              <a:ext cx="47484" cy="11290"/>
            </a:xfrm>
            <a:custGeom>
              <a:rect b="b" l="l" r="r" t="t"/>
              <a:pathLst>
                <a:path extrusionOk="0" h="11290" w="47484">
                  <a:moveTo>
                    <a:pt x="47484" y="3524"/>
                  </a:moveTo>
                  <a:cubicBezTo>
                    <a:pt x="47484" y="-6975"/>
                    <a:pt x="4372" y="9122"/>
                    <a:pt x="0" y="1129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20" name="Google Shape;1520;p14"/>
            <p:cNvSpPr/>
            <p:nvPr/>
          </p:nvSpPr>
          <p:spPr>
            <a:xfrm>
              <a:off x="6713835" y="3809994"/>
              <a:ext cx="46813" cy="25017"/>
            </a:xfrm>
            <a:custGeom>
              <a:rect b="b" l="l" r="r" t="t"/>
              <a:pathLst>
                <a:path extrusionOk="0" h="25017" w="46813">
                  <a:moveTo>
                    <a:pt x="46148" y="25017"/>
                  </a:moveTo>
                  <a:cubicBezTo>
                    <a:pt x="48395" y="22758"/>
                    <a:pt x="44327" y="18301"/>
                    <a:pt x="43173" y="15958"/>
                  </a:cubicBezTo>
                  <a:cubicBezTo>
                    <a:pt x="32850" y="-4658"/>
                    <a:pt x="14209" y="9473"/>
                    <a:pt x="0" y="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21" name="Google Shape;1521;p14"/>
            <p:cNvSpPr/>
            <p:nvPr/>
          </p:nvSpPr>
          <p:spPr>
            <a:xfrm>
              <a:off x="6765752" y="3776782"/>
              <a:ext cx="28539" cy="5600"/>
            </a:xfrm>
            <a:custGeom>
              <a:rect b="b" l="l" r="r" t="t"/>
              <a:pathLst>
                <a:path extrusionOk="0" h="5600" w="28539">
                  <a:moveTo>
                    <a:pt x="28540" y="5601"/>
                  </a:moveTo>
                  <a:cubicBezTo>
                    <a:pt x="20160" y="-4066"/>
                    <a:pt x="10748" y="1551"/>
                    <a:pt x="0" y="231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22" name="Google Shape;1522;p14"/>
            <p:cNvSpPr/>
            <p:nvPr/>
          </p:nvSpPr>
          <p:spPr>
            <a:xfrm>
              <a:off x="7172029" y="3812171"/>
              <a:ext cx="52062" cy="299489"/>
            </a:xfrm>
            <a:custGeom>
              <a:rect b="b" l="l" r="r" t="t"/>
              <a:pathLst>
                <a:path extrusionOk="0" h="299489" w="52062">
                  <a:moveTo>
                    <a:pt x="51931" y="579"/>
                  </a:moveTo>
                  <a:cubicBezTo>
                    <a:pt x="52963" y="-2608"/>
                    <a:pt x="47619" y="8267"/>
                    <a:pt x="46830" y="11060"/>
                  </a:cubicBezTo>
                  <a:cubicBezTo>
                    <a:pt x="44644" y="19118"/>
                    <a:pt x="42397" y="27066"/>
                    <a:pt x="40576" y="35240"/>
                  </a:cubicBezTo>
                  <a:cubicBezTo>
                    <a:pt x="35536" y="58156"/>
                    <a:pt x="27095" y="80477"/>
                    <a:pt x="22056" y="103527"/>
                  </a:cubicBezTo>
                  <a:cubicBezTo>
                    <a:pt x="12279" y="147776"/>
                    <a:pt x="-472" y="198338"/>
                    <a:pt x="13" y="243868"/>
                  </a:cubicBezTo>
                  <a:cubicBezTo>
                    <a:pt x="135" y="257573"/>
                    <a:pt x="13251" y="289494"/>
                    <a:pt x="10033" y="299489"/>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23" name="Google Shape;1523;p14"/>
            <p:cNvSpPr/>
            <p:nvPr/>
          </p:nvSpPr>
          <p:spPr>
            <a:xfrm>
              <a:off x="7136402" y="3808840"/>
              <a:ext cx="55921" cy="262810"/>
            </a:xfrm>
            <a:custGeom>
              <a:rect b="b" l="l" r="r" t="t"/>
              <a:pathLst>
                <a:path extrusionOk="0" h="262810" w="55921">
                  <a:moveTo>
                    <a:pt x="55921" y="0"/>
                  </a:moveTo>
                  <a:cubicBezTo>
                    <a:pt x="14995" y="41770"/>
                    <a:pt x="-13726" y="203297"/>
                    <a:pt x="6798" y="26281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24" name="Google Shape;1524;p14"/>
            <p:cNvSpPr/>
            <p:nvPr/>
          </p:nvSpPr>
          <p:spPr>
            <a:xfrm>
              <a:off x="7083425" y="3801061"/>
              <a:ext cx="39735" cy="221889"/>
            </a:xfrm>
            <a:custGeom>
              <a:rect b="b" l="l" r="r" t="t"/>
              <a:pathLst>
                <a:path extrusionOk="0" h="221889" w="39735">
                  <a:moveTo>
                    <a:pt x="39736" y="0"/>
                  </a:moveTo>
                  <a:cubicBezTo>
                    <a:pt x="30081" y="30009"/>
                    <a:pt x="8343" y="55251"/>
                    <a:pt x="2513" y="89340"/>
                  </a:cubicBezTo>
                  <a:cubicBezTo>
                    <a:pt x="-5745" y="137450"/>
                    <a:pt x="8950" y="177624"/>
                    <a:pt x="9436" y="22189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25" name="Google Shape;1525;p14"/>
            <p:cNvSpPr/>
            <p:nvPr/>
          </p:nvSpPr>
          <p:spPr>
            <a:xfrm>
              <a:off x="7021588" y="3793483"/>
              <a:ext cx="45769" cy="183422"/>
            </a:xfrm>
            <a:custGeom>
              <a:rect b="b" l="l" r="r" t="t"/>
              <a:pathLst>
                <a:path extrusionOk="0" h="183422" w="45769">
                  <a:moveTo>
                    <a:pt x="45770" y="0"/>
                  </a:moveTo>
                  <a:cubicBezTo>
                    <a:pt x="-10155" y="57060"/>
                    <a:pt x="-8455" y="109560"/>
                    <a:pt x="16987" y="183422"/>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26" name="Google Shape;1526;p14"/>
            <p:cNvSpPr/>
            <p:nvPr/>
          </p:nvSpPr>
          <p:spPr>
            <a:xfrm>
              <a:off x="6944052" y="3791969"/>
              <a:ext cx="28486" cy="109252"/>
            </a:xfrm>
            <a:custGeom>
              <a:rect b="b" l="l" r="r" t="t"/>
              <a:pathLst>
                <a:path extrusionOk="0" h="109252" w="28486">
                  <a:moveTo>
                    <a:pt x="28155" y="518"/>
                  </a:moveTo>
                  <a:cubicBezTo>
                    <a:pt x="30341" y="-1698"/>
                    <a:pt x="21051" y="3828"/>
                    <a:pt x="19715" y="5170"/>
                  </a:cubicBezTo>
                  <a:cubicBezTo>
                    <a:pt x="13582" y="11472"/>
                    <a:pt x="8360" y="20775"/>
                    <a:pt x="6295" y="29416"/>
                  </a:cubicBezTo>
                  <a:cubicBezTo>
                    <a:pt x="-506" y="57736"/>
                    <a:pt x="-3481" y="81406"/>
                    <a:pt x="6113" y="109253"/>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27" name="Google Shape;1527;p14"/>
            <p:cNvSpPr/>
            <p:nvPr/>
          </p:nvSpPr>
          <p:spPr>
            <a:xfrm>
              <a:off x="6890016" y="3787897"/>
              <a:ext cx="20922" cy="65379"/>
            </a:xfrm>
            <a:custGeom>
              <a:rect b="b" l="l" r="r" t="t"/>
              <a:pathLst>
                <a:path extrusionOk="0" h="65379" w="20922">
                  <a:moveTo>
                    <a:pt x="20922" y="0"/>
                  </a:moveTo>
                  <a:cubicBezTo>
                    <a:pt x="-330" y="7323"/>
                    <a:pt x="-148" y="47989"/>
                    <a:pt x="33" y="65379"/>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28" name="Google Shape;1528;p14"/>
            <p:cNvSpPr/>
            <p:nvPr/>
          </p:nvSpPr>
          <p:spPr>
            <a:xfrm>
              <a:off x="6855122" y="3784758"/>
              <a:ext cx="11793" cy="40835"/>
            </a:xfrm>
            <a:custGeom>
              <a:rect b="b" l="l" r="r" t="t"/>
              <a:pathLst>
                <a:path extrusionOk="0" h="40835" w="11793">
                  <a:moveTo>
                    <a:pt x="11793" y="0"/>
                  </a:moveTo>
                  <a:cubicBezTo>
                    <a:pt x="13" y="11992"/>
                    <a:pt x="-1808" y="25576"/>
                    <a:pt x="1410" y="40835"/>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29" name="Google Shape;1529;p14"/>
            <p:cNvSpPr/>
            <p:nvPr/>
          </p:nvSpPr>
          <p:spPr>
            <a:xfrm>
              <a:off x="6882101" y="4100146"/>
              <a:ext cx="295041" cy="99124"/>
            </a:xfrm>
            <a:custGeom>
              <a:rect b="b" l="l" r="r" t="t"/>
              <a:pathLst>
                <a:path extrusionOk="0" h="99124" w="295041">
                  <a:moveTo>
                    <a:pt x="295042" y="5344"/>
                  </a:moveTo>
                  <a:cubicBezTo>
                    <a:pt x="290185" y="-4469"/>
                    <a:pt x="246951" y="2235"/>
                    <a:pt x="238571" y="2235"/>
                  </a:cubicBezTo>
                  <a:cubicBezTo>
                    <a:pt x="175602" y="2235"/>
                    <a:pt x="124960" y="22225"/>
                    <a:pt x="69764" y="53751"/>
                  </a:cubicBezTo>
                  <a:cubicBezTo>
                    <a:pt x="53308" y="63157"/>
                    <a:pt x="35760" y="73231"/>
                    <a:pt x="18879" y="81683"/>
                  </a:cubicBezTo>
                  <a:cubicBezTo>
                    <a:pt x="13050" y="84580"/>
                    <a:pt x="-2070" y="100234"/>
                    <a:pt x="238" y="99062"/>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30" name="Google Shape;1530;p14"/>
            <p:cNvSpPr/>
            <p:nvPr/>
          </p:nvSpPr>
          <p:spPr>
            <a:xfrm>
              <a:off x="6869950" y="4051489"/>
              <a:ext cx="257138" cy="95583"/>
            </a:xfrm>
            <a:custGeom>
              <a:rect b="b" l="l" r="r" t="t"/>
              <a:pathLst>
                <a:path extrusionOk="0" h="95583" w="257138">
                  <a:moveTo>
                    <a:pt x="255701" y="1866"/>
                  </a:moveTo>
                  <a:cubicBezTo>
                    <a:pt x="263291" y="-1929"/>
                    <a:pt x="238759" y="1240"/>
                    <a:pt x="230259" y="1240"/>
                  </a:cubicBezTo>
                  <a:cubicBezTo>
                    <a:pt x="213439" y="1240"/>
                    <a:pt x="197286" y="3159"/>
                    <a:pt x="180588" y="4349"/>
                  </a:cubicBezTo>
                  <a:cubicBezTo>
                    <a:pt x="133528" y="7707"/>
                    <a:pt x="86530" y="37194"/>
                    <a:pt x="47182" y="60826"/>
                  </a:cubicBezTo>
                  <a:cubicBezTo>
                    <a:pt x="35402" y="67864"/>
                    <a:pt x="24351" y="75855"/>
                    <a:pt x="13663" y="84411"/>
                  </a:cubicBezTo>
                  <a:cubicBezTo>
                    <a:pt x="10081" y="87241"/>
                    <a:pt x="-120" y="95626"/>
                    <a:pt x="1" y="95584"/>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31" name="Google Shape;1531;p14"/>
            <p:cNvSpPr/>
            <p:nvPr/>
          </p:nvSpPr>
          <p:spPr>
            <a:xfrm>
              <a:off x="6857503" y="4012545"/>
              <a:ext cx="226553" cy="78669"/>
            </a:xfrm>
            <a:custGeom>
              <a:rect b="b" l="l" r="r" t="t"/>
              <a:pathLst>
                <a:path extrusionOk="0" h="78669" w="226553">
                  <a:moveTo>
                    <a:pt x="226554" y="3569"/>
                  </a:moveTo>
                  <a:cubicBezTo>
                    <a:pt x="211616" y="-3900"/>
                    <a:pt x="185384" y="2506"/>
                    <a:pt x="169475" y="3569"/>
                  </a:cubicBezTo>
                  <a:cubicBezTo>
                    <a:pt x="90658" y="8821"/>
                    <a:pt x="60661" y="48339"/>
                    <a:pt x="0" y="78669"/>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32" name="Google Shape;1532;p14"/>
            <p:cNvSpPr/>
            <p:nvPr/>
          </p:nvSpPr>
          <p:spPr>
            <a:xfrm>
              <a:off x="6851310" y="3925499"/>
              <a:ext cx="129701" cy="98685"/>
            </a:xfrm>
            <a:custGeom>
              <a:rect b="b" l="l" r="r" t="t"/>
              <a:pathLst>
                <a:path extrusionOk="0" h="98685" w="129701">
                  <a:moveTo>
                    <a:pt x="129702" y="0"/>
                  </a:moveTo>
                  <a:cubicBezTo>
                    <a:pt x="73352" y="0"/>
                    <a:pt x="34854" y="63837"/>
                    <a:pt x="0" y="98685"/>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33" name="Google Shape;1533;p14"/>
            <p:cNvSpPr/>
            <p:nvPr/>
          </p:nvSpPr>
          <p:spPr>
            <a:xfrm>
              <a:off x="6837040" y="3871499"/>
              <a:ext cx="82521" cy="81932"/>
            </a:xfrm>
            <a:custGeom>
              <a:rect b="b" l="l" r="r" t="t"/>
              <a:pathLst>
                <a:path extrusionOk="0" h="81932" w="82521">
                  <a:moveTo>
                    <a:pt x="82522" y="0"/>
                  </a:moveTo>
                  <a:cubicBezTo>
                    <a:pt x="40077" y="0"/>
                    <a:pt x="21435" y="71203"/>
                    <a:pt x="0" y="81932"/>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34" name="Google Shape;1534;p14"/>
            <p:cNvSpPr/>
            <p:nvPr/>
          </p:nvSpPr>
          <p:spPr>
            <a:xfrm>
              <a:off x="6584741" y="4095806"/>
              <a:ext cx="290675" cy="106706"/>
            </a:xfrm>
            <a:custGeom>
              <a:rect b="b" l="l" r="r" t="t"/>
              <a:pathLst>
                <a:path extrusionOk="0" h="106706" w="290675">
                  <a:moveTo>
                    <a:pt x="290676" y="106706"/>
                  </a:moveTo>
                  <a:cubicBezTo>
                    <a:pt x="269180" y="91744"/>
                    <a:pt x="256124" y="58657"/>
                    <a:pt x="231107" y="42183"/>
                  </a:cubicBezTo>
                  <a:cubicBezTo>
                    <a:pt x="149619" y="-11392"/>
                    <a:pt x="86529" y="103"/>
                    <a:pt x="0" y="3157"/>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35" name="Google Shape;1535;p14"/>
            <p:cNvSpPr/>
            <p:nvPr/>
          </p:nvSpPr>
          <p:spPr>
            <a:xfrm>
              <a:off x="6601014" y="4065996"/>
              <a:ext cx="270539" cy="96477"/>
            </a:xfrm>
            <a:custGeom>
              <a:rect b="b" l="l" r="r" t="t"/>
              <a:pathLst>
                <a:path extrusionOk="0" h="96477" w="270539">
                  <a:moveTo>
                    <a:pt x="269301" y="95735"/>
                  </a:moveTo>
                  <a:cubicBezTo>
                    <a:pt x="270273" y="96391"/>
                    <a:pt x="270880" y="97235"/>
                    <a:pt x="270334" y="95182"/>
                  </a:cubicBezTo>
                  <a:cubicBezTo>
                    <a:pt x="268148" y="86748"/>
                    <a:pt x="253028" y="72606"/>
                    <a:pt x="246228" y="66734"/>
                  </a:cubicBezTo>
                  <a:cubicBezTo>
                    <a:pt x="227707" y="50716"/>
                    <a:pt x="205969" y="35900"/>
                    <a:pt x="183381" y="26439"/>
                  </a:cubicBezTo>
                  <a:cubicBezTo>
                    <a:pt x="142818" y="9419"/>
                    <a:pt x="100920" y="6474"/>
                    <a:pt x="58293" y="262"/>
                  </a:cubicBezTo>
                  <a:cubicBezTo>
                    <a:pt x="43538" y="-1887"/>
                    <a:pt x="11233" y="10117"/>
                    <a:pt x="0" y="2321"/>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36" name="Google Shape;1536;p14"/>
            <p:cNvSpPr/>
            <p:nvPr/>
          </p:nvSpPr>
          <p:spPr>
            <a:xfrm>
              <a:off x="6635200" y="4015157"/>
              <a:ext cx="223786" cy="62801"/>
            </a:xfrm>
            <a:custGeom>
              <a:rect b="b" l="l" r="r" t="t"/>
              <a:pathLst>
                <a:path extrusionOk="0" h="62801" w="223786">
                  <a:moveTo>
                    <a:pt x="222000" y="62007"/>
                  </a:moveTo>
                  <a:cubicBezTo>
                    <a:pt x="229347" y="67089"/>
                    <a:pt x="212163" y="46310"/>
                    <a:pt x="204451" y="41884"/>
                  </a:cubicBezTo>
                  <a:cubicBezTo>
                    <a:pt x="191395" y="34415"/>
                    <a:pt x="177187" y="26594"/>
                    <a:pt x="162796" y="22356"/>
                  </a:cubicBezTo>
                  <a:cubicBezTo>
                    <a:pt x="126727" y="11723"/>
                    <a:pt x="38194" y="-12663"/>
                    <a:pt x="0" y="8141"/>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37" name="Google Shape;1537;p14"/>
            <p:cNvSpPr/>
            <p:nvPr/>
          </p:nvSpPr>
          <p:spPr>
            <a:xfrm>
              <a:off x="6639026" y="3987626"/>
              <a:ext cx="210826" cy="49351"/>
            </a:xfrm>
            <a:custGeom>
              <a:rect b="b" l="l" r="r" t="t"/>
              <a:pathLst>
                <a:path extrusionOk="0" h="49351" w="210826">
                  <a:moveTo>
                    <a:pt x="210826" y="49352"/>
                  </a:moveTo>
                  <a:cubicBezTo>
                    <a:pt x="210280" y="33552"/>
                    <a:pt x="167046" y="17673"/>
                    <a:pt x="155387" y="14236"/>
                  </a:cubicBezTo>
                  <a:cubicBezTo>
                    <a:pt x="100737" y="-1873"/>
                    <a:pt x="50278" y="-8966"/>
                    <a:pt x="0" y="18426"/>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38" name="Google Shape;1538;p14"/>
            <p:cNvSpPr/>
            <p:nvPr/>
          </p:nvSpPr>
          <p:spPr>
            <a:xfrm>
              <a:off x="6673819" y="3943949"/>
              <a:ext cx="167410" cy="39672"/>
            </a:xfrm>
            <a:custGeom>
              <a:rect b="b" l="l" r="r" t="t"/>
              <a:pathLst>
                <a:path extrusionOk="0" h="39672" w="167410">
                  <a:moveTo>
                    <a:pt x="167411" y="39673"/>
                  </a:moveTo>
                  <a:cubicBezTo>
                    <a:pt x="165893" y="-3039"/>
                    <a:pt x="22953" y="-13550"/>
                    <a:pt x="0" y="19398"/>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39" name="Google Shape;1539;p14"/>
            <p:cNvSpPr/>
            <p:nvPr/>
          </p:nvSpPr>
          <p:spPr>
            <a:xfrm>
              <a:off x="6729380" y="3870699"/>
              <a:ext cx="89200" cy="21687"/>
            </a:xfrm>
            <a:custGeom>
              <a:rect b="b" l="l" r="r" t="t"/>
              <a:pathLst>
                <a:path extrusionOk="0" h="21687" w="89200">
                  <a:moveTo>
                    <a:pt x="89201" y="21688"/>
                  </a:moveTo>
                  <a:cubicBezTo>
                    <a:pt x="65641" y="-21461"/>
                    <a:pt x="10687" y="14401"/>
                    <a:pt x="0" y="6951"/>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40" name="Google Shape;1540;p14"/>
            <p:cNvSpPr/>
            <p:nvPr/>
          </p:nvSpPr>
          <p:spPr>
            <a:xfrm>
              <a:off x="6514759" y="4003690"/>
              <a:ext cx="81883" cy="60907"/>
            </a:xfrm>
            <a:custGeom>
              <a:rect b="b" l="l" r="r" t="t"/>
              <a:pathLst>
                <a:path extrusionOk="0" h="60907" w="81883">
                  <a:moveTo>
                    <a:pt x="81883" y="60175"/>
                  </a:moveTo>
                  <a:cubicBezTo>
                    <a:pt x="81458" y="63989"/>
                    <a:pt x="79819" y="51766"/>
                    <a:pt x="78725" y="49865"/>
                  </a:cubicBezTo>
                  <a:cubicBezTo>
                    <a:pt x="73260" y="40550"/>
                    <a:pt x="65306" y="33895"/>
                    <a:pt x="56987" y="27495"/>
                  </a:cubicBezTo>
                  <a:cubicBezTo>
                    <a:pt x="45875" y="19006"/>
                    <a:pt x="29602" y="9600"/>
                    <a:pt x="16668" y="4269"/>
                  </a:cubicBezTo>
                  <a:cubicBezTo>
                    <a:pt x="11689" y="2198"/>
                    <a:pt x="-4099" y="1864"/>
                    <a:pt x="1002" y="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41" name="Google Shape;1541;p14"/>
            <p:cNvSpPr/>
            <p:nvPr/>
          </p:nvSpPr>
          <p:spPr>
            <a:xfrm>
              <a:off x="6547924" y="3971878"/>
              <a:ext cx="64748" cy="71408"/>
            </a:xfrm>
            <a:custGeom>
              <a:rect b="b" l="l" r="r" t="t"/>
              <a:pathLst>
                <a:path extrusionOk="0" h="71408" w="64748">
                  <a:moveTo>
                    <a:pt x="64749" y="71409"/>
                  </a:moveTo>
                  <a:cubicBezTo>
                    <a:pt x="58130" y="53277"/>
                    <a:pt x="49751" y="31217"/>
                    <a:pt x="33355" y="18708"/>
                  </a:cubicBezTo>
                  <a:cubicBezTo>
                    <a:pt x="31291" y="17087"/>
                    <a:pt x="-892" y="1469"/>
                    <a:pt x="19" y="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42" name="Google Shape;1542;p14"/>
            <p:cNvSpPr/>
            <p:nvPr/>
          </p:nvSpPr>
          <p:spPr>
            <a:xfrm>
              <a:off x="6603807" y="3929063"/>
              <a:ext cx="46699" cy="58776"/>
            </a:xfrm>
            <a:custGeom>
              <a:rect b="b" l="l" r="r" t="t"/>
              <a:pathLst>
                <a:path extrusionOk="0" h="58776" w="46699">
                  <a:moveTo>
                    <a:pt x="46270" y="58736"/>
                  </a:moveTo>
                  <a:cubicBezTo>
                    <a:pt x="47909" y="59835"/>
                    <a:pt x="44448" y="38024"/>
                    <a:pt x="42748" y="34702"/>
                  </a:cubicBezTo>
                  <a:cubicBezTo>
                    <a:pt x="35218" y="20087"/>
                    <a:pt x="16819" y="1906"/>
                    <a:pt x="0" y="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43" name="Google Shape;1543;p14"/>
            <p:cNvSpPr/>
            <p:nvPr/>
          </p:nvSpPr>
          <p:spPr>
            <a:xfrm>
              <a:off x="6647831" y="3886764"/>
              <a:ext cx="38497" cy="45277"/>
            </a:xfrm>
            <a:custGeom>
              <a:rect b="b" l="l" r="r" t="t"/>
              <a:pathLst>
                <a:path extrusionOk="0" h="45277" w="38497">
                  <a:moveTo>
                    <a:pt x="38497" y="44181"/>
                  </a:moveTo>
                  <a:cubicBezTo>
                    <a:pt x="34550" y="50302"/>
                    <a:pt x="38072" y="29098"/>
                    <a:pt x="34733" y="22601"/>
                  </a:cubicBezTo>
                  <a:cubicBezTo>
                    <a:pt x="28478" y="10456"/>
                    <a:pt x="13480" y="1530"/>
                    <a:pt x="0" y="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44" name="Google Shape;1544;p14"/>
            <p:cNvSpPr/>
            <p:nvPr/>
          </p:nvSpPr>
          <p:spPr>
            <a:xfrm>
              <a:off x="6664104" y="3863726"/>
              <a:ext cx="37404" cy="50318"/>
            </a:xfrm>
            <a:custGeom>
              <a:rect b="b" l="l" r="r" t="t"/>
              <a:pathLst>
                <a:path extrusionOk="0" h="50318" w="37404">
                  <a:moveTo>
                    <a:pt x="37405" y="49027"/>
                  </a:moveTo>
                  <a:cubicBezTo>
                    <a:pt x="36615" y="55633"/>
                    <a:pt x="37466" y="35036"/>
                    <a:pt x="34004" y="29359"/>
                  </a:cubicBezTo>
                  <a:cubicBezTo>
                    <a:pt x="26900" y="17700"/>
                    <a:pt x="12388" y="5750"/>
                    <a:pt x="0" y="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45" name="Google Shape;1545;p14"/>
            <p:cNvSpPr/>
            <p:nvPr/>
          </p:nvSpPr>
          <p:spPr>
            <a:xfrm>
              <a:off x="6486128" y="3917502"/>
              <a:ext cx="13233" cy="103488"/>
            </a:xfrm>
            <a:custGeom>
              <a:rect b="b" l="l" r="r" t="t"/>
              <a:pathLst>
                <a:path extrusionOk="0" h="103488" w="13233">
                  <a:moveTo>
                    <a:pt x="364" y="103488"/>
                  </a:moveTo>
                  <a:cubicBezTo>
                    <a:pt x="21556" y="77111"/>
                    <a:pt x="13055" y="28399"/>
                    <a:pt x="0" y="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46" name="Google Shape;1546;p14"/>
            <p:cNvSpPr/>
            <p:nvPr/>
          </p:nvSpPr>
          <p:spPr>
            <a:xfrm>
              <a:off x="6526933" y="3897294"/>
              <a:ext cx="7677" cy="92041"/>
            </a:xfrm>
            <a:custGeom>
              <a:rect b="b" l="l" r="r" t="t"/>
              <a:pathLst>
                <a:path extrusionOk="0" h="92041" w="7677">
                  <a:moveTo>
                    <a:pt x="122" y="91817"/>
                  </a:moveTo>
                  <a:cubicBezTo>
                    <a:pt x="-243" y="93475"/>
                    <a:pt x="2975" y="85466"/>
                    <a:pt x="3522" y="83832"/>
                  </a:cubicBezTo>
                  <a:cubicBezTo>
                    <a:pt x="5890" y="76843"/>
                    <a:pt x="7408" y="71366"/>
                    <a:pt x="7651" y="63873"/>
                  </a:cubicBezTo>
                  <a:cubicBezTo>
                    <a:pt x="8197" y="47393"/>
                    <a:pt x="0" y="0"/>
                    <a:pt x="0" y="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47" name="Google Shape;1547;p14"/>
            <p:cNvSpPr/>
            <p:nvPr/>
          </p:nvSpPr>
          <p:spPr>
            <a:xfrm>
              <a:off x="6573932" y="3864522"/>
              <a:ext cx="21512" cy="81755"/>
            </a:xfrm>
            <a:custGeom>
              <a:rect b="b" l="l" r="r" t="t"/>
              <a:pathLst>
                <a:path extrusionOk="0" h="81755" w="21512">
                  <a:moveTo>
                    <a:pt x="0" y="81756"/>
                  </a:moveTo>
                  <a:cubicBezTo>
                    <a:pt x="0" y="81756"/>
                    <a:pt x="23014" y="14482"/>
                    <a:pt x="21435" y="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48" name="Google Shape;1548;p14"/>
            <p:cNvSpPr/>
            <p:nvPr/>
          </p:nvSpPr>
          <p:spPr>
            <a:xfrm>
              <a:off x="6601681" y="3857314"/>
              <a:ext cx="11476" cy="67079"/>
            </a:xfrm>
            <a:custGeom>
              <a:rect b="b" l="l" r="r" t="t"/>
              <a:pathLst>
                <a:path extrusionOk="0" h="67079" w="11476">
                  <a:moveTo>
                    <a:pt x="0" y="67079"/>
                  </a:moveTo>
                  <a:cubicBezTo>
                    <a:pt x="18642" y="43811"/>
                    <a:pt x="6194" y="24562"/>
                    <a:pt x="11477" y="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549" name="Google Shape;1549;p14"/>
          <p:cNvSpPr/>
          <p:nvPr/>
        </p:nvSpPr>
        <p:spPr>
          <a:xfrm>
            <a:off x="6191263" y="1"/>
            <a:ext cx="6000738" cy="6858000"/>
          </a:xfrm>
          <a:custGeom>
            <a:rect b="b" l="l" r="r" t="t"/>
            <a:pathLst>
              <a:path extrusionOk="0" h="6858000" w="6000738">
                <a:moveTo>
                  <a:pt x="5833541" y="160779"/>
                </a:moveTo>
                <a:lnTo>
                  <a:pt x="5720815" y="320576"/>
                </a:lnTo>
                <a:cubicBezTo>
                  <a:pt x="5720815" y="320576"/>
                  <a:pt x="5710611" y="380833"/>
                  <a:pt x="5697423" y="426605"/>
                </a:cubicBezTo>
                <a:cubicBezTo>
                  <a:pt x="5686737" y="463716"/>
                  <a:pt x="5654585" y="526997"/>
                  <a:pt x="5654585" y="526997"/>
                </a:cubicBezTo>
                <a:lnTo>
                  <a:pt x="5651985" y="546924"/>
                </a:lnTo>
                <a:cubicBezTo>
                  <a:pt x="5651985" y="547568"/>
                  <a:pt x="5642455" y="593554"/>
                  <a:pt x="5664405" y="651826"/>
                </a:cubicBezTo>
                <a:cubicBezTo>
                  <a:pt x="5686352" y="710308"/>
                  <a:pt x="5714847" y="848942"/>
                  <a:pt x="5774530" y="893590"/>
                </a:cubicBezTo>
                <a:cubicBezTo>
                  <a:pt x="5834310" y="938236"/>
                  <a:pt x="5902370" y="988335"/>
                  <a:pt x="5902370" y="988335"/>
                </a:cubicBezTo>
                <a:cubicBezTo>
                  <a:pt x="5902370" y="988335"/>
                  <a:pt x="5904970" y="592592"/>
                  <a:pt x="5877918" y="438638"/>
                </a:cubicBezTo>
                <a:cubicBezTo>
                  <a:pt x="5861457" y="344760"/>
                  <a:pt x="5849328" y="262602"/>
                  <a:pt x="5833541" y="160779"/>
                </a:cubicBezTo>
                <a:close/>
                <a:moveTo>
                  <a:pt x="2962091" y="0"/>
                </a:moveTo>
                <a:lnTo>
                  <a:pt x="3143548" y="0"/>
                </a:lnTo>
                <a:lnTo>
                  <a:pt x="3155762" y="26877"/>
                </a:lnTo>
                <a:cubicBezTo>
                  <a:pt x="3245145" y="223006"/>
                  <a:pt x="3608721" y="1011725"/>
                  <a:pt x="3705419" y="1078959"/>
                </a:cubicBezTo>
                <a:cubicBezTo>
                  <a:pt x="3816026" y="1155788"/>
                  <a:pt x="4260095" y="1594330"/>
                  <a:pt x="4511249" y="1688815"/>
                </a:cubicBezTo>
                <a:cubicBezTo>
                  <a:pt x="4694827" y="1757894"/>
                  <a:pt x="4884851" y="1896178"/>
                  <a:pt x="5025593" y="1997131"/>
                </a:cubicBezTo>
                <a:cubicBezTo>
                  <a:pt x="5029634" y="1954244"/>
                  <a:pt x="5037529" y="1862842"/>
                  <a:pt x="5034255" y="1791838"/>
                </a:cubicBezTo>
                <a:cubicBezTo>
                  <a:pt x="5029345" y="1689902"/>
                  <a:pt x="4981116" y="1480305"/>
                  <a:pt x="4898812" y="1456076"/>
                </a:cubicBezTo>
                <a:cubicBezTo>
                  <a:pt x="4816601" y="1431846"/>
                  <a:pt x="4800621" y="1291377"/>
                  <a:pt x="4708207" y="1224087"/>
                </a:cubicBezTo>
                <a:cubicBezTo>
                  <a:pt x="4619740" y="1159657"/>
                  <a:pt x="4603183" y="1218562"/>
                  <a:pt x="4539070" y="1205287"/>
                </a:cubicBezTo>
                <a:cubicBezTo>
                  <a:pt x="4480637" y="1193195"/>
                  <a:pt x="4443479" y="1156788"/>
                  <a:pt x="4443479" y="1156788"/>
                </a:cubicBezTo>
                <a:cubicBezTo>
                  <a:pt x="4443479" y="1156788"/>
                  <a:pt x="4474187" y="1168215"/>
                  <a:pt x="4504800" y="1183108"/>
                </a:cubicBezTo>
                <a:cubicBezTo>
                  <a:pt x="4525303" y="1193072"/>
                  <a:pt x="4599621" y="1207251"/>
                  <a:pt x="4590571" y="1175588"/>
                </a:cubicBezTo>
                <a:cubicBezTo>
                  <a:pt x="4577769" y="1131037"/>
                  <a:pt x="4516447" y="1057896"/>
                  <a:pt x="4516447" y="1057896"/>
                </a:cubicBezTo>
                <a:lnTo>
                  <a:pt x="4532236" y="928556"/>
                </a:lnTo>
                <a:cubicBezTo>
                  <a:pt x="4532236" y="928556"/>
                  <a:pt x="4545711" y="918370"/>
                  <a:pt x="4557071" y="921413"/>
                </a:cubicBezTo>
                <a:cubicBezTo>
                  <a:pt x="4568431" y="924457"/>
                  <a:pt x="4577769" y="940965"/>
                  <a:pt x="4577769" y="940965"/>
                </a:cubicBezTo>
                <a:cubicBezTo>
                  <a:pt x="4577769" y="940965"/>
                  <a:pt x="4553990" y="1035091"/>
                  <a:pt x="4565351" y="1077822"/>
                </a:cubicBezTo>
                <a:cubicBezTo>
                  <a:pt x="4572088" y="1103391"/>
                  <a:pt x="4562173" y="1128524"/>
                  <a:pt x="4699543" y="1196642"/>
                </a:cubicBezTo>
                <a:cubicBezTo>
                  <a:pt x="4754703" y="1224000"/>
                  <a:pt x="4821317" y="1289883"/>
                  <a:pt x="4875901" y="1376368"/>
                </a:cubicBezTo>
                <a:cubicBezTo>
                  <a:pt x="4911037" y="1432037"/>
                  <a:pt x="4930674" y="1456518"/>
                  <a:pt x="4973319" y="1465095"/>
                </a:cubicBezTo>
                <a:cubicBezTo>
                  <a:pt x="4995845" y="1495890"/>
                  <a:pt x="5038106" y="1538594"/>
                  <a:pt x="5068815" y="1657981"/>
                </a:cubicBezTo>
                <a:cubicBezTo>
                  <a:pt x="5089127" y="1737178"/>
                  <a:pt x="5104819" y="2000925"/>
                  <a:pt x="5107897" y="2053533"/>
                </a:cubicBezTo>
                <a:cubicBezTo>
                  <a:pt x="5124358" y="2064776"/>
                  <a:pt x="5144959" y="2079737"/>
                  <a:pt x="5158629" y="2088120"/>
                </a:cubicBezTo>
                <a:cubicBezTo>
                  <a:pt x="5289163" y="2168184"/>
                  <a:pt x="5656607" y="2555707"/>
                  <a:pt x="5767022" y="2506977"/>
                </a:cubicBezTo>
                <a:cubicBezTo>
                  <a:pt x="5877437" y="2458239"/>
                  <a:pt x="6010476" y="2428522"/>
                  <a:pt x="5803892" y="1710993"/>
                </a:cubicBezTo>
                <a:cubicBezTo>
                  <a:pt x="5605297" y="1021430"/>
                  <a:pt x="5569102" y="895862"/>
                  <a:pt x="5565830" y="884565"/>
                </a:cubicBezTo>
                <a:cubicBezTo>
                  <a:pt x="5522511" y="858147"/>
                  <a:pt x="5466098" y="824660"/>
                  <a:pt x="5423743" y="805983"/>
                </a:cubicBezTo>
                <a:cubicBezTo>
                  <a:pt x="5357417" y="776797"/>
                  <a:pt x="5156609" y="714039"/>
                  <a:pt x="5053411" y="722889"/>
                </a:cubicBezTo>
                <a:cubicBezTo>
                  <a:pt x="4950119" y="731738"/>
                  <a:pt x="4834217" y="738804"/>
                  <a:pt x="4750371" y="764623"/>
                </a:cubicBezTo>
                <a:cubicBezTo>
                  <a:pt x="4666429" y="790443"/>
                  <a:pt x="4469182" y="854684"/>
                  <a:pt x="4414599" y="870655"/>
                </a:cubicBezTo>
                <a:cubicBezTo>
                  <a:pt x="4338455" y="892908"/>
                  <a:pt x="4228423" y="948481"/>
                  <a:pt x="4228423" y="948481"/>
                </a:cubicBezTo>
                <a:lnTo>
                  <a:pt x="4259325" y="895469"/>
                </a:lnTo>
                <a:lnTo>
                  <a:pt x="4325844" y="872158"/>
                </a:lnTo>
                <a:cubicBezTo>
                  <a:pt x="4325844" y="872158"/>
                  <a:pt x="4256341" y="859103"/>
                  <a:pt x="4215717" y="854862"/>
                </a:cubicBezTo>
                <a:cubicBezTo>
                  <a:pt x="4174996" y="850623"/>
                  <a:pt x="4127731" y="835939"/>
                  <a:pt x="4087106" y="842078"/>
                </a:cubicBezTo>
                <a:cubicBezTo>
                  <a:pt x="4072861" y="844229"/>
                  <a:pt x="3997486" y="821178"/>
                  <a:pt x="3955897" y="823279"/>
                </a:cubicBezTo>
                <a:cubicBezTo>
                  <a:pt x="3914216" y="825379"/>
                  <a:pt x="3877057" y="829316"/>
                  <a:pt x="3833257" y="816887"/>
                </a:cubicBezTo>
                <a:cubicBezTo>
                  <a:pt x="3789553" y="804458"/>
                  <a:pt x="3714467" y="742063"/>
                  <a:pt x="3714467" y="742063"/>
                </a:cubicBezTo>
                <a:cubicBezTo>
                  <a:pt x="3714467" y="742063"/>
                  <a:pt x="3814485" y="779000"/>
                  <a:pt x="3837782" y="786431"/>
                </a:cubicBezTo>
                <a:cubicBezTo>
                  <a:pt x="3861077" y="793863"/>
                  <a:pt x="3899583" y="794085"/>
                  <a:pt x="3933276" y="794703"/>
                </a:cubicBezTo>
                <a:cubicBezTo>
                  <a:pt x="3966968" y="795323"/>
                  <a:pt x="4097408" y="808174"/>
                  <a:pt x="4149103" y="819896"/>
                </a:cubicBezTo>
                <a:cubicBezTo>
                  <a:pt x="4200795" y="831616"/>
                  <a:pt x="4285413" y="831649"/>
                  <a:pt x="4319490" y="832678"/>
                </a:cubicBezTo>
                <a:cubicBezTo>
                  <a:pt x="4353471" y="833707"/>
                  <a:pt x="4402951" y="828166"/>
                  <a:pt x="4402951" y="828166"/>
                </a:cubicBezTo>
                <a:cubicBezTo>
                  <a:pt x="4402951" y="828166"/>
                  <a:pt x="4320549" y="753973"/>
                  <a:pt x="4273187" y="701832"/>
                </a:cubicBezTo>
                <a:cubicBezTo>
                  <a:pt x="4225825" y="649694"/>
                  <a:pt x="4193094" y="609339"/>
                  <a:pt x="4193094" y="609339"/>
                </a:cubicBezTo>
                <a:cubicBezTo>
                  <a:pt x="4193094" y="609339"/>
                  <a:pt x="4086819" y="527945"/>
                  <a:pt x="4038974" y="473606"/>
                </a:cubicBezTo>
                <a:cubicBezTo>
                  <a:pt x="3991131" y="419266"/>
                  <a:pt x="3917104" y="243121"/>
                  <a:pt x="3917104" y="243121"/>
                </a:cubicBezTo>
                <a:cubicBezTo>
                  <a:pt x="3917104" y="243121"/>
                  <a:pt x="4021839" y="393202"/>
                  <a:pt x="4040418" y="423598"/>
                </a:cubicBezTo>
                <a:cubicBezTo>
                  <a:pt x="4059095" y="453995"/>
                  <a:pt x="4193865" y="552188"/>
                  <a:pt x="4193865" y="552188"/>
                </a:cubicBezTo>
                <a:cubicBezTo>
                  <a:pt x="4193865" y="552188"/>
                  <a:pt x="4238531" y="616162"/>
                  <a:pt x="4268663" y="652578"/>
                </a:cubicBezTo>
                <a:cubicBezTo>
                  <a:pt x="4298889" y="688993"/>
                  <a:pt x="4346155" y="716497"/>
                  <a:pt x="4346155" y="716497"/>
                </a:cubicBezTo>
                <a:cubicBezTo>
                  <a:pt x="4346155" y="716497"/>
                  <a:pt x="4379368" y="754118"/>
                  <a:pt x="4400641" y="771015"/>
                </a:cubicBezTo>
                <a:cubicBezTo>
                  <a:pt x="4422012" y="787913"/>
                  <a:pt x="4445789" y="812751"/>
                  <a:pt x="4445789" y="812751"/>
                </a:cubicBezTo>
                <a:cubicBezTo>
                  <a:pt x="4445789" y="812751"/>
                  <a:pt x="4528672" y="784433"/>
                  <a:pt x="4572859" y="768761"/>
                </a:cubicBezTo>
                <a:cubicBezTo>
                  <a:pt x="4617043" y="753086"/>
                  <a:pt x="4724381" y="709626"/>
                  <a:pt x="4738723" y="689801"/>
                </a:cubicBezTo>
                <a:cubicBezTo>
                  <a:pt x="4752971" y="669977"/>
                  <a:pt x="4627730" y="626664"/>
                  <a:pt x="4565735" y="595050"/>
                </a:cubicBezTo>
                <a:cubicBezTo>
                  <a:pt x="4503741" y="563439"/>
                  <a:pt x="4346252" y="472434"/>
                  <a:pt x="4316409" y="448790"/>
                </a:cubicBezTo>
                <a:cubicBezTo>
                  <a:pt x="4286569" y="425147"/>
                  <a:pt x="4221203" y="387718"/>
                  <a:pt x="4230735" y="375470"/>
                </a:cubicBezTo>
                <a:cubicBezTo>
                  <a:pt x="4240264" y="363223"/>
                  <a:pt x="4339033" y="424726"/>
                  <a:pt x="4339033" y="424726"/>
                </a:cubicBezTo>
                <a:cubicBezTo>
                  <a:pt x="4339033" y="424726"/>
                  <a:pt x="4486413" y="512259"/>
                  <a:pt x="4539070" y="540908"/>
                </a:cubicBezTo>
                <a:cubicBezTo>
                  <a:pt x="4591631" y="569555"/>
                  <a:pt x="4708689" y="616557"/>
                  <a:pt x="4793209" y="625131"/>
                </a:cubicBezTo>
                <a:cubicBezTo>
                  <a:pt x="4877729" y="633704"/>
                  <a:pt x="4972165" y="650840"/>
                  <a:pt x="5010188" y="630018"/>
                </a:cubicBezTo>
                <a:cubicBezTo>
                  <a:pt x="5048117" y="609196"/>
                  <a:pt x="4989877" y="523236"/>
                  <a:pt x="4989877" y="523236"/>
                </a:cubicBezTo>
                <a:cubicBezTo>
                  <a:pt x="4989877" y="523236"/>
                  <a:pt x="4949543" y="453151"/>
                  <a:pt x="4925573" y="406679"/>
                </a:cubicBezTo>
                <a:cubicBezTo>
                  <a:pt x="4882831" y="324113"/>
                  <a:pt x="4808225" y="191550"/>
                  <a:pt x="4775495" y="152131"/>
                </a:cubicBezTo>
                <a:cubicBezTo>
                  <a:pt x="4746099" y="116633"/>
                  <a:pt x="4619636" y="24654"/>
                  <a:pt x="4588480" y="2213"/>
                </a:cubicBezTo>
                <a:lnTo>
                  <a:pt x="4585396" y="0"/>
                </a:lnTo>
                <a:lnTo>
                  <a:pt x="4668632" y="0"/>
                </a:lnTo>
                <a:lnTo>
                  <a:pt x="4722165" y="33693"/>
                </a:lnTo>
                <a:cubicBezTo>
                  <a:pt x="4770779" y="62707"/>
                  <a:pt x="4827383" y="72796"/>
                  <a:pt x="4827383" y="72796"/>
                </a:cubicBezTo>
                <a:cubicBezTo>
                  <a:pt x="4827383" y="72796"/>
                  <a:pt x="4881868" y="159127"/>
                  <a:pt x="4916138" y="222818"/>
                </a:cubicBezTo>
                <a:cubicBezTo>
                  <a:pt x="4950409" y="286509"/>
                  <a:pt x="5025593" y="425102"/>
                  <a:pt x="5025593" y="425102"/>
                </a:cubicBezTo>
                <a:cubicBezTo>
                  <a:pt x="5025593" y="425102"/>
                  <a:pt x="5085373" y="483666"/>
                  <a:pt x="5133119" y="522860"/>
                </a:cubicBezTo>
                <a:cubicBezTo>
                  <a:pt x="5180865" y="562055"/>
                  <a:pt x="5212057" y="616483"/>
                  <a:pt x="5212057" y="616483"/>
                </a:cubicBezTo>
                <a:cubicBezTo>
                  <a:pt x="5212057" y="616483"/>
                  <a:pt x="5274629" y="642552"/>
                  <a:pt x="5339511" y="669498"/>
                </a:cubicBezTo>
                <a:cubicBezTo>
                  <a:pt x="5396883" y="693321"/>
                  <a:pt x="5480537" y="721890"/>
                  <a:pt x="5503065" y="729657"/>
                </a:cubicBezTo>
                <a:lnTo>
                  <a:pt x="5304951" y="276209"/>
                </a:lnTo>
                <a:lnTo>
                  <a:pt x="5254124" y="257033"/>
                </a:lnTo>
                <a:lnTo>
                  <a:pt x="5248925" y="213043"/>
                </a:lnTo>
                <a:lnTo>
                  <a:pt x="5278575" y="215674"/>
                </a:lnTo>
                <a:lnTo>
                  <a:pt x="5183837" y="0"/>
                </a:lnTo>
                <a:lnTo>
                  <a:pt x="5410182" y="0"/>
                </a:lnTo>
                <a:lnTo>
                  <a:pt x="5488432" y="202890"/>
                </a:lnTo>
                <a:cubicBezTo>
                  <a:pt x="5488432" y="202890"/>
                  <a:pt x="5573337" y="419839"/>
                  <a:pt x="5573337" y="419839"/>
                </a:cubicBezTo>
                <a:lnTo>
                  <a:pt x="5651600" y="495789"/>
                </a:lnTo>
                <a:cubicBezTo>
                  <a:pt x="5651600" y="495789"/>
                  <a:pt x="5661226" y="476003"/>
                  <a:pt x="5673357" y="434502"/>
                </a:cubicBezTo>
                <a:cubicBezTo>
                  <a:pt x="5685581" y="393001"/>
                  <a:pt x="5699733" y="331856"/>
                  <a:pt x="5699733" y="331856"/>
                </a:cubicBezTo>
                <a:lnTo>
                  <a:pt x="5827187" y="120923"/>
                </a:lnTo>
                <a:cubicBezTo>
                  <a:pt x="5823866" y="99511"/>
                  <a:pt x="5818404" y="65014"/>
                  <a:pt x="5813771" y="35869"/>
                </a:cubicBezTo>
                <a:lnTo>
                  <a:pt x="5808060" y="0"/>
                </a:lnTo>
                <a:lnTo>
                  <a:pt x="6000738" y="0"/>
                </a:lnTo>
                <a:lnTo>
                  <a:pt x="6000738" y="6858000"/>
                </a:lnTo>
                <a:lnTo>
                  <a:pt x="5080588" y="6858000"/>
                </a:lnTo>
                <a:lnTo>
                  <a:pt x="5140748" y="6815145"/>
                </a:lnTo>
                <a:cubicBezTo>
                  <a:pt x="5231141" y="6744973"/>
                  <a:pt x="5347983" y="6628791"/>
                  <a:pt x="5453777" y="6444752"/>
                </a:cubicBezTo>
                <a:cubicBezTo>
                  <a:pt x="5665367" y="6076674"/>
                  <a:pt x="5731307" y="5801059"/>
                  <a:pt x="5733522" y="5593879"/>
                </a:cubicBezTo>
                <a:cubicBezTo>
                  <a:pt x="5735735" y="5386697"/>
                  <a:pt x="5853756" y="4945151"/>
                  <a:pt x="5862901" y="4727592"/>
                </a:cubicBezTo>
                <a:cubicBezTo>
                  <a:pt x="5872047" y="4510034"/>
                  <a:pt x="5927206" y="3867776"/>
                  <a:pt x="5907280" y="3710152"/>
                </a:cubicBezTo>
                <a:cubicBezTo>
                  <a:pt x="5887255" y="3552538"/>
                  <a:pt x="5830173" y="3174756"/>
                  <a:pt x="5632444" y="2929589"/>
                </a:cubicBezTo>
                <a:cubicBezTo>
                  <a:pt x="5445209" y="2697505"/>
                  <a:pt x="5118005" y="2400143"/>
                  <a:pt x="5081617" y="2367104"/>
                </a:cubicBezTo>
                <a:lnTo>
                  <a:pt x="4981213" y="2370494"/>
                </a:lnTo>
                <a:cubicBezTo>
                  <a:pt x="4981213" y="2370494"/>
                  <a:pt x="4905356" y="2343328"/>
                  <a:pt x="4777806" y="2351318"/>
                </a:cubicBezTo>
                <a:cubicBezTo>
                  <a:pt x="4710613" y="2355525"/>
                  <a:pt x="4592305" y="2357440"/>
                  <a:pt x="4501045" y="2370494"/>
                </a:cubicBezTo>
                <a:cubicBezTo>
                  <a:pt x="4419029" y="2382210"/>
                  <a:pt x="4360017" y="2405457"/>
                  <a:pt x="4360017" y="2405457"/>
                </a:cubicBezTo>
                <a:cubicBezTo>
                  <a:pt x="4360017" y="2405457"/>
                  <a:pt x="4372339" y="2380428"/>
                  <a:pt x="4348370" y="2366355"/>
                </a:cubicBezTo>
                <a:cubicBezTo>
                  <a:pt x="4330849" y="2356015"/>
                  <a:pt x="4185971" y="2350942"/>
                  <a:pt x="4185971" y="2350942"/>
                </a:cubicBezTo>
                <a:cubicBezTo>
                  <a:pt x="4185971" y="2350942"/>
                  <a:pt x="3999602" y="2258076"/>
                  <a:pt x="3942709" y="2232498"/>
                </a:cubicBezTo>
                <a:cubicBezTo>
                  <a:pt x="3694443" y="2120985"/>
                  <a:pt x="3511060" y="2127974"/>
                  <a:pt x="3511060" y="2127974"/>
                </a:cubicBezTo>
                <a:cubicBezTo>
                  <a:pt x="3511060" y="2127974"/>
                  <a:pt x="3367260" y="2130371"/>
                  <a:pt x="3294108" y="2138505"/>
                </a:cubicBezTo>
                <a:cubicBezTo>
                  <a:pt x="3220965" y="2146639"/>
                  <a:pt x="3143713" y="2155043"/>
                  <a:pt x="3143713" y="2155043"/>
                </a:cubicBezTo>
                <a:lnTo>
                  <a:pt x="3057613" y="2350566"/>
                </a:lnTo>
                <a:cubicBezTo>
                  <a:pt x="3057613" y="2350566"/>
                  <a:pt x="3068540" y="2504129"/>
                  <a:pt x="3087687" y="2542316"/>
                </a:cubicBezTo>
                <a:cubicBezTo>
                  <a:pt x="3106845" y="2580505"/>
                  <a:pt x="3161013" y="2674296"/>
                  <a:pt x="3161013" y="2674296"/>
                </a:cubicBezTo>
                <a:lnTo>
                  <a:pt x="3159511" y="2684817"/>
                </a:lnTo>
                <a:cubicBezTo>
                  <a:pt x="3159511" y="2684817"/>
                  <a:pt x="3151791" y="2667104"/>
                  <a:pt x="3146727" y="2670532"/>
                </a:cubicBezTo>
                <a:cubicBezTo>
                  <a:pt x="3141654" y="2673959"/>
                  <a:pt x="3123411" y="2828829"/>
                  <a:pt x="3123411" y="2828829"/>
                </a:cubicBezTo>
                <a:lnTo>
                  <a:pt x="3109876" y="2826567"/>
                </a:lnTo>
                <a:cubicBezTo>
                  <a:pt x="3109876" y="2826567"/>
                  <a:pt x="3129929" y="2671870"/>
                  <a:pt x="3127175" y="2658123"/>
                </a:cubicBezTo>
                <a:cubicBezTo>
                  <a:pt x="3124421" y="2644387"/>
                  <a:pt x="3075414" y="2557315"/>
                  <a:pt x="3071149" y="2543067"/>
                </a:cubicBezTo>
                <a:cubicBezTo>
                  <a:pt x="3066885" y="2528829"/>
                  <a:pt x="3041441" y="2380640"/>
                  <a:pt x="3041441" y="2380640"/>
                </a:cubicBezTo>
                <a:cubicBezTo>
                  <a:pt x="3041441" y="2380640"/>
                  <a:pt x="2984231" y="2439217"/>
                  <a:pt x="2977147" y="2444185"/>
                </a:cubicBezTo>
                <a:cubicBezTo>
                  <a:pt x="2970071" y="2449152"/>
                  <a:pt x="2880661" y="2499257"/>
                  <a:pt x="2872246" y="2511868"/>
                </a:cubicBezTo>
                <a:cubicBezTo>
                  <a:pt x="2863833" y="2524470"/>
                  <a:pt x="2815816" y="2595628"/>
                  <a:pt x="2807576" y="2608499"/>
                </a:cubicBezTo>
                <a:cubicBezTo>
                  <a:pt x="2799346" y="2621369"/>
                  <a:pt x="2734463" y="2667470"/>
                  <a:pt x="2730123" y="2681063"/>
                </a:cubicBezTo>
                <a:cubicBezTo>
                  <a:pt x="2725780" y="2694646"/>
                  <a:pt x="2608077" y="2904185"/>
                  <a:pt x="2595515" y="2919069"/>
                </a:cubicBezTo>
                <a:cubicBezTo>
                  <a:pt x="2582962" y="2933940"/>
                  <a:pt x="2558299" y="2939370"/>
                  <a:pt x="2558289" y="2939370"/>
                </a:cubicBezTo>
                <a:lnTo>
                  <a:pt x="2557913" y="2930340"/>
                </a:lnTo>
                <a:cubicBezTo>
                  <a:pt x="2557913" y="2930340"/>
                  <a:pt x="2578158" y="2919107"/>
                  <a:pt x="2583857" y="2913050"/>
                </a:cubicBezTo>
                <a:cubicBezTo>
                  <a:pt x="2589567" y="2906987"/>
                  <a:pt x="2706729" y="2705677"/>
                  <a:pt x="2705305" y="2698736"/>
                </a:cubicBezTo>
                <a:cubicBezTo>
                  <a:pt x="2703880" y="2691787"/>
                  <a:pt x="2701550" y="2682564"/>
                  <a:pt x="2701550" y="2682564"/>
                </a:cubicBezTo>
                <a:lnTo>
                  <a:pt x="2719976" y="2675423"/>
                </a:lnTo>
                <a:cubicBezTo>
                  <a:pt x="2719976" y="2675423"/>
                  <a:pt x="2739238" y="2652876"/>
                  <a:pt x="2747422" y="2646465"/>
                </a:cubicBezTo>
                <a:cubicBezTo>
                  <a:pt x="2755603" y="2640063"/>
                  <a:pt x="2785484" y="2617229"/>
                  <a:pt x="2792165" y="2607738"/>
                </a:cubicBezTo>
                <a:cubicBezTo>
                  <a:pt x="2798836" y="2598256"/>
                  <a:pt x="2846545" y="2517673"/>
                  <a:pt x="2855708" y="2508480"/>
                </a:cubicBezTo>
                <a:cubicBezTo>
                  <a:pt x="2864863" y="2499287"/>
                  <a:pt x="2887591" y="2474950"/>
                  <a:pt x="2912851" y="2462610"/>
                </a:cubicBezTo>
                <a:cubicBezTo>
                  <a:pt x="2938122" y="2450268"/>
                  <a:pt x="2962254" y="2439188"/>
                  <a:pt x="2973393" y="2426886"/>
                </a:cubicBezTo>
                <a:cubicBezTo>
                  <a:pt x="2984521" y="2414593"/>
                  <a:pt x="3020197" y="2375654"/>
                  <a:pt x="3034674" y="2352445"/>
                </a:cubicBezTo>
                <a:cubicBezTo>
                  <a:pt x="3049153" y="2329234"/>
                  <a:pt x="3089950" y="2215960"/>
                  <a:pt x="3089950" y="2215960"/>
                </a:cubicBezTo>
                <a:cubicBezTo>
                  <a:pt x="3089950" y="2215960"/>
                  <a:pt x="3061859" y="2226491"/>
                  <a:pt x="3047082" y="2228744"/>
                </a:cubicBezTo>
                <a:cubicBezTo>
                  <a:pt x="3032307" y="2230997"/>
                  <a:pt x="2994821" y="2232123"/>
                  <a:pt x="2994821" y="2232123"/>
                </a:cubicBezTo>
                <a:cubicBezTo>
                  <a:pt x="2994821" y="2232123"/>
                  <a:pt x="2983635" y="2254533"/>
                  <a:pt x="2966249" y="2267097"/>
                </a:cubicBezTo>
                <a:cubicBezTo>
                  <a:pt x="2948855" y="2279659"/>
                  <a:pt x="2922631" y="2290777"/>
                  <a:pt x="2922631" y="2290777"/>
                </a:cubicBezTo>
                <a:lnTo>
                  <a:pt x="2918118" y="2343800"/>
                </a:lnTo>
                <a:lnTo>
                  <a:pt x="2912100" y="2300183"/>
                </a:lnTo>
                <a:cubicBezTo>
                  <a:pt x="2912100" y="2300183"/>
                  <a:pt x="2905141" y="2296032"/>
                  <a:pt x="2889921" y="2301684"/>
                </a:cubicBezTo>
                <a:cubicBezTo>
                  <a:pt x="2874693" y="2307334"/>
                  <a:pt x="2830891" y="2331766"/>
                  <a:pt x="2830891" y="2331766"/>
                </a:cubicBezTo>
                <a:lnTo>
                  <a:pt x="2819984" y="2329879"/>
                </a:lnTo>
                <a:cubicBezTo>
                  <a:pt x="2819984" y="2329879"/>
                  <a:pt x="2857980" y="2301693"/>
                  <a:pt x="2873373" y="2296043"/>
                </a:cubicBezTo>
                <a:cubicBezTo>
                  <a:pt x="2888765" y="2290401"/>
                  <a:pt x="2914363" y="2287023"/>
                  <a:pt x="2914363" y="2287023"/>
                </a:cubicBezTo>
                <a:cubicBezTo>
                  <a:pt x="2914363" y="2287023"/>
                  <a:pt x="2936331" y="2275336"/>
                  <a:pt x="2943685" y="2268598"/>
                </a:cubicBezTo>
                <a:cubicBezTo>
                  <a:pt x="2951039" y="2261859"/>
                  <a:pt x="2980910" y="2229496"/>
                  <a:pt x="2980910" y="2229496"/>
                </a:cubicBezTo>
                <a:lnTo>
                  <a:pt x="2954592" y="2221977"/>
                </a:lnTo>
                <a:lnTo>
                  <a:pt x="2956845" y="2212572"/>
                </a:lnTo>
                <a:cubicBezTo>
                  <a:pt x="2956845" y="2212572"/>
                  <a:pt x="2990673" y="2219560"/>
                  <a:pt x="3006479" y="2219339"/>
                </a:cubicBezTo>
                <a:cubicBezTo>
                  <a:pt x="3022286" y="2219118"/>
                  <a:pt x="3088805" y="2208712"/>
                  <a:pt x="3087312" y="2197159"/>
                </a:cubicBezTo>
                <a:cubicBezTo>
                  <a:pt x="3085829" y="2185598"/>
                  <a:pt x="3008684" y="2187524"/>
                  <a:pt x="2994070" y="2193020"/>
                </a:cubicBezTo>
                <a:cubicBezTo>
                  <a:pt x="2979458" y="2198516"/>
                  <a:pt x="2951580" y="2198661"/>
                  <a:pt x="2951580" y="2198661"/>
                </a:cubicBezTo>
                <a:lnTo>
                  <a:pt x="2936919" y="2212196"/>
                </a:lnTo>
                <a:cubicBezTo>
                  <a:pt x="2936919" y="2212196"/>
                  <a:pt x="2896909" y="2212206"/>
                  <a:pt x="2884281" y="2220466"/>
                </a:cubicBezTo>
                <a:cubicBezTo>
                  <a:pt x="2871650" y="2228735"/>
                  <a:pt x="2811715" y="2246034"/>
                  <a:pt x="2811715" y="2246034"/>
                </a:cubicBezTo>
                <a:cubicBezTo>
                  <a:pt x="2811715" y="2246034"/>
                  <a:pt x="2687843" y="2288832"/>
                  <a:pt x="2620707" y="2310704"/>
                </a:cubicBezTo>
                <a:cubicBezTo>
                  <a:pt x="2553573" y="2332586"/>
                  <a:pt x="2343831" y="2385607"/>
                  <a:pt x="2283068" y="2431025"/>
                </a:cubicBezTo>
                <a:cubicBezTo>
                  <a:pt x="2222297" y="2476442"/>
                  <a:pt x="2186236" y="2535963"/>
                  <a:pt x="2158618" y="2567133"/>
                </a:cubicBezTo>
                <a:cubicBezTo>
                  <a:pt x="2130990" y="2598313"/>
                  <a:pt x="2042754" y="2650769"/>
                  <a:pt x="2011977" y="2687079"/>
                </a:cubicBezTo>
                <a:cubicBezTo>
                  <a:pt x="1981193" y="2723381"/>
                  <a:pt x="1868814" y="2803251"/>
                  <a:pt x="1798415" y="2870936"/>
                </a:cubicBezTo>
                <a:cubicBezTo>
                  <a:pt x="1728017" y="2938628"/>
                  <a:pt x="1623435" y="2984402"/>
                  <a:pt x="1588231" y="3027731"/>
                </a:cubicBezTo>
                <a:cubicBezTo>
                  <a:pt x="1553036" y="3071050"/>
                  <a:pt x="1460767" y="3177750"/>
                  <a:pt x="1460767" y="3177750"/>
                </a:cubicBezTo>
                <a:lnTo>
                  <a:pt x="1420161" y="3422898"/>
                </a:lnTo>
                <a:cubicBezTo>
                  <a:pt x="1420161" y="3422898"/>
                  <a:pt x="1424128" y="3550102"/>
                  <a:pt x="1435198" y="3586075"/>
                </a:cubicBezTo>
                <a:cubicBezTo>
                  <a:pt x="1446278" y="3622050"/>
                  <a:pt x="1459639" y="3683834"/>
                  <a:pt x="1459639" y="3683834"/>
                </a:cubicBezTo>
                <a:cubicBezTo>
                  <a:pt x="1459639" y="3683834"/>
                  <a:pt x="1447347" y="3667979"/>
                  <a:pt x="1432570" y="3683834"/>
                </a:cubicBezTo>
                <a:cubicBezTo>
                  <a:pt x="1417785" y="3699687"/>
                  <a:pt x="1396134" y="3737722"/>
                  <a:pt x="1388952" y="3770693"/>
                </a:cubicBezTo>
                <a:cubicBezTo>
                  <a:pt x="1381772" y="3803653"/>
                  <a:pt x="1371308" y="3840398"/>
                  <a:pt x="1359256" y="3863559"/>
                </a:cubicBezTo>
                <a:cubicBezTo>
                  <a:pt x="1347193" y="3886720"/>
                  <a:pt x="1301727" y="3920712"/>
                  <a:pt x="1301727" y="3920712"/>
                </a:cubicBezTo>
                <a:cubicBezTo>
                  <a:pt x="1301727" y="3920712"/>
                  <a:pt x="1342583" y="3863731"/>
                  <a:pt x="1346472" y="3847772"/>
                </a:cubicBezTo>
                <a:cubicBezTo>
                  <a:pt x="1350351" y="3831801"/>
                  <a:pt x="1353316" y="3800072"/>
                  <a:pt x="1366024" y="3775572"/>
                </a:cubicBezTo>
                <a:cubicBezTo>
                  <a:pt x="1378721" y="3751084"/>
                  <a:pt x="1417910" y="3666159"/>
                  <a:pt x="1417910" y="3666159"/>
                </a:cubicBezTo>
                <a:lnTo>
                  <a:pt x="1399860" y="3482678"/>
                </a:lnTo>
                <a:lnTo>
                  <a:pt x="1389328" y="3427778"/>
                </a:lnTo>
                <a:lnTo>
                  <a:pt x="1305107" y="3518778"/>
                </a:lnTo>
                <a:lnTo>
                  <a:pt x="1197954" y="3633823"/>
                </a:lnTo>
                <a:lnTo>
                  <a:pt x="1185170" y="3622927"/>
                </a:lnTo>
                <a:lnTo>
                  <a:pt x="1285931" y="3506369"/>
                </a:lnTo>
                <a:lnTo>
                  <a:pt x="1380309" y="3397706"/>
                </a:lnTo>
                <a:cubicBezTo>
                  <a:pt x="1380309" y="3397706"/>
                  <a:pt x="1405713" y="3265024"/>
                  <a:pt x="1393093" y="3250315"/>
                </a:cubicBezTo>
                <a:cubicBezTo>
                  <a:pt x="1380472" y="3235605"/>
                  <a:pt x="1158100" y="3327394"/>
                  <a:pt x="1158091" y="3327394"/>
                </a:cubicBezTo>
                <a:cubicBezTo>
                  <a:pt x="1158091" y="3327394"/>
                  <a:pt x="1080328" y="3385066"/>
                  <a:pt x="1048301" y="3404098"/>
                </a:cubicBezTo>
                <a:cubicBezTo>
                  <a:pt x="1016284" y="3423130"/>
                  <a:pt x="842642" y="3527797"/>
                  <a:pt x="842642" y="3527797"/>
                </a:cubicBezTo>
                <a:lnTo>
                  <a:pt x="839628" y="3507495"/>
                </a:lnTo>
                <a:cubicBezTo>
                  <a:pt x="839628" y="3507495"/>
                  <a:pt x="946876" y="3438484"/>
                  <a:pt x="970095" y="3420260"/>
                </a:cubicBezTo>
                <a:cubicBezTo>
                  <a:pt x="993325" y="3402046"/>
                  <a:pt x="1080262" y="3319875"/>
                  <a:pt x="1080262" y="3319875"/>
                </a:cubicBezTo>
                <a:cubicBezTo>
                  <a:pt x="1080262" y="3319875"/>
                  <a:pt x="1120000" y="3284865"/>
                  <a:pt x="1177652" y="3268740"/>
                </a:cubicBezTo>
                <a:cubicBezTo>
                  <a:pt x="1235295" y="3252616"/>
                  <a:pt x="1358495" y="3204445"/>
                  <a:pt x="1358504" y="3204445"/>
                </a:cubicBezTo>
                <a:lnTo>
                  <a:pt x="1416407" y="3163840"/>
                </a:lnTo>
                <a:lnTo>
                  <a:pt x="1514915" y="3006670"/>
                </a:lnTo>
                <a:cubicBezTo>
                  <a:pt x="1514915" y="3006670"/>
                  <a:pt x="1477324" y="3001595"/>
                  <a:pt x="1452122" y="2991257"/>
                </a:cubicBezTo>
                <a:cubicBezTo>
                  <a:pt x="1426920" y="2980917"/>
                  <a:pt x="1398734" y="2980725"/>
                  <a:pt x="1398734" y="2980725"/>
                </a:cubicBezTo>
                <a:cubicBezTo>
                  <a:pt x="1398734" y="2980725"/>
                  <a:pt x="1373262" y="3008930"/>
                  <a:pt x="1341957" y="3021714"/>
                </a:cubicBezTo>
                <a:cubicBezTo>
                  <a:pt x="1310642" y="3034489"/>
                  <a:pt x="1281050" y="3034498"/>
                  <a:pt x="1281050" y="3034498"/>
                </a:cubicBezTo>
                <a:cubicBezTo>
                  <a:pt x="1281050" y="3034498"/>
                  <a:pt x="1258871" y="3101566"/>
                  <a:pt x="1243449" y="3129993"/>
                </a:cubicBezTo>
                <a:cubicBezTo>
                  <a:pt x="1228018" y="3158429"/>
                  <a:pt x="1184044" y="3223620"/>
                  <a:pt x="1184044" y="3223620"/>
                </a:cubicBezTo>
                <a:lnTo>
                  <a:pt x="1162230" y="3231889"/>
                </a:lnTo>
                <a:cubicBezTo>
                  <a:pt x="1162230" y="3231889"/>
                  <a:pt x="1200890" y="3166093"/>
                  <a:pt x="1215620" y="3139399"/>
                </a:cubicBezTo>
                <a:cubicBezTo>
                  <a:pt x="1230357" y="3112694"/>
                  <a:pt x="1255098" y="3039380"/>
                  <a:pt x="1255107" y="3039380"/>
                </a:cubicBezTo>
                <a:cubicBezTo>
                  <a:pt x="1255107" y="3039380"/>
                  <a:pt x="1228239" y="3024669"/>
                  <a:pt x="1206223" y="3028106"/>
                </a:cubicBezTo>
                <a:cubicBezTo>
                  <a:pt x="1184208" y="3031534"/>
                  <a:pt x="1111095" y="3046897"/>
                  <a:pt x="1111095" y="3046897"/>
                </a:cubicBezTo>
                <a:lnTo>
                  <a:pt x="1111471" y="3037127"/>
                </a:lnTo>
                <a:cubicBezTo>
                  <a:pt x="1111471" y="3037127"/>
                  <a:pt x="1182196" y="3016516"/>
                  <a:pt x="1195692" y="3017199"/>
                </a:cubicBezTo>
                <a:cubicBezTo>
                  <a:pt x="1209189" y="3017883"/>
                  <a:pt x="1265629" y="3025094"/>
                  <a:pt x="1265629" y="3025094"/>
                </a:cubicBezTo>
                <a:cubicBezTo>
                  <a:pt x="1265629" y="3025094"/>
                  <a:pt x="1290359" y="3015785"/>
                  <a:pt x="1313761" y="3006294"/>
                </a:cubicBezTo>
                <a:cubicBezTo>
                  <a:pt x="1337163" y="2996801"/>
                  <a:pt x="1386326" y="2964563"/>
                  <a:pt x="1386326" y="2964563"/>
                </a:cubicBezTo>
                <a:lnTo>
                  <a:pt x="1315263" y="2922071"/>
                </a:lnTo>
                <a:lnTo>
                  <a:pt x="1223147" y="2833709"/>
                </a:lnTo>
                <a:lnTo>
                  <a:pt x="1231416" y="2811530"/>
                </a:lnTo>
                <a:lnTo>
                  <a:pt x="1314887" y="2907034"/>
                </a:lnTo>
                <a:lnTo>
                  <a:pt x="1403625" y="2955533"/>
                </a:lnTo>
                <a:cubicBezTo>
                  <a:pt x="1403625" y="2955533"/>
                  <a:pt x="1417775" y="2966296"/>
                  <a:pt x="1441590" y="2966440"/>
                </a:cubicBezTo>
                <a:cubicBezTo>
                  <a:pt x="1465407" y="2966584"/>
                  <a:pt x="1538818" y="2967036"/>
                  <a:pt x="1541609" y="2967941"/>
                </a:cubicBezTo>
                <a:cubicBezTo>
                  <a:pt x="1544401" y="2968856"/>
                  <a:pt x="1815849" y="2802885"/>
                  <a:pt x="1900687" y="2725806"/>
                </a:cubicBezTo>
                <a:cubicBezTo>
                  <a:pt x="1985515" y="2648717"/>
                  <a:pt x="2027130" y="2565593"/>
                  <a:pt x="2061228" y="2538938"/>
                </a:cubicBezTo>
                <a:cubicBezTo>
                  <a:pt x="2095334" y="2512272"/>
                  <a:pt x="2156403" y="2486252"/>
                  <a:pt x="2189442" y="2460733"/>
                </a:cubicBezTo>
                <a:cubicBezTo>
                  <a:pt x="2222489" y="2435212"/>
                  <a:pt x="2263142" y="2392297"/>
                  <a:pt x="2263142" y="2392297"/>
                </a:cubicBezTo>
                <a:cubicBezTo>
                  <a:pt x="2263142" y="2392297"/>
                  <a:pt x="2143524" y="2390633"/>
                  <a:pt x="2076650" y="2376886"/>
                </a:cubicBezTo>
                <a:cubicBezTo>
                  <a:pt x="2014317" y="2364064"/>
                  <a:pt x="1907453" y="2322361"/>
                  <a:pt x="1907453" y="2322361"/>
                </a:cubicBezTo>
                <a:cubicBezTo>
                  <a:pt x="1907453" y="2322361"/>
                  <a:pt x="1676910" y="2206131"/>
                  <a:pt x="1647635" y="2205428"/>
                </a:cubicBezTo>
                <a:cubicBezTo>
                  <a:pt x="1617206" y="2204707"/>
                  <a:pt x="1545335" y="2226491"/>
                  <a:pt x="1534842" y="2248670"/>
                </a:cubicBezTo>
                <a:cubicBezTo>
                  <a:pt x="1524350" y="2270851"/>
                  <a:pt x="1508523" y="2354696"/>
                  <a:pt x="1508523" y="2354696"/>
                </a:cubicBezTo>
                <a:lnTo>
                  <a:pt x="1499119" y="2359211"/>
                </a:lnTo>
                <a:lnTo>
                  <a:pt x="1521683" y="2251675"/>
                </a:lnTo>
                <a:cubicBezTo>
                  <a:pt x="1521683" y="2251675"/>
                  <a:pt x="1500148" y="2240296"/>
                  <a:pt x="1482579" y="2241528"/>
                </a:cubicBezTo>
                <a:cubicBezTo>
                  <a:pt x="1465012" y="2242751"/>
                  <a:pt x="1432570" y="2242278"/>
                  <a:pt x="1432570" y="2242278"/>
                </a:cubicBezTo>
                <a:cubicBezTo>
                  <a:pt x="1432570" y="2242278"/>
                  <a:pt x="1404769" y="2265738"/>
                  <a:pt x="1389704" y="2268222"/>
                </a:cubicBezTo>
                <a:cubicBezTo>
                  <a:pt x="1374638" y="2270696"/>
                  <a:pt x="1343834" y="2262582"/>
                  <a:pt x="1343834" y="2262582"/>
                </a:cubicBezTo>
                <a:lnTo>
                  <a:pt x="1347597" y="2252424"/>
                </a:lnTo>
                <a:cubicBezTo>
                  <a:pt x="1347597" y="2252424"/>
                  <a:pt x="1378442" y="2260752"/>
                  <a:pt x="1384824" y="2260329"/>
                </a:cubicBezTo>
                <a:cubicBezTo>
                  <a:pt x="1391196" y="2259896"/>
                  <a:pt x="1423551" y="2239642"/>
                  <a:pt x="1423551" y="2239642"/>
                </a:cubicBezTo>
                <a:lnTo>
                  <a:pt x="1373166" y="2217461"/>
                </a:lnTo>
                <a:lnTo>
                  <a:pt x="1378056" y="2209192"/>
                </a:lnTo>
                <a:lnTo>
                  <a:pt x="1437836" y="2230997"/>
                </a:lnTo>
                <a:cubicBezTo>
                  <a:pt x="1437836" y="2230997"/>
                  <a:pt x="1458823" y="2227118"/>
                  <a:pt x="1475062" y="2229870"/>
                </a:cubicBezTo>
                <a:cubicBezTo>
                  <a:pt x="1491292" y="2232623"/>
                  <a:pt x="1523936" y="2237013"/>
                  <a:pt x="1523936" y="2237013"/>
                </a:cubicBezTo>
                <a:lnTo>
                  <a:pt x="1478440" y="2203927"/>
                </a:lnTo>
                <a:lnTo>
                  <a:pt x="1485959" y="2197911"/>
                </a:lnTo>
                <a:cubicBezTo>
                  <a:pt x="1485959" y="2197911"/>
                  <a:pt x="1509341" y="2210010"/>
                  <a:pt x="1519421" y="2219714"/>
                </a:cubicBezTo>
                <a:cubicBezTo>
                  <a:pt x="1529508" y="2229428"/>
                  <a:pt x="1537094" y="2230621"/>
                  <a:pt x="1537094" y="2230621"/>
                </a:cubicBezTo>
                <a:cubicBezTo>
                  <a:pt x="1537094" y="2230621"/>
                  <a:pt x="1566590" y="2211310"/>
                  <a:pt x="1579586" y="2207306"/>
                </a:cubicBezTo>
                <a:cubicBezTo>
                  <a:pt x="1592581" y="2203301"/>
                  <a:pt x="1621317" y="2194521"/>
                  <a:pt x="1621317" y="2194521"/>
                </a:cubicBezTo>
                <a:cubicBezTo>
                  <a:pt x="1621317" y="2194521"/>
                  <a:pt x="1563894" y="2161705"/>
                  <a:pt x="1548753" y="2153167"/>
                </a:cubicBezTo>
                <a:cubicBezTo>
                  <a:pt x="1533600" y="2144628"/>
                  <a:pt x="1493486" y="2116692"/>
                  <a:pt x="1493477" y="2116692"/>
                </a:cubicBezTo>
                <a:cubicBezTo>
                  <a:pt x="1493477" y="2116692"/>
                  <a:pt x="1419007" y="2101088"/>
                  <a:pt x="1397233" y="2100904"/>
                </a:cubicBezTo>
                <a:cubicBezTo>
                  <a:pt x="1375447" y="2100712"/>
                  <a:pt x="1258861" y="2105795"/>
                  <a:pt x="1258861" y="2105795"/>
                </a:cubicBezTo>
                <a:cubicBezTo>
                  <a:pt x="1258861" y="2105795"/>
                  <a:pt x="1208322" y="2089333"/>
                  <a:pt x="1190812" y="2080602"/>
                </a:cubicBezTo>
                <a:cubicBezTo>
                  <a:pt x="1173301" y="2071861"/>
                  <a:pt x="1125390" y="2043377"/>
                  <a:pt x="1125381" y="2043377"/>
                </a:cubicBezTo>
                <a:lnTo>
                  <a:pt x="1027248" y="2049393"/>
                </a:lnTo>
                <a:cubicBezTo>
                  <a:pt x="1027248" y="2049393"/>
                  <a:pt x="941843" y="2000972"/>
                  <a:pt x="908063" y="1989238"/>
                </a:cubicBezTo>
                <a:cubicBezTo>
                  <a:pt x="874284" y="1977493"/>
                  <a:pt x="754280" y="1945620"/>
                  <a:pt x="754280" y="1945620"/>
                </a:cubicBezTo>
                <a:lnTo>
                  <a:pt x="755406" y="1936214"/>
                </a:lnTo>
                <a:cubicBezTo>
                  <a:pt x="755406" y="1936214"/>
                  <a:pt x="886335" y="1967038"/>
                  <a:pt x="907313" y="1975318"/>
                </a:cubicBezTo>
                <a:cubicBezTo>
                  <a:pt x="928279" y="1983607"/>
                  <a:pt x="1031388" y="2030968"/>
                  <a:pt x="1031388" y="2030968"/>
                </a:cubicBezTo>
                <a:lnTo>
                  <a:pt x="1126142" y="2030968"/>
                </a:lnTo>
                <a:lnTo>
                  <a:pt x="1253221" y="2088871"/>
                </a:lnTo>
                <a:cubicBezTo>
                  <a:pt x="1253221" y="2088871"/>
                  <a:pt x="1356800" y="2083904"/>
                  <a:pt x="1378432" y="2083231"/>
                </a:cubicBezTo>
                <a:cubicBezTo>
                  <a:pt x="1400053" y="2082566"/>
                  <a:pt x="1474676" y="2092259"/>
                  <a:pt x="1474686" y="2092259"/>
                </a:cubicBezTo>
                <a:cubicBezTo>
                  <a:pt x="1474686" y="2092259"/>
                  <a:pt x="1461277" y="2034954"/>
                  <a:pt x="1432570" y="2008029"/>
                </a:cubicBezTo>
                <a:cubicBezTo>
                  <a:pt x="1418054" y="1994417"/>
                  <a:pt x="1372530" y="1961445"/>
                  <a:pt x="1326170" y="1936590"/>
                </a:cubicBezTo>
                <a:cubicBezTo>
                  <a:pt x="1280858" y="1912303"/>
                  <a:pt x="1234794" y="1895986"/>
                  <a:pt x="1234794" y="1895986"/>
                </a:cubicBezTo>
                <a:lnTo>
                  <a:pt x="1256608" y="1888467"/>
                </a:lnTo>
                <a:cubicBezTo>
                  <a:pt x="1256608" y="1888467"/>
                  <a:pt x="1326815" y="1920447"/>
                  <a:pt x="1344961" y="1932836"/>
                </a:cubicBezTo>
                <a:cubicBezTo>
                  <a:pt x="1363116" y="1945216"/>
                  <a:pt x="1411894" y="1972690"/>
                  <a:pt x="1411894" y="1972690"/>
                </a:cubicBezTo>
                <a:cubicBezTo>
                  <a:pt x="1411894" y="1972690"/>
                  <a:pt x="1409795" y="1908915"/>
                  <a:pt x="1403999" y="1886214"/>
                </a:cubicBezTo>
                <a:cubicBezTo>
                  <a:pt x="1394460" y="1848903"/>
                  <a:pt x="1374293" y="1797478"/>
                  <a:pt x="1374293" y="1797478"/>
                </a:cubicBezTo>
                <a:lnTo>
                  <a:pt x="1387827" y="1794840"/>
                </a:lnTo>
                <a:cubicBezTo>
                  <a:pt x="1387827" y="1794840"/>
                  <a:pt x="1418362" y="1866471"/>
                  <a:pt x="1420537" y="1893358"/>
                </a:cubicBezTo>
                <a:cubicBezTo>
                  <a:pt x="1422714" y="1920244"/>
                  <a:pt x="1433321" y="1985848"/>
                  <a:pt x="1433321" y="1985848"/>
                </a:cubicBezTo>
                <a:cubicBezTo>
                  <a:pt x="1433321" y="1985848"/>
                  <a:pt x="1461528" y="2014362"/>
                  <a:pt x="1473551" y="2042625"/>
                </a:cubicBezTo>
                <a:cubicBezTo>
                  <a:pt x="1485584" y="2070889"/>
                  <a:pt x="1505885" y="2101280"/>
                  <a:pt x="1505885" y="2101280"/>
                </a:cubicBezTo>
                <a:cubicBezTo>
                  <a:pt x="1505885" y="2101280"/>
                  <a:pt x="1531511" y="2124633"/>
                  <a:pt x="1566426" y="2146024"/>
                </a:cubicBezTo>
                <a:cubicBezTo>
                  <a:pt x="1601159" y="2167308"/>
                  <a:pt x="1645084" y="2186531"/>
                  <a:pt x="1663433" y="2196034"/>
                </a:cubicBezTo>
                <a:cubicBezTo>
                  <a:pt x="1698223" y="2214045"/>
                  <a:pt x="1910833" y="2284009"/>
                  <a:pt x="1910833" y="2284009"/>
                </a:cubicBezTo>
                <a:cubicBezTo>
                  <a:pt x="1910833" y="2284009"/>
                  <a:pt x="2045160" y="2334654"/>
                  <a:pt x="2071759" y="2344176"/>
                </a:cubicBezTo>
                <a:cubicBezTo>
                  <a:pt x="2098356" y="2353686"/>
                  <a:pt x="2168457" y="2386753"/>
                  <a:pt x="2248471" y="2370494"/>
                </a:cubicBezTo>
                <a:cubicBezTo>
                  <a:pt x="2328496" y="2354225"/>
                  <a:pt x="2552590" y="2262802"/>
                  <a:pt x="2651541" y="2233624"/>
                </a:cubicBezTo>
                <a:cubicBezTo>
                  <a:pt x="2750491" y="2204457"/>
                  <a:pt x="3226809" y="2077964"/>
                  <a:pt x="3226809" y="2077964"/>
                </a:cubicBezTo>
                <a:lnTo>
                  <a:pt x="3180939" y="2018184"/>
                </a:lnTo>
                <a:lnTo>
                  <a:pt x="2990681" y="1973066"/>
                </a:lnTo>
                <a:cubicBezTo>
                  <a:pt x="2990681" y="1973066"/>
                  <a:pt x="2805488" y="1859482"/>
                  <a:pt x="2766596" y="1830940"/>
                </a:cubicBezTo>
                <a:cubicBezTo>
                  <a:pt x="2727697" y="1802398"/>
                  <a:pt x="2450762" y="1659107"/>
                  <a:pt x="2450762" y="1659107"/>
                </a:cubicBezTo>
                <a:lnTo>
                  <a:pt x="2473693" y="1642193"/>
                </a:lnTo>
                <a:cubicBezTo>
                  <a:pt x="2473693" y="1642193"/>
                  <a:pt x="2700299" y="1752542"/>
                  <a:pt x="2727870" y="1771160"/>
                </a:cubicBezTo>
                <a:cubicBezTo>
                  <a:pt x="2755440" y="1789767"/>
                  <a:pt x="2848229" y="1861658"/>
                  <a:pt x="2871497" y="1876810"/>
                </a:cubicBezTo>
                <a:cubicBezTo>
                  <a:pt x="2894763" y="1891961"/>
                  <a:pt x="3009481" y="1949750"/>
                  <a:pt x="3009481" y="1949750"/>
                </a:cubicBezTo>
                <a:cubicBezTo>
                  <a:pt x="3009481" y="1949750"/>
                  <a:pt x="3141423" y="1980371"/>
                  <a:pt x="3166277" y="1986975"/>
                </a:cubicBezTo>
                <a:cubicBezTo>
                  <a:pt x="3191124" y="1993578"/>
                  <a:pt x="3304639" y="2069695"/>
                  <a:pt x="3304639" y="2069695"/>
                </a:cubicBezTo>
                <a:cubicBezTo>
                  <a:pt x="3304639" y="2069695"/>
                  <a:pt x="3380245" y="2077676"/>
                  <a:pt x="3455034" y="2056537"/>
                </a:cubicBezTo>
                <a:cubicBezTo>
                  <a:pt x="3529832" y="2035396"/>
                  <a:pt x="3562946" y="2029091"/>
                  <a:pt x="3562946" y="2029091"/>
                </a:cubicBezTo>
                <a:lnTo>
                  <a:pt x="3471977" y="1983597"/>
                </a:lnTo>
                <a:cubicBezTo>
                  <a:pt x="3471977" y="1983597"/>
                  <a:pt x="3355736" y="1689325"/>
                  <a:pt x="3306141" y="1662496"/>
                </a:cubicBezTo>
                <a:cubicBezTo>
                  <a:pt x="3256555" y="1635666"/>
                  <a:pt x="3142905" y="1621920"/>
                  <a:pt x="3083557" y="1576397"/>
                </a:cubicBezTo>
                <a:cubicBezTo>
                  <a:pt x="3024211" y="1530874"/>
                  <a:pt x="2883529" y="1395545"/>
                  <a:pt x="2883529" y="1395545"/>
                </a:cubicBezTo>
                <a:cubicBezTo>
                  <a:pt x="2883529" y="1395545"/>
                  <a:pt x="2860166" y="1351513"/>
                  <a:pt x="2846680" y="1318841"/>
                </a:cubicBezTo>
                <a:cubicBezTo>
                  <a:pt x="2833193" y="1286159"/>
                  <a:pt x="2870398" y="1237987"/>
                  <a:pt x="2842540" y="1205287"/>
                </a:cubicBezTo>
                <a:cubicBezTo>
                  <a:pt x="2814691" y="1172586"/>
                  <a:pt x="2530470" y="996989"/>
                  <a:pt x="2530470" y="996989"/>
                </a:cubicBezTo>
                <a:lnTo>
                  <a:pt x="2307511" y="972548"/>
                </a:lnTo>
                <a:lnTo>
                  <a:pt x="2301495" y="956759"/>
                </a:lnTo>
                <a:lnTo>
                  <a:pt x="2431586" y="968409"/>
                </a:lnTo>
                <a:lnTo>
                  <a:pt x="2519948" y="980065"/>
                </a:lnTo>
                <a:cubicBezTo>
                  <a:pt x="2519948" y="980065"/>
                  <a:pt x="2502023" y="940900"/>
                  <a:pt x="2484974" y="909006"/>
                </a:cubicBezTo>
                <a:cubicBezTo>
                  <a:pt x="2467927" y="877110"/>
                  <a:pt x="2472191" y="804856"/>
                  <a:pt x="2472191" y="804856"/>
                </a:cubicBezTo>
                <a:lnTo>
                  <a:pt x="2489865" y="802975"/>
                </a:lnTo>
                <a:cubicBezTo>
                  <a:pt x="2489865" y="802975"/>
                  <a:pt x="2488094" y="866134"/>
                  <a:pt x="2494379" y="887949"/>
                </a:cubicBezTo>
                <a:cubicBezTo>
                  <a:pt x="2500656" y="909765"/>
                  <a:pt x="2535735" y="975176"/>
                  <a:pt x="2535735" y="975176"/>
                </a:cubicBezTo>
                <a:lnTo>
                  <a:pt x="2693271" y="1066550"/>
                </a:lnTo>
                <a:lnTo>
                  <a:pt x="2742155" y="1090982"/>
                </a:lnTo>
                <a:lnTo>
                  <a:pt x="2724106" y="1040606"/>
                </a:lnTo>
                <a:lnTo>
                  <a:pt x="2721477" y="952996"/>
                </a:lnTo>
                <a:lnTo>
                  <a:pt x="2704554" y="898102"/>
                </a:lnTo>
                <a:lnTo>
                  <a:pt x="2714710" y="895846"/>
                </a:lnTo>
                <a:lnTo>
                  <a:pt x="2735011" y="951870"/>
                </a:lnTo>
                <a:lnTo>
                  <a:pt x="2738767" y="1039095"/>
                </a:lnTo>
                <a:lnTo>
                  <a:pt x="2753438" y="1090231"/>
                </a:lnTo>
                <a:lnTo>
                  <a:pt x="2811341" y="1141743"/>
                </a:lnTo>
                <a:lnTo>
                  <a:pt x="2845553" y="1093620"/>
                </a:lnTo>
                <a:lnTo>
                  <a:pt x="2856084" y="1065789"/>
                </a:lnTo>
                <a:lnTo>
                  <a:pt x="2828255" y="1003757"/>
                </a:lnTo>
                <a:lnTo>
                  <a:pt x="2838411" y="954497"/>
                </a:lnTo>
                <a:lnTo>
                  <a:pt x="2855325" y="959764"/>
                </a:lnTo>
                <a:lnTo>
                  <a:pt x="2844427" y="1003757"/>
                </a:lnTo>
                <a:cubicBezTo>
                  <a:pt x="2844427" y="1003757"/>
                  <a:pt x="2894398" y="1078872"/>
                  <a:pt x="2863603" y="1112796"/>
                </a:cubicBezTo>
                <a:cubicBezTo>
                  <a:pt x="2832808" y="1146719"/>
                  <a:pt x="2826376" y="1160168"/>
                  <a:pt x="2826376" y="1160168"/>
                </a:cubicBezTo>
                <a:lnTo>
                  <a:pt x="2862100" y="1177091"/>
                </a:lnTo>
                <a:cubicBezTo>
                  <a:pt x="2862100" y="1177091"/>
                  <a:pt x="2871910" y="1250946"/>
                  <a:pt x="2889545" y="1309060"/>
                </a:cubicBezTo>
                <a:cubicBezTo>
                  <a:pt x="2907183" y="1367175"/>
                  <a:pt x="2988805" y="1441039"/>
                  <a:pt x="2988805" y="1441039"/>
                </a:cubicBezTo>
                <a:lnTo>
                  <a:pt x="2968127" y="1369976"/>
                </a:lnTo>
                <a:lnTo>
                  <a:pt x="2978283" y="1355305"/>
                </a:lnTo>
                <a:lnTo>
                  <a:pt x="2956845" y="1292146"/>
                </a:lnTo>
                <a:lnTo>
                  <a:pt x="2966249" y="1286881"/>
                </a:lnTo>
                <a:lnTo>
                  <a:pt x="2992569" y="1357192"/>
                </a:lnTo>
                <a:lnTo>
                  <a:pt x="2984289" y="1376368"/>
                </a:lnTo>
                <a:lnTo>
                  <a:pt x="3004977" y="1445544"/>
                </a:lnTo>
                <a:cubicBezTo>
                  <a:pt x="3004977" y="1445544"/>
                  <a:pt x="3014093" y="1483973"/>
                  <a:pt x="3071901" y="1521121"/>
                </a:cubicBezTo>
                <a:cubicBezTo>
                  <a:pt x="3129707" y="1558270"/>
                  <a:pt x="3253705" y="1563440"/>
                  <a:pt x="3329081" y="1623392"/>
                </a:cubicBezTo>
                <a:cubicBezTo>
                  <a:pt x="3404457" y="1683337"/>
                  <a:pt x="3436849" y="1745677"/>
                  <a:pt x="3481699" y="1841096"/>
                </a:cubicBezTo>
                <a:cubicBezTo>
                  <a:pt x="3526655" y="1936503"/>
                  <a:pt x="3643808" y="2032720"/>
                  <a:pt x="3712639" y="2057287"/>
                </a:cubicBezTo>
                <a:cubicBezTo>
                  <a:pt x="3781371" y="2081853"/>
                  <a:pt x="3979965" y="2077262"/>
                  <a:pt x="4050238" y="2141885"/>
                </a:cubicBezTo>
                <a:cubicBezTo>
                  <a:pt x="4120511" y="2206507"/>
                  <a:pt x="4110885" y="2225548"/>
                  <a:pt x="4238243" y="2243030"/>
                </a:cubicBezTo>
                <a:cubicBezTo>
                  <a:pt x="4365505" y="2260502"/>
                  <a:pt x="4458015" y="2284153"/>
                  <a:pt x="4553317" y="2257315"/>
                </a:cubicBezTo>
                <a:cubicBezTo>
                  <a:pt x="4648619" y="2230477"/>
                  <a:pt x="4688666" y="2205053"/>
                  <a:pt x="4688666" y="2205053"/>
                </a:cubicBezTo>
                <a:cubicBezTo>
                  <a:pt x="4688666" y="2205053"/>
                  <a:pt x="4667873" y="2144781"/>
                  <a:pt x="4602989" y="2121582"/>
                </a:cubicBezTo>
                <a:cubicBezTo>
                  <a:pt x="4538011" y="2098382"/>
                  <a:pt x="4519913" y="2073941"/>
                  <a:pt x="4475823" y="2047141"/>
                </a:cubicBezTo>
                <a:cubicBezTo>
                  <a:pt x="4431831" y="2020331"/>
                  <a:pt x="4332870" y="2005535"/>
                  <a:pt x="4293499" y="1993743"/>
                </a:cubicBezTo>
                <a:cubicBezTo>
                  <a:pt x="4254127" y="1981959"/>
                  <a:pt x="4181350" y="1965499"/>
                  <a:pt x="4128790" y="1980959"/>
                </a:cubicBezTo>
                <a:cubicBezTo>
                  <a:pt x="4076229" y="1996429"/>
                  <a:pt x="3966968" y="1984675"/>
                  <a:pt x="3948294" y="1977955"/>
                </a:cubicBezTo>
                <a:cubicBezTo>
                  <a:pt x="3929714" y="1971236"/>
                  <a:pt x="3899487" y="1946370"/>
                  <a:pt x="3899487" y="1946370"/>
                </a:cubicBezTo>
                <a:lnTo>
                  <a:pt x="3904396" y="1939978"/>
                </a:lnTo>
                <a:cubicBezTo>
                  <a:pt x="3904396" y="1939978"/>
                  <a:pt x="3939245" y="1966355"/>
                  <a:pt x="3953204" y="1969300"/>
                </a:cubicBezTo>
                <a:cubicBezTo>
                  <a:pt x="3967258" y="1972257"/>
                  <a:pt x="4093557" y="1980612"/>
                  <a:pt x="4117913" y="1975693"/>
                </a:cubicBezTo>
                <a:cubicBezTo>
                  <a:pt x="4142268" y="1970783"/>
                  <a:pt x="4244597" y="1963863"/>
                  <a:pt x="4279636" y="1971563"/>
                </a:cubicBezTo>
                <a:cubicBezTo>
                  <a:pt x="4314580" y="1979255"/>
                  <a:pt x="4363963" y="1991317"/>
                  <a:pt x="4390149" y="1990739"/>
                </a:cubicBezTo>
                <a:cubicBezTo>
                  <a:pt x="4416333" y="1990162"/>
                  <a:pt x="4449063" y="1984406"/>
                  <a:pt x="4469471" y="2005400"/>
                </a:cubicBezTo>
                <a:cubicBezTo>
                  <a:pt x="4489879" y="2026396"/>
                  <a:pt x="4542825" y="2066692"/>
                  <a:pt x="4542825" y="2066692"/>
                </a:cubicBezTo>
                <a:lnTo>
                  <a:pt x="4539744" y="2023825"/>
                </a:lnTo>
                <a:cubicBezTo>
                  <a:pt x="4539744" y="2023825"/>
                  <a:pt x="4562173" y="2057769"/>
                  <a:pt x="4592785" y="2082479"/>
                </a:cubicBezTo>
                <a:cubicBezTo>
                  <a:pt x="4623397" y="2107190"/>
                  <a:pt x="4665755" y="2121208"/>
                  <a:pt x="4683756" y="2143386"/>
                </a:cubicBezTo>
                <a:cubicBezTo>
                  <a:pt x="4701855" y="2165575"/>
                  <a:pt x="4732659" y="2204677"/>
                  <a:pt x="4732659" y="2204677"/>
                </a:cubicBezTo>
                <a:cubicBezTo>
                  <a:pt x="4732659" y="2204677"/>
                  <a:pt x="4740455" y="2222958"/>
                  <a:pt x="4797347" y="2221226"/>
                </a:cubicBezTo>
                <a:cubicBezTo>
                  <a:pt x="4818719" y="2220572"/>
                  <a:pt x="4827575" y="2218790"/>
                  <a:pt x="4851065" y="2216711"/>
                </a:cubicBezTo>
                <a:cubicBezTo>
                  <a:pt x="4755473" y="2157826"/>
                  <a:pt x="4700410" y="2124548"/>
                  <a:pt x="4539744" y="2023825"/>
                </a:cubicBezTo>
                <a:cubicBezTo>
                  <a:pt x="4255859" y="1845774"/>
                  <a:pt x="3952242" y="1651126"/>
                  <a:pt x="3869742" y="1582413"/>
                </a:cubicBezTo>
                <a:cubicBezTo>
                  <a:pt x="3719473" y="1457173"/>
                  <a:pt x="3545427" y="1150743"/>
                  <a:pt x="3387735" y="873287"/>
                </a:cubicBezTo>
                <a:cubicBezTo>
                  <a:pt x="3323208" y="860704"/>
                  <a:pt x="3011620" y="800146"/>
                  <a:pt x="2936919" y="779287"/>
                </a:cubicBezTo>
                <a:cubicBezTo>
                  <a:pt x="2851185" y="755344"/>
                  <a:pt x="2688458" y="610208"/>
                  <a:pt x="2609050" y="589036"/>
                </a:cubicBezTo>
                <a:cubicBezTo>
                  <a:pt x="2529650" y="567862"/>
                  <a:pt x="2335302" y="575454"/>
                  <a:pt x="2222527" y="671001"/>
                </a:cubicBezTo>
                <a:cubicBezTo>
                  <a:pt x="2142791" y="738563"/>
                  <a:pt x="1973520" y="881759"/>
                  <a:pt x="1937903" y="948857"/>
                </a:cubicBezTo>
                <a:cubicBezTo>
                  <a:pt x="1919073" y="984330"/>
                  <a:pt x="1853623" y="1021335"/>
                  <a:pt x="1818717" y="1070680"/>
                </a:cubicBezTo>
                <a:cubicBezTo>
                  <a:pt x="1783571" y="1120362"/>
                  <a:pt x="1767582" y="1167685"/>
                  <a:pt x="1767582" y="1167685"/>
                </a:cubicBezTo>
                <a:lnTo>
                  <a:pt x="1748781" y="1153400"/>
                </a:lnTo>
                <a:lnTo>
                  <a:pt x="1779614" y="1095497"/>
                </a:lnTo>
                <a:cubicBezTo>
                  <a:pt x="1779614" y="1095497"/>
                  <a:pt x="1724589" y="1150502"/>
                  <a:pt x="1690127" y="1201532"/>
                </a:cubicBezTo>
                <a:cubicBezTo>
                  <a:pt x="1655741" y="1252438"/>
                  <a:pt x="1604027" y="1351927"/>
                  <a:pt x="1604027" y="1351927"/>
                </a:cubicBezTo>
                <a:lnTo>
                  <a:pt x="1600264" y="1349665"/>
                </a:lnTo>
                <a:cubicBezTo>
                  <a:pt x="1600264" y="1349665"/>
                  <a:pt x="1645855" y="1231009"/>
                  <a:pt x="1681106" y="1179718"/>
                </a:cubicBezTo>
                <a:cubicBezTo>
                  <a:pt x="1713894" y="1132001"/>
                  <a:pt x="1763913" y="1090481"/>
                  <a:pt x="1821345" y="1031202"/>
                </a:cubicBezTo>
                <a:cubicBezTo>
                  <a:pt x="1878777" y="971922"/>
                  <a:pt x="1931404" y="903387"/>
                  <a:pt x="1989038" y="821023"/>
                </a:cubicBezTo>
                <a:cubicBezTo>
                  <a:pt x="2046682" y="738660"/>
                  <a:pt x="2058975" y="700329"/>
                  <a:pt x="2058975" y="700329"/>
                </a:cubicBezTo>
                <a:cubicBezTo>
                  <a:pt x="2058975" y="700329"/>
                  <a:pt x="2022827" y="704470"/>
                  <a:pt x="1966483" y="713489"/>
                </a:cubicBezTo>
                <a:cubicBezTo>
                  <a:pt x="1890598" y="725636"/>
                  <a:pt x="1777795" y="746288"/>
                  <a:pt x="1666060" y="777031"/>
                </a:cubicBezTo>
                <a:cubicBezTo>
                  <a:pt x="1602391" y="794548"/>
                  <a:pt x="1477314" y="799215"/>
                  <a:pt x="1477314" y="799215"/>
                </a:cubicBezTo>
                <a:cubicBezTo>
                  <a:pt x="1477314" y="799215"/>
                  <a:pt x="1256301" y="801457"/>
                  <a:pt x="1230290" y="813126"/>
                </a:cubicBezTo>
                <a:cubicBezTo>
                  <a:pt x="1188578" y="831833"/>
                  <a:pt x="1098878" y="909310"/>
                  <a:pt x="1091543" y="933445"/>
                </a:cubicBezTo>
                <a:cubicBezTo>
                  <a:pt x="1083333" y="960485"/>
                  <a:pt x="1102826" y="1056395"/>
                  <a:pt x="1102826" y="1056395"/>
                </a:cubicBezTo>
                <a:cubicBezTo>
                  <a:pt x="1102826" y="1056395"/>
                  <a:pt x="1120972" y="1095583"/>
                  <a:pt x="1158476" y="1139866"/>
                </a:cubicBezTo>
                <a:cubicBezTo>
                  <a:pt x="1195971" y="1184138"/>
                  <a:pt x="1252093" y="1237997"/>
                  <a:pt x="1252093" y="1237997"/>
                </a:cubicBezTo>
                <a:lnTo>
                  <a:pt x="1250592" y="1248154"/>
                </a:lnTo>
                <a:cubicBezTo>
                  <a:pt x="1250592" y="1248154"/>
                  <a:pt x="1185451" y="1189162"/>
                  <a:pt x="1148320" y="1148135"/>
                </a:cubicBezTo>
                <a:cubicBezTo>
                  <a:pt x="1111192" y="1107116"/>
                  <a:pt x="1102075" y="1084214"/>
                  <a:pt x="1102075" y="1084214"/>
                </a:cubicBezTo>
                <a:lnTo>
                  <a:pt x="1074246" y="1289133"/>
                </a:lnTo>
                <a:lnTo>
                  <a:pt x="1062972" y="1280864"/>
                </a:lnTo>
                <a:cubicBezTo>
                  <a:pt x="1062972" y="1280864"/>
                  <a:pt x="1088531" y="1102774"/>
                  <a:pt x="1086654" y="1066550"/>
                </a:cubicBezTo>
                <a:cubicBezTo>
                  <a:pt x="1084853" y="1031616"/>
                  <a:pt x="1079953" y="944592"/>
                  <a:pt x="1074246" y="945478"/>
                </a:cubicBezTo>
                <a:cubicBezTo>
                  <a:pt x="1037115" y="951263"/>
                  <a:pt x="936259" y="1069553"/>
                  <a:pt x="936259" y="1069553"/>
                </a:cubicBezTo>
                <a:cubicBezTo>
                  <a:pt x="936259" y="1069553"/>
                  <a:pt x="894134" y="1109936"/>
                  <a:pt x="869712" y="1172952"/>
                </a:cubicBezTo>
                <a:cubicBezTo>
                  <a:pt x="845290" y="1235966"/>
                  <a:pt x="847349" y="1301658"/>
                  <a:pt x="838503" y="1321468"/>
                </a:cubicBezTo>
                <a:cubicBezTo>
                  <a:pt x="826104" y="1349221"/>
                  <a:pt x="688484" y="1525262"/>
                  <a:pt x="688484" y="1525262"/>
                </a:cubicBezTo>
                <a:lnTo>
                  <a:pt x="469279" y="1814778"/>
                </a:lnTo>
                <a:lnTo>
                  <a:pt x="680579" y="1519619"/>
                </a:lnTo>
                <a:lnTo>
                  <a:pt x="825343" y="1318090"/>
                </a:lnTo>
                <a:lnTo>
                  <a:pt x="856552" y="1170699"/>
                </a:lnTo>
                <a:cubicBezTo>
                  <a:pt x="856552" y="1170699"/>
                  <a:pt x="915717" y="1077457"/>
                  <a:pt x="909565" y="1071806"/>
                </a:cubicBezTo>
                <a:cubicBezTo>
                  <a:pt x="903567" y="1066309"/>
                  <a:pt x="743538" y="1097105"/>
                  <a:pt x="735480" y="1104516"/>
                </a:cubicBezTo>
                <a:cubicBezTo>
                  <a:pt x="725825" y="1113402"/>
                  <a:pt x="574553" y="1278226"/>
                  <a:pt x="574553" y="1278226"/>
                </a:cubicBezTo>
                <a:lnTo>
                  <a:pt x="565909" y="1272595"/>
                </a:lnTo>
                <a:cubicBezTo>
                  <a:pt x="565909" y="1272595"/>
                  <a:pt x="724438" y="1106336"/>
                  <a:pt x="721194" y="1101138"/>
                </a:cubicBezTo>
                <a:cubicBezTo>
                  <a:pt x="719173" y="1097904"/>
                  <a:pt x="672329" y="1086909"/>
                  <a:pt x="627191" y="1083464"/>
                </a:cubicBezTo>
                <a:cubicBezTo>
                  <a:pt x="583777" y="1080153"/>
                  <a:pt x="541843" y="1084214"/>
                  <a:pt x="541843" y="1084214"/>
                </a:cubicBezTo>
                <a:cubicBezTo>
                  <a:pt x="541843" y="1084214"/>
                  <a:pt x="493451" y="1110360"/>
                  <a:pt x="455369" y="1129335"/>
                </a:cubicBezTo>
                <a:cubicBezTo>
                  <a:pt x="432276" y="1140847"/>
                  <a:pt x="385808" y="1151523"/>
                  <a:pt x="385808" y="1151523"/>
                </a:cubicBezTo>
                <a:lnTo>
                  <a:pt x="333921" y="1192502"/>
                </a:lnTo>
                <a:lnTo>
                  <a:pt x="328281" y="1187987"/>
                </a:lnTo>
                <a:lnTo>
                  <a:pt x="379792" y="1142117"/>
                </a:lnTo>
                <a:cubicBezTo>
                  <a:pt x="379792" y="1142117"/>
                  <a:pt x="416911" y="1134609"/>
                  <a:pt x="451230" y="1118061"/>
                </a:cubicBezTo>
                <a:cubicBezTo>
                  <a:pt x="485548" y="1101504"/>
                  <a:pt x="517757" y="1082462"/>
                  <a:pt x="520414" y="1073317"/>
                </a:cubicBezTo>
                <a:cubicBezTo>
                  <a:pt x="523515" y="1062593"/>
                  <a:pt x="501989" y="1062411"/>
                  <a:pt x="501989" y="1062411"/>
                </a:cubicBezTo>
                <a:lnTo>
                  <a:pt x="501238" y="1056769"/>
                </a:lnTo>
                <a:lnTo>
                  <a:pt x="545607" y="1058646"/>
                </a:lnTo>
                <a:cubicBezTo>
                  <a:pt x="545607" y="1058646"/>
                  <a:pt x="679011" y="1065780"/>
                  <a:pt x="724197" y="1075195"/>
                </a:cubicBezTo>
                <a:cubicBezTo>
                  <a:pt x="781648" y="1064220"/>
                  <a:pt x="826979" y="1054556"/>
                  <a:pt x="926113" y="1043235"/>
                </a:cubicBezTo>
                <a:cubicBezTo>
                  <a:pt x="932995" y="1042445"/>
                  <a:pt x="965407" y="1019496"/>
                  <a:pt x="997550" y="986082"/>
                </a:cubicBezTo>
                <a:cubicBezTo>
                  <a:pt x="1020943" y="961756"/>
                  <a:pt x="1044961" y="932665"/>
                  <a:pt x="1065976" y="904870"/>
                </a:cubicBezTo>
                <a:cubicBezTo>
                  <a:pt x="1103153" y="855707"/>
                  <a:pt x="1130877" y="810851"/>
                  <a:pt x="1128019" y="805231"/>
                </a:cubicBezTo>
                <a:cubicBezTo>
                  <a:pt x="1120047" y="789543"/>
                  <a:pt x="947954" y="797127"/>
                  <a:pt x="826468" y="791696"/>
                </a:cubicBezTo>
                <a:cubicBezTo>
                  <a:pt x="750623" y="788303"/>
                  <a:pt x="678924" y="774492"/>
                  <a:pt x="632832" y="769512"/>
                </a:cubicBezTo>
                <a:cubicBezTo>
                  <a:pt x="604580" y="766459"/>
                  <a:pt x="583950" y="770641"/>
                  <a:pt x="583959" y="770641"/>
                </a:cubicBezTo>
                <a:cubicBezTo>
                  <a:pt x="583959" y="770641"/>
                  <a:pt x="505360" y="709979"/>
                  <a:pt x="463263" y="687921"/>
                </a:cubicBezTo>
                <a:cubicBezTo>
                  <a:pt x="450632" y="681304"/>
                  <a:pt x="398668" y="654948"/>
                  <a:pt x="375277" y="648441"/>
                </a:cubicBezTo>
                <a:cubicBezTo>
                  <a:pt x="320705" y="633260"/>
                  <a:pt x="267364" y="640922"/>
                  <a:pt x="267364" y="640922"/>
                </a:cubicBezTo>
                <a:cubicBezTo>
                  <a:pt x="267364" y="640922"/>
                  <a:pt x="322783" y="610385"/>
                  <a:pt x="378664" y="625882"/>
                </a:cubicBezTo>
                <a:cubicBezTo>
                  <a:pt x="478125" y="653464"/>
                  <a:pt x="578376" y="732456"/>
                  <a:pt x="611029" y="734920"/>
                </a:cubicBezTo>
                <a:cubicBezTo>
                  <a:pt x="844451" y="752533"/>
                  <a:pt x="1121395" y="752352"/>
                  <a:pt x="1196819" y="756352"/>
                </a:cubicBezTo>
                <a:cubicBezTo>
                  <a:pt x="1272251" y="760352"/>
                  <a:pt x="1556982" y="750301"/>
                  <a:pt x="1600639" y="747328"/>
                </a:cubicBezTo>
                <a:cubicBezTo>
                  <a:pt x="1644304" y="744356"/>
                  <a:pt x="1792070" y="723336"/>
                  <a:pt x="1781867" y="695065"/>
                </a:cubicBezTo>
                <a:cubicBezTo>
                  <a:pt x="1771662" y="666793"/>
                  <a:pt x="1717109" y="660664"/>
                  <a:pt x="1664934" y="645434"/>
                </a:cubicBezTo>
                <a:cubicBezTo>
                  <a:pt x="1586392" y="622507"/>
                  <a:pt x="1479615" y="506530"/>
                  <a:pt x="1414896" y="467213"/>
                </a:cubicBezTo>
                <a:cubicBezTo>
                  <a:pt x="1358504" y="432951"/>
                  <a:pt x="1104684" y="323441"/>
                  <a:pt x="1040408" y="310799"/>
                </a:cubicBezTo>
                <a:cubicBezTo>
                  <a:pt x="936172" y="290299"/>
                  <a:pt x="923138" y="296140"/>
                  <a:pt x="868209" y="313808"/>
                </a:cubicBezTo>
                <a:cubicBezTo>
                  <a:pt x="832543" y="325278"/>
                  <a:pt x="776007" y="372799"/>
                  <a:pt x="761048" y="388631"/>
                </a:cubicBezTo>
                <a:cubicBezTo>
                  <a:pt x="729905" y="421599"/>
                  <a:pt x="698351" y="453962"/>
                  <a:pt x="683969" y="496541"/>
                </a:cubicBezTo>
                <a:cubicBezTo>
                  <a:pt x="672705" y="529893"/>
                  <a:pt x="692671" y="592387"/>
                  <a:pt x="695626" y="637162"/>
                </a:cubicBezTo>
                <a:cubicBezTo>
                  <a:pt x="697687" y="668413"/>
                  <a:pt x="661414" y="716121"/>
                  <a:pt x="661414" y="716121"/>
                </a:cubicBezTo>
                <a:cubicBezTo>
                  <a:pt x="661414" y="716121"/>
                  <a:pt x="687905" y="668133"/>
                  <a:pt x="675324" y="615355"/>
                </a:cubicBezTo>
                <a:cubicBezTo>
                  <a:pt x="661173" y="556027"/>
                  <a:pt x="658180" y="530392"/>
                  <a:pt x="665544" y="496165"/>
                </a:cubicBezTo>
                <a:cubicBezTo>
                  <a:pt x="673187" y="460634"/>
                  <a:pt x="748611" y="364740"/>
                  <a:pt x="743749" y="358927"/>
                </a:cubicBezTo>
                <a:cubicBezTo>
                  <a:pt x="738011" y="352058"/>
                  <a:pt x="633709" y="388134"/>
                  <a:pt x="587713" y="397278"/>
                </a:cubicBezTo>
                <a:cubicBezTo>
                  <a:pt x="541718" y="406424"/>
                  <a:pt x="439110" y="413528"/>
                  <a:pt x="341815" y="426982"/>
                </a:cubicBezTo>
                <a:cubicBezTo>
                  <a:pt x="325643" y="429218"/>
                  <a:pt x="270483" y="509005"/>
                  <a:pt x="215478" y="552188"/>
                </a:cubicBezTo>
                <a:cubicBezTo>
                  <a:pt x="165121" y="591726"/>
                  <a:pt x="77752" y="623024"/>
                  <a:pt x="50046" y="611595"/>
                </a:cubicBezTo>
                <a:cubicBezTo>
                  <a:pt x="34692" y="605261"/>
                  <a:pt x="145541" y="597257"/>
                  <a:pt x="204204" y="544667"/>
                </a:cubicBezTo>
                <a:cubicBezTo>
                  <a:pt x="258826" y="495694"/>
                  <a:pt x="310211" y="435664"/>
                  <a:pt x="302713" y="423598"/>
                </a:cubicBezTo>
                <a:cubicBezTo>
                  <a:pt x="294539" y="410460"/>
                  <a:pt x="171580" y="421161"/>
                  <a:pt x="108700" y="407430"/>
                </a:cubicBezTo>
                <a:cubicBezTo>
                  <a:pt x="96725" y="404815"/>
                  <a:pt x="63677" y="382173"/>
                  <a:pt x="50046" y="369455"/>
                </a:cubicBezTo>
                <a:cubicBezTo>
                  <a:pt x="40526" y="360579"/>
                  <a:pt x="16142" y="360620"/>
                  <a:pt x="4928" y="358927"/>
                </a:cubicBezTo>
                <a:cubicBezTo>
                  <a:pt x="-19776" y="355198"/>
                  <a:pt x="56438" y="355920"/>
                  <a:pt x="56438" y="355920"/>
                </a:cubicBezTo>
                <a:cubicBezTo>
                  <a:pt x="56438" y="355920"/>
                  <a:pt x="89236" y="398346"/>
                  <a:pt x="122235" y="399535"/>
                </a:cubicBezTo>
                <a:cubicBezTo>
                  <a:pt x="141084" y="400212"/>
                  <a:pt x="259057" y="395753"/>
                  <a:pt x="366632" y="394646"/>
                </a:cubicBezTo>
                <a:cubicBezTo>
                  <a:pt x="447370" y="393817"/>
                  <a:pt x="519423" y="388755"/>
                  <a:pt x="534700" y="387878"/>
                </a:cubicBezTo>
                <a:cubicBezTo>
                  <a:pt x="575487" y="385538"/>
                  <a:pt x="630166" y="377534"/>
                  <a:pt x="628319" y="364566"/>
                </a:cubicBezTo>
                <a:cubicBezTo>
                  <a:pt x="626480" y="351601"/>
                  <a:pt x="594327" y="350661"/>
                  <a:pt x="569289" y="340126"/>
                </a:cubicBezTo>
                <a:cubicBezTo>
                  <a:pt x="543730" y="329367"/>
                  <a:pt x="472946" y="268991"/>
                  <a:pt x="444838" y="255528"/>
                </a:cubicBezTo>
                <a:cubicBezTo>
                  <a:pt x="400805" y="234441"/>
                  <a:pt x="367864" y="223798"/>
                  <a:pt x="340314" y="221313"/>
                </a:cubicBezTo>
                <a:cubicBezTo>
                  <a:pt x="318395" y="219338"/>
                  <a:pt x="262714" y="225771"/>
                  <a:pt x="214726" y="234473"/>
                </a:cubicBezTo>
                <a:cubicBezTo>
                  <a:pt x="155860" y="245149"/>
                  <a:pt x="100807" y="260040"/>
                  <a:pt x="100807" y="260040"/>
                </a:cubicBezTo>
                <a:cubicBezTo>
                  <a:pt x="100807" y="260040"/>
                  <a:pt x="109827" y="234419"/>
                  <a:pt x="147427" y="223193"/>
                </a:cubicBezTo>
                <a:cubicBezTo>
                  <a:pt x="185028" y="211968"/>
                  <a:pt x="309807" y="212324"/>
                  <a:pt x="311731" y="201761"/>
                </a:cubicBezTo>
                <a:cubicBezTo>
                  <a:pt x="313658" y="191198"/>
                  <a:pt x="213601" y="124308"/>
                  <a:pt x="213601" y="124308"/>
                </a:cubicBezTo>
                <a:lnTo>
                  <a:pt x="232777" y="111524"/>
                </a:lnTo>
                <a:cubicBezTo>
                  <a:pt x="232777" y="111524"/>
                  <a:pt x="250008" y="133760"/>
                  <a:pt x="275267" y="152506"/>
                </a:cubicBezTo>
                <a:cubicBezTo>
                  <a:pt x="305533" y="174969"/>
                  <a:pt x="345694" y="194897"/>
                  <a:pt x="359114" y="199130"/>
                </a:cubicBezTo>
                <a:cubicBezTo>
                  <a:pt x="383728" y="206898"/>
                  <a:pt x="444616" y="231082"/>
                  <a:pt x="486567" y="253274"/>
                </a:cubicBezTo>
                <a:cubicBezTo>
                  <a:pt x="517199" y="269471"/>
                  <a:pt x="537252" y="306698"/>
                  <a:pt x="595982" y="321327"/>
                </a:cubicBezTo>
                <a:cubicBezTo>
                  <a:pt x="643037" y="333046"/>
                  <a:pt x="727586" y="324140"/>
                  <a:pt x="782101" y="307416"/>
                </a:cubicBezTo>
                <a:cubicBezTo>
                  <a:pt x="836626" y="290692"/>
                  <a:pt x="973485" y="249136"/>
                  <a:pt x="973485" y="249136"/>
                </a:cubicBezTo>
                <a:lnTo>
                  <a:pt x="1091167" y="279216"/>
                </a:lnTo>
                <a:cubicBezTo>
                  <a:pt x="1091167" y="279216"/>
                  <a:pt x="1036047" y="256636"/>
                  <a:pt x="968594" y="210409"/>
                </a:cubicBezTo>
                <a:cubicBezTo>
                  <a:pt x="901143" y="164184"/>
                  <a:pt x="810682" y="84453"/>
                  <a:pt x="810682" y="84453"/>
                </a:cubicBezTo>
                <a:lnTo>
                  <a:pt x="857679" y="67157"/>
                </a:lnTo>
                <a:cubicBezTo>
                  <a:pt x="857679" y="67157"/>
                  <a:pt x="917286" y="131233"/>
                  <a:pt x="961826" y="158899"/>
                </a:cubicBezTo>
                <a:cubicBezTo>
                  <a:pt x="1006379" y="186564"/>
                  <a:pt x="1139108" y="284250"/>
                  <a:pt x="1211490" y="311552"/>
                </a:cubicBezTo>
                <a:cubicBezTo>
                  <a:pt x="1335506" y="358337"/>
                  <a:pt x="1464965" y="440448"/>
                  <a:pt x="1536720" y="475861"/>
                </a:cubicBezTo>
                <a:cubicBezTo>
                  <a:pt x="1580019" y="497230"/>
                  <a:pt x="1591706" y="567941"/>
                  <a:pt x="1726977" y="595803"/>
                </a:cubicBezTo>
                <a:cubicBezTo>
                  <a:pt x="1842148" y="619526"/>
                  <a:pt x="2023164" y="624677"/>
                  <a:pt x="2183425" y="563092"/>
                </a:cubicBezTo>
                <a:cubicBezTo>
                  <a:pt x="2343697" y="501506"/>
                  <a:pt x="2637631" y="454805"/>
                  <a:pt x="2637631" y="454805"/>
                </a:cubicBezTo>
                <a:lnTo>
                  <a:pt x="2589874" y="417581"/>
                </a:lnTo>
                <a:cubicBezTo>
                  <a:pt x="2589874" y="417581"/>
                  <a:pt x="2546304" y="416248"/>
                  <a:pt x="2514306" y="404799"/>
                </a:cubicBezTo>
                <a:cubicBezTo>
                  <a:pt x="2482298" y="393349"/>
                  <a:pt x="2465279" y="391712"/>
                  <a:pt x="2449261" y="381111"/>
                </a:cubicBezTo>
                <a:cubicBezTo>
                  <a:pt x="2429863" y="387915"/>
                  <a:pt x="2234562" y="392390"/>
                  <a:pt x="2234562" y="392390"/>
                </a:cubicBezTo>
                <a:lnTo>
                  <a:pt x="2203737" y="403670"/>
                </a:lnTo>
                <a:lnTo>
                  <a:pt x="2199223" y="399158"/>
                </a:lnTo>
                <a:lnTo>
                  <a:pt x="2219149" y="384871"/>
                </a:lnTo>
                <a:cubicBezTo>
                  <a:pt x="2219149" y="384871"/>
                  <a:pt x="2184513" y="363453"/>
                  <a:pt x="2146961" y="345767"/>
                </a:cubicBezTo>
                <a:cubicBezTo>
                  <a:pt x="2109407" y="328083"/>
                  <a:pt x="2066118" y="316064"/>
                  <a:pt x="2066118" y="316064"/>
                </a:cubicBezTo>
                <a:cubicBezTo>
                  <a:pt x="2066118" y="316064"/>
                  <a:pt x="2107597" y="321087"/>
                  <a:pt x="2147335" y="335240"/>
                </a:cubicBezTo>
                <a:cubicBezTo>
                  <a:pt x="2187064" y="349393"/>
                  <a:pt x="2225165" y="372838"/>
                  <a:pt x="2225165" y="372838"/>
                </a:cubicBezTo>
                <a:cubicBezTo>
                  <a:pt x="2225165" y="372838"/>
                  <a:pt x="2413459" y="373181"/>
                  <a:pt x="2412785" y="353662"/>
                </a:cubicBezTo>
                <a:cubicBezTo>
                  <a:pt x="2412575" y="347571"/>
                  <a:pt x="2386583" y="332975"/>
                  <a:pt x="2361649" y="312304"/>
                </a:cubicBezTo>
                <a:cubicBezTo>
                  <a:pt x="2336718" y="291633"/>
                  <a:pt x="2282694" y="228457"/>
                  <a:pt x="2282694" y="228457"/>
                </a:cubicBezTo>
                <a:cubicBezTo>
                  <a:pt x="2282694" y="228457"/>
                  <a:pt x="2321882" y="264874"/>
                  <a:pt x="2364653" y="295761"/>
                </a:cubicBezTo>
                <a:cubicBezTo>
                  <a:pt x="2398077" y="319886"/>
                  <a:pt x="2433858" y="339191"/>
                  <a:pt x="2453015" y="345767"/>
                </a:cubicBezTo>
                <a:cubicBezTo>
                  <a:pt x="2479390" y="354821"/>
                  <a:pt x="2544196" y="374463"/>
                  <a:pt x="2547017" y="369455"/>
                </a:cubicBezTo>
                <a:cubicBezTo>
                  <a:pt x="2550656" y="362984"/>
                  <a:pt x="2520698" y="333016"/>
                  <a:pt x="2512795" y="301400"/>
                </a:cubicBezTo>
                <a:cubicBezTo>
                  <a:pt x="2507944" y="281973"/>
                  <a:pt x="2499954" y="252424"/>
                  <a:pt x="2489865" y="218306"/>
                </a:cubicBezTo>
                <a:cubicBezTo>
                  <a:pt x="2479766" y="184188"/>
                  <a:pt x="2479834" y="178275"/>
                  <a:pt x="2472565" y="164915"/>
                </a:cubicBezTo>
                <a:cubicBezTo>
                  <a:pt x="2453717" y="130259"/>
                  <a:pt x="2380449" y="8502"/>
                  <a:pt x="2380449" y="8502"/>
                </a:cubicBezTo>
                <a:lnTo>
                  <a:pt x="2399625" y="8502"/>
                </a:lnTo>
                <a:cubicBezTo>
                  <a:pt x="2399625" y="8502"/>
                  <a:pt x="2399511" y="15972"/>
                  <a:pt x="2424068" y="48733"/>
                </a:cubicBezTo>
                <a:cubicBezTo>
                  <a:pt x="2448616" y="81493"/>
                  <a:pt x="2487044" y="124812"/>
                  <a:pt x="2497758" y="139724"/>
                </a:cubicBezTo>
                <a:cubicBezTo>
                  <a:pt x="2511745" y="159178"/>
                  <a:pt x="2518840" y="197603"/>
                  <a:pt x="2523702" y="221313"/>
                </a:cubicBezTo>
                <a:cubicBezTo>
                  <a:pt x="2528572" y="245025"/>
                  <a:pt x="2536862" y="284105"/>
                  <a:pt x="2536862" y="284105"/>
                </a:cubicBezTo>
                <a:cubicBezTo>
                  <a:pt x="2536862" y="284105"/>
                  <a:pt x="2561457" y="312905"/>
                  <a:pt x="2577465" y="338623"/>
                </a:cubicBezTo>
                <a:cubicBezTo>
                  <a:pt x="2593484" y="364344"/>
                  <a:pt x="2607923" y="386000"/>
                  <a:pt x="2607923" y="386000"/>
                </a:cubicBezTo>
                <a:cubicBezTo>
                  <a:pt x="2607923" y="386000"/>
                  <a:pt x="2627513" y="399700"/>
                  <a:pt x="2658684" y="423973"/>
                </a:cubicBezTo>
                <a:cubicBezTo>
                  <a:pt x="2689855" y="448248"/>
                  <a:pt x="2727494" y="466838"/>
                  <a:pt x="2727494" y="466838"/>
                </a:cubicBezTo>
                <a:cubicBezTo>
                  <a:pt x="2727494" y="466838"/>
                  <a:pt x="2727676" y="443854"/>
                  <a:pt x="2733135" y="417581"/>
                </a:cubicBezTo>
                <a:cubicBezTo>
                  <a:pt x="2738574" y="391311"/>
                  <a:pt x="2752195" y="371513"/>
                  <a:pt x="2749299" y="369455"/>
                </a:cubicBezTo>
                <a:cubicBezTo>
                  <a:pt x="2747006" y="367827"/>
                  <a:pt x="2730498" y="355810"/>
                  <a:pt x="2720351" y="337119"/>
                </a:cubicBezTo>
                <a:cubicBezTo>
                  <a:pt x="2710195" y="318430"/>
                  <a:pt x="2708693" y="288617"/>
                  <a:pt x="2708693" y="288617"/>
                </a:cubicBezTo>
                <a:lnTo>
                  <a:pt x="2653793" y="255528"/>
                </a:lnTo>
                <a:lnTo>
                  <a:pt x="2653043" y="237105"/>
                </a:lnTo>
                <a:cubicBezTo>
                  <a:pt x="2653043" y="237105"/>
                  <a:pt x="2703987" y="268504"/>
                  <a:pt x="2709445" y="264929"/>
                </a:cubicBezTo>
                <a:cubicBezTo>
                  <a:pt x="2711965" y="263277"/>
                  <a:pt x="2713575" y="253665"/>
                  <a:pt x="2714710" y="241992"/>
                </a:cubicBezTo>
                <a:cubicBezTo>
                  <a:pt x="2717261" y="215773"/>
                  <a:pt x="2722979" y="176570"/>
                  <a:pt x="2722979" y="176570"/>
                </a:cubicBezTo>
                <a:lnTo>
                  <a:pt x="2722229" y="273201"/>
                </a:lnTo>
                <a:cubicBezTo>
                  <a:pt x="2722229" y="273201"/>
                  <a:pt x="2723769" y="296782"/>
                  <a:pt x="2729371" y="316064"/>
                </a:cubicBezTo>
                <a:cubicBezTo>
                  <a:pt x="2736091" y="339224"/>
                  <a:pt x="2751233" y="352205"/>
                  <a:pt x="2758703" y="351408"/>
                </a:cubicBezTo>
                <a:cubicBezTo>
                  <a:pt x="2775260" y="349638"/>
                  <a:pt x="2788179" y="324306"/>
                  <a:pt x="2799682" y="309672"/>
                </a:cubicBezTo>
                <a:cubicBezTo>
                  <a:pt x="2811177" y="295038"/>
                  <a:pt x="2855708" y="251016"/>
                  <a:pt x="2855708" y="251016"/>
                </a:cubicBezTo>
                <a:lnTo>
                  <a:pt x="2870745" y="255154"/>
                </a:lnTo>
                <a:cubicBezTo>
                  <a:pt x="2870745" y="255154"/>
                  <a:pt x="2816452" y="308107"/>
                  <a:pt x="2804949" y="319447"/>
                </a:cubicBezTo>
                <a:cubicBezTo>
                  <a:pt x="2793445" y="330789"/>
                  <a:pt x="2758223" y="364633"/>
                  <a:pt x="2751550" y="408935"/>
                </a:cubicBezTo>
                <a:cubicBezTo>
                  <a:pt x="2745553" y="448740"/>
                  <a:pt x="2740287" y="472489"/>
                  <a:pt x="2759454" y="496541"/>
                </a:cubicBezTo>
                <a:cubicBezTo>
                  <a:pt x="2776657" y="518128"/>
                  <a:pt x="2891798" y="572867"/>
                  <a:pt x="2891798" y="572867"/>
                </a:cubicBezTo>
                <a:cubicBezTo>
                  <a:pt x="2891798" y="572867"/>
                  <a:pt x="2963516" y="638378"/>
                  <a:pt x="3000087" y="654833"/>
                </a:cubicBezTo>
                <a:cubicBezTo>
                  <a:pt x="3062774" y="683041"/>
                  <a:pt x="3263592" y="705420"/>
                  <a:pt x="3298999" y="709353"/>
                </a:cubicBezTo>
                <a:cubicBezTo>
                  <a:pt x="3160631" y="447007"/>
                  <a:pt x="3000720" y="87602"/>
                  <a:pt x="2962905" y="185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50" name="Google Shape;1550;p14"/>
          <p:cNvSpPr/>
          <p:nvPr/>
        </p:nvSpPr>
        <p:spPr>
          <a:xfrm>
            <a:off x="9611637" y="173293"/>
            <a:ext cx="2580364" cy="6684708"/>
          </a:xfrm>
          <a:custGeom>
            <a:rect b="b" l="l" r="r" t="t"/>
            <a:pathLst>
              <a:path extrusionOk="0" h="6684708" w="2580364">
                <a:moveTo>
                  <a:pt x="406626" y="3240662"/>
                </a:moveTo>
                <a:lnTo>
                  <a:pt x="402872" y="3284029"/>
                </a:lnTo>
                <a:cubicBezTo>
                  <a:pt x="404797" y="3282036"/>
                  <a:pt x="411825" y="3274277"/>
                  <a:pt x="418467" y="3267375"/>
                </a:cubicBezTo>
                <a:cubicBezTo>
                  <a:pt x="410381" y="3251338"/>
                  <a:pt x="406626" y="3240662"/>
                  <a:pt x="406626" y="3240662"/>
                </a:cubicBezTo>
                <a:close/>
                <a:moveTo>
                  <a:pt x="623413" y="3057740"/>
                </a:moveTo>
                <a:cubicBezTo>
                  <a:pt x="620430" y="3058973"/>
                  <a:pt x="617638" y="3059588"/>
                  <a:pt x="614654" y="3060888"/>
                </a:cubicBezTo>
                <a:cubicBezTo>
                  <a:pt x="591358" y="3071044"/>
                  <a:pt x="546114" y="3074048"/>
                  <a:pt x="545440" y="3074086"/>
                </a:cubicBezTo>
                <a:cubicBezTo>
                  <a:pt x="538509" y="3092482"/>
                  <a:pt x="525994" y="3122171"/>
                  <a:pt x="525994" y="3122171"/>
                </a:cubicBezTo>
                <a:lnTo>
                  <a:pt x="518101" y="3126887"/>
                </a:lnTo>
                <a:cubicBezTo>
                  <a:pt x="518101" y="3126887"/>
                  <a:pt x="531385" y="3090797"/>
                  <a:pt x="537065" y="3074403"/>
                </a:cubicBezTo>
                <a:cubicBezTo>
                  <a:pt x="524358" y="3074653"/>
                  <a:pt x="462459" y="3075761"/>
                  <a:pt x="453795" y="3081941"/>
                </a:cubicBezTo>
                <a:cubicBezTo>
                  <a:pt x="438393" y="3092877"/>
                  <a:pt x="405376" y="3138236"/>
                  <a:pt x="402679" y="3152340"/>
                </a:cubicBezTo>
                <a:cubicBezTo>
                  <a:pt x="399599" y="3168146"/>
                  <a:pt x="406818" y="3224317"/>
                  <a:pt x="406818" y="3224317"/>
                </a:cubicBezTo>
                <a:cubicBezTo>
                  <a:pt x="406818" y="3224317"/>
                  <a:pt x="412882" y="3242038"/>
                  <a:pt x="422895" y="3262976"/>
                </a:cubicBezTo>
                <a:cubicBezTo>
                  <a:pt x="433869" y="3251522"/>
                  <a:pt x="442726" y="3242558"/>
                  <a:pt x="447057" y="3237196"/>
                </a:cubicBezTo>
                <a:cubicBezTo>
                  <a:pt x="455624" y="3226550"/>
                  <a:pt x="487680" y="3178437"/>
                  <a:pt x="487680" y="3178427"/>
                </a:cubicBezTo>
                <a:cubicBezTo>
                  <a:pt x="487680" y="3178427"/>
                  <a:pt x="502313" y="3158000"/>
                  <a:pt x="523588" y="3148576"/>
                </a:cubicBezTo>
                <a:cubicBezTo>
                  <a:pt x="544863" y="3139142"/>
                  <a:pt x="590396" y="3110859"/>
                  <a:pt x="590492" y="3110859"/>
                </a:cubicBezTo>
                <a:lnTo>
                  <a:pt x="611669" y="3087284"/>
                </a:lnTo>
                <a:close/>
                <a:moveTo>
                  <a:pt x="1864265" y="3029457"/>
                </a:moveTo>
                <a:cubicBezTo>
                  <a:pt x="1826146" y="3034627"/>
                  <a:pt x="1783403" y="3038565"/>
                  <a:pt x="1752405" y="3053659"/>
                </a:cubicBezTo>
                <a:cubicBezTo>
                  <a:pt x="1721505" y="3068753"/>
                  <a:pt x="1648826" y="3106546"/>
                  <a:pt x="1628706" y="3115883"/>
                </a:cubicBezTo>
                <a:cubicBezTo>
                  <a:pt x="1600597" y="3128899"/>
                  <a:pt x="1560069" y="3161138"/>
                  <a:pt x="1560069" y="3161138"/>
                </a:cubicBezTo>
                <a:lnTo>
                  <a:pt x="1571333" y="3130343"/>
                </a:lnTo>
                <a:lnTo>
                  <a:pt x="1595975" y="3116510"/>
                </a:lnTo>
                <a:cubicBezTo>
                  <a:pt x="1595975" y="3116510"/>
                  <a:pt x="1570274" y="3108933"/>
                  <a:pt x="1555256" y="3106460"/>
                </a:cubicBezTo>
                <a:cubicBezTo>
                  <a:pt x="1540239" y="3103976"/>
                  <a:pt x="1522912" y="3095321"/>
                  <a:pt x="1507894" y="3098912"/>
                </a:cubicBezTo>
                <a:cubicBezTo>
                  <a:pt x="1502599" y="3100174"/>
                  <a:pt x="1474876" y="3086688"/>
                  <a:pt x="1459473" y="3087910"/>
                </a:cubicBezTo>
                <a:cubicBezTo>
                  <a:pt x="1457163" y="3088102"/>
                  <a:pt x="1454852" y="3088343"/>
                  <a:pt x="1452542" y="3088544"/>
                </a:cubicBezTo>
                <a:cubicBezTo>
                  <a:pt x="1456296" y="3141712"/>
                  <a:pt x="1462553" y="3220812"/>
                  <a:pt x="1470448" y="3262033"/>
                </a:cubicBezTo>
                <a:cubicBezTo>
                  <a:pt x="1481517" y="3320332"/>
                  <a:pt x="1500963" y="3359011"/>
                  <a:pt x="1504140" y="3381459"/>
                </a:cubicBezTo>
                <a:cubicBezTo>
                  <a:pt x="1505873" y="3393886"/>
                  <a:pt x="1506258" y="3410261"/>
                  <a:pt x="1506932" y="3425779"/>
                </a:cubicBezTo>
                <a:cubicBezTo>
                  <a:pt x="1561707" y="3497680"/>
                  <a:pt x="1620908" y="3567991"/>
                  <a:pt x="1664421" y="3593915"/>
                </a:cubicBezTo>
                <a:cubicBezTo>
                  <a:pt x="1732094" y="3634308"/>
                  <a:pt x="1802079" y="3715304"/>
                  <a:pt x="1853965" y="3774325"/>
                </a:cubicBezTo>
                <a:cubicBezTo>
                  <a:pt x="1855506" y="3749248"/>
                  <a:pt x="1858393" y="3695773"/>
                  <a:pt x="1857142" y="3654264"/>
                </a:cubicBezTo>
                <a:cubicBezTo>
                  <a:pt x="1855409" y="3594666"/>
                  <a:pt x="1837696" y="3471996"/>
                  <a:pt x="1807374" y="3457836"/>
                </a:cubicBezTo>
                <a:cubicBezTo>
                  <a:pt x="1777051" y="3443664"/>
                  <a:pt x="1771082" y="3361706"/>
                  <a:pt x="1737004" y="3322372"/>
                </a:cubicBezTo>
                <a:cubicBezTo>
                  <a:pt x="1704369" y="3284703"/>
                  <a:pt x="1698209" y="3319138"/>
                  <a:pt x="1674529" y="3311368"/>
                </a:cubicBezTo>
                <a:cubicBezTo>
                  <a:pt x="1652965" y="3304302"/>
                  <a:pt x="1639391" y="3283086"/>
                  <a:pt x="1639391" y="3283086"/>
                </a:cubicBezTo>
                <a:cubicBezTo>
                  <a:pt x="1639391" y="3283086"/>
                  <a:pt x="1650752" y="3289785"/>
                  <a:pt x="1662014" y="3298489"/>
                </a:cubicBezTo>
                <a:cubicBezTo>
                  <a:pt x="1669522" y="3304312"/>
                  <a:pt x="1696861" y="3312602"/>
                  <a:pt x="1693493" y="3294089"/>
                </a:cubicBezTo>
                <a:cubicBezTo>
                  <a:pt x="1688775" y="3268039"/>
                  <a:pt x="1666153" y="3225260"/>
                  <a:pt x="1666153" y="3225260"/>
                </a:cubicBezTo>
                <a:lnTo>
                  <a:pt x="1672122" y="3149520"/>
                </a:lnTo>
                <a:cubicBezTo>
                  <a:pt x="1672122" y="3149510"/>
                  <a:pt x="1677032" y="3143647"/>
                  <a:pt x="1681266" y="3145428"/>
                </a:cubicBezTo>
                <a:cubicBezTo>
                  <a:pt x="1685406" y="3147208"/>
                  <a:pt x="1688775" y="3156739"/>
                  <a:pt x="1688775" y="3156739"/>
                </a:cubicBezTo>
                <a:cubicBezTo>
                  <a:pt x="1688775" y="3156739"/>
                  <a:pt x="1680015" y="3211898"/>
                  <a:pt x="1684252" y="3236889"/>
                </a:cubicBezTo>
                <a:cubicBezTo>
                  <a:pt x="1686753" y="3251829"/>
                  <a:pt x="1683096" y="3266519"/>
                  <a:pt x="1733828" y="3306344"/>
                </a:cubicBezTo>
                <a:cubicBezTo>
                  <a:pt x="1754140" y="3322343"/>
                  <a:pt x="1778685" y="3360763"/>
                  <a:pt x="1798807" y="3411320"/>
                </a:cubicBezTo>
                <a:cubicBezTo>
                  <a:pt x="1811801" y="3443867"/>
                  <a:pt x="1819021" y="3458162"/>
                  <a:pt x="1834713" y="3463178"/>
                </a:cubicBezTo>
                <a:cubicBezTo>
                  <a:pt x="1843088" y="3481180"/>
                  <a:pt x="1858683" y="3506208"/>
                  <a:pt x="1870041" y="3576001"/>
                </a:cubicBezTo>
                <a:cubicBezTo>
                  <a:pt x="1877550" y="3622303"/>
                  <a:pt x="1883422" y="3776568"/>
                  <a:pt x="1884481" y="3807324"/>
                </a:cubicBezTo>
                <a:cubicBezTo>
                  <a:pt x="1890545" y="3813899"/>
                  <a:pt x="1898150" y="3822535"/>
                  <a:pt x="1903157" y="3827434"/>
                </a:cubicBezTo>
                <a:cubicBezTo>
                  <a:pt x="1951289" y="3874247"/>
                  <a:pt x="2086926" y="4100758"/>
                  <a:pt x="2127645" y="4072264"/>
                </a:cubicBezTo>
                <a:cubicBezTo>
                  <a:pt x="2168366" y="4043780"/>
                  <a:pt x="2217364" y="4026606"/>
                  <a:pt x="2141122" y="3607122"/>
                </a:cubicBezTo>
                <a:cubicBezTo>
                  <a:pt x="2067865" y="3203976"/>
                  <a:pt x="2054485" y="3130343"/>
                  <a:pt x="2053329" y="3123739"/>
                </a:cubicBezTo>
                <a:cubicBezTo>
                  <a:pt x="2037349" y="3108299"/>
                  <a:pt x="2016557" y="3088776"/>
                  <a:pt x="2000962" y="3077859"/>
                </a:cubicBezTo>
                <a:cubicBezTo>
                  <a:pt x="1976510" y="3060791"/>
                  <a:pt x="1902388" y="3024279"/>
                  <a:pt x="1864265" y="3029457"/>
                </a:cubicBezTo>
                <a:close/>
                <a:moveTo>
                  <a:pt x="759629" y="3016259"/>
                </a:moveTo>
                <a:cubicBezTo>
                  <a:pt x="759629" y="3016259"/>
                  <a:pt x="746247" y="3018521"/>
                  <a:pt x="725552" y="3023798"/>
                </a:cubicBezTo>
                <a:cubicBezTo>
                  <a:pt x="706778" y="3028563"/>
                  <a:pt x="681269" y="3036293"/>
                  <a:pt x="654508" y="3045803"/>
                </a:cubicBezTo>
                <a:cubicBezTo>
                  <a:pt x="642762" y="3067684"/>
                  <a:pt x="628131" y="3095456"/>
                  <a:pt x="628131" y="3095456"/>
                </a:cubicBezTo>
                <a:lnTo>
                  <a:pt x="613017" y="3238775"/>
                </a:lnTo>
                <a:cubicBezTo>
                  <a:pt x="613017" y="3238775"/>
                  <a:pt x="614366" y="3277781"/>
                  <a:pt x="616579" y="3307605"/>
                </a:cubicBezTo>
                <a:cubicBezTo>
                  <a:pt x="617830" y="3304255"/>
                  <a:pt x="618986" y="3299057"/>
                  <a:pt x="620238" y="3296284"/>
                </a:cubicBezTo>
                <a:cubicBezTo>
                  <a:pt x="632271" y="3268386"/>
                  <a:pt x="650754" y="3244196"/>
                  <a:pt x="671931" y="3209540"/>
                </a:cubicBezTo>
                <a:cubicBezTo>
                  <a:pt x="693110" y="3174885"/>
                  <a:pt x="712555" y="3134809"/>
                  <a:pt x="733831" y="3086658"/>
                </a:cubicBezTo>
                <a:cubicBezTo>
                  <a:pt x="755104" y="3038506"/>
                  <a:pt x="759629" y="3016259"/>
                  <a:pt x="759629" y="3016259"/>
                </a:cubicBezTo>
                <a:close/>
                <a:moveTo>
                  <a:pt x="605125" y="2980112"/>
                </a:moveTo>
                <a:cubicBezTo>
                  <a:pt x="605125" y="2980112"/>
                  <a:pt x="595882" y="2996525"/>
                  <a:pt x="584330" y="3003995"/>
                </a:cubicBezTo>
                <a:cubicBezTo>
                  <a:pt x="572779" y="3011465"/>
                  <a:pt x="561901" y="3011533"/>
                  <a:pt x="561901" y="3011543"/>
                </a:cubicBezTo>
                <a:cubicBezTo>
                  <a:pt x="561901" y="3011543"/>
                  <a:pt x="557088" y="3030045"/>
                  <a:pt x="553527" y="3044860"/>
                </a:cubicBezTo>
                <a:cubicBezTo>
                  <a:pt x="565943" y="3044109"/>
                  <a:pt x="586448" y="3044033"/>
                  <a:pt x="590492" y="3043598"/>
                </a:cubicBezTo>
                <a:cubicBezTo>
                  <a:pt x="598866" y="3042694"/>
                  <a:pt x="617541" y="3038650"/>
                  <a:pt x="633040" y="3032913"/>
                </a:cubicBezTo>
                <a:lnTo>
                  <a:pt x="646613" y="2999288"/>
                </a:lnTo>
                <a:cubicBezTo>
                  <a:pt x="638046" y="2993454"/>
                  <a:pt x="626205" y="2989749"/>
                  <a:pt x="614269" y="2984194"/>
                </a:cubicBezTo>
                <a:cubicBezTo>
                  <a:pt x="613499" y="2983856"/>
                  <a:pt x="612631" y="2982721"/>
                  <a:pt x="611863" y="2982317"/>
                </a:cubicBezTo>
                <a:cubicBezTo>
                  <a:pt x="609841" y="2982038"/>
                  <a:pt x="605125" y="2980112"/>
                  <a:pt x="605125" y="2980112"/>
                </a:cubicBezTo>
                <a:close/>
                <a:moveTo>
                  <a:pt x="1521564" y="2929823"/>
                </a:moveTo>
                <a:lnTo>
                  <a:pt x="1500001" y="2939565"/>
                </a:lnTo>
                <a:lnTo>
                  <a:pt x="1472565" y="2970996"/>
                </a:lnTo>
                <a:cubicBezTo>
                  <a:pt x="1472565" y="2971006"/>
                  <a:pt x="1467173" y="2975318"/>
                  <a:pt x="1463709" y="2986716"/>
                </a:cubicBezTo>
                <a:cubicBezTo>
                  <a:pt x="1460243" y="2998104"/>
                  <a:pt x="1449461" y="3033346"/>
                  <a:pt x="1448788" y="3034482"/>
                </a:cubicBezTo>
                <a:cubicBezTo>
                  <a:pt x="1448691" y="3034714"/>
                  <a:pt x="1450617" y="3059888"/>
                  <a:pt x="1451386" y="3071256"/>
                </a:cubicBezTo>
                <a:cubicBezTo>
                  <a:pt x="1463997" y="3071670"/>
                  <a:pt x="1511745" y="3079197"/>
                  <a:pt x="1530709" y="3086033"/>
                </a:cubicBezTo>
                <a:cubicBezTo>
                  <a:pt x="1549769" y="3092877"/>
                  <a:pt x="1581056" y="3092973"/>
                  <a:pt x="1593569" y="3093570"/>
                </a:cubicBezTo>
                <a:cubicBezTo>
                  <a:pt x="1606083" y="3094177"/>
                  <a:pt x="1624278" y="3090740"/>
                  <a:pt x="1624278" y="3090740"/>
                </a:cubicBezTo>
                <a:cubicBezTo>
                  <a:pt x="1624278" y="3090740"/>
                  <a:pt x="1593954" y="3047364"/>
                  <a:pt x="1576529" y="3016885"/>
                </a:cubicBezTo>
                <a:cubicBezTo>
                  <a:pt x="1559010" y="2986398"/>
                  <a:pt x="1546977" y="2962824"/>
                  <a:pt x="1546977" y="2962824"/>
                </a:cubicBezTo>
                <a:cubicBezTo>
                  <a:pt x="1546977" y="2962824"/>
                  <a:pt x="1535233" y="2948085"/>
                  <a:pt x="1521564" y="2929823"/>
                </a:cubicBezTo>
                <a:close/>
                <a:moveTo>
                  <a:pt x="1481324" y="2862881"/>
                </a:moveTo>
                <a:cubicBezTo>
                  <a:pt x="1477668" y="2872566"/>
                  <a:pt x="1471217" y="2888969"/>
                  <a:pt x="1471217" y="2888969"/>
                </a:cubicBezTo>
                <a:cubicBezTo>
                  <a:pt x="1471217" y="2888969"/>
                  <a:pt x="1470543" y="2902600"/>
                  <a:pt x="1470061" y="2915999"/>
                </a:cubicBezTo>
                <a:cubicBezTo>
                  <a:pt x="1469484" y="2929390"/>
                  <a:pt x="1472373" y="2960628"/>
                  <a:pt x="1472373" y="2960628"/>
                </a:cubicBezTo>
                <a:lnTo>
                  <a:pt x="1495187" y="2936109"/>
                </a:lnTo>
                <a:lnTo>
                  <a:pt x="1517040" y="2923230"/>
                </a:lnTo>
                <a:cubicBezTo>
                  <a:pt x="1507317" y="2909926"/>
                  <a:pt x="1496823" y="2895851"/>
                  <a:pt x="1490084" y="2883626"/>
                </a:cubicBezTo>
                <a:cubicBezTo>
                  <a:pt x="1487389" y="2878870"/>
                  <a:pt x="1484309" y="2870245"/>
                  <a:pt x="1481324" y="2862881"/>
                </a:cubicBezTo>
                <a:close/>
                <a:moveTo>
                  <a:pt x="1816326" y="2842137"/>
                </a:moveTo>
                <a:lnTo>
                  <a:pt x="1775607" y="2886764"/>
                </a:lnTo>
                <a:cubicBezTo>
                  <a:pt x="1775607" y="2886764"/>
                  <a:pt x="1765690" y="2923036"/>
                  <a:pt x="1764149" y="2934858"/>
                </a:cubicBezTo>
                <a:cubicBezTo>
                  <a:pt x="1762899" y="2944437"/>
                  <a:pt x="1764149" y="2962737"/>
                  <a:pt x="1764728" y="2971313"/>
                </a:cubicBezTo>
                <a:cubicBezTo>
                  <a:pt x="1765884" y="2971545"/>
                  <a:pt x="1767231" y="2972074"/>
                  <a:pt x="1768290" y="2972257"/>
                </a:cubicBezTo>
                <a:cubicBezTo>
                  <a:pt x="1799480" y="2977263"/>
                  <a:pt x="1834424" y="2987255"/>
                  <a:pt x="1848382" y="2975088"/>
                </a:cubicBezTo>
                <a:cubicBezTo>
                  <a:pt x="1862437" y="2962909"/>
                  <a:pt x="1840873" y="2912545"/>
                  <a:pt x="1840873" y="2912545"/>
                </a:cubicBezTo>
                <a:cubicBezTo>
                  <a:pt x="1840873" y="2912545"/>
                  <a:pt x="1839814" y="2909280"/>
                  <a:pt x="1839719" y="2909079"/>
                </a:cubicBezTo>
                <a:lnTo>
                  <a:pt x="1837503" y="2921343"/>
                </a:lnTo>
                <a:lnTo>
                  <a:pt x="1834134" y="2920398"/>
                </a:lnTo>
                <a:lnTo>
                  <a:pt x="1836926" y="2900915"/>
                </a:lnTo>
                <a:cubicBezTo>
                  <a:pt x="1833269" y="2890683"/>
                  <a:pt x="1824411" y="2866904"/>
                  <a:pt x="1817095" y="2844340"/>
                </a:cubicBezTo>
                <a:cubicBezTo>
                  <a:pt x="1816905" y="2843695"/>
                  <a:pt x="1816518" y="2842792"/>
                  <a:pt x="1816326" y="2842137"/>
                </a:cubicBezTo>
                <a:close/>
                <a:moveTo>
                  <a:pt x="2104253" y="2838371"/>
                </a:moveTo>
                <a:cubicBezTo>
                  <a:pt x="2103099" y="2846324"/>
                  <a:pt x="2103291" y="2848373"/>
                  <a:pt x="2101847" y="2855969"/>
                </a:cubicBezTo>
                <a:cubicBezTo>
                  <a:pt x="2097899" y="2877667"/>
                  <a:pt x="2086060" y="2914739"/>
                  <a:pt x="2086060" y="2914739"/>
                </a:cubicBezTo>
                <a:lnTo>
                  <a:pt x="2085193" y="2926367"/>
                </a:lnTo>
                <a:cubicBezTo>
                  <a:pt x="2085193" y="2926743"/>
                  <a:pt x="2081729" y="2953591"/>
                  <a:pt x="2089814" y="2987659"/>
                </a:cubicBezTo>
                <a:cubicBezTo>
                  <a:pt x="2097899" y="3021843"/>
                  <a:pt x="2098189" y="3102426"/>
                  <a:pt x="2116383" y="3180939"/>
                </a:cubicBezTo>
                <a:cubicBezTo>
                  <a:pt x="2139871" y="3282509"/>
                  <a:pt x="2203984" y="3567202"/>
                  <a:pt x="2203984" y="3567202"/>
                </a:cubicBezTo>
                <a:cubicBezTo>
                  <a:pt x="2203984" y="3567202"/>
                  <a:pt x="2187138" y="3167067"/>
                  <a:pt x="2175491" y="2969109"/>
                </a:cubicBezTo>
                <a:cubicBezTo>
                  <a:pt x="2172602" y="2962890"/>
                  <a:pt x="2170195" y="2956200"/>
                  <a:pt x="2167115" y="2950251"/>
                </a:cubicBezTo>
                <a:cubicBezTo>
                  <a:pt x="2148824" y="2914334"/>
                  <a:pt x="2126876" y="2876050"/>
                  <a:pt x="2104253" y="2838371"/>
                </a:cubicBezTo>
                <a:close/>
                <a:moveTo>
                  <a:pt x="2580364" y="2835706"/>
                </a:moveTo>
                <a:lnTo>
                  <a:pt x="2580364" y="2863670"/>
                </a:lnTo>
                <a:lnTo>
                  <a:pt x="2567151" y="2866596"/>
                </a:lnTo>
                <a:cubicBezTo>
                  <a:pt x="2560759" y="2867378"/>
                  <a:pt x="2556602" y="2866718"/>
                  <a:pt x="2556795" y="2863199"/>
                </a:cubicBezTo>
                <a:cubicBezTo>
                  <a:pt x="2557660" y="2848884"/>
                  <a:pt x="2554868" y="2857751"/>
                  <a:pt x="2552847" y="2846536"/>
                </a:cubicBezTo>
                <a:cubicBezTo>
                  <a:pt x="2552221" y="2843001"/>
                  <a:pt x="2556337" y="2840619"/>
                  <a:pt x="2562824" y="2838811"/>
                </a:cubicBezTo>
                <a:close/>
                <a:moveTo>
                  <a:pt x="1246920" y="2832712"/>
                </a:moveTo>
                <a:cubicBezTo>
                  <a:pt x="1244706" y="2856883"/>
                  <a:pt x="1242589" y="2878400"/>
                  <a:pt x="1242107" y="2884877"/>
                </a:cubicBezTo>
                <a:cubicBezTo>
                  <a:pt x="1291299" y="3046314"/>
                  <a:pt x="1345689" y="3213920"/>
                  <a:pt x="1367059" y="3237515"/>
                </a:cubicBezTo>
                <a:cubicBezTo>
                  <a:pt x="1384772" y="3257027"/>
                  <a:pt x="1427321" y="3318174"/>
                  <a:pt x="1475548" y="3383664"/>
                </a:cubicBezTo>
                <a:cubicBezTo>
                  <a:pt x="1472855" y="3361398"/>
                  <a:pt x="1469966" y="3338121"/>
                  <a:pt x="1466019" y="3324258"/>
                </a:cubicBezTo>
                <a:cubicBezTo>
                  <a:pt x="1459473" y="3301203"/>
                  <a:pt x="1451579" y="3228909"/>
                  <a:pt x="1441280" y="3179688"/>
                </a:cubicBezTo>
                <a:cubicBezTo>
                  <a:pt x="1434925" y="3149624"/>
                  <a:pt x="1432807" y="3116221"/>
                  <a:pt x="1430304" y="3087910"/>
                </a:cubicBezTo>
                <a:cubicBezTo>
                  <a:pt x="1425009" y="3087265"/>
                  <a:pt x="1420004" y="3086716"/>
                  <a:pt x="1414324" y="3084145"/>
                </a:cubicBezTo>
                <a:cubicBezTo>
                  <a:pt x="1398152" y="3076878"/>
                  <a:pt x="1370236" y="3040451"/>
                  <a:pt x="1370236" y="3040451"/>
                </a:cubicBezTo>
                <a:cubicBezTo>
                  <a:pt x="1370236" y="3040461"/>
                  <a:pt x="1407298" y="3062197"/>
                  <a:pt x="1415865" y="3066538"/>
                </a:cubicBezTo>
                <a:cubicBezTo>
                  <a:pt x="1419331" y="3068301"/>
                  <a:pt x="1424144" y="3069013"/>
                  <a:pt x="1428957" y="3069686"/>
                </a:cubicBezTo>
                <a:cubicBezTo>
                  <a:pt x="1427801" y="3059020"/>
                  <a:pt x="1426068" y="3049875"/>
                  <a:pt x="1424047" y="3042974"/>
                </a:cubicBezTo>
                <a:cubicBezTo>
                  <a:pt x="1415962" y="3016192"/>
                  <a:pt x="1396998" y="2947430"/>
                  <a:pt x="1396998" y="2947430"/>
                </a:cubicBezTo>
                <a:lnTo>
                  <a:pt x="1328649" y="2872315"/>
                </a:lnTo>
                <a:cubicBezTo>
                  <a:pt x="1328649" y="2872306"/>
                  <a:pt x="1289373" y="2845033"/>
                  <a:pt x="1276858" y="2842137"/>
                </a:cubicBezTo>
                <a:cubicBezTo>
                  <a:pt x="1265499" y="2839508"/>
                  <a:pt x="1250097" y="2833877"/>
                  <a:pt x="1246920" y="2832712"/>
                </a:cubicBezTo>
                <a:close/>
                <a:moveTo>
                  <a:pt x="816135" y="2829564"/>
                </a:moveTo>
                <a:cubicBezTo>
                  <a:pt x="798615" y="2853621"/>
                  <a:pt x="772817" y="2885329"/>
                  <a:pt x="752698" y="2915999"/>
                </a:cubicBezTo>
                <a:cubicBezTo>
                  <a:pt x="740472" y="2934570"/>
                  <a:pt x="725647" y="2950030"/>
                  <a:pt x="711785" y="2964084"/>
                </a:cubicBezTo>
                <a:cubicBezTo>
                  <a:pt x="742204" y="2962476"/>
                  <a:pt x="774742" y="2954487"/>
                  <a:pt x="805450" y="2935802"/>
                </a:cubicBezTo>
                <a:cubicBezTo>
                  <a:pt x="864557" y="2899789"/>
                  <a:pt x="973047" y="2872623"/>
                  <a:pt x="973047" y="2872623"/>
                </a:cubicBezTo>
                <a:lnTo>
                  <a:pt x="955527" y="2850935"/>
                </a:lnTo>
                <a:cubicBezTo>
                  <a:pt x="955527" y="2850935"/>
                  <a:pt x="939452" y="2850087"/>
                  <a:pt x="927611" y="2843397"/>
                </a:cubicBezTo>
                <a:cubicBezTo>
                  <a:pt x="915769" y="2836707"/>
                  <a:pt x="909513" y="2835764"/>
                  <a:pt x="903641" y="2829564"/>
                </a:cubicBezTo>
                <a:cubicBezTo>
                  <a:pt x="896421" y="2833549"/>
                  <a:pt x="824510" y="2836168"/>
                  <a:pt x="824510" y="2836168"/>
                </a:cubicBezTo>
                <a:lnTo>
                  <a:pt x="812960" y="2842771"/>
                </a:lnTo>
                <a:lnTo>
                  <a:pt x="811419" y="2839941"/>
                </a:lnTo>
                <a:lnTo>
                  <a:pt x="818735" y="2831769"/>
                </a:lnTo>
                <a:cubicBezTo>
                  <a:pt x="818735" y="2831769"/>
                  <a:pt x="816328" y="2829785"/>
                  <a:pt x="816135" y="2829564"/>
                </a:cubicBezTo>
                <a:close/>
                <a:moveTo>
                  <a:pt x="860130" y="2770795"/>
                </a:moveTo>
                <a:cubicBezTo>
                  <a:pt x="848866" y="2783915"/>
                  <a:pt x="837315" y="2797411"/>
                  <a:pt x="831443" y="2808512"/>
                </a:cubicBezTo>
                <a:cubicBezTo>
                  <a:pt x="829517" y="2812025"/>
                  <a:pt x="823451" y="2819138"/>
                  <a:pt x="820082" y="2823913"/>
                </a:cubicBezTo>
                <a:cubicBezTo>
                  <a:pt x="820082" y="2823932"/>
                  <a:pt x="820853" y="2824539"/>
                  <a:pt x="820853" y="2824539"/>
                </a:cubicBezTo>
                <a:cubicBezTo>
                  <a:pt x="820853" y="2824539"/>
                  <a:pt x="890356" y="2824953"/>
                  <a:pt x="890067" y="2813536"/>
                </a:cubicBezTo>
                <a:cubicBezTo>
                  <a:pt x="890067" y="2809975"/>
                  <a:pt x="880441" y="2801425"/>
                  <a:pt x="871295" y="2789335"/>
                </a:cubicBezTo>
                <a:cubicBezTo>
                  <a:pt x="867830" y="2784752"/>
                  <a:pt x="865039" y="2779159"/>
                  <a:pt x="860130" y="2770795"/>
                </a:cubicBezTo>
                <a:close/>
                <a:moveTo>
                  <a:pt x="1132270" y="2745342"/>
                </a:moveTo>
                <a:cubicBezTo>
                  <a:pt x="1129477" y="2752089"/>
                  <a:pt x="1125820" y="2760320"/>
                  <a:pt x="1124954" y="2762621"/>
                </a:cubicBezTo>
                <a:cubicBezTo>
                  <a:pt x="1121872" y="2770150"/>
                  <a:pt x="1097999" y="2797104"/>
                  <a:pt x="1096362" y="2805056"/>
                </a:cubicBezTo>
                <a:cubicBezTo>
                  <a:pt x="1094918" y="2812188"/>
                  <a:pt x="1062477" y="2903293"/>
                  <a:pt x="1051984" y="2929823"/>
                </a:cubicBezTo>
                <a:cubicBezTo>
                  <a:pt x="1058627" y="2935157"/>
                  <a:pt x="1066809" y="2941771"/>
                  <a:pt x="1066809" y="2941771"/>
                </a:cubicBezTo>
                <a:cubicBezTo>
                  <a:pt x="1066809" y="2941771"/>
                  <a:pt x="1093379" y="2979920"/>
                  <a:pt x="1106856" y="2989537"/>
                </a:cubicBezTo>
                <a:cubicBezTo>
                  <a:pt x="1130054" y="3006037"/>
                  <a:pt x="1204083" y="3018984"/>
                  <a:pt x="1217175" y="3021285"/>
                </a:cubicBezTo>
                <a:cubicBezTo>
                  <a:pt x="1188199" y="2934242"/>
                  <a:pt x="1156719" y="2829322"/>
                  <a:pt x="1132270" y="2745342"/>
                </a:cubicBezTo>
                <a:close/>
                <a:moveTo>
                  <a:pt x="2019926" y="2705420"/>
                </a:moveTo>
                <a:lnTo>
                  <a:pt x="2024739" y="2725223"/>
                </a:lnTo>
                <a:cubicBezTo>
                  <a:pt x="2024739" y="2725223"/>
                  <a:pt x="2056026" y="2852196"/>
                  <a:pt x="2056026" y="2852196"/>
                </a:cubicBezTo>
                <a:lnTo>
                  <a:pt x="2085001" y="2896506"/>
                </a:lnTo>
                <a:cubicBezTo>
                  <a:pt x="2085001" y="2896515"/>
                  <a:pt x="2088467" y="2884946"/>
                  <a:pt x="2092990" y="2860687"/>
                </a:cubicBezTo>
                <a:cubicBezTo>
                  <a:pt x="2095398" y="2847730"/>
                  <a:pt x="2096168" y="2840933"/>
                  <a:pt x="2098093" y="2828620"/>
                </a:cubicBezTo>
                <a:cubicBezTo>
                  <a:pt x="2067000" y="2777138"/>
                  <a:pt x="2045051" y="2743031"/>
                  <a:pt x="2019926" y="2705420"/>
                </a:cubicBezTo>
                <a:close/>
                <a:moveTo>
                  <a:pt x="908742" y="2694111"/>
                </a:moveTo>
                <a:cubicBezTo>
                  <a:pt x="899405" y="2711341"/>
                  <a:pt x="891511" y="2727696"/>
                  <a:pt x="885543" y="2738421"/>
                </a:cubicBezTo>
                <a:cubicBezTo>
                  <a:pt x="881210" y="2746179"/>
                  <a:pt x="872066" y="2756768"/>
                  <a:pt x="862920" y="2767339"/>
                </a:cubicBezTo>
                <a:cubicBezTo>
                  <a:pt x="867253" y="2772873"/>
                  <a:pt x="867541" y="2773942"/>
                  <a:pt x="872451" y="2779593"/>
                </a:cubicBezTo>
                <a:cubicBezTo>
                  <a:pt x="884772" y="2793706"/>
                  <a:pt x="897961" y="2804978"/>
                  <a:pt x="904988" y="2808829"/>
                </a:cubicBezTo>
                <a:cubicBezTo>
                  <a:pt x="914711" y="2814114"/>
                  <a:pt x="938680" y="2825579"/>
                  <a:pt x="939741" y="2822653"/>
                </a:cubicBezTo>
                <a:cubicBezTo>
                  <a:pt x="940991" y="2818869"/>
                  <a:pt x="929921" y="2801532"/>
                  <a:pt x="927033" y="2783048"/>
                </a:cubicBezTo>
                <a:cubicBezTo>
                  <a:pt x="925205" y="2771698"/>
                  <a:pt x="922413" y="2754285"/>
                  <a:pt x="918657" y="2734338"/>
                </a:cubicBezTo>
                <a:cubicBezTo>
                  <a:pt x="914903" y="2714393"/>
                  <a:pt x="914806" y="2711032"/>
                  <a:pt x="912113" y="2703226"/>
                </a:cubicBezTo>
                <a:cubicBezTo>
                  <a:pt x="911438" y="2701205"/>
                  <a:pt x="909801" y="2697016"/>
                  <a:pt x="908742" y="2694111"/>
                </a:cubicBezTo>
                <a:close/>
                <a:moveTo>
                  <a:pt x="893726" y="2633761"/>
                </a:moveTo>
                <a:cubicBezTo>
                  <a:pt x="894207" y="2634917"/>
                  <a:pt x="893629" y="2634059"/>
                  <a:pt x="894303" y="2635340"/>
                </a:cubicBezTo>
                <a:cubicBezTo>
                  <a:pt x="898634" y="2644534"/>
                  <a:pt x="902390" y="2651272"/>
                  <a:pt x="907395" y="2660793"/>
                </a:cubicBezTo>
                <a:cubicBezTo>
                  <a:pt x="914615" y="2649952"/>
                  <a:pt x="924049" y="2635967"/>
                  <a:pt x="924049" y="2635967"/>
                </a:cubicBezTo>
                <a:cubicBezTo>
                  <a:pt x="924049" y="2635967"/>
                  <a:pt x="910187" y="2635378"/>
                  <a:pt x="893726" y="2633761"/>
                </a:cubicBezTo>
                <a:close/>
                <a:moveTo>
                  <a:pt x="1211206" y="2629362"/>
                </a:moveTo>
                <a:cubicBezTo>
                  <a:pt x="1211206" y="2629362"/>
                  <a:pt x="1190221" y="2663545"/>
                  <a:pt x="1187622" y="2666453"/>
                </a:cubicBezTo>
                <a:cubicBezTo>
                  <a:pt x="1187044" y="2667051"/>
                  <a:pt x="1182231" y="2671575"/>
                  <a:pt x="1179631" y="2673991"/>
                </a:cubicBezTo>
                <a:cubicBezTo>
                  <a:pt x="1192050" y="2716935"/>
                  <a:pt x="1208030" y="2771710"/>
                  <a:pt x="1237776" y="2869793"/>
                </a:cubicBezTo>
                <a:cubicBezTo>
                  <a:pt x="1239412" y="2849848"/>
                  <a:pt x="1241530" y="2821140"/>
                  <a:pt x="1242107" y="2803794"/>
                </a:cubicBezTo>
                <a:cubicBezTo>
                  <a:pt x="1238257" y="2794562"/>
                  <a:pt x="1233348" y="2784965"/>
                  <a:pt x="1227666" y="2778024"/>
                </a:cubicBezTo>
                <a:cubicBezTo>
                  <a:pt x="1218716" y="2767060"/>
                  <a:pt x="1209185" y="2753583"/>
                  <a:pt x="1203889" y="2742511"/>
                </a:cubicBezTo>
                <a:cubicBezTo>
                  <a:pt x="1198595" y="2731441"/>
                  <a:pt x="1194745" y="2701966"/>
                  <a:pt x="1194745" y="2701966"/>
                </a:cubicBezTo>
                <a:cubicBezTo>
                  <a:pt x="1194745" y="2701966"/>
                  <a:pt x="1206296" y="2734492"/>
                  <a:pt x="1210629" y="2740000"/>
                </a:cubicBezTo>
                <a:cubicBezTo>
                  <a:pt x="1214865" y="2745505"/>
                  <a:pt x="1224009" y="2754082"/>
                  <a:pt x="1229689" y="2765769"/>
                </a:cubicBezTo>
                <a:cubicBezTo>
                  <a:pt x="1232576" y="2771805"/>
                  <a:pt x="1237101" y="2780258"/>
                  <a:pt x="1242975" y="2791539"/>
                </a:cubicBezTo>
                <a:cubicBezTo>
                  <a:pt x="1241914" y="2783501"/>
                  <a:pt x="1223721" y="2732606"/>
                  <a:pt x="1222085" y="2724279"/>
                </a:cubicBezTo>
                <a:cubicBezTo>
                  <a:pt x="1220543" y="2715952"/>
                  <a:pt x="1211206" y="2629362"/>
                  <a:pt x="1211206" y="2629362"/>
                </a:cubicBezTo>
                <a:close/>
                <a:moveTo>
                  <a:pt x="1914901" y="2621190"/>
                </a:moveTo>
                <a:cubicBezTo>
                  <a:pt x="1914901" y="2621190"/>
                  <a:pt x="1889486" y="2663845"/>
                  <a:pt x="1885155" y="2695361"/>
                </a:cubicBezTo>
                <a:cubicBezTo>
                  <a:pt x="1880727" y="2726887"/>
                  <a:pt x="1879573" y="2766077"/>
                  <a:pt x="1879573" y="2766077"/>
                </a:cubicBezTo>
                <a:lnTo>
                  <a:pt x="1867827" y="2776762"/>
                </a:lnTo>
                <a:cubicBezTo>
                  <a:pt x="1867827" y="2776762"/>
                  <a:pt x="1870331" y="2783338"/>
                  <a:pt x="1881498" y="2800021"/>
                </a:cubicBezTo>
                <a:cubicBezTo>
                  <a:pt x="1892760" y="2816703"/>
                  <a:pt x="1878224" y="2858789"/>
                  <a:pt x="1878129" y="2858800"/>
                </a:cubicBezTo>
                <a:lnTo>
                  <a:pt x="1882942" y="2881740"/>
                </a:lnTo>
                <a:lnTo>
                  <a:pt x="1877357" y="2885196"/>
                </a:lnTo>
                <a:lnTo>
                  <a:pt x="1872834" y="2859425"/>
                </a:lnTo>
                <a:lnTo>
                  <a:pt x="1880342" y="2825483"/>
                </a:lnTo>
                <a:lnTo>
                  <a:pt x="1876203" y="2811341"/>
                </a:lnTo>
                <a:lnTo>
                  <a:pt x="1863496" y="2787140"/>
                </a:lnTo>
                <a:lnTo>
                  <a:pt x="1845495" y="2816684"/>
                </a:lnTo>
                <a:lnTo>
                  <a:pt x="1844242" y="2826426"/>
                </a:lnTo>
                <a:cubicBezTo>
                  <a:pt x="1846939" y="2834223"/>
                  <a:pt x="1853965" y="2855344"/>
                  <a:pt x="1853965" y="2855344"/>
                </a:cubicBezTo>
                <a:cubicBezTo>
                  <a:pt x="1853965" y="2855344"/>
                  <a:pt x="1876009" y="2889624"/>
                  <a:pt x="1893627" y="2912545"/>
                </a:cubicBezTo>
                <a:cubicBezTo>
                  <a:pt x="1911243" y="2935454"/>
                  <a:pt x="1922796" y="2967223"/>
                  <a:pt x="1922796" y="2967223"/>
                </a:cubicBezTo>
                <a:cubicBezTo>
                  <a:pt x="1922796" y="2967223"/>
                  <a:pt x="1945802" y="2982268"/>
                  <a:pt x="1969773" y="2998028"/>
                </a:cubicBezTo>
                <a:cubicBezTo>
                  <a:pt x="1990949" y="3011957"/>
                  <a:pt x="2021947" y="3028688"/>
                  <a:pt x="2030321" y="3033232"/>
                </a:cubicBezTo>
                <a:lnTo>
                  <a:pt x="1957064" y="2768282"/>
                </a:lnTo>
                <a:lnTo>
                  <a:pt x="1938486" y="2756971"/>
                </a:lnTo>
                <a:lnTo>
                  <a:pt x="1936465" y="2731192"/>
                </a:lnTo>
                <a:lnTo>
                  <a:pt x="1947341" y="2732769"/>
                </a:lnTo>
                <a:lnTo>
                  <a:pt x="1918655" y="2629055"/>
                </a:lnTo>
                <a:lnTo>
                  <a:pt x="1915094" y="2655450"/>
                </a:lnTo>
                <a:lnTo>
                  <a:pt x="1918270" y="2665192"/>
                </a:lnTo>
                <a:lnTo>
                  <a:pt x="1911339" y="2703534"/>
                </a:lnTo>
                <a:lnTo>
                  <a:pt x="1908163" y="2701340"/>
                </a:lnTo>
                <a:lnTo>
                  <a:pt x="1913457" y="2666762"/>
                </a:lnTo>
                <a:lnTo>
                  <a:pt x="1909703" y="2659541"/>
                </a:lnTo>
                <a:close/>
                <a:moveTo>
                  <a:pt x="1851752" y="2612084"/>
                </a:moveTo>
                <a:cubicBezTo>
                  <a:pt x="1827011" y="2614538"/>
                  <a:pt x="1783308" y="2615760"/>
                  <a:pt x="1749615" y="2623394"/>
                </a:cubicBezTo>
                <a:cubicBezTo>
                  <a:pt x="1746438" y="2624126"/>
                  <a:pt x="1744705" y="2625367"/>
                  <a:pt x="1741720" y="2626225"/>
                </a:cubicBezTo>
                <a:cubicBezTo>
                  <a:pt x="1741913" y="2626426"/>
                  <a:pt x="1741913" y="2626329"/>
                  <a:pt x="1742107" y="2626532"/>
                </a:cubicBezTo>
                <a:cubicBezTo>
                  <a:pt x="1760108" y="2643504"/>
                  <a:pt x="1780997" y="2649165"/>
                  <a:pt x="1780997" y="2649165"/>
                </a:cubicBezTo>
                <a:cubicBezTo>
                  <a:pt x="1780997" y="2649165"/>
                  <a:pt x="1801020" y="2699616"/>
                  <a:pt x="1813726" y="2736851"/>
                </a:cubicBezTo>
                <a:cubicBezTo>
                  <a:pt x="1820465" y="2756817"/>
                  <a:pt x="1826531" y="2774433"/>
                  <a:pt x="1835290" y="2800338"/>
                </a:cubicBezTo>
                <a:cubicBezTo>
                  <a:pt x="1850981" y="2780941"/>
                  <a:pt x="1869078" y="2758722"/>
                  <a:pt x="1872063" y="2752254"/>
                </a:cubicBezTo>
                <a:cubicBezTo>
                  <a:pt x="1880439" y="2733761"/>
                  <a:pt x="1866768" y="2709465"/>
                  <a:pt x="1870427" y="2691598"/>
                </a:cubicBezTo>
                <a:cubicBezTo>
                  <a:pt x="1874085" y="2673722"/>
                  <a:pt x="1880727" y="2649799"/>
                  <a:pt x="1880727" y="2649789"/>
                </a:cubicBezTo>
                <a:cubicBezTo>
                  <a:pt x="1880727" y="2649789"/>
                  <a:pt x="1890739" y="2632376"/>
                  <a:pt x="1900750" y="2614904"/>
                </a:cubicBezTo>
                <a:cubicBezTo>
                  <a:pt x="1888235" y="2612179"/>
                  <a:pt x="1872257" y="2610061"/>
                  <a:pt x="1851752" y="2612084"/>
                </a:cubicBezTo>
                <a:close/>
                <a:moveTo>
                  <a:pt x="1229015" y="2532877"/>
                </a:moveTo>
                <a:cubicBezTo>
                  <a:pt x="1229015" y="2532877"/>
                  <a:pt x="1218812" y="2539104"/>
                  <a:pt x="1213421" y="2540423"/>
                </a:cubicBezTo>
                <a:cubicBezTo>
                  <a:pt x="1207934" y="2541742"/>
                  <a:pt x="1193975" y="2542310"/>
                  <a:pt x="1193975" y="2542310"/>
                </a:cubicBezTo>
                <a:cubicBezTo>
                  <a:pt x="1193975" y="2542310"/>
                  <a:pt x="1189835" y="2555711"/>
                  <a:pt x="1183481" y="2563046"/>
                </a:cubicBezTo>
                <a:cubicBezTo>
                  <a:pt x="1177032" y="2570391"/>
                  <a:pt x="1167405" y="2576878"/>
                  <a:pt x="1167405" y="2576878"/>
                </a:cubicBezTo>
                <a:lnTo>
                  <a:pt x="1165770" y="2607684"/>
                </a:lnTo>
                <a:lnTo>
                  <a:pt x="1163651" y="2582220"/>
                </a:lnTo>
                <a:cubicBezTo>
                  <a:pt x="1163651" y="2582220"/>
                  <a:pt x="1160860" y="2579863"/>
                  <a:pt x="1155275" y="2583165"/>
                </a:cubicBezTo>
                <a:cubicBezTo>
                  <a:pt x="1150944" y="2585707"/>
                  <a:pt x="1143242" y="2592647"/>
                  <a:pt x="1138623" y="2596680"/>
                </a:cubicBezTo>
                <a:lnTo>
                  <a:pt x="1156816" y="2596680"/>
                </a:lnTo>
                <a:cubicBezTo>
                  <a:pt x="1156816" y="2596680"/>
                  <a:pt x="1173277" y="2651465"/>
                  <a:pt x="1177127" y="2664883"/>
                </a:cubicBezTo>
                <a:cubicBezTo>
                  <a:pt x="1180113" y="2662112"/>
                  <a:pt x="1184541" y="2659320"/>
                  <a:pt x="1186178" y="2656394"/>
                </a:cubicBezTo>
                <a:cubicBezTo>
                  <a:pt x="1190316" y="2649203"/>
                  <a:pt x="1203504" y="2626282"/>
                  <a:pt x="1208799" y="2612708"/>
                </a:cubicBezTo>
                <a:cubicBezTo>
                  <a:pt x="1214189" y="2599146"/>
                  <a:pt x="1229015" y="2532877"/>
                  <a:pt x="1229015" y="2532877"/>
                </a:cubicBezTo>
                <a:close/>
                <a:moveTo>
                  <a:pt x="2547168" y="2523452"/>
                </a:moveTo>
                <a:lnTo>
                  <a:pt x="2578068" y="2524078"/>
                </a:lnTo>
                <a:lnTo>
                  <a:pt x="2580364" y="2534019"/>
                </a:lnTo>
                <a:lnTo>
                  <a:pt x="2580364" y="2640663"/>
                </a:lnTo>
                <a:lnTo>
                  <a:pt x="2576216" y="2624282"/>
                </a:lnTo>
                <a:cubicBezTo>
                  <a:pt x="2560356" y="2565765"/>
                  <a:pt x="2547168" y="2523452"/>
                  <a:pt x="2547168" y="2523452"/>
                </a:cubicBezTo>
                <a:close/>
                <a:moveTo>
                  <a:pt x="1212747" y="2517166"/>
                </a:moveTo>
                <a:cubicBezTo>
                  <a:pt x="1204949" y="2517060"/>
                  <a:pt x="1196478" y="2518071"/>
                  <a:pt x="1193781" y="2519679"/>
                </a:cubicBezTo>
                <a:cubicBezTo>
                  <a:pt x="1188391" y="2522894"/>
                  <a:pt x="1178091" y="2522817"/>
                  <a:pt x="1178091" y="2522817"/>
                </a:cubicBezTo>
                <a:lnTo>
                  <a:pt x="1172700" y="2530681"/>
                </a:lnTo>
                <a:cubicBezTo>
                  <a:pt x="1172700" y="2530681"/>
                  <a:pt x="1157972" y="2530875"/>
                  <a:pt x="1153255" y="2535707"/>
                </a:cubicBezTo>
                <a:cubicBezTo>
                  <a:pt x="1148634" y="2540539"/>
                  <a:pt x="1126493" y="2550474"/>
                  <a:pt x="1126493" y="2550482"/>
                </a:cubicBezTo>
                <a:cubicBezTo>
                  <a:pt x="1126493" y="2550482"/>
                  <a:pt x="1080864" y="2575714"/>
                  <a:pt x="1056123" y="2588508"/>
                </a:cubicBezTo>
                <a:cubicBezTo>
                  <a:pt x="1031383" y="2601302"/>
                  <a:pt x="953795" y="2632048"/>
                  <a:pt x="931365" y="2658597"/>
                </a:cubicBezTo>
                <a:cubicBezTo>
                  <a:pt x="925685" y="2665375"/>
                  <a:pt x="921931" y="2673124"/>
                  <a:pt x="917310" y="2680594"/>
                </a:cubicBezTo>
                <a:cubicBezTo>
                  <a:pt x="918272" y="2682577"/>
                  <a:pt x="920872" y="2687140"/>
                  <a:pt x="921451" y="2688449"/>
                </a:cubicBezTo>
                <a:cubicBezTo>
                  <a:pt x="926647" y="2699827"/>
                  <a:pt x="929151" y="2722363"/>
                  <a:pt x="930980" y="2736225"/>
                </a:cubicBezTo>
                <a:cubicBezTo>
                  <a:pt x="932808" y="2750087"/>
                  <a:pt x="935890" y="2772682"/>
                  <a:pt x="935890" y="2772682"/>
                </a:cubicBezTo>
                <a:cubicBezTo>
                  <a:pt x="935890" y="2772682"/>
                  <a:pt x="944937" y="2789700"/>
                  <a:pt x="950809" y="2804737"/>
                </a:cubicBezTo>
                <a:cubicBezTo>
                  <a:pt x="956681" y="2819774"/>
                  <a:pt x="962073" y="2832395"/>
                  <a:pt x="962073" y="2832395"/>
                </a:cubicBezTo>
                <a:cubicBezTo>
                  <a:pt x="962073" y="2832395"/>
                  <a:pt x="969486" y="2840518"/>
                  <a:pt x="980940" y="2854709"/>
                </a:cubicBezTo>
                <a:cubicBezTo>
                  <a:pt x="992493" y="2868897"/>
                  <a:pt x="1006355" y="2879535"/>
                  <a:pt x="1006355" y="2879535"/>
                </a:cubicBezTo>
                <a:cubicBezTo>
                  <a:pt x="1006355" y="2879535"/>
                  <a:pt x="1006258" y="2866299"/>
                  <a:pt x="1008281" y="2850935"/>
                </a:cubicBezTo>
                <a:cubicBezTo>
                  <a:pt x="1010302" y="2835580"/>
                  <a:pt x="1015307" y="2823856"/>
                  <a:pt x="1014250" y="2822653"/>
                </a:cubicBezTo>
                <a:cubicBezTo>
                  <a:pt x="1013381" y="2821698"/>
                  <a:pt x="1007317" y="2814720"/>
                  <a:pt x="1003563" y="2803794"/>
                </a:cubicBezTo>
                <a:cubicBezTo>
                  <a:pt x="999809" y="2792867"/>
                  <a:pt x="999424" y="2775511"/>
                  <a:pt x="999424" y="2775511"/>
                </a:cubicBezTo>
                <a:lnTo>
                  <a:pt x="978919" y="2756027"/>
                </a:lnTo>
                <a:lnTo>
                  <a:pt x="978727" y="2745342"/>
                </a:lnTo>
                <a:cubicBezTo>
                  <a:pt x="978727" y="2745342"/>
                  <a:pt x="997594" y="2763767"/>
                  <a:pt x="999617" y="2761678"/>
                </a:cubicBezTo>
                <a:cubicBezTo>
                  <a:pt x="1000483" y="2760715"/>
                  <a:pt x="1001157" y="2754988"/>
                  <a:pt x="1001542" y="2748163"/>
                </a:cubicBezTo>
                <a:cubicBezTo>
                  <a:pt x="1002504" y="2732837"/>
                  <a:pt x="1004527" y="2709820"/>
                  <a:pt x="1004527" y="2709820"/>
                </a:cubicBezTo>
                <a:lnTo>
                  <a:pt x="1004334" y="2766395"/>
                </a:lnTo>
                <a:cubicBezTo>
                  <a:pt x="1004334" y="2766395"/>
                  <a:pt x="1004911" y="2780267"/>
                  <a:pt x="1006933" y="2791539"/>
                </a:cubicBezTo>
                <a:cubicBezTo>
                  <a:pt x="1009435" y="2805084"/>
                  <a:pt x="1015115" y="2812746"/>
                  <a:pt x="1017811" y="2812285"/>
                </a:cubicBezTo>
                <a:cubicBezTo>
                  <a:pt x="1023971" y="2811245"/>
                  <a:pt x="1028689" y="2796324"/>
                  <a:pt x="1032924" y="2787766"/>
                </a:cubicBezTo>
                <a:cubicBezTo>
                  <a:pt x="1037160" y="2779208"/>
                  <a:pt x="1053525" y="2753505"/>
                  <a:pt x="1053525" y="2753505"/>
                </a:cubicBezTo>
                <a:lnTo>
                  <a:pt x="1059107" y="2756027"/>
                </a:lnTo>
                <a:cubicBezTo>
                  <a:pt x="1059107" y="2756027"/>
                  <a:pt x="1039181" y="2786794"/>
                  <a:pt x="1034850" y="2793426"/>
                </a:cubicBezTo>
                <a:cubicBezTo>
                  <a:pt x="1030614" y="2800059"/>
                  <a:pt x="1017522" y="2820015"/>
                  <a:pt x="1015019" y="2845910"/>
                </a:cubicBezTo>
                <a:cubicBezTo>
                  <a:pt x="1012806" y="2869176"/>
                  <a:pt x="1010975" y="2883078"/>
                  <a:pt x="1018004" y="2897141"/>
                </a:cubicBezTo>
                <a:cubicBezTo>
                  <a:pt x="1021565" y="2904245"/>
                  <a:pt x="1035138" y="2916145"/>
                  <a:pt x="1047556" y="2926367"/>
                </a:cubicBezTo>
                <a:cubicBezTo>
                  <a:pt x="1056701" y="2902860"/>
                  <a:pt x="1087699" y="2818705"/>
                  <a:pt x="1087217" y="2815115"/>
                </a:cubicBezTo>
                <a:cubicBezTo>
                  <a:pt x="1086736" y="2811042"/>
                  <a:pt x="1085869" y="2805680"/>
                  <a:pt x="1085869" y="2805680"/>
                </a:cubicBezTo>
                <a:lnTo>
                  <a:pt x="1092608" y="2801600"/>
                </a:lnTo>
                <a:cubicBezTo>
                  <a:pt x="1092608" y="2801600"/>
                  <a:pt x="1099733" y="2788371"/>
                  <a:pt x="1102717" y="2784627"/>
                </a:cubicBezTo>
                <a:cubicBezTo>
                  <a:pt x="1105700" y="2780873"/>
                  <a:pt x="1116675" y="2767540"/>
                  <a:pt x="1119177" y="2761996"/>
                </a:cubicBezTo>
                <a:cubicBezTo>
                  <a:pt x="1120236" y="2759521"/>
                  <a:pt x="1125144" y="2747787"/>
                  <a:pt x="1129670" y="2736225"/>
                </a:cubicBezTo>
                <a:cubicBezTo>
                  <a:pt x="1107144" y="2658223"/>
                  <a:pt x="1090010" y="2596680"/>
                  <a:pt x="1090010" y="2596680"/>
                </a:cubicBezTo>
                <a:lnTo>
                  <a:pt x="1132270" y="2596680"/>
                </a:lnTo>
                <a:cubicBezTo>
                  <a:pt x="1135349" y="2593196"/>
                  <a:pt x="1144398" y="2582539"/>
                  <a:pt x="1149308" y="2579709"/>
                </a:cubicBezTo>
                <a:cubicBezTo>
                  <a:pt x="1154988" y="2576407"/>
                  <a:pt x="1164421" y="2574674"/>
                  <a:pt x="1164421" y="2574674"/>
                </a:cubicBezTo>
                <a:cubicBezTo>
                  <a:pt x="1164421" y="2574674"/>
                  <a:pt x="1172411" y="2567618"/>
                  <a:pt x="1175108" y="2563680"/>
                </a:cubicBezTo>
                <a:cubicBezTo>
                  <a:pt x="1177803" y="2559744"/>
                  <a:pt x="1188968" y="2541049"/>
                  <a:pt x="1188968" y="2541049"/>
                </a:cubicBezTo>
                <a:lnTo>
                  <a:pt x="1179247" y="2536650"/>
                </a:lnTo>
                <a:lnTo>
                  <a:pt x="1180113" y="2530989"/>
                </a:lnTo>
                <a:cubicBezTo>
                  <a:pt x="1180113" y="2530989"/>
                  <a:pt x="1192435" y="2535206"/>
                  <a:pt x="1198307" y="2535080"/>
                </a:cubicBezTo>
                <a:cubicBezTo>
                  <a:pt x="1204180" y="2534946"/>
                  <a:pt x="1228822" y="2528641"/>
                  <a:pt x="1228245" y="2521873"/>
                </a:cubicBezTo>
                <a:cubicBezTo>
                  <a:pt x="1227957" y="2518504"/>
                  <a:pt x="1220640" y="2517272"/>
                  <a:pt x="1212747" y="2517166"/>
                </a:cubicBezTo>
                <a:close/>
                <a:moveTo>
                  <a:pt x="1384578" y="2481643"/>
                </a:moveTo>
                <a:cubicBezTo>
                  <a:pt x="1384578" y="2481643"/>
                  <a:pt x="1376877" y="2481865"/>
                  <a:pt x="1373990" y="2481962"/>
                </a:cubicBezTo>
                <a:cubicBezTo>
                  <a:pt x="1372257" y="2491463"/>
                  <a:pt x="1370236" y="2500512"/>
                  <a:pt x="1370236" y="2500503"/>
                </a:cubicBezTo>
                <a:lnTo>
                  <a:pt x="1365711" y="2499877"/>
                </a:lnTo>
                <a:cubicBezTo>
                  <a:pt x="1365711" y="2499877"/>
                  <a:pt x="1367444" y="2487998"/>
                  <a:pt x="1368503" y="2482279"/>
                </a:cubicBezTo>
                <a:cubicBezTo>
                  <a:pt x="1351849" y="2482925"/>
                  <a:pt x="1324221" y="2484137"/>
                  <a:pt x="1304390" y="2487622"/>
                </a:cubicBezTo>
                <a:cubicBezTo>
                  <a:pt x="1277437" y="2492378"/>
                  <a:pt x="1248847" y="2497364"/>
                  <a:pt x="1248847" y="2497364"/>
                </a:cubicBezTo>
                <a:lnTo>
                  <a:pt x="1217175" y="2611765"/>
                </a:lnTo>
                <a:cubicBezTo>
                  <a:pt x="1217175" y="2611765"/>
                  <a:pt x="1221219" y="2701638"/>
                  <a:pt x="1228245" y="2723962"/>
                </a:cubicBezTo>
                <a:cubicBezTo>
                  <a:pt x="1235368" y="2746295"/>
                  <a:pt x="1255391" y="2800973"/>
                  <a:pt x="1255391" y="2800964"/>
                </a:cubicBezTo>
                <a:lnTo>
                  <a:pt x="1254814" y="2807250"/>
                </a:lnTo>
                <a:cubicBezTo>
                  <a:pt x="1254814" y="2807250"/>
                  <a:pt x="1251925" y="2796766"/>
                  <a:pt x="1250097" y="2798768"/>
                </a:cubicBezTo>
                <a:cubicBezTo>
                  <a:pt x="1250001" y="2798893"/>
                  <a:pt x="1249615" y="2803919"/>
                  <a:pt x="1249519" y="2804737"/>
                </a:cubicBezTo>
                <a:cubicBezTo>
                  <a:pt x="1251060" y="2807798"/>
                  <a:pt x="1255199" y="2815741"/>
                  <a:pt x="1255199" y="2815741"/>
                </a:cubicBezTo>
                <a:lnTo>
                  <a:pt x="1313343" y="2848740"/>
                </a:lnTo>
                <a:lnTo>
                  <a:pt x="1331633" y="2856278"/>
                </a:lnTo>
                <a:lnTo>
                  <a:pt x="1316135" y="2794995"/>
                </a:lnTo>
                <a:lnTo>
                  <a:pt x="1296689" y="2717367"/>
                </a:lnTo>
                <a:lnTo>
                  <a:pt x="1301792" y="2713594"/>
                </a:lnTo>
                <a:lnTo>
                  <a:pt x="1322681" y="2788709"/>
                </a:lnTo>
                <a:lnTo>
                  <a:pt x="1341933" y="2859108"/>
                </a:lnTo>
                <a:cubicBezTo>
                  <a:pt x="1341933" y="2859108"/>
                  <a:pt x="1378515" y="2901099"/>
                  <a:pt x="1384772" y="2898394"/>
                </a:cubicBezTo>
                <a:cubicBezTo>
                  <a:pt x="1391029" y="2895688"/>
                  <a:pt x="1395263" y="2768282"/>
                  <a:pt x="1395263" y="2768282"/>
                </a:cubicBezTo>
                <a:cubicBezTo>
                  <a:pt x="1395263" y="2768282"/>
                  <a:pt x="1389103" y="2717907"/>
                  <a:pt x="1387949" y="2698191"/>
                </a:cubicBezTo>
                <a:cubicBezTo>
                  <a:pt x="1386793" y="2678485"/>
                  <a:pt x="1379959" y="2570911"/>
                  <a:pt x="1379959" y="2570911"/>
                </a:cubicBezTo>
                <a:lnTo>
                  <a:pt x="1386505" y="2574367"/>
                </a:lnTo>
                <a:cubicBezTo>
                  <a:pt x="1386505" y="2574367"/>
                  <a:pt x="1391895" y="2641404"/>
                  <a:pt x="1394013" y="2656711"/>
                </a:cubicBezTo>
                <a:cubicBezTo>
                  <a:pt x="1396227" y="2672008"/>
                  <a:pt x="1408742" y="2732769"/>
                  <a:pt x="1408742" y="2732769"/>
                </a:cubicBezTo>
                <a:cubicBezTo>
                  <a:pt x="1408742" y="2732759"/>
                  <a:pt x="1413555" y="2759569"/>
                  <a:pt x="1410090" y="2790914"/>
                </a:cubicBezTo>
                <a:cubicBezTo>
                  <a:pt x="1406719" y="2822258"/>
                  <a:pt x="1403542" y="2892425"/>
                  <a:pt x="1403542" y="2892425"/>
                </a:cubicBezTo>
                <a:lnTo>
                  <a:pt x="1407586" y="2929516"/>
                </a:lnTo>
                <a:lnTo>
                  <a:pt x="1440894" y="3012486"/>
                </a:lnTo>
                <a:cubicBezTo>
                  <a:pt x="1440894" y="3012476"/>
                  <a:pt x="1448017" y="2995505"/>
                  <a:pt x="1454757" y="2985773"/>
                </a:cubicBezTo>
                <a:cubicBezTo>
                  <a:pt x="1461494" y="2976031"/>
                  <a:pt x="1465633" y="2962824"/>
                  <a:pt x="1465633" y="2962824"/>
                </a:cubicBezTo>
                <a:cubicBezTo>
                  <a:pt x="1465633" y="2962833"/>
                  <a:pt x="1460629" y="2944312"/>
                  <a:pt x="1461302" y="2926367"/>
                </a:cubicBezTo>
                <a:cubicBezTo>
                  <a:pt x="1461976" y="2908424"/>
                  <a:pt x="1466211" y="2893995"/>
                  <a:pt x="1466211" y="2893995"/>
                </a:cubicBezTo>
                <a:cubicBezTo>
                  <a:pt x="1466211" y="2894003"/>
                  <a:pt x="1449268" y="2867973"/>
                  <a:pt x="1442819" y="2854082"/>
                </a:cubicBezTo>
                <a:cubicBezTo>
                  <a:pt x="1436467" y="2840191"/>
                  <a:pt x="1422988" y="2804112"/>
                  <a:pt x="1422988" y="2804112"/>
                </a:cubicBezTo>
                <a:lnTo>
                  <a:pt x="1423373" y="2791858"/>
                </a:lnTo>
                <a:cubicBezTo>
                  <a:pt x="1423373" y="2791858"/>
                  <a:pt x="1437911" y="2825521"/>
                  <a:pt x="1443878" y="2838681"/>
                </a:cubicBezTo>
                <a:cubicBezTo>
                  <a:pt x="1449847" y="2851848"/>
                  <a:pt x="1468425" y="2880478"/>
                  <a:pt x="1468425" y="2880478"/>
                </a:cubicBezTo>
                <a:cubicBezTo>
                  <a:pt x="1468425" y="2880487"/>
                  <a:pt x="1476801" y="2871083"/>
                  <a:pt x="1478917" y="2859744"/>
                </a:cubicBezTo>
                <a:cubicBezTo>
                  <a:pt x="1479014" y="2859339"/>
                  <a:pt x="1479207" y="2858318"/>
                  <a:pt x="1479304" y="2857857"/>
                </a:cubicBezTo>
                <a:cubicBezTo>
                  <a:pt x="1463132" y="2815336"/>
                  <a:pt x="1445034" y="2748798"/>
                  <a:pt x="1445034" y="2748798"/>
                </a:cubicBezTo>
                <a:cubicBezTo>
                  <a:pt x="1445034" y="2748798"/>
                  <a:pt x="1469676" y="2805344"/>
                  <a:pt x="1482673" y="2836168"/>
                </a:cubicBezTo>
                <a:cubicBezTo>
                  <a:pt x="1484599" y="2824327"/>
                  <a:pt x="1487101" y="2809762"/>
                  <a:pt x="1487101" y="2809762"/>
                </a:cubicBezTo>
                <a:lnTo>
                  <a:pt x="1489892" y="2811966"/>
                </a:lnTo>
                <a:cubicBezTo>
                  <a:pt x="1489892" y="2811966"/>
                  <a:pt x="1487583" y="2829303"/>
                  <a:pt x="1485656" y="2842771"/>
                </a:cubicBezTo>
                <a:cubicBezTo>
                  <a:pt x="1487101" y="2846217"/>
                  <a:pt x="1489892" y="2852437"/>
                  <a:pt x="1490663" y="2854401"/>
                </a:cubicBezTo>
                <a:cubicBezTo>
                  <a:pt x="1495669" y="2867492"/>
                  <a:pt x="1519156" y="2895862"/>
                  <a:pt x="1533694" y="2913169"/>
                </a:cubicBezTo>
                <a:lnTo>
                  <a:pt x="1535233" y="2912226"/>
                </a:lnTo>
                <a:lnTo>
                  <a:pt x="1541008" y="2921343"/>
                </a:lnTo>
                <a:lnTo>
                  <a:pt x="1540431" y="2921343"/>
                </a:lnTo>
                <a:cubicBezTo>
                  <a:pt x="1541972" y="2923105"/>
                  <a:pt x="1547171" y="2929516"/>
                  <a:pt x="1547171" y="2929516"/>
                </a:cubicBezTo>
                <a:cubicBezTo>
                  <a:pt x="1547171" y="2929516"/>
                  <a:pt x="1563631" y="2966992"/>
                  <a:pt x="1574702" y="2988286"/>
                </a:cubicBezTo>
                <a:cubicBezTo>
                  <a:pt x="1585869" y="3009569"/>
                  <a:pt x="1603291" y="3025684"/>
                  <a:pt x="1603291" y="3025684"/>
                </a:cubicBezTo>
                <a:cubicBezTo>
                  <a:pt x="1603291" y="3025684"/>
                  <a:pt x="1615614" y="3047546"/>
                  <a:pt x="1623508" y="3057423"/>
                </a:cubicBezTo>
                <a:cubicBezTo>
                  <a:pt x="1631401" y="3067308"/>
                  <a:pt x="1640162" y="3081941"/>
                  <a:pt x="1640162" y="3081941"/>
                </a:cubicBezTo>
                <a:cubicBezTo>
                  <a:pt x="1640162" y="3081941"/>
                  <a:pt x="1670678" y="3065335"/>
                  <a:pt x="1686947" y="3056171"/>
                </a:cubicBezTo>
                <a:cubicBezTo>
                  <a:pt x="1703311" y="3047007"/>
                  <a:pt x="1742973" y="3021564"/>
                  <a:pt x="1748267" y="3009973"/>
                </a:cubicBezTo>
                <a:cubicBezTo>
                  <a:pt x="1753561" y="2998383"/>
                  <a:pt x="1707258" y="2973133"/>
                  <a:pt x="1684443" y="2954650"/>
                </a:cubicBezTo>
                <a:cubicBezTo>
                  <a:pt x="1661532" y="2936168"/>
                  <a:pt x="1603388" y="2882991"/>
                  <a:pt x="1592415" y="2869167"/>
                </a:cubicBezTo>
                <a:cubicBezTo>
                  <a:pt x="1581344" y="2855344"/>
                  <a:pt x="1557374" y="2833270"/>
                  <a:pt x="1560839" y="2826107"/>
                </a:cubicBezTo>
                <a:cubicBezTo>
                  <a:pt x="1564400" y="2818946"/>
                  <a:pt x="1600693" y="2855025"/>
                  <a:pt x="1600693" y="2855025"/>
                </a:cubicBezTo>
                <a:cubicBezTo>
                  <a:pt x="1600693" y="2855025"/>
                  <a:pt x="1655083" y="2906162"/>
                  <a:pt x="1674529" y="2922911"/>
                </a:cubicBezTo>
                <a:cubicBezTo>
                  <a:pt x="1691951" y="2937967"/>
                  <a:pt x="1728340" y="2960821"/>
                  <a:pt x="1758182" y="2969109"/>
                </a:cubicBezTo>
                <a:cubicBezTo>
                  <a:pt x="1757509" y="2957519"/>
                  <a:pt x="1756738" y="2937303"/>
                  <a:pt x="1760397" y="2924173"/>
                </a:cubicBezTo>
                <a:cubicBezTo>
                  <a:pt x="1765210" y="2906557"/>
                  <a:pt x="1770312" y="2884877"/>
                  <a:pt x="1770312" y="2884877"/>
                </a:cubicBezTo>
                <a:lnTo>
                  <a:pt x="1740951" y="2894629"/>
                </a:lnTo>
                <a:lnTo>
                  <a:pt x="1697920" y="2906257"/>
                </a:lnTo>
                <a:lnTo>
                  <a:pt x="1699460" y="2897768"/>
                </a:lnTo>
                <a:lnTo>
                  <a:pt x="1773295" y="2875454"/>
                </a:lnTo>
                <a:cubicBezTo>
                  <a:pt x="1773295" y="2875454"/>
                  <a:pt x="1792934" y="2852273"/>
                  <a:pt x="1811898" y="2829564"/>
                </a:cubicBezTo>
                <a:cubicBezTo>
                  <a:pt x="1795821" y="2781451"/>
                  <a:pt x="1772718" y="2716684"/>
                  <a:pt x="1761743" y="2695678"/>
                </a:cubicBezTo>
                <a:cubicBezTo>
                  <a:pt x="1754428" y="2681691"/>
                  <a:pt x="1733828" y="2656451"/>
                  <a:pt x="1715730" y="2635024"/>
                </a:cubicBezTo>
                <a:cubicBezTo>
                  <a:pt x="1704948" y="2639806"/>
                  <a:pt x="1697729" y="2643822"/>
                  <a:pt x="1697729" y="2643822"/>
                </a:cubicBezTo>
                <a:cubicBezTo>
                  <a:pt x="1697729" y="2643822"/>
                  <a:pt x="1702156" y="2629112"/>
                  <a:pt x="1693299" y="2620882"/>
                </a:cubicBezTo>
                <a:cubicBezTo>
                  <a:pt x="1686850" y="2614836"/>
                  <a:pt x="1633423" y="2612093"/>
                  <a:pt x="1633423" y="2612084"/>
                </a:cubicBezTo>
                <a:cubicBezTo>
                  <a:pt x="1633423" y="2612084"/>
                  <a:pt x="1564787" y="2557568"/>
                  <a:pt x="1543802" y="2542619"/>
                </a:cubicBezTo>
                <a:cubicBezTo>
                  <a:pt x="1452253" y="2477428"/>
                  <a:pt x="1384578" y="2481643"/>
                  <a:pt x="1384578" y="2481643"/>
                </a:cubicBezTo>
                <a:close/>
                <a:moveTo>
                  <a:pt x="1809972" y="2465616"/>
                </a:moveTo>
                <a:cubicBezTo>
                  <a:pt x="1807951" y="2467686"/>
                  <a:pt x="1804967" y="2470448"/>
                  <a:pt x="1802175" y="2473163"/>
                </a:cubicBezTo>
                <a:cubicBezTo>
                  <a:pt x="1808336" y="2478603"/>
                  <a:pt x="1813726" y="2484012"/>
                  <a:pt x="1817095" y="2490452"/>
                </a:cubicBezTo>
                <a:cubicBezTo>
                  <a:pt x="1823739" y="2503420"/>
                  <a:pt x="1835097" y="2526273"/>
                  <a:pt x="1835097" y="2526282"/>
                </a:cubicBezTo>
                <a:cubicBezTo>
                  <a:pt x="1835097" y="2526282"/>
                  <a:pt x="1837985" y="2537045"/>
                  <a:pt x="1858972" y="2536024"/>
                </a:cubicBezTo>
                <a:cubicBezTo>
                  <a:pt x="1866865" y="2535638"/>
                  <a:pt x="1870041" y="2534724"/>
                  <a:pt x="1878801" y="2533501"/>
                </a:cubicBezTo>
                <a:cubicBezTo>
                  <a:pt x="1857624" y="2512843"/>
                  <a:pt x="1832018" y="2487267"/>
                  <a:pt x="1809972" y="2465616"/>
                </a:cubicBezTo>
                <a:close/>
                <a:moveTo>
                  <a:pt x="1373605" y="2405595"/>
                </a:moveTo>
                <a:cubicBezTo>
                  <a:pt x="1373605" y="2405595"/>
                  <a:pt x="1357913" y="2422152"/>
                  <a:pt x="1352234" y="2429478"/>
                </a:cubicBezTo>
                <a:cubicBezTo>
                  <a:pt x="1348480" y="2434291"/>
                  <a:pt x="1340874" y="2440962"/>
                  <a:pt x="1333751" y="2447394"/>
                </a:cubicBezTo>
                <a:cubicBezTo>
                  <a:pt x="1342897" y="2446458"/>
                  <a:pt x="1353197" y="2444650"/>
                  <a:pt x="1363882" y="2439846"/>
                </a:cubicBezTo>
                <a:cubicBezTo>
                  <a:pt x="1370619" y="2436832"/>
                  <a:pt x="1368503" y="2437815"/>
                  <a:pt x="1373411" y="2435764"/>
                </a:cubicBezTo>
                <a:cubicBezTo>
                  <a:pt x="1373508" y="2422259"/>
                  <a:pt x="1373605" y="2405595"/>
                  <a:pt x="1373605" y="2405595"/>
                </a:cubicBezTo>
                <a:close/>
                <a:moveTo>
                  <a:pt x="1380151" y="2405278"/>
                </a:moveTo>
                <a:cubicBezTo>
                  <a:pt x="1379862" y="2410755"/>
                  <a:pt x="1379573" y="2421258"/>
                  <a:pt x="1379188" y="2433560"/>
                </a:cubicBezTo>
                <a:cubicBezTo>
                  <a:pt x="1389103" y="2429632"/>
                  <a:pt x="1403542" y="2423819"/>
                  <a:pt x="1403542" y="2423819"/>
                </a:cubicBezTo>
                <a:close/>
                <a:moveTo>
                  <a:pt x="1356951" y="2348394"/>
                </a:moveTo>
                <a:cubicBezTo>
                  <a:pt x="1347131" y="2349049"/>
                  <a:pt x="1317482" y="2350590"/>
                  <a:pt x="1317482" y="2350590"/>
                </a:cubicBezTo>
                <a:lnTo>
                  <a:pt x="1276666" y="2386737"/>
                </a:lnTo>
                <a:lnTo>
                  <a:pt x="1244899" y="2390501"/>
                </a:lnTo>
                <a:cubicBezTo>
                  <a:pt x="1244899" y="2390501"/>
                  <a:pt x="1242107" y="2392995"/>
                  <a:pt x="1241722" y="2393331"/>
                </a:cubicBezTo>
                <a:cubicBezTo>
                  <a:pt x="1248171" y="2395775"/>
                  <a:pt x="1254719" y="2397961"/>
                  <a:pt x="1257220" y="2398990"/>
                </a:cubicBezTo>
                <a:cubicBezTo>
                  <a:pt x="1266366" y="2402851"/>
                  <a:pt x="1308433" y="2447394"/>
                  <a:pt x="1308336" y="2447394"/>
                </a:cubicBezTo>
                <a:cubicBezTo>
                  <a:pt x="1308336" y="2447394"/>
                  <a:pt x="1315364" y="2447952"/>
                  <a:pt x="1322872" y="2448018"/>
                </a:cubicBezTo>
                <a:cubicBezTo>
                  <a:pt x="1327300" y="2444716"/>
                  <a:pt x="1334617" y="2439856"/>
                  <a:pt x="1346074" y="2428218"/>
                </a:cubicBezTo>
                <a:cubicBezTo>
                  <a:pt x="1355988" y="2418148"/>
                  <a:pt x="1364364" y="2407240"/>
                  <a:pt x="1371005" y="2398047"/>
                </a:cubicBezTo>
                <a:lnTo>
                  <a:pt x="1370042" y="2397104"/>
                </a:lnTo>
                <a:cubicBezTo>
                  <a:pt x="1370042" y="2397104"/>
                  <a:pt x="1362149" y="2367869"/>
                  <a:pt x="1356951" y="2348394"/>
                </a:cubicBezTo>
                <a:close/>
                <a:moveTo>
                  <a:pt x="1391509" y="2339586"/>
                </a:moveTo>
                <a:cubicBezTo>
                  <a:pt x="1391509" y="2339586"/>
                  <a:pt x="1386696" y="2340915"/>
                  <a:pt x="1384965" y="2341473"/>
                </a:cubicBezTo>
                <a:cubicBezTo>
                  <a:pt x="1386600" y="2345295"/>
                  <a:pt x="1387852" y="2349049"/>
                  <a:pt x="1389682" y="2352794"/>
                </a:cubicBezTo>
                <a:cubicBezTo>
                  <a:pt x="1390741" y="2346451"/>
                  <a:pt x="1391509" y="2339596"/>
                  <a:pt x="1391509" y="2339586"/>
                </a:cubicBezTo>
                <a:close/>
                <a:moveTo>
                  <a:pt x="1945994" y="2331423"/>
                </a:moveTo>
                <a:cubicBezTo>
                  <a:pt x="1930399" y="2339442"/>
                  <a:pt x="1908355" y="2350907"/>
                  <a:pt x="1908355" y="2350907"/>
                </a:cubicBezTo>
                <a:cubicBezTo>
                  <a:pt x="1908355" y="2350907"/>
                  <a:pt x="1902483" y="2356654"/>
                  <a:pt x="1900558" y="2358445"/>
                </a:cubicBezTo>
                <a:cubicBezTo>
                  <a:pt x="1914804" y="2374242"/>
                  <a:pt x="1930784" y="2390827"/>
                  <a:pt x="1943204" y="2404959"/>
                </a:cubicBezTo>
                <a:cubicBezTo>
                  <a:pt x="1944166" y="2388681"/>
                  <a:pt x="1945320" y="2360592"/>
                  <a:pt x="1945994" y="2331423"/>
                </a:cubicBezTo>
                <a:close/>
                <a:moveTo>
                  <a:pt x="2035616" y="2272018"/>
                </a:moveTo>
                <a:cubicBezTo>
                  <a:pt x="2017808" y="2270679"/>
                  <a:pt x="2003753" y="2274838"/>
                  <a:pt x="2003753" y="2274849"/>
                </a:cubicBezTo>
                <a:cubicBezTo>
                  <a:pt x="2003753" y="2274849"/>
                  <a:pt x="1981035" y="2302659"/>
                  <a:pt x="1968040" y="2315703"/>
                </a:cubicBezTo>
                <a:cubicBezTo>
                  <a:pt x="1970928" y="2368322"/>
                  <a:pt x="1972948" y="2421209"/>
                  <a:pt x="1973525" y="2437959"/>
                </a:cubicBezTo>
                <a:cubicBezTo>
                  <a:pt x="1979591" y="2444534"/>
                  <a:pt x="1987389" y="2453487"/>
                  <a:pt x="1992394" y="2458396"/>
                </a:cubicBezTo>
                <a:cubicBezTo>
                  <a:pt x="1999036" y="2464826"/>
                  <a:pt x="2007315" y="2474896"/>
                  <a:pt x="2016844" y="2486996"/>
                </a:cubicBezTo>
                <a:cubicBezTo>
                  <a:pt x="2033115" y="2462131"/>
                  <a:pt x="2061993" y="2313498"/>
                  <a:pt x="2061993" y="2313509"/>
                </a:cubicBezTo>
                <a:lnTo>
                  <a:pt x="2091162" y="2285534"/>
                </a:lnTo>
                <a:cubicBezTo>
                  <a:pt x="2091162" y="2285534"/>
                  <a:pt x="2079995" y="2283541"/>
                  <a:pt x="2054485" y="2275473"/>
                </a:cubicBezTo>
                <a:cubicBezTo>
                  <a:pt x="2048131" y="2273452"/>
                  <a:pt x="2041585" y="2272461"/>
                  <a:pt x="2035616" y="2272018"/>
                </a:cubicBezTo>
                <a:close/>
                <a:moveTo>
                  <a:pt x="1965246" y="2270131"/>
                </a:moveTo>
                <a:cubicBezTo>
                  <a:pt x="1965922" y="2279478"/>
                  <a:pt x="1966402" y="2289404"/>
                  <a:pt x="1966981" y="2299357"/>
                </a:cubicBezTo>
                <a:lnTo>
                  <a:pt x="1977569" y="2273906"/>
                </a:lnTo>
                <a:cubicBezTo>
                  <a:pt x="1977569" y="2273906"/>
                  <a:pt x="1966402" y="2270478"/>
                  <a:pt x="1965246" y="2270131"/>
                </a:cubicBezTo>
                <a:close/>
                <a:moveTo>
                  <a:pt x="1404217" y="2261015"/>
                </a:moveTo>
                <a:cubicBezTo>
                  <a:pt x="1404217" y="2261015"/>
                  <a:pt x="1393436" y="2264528"/>
                  <a:pt x="1388141" y="2266675"/>
                </a:cubicBezTo>
                <a:cubicBezTo>
                  <a:pt x="1382749" y="2268812"/>
                  <a:pt x="1375626" y="2267618"/>
                  <a:pt x="1375626" y="2267618"/>
                </a:cubicBezTo>
                <a:lnTo>
                  <a:pt x="1361572" y="2277679"/>
                </a:lnTo>
                <a:cubicBezTo>
                  <a:pt x="1365519" y="2289624"/>
                  <a:pt x="1369465" y="2299666"/>
                  <a:pt x="1373605" y="2313816"/>
                </a:cubicBezTo>
                <a:cubicBezTo>
                  <a:pt x="1375433" y="2320015"/>
                  <a:pt x="1378706" y="2325897"/>
                  <a:pt x="1381209" y="2332049"/>
                </a:cubicBezTo>
                <a:cubicBezTo>
                  <a:pt x="1388237" y="2329007"/>
                  <a:pt x="1396998" y="2325762"/>
                  <a:pt x="1396998" y="2325762"/>
                </a:cubicBezTo>
                <a:cubicBezTo>
                  <a:pt x="1396998" y="2325762"/>
                  <a:pt x="1409799" y="2309224"/>
                  <a:pt x="1414709" y="2304075"/>
                </a:cubicBezTo>
                <a:cubicBezTo>
                  <a:pt x="1419522" y="2298915"/>
                  <a:pt x="1437717" y="2279237"/>
                  <a:pt x="1437717" y="2279248"/>
                </a:cubicBezTo>
                <a:cubicBezTo>
                  <a:pt x="1437717" y="2279248"/>
                  <a:pt x="1427898" y="2275792"/>
                  <a:pt x="1423373" y="2274213"/>
                </a:cubicBezTo>
                <a:cubicBezTo>
                  <a:pt x="1418945" y="2272644"/>
                  <a:pt x="1408742" y="2263528"/>
                  <a:pt x="1408742" y="2263528"/>
                </a:cubicBezTo>
                <a:cubicBezTo>
                  <a:pt x="1408742" y="2263537"/>
                  <a:pt x="1406142" y="2264259"/>
                  <a:pt x="1402965" y="2269814"/>
                </a:cubicBezTo>
                <a:cubicBezTo>
                  <a:pt x="1399885" y="2275388"/>
                  <a:pt x="1392472" y="2283021"/>
                  <a:pt x="1392472" y="2283021"/>
                </a:cubicBezTo>
                <a:lnTo>
                  <a:pt x="1389873" y="2280192"/>
                </a:lnTo>
                <a:close/>
                <a:moveTo>
                  <a:pt x="2163553" y="2255047"/>
                </a:moveTo>
                <a:cubicBezTo>
                  <a:pt x="2155273" y="2258020"/>
                  <a:pt x="2145455" y="2260968"/>
                  <a:pt x="2140545" y="2264471"/>
                </a:cubicBezTo>
                <a:cubicBezTo>
                  <a:pt x="2118213" y="2280364"/>
                  <a:pt x="2081439" y="2336198"/>
                  <a:pt x="2068924" y="2388624"/>
                </a:cubicBezTo>
                <a:cubicBezTo>
                  <a:pt x="2057469" y="2436996"/>
                  <a:pt x="2048131" y="2470150"/>
                  <a:pt x="2028301" y="2502389"/>
                </a:cubicBezTo>
                <a:cubicBezTo>
                  <a:pt x="2066518" y="2553226"/>
                  <a:pt x="2117250" y="2625405"/>
                  <a:pt x="2158643" y="2668648"/>
                </a:cubicBezTo>
                <a:lnTo>
                  <a:pt x="2159799" y="2665510"/>
                </a:lnTo>
                <a:cubicBezTo>
                  <a:pt x="2159220" y="2659897"/>
                  <a:pt x="2162302" y="2397730"/>
                  <a:pt x="2163553" y="2255047"/>
                </a:cubicBezTo>
                <a:close/>
                <a:moveTo>
                  <a:pt x="1356951" y="2254103"/>
                </a:moveTo>
                <a:cubicBezTo>
                  <a:pt x="1356469" y="2254113"/>
                  <a:pt x="1355315" y="2254864"/>
                  <a:pt x="1354159" y="2255365"/>
                </a:cubicBezTo>
                <a:cubicBezTo>
                  <a:pt x="1356180" y="2260533"/>
                  <a:pt x="1358106" y="2267089"/>
                  <a:pt x="1359934" y="2272644"/>
                </a:cubicBezTo>
                <a:lnTo>
                  <a:pt x="1370428" y="2263528"/>
                </a:lnTo>
                <a:cubicBezTo>
                  <a:pt x="1370428" y="2263537"/>
                  <a:pt x="1359069" y="2254065"/>
                  <a:pt x="1356951" y="2254103"/>
                </a:cubicBezTo>
                <a:close/>
                <a:moveTo>
                  <a:pt x="1552753" y="2204450"/>
                </a:moveTo>
                <a:cubicBezTo>
                  <a:pt x="1543992" y="2210900"/>
                  <a:pt x="1532249" y="2219526"/>
                  <a:pt x="1532249" y="2219535"/>
                </a:cubicBezTo>
                <a:cubicBezTo>
                  <a:pt x="1532249" y="2219535"/>
                  <a:pt x="1463132" y="2265732"/>
                  <a:pt x="1451965" y="2276736"/>
                </a:cubicBezTo>
                <a:cubicBezTo>
                  <a:pt x="1446093" y="2282530"/>
                  <a:pt x="1431845" y="2294496"/>
                  <a:pt x="1420871" y="2307221"/>
                </a:cubicBezTo>
                <a:cubicBezTo>
                  <a:pt x="1409704" y="2320006"/>
                  <a:pt x="1401618" y="2333310"/>
                  <a:pt x="1401618" y="2333300"/>
                </a:cubicBezTo>
                <a:cubicBezTo>
                  <a:pt x="1401618" y="2333300"/>
                  <a:pt x="1397093" y="2347692"/>
                  <a:pt x="1393819" y="2360649"/>
                </a:cubicBezTo>
                <a:cubicBezTo>
                  <a:pt x="1413939" y="2398038"/>
                  <a:pt x="1440798" y="2429931"/>
                  <a:pt x="1458896" y="2440163"/>
                </a:cubicBezTo>
                <a:cubicBezTo>
                  <a:pt x="1484309" y="2454526"/>
                  <a:pt x="1557566" y="2452042"/>
                  <a:pt x="1583462" y="2489817"/>
                </a:cubicBezTo>
                <a:cubicBezTo>
                  <a:pt x="1609357" y="2527601"/>
                  <a:pt x="1605698" y="2538690"/>
                  <a:pt x="1652676" y="2548905"/>
                </a:cubicBezTo>
                <a:cubicBezTo>
                  <a:pt x="1699653" y="2559118"/>
                  <a:pt x="1733923" y="2572769"/>
                  <a:pt x="1769059" y="2557077"/>
                </a:cubicBezTo>
                <a:cubicBezTo>
                  <a:pt x="1804293" y="2541386"/>
                  <a:pt x="1818829" y="2526589"/>
                  <a:pt x="1818829" y="2526589"/>
                </a:cubicBezTo>
                <a:cubicBezTo>
                  <a:pt x="1818829" y="2526589"/>
                  <a:pt x="1811898" y="2498047"/>
                  <a:pt x="1792646" y="2482587"/>
                </a:cubicBezTo>
                <a:cubicBezTo>
                  <a:pt x="1768387" y="2506096"/>
                  <a:pt x="1737389" y="2536024"/>
                  <a:pt x="1737389" y="2536024"/>
                </a:cubicBezTo>
                <a:lnTo>
                  <a:pt x="1729205" y="2528159"/>
                </a:lnTo>
                <a:cubicBezTo>
                  <a:pt x="1729205" y="2528168"/>
                  <a:pt x="1755487" y="2501841"/>
                  <a:pt x="1782344" y="2474424"/>
                </a:cubicBezTo>
                <a:cubicBezTo>
                  <a:pt x="1762707" y="2461833"/>
                  <a:pt x="1755294" y="2448607"/>
                  <a:pt x="1740373" y="2434196"/>
                </a:cubicBezTo>
                <a:cubicBezTo>
                  <a:pt x="1724105" y="2418514"/>
                  <a:pt x="1687620" y="2409966"/>
                  <a:pt x="1673085" y="2403073"/>
                </a:cubicBezTo>
                <a:cubicBezTo>
                  <a:pt x="1658549" y="2396191"/>
                  <a:pt x="1631786" y="2386496"/>
                  <a:pt x="1612437" y="2395536"/>
                </a:cubicBezTo>
                <a:cubicBezTo>
                  <a:pt x="1592992" y="2404574"/>
                  <a:pt x="1552657" y="2397893"/>
                  <a:pt x="1545823" y="2393966"/>
                </a:cubicBezTo>
                <a:cubicBezTo>
                  <a:pt x="1538892" y="2390038"/>
                  <a:pt x="1527725" y="2375426"/>
                  <a:pt x="1527725" y="2375416"/>
                </a:cubicBezTo>
                <a:lnTo>
                  <a:pt x="1529553" y="2371651"/>
                </a:lnTo>
                <a:cubicBezTo>
                  <a:pt x="1529553" y="2371651"/>
                  <a:pt x="1542357" y="2387208"/>
                  <a:pt x="1547554" y="2388931"/>
                </a:cubicBezTo>
                <a:cubicBezTo>
                  <a:pt x="1552753" y="2390655"/>
                  <a:pt x="1599441" y="2395255"/>
                  <a:pt x="1608491" y="2392387"/>
                </a:cubicBezTo>
                <a:cubicBezTo>
                  <a:pt x="1617442" y="2389519"/>
                  <a:pt x="1654986" y="2385697"/>
                  <a:pt x="1667981" y="2390192"/>
                </a:cubicBezTo>
                <a:cubicBezTo>
                  <a:pt x="1680883" y="2394688"/>
                  <a:pt x="1699171" y="2401522"/>
                  <a:pt x="1708797" y="2401186"/>
                </a:cubicBezTo>
                <a:cubicBezTo>
                  <a:pt x="1718423" y="2400858"/>
                  <a:pt x="1730650" y="2397721"/>
                  <a:pt x="1738159" y="2409994"/>
                </a:cubicBezTo>
                <a:cubicBezTo>
                  <a:pt x="1745667" y="2422268"/>
                  <a:pt x="1765113" y="2445825"/>
                  <a:pt x="1765113" y="2445825"/>
                </a:cubicBezTo>
                <a:lnTo>
                  <a:pt x="1763959" y="2420680"/>
                </a:lnTo>
                <a:cubicBezTo>
                  <a:pt x="1763959" y="2420680"/>
                  <a:pt x="1772238" y="2440491"/>
                  <a:pt x="1783595" y="2454931"/>
                </a:cubicBezTo>
                <a:cubicBezTo>
                  <a:pt x="1786292" y="2458434"/>
                  <a:pt x="1789467" y="2460822"/>
                  <a:pt x="1792453" y="2463739"/>
                </a:cubicBezTo>
                <a:cubicBezTo>
                  <a:pt x="1795533" y="2460611"/>
                  <a:pt x="1797074" y="2458800"/>
                  <a:pt x="1799865" y="2455874"/>
                </a:cubicBezTo>
                <a:cubicBezTo>
                  <a:pt x="1787254" y="2443513"/>
                  <a:pt x="1782441" y="2439085"/>
                  <a:pt x="1763959" y="2420680"/>
                </a:cubicBezTo>
                <a:cubicBezTo>
                  <a:pt x="1684829" y="2342031"/>
                  <a:pt x="1601847" y="2258233"/>
                  <a:pt x="1552753" y="2204450"/>
                </a:cubicBezTo>
                <a:close/>
                <a:moveTo>
                  <a:pt x="1703407" y="2182761"/>
                </a:moveTo>
                <a:cubicBezTo>
                  <a:pt x="1721312" y="2200427"/>
                  <a:pt x="1738448" y="2215954"/>
                  <a:pt x="1753464" y="2224877"/>
                </a:cubicBezTo>
                <a:cubicBezTo>
                  <a:pt x="1801887" y="2253756"/>
                  <a:pt x="1849345" y="2302169"/>
                  <a:pt x="1892665" y="2349647"/>
                </a:cubicBezTo>
                <a:cubicBezTo>
                  <a:pt x="1894204" y="2347827"/>
                  <a:pt x="1901424" y="2339279"/>
                  <a:pt x="1901327" y="2339279"/>
                </a:cubicBezTo>
                <a:lnTo>
                  <a:pt x="1946187" y="2316647"/>
                </a:lnTo>
                <a:cubicBezTo>
                  <a:pt x="1946283" y="2305980"/>
                  <a:pt x="1946669" y="2294765"/>
                  <a:pt x="1946379" y="2284908"/>
                </a:cubicBezTo>
                <a:cubicBezTo>
                  <a:pt x="1946187" y="2279123"/>
                  <a:pt x="1945320" y="2270970"/>
                  <a:pt x="1944838" y="2264164"/>
                </a:cubicBezTo>
                <a:cubicBezTo>
                  <a:pt x="1906429" y="2253006"/>
                  <a:pt x="1809395" y="2224868"/>
                  <a:pt x="1781189" y="2215443"/>
                </a:cubicBezTo>
                <a:cubicBezTo>
                  <a:pt x="1762995" y="2209349"/>
                  <a:pt x="1732287" y="2195343"/>
                  <a:pt x="1703407" y="2182761"/>
                </a:cubicBezTo>
                <a:close/>
                <a:moveTo>
                  <a:pt x="1914035" y="2111727"/>
                </a:moveTo>
                <a:cubicBezTo>
                  <a:pt x="1913939" y="2121729"/>
                  <a:pt x="1913842" y="2136555"/>
                  <a:pt x="1913842" y="2136555"/>
                </a:cubicBezTo>
                <a:lnTo>
                  <a:pt x="1938678" y="2210101"/>
                </a:lnTo>
                <a:cubicBezTo>
                  <a:pt x="1933191" y="2172932"/>
                  <a:pt x="1925297" y="2135428"/>
                  <a:pt x="1914035" y="2111727"/>
                </a:cubicBezTo>
                <a:close/>
                <a:moveTo>
                  <a:pt x="1791682" y="1936352"/>
                </a:moveTo>
                <a:cubicBezTo>
                  <a:pt x="1788121" y="1937586"/>
                  <a:pt x="1784557" y="1939269"/>
                  <a:pt x="1780997" y="1940752"/>
                </a:cubicBezTo>
                <a:cubicBezTo>
                  <a:pt x="1786580" y="1954219"/>
                  <a:pt x="1795147" y="1973020"/>
                  <a:pt x="1795629" y="1975012"/>
                </a:cubicBezTo>
                <a:cubicBezTo>
                  <a:pt x="1797459" y="1982031"/>
                  <a:pt x="1820369" y="2003739"/>
                  <a:pt x="1823449" y="2010216"/>
                </a:cubicBezTo>
                <a:cubicBezTo>
                  <a:pt x="1826531" y="2016686"/>
                  <a:pt x="1844242" y="2052294"/>
                  <a:pt x="1847419" y="2058618"/>
                </a:cubicBezTo>
                <a:cubicBezTo>
                  <a:pt x="1850596" y="2064944"/>
                  <a:pt x="1881980" y="2088028"/>
                  <a:pt x="1884481" y="2090357"/>
                </a:cubicBezTo>
                <a:cubicBezTo>
                  <a:pt x="1886985" y="2092697"/>
                  <a:pt x="1907488" y="2121161"/>
                  <a:pt x="1907488" y="2121161"/>
                </a:cubicBezTo>
                <a:cubicBezTo>
                  <a:pt x="1907488" y="2121161"/>
                  <a:pt x="1908547" y="2107857"/>
                  <a:pt x="1908932" y="2101668"/>
                </a:cubicBezTo>
                <a:cubicBezTo>
                  <a:pt x="1905081" y="2095593"/>
                  <a:pt x="1900847" y="2090839"/>
                  <a:pt x="1896419" y="2088787"/>
                </a:cubicBezTo>
                <a:cubicBezTo>
                  <a:pt x="1866095" y="2074618"/>
                  <a:pt x="1860319" y="1992350"/>
                  <a:pt x="1826241" y="1953016"/>
                </a:cubicBezTo>
                <a:cubicBezTo>
                  <a:pt x="1818059" y="1943602"/>
                  <a:pt x="1811705" y="1938529"/>
                  <a:pt x="1806218" y="1936352"/>
                </a:cubicBezTo>
                <a:cubicBezTo>
                  <a:pt x="1800634" y="1934177"/>
                  <a:pt x="1796015" y="1934889"/>
                  <a:pt x="1791682" y="1936352"/>
                </a:cubicBezTo>
                <a:close/>
                <a:moveTo>
                  <a:pt x="2475836" y="244301"/>
                </a:moveTo>
                <a:lnTo>
                  <a:pt x="2580364" y="479827"/>
                </a:lnTo>
                <a:lnTo>
                  <a:pt x="2580364" y="572024"/>
                </a:lnTo>
                <a:close/>
                <a:moveTo>
                  <a:pt x="1952059" y="0"/>
                </a:moveTo>
                <a:lnTo>
                  <a:pt x="1965922" y="69766"/>
                </a:lnTo>
                <a:lnTo>
                  <a:pt x="1957258" y="533622"/>
                </a:lnTo>
                <a:cubicBezTo>
                  <a:pt x="1957258" y="533622"/>
                  <a:pt x="2138621" y="209623"/>
                  <a:pt x="2145263" y="228358"/>
                </a:cubicBezTo>
                <a:cubicBezTo>
                  <a:pt x="2148343" y="237005"/>
                  <a:pt x="1971312" y="495494"/>
                  <a:pt x="1958317" y="619487"/>
                </a:cubicBezTo>
                <a:cubicBezTo>
                  <a:pt x="1929340" y="897021"/>
                  <a:pt x="1947341" y="915457"/>
                  <a:pt x="1948979" y="947599"/>
                </a:cubicBezTo>
                <a:cubicBezTo>
                  <a:pt x="1955910" y="1083005"/>
                  <a:pt x="2003272" y="1160372"/>
                  <a:pt x="2003272" y="1160372"/>
                </a:cubicBezTo>
                <a:lnTo>
                  <a:pt x="2179437" y="338823"/>
                </a:lnTo>
                <a:lnTo>
                  <a:pt x="2210338" y="280993"/>
                </a:lnTo>
                <a:cubicBezTo>
                  <a:pt x="2210338" y="280993"/>
                  <a:pt x="2105216" y="792198"/>
                  <a:pt x="2083845" y="921828"/>
                </a:cubicBezTo>
                <a:cubicBezTo>
                  <a:pt x="2081439" y="936210"/>
                  <a:pt x="2154986" y="932196"/>
                  <a:pt x="2152483" y="946347"/>
                </a:cubicBezTo>
                <a:cubicBezTo>
                  <a:pt x="2150460" y="957552"/>
                  <a:pt x="2147669" y="948687"/>
                  <a:pt x="2148535" y="963001"/>
                </a:cubicBezTo>
                <a:cubicBezTo>
                  <a:pt x="2149305" y="977085"/>
                  <a:pt x="2080477" y="945434"/>
                  <a:pt x="2077491" y="958602"/>
                </a:cubicBezTo>
                <a:cubicBezTo>
                  <a:pt x="2051405" y="1073052"/>
                  <a:pt x="2029070" y="1179905"/>
                  <a:pt x="2029070" y="1210979"/>
                </a:cubicBezTo>
                <a:cubicBezTo>
                  <a:pt x="2029167" y="1262308"/>
                  <a:pt x="2080668" y="1353980"/>
                  <a:pt x="2080668" y="1353980"/>
                </a:cubicBezTo>
                <a:cubicBezTo>
                  <a:pt x="2080668" y="1353980"/>
                  <a:pt x="2108007" y="1453538"/>
                  <a:pt x="2123121" y="1496356"/>
                </a:cubicBezTo>
                <a:cubicBezTo>
                  <a:pt x="2138139" y="1539165"/>
                  <a:pt x="2166345" y="1536893"/>
                  <a:pt x="2166345" y="1536893"/>
                </a:cubicBezTo>
                <a:cubicBezTo>
                  <a:pt x="2166345" y="1536893"/>
                  <a:pt x="2169040" y="1530837"/>
                  <a:pt x="2170676" y="1526833"/>
                </a:cubicBezTo>
                <a:cubicBezTo>
                  <a:pt x="2174238" y="1210353"/>
                  <a:pt x="2178281" y="852682"/>
                  <a:pt x="2178281" y="852682"/>
                </a:cubicBezTo>
                <a:lnTo>
                  <a:pt x="2226605" y="837915"/>
                </a:lnTo>
                <a:cubicBezTo>
                  <a:pt x="2226605" y="837915"/>
                  <a:pt x="2243741" y="1298406"/>
                  <a:pt x="2273390" y="1835159"/>
                </a:cubicBezTo>
                <a:cubicBezTo>
                  <a:pt x="2288311" y="1857117"/>
                  <a:pt x="2302367" y="1878208"/>
                  <a:pt x="2302367" y="1878208"/>
                </a:cubicBezTo>
                <a:cubicBezTo>
                  <a:pt x="2302367" y="1878208"/>
                  <a:pt x="2303424" y="1866339"/>
                  <a:pt x="2303617" y="1864703"/>
                </a:cubicBezTo>
                <a:cubicBezTo>
                  <a:pt x="2303714" y="1866743"/>
                  <a:pt x="2304003" y="1869362"/>
                  <a:pt x="2304196" y="1871615"/>
                </a:cubicBezTo>
                <a:cubicBezTo>
                  <a:pt x="2306121" y="1858474"/>
                  <a:pt x="2309201" y="1841108"/>
                  <a:pt x="2310549" y="1830442"/>
                </a:cubicBezTo>
                <a:cubicBezTo>
                  <a:pt x="2324699" y="1767370"/>
                  <a:pt x="2365035" y="1587912"/>
                  <a:pt x="2385057" y="1501380"/>
                </a:cubicBezTo>
                <a:cubicBezTo>
                  <a:pt x="2403251" y="1422858"/>
                  <a:pt x="2403733" y="1342283"/>
                  <a:pt x="2411819" y="1308091"/>
                </a:cubicBezTo>
                <a:cubicBezTo>
                  <a:pt x="2420002" y="1274024"/>
                  <a:pt x="2416440" y="1247174"/>
                  <a:pt x="2416440" y="1246808"/>
                </a:cubicBezTo>
                <a:lnTo>
                  <a:pt x="2415477" y="1235180"/>
                </a:lnTo>
                <a:cubicBezTo>
                  <a:pt x="2415477" y="1235180"/>
                  <a:pt x="2403540" y="1198099"/>
                  <a:pt x="2399594" y="1176400"/>
                </a:cubicBezTo>
                <a:cubicBezTo>
                  <a:pt x="2394684" y="1149640"/>
                  <a:pt x="2391025" y="1114493"/>
                  <a:pt x="2391025" y="1114493"/>
                </a:cubicBezTo>
                <a:lnTo>
                  <a:pt x="2359740" y="1041264"/>
                </a:lnTo>
                <a:cubicBezTo>
                  <a:pt x="2360221" y="1038127"/>
                  <a:pt x="2360799" y="1034940"/>
                  <a:pt x="2361279" y="1031830"/>
                </a:cubicBezTo>
                <a:lnTo>
                  <a:pt x="2398727" y="1121088"/>
                </a:lnTo>
                <a:cubicBezTo>
                  <a:pt x="2398727" y="1121088"/>
                  <a:pt x="2404022" y="1156859"/>
                  <a:pt x="2408450" y="1181118"/>
                </a:cubicBezTo>
                <a:cubicBezTo>
                  <a:pt x="2412974" y="1205377"/>
                  <a:pt x="2416631" y="1216948"/>
                  <a:pt x="2416631" y="1216948"/>
                </a:cubicBezTo>
                <a:lnTo>
                  <a:pt x="2445415" y="1172636"/>
                </a:lnTo>
                <a:cubicBezTo>
                  <a:pt x="2445415" y="1172636"/>
                  <a:pt x="2496147" y="1053202"/>
                  <a:pt x="2496147" y="1053202"/>
                </a:cubicBezTo>
                <a:lnTo>
                  <a:pt x="2580364" y="762865"/>
                </a:lnTo>
                <a:lnTo>
                  <a:pt x="2580364" y="952868"/>
                </a:lnTo>
                <a:lnTo>
                  <a:pt x="2554291" y="1053202"/>
                </a:lnTo>
                <a:lnTo>
                  <a:pt x="2565170" y="1051632"/>
                </a:lnTo>
                <a:lnTo>
                  <a:pt x="2563147" y="1077402"/>
                </a:lnTo>
                <a:lnTo>
                  <a:pt x="2544568" y="1088406"/>
                </a:lnTo>
                <a:lnTo>
                  <a:pt x="2471408" y="1353663"/>
                </a:lnTo>
                <a:cubicBezTo>
                  <a:pt x="2479687" y="1349119"/>
                  <a:pt x="2510490" y="1332388"/>
                  <a:pt x="2531669" y="1318459"/>
                </a:cubicBezTo>
                <a:cubicBezTo>
                  <a:pt x="2555639" y="1302710"/>
                  <a:pt x="2578647" y="1287356"/>
                  <a:pt x="2578647" y="1287345"/>
                </a:cubicBezTo>
                <a:lnTo>
                  <a:pt x="2580364" y="1282952"/>
                </a:lnTo>
                <a:lnTo>
                  <a:pt x="2580364" y="1360177"/>
                </a:lnTo>
                <a:lnTo>
                  <a:pt x="2563894" y="1365596"/>
                </a:lnTo>
                <a:cubicBezTo>
                  <a:pt x="2537541" y="1376289"/>
                  <a:pt x="2512897" y="1389761"/>
                  <a:pt x="2500670" y="1398290"/>
                </a:cubicBezTo>
                <a:cubicBezTo>
                  <a:pt x="2485077" y="1409216"/>
                  <a:pt x="2464092" y="1428730"/>
                  <a:pt x="2448112" y="1444181"/>
                </a:cubicBezTo>
                <a:cubicBezTo>
                  <a:pt x="2446956" y="1450784"/>
                  <a:pt x="2433767" y="1524100"/>
                  <a:pt x="2360511" y="1927246"/>
                </a:cubicBezTo>
                <a:cubicBezTo>
                  <a:pt x="2345878" y="2007753"/>
                  <a:pt x="2337117" y="2069862"/>
                  <a:pt x="2330765" y="2123674"/>
                </a:cubicBezTo>
                <a:cubicBezTo>
                  <a:pt x="2341739" y="2241858"/>
                  <a:pt x="2346840" y="2305933"/>
                  <a:pt x="2351557" y="2374473"/>
                </a:cubicBezTo>
                <a:cubicBezTo>
                  <a:pt x="2358873" y="2381664"/>
                  <a:pt x="2366383" y="2387411"/>
                  <a:pt x="2373987" y="2392705"/>
                </a:cubicBezTo>
                <a:cubicBezTo>
                  <a:pt x="2409617" y="2417638"/>
                  <a:pt x="2517918" y="2247324"/>
                  <a:pt x="2576681" y="2173001"/>
                </a:cubicBezTo>
                <a:lnTo>
                  <a:pt x="2580364" y="2168755"/>
                </a:lnTo>
                <a:lnTo>
                  <a:pt x="2580364" y="2379442"/>
                </a:lnTo>
                <a:lnTo>
                  <a:pt x="2574822" y="2387718"/>
                </a:lnTo>
                <a:cubicBezTo>
                  <a:pt x="2530071" y="2455261"/>
                  <a:pt x="2466702" y="2554930"/>
                  <a:pt x="2423563" y="2639740"/>
                </a:cubicBezTo>
                <a:cubicBezTo>
                  <a:pt x="2389389" y="2706923"/>
                  <a:pt x="2367633" y="2790028"/>
                  <a:pt x="2352519" y="2869485"/>
                </a:cubicBezTo>
                <a:cubicBezTo>
                  <a:pt x="2373794" y="3048557"/>
                  <a:pt x="2389679" y="3128138"/>
                  <a:pt x="2389679" y="3128138"/>
                </a:cubicBezTo>
                <a:lnTo>
                  <a:pt x="2389679" y="3412571"/>
                </a:lnTo>
                <a:lnTo>
                  <a:pt x="2513379" y="3331806"/>
                </a:lnTo>
                <a:cubicBezTo>
                  <a:pt x="2513379" y="3331806"/>
                  <a:pt x="2513282" y="3350914"/>
                  <a:pt x="2517806" y="3375173"/>
                </a:cubicBezTo>
                <a:cubicBezTo>
                  <a:pt x="2519059" y="3382190"/>
                  <a:pt x="2400461" y="3469580"/>
                  <a:pt x="2394396" y="3524460"/>
                </a:cubicBezTo>
                <a:cubicBezTo>
                  <a:pt x="2384384" y="3614467"/>
                  <a:pt x="2402963" y="3778407"/>
                  <a:pt x="2402963" y="3778407"/>
                </a:cubicBezTo>
                <a:cubicBezTo>
                  <a:pt x="2402963" y="3778407"/>
                  <a:pt x="2463610" y="3686338"/>
                  <a:pt x="2485654" y="3660231"/>
                </a:cubicBezTo>
                <a:cubicBezTo>
                  <a:pt x="2507700" y="3634135"/>
                  <a:pt x="2518191" y="3552993"/>
                  <a:pt x="2526278" y="3518800"/>
                </a:cubicBezTo>
                <a:cubicBezTo>
                  <a:pt x="2534363" y="3484731"/>
                  <a:pt x="2530898" y="3457893"/>
                  <a:pt x="2530898" y="3457517"/>
                </a:cubicBezTo>
                <a:lnTo>
                  <a:pt x="2530032" y="3445889"/>
                </a:lnTo>
                <a:cubicBezTo>
                  <a:pt x="2530032" y="3445889"/>
                  <a:pt x="2524931" y="3428889"/>
                  <a:pt x="2520116" y="3411003"/>
                </a:cubicBezTo>
                <a:cubicBezTo>
                  <a:pt x="2521272" y="3408519"/>
                  <a:pt x="2523005" y="3405746"/>
                  <a:pt x="2524354" y="3403148"/>
                </a:cubicBezTo>
                <a:cubicBezTo>
                  <a:pt x="2527818" y="3416720"/>
                  <a:pt x="2538985" y="3437090"/>
                  <a:pt x="2538985" y="3437090"/>
                </a:cubicBezTo>
                <a:cubicBezTo>
                  <a:pt x="2538985" y="3437090"/>
                  <a:pt x="2554851" y="3438363"/>
                  <a:pt x="2569119" y="3420939"/>
                </a:cubicBezTo>
                <a:lnTo>
                  <a:pt x="2580364" y="3399979"/>
                </a:lnTo>
                <a:lnTo>
                  <a:pt x="2580364" y="3638418"/>
                </a:lnTo>
                <a:lnTo>
                  <a:pt x="2562763" y="3654889"/>
                </a:lnTo>
                <a:cubicBezTo>
                  <a:pt x="2561799" y="3660415"/>
                  <a:pt x="2535231" y="3805966"/>
                  <a:pt x="2489216" y="4059384"/>
                </a:cubicBezTo>
                <a:cubicBezTo>
                  <a:pt x="2490082" y="4060115"/>
                  <a:pt x="2491623" y="4061569"/>
                  <a:pt x="2492392" y="4062214"/>
                </a:cubicBezTo>
                <a:cubicBezTo>
                  <a:pt x="2512391" y="4079578"/>
                  <a:pt x="2531241" y="4092856"/>
                  <a:pt x="2548267" y="4103006"/>
                </a:cubicBezTo>
                <a:lnTo>
                  <a:pt x="2580364" y="4118739"/>
                </a:lnTo>
                <a:lnTo>
                  <a:pt x="2580364" y="4180173"/>
                </a:lnTo>
                <a:lnTo>
                  <a:pt x="2564783" y="4164668"/>
                </a:lnTo>
                <a:cubicBezTo>
                  <a:pt x="2547841" y="4152645"/>
                  <a:pt x="2505677" y="4146300"/>
                  <a:pt x="2476701" y="4127895"/>
                </a:cubicBezTo>
                <a:cubicBezTo>
                  <a:pt x="2475257" y="4136039"/>
                  <a:pt x="2476508" y="4129532"/>
                  <a:pt x="2474969" y="4137955"/>
                </a:cubicBezTo>
                <a:cubicBezTo>
                  <a:pt x="2398727" y="4557437"/>
                  <a:pt x="2447725" y="4574930"/>
                  <a:pt x="2488446" y="4603414"/>
                </a:cubicBezTo>
                <a:cubicBezTo>
                  <a:pt x="2504956" y="4614965"/>
                  <a:pt x="2536916" y="4584876"/>
                  <a:pt x="2572317" y="4541839"/>
                </a:cubicBezTo>
                <a:lnTo>
                  <a:pt x="2580364" y="4531342"/>
                </a:lnTo>
                <a:lnTo>
                  <a:pt x="2580364" y="4774746"/>
                </a:lnTo>
                <a:lnTo>
                  <a:pt x="2538214" y="4850449"/>
                </a:lnTo>
                <a:cubicBezTo>
                  <a:pt x="2465246" y="4993776"/>
                  <a:pt x="2444261" y="5214647"/>
                  <a:pt x="2436848" y="5306801"/>
                </a:cubicBezTo>
                <a:cubicBezTo>
                  <a:pt x="2429531" y="5398946"/>
                  <a:pt x="2449748" y="5774561"/>
                  <a:pt x="2453117" y="5901745"/>
                </a:cubicBezTo>
                <a:cubicBezTo>
                  <a:pt x="2456485" y="6028940"/>
                  <a:pt x="2452348" y="6168543"/>
                  <a:pt x="2484210" y="6278583"/>
                </a:cubicBezTo>
                <a:cubicBezTo>
                  <a:pt x="2490780" y="6301193"/>
                  <a:pt x="2516675" y="6331002"/>
                  <a:pt x="2551822" y="6362997"/>
                </a:cubicBezTo>
                <a:lnTo>
                  <a:pt x="2580364" y="6385606"/>
                </a:lnTo>
                <a:lnTo>
                  <a:pt x="2580364" y="6507682"/>
                </a:lnTo>
                <a:lnTo>
                  <a:pt x="2555832" y="6504873"/>
                </a:lnTo>
                <a:cubicBezTo>
                  <a:pt x="2509336" y="6503726"/>
                  <a:pt x="2411530" y="6403332"/>
                  <a:pt x="2373987" y="6442329"/>
                </a:cubicBezTo>
                <a:cubicBezTo>
                  <a:pt x="2350788" y="6466387"/>
                  <a:pt x="2340103" y="6494764"/>
                  <a:pt x="2326144" y="6535668"/>
                </a:cubicBezTo>
                <a:cubicBezTo>
                  <a:pt x="2304052" y="6600531"/>
                  <a:pt x="2301115" y="6640430"/>
                  <a:pt x="2302920" y="6677047"/>
                </a:cubicBezTo>
                <a:lnTo>
                  <a:pt x="2303539" y="6684708"/>
                </a:lnTo>
                <a:lnTo>
                  <a:pt x="2258433" y="6684708"/>
                </a:lnTo>
                <a:lnTo>
                  <a:pt x="2258553" y="6682687"/>
                </a:lnTo>
                <a:cubicBezTo>
                  <a:pt x="2262247" y="6635422"/>
                  <a:pt x="2266507" y="6587396"/>
                  <a:pt x="2264149" y="6532212"/>
                </a:cubicBezTo>
                <a:cubicBezTo>
                  <a:pt x="2260780" y="6455913"/>
                  <a:pt x="2231130" y="6448279"/>
                  <a:pt x="2204369" y="6439807"/>
                </a:cubicBezTo>
                <a:cubicBezTo>
                  <a:pt x="2096552" y="6405653"/>
                  <a:pt x="1894012" y="6647653"/>
                  <a:pt x="1848382" y="6577158"/>
                </a:cubicBezTo>
                <a:cubicBezTo>
                  <a:pt x="1813246" y="6522701"/>
                  <a:pt x="1971023" y="6522373"/>
                  <a:pt x="2049095" y="6307184"/>
                </a:cubicBezTo>
                <a:cubicBezTo>
                  <a:pt x="2127165" y="6091994"/>
                  <a:pt x="2114361" y="5998357"/>
                  <a:pt x="2115132" y="5877236"/>
                </a:cubicBezTo>
                <a:cubicBezTo>
                  <a:pt x="2115998" y="5756106"/>
                  <a:pt x="2159605" y="5497790"/>
                  <a:pt x="2162975" y="5370595"/>
                </a:cubicBezTo>
                <a:cubicBezTo>
                  <a:pt x="2166345" y="5243410"/>
                  <a:pt x="2186559" y="4867796"/>
                  <a:pt x="2179243" y="4775651"/>
                </a:cubicBezTo>
                <a:cubicBezTo>
                  <a:pt x="2171832" y="4683497"/>
                  <a:pt x="2150845" y="4462626"/>
                  <a:pt x="2077877" y="4319299"/>
                </a:cubicBezTo>
                <a:cubicBezTo>
                  <a:pt x="2008856" y="4183613"/>
                  <a:pt x="1888235" y="4009865"/>
                  <a:pt x="1874758" y="3990554"/>
                </a:cubicBezTo>
                <a:lnTo>
                  <a:pt x="1837696" y="3992442"/>
                </a:lnTo>
                <a:cubicBezTo>
                  <a:pt x="1837696" y="3992442"/>
                  <a:pt x="1809588" y="3976769"/>
                  <a:pt x="1762515" y="3981438"/>
                </a:cubicBezTo>
                <a:cubicBezTo>
                  <a:pt x="1737774" y="3983903"/>
                  <a:pt x="1694263" y="3984807"/>
                  <a:pt x="1660570" y="3992442"/>
                </a:cubicBezTo>
                <a:cubicBezTo>
                  <a:pt x="1630344" y="3999295"/>
                  <a:pt x="1608491" y="4013186"/>
                  <a:pt x="1608491" y="4013186"/>
                </a:cubicBezTo>
                <a:cubicBezTo>
                  <a:pt x="1608491" y="4013186"/>
                  <a:pt x="1613111" y="3998468"/>
                  <a:pt x="1604254" y="3990237"/>
                </a:cubicBezTo>
                <a:cubicBezTo>
                  <a:pt x="1597805" y="3984192"/>
                  <a:pt x="1544379" y="3981121"/>
                  <a:pt x="1544379" y="3981121"/>
                </a:cubicBezTo>
                <a:cubicBezTo>
                  <a:pt x="1544379" y="3981121"/>
                  <a:pt x="1475548" y="3926932"/>
                  <a:pt x="1454563" y="3911983"/>
                </a:cubicBezTo>
                <a:cubicBezTo>
                  <a:pt x="1362919" y="3846783"/>
                  <a:pt x="1295245" y="3850692"/>
                  <a:pt x="1295245" y="3850692"/>
                </a:cubicBezTo>
                <a:cubicBezTo>
                  <a:pt x="1295245" y="3850692"/>
                  <a:pt x="1242396" y="3852222"/>
                  <a:pt x="1215347" y="3856978"/>
                </a:cubicBezTo>
                <a:cubicBezTo>
                  <a:pt x="1188391" y="3861734"/>
                  <a:pt x="1159801" y="3866720"/>
                  <a:pt x="1159801" y="3866720"/>
                </a:cubicBezTo>
                <a:lnTo>
                  <a:pt x="1128129" y="3980812"/>
                </a:lnTo>
                <a:cubicBezTo>
                  <a:pt x="1128129" y="3980812"/>
                  <a:pt x="1132174" y="4070685"/>
                  <a:pt x="1139200" y="4093009"/>
                </a:cubicBezTo>
                <a:cubicBezTo>
                  <a:pt x="1146324" y="4115342"/>
                  <a:pt x="1166154" y="4170329"/>
                  <a:pt x="1166154" y="4170329"/>
                </a:cubicBezTo>
                <a:lnTo>
                  <a:pt x="1165577" y="4176297"/>
                </a:lnTo>
                <a:cubicBezTo>
                  <a:pt x="1165577" y="4176297"/>
                  <a:pt x="1162688" y="4166122"/>
                  <a:pt x="1160860" y="4168124"/>
                </a:cubicBezTo>
                <a:cubicBezTo>
                  <a:pt x="1158934" y="4170126"/>
                  <a:pt x="1152291" y="4260529"/>
                  <a:pt x="1152291" y="4260529"/>
                </a:cubicBezTo>
                <a:lnTo>
                  <a:pt x="1147383" y="4259269"/>
                </a:lnTo>
                <a:cubicBezTo>
                  <a:pt x="1147383" y="4259269"/>
                  <a:pt x="1154700" y="4168933"/>
                  <a:pt x="1153736" y="4160895"/>
                </a:cubicBezTo>
                <a:cubicBezTo>
                  <a:pt x="1152678" y="4152867"/>
                  <a:pt x="1134677" y="4101654"/>
                  <a:pt x="1133039" y="4093326"/>
                </a:cubicBezTo>
                <a:cubicBezTo>
                  <a:pt x="1131498" y="4085000"/>
                  <a:pt x="1122162" y="3998409"/>
                  <a:pt x="1122162" y="3998409"/>
                </a:cubicBezTo>
                <a:cubicBezTo>
                  <a:pt x="1122162" y="3998409"/>
                  <a:pt x="1100984" y="4032911"/>
                  <a:pt x="1098384" y="4035809"/>
                </a:cubicBezTo>
                <a:cubicBezTo>
                  <a:pt x="1095785" y="4038707"/>
                  <a:pt x="1062766" y="4067730"/>
                  <a:pt x="1059686" y="4075093"/>
                </a:cubicBezTo>
                <a:cubicBezTo>
                  <a:pt x="1056605" y="4082468"/>
                  <a:pt x="1038892" y="4124141"/>
                  <a:pt x="1035909" y="4131669"/>
                </a:cubicBezTo>
                <a:cubicBezTo>
                  <a:pt x="1032827" y="4139197"/>
                  <a:pt x="1008761" y="4166150"/>
                  <a:pt x="1007125" y="4174102"/>
                </a:cubicBezTo>
                <a:cubicBezTo>
                  <a:pt x="1005489" y="4182043"/>
                  <a:pt x="962170" y="4304628"/>
                  <a:pt x="957549" y="4313330"/>
                </a:cubicBezTo>
                <a:cubicBezTo>
                  <a:pt x="952929" y="4322032"/>
                  <a:pt x="943878" y="4325268"/>
                  <a:pt x="943878" y="4325268"/>
                </a:cubicBezTo>
                <a:lnTo>
                  <a:pt x="943687" y="4319924"/>
                </a:lnTo>
                <a:cubicBezTo>
                  <a:pt x="943687" y="4319924"/>
                  <a:pt x="951099" y="4313417"/>
                  <a:pt x="953216" y="4309874"/>
                </a:cubicBezTo>
                <a:cubicBezTo>
                  <a:pt x="955239" y="4306331"/>
                  <a:pt x="998558" y="4188532"/>
                  <a:pt x="997980" y="4184471"/>
                </a:cubicBezTo>
                <a:cubicBezTo>
                  <a:pt x="997499" y="4180407"/>
                  <a:pt x="996632" y="4175036"/>
                  <a:pt x="996632" y="4175036"/>
                </a:cubicBezTo>
                <a:lnTo>
                  <a:pt x="1003563" y="4170954"/>
                </a:lnTo>
                <a:cubicBezTo>
                  <a:pt x="1003563" y="4170954"/>
                  <a:pt x="1010688" y="4157728"/>
                  <a:pt x="1013671" y="4153983"/>
                </a:cubicBezTo>
                <a:cubicBezTo>
                  <a:pt x="1016656" y="4150238"/>
                  <a:pt x="1027630" y="4136906"/>
                  <a:pt x="1030132" y="4131351"/>
                </a:cubicBezTo>
                <a:cubicBezTo>
                  <a:pt x="1032635" y="4125807"/>
                  <a:pt x="1050156" y="4078580"/>
                  <a:pt x="1053525" y="4073207"/>
                </a:cubicBezTo>
                <a:cubicBezTo>
                  <a:pt x="1056894" y="4067836"/>
                  <a:pt x="1065269" y="4053714"/>
                  <a:pt x="1074510" y="4046494"/>
                </a:cubicBezTo>
                <a:cubicBezTo>
                  <a:pt x="1083848" y="4039284"/>
                  <a:pt x="1092897" y="4032632"/>
                  <a:pt x="1096939" y="4025441"/>
                </a:cubicBezTo>
                <a:cubicBezTo>
                  <a:pt x="1101079" y="4018250"/>
                  <a:pt x="1114269" y="3995638"/>
                  <a:pt x="1119562" y="3982064"/>
                </a:cubicBezTo>
                <a:cubicBezTo>
                  <a:pt x="1124954" y="3968500"/>
                  <a:pt x="1139970" y="3902241"/>
                  <a:pt x="1139970" y="3902241"/>
                </a:cubicBezTo>
                <a:cubicBezTo>
                  <a:pt x="1139970" y="3902241"/>
                  <a:pt x="1129574" y="3908460"/>
                  <a:pt x="1124182" y="3909779"/>
                </a:cubicBezTo>
                <a:cubicBezTo>
                  <a:pt x="1118697" y="3911098"/>
                  <a:pt x="1104930" y="3911666"/>
                  <a:pt x="1104930" y="3911666"/>
                </a:cubicBezTo>
                <a:cubicBezTo>
                  <a:pt x="1104930" y="3911666"/>
                  <a:pt x="1100790" y="3924748"/>
                  <a:pt x="1094438" y="3932093"/>
                </a:cubicBezTo>
                <a:cubicBezTo>
                  <a:pt x="1087987" y="3939438"/>
                  <a:pt x="1078361" y="3945926"/>
                  <a:pt x="1078361" y="3945926"/>
                </a:cubicBezTo>
                <a:lnTo>
                  <a:pt x="1076531" y="3977039"/>
                </a:lnTo>
                <a:lnTo>
                  <a:pt x="1074318" y="3951577"/>
                </a:lnTo>
                <a:cubicBezTo>
                  <a:pt x="1074318" y="3951577"/>
                  <a:pt x="1071815" y="3948910"/>
                  <a:pt x="1066231" y="3952212"/>
                </a:cubicBezTo>
                <a:cubicBezTo>
                  <a:pt x="1060648" y="3955515"/>
                  <a:pt x="1044379" y="3969810"/>
                  <a:pt x="1044379" y="3969810"/>
                </a:cubicBezTo>
                <a:lnTo>
                  <a:pt x="1040433" y="3968866"/>
                </a:lnTo>
                <a:cubicBezTo>
                  <a:pt x="1040433" y="3968866"/>
                  <a:pt x="1054391" y="3952366"/>
                  <a:pt x="1060071" y="3949064"/>
                </a:cubicBezTo>
                <a:cubicBezTo>
                  <a:pt x="1065751" y="3945763"/>
                  <a:pt x="1075184" y="3943721"/>
                  <a:pt x="1075184" y="3943721"/>
                </a:cubicBezTo>
                <a:cubicBezTo>
                  <a:pt x="1075184" y="3943721"/>
                  <a:pt x="1083366" y="3936974"/>
                  <a:pt x="1086063" y="3933036"/>
                </a:cubicBezTo>
                <a:cubicBezTo>
                  <a:pt x="1088757" y="3929100"/>
                  <a:pt x="1099733" y="3910096"/>
                  <a:pt x="1099733" y="3910096"/>
                </a:cubicBezTo>
                <a:lnTo>
                  <a:pt x="1090010" y="3905697"/>
                </a:lnTo>
                <a:lnTo>
                  <a:pt x="1090779" y="3900354"/>
                </a:lnTo>
                <a:cubicBezTo>
                  <a:pt x="1090779" y="3900354"/>
                  <a:pt x="1103197" y="3904253"/>
                  <a:pt x="1109069" y="3904118"/>
                </a:cubicBezTo>
                <a:cubicBezTo>
                  <a:pt x="1114941" y="3903993"/>
                  <a:pt x="1139585" y="3897995"/>
                  <a:pt x="1139008" y="3891239"/>
                </a:cubicBezTo>
                <a:cubicBezTo>
                  <a:pt x="1138429" y="3884480"/>
                  <a:pt x="1109936" y="3885511"/>
                  <a:pt x="1104546" y="3888726"/>
                </a:cubicBezTo>
                <a:cubicBezTo>
                  <a:pt x="1099154" y="3891941"/>
                  <a:pt x="1088854" y="3892182"/>
                  <a:pt x="1088854" y="3892182"/>
                </a:cubicBezTo>
                <a:lnTo>
                  <a:pt x="1083463" y="3900037"/>
                </a:lnTo>
                <a:cubicBezTo>
                  <a:pt x="1083463" y="3900037"/>
                  <a:pt x="1068735" y="3899922"/>
                  <a:pt x="1064017" y="3904754"/>
                </a:cubicBezTo>
                <a:cubicBezTo>
                  <a:pt x="1059397" y="3909586"/>
                  <a:pt x="1037256" y="3919838"/>
                  <a:pt x="1037256" y="3919838"/>
                </a:cubicBezTo>
                <a:cubicBezTo>
                  <a:pt x="1037256" y="3919838"/>
                  <a:pt x="991625" y="3944761"/>
                  <a:pt x="966886" y="3957555"/>
                </a:cubicBezTo>
                <a:cubicBezTo>
                  <a:pt x="942050" y="3970349"/>
                  <a:pt x="864749" y="4001404"/>
                  <a:pt x="842320" y="4027953"/>
                </a:cubicBezTo>
                <a:cubicBezTo>
                  <a:pt x="819891" y="4054503"/>
                  <a:pt x="806509" y="4089246"/>
                  <a:pt x="796306" y="4107468"/>
                </a:cubicBezTo>
                <a:cubicBezTo>
                  <a:pt x="786101" y="4125691"/>
                  <a:pt x="753757" y="4156332"/>
                  <a:pt x="742398" y="4177559"/>
                </a:cubicBezTo>
                <a:cubicBezTo>
                  <a:pt x="731037" y="4198775"/>
                  <a:pt x="689355" y="4245473"/>
                  <a:pt x="663461" y="4285038"/>
                </a:cubicBezTo>
                <a:cubicBezTo>
                  <a:pt x="637469" y="4324611"/>
                  <a:pt x="598866" y="4351489"/>
                  <a:pt x="585871" y="4376817"/>
                </a:cubicBezTo>
                <a:cubicBezTo>
                  <a:pt x="572874" y="4402144"/>
                  <a:pt x="538894" y="4464505"/>
                  <a:pt x="538894" y="4464505"/>
                </a:cubicBezTo>
                <a:lnTo>
                  <a:pt x="523973" y="4607813"/>
                </a:lnTo>
                <a:cubicBezTo>
                  <a:pt x="523973" y="4607822"/>
                  <a:pt x="525512" y="4682332"/>
                  <a:pt x="529555" y="4703366"/>
                </a:cubicBezTo>
                <a:cubicBezTo>
                  <a:pt x="533599" y="4724389"/>
                  <a:pt x="538509" y="4760248"/>
                  <a:pt x="538509" y="4760248"/>
                </a:cubicBezTo>
                <a:cubicBezTo>
                  <a:pt x="538509" y="4760248"/>
                  <a:pt x="533985" y="4750978"/>
                  <a:pt x="528593" y="4760248"/>
                </a:cubicBezTo>
                <a:cubicBezTo>
                  <a:pt x="523106" y="4769519"/>
                  <a:pt x="515116" y="4791891"/>
                  <a:pt x="512517" y="4811163"/>
                </a:cubicBezTo>
                <a:cubicBezTo>
                  <a:pt x="509822" y="4830436"/>
                  <a:pt x="505875" y="4851998"/>
                  <a:pt x="501350" y="4865533"/>
                </a:cubicBezTo>
                <a:cubicBezTo>
                  <a:pt x="496923" y="4879077"/>
                  <a:pt x="480172" y="4898851"/>
                  <a:pt x="480172" y="4898851"/>
                </a:cubicBezTo>
                <a:cubicBezTo>
                  <a:pt x="480172" y="4898851"/>
                  <a:pt x="495382" y="4865437"/>
                  <a:pt x="496826" y="4856109"/>
                </a:cubicBezTo>
                <a:cubicBezTo>
                  <a:pt x="498270" y="4846771"/>
                  <a:pt x="499329" y="4828318"/>
                  <a:pt x="503950" y="4813993"/>
                </a:cubicBezTo>
                <a:cubicBezTo>
                  <a:pt x="508667" y="4799669"/>
                  <a:pt x="523011" y="4750189"/>
                  <a:pt x="523011" y="4750189"/>
                </a:cubicBezTo>
                <a:lnTo>
                  <a:pt x="516463" y="4642700"/>
                </a:lnTo>
                <a:lnTo>
                  <a:pt x="512517" y="4610643"/>
                </a:lnTo>
                <a:lnTo>
                  <a:pt x="481519" y="4663763"/>
                </a:lnTo>
                <a:lnTo>
                  <a:pt x="441859" y="4731022"/>
                </a:lnTo>
                <a:lnTo>
                  <a:pt x="437334" y="4724736"/>
                </a:lnTo>
                <a:lnTo>
                  <a:pt x="474396" y="4656534"/>
                </a:lnTo>
                <a:lnTo>
                  <a:pt x="509340" y="4593046"/>
                </a:lnTo>
                <a:cubicBezTo>
                  <a:pt x="509340" y="4593046"/>
                  <a:pt x="518583" y="4515524"/>
                  <a:pt x="513865" y="4506928"/>
                </a:cubicBezTo>
                <a:cubicBezTo>
                  <a:pt x="509244" y="4498331"/>
                  <a:pt x="427226" y="4551874"/>
                  <a:pt x="427226" y="4551874"/>
                </a:cubicBezTo>
                <a:cubicBezTo>
                  <a:pt x="427226" y="4551874"/>
                  <a:pt x="398540" y="4585691"/>
                  <a:pt x="386795" y="4596820"/>
                </a:cubicBezTo>
                <a:cubicBezTo>
                  <a:pt x="374955" y="4607938"/>
                  <a:pt x="310842" y="4669105"/>
                  <a:pt x="310842" y="4669105"/>
                </a:cubicBezTo>
                <a:lnTo>
                  <a:pt x="309783" y="4657158"/>
                </a:lnTo>
                <a:cubicBezTo>
                  <a:pt x="309783" y="4657158"/>
                  <a:pt x="349251" y="4616900"/>
                  <a:pt x="357820" y="4606244"/>
                </a:cubicBezTo>
                <a:cubicBezTo>
                  <a:pt x="366387" y="4595598"/>
                  <a:pt x="398443" y="4547475"/>
                  <a:pt x="398443" y="4547475"/>
                </a:cubicBezTo>
                <a:cubicBezTo>
                  <a:pt x="398443" y="4547475"/>
                  <a:pt x="413269" y="4527038"/>
                  <a:pt x="434543" y="4517614"/>
                </a:cubicBezTo>
                <a:cubicBezTo>
                  <a:pt x="455818" y="4508189"/>
                  <a:pt x="501159" y="4480214"/>
                  <a:pt x="501159" y="4480214"/>
                </a:cubicBezTo>
                <a:lnTo>
                  <a:pt x="522624" y="4456331"/>
                </a:lnTo>
                <a:lnTo>
                  <a:pt x="558917" y="4364562"/>
                </a:lnTo>
                <a:cubicBezTo>
                  <a:pt x="558917" y="4364562"/>
                  <a:pt x="544958" y="4361482"/>
                  <a:pt x="535717" y="4355446"/>
                </a:cubicBezTo>
                <a:cubicBezTo>
                  <a:pt x="526380" y="4349400"/>
                  <a:pt x="516080" y="4349468"/>
                  <a:pt x="516080" y="4349468"/>
                </a:cubicBezTo>
                <a:cubicBezTo>
                  <a:pt x="516080" y="4349468"/>
                  <a:pt x="506644" y="4365881"/>
                  <a:pt x="495093" y="4373361"/>
                </a:cubicBezTo>
                <a:cubicBezTo>
                  <a:pt x="483542" y="4380831"/>
                  <a:pt x="472664" y="4380899"/>
                  <a:pt x="472664" y="4380899"/>
                </a:cubicBezTo>
                <a:cubicBezTo>
                  <a:pt x="472664" y="4380899"/>
                  <a:pt x="464482" y="4419904"/>
                  <a:pt x="458801" y="4436530"/>
                </a:cubicBezTo>
                <a:cubicBezTo>
                  <a:pt x="453026" y="4453144"/>
                  <a:pt x="436757" y="4491218"/>
                  <a:pt x="436757" y="4491218"/>
                </a:cubicBezTo>
                <a:lnTo>
                  <a:pt x="428767" y="4496243"/>
                </a:lnTo>
                <a:cubicBezTo>
                  <a:pt x="428767" y="4496243"/>
                  <a:pt x="443013" y="4457794"/>
                  <a:pt x="448405" y="4442190"/>
                </a:cubicBezTo>
                <a:cubicBezTo>
                  <a:pt x="453892" y="4426576"/>
                  <a:pt x="463134" y="4383729"/>
                  <a:pt x="463134" y="4383729"/>
                </a:cubicBezTo>
                <a:cubicBezTo>
                  <a:pt x="463134" y="4383729"/>
                  <a:pt x="453218" y="4375122"/>
                  <a:pt x="445036" y="4377124"/>
                </a:cubicBezTo>
                <a:cubicBezTo>
                  <a:pt x="436949" y="4379136"/>
                  <a:pt x="409995" y="4388128"/>
                  <a:pt x="409995" y="4388128"/>
                </a:cubicBezTo>
                <a:lnTo>
                  <a:pt x="409995" y="4382467"/>
                </a:lnTo>
                <a:cubicBezTo>
                  <a:pt x="409995" y="4382467"/>
                  <a:pt x="436084" y="4370126"/>
                  <a:pt x="441088" y="4370531"/>
                </a:cubicBezTo>
                <a:cubicBezTo>
                  <a:pt x="446095" y="4370925"/>
                  <a:pt x="466888" y="4375247"/>
                  <a:pt x="466888" y="4375247"/>
                </a:cubicBezTo>
                <a:cubicBezTo>
                  <a:pt x="466888" y="4375247"/>
                  <a:pt x="476129" y="4369789"/>
                  <a:pt x="484696" y="4364245"/>
                </a:cubicBezTo>
                <a:cubicBezTo>
                  <a:pt x="493362" y="4358690"/>
                  <a:pt x="511554" y="4340043"/>
                  <a:pt x="511554" y="4340043"/>
                </a:cubicBezTo>
                <a:lnTo>
                  <a:pt x="485370" y="4314900"/>
                </a:lnTo>
                <a:lnTo>
                  <a:pt x="451197" y="4263359"/>
                </a:lnTo>
                <a:lnTo>
                  <a:pt x="454374" y="4250470"/>
                </a:lnTo>
                <a:lnTo>
                  <a:pt x="485178" y="4306418"/>
                </a:lnTo>
                <a:lnTo>
                  <a:pt x="517811" y="4334701"/>
                </a:lnTo>
                <a:cubicBezTo>
                  <a:pt x="517811" y="4334701"/>
                  <a:pt x="523106" y="4340901"/>
                  <a:pt x="531962" y="4340986"/>
                </a:cubicBezTo>
                <a:cubicBezTo>
                  <a:pt x="540722" y="4341074"/>
                  <a:pt x="567773" y="4341400"/>
                  <a:pt x="568832" y="4341930"/>
                </a:cubicBezTo>
                <a:cubicBezTo>
                  <a:pt x="569891" y="4342459"/>
                  <a:pt x="670007" y="4245251"/>
                  <a:pt x="701293" y="4200180"/>
                </a:cubicBezTo>
                <a:cubicBezTo>
                  <a:pt x="732578" y="4155120"/>
                  <a:pt x="747788" y="4106718"/>
                  <a:pt x="760399" y="4091123"/>
                </a:cubicBezTo>
                <a:cubicBezTo>
                  <a:pt x="773009" y="4075537"/>
                  <a:pt x="795632" y="4060164"/>
                  <a:pt x="807856" y="4045243"/>
                </a:cubicBezTo>
                <a:cubicBezTo>
                  <a:pt x="819986" y="4030322"/>
                  <a:pt x="835004" y="4005321"/>
                  <a:pt x="835004" y="4005321"/>
                </a:cubicBezTo>
                <a:cubicBezTo>
                  <a:pt x="835004" y="4005321"/>
                  <a:pt x="790819" y="4004253"/>
                  <a:pt x="766175" y="3996205"/>
                </a:cubicBezTo>
                <a:cubicBezTo>
                  <a:pt x="743167" y="3988716"/>
                  <a:pt x="703700" y="3964467"/>
                  <a:pt x="703700" y="3964467"/>
                </a:cubicBezTo>
                <a:cubicBezTo>
                  <a:pt x="703700" y="3964467"/>
                  <a:pt x="618697" y="3896359"/>
                  <a:pt x="607915" y="3895955"/>
                </a:cubicBezTo>
                <a:cubicBezTo>
                  <a:pt x="596653" y="3895532"/>
                  <a:pt x="570084" y="3908441"/>
                  <a:pt x="566233" y="3921408"/>
                </a:cubicBezTo>
                <a:cubicBezTo>
                  <a:pt x="562383" y="3934374"/>
                  <a:pt x="556511" y="3983325"/>
                  <a:pt x="556511" y="3983325"/>
                </a:cubicBezTo>
                <a:lnTo>
                  <a:pt x="553142" y="3985837"/>
                </a:lnTo>
                <a:lnTo>
                  <a:pt x="561515" y="3922977"/>
                </a:lnTo>
                <a:cubicBezTo>
                  <a:pt x="561515" y="3922977"/>
                  <a:pt x="553527" y="3916604"/>
                  <a:pt x="546979" y="3917325"/>
                </a:cubicBezTo>
                <a:cubicBezTo>
                  <a:pt x="540530" y="3918039"/>
                  <a:pt x="528593" y="3917634"/>
                  <a:pt x="528593" y="3917634"/>
                </a:cubicBezTo>
                <a:cubicBezTo>
                  <a:pt x="528593" y="3917634"/>
                  <a:pt x="518293" y="3931275"/>
                  <a:pt x="512709" y="3932728"/>
                </a:cubicBezTo>
                <a:cubicBezTo>
                  <a:pt x="507126" y="3934173"/>
                  <a:pt x="495863" y="3929580"/>
                  <a:pt x="495863" y="3929580"/>
                </a:cubicBezTo>
                <a:lnTo>
                  <a:pt x="497211" y="3923613"/>
                </a:lnTo>
                <a:cubicBezTo>
                  <a:pt x="497211" y="3923613"/>
                  <a:pt x="508570" y="3928580"/>
                  <a:pt x="510881" y="3928320"/>
                </a:cubicBezTo>
                <a:cubicBezTo>
                  <a:pt x="513288" y="3928069"/>
                  <a:pt x="525224" y="3916065"/>
                  <a:pt x="525224" y="3916065"/>
                </a:cubicBezTo>
                <a:lnTo>
                  <a:pt x="506549" y="3903184"/>
                </a:lnTo>
                <a:lnTo>
                  <a:pt x="508378" y="3898151"/>
                </a:lnTo>
                <a:lnTo>
                  <a:pt x="530519" y="3911039"/>
                </a:lnTo>
                <a:cubicBezTo>
                  <a:pt x="530519" y="3911039"/>
                  <a:pt x="538219" y="3908796"/>
                  <a:pt x="544188" y="3910404"/>
                </a:cubicBezTo>
                <a:cubicBezTo>
                  <a:pt x="550253" y="3912022"/>
                  <a:pt x="562286" y="3914496"/>
                  <a:pt x="562286" y="3914496"/>
                </a:cubicBezTo>
                <a:lnTo>
                  <a:pt x="545440" y="3895319"/>
                </a:lnTo>
                <a:lnTo>
                  <a:pt x="548232" y="3891556"/>
                </a:lnTo>
                <a:cubicBezTo>
                  <a:pt x="548232" y="3891546"/>
                  <a:pt x="556799" y="3898766"/>
                  <a:pt x="560457" y="3904437"/>
                </a:cubicBezTo>
                <a:cubicBezTo>
                  <a:pt x="564212" y="3910115"/>
                  <a:pt x="567002" y="3910722"/>
                  <a:pt x="567002" y="3910722"/>
                </a:cubicBezTo>
                <a:cubicBezTo>
                  <a:pt x="567002" y="3910722"/>
                  <a:pt x="577881" y="3899546"/>
                  <a:pt x="582694" y="3897207"/>
                </a:cubicBezTo>
                <a:cubicBezTo>
                  <a:pt x="587507" y="3894867"/>
                  <a:pt x="598192" y="3889669"/>
                  <a:pt x="598192" y="3889669"/>
                </a:cubicBezTo>
                <a:cubicBezTo>
                  <a:pt x="598192" y="3889669"/>
                  <a:pt x="577014" y="3870455"/>
                  <a:pt x="571432" y="3865469"/>
                </a:cubicBezTo>
                <a:cubicBezTo>
                  <a:pt x="565848" y="3860472"/>
                  <a:pt x="551024" y="3844097"/>
                  <a:pt x="551024" y="3844097"/>
                </a:cubicBezTo>
                <a:cubicBezTo>
                  <a:pt x="551024" y="3844097"/>
                  <a:pt x="523491" y="3835088"/>
                  <a:pt x="515501" y="3834981"/>
                </a:cubicBezTo>
                <a:cubicBezTo>
                  <a:pt x="507416" y="3834866"/>
                  <a:pt x="464482" y="3837811"/>
                  <a:pt x="464482" y="3837811"/>
                </a:cubicBezTo>
                <a:cubicBezTo>
                  <a:pt x="464482" y="3837811"/>
                  <a:pt x="445806" y="3828147"/>
                  <a:pt x="439356" y="3823034"/>
                </a:cubicBezTo>
                <a:cubicBezTo>
                  <a:pt x="432907" y="3817933"/>
                  <a:pt x="415098" y="3801347"/>
                  <a:pt x="415098" y="3801347"/>
                </a:cubicBezTo>
                <a:lnTo>
                  <a:pt x="378999" y="3804812"/>
                </a:lnTo>
                <a:cubicBezTo>
                  <a:pt x="378999" y="3804812"/>
                  <a:pt x="347424" y="3776471"/>
                  <a:pt x="335006" y="3769608"/>
                </a:cubicBezTo>
                <a:cubicBezTo>
                  <a:pt x="322586" y="3762744"/>
                  <a:pt x="278304" y="3744146"/>
                  <a:pt x="278304" y="3744146"/>
                </a:cubicBezTo>
                <a:lnTo>
                  <a:pt x="278690" y="3738804"/>
                </a:lnTo>
                <a:cubicBezTo>
                  <a:pt x="278690" y="3738804"/>
                  <a:pt x="327112" y="3756593"/>
                  <a:pt x="334812" y="3761434"/>
                </a:cubicBezTo>
                <a:cubicBezTo>
                  <a:pt x="342514" y="3766278"/>
                  <a:pt x="380441" y="3794126"/>
                  <a:pt x="380441" y="3794126"/>
                </a:cubicBezTo>
                <a:lnTo>
                  <a:pt x="415482" y="3794126"/>
                </a:lnTo>
                <a:lnTo>
                  <a:pt x="462364" y="3828069"/>
                </a:lnTo>
                <a:cubicBezTo>
                  <a:pt x="462364" y="3828069"/>
                  <a:pt x="500581" y="3824998"/>
                  <a:pt x="508570" y="3824604"/>
                </a:cubicBezTo>
                <a:cubicBezTo>
                  <a:pt x="516560" y="3824218"/>
                  <a:pt x="543996" y="3829946"/>
                  <a:pt x="543996" y="3829946"/>
                </a:cubicBezTo>
                <a:cubicBezTo>
                  <a:pt x="543996" y="3829946"/>
                  <a:pt x="539181" y="3796350"/>
                  <a:pt x="528593" y="3780611"/>
                </a:cubicBezTo>
                <a:cubicBezTo>
                  <a:pt x="523203" y="3772649"/>
                  <a:pt x="506357" y="3753340"/>
                  <a:pt x="489318" y="3738804"/>
                </a:cubicBezTo>
                <a:cubicBezTo>
                  <a:pt x="472567" y="3724604"/>
                  <a:pt x="455624" y="3715238"/>
                  <a:pt x="455624" y="3715238"/>
                </a:cubicBezTo>
                <a:lnTo>
                  <a:pt x="463518" y="3710838"/>
                </a:lnTo>
                <a:cubicBezTo>
                  <a:pt x="463518" y="3710838"/>
                  <a:pt x="489511" y="3729369"/>
                  <a:pt x="496249" y="3736608"/>
                </a:cubicBezTo>
                <a:cubicBezTo>
                  <a:pt x="502988" y="3743847"/>
                  <a:pt x="520796" y="3759866"/>
                  <a:pt x="520796" y="3759866"/>
                </a:cubicBezTo>
                <a:cubicBezTo>
                  <a:pt x="520796" y="3759866"/>
                  <a:pt x="520217" y="3722852"/>
                  <a:pt x="518101" y="3709578"/>
                </a:cubicBezTo>
                <a:cubicBezTo>
                  <a:pt x="514539" y="3687764"/>
                  <a:pt x="506934" y="3657720"/>
                  <a:pt x="506934" y="3657720"/>
                </a:cubicBezTo>
                <a:lnTo>
                  <a:pt x="512132" y="3656150"/>
                </a:lnTo>
                <a:cubicBezTo>
                  <a:pt x="512132" y="3656150"/>
                  <a:pt x="523203" y="3697948"/>
                  <a:pt x="523973" y="3713668"/>
                </a:cubicBezTo>
                <a:cubicBezTo>
                  <a:pt x="524839" y="3729379"/>
                  <a:pt x="528786" y="3767722"/>
                  <a:pt x="528786" y="3767722"/>
                </a:cubicBezTo>
                <a:cubicBezTo>
                  <a:pt x="528786" y="3767722"/>
                  <a:pt x="539181" y="3784509"/>
                  <a:pt x="543611" y="3801038"/>
                </a:cubicBezTo>
                <a:cubicBezTo>
                  <a:pt x="548039" y="3817557"/>
                  <a:pt x="555548" y="3835289"/>
                  <a:pt x="555548" y="3835289"/>
                </a:cubicBezTo>
                <a:cubicBezTo>
                  <a:pt x="555548" y="3835289"/>
                  <a:pt x="565078" y="3848872"/>
                  <a:pt x="577978" y="3861377"/>
                </a:cubicBezTo>
                <a:cubicBezTo>
                  <a:pt x="590781" y="3873824"/>
                  <a:pt x="606856" y="3885057"/>
                  <a:pt x="613692" y="3890612"/>
                </a:cubicBezTo>
                <a:cubicBezTo>
                  <a:pt x="626495" y="3901144"/>
                  <a:pt x="704854" y="3942153"/>
                  <a:pt x="704854" y="3942153"/>
                </a:cubicBezTo>
                <a:cubicBezTo>
                  <a:pt x="704854" y="3942153"/>
                  <a:pt x="754526" y="3971474"/>
                  <a:pt x="764345" y="3977039"/>
                </a:cubicBezTo>
                <a:cubicBezTo>
                  <a:pt x="774165" y="3982603"/>
                  <a:pt x="799868" y="4001952"/>
                  <a:pt x="829420" y="3992442"/>
                </a:cubicBezTo>
                <a:cubicBezTo>
                  <a:pt x="858974" y="3982930"/>
                  <a:pt x="941665" y="3929667"/>
                  <a:pt x="978150" y="3912609"/>
                </a:cubicBezTo>
                <a:cubicBezTo>
                  <a:pt x="1014633" y="3895551"/>
                  <a:pt x="1190413" y="3821465"/>
                  <a:pt x="1190413" y="3821465"/>
                </a:cubicBezTo>
                <a:lnTo>
                  <a:pt x="1173567" y="3786579"/>
                </a:lnTo>
                <a:lnTo>
                  <a:pt x="1103293" y="3760174"/>
                </a:lnTo>
                <a:cubicBezTo>
                  <a:pt x="1103293" y="3760183"/>
                  <a:pt x="1034945" y="3693896"/>
                  <a:pt x="1020602" y="3677204"/>
                </a:cubicBezTo>
                <a:cubicBezTo>
                  <a:pt x="1006258" y="3660521"/>
                  <a:pt x="904218" y="3576636"/>
                  <a:pt x="904218" y="3576636"/>
                </a:cubicBezTo>
                <a:lnTo>
                  <a:pt x="912497" y="3566894"/>
                </a:lnTo>
                <a:cubicBezTo>
                  <a:pt x="912497" y="3566894"/>
                  <a:pt x="996152" y="3631440"/>
                  <a:pt x="1006355" y="3642317"/>
                </a:cubicBezTo>
                <a:cubicBezTo>
                  <a:pt x="1016463" y="3653205"/>
                  <a:pt x="1050733" y="3695061"/>
                  <a:pt x="1059300" y="3703917"/>
                </a:cubicBezTo>
                <a:cubicBezTo>
                  <a:pt x="1067867" y="3712783"/>
                  <a:pt x="1110225" y="3746668"/>
                  <a:pt x="1110225" y="3746668"/>
                </a:cubicBezTo>
                <a:cubicBezTo>
                  <a:pt x="1110225" y="3746668"/>
                  <a:pt x="1159031" y="3764486"/>
                  <a:pt x="1168177" y="3768346"/>
                </a:cubicBezTo>
                <a:cubicBezTo>
                  <a:pt x="1177321" y="3772207"/>
                  <a:pt x="1219099" y="3816748"/>
                  <a:pt x="1219099" y="3816748"/>
                </a:cubicBezTo>
                <a:cubicBezTo>
                  <a:pt x="1219099" y="3816748"/>
                  <a:pt x="1247112" y="3821254"/>
                  <a:pt x="1274645" y="3808893"/>
                </a:cubicBezTo>
                <a:cubicBezTo>
                  <a:pt x="1302272" y="3796534"/>
                  <a:pt x="1314499" y="3792865"/>
                  <a:pt x="1314499" y="3792865"/>
                </a:cubicBezTo>
                <a:lnTo>
                  <a:pt x="1280805" y="3766460"/>
                </a:lnTo>
                <a:cubicBezTo>
                  <a:pt x="1280805" y="3766469"/>
                  <a:pt x="1238065" y="3594203"/>
                  <a:pt x="1219775" y="3578523"/>
                </a:cubicBezTo>
                <a:cubicBezTo>
                  <a:pt x="1201483" y="3562831"/>
                  <a:pt x="1159513" y="3554851"/>
                  <a:pt x="1137661" y="3528234"/>
                </a:cubicBezTo>
                <a:cubicBezTo>
                  <a:pt x="1115711" y="3501616"/>
                  <a:pt x="1063825" y="3422632"/>
                  <a:pt x="1063825" y="3422632"/>
                </a:cubicBezTo>
                <a:cubicBezTo>
                  <a:pt x="1063825" y="3422632"/>
                  <a:pt x="1055161" y="3396794"/>
                  <a:pt x="1050156" y="3377686"/>
                </a:cubicBezTo>
                <a:cubicBezTo>
                  <a:pt x="1045150" y="3358586"/>
                  <a:pt x="1059012" y="3330497"/>
                  <a:pt x="1048807" y="3311368"/>
                </a:cubicBezTo>
                <a:cubicBezTo>
                  <a:pt x="1038507" y="3292251"/>
                  <a:pt x="933580" y="3189747"/>
                  <a:pt x="933580" y="3189747"/>
                </a:cubicBezTo>
                <a:lnTo>
                  <a:pt x="851272" y="3175289"/>
                </a:lnTo>
                <a:lnTo>
                  <a:pt x="849059" y="3166173"/>
                </a:lnTo>
                <a:lnTo>
                  <a:pt x="897095" y="3172767"/>
                </a:lnTo>
                <a:lnTo>
                  <a:pt x="929536" y="3179688"/>
                </a:lnTo>
                <a:cubicBezTo>
                  <a:pt x="929536" y="3179688"/>
                  <a:pt x="922990" y="3156845"/>
                  <a:pt x="916733" y="3138198"/>
                </a:cubicBezTo>
                <a:cubicBezTo>
                  <a:pt x="910379" y="3119552"/>
                  <a:pt x="912113" y="3077225"/>
                  <a:pt x="912113" y="3077225"/>
                </a:cubicBezTo>
                <a:lnTo>
                  <a:pt x="918657" y="3076281"/>
                </a:lnTo>
                <a:cubicBezTo>
                  <a:pt x="918657" y="3076281"/>
                  <a:pt x="917985" y="3113188"/>
                  <a:pt x="920295" y="3125944"/>
                </a:cubicBezTo>
                <a:cubicBezTo>
                  <a:pt x="922605" y="3138698"/>
                  <a:pt x="935505" y="3176858"/>
                  <a:pt x="935505" y="3176858"/>
                </a:cubicBezTo>
                <a:lnTo>
                  <a:pt x="993648" y="3230284"/>
                </a:lnTo>
                <a:lnTo>
                  <a:pt x="1011650" y="3244426"/>
                </a:lnTo>
                <a:lnTo>
                  <a:pt x="1004911" y="3215200"/>
                </a:lnTo>
                <a:lnTo>
                  <a:pt x="1003948" y="3163968"/>
                </a:lnTo>
                <a:lnTo>
                  <a:pt x="997788" y="3131913"/>
                </a:lnTo>
                <a:lnTo>
                  <a:pt x="1001542" y="3130343"/>
                </a:lnTo>
                <a:lnTo>
                  <a:pt x="1009147" y="3163342"/>
                </a:lnTo>
                <a:lnTo>
                  <a:pt x="1010494" y="3214257"/>
                </a:lnTo>
                <a:lnTo>
                  <a:pt x="1015884" y="3244118"/>
                </a:lnTo>
                <a:lnTo>
                  <a:pt x="1037256" y="3274287"/>
                </a:lnTo>
                <a:lnTo>
                  <a:pt x="1049771" y="3246005"/>
                </a:lnTo>
                <a:lnTo>
                  <a:pt x="1053717" y="3229660"/>
                </a:lnTo>
                <a:lnTo>
                  <a:pt x="1043417" y="3193511"/>
                </a:lnTo>
                <a:lnTo>
                  <a:pt x="1047171" y="3164604"/>
                </a:lnTo>
                <a:lnTo>
                  <a:pt x="1053332" y="3167741"/>
                </a:lnTo>
                <a:lnTo>
                  <a:pt x="1049384" y="3193511"/>
                </a:lnTo>
                <a:cubicBezTo>
                  <a:pt x="1049384" y="3193511"/>
                  <a:pt x="1067867" y="3237485"/>
                  <a:pt x="1056510" y="3257316"/>
                </a:cubicBezTo>
                <a:cubicBezTo>
                  <a:pt x="1045150" y="3277147"/>
                  <a:pt x="1042646" y="3284972"/>
                  <a:pt x="1042646" y="3284972"/>
                </a:cubicBezTo>
                <a:lnTo>
                  <a:pt x="1055931" y="3295033"/>
                </a:lnTo>
                <a:cubicBezTo>
                  <a:pt x="1055931" y="3295033"/>
                  <a:pt x="1059494" y="3338054"/>
                  <a:pt x="1066040" y="3372034"/>
                </a:cubicBezTo>
                <a:cubicBezTo>
                  <a:pt x="1072585" y="3406006"/>
                  <a:pt x="1102717" y="3449345"/>
                  <a:pt x="1102717" y="3449345"/>
                </a:cubicBezTo>
                <a:lnTo>
                  <a:pt x="1095015" y="3407547"/>
                </a:lnTo>
                <a:lnTo>
                  <a:pt x="1098769" y="3399056"/>
                </a:lnTo>
                <a:lnTo>
                  <a:pt x="1090779" y="3362292"/>
                </a:lnTo>
                <a:lnTo>
                  <a:pt x="1094438" y="3359145"/>
                </a:lnTo>
                <a:lnTo>
                  <a:pt x="1104064" y="3400317"/>
                </a:lnTo>
                <a:lnTo>
                  <a:pt x="1100887" y="3411320"/>
                </a:lnTo>
                <a:lnTo>
                  <a:pt x="1108684" y="3451857"/>
                </a:lnTo>
                <a:cubicBezTo>
                  <a:pt x="1108684" y="3451857"/>
                  <a:pt x="1111957" y="3474143"/>
                  <a:pt x="1133233" y="3495860"/>
                </a:cubicBezTo>
                <a:cubicBezTo>
                  <a:pt x="1154603" y="3517578"/>
                  <a:pt x="1200424" y="3520840"/>
                  <a:pt x="1228245" y="3555891"/>
                </a:cubicBezTo>
                <a:cubicBezTo>
                  <a:pt x="1256066" y="3590941"/>
                  <a:pt x="1268002" y="3627396"/>
                  <a:pt x="1284559" y="3683182"/>
                </a:cubicBezTo>
                <a:cubicBezTo>
                  <a:pt x="1301117" y="3738967"/>
                  <a:pt x="1344244" y="3795156"/>
                  <a:pt x="1369657" y="3809519"/>
                </a:cubicBezTo>
                <a:cubicBezTo>
                  <a:pt x="1395072" y="3823882"/>
                  <a:pt x="1468232" y="3821091"/>
                  <a:pt x="1494225" y="3858864"/>
                </a:cubicBezTo>
                <a:cubicBezTo>
                  <a:pt x="1520120" y="3896638"/>
                  <a:pt x="1516655" y="3907737"/>
                  <a:pt x="1563631" y="3917952"/>
                </a:cubicBezTo>
                <a:cubicBezTo>
                  <a:pt x="1610608" y="3928166"/>
                  <a:pt x="1644686" y="3942123"/>
                  <a:pt x="1679824" y="3926443"/>
                </a:cubicBezTo>
                <a:cubicBezTo>
                  <a:pt x="1714960" y="3910751"/>
                  <a:pt x="1729784" y="3895955"/>
                  <a:pt x="1729784" y="3895955"/>
                </a:cubicBezTo>
                <a:cubicBezTo>
                  <a:pt x="1729784" y="3895955"/>
                  <a:pt x="1722083" y="3860481"/>
                  <a:pt x="1698112" y="3846917"/>
                </a:cubicBezTo>
                <a:cubicBezTo>
                  <a:pt x="1674143" y="3833364"/>
                  <a:pt x="1667501" y="3819223"/>
                  <a:pt x="1651327" y="3803550"/>
                </a:cubicBezTo>
                <a:cubicBezTo>
                  <a:pt x="1635060" y="3787879"/>
                  <a:pt x="1598575" y="3779331"/>
                  <a:pt x="1584039" y="3772438"/>
                </a:cubicBezTo>
                <a:cubicBezTo>
                  <a:pt x="1569503" y="3765545"/>
                  <a:pt x="1542549" y="3755852"/>
                  <a:pt x="1523200" y="3764890"/>
                </a:cubicBezTo>
                <a:cubicBezTo>
                  <a:pt x="1503755" y="3773939"/>
                  <a:pt x="1463612" y="3766932"/>
                  <a:pt x="1456778" y="3763004"/>
                </a:cubicBezTo>
                <a:cubicBezTo>
                  <a:pt x="1449847" y="3759077"/>
                  <a:pt x="1438680" y="3744782"/>
                  <a:pt x="1438680" y="3744782"/>
                </a:cubicBezTo>
                <a:lnTo>
                  <a:pt x="1440507" y="3741007"/>
                </a:lnTo>
                <a:cubicBezTo>
                  <a:pt x="1440507" y="3741007"/>
                  <a:pt x="1453312" y="3756257"/>
                  <a:pt x="1458509" y="3757978"/>
                </a:cubicBezTo>
                <a:cubicBezTo>
                  <a:pt x="1463709" y="3759702"/>
                  <a:pt x="1510204" y="3764621"/>
                  <a:pt x="1519156" y="3761753"/>
                </a:cubicBezTo>
                <a:cubicBezTo>
                  <a:pt x="1528207" y="3758874"/>
                  <a:pt x="1565941" y="3754735"/>
                  <a:pt x="1578938" y="3759240"/>
                </a:cubicBezTo>
                <a:cubicBezTo>
                  <a:pt x="1591837" y="3763736"/>
                  <a:pt x="1609936" y="3770888"/>
                  <a:pt x="1619562" y="3770552"/>
                </a:cubicBezTo>
                <a:cubicBezTo>
                  <a:pt x="1629188" y="3770214"/>
                  <a:pt x="1641413" y="3766758"/>
                  <a:pt x="1648921" y="3779032"/>
                </a:cubicBezTo>
                <a:cubicBezTo>
                  <a:pt x="1656431" y="3791315"/>
                  <a:pt x="1675876" y="3814862"/>
                  <a:pt x="1675876" y="3814862"/>
                </a:cubicBezTo>
                <a:lnTo>
                  <a:pt x="1674914" y="3790035"/>
                </a:lnTo>
                <a:cubicBezTo>
                  <a:pt x="1674914" y="3790035"/>
                  <a:pt x="1682999" y="3809846"/>
                  <a:pt x="1694358" y="3824296"/>
                </a:cubicBezTo>
                <a:cubicBezTo>
                  <a:pt x="1705622" y="3838735"/>
                  <a:pt x="1721409" y="3846841"/>
                  <a:pt x="1728051" y="3859808"/>
                </a:cubicBezTo>
                <a:cubicBezTo>
                  <a:pt x="1734694" y="3872774"/>
                  <a:pt x="1745861" y="3895638"/>
                  <a:pt x="1745861" y="3895638"/>
                </a:cubicBezTo>
                <a:cubicBezTo>
                  <a:pt x="1745861" y="3895638"/>
                  <a:pt x="1748941" y="3906399"/>
                  <a:pt x="1769926" y="3905380"/>
                </a:cubicBezTo>
                <a:cubicBezTo>
                  <a:pt x="1777820" y="3904995"/>
                  <a:pt x="1780997" y="3903763"/>
                  <a:pt x="1789757" y="3902550"/>
                </a:cubicBezTo>
                <a:cubicBezTo>
                  <a:pt x="1754428" y="3868124"/>
                  <a:pt x="1734115" y="3848920"/>
                  <a:pt x="1674914" y="3790035"/>
                </a:cubicBezTo>
                <a:cubicBezTo>
                  <a:pt x="1570177" y="3685944"/>
                  <a:pt x="1458029" y="3571871"/>
                  <a:pt x="1427609" y="3531690"/>
                </a:cubicBezTo>
                <a:cubicBezTo>
                  <a:pt x="1372160" y="3458479"/>
                  <a:pt x="1308048" y="3279351"/>
                  <a:pt x="1249905" y="3117145"/>
                </a:cubicBezTo>
                <a:cubicBezTo>
                  <a:pt x="1226032" y="3109791"/>
                  <a:pt x="1110995" y="3074653"/>
                  <a:pt x="1083463" y="3062458"/>
                </a:cubicBezTo>
                <a:cubicBezTo>
                  <a:pt x="1051887" y="3048460"/>
                  <a:pt x="991819" y="2963573"/>
                  <a:pt x="962458" y="2951194"/>
                </a:cubicBezTo>
                <a:cubicBezTo>
                  <a:pt x="933193" y="2938815"/>
                  <a:pt x="861477" y="2943108"/>
                  <a:pt x="819891" y="2998971"/>
                </a:cubicBezTo>
                <a:cubicBezTo>
                  <a:pt x="790530" y="3038468"/>
                  <a:pt x="728150" y="3122228"/>
                  <a:pt x="714962" y="3161456"/>
                </a:cubicBezTo>
                <a:cubicBezTo>
                  <a:pt x="708031" y="3182192"/>
                  <a:pt x="683869" y="3203957"/>
                  <a:pt x="670969" y="3232797"/>
                </a:cubicBezTo>
                <a:cubicBezTo>
                  <a:pt x="657974" y="3261841"/>
                  <a:pt x="652102" y="3289371"/>
                  <a:pt x="652102" y="3289371"/>
                </a:cubicBezTo>
                <a:lnTo>
                  <a:pt x="645169" y="3280891"/>
                </a:lnTo>
                <a:lnTo>
                  <a:pt x="656529" y="3247257"/>
                </a:lnTo>
                <a:cubicBezTo>
                  <a:pt x="656529" y="3247257"/>
                  <a:pt x="636313" y="3279341"/>
                  <a:pt x="623607" y="3309174"/>
                </a:cubicBezTo>
                <a:cubicBezTo>
                  <a:pt x="621295" y="3314507"/>
                  <a:pt x="620333" y="3318223"/>
                  <a:pt x="617830" y="3324885"/>
                </a:cubicBezTo>
                <a:cubicBezTo>
                  <a:pt x="618120" y="3327263"/>
                  <a:pt x="618312" y="3332277"/>
                  <a:pt x="618600" y="3334000"/>
                </a:cubicBezTo>
                <a:cubicBezTo>
                  <a:pt x="622740" y="3355035"/>
                  <a:pt x="627746" y="3391201"/>
                  <a:pt x="627746" y="3391201"/>
                </a:cubicBezTo>
                <a:cubicBezTo>
                  <a:pt x="627746" y="3391201"/>
                  <a:pt x="623030" y="3381930"/>
                  <a:pt x="617638" y="3391201"/>
                </a:cubicBezTo>
                <a:cubicBezTo>
                  <a:pt x="612151" y="3400470"/>
                  <a:pt x="604161" y="3422526"/>
                  <a:pt x="601563" y="3441806"/>
                </a:cubicBezTo>
                <a:cubicBezTo>
                  <a:pt x="598866" y="3461079"/>
                  <a:pt x="595112" y="3482634"/>
                  <a:pt x="590684" y="3496177"/>
                </a:cubicBezTo>
                <a:cubicBezTo>
                  <a:pt x="586160" y="3509713"/>
                  <a:pt x="569409" y="3529802"/>
                  <a:pt x="569409" y="3529802"/>
                </a:cubicBezTo>
                <a:cubicBezTo>
                  <a:pt x="569409" y="3529802"/>
                  <a:pt x="584427" y="3496399"/>
                  <a:pt x="585871" y="3487062"/>
                </a:cubicBezTo>
                <a:cubicBezTo>
                  <a:pt x="587314" y="3477724"/>
                  <a:pt x="588566" y="3459259"/>
                  <a:pt x="593187" y="3444945"/>
                </a:cubicBezTo>
                <a:cubicBezTo>
                  <a:pt x="597904" y="3430622"/>
                  <a:pt x="612248" y="3380823"/>
                  <a:pt x="612248" y="3380833"/>
                </a:cubicBezTo>
                <a:lnTo>
                  <a:pt x="610033" y="3346255"/>
                </a:lnTo>
                <a:cubicBezTo>
                  <a:pt x="602236" y="3368396"/>
                  <a:pt x="591840" y="3397179"/>
                  <a:pt x="591840" y="3397179"/>
                </a:cubicBezTo>
                <a:lnTo>
                  <a:pt x="590492" y="3395917"/>
                </a:lnTo>
                <a:cubicBezTo>
                  <a:pt x="590492" y="3395917"/>
                  <a:pt x="599348" y="3361600"/>
                  <a:pt x="609071" y="3330227"/>
                </a:cubicBezTo>
                <a:lnTo>
                  <a:pt x="605700" y="3273663"/>
                </a:lnTo>
                <a:lnTo>
                  <a:pt x="601755" y="3241605"/>
                </a:lnTo>
                <a:lnTo>
                  <a:pt x="570565" y="3294714"/>
                </a:lnTo>
                <a:lnTo>
                  <a:pt x="531193" y="3361975"/>
                </a:lnTo>
                <a:lnTo>
                  <a:pt x="526380" y="3355690"/>
                </a:lnTo>
                <a:lnTo>
                  <a:pt x="563633" y="3287485"/>
                </a:lnTo>
                <a:lnTo>
                  <a:pt x="598386" y="3223999"/>
                </a:lnTo>
                <a:cubicBezTo>
                  <a:pt x="598386" y="3223999"/>
                  <a:pt x="607818" y="3146487"/>
                  <a:pt x="603102" y="3137890"/>
                </a:cubicBezTo>
                <a:cubicBezTo>
                  <a:pt x="598481" y="3129284"/>
                  <a:pt x="516463" y="3182826"/>
                  <a:pt x="516463" y="3182826"/>
                </a:cubicBezTo>
                <a:cubicBezTo>
                  <a:pt x="516463" y="3182826"/>
                  <a:pt x="487777" y="3216644"/>
                  <a:pt x="476033" y="3227773"/>
                </a:cubicBezTo>
                <a:cubicBezTo>
                  <a:pt x="468524" y="3234828"/>
                  <a:pt x="447731" y="3254716"/>
                  <a:pt x="427805" y="3273663"/>
                </a:cubicBezTo>
                <a:cubicBezTo>
                  <a:pt x="441666" y="3299373"/>
                  <a:pt x="461978" y="3330545"/>
                  <a:pt x="461978" y="3330545"/>
                </a:cubicBezTo>
                <a:lnTo>
                  <a:pt x="461305" y="3336513"/>
                </a:lnTo>
                <a:cubicBezTo>
                  <a:pt x="461305" y="3336513"/>
                  <a:pt x="437334" y="3302040"/>
                  <a:pt x="423664" y="3278062"/>
                </a:cubicBezTo>
                <a:cubicBezTo>
                  <a:pt x="423569" y="3277906"/>
                  <a:pt x="423569" y="3277897"/>
                  <a:pt x="423472" y="3277743"/>
                </a:cubicBezTo>
                <a:cubicBezTo>
                  <a:pt x="415289" y="3285542"/>
                  <a:pt x="402390" y="3297756"/>
                  <a:pt x="401620" y="3298489"/>
                </a:cubicBezTo>
                <a:lnTo>
                  <a:pt x="396325" y="3360406"/>
                </a:lnTo>
                <a:lnTo>
                  <a:pt x="392090" y="3355690"/>
                </a:lnTo>
                <a:cubicBezTo>
                  <a:pt x="392090" y="3355690"/>
                  <a:pt x="401525" y="3251472"/>
                  <a:pt x="400849" y="3230284"/>
                </a:cubicBezTo>
                <a:cubicBezTo>
                  <a:pt x="400176" y="3209867"/>
                  <a:pt x="398346" y="3159049"/>
                  <a:pt x="396325" y="3159569"/>
                </a:cubicBezTo>
                <a:cubicBezTo>
                  <a:pt x="382561" y="3162957"/>
                  <a:pt x="345497" y="3231854"/>
                  <a:pt x="345497" y="3231854"/>
                </a:cubicBezTo>
                <a:cubicBezTo>
                  <a:pt x="345497" y="3231854"/>
                  <a:pt x="329902" y="3255670"/>
                  <a:pt x="320950" y="3292520"/>
                </a:cubicBezTo>
                <a:cubicBezTo>
                  <a:pt x="311901" y="3329360"/>
                  <a:pt x="312671" y="3367674"/>
                  <a:pt x="309398" y="3379265"/>
                </a:cubicBezTo>
                <a:cubicBezTo>
                  <a:pt x="304875" y="3395484"/>
                  <a:pt x="254047" y="3498373"/>
                  <a:pt x="254047" y="3498373"/>
                </a:cubicBezTo>
                <a:lnTo>
                  <a:pt x="173184" y="3667779"/>
                </a:lnTo>
                <a:lnTo>
                  <a:pt x="251159" y="3495234"/>
                </a:lnTo>
                <a:lnTo>
                  <a:pt x="304488" y="3377377"/>
                </a:lnTo>
                <a:lnTo>
                  <a:pt x="315945" y="3291260"/>
                </a:lnTo>
                <a:cubicBezTo>
                  <a:pt x="315945" y="3291260"/>
                  <a:pt x="337894" y="3236726"/>
                  <a:pt x="335583" y="3233433"/>
                </a:cubicBezTo>
                <a:cubicBezTo>
                  <a:pt x="333368" y="3230208"/>
                  <a:pt x="274359" y="3248267"/>
                  <a:pt x="271375" y="3252600"/>
                </a:cubicBezTo>
                <a:cubicBezTo>
                  <a:pt x="267813" y="3257798"/>
                  <a:pt x="212075" y="3354120"/>
                  <a:pt x="212075" y="3354120"/>
                </a:cubicBezTo>
                <a:lnTo>
                  <a:pt x="208898" y="3350664"/>
                </a:lnTo>
                <a:cubicBezTo>
                  <a:pt x="208898" y="3350664"/>
                  <a:pt x="267139" y="3253437"/>
                  <a:pt x="265983" y="3250404"/>
                </a:cubicBezTo>
                <a:cubicBezTo>
                  <a:pt x="265213" y="3248508"/>
                  <a:pt x="248175" y="3242038"/>
                  <a:pt x="231521" y="3240026"/>
                </a:cubicBezTo>
                <a:cubicBezTo>
                  <a:pt x="215444" y="3238092"/>
                  <a:pt x="199946" y="3240662"/>
                  <a:pt x="199946" y="3240662"/>
                </a:cubicBezTo>
                <a:cubicBezTo>
                  <a:pt x="199946" y="3240662"/>
                  <a:pt x="182040" y="3255969"/>
                  <a:pt x="167986" y="3267058"/>
                </a:cubicBezTo>
                <a:cubicBezTo>
                  <a:pt x="159515" y="3273788"/>
                  <a:pt x="142476" y="3279948"/>
                  <a:pt x="142476" y="3279948"/>
                </a:cubicBezTo>
                <a:lnTo>
                  <a:pt x="123222" y="3303831"/>
                </a:lnTo>
                <a:lnTo>
                  <a:pt x="121202" y="3301319"/>
                </a:lnTo>
                <a:lnTo>
                  <a:pt x="140069" y="3274287"/>
                </a:lnTo>
                <a:cubicBezTo>
                  <a:pt x="140069" y="3274287"/>
                  <a:pt x="153740" y="3270138"/>
                  <a:pt x="166446" y="3260455"/>
                </a:cubicBezTo>
                <a:cubicBezTo>
                  <a:pt x="179056" y="3250780"/>
                  <a:pt x="190994" y="3239411"/>
                  <a:pt x="192053" y="3234059"/>
                </a:cubicBezTo>
                <a:cubicBezTo>
                  <a:pt x="193112" y="3227792"/>
                  <a:pt x="185313" y="3227773"/>
                  <a:pt x="185313" y="3227773"/>
                </a:cubicBezTo>
                <a:lnTo>
                  <a:pt x="184833" y="3224625"/>
                </a:lnTo>
                <a:lnTo>
                  <a:pt x="201293" y="3225568"/>
                </a:lnTo>
                <a:cubicBezTo>
                  <a:pt x="201293" y="3225568"/>
                  <a:pt x="250485" y="3229814"/>
                  <a:pt x="267139" y="3235319"/>
                </a:cubicBezTo>
                <a:cubicBezTo>
                  <a:pt x="288413" y="3228899"/>
                  <a:pt x="305163" y="3223393"/>
                  <a:pt x="341745" y="3216769"/>
                </a:cubicBezTo>
                <a:cubicBezTo>
                  <a:pt x="344247" y="3216318"/>
                  <a:pt x="356279" y="3202676"/>
                  <a:pt x="368120" y="3183144"/>
                </a:cubicBezTo>
                <a:cubicBezTo>
                  <a:pt x="376784" y="3168916"/>
                  <a:pt x="385545" y="3151936"/>
                  <a:pt x="393341" y="3135686"/>
                </a:cubicBezTo>
                <a:cubicBezTo>
                  <a:pt x="407010" y="3106940"/>
                  <a:pt x="417215" y="3080825"/>
                  <a:pt x="416156" y="3077542"/>
                </a:cubicBezTo>
                <a:cubicBezTo>
                  <a:pt x="413172" y="3068368"/>
                  <a:pt x="349637" y="3072863"/>
                  <a:pt x="304875" y="3069686"/>
                </a:cubicBezTo>
                <a:cubicBezTo>
                  <a:pt x="276860" y="3067703"/>
                  <a:pt x="250485" y="3059396"/>
                  <a:pt x="233446" y="3056489"/>
                </a:cubicBezTo>
                <a:cubicBezTo>
                  <a:pt x="223049" y="3054699"/>
                  <a:pt x="215444" y="3057115"/>
                  <a:pt x="215444" y="3057115"/>
                </a:cubicBezTo>
                <a:cubicBezTo>
                  <a:pt x="215444" y="3057115"/>
                  <a:pt x="186566" y="3021920"/>
                  <a:pt x="170971" y="3009030"/>
                </a:cubicBezTo>
                <a:cubicBezTo>
                  <a:pt x="166349" y="3005160"/>
                  <a:pt x="147097" y="2989575"/>
                  <a:pt x="138433" y="2985773"/>
                </a:cubicBezTo>
                <a:cubicBezTo>
                  <a:pt x="118314" y="2976897"/>
                  <a:pt x="98579" y="2981374"/>
                  <a:pt x="98579" y="2981374"/>
                </a:cubicBezTo>
                <a:cubicBezTo>
                  <a:pt x="98579" y="2981374"/>
                  <a:pt x="119083" y="2963507"/>
                  <a:pt x="139684" y="2972565"/>
                </a:cubicBezTo>
                <a:cubicBezTo>
                  <a:pt x="176361" y="2988699"/>
                  <a:pt x="213520" y="3034925"/>
                  <a:pt x="225552" y="3036369"/>
                </a:cubicBezTo>
                <a:cubicBezTo>
                  <a:pt x="311614" y="3046669"/>
                  <a:pt x="413654" y="3046603"/>
                  <a:pt x="441474" y="3048941"/>
                </a:cubicBezTo>
                <a:cubicBezTo>
                  <a:pt x="460728" y="3050558"/>
                  <a:pt x="506260" y="3047324"/>
                  <a:pt x="544476" y="3045168"/>
                </a:cubicBezTo>
                <a:cubicBezTo>
                  <a:pt x="547653" y="3031603"/>
                  <a:pt x="552179" y="3014373"/>
                  <a:pt x="552179" y="3014373"/>
                </a:cubicBezTo>
                <a:cubicBezTo>
                  <a:pt x="552179" y="3014373"/>
                  <a:pt x="542263" y="3005758"/>
                  <a:pt x="534081" y="3007770"/>
                </a:cubicBezTo>
                <a:cubicBezTo>
                  <a:pt x="525994" y="3009781"/>
                  <a:pt x="499041" y="3018772"/>
                  <a:pt x="499041" y="3018772"/>
                </a:cubicBezTo>
                <a:lnTo>
                  <a:pt x="499232" y="3013112"/>
                </a:lnTo>
                <a:cubicBezTo>
                  <a:pt x="499232" y="3013112"/>
                  <a:pt x="525417" y="3001079"/>
                  <a:pt x="530327" y="3001484"/>
                </a:cubicBezTo>
                <a:cubicBezTo>
                  <a:pt x="535332" y="3001887"/>
                  <a:pt x="556125" y="3006200"/>
                  <a:pt x="556125" y="3006200"/>
                </a:cubicBezTo>
                <a:cubicBezTo>
                  <a:pt x="556125" y="3006200"/>
                  <a:pt x="565174" y="3000751"/>
                  <a:pt x="573742" y="2995196"/>
                </a:cubicBezTo>
                <a:cubicBezTo>
                  <a:pt x="582020" y="2989932"/>
                  <a:pt x="597422" y="2973710"/>
                  <a:pt x="599156" y="2971939"/>
                </a:cubicBezTo>
                <a:cubicBezTo>
                  <a:pt x="591743" y="2965306"/>
                  <a:pt x="584330" y="2957595"/>
                  <a:pt x="576533" y="2948056"/>
                </a:cubicBezTo>
                <a:lnTo>
                  <a:pt x="574415" y="2945851"/>
                </a:lnTo>
                <a:lnTo>
                  <a:pt x="572587" y="2943021"/>
                </a:lnTo>
                <a:cubicBezTo>
                  <a:pt x="553911" y="2919360"/>
                  <a:pt x="535524" y="2892810"/>
                  <a:pt x="522049" y="2879854"/>
                </a:cubicBezTo>
                <a:cubicBezTo>
                  <a:pt x="501254" y="2859820"/>
                  <a:pt x="407492" y="2795784"/>
                  <a:pt x="383812" y="2788392"/>
                </a:cubicBezTo>
                <a:cubicBezTo>
                  <a:pt x="345306" y="2776407"/>
                  <a:pt x="340588" y="2779949"/>
                  <a:pt x="320373" y="2790279"/>
                </a:cubicBezTo>
                <a:cubicBezTo>
                  <a:pt x="307185" y="2796988"/>
                  <a:pt x="286391" y="2824712"/>
                  <a:pt x="280904" y="2833963"/>
                </a:cubicBezTo>
                <a:cubicBezTo>
                  <a:pt x="269352" y="2853245"/>
                  <a:pt x="257608" y="2872247"/>
                  <a:pt x="252314" y="2897141"/>
                </a:cubicBezTo>
                <a:cubicBezTo>
                  <a:pt x="248175" y="2916635"/>
                  <a:pt x="255587" y="2952995"/>
                  <a:pt x="256646" y="2979168"/>
                </a:cubicBezTo>
                <a:cubicBezTo>
                  <a:pt x="257416" y="2997440"/>
                  <a:pt x="243939" y="3025367"/>
                  <a:pt x="243939" y="3025367"/>
                </a:cubicBezTo>
                <a:cubicBezTo>
                  <a:pt x="243939" y="3025367"/>
                  <a:pt x="253757" y="2997449"/>
                  <a:pt x="249137" y="2966597"/>
                </a:cubicBezTo>
                <a:cubicBezTo>
                  <a:pt x="243939" y="2931913"/>
                  <a:pt x="242880" y="2916838"/>
                  <a:pt x="245575" y="2896825"/>
                </a:cubicBezTo>
                <a:cubicBezTo>
                  <a:pt x="248367" y="2876050"/>
                  <a:pt x="276091" y="2820082"/>
                  <a:pt x="274359" y="2816684"/>
                </a:cubicBezTo>
                <a:cubicBezTo>
                  <a:pt x="272241" y="2812660"/>
                  <a:pt x="233734" y="2833646"/>
                  <a:pt x="216792" y="2838998"/>
                </a:cubicBezTo>
                <a:cubicBezTo>
                  <a:pt x="199849" y="2844340"/>
                  <a:pt x="162018" y="2848413"/>
                  <a:pt x="126207" y="2856278"/>
                </a:cubicBezTo>
                <a:cubicBezTo>
                  <a:pt x="120238" y="2857586"/>
                  <a:pt x="99830" y="2904264"/>
                  <a:pt x="79519" y="2929516"/>
                </a:cubicBezTo>
                <a:cubicBezTo>
                  <a:pt x="60940" y="2952628"/>
                  <a:pt x="28701" y="2971083"/>
                  <a:pt x="18477" y="2964403"/>
                </a:cubicBezTo>
                <a:cubicBezTo>
                  <a:pt x="12808" y="2960696"/>
                  <a:pt x="53719" y="2955853"/>
                  <a:pt x="75380" y="2925107"/>
                </a:cubicBezTo>
                <a:cubicBezTo>
                  <a:pt x="95594" y="2896477"/>
                  <a:pt x="114463" y="2861446"/>
                  <a:pt x="111671" y="2854401"/>
                </a:cubicBezTo>
                <a:cubicBezTo>
                  <a:pt x="108686" y="2846718"/>
                  <a:pt x="63250" y="2852995"/>
                  <a:pt x="40088" y="2844966"/>
                </a:cubicBezTo>
                <a:cubicBezTo>
                  <a:pt x="35670" y="2843435"/>
                  <a:pt x="23503" y="2830083"/>
                  <a:pt x="18477" y="2822653"/>
                </a:cubicBezTo>
                <a:cubicBezTo>
                  <a:pt x="14964" y="2817464"/>
                  <a:pt x="5953" y="2817675"/>
                  <a:pt x="1814" y="2816684"/>
                </a:cubicBezTo>
                <a:cubicBezTo>
                  <a:pt x="-7293" y="2814498"/>
                  <a:pt x="20855" y="2814798"/>
                  <a:pt x="20855" y="2814798"/>
                </a:cubicBezTo>
                <a:cubicBezTo>
                  <a:pt x="20855" y="2814798"/>
                  <a:pt x="32878" y="2839556"/>
                  <a:pt x="45046" y="2840248"/>
                </a:cubicBezTo>
                <a:cubicBezTo>
                  <a:pt x="51986" y="2840643"/>
                  <a:pt x="95594" y="2838073"/>
                  <a:pt x="135256" y="2837428"/>
                </a:cubicBezTo>
                <a:cubicBezTo>
                  <a:pt x="165099" y="2836939"/>
                  <a:pt x="191762" y="2833847"/>
                  <a:pt x="197346" y="2833338"/>
                </a:cubicBezTo>
                <a:cubicBezTo>
                  <a:pt x="212461" y="2831970"/>
                  <a:pt x="232579" y="2827407"/>
                  <a:pt x="231906" y="2819821"/>
                </a:cubicBezTo>
                <a:cubicBezTo>
                  <a:pt x="231233" y="2812247"/>
                  <a:pt x="219295" y="2811842"/>
                  <a:pt x="210054" y="2805680"/>
                </a:cubicBezTo>
                <a:cubicBezTo>
                  <a:pt x="200620" y="2799394"/>
                  <a:pt x="174436" y="2763892"/>
                  <a:pt x="164038" y="2756027"/>
                </a:cubicBezTo>
                <a:cubicBezTo>
                  <a:pt x="147769" y="2743695"/>
                  <a:pt x="135737" y="2737679"/>
                  <a:pt x="125533" y="2736225"/>
                </a:cubicBezTo>
                <a:cubicBezTo>
                  <a:pt x="117447" y="2735071"/>
                  <a:pt x="96847" y="2738681"/>
                  <a:pt x="79134" y="2743763"/>
                </a:cubicBezTo>
                <a:cubicBezTo>
                  <a:pt x="57475" y="2750011"/>
                  <a:pt x="37114" y="2758848"/>
                  <a:pt x="37114" y="2758848"/>
                </a:cubicBezTo>
                <a:cubicBezTo>
                  <a:pt x="37114" y="2758857"/>
                  <a:pt x="40502" y="2743725"/>
                  <a:pt x="54395" y="2737168"/>
                </a:cubicBezTo>
                <a:cubicBezTo>
                  <a:pt x="68257" y="2730604"/>
                  <a:pt x="114366" y="2730767"/>
                  <a:pt x="115040" y="2724597"/>
                </a:cubicBezTo>
                <a:cubicBezTo>
                  <a:pt x="115811" y="2718417"/>
                  <a:pt x="78748" y="2679333"/>
                  <a:pt x="78748" y="2679333"/>
                </a:cubicBezTo>
                <a:lnTo>
                  <a:pt x="85871" y="2671795"/>
                </a:lnTo>
                <a:cubicBezTo>
                  <a:pt x="85871" y="2671795"/>
                  <a:pt x="92225" y="2685033"/>
                  <a:pt x="101563" y="2695997"/>
                </a:cubicBezTo>
                <a:cubicBezTo>
                  <a:pt x="112730" y="2709127"/>
                  <a:pt x="127555" y="2720544"/>
                  <a:pt x="132464" y="2723027"/>
                </a:cubicBezTo>
                <a:cubicBezTo>
                  <a:pt x="141610" y="2727561"/>
                  <a:pt x="164038" y="2741789"/>
                  <a:pt x="179538" y="2754765"/>
                </a:cubicBezTo>
                <a:cubicBezTo>
                  <a:pt x="190800" y="2764240"/>
                  <a:pt x="198308" y="2786130"/>
                  <a:pt x="219969" y="2794678"/>
                </a:cubicBezTo>
                <a:cubicBezTo>
                  <a:pt x="237297" y="2801532"/>
                  <a:pt x="268486" y="2796286"/>
                  <a:pt x="288606" y="2786515"/>
                </a:cubicBezTo>
                <a:cubicBezTo>
                  <a:pt x="308725" y="2776733"/>
                  <a:pt x="359168" y="2752254"/>
                  <a:pt x="359168" y="2752254"/>
                </a:cubicBezTo>
                <a:lnTo>
                  <a:pt x="402679" y="2769852"/>
                </a:lnTo>
                <a:cubicBezTo>
                  <a:pt x="402679" y="2769852"/>
                  <a:pt x="382271" y="2756644"/>
                  <a:pt x="357435" y="2729622"/>
                </a:cubicBezTo>
                <a:cubicBezTo>
                  <a:pt x="332502" y="2702600"/>
                  <a:pt x="299098" y="2656075"/>
                  <a:pt x="299098" y="2656075"/>
                </a:cubicBezTo>
                <a:lnTo>
                  <a:pt x="316330" y="2646026"/>
                </a:lnTo>
                <a:cubicBezTo>
                  <a:pt x="316330" y="2646026"/>
                  <a:pt x="338374" y="2683589"/>
                  <a:pt x="354837" y="2699770"/>
                </a:cubicBezTo>
                <a:cubicBezTo>
                  <a:pt x="371297" y="2715942"/>
                  <a:pt x="420392" y="2772748"/>
                  <a:pt x="447057" y="2788709"/>
                </a:cubicBezTo>
                <a:cubicBezTo>
                  <a:pt x="492783" y="2816058"/>
                  <a:pt x="540337" y="2864181"/>
                  <a:pt x="566811" y="2884877"/>
                </a:cubicBezTo>
                <a:cubicBezTo>
                  <a:pt x="582791" y="2897373"/>
                  <a:pt x="587123" y="2938680"/>
                  <a:pt x="637084" y="2954968"/>
                </a:cubicBezTo>
                <a:cubicBezTo>
                  <a:pt x="646421" y="2958020"/>
                  <a:pt x="657395" y="2960186"/>
                  <a:pt x="668756" y="2961881"/>
                </a:cubicBezTo>
                <a:cubicBezTo>
                  <a:pt x="685985" y="2946255"/>
                  <a:pt x="762132" y="2871727"/>
                  <a:pt x="790337" y="2831143"/>
                </a:cubicBezTo>
                <a:cubicBezTo>
                  <a:pt x="793996" y="2825935"/>
                  <a:pt x="796689" y="2820670"/>
                  <a:pt x="799868" y="2815422"/>
                </a:cubicBezTo>
                <a:cubicBezTo>
                  <a:pt x="796306" y="2812420"/>
                  <a:pt x="796209" y="2811822"/>
                  <a:pt x="792166" y="2808829"/>
                </a:cubicBezTo>
                <a:cubicBezTo>
                  <a:pt x="778304" y="2798480"/>
                  <a:pt x="762227" y="2791539"/>
                  <a:pt x="762227" y="2791539"/>
                </a:cubicBezTo>
                <a:cubicBezTo>
                  <a:pt x="762227" y="2791539"/>
                  <a:pt x="777437" y="2794581"/>
                  <a:pt x="792166" y="2802850"/>
                </a:cubicBezTo>
                <a:cubicBezTo>
                  <a:pt x="797461" y="2805874"/>
                  <a:pt x="798133" y="2807172"/>
                  <a:pt x="802658" y="2810706"/>
                </a:cubicBezTo>
                <a:cubicBezTo>
                  <a:pt x="825474" y="2772171"/>
                  <a:pt x="838950" y="2735022"/>
                  <a:pt x="849636" y="2721767"/>
                </a:cubicBezTo>
                <a:cubicBezTo>
                  <a:pt x="862246" y="2706181"/>
                  <a:pt x="884675" y="2691116"/>
                  <a:pt x="896902" y="2676195"/>
                </a:cubicBezTo>
                <a:cubicBezTo>
                  <a:pt x="898346" y="2674337"/>
                  <a:pt x="898634" y="2673278"/>
                  <a:pt x="900270" y="2671171"/>
                </a:cubicBezTo>
                <a:cubicBezTo>
                  <a:pt x="893821" y="2653871"/>
                  <a:pt x="890067" y="2643504"/>
                  <a:pt x="885928" y="2632511"/>
                </a:cubicBezTo>
                <a:cubicBezTo>
                  <a:pt x="875243" y="2631201"/>
                  <a:pt x="863884" y="2629998"/>
                  <a:pt x="855220" y="2627168"/>
                </a:cubicBezTo>
                <a:cubicBezTo>
                  <a:pt x="832212" y="2619668"/>
                  <a:pt x="792937" y="2595101"/>
                  <a:pt x="792937" y="2595111"/>
                </a:cubicBezTo>
                <a:cubicBezTo>
                  <a:pt x="792937" y="2595111"/>
                  <a:pt x="707742" y="2527312"/>
                  <a:pt x="696960" y="2526908"/>
                </a:cubicBezTo>
                <a:cubicBezTo>
                  <a:pt x="685698" y="2526485"/>
                  <a:pt x="659321" y="2539085"/>
                  <a:pt x="655471" y="2552051"/>
                </a:cubicBezTo>
                <a:cubicBezTo>
                  <a:pt x="651620" y="2565020"/>
                  <a:pt x="645748" y="2614278"/>
                  <a:pt x="645748" y="2614278"/>
                </a:cubicBezTo>
                <a:lnTo>
                  <a:pt x="642185" y="2616790"/>
                </a:lnTo>
                <a:lnTo>
                  <a:pt x="650561" y="2553938"/>
                </a:lnTo>
                <a:cubicBezTo>
                  <a:pt x="650561" y="2553938"/>
                  <a:pt x="642571" y="2547248"/>
                  <a:pt x="636025" y="2547962"/>
                </a:cubicBezTo>
                <a:cubicBezTo>
                  <a:pt x="629574" y="2548683"/>
                  <a:pt x="617638" y="2548278"/>
                  <a:pt x="617638" y="2548278"/>
                </a:cubicBezTo>
                <a:cubicBezTo>
                  <a:pt x="617638" y="2548278"/>
                  <a:pt x="607531" y="2562228"/>
                  <a:pt x="601946" y="2563680"/>
                </a:cubicBezTo>
                <a:cubicBezTo>
                  <a:pt x="596364" y="2565124"/>
                  <a:pt x="584907" y="2560225"/>
                  <a:pt x="584907" y="2560225"/>
                </a:cubicBezTo>
                <a:lnTo>
                  <a:pt x="586256" y="2554247"/>
                </a:lnTo>
                <a:cubicBezTo>
                  <a:pt x="586256" y="2554247"/>
                  <a:pt x="597809" y="2559214"/>
                  <a:pt x="600118" y="2558964"/>
                </a:cubicBezTo>
                <a:cubicBezTo>
                  <a:pt x="602525" y="2558713"/>
                  <a:pt x="614461" y="2546709"/>
                  <a:pt x="614461" y="2546709"/>
                </a:cubicBezTo>
                <a:lnTo>
                  <a:pt x="595786" y="2533820"/>
                </a:lnTo>
                <a:lnTo>
                  <a:pt x="597615" y="2529102"/>
                </a:lnTo>
                <a:lnTo>
                  <a:pt x="619564" y="2541675"/>
                </a:lnTo>
                <a:cubicBezTo>
                  <a:pt x="619564" y="2541675"/>
                  <a:pt x="627264" y="2539442"/>
                  <a:pt x="633330" y="2541049"/>
                </a:cubicBezTo>
                <a:cubicBezTo>
                  <a:pt x="639297" y="2542657"/>
                  <a:pt x="651331" y="2545449"/>
                  <a:pt x="651331" y="2545449"/>
                </a:cubicBezTo>
                <a:lnTo>
                  <a:pt x="634677" y="2525965"/>
                </a:lnTo>
                <a:lnTo>
                  <a:pt x="637469" y="2522509"/>
                </a:lnTo>
                <a:cubicBezTo>
                  <a:pt x="637469" y="2522509"/>
                  <a:pt x="646036" y="2529400"/>
                  <a:pt x="649792" y="2535080"/>
                </a:cubicBezTo>
                <a:cubicBezTo>
                  <a:pt x="653448" y="2540751"/>
                  <a:pt x="656239" y="2541675"/>
                  <a:pt x="656336" y="2541675"/>
                </a:cubicBezTo>
                <a:cubicBezTo>
                  <a:pt x="656336" y="2541675"/>
                  <a:pt x="667118" y="2530190"/>
                  <a:pt x="671931" y="2527852"/>
                </a:cubicBezTo>
                <a:cubicBezTo>
                  <a:pt x="676744" y="2525502"/>
                  <a:pt x="687237" y="2520622"/>
                  <a:pt x="687237" y="2520622"/>
                </a:cubicBezTo>
                <a:cubicBezTo>
                  <a:pt x="687237" y="2520622"/>
                  <a:pt x="666252" y="2501408"/>
                  <a:pt x="660667" y="2496420"/>
                </a:cubicBezTo>
                <a:cubicBezTo>
                  <a:pt x="655085" y="2491425"/>
                  <a:pt x="640259" y="2475041"/>
                  <a:pt x="640259" y="2475050"/>
                </a:cubicBezTo>
                <a:cubicBezTo>
                  <a:pt x="640259" y="2475050"/>
                  <a:pt x="612728" y="2465731"/>
                  <a:pt x="604738" y="2465616"/>
                </a:cubicBezTo>
                <a:cubicBezTo>
                  <a:pt x="596653" y="2465509"/>
                  <a:pt x="553527" y="2468446"/>
                  <a:pt x="553527" y="2468446"/>
                </a:cubicBezTo>
                <a:cubicBezTo>
                  <a:pt x="553527" y="2468446"/>
                  <a:pt x="535043" y="2459098"/>
                  <a:pt x="528593" y="2453987"/>
                </a:cubicBezTo>
                <a:cubicBezTo>
                  <a:pt x="522144" y="2448886"/>
                  <a:pt x="504334" y="2431991"/>
                  <a:pt x="504334" y="2431991"/>
                </a:cubicBezTo>
                <a:lnTo>
                  <a:pt x="468044" y="2435764"/>
                </a:lnTo>
                <a:cubicBezTo>
                  <a:pt x="468044" y="2435764"/>
                  <a:pt x="436757" y="2407424"/>
                  <a:pt x="424243" y="2400560"/>
                </a:cubicBezTo>
                <a:cubicBezTo>
                  <a:pt x="411825" y="2393697"/>
                  <a:pt x="367543" y="2375107"/>
                  <a:pt x="367543" y="2375107"/>
                </a:cubicBezTo>
                <a:lnTo>
                  <a:pt x="367928" y="2369448"/>
                </a:lnTo>
                <a:cubicBezTo>
                  <a:pt x="367928" y="2369448"/>
                  <a:pt x="416156" y="2387546"/>
                  <a:pt x="423857" y="2392387"/>
                </a:cubicBezTo>
                <a:cubicBezTo>
                  <a:pt x="431559" y="2397238"/>
                  <a:pt x="469678" y="2424762"/>
                  <a:pt x="469678" y="2424762"/>
                </a:cubicBezTo>
                <a:lnTo>
                  <a:pt x="504527" y="2424762"/>
                </a:lnTo>
                <a:lnTo>
                  <a:pt x="551601" y="2458704"/>
                </a:lnTo>
                <a:cubicBezTo>
                  <a:pt x="551601" y="2458704"/>
                  <a:pt x="589817" y="2455952"/>
                  <a:pt x="597809" y="2455566"/>
                </a:cubicBezTo>
                <a:cubicBezTo>
                  <a:pt x="605797" y="2455172"/>
                  <a:pt x="633233" y="2460592"/>
                  <a:pt x="633330" y="2460592"/>
                </a:cubicBezTo>
                <a:cubicBezTo>
                  <a:pt x="633330" y="2460592"/>
                  <a:pt x="628227" y="2427303"/>
                  <a:pt x="617638" y="2411564"/>
                </a:cubicBezTo>
                <a:cubicBezTo>
                  <a:pt x="612248" y="2403602"/>
                  <a:pt x="595402" y="2384291"/>
                  <a:pt x="578363" y="2369765"/>
                </a:cubicBezTo>
                <a:cubicBezTo>
                  <a:pt x="561612" y="2355557"/>
                  <a:pt x="544863" y="2345872"/>
                  <a:pt x="544863" y="2345872"/>
                </a:cubicBezTo>
                <a:lnTo>
                  <a:pt x="552755" y="2341473"/>
                </a:lnTo>
                <a:cubicBezTo>
                  <a:pt x="552755" y="2341473"/>
                  <a:pt x="578555" y="2360323"/>
                  <a:pt x="585292" y="2367561"/>
                </a:cubicBezTo>
                <a:cubicBezTo>
                  <a:pt x="592032" y="2374800"/>
                  <a:pt x="610033" y="2390827"/>
                  <a:pt x="610033" y="2390818"/>
                </a:cubicBezTo>
                <a:cubicBezTo>
                  <a:pt x="610033" y="2390818"/>
                  <a:pt x="609263" y="2353486"/>
                  <a:pt x="607145" y="2340222"/>
                </a:cubicBezTo>
                <a:cubicBezTo>
                  <a:pt x="603584" y="2318408"/>
                  <a:pt x="596171" y="2288354"/>
                  <a:pt x="596171" y="2288364"/>
                </a:cubicBezTo>
                <a:lnTo>
                  <a:pt x="601177" y="2286785"/>
                </a:lnTo>
                <a:cubicBezTo>
                  <a:pt x="601177" y="2286785"/>
                  <a:pt x="612440" y="2328584"/>
                  <a:pt x="613210" y="2344302"/>
                </a:cubicBezTo>
                <a:cubicBezTo>
                  <a:pt x="614076" y="2360023"/>
                  <a:pt x="618023" y="2398366"/>
                  <a:pt x="618023" y="2398366"/>
                </a:cubicBezTo>
                <a:cubicBezTo>
                  <a:pt x="618023" y="2398366"/>
                  <a:pt x="628420" y="2415154"/>
                  <a:pt x="632848" y="2431674"/>
                </a:cubicBezTo>
                <a:cubicBezTo>
                  <a:pt x="637276" y="2448203"/>
                  <a:pt x="644785" y="2465935"/>
                  <a:pt x="644785" y="2465935"/>
                </a:cubicBezTo>
                <a:cubicBezTo>
                  <a:pt x="644785" y="2465935"/>
                  <a:pt x="654123" y="2479516"/>
                  <a:pt x="667021" y="2492021"/>
                </a:cubicBezTo>
                <a:cubicBezTo>
                  <a:pt x="679826" y="2504460"/>
                  <a:pt x="696093" y="2515693"/>
                  <a:pt x="702928" y="2521247"/>
                </a:cubicBezTo>
                <a:cubicBezTo>
                  <a:pt x="715732" y="2531778"/>
                  <a:pt x="794092" y="2572797"/>
                  <a:pt x="794092" y="2572797"/>
                </a:cubicBezTo>
                <a:cubicBezTo>
                  <a:pt x="794092" y="2572797"/>
                  <a:pt x="843571" y="2602427"/>
                  <a:pt x="853390" y="2607992"/>
                </a:cubicBezTo>
                <a:cubicBezTo>
                  <a:pt x="858782" y="2611023"/>
                  <a:pt x="869081" y="2617821"/>
                  <a:pt x="881982" y="2622133"/>
                </a:cubicBezTo>
                <a:cubicBezTo>
                  <a:pt x="881403" y="2620497"/>
                  <a:pt x="878226" y="2611765"/>
                  <a:pt x="878226" y="2611765"/>
                </a:cubicBezTo>
                <a:lnTo>
                  <a:pt x="885351" y="2611765"/>
                </a:lnTo>
                <a:cubicBezTo>
                  <a:pt x="885351" y="2611765"/>
                  <a:pt x="888623" y="2620237"/>
                  <a:pt x="889875" y="2624020"/>
                </a:cubicBezTo>
                <a:cubicBezTo>
                  <a:pt x="898828" y="2625935"/>
                  <a:pt x="908357" y="2626724"/>
                  <a:pt x="918657" y="2623394"/>
                </a:cubicBezTo>
                <a:cubicBezTo>
                  <a:pt x="948211" y="2613883"/>
                  <a:pt x="1030902" y="2560302"/>
                  <a:pt x="1067386" y="2543253"/>
                </a:cubicBezTo>
                <a:cubicBezTo>
                  <a:pt x="1103967" y="2526195"/>
                  <a:pt x="1279650" y="2452427"/>
                  <a:pt x="1279650" y="2452418"/>
                </a:cubicBezTo>
                <a:lnTo>
                  <a:pt x="1262804" y="2417532"/>
                </a:lnTo>
                <a:lnTo>
                  <a:pt x="1228630" y="2404652"/>
                </a:lnTo>
                <a:cubicBezTo>
                  <a:pt x="1218425" y="2413557"/>
                  <a:pt x="1208896" y="2421941"/>
                  <a:pt x="1204852" y="2425079"/>
                </a:cubicBezTo>
                <a:cubicBezTo>
                  <a:pt x="1198017" y="2430345"/>
                  <a:pt x="1155275" y="2452418"/>
                  <a:pt x="1155275" y="2452418"/>
                </a:cubicBezTo>
                <a:lnTo>
                  <a:pt x="1154506" y="2447394"/>
                </a:lnTo>
                <a:cubicBezTo>
                  <a:pt x="1154506" y="2447394"/>
                  <a:pt x="1193878" y="2425483"/>
                  <a:pt x="1204852" y="2417850"/>
                </a:cubicBezTo>
                <a:cubicBezTo>
                  <a:pt x="1208896" y="2415029"/>
                  <a:pt x="1215634" y="2408309"/>
                  <a:pt x="1221891" y="2402129"/>
                </a:cubicBezTo>
                <a:lnTo>
                  <a:pt x="1192531" y="2391137"/>
                </a:lnTo>
                <a:cubicBezTo>
                  <a:pt x="1192531" y="2391137"/>
                  <a:pt x="1124182" y="2324530"/>
                  <a:pt x="1109839" y="2307848"/>
                </a:cubicBezTo>
                <a:cubicBezTo>
                  <a:pt x="1095495" y="2291165"/>
                  <a:pt x="993263" y="2207588"/>
                  <a:pt x="993263" y="2207588"/>
                </a:cubicBezTo>
                <a:lnTo>
                  <a:pt x="1001734" y="2197529"/>
                </a:lnTo>
                <a:cubicBezTo>
                  <a:pt x="1001734" y="2197529"/>
                  <a:pt x="1085389" y="2262084"/>
                  <a:pt x="1095592" y="2272962"/>
                </a:cubicBezTo>
                <a:cubicBezTo>
                  <a:pt x="1105797" y="2283839"/>
                  <a:pt x="1139970" y="2326013"/>
                  <a:pt x="1148537" y="2334879"/>
                </a:cubicBezTo>
                <a:cubicBezTo>
                  <a:pt x="1157106" y="2343735"/>
                  <a:pt x="1199558" y="2377303"/>
                  <a:pt x="1199462" y="2377303"/>
                </a:cubicBezTo>
                <a:cubicBezTo>
                  <a:pt x="1199462" y="2377303"/>
                  <a:pt x="1218040" y="2384542"/>
                  <a:pt x="1234021" y="2390501"/>
                </a:cubicBezTo>
                <a:cubicBezTo>
                  <a:pt x="1237776" y="2386563"/>
                  <a:pt x="1242975" y="2380769"/>
                  <a:pt x="1242975" y="2380759"/>
                </a:cubicBezTo>
                <a:lnTo>
                  <a:pt x="1276089" y="2380133"/>
                </a:lnTo>
                <a:cubicBezTo>
                  <a:pt x="1276089" y="2380133"/>
                  <a:pt x="1291299" y="2362864"/>
                  <a:pt x="1296882" y="2357500"/>
                </a:cubicBezTo>
                <a:cubicBezTo>
                  <a:pt x="1302464" y="2352149"/>
                  <a:pt x="1319118" y="2341473"/>
                  <a:pt x="1319118" y="2341473"/>
                </a:cubicBezTo>
                <a:cubicBezTo>
                  <a:pt x="1319118" y="2341473"/>
                  <a:pt x="1340297" y="2340000"/>
                  <a:pt x="1354352" y="2338960"/>
                </a:cubicBezTo>
                <a:cubicBezTo>
                  <a:pt x="1340393" y="2286844"/>
                  <a:pt x="1321238" y="2219968"/>
                  <a:pt x="1309012" y="2209475"/>
                </a:cubicBezTo>
                <a:cubicBezTo>
                  <a:pt x="1290722" y="2193794"/>
                  <a:pt x="1248750" y="2185804"/>
                  <a:pt x="1226897" y="2159186"/>
                </a:cubicBezTo>
                <a:cubicBezTo>
                  <a:pt x="1204949" y="2132570"/>
                  <a:pt x="1152869" y="2053266"/>
                  <a:pt x="1152869" y="2053276"/>
                </a:cubicBezTo>
                <a:cubicBezTo>
                  <a:pt x="1152869" y="2053276"/>
                  <a:pt x="1144398" y="2027747"/>
                  <a:pt x="1139393" y="2008647"/>
                </a:cubicBezTo>
                <a:cubicBezTo>
                  <a:pt x="1134387" y="1989539"/>
                  <a:pt x="1148055" y="1961131"/>
                  <a:pt x="1137852" y="1942014"/>
                </a:cubicBezTo>
                <a:cubicBezTo>
                  <a:pt x="1127552" y="1922894"/>
                  <a:pt x="1022817" y="1820383"/>
                  <a:pt x="1022817" y="1820383"/>
                </a:cubicBezTo>
                <a:lnTo>
                  <a:pt x="940509" y="1805923"/>
                </a:lnTo>
                <a:lnTo>
                  <a:pt x="938296" y="1796808"/>
                </a:lnTo>
                <a:lnTo>
                  <a:pt x="986332" y="1803729"/>
                </a:lnTo>
                <a:lnTo>
                  <a:pt x="1018869" y="1810323"/>
                </a:lnTo>
                <a:cubicBezTo>
                  <a:pt x="1018869" y="1810323"/>
                  <a:pt x="1012227" y="1787489"/>
                  <a:pt x="1005971" y="1768842"/>
                </a:cubicBezTo>
                <a:cubicBezTo>
                  <a:pt x="999617" y="1750196"/>
                  <a:pt x="1001157" y="1708186"/>
                  <a:pt x="1001157" y="1708186"/>
                </a:cubicBezTo>
                <a:lnTo>
                  <a:pt x="1007702" y="1706925"/>
                </a:lnTo>
                <a:cubicBezTo>
                  <a:pt x="1007702" y="1706925"/>
                  <a:pt x="1007221" y="1743834"/>
                  <a:pt x="1009532" y="1756578"/>
                </a:cubicBezTo>
                <a:cubicBezTo>
                  <a:pt x="1011842" y="1769334"/>
                  <a:pt x="1024548" y="1807502"/>
                  <a:pt x="1024548" y="1807502"/>
                </a:cubicBezTo>
                <a:lnTo>
                  <a:pt x="1082885" y="1860930"/>
                </a:lnTo>
                <a:lnTo>
                  <a:pt x="1100695" y="1875388"/>
                </a:lnTo>
                <a:lnTo>
                  <a:pt x="1094148" y="1845845"/>
                </a:lnTo>
                <a:lnTo>
                  <a:pt x="1093185" y="1794612"/>
                </a:lnTo>
                <a:lnTo>
                  <a:pt x="1087025" y="1762557"/>
                </a:lnTo>
                <a:lnTo>
                  <a:pt x="1090587" y="1761296"/>
                </a:lnTo>
                <a:lnTo>
                  <a:pt x="1098192" y="1793987"/>
                </a:lnTo>
                <a:lnTo>
                  <a:pt x="1099539" y="1844901"/>
                </a:lnTo>
                <a:lnTo>
                  <a:pt x="1104930" y="1874752"/>
                </a:lnTo>
                <a:lnTo>
                  <a:pt x="1126301" y="1904933"/>
                </a:lnTo>
                <a:lnTo>
                  <a:pt x="1139008" y="1876958"/>
                </a:lnTo>
                <a:lnTo>
                  <a:pt x="1142762" y="1860611"/>
                </a:lnTo>
                <a:lnTo>
                  <a:pt x="1132654" y="1824473"/>
                </a:lnTo>
                <a:lnTo>
                  <a:pt x="1136216" y="1795557"/>
                </a:lnTo>
                <a:lnTo>
                  <a:pt x="1142570" y="1798694"/>
                </a:lnTo>
                <a:lnTo>
                  <a:pt x="1138623" y="1824473"/>
                </a:lnTo>
                <a:cubicBezTo>
                  <a:pt x="1138623" y="1824473"/>
                  <a:pt x="1156913" y="1868121"/>
                  <a:pt x="1145554" y="1887960"/>
                </a:cubicBezTo>
                <a:cubicBezTo>
                  <a:pt x="1134195" y="1907791"/>
                  <a:pt x="1131883" y="1915618"/>
                  <a:pt x="1131883" y="1915618"/>
                </a:cubicBezTo>
                <a:lnTo>
                  <a:pt x="1145169" y="1925667"/>
                </a:lnTo>
                <a:cubicBezTo>
                  <a:pt x="1145169" y="1925667"/>
                  <a:pt x="1148731" y="1968698"/>
                  <a:pt x="1155275" y="2002670"/>
                </a:cubicBezTo>
                <a:cubicBezTo>
                  <a:pt x="1161823" y="2036650"/>
                  <a:pt x="1191760" y="2079979"/>
                  <a:pt x="1191760" y="2079989"/>
                </a:cubicBezTo>
                <a:lnTo>
                  <a:pt x="1184252" y="2038499"/>
                </a:lnTo>
                <a:lnTo>
                  <a:pt x="1188006" y="2029700"/>
                </a:lnTo>
                <a:lnTo>
                  <a:pt x="1180113" y="1992928"/>
                </a:lnTo>
                <a:lnTo>
                  <a:pt x="1183481" y="1989789"/>
                </a:lnTo>
                <a:lnTo>
                  <a:pt x="1193108" y="2030962"/>
                </a:lnTo>
                <a:lnTo>
                  <a:pt x="1190221" y="2042274"/>
                </a:lnTo>
                <a:lnTo>
                  <a:pt x="1197729" y="2082501"/>
                </a:lnTo>
                <a:cubicBezTo>
                  <a:pt x="1197729" y="2082501"/>
                  <a:pt x="1201195" y="2105096"/>
                  <a:pt x="1222470" y="2126813"/>
                </a:cubicBezTo>
                <a:cubicBezTo>
                  <a:pt x="1243840" y="2148539"/>
                  <a:pt x="1289469" y="2151486"/>
                  <a:pt x="1317290" y="2186535"/>
                </a:cubicBezTo>
                <a:cubicBezTo>
                  <a:pt x="1332982" y="2206318"/>
                  <a:pt x="1343571" y="2227698"/>
                  <a:pt x="1352811" y="2251591"/>
                </a:cubicBezTo>
                <a:cubicBezTo>
                  <a:pt x="1355218" y="2250725"/>
                  <a:pt x="1356469" y="2249772"/>
                  <a:pt x="1358395" y="2250021"/>
                </a:cubicBezTo>
                <a:cubicBezTo>
                  <a:pt x="1363497" y="2250706"/>
                  <a:pt x="1373411" y="2261642"/>
                  <a:pt x="1373411" y="2261651"/>
                </a:cubicBezTo>
                <a:cubicBezTo>
                  <a:pt x="1373411" y="2261651"/>
                  <a:pt x="1384193" y="2260159"/>
                  <a:pt x="1390065" y="2260072"/>
                </a:cubicBezTo>
                <a:cubicBezTo>
                  <a:pt x="1396034" y="2259994"/>
                  <a:pt x="1402965" y="2252843"/>
                  <a:pt x="1402965" y="2252843"/>
                </a:cubicBezTo>
                <a:lnTo>
                  <a:pt x="1392665" y="2196903"/>
                </a:lnTo>
                <a:lnTo>
                  <a:pt x="1396034" y="2199108"/>
                </a:lnTo>
                <a:cubicBezTo>
                  <a:pt x="1396034" y="2199108"/>
                  <a:pt x="1403447" y="2242792"/>
                  <a:pt x="1407586" y="2254103"/>
                </a:cubicBezTo>
                <a:cubicBezTo>
                  <a:pt x="1411629" y="2265414"/>
                  <a:pt x="1436273" y="2273991"/>
                  <a:pt x="1446381" y="2272336"/>
                </a:cubicBezTo>
                <a:cubicBezTo>
                  <a:pt x="1456199" y="2270738"/>
                  <a:pt x="1530131" y="2199415"/>
                  <a:pt x="1530131" y="2199415"/>
                </a:cubicBezTo>
                <a:cubicBezTo>
                  <a:pt x="1530131" y="2199415"/>
                  <a:pt x="1536869" y="2194555"/>
                  <a:pt x="1541395" y="2191243"/>
                </a:cubicBezTo>
                <a:cubicBezTo>
                  <a:pt x="1532153" y="2180750"/>
                  <a:pt x="1521949" y="2169391"/>
                  <a:pt x="1516846" y="2162642"/>
                </a:cubicBezTo>
                <a:cubicBezTo>
                  <a:pt x="1475548" y="2108176"/>
                  <a:pt x="1429439" y="1994950"/>
                  <a:pt x="1384578" y="1873809"/>
                </a:cubicBezTo>
                <a:cubicBezTo>
                  <a:pt x="1377744" y="1874946"/>
                  <a:pt x="1363785" y="1876717"/>
                  <a:pt x="1357336" y="1877584"/>
                </a:cubicBezTo>
                <a:cubicBezTo>
                  <a:pt x="1349443" y="1878652"/>
                  <a:pt x="1344918" y="1885130"/>
                  <a:pt x="1344918" y="1885130"/>
                </a:cubicBezTo>
                <a:lnTo>
                  <a:pt x="1316712" y="1914674"/>
                </a:lnTo>
                <a:lnTo>
                  <a:pt x="1291299" y="1968727"/>
                </a:lnTo>
                <a:lnTo>
                  <a:pt x="1287928" y="1957098"/>
                </a:lnTo>
                <a:lnTo>
                  <a:pt x="1316328" y="1906810"/>
                </a:lnTo>
                <a:lnTo>
                  <a:pt x="1338949" y="1881038"/>
                </a:lnTo>
                <a:cubicBezTo>
                  <a:pt x="1338949" y="1881038"/>
                  <a:pt x="1321621" y="1865916"/>
                  <a:pt x="1313536" y="1861873"/>
                </a:cubicBezTo>
                <a:cubicBezTo>
                  <a:pt x="1305449" y="1857819"/>
                  <a:pt x="1296882" y="1854325"/>
                  <a:pt x="1296882" y="1854325"/>
                </a:cubicBezTo>
                <a:cubicBezTo>
                  <a:pt x="1296882" y="1854325"/>
                  <a:pt x="1278399" y="1860313"/>
                  <a:pt x="1273874" y="1861237"/>
                </a:cubicBezTo>
                <a:cubicBezTo>
                  <a:pt x="1269350" y="1862171"/>
                  <a:pt x="1245284" y="1854325"/>
                  <a:pt x="1245284" y="1854325"/>
                </a:cubicBezTo>
                <a:lnTo>
                  <a:pt x="1244706" y="1848983"/>
                </a:lnTo>
                <a:cubicBezTo>
                  <a:pt x="1244706" y="1848983"/>
                  <a:pt x="1269541" y="1854056"/>
                  <a:pt x="1277051" y="1854952"/>
                </a:cubicBezTo>
                <a:cubicBezTo>
                  <a:pt x="1284463" y="1855857"/>
                  <a:pt x="1293128" y="1847096"/>
                  <a:pt x="1293128" y="1847096"/>
                </a:cubicBezTo>
                <a:cubicBezTo>
                  <a:pt x="1293128" y="1847096"/>
                  <a:pt x="1282827" y="1809081"/>
                  <a:pt x="1277243" y="1795557"/>
                </a:cubicBezTo>
                <a:cubicBezTo>
                  <a:pt x="1271661" y="1782031"/>
                  <a:pt x="1257029" y="1749042"/>
                  <a:pt x="1257029" y="1749042"/>
                </a:cubicBezTo>
                <a:lnTo>
                  <a:pt x="1264537" y="1752498"/>
                </a:lnTo>
                <a:cubicBezTo>
                  <a:pt x="1264537" y="1752498"/>
                  <a:pt x="1280902" y="1784910"/>
                  <a:pt x="1286774" y="1799330"/>
                </a:cubicBezTo>
                <a:cubicBezTo>
                  <a:pt x="1292646" y="1813741"/>
                  <a:pt x="1302079" y="1848357"/>
                  <a:pt x="1302079" y="1848357"/>
                </a:cubicBezTo>
                <a:cubicBezTo>
                  <a:pt x="1302079" y="1848357"/>
                  <a:pt x="1311899" y="1847288"/>
                  <a:pt x="1322681" y="1852756"/>
                </a:cubicBezTo>
                <a:cubicBezTo>
                  <a:pt x="1333462" y="1858214"/>
                  <a:pt x="1342705" y="1871932"/>
                  <a:pt x="1342705" y="1871923"/>
                </a:cubicBezTo>
                <a:cubicBezTo>
                  <a:pt x="1342705" y="1871923"/>
                  <a:pt x="1351946" y="1870604"/>
                  <a:pt x="1360128" y="1864067"/>
                </a:cubicBezTo>
                <a:cubicBezTo>
                  <a:pt x="1367059" y="1858503"/>
                  <a:pt x="1374760" y="1855982"/>
                  <a:pt x="1377552" y="1854952"/>
                </a:cubicBezTo>
                <a:cubicBezTo>
                  <a:pt x="1373219" y="1843092"/>
                  <a:pt x="1368983" y="1831049"/>
                  <a:pt x="1364747" y="1819131"/>
                </a:cubicBezTo>
                <a:lnTo>
                  <a:pt x="1343667" y="1774185"/>
                </a:lnTo>
                <a:lnTo>
                  <a:pt x="1323259" y="1755009"/>
                </a:lnTo>
                <a:cubicBezTo>
                  <a:pt x="1323259" y="1755009"/>
                  <a:pt x="1280902" y="1734745"/>
                  <a:pt x="1261168" y="1728613"/>
                </a:cubicBezTo>
                <a:cubicBezTo>
                  <a:pt x="1251830" y="1725697"/>
                  <a:pt x="1243743" y="1720230"/>
                  <a:pt x="1237776" y="1715415"/>
                </a:cubicBezTo>
                <a:cubicBezTo>
                  <a:pt x="1211399" y="1706762"/>
                  <a:pt x="1183290" y="1697789"/>
                  <a:pt x="1172700" y="1693092"/>
                </a:cubicBezTo>
                <a:cubicBezTo>
                  <a:pt x="1141126" y="1679095"/>
                  <a:pt x="1081056" y="1594219"/>
                  <a:pt x="1051791" y="1581839"/>
                </a:cubicBezTo>
                <a:cubicBezTo>
                  <a:pt x="1022432" y="1569459"/>
                  <a:pt x="950713" y="1574071"/>
                  <a:pt x="909128" y="1629922"/>
                </a:cubicBezTo>
                <a:cubicBezTo>
                  <a:pt x="879766" y="1669421"/>
                  <a:pt x="817194" y="1752862"/>
                  <a:pt x="804006" y="1792101"/>
                </a:cubicBezTo>
                <a:cubicBezTo>
                  <a:pt x="797076" y="1812836"/>
                  <a:pt x="773106" y="1834591"/>
                  <a:pt x="760206" y="1863443"/>
                </a:cubicBezTo>
                <a:cubicBezTo>
                  <a:pt x="747211" y="1892484"/>
                  <a:pt x="741337" y="1920017"/>
                  <a:pt x="741337" y="1920017"/>
                </a:cubicBezTo>
                <a:lnTo>
                  <a:pt x="734408" y="1911843"/>
                </a:lnTo>
                <a:lnTo>
                  <a:pt x="745767" y="1877901"/>
                </a:lnTo>
                <a:cubicBezTo>
                  <a:pt x="745767" y="1877901"/>
                  <a:pt x="725359" y="1909987"/>
                  <a:pt x="712651" y="1939818"/>
                </a:cubicBezTo>
                <a:cubicBezTo>
                  <a:pt x="699944" y="1969583"/>
                  <a:pt x="680885" y="2027814"/>
                  <a:pt x="680885" y="2027814"/>
                </a:cubicBezTo>
                <a:lnTo>
                  <a:pt x="679536" y="2026553"/>
                </a:lnTo>
                <a:cubicBezTo>
                  <a:pt x="679536" y="2026553"/>
                  <a:pt x="696480" y="1957233"/>
                  <a:pt x="709475" y="1927246"/>
                </a:cubicBezTo>
                <a:cubicBezTo>
                  <a:pt x="721508" y="1899349"/>
                  <a:pt x="739991" y="1875157"/>
                  <a:pt x="761168" y="1840503"/>
                </a:cubicBezTo>
                <a:cubicBezTo>
                  <a:pt x="782347" y="1805838"/>
                  <a:pt x="801792" y="1765762"/>
                  <a:pt x="823068" y="1717611"/>
                </a:cubicBezTo>
                <a:cubicBezTo>
                  <a:pt x="844341" y="1669459"/>
                  <a:pt x="848866" y="1646895"/>
                  <a:pt x="848866" y="1646895"/>
                </a:cubicBezTo>
                <a:cubicBezTo>
                  <a:pt x="848866" y="1646895"/>
                  <a:pt x="835581" y="1649484"/>
                  <a:pt x="814787" y="1654750"/>
                </a:cubicBezTo>
                <a:cubicBezTo>
                  <a:pt x="786776" y="1661854"/>
                  <a:pt x="745093" y="1673868"/>
                  <a:pt x="703891" y="1691841"/>
                </a:cubicBezTo>
                <a:cubicBezTo>
                  <a:pt x="680403" y="1702084"/>
                  <a:pt x="634292" y="1704720"/>
                  <a:pt x="634292" y="1704720"/>
                </a:cubicBezTo>
                <a:cubicBezTo>
                  <a:pt x="634292" y="1704720"/>
                  <a:pt x="552660" y="1706077"/>
                  <a:pt x="543032" y="1712894"/>
                </a:cubicBezTo>
                <a:cubicBezTo>
                  <a:pt x="527631" y="1723830"/>
                  <a:pt x="494611" y="1769190"/>
                  <a:pt x="491918" y="1783302"/>
                </a:cubicBezTo>
                <a:cubicBezTo>
                  <a:pt x="488836" y="1799099"/>
                  <a:pt x="496055" y="1854961"/>
                  <a:pt x="496055" y="1854952"/>
                </a:cubicBezTo>
                <a:cubicBezTo>
                  <a:pt x="496055" y="1854952"/>
                  <a:pt x="502795" y="1878093"/>
                  <a:pt x="516657" y="1903989"/>
                </a:cubicBezTo>
                <a:cubicBezTo>
                  <a:pt x="530519" y="1929875"/>
                  <a:pt x="551216" y="1961190"/>
                  <a:pt x="551216" y="1961190"/>
                </a:cubicBezTo>
                <a:lnTo>
                  <a:pt x="550542" y="1967157"/>
                </a:lnTo>
                <a:cubicBezTo>
                  <a:pt x="550542" y="1967157"/>
                  <a:pt x="526571" y="1932685"/>
                  <a:pt x="512903" y="1908696"/>
                </a:cubicBezTo>
                <a:cubicBezTo>
                  <a:pt x="499232" y="1884716"/>
                  <a:pt x="495863" y="1871296"/>
                  <a:pt x="495863" y="1871296"/>
                </a:cubicBezTo>
                <a:lnTo>
                  <a:pt x="485564" y="1991040"/>
                </a:lnTo>
                <a:lnTo>
                  <a:pt x="481328" y="1986324"/>
                </a:lnTo>
                <a:cubicBezTo>
                  <a:pt x="481328" y="1986324"/>
                  <a:pt x="490762" y="1882108"/>
                  <a:pt x="490087" y="1860930"/>
                </a:cubicBezTo>
                <a:cubicBezTo>
                  <a:pt x="489414" y="1840503"/>
                  <a:pt x="487585" y="1789693"/>
                  <a:pt x="485564" y="1790213"/>
                </a:cubicBezTo>
                <a:cubicBezTo>
                  <a:pt x="471796" y="1793593"/>
                  <a:pt x="434543" y="1862816"/>
                  <a:pt x="434543" y="1862816"/>
                </a:cubicBezTo>
                <a:cubicBezTo>
                  <a:pt x="434543" y="1862816"/>
                  <a:pt x="418948" y="1886314"/>
                  <a:pt x="409995" y="1923154"/>
                </a:cubicBezTo>
                <a:cubicBezTo>
                  <a:pt x="400946" y="1959996"/>
                  <a:pt x="401717" y="1998626"/>
                  <a:pt x="398443" y="2010216"/>
                </a:cubicBezTo>
                <a:cubicBezTo>
                  <a:pt x="393918" y="2026438"/>
                  <a:pt x="343091" y="2129324"/>
                  <a:pt x="343091" y="2129334"/>
                </a:cubicBezTo>
                <a:lnTo>
                  <a:pt x="262421" y="2298413"/>
                </a:lnTo>
                <a:lnTo>
                  <a:pt x="340396" y="2125869"/>
                </a:lnTo>
                <a:lnTo>
                  <a:pt x="393727" y="2008013"/>
                </a:lnTo>
                <a:lnTo>
                  <a:pt x="405182" y="1921904"/>
                </a:lnTo>
                <a:cubicBezTo>
                  <a:pt x="405182" y="1921904"/>
                  <a:pt x="427131" y="1867370"/>
                  <a:pt x="424820" y="1864067"/>
                </a:cubicBezTo>
                <a:cubicBezTo>
                  <a:pt x="422605" y="1860852"/>
                  <a:pt x="363596" y="1878901"/>
                  <a:pt x="360612" y="1883244"/>
                </a:cubicBezTo>
                <a:cubicBezTo>
                  <a:pt x="357050" y="1888432"/>
                  <a:pt x="301119" y="1984754"/>
                  <a:pt x="301119" y="1984754"/>
                </a:cubicBezTo>
                <a:lnTo>
                  <a:pt x="297944" y="1981617"/>
                </a:lnTo>
                <a:cubicBezTo>
                  <a:pt x="297944" y="1981617"/>
                  <a:pt x="356471" y="1884390"/>
                  <a:pt x="355220" y="1881357"/>
                </a:cubicBezTo>
                <a:cubicBezTo>
                  <a:pt x="354451" y="1879470"/>
                  <a:pt x="337219" y="1872991"/>
                  <a:pt x="320565" y="1870989"/>
                </a:cubicBezTo>
                <a:cubicBezTo>
                  <a:pt x="304488" y="1869045"/>
                  <a:pt x="288990" y="1871296"/>
                  <a:pt x="288990" y="1871296"/>
                </a:cubicBezTo>
                <a:cubicBezTo>
                  <a:pt x="288990" y="1871296"/>
                  <a:pt x="271278" y="1886603"/>
                  <a:pt x="257224" y="1897702"/>
                </a:cubicBezTo>
                <a:cubicBezTo>
                  <a:pt x="248752" y="1904422"/>
                  <a:pt x="231521" y="1910583"/>
                  <a:pt x="231521" y="1910583"/>
                </a:cubicBezTo>
                <a:lnTo>
                  <a:pt x="212461" y="1934784"/>
                </a:lnTo>
                <a:lnTo>
                  <a:pt x="210246" y="1931953"/>
                </a:lnTo>
                <a:lnTo>
                  <a:pt x="229306" y="1905240"/>
                </a:lnTo>
                <a:cubicBezTo>
                  <a:pt x="229306" y="1905240"/>
                  <a:pt x="242975" y="1900773"/>
                  <a:pt x="255683" y="1891099"/>
                </a:cubicBezTo>
                <a:cubicBezTo>
                  <a:pt x="268293" y="1881424"/>
                  <a:pt x="280327" y="1870363"/>
                  <a:pt x="281290" y="1865010"/>
                </a:cubicBezTo>
                <a:cubicBezTo>
                  <a:pt x="282445" y="1858744"/>
                  <a:pt x="274359" y="1858725"/>
                  <a:pt x="274359" y="1858725"/>
                </a:cubicBezTo>
                <a:lnTo>
                  <a:pt x="274070" y="1855269"/>
                </a:lnTo>
                <a:lnTo>
                  <a:pt x="290339" y="1856531"/>
                </a:lnTo>
                <a:cubicBezTo>
                  <a:pt x="290339" y="1856531"/>
                  <a:pt x="339722" y="1860457"/>
                  <a:pt x="356376" y="1865954"/>
                </a:cubicBezTo>
                <a:cubicBezTo>
                  <a:pt x="377651" y="1859543"/>
                  <a:pt x="394208" y="1854027"/>
                  <a:pt x="430789" y="1847413"/>
                </a:cubicBezTo>
                <a:cubicBezTo>
                  <a:pt x="433290" y="1846952"/>
                  <a:pt x="445325" y="1833638"/>
                  <a:pt x="457165" y="1814097"/>
                </a:cubicBezTo>
                <a:cubicBezTo>
                  <a:pt x="465828" y="1799878"/>
                  <a:pt x="474588" y="1782887"/>
                  <a:pt x="482387" y="1766639"/>
                </a:cubicBezTo>
                <a:cubicBezTo>
                  <a:pt x="496055" y="1737893"/>
                  <a:pt x="506454" y="1711469"/>
                  <a:pt x="505395" y="1708186"/>
                </a:cubicBezTo>
                <a:cubicBezTo>
                  <a:pt x="502409" y="1699013"/>
                  <a:pt x="438875" y="1703498"/>
                  <a:pt x="394112" y="1700321"/>
                </a:cubicBezTo>
                <a:cubicBezTo>
                  <a:pt x="366099" y="1698338"/>
                  <a:pt x="339722" y="1690349"/>
                  <a:pt x="322683" y="1687442"/>
                </a:cubicBezTo>
                <a:cubicBezTo>
                  <a:pt x="312286" y="1685650"/>
                  <a:pt x="304681" y="1688066"/>
                  <a:pt x="304681" y="1688066"/>
                </a:cubicBezTo>
                <a:cubicBezTo>
                  <a:pt x="304681" y="1688066"/>
                  <a:pt x="275609" y="1652564"/>
                  <a:pt x="260014" y="1639664"/>
                </a:cubicBezTo>
                <a:cubicBezTo>
                  <a:pt x="255395" y="1635794"/>
                  <a:pt x="236334" y="1620528"/>
                  <a:pt x="227670" y="1616724"/>
                </a:cubicBezTo>
                <a:cubicBezTo>
                  <a:pt x="207551" y="1607850"/>
                  <a:pt x="187817" y="1612325"/>
                  <a:pt x="187817" y="1612325"/>
                </a:cubicBezTo>
                <a:cubicBezTo>
                  <a:pt x="187817" y="1612325"/>
                  <a:pt x="208321" y="1594469"/>
                  <a:pt x="228921" y="1603527"/>
                </a:cubicBezTo>
                <a:cubicBezTo>
                  <a:pt x="265598" y="1619651"/>
                  <a:pt x="302563" y="1665570"/>
                  <a:pt x="314598" y="1667015"/>
                </a:cubicBezTo>
                <a:cubicBezTo>
                  <a:pt x="400658" y="1677305"/>
                  <a:pt x="502891" y="1677246"/>
                  <a:pt x="530711" y="1679586"/>
                </a:cubicBezTo>
                <a:cubicBezTo>
                  <a:pt x="558532" y="1681915"/>
                  <a:pt x="663556" y="1676294"/>
                  <a:pt x="679729" y="1674551"/>
                </a:cubicBezTo>
                <a:cubicBezTo>
                  <a:pt x="695805" y="1672818"/>
                  <a:pt x="750291" y="1660275"/>
                  <a:pt x="746537" y="1643756"/>
                </a:cubicBezTo>
                <a:cubicBezTo>
                  <a:pt x="742781" y="1627227"/>
                  <a:pt x="722759" y="1623743"/>
                  <a:pt x="703506" y="1614838"/>
                </a:cubicBezTo>
                <a:cubicBezTo>
                  <a:pt x="674531" y="1601439"/>
                  <a:pt x="635159" y="1533475"/>
                  <a:pt x="611286" y="1510497"/>
                </a:cubicBezTo>
                <a:cubicBezTo>
                  <a:pt x="590492" y="1490465"/>
                  <a:pt x="496731" y="1426747"/>
                  <a:pt x="473049" y="1419353"/>
                </a:cubicBezTo>
                <a:cubicBezTo>
                  <a:pt x="434543" y="1407368"/>
                  <a:pt x="429825" y="1410594"/>
                  <a:pt x="409610" y="1420923"/>
                </a:cubicBezTo>
                <a:cubicBezTo>
                  <a:pt x="396422" y="1427632"/>
                  <a:pt x="375436" y="1455356"/>
                  <a:pt x="369950" y="1464608"/>
                </a:cubicBezTo>
                <a:cubicBezTo>
                  <a:pt x="358397" y="1483880"/>
                  <a:pt x="346845" y="1502883"/>
                  <a:pt x="341551" y="1527776"/>
                </a:cubicBezTo>
                <a:cubicBezTo>
                  <a:pt x="337412" y="1547280"/>
                  <a:pt x="344824" y="1583948"/>
                  <a:pt x="345883" y="1610122"/>
                </a:cubicBezTo>
                <a:cubicBezTo>
                  <a:pt x="346653" y="1628392"/>
                  <a:pt x="333176" y="1656011"/>
                  <a:pt x="333176" y="1656011"/>
                </a:cubicBezTo>
                <a:cubicBezTo>
                  <a:pt x="333176" y="1656011"/>
                  <a:pt x="342994" y="1628095"/>
                  <a:pt x="338374" y="1597241"/>
                </a:cubicBezTo>
                <a:cubicBezTo>
                  <a:pt x="333176" y="1562557"/>
                  <a:pt x="332117" y="1547482"/>
                  <a:pt x="334812" y="1527468"/>
                </a:cubicBezTo>
                <a:cubicBezTo>
                  <a:pt x="337604" y="1506694"/>
                  <a:pt x="365328" y="1450717"/>
                  <a:pt x="363596" y="1447318"/>
                </a:cubicBezTo>
                <a:cubicBezTo>
                  <a:pt x="361478" y="1443304"/>
                  <a:pt x="322971" y="1464289"/>
                  <a:pt x="306029" y="1469632"/>
                </a:cubicBezTo>
                <a:cubicBezTo>
                  <a:pt x="289086" y="1474986"/>
                  <a:pt x="251062" y="1479374"/>
                  <a:pt x="215252" y="1487239"/>
                </a:cubicBezTo>
                <a:cubicBezTo>
                  <a:pt x="209284" y="1488548"/>
                  <a:pt x="188876" y="1535217"/>
                  <a:pt x="168564" y="1560469"/>
                </a:cubicBezTo>
                <a:cubicBezTo>
                  <a:pt x="149984" y="1583581"/>
                  <a:pt x="117929" y="1601718"/>
                  <a:pt x="107724" y="1595037"/>
                </a:cubicBezTo>
                <a:cubicBezTo>
                  <a:pt x="102045" y="1591340"/>
                  <a:pt x="142764" y="1586815"/>
                  <a:pt x="164425" y="1556069"/>
                </a:cubicBezTo>
                <a:cubicBezTo>
                  <a:pt x="184640" y="1527430"/>
                  <a:pt x="203700" y="1492092"/>
                  <a:pt x="200908" y="1485035"/>
                </a:cubicBezTo>
                <a:cubicBezTo>
                  <a:pt x="197925" y="1477353"/>
                  <a:pt x="152584" y="1483639"/>
                  <a:pt x="129384" y="1475610"/>
                </a:cubicBezTo>
                <a:cubicBezTo>
                  <a:pt x="124955" y="1474081"/>
                  <a:pt x="112730" y="1461036"/>
                  <a:pt x="107724" y="1453604"/>
                </a:cubicBezTo>
                <a:cubicBezTo>
                  <a:pt x="104258" y="1448415"/>
                  <a:pt x="95211" y="1448309"/>
                  <a:pt x="91071" y="1447318"/>
                </a:cubicBezTo>
                <a:cubicBezTo>
                  <a:pt x="81925" y="1445143"/>
                  <a:pt x="110130" y="1445441"/>
                  <a:pt x="110130" y="1445432"/>
                </a:cubicBezTo>
                <a:cubicBezTo>
                  <a:pt x="110130" y="1445432"/>
                  <a:pt x="122165" y="1470509"/>
                  <a:pt x="134294" y="1471211"/>
                </a:cubicBezTo>
                <a:cubicBezTo>
                  <a:pt x="141223" y="1471606"/>
                  <a:pt x="184833" y="1468708"/>
                  <a:pt x="224493" y="1468064"/>
                </a:cubicBezTo>
                <a:cubicBezTo>
                  <a:pt x="254336" y="1467582"/>
                  <a:pt x="280808" y="1464800"/>
                  <a:pt x="286391" y="1464289"/>
                </a:cubicBezTo>
                <a:cubicBezTo>
                  <a:pt x="301504" y="1462923"/>
                  <a:pt x="321624" y="1458360"/>
                  <a:pt x="320950" y="1450774"/>
                </a:cubicBezTo>
                <a:cubicBezTo>
                  <a:pt x="320276" y="1443198"/>
                  <a:pt x="308532" y="1442477"/>
                  <a:pt x="299291" y="1436326"/>
                </a:cubicBezTo>
                <a:cubicBezTo>
                  <a:pt x="289857" y="1430029"/>
                  <a:pt x="263673" y="1394845"/>
                  <a:pt x="253277" y="1386980"/>
                </a:cubicBezTo>
                <a:cubicBezTo>
                  <a:pt x="237008" y="1374648"/>
                  <a:pt x="224975" y="1368315"/>
                  <a:pt x="214770" y="1366861"/>
                </a:cubicBezTo>
                <a:cubicBezTo>
                  <a:pt x="206685" y="1365705"/>
                  <a:pt x="186084" y="1369632"/>
                  <a:pt x="168371" y="1374726"/>
                </a:cubicBezTo>
                <a:cubicBezTo>
                  <a:pt x="146712" y="1380963"/>
                  <a:pt x="126399" y="1389492"/>
                  <a:pt x="126399" y="1389492"/>
                </a:cubicBezTo>
                <a:cubicBezTo>
                  <a:pt x="126399" y="1389492"/>
                  <a:pt x="129769" y="1374686"/>
                  <a:pt x="143630" y="1368121"/>
                </a:cubicBezTo>
                <a:cubicBezTo>
                  <a:pt x="157492" y="1361556"/>
                  <a:pt x="203411" y="1361729"/>
                  <a:pt x="204085" y="1355550"/>
                </a:cubicBezTo>
                <a:cubicBezTo>
                  <a:pt x="204856" y="1349370"/>
                  <a:pt x="167986" y="1310296"/>
                  <a:pt x="167986" y="1310296"/>
                </a:cubicBezTo>
                <a:lnTo>
                  <a:pt x="175110" y="1302748"/>
                </a:lnTo>
                <a:cubicBezTo>
                  <a:pt x="175110" y="1302748"/>
                  <a:pt x="181463" y="1315677"/>
                  <a:pt x="190800" y="1326631"/>
                </a:cubicBezTo>
                <a:cubicBezTo>
                  <a:pt x="201967" y="1339772"/>
                  <a:pt x="216792" y="1351507"/>
                  <a:pt x="221798" y="1353980"/>
                </a:cubicBezTo>
                <a:cubicBezTo>
                  <a:pt x="230846" y="1358524"/>
                  <a:pt x="253277" y="1372433"/>
                  <a:pt x="268775" y="1385411"/>
                </a:cubicBezTo>
                <a:cubicBezTo>
                  <a:pt x="280039" y="1394874"/>
                  <a:pt x="287355" y="1416774"/>
                  <a:pt x="309014" y="1425322"/>
                </a:cubicBezTo>
                <a:cubicBezTo>
                  <a:pt x="326340" y="1432177"/>
                  <a:pt x="357530" y="1426929"/>
                  <a:pt x="377651" y="1417149"/>
                </a:cubicBezTo>
                <a:cubicBezTo>
                  <a:pt x="397769" y="1407368"/>
                  <a:pt x="448213" y="1383206"/>
                  <a:pt x="448213" y="1383206"/>
                </a:cubicBezTo>
                <a:lnTo>
                  <a:pt x="491724" y="1400803"/>
                </a:lnTo>
                <a:cubicBezTo>
                  <a:pt x="491724" y="1400803"/>
                  <a:pt x="471316" y="1387605"/>
                  <a:pt x="446479" y="1360575"/>
                </a:cubicBezTo>
                <a:cubicBezTo>
                  <a:pt x="421548" y="1333553"/>
                  <a:pt x="388336" y="1286721"/>
                  <a:pt x="388336" y="1286721"/>
                </a:cubicBezTo>
                <a:lnTo>
                  <a:pt x="405566" y="1276660"/>
                </a:lnTo>
                <a:cubicBezTo>
                  <a:pt x="405566" y="1276660"/>
                  <a:pt x="427612" y="1314233"/>
                  <a:pt x="444072" y="1330405"/>
                </a:cubicBezTo>
                <a:cubicBezTo>
                  <a:pt x="460534" y="1346578"/>
                  <a:pt x="509437" y="1403701"/>
                  <a:pt x="536103" y="1419662"/>
                </a:cubicBezTo>
                <a:cubicBezTo>
                  <a:pt x="581828" y="1447020"/>
                  <a:pt x="629574" y="1495134"/>
                  <a:pt x="656048" y="1515840"/>
                </a:cubicBezTo>
                <a:cubicBezTo>
                  <a:pt x="672028" y="1528336"/>
                  <a:pt x="676359" y="1569632"/>
                  <a:pt x="726321" y="1585920"/>
                </a:cubicBezTo>
                <a:cubicBezTo>
                  <a:pt x="768775" y="1599791"/>
                  <a:pt x="835581" y="1602758"/>
                  <a:pt x="894688" y="1566755"/>
                </a:cubicBezTo>
                <a:cubicBezTo>
                  <a:pt x="953795" y="1530752"/>
                  <a:pt x="1062286" y="1503268"/>
                  <a:pt x="1062286" y="1503268"/>
                </a:cubicBezTo>
                <a:lnTo>
                  <a:pt x="1044571" y="1481579"/>
                </a:lnTo>
                <a:cubicBezTo>
                  <a:pt x="1044571" y="1481579"/>
                  <a:pt x="1028689" y="1480733"/>
                  <a:pt x="1016847" y="1474031"/>
                </a:cubicBezTo>
                <a:cubicBezTo>
                  <a:pt x="1005007" y="1467341"/>
                  <a:pt x="998750" y="1466407"/>
                  <a:pt x="992878" y="1460209"/>
                </a:cubicBezTo>
                <a:cubicBezTo>
                  <a:pt x="985658" y="1464185"/>
                  <a:pt x="913556" y="1466802"/>
                  <a:pt x="913556" y="1466812"/>
                </a:cubicBezTo>
                <a:lnTo>
                  <a:pt x="902197" y="1473407"/>
                </a:lnTo>
                <a:lnTo>
                  <a:pt x="900464" y="1470894"/>
                </a:lnTo>
                <a:lnTo>
                  <a:pt x="907972" y="1462403"/>
                </a:lnTo>
                <a:cubicBezTo>
                  <a:pt x="907972" y="1462403"/>
                  <a:pt x="895074" y="1450120"/>
                  <a:pt x="881210" y="1439782"/>
                </a:cubicBezTo>
                <a:cubicBezTo>
                  <a:pt x="867349" y="1429442"/>
                  <a:pt x="851466" y="1422175"/>
                  <a:pt x="851466" y="1422175"/>
                </a:cubicBezTo>
                <a:cubicBezTo>
                  <a:pt x="851466" y="1422175"/>
                  <a:pt x="866771" y="1425216"/>
                  <a:pt x="881403" y="1433494"/>
                </a:cubicBezTo>
                <a:cubicBezTo>
                  <a:pt x="896036" y="1441763"/>
                  <a:pt x="910187" y="1455491"/>
                  <a:pt x="910187" y="1455491"/>
                </a:cubicBezTo>
                <a:cubicBezTo>
                  <a:pt x="910187" y="1455491"/>
                  <a:pt x="979593" y="1455588"/>
                  <a:pt x="979401" y="1444181"/>
                </a:cubicBezTo>
                <a:cubicBezTo>
                  <a:pt x="979304" y="1440619"/>
                  <a:pt x="969678" y="1432061"/>
                  <a:pt x="960532" y="1419979"/>
                </a:cubicBezTo>
                <a:cubicBezTo>
                  <a:pt x="951291" y="1407888"/>
                  <a:pt x="931365" y="1370951"/>
                  <a:pt x="931365" y="1370951"/>
                </a:cubicBezTo>
                <a:cubicBezTo>
                  <a:pt x="931365" y="1370951"/>
                  <a:pt x="945709" y="1392496"/>
                  <a:pt x="961495" y="1410545"/>
                </a:cubicBezTo>
                <a:cubicBezTo>
                  <a:pt x="973817" y="1424658"/>
                  <a:pt x="987198" y="1435940"/>
                  <a:pt x="994225" y="1439782"/>
                </a:cubicBezTo>
                <a:cubicBezTo>
                  <a:pt x="1003948" y="1445075"/>
                  <a:pt x="1027725" y="1456540"/>
                  <a:pt x="1028786" y="1453604"/>
                </a:cubicBezTo>
                <a:cubicBezTo>
                  <a:pt x="1030132" y="1449822"/>
                  <a:pt x="1019158" y="1432177"/>
                  <a:pt x="1016270" y="1413693"/>
                </a:cubicBezTo>
                <a:cubicBezTo>
                  <a:pt x="1014440" y="1402334"/>
                  <a:pt x="1011457" y="1384929"/>
                  <a:pt x="1007702" y="1364974"/>
                </a:cubicBezTo>
                <a:cubicBezTo>
                  <a:pt x="1004045" y="1345028"/>
                  <a:pt x="1004045" y="1341678"/>
                  <a:pt x="1001348" y="1333861"/>
                </a:cubicBezTo>
                <a:cubicBezTo>
                  <a:pt x="994417" y="1313606"/>
                  <a:pt x="967465" y="1242399"/>
                  <a:pt x="967465" y="1242409"/>
                </a:cubicBezTo>
                <a:lnTo>
                  <a:pt x="974396" y="1242409"/>
                </a:lnTo>
                <a:cubicBezTo>
                  <a:pt x="974396" y="1242409"/>
                  <a:pt x="974491" y="1246829"/>
                  <a:pt x="983540" y="1265975"/>
                </a:cubicBezTo>
                <a:cubicBezTo>
                  <a:pt x="992589" y="1285132"/>
                  <a:pt x="1006740" y="1310372"/>
                  <a:pt x="1010688" y="1319095"/>
                </a:cubicBezTo>
                <a:cubicBezTo>
                  <a:pt x="1015884" y="1330463"/>
                  <a:pt x="1018388" y="1353008"/>
                  <a:pt x="1020217" y="1366861"/>
                </a:cubicBezTo>
                <a:cubicBezTo>
                  <a:pt x="1022047" y="1380723"/>
                  <a:pt x="1025127" y="1403633"/>
                  <a:pt x="1025127" y="1403633"/>
                </a:cubicBezTo>
                <a:cubicBezTo>
                  <a:pt x="1025127" y="1403633"/>
                  <a:pt x="1034176" y="1420346"/>
                  <a:pt x="1040048" y="1435382"/>
                </a:cubicBezTo>
                <a:cubicBezTo>
                  <a:pt x="1045920" y="1450418"/>
                  <a:pt x="1051310" y="1463039"/>
                  <a:pt x="1051310" y="1463039"/>
                </a:cubicBezTo>
                <a:cubicBezTo>
                  <a:pt x="1051310" y="1463039"/>
                  <a:pt x="1058530" y="1471164"/>
                  <a:pt x="1069986" y="1485352"/>
                </a:cubicBezTo>
                <a:cubicBezTo>
                  <a:pt x="1081538" y="1499543"/>
                  <a:pt x="1095400" y="1510497"/>
                  <a:pt x="1095400" y="1510497"/>
                </a:cubicBezTo>
                <a:cubicBezTo>
                  <a:pt x="1095400" y="1510497"/>
                  <a:pt x="1095592" y="1496943"/>
                  <a:pt x="1097517" y="1481579"/>
                </a:cubicBezTo>
                <a:cubicBezTo>
                  <a:pt x="1099539" y="1466225"/>
                  <a:pt x="1104546" y="1454808"/>
                  <a:pt x="1103485" y="1453604"/>
                </a:cubicBezTo>
                <a:cubicBezTo>
                  <a:pt x="1102620" y="1452661"/>
                  <a:pt x="1096554" y="1445364"/>
                  <a:pt x="1092800" y="1434439"/>
                </a:cubicBezTo>
                <a:cubicBezTo>
                  <a:pt x="1089046" y="1423513"/>
                  <a:pt x="1088469" y="1406146"/>
                  <a:pt x="1088469" y="1406146"/>
                </a:cubicBezTo>
                <a:lnTo>
                  <a:pt x="1068253" y="1386980"/>
                </a:lnTo>
                <a:lnTo>
                  <a:pt x="1067964" y="1375977"/>
                </a:lnTo>
                <a:cubicBezTo>
                  <a:pt x="1067964" y="1375977"/>
                  <a:pt x="1086831" y="1394411"/>
                  <a:pt x="1088854" y="1392323"/>
                </a:cubicBezTo>
                <a:cubicBezTo>
                  <a:pt x="1089720" y="1391359"/>
                  <a:pt x="1090202" y="1385941"/>
                  <a:pt x="1090587" y="1379125"/>
                </a:cubicBezTo>
                <a:cubicBezTo>
                  <a:pt x="1091549" y="1363790"/>
                  <a:pt x="1093764" y="1340782"/>
                  <a:pt x="1093764" y="1340782"/>
                </a:cubicBezTo>
                <a:lnTo>
                  <a:pt x="1093379" y="1397347"/>
                </a:lnTo>
                <a:cubicBezTo>
                  <a:pt x="1093379" y="1397347"/>
                  <a:pt x="1094148" y="1410911"/>
                  <a:pt x="1096171" y="1422175"/>
                </a:cubicBezTo>
                <a:cubicBezTo>
                  <a:pt x="1098672" y="1435719"/>
                  <a:pt x="1104161" y="1443392"/>
                  <a:pt x="1106856" y="1442919"/>
                </a:cubicBezTo>
                <a:cubicBezTo>
                  <a:pt x="1113016" y="1441889"/>
                  <a:pt x="1117734" y="1426958"/>
                  <a:pt x="1121969" y="1418410"/>
                </a:cubicBezTo>
                <a:cubicBezTo>
                  <a:pt x="1126205" y="1409852"/>
                  <a:pt x="1142762" y="1384149"/>
                  <a:pt x="1142762" y="1384149"/>
                </a:cubicBezTo>
                <a:lnTo>
                  <a:pt x="1148346" y="1386662"/>
                </a:lnTo>
                <a:cubicBezTo>
                  <a:pt x="1148346" y="1386662"/>
                  <a:pt x="1128226" y="1417746"/>
                  <a:pt x="1123895" y="1424379"/>
                </a:cubicBezTo>
                <a:cubicBezTo>
                  <a:pt x="1119659" y="1431012"/>
                  <a:pt x="1106759" y="1450649"/>
                  <a:pt x="1104353" y="1476554"/>
                </a:cubicBezTo>
                <a:cubicBezTo>
                  <a:pt x="1102139" y="1499822"/>
                  <a:pt x="1100213" y="1513722"/>
                  <a:pt x="1107239" y="1527776"/>
                </a:cubicBezTo>
                <a:cubicBezTo>
                  <a:pt x="1113593" y="1540397"/>
                  <a:pt x="1156047" y="1572405"/>
                  <a:pt x="1156047" y="1572405"/>
                </a:cubicBezTo>
                <a:cubicBezTo>
                  <a:pt x="1156047" y="1572405"/>
                  <a:pt x="1182423" y="1610554"/>
                  <a:pt x="1195901" y="1620181"/>
                </a:cubicBezTo>
                <a:cubicBezTo>
                  <a:pt x="1219099" y="1636671"/>
                  <a:pt x="1293128" y="1649937"/>
                  <a:pt x="1306220" y="1652238"/>
                </a:cubicBezTo>
                <a:cubicBezTo>
                  <a:pt x="1301984" y="1639541"/>
                  <a:pt x="1295823" y="1616254"/>
                  <a:pt x="1290335" y="1596924"/>
                </a:cubicBezTo>
                <a:lnTo>
                  <a:pt x="1254429" y="1540666"/>
                </a:lnTo>
                <a:lnTo>
                  <a:pt x="1258376" y="1534380"/>
                </a:lnTo>
                <a:lnTo>
                  <a:pt x="1282250" y="1569267"/>
                </a:lnTo>
                <a:cubicBezTo>
                  <a:pt x="1260976" y="1492458"/>
                  <a:pt x="1232673" y="1386026"/>
                  <a:pt x="1198307" y="1273204"/>
                </a:cubicBezTo>
                <a:cubicBezTo>
                  <a:pt x="1194745" y="1270518"/>
                  <a:pt x="1190509" y="1268180"/>
                  <a:pt x="1187622" y="1265350"/>
                </a:cubicBezTo>
                <a:cubicBezTo>
                  <a:pt x="1175203" y="1253297"/>
                  <a:pt x="1158260" y="1211740"/>
                  <a:pt x="1127070" y="1176093"/>
                </a:cubicBezTo>
                <a:cubicBezTo>
                  <a:pt x="1095977" y="1140437"/>
                  <a:pt x="999327" y="1068901"/>
                  <a:pt x="998365" y="1069547"/>
                </a:cubicBezTo>
                <a:cubicBezTo>
                  <a:pt x="997499" y="1070192"/>
                  <a:pt x="972952" y="1074659"/>
                  <a:pt x="965058" y="1076151"/>
                </a:cubicBezTo>
                <a:cubicBezTo>
                  <a:pt x="957163" y="1077643"/>
                  <a:pt x="952544" y="1084631"/>
                  <a:pt x="952544" y="1084631"/>
                </a:cubicBezTo>
                <a:lnTo>
                  <a:pt x="925011" y="1115436"/>
                </a:lnTo>
                <a:lnTo>
                  <a:pt x="900849" y="1170750"/>
                </a:lnTo>
                <a:lnTo>
                  <a:pt x="897287" y="1159748"/>
                </a:lnTo>
                <a:lnTo>
                  <a:pt x="924626" y="1107263"/>
                </a:lnTo>
                <a:lnTo>
                  <a:pt x="946672" y="1080551"/>
                </a:lnTo>
                <a:cubicBezTo>
                  <a:pt x="946672" y="1080551"/>
                  <a:pt x="928959" y="1066563"/>
                  <a:pt x="920872" y="1062944"/>
                </a:cubicBezTo>
                <a:cubicBezTo>
                  <a:pt x="912690" y="1059324"/>
                  <a:pt x="904218" y="1055713"/>
                  <a:pt x="904218" y="1055713"/>
                </a:cubicBezTo>
                <a:cubicBezTo>
                  <a:pt x="904218" y="1055713"/>
                  <a:pt x="885639" y="1063039"/>
                  <a:pt x="881210" y="1064204"/>
                </a:cubicBezTo>
                <a:cubicBezTo>
                  <a:pt x="876687" y="1065369"/>
                  <a:pt x="852428" y="1058544"/>
                  <a:pt x="852428" y="1058544"/>
                </a:cubicBezTo>
                <a:lnTo>
                  <a:pt x="851851" y="1053519"/>
                </a:lnTo>
                <a:cubicBezTo>
                  <a:pt x="851851" y="1053519"/>
                  <a:pt x="876879" y="1057417"/>
                  <a:pt x="884389" y="1057918"/>
                </a:cubicBezTo>
                <a:cubicBezTo>
                  <a:pt x="891800" y="1058419"/>
                  <a:pt x="900079" y="1049120"/>
                  <a:pt x="900079" y="1049120"/>
                </a:cubicBezTo>
                <a:cubicBezTo>
                  <a:pt x="900079" y="1049120"/>
                  <a:pt x="889105" y="1011741"/>
                  <a:pt x="883136" y="998514"/>
                </a:cubicBezTo>
                <a:cubicBezTo>
                  <a:pt x="877264" y="985296"/>
                  <a:pt x="861958" y="952634"/>
                  <a:pt x="861958" y="952634"/>
                </a:cubicBezTo>
                <a:lnTo>
                  <a:pt x="869467" y="955772"/>
                </a:lnTo>
                <a:cubicBezTo>
                  <a:pt x="869467" y="955772"/>
                  <a:pt x="886698" y="987876"/>
                  <a:pt x="892859" y="1001968"/>
                </a:cubicBezTo>
                <a:cubicBezTo>
                  <a:pt x="899116" y="1016062"/>
                  <a:pt x="908934" y="1050063"/>
                  <a:pt x="908934" y="1050063"/>
                </a:cubicBezTo>
                <a:cubicBezTo>
                  <a:pt x="908934" y="1050063"/>
                  <a:pt x="918657" y="1048321"/>
                  <a:pt x="929536" y="1053202"/>
                </a:cubicBezTo>
                <a:cubicBezTo>
                  <a:pt x="940509" y="1058091"/>
                  <a:pt x="950232" y="1071433"/>
                  <a:pt x="950232" y="1071433"/>
                </a:cubicBezTo>
                <a:cubicBezTo>
                  <a:pt x="950232" y="1071433"/>
                  <a:pt x="959473" y="1069596"/>
                  <a:pt x="967465" y="1062635"/>
                </a:cubicBezTo>
                <a:cubicBezTo>
                  <a:pt x="975453" y="1055675"/>
                  <a:pt x="987873" y="1050689"/>
                  <a:pt x="987873" y="1050689"/>
                </a:cubicBezTo>
                <a:lnTo>
                  <a:pt x="949173" y="973686"/>
                </a:lnTo>
                <a:lnTo>
                  <a:pt x="928380" y="955772"/>
                </a:lnTo>
                <a:cubicBezTo>
                  <a:pt x="928380" y="955772"/>
                  <a:pt x="885543" y="937279"/>
                  <a:pt x="865712" y="932206"/>
                </a:cubicBezTo>
                <a:cubicBezTo>
                  <a:pt x="845882" y="927123"/>
                  <a:pt x="831443" y="911462"/>
                  <a:pt x="831443" y="911462"/>
                </a:cubicBezTo>
                <a:cubicBezTo>
                  <a:pt x="831443" y="911462"/>
                  <a:pt x="799192" y="873177"/>
                  <a:pt x="790722" y="864946"/>
                </a:cubicBezTo>
                <a:cubicBezTo>
                  <a:pt x="782347" y="856706"/>
                  <a:pt x="744131" y="826603"/>
                  <a:pt x="744131" y="826603"/>
                </a:cubicBezTo>
                <a:lnTo>
                  <a:pt x="744322" y="815601"/>
                </a:lnTo>
                <a:cubicBezTo>
                  <a:pt x="744322" y="815601"/>
                  <a:pt x="806125" y="860566"/>
                  <a:pt x="817484" y="868719"/>
                </a:cubicBezTo>
                <a:cubicBezTo>
                  <a:pt x="828940" y="876854"/>
                  <a:pt x="856951" y="902970"/>
                  <a:pt x="856951" y="902970"/>
                </a:cubicBezTo>
                <a:cubicBezTo>
                  <a:pt x="856951" y="902970"/>
                  <a:pt x="934637" y="937895"/>
                  <a:pt x="938296" y="929376"/>
                </a:cubicBezTo>
                <a:cubicBezTo>
                  <a:pt x="941954" y="920856"/>
                  <a:pt x="928380" y="852374"/>
                  <a:pt x="928380" y="852374"/>
                </a:cubicBezTo>
                <a:lnTo>
                  <a:pt x="892859" y="800516"/>
                </a:lnTo>
                <a:lnTo>
                  <a:pt x="854835" y="744885"/>
                </a:lnTo>
                <a:lnTo>
                  <a:pt x="858782" y="738598"/>
                </a:lnTo>
                <a:lnTo>
                  <a:pt x="898634" y="792969"/>
                </a:lnTo>
                <a:lnTo>
                  <a:pt x="930401" y="836028"/>
                </a:lnTo>
                <a:lnTo>
                  <a:pt x="931749" y="806485"/>
                </a:lnTo>
                <a:lnTo>
                  <a:pt x="930980" y="708427"/>
                </a:lnTo>
                <a:cubicBezTo>
                  <a:pt x="930980" y="708427"/>
                  <a:pt x="914519" y="665606"/>
                  <a:pt x="909321" y="653427"/>
                </a:cubicBezTo>
                <a:cubicBezTo>
                  <a:pt x="904218" y="641249"/>
                  <a:pt x="902100" y="625169"/>
                  <a:pt x="900270" y="616969"/>
                </a:cubicBezTo>
                <a:cubicBezTo>
                  <a:pt x="898346" y="608770"/>
                  <a:pt x="882559" y="580830"/>
                  <a:pt x="882559" y="580825"/>
                </a:cubicBezTo>
                <a:cubicBezTo>
                  <a:pt x="882559" y="580825"/>
                  <a:pt x="898923" y="596030"/>
                  <a:pt x="903833" y="607540"/>
                </a:cubicBezTo>
                <a:cubicBezTo>
                  <a:pt x="908646" y="619052"/>
                  <a:pt x="913652" y="638016"/>
                  <a:pt x="917310" y="654998"/>
                </a:cubicBezTo>
                <a:cubicBezTo>
                  <a:pt x="920872" y="671979"/>
                  <a:pt x="929632" y="690562"/>
                  <a:pt x="935119" y="698056"/>
                </a:cubicBezTo>
                <a:cubicBezTo>
                  <a:pt x="940703" y="705548"/>
                  <a:pt x="944072" y="696487"/>
                  <a:pt x="944072" y="696483"/>
                </a:cubicBezTo>
                <a:cubicBezTo>
                  <a:pt x="944072" y="696485"/>
                  <a:pt x="942050" y="729945"/>
                  <a:pt x="939741" y="749599"/>
                </a:cubicBezTo>
                <a:cubicBezTo>
                  <a:pt x="937334" y="769249"/>
                  <a:pt x="940703" y="836654"/>
                  <a:pt x="940703" y="836654"/>
                </a:cubicBezTo>
                <a:lnTo>
                  <a:pt x="963324" y="963627"/>
                </a:lnTo>
                <a:cubicBezTo>
                  <a:pt x="963324" y="963627"/>
                  <a:pt x="998173" y="1014512"/>
                  <a:pt x="1011457" y="1035286"/>
                </a:cubicBezTo>
                <a:cubicBezTo>
                  <a:pt x="1024838" y="1056070"/>
                  <a:pt x="1061418" y="1073821"/>
                  <a:pt x="1087410" y="1105377"/>
                </a:cubicBezTo>
                <a:cubicBezTo>
                  <a:pt x="1113402" y="1136922"/>
                  <a:pt x="1153929" y="1172579"/>
                  <a:pt x="1165577" y="1189917"/>
                </a:cubicBezTo>
                <a:cubicBezTo>
                  <a:pt x="1167695" y="1193026"/>
                  <a:pt x="1172219" y="1196607"/>
                  <a:pt x="1175299" y="1199976"/>
                </a:cubicBezTo>
                <a:cubicBezTo>
                  <a:pt x="1161823" y="1158380"/>
                  <a:pt x="1147865" y="1116861"/>
                  <a:pt x="1132847" y="1077085"/>
                </a:cubicBezTo>
                <a:cubicBezTo>
                  <a:pt x="1052658" y="864166"/>
                  <a:pt x="999232" y="689882"/>
                  <a:pt x="999232" y="689884"/>
                </a:cubicBezTo>
                <a:lnTo>
                  <a:pt x="1057086" y="702455"/>
                </a:lnTo>
                <a:cubicBezTo>
                  <a:pt x="1063248" y="723209"/>
                  <a:pt x="1108298" y="906041"/>
                  <a:pt x="1176455" y="1082428"/>
                </a:cubicBezTo>
                <a:cubicBezTo>
                  <a:pt x="1178380" y="1087404"/>
                  <a:pt x="1192819" y="994354"/>
                  <a:pt x="1201676" y="897945"/>
                </a:cubicBezTo>
                <a:cubicBezTo>
                  <a:pt x="1207355" y="835912"/>
                  <a:pt x="1206778" y="765461"/>
                  <a:pt x="1211976" y="741742"/>
                </a:cubicBezTo>
                <a:cubicBezTo>
                  <a:pt x="1215730" y="724734"/>
                  <a:pt x="1219485" y="666709"/>
                  <a:pt x="1233058" y="700255"/>
                </a:cubicBezTo>
                <a:cubicBezTo>
                  <a:pt x="1243743" y="726767"/>
                  <a:pt x="1224298" y="884998"/>
                  <a:pt x="1224876" y="886943"/>
                </a:cubicBezTo>
                <a:cubicBezTo>
                  <a:pt x="1228342" y="897503"/>
                  <a:pt x="1196960" y="1134246"/>
                  <a:pt x="1200521" y="1144980"/>
                </a:cubicBezTo>
                <a:cubicBezTo>
                  <a:pt x="1243743" y="1276872"/>
                  <a:pt x="1289181" y="1412837"/>
                  <a:pt x="1330767" y="1534697"/>
                </a:cubicBezTo>
                <a:lnTo>
                  <a:pt x="1330959" y="1508292"/>
                </a:lnTo>
                <a:cubicBezTo>
                  <a:pt x="1330959" y="1508292"/>
                  <a:pt x="1315653" y="1464483"/>
                  <a:pt x="1310743" y="1452035"/>
                </a:cubicBezTo>
                <a:cubicBezTo>
                  <a:pt x="1305835" y="1439588"/>
                  <a:pt x="1304199" y="1423242"/>
                  <a:pt x="1302464" y="1414954"/>
                </a:cubicBezTo>
                <a:cubicBezTo>
                  <a:pt x="1300733" y="1406656"/>
                  <a:pt x="1285330" y="1378182"/>
                  <a:pt x="1285330" y="1378182"/>
                </a:cubicBezTo>
                <a:cubicBezTo>
                  <a:pt x="1285427" y="1378182"/>
                  <a:pt x="1301599" y="1394382"/>
                  <a:pt x="1306220" y="1406146"/>
                </a:cubicBezTo>
                <a:cubicBezTo>
                  <a:pt x="1310840" y="1417910"/>
                  <a:pt x="1315461" y="1436759"/>
                  <a:pt x="1318735" y="1453923"/>
                </a:cubicBezTo>
                <a:cubicBezTo>
                  <a:pt x="1322007" y="1471086"/>
                  <a:pt x="1329997" y="1490455"/>
                  <a:pt x="1335389" y="1498233"/>
                </a:cubicBezTo>
                <a:cubicBezTo>
                  <a:pt x="1340682" y="1506020"/>
                  <a:pt x="1344436" y="1496981"/>
                  <a:pt x="1344436" y="1496981"/>
                </a:cubicBezTo>
                <a:cubicBezTo>
                  <a:pt x="1344436" y="1496981"/>
                  <a:pt x="1341646" y="1530577"/>
                  <a:pt x="1338949" y="1550091"/>
                </a:cubicBezTo>
                <a:cubicBezTo>
                  <a:pt x="1338661" y="1551659"/>
                  <a:pt x="1338661" y="1556146"/>
                  <a:pt x="1338564" y="1558263"/>
                </a:cubicBezTo>
                <a:cubicBezTo>
                  <a:pt x="1395168" y="1723280"/>
                  <a:pt x="1442339" y="1852968"/>
                  <a:pt x="1456103" y="1868159"/>
                </a:cubicBezTo>
                <a:cubicBezTo>
                  <a:pt x="1472758" y="1886497"/>
                  <a:pt x="1512227" y="1942524"/>
                  <a:pt x="1556700" y="2003304"/>
                </a:cubicBezTo>
                <a:cubicBezTo>
                  <a:pt x="1568444" y="2021114"/>
                  <a:pt x="1597613" y="2044208"/>
                  <a:pt x="1607433" y="2059245"/>
                </a:cubicBezTo>
                <a:cubicBezTo>
                  <a:pt x="1617539" y="2074599"/>
                  <a:pt x="1631209" y="2104989"/>
                  <a:pt x="1652676" y="2126504"/>
                </a:cubicBezTo>
                <a:cubicBezTo>
                  <a:pt x="1674143" y="2148020"/>
                  <a:pt x="1745861" y="2167060"/>
                  <a:pt x="1768867" y="2175849"/>
                </a:cubicBezTo>
                <a:cubicBezTo>
                  <a:pt x="1791874" y="2184629"/>
                  <a:pt x="1834519" y="2202245"/>
                  <a:pt x="1834519" y="2202245"/>
                </a:cubicBezTo>
                <a:cubicBezTo>
                  <a:pt x="1834519" y="2202245"/>
                  <a:pt x="1854927" y="2208762"/>
                  <a:pt x="1859355" y="2212613"/>
                </a:cubicBezTo>
                <a:cubicBezTo>
                  <a:pt x="1863785" y="2216464"/>
                  <a:pt x="1876973" y="2214817"/>
                  <a:pt x="1876973" y="2214817"/>
                </a:cubicBezTo>
                <a:lnTo>
                  <a:pt x="1882363" y="2221421"/>
                </a:lnTo>
                <a:cubicBezTo>
                  <a:pt x="1882363" y="2221421"/>
                  <a:pt x="1891798" y="2220372"/>
                  <a:pt x="1896803" y="2222672"/>
                </a:cubicBezTo>
                <a:cubicBezTo>
                  <a:pt x="1901809" y="2224974"/>
                  <a:pt x="1927512" y="2222568"/>
                  <a:pt x="1927705" y="2216386"/>
                </a:cubicBezTo>
                <a:cubicBezTo>
                  <a:pt x="1927896" y="2210207"/>
                  <a:pt x="1905466" y="2207358"/>
                  <a:pt x="1900171" y="2207906"/>
                </a:cubicBezTo>
                <a:cubicBezTo>
                  <a:pt x="1894878" y="2208446"/>
                  <a:pt x="1883904" y="2213874"/>
                  <a:pt x="1883904" y="2213874"/>
                </a:cubicBezTo>
                <a:lnTo>
                  <a:pt x="1882749" y="2208850"/>
                </a:lnTo>
                <a:lnTo>
                  <a:pt x="1891221" y="2203815"/>
                </a:lnTo>
                <a:cubicBezTo>
                  <a:pt x="1891221" y="2203815"/>
                  <a:pt x="1880631" y="2187903"/>
                  <a:pt x="1877935" y="2184648"/>
                </a:cubicBezTo>
                <a:cubicBezTo>
                  <a:pt x="1875335" y="2181386"/>
                  <a:pt x="1867634" y="2176168"/>
                  <a:pt x="1867634" y="2176159"/>
                </a:cubicBezTo>
                <a:cubicBezTo>
                  <a:pt x="1867634" y="2176159"/>
                  <a:pt x="1859068" y="2175369"/>
                  <a:pt x="1853773" y="2173020"/>
                </a:cubicBezTo>
                <a:cubicBezTo>
                  <a:pt x="1848478" y="2170670"/>
                  <a:pt x="1834906" y="2157299"/>
                  <a:pt x="1834906" y="2157299"/>
                </a:cubicBezTo>
                <a:lnTo>
                  <a:pt x="1838467" y="2156049"/>
                </a:lnTo>
                <a:cubicBezTo>
                  <a:pt x="1838467" y="2156049"/>
                  <a:pt x="1853677" y="2166887"/>
                  <a:pt x="1858972" y="2169246"/>
                </a:cubicBezTo>
                <a:cubicBezTo>
                  <a:pt x="1864168" y="2171604"/>
                  <a:pt x="1866288" y="2169246"/>
                  <a:pt x="1866288" y="2169246"/>
                </a:cubicBezTo>
                <a:lnTo>
                  <a:pt x="1867250" y="2145988"/>
                </a:lnTo>
                <a:lnTo>
                  <a:pt x="1870234" y="2173963"/>
                </a:lnTo>
                <a:cubicBezTo>
                  <a:pt x="1870234" y="2173963"/>
                  <a:pt x="1879186" y="2178719"/>
                  <a:pt x="1885349" y="2184648"/>
                </a:cubicBezTo>
                <a:cubicBezTo>
                  <a:pt x="1891412" y="2190569"/>
                  <a:pt x="1895840" y="2201609"/>
                  <a:pt x="1895840" y="2201619"/>
                </a:cubicBezTo>
                <a:cubicBezTo>
                  <a:pt x="1895840" y="2201619"/>
                  <a:pt x="1908452" y="2201042"/>
                  <a:pt x="1913457" y="2201619"/>
                </a:cubicBezTo>
                <a:cubicBezTo>
                  <a:pt x="1918463" y="2202188"/>
                  <a:pt x="1928186" y="2206644"/>
                  <a:pt x="1928186" y="2206644"/>
                </a:cubicBezTo>
                <a:cubicBezTo>
                  <a:pt x="1928186" y="2206644"/>
                  <a:pt x="1911629" y="2148241"/>
                  <a:pt x="1906140" y="2136555"/>
                </a:cubicBezTo>
                <a:cubicBezTo>
                  <a:pt x="1900653" y="2124868"/>
                  <a:pt x="1887755" y="2105519"/>
                  <a:pt x="1883711" y="2099474"/>
                </a:cubicBezTo>
                <a:cubicBezTo>
                  <a:pt x="1879668" y="2093428"/>
                  <a:pt x="1871293" y="2088605"/>
                  <a:pt x="1862534" y="2083128"/>
                </a:cubicBezTo>
                <a:cubicBezTo>
                  <a:pt x="1853773" y="2077650"/>
                  <a:pt x="1845398" y="2065618"/>
                  <a:pt x="1842029" y="2061131"/>
                </a:cubicBezTo>
                <a:cubicBezTo>
                  <a:pt x="1838755" y="2056645"/>
                  <a:pt x="1820754" y="2015906"/>
                  <a:pt x="1818251" y="2011160"/>
                </a:cubicBezTo>
                <a:cubicBezTo>
                  <a:pt x="1815749" y="2006415"/>
                  <a:pt x="1805159" y="1995662"/>
                  <a:pt x="1802175" y="1992610"/>
                </a:cubicBezTo>
                <a:cubicBezTo>
                  <a:pt x="1799287" y="1989567"/>
                  <a:pt x="1792453" y="1978478"/>
                  <a:pt x="1792453" y="1978468"/>
                </a:cubicBezTo>
                <a:lnTo>
                  <a:pt x="1785907" y="1975639"/>
                </a:lnTo>
                <a:cubicBezTo>
                  <a:pt x="1785907" y="1975639"/>
                  <a:pt x="1786677" y="1970585"/>
                  <a:pt x="1786964" y="1966840"/>
                </a:cubicBezTo>
                <a:cubicBezTo>
                  <a:pt x="1786964" y="1965982"/>
                  <a:pt x="1780420" y="1950503"/>
                  <a:pt x="1776857" y="1941695"/>
                </a:cubicBezTo>
                <a:cubicBezTo>
                  <a:pt x="1772910" y="1942773"/>
                  <a:pt x="1768772" y="1943669"/>
                  <a:pt x="1763766" y="1942014"/>
                </a:cubicBezTo>
                <a:cubicBezTo>
                  <a:pt x="1742202" y="1934948"/>
                  <a:pt x="1728437" y="1913731"/>
                  <a:pt x="1728437" y="1913731"/>
                </a:cubicBezTo>
                <a:cubicBezTo>
                  <a:pt x="1728437" y="1913731"/>
                  <a:pt x="1739795" y="1920421"/>
                  <a:pt x="1751058" y="1929123"/>
                </a:cubicBezTo>
                <a:cubicBezTo>
                  <a:pt x="1755487" y="1932522"/>
                  <a:pt x="1766172" y="1936122"/>
                  <a:pt x="1774066" y="1935409"/>
                </a:cubicBezTo>
                <a:cubicBezTo>
                  <a:pt x="1761071" y="1904124"/>
                  <a:pt x="1742010" y="1860207"/>
                  <a:pt x="1740566" y="1858098"/>
                </a:cubicBezTo>
                <a:cubicBezTo>
                  <a:pt x="1738448" y="1855124"/>
                  <a:pt x="1731422" y="1850245"/>
                  <a:pt x="1731422" y="1850245"/>
                </a:cubicBezTo>
                <a:lnTo>
                  <a:pt x="1731228" y="1845527"/>
                </a:lnTo>
                <a:cubicBezTo>
                  <a:pt x="1731228" y="1845527"/>
                  <a:pt x="1739700" y="1847278"/>
                  <a:pt x="1744320" y="1854644"/>
                </a:cubicBezTo>
                <a:cubicBezTo>
                  <a:pt x="1747304" y="1859514"/>
                  <a:pt x="1764054" y="1900474"/>
                  <a:pt x="1778205" y="1934466"/>
                </a:cubicBezTo>
                <a:cubicBezTo>
                  <a:pt x="1781479" y="1932984"/>
                  <a:pt x="1783789" y="1930395"/>
                  <a:pt x="1782730" y="1924724"/>
                </a:cubicBezTo>
                <a:cubicBezTo>
                  <a:pt x="1778013" y="1898685"/>
                  <a:pt x="1755390" y="1855895"/>
                  <a:pt x="1755390" y="1855895"/>
                </a:cubicBezTo>
                <a:lnTo>
                  <a:pt x="1761166" y="1780471"/>
                </a:lnTo>
                <a:cubicBezTo>
                  <a:pt x="1761166" y="1780471"/>
                  <a:pt x="1766269" y="1774291"/>
                  <a:pt x="1770503" y="1776072"/>
                </a:cubicBezTo>
                <a:cubicBezTo>
                  <a:pt x="1774644" y="1777853"/>
                  <a:pt x="1778013" y="1787702"/>
                  <a:pt x="1778013" y="1787702"/>
                </a:cubicBezTo>
                <a:cubicBezTo>
                  <a:pt x="1778013" y="1787702"/>
                  <a:pt x="1769253" y="1842543"/>
                  <a:pt x="1773489" y="1867523"/>
                </a:cubicBezTo>
                <a:cubicBezTo>
                  <a:pt x="1775992" y="1882473"/>
                  <a:pt x="1772333" y="1897163"/>
                  <a:pt x="1823064" y="1936988"/>
                </a:cubicBezTo>
                <a:cubicBezTo>
                  <a:pt x="1843377" y="1952978"/>
                  <a:pt x="1867924" y="1991714"/>
                  <a:pt x="1888042" y="2042274"/>
                </a:cubicBezTo>
                <a:cubicBezTo>
                  <a:pt x="1896419" y="2063259"/>
                  <a:pt x="1902483" y="2075850"/>
                  <a:pt x="1909894" y="2084071"/>
                </a:cubicBezTo>
                <a:cubicBezTo>
                  <a:pt x="1911339" y="2060928"/>
                  <a:pt x="1912688" y="2038548"/>
                  <a:pt x="1913265" y="2034100"/>
                </a:cubicBezTo>
                <a:cubicBezTo>
                  <a:pt x="1914324" y="2026379"/>
                  <a:pt x="1928378" y="1978007"/>
                  <a:pt x="1928955" y="1970613"/>
                </a:cubicBezTo>
                <a:cubicBezTo>
                  <a:pt x="1929533" y="1963221"/>
                  <a:pt x="1918848" y="1881983"/>
                  <a:pt x="1918848" y="1881983"/>
                </a:cubicBezTo>
                <a:lnTo>
                  <a:pt x="1923179" y="1880414"/>
                </a:lnTo>
                <a:cubicBezTo>
                  <a:pt x="1923179" y="1880414"/>
                  <a:pt x="1933287" y="1961786"/>
                  <a:pt x="1935115" y="1963384"/>
                </a:cubicBezTo>
                <a:cubicBezTo>
                  <a:pt x="1936850" y="1964991"/>
                  <a:pt x="1938871" y="1955212"/>
                  <a:pt x="1938871" y="1955212"/>
                </a:cubicBezTo>
                <a:lnTo>
                  <a:pt x="1939641" y="1960871"/>
                </a:lnTo>
                <a:cubicBezTo>
                  <a:pt x="1939641" y="1960871"/>
                  <a:pt x="1924238" y="2012441"/>
                  <a:pt x="1918848" y="2033475"/>
                </a:cubicBezTo>
                <a:cubicBezTo>
                  <a:pt x="1916248" y="2043352"/>
                  <a:pt x="1914901" y="2066906"/>
                  <a:pt x="1914227" y="2088787"/>
                </a:cubicBezTo>
                <a:cubicBezTo>
                  <a:pt x="1917115" y="2091031"/>
                  <a:pt x="1920389" y="2092976"/>
                  <a:pt x="1923950" y="2094130"/>
                </a:cubicBezTo>
                <a:cubicBezTo>
                  <a:pt x="1932325" y="2112131"/>
                  <a:pt x="1947727" y="2136844"/>
                  <a:pt x="1959086" y="2206644"/>
                </a:cubicBezTo>
                <a:cubicBezTo>
                  <a:pt x="1960241" y="2213509"/>
                  <a:pt x="1961205" y="2226293"/>
                  <a:pt x="1962263" y="2237132"/>
                </a:cubicBezTo>
                <a:cubicBezTo>
                  <a:pt x="1971409" y="2237565"/>
                  <a:pt x="1980841" y="2238133"/>
                  <a:pt x="1998363" y="2239019"/>
                </a:cubicBezTo>
                <a:cubicBezTo>
                  <a:pt x="2023007" y="2240269"/>
                  <a:pt x="2071331" y="2235255"/>
                  <a:pt x="2071331" y="2235246"/>
                </a:cubicBezTo>
                <a:cubicBezTo>
                  <a:pt x="2071331" y="2235246"/>
                  <a:pt x="2109357" y="2231934"/>
                  <a:pt x="2163937" y="2197846"/>
                </a:cubicBezTo>
                <a:cubicBezTo>
                  <a:pt x="2165093" y="2080605"/>
                  <a:pt x="2165381" y="2037277"/>
                  <a:pt x="2166922" y="1888269"/>
                </a:cubicBezTo>
                <a:cubicBezTo>
                  <a:pt x="2161241" y="1857051"/>
                  <a:pt x="2142857" y="1756521"/>
                  <a:pt x="2142566" y="1754701"/>
                </a:cubicBezTo>
                <a:cubicBezTo>
                  <a:pt x="2126586" y="1739250"/>
                  <a:pt x="2105795" y="1719729"/>
                  <a:pt x="2090198" y="1708812"/>
                </a:cubicBezTo>
                <a:cubicBezTo>
                  <a:pt x="2065747" y="1691744"/>
                  <a:pt x="1991623" y="1654923"/>
                  <a:pt x="1953504" y="1660093"/>
                </a:cubicBezTo>
                <a:cubicBezTo>
                  <a:pt x="1915479" y="1665271"/>
                  <a:pt x="1872640" y="1669516"/>
                  <a:pt x="1841644" y="1684610"/>
                </a:cubicBezTo>
                <a:cubicBezTo>
                  <a:pt x="1810743" y="1699706"/>
                  <a:pt x="1737869" y="1737191"/>
                  <a:pt x="1717751" y="1746529"/>
                </a:cubicBezTo>
                <a:cubicBezTo>
                  <a:pt x="1689642" y="1759533"/>
                  <a:pt x="1649114" y="1792091"/>
                  <a:pt x="1649114" y="1792101"/>
                </a:cubicBezTo>
                <a:lnTo>
                  <a:pt x="1660570" y="1760987"/>
                </a:lnTo>
                <a:lnTo>
                  <a:pt x="1685021" y="1747472"/>
                </a:lnTo>
                <a:cubicBezTo>
                  <a:pt x="1685021" y="1747472"/>
                  <a:pt x="1659414" y="1739886"/>
                  <a:pt x="1644301" y="1737411"/>
                </a:cubicBezTo>
                <a:cubicBezTo>
                  <a:pt x="1629285" y="1734929"/>
                  <a:pt x="1611955" y="1726284"/>
                  <a:pt x="1596937" y="1729865"/>
                </a:cubicBezTo>
                <a:cubicBezTo>
                  <a:pt x="1591644" y="1731126"/>
                  <a:pt x="1563920" y="1717639"/>
                  <a:pt x="1548518" y="1718871"/>
                </a:cubicBezTo>
                <a:cubicBezTo>
                  <a:pt x="1533212" y="1720095"/>
                  <a:pt x="1519446" y="1722367"/>
                  <a:pt x="1503369" y="1715098"/>
                </a:cubicBezTo>
                <a:cubicBezTo>
                  <a:pt x="1487197" y="1707831"/>
                  <a:pt x="1459473" y="1671414"/>
                  <a:pt x="1459473" y="1671414"/>
                </a:cubicBezTo>
                <a:cubicBezTo>
                  <a:pt x="1459473" y="1671414"/>
                  <a:pt x="1496535" y="1692841"/>
                  <a:pt x="1505102" y="1697184"/>
                </a:cubicBezTo>
                <a:cubicBezTo>
                  <a:pt x="1513671" y="1701524"/>
                  <a:pt x="1527821" y="1701843"/>
                  <a:pt x="1540239" y="1702207"/>
                </a:cubicBezTo>
                <a:cubicBezTo>
                  <a:pt x="1552657" y="1702574"/>
                  <a:pt x="1600885" y="1710131"/>
                  <a:pt x="1619945" y="1716984"/>
                </a:cubicBezTo>
                <a:cubicBezTo>
                  <a:pt x="1639006" y="1723839"/>
                  <a:pt x="1670101" y="1723608"/>
                  <a:pt x="1682614" y="1724214"/>
                </a:cubicBezTo>
                <a:cubicBezTo>
                  <a:pt x="1695129" y="1724811"/>
                  <a:pt x="1713515" y="1721693"/>
                  <a:pt x="1713515" y="1721693"/>
                </a:cubicBezTo>
                <a:cubicBezTo>
                  <a:pt x="1713515" y="1721693"/>
                  <a:pt x="1683096" y="1678324"/>
                  <a:pt x="1665575" y="1647838"/>
                </a:cubicBezTo>
                <a:cubicBezTo>
                  <a:pt x="1648055" y="1617360"/>
                  <a:pt x="1636022" y="1593775"/>
                  <a:pt x="1636022" y="1593785"/>
                </a:cubicBezTo>
                <a:cubicBezTo>
                  <a:pt x="1636022" y="1593785"/>
                  <a:pt x="1596937" y="1546037"/>
                  <a:pt x="1579323" y="1514261"/>
                </a:cubicBezTo>
                <a:cubicBezTo>
                  <a:pt x="1561610" y="1482494"/>
                  <a:pt x="1534269" y="1379750"/>
                  <a:pt x="1534269" y="1379750"/>
                </a:cubicBezTo>
                <a:cubicBezTo>
                  <a:pt x="1534269" y="1379750"/>
                  <a:pt x="1573065" y="1467265"/>
                  <a:pt x="1579900" y="1485035"/>
                </a:cubicBezTo>
                <a:cubicBezTo>
                  <a:pt x="1586734" y="1502805"/>
                  <a:pt x="1636408" y="1560469"/>
                  <a:pt x="1636408" y="1560469"/>
                </a:cubicBezTo>
                <a:cubicBezTo>
                  <a:pt x="1636408" y="1560469"/>
                  <a:pt x="1652868" y="1597635"/>
                  <a:pt x="1663939" y="1618920"/>
                </a:cubicBezTo>
                <a:cubicBezTo>
                  <a:pt x="1675106" y="1640214"/>
                  <a:pt x="1692530" y="1656318"/>
                  <a:pt x="1692530" y="1656328"/>
                </a:cubicBezTo>
                <a:cubicBezTo>
                  <a:pt x="1692530" y="1656328"/>
                  <a:pt x="1704948" y="1678499"/>
                  <a:pt x="1712745" y="1688385"/>
                </a:cubicBezTo>
                <a:cubicBezTo>
                  <a:pt x="1720640" y="1698262"/>
                  <a:pt x="1729205" y="1712585"/>
                  <a:pt x="1729205" y="1712585"/>
                </a:cubicBezTo>
                <a:cubicBezTo>
                  <a:pt x="1729205" y="1712585"/>
                  <a:pt x="1759915" y="1695971"/>
                  <a:pt x="1776279" y="1686806"/>
                </a:cubicBezTo>
                <a:cubicBezTo>
                  <a:pt x="1792549" y="1677651"/>
                  <a:pt x="1832018" y="1652517"/>
                  <a:pt x="1837313" y="1640926"/>
                </a:cubicBezTo>
                <a:cubicBezTo>
                  <a:pt x="1842606" y="1629336"/>
                  <a:pt x="1796497" y="1603777"/>
                  <a:pt x="1773682" y="1585295"/>
                </a:cubicBezTo>
                <a:cubicBezTo>
                  <a:pt x="1750771" y="1566812"/>
                  <a:pt x="1692625" y="1513635"/>
                  <a:pt x="1681652" y="1499812"/>
                </a:cubicBezTo>
                <a:cubicBezTo>
                  <a:pt x="1670581" y="1485988"/>
                  <a:pt x="1646419" y="1464223"/>
                  <a:pt x="1649883" y="1457060"/>
                </a:cubicBezTo>
                <a:cubicBezTo>
                  <a:pt x="1653445" y="1449907"/>
                  <a:pt x="1689930" y="1485661"/>
                  <a:pt x="1689930" y="1485661"/>
                </a:cubicBezTo>
                <a:cubicBezTo>
                  <a:pt x="1689930" y="1485661"/>
                  <a:pt x="1744320" y="1537114"/>
                  <a:pt x="1763766" y="1553864"/>
                </a:cubicBezTo>
                <a:cubicBezTo>
                  <a:pt x="1783115" y="1570615"/>
                  <a:pt x="1826337" y="1597876"/>
                  <a:pt x="1857527" y="1602892"/>
                </a:cubicBezTo>
                <a:cubicBezTo>
                  <a:pt x="1888717" y="1607907"/>
                  <a:pt x="1923468" y="1617899"/>
                  <a:pt x="1937427" y="1605722"/>
                </a:cubicBezTo>
                <a:cubicBezTo>
                  <a:pt x="1951482" y="1593555"/>
                  <a:pt x="1930112" y="1543496"/>
                  <a:pt x="1930112" y="1543496"/>
                </a:cubicBezTo>
                <a:cubicBezTo>
                  <a:pt x="1930112" y="1543496"/>
                  <a:pt x="1915189" y="1502460"/>
                  <a:pt x="1906334" y="1475293"/>
                </a:cubicBezTo>
                <a:cubicBezTo>
                  <a:pt x="1890545" y="1427026"/>
                  <a:pt x="1863014" y="1349370"/>
                  <a:pt x="1850981" y="1326324"/>
                </a:cubicBezTo>
                <a:cubicBezTo>
                  <a:pt x="1838564" y="1302604"/>
                  <a:pt x="1779361" y="1235806"/>
                  <a:pt x="1779361" y="1235806"/>
                </a:cubicBezTo>
                <a:lnTo>
                  <a:pt x="1799672" y="1224802"/>
                </a:lnTo>
                <a:cubicBezTo>
                  <a:pt x="1799672" y="1224802"/>
                  <a:pt x="1812572" y="1239444"/>
                  <a:pt x="1831344" y="1257176"/>
                </a:cubicBezTo>
                <a:cubicBezTo>
                  <a:pt x="1849345" y="1274138"/>
                  <a:pt x="1870041" y="1280116"/>
                  <a:pt x="1870041" y="1280116"/>
                </a:cubicBezTo>
                <a:cubicBezTo>
                  <a:pt x="1870041" y="1280116"/>
                  <a:pt x="1890065" y="1330569"/>
                  <a:pt x="1902771" y="1367804"/>
                </a:cubicBezTo>
                <a:cubicBezTo>
                  <a:pt x="1915383" y="1405039"/>
                  <a:pt x="1943204" y="1485978"/>
                  <a:pt x="1943204" y="1485978"/>
                </a:cubicBezTo>
                <a:cubicBezTo>
                  <a:pt x="1943204" y="1485978"/>
                  <a:pt x="1965246" y="1520268"/>
                  <a:pt x="1982864" y="1543179"/>
                </a:cubicBezTo>
                <a:cubicBezTo>
                  <a:pt x="2000481" y="1566090"/>
                  <a:pt x="2012031" y="1597867"/>
                  <a:pt x="2012031" y="1597867"/>
                </a:cubicBezTo>
                <a:cubicBezTo>
                  <a:pt x="2012031" y="1597867"/>
                  <a:pt x="2035136" y="1613230"/>
                  <a:pt x="2059008" y="1628979"/>
                </a:cubicBezTo>
                <a:cubicBezTo>
                  <a:pt x="2080188" y="1642909"/>
                  <a:pt x="2110991" y="1659640"/>
                  <a:pt x="2119367" y="1664183"/>
                </a:cubicBezTo>
                <a:lnTo>
                  <a:pt x="2046398" y="1398916"/>
                </a:lnTo>
                <a:lnTo>
                  <a:pt x="2027531" y="1387605"/>
                </a:lnTo>
                <a:lnTo>
                  <a:pt x="2025508" y="1362153"/>
                </a:lnTo>
                <a:lnTo>
                  <a:pt x="2036675" y="1363722"/>
                </a:lnTo>
                <a:cubicBezTo>
                  <a:pt x="2036675" y="1363722"/>
                  <a:pt x="1993838" y="1247089"/>
                  <a:pt x="1959471" y="1134920"/>
                </a:cubicBezTo>
                <a:cubicBezTo>
                  <a:pt x="1933096" y="1109526"/>
                  <a:pt x="1872063" y="1061836"/>
                  <a:pt x="1836541" y="1057292"/>
                </a:cubicBezTo>
                <a:cubicBezTo>
                  <a:pt x="1798421" y="1052412"/>
                  <a:pt x="1755776" y="1045163"/>
                  <a:pt x="1723719" y="1051949"/>
                </a:cubicBezTo>
                <a:cubicBezTo>
                  <a:pt x="1691568" y="1058727"/>
                  <a:pt x="1615806" y="1076613"/>
                  <a:pt x="1594918" y="1080551"/>
                </a:cubicBezTo>
                <a:cubicBezTo>
                  <a:pt x="1565941" y="1086018"/>
                  <a:pt x="1522622" y="1107581"/>
                  <a:pt x="1522527" y="1107571"/>
                </a:cubicBezTo>
                <a:lnTo>
                  <a:pt x="1537063" y="1079915"/>
                </a:lnTo>
                <a:lnTo>
                  <a:pt x="1562669" y="1073003"/>
                </a:lnTo>
                <a:cubicBezTo>
                  <a:pt x="1562669" y="1073003"/>
                  <a:pt x="1538313" y="1058640"/>
                  <a:pt x="1523777" y="1052259"/>
                </a:cubicBezTo>
                <a:cubicBezTo>
                  <a:pt x="1509241" y="1045886"/>
                  <a:pt x="1492877" y="1032851"/>
                  <a:pt x="1477763" y="1032456"/>
                </a:cubicBezTo>
                <a:cubicBezTo>
                  <a:pt x="1472468" y="1032331"/>
                  <a:pt x="1446381" y="1011701"/>
                  <a:pt x="1431171" y="1008890"/>
                </a:cubicBezTo>
                <a:cubicBezTo>
                  <a:pt x="1415865" y="1006079"/>
                  <a:pt x="1402098" y="1004886"/>
                  <a:pt x="1386890" y="993489"/>
                </a:cubicBezTo>
                <a:cubicBezTo>
                  <a:pt x="1371777" y="982090"/>
                  <a:pt x="1348095" y="938801"/>
                  <a:pt x="1348095" y="938801"/>
                </a:cubicBezTo>
                <a:cubicBezTo>
                  <a:pt x="1347998" y="938801"/>
                  <a:pt x="1382269" y="969662"/>
                  <a:pt x="1390259" y="976199"/>
                </a:cubicBezTo>
                <a:cubicBezTo>
                  <a:pt x="1398344" y="982735"/>
                  <a:pt x="1412399" y="986730"/>
                  <a:pt x="1424626" y="990340"/>
                </a:cubicBezTo>
                <a:cubicBezTo>
                  <a:pt x="1436850" y="993959"/>
                  <a:pt x="1483443" y="1014107"/>
                  <a:pt x="1501541" y="1025863"/>
                </a:cubicBezTo>
                <a:cubicBezTo>
                  <a:pt x="1519638" y="1037607"/>
                  <a:pt x="1550539" y="1045867"/>
                  <a:pt x="1562861" y="1049746"/>
                </a:cubicBezTo>
                <a:cubicBezTo>
                  <a:pt x="1575182" y="1053625"/>
                  <a:pt x="1593377" y="1055088"/>
                  <a:pt x="1593377" y="1055088"/>
                </a:cubicBezTo>
                <a:cubicBezTo>
                  <a:pt x="1593377" y="1055088"/>
                  <a:pt x="1567962" y="1004242"/>
                  <a:pt x="1553908" y="969605"/>
                </a:cubicBezTo>
                <a:cubicBezTo>
                  <a:pt x="1539854" y="934959"/>
                  <a:pt x="1530517" y="908632"/>
                  <a:pt x="1530517" y="908632"/>
                </a:cubicBezTo>
                <a:cubicBezTo>
                  <a:pt x="1530517" y="908632"/>
                  <a:pt x="1496823" y="851238"/>
                  <a:pt x="1482673" y="815282"/>
                </a:cubicBezTo>
                <a:cubicBezTo>
                  <a:pt x="1468617" y="779328"/>
                  <a:pt x="1452350" y="670715"/>
                  <a:pt x="1452350" y="670712"/>
                </a:cubicBezTo>
                <a:cubicBezTo>
                  <a:pt x="1452350" y="670712"/>
                  <a:pt x="1481324" y="767364"/>
                  <a:pt x="1486233" y="786683"/>
                </a:cubicBezTo>
                <a:cubicBezTo>
                  <a:pt x="1491240" y="806013"/>
                  <a:pt x="1534079" y="875939"/>
                  <a:pt x="1534079" y="875939"/>
                </a:cubicBezTo>
                <a:cubicBezTo>
                  <a:pt x="1534079" y="875939"/>
                  <a:pt x="1546495" y="917093"/>
                  <a:pt x="1555256" y="941004"/>
                </a:cubicBezTo>
                <a:cubicBezTo>
                  <a:pt x="1564016" y="964918"/>
                  <a:pt x="1579708" y="985007"/>
                  <a:pt x="1579708" y="984997"/>
                </a:cubicBezTo>
                <a:cubicBezTo>
                  <a:pt x="1579708" y="985007"/>
                  <a:pt x="1589431" y="1009968"/>
                  <a:pt x="1596169" y="1021771"/>
                </a:cubicBezTo>
                <a:cubicBezTo>
                  <a:pt x="1602906" y="1033583"/>
                  <a:pt x="1610031" y="1050380"/>
                  <a:pt x="1610031" y="1050370"/>
                </a:cubicBezTo>
                <a:cubicBezTo>
                  <a:pt x="1610031" y="1050370"/>
                  <a:pt x="1641798" y="1041948"/>
                  <a:pt x="1658837" y="1037172"/>
                </a:cubicBezTo>
                <a:cubicBezTo>
                  <a:pt x="1675876" y="1032399"/>
                  <a:pt x="1717655" y="1017679"/>
                  <a:pt x="1724105" y="1007630"/>
                </a:cubicBezTo>
                <a:cubicBezTo>
                  <a:pt x="1730458" y="997590"/>
                  <a:pt x="1687620" y="960498"/>
                  <a:pt x="1666922" y="936288"/>
                </a:cubicBezTo>
                <a:cubicBezTo>
                  <a:pt x="1646322" y="912067"/>
                  <a:pt x="1594436" y="844384"/>
                  <a:pt x="1585001" y="827856"/>
                </a:cubicBezTo>
                <a:cubicBezTo>
                  <a:pt x="1575664" y="811336"/>
                  <a:pt x="1554293" y="783400"/>
                  <a:pt x="1558433" y="777258"/>
                </a:cubicBezTo>
                <a:cubicBezTo>
                  <a:pt x="1562669" y="771116"/>
                  <a:pt x="1594821" y="816227"/>
                  <a:pt x="1594724" y="816227"/>
                </a:cubicBezTo>
                <a:cubicBezTo>
                  <a:pt x="1594724" y="816227"/>
                  <a:pt x="1643242" y="881052"/>
                  <a:pt x="1660570" y="902663"/>
                </a:cubicBezTo>
                <a:cubicBezTo>
                  <a:pt x="1677994" y="924265"/>
                  <a:pt x="1717461" y="962462"/>
                  <a:pt x="1747689" y="975574"/>
                </a:cubicBezTo>
                <a:cubicBezTo>
                  <a:pt x="1777917" y="988685"/>
                  <a:pt x="1811319" y="1007793"/>
                  <a:pt x="1826434" y="999457"/>
                </a:cubicBezTo>
                <a:cubicBezTo>
                  <a:pt x="1841451" y="991120"/>
                  <a:pt x="1825664" y="935971"/>
                  <a:pt x="1825567" y="935971"/>
                </a:cubicBezTo>
                <a:cubicBezTo>
                  <a:pt x="1825567" y="935971"/>
                  <a:pt x="1815267" y="891862"/>
                  <a:pt x="1809395" y="862741"/>
                </a:cubicBezTo>
                <a:cubicBezTo>
                  <a:pt x="1798807" y="811008"/>
                  <a:pt x="1779744" y="727082"/>
                  <a:pt x="1770312" y="701198"/>
                </a:cubicBezTo>
                <a:cubicBezTo>
                  <a:pt x="1760492" y="674560"/>
                  <a:pt x="1708991" y="593080"/>
                  <a:pt x="1708991" y="593083"/>
                </a:cubicBezTo>
                <a:lnTo>
                  <a:pt x="1730266" y="587740"/>
                </a:lnTo>
                <a:cubicBezTo>
                  <a:pt x="1730266" y="587737"/>
                  <a:pt x="1741335" y="605569"/>
                  <a:pt x="1757990" y="627970"/>
                </a:cubicBezTo>
                <a:cubicBezTo>
                  <a:pt x="1773872" y="649399"/>
                  <a:pt x="1793897" y="660656"/>
                  <a:pt x="1793897" y="660655"/>
                </a:cubicBezTo>
                <a:cubicBezTo>
                  <a:pt x="1793897" y="660655"/>
                  <a:pt x="1808529" y="715533"/>
                  <a:pt x="1817095" y="755571"/>
                </a:cubicBezTo>
                <a:cubicBezTo>
                  <a:pt x="1825664" y="795607"/>
                  <a:pt x="1844629" y="882851"/>
                  <a:pt x="1844629" y="882860"/>
                </a:cubicBezTo>
                <a:cubicBezTo>
                  <a:pt x="1844629" y="882860"/>
                  <a:pt x="1862821" y="922589"/>
                  <a:pt x="1877742" y="949803"/>
                </a:cubicBezTo>
                <a:cubicBezTo>
                  <a:pt x="1892760" y="977017"/>
                  <a:pt x="1900750" y="1011086"/>
                  <a:pt x="1900750" y="1011086"/>
                </a:cubicBezTo>
                <a:cubicBezTo>
                  <a:pt x="1900750" y="1011086"/>
                  <a:pt x="1917983" y="1028385"/>
                  <a:pt x="1933481" y="1043777"/>
                </a:cubicBezTo>
                <a:cubicBezTo>
                  <a:pt x="1926548" y="1015717"/>
                  <a:pt x="1920966" y="989725"/>
                  <a:pt x="1919040" y="970549"/>
                </a:cubicBezTo>
                <a:cubicBezTo>
                  <a:pt x="1907488" y="856176"/>
                  <a:pt x="1952059" y="0"/>
                  <a:pt x="1952059"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51" name="Google Shape;1551;p14"/>
          <p:cNvSpPr/>
          <p:nvPr/>
        </p:nvSpPr>
        <p:spPr>
          <a:xfrm>
            <a:off x="15187" y="6413241"/>
            <a:ext cx="12176814" cy="444760"/>
          </a:xfrm>
          <a:custGeom>
            <a:rect b="b" l="l" r="r" t="t"/>
            <a:pathLst>
              <a:path extrusionOk="0" h="444760" w="12176814">
                <a:moveTo>
                  <a:pt x="8100599" y="114"/>
                </a:moveTo>
                <a:cubicBezTo>
                  <a:pt x="8145369" y="-533"/>
                  <a:pt x="8190059" y="1550"/>
                  <a:pt x="8234619" y="7090"/>
                </a:cubicBezTo>
                <a:cubicBezTo>
                  <a:pt x="8732239" y="68948"/>
                  <a:pt x="9242163" y="94027"/>
                  <a:pt x="9738061" y="182417"/>
                </a:cubicBezTo>
                <a:cubicBezTo>
                  <a:pt x="9873505" y="206560"/>
                  <a:pt x="10015015" y="170643"/>
                  <a:pt x="10150844" y="191774"/>
                </a:cubicBezTo>
                <a:cubicBezTo>
                  <a:pt x="10832445" y="297779"/>
                  <a:pt x="11396124" y="215577"/>
                  <a:pt x="12050438" y="196427"/>
                </a:cubicBezTo>
                <a:lnTo>
                  <a:pt x="12176814" y="194833"/>
                </a:lnTo>
                <a:lnTo>
                  <a:pt x="12176814" y="444760"/>
                </a:lnTo>
                <a:lnTo>
                  <a:pt x="23606" y="444760"/>
                </a:lnTo>
                <a:lnTo>
                  <a:pt x="14221" y="401145"/>
                </a:lnTo>
                <a:cubicBezTo>
                  <a:pt x="-409" y="328317"/>
                  <a:pt x="-9005" y="260838"/>
                  <a:pt x="15137" y="282233"/>
                </a:cubicBezTo>
                <a:cubicBezTo>
                  <a:pt x="15137" y="282233"/>
                  <a:pt x="242118" y="257310"/>
                  <a:pt x="380237" y="250428"/>
                </a:cubicBezTo>
                <a:cubicBezTo>
                  <a:pt x="736456" y="232666"/>
                  <a:pt x="1075136" y="300745"/>
                  <a:pt x="1430189" y="302814"/>
                </a:cubicBezTo>
                <a:cubicBezTo>
                  <a:pt x="1760665" y="304740"/>
                  <a:pt x="2098169" y="254017"/>
                  <a:pt x="2427231" y="229981"/>
                </a:cubicBezTo>
                <a:cubicBezTo>
                  <a:pt x="3112221" y="179942"/>
                  <a:pt x="3816610" y="249041"/>
                  <a:pt x="4505498" y="281434"/>
                </a:cubicBezTo>
                <a:cubicBezTo>
                  <a:pt x="4744408" y="292668"/>
                  <a:pt x="5002841" y="372288"/>
                  <a:pt x="5242761" y="341254"/>
                </a:cubicBezTo>
                <a:cubicBezTo>
                  <a:pt x="5878676" y="259005"/>
                  <a:pt x="6523254" y="212066"/>
                  <a:pt x="7166197" y="165099"/>
                </a:cubicBezTo>
                <a:cubicBezTo>
                  <a:pt x="7469928" y="142911"/>
                  <a:pt x="7787211" y="4643"/>
                  <a:pt x="8100599" y="114"/>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1552" name="Google Shape;1552;p14"/>
          <p:cNvGrpSpPr/>
          <p:nvPr/>
        </p:nvGrpSpPr>
        <p:grpSpPr>
          <a:xfrm>
            <a:off x="11159422" y="5649760"/>
            <a:ext cx="391691" cy="372774"/>
            <a:chOff x="7020177" y="3577447"/>
            <a:chExt cx="247077" cy="235144"/>
          </a:xfrm>
        </p:grpSpPr>
        <p:sp>
          <p:nvSpPr>
            <p:cNvPr id="1553" name="Google Shape;1553;p14"/>
            <p:cNvSpPr/>
            <p:nvPr/>
          </p:nvSpPr>
          <p:spPr>
            <a:xfrm>
              <a:off x="7072589" y="3677259"/>
              <a:ext cx="68987" cy="54609"/>
            </a:xfrm>
            <a:custGeom>
              <a:rect b="b" l="l" r="r" t="t"/>
              <a:pathLst>
                <a:path extrusionOk="0" h="54609" w="68987">
                  <a:moveTo>
                    <a:pt x="17479" y="2996"/>
                  </a:moveTo>
                  <a:cubicBezTo>
                    <a:pt x="31566" y="-2226"/>
                    <a:pt x="63020" y="-1558"/>
                    <a:pt x="68242" y="12572"/>
                  </a:cubicBezTo>
                  <a:cubicBezTo>
                    <a:pt x="73464" y="26702"/>
                    <a:pt x="50026" y="47639"/>
                    <a:pt x="35878" y="52862"/>
                  </a:cubicBezTo>
                  <a:cubicBezTo>
                    <a:pt x="21729" y="58078"/>
                    <a:pt x="6974" y="51265"/>
                    <a:pt x="1752" y="37140"/>
                  </a:cubicBezTo>
                  <a:cubicBezTo>
                    <a:pt x="-3470" y="23011"/>
                    <a:pt x="3331" y="8213"/>
                    <a:pt x="17479" y="2996"/>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54" name="Google Shape;1554;p14"/>
            <p:cNvSpPr/>
            <p:nvPr/>
          </p:nvSpPr>
          <p:spPr>
            <a:xfrm>
              <a:off x="7130524" y="3644987"/>
              <a:ext cx="78254" cy="71809"/>
            </a:xfrm>
            <a:custGeom>
              <a:rect b="b" l="l" r="r" t="t"/>
              <a:pathLst>
                <a:path extrusionOk="0" h="71809" w="78254">
                  <a:moveTo>
                    <a:pt x="21298" y="3001"/>
                  </a:moveTo>
                  <a:cubicBezTo>
                    <a:pt x="41214" y="-4365"/>
                    <a:pt x="69996" y="1993"/>
                    <a:pt x="76797" y="20276"/>
                  </a:cubicBezTo>
                  <a:cubicBezTo>
                    <a:pt x="83538" y="38565"/>
                    <a:pt x="65807" y="62119"/>
                    <a:pt x="45829" y="69491"/>
                  </a:cubicBezTo>
                  <a:cubicBezTo>
                    <a:pt x="25913" y="76857"/>
                    <a:pt x="9578" y="65890"/>
                    <a:pt x="2778" y="47607"/>
                  </a:cubicBezTo>
                  <a:cubicBezTo>
                    <a:pt x="-3962" y="29323"/>
                    <a:pt x="1320" y="10372"/>
                    <a:pt x="21298" y="3001"/>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55" name="Google Shape;1555;p14"/>
            <p:cNvSpPr/>
            <p:nvPr/>
          </p:nvSpPr>
          <p:spPr>
            <a:xfrm>
              <a:off x="7020177" y="3577447"/>
              <a:ext cx="193642" cy="113033"/>
            </a:xfrm>
            <a:custGeom>
              <a:rect b="b" l="l" r="r" t="t"/>
              <a:pathLst>
                <a:path extrusionOk="0" h="113033" w="193642">
                  <a:moveTo>
                    <a:pt x="137596" y="38115"/>
                  </a:moveTo>
                  <a:lnTo>
                    <a:pt x="108814" y="93141"/>
                  </a:lnTo>
                  <a:lnTo>
                    <a:pt x="121748" y="94969"/>
                  </a:lnTo>
                  <a:lnTo>
                    <a:pt x="149558" y="45019"/>
                  </a:lnTo>
                  <a:lnTo>
                    <a:pt x="182651" y="19564"/>
                  </a:lnTo>
                  <a:lnTo>
                    <a:pt x="193642" y="3230"/>
                  </a:lnTo>
                  <a:lnTo>
                    <a:pt x="189634" y="0"/>
                  </a:lnTo>
                  <a:lnTo>
                    <a:pt x="177733" y="13838"/>
                  </a:lnTo>
                  <a:lnTo>
                    <a:pt x="137596" y="38115"/>
                  </a:lnTo>
                  <a:close/>
                  <a:moveTo>
                    <a:pt x="911" y="95212"/>
                  </a:moveTo>
                  <a:lnTo>
                    <a:pt x="11840" y="94022"/>
                  </a:lnTo>
                  <a:lnTo>
                    <a:pt x="43234" y="76753"/>
                  </a:lnTo>
                  <a:lnTo>
                    <a:pt x="83068" y="113034"/>
                  </a:lnTo>
                  <a:lnTo>
                    <a:pt x="92419" y="97313"/>
                  </a:lnTo>
                  <a:lnTo>
                    <a:pt x="43719" y="65246"/>
                  </a:lnTo>
                  <a:lnTo>
                    <a:pt x="10626" y="90694"/>
                  </a:lnTo>
                  <a:lnTo>
                    <a:pt x="0" y="92722"/>
                  </a:lnTo>
                  <a:lnTo>
                    <a:pt x="911" y="9521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56" name="Google Shape;1556;p14"/>
            <p:cNvSpPr/>
            <p:nvPr/>
          </p:nvSpPr>
          <p:spPr>
            <a:xfrm>
              <a:off x="7039729" y="3613133"/>
              <a:ext cx="114642" cy="199458"/>
            </a:xfrm>
            <a:custGeom>
              <a:rect b="b" l="l" r="r" t="t"/>
              <a:pathLst>
                <a:path extrusionOk="0" h="199458" w="114642">
                  <a:moveTo>
                    <a:pt x="0" y="2581"/>
                  </a:moveTo>
                  <a:lnTo>
                    <a:pt x="18338" y="13765"/>
                  </a:lnTo>
                  <a:lnTo>
                    <a:pt x="58779" y="26201"/>
                  </a:lnTo>
                  <a:lnTo>
                    <a:pt x="69284" y="72399"/>
                  </a:lnTo>
                  <a:lnTo>
                    <a:pt x="79242" y="68713"/>
                  </a:lnTo>
                  <a:lnTo>
                    <a:pt x="69223" y="18575"/>
                  </a:lnTo>
                  <a:lnTo>
                    <a:pt x="21557" y="9739"/>
                  </a:lnTo>
                  <a:lnTo>
                    <a:pt x="1883" y="0"/>
                  </a:lnTo>
                  <a:lnTo>
                    <a:pt x="0" y="2581"/>
                  </a:lnTo>
                  <a:close/>
                  <a:moveTo>
                    <a:pt x="72502" y="198718"/>
                  </a:moveTo>
                  <a:lnTo>
                    <a:pt x="79121" y="178322"/>
                  </a:lnTo>
                  <a:lnTo>
                    <a:pt x="101770" y="142550"/>
                  </a:lnTo>
                  <a:lnTo>
                    <a:pt x="79728" y="100653"/>
                  </a:lnTo>
                  <a:lnTo>
                    <a:pt x="89686" y="96967"/>
                  </a:lnTo>
                  <a:lnTo>
                    <a:pt x="114643" y="141573"/>
                  </a:lnTo>
                  <a:lnTo>
                    <a:pt x="84221" y="179275"/>
                  </a:lnTo>
                  <a:lnTo>
                    <a:pt x="75599" y="199459"/>
                  </a:lnTo>
                  <a:lnTo>
                    <a:pt x="72502" y="198718"/>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57" name="Google Shape;1557;p14"/>
            <p:cNvSpPr/>
            <p:nvPr/>
          </p:nvSpPr>
          <p:spPr>
            <a:xfrm>
              <a:off x="7061043" y="3584885"/>
              <a:ext cx="206211" cy="198305"/>
            </a:xfrm>
            <a:custGeom>
              <a:rect b="b" l="l" r="r" t="t"/>
              <a:pathLst>
                <a:path extrusionOk="0" h="198305" w="206211">
                  <a:moveTo>
                    <a:pt x="66248" y="42870"/>
                  </a:moveTo>
                  <a:lnTo>
                    <a:pt x="51371" y="102213"/>
                  </a:lnTo>
                  <a:lnTo>
                    <a:pt x="68798" y="103337"/>
                  </a:lnTo>
                  <a:lnTo>
                    <a:pt x="74871" y="40629"/>
                  </a:lnTo>
                  <a:lnTo>
                    <a:pt x="58354" y="13693"/>
                  </a:lnTo>
                  <a:lnTo>
                    <a:pt x="57018" y="0"/>
                  </a:lnTo>
                  <a:lnTo>
                    <a:pt x="52889" y="1530"/>
                  </a:lnTo>
                  <a:lnTo>
                    <a:pt x="52525" y="15842"/>
                  </a:lnTo>
                  <a:lnTo>
                    <a:pt x="66248" y="42870"/>
                  </a:lnTo>
                  <a:close/>
                  <a:moveTo>
                    <a:pt x="140936" y="150353"/>
                  </a:moveTo>
                  <a:lnTo>
                    <a:pt x="83310" y="127261"/>
                  </a:lnTo>
                  <a:lnTo>
                    <a:pt x="91933" y="117448"/>
                  </a:lnTo>
                  <a:lnTo>
                    <a:pt x="145550" y="137311"/>
                  </a:lnTo>
                  <a:lnTo>
                    <a:pt x="187266" y="135124"/>
                  </a:lnTo>
                  <a:lnTo>
                    <a:pt x="206212" y="140401"/>
                  </a:lnTo>
                  <a:lnTo>
                    <a:pt x="205240" y="145478"/>
                  </a:lnTo>
                  <a:lnTo>
                    <a:pt x="187206" y="142696"/>
                  </a:lnTo>
                  <a:lnTo>
                    <a:pt x="140936" y="150353"/>
                  </a:lnTo>
                  <a:close/>
                  <a:moveTo>
                    <a:pt x="0" y="195816"/>
                  </a:moveTo>
                  <a:lnTo>
                    <a:pt x="9048" y="189634"/>
                  </a:lnTo>
                  <a:lnTo>
                    <a:pt x="44145" y="182342"/>
                  </a:lnTo>
                  <a:lnTo>
                    <a:pt x="50824" y="128864"/>
                  </a:lnTo>
                  <a:lnTo>
                    <a:pt x="68130" y="134754"/>
                  </a:lnTo>
                  <a:lnTo>
                    <a:pt x="51978" y="190776"/>
                  </a:lnTo>
                  <a:lnTo>
                    <a:pt x="10262" y="192962"/>
                  </a:lnTo>
                  <a:lnTo>
                    <a:pt x="911" y="198306"/>
                  </a:lnTo>
                  <a:lnTo>
                    <a:pt x="0" y="195816"/>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58" name="Google Shape;1558;p14"/>
            <p:cNvSpPr/>
            <p:nvPr/>
          </p:nvSpPr>
          <p:spPr>
            <a:xfrm>
              <a:off x="7062430" y="3690975"/>
              <a:ext cx="129347" cy="94899"/>
            </a:xfrm>
            <a:custGeom>
              <a:rect b="b" l="l" r="r" t="t"/>
              <a:pathLst>
                <a:path extrusionOk="0" h="94899" w="129347">
                  <a:moveTo>
                    <a:pt x="108459" y="54793"/>
                  </a:moveTo>
                  <a:lnTo>
                    <a:pt x="58545" y="19398"/>
                  </a:lnTo>
                  <a:lnTo>
                    <a:pt x="71054" y="7223"/>
                  </a:lnTo>
                  <a:lnTo>
                    <a:pt x="116474" y="50888"/>
                  </a:lnTo>
                  <a:lnTo>
                    <a:pt x="121392" y="82130"/>
                  </a:lnTo>
                  <a:lnTo>
                    <a:pt x="129347" y="93363"/>
                  </a:lnTo>
                  <a:lnTo>
                    <a:pt x="125218" y="94900"/>
                  </a:lnTo>
                  <a:lnTo>
                    <a:pt x="115624" y="84279"/>
                  </a:lnTo>
                  <a:lnTo>
                    <a:pt x="108459" y="54793"/>
                  </a:lnTo>
                  <a:close/>
                  <a:moveTo>
                    <a:pt x="496" y="18183"/>
                  </a:moveTo>
                  <a:lnTo>
                    <a:pt x="33771" y="5899"/>
                  </a:lnTo>
                  <a:cubicBezTo>
                    <a:pt x="31888" y="914"/>
                    <a:pt x="27334" y="-1181"/>
                    <a:pt x="22355" y="659"/>
                  </a:cubicBezTo>
                  <a:lnTo>
                    <a:pt x="14037" y="3732"/>
                  </a:lnTo>
                  <a:cubicBezTo>
                    <a:pt x="1588" y="8334"/>
                    <a:pt x="-1326" y="13198"/>
                    <a:pt x="496" y="18183"/>
                  </a:cubicBezTo>
                  <a:close/>
                  <a:moveTo>
                    <a:pt x="6629" y="34803"/>
                  </a:moveTo>
                  <a:lnTo>
                    <a:pt x="39904" y="22519"/>
                  </a:lnTo>
                  <a:cubicBezTo>
                    <a:pt x="41725" y="27504"/>
                    <a:pt x="39661" y="32059"/>
                    <a:pt x="34682" y="33904"/>
                  </a:cubicBezTo>
                  <a:lnTo>
                    <a:pt x="26363" y="36971"/>
                  </a:lnTo>
                  <a:cubicBezTo>
                    <a:pt x="13854" y="41580"/>
                    <a:pt x="8511" y="39788"/>
                    <a:pt x="6629" y="34803"/>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559" name="Google Shape;1559;p14"/>
          <p:cNvSpPr/>
          <p:nvPr/>
        </p:nvSpPr>
        <p:spPr>
          <a:xfrm>
            <a:off x="15187" y="6413241"/>
            <a:ext cx="12176814" cy="444760"/>
          </a:xfrm>
          <a:custGeom>
            <a:rect b="b" l="l" r="r" t="t"/>
            <a:pathLst>
              <a:path extrusionOk="0" h="444760" w="12176814">
                <a:moveTo>
                  <a:pt x="8100599" y="114"/>
                </a:moveTo>
                <a:cubicBezTo>
                  <a:pt x="8145369" y="-533"/>
                  <a:pt x="8190059" y="1550"/>
                  <a:pt x="8234619" y="7090"/>
                </a:cubicBezTo>
                <a:cubicBezTo>
                  <a:pt x="8732239" y="68948"/>
                  <a:pt x="9242163" y="94027"/>
                  <a:pt x="9738061" y="182417"/>
                </a:cubicBezTo>
                <a:cubicBezTo>
                  <a:pt x="9873505" y="206560"/>
                  <a:pt x="10015015" y="170643"/>
                  <a:pt x="10150844" y="191774"/>
                </a:cubicBezTo>
                <a:cubicBezTo>
                  <a:pt x="10832445" y="297779"/>
                  <a:pt x="11396124" y="215577"/>
                  <a:pt x="12050438" y="196427"/>
                </a:cubicBezTo>
                <a:lnTo>
                  <a:pt x="12176814" y="194833"/>
                </a:lnTo>
                <a:lnTo>
                  <a:pt x="12176814" y="444760"/>
                </a:lnTo>
                <a:lnTo>
                  <a:pt x="23606" y="444760"/>
                </a:lnTo>
                <a:lnTo>
                  <a:pt x="14221" y="401145"/>
                </a:lnTo>
                <a:cubicBezTo>
                  <a:pt x="-409" y="328317"/>
                  <a:pt x="-9005" y="260838"/>
                  <a:pt x="15137" y="282233"/>
                </a:cubicBezTo>
                <a:cubicBezTo>
                  <a:pt x="15137" y="282233"/>
                  <a:pt x="242118" y="257310"/>
                  <a:pt x="380237" y="250428"/>
                </a:cubicBezTo>
                <a:cubicBezTo>
                  <a:pt x="736456" y="232666"/>
                  <a:pt x="1075136" y="300745"/>
                  <a:pt x="1430189" y="302814"/>
                </a:cubicBezTo>
                <a:cubicBezTo>
                  <a:pt x="1760665" y="304740"/>
                  <a:pt x="2098169" y="254017"/>
                  <a:pt x="2427231" y="229981"/>
                </a:cubicBezTo>
                <a:cubicBezTo>
                  <a:pt x="3112221" y="179942"/>
                  <a:pt x="3816610" y="249041"/>
                  <a:pt x="4505498" y="281434"/>
                </a:cubicBezTo>
                <a:cubicBezTo>
                  <a:pt x="4744408" y="292668"/>
                  <a:pt x="5002841" y="372288"/>
                  <a:pt x="5242761" y="341254"/>
                </a:cubicBezTo>
                <a:cubicBezTo>
                  <a:pt x="5878676" y="259005"/>
                  <a:pt x="6523254" y="212066"/>
                  <a:pt x="7166197" y="165099"/>
                </a:cubicBezTo>
                <a:cubicBezTo>
                  <a:pt x="7469928" y="142911"/>
                  <a:pt x="7787211" y="4643"/>
                  <a:pt x="8100599" y="114"/>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1560" name="Google Shape;1560;p14"/>
          <p:cNvGrpSpPr/>
          <p:nvPr/>
        </p:nvGrpSpPr>
        <p:grpSpPr>
          <a:xfrm>
            <a:off x="11159422" y="5649760"/>
            <a:ext cx="391691" cy="372774"/>
            <a:chOff x="7020177" y="3577447"/>
            <a:chExt cx="247077" cy="235144"/>
          </a:xfrm>
        </p:grpSpPr>
        <p:sp>
          <p:nvSpPr>
            <p:cNvPr id="1561" name="Google Shape;1561;p14"/>
            <p:cNvSpPr/>
            <p:nvPr/>
          </p:nvSpPr>
          <p:spPr>
            <a:xfrm>
              <a:off x="7072589" y="3677259"/>
              <a:ext cx="68987" cy="54609"/>
            </a:xfrm>
            <a:custGeom>
              <a:rect b="b" l="l" r="r" t="t"/>
              <a:pathLst>
                <a:path extrusionOk="0" h="54609" w="68987">
                  <a:moveTo>
                    <a:pt x="17479" y="2996"/>
                  </a:moveTo>
                  <a:cubicBezTo>
                    <a:pt x="31566" y="-2226"/>
                    <a:pt x="63020" y="-1558"/>
                    <a:pt x="68242" y="12572"/>
                  </a:cubicBezTo>
                  <a:cubicBezTo>
                    <a:pt x="73464" y="26702"/>
                    <a:pt x="50026" y="47639"/>
                    <a:pt x="35878" y="52862"/>
                  </a:cubicBezTo>
                  <a:cubicBezTo>
                    <a:pt x="21729" y="58078"/>
                    <a:pt x="6974" y="51265"/>
                    <a:pt x="1752" y="37140"/>
                  </a:cubicBezTo>
                  <a:cubicBezTo>
                    <a:pt x="-3470" y="23011"/>
                    <a:pt x="3331" y="8213"/>
                    <a:pt x="17479" y="2996"/>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62" name="Google Shape;1562;p14"/>
            <p:cNvSpPr/>
            <p:nvPr/>
          </p:nvSpPr>
          <p:spPr>
            <a:xfrm>
              <a:off x="7130524" y="3644987"/>
              <a:ext cx="78254" cy="71809"/>
            </a:xfrm>
            <a:custGeom>
              <a:rect b="b" l="l" r="r" t="t"/>
              <a:pathLst>
                <a:path extrusionOk="0" h="71809" w="78254">
                  <a:moveTo>
                    <a:pt x="21298" y="3001"/>
                  </a:moveTo>
                  <a:cubicBezTo>
                    <a:pt x="41214" y="-4365"/>
                    <a:pt x="69996" y="1993"/>
                    <a:pt x="76797" y="20276"/>
                  </a:cubicBezTo>
                  <a:cubicBezTo>
                    <a:pt x="83538" y="38565"/>
                    <a:pt x="65807" y="62119"/>
                    <a:pt x="45829" y="69491"/>
                  </a:cubicBezTo>
                  <a:cubicBezTo>
                    <a:pt x="25913" y="76857"/>
                    <a:pt x="9578" y="65890"/>
                    <a:pt x="2778" y="47607"/>
                  </a:cubicBezTo>
                  <a:cubicBezTo>
                    <a:pt x="-3962" y="29323"/>
                    <a:pt x="1320" y="10372"/>
                    <a:pt x="21298" y="3001"/>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63" name="Google Shape;1563;p14"/>
            <p:cNvSpPr/>
            <p:nvPr/>
          </p:nvSpPr>
          <p:spPr>
            <a:xfrm>
              <a:off x="7020177" y="3577447"/>
              <a:ext cx="193642" cy="113033"/>
            </a:xfrm>
            <a:custGeom>
              <a:rect b="b" l="l" r="r" t="t"/>
              <a:pathLst>
                <a:path extrusionOk="0" h="113033" w="193642">
                  <a:moveTo>
                    <a:pt x="137596" y="38115"/>
                  </a:moveTo>
                  <a:lnTo>
                    <a:pt x="108814" y="93141"/>
                  </a:lnTo>
                  <a:lnTo>
                    <a:pt x="121748" y="94969"/>
                  </a:lnTo>
                  <a:lnTo>
                    <a:pt x="149558" y="45019"/>
                  </a:lnTo>
                  <a:lnTo>
                    <a:pt x="182651" y="19564"/>
                  </a:lnTo>
                  <a:lnTo>
                    <a:pt x="193642" y="3230"/>
                  </a:lnTo>
                  <a:lnTo>
                    <a:pt x="189634" y="0"/>
                  </a:lnTo>
                  <a:lnTo>
                    <a:pt x="177733" y="13838"/>
                  </a:lnTo>
                  <a:lnTo>
                    <a:pt x="137596" y="38115"/>
                  </a:lnTo>
                  <a:close/>
                  <a:moveTo>
                    <a:pt x="911" y="95212"/>
                  </a:moveTo>
                  <a:lnTo>
                    <a:pt x="11840" y="94022"/>
                  </a:lnTo>
                  <a:lnTo>
                    <a:pt x="43234" y="76753"/>
                  </a:lnTo>
                  <a:lnTo>
                    <a:pt x="83068" y="113034"/>
                  </a:lnTo>
                  <a:lnTo>
                    <a:pt x="92419" y="97313"/>
                  </a:lnTo>
                  <a:lnTo>
                    <a:pt x="43719" y="65246"/>
                  </a:lnTo>
                  <a:lnTo>
                    <a:pt x="10626" y="90694"/>
                  </a:lnTo>
                  <a:lnTo>
                    <a:pt x="0" y="92722"/>
                  </a:lnTo>
                  <a:lnTo>
                    <a:pt x="911" y="9521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64" name="Google Shape;1564;p14"/>
            <p:cNvSpPr/>
            <p:nvPr/>
          </p:nvSpPr>
          <p:spPr>
            <a:xfrm>
              <a:off x="7039729" y="3613133"/>
              <a:ext cx="114642" cy="199458"/>
            </a:xfrm>
            <a:custGeom>
              <a:rect b="b" l="l" r="r" t="t"/>
              <a:pathLst>
                <a:path extrusionOk="0" h="199458" w="114642">
                  <a:moveTo>
                    <a:pt x="0" y="2581"/>
                  </a:moveTo>
                  <a:lnTo>
                    <a:pt x="18338" y="13765"/>
                  </a:lnTo>
                  <a:lnTo>
                    <a:pt x="58779" y="26201"/>
                  </a:lnTo>
                  <a:lnTo>
                    <a:pt x="69284" y="72399"/>
                  </a:lnTo>
                  <a:lnTo>
                    <a:pt x="79242" y="68713"/>
                  </a:lnTo>
                  <a:lnTo>
                    <a:pt x="69223" y="18575"/>
                  </a:lnTo>
                  <a:lnTo>
                    <a:pt x="21557" y="9739"/>
                  </a:lnTo>
                  <a:lnTo>
                    <a:pt x="1883" y="0"/>
                  </a:lnTo>
                  <a:lnTo>
                    <a:pt x="0" y="2581"/>
                  </a:lnTo>
                  <a:close/>
                  <a:moveTo>
                    <a:pt x="72502" y="198718"/>
                  </a:moveTo>
                  <a:lnTo>
                    <a:pt x="79121" y="178322"/>
                  </a:lnTo>
                  <a:lnTo>
                    <a:pt x="101770" y="142550"/>
                  </a:lnTo>
                  <a:lnTo>
                    <a:pt x="79728" y="100653"/>
                  </a:lnTo>
                  <a:lnTo>
                    <a:pt x="89686" y="96967"/>
                  </a:lnTo>
                  <a:lnTo>
                    <a:pt x="114643" y="141573"/>
                  </a:lnTo>
                  <a:lnTo>
                    <a:pt x="84221" y="179275"/>
                  </a:lnTo>
                  <a:lnTo>
                    <a:pt x="75599" y="199459"/>
                  </a:lnTo>
                  <a:lnTo>
                    <a:pt x="72502" y="198718"/>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65" name="Google Shape;1565;p14"/>
            <p:cNvSpPr/>
            <p:nvPr/>
          </p:nvSpPr>
          <p:spPr>
            <a:xfrm>
              <a:off x="7061043" y="3584885"/>
              <a:ext cx="206211" cy="198305"/>
            </a:xfrm>
            <a:custGeom>
              <a:rect b="b" l="l" r="r" t="t"/>
              <a:pathLst>
                <a:path extrusionOk="0" h="198305" w="206211">
                  <a:moveTo>
                    <a:pt x="66248" y="42870"/>
                  </a:moveTo>
                  <a:lnTo>
                    <a:pt x="51371" y="102213"/>
                  </a:lnTo>
                  <a:lnTo>
                    <a:pt x="68798" y="103337"/>
                  </a:lnTo>
                  <a:lnTo>
                    <a:pt x="74871" y="40629"/>
                  </a:lnTo>
                  <a:lnTo>
                    <a:pt x="58354" y="13693"/>
                  </a:lnTo>
                  <a:lnTo>
                    <a:pt x="57018" y="0"/>
                  </a:lnTo>
                  <a:lnTo>
                    <a:pt x="52889" y="1530"/>
                  </a:lnTo>
                  <a:lnTo>
                    <a:pt x="52525" y="15842"/>
                  </a:lnTo>
                  <a:lnTo>
                    <a:pt x="66248" y="42870"/>
                  </a:lnTo>
                  <a:close/>
                  <a:moveTo>
                    <a:pt x="140936" y="150353"/>
                  </a:moveTo>
                  <a:lnTo>
                    <a:pt x="83310" y="127261"/>
                  </a:lnTo>
                  <a:lnTo>
                    <a:pt x="91933" y="117448"/>
                  </a:lnTo>
                  <a:lnTo>
                    <a:pt x="145550" y="137311"/>
                  </a:lnTo>
                  <a:lnTo>
                    <a:pt x="187266" y="135124"/>
                  </a:lnTo>
                  <a:lnTo>
                    <a:pt x="206212" y="140401"/>
                  </a:lnTo>
                  <a:lnTo>
                    <a:pt x="205240" y="145478"/>
                  </a:lnTo>
                  <a:lnTo>
                    <a:pt x="187206" y="142696"/>
                  </a:lnTo>
                  <a:lnTo>
                    <a:pt x="140936" y="150353"/>
                  </a:lnTo>
                  <a:close/>
                  <a:moveTo>
                    <a:pt x="0" y="195816"/>
                  </a:moveTo>
                  <a:lnTo>
                    <a:pt x="9048" y="189634"/>
                  </a:lnTo>
                  <a:lnTo>
                    <a:pt x="44145" y="182342"/>
                  </a:lnTo>
                  <a:lnTo>
                    <a:pt x="50824" y="128864"/>
                  </a:lnTo>
                  <a:lnTo>
                    <a:pt x="68130" y="134754"/>
                  </a:lnTo>
                  <a:lnTo>
                    <a:pt x="51978" y="190776"/>
                  </a:lnTo>
                  <a:lnTo>
                    <a:pt x="10262" y="192962"/>
                  </a:lnTo>
                  <a:lnTo>
                    <a:pt x="911" y="198306"/>
                  </a:lnTo>
                  <a:lnTo>
                    <a:pt x="0" y="195816"/>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66" name="Google Shape;1566;p14"/>
            <p:cNvSpPr/>
            <p:nvPr/>
          </p:nvSpPr>
          <p:spPr>
            <a:xfrm>
              <a:off x="7062430" y="3690975"/>
              <a:ext cx="129347" cy="94899"/>
            </a:xfrm>
            <a:custGeom>
              <a:rect b="b" l="l" r="r" t="t"/>
              <a:pathLst>
                <a:path extrusionOk="0" h="94899" w="129347">
                  <a:moveTo>
                    <a:pt x="108459" y="54793"/>
                  </a:moveTo>
                  <a:lnTo>
                    <a:pt x="58545" y="19398"/>
                  </a:lnTo>
                  <a:lnTo>
                    <a:pt x="71054" y="7223"/>
                  </a:lnTo>
                  <a:lnTo>
                    <a:pt x="116474" y="50888"/>
                  </a:lnTo>
                  <a:lnTo>
                    <a:pt x="121392" y="82130"/>
                  </a:lnTo>
                  <a:lnTo>
                    <a:pt x="129347" y="93363"/>
                  </a:lnTo>
                  <a:lnTo>
                    <a:pt x="125218" y="94900"/>
                  </a:lnTo>
                  <a:lnTo>
                    <a:pt x="115624" y="84279"/>
                  </a:lnTo>
                  <a:lnTo>
                    <a:pt x="108459" y="54793"/>
                  </a:lnTo>
                  <a:close/>
                  <a:moveTo>
                    <a:pt x="496" y="18183"/>
                  </a:moveTo>
                  <a:lnTo>
                    <a:pt x="33771" y="5899"/>
                  </a:lnTo>
                  <a:cubicBezTo>
                    <a:pt x="31888" y="914"/>
                    <a:pt x="27334" y="-1181"/>
                    <a:pt x="22355" y="659"/>
                  </a:cubicBezTo>
                  <a:lnTo>
                    <a:pt x="14037" y="3732"/>
                  </a:lnTo>
                  <a:cubicBezTo>
                    <a:pt x="1588" y="8334"/>
                    <a:pt x="-1326" y="13198"/>
                    <a:pt x="496" y="18183"/>
                  </a:cubicBezTo>
                  <a:close/>
                  <a:moveTo>
                    <a:pt x="6629" y="34803"/>
                  </a:moveTo>
                  <a:lnTo>
                    <a:pt x="39904" y="22519"/>
                  </a:lnTo>
                  <a:cubicBezTo>
                    <a:pt x="41725" y="27504"/>
                    <a:pt x="39661" y="32059"/>
                    <a:pt x="34682" y="33904"/>
                  </a:cubicBezTo>
                  <a:lnTo>
                    <a:pt x="26363" y="36971"/>
                  </a:lnTo>
                  <a:cubicBezTo>
                    <a:pt x="13854" y="41580"/>
                    <a:pt x="8511" y="39788"/>
                    <a:pt x="6629" y="34803"/>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567" name="Google Shape;1567;p14"/>
          <p:cNvSpPr/>
          <p:nvPr/>
        </p:nvSpPr>
        <p:spPr>
          <a:xfrm rot="163857">
            <a:off x="9271917" y="1197265"/>
            <a:ext cx="334493" cy="226803"/>
          </a:xfrm>
          <a:custGeom>
            <a:rect b="b" l="l" r="r" t="t"/>
            <a:pathLst>
              <a:path extrusionOk="0" h="154375" w="227675">
                <a:moveTo>
                  <a:pt x="106680" y="3769"/>
                </a:moveTo>
                <a:cubicBezTo>
                  <a:pt x="83820" y="26181"/>
                  <a:pt x="82868" y="49489"/>
                  <a:pt x="108585" y="62040"/>
                </a:cubicBezTo>
                <a:cubicBezTo>
                  <a:pt x="107632" y="50386"/>
                  <a:pt x="125730" y="36938"/>
                  <a:pt x="125730" y="36938"/>
                </a:cubicBezTo>
                <a:cubicBezTo>
                  <a:pt x="125730" y="36938"/>
                  <a:pt x="125730" y="45903"/>
                  <a:pt x="126682" y="48592"/>
                </a:cubicBezTo>
                <a:cubicBezTo>
                  <a:pt x="126682" y="48592"/>
                  <a:pt x="131445" y="49489"/>
                  <a:pt x="136207" y="51282"/>
                </a:cubicBezTo>
                <a:cubicBezTo>
                  <a:pt x="140018" y="53075"/>
                  <a:pt x="142875" y="55764"/>
                  <a:pt x="142875" y="55764"/>
                </a:cubicBezTo>
                <a:cubicBezTo>
                  <a:pt x="145732" y="54868"/>
                  <a:pt x="152400" y="49489"/>
                  <a:pt x="152400" y="49489"/>
                </a:cubicBezTo>
                <a:cubicBezTo>
                  <a:pt x="152400" y="49489"/>
                  <a:pt x="151447" y="71004"/>
                  <a:pt x="140970" y="77280"/>
                </a:cubicBezTo>
                <a:cubicBezTo>
                  <a:pt x="166688" y="89830"/>
                  <a:pt x="186690" y="74590"/>
                  <a:pt x="191452" y="44110"/>
                </a:cubicBezTo>
                <a:cubicBezTo>
                  <a:pt x="205740" y="50386"/>
                  <a:pt x="243840" y="95209"/>
                  <a:pt x="220027" y="148101"/>
                </a:cubicBezTo>
                <a:cubicBezTo>
                  <a:pt x="211455" y="121207"/>
                  <a:pt x="173355" y="123896"/>
                  <a:pt x="163830" y="136447"/>
                </a:cubicBezTo>
                <a:cubicBezTo>
                  <a:pt x="148590" y="121207"/>
                  <a:pt x="119063" y="127482"/>
                  <a:pt x="113347" y="149894"/>
                </a:cubicBezTo>
                <a:cubicBezTo>
                  <a:pt x="108585" y="131964"/>
                  <a:pt x="89535" y="138240"/>
                  <a:pt x="78105" y="154376"/>
                </a:cubicBezTo>
                <a:cubicBezTo>
                  <a:pt x="78105" y="147204"/>
                  <a:pt x="91440" y="124792"/>
                  <a:pt x="57150" y="124792"/>
                </a:cubicBezTo>
                <a:cubicBezTo>
                  <a:pt x="73343" y="113138"/>
                  <a:pt x="66675" y="82658"/>
                  <a:pt x="41910" y="82658"/>
                </a:cubicBezTo>
                <a:cubicBezTo>
                  <a:pt x="53340" y="64729"/>
                  <a:pt x="33338" y="30663"/>
                  <a:pt x="0" y="44110"/>
                </a:cubicBezTo>
                <a:cubicBezTo>
                  <a:pt x="32385" y="-5196"/>
                  <a:pt x="92393" y="-3403"/>
                  <a:pt x="106680" y="3769"/>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568" name="Google Shape;1568;p14"/>
          <p:cNvSpPr/>
          <p:nvPr/>
        </p:nvSpPr>
        <p:spPr>
          <a:xfrm rot="5400000">
            <a:off x="-462658" y="6119355"/>
            <a:ext cx="1131345" cy="114589"/>
          </a:xfrm>
          <a:custGeom>
            <a:rect b="b" l="l" r="r" t="t"/>
            <a:pathLst>
              <a:path extrusionOk="0" h="87640" w="919793">
                <a:moveTo>
                  <a:pt x="657321" y="73442"/>
                </a:moveTo>
                <a:cubicBezTo>
                  <a:pt x="659149" y="73404"/>
                  <a:pt x="660912" y="74128"/>
                  <a:pt x="662179" y="75442"/>
                </a:cubicBezTo>
                <a:cubicBezTo>
                  <a:pt x="663493" y="76709"/>
                  <a:pt x="664217" y="78471"/>
                  <a:pt x="664179" y="80300"/>
                </a:cubicBezTo>
                <a:cubicBezTo>
                  <a:pt x="664198" y="82148"/>
                  <a:pt x="663474" y="83939"/>
                  <a:pt x="662179" y="85253"/>
                </a:cubicBezTo>
                <a:cubicBezTo>
                  <a:pt x="660912" y="86568"/>
                  <a:pt x="659149" y="87291"/>
                  <a:pt x="657321" y="87253"/>
                </a:cubicBezTo>
                <a:cubicBezTo>
                  <a:pt x="655492" y="87291"/>
                  <a:pt x="653730" y="86568"/>
                  <a:pt x="652463" y="85253"/>
                </a:cubicBezTo>
                <a:cubicBezTo>
                  <a:pt x="651168" y="83939"/>
                  <a:pt x="650444" y="82148"/>
                  <a:pt x="650463" y="80300"/>
                </a:cubicBezTo>
                <a:cubicBezTo>
                  <a:pt x="650425" y="78471"/>
                  <a:pt x="651149" y="76709"/>
                  <a:pt x="652463" y="75442"/>
                </a:cubicBezTo>
                <a:cubicBezTo>
                  <a:pt x="653730" y="74128"/>
                  <a:pt x="655492" y="73404"/>
                  <a:pt x="657321" y="73442"/>
                </a:cubicBezTo>
                <a:close/>
                <a:moveTo>
                  <a:pt x="783051" y="31056"/>
                </a:moveTo>
                <a:cubicBezTo>
                  <a:pt x="776688" y="30989"/>
                  <a:pt x="770602" y="33618"/>
                  <a:pt x="766287" y="38295"/>
                </a:cubicBezTo>
                <a:cubicBezTo>
                  <a:pt x="761677" y="42876"/>
                  <a:pt x="759134" y="49134"/>
                  <a:pt x="759238" y="55630"/>
                </a:cubicBezTo>
                <a:cubicBezTo>
                  <a:pt x="759229" y="59935"/>
                  <a:pt x="760343" y="64174"/>
                  <a:pt x="762477" y="67917"/>
                </a:cubicBezTo>
                <a:cubicBezTo>
                  <a:pt x="764468" y="71632"/>
                  <a:pt x="767468" y="74709"/>
                  <a:pt x="771144" y="76776"/>
                </a:cubicBezTo>
                <a:cubicBezTo>
                  <a:pt x="774783" y="78804"/>
                  <a:pt x="778888" y="79852"/>
                  <a:pt x="783051" y="79824"/>
                </a:cubicBezTo>
                <a:cubicBezTo>
                  <a:pt x="787213" y="79843"/>
                  <a:pt x="791319" y="78795"/>
                  <a:pt x="794957" y="76776"/>
                </a:cubicBezTo>
                <a:cubicBezTo>
                  <a:pt x="798586" y="74652"/>
                  <a:pt x="801587" y="71594"/>
                  <a:pt x="803625" y="67917"/>
                </a:cubicBezTo>
                <a:cubicBezTo>
                  <a:pt x="805730" y="64165"/>
                  <a:pt x="806816" y="59926"/>
                  <a:pt x="806768" y="55630"/>
                </a:cubicBezTo>
                <a:cubicBezTo>
                  <a:pt x="806873" y="49134"/>
                  <a:pt x="804330" y="42876"/>
                  <a:pt x="799719" y="38295"/>
                </a:cubicBezTo>
                <a:cubicBezTo>
                  <a:pt x="795452" y="33608"/>
                  <a:pt x="789385" y="30979"/>
                  <a:pt x="783051" y="31056"/>
                </a:cubicBezTo>
                <a:close/>
                <a:moveTo>
                  <a:pt x="124778" y="30960"/>
                </a:moveTo>
                <a:cubicBezTo>
                  <a:pt x="120558" y="30922"/>
                  <a:pt x="116405" y="32046"/>
                  <a:pt x="112776" y="34198"/>
                </a:cubicBezTo>
                <a:cubicBezTo>
                  <a:pt x="109090" y="36332"/>
                  <a:pt x="106061" y="39428"/>
                  <a:pt x="104013" y="43152"/>
                </a:cubicBezTo>
                <a:cubicBezTo>
                  <a:pt x="101851" y="46886"/>
                  <a:pt x="100708" y="51124"/>
                  <a:pt x="100680" y="55439"/>
                </a:cubicBezTo>
                <a:cubicBezTo>
                  <a:pt x="100708" y="59754"/>
                  <a:pt x="101851" y="63993"/>
                  <a:pt x="104013" y="67726"/>
                </a:cubicBezTo>
                <a:cubicBezTo>
                  <a:pt x="106099" y="71489"/>
                  <a:pt x="109157" y="74613"/>
                  <a:pt x="112872" y="76775"/>
                </a:cubicBezTo>
                <a:cubicBezTo>
                  <a:pt x="116462" y="78956"/>
                  <a:pt x="120577" y="80109"/>
                  <a:pt x="124778" y="80109"/>
                </a:cubicBezTo>
                <a:cubicBezTo>
                  <a:pt x="129017" y="80080"/>
                  <a:pt x="133188" y="78966"/>
                  <a:pt x="136875" y="76870"/>
                </a:cubicBezTo>
                <a:cubicBezTo>
                  <a:pt x="140580" y="74822"/>
                  <a:pt x="143638" y="71784"/>
                  <a:pt x="145733" y="68107"/>
                </a:cubicBezTo>
                <a:cubicBezTo>
                  <a:pt x="147857" y="64297"/>
                  <a:pt x="148943" y="59992"/>
                  <a:pt x="148876" y="55630"/>
                </a:cubicBezTo>
                <a:cubicBezTo>
                  <a:pt x="149019" y="49057"/>
                  <a:pt x="146514" y="42714"/>
                  <a:pt x="141923" y="38008"/>
                </a:cubicBezTo>
                <a:cubicBezTo>
                  <a:pt x="137513" y="33484"/>
                  <a:pt x="131474" y="30950"/>
                  <a:pt x="125159" y="30960"/>
                </a:cubicBezTo>
                <a:close/>
                <a:moveTo>
                  <a:pt x="202407" y="30865"/>
                </a:moveTo>
                <a:cubicBezTo>
                  <a:pt x="196739" y="30751"/>
                  <a:pt x="191243" y="32836"/>
                  <a:pt x="187072" y="36675"/>
                </a:cubicBezTo>
                <a:cubicBezTo>
                  <a:pt x="183538" y="40104"/>
                  <a:pt x="181061" y="44467"/>
                  <a:pt x="179928" y="49248"/>
                </a:cubicBezTo>
                <a:lnTo>
                  <a:pt x="225267" y="49248"/>
                </a:lnTo>
                <a:cubicBezTo>
                  <a:pt x="224486" y="45619"/>
                  <a:pt x="222923" y="42209"/>
                  <a:pt x="220695" y="39247"/>
                </a:cubicBezTo>
                <a:cubicBezTo>
                  <a:pt x="218580" y="36618"/>
                  <a:pt x="215875" y="34522"/>
                  <a:pt x="212789" y="33151"/>
                </a:cubicBezTo>
                <a:cubicBezTo>
                  <a:pt x="209541" y="31636"/>
                  <a:pt x="205988" y="30865"/>
                  <a:pt x="202407" y="30865"/>
                </a:cubicBezTo>
                <a:close/>
                <a:moveTo>
                  <a:pt x="599885" y="30675"/>
                </a:moveTo>
                <a:cubicBezTo>
                  <a:pt x="595665" y="30637"/>
                  <a:pt x="591512" y="31761"/>
                  <a:pt x="587883" y="33914"/>
                </a:cubicBezTo>
                <a:cubicBezTo>
                  <a:pt x="584197" y="36047"/>
                  <a:pt x="581168" y="39143"/>
                  <a:pt x="579120" y="42867"/>
                </a:cubicBezTo>
                <a:cubicBezTo>
                  <a:pt x="576958" y="46601"/>
                  <a:pt x="575815" y="50839"/>
                  <a:pt x="575787" y="55154"/>
                </a:cubicBezTo>
                <a:cubicBezTo>
                  <a:pt x="575815" y="59469"/>
                  <a:pt x="576958" y="63708"/>
                  <a:pt x="579120" y="67442"/>
                </a:cubicBezTo>
                <a:cubicBezTo>
                  <a:pt x="581206" y="71204"/>
                  <a:pt x="584264" y="74328"/>
                  <a:pt x="587979" y="76490"/>
                </a:cubicBezTo>
                <a:cubicBezTo>
                  <a:pt x="591569" y="78672"/>
                  <a:pt x="595684" y="79824"/>
                  <a:pt x="599885" y="79824"/>
                </a:cubicBezTo>
                <a:cubicBezTo>
                  <a:pt x="604124" y="79796"/>
                  <a:pt x="608295" y="78681"/>
                  <a:pt x="611982" y="76586"/>
                </a:cubicBezTo>
                <a:cubicBezTo>
                  <a:pt x="615658" y="74509"/>
                  <a:pt x="618725" y="71480"/>
                  <a:pt x="620840" y="67823"/>
                </a:cubicBezTo>
                <a:cubicBezTo>
                  <a:pt x="622964" y="64013"/>
                  <a:pt x="624050" y="59707"/>
                  <a:pt x="623983" y="55345"/>
                </a:cubicBezTo>
                <a:cubicBezTo>
                  <a:pt x="624126" y="48773"/>
                  <a:pt x="621621" y="42429"/>
                  <a:pt x="617030" y="37724"/>
                </a:cubicBezTo>
                <a:cubicBezTo>
                  <a:pt x="612486" y="33209"/>
                  <a:pt x="606286" y="30770"/>
                  <a:pt x="599885" y="30961"/>
                </a:cubicBezTo>
                <a:close/>
                <a:moveTo>
                  <a:pt x="429673" y="30675"/>
                </a:moveTo>
                <a:cubicBezTo>
                  <a:pt x="425425" y="30627"/>
                  <a:pt x="421234" y="31751"/>
                  <a:pt x="417576" y="33913"/>
                </a:cubicBezTo>
                <a:cubicBezTo>
                  <a:pt x="413890" y="36047"/>
                  <a:pt x="410861" y="39142"/>
                  <a:pt x="408813" y="42867"/>
                </a:cubicBezTo>
                <a:cubicBezTo>
                  <a:pt x="406680" y="46610"/>
                  <a:pt x="405565" y="50848"/>
                  <a:pt x="405575" y="55154"/>
                </a:cubicBezTo>
                <a:cubicBezTo>
                  <a:pt x="405565" y="59459"/>
                  <a:pt x="406680" y="63698"/>
                  <a:pt x="408813" y="67441"/>
                </a:cubicBezTo>
                <a:cubicBezTo>
                  <a:pt x="410899" y="71203"/>
                  <a:pt x="413957" y="74328"/>
                  <a:pt x="417672" y="76490"/>
                </a:cubicBezTo>
                <a:cubicBezTo>
                  <a:pt x="421262" y="78671"/>
                  <a:pt x="425377" y="79823"/>
                  <a:pt x="429578" y="79823"/>
                </a:cubicBezTo>
                <a:cubicBezTo>
                  <a:pt x="433855" y="79785"/>
                  <a:pt x="438046" y="78671"/>
                  <a:pt x="441770" y="76585"/>
                </a:cubicBezTo>
                <a:cubicBezTo>
                  <a:pt x="445446" y="74528"/>
                  <a:pt x="448476" y="71499"/>
                  <a:pt x="450533" y="67822"/>
                </a:cubicBezTo>
                <a:cubicBezTo>
                  <a:pt x="452667" y="64012"/>
                  <a:pt x="453743" y="59707"/>
                  <a:pt x="453676" y="55344"/>
                </a:cubicBezTo>
                <a:cubicBezTo>
                  <a:pt x="453819" y="48772"/>
                  <a:pt x="451314" y="42428"/>
                  <a:pt x="446723" y="37723"/>
                </a:cubicBezTo>
                <a:cubicBezTo>
                  <a:pt x="442122" y="33122"/>
                  <a:pt x="435798" y="30665"/>
                  <a:pt x="429292" y="30960"/>
                </a:cubicBezTo>
                <a:close/>
                <a:moveTo>
                  <a:pt x="71723" y="24959"/>
                </a:moveTo>
                <a:lnTo>
                  <a:pt x="79819" y="24959"/>
                </a:lnTo>
                <a:lnTo>
                  <a:pt x="79819" y="85729"/>
                </a:lnTo>
                <a:lnTo>
                  <a:pt x="72009" y="85729"/>
                </a:lnTo>
                <a:close/>
                <a:moveTo>
                  <a:pt x="546544" y="24674"/>
                </a:moveTo>
                <a:lnTo>
                  <a:pt x="554355" y="24674"/>
                </a:lnTo>
                <a:lnTo>
                  <a:pt x="554355" y="85443"/>
                </a:lnTo>
                <a:lnTo>
                  <a:pt x="546544" y="85443"/>
                </a:lnTo>
                <a:close/>
                <a:moveTo>
                  <a:pt x="202311" y="23626"/>
                </a:moveTo>
                <a:cubicBezTo>
                  <a:pt x="211979" y="23283"/>
                  <a:pt x="221209" y="27655"/>
                  <a:pt x="227076" y="35342"/>
                </a:cubicBezTo>
                <a:cubicBezTo>
                  <a:pt x="231639" y="41285"/>
                  <a:pt x="234030" y="48620"/>
                  <a:pt x="233839" y="56106"/>
                </a:cubicBezTo>
                <a:lnTo>
                  <a:pt x="179166" y="56106"/>
                </a:lnTo>
                <a:cubicBezTo>
                  <a:pt x="179080" y="62545"/>
                  <a:pt x="181509" y="68765"/>
                  <a:pt x="185929" y="73442"/>
                </a:cubicBezTo>
                <a:cubicBezTo>
                  <a:pt x="190100" y="77937"/>
                  <a:pt x="195987" y="80433"/>
                  <a:pt x="202121" y="80300"/>
                </a:cubicBezTo>
                <a:cubicBezTo>
                  <a:pt x="205179" y="80290"/>
                  <a:pt x="208207" y="79738"/>
                  <a:pt x="211074" y="78680"/>
                </a:cubicBezTo>
                <a:cubicBezTo>
                  <a:pt x="213799" y="77661"/>
                  <a:pt x="216332" y="76213"/>
                  <a:pt x="218599" y="74394"/>
                </a:cubicBezTo>
                <a:cubicBezTo>
                  <a:pt x="221238" y="71784"/>
                  <a:pt x="223486" y="68793"/>
                  <a:pt x="225267" y="65536"/>
                </a:cubicBezTo>
                <a:lnTo>
                  <a:pt x="231839" y="69060"/>
                </a:lnTo>
                <a:cubicBezTo>
                  <a:pt x="229953" y="72880"/>
                  <a:pt x="227410" y="76328"/>
                  <a:pt x="224314" y="79252"/>
                </a:cubicBezTo>
                <a:cubicBezTo>
                  <a:pt x="221542" y="81824"/>
                  <a:pt x="218314" y="83862"/>
                  <a:pt x="214789" y="85253"/>
                </a:cubicBezTo>
                <a:cubicBezTo>
                  <a:pt x="210941" y="86643"/>
                  <a:pt x="206874" y="87320"/>
                  <a:pt x="202788" y="87253"/>
                </a:cubicBezTo>
                <a:cubicBezTo>
                  <a:pt x="193987" y="87834"/>
                  <a:pt x="185405" y="84319"/>
                  <a:pt x="179547" y="77728"/>
                </a:cubicBezTo>
                <a:cubicBezTo>
                  <a:pt x="174108" y="71699"/>
                  <a:pt x="171117" y="63850"/>
                  <a:pt x="171165" y="55725"/>
                </a:cubicBezTo>
                <a:cubicBezTo>
                  <a:pt x="171098" y="48267"/>
                  <a:pt x="173584" y="41000"/>
                  <a:pt x="178213" y="35151"/>
                </a:cubicBezTo>
                <a:cubicBezTo>
                  <a:pt x="183842" y="27560"/>
                  <a:pt x="192863" y="23245"/>
                  <a:pt x="202311" y="23626"/>
                </a:cubicBezTo>
                <a:close/>
                <a:moveTo>
                  <a:pt x="783051" y="23436"/>
                </a:moveTo>
                <a:cubicBezTo>
                  <a:pt x="791909" y="23207"/>
                  <a:pt x="800415" y="26903"/>
                  <a:pt x="806292" y="33532"/>
                </a:cubicBezTo>
                <a:cubicBezTo>
                  <a:pt x="811816" y="39514"/>
                  <a:pt x="814817" y="47391"/>
                  <a:pt x="814674" y="55535"/>
                </a:cubicBezTo>
                <a:cubicBezTo>
                  <a:pt x="814760" y="63812"/>
                  <a:pt x="811578" y="71785"/>
                  <a:pt x="805816" y="77728"/>
                </a:cubicBezTo>
                <a:cubicBezTo>
                  <a:pt x="799977" y="84062"/>
                  <a:pt x="791662" y="87539"/>
                  <a:pt x="783051" y="87253"/>
                </a:cubicBezTo>
                <a:cubicBezTo>
                  <a:pt x="774412" y="87558"/>
                  <a:pt x="766058" y="84081"/>
                  <a:pt x="760191" y="77728"/>
                </a:cubicBezTo>
                <a:cubicBezTo>
                  <a:pt x="754428" y="71785"/>
                  <a:pt x="751247" y="63812"/>
                  <a:pt x="751333" y="55535"/>
                </a:cubicBezTo>
                <a:cubicBezTo>
                  <a:pt x="751237" y="47429"/>
                  <a:pt x="754228" y="39600"/>
                  <a:pt x="759715" y="33627"/>
                </a:cubicBezTo>
                <a:cubicBezTo>
                  <a:pt x="765620" y="26969"/>
                  <a:pt x="774154" y="23236"/>
                  <a:pt x="783051" y="23436"/>
                </a:cubicBezTo>
                <a:close/>
                <a:moveTo>
                  <a:pt x="711804" y="23436"/>
                </a:moveTo>
                <a:cubicBezTo>
                  <a:pt x="715747" y="23407"/>
                  <a:pt x="719671" y="24017"/>
                  <a:pt x="723424" y="25246"/>
                </a:cubicBezTo>
                <a:cubicBezTo>
                  <a:pt x="726853" y="26322"/>
                  <a:pt x="730072" y="27960"/>
                  <a:pt x="732949" y="30103"/>
                </a:cubicBezTo>
                <a:cubicBezTo>
                  <a:pt x="735540" y="32170"/>
                  <a:pt x="737712" y="34732"/>
                  <a:pt x="739331" y="37628"/>
                </a:cubicBezTo>
                <a:lnTo>
                  <a:pt x="733139" y="41438"/>
                </a:lnTo>
                <a:cubicBezTo>
                  <a:pt x="728063" y="34466"/>
                  <a:pt x="719852" y="30475"/>
                  <a:pt x="711232" y="30770"/>
                </a:cubicBezTo>
                <a:cubicBezTo>
                  <a:pt x="704364" y="30570"/>
                  <a:pt x="697697" y="33142"/>
                  <a:pt x="692754" y="37914"/>
                </a:cubicBezTo>
                <a:cubicBezTo>
                  <a:pt x="687991" y="42410"/>
                  <a:pt x="685334" y="48696"/>
                  <a:pt x="685419" y="55249"/>
                </a:cubicBezTo>
                <a:cubicBezTo>
                  <a:pt x="685400" y="59640"/>
                  <a:pt x="686591" y="63955"/>
                  <a:pt x="688848" y="67727"/>
                </a:cubicBezTo>
                <a:cubicBezTo>
                  <a:pt x="691039" y="71756"/>
                  <a:pt x="694344" y="75061"/>
                  <a:pt x="698373" y="77252"/>
                </a:cubicBezTo>
                <a:cubicBezTo>
                  <a:pt x="702412" y="79414"/>
                  <a:pt x="706936" y="80529"/>
                  <a:pt x="711518" y="80491"/>
                </a:cubicBezTo>
                <a:cubicBezTo>
                  <a:pt x="720100" y="80624"/>
                  <a:pt x="728234" y="76661"/>
                  <a:pt x="733425" y="69823"/>
                </a:cubicBezTo>
                <a:lnTo>
                  <a:pt x="739616" y="73823"/>
                </a:lnTo>
                <a:cubicBezTo>
                  <a:pt x="736683" y="78205"/>
                  <a:pt x="732644" y="81719"/>
                  <a:pt x="727901" y="84015"/>
                </a:cubicBezTo>
                <a:cubicBezTo>
                  <a:pt x="722662" y="86482"/>
                  <a:pt x="716928" y="87720"/>
                  <a:pt x="711137" y="87634"/>
                </a:cubicBezTo>
                <a:cubicBezTo>
                  <a:pt x="702240" y="87806"/>
                  <a:pt x="693649" y="84367"/>
                  <a:pt x="687324" y="78109"/>
                </a:cubicBezTo>
                <a:cubicBezTo>
                  <a:pt x="681114" y="72375"/>
                  <a:pt x="677647" y="64270"/>
                  <a:pt x="677799" y="55821"/>
                </a:cubicBezTo>
                <a:cubicBezTo>
                  <a:pt x="677790" y="50058"/>
                  <a:pt x="679342" y="44400"/>
                  <a:pt x="682276" y="39438"/>
                </a:cubicBezTo>
                <a:cubicBezTo>
                  <a:pt x="685162" y="34437"/>
                  <a:pt x="689382" y="30351"/>
                  <a:pt x="694468" y="27627"/>
                </a:cubicBezTo>
                <a:cubicBezTo>
                  <a:pt x="699802" y="24808"/>
                  <a:pt x="705765" y="23369"/>
                  <a:pt x="711804" y="23436"/>
                </a:cubicBezTo>
                <a:close/>
                <a:moveTo>
                  <a:pt x="262414" y="23245"/>
                </a:moveTo>
                <a:cubicBezTo>
                  <a:pt x="268786" y="23798"/>
                  <a:pt x="274692" y="26807"/>
                  <a:pt x="278892" y="31627"/>
                </a:cubicBezTo>
                <a:lnTo>
                  <a:pt x="273939" y="36771"/>
                </a:lnTo>
                <a:cubicBezTo>
                  <a:pt x="270777" y="33246"/>
                  <a:pt x="266376" y="31094"/>
                  <a:pt x="261652" y="30770"/>
                </a:cubicBezTo>
                <a:cubicBezTo>
                  <a:pt x="259223" y="30732"/>
                  <a:pt x="256871" y="31618"/>
                  <a:pt x="255080" y="33246"/>
                </a:cubicBezTo>
                <a:cubicBezTo>
                  <a:pt x="253394" y="34704"/>
                  <a:pt x="252422" y="36828"/>
                  <a:pt x="252413" y="39056"/>
                </a:cubicBezTo>
                <a:cubicBezTo>
                  <a:pt x="252499" y="41152"/>
                  <a:pt x="253261" y="43162"/>
                  <a:pt x="254604" y="44772"/>
                </a:cubicBezTo>
                <a:cubicBezTo>
                  <a:pt x="257385" y="47439"/>
                  <a:pt x="260604" y="49601"/>
                  <a:pt x="264129" y="51153"/>
                </a:cubicBezTo>
                <a:cubicBezTo>
                  <a:pt x="268643" y="53201"/>
                  <a:pt x="272701" y="56154"/>
                  <a:pt x="276035" y="59821"/>
                </a:cubicBezTo>
                <a:cubicBezTo>
                  <a:pt x="278016" y="62602"/>
                  <a:pt x="279073" y="65936"/>
                  <a:pt x="279083" y="69346"/>
                </a:cubicBezTo>
                <a:cubicBezTo>
                  <a:pt x="279130" y="74109"/>
                  <a:pt x="277235" y="78681"/>
                  <a:pt x="273844" y="82014"/>
                </a:cubicBezTo>
                <a:cubicBezTo>
                  <a:pt x="270339" y="85434"/>
                  <a:pt x="265595" y="87291"/>
                  <a:pt x="260699" y="87158"/>
                </a:cubicBezTo>
                <a:cubicBezTo>
                  <a:pt x="257204" y="87158"/>
                  <a:pt x="253756" y="86377"/>
                  <a:pt x="250603" y="84872"/>
                </a:cubicBezTo>
                <a:cubicBezTo>
                  <a:pt x="247526" y="83405"/>
                  <a:pt x="244821" y="81262"/>
                  <a:pt x="242697" y="78585"/>
                </a:cubicBezTo>
                <a:lnTo>
                  <a:pt x="247650" y="72966"/>
                </a:lnTo>
                <a:cubicBezTo>
                  <a:pt x="250651" y="76995"/>
                  <a:pt x="255299" y="79471"/>
                  <a:pt x="260319" y="79728"/>
                </a:cubicBezTo>
                <a:cubicBezTo>
                  <a:pt x="263262" y="79814"/>
                  <a:pt x="266129" y="78757"/>
                  <a:pt x="268320" y="76776"/>
                </a:cubicBezTo>
                <a:cubicBezTo>
                  <a:pt x="270406" y="74985"/>
                  <a:pt x="271625" y="72385"/>
                  <a:pt x="271653" y="69632"/>
                </a:cubicBezTo>
                <a:cubicBezTo>
                  <a:pt x="271634" y="67441"/>
                  <a:pt x="270863" y="65317"/>
                  <a:pt x="269463" y="63631"/>
                </a:cubicBezTo>
                <a:cubicBezTo>
                  <a:pt x="266653" y="60983"/>
                  <a:pt x="263433" y="58802"/>
                  <a:pt x="259938" y="57154"/>
                </a:cubicBezTo>
                <a:cubicBezTo>
                  <a:pt x="255623" y="55259"/>
                  <a:pt x="251784" y="52430"/>
                  <a:pt x="248698" y="48867"/>
                </a:cubicBezTo>
                <a:cubicBezTo>
                  <a:pt x="246698" y="46105"/>
                  <a:pt x="245660" y="42752"/>
                  <a:pt x="245745" y="39342"/>
                </a:cubicBezTo>
                <a:cubicBezTo>
                  <a:pt x="245631" y="34999"/>
                  <a:pt x="247355" y="30808"/>
                  <a:pt x="250508" y="27817"/>
                </a:cubicBezTo>
                <a:cubicBezTo>
                  <a:pt x="253699" y="24760"/>
                  <a:pt x="257994" y="23112"/>
                  <a:pt x="262414" y="23245"/>
                </a:cubicBezTo>
                <a:close/>
                <a:moveTo>
                  <a:pt x="19813" y="23245"/>
                </a:moveTo>
                <a:cubicBezTo>
                  <a:pt x="26146" y="23845"/>
                  <a:pt x="32005" y="26836"/>
                  <a:pt x="36196" y="31627"/>
                </a:cubicBezTo>
                <a:lnTo>
                  <a:pt x="31147" y="36771"/>
                </a:lnTo>
                <a:cubicBezTo>
                  <a:pt x="28023" y="33256"/>
                  <a:pt x="23651" y="31104"/>
                  <a:pt x="18955" y="30770"/>
                </a:cubicBezTo>
                <a:cubicBezTo>
                  <a:pt x="16526" y="30732"/>
                  <a:pt x="14174" y="31618"/>
                  <a:pt x="12383" y="33247"/>
                </a:cubicBezTo>
                <a:cubicBezTo>
                  <a:pt x="10697" y="34704"/>
                  <a:pt x="9725" y="36828"/>
                  <a:pt x="9716" y="39057"/>
                </a:cubicBezTo>
                <a:cubicBezTo>
                  <a:pt x="9802" y="41152"/>
                  <a:pt x="10564" y="43162"/>
                  <a:pt x="11907" y="44772"/>
                </a:cubicBezTo>
                <a:cubicBezTo>
                  <a:pt x="14688" y="47439"/>
                  <a:pt x="17907" y="49601"/>
                  <a:pt x="21432" y="51154"/>
                </a:cubicBezTo>
                <a:cubicBezTo>
                  <a:pt x="25928" y="53201"/>
                  <a:pt x="29947" y="56145"/>
                  <a:pt x="33243" y="59821"/>
                </a:cubicBezTo>
                <a:cubicBezTo>
                  <a:pt x="35291" y="62574"/>
                  <a:pt x="36396" y="65917"/>
                  <a:pt x="36386" y="69346"/>
                </a:cubicBezTo>
                <a:cubicBezTo>
                  <a:pt x="36443" y="74128"/>
                  <a:pt x="34510" y="78710"/>
                  <a:pt x="31052" y="82015"/>
                </a:cubicBezTo>
                <a:cubicBezTo>
                  <a:pt x="27594" y="85453"/>
                  <a:pt x="22880" y="87311"/>
                  <a:pt x="18003" y="87158"/>
                </a:cubicBezTo>
                <a:cubicBezTo>
                  <a:pt x="14507" y="87158"/>
                  <a:pt x="11059" y="86377"/>
                  <a:pt x="7906" y="84872"/>
                </a:cubicBezTo>
                <a:cubicBezTo>
                  <a:pt x="4820" y="83405"/>
                  <a:pt x="2124" y="81262"/>
                  <a:pt x="0" y="78586"/>
                </a:cubicBezTo>
                <a:lnTo>
                  <a:pt x="4954" y="72966"/>
                </a:lnTo>
                <a:cubicBezTo>
                  <a:pt x="7954" y="76995"/>
                  <a:pt x="12602" y="79472"/>
                  <a:pt x="17622" y="79729"/>
                </a:cubicBezTo>
                <a:cubicBezTo>
                  <a:pt x="20574" y="79814"/>
                  <a:pt x="23432" y="78757"/>
                  <a:pt x="25623" y="76776"/>
                </a:cubicBezTo>
                <a:cubicBezTo>
                  <a:pt x="27718" y="74985"/>
                  <a:pt x="28928" y="72385"/>
                  <a:pt x="28956" y="69632"/>
                </a:cubicBezTo>
                <a:cubicBezTo>
                  <a:pt x="28937" y="67441"/>
                  <a:pt x="28166" y="65317"/>
                  <a:pt x="26766" y="63631"/>
                </a:cubicBezTo>
                <a:cubicBezTo>
                  <a:pt x="23956" y="60974"/>
                  <a:pt x="20746" y="58793"/>
                  <a:pt x="17241" y="57154"/>
                </a:cubicBezTo>
                <a:cubicBezTo>
                  <a:pt x="12973" y="55230"/>
                  <a:pt x="9163" y="52401"/>
                  <a:pt x="6097" y="48868"/>
                </a:cubicBezTo>
                <a:cubicBezTo>
                  <a:pt x="4096" y="46105"/>
                  <a:pt x="3058" y="42753"/>
                  <a:pt x="3144" y="39343"/>
                </a:cubicBezTo>
                <a:cubicBezTo>
                  <a:pt x="2991" y="34990"/>
                  <a:pt x="4725" y="30789"/>
                  <a:pt x="7906" y="27817"/>
                </a:cubicBezTo>
                <a:cubicBezTo>
                  <a:pt x="11088" y="24741"/>
                  <a:pt x="15383" y="23083"/>
                  <a:pt x="19813" y="23245"/>
                </a:cubicBezTo>
                <a:close/>
                <a:moveTo>
                  <a:pt x="857726" y="23150"/>
                </a:moveTo>
                <a:cubicBezTo>
                  <a:pt x="860612" y="23141"/>
                  <a:pt x="863460" y="23722"/>
                  <a:pt x="866108" y="24865"/>
                </a:cubicBezTo>
                <a:cubicBezTo>
                  <a:pt x="868594" y="25865"/>
                  <a:pt x="870813" y="27427"/>
                  <a:pt x="872585" y="29437"/>
                </a:cubicBezTo>
                <a:cubicBezTo>
                  <a:pt x="874576" y="31885"/>
                  <a:pt x="876071" y="34695"/>
                  <a:pt x="876966" y="37724"/>
                </a:cubicBezTo>
                <a:cubicBezTo>
                  <a:pt x="879157" y="33352"/>
                  <a:pt x="882443" y="29608"/>
                  <a:pt x="886491" y="26865"/>
                </a:cubicBezTo>
                <a:cubicBezTo>
                  <a:pt x="890235" y="24436"/>
                  <a:pt x="894607" y="23141"/>
                  <a:pt x="899065" y="23150"/>
                </a:cubicBezTo>
                <a:cubicBezTo>
                  <a:pt x="903008" y="23065"/>
                  <a:pt x="906894" y="24160"/>
                  <a:pt x="910209" y="26294"/>
                </a:cubicBezTo>
                <a:cubicBezTo>
                  <a:pt x="913438" y="28446"/>
                  <a:pt x="915933" y="31542"/>
                  <a:pt x="917352" y="35152"/>
                </a:cubicBezTo>
                <a:cubicBezTo>
                  <a:pt x="919219" y="40667"/>
                  <a:pt x="920029" y="46486"/>
                  <a:pt x="919734" y="52297"/>
                </a:cubicBezTo>
                <a:lnTo>
                  <a:pt x="919734" y="85444"/>
                </a:lnTo>
                <a:lnTo>
                  <a:pt x="911733" y="85444"/>
                </a:lnTo>
                <a:lnTo>
                  <a:pt x="911733" y="52297"/>
                </a:lnTo>
                <a:cubicBezTo>
                  <a:pt x="911990" y="47772"/>
                  <a:pt x="911504" y="43239"/>
                  <a:pt x="910304" y="38867"/>
                </a:cubicBezTo>
                <a:cubicBezTo>
                  <a:pt x="909428" y="36419"/>
                  <a:pt x="907751" y="34333"/>
                  <a:pt x="905541" y="32961"/>
                </a:cubicBezTo>
                <a:cubicBezTo>
                  <a:pt x="903170" y="31418"/>
                  <a:pt x="900369" y="30646"/>
                  <a:pt x="897541" y="30770"/>
                </a:cubicBezTo>
                <a:cubicBezTo>
                  <a:pt x="893807" y="30713"/>
                  <a:pt x="890159" y="31885"/>
                  <a:pt x="887158" y="34104"/>
                </a:cubicBezTo>
                <a:cubicBezTo>
                  <a:pt x="884034" y="36304"/>
                  <a:pt x="881643" y="39390"/>
                  <a:pt x="880300" y="42962"/>
                </a:cubicBezTo>
                <a:cubicBezTo>
                  <a:pt x="878500" y="49144"/>
                  <a:pt x="877757" y="55583"/>
                  <a:pt x="878109" y="62012"/>
                </a:cubicBezTo>
                <a:lnTo>
                  <a:pt x="878109" y="85825"/>
                </a:lnTo>
                <a:lnTo>
                  <a:pt x="870394" y="85825"/>
                </a:lnTo>
                <a:lnTo>
                  <a:pt x="870394" y="54678"/>
                </a:lnTo>
                <a:cubicBezTo>
                  <a:pt x="870623" y="49687"/>
                  <a:pt x="870175" y="44686"/>
                  <a:pt x="869061" y="39819"/>
                </a:cubicBezTo>
                <a:cubicBezTo>
                  <a:pt x="868194" y="37238"/>
                  <a:pt x="866527" y="34999"/>
                  <a:pt x="864298" y="33437"/>
                </a:cubicBezTo>
                <a:cubicBezTo>
                  <a:pt x="861888" y="31875"/>
                  <a:pt x="859069" y="31075"/>
                  <a:pt x="856202" y="31151"/>
                </a:cubicBezTo>
                <a:cubicBezTo>
                  <a:pt x="852554" y="31142"/>
                  <a:pt x="848991" y="32275"/>
                  <a:pt x="846010" y="34390"/>
                </a:cubicBezTo>
                <a:cubicBezTo>
                  <a:pt x="842867" y="36552"/>
                  <a:pt x="840447" y="39600"/>
                  <a:pt x="839057" y="43153"/>
                </a:cubicBezTo>
                <a:cubicBezTo>
                  <a:pt x="837276" y="48620"/>
                  <a:pt x="836504" y="54364"/>
                  <a:pt x="836771" y="60107"/>
                </a:cubicBezTo>
                <a:lnTo>
                  <a:pt x="836771" y="85825"/>
                </a:lnTo>
                <a:lnTo>
                  <a:pt x="828960" y="85825"/>
                </a:lnTo>
                <a:lnTo>
                  <a:pt x="829056" y="24674"/>
                </a:lnTo>
                <a:lnTo>
                  <a:pt x="836866" y="24674"/>
                </a:lnTo>
                <a:lnTo>
                  <a:pt x="836866" y="35152"/>
                </a:lnTo>
                <a:cubicBezTo>
                  <a:pt x="839105" y="31828"/>
                  <a:pt x="841953" y="28951"/>
                  <a:pt x="845248" y="26675"/>
                </a:cubicBezTo>
                <a:cubicBezTo>
                  <a:pt x="849011" y="24379"/>
                  <a:pt x="853325" y="23160"/>
                  <a:pt x="857726" y="23150"/>
                </a:cubicBezTo>
                <a:close/>
                <a:moveTo>
                  <a:pt x="321373" y="23149"/>
                </a:moveTo>
                <a:cubicBezTo>
                  <a:pt x="324259" y="23140"/>
                  <a:pt x="327107" y="23721"/>
                  <a:pt x="329755" y="24864"/>
                </a:cubicBezTo>
                <a:cubicBezTo>
                  <a:pt x="332222" y="25893"/>
                  <a:pt x="334442" y="27455"/>
                  <a:pt x="336232" y="29436"/>
                </a:cubicBezTo>
                <a:cubicBezTo>
                  <a:pt x="338194" y="31903"/>
                  <a:pt x="339671" y="34713"/>
                  <a:pt x="340614" y="37723"/>
                </a:cubicBezTo>
                <a:cubicBezTo>
                  <a:pt x="342804" y="33351"/>
                  <a:pt x="346091" y="29608"/>
                  <a:pt x="350139" y="26864"/>
                </a:cubicBezTo>
                <a:cubicBezTo>
                  <a:pt x="353882" y="24435"/>
                  <a:pt x="358254" y="23140"/>
                  <a:pt x="362712" y="23149"/>
                </a:cubicBezTo>
                <a:cubicBezTo>
                  <a:pt x="366655" y="23083"/>
                  <a:pt x="370532" y="24178"/>
                  <a:pt x="373856" y="26293"/>
                </a:cubicBezTo>
                <a:cubicBezTo>
                  <a:pt x="377047" y="28493"/>
                  <a:pt x="379523" y="31570"/>
                  <a:pt x="381000" y="35151"/>
                </a:cubicBezTo>
                <a:cubicBezTo>
                  <a:pt x="382781" y="40685"/>
                  <a:pt x="383552" y="46486"/>
                  <a:pt x="383286" y="52296"/>
                </a:cubicBezTo>
                <a:lnTo>
                  <a:pt x="383286" y="85443"/>
                </a:lnTo>
                <a:lnTo>
                  <a:pt x="375380" y="85443"/>
                </a:lnTo>
                <a:lnTo>
                  <a:pt x="375380" y="52296"/>
                </a:lnTo>
                <a:cubicBezTo>
                  <a:pt x="375637" y="47772"/>
                  <a:pt x="375152" y="43238"/>
                  <a:pt x="373951" y="38866"/>
                </a:cubicBezTo>
                <a:cubicBezTo>
                  <a:pt x="373046" y="36437"/>
                  <a:pt x="371370" y="34360"/>
                  <a:pt x="369189" y="32960"/>
                </a:cubicBezTo>
                <a:cubicBezTo>
                  <a:pt x="366808" y="31436"/>
                  <a:pt x="364017" y="30674"/>
                  <a:pt x="361188" y="30769"/>
                </a:cubicBezTo>
                <a:cubicBezTo>
                  <a:pt x="357454" y="30712"/>
                  <a:pt x="353806" y="31884"/>
                  <a:pt x="350806" y="34103"/>
                </a:cubicBezTo>
                <a:cubicBezTo>
                  <a:pt x="347681" y="36303"/>
                  <a:pt x="345291" y="39390"/>
                  <a:pt x="343948" y="42961"/>
                </a:cubicBezTo>
                <a:cubicBezTo>
                  <a:pt x="342100" y="49134"/>
                  <a:pt x="341357" y="55582"/>
                  <a:pt x="341757" y="62011"/>
                </a:cubicBezTo>
                <a:lnTo>
                  <a:pt x="341757" y="85824"/>
                </a:lnTo>
                <a:lnTo>
                  <a:pt x="333946" y="85824"/>
                </a:lnTo>
                <a:lnTo>
                  <a:pt x="333946" y="54677"/>
                </a:lnTo>
                <a:cubicBezTo>
                  <a:pt x="334213" y="49677"/>
                  <a:pt x="333727" y="44676"/>
                  <a:pt x="332518" y="39818"/>
                </a:cubicBezTo>
                <a:cubicBezTo>
                  <a:pt x="331679" y="37218"/>
                  <a:pt x="330003" y="34980"/>
                  <a:pt x="327755" y="33436"/>
                </a:cubicBezTo>
                <a:cubicBezTo>
                  <a:pt x="325345" y="31874"/>
                  <a:pt x="322526" y="31074"/>
                  <a:pt x="319659" y="31150"/>
                </a:cubicBezTo>
                <a:cubicBezTo>
                  <a:pt x="316039" y="31141"/>
                  <a:pt x="312505" y="32274"/>
                  <a:pt x="309562" y="34389"/>
                </a:cubicBezTo>
                <a:cubicBezTo>
                  <a:pt x="306419" y="36551"/>
                  <a:pt x="304000" y="39599"/>
                  <a:pt x="302609" y="43152"/>
                </a:cubicBezTo>
                <a:cubicBezTo>
                  <a:pt x="300828" y="48619"/>
                  <a:pt x="300056" y="54363"/>
                  <a:pt x="300323" y="60107"/>
                </a:cubicBezTo>
                <a:lnTo>
                  <a:pt x="300323" y="85824"/>
                </a:lnTo>
                <a:lnTo>
                  <a:pt x="292512" y="85824"/>
                </a:lnTo>
                <a:lnTo>
                  <a:pt x="292703" y="24674"/>
                </a:lnTo>
                <a:lnTo>
                  <a:pt x="300514" y="24674"/>
                </a:lnTo>
                <a:lnTo>
                  <a:pt x="300514" y="35151"/>
                </a:lnTo>
                <a:cubicBezTo>
                  <a:pt x="302752" y="31827"/>
                  <a:pt x="305600" y="28950"/>
                  <a:pt x="308895" y="26674"/>
                </a:cubicBezTo>
                <a:cubicBezTo>
                  <a:pt x="312648" y="24359"/>
                  <a:pt x="316963" y="23140"/>
                  <a:pt x="321373" y="23149"/>
                </a:cubicBezTo>
                <a:close/>
                <a:moveTo>
                  <a:pt x="508635" y="22959"/>
                </a:moveTo>
                <a:cubicBezTo>
                  <a:pt x="512921" y="22883"/>
                  <a:pt x="517131" y="24073"/>
                  <a:pt x="520731" y="26388"/>
                </a:cubicBezTo>
                <a:cubicBezTo>
                  <a:pt x="524237" y="28703"/>
                  <a:pt x="526961" y="32017"/>
                  <a:pt x="528542" y="35913"/>
                </a:cubicBezTo>
                <a:cubicBezTo>
                  <a:pt x="530475" y="41809"/>
                  <a:pt x="531314" y="48000"/>
                  <a:pt x="531018" y="54201"/>
                </a:cubicBezTo>
                <a:lnTo>
                  <a:pt x="531018" y="85443"/>
                </a:lnTo>
                <a:lnTo>
                  <a:pt x="523208" y="85443"/>
                </a:lnTo>
                <a:lnTo>
                  <a:pt x="523208" y="56868"/>
                </a:lnTo>
                <a:cubicBezTo>
                  <a:pt x="523379" y="52182"/>
                  <a:pt x="523094" y="47495"/>
                  <a:pt x="522351" y="42866"/>
                </a:cubicBezTo>
                <a:cubicBezTo>
                  <a:pt x="521789" y="39171"/>
                  <a:pt x="519931" y="35799"/>
                  <a:pt x="517112" y="33341"/>
                </a:cubicBezTo>
                <a:cubicBezTo>
                  <a:pt x="514216" y="31217"/>
                  <a:pt x="510692" y="30150"/>
                  <a:pt x="507111" y="30293"/>
                </a:cubicBezTo>
                <a:cubicBezTo>
                  <a:pt x="502415" y="30255"/>
                  <a:pt x="497872" y="31951"/>
                  <a:pt x="494347" y="35056"/>
                </a:cubicBezTo>
                <a:cubicBezTo>
                  <a:pt x="490709" y="37989"/>
                  <a:pt x="488127" y="42038"/>
                  <a:pt x="487013" y="46581"/>
                </a:cubicBezTo>
                <a:cubicBezTo>
                  <a:pt x="486060" y="52048"/>
                  <a:pt x="485670" y="57601"/>
                  <a:pt x="485870" y="63154"/>
                </a:cubicBezTo>
                <a:lnTo>
                  <a:pt x="485870" y="85443"/>
                </a:lnTo>
                <a:lnTo>
                  <a:pt x="478059" y="85443"/>
                </a:lnTo>
                <a:lnTo>
                  <a:pt x="478059" y="24673"/>
                </a:lnTo>
                <a:lnTo>
                  <a:pt x="485870" y="24673"/>
                </a:lnTo>
                <a:lnTo>
                  <a:pt x="485870" y="35532"/>
                </a:lnTo>
                <a:cubicBezTo>
                  <a:pt x="488623" y="31665"/>
                  <a:pt x="492166" y="28417"/>
                  <a:pt x="496252" y="26007"/>
                </a:cubicBezTo>
                <a:cubicBezTo>
                  <a:pt x="500062" y="23988"/>
                  <a:pt x="504320" y="22940"/>
                  <a:pt x="508635" y="22959"/>
                </a:cubicBezTo>
                <a:close/>
                <a:moveTo>
                  <a:pt x="599218" y="22769"/>
                </a:moveTo>
                <a:cubicBezTo>
                  <a:pt x="603914" y="22712"/>
                  <a:pt x="608553" y="23788"/>
                  <a:pt x="612744" y="25913"/>
                </a:cubicBezTo>
                <a:cubicBezTo>
                  <a:pt x="616954" y="28227"/>
                  <a:pt x="620573" y="31485"/>
                  <a:pt x="623316" y="35438"/>
                </a:cubicBezTo>
                <a:lnTo>
                  <a:pt x="623316" y="24674"/>
                </a:lnTo>
                <a:lnTo>
                  <a:pt x="631127" y="24674"/>
                </a:lnTo>
                <a:lnTo>
                  <a:pt x="631127" y="85444"/>
                </a:lnTo>
                <a:lnTo>
                  <a:pt x="623412" y="85444"/>
                </a:lnTo>
                <a:lnTo>
                  <a:pt x="623412" y="74966"/>
                </a:lnTo>
                <a:cubicBezTo>
                  <a:pt x="620449" y="78700"/>
                  <a:pt x="616716" y="81758"/>
                  <a:pt x="612458" y="83920"/>
                </a:cubicBezTo>
                <a:cubicBezTo>
                  <a:pt x="608295" y="86015"/>
                  <a:pt x="603685" y="87063"/>
                  <a:pt x="599028" y="86968"/>
                </a:cubicBezTo>
                <a:cubicBezTo>
                  <a:pt x="590684" y="87015"/>
                  <a:pt x="582702" y="83558"/>
                  <a:pt x="577025" y="77443"/>
                </a:cubicBezTo>
                <a:cubicBezTo>
                  <a:pt x="570862" y="71480"/>
                  <a:pt x="567414" y="63251"/>
                  <a:pt x="567500" y="54678"/>
                </a:cubicBezTo>
                <a:cubicBezTo>
                  <a:pt x="567424" y="46220"/>
                  <a:pt x="570872" y="38105"/>
                  <a:pt x="577025" y="32294"/>
                </a:cubicBezTo>
                <a:cubicBezTo>
                  <a:pt x="582740" y="26122"/>
                  <a:pt x="590808" y="22655"/>
                  <a:pt x="599218" y="22769"/>
                </a:cubicBezTo>
                <a:close/>
                <a:moveTo>
                  <a:pt x="428911" y="22769"/>
                </a:moveTo>
                <a:cubicBezTo>
                  <a:pt x="433607" y="22712"/>
                  <a:pt x="438246" y="23788"/>
                  <a:pt x="442437" y="25912"/>
                </a:cubicBezTo>
                <a:cubicBezTo>
                  <a:pt x="446647" y="28227"/>
                  <a:pt x="450266" y="31484"/>
                  <a:pt x="453009" y="35437"/>
                </a:cubicBezTo>
                <a:lnTo>
                  <a:pt x="453009" y="24674"/>
                </a:lnTo>
                <a:lnTo>
                  <a:pt x="460820" y="24674"/>
                </a:lnTo>
                <a:lnTo>
                  <a:pt x="460820" y="85443"/>
                </a:lnTo>
                <a:lnTo>
                  <a:pt x="453105" y="85443"/>
                </a:lnTo>
                <a:lnTo>
                  <a:pt x="453105" y="74966"/>
                </a:lnTo>
                <a:cubicBezTo>
                  <a:pt x="450162" y="78719"/>
                  <a:pt x="446418" y="81786"/>
                  <a:pt x="442151" y="83919"/>
                </a:cubicBezTo>
                <a:cubicBezTo>
                  <a:pt x="437988" y="86015"/>
                  <a:pt x="433378" y="87063"/>
                  <a:pt x="428721" y="86967"/>
                </a:cubicBezTo>
                <a:cubicBezTo>
                  <a:pt x="420377" y="87015"/>
                  <a:pt x="412395" y="83557"/>
                  <a:pt x="406718" y="77442"/>
                </a:cubicBezTo>
                <a:cubicBezTo>
                  <a:pt x="400555" y="71480"/>
                  <a:pt x="397107" y="63250"/>
                  <a:pt x="397193" y="54677"/>
                </a:cubicBezTo>
                <a:cubicBezTo>
                  <a:pt x="397155" y="46229"/>
                  <a:pt x="400603" y="38132"/>
                  <a:pt x="406718" y="32294"/>
                </a:cubicBezTo>
                <a:cubicBezTo>
                  <a:pt x="412452" y="26141"/>
                  <a:pt x="420501" y="22683"/>
                  <a:pt x="428911" y="22769"/>
                </a:cubicBezTo>
                <a:close/>
                <a:moveTo>
                  <a:pt x="48863" y="1529"/>
                </a:moveTo>
                <a:lnTo>
                  <a:pt x="56674" y="1529"/>
                </a:lnTo>
                <a:lnTo>
                  <a:pt x="56674" y="85730"/>
                </a:lnTo>
                <a:lnTo>
                  <a:pt x="48863" y="85730"/>
                </a:lnTo>
                <a:close/>
                <a:moveTo>
                  <a:pt x="148209" y="1147"/>
                </a:moveTo>
                <a:lnTo>
                  <a:pt x="156020" y="1528"/>
                </a:lnTo>
                <a:lnTo>
                  <a:pt x="156020" y="85729"/>
                </a:lnTo>
                <a:lnTo>
                  <a:pt x="148305" y="85729"/>
                </a:lnTo>
                <a:lnTo>
                  <a:pt x="148305" y="75251"/>
                </a:lnTo>
                <a:cubicBezTo>
                  <a:pt x="145342" y="78985"/>
                  <a:pt x="141609" y="82042"/>
                  <a:pt x="137351" y="84205"/>
                </a:cubicBezTo>
                <a:cubicBezTo>
                  <a:pt x="133188" y="86300"/>
                  <a:pt x="128578" y="87348"/>
                  <a:pt x="123921" y="87253"/>
                </a:cubicBezTo>
                <a:cubicBezTo>
                  <a:pt x="115577" y="87300"/>
                  <a:pt x="107595" y="83843"/>
                  <a:pt x="101918" y="77728"/>
                </a:cubicBezTo>
                <a:cubicBezTo>
                  <a:pt x="95755" y="71765"/>
                  <a:pt x="92307" y="63535"/>
                  <a:pt x="92393" y="54963"/>
                </a:cubicBezTo>
                <a:cubicBezTo>
                  <a:pt x="92355" y="46514"/>
                  <a:pt x="95803" y="38418"/>
                  <a:pt x="101918" y="32579"/>
                </a:cubicBezTo>
                <a:cubicBezTo>
                  <a:pt x="107633" y="26407"/>
                  <a:pt x="115701" y="22940"/>
                  <a:pt x="124111" y="23054"/>
                </a:cubicBezTo>
                <a:cubicBezTo>
                  <a:pt x="128807" y="22997"/>
                  <a:pt x="133446" y="24073"/>
                  <a:pt x="137637" y="26197"/>
                </a:cubicBezTo>
                <a:cubicBezTo>
                  <a:pt x="141847" y="28512"/>
                  <a:pt x="145466" y="31769"/>
                  <a:pt x="148209" y="35722"/>
                </a:cubicBezTo>
                <a:close/>
                <a:moveTo>
                  <a:pt x="550450" y="4"/>
                </a:moveTo>
                <a:cubicBezTo>
                  <a:pt x="552183" y="-63"/>
                  <a:pt x="553850" y="633"/>
                  <a:pt x="555022" y="1909"/>
                </a:cubicBezTo>
                <a:cubicBezTo>
                  <a:pt x="556260" y="3109"/>
                  <a:pt x="556946" y="4757"/>
                  <a:pt x="556927" y="6481"/>
                </a:cubicBezTo>
                <a:cubicBezTo>
                  <a:pt x="556927" y="8167"/>
                  <a:pt x="556241" y="9786"/>
                  <a:pt x="555022" y="10958"/>
                </a:cubicBezTo>
                <a:cubicBezTo>
                  <a:pt x="553822" y="12196"/>
                  <a:pt x="552174" y="12882"/>
                  <a:pt x="550450" y="12863"/>
                </a:cubicBezTo>
                <a:cubicBezTo>
                  <a:pt x="548764" y="12863"/>
                  <a:pt x="547144" y="12177"/>
                  <a:pt x="545973" y="10958"/>
                </a:cubicBezTo>
                <a:cubicBezTo>
                  <a:pt x="544754" y="9786"/>
                  <a:pt x="544068" y="8167"/>
                  <a:pt x="544068" y="6481"/>
                </a:cubicBezTo>
                <a:cubicBezTo>
                  <a:pt x="544049" y="4757"/>
                  <a:pt x="544735" y="3109"/>
                  <a:pt x="545973" y="1909"/>
                </a:cubicBezTo>
                <a:cubicBezTo>
                  <a:pt x="547116" y="652"/>
                  <a:pt x="548754" y="-44"/>
                  <a:pt x="550450" y="4"/>
                </a:cubicBezTo>
                <a:close/>
                <a:moveTo>
                  <a:pt x="75628" y="4"/>
                </a:moveTo>
                <a:cubicBezTo>
                  <a:pt x="77362" y="-63"/>
                  <a:pt x="79029" y="633"/>
                  <a:pt x="80200" y="1909"/>
                </a:cubicBezTo>
                <a:cubicBezTo>
                  <a:pt x="81439" y="3109"/>
                  <a:pt x="82124" y="4757"/>
                  <a:pt x="82105" y="6481"/>
                </a:cubicBezTo>
                <a:cubicBezTo>
                  <a:pt x="82105" y="8167"/>
                  <a:pt x="81420" y="9786"/>
                  <a:pt x="80200" y="10958"/>
                </a:cubicBezTo>
                <a:cubicBezTo>
                  <a:pt x="79000" y="12196"/>
                  <a:pt x="77352" y="12882"/>
                  <a:pt x="75628" y="12863"/>
                </a:cubicBezTo>
                <a:cubicBezTo>
                  <a:pt x="73942" y="12863"/>
                  <a:pt x="72323" y="12177"/>
                  <a:pt x="71152" y="10958"/>
                </a:cubicBezTo>
                <a:cubicBezTo>
                  <a:pt x="69932" y="9786"/>
                  <a:pt x="69247" y="8167"/>
                  <a:pt x="69247" y="6481"/>
                </a:cubicBezTo>
                <a:cubicBezTo>
                  <a:pt x="69228" y="4757"/>
                  <a:pt x="69913" y="3109"/>
                  <a:pt x="71152" y="1909"/>
                </a:cubicBezTo>
                <a:cubicBezTo>
                  <a:pt x="72295" y="652"/>
                  <a:pt x="73933" y="-44"/>
                  <a:pt x="75628" y="4"/>
                </a:cubicBezTo>
                <a:close/>
              </a:path>
            </a:pathLst>
          </a:custGeom>
          <a:solidFill>
            <a:srgbClr val="85200C"/>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12 Title and text right">
  <p:cSld name="CUSTOM_16">
    <p:spTree>
      <p:nvGrpSpPr>
        <p:cNvPr id="1569" name="Shape 1569"/>
        <p:cNvGrpSpPr/>
        <p:nvPr/>
      </p:nvGrpSpPr>
      <p:grpSpPr>
        <a:xfrm>
          <a:off x="0" y="0"/>
          <a:ext cx="0" cy="0"/>
          <a:chOff x="0" y="0"/>
          <a:chExt cx="0" cy="0"/>
        </a:xfrm>
      </p:grpSpPr>
      <p:pic>
        <p:nvPicPr>
          <p:cNvPr descr="A red moon in the sky&#10;&#10;Description automatically generated" id="1570" name="Google Shape;1570;p15"/>
          <p:cNvPicPr preferRelativeResize="0"/>
          <p:nvPr/>
        </p:nvPicPr>
        <p:blipFill rotWithShape="1">
          <a:blip r:embed="rId2">
            <a:alphaModFix/>
          </a:blip>
          <a:srcRect b="20063" l="18777" r="18777" t="17490"/>
          <a:stretch/>
        </p:blipFill>
        <p:spPr>
          <a:xfrm>
            <a:off x="10581664" y="173300"/>
            <a:ext cx="1322700" cy="1322700"/>
          </a:xfrm>
          <a:prstGeom prst="ellipse">
            <a:avLst/>
          </a:prstGeom>
          <a:noFill/>
          <a:ln>
            <a:noFill/>
          </a:ln>
          <a:effectLst>
            <a:outerShdw blurRad="700088" rotWithShape="0" algn="bl">
              <a:srgbClr val="FF9900">
                <a:alpha val="60000"/>
              </a:srgbClr>
            </a:outerShdw>
          </a:effectLst>
        </p:spPr>
      </p:pic>
      <p:grpSp>
        <p:nvGrpSpPr>
          <p:cNvPr id="1571" name="Google Shape;1571;p15"/>
          <p:cNvGrpSpPr/>
          <p:nvPr/>
        </p:nvGrpSpPr>
        <p:grpSpPr>
          <a:xfrm flipH="1">
            <a:off x="287790" y="4041562"/>
            <a:ext cx="3552722" cy="3080964"/>
            <a:chOff x="5258534" y="2563009"/>
            <a:chExt cx="2241041" cy="1943458"/>
          </a:xfrm>
        </p:grpSpPr>
        <p:sp>
          <p:nvSpPr>
            <p:cNvPr id="1572" name="Google Shape;1572;p15"/>
            <p:cNvSpPr/>
            <p:nvPr/>
          </p:nvSpPr>
          <p:spPr>
            <a:xfrm>
              <a:off x="5810020" y="2563009"/>
              <a:ext cx="1446122" cy="1877199"/>
            </a:xfrm>
            <a:custGeom>
              <a:rect b="b" l="l" r="r" t="t"/>
              <a:pathLst>
                <a:path extrusionOk="0" h="1877199" w="1446122">
                  <a:moveTo>
                    <a:pt x="1442418" y="0"/>
                  </a:moveTo>
                  <a:cubicBezTo>
                    <a:pt x="1467981" y="73358"/>
                    <a:pt x="1353703" y="305109"/>
                    <a:pt x="1330082" y="377101"/>
                  </a:cubicBezTo>
                  <a:cubicBezTo>
                    <a:pt x="1308223" y="443652"/>
                    <a:pt x="1273793" y="505455"/>
                    <a:pt x="1249930" y="571508"/>
                  </a:cubicBezTo>
                  <a:cubicBezTo>
                    <a:pt x="1148888" y="850914"/>
                    <a:pt x="1024591" y="1149277"/>
                    <a:pt x="801195" y="1353388"/>
                  </a:cubicBezTo>
                  <a:cubicBezTo>
                    <a:pt x="683151" y="1461266"/>
                    <a:pt x="547803" y="1553302"/>
                    <a:pt x="406867" y="1630425"/>
                  </a:cubicBezTo>
                  <a:cubicBezTo>
                    <a:pt x="367519" y="1651963"/>
                    <a:pt x="322099" y="1681838"/>
                    <a:pt x="280201" y="1696429"/>
                  </a:cubicBezTo>
                  <a:cubicBezTo>
                    <a:pt x="275829" y="1697960"/>
                    <a:pt x="2028" y="1882882"/>
                    <a:pt x="0" y="1877065"/>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73" name="Google Shape;1573;p15"/>
            <p:cNvSpPr/>
            <p:nvPr/>
          </p:nvSpPr>
          <p:spPr>
            <a:xfrm>
              <a:off x="6814276" y="3833414"/>
              <a:ext cx="63588" cy="522882"/>
            </a:xfrm>
            <a:custGeom>
              <a:rect b="b" l="l" r="r" t="t"/>
              <a:pathLst>
                <a:path extrusionOk="0" h="522882" w="63588">
                  <a:moveTo>
                    <a:pt x="2969" y="0"/>
                  </a:moveTo>
                  <a:cubicBezTo>
                    <a:pt x="-9176" y="19656"/>
                    <a:pt x="19606" y="100677"/>
                    <a:pt x="23614" y="126301"/>
                  </a:cubicBezTo>
                  <a:cubicBezTo>
                    <a:pt x="40373" y="233142"/>
                    <a:pt x="71463" y="414931"/>
                    <a:pt x="61748" y="522882"/>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74" name="Google Shape;1574;p15"/>
            <p:cNvSpPr/>
            <p:nvPr/>
          </p:nvSpPr>
          <p:spPr>
            <a:xfrm>
              <a:off x="6305420" y="2881957"/>
              <a:ext cx="1194155" cy="1624510"/>
            </a:xfrm>
            <a:custGeom>
              <a:rect b="b" l="l" r="r" t="t"/>
              <a:pathLst>
                <a:path extrusionOk="0" h="1624510" w="1194155">
                  <a:moveTo>
                    <a:pt x="1194156" y="0"/>
                  </a:moveTo>
                  <a:cubicBezTo>
                    <a:pt x="1163006" y="123442"/>
                    <a:pt x="742993" y="520514"/>
                    <a:pt x="676077" y="625247"/>
                  </a:cubicBezTo>
                  <a:cubicBezTo>
                    <a:pt x="549533" y="823103"/>
                    <a:pt x="408355" y="1010345"/>
                    <a:pt x="282599" y="1207042"/>
                  </a:cubicBezTo>
                  <a:cubicBezTo>
                    <a:pt x="230925" y="1287832"/>
                    <a:pt x="80456" y="1569812"/>
                    <a:pt x="0" y="1624511"/>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75" name="Google Shape;1575;p15"/>
            <p:cNvSpPr/>
            <p:nvPr/>
          </p:nvSpPr>
          <p:spPr>
            <a:xfrm>
              <a:off x="6804857" y="3783379"/>
              <a:ext cx="482860" cy="438126"/>
            </a:xfrm>
            <a:custGeom>
              <a:rect b="b" l="l" r="r" t="t"/>
              <a:pathLst>
                <a:path extrusionOk="0" h="438126" w="482860">
                  <a:moveTo>
                    <a:pt x="0" y="0"/>
                  </a:moveTo>
                  <a:cubicBezTo>
                    <a:pt x="167592" y="133619"/>
                    <a:pt x="341985" y="276776"/>
                    <a:pt x="482860" y="438126"/>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76" name="Google Shape;1576;p15"/>
            <p:cNvSpPr/>
            <p:nvPr/>
          </p:nvSpPr>
          <p:spPr>
            <a:xfrm>
              <a:off x="6800303" y="3780033"/>
              <a:ext cx="699272" cy="65883"/>
            </a:xfrm>
            <a:custGeom>
              <a:rect b="b" l="l" r="r" t="t"/>
              <a:pathLst>
                <a:path extrusionOk="0" h="65883" w="699272">
                  <a:moveTo>
                    <a:pt x="0" y="595"/>
                  </a:moveTo>
                  <a:cubicBezTo>
                    <a:pt x="2125" y="-2884"/>
                    <a:pt x="149800" y="10019"/>
                    <a:pt x="160366" y="10129"/>
                  </a:cubicBezTo>
                  <a:cubicBezTo>
                    <a:pt x="245863" y="11057"/>
                    <a:pt x="332452" y="19911"/>
                    <a:pt x="417281" y="30750"/>
                  </a:cubicBezTo>
                  <a:cubicBezTo>
                    <a:pt x="509638" y="42542"/>
                    <a:pt x="608433" y="44673"/>
                    <a:pt x="699273" y="65884"/>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77" name="Google Shape;1577;p15"/>
            <p:cNvSpPr/>
            <p:nvPr/>
          </p:nvSpPr>
          <p:spPr>
            <a:xfrm>
              <a:off x="5258534" y="3812350"/>
              <a:ext cx="1453904" cy="467827"/>
            </a:xfrm>
            <a:custGeom>
              <a:rect b="b" l="l" r="r" t="t"/>
              <a:pathLst>
                <a:path extrusionOk="0" h="467827" w="1453904">
                  <a:moveTo>
                    <a:pt x="1453904" y="0"/>
                  </a:moveTo>
                  <a:cubicBezTo>
                    <a:pt x="1387657" y="19449"/>
                    <a:pt x="1326632" y="62185"/>
                    <a:pt x="1261963" y="87530"/>
                  </a:cubicBezTo>
                  <a:cubicBezTo>
                    <a:pt x="1041664" y="173847"/>
                    <a:pt x="805146" y="244745"/>
                    <a:pt x="576832" y="307757"/>
                  </a:cubicBezTo>
                  <a:cubicBezTo>
                    <a:pt x="480108" y="334444"/>
                    <a:pt x="384738" y="368946"/>
                    <a:pt x="286430" y="389756"/>
                  </a:cubicBezTo>
                  <a:cubicBezTo>
                    <a:pt x="252188" y="397006"/>
                    <a:pt x="-6517" y="469738"/>
                    <a:pt x="126" y="467789"/>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78" name="Google Shape;1578;p15"/>
            <p:cNvSpPr/>
            <p:nvPr/>
          </p:nvSpPr>
          <p:spPr>
            <a:xfrm>
              <a:off x="6651291" y="3608968"/>
              <a:ext cx="198816" cy="227342"/>
            </a:xfrm>
            <a:custGeom>
              <a:rect b="b" l="l" r="r" t="t"/>
              <a:pathLst>
                <a:path extrusionOk="0" h="227342" w="198816">
                  <a:moveTo>
                    <a:pt x="198743" y="6"/>
                  </a:moveTo>
                  <a:cubicBezTo>
                    <a:pt x="200078" y="-298"/>
                    <a:pt x="182955" y="11646"/>
                    <a:pt x="176337" y="19504"/>
                  </a:cubicBezTo>
                  <a:cubicBezTo>
                    <a:pt x="160731" y="38072"/>
                    <a:pt x="144458" y="56094"/>
                    <a:pt x="129641" y="75307"/>
                  </a:cubicBezTo>
                  <a:cubicBezTo>
                    <a:pt x="100252" y="113519"/>
                    <a:pt x="64791" y="148574"/>
                    <a:pt x="33154" y="185189"/>
                  </a:cubicBezTo>
                  <a:cubicBezTo>
                    <a:pt x="23256" y="196611"/>
                    <a:pt x="13602" y="220481"/>
                    <a:pt x="0" y="227342"/>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79" name="Google Shape;1579;p15"/>
            <p:cNvSpPr/>
            <p:nvPr/>
          </p:nvSpPr>
          <p:spPr>
            <a:xfrm>
              <a:off x="6595428" y="3516724"/>
              <a:ext cx="299913" cy="348617"/>
            </a:xfrm>
            <a:custGeom>
              <a:rect b="b" l="l" r="r" t="t"/>
              <a:pathLst>
                <a:path extrusionOk="0" h="348617" w="299913">
                  <a:moveTo>
                    <a:pt x="299905" y="7"/>
                  </a:moveTo>
                  <a:cubicBezTo>
                    <a:pt x="300148" y="-315"/>
                    <a:pt x="294804" y="10894"/>
                    <a:pt x="292740" y="13997"/>
                  </a:cubicBezTo>
                  <a:cubicBezTo>
                    <a:pt x="286425" y="23524"/>
                    <a:pt x="277742" y="31625"/>
                    <a:pt x="270576" y="40478"/>
                  </a:cubicBezTo>
                  <a:cubicBezTo>
                    <a:pt x="249749" y="66187"/>
                    <a:pt x="229832" y="91393"/>
                    <a:pt x="206515" y="114892"/>
                  </a:cubicBezTo>
                  <a:cubicBezTo>
                    <a:pt x="160063" y="161630"/>
                    <a:pt x="108449" y="210074"/>
                    <a:pt x="69102" y="262884"/>
                  </a:cubicBezTo>
                  <a:cubicBezTo>
                    <a:pt x="52221" y="285582"/>
                    <a:pt x="26353" y="335325"/>
                    <a:pt x="0" y="348617"/>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80" name="Google Shape;1580;p15"/>
            <p:cNvSpPr/>
            <p:nvPr/>
          </p:nvSpPr>
          <p:spPr>
            <a:xfrm>
              <a:off x="6989148" y="3326664"/>
              <a:ext cx="104198" cy="34280"/>
            </a:xfrm>
            <a:custGeom>
              <a:rect b="b" l="l" r="r" t="t"/>
              <a:pathLst>
                <a:path extrusionOk="0" h="34280" w="104198">
                  <a:moveTo>
                    <a:pt x="0" y="32"/>
                  </a:moveTo>
                  <a:cubicBezTo>
                    <a:pt x="0" y="-630"/>
                    <a:pt x="3522" y="9147"/>
                    <a:pt x="5040" y="11837"/>
                  </a:cubicBezTo>
                  <a:cubicBezTo>
                    <a:pt x="10019" y="20435"/>
                    <a:pt x="18399" y="24764"/>
                    <a:pt x="27507" y="28329"/>
                  </a:cubicBezTo>
                  <a:cubicBezTo>
                    <a:pt x="57018" y="39908"/>
                    <a:pt x="80153" y="33320"/>
                    <a:pt x="104199" y="19475"/>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81" name="Google Shape;1581;p15"/>
            <p:cNvSpPr/>
            <p:nvPr/>
          </p:nvSpPr>
          <p:spPr>
            <a:xfrm>
              <a:off x="6976336" y="3356456"/>
              <a:ext cx="91385" cy="38661"/>
            </a:xfrm>
            <a:custGeom>
              <a:rect b="b" l="l" r="r" t="t"/>
              <a:pathLst>
                <a:path extrusionOk="0" h="38661" w="91385">
                  <a:moveTo>
                    <a:pt x="0" y="0"/>
                  </a:moveTo>
                  <a:cubicBezTo>
                    <a:pt x="13905" y="24186"/>
                    <a:pt x="65518" y="56168"/>
                    <a:pt x="91386" y="27076"/>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82" name="Google Shape;1582;p15"/>
            <p:cNvSpPr/>
            <p:nvPr/>
          </p:nvSpPr>
          <p:spPr>
            <a:xfrm>
              <a:off x="7079614" y="3355776"/>
              <a:ext cx="142706" cy="454225"/>
            </a:xfrm>
            <a:custGeom>
              <a:rect b="b" l="l" r="r" t="t"/>
              <a:pathLst>
                <a:path extrusionOk="0" h="454225" w="142706">
                  <a:moveTo>
                    <a:pt x="6082" y="0"/>
                  </a:moveTo>
                  <a:cubicBezTo>
                    <a:pt x="-14564" y="107818"/>
                    <a:pt x="19987" y="220888"/>
                    <a:pt x="70021" y="315754"/>
                  </a:cubicBezTo>
                  <a:cubicBezTo>
                    <a:pt x="85749" y="345550"/>
                    <a:pt x="103115" y="375759"/>
                    <a:pt x="115684" y="407031"/>
                  </a:cubicBezTo>
                  <a:cubicBezTo>
                    <a:pt x="117203" y="410850"/>
                    <a:pt x="141067" y="456307"/>
                    <a:pt x="142706" y="454151"/>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83" name="Google Shape;1583;p15"/>
            <p:cNvSpPr/>
            <p:nvPr/>
          </p:nvSpPr>
          <p:spPr>
            <a:xfrm>
              <a:off x="7049765" y="3399872"/>
              <a:ext cx="121670" cy="405257"/>
            </a:xfrm>
            <a:custGeom>
              <a:rect b="b" l="l" r="r" t="t"/>
              <a:pathLst>
                <a:path extrusionOk="0" h="405257" w="121670">
                  <a:moveTo>
                    <a:pt x="7210" y="0"/>
                  </a:moveTo>
                  <a:cubicBezTo>
                    <a:pt x="-9429" y="21732"/>
                    <a:pt x="7817" y="71980"/>
                    <a:pt x="8728" y="97708"/>
                  </a:cubicBezTo>
                  <a:cubicBezTo>
                    <a:pt x="11703" y="176695"/>
                    <a:pt x="46679" y="264371"/>
                    <a:pt x="81047" y="334790"/>
                  </a:cubicBezTo>
                  <a:cubicBezTo>
                    <a:pt x="92280" y="357901"/>
                    <a:pt x="100478" y="389063"/>
                    <a:pt x="121670" y="405258"/>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84" name="Google Shape;1584;p15"/>
            <p:cNvSpPr/>
            <p:nvPr/>
          </p:nvSpPr>
          <p:spPr>
            <a:xfrm>
              <a:off x="7015296" y="3453866"/>
              <a:ext cx="95931" cy="344297"/>
            </a:xfrm>
            <a:custGeom>
              <a:rect b="b" l="l" r="r" t="t"/>
              <a:pathLst>
                <a:path extrusionOk="0" h="344297" w="95931">
                  <a:moveTo>
                    <a:pt x="3363" y="0"/>
                  </a:moveTo>
                  <a:cubicBezTo>
                    <a:pt x="-10604" y="72799"/>
                    <a:pt x="21883" y="171843"/>
                    <a:pt x="46718" y="239651"/>
                  </a:cubicBezTo>
                  <a:cubicBezTo>
                    <a:pt x="55766" y="264358"/>
                    <a:pt x="67242" y="288331"/>
                    <a:pt x="76046" y="312469"/>
                  </a:cubicBezTo>
                  <a:cubicBezTo>
                    <a:pt x="79083" y="320757"/>
                    <a:pt x="85944" y="328068"/>
                    <a:pt x="90074" y="335895"/>
                  </a:cubicBezTo>
                  <a:cubicBezTo>
                    <a:pt x="91105" y="337929"/>
                    <a:pt x="96935" y="346509"/>
                    <a:pt x="95781" y="343759"/>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85" name="Google Shape;1585;p15"/>
            <p:cNvSpPr/>
            <p:nvPr/>
          </p:nvSpPr>
          <p:spPr>
            <a:xfrm>
              <a:off x="6939781" y="3575850"/>
              <a:ext cx="85678" cy="216645"/>
            </a:xfrm>
            <a:custGeom>
              <a:rect b="b" l="l" r="r" t="t"/>
              <a:pathLst>
                <a:path extrusionOk="0" h="216645" w="85678">
                  <a:moveTo>
                    <a:pt x="0" y="0"/>
                  </a:moveTo>
                  <a:cubicBezTo>
                    <a:pt x="1700" y="322"/>
                    <a:pt x="729" y="5951"/>
                    <a:pt x="789" y="7809"/>
                  </a:cubicBezTo>
                  <a:cubicBezTo>
                    <a:pt x="1214" y="23639"/>
                    <a:pt x="2975" y="42098"/>
                    <a:pt x="8501" y="57085"/>
                  </a:cubicBezTo>
                  <a:cubicBezTo>
                    <a:pt x="20767" y="90730"/>
                    <a:pt x="35948" y="123429"/>
                    <a:pt x="48881" y="156826"/>
                  </a:cubicBezTo>
                  <a:cubicBezTo>
                    <a:pt x="54467" y="171175"/>
                    <a:pt x="62847" y="185821"/>
                    <a:pt x="71531" y="198603"/>
                  </a:cubicBezTo>
                  <a:cubicBezTo>
                    <a:pt x="74141" y="202465"/>
                    <a:pt x="85618" y="216832"/>
                    <a:pt x="85678" y="216643"/>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86" name="Google Shape;1586;p15"/>
            <p:cNvSpPr/>
            <p:nvPr/>
          </p:nvSpPr>
          <p:spPr>
            <a:xfrm>
              <a:off x="6913362" y="3612720"/>
              <a:ext cx="49775" cy="180447"/>
            </a:xfrm>
            <a:custGeom>
              <a:rect b="b" l="l" r="r" t="t"/>
              <a:pathLst>
                <a:path extrusionOk="0" h="180447" w="49775">
                  <a:moveTo>
                    <a:pt x="5" y="0"/>
                  </a:moveTo>
                  <a:cubicBezTo>
                    <a:pt x="2859" y="6892"/>
                    <a:pt x="-845" y="17355"/>
                    <a:pt x="187" y="24841"/>
                  </a:cubicBezTo>
                  <a:cubicBezTo>
                    <a:pt x="4742" y="58979"/>
                    <a:pt x="11482" y="100507"/>
                    <a:pt x="27633" y="131117"/>
                  </a:cubicBezTo>
                  <a:cubicBezTo>
                    <a:pt x="31519" y="138464"/>
                    <a:pt x="50768" y="175201"/>
                    <a:pt x="49736" y="180447"/>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87" name="Google Shape;1587;p15"/>
            <p:cNvSpPr/>
            <p:nvPr/>
          </p:nvSpPr>
          <p:spPr>
            <a:xfrm>
              <a:off x="6889947" y="3639796"/>
              <a:ext cx="46676" cy="147851"/>
            </a:xfrm>
            <a:custGeom>
              <a:rect b="b" l="l" r="r" t="t"/>
              <a:pathLst>
                <a:path extrusionOk="0" h="147851" w="46676">
                  <a:moveTo>
                    <a:pt x="4657" y="0"/>
                  </a:moveTo>
                  <a:cubicBezTo>
                    <a:pt x="-16109" y="27179"/>
                    <a:pt x="38844" y="119944"/>
                    <a:pt x="46677" y="147852"/>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88" name="Google Shape;1588;p15"/>
            <p:cNvSpPr/>
            <p:nvPr/>
          </p:nvSpPr>
          <p:spPr>
            <a:xfrm>
              <a:off x="6860056" y="3689667"/>
              <a:ext cx="29990" cy="94884"/>
            </a:xfrm>
            <a:custGeom>
              <a:rect b="b" l="l" r="r" t="t"/>
              <a:pathLst>
                <a:path extrusionOk="0" h="94884" w="29990">
                  <a:moveTo>
                    <a:pt x="665" y="0"/>
                  </a:moveTo>
                  <a:cubicBezTo>
                    <a:pt x="-5468" y="32061"/>
                    <a:pt x="32909" y="78678"/>
                    <a:pt x="29812" y="94884"/>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89" name="Google Shape;1589;p15"/>
            <p:cNvSpPr/>
            <p:nvPr/>
          </p:nvSpPr>
          <p:spPr>
            <a:xfrm>
              <a:off x="6836008" y="3718323"/>
              <a:ext cx="22223" cy="61965"/>
            </a:xfrm>
            <a:custGeom>
              <a:rect b="b" l="l" r="r" t="t"/>
              <a:pathLst>
                <a:path extrusionOk="0" h="61965" w="22223">
                  <a:moveTo>
                    <a:pt x="0" y="1341"/>
                  </a:moveTo>
                  <a:cubicBezTo>
                    <a:pt x="1336" y="-5399"/>
                    <a:pt x="1032" y="15125"/>
                    <a:pt x="2854" y="21732"/>
                  </a:cubicBezTo>
                  <a:cubicBezTo>
                    <a:pt x="7104" y="36760"/>
                    <a:pt x="13602" y="49269"/>
                    <a:pt x="22224" y="61966"/>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90" name="Google Shape;1590;p15"/>
            <p:cNvSpPr/>
            <p:nvPr/>
          </p:nvSpPr>
          <p:spPr>
            <a:xfrm>
              <a:off x="6821798" y="3746703"/>
              <a:ext cx="13723" cy="41412"/>
            </a:xfrm>
            <a:custGeom>
              <a:rect b="b" l="l" r="r" t="t"/>
              <a:pathLst>
                <a:path extrusionOk="0" h="41412" w="13723">
                  <a:moveTo>
                    <a:pt x="0" y="0"/>
                  </a:moveTo>
                  <a:cubicBezTo>
                    <a:pt x="4069" y="14343"/>
                    <a:pt x="7773" y="27301"/>
                    <a:pt x="13723" y="41412"/>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91" name="Google Shape;1591;p15"/>
            <p:cNvSpPr/>
            <p:nvPr/>
          </p:nvSpPr>
          <p:spPr>
            <a:xfrm>
              <a:off x="6934438" y="3435704"/>
              <a:ext cx="91750" cy="21974"/>
            </a:xfrm>
            <a:custGeom>
              <a:rect b="b" l="l" r="r" t="t"/>
              <a:pathLst>
                <a:path extrusionOk="0" h="21974" w="91750">
                  <a:moveTo>
                    <a:pt x="91751" y="0"/>
                  </a:moveTo>
                  <a:cubicBezTo>
                    <a:pt x="91751" y="0"/>
                    <a:pt x="84889" y="4378"/>
                    <a:pt x="83249" y="5010"/>
                  </a:cubicBezTo>
                  <a:cubicBezTo>
                    <a:pt x="76267" y="7730"/>
                    <a:pt x="70437" y="11713"/>
                    <a:pt x="63151" y="13675"/>
                  </a:cubicBezTo>
                  <a:cubicBezTo>
                    <a:pt x="44145" y="18751"/>
                    <a:pt x="18581" y="27653"/>
                    <a:pt x="0" y="16899"/>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92" name="Google Shape;1592;p15"/>
            <p:cNvSpPr/>
            <p:nvPr/>
          </p:nvSpPr>
          <p:spPr>
            <a:xfrm>
              <a:off x="6902680" y="3517988"/>
              <a:ext cx="36433" cy="54254"/>
            </a:xfrm>
            <a:custGeom>
              <a:rect b="b" l="l" r="r" t="t"/>
              <a:pathLst>
                <a:path extrusionOk="0" h="54254" w="36433">
                  <a:moveTo>
                    <a:pt x="36433" y="54255"/>
                  </a:moveTo>
                  <a:cubicBezTo>
                    <a:pt x="10383" y="52682"/>
                    <a:pt x="4797" y="17913"/>
                    <a:pt x="0" y="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93" name="Google Shape;1593;p15"/>
            <p:cNvSpPr/>
            <p:nvPr/>
          </p:nvSpPr>
          <p:spPr>
            <a:xfrm>
              <a:off x="6872987" y="3572443"/>
              <a:ext cx="41291" cy="35020"/>
            </a:xfrm>
            <a:custGeom>
              <a:rect b="b" l="l" r="r" t="t"/>
              <a:pathLst>
                <a:path extrusionOk="0" h="35020" w="41291">
                  <a:moveTo>
                    <a:pt x="41291" y="33792"/>
                  </a:moveTo>
                  <a:cubicBezTo>
                    <a:pt x="13359" y="41285"/>
                    <a:pt x="11112" y="12557"/>
                    <a:pt x="0" y="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94" name="Google Shape;1594;p15"/>
            <p:cNvSpPr/>
            <p:nvPr/>
          </p:nvSpPr>
          <p:spPr>
            <a:xfrm>
              <a:off x="6856896" y="3598092"/>
              <a:ext cx="48084" cy="27841"/>
            </a:xfrm>
            <a:custGeom>
              <a:rect b="b" l="l" r="r" t="t"/>
              <a:pathLst>
                <a:path extrusionOk="0" h="27841" w="48084">
                  <a:moveTo>
                    <a:pt x="47667" y="25934"/>
                  </a:moveTo>
                  <a:cubicBezTo>
                    <a:pt x="51614" y="30367"/>
                    <a:pt x="26353" y="25776"/>
                    <a:pt x="24714" y="25096"/>
                  </a:cubicBezTo>
                  <a:cubicBezTo>
                    <a:pt x="5161" y="16832"/>
                    <a:pt x="10930" y="12327"/>
                    <a:pt x="0" y="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95" name="Google Shape;1595;p15"/>
            <p:cNvSpPr/>
            <p:nvPr/>
          </p:nvSpPr>
          <p:spPr>
            <a:xfrm>
              <a:off x="6718389" y="3527435"/>
              <a:ext cx="180222" cy="277057"/>
            </a:xfrm>
            <a:custGeom>
              <a:rect b="b" l="l" r="r" t="t"/>
              <a:pathLst>
                <a:path extrusionOk="0" h="277057" w="180222">
                  <a:moveTo>
                    <a:pt x="179493" y="943"/>
                  </a:moveTo>
                  <a:cubicBezTo>
                    <a:pt x="179493" y="-3386"/>
                    <a:pt x="180222" y="8503"/>
                    <a:pt x="180222" y="10112"/>
                  </a:cubicBezTo>
                  <a:cubicBezTo>
                    <a:pt x="180222" y="19074"/>
                    <a:pt x="179493" y="28256"/>
                    <a:pt x="177064" y="36909"/>
                  </a:cubicBezTo>
                  <a:cubicBezTo>
                    <a:pt x="169657" y="62721"/>
                    <a:pt x="164070" y="87818"/>
                    <a:pt x="153444" y="112726"/>
                  </a:cubicBezTo>
                  <a:cubicBezTo>
                    <a:pt x="123023" y="183649"/>
                    <a:pt x="68676" y="242726"/>
                    <a:pt x="0" y="277058"/>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96" name="Google Shape;1596;p15"/>
            <p:cNvSpPr/>
            <p:nvPr/>
          </p:nvSpPr>
          <p:spPr>
            <a:xfrm>
              <a:off x="6831790" y="3784976"/>
              <a:ext cx="4157" cy="15957"/>
            </a:xfrm>
            <a:custGeom>
              <a:rect b="b" l="l" r="r" t="t"/>
              <a:pathLst>
                <a:path extrusionOk="0" h="15957" w="4157">
                  <a:moveTo>
                    <a:pt x="4157" y="0"/>
                  </a:moveTo>
                  <a:cubicBezTo>
                    <a:pt x="1606" y="5003"/>
                    <a:pt x="-1794" y="10159"/>
                    <a:pt x="1121" y="15958"/>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97" name="Google Shape;1597;p15"/>
            <p:cNvSpPr/>
            <p:nvPr/>
          </p:nvSpPr>
          <p:spPr>
            <a:xfrm>
              <a:off x="6812279" y="3804510"/>
              <a:ext cx="18020" cy="34505"/>
            </a:xfrm>
            <a:custGeom>
              <a:rect b="b" l="l" r="r" t="t"/>
              <a:pathLst>
                <a:path extrusionOk="0" h="34505" w="18020">
                  <a:moveTo>
                    <a:pt x="18021" y="304"/>
                  </a:moveTo>
                  <a:cubicBezTo>
                    <a:pt x="11585" y="-2921"/>
                    <a:pt x="1019" y="20488"/>
                    <a:pt x="350" y="25327"/>
                  </a:cubicBezTo>
                  <a:cubicBezTo>
                    <a:pt x="47" y="27325"/>
                    <a:pt x="-257" y="35589"/>
                    <a:pt x="350" y="34387"/>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98" name="Google Shape;1598;p15"/>
            <p:cNvSpPr/>
            <p:nvPr/>
          </p:nvSpPr>
          <p:spPr>
            <a:xfrm>
              <a:off x="6763870" y="3828900"/>
              <a:ext cx="47484" cy="11290"/>
            </a:xfrm>
            <a:custGeom>
              <a:rect b="b" l="l" r="r" t="t"/>
              <a:pathLst>
                <a:path extrusionOk="0" h="11290" w="47484">
                  <a:moveTo>
                    <a:pt x="47484" y="3524"/>
                  </a:moveTo>
                  <a:cubicBezTo>
                    <a:pt x="47484" y="-6975"/>
                    <a:pt x="4372" y="9122"/>
                    <a:pt x="0" y="1129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99" name="Google Shape;1599;p15"/>
            <p:cNvSpPr/>
            <p:nvPr/>
          </p:nvSpPr>
          <p:spPr>
            <a:xfrm>
              <a:off x="6713835" y="3809994"/>
              <a:ext cx="46813" cy="25017"/>
            </a:xfrm>
            <a:custGeom>
              <a:rect b="b" l="l" r="r" t="t"/>
              <a:pathLst>
                <a:path extrusionOk="0" h="25017" w="46813">
                  <a:moveTo>
                    <a:pt x="46148" y="25017"/>
                  </a:moveTo>
                  <a:cubicBezTo>
                    <a:pt x="48395" y="22758"/>
                    <a:pt x="44327" y="18301"/>
                    <a:pt x="43173" y="15958"/>
                  </a:cubicBezTo>
                  <a:cubicBezTo>
                    <a:pt x="32850" y="-4658"/>
                    <a:pt x="14209" y="9473"/>
                    <a:pt x="0" y="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00" name="Google Shape;1600;p15"/>
            <p:cNvSpPr/>
            <p:nvPr/>
          </p:nvSpPr>
          <p:spPr>
            <a:xfrm>
              <a:off x="6765752" y="3776782"/>
              <a:ext cx="28539" cy="5600"/>
            </a:xfrm>
            <a:custGeom>
              <a:rect b="b" l="l" r="r" t="t"/>
              <a:pathLst>
                <a:path extrusionOk="0" h="5600" w="28539">
                  <a:moveTo>
                    <a:pt x="28540" y="5601"/>
                  </a:moveTo>
                  <a:cubicBezTo>
                    <a:pt x="20160" y="-4066"/>
                    <a:pt x="10748" y="1551"/>
                    <a:pt x="0" y="231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01" name="Google Shape;1601;p15"/>
            <p:cNvSpPr/>
            <p:nvPr/>
          </p:nvSpPr>
          <p:spPr>
            <a:xfrm>
              <a:off x="7172029" y="3812171"/>
              <a:ext cx="52062" cy="299489"/>
            </a:xfrm>
            <a:custGeom>
              <a:rect b="b" l="l" r="r" t="t"/>
              <a:pathLst>
                <a:path extrusionOk="0" h="299489" w="52062">
                  <a:moveTo>
                    <a:pt x="51931" y="579"/>
                  </a:moveTo>
                  <a:cubicBezTo>
                    <a:pt x="52963" y="-2608"/>
                    <a:pt x="47619" y="8267"/>
                    <a:pt x="46830" y="11060"/>
                  </a:cubicBezTo>
                  <a:cubicBezTo>
                    <a:pt x="44644" y="19118"/>
                    <a:pt x="42397" y="27066"/>
                    <a:pt x="40576" y="35240"/>
                  </a:cubicBezTo>
                  <a:cubicBezTo>
                    <a:pt x="35536" y="58156"/>
                    <a:pt x="27095" y="80477"/>
                    <a:pt x="22056" y="103527"/>
                  </a:cubicBezTo>
                  <a:cubicBezTo>
                    <a:pt x="12279" y="147776"/>
                    <a:pt x="-472" y="198338"/>
                    <a:pt x="13" y="243868"/>
                  </a:cubicBezTo>
                  <a:cubicBezTo>
                    <a:pt x="135" y="257573"/>
                    <a:pt x="13251" y="289494"/>
                    <a:pt x="10033" y="299489"/>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02" name="Google Shape;1602;p15"/>
            <p:cNvSpPr/>
            <p:nvPr/>
          </p:nvSpPr>
          <p:spPr>
            <a:xfrm>
              <a:off x="7136402" y="3808840"/>
              <a:ext cx="55921" cy="262810"/>
            </a:xfrm>
            <a:custGeom>
              <a:rect b="b" l="l" r="r" t="t"/>
              <a:pathLst>
                <a:path extrusionOk="0" h="262810" w="55921">
                  <a:moveTo>
                    <a:pt x="55921" y="0"/>
                  </a:moveTo>
                  <a:cubicBezTo>
                    <a:pt x="14995" y="41770"/>
                    <a:pt x="-13726" y="203297"/>
                    <a:pt x="6798" y="26281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03" name="Google Shape;1603;p15"/>
            <p:cNvSpPr/>
            <p:nvPr/>
          </p:nvSpPr>
          <p:spPr>
            <a:xfrm>
              <a:off x="7083425" y="3801061"/>
              <a:ext cx="39735" cy="221889"/>
            </a:xfrm>
            <a:custGeom>
              <a:rect b="b" l="l" r="r" t="t"/>
              <a:pathLst>
                <a:path extrusionOk="0" h="221889" w="39735">
                  <a:moveTo>
                    <a:pt x="39736" y="0"/>
                  </a:moveTo>
                  <a:cubicBezTo>
                    <a:pt x="30081" y="30009"/>
                    <a:pt x="8343" y="55251"/>
                    <a:pt x="2513" y="89340"/>
                  </a:cubicBezTo>
                  <a:cubicBezTo>
                    <a:pt x="-5745" y="137450"/>
                    <a:pt x="8950" y="177624"/>
                    <a:pt x="9436" y="22189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04" name="Google Shape;1604;p15"/>
            <p:cNvSpPr/>
            <p:nvPr/>
          </p:nvSpPr>
          <p:spPr>
            <a:xfrm>
              <a:off x="7021588" y="3793483"/>
              <a:ext cx="45769" cy="183422"/>
            </a:xfrm>
            <a:custGeom>
              <a:rect b="b" l="l" r="r" t="t"/>
              <a:pathLst>
                <a:path extrusionOk="0" h="183422" w="45769">
                  <a:moveTo>
                    <a:pt x="45770" y="0"/>
                  </a:moveTo>
                  <a:cubicBezTo>
                    <a:pt x="-10155" y="57060"/>
                    <a:pt x="-8455" y="109560"/>
                    <a:pt x="16987" y="183422"/>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05" name="Google Shape;1605;p15"/>
            <p:cNvSpPr/>
            <p:nvPr/>
          </p:nvSpPr>
          <p:spPr>
            <a:xfrm>
              <a:off x="6944052" y="3791969"/>
              <a:ext cx="28486" cy="109252"/>
            </a:xfrm>
            <a:custGeom>
              <a:rect b="b" l="l" r="r" t="t"/>
              <a:pathLst>
                <a:path extrusionOk="0" h="109252" w="28486">
                  <a:moveTo>
                    <a:pt x="28155" y="518"/>
                  </a:moveTo>
                  <a:cubicBezTo>
                    <a:pt x="30341" y="-1698"/>
                    <a:pt x="21051" y="3828"/>
                    <a:pt x="19715" y="5170"/>
                  </a:cubicBezTo>
                  <a:cubicBezTo>
                    <a:pt x="13582" y="11472"/>
                    <a:pt x="8360" y="20775"/>
                    <a:pt x="6295" y="29416"/>
                  </a:cubicBezTo>
                  <a:cubicBezTo>
                    <a:pt x="-506" y="57736"/>
                    <a:pt x="-3481" y="81406"/>
                    <a:pt x="6113" y="109253"/>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06" name="Google Shape;1606;p15"/>
            <p:cNvSpPr/>
            <p:nvPr/>
          </p:nvSpPr>
          <p:spPr>
            <a:xfrm>
              <a:off x="6890016" y="3787897"/>
              <a:ext cx="20922" cy="65379"/>
            </a:xfrm>
            <a:custGeom>
              <a:rect b="b" l="l" r="r" t="t"/>
              <a:pathLst>
                <a:path extrusionOk="0" h="65379" w="20922">
                  <a:moveTo>
                    <a:pt x="20922" y="0"/>
                  </a:moveTo>
                  <a:cubicBezTo>
                    <a:pt x="-330" y="7323"/>
                    <a:pt x="-148" y="47989"/>
                    <a:pt x="33" y="65379"/>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07" name="Google Shape;1607;p15"/>
            <p:cNvSpPr/>
            <p:nvPr/>
          </p:nvSpPr>
          <p:spPr>
            <a:xfrm>
              <a:off x="6855122" y="3784758"/>
              <a:ext cx="11793" cy="40835"/>
            </a:xfrm>
            <a:custGeom>
              <a:rect b="b" l="l" r="r" t="t"/>
              <a:pathLst>
                <a:path extrusionOk="0" h="40835" w="11793">
                  <a:moveTo>
                    <a:pt x="11793" y="0"/>
                  </a:moveTo>
                  <a:cubicBezTo>
                    <a:pt x="13" y="11992"/>
                    <a:pt x="-1808" y="25576"/>
                    <a:pt x="1410" y="40835"/>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08" name="Google Shape;1608;p15"/>
            <p:cNvSpPr/>
            <p:nvPr/>
          </p:nvSpPr>
          <p:spPr>
            <a:xfrm>
              <a:off x="6882101" y="4100146"/>
              <a:ext cx="295041" cy="99124"/>
            </a:xfrm>
            <a:custGeom>
              <a:rect b="b" l="l" r="r" t="t"/>
              <a:pathLst>
                <a:path extrusionOk="0" h="99124" w="295041">
                  <a:moveTo>
                    <a:pt x="295042" y="5344"/>
                  </a:moveTo>
                  <a:cubicBezTo>
                    <a:pt x="290185" y="-4469"/>
                    <a:pt x="246951" y="2235"/>
                    <a:pt x="238571" y="2235"/>
                  </a:cubicBezTo>
                  <a:cubicBezTo>
                    <a:pt x="175602" y="2235"/>
                    <a:pt x="124960" y="22225"/>
                    <a:pt x="69764" y="53751"/>
                  </a:cubicBezTo>
                  <a:cubicBezTo>
                    <a:pt x="53308" y="63157"/>
                    <a:pt x="35760" y="73231"/>
                    <a:pt x="18879" y="81683"/>
                  </a:cubicBezTo>
                  <a:cubicBezTo>
                    <a:pt x="13050" y="84580"/>
                    <a:pt x="-2070" y="100234"/>
                    <a:pt x="238" y="99062"/>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09" name="Google Shape;1609;p15"/>
            <p:cNvSpPr/>
            <p:nvPr/>
          </p:nvSpPr>
          <p:spPr>
            <a:xfrm>
              <a:off x="6869950" y="4051489"/>
              <a:ext cx="257138" cy="95583"/>
            </a:xfrm>
            <a:custGeom>
              <a:rect b="b" l="l" r="r" t="t"/>
              <a:pathLst>
                <a:path extrusionOk="0" h="95583" w="257138">
                  <a:moveTo>
                    <a:pt x="255701" y="1866"/>
                  </a:moveTo>
                  <a:cubicBezTo>
                    <a:pt x="263291" y="-1929"/>
                    <a:pt x="238759" y="1240"/>
                    <a:pt x="230259" y="1240"/>
                  </a:cubicBezTo>
                  <a:cubicBezTo>
                    <a:pt x="213439" y="1240"/>
                    <a:pt x="197286" y="3159"/>
                    <a:pt x="180588" y="4349"/>
                  </a:cubicBezTo>
                  <a:cubicBezTo>
                    <a:pt x="133528" y="7707"/>
                    <a:pt x="86530" y="37194"/>
                    <a:pt x="47182" y="60826"/>
                  </a:cubicBezTo>
                  <a:cubicBezTo>
                    <a:pt x="35402" y="67864"/>
                    <a:pt x="24351" y="75855"/>
                    <a:pt x="13663" y="84411"/>
                  </a:cubicBezTo>
                  <a:cubicBezTo>
                    <a:pt x="10081" y="87241"/>
                    <a:pt x="-120" y="95626"/>
                    <a:pt x="1" y="95584"/>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10" name="Google Shape;1610;p15"/>
            <p:cNvSpPr/>
            <p:nvPr/>
          </p:nvSpPr>
          <p:spPr>
            <a:xfrm>
              <a:off x="6857503" y="4012545"/>
              <a:ext cx="226553" cy="78669"/>
            </a:xfrm>
            <a:custGeom>
              <a:rect b="b" l="l" r="r" t="t"/>
              <a:pathLst>
                <a:path extrusionOk="0" h="78669" w="226553">
                  <a:moveTo>
                    <a:pt x="226554" y="3569"/>
                  </a:moveTo>
                  <a:cubicBezTo>
                    <a:pt x="211616" y="-3900"/>
                    <a:pt x="185384" y="2506"/>
                    <a:pt x="169475" y="3569"/>
                  </a:cubicBezTo>
                  <a:cubicBezTo>
                    <a:pt x="90658" y="8821"/>
                    <a:pt x="60661" y="48339"/>
                    <a:pt x="0" y="78669"/>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11" name="Google Shape;1611;p15"/>
            <p:cNvSpPr/>
            <p:nvPr/>
          </p:nvSpPr>
          <p:spPr>
            <a:xfrm>
              <a:off x="6851310" y="3925499"/>
              <a:ext cx="129701" cy="98685"/>
            </a:xfrm>
            <a:custGeom>
              <a:rect b="b" l="l" r="r" t="t"/>
              <a:pathLst>
                <a:path extrusionOk="0" h="98685" w="129701">
                  <a:moveTo>
                    <a:pt x="129702" y="0"/>
                  </a:moveTo>
                  <a:cubicBezTo>
                    <a:pt x="73352" y="0"/>
                    <a:pt x="34854" y="63837"/>
                    <a:pt x="0" y="98685"/>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12" name="Google Shape;1612;p15"/>
            <p:cNvSpPr/>
            <p:nvPr/>
          </p:nvSpPr>
          <p:spPr>
            <a:xfrm>
              <a:off x="6837040" y="3871499"/>
              <a:ext cx="82521" cy="81932"/>
            </a:xfrm>
            <a:custGeom>
              <a:rect b="b" l="l" r="r" t="t"/>
              <a:pathLst>
                <a:path extrusionOk="0" h="81932" w="82521">
                  <a:moveTo>
                    <a:pt x="82522" y="0"/>
                  </a:moveTo>
                  <a:cubicBezTo>
                    <a:pt x="40077" y="0"/>
                    <a:pt x="21435" y="71203"/>
                    <a:pt x="0" y="81932"/>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13" name="Google Shape;1613;p15"/>
            <p:cNvSpPr/>
            <p:nvPr/>
          </p:nvSpPr>
          <p:spPr>
            <a:xfrm>
              <a:off x="6584741" y="4095806"/>
              <a:ext cx="290675" cy="106706"/>
            </a:xfrm>
            <a:custGeom>
              <a:rect b="b" l="l" r="r" t="t"/>
              <a:pathLst>
                <a:path extrusionOk="0" h="106706" w="290675">
                  <a:moveTo>
                    <a:pt x="290676" y="106706"/>
                  </a:moveTo>
                  <a:cubicBezTo>
                    <a:pt x="269180" y="91744"/>
                    <a:pt x="256124" y="58657"/>
                    <a:pt x="231107" y="42183"/>
                  </a:cubicBezTo>
                  <a:cubicBezTo>
                    <a:pt x="149619" y="-11392"/>
                    <a:pt x="86529" y="103"/>
                    <a:pt x="0" y="3157"/>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14" name="Google Shape;1614;p15"/>
            <p:cNvSpPr/>
            <p:nvPr/>
          </p:nvSpPr>
          <p:spPr>
            <a:xfrm>
              <a:off x="6601014" y="4065996"/>
              <a:ext cx="270539" cy="96477"/>
            </a:xfrm>
            <a:custGeom>
              <a:rect b="b" l="l" r="r" t="t"/>
              <a:pathLst>
                <a:path extrusionOk="0" h="96477" w="270539">
                  <a:moveTo>
                    <a:pt x="269301" y="95735"/>
                  </a:moveTo>
                  <a:cubicBezTo>
                    <a:pt x="270273" y="96391"/>
                    <a:pt x="270880" y="97235"/>
                    <a:pt x="270334" y="95182"/>
                  </a:cubicBezTo>
                  <a:cubicBezTo>
                    <a:pt x="268148" y="86748"/>
                    <a:pt x="253028" y="72606"/>
                    <a:pt x="246228" y="66734"/>
                  </a:cubicBezTo>
                  <a:cubicBezTo>
                    <a:pt x="227707" y="50716"/>
                    <a:pt x="205969" y="35900"/>
                    <a:pt x="183381" y="26439"/>
                  </a:cubicBezTo>
                  <a:cubicBezTo>
                    <a:pt x="142818" y="9419"/>
                    <a:pt x="100920" y="6474"/>
                    <a:pt x="58293" y="262"/>
                  </a:cubicBezTo>
                  <a:cubicBezTo>
                    <a:pt x="43538" y="-1887"/>
                    <a:pt x="11233" y="10117"/>
                    <a:pt x="0" y="2321"/>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15" name="Google Shape;1615;p15"/>
            <p:cNvSpPr/>
            <p:nvPr/>
          </p:nvSpPr>
          <p:spPr>
            <a:xfrm>
              <a:off x="6635200" y="4015157"/>
              <a:ext cx="223786" cy="62801"/>
            </a:xfrm>
            <a:custGeom>
              <a:rect b="b" l="l" r="r" t="t"/>
              <a:pathLst>
                <a:path extrusionOk="0" h="62801" w="223786">
                  <a:moveTo>
                    <a:pt x="222000" y="62007"/>
                  </a:moveTo>
                  <a:cubicBezTo>
                    <a:pt x="229347" y="67089"/>
                    <a:pt x="212163" y="46310"/>
                    <a:pt x="204451" y="41884"/>
                  </a:cubicBezTo>
                  <a:cubicBezTo>
                    <a:pt x="191395" y="34415"/>
                    <a:pt x="177187" y="26594"/>
                    <a:pt x="162796" y="22356"/>
                  </a:cubicBezTo>
                  <a:cubicBezTo>
                    <a:pt x="126727" y="11723"/>
                    <a:pt x="38194" y="-12663"/>
                    <a:pt x="0" y="8141"/>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16" name="Google Shape;1616;p15"/>
            <p:cNvSpPr/>
            <p:nvPr/>
          </p:nvSpPr>
          <p:spPr>
            <a:xfrm>
              <a:off x="6639026" y="3987626"/>
              <a:ext cx="210826" cy="49351"/>
            </a:xfrm>
            <a:custGeom>
              <a:rect b="b" l="l" r="r" t="t"/>
              <a:pathLst>
                <a:path extrusionOk="0" h="49351" w="210826">
                  <a:moveTo>
                    <a:pt x="210826" y="49352"/>
                  </a:moveTo>
                  <a:cubicBezTo>
                    <a:pt x="210280" y="33552"/>
                    <a:pt x="167046" y="17673"/>
                    <a:pt x="155387" y="14236"/>
                  </a:cubicBezTo>
                  <a:cubicBezTo>
                    <a:pt x="100737" y="-1873"/>
                    <a:pt x="50278" y="-8966"/>
                    <a:pt x="0" y="18426"/>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17" name="Google Shape;1617;p15"/>
            <p:cNvSpPr/>
            <p:nvPr/>
          </p:nvSpPr>
          <p:spPr>
            <a:xfrm>
              <a:off x="6673819" y="3943949"/>
              <a:ext cx="167410" cy="39672"/>
            </a:xfrm>
            <a:custGeom>
              <a:rect b="b" l="l" r="r" t="t"/>
              <a:pathLst>
                <a:path extrusionOk="0" h="39672" w="167410">
                  <a:moveTo>
                    <a:pt x="167411" y="39673"/>
                  </a:moveTo>
                  <a:cubicBezTo>
                    <a:pt x="165893" y="-3039"/>
                    <a:pt x="22953" y="-13550"/>
                    <a:pt x="0" y="19398"/>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18" name="Google Shape;1618;p15"/>
            <p:cNvSpPr/>
            <p:nvPr/>
          </p:nvSpPr>
          <p:spPr>
            <a:xfrm>
              <a:off x="6729380" y="3870699"/>
              <a:ext cx="89200" cy="21687"/>
            </a:xfrm>
            <a:custGeom>
              <a:rect b="b" l="l" r="r" t="t"/>
              <a:pathLst>
                <a:path extrusionOk="0" h="21687" w="89200">
                  <a:moveTo>
                    <a:pt x="89201" y="21688"/>
                  </a:moveTo>
                  <a:cubicBezTo>
                    <a:pt x="65641" y="-21461"/>
                    <a:pt x="10687" y="14401"/>
                    <a:pt x="0" y="6951"/>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19" name="Google Shape;1619;p15"/>
            <p:cNvSpPr/>
            <p:nvPr/>
          </p:nvSpPr>
          <p:spPr>
            <a:xfrm>
              <a:off x="6514759" y="4003690"/>
              <a:ext cx="81883" cy="60907"/>
            </a:xfrm>
            <a:custGeom>
              <a:rect b="b" l="l" r="r" t="t"/>
              <a:pathLst>
                <a:path extrusionOk="0" h="60907" w="81883">
                  <a:moveTo>
                    <a:pt x="81883" y="60175"/>
                  </a:moveTo>
                  <a:cubicBezTo>
                    <a:pt x="81458" y="63989"/>
                    <a:pt x="79819" y="51766"/>
                    <a:pt x="78725" y="49865"/>
                  </a:cubicBezTo>
                  <a:cubicBezTo>
                    <a:pt x="73260" y="40550"/>
                    <a:pt x="65306" y="33895"/>
                    <a:pt x="56987" y="27495"/>
                  </a:cubicBezTo>
                  <a:cubicBezTo>
                    <a:pt x="45875" y="19006"/>
                    <a:pt x="29602" y="9600"/>
                    <a:pt x="16668" y="4269"/>
                  </a:cubicBezTo>
                  <a:cubicBezTo>
                    <a:pt x="11689" y="2198"/>
                    <a:pt x="-4099" y="1864"/>
                    <a:pt x="1002" y="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20" name="Google Shape;1620;p15"/>
            <p:cNvSpPr/>
            <p:nvPr/>
          </p:nvSpPr>
          <p:spPr>
            <a:xfrm>
              <a:off x="6547924" y="3971878"/>
              <a:ext cx="64748" cy="71408"/>
            </a:xfrm>
            <a:custGeom>
              <a:rect b="b" l="l" r="r" t="t"/>
              <a:pathLst>
                <a:path extrusionOk="0" h="71408" w="64748">
                  <a:moveTo>
                    <a:pt x="64749" y="71409"/>
                  </a:moveTo>
                  <a:cubicBezTo>
                    <a:pt x="58130" y="53277"/>
                    <a:pt x="49751" y="31217"/>
                    <a:pt x="33355" y="18708"/>
                  </a:cubicBezTo>
                  <a:cubicBezTo>
                    <a:pt x="31291" y="17087"/>
                    <a:pt x="-892" y="1469"/>
                    <a:pt x="19" y="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21" name="Google Shape;1621;p15"/>
            <p:cNvSpPr/>
            <p:nvPr/>
          </p:nvSpPr>
          <p:spPr>
            <a:xfrm>
              <a:off x="6603807" y="3929063"/>
              <a:ext cx="46699" cy="58776"/>
            </a:xfrm>
            <a:custGeom>
              <a:rect b="b" l="l" r="r" t="t"/>
              <a:pathLst>
                <a:path extrusionOk="0" h="58776" w="46699">
                  <a:moveTo>
                    <a:pt x="46270" y="58736"/>
                  </a:moveTo>
                  <a:cubicBezTo>
                    <a:pt x="47909" y="59835"/>
                    <a:pt x="44448" y="38024"/>
                    <a:pt x="42748" y="34702"/>
                  </a:cubicBezTo>
                  <a:cubicBezTo>
                    <a:pt x="35218" y="20087"/>
                    <a:pt x="16819" y="1906"/>
                    <a:pt x="0" y="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22" name="Google Shape;1622;p15"/>
            <p:cNvSpPr/>
            <p:nvPr/>
          </p:nvSpPr>
          <p:spPr>
            <a:xfrm>
              <a:off x="6647831" y="3886764"/>
              <a:ext cx="38497" cy="45277"/>
            </a:xfrm>
            <a:custGeom>
              <a:rect b="b" l="l" r="r" t="t"/>
              <a:pathLst>
                <a:path extrusionOk="0" h="45277" w="38497">
                  <a:moveTo>
                    <a:pt x="38497" y="44181"/>
                  </a:moveTo>
                  <a:cubicBezTo>
                    <a:pt x="34550" y="50302"/>
                    <a:pt x="38072" y="29098"/>
                    <a:pt x="34733" y="22601"/>
                  </a:cubicBezTo>
                  <a:cubicBezTo>
                    <a:pt x="28478" y="10456"/>
                    <a:pt x="13480" y="1530"/>
                    <a:pt x="0" y="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23" name="Google Shape;1623;p15"/>
            <p:cNvSpPr/>
            <p:nvPr/>
          </p:nvSpPr>
          <p:spPr>
            <a:xfrm>
              <a:off x="6664104" y="3863726"/>
              <a:ext cx="37404" cy="50318"/>
            </a:xfrm>
            <a:custGeom>
              <a:rect b="b" l="l" r="r" t="t"/>
              <a:pathLst>
                <a:path extrusionOk="0" h="50318" w="37404">
                  <a:moveTo>
                    <a:pt x="37405" y="49027"/>
                  </a:moveTo>
                  <a:cubicBezTo>
                    <a:pt x="36615" y="55633"/>
                    <a:pt x="37466" y="35036"/>
                    <a:pt x="34004" y="29359"/>
                  </a:cubicBezTo>
                  <a:cubicBezTo>
                    <a:pt x="26900" y="17700"/>
                    <a:pt x="12388" y="5750"/>
                    <a:pt x="0" y="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24" name="Google Shape;1624;p15"/>
            <p:cNvSpPr/>
            <p:nvPr/>
          </p:nvSpPr>
          <p:spPr>
            <a:xfrm>
              <a:off x="6486128" y="3917502"/>
              <a:ext cx="13233" cy="103488"/>
            </a:xfrm>
            <a:custGeom>
              <a:rect b="b" l="l" r="r" t="t"/>
              <a:pathLst>
                <a:path extrusionOk="0" h="103488" w="13233">
                  <a:moveTo>
                    <a:pt x="364" y="103488"/>
                  </a:moveTo>
                  <a:cubicBezTo>
                    <a:pt x="21556" y="77111"/>
                    <a:pt x="13055" y="28399"/>
                    <a:pt x="0" y="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25" name="Google Shape;1625;p15"/>
            <p:cNvSpPr/>
            <p:nvPr/>
          </p:nvSpPr>
          <p:spPr>
            <a:xfrm>
              <a:off x="6526933" y="3897294"/>
              <a:ext cx="7677" cy="92041"/>
            </a:xfrm>
            <a:custGeom>
              <a:rect b="b" l="l" r="r" t="t"/>
              <a:pathLst>
                <a:path extrusionOk="0" h="92041" w="7677">
                  <a:moveTo>
                    <a:pt x="122" y="91817"/>
                  </a:moveTo>
                  <a:cubicBezTo>
                    <a:pt x="-243" y="93475"/>
                    <a:pt x="2975" y="85466"/>
                    <a:pt x="3522" y="83832"/>
                  </a:cubicBezTo>
                  <a:cubicBezTo>
                    <a:pt x="5890" y="76843"/>
                    <a:pt x="7408" y="71366"/>
                    <a:pt x="7651" y="63873"/>
                  </a:cubicBezTo>
                  <a:cubicBezTo>
                    <a:pt x="8197" y="47393"/>
                    <a:pt x="0" y="0"/>
                    <a:pt x="0" y="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26" name="Google Shape;1626;p15"/>
            <p:cNvSpPr/>
            <p:nvPr/>
          </p:nvSpPr>
          <p:spPr>
            <a:xfrm>
              <a:off x="6573932" y="3864522"/>
              <a:ext cx="21512" cy="81755"/>
            </a:xfrm>
            <a:custGeom>
              <a:rect b="b" l="l" r="r" t="t"/>
              <a:pathLst>
                <a:path extrusionOk="0" h="81755" w="21512">
                  <a:moveTo>
                    <a:pt x="0" y="81756"/>
                  </a:moveTo>
                  <a:cubicBezTo>
                    <a:pt x="0" y="81756"/>
                    <a:pt x="23014" y="14482"/>
                    <a:pt x="21435" y="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27" name="Google Shape;1627;p15"/>
            <p:cNvSpPr/>
            <p:nvPr/>
          </p:nvSpPr>
          <p:spPr>
            <a:xfrm>
              <a:off x="6601681" y="3857314"/>
              <a:ext cx="11476" cy="67079"/>
            </a:xfrm>
            <a:custGeom>
              <a:rect b="b" l="l" r="r" t="t"/>
              <a:pathLst>
                <a:path extrusionOk="0" h="67079" w="11476">
                  <a:moveTo>
                    <a:pt x="0" y="67079"/>
                  </a:moveTo>
                  <a:cubicBezTo>
                    <a:pt x="18642" y="43811"/>
                    <a:pt x="6194" y="24562"/>
                    <a:pt x="11477" y="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628" name="Google Shape;1628;p15"/>
          <p:cNvSpPr/>
          <p:nvPr/>
        </p:nvSpPr>
        <p:spPr>
          <a:xfrm flipH="1">
            <a:off x="15187" y="1"/>
            <a:ext cx="6000738" cy="6858000"/>
          </a:xfrm>
          <a:custGeom>
            <a:rect b="b" l="l" r="r" t="t"/>
            <a:pathLst>
              <a:path extrusionOk="0" h="6858000" w="6000738">
                <a:moveTo>
                  <a:pt x="5833541" y="160779"/>
                </a:moveTo>
                <a:lnTo>
                  <a:pt x="5720815" y="320576"/>
                </a:lnTo>
                <a:cubicBezTo>
                  <a:pt x="5720815" y="320576"/>
                  <a:pt x="5710611" y="380833"/>
                  <a:pt x="5697423" y="426605"/>
                </a:cubicBezTo>
                <a:cubicBezTo>
                  <a:pt x="5686737" y="463716"/>
                  <a:pt x="5654585" y="526997"/>
                  <a:pt x="5654585" y="526997"/>
                </a:cubicBezTo>
                <a:lnTo>
                  <a:pt x="5651985" y="546924"/>
                </a:lnTo>
                <a:cubicBezTo>
                  <a:pt x="5651985" y="547568"/>
                  <a:pt x="5642455" y="593554"/>
                  <a:pt x="5664405" y="651826"/>
                </a:cubicBezTo>
                <a:cubicBezTo>
                  <a:pt x="5686352" y="710308"/>
                  <a:pt x="5714847" y="848942"/>
                  <a:pt x="5774530" y="893590"/>
                </a:cubicBezTo>
                <a:cubicBezTo>
                  <a:pt x="5834310" y="938236"/>
                  <a:pt x="5902370" y="988335"/>
                  <a:pt x="5902370" y="988335"/>
                </a:cubicBezTo>
                <a:cubicBezTo>
                  <a:pt x="5902370" y="988335"/>
                  <a:pt x="5904970" y="592592"/>
                  <a:pt x="5877918" y="438638"/>
                </a:cubicBezTo>
                <a:cubicBezTo>
                  <a:pt x="5861457" y="344760"/>
                  <a:pt x="5849328" y="262602"/>
                  <a:pt x="5833541" y="160779"/>
                </a:cubicBezTo>
                <a:close/>
                <a:moveTo>
                  <a:pt x="2962091" y="0"/>
                </a:moveTo>
                <a:lnTo>
                  <a:pt x="3143548" y="0"/>
                </a:lnTo>
                <a:lnTo>
                  <a:pt x="3155762" y="26877"/>
                </a:lnTo>
                <a:cubicBezTo>
                  <a:pt x="3245145" y="223006"/>
                  <a:pt x="3608721" y="1011725"/>
                  <a:pt x="3705419" y="1078959"/>
                </a:cubicBezTo>
                <a:cubicBezTo>
                  <a:pt x="3816026" y="1155788"/>
                  <a:pt x="4260095" y="1594330"/>
                  <a:pt x="4511249" y="1688815"/>
                </a:cubicBezTo>
                <a:cubicBezTo>
                  <a:pt x="4694827" y="1757894"/>
                  <a:pt x="4884851" y="1896178"/>
                  <a:pt x="5025593" y="1997131"/>
                </a:cubicBezTo>
                <a:cubicBezTo>
                  <a:pt x="5029634" y="1954244"/>
                  <a:pt x="5037529" y="1862842"/>
                  <a:pt x="5034255" y="1791838"/>
                </a:cubicBezTo>
                <a:cubicBezTo>
                  <a:pt x="5029345" y="1689902"/>
                  <a:pt x="4981116" y="1480305"/>
                  <a:pt x="4898812" y="1456076"/>
                </a:cubicBezTo>
                <a:cubicBezTo>
                  <a:pt x="4816601" y="1431846"/>
                  <a:pt x="4800621" y="1291377"/>
                  <a:pt x="4708207" y="1224087"/>
                </a:cubicBezTo>
                <a:cubicBezTo>
                  <a:pt x="4619740" y="1159657"/>
                  <a:pt x="4603183" y="1218562"/>
                  <a:pt x="4539070" y="1205287"/>
                </a:cubicBezTo>
                <a:cubicBezTo>
                  <a:pt x="4480637" y="1193195"/>
                  <a:pt x="4443479" y="1156788"/>
                  <a:pt x="4443479" y="1156788"/>
                </a:cubicBezTo>
                <a:cubicBezTo>
                  <a:pt x="4443479" y="1156788"/>
                  <a:pt x="4474187" y="1168215"/>
                  <a:pt x="4504800" y="1183108"/>
                </a:cubicBezTo>
                <a:cubicBezTo>
                  <a:pt x="4525303" y="1193072"/>
                  <a:pt x="4599621" y="1207251"/>
                  <a:pt x="4590571" y="1175588"/>
                </a:cubicBezTo>
                <a:cubicBezTo>
                  <a:pt x="4577769" y="1131037"/>
                  <a:pt x="4516447" y="1057896"/>
                  <a:pt x="4516447" y="1057896"/>
                </a:cubicBezTo>
                <a:lnTo>
                  <a:pt x="4532236" y="928556"/>
                </a:lnTo>
                <a:cubicBezTo>
                  <a:pt x="4532236" y="928556"/>
                  <a:pt x="4545711" y="918370"/>
                  <a:pt x="4557071" y="921413"/>
                </a:cubicBezTo>
                <a:cubicBezTo>
                  <a:pt x="4568431" y="924457"/>
                  <a:pt x="4577769" y="940965"/>
                  <a:pt x="4577769" y="940965"/>
                </a:cubicBezTo>
                <a:cubicBezTo>
                  <a:pt x="4577769" y="940965"/>
                  <a:pt x="4553990" y="1035091"/>
                  <a:pt x="4565351" y="1077822"/>
                </a:cubicBezTo>
                <a:cubicBezTo>
                  <a:pt x="4572088" y="1103391"/>
                  <a:pt x="4562173" y="1128524"/>
                  <a:pt x="4699543" y="1196642"/>
                </a:cubicBezTo>
                <a:cubicBezTo>
                  <a:pt x="4754703" y="1224000"/>
                  <a:pt x="4821317" y="1289883"/>
                  <a:pt x="4875901" y="1376368"/>
                </a:cubicBezTo>
                <a:cubicBezTo>
                  <a:pt x="4911037" y="1432037"/>
                  <a:pt x="4930674" y="1456518"/>
                  <a:pt x="4973319" y="1465095"/>
                </a:cubicBezTo>
                <a:cubicBezTo>
                  <a:pt x="4995845" y="1495890"/>
                  <a:pt x="5038106" y="1538594"/>
                  <a:pt x="5068815" y="1657981"/>
                </a:cubicBezTo>
                <a:cubicBezTo>
                  <a:pt x="5089127" y="1737178"/>
                  <a:pt x="5104819" y="2000925"/>
                  <a:pt x="5107897" y="2053533"/>
                </a:cubicBezTo>
                <a:cubicBezTo>
                  <a:pt x="5124358" y="2064776"/>
                  <a:pt x="5144959" y="2079737"/>
                  <a:pt x="5158629" y="2088120"/>
                </a:cubicBezTo>
                <a:cubicBezTo>
                  <a:pt x="5289163" y="2168184"/>
                  <a:pt x="5656607" y="2555707"/>
                  <a:pt x="5767022" y="2506977"/>
                </a:cubicBezTo>
                <a:cubicBezTo>
                  <a:pt x="5877437" y="2458239"/>
                  <a:pt x="6010476" y="2428522"/>
                  <a:pt x="5803892" y="1710993"/>
                </a:cubicBezTo>
                <a:cubicBezTo>
                  <a:pt x="5605297" y="1021430"/>
                  <a:pt x="5569102" y="895862"/>
                  <a:pt x="5565830" y="884565"/>
                </a:cubicBezTo>
                <a:cubicBezTo>
                  <a:pt x="5522511" y="858147"/>
                  <a:pt x="5466098" y="824660"/>
                  <a:pt x="5423743" y="805983"/>
                </a:cubicBezTo>
                <a:cubicBezTo>
                  <a:pt x="5357417" y="776797"/>
                  <a:pt x="5156609" y="714039"/>
                  <a:pt x="5053411" y="722889"/>
                </a:cubicBezTo>
                <a:cubicBezTo>
                  <a:pt x="4950119" y="731738"/>
                  <a:pt x="4834217" y="738804"/>
                  <a:pt x="4750371" y="764623"/>
                </a:cubicBezTo>
                <a:cubicBezTo>
                  <a:pt x="4666429" y="790443"/>
                  <a:pt x="4469182" y="854684"/>
                  <a:pt x="4414599" y="870655"/>
                </a:cubicBezTo>
                <a:cubicBezTo>
                  <a:pt x="4338455" y="892908"/>
                  <a:pt x="4228423" y="948481"/>
                  <a:pt x="4228423" y="948481"/>
                </a:cubicBezTo>
                <a:lnTo>
                  <a:pt x="4259325" y="895469"/>
                </a:lnTo>
                <a:lnTo>
                  <a:pt x="4325844" y="872158"/>
                </a:lnTo>
                <a:cubicBezTo>
                  <a:pt x="4325844" y="872158"/>
                  <a:pt x="4256341" y="859103"/>
                  <a:pt x="4215717" y="854862"/>
                </a:cubicBezTo>
                <a:cubicBezTo>
                  <a:pt x="4174996" y="850623"/>
                  <a:pt x="4127731" y="835939"/>
                  <a:pt x="4087106" y="842078"/>
                </a:cubicBezTo>
                <a:cubicBezTo>
                  <a:pt x="4072861" y="844229"/>
                  <a:pt x="3997486" y="821178"/>
                  <a:pt x="3955897" y="823279"/>
                </a:cubicBezTo>
                <a:cubicBezTo>
                  <a:pt x="3914216" y="825379"/>
                  <a:pt x="3877057" y="829316"/>
                  <a:pt x="3833257" y="816887"/>
                </a:cubicBezTo>
                <a:cubicBezTo>
                  <a:pt x="3789553" y="804458"/>
                  <a:pt x="3714467" y="742063"/>
                  <a:pt x="3714467" y="742063"/>
                </a:cubicBezTo>
                <a:cubicBezTo>
                  <a:pt x="3714467" y="742063"/>
                  <a:pt x="3814485" y="779000"/>
                  <a:pt x="3837782" y="786431"/>
                </a:cubicBezTo>
                <a:cubicBezTo>
                  <a:pt x="3861077" y="793863"/>
                  <a:pt x="3899583" y="794085"/>
                  <a:pt x="3933276" y="794703"/>
                </a:cubicBezTo>
                <a:cubicBezTo>
                  <a:pt x="3966968" y="795323"/>
                  <a:pt x="4097408" y="808174"/>
                  <a:pt x="4149103" y="819896"/>
                </a:cubicBezTo>
                <a:cubicBezTo>
                  <a:pt x="4200795" y="831616"/>
                  <a:pt x="4285413" y="831649"/>
                  <a:pt x="4319490" y="832678"/>
                </a:cubicBezTo>
                <a:cubicBezTo>
                  <a:pt x="4353471" y="833707"/>
                  <a:pt x="4402951" y="828166"/>
                  <a:pt x="4402951" y="828166"/>
                </a:cubicBezTo>
                <a:cubicBezTo>
                  <a:pt x="4402951" y="828166"/>
                  <a:pt x="4320549" y="753973"/>
                  <a:pt x="4273187" y="701832"/>
                </a:cubicBezTo>
                <a:cubicBezTo>
                  <a:pt x="4225825" y="649694"/>
                  <a:pt x="4193094" y="609339"/>
                  <a:pt x="4193094" y="609339"/>
                </a:cubicBezTo>
                <a:cubicBezTo>
                  <a:pt x="4193094" y="609339"/>
                  <a:pt x="4086819" y="527945"/>
                  <a:pt x="4038974" y="473606"/>
                </a:cubicBezTo>
                <a:cubicBezTo>
                  <a:pt x="3991131" y="419266"/>
                  <a:pt x="3917104" y="243121"/>
                  <a:pt x="3917104" y="243121"/>
                </a:cubicBezTo>
                <a:cubicBezTo>
                  <a:pt x="3917104" y="243121"/>
                  <a:pt x="4021839" y="393202"/>
                  <a:pt x="4040418" y="423598"/>
                </a:cubicBezTo>
                <a:cubicBezTo>
                  <a:pt x="4059095" y="453995"/>
                  <a:pt x="4193865" y="552188"/>
                  <a:pt x="4193865" y="552188"/>
                </a:cubicBezTo>
                <a:cubicBezTo>
                  <a:pt x="4193865" y="552188"/>
                  <a:pt x="4238531" y="616162"/>
                  <a:pt x="4268663" y="652578"/>
                </a:cubicBezTo>
                <a:cubicBezTo>
                  <a:pt x="4298889" y="688993"/>
                  <a:pt x="4346155" y="716497"/>
                  <a:pt x="4346155" y="716497"/>
                </a:cubicBezTo>
                <a:cubicBezTo>
                  <a:pt x="4346155" y="716497"/>
                  <a:pt x="4379368" y="754118"/>
                  <a:pt x="4400641" y="771015"/>
                </a:cubicBezTo>
                <a:cubicBezTo>
                  <a:pt x="4422012" y="787913"/>
                  <a:pt x="4445789" y="812751"/>
                  <a:pt x="4445789" y="812751"/>
                </a:cubicBezTo>
                <a:cubicBezTo>
                  <a:pt x="4445789" y="812751"/>
                  <a:pt x="4528672" y="784433"/>
                  <a:pt x="4572859" y="768761"/>
                </a:cubicBezTo>
                <a:cubicBezTo>
                  <a:pt x="4617043" y="753086"/>
                  <a:pt x="4724381" y="709626"/>
                  <a:pt x="4738723" y="689801"/>
                </a:cubicBezTo>
                <a:cubicBezTo>
                  <a:pt x="4752971" y="669977"/>
                  <a:pt x="4627730" y="626664"/>
                  <a:pt x="4565735" y="595050"/>
                </a:cubicBezTo>
                <a:cubicBezTo>
                  <a:pt x="4503741" y="563439"/>
                  <a:pt x="4346252" y="472434"/>
                  <a:pt x="4316409" y="448790"/>
                </a:cubicBezTo>
                <a:cubicBezTo>
                  <a:pt x="4286569" y="425147"/>
                  <a:pt x="4221203" y="387718"/>
                  <a:pt x="4230735" y="375470"/>
                </a:cubicBezTo>
                <a:cubicBezTo>
                  <a:pt x="4240264" y="363223"/>
                  <a:pt x="4339033" y="424726"/>
                  <a:pt x="4339033" y="424726"/>
                </a:cubicBezTo>
                <a:cubicBezTo>
                  <a:pt x="4339033" y="424726"/>
                  <a:pt x="4486413" y="512259"/>
                  <a:pt x="4539070" y="540908"/>
                </a:cubicBezTo>
                <a:cubicBezTo>
                  <a:pt x="4591631" y="569555"/>
                  <a:pt x="4708689" y="616557"/>
                  <a:pt x="4793209" y="625131"/>
                </a:cubicBezTo>
                <a:cubicBezTo>
                  <a:pt x="4877729" y="633704"/>
                  <a:pt x="4972165" y="650840"/>
                  <a:pt x="5010188" y="630018"/>
                </a:cubicBezTo>
                <a:cubicBezTo>
                  <a:pt x="5048117" y="609196"/>
                  <a:pt x="4989877" y="523236"/>
                  <a:pt x="4989877" y="523236"/>
                </a:cubicBezTo>
                <a:cubicBezTo>
                  <a:pt x="4989877" y="523236"/>
                  <a:pt x="4949543" y="453151"/>
                  <a:pt x="4925573" y="406679"/>
                </a:cubicBezTo>
                <a:cubicBezTo>
                  <a:pt x="4882831" y="324113"/>
                  <a:pt x="4808225" y="191550"/>
                  <a:pt x="4775495" y="152131"/>
                </a:cubicBezTo>
                <a:cubicBezTo>
                  <a:pt x="4746099" y="116633"/>
                  <a:pt x="4619636" y="24654"/>
                  <a:pt x="4588480" y="2213"/>
                </a:cubicBezTo>
                <a:lnTo>
                  <a:pt x="4585396" y="0"/>
                </a:lnTo>
                <a:lnTo>
                  <a:pt x="4668632" y="0"/>
                </a:lnTo>
                <a:lnTo>
                  <a:pt x="4722165" y="33693"/>
                </a:lnTo>
                <a:cubicBezTo>
                  <a:pt x="4770779" y="62707"/>
                  <a:pt x="4827383" y="72796"/>
                  <a:pt x="4827383" y="72796"/>
                </a:cubicBezTo>
                <a:cubicBezTo>
                  <a:pt x="4827383" y="72796"/>
                  <a:pt x="4881868" y="159127"/>
                  <a:pt x="4916138" y="222818"/>
                </a:cubicBezTo>
                <a:cubicBezTo>
                  <a:pt x="4950409" y="286509"/>
                  <a:pt x="5025593" y="425102"/>
                  <a:pt x="5025593" y="425102"/>
                </a:cubicBezTo>
                <a:cubicBezTo>
                  <a:pt x="5025593" y="425102"/>
                  <a:pt x="5085373" y="483666"/>
                  <a:pt x="5133119" y="522860"/>
                </a:cubicBezTo>
                <a:cubicBezTo>
                  <a:pt x="5180865" y="562055"/>
                  <a:pt x="5212057" y="616483"/>
                  <a:pt x="5212057" y="616483"/>
                </a:cubicBezTo>
                <a:cubicBezTo>
                  <a:pt x="5212057" y="616483"/>
                  <a:pt x="5274629" y="642552"/>
                  <a:pt x="5339511" y="669498"/>
                </a:cubicBezTo>
                <a:cubicBezTo>
                  <a:pt x="5396883" y="693321"/>
                  <a:pt x="5480537" y="721890"/>
                  <a:pt x="5503065" y="729657"/>
                </a:cubicBezTo>
                <a:lnTo>
                  <a:pt x="5304951" y="276209"/>
                </a:lnTo>
                <a:lnTo>
                  <a:pt x="5254124" y="257033"/>
                </a:lnTo>
                <a:lnTo>
                  <a:pt x="5248925" y="213043"/>
                </a:lnTo>
                <a:lnTo>
                  <a:pt x="5278575" y="215674"/>
                </a:lnTo>
                <a:lnTo>
                  <a:pt x="5183837" y="0"/>
                </a:lnTo>
                <a:lnTo>
                  <a:pt x="5410182" y="0"/>
                </a:lnTo>
                <a:lnTo>
                  <a:pt x="5488432" y="202890"/>
                </a:lnTo>
                <a:cubicBezTo>
                  <a:pt x="5488432" y="202890"/>
                  <a:pt x="5573337" y="419839"/>
                  <a:pt x="5573337" y="419839"/>
                </a:cubicBezTo>
                <a:lnTo>
                  <a:pt x="5651600" y="495789"/>
                </a:lnTo>
                <a:cubicBezTo>
                  <a:pt x="5651600" y="495789"/>
                  <a:pt x="5661226" y="476003"/>
                  <a:pt x="5673357" y="434502"/>
                </a:cubicBezTo>
                <a:cubicBezTo>
                  <a:pt x="5685581" y="393001"/>
                  <a:pt x="5699733" y="331856"/>
                  <a:pt x="5699733" y="331856"/>
                </a:cubicBezTo>
                <a:lnTo>
                  <a:pt x="5827187" y="120923"/>
                </a:lnTo>
                <a:cubicBezTo>
                  <a:pt x="5823866" y="99511"/>
                  <a:pt x="5818404" y="65014"/>
                  <a:pt x="5813771" y="35869"/>
                </a:cubicBezTo>
                <a:lnTo>
                  <a:pt x="5808060" y="0"/>
                </a:lnTo>
                <a:lnTo>
                  <a:pt x="6000738" y="0"/>
                </a:lnTo>
                <a:lnTo>
                  <a:pt x="6000738" y="6858000"/>
                </a:lnTo>
                <a:lnTo>
                  <a:pt x="5080588" y="6858000"/>
                </a:lnTo>
                <a:lnTo>
                  <a:pt x="5140748" y="6815145"/>
                </a:lnTo>
                <a:cubicBezTo>
                  <a:pt x="5231141" y="6744973"/>
                  <a:pt x="5347983" y="6628791"/>
                  <a:pt x="5453777" y="6444752"/>
                </a:cubicBezTo>
                <a:cubicBezTo>
                  <a:pt x="5665367" y="6076674"/>
                  <a:pt x="5731307" y="5801059"/>
                  <a:pt x="5733522" y="5593879"/>
                </a:cubicBezTo>
                <a:cubicBezTo>
                  <a:pt x="5735735" y="5386697"/>
                  <a:pt x="5853756" y="4945151"/>
                  <a:pt x="5862901" y="4727592"/>
                </a:cubicBezTo>
                <a:cubicBezTo>
                  <a:pt x="5872047" y="4510034"/>
                  <a:pt x="5927206" y="3867776"/>
                  <a:pt x="5907280" y="3710152"/>
                </a:cubicBezTo>
                <a:cubicBezTo>
                  <a:pt x="5887255" y="3552538"/>
                  <a:pt x="5830173" y="3174756"/>
                  <a:pt x="5632444" y="2929589"/>
                </a:cubicBezTo>
                <a:cubicBezTo>
                  <a:pt x="5445209" y="2697505"/>
                  <a:pt x="5118005" y="2400143"/>
                  <a:pt x="5081617" y="2367104"/>
                </a:cubicBezTo>
                <a:lnTo>
                  <a:pt x="4981213" y="2370494"/>
                </a:lnTo>
                <a:cubicBezTo>
                  <a:pt x="4981213" y="2370494"/>
                  <a:pt x="4905356" y="2343328"/>
                  <a:pt x="4777806" y="2351318"/>
                </a:cubicBezTo>
                <a:cubicBezTo>
                  <a:pt x="4710613" y="2355525"/>
                  <a:pt x="4592305" y="2357440"/>
                  <a:pt x="4501045" y="2370494"/>
                </a:cubicBezTo>
                <a:cubicBezTo>
                  <a:pt x="4419029" y="2382210"/>
                  <a:pt x="4360017" y="2405457"/>
                  <a:pt x="4360017" y="2405457"/>
                </a:cubicBezTo>
                <a:cubicBezTo>
                  <a:pt x="4360017" y="2405457"/>
                  <a:pt x="4372339" y="2380428"/>
                  <a:pt x="4348370" y="2366355"/>
                </a:cubicBezTo>
                <a:cubicBezTo>
                  <a:pt x="4330849" y="2356015"/>
                  <a:pt x="4185971" y="2350942"/>
                  <a:pt x="4185971" y="2350942"/>
                </a:cubicBezTo>
                <a:cubicBezTo>
                  <a:pt x="4185971" y="2350942"/>
                  <a:pt x="3999602" y="2258076"/>
                  <a:pt x="3942709" y="2232498"/>
                </a:cubicBezTo>
                <a:cubicBezTo>
                  <a:pt x="3694443" y="2120985"/>
                  <a:pt x="3511060" y="2127974"/>
                  <a:pt x="3511060" y="2127974"/>
                </a:cubicBezTo>
                <a:cubicBezTo>
                  <a:pt x="3511060" y="2127974"/>
                  <a:pt x="3367260" y="2130371"/>
                  <a:pt x="3294108" y="2138505"/>
                </a:cubicBezTo>
                <a:cubicBezTo>
                  <a:pt x="3220965" y="2146639"/>
                  <a:pt x="3143713" y="2155043"/>
                  <a:pt x="3143713" y="2155043"/>
                </a:cubicBezTo>
                <a:lnTo>
                  <a:pt x="3057613" y="2350566"/>
                </a:lnTo>
                <a:cubicBezTo>
                  <a:pt x="3057613" y="2350566"/>
                  <a:pt x="3068540" y="2504129"/>
                  <a:pt x="3087687" y="2542316"/>
                </a:cubicBezTo>
                <a:cubicBezTo>
                  <a:pt x="3106845" y="2580505"/>
                  <a:pt x="3161013" y="2674296"/>
                  <a:pt x="3161013" y="2674296"/>
                </a:cubicBezTo>
                <a:lnTo>
                  <a:pt x="3159511" y="2684817"/>
                </a:lnTo>
                <a:cubicBezTo>
                  <a:pt x="3159511" y="2684817"/>
                  <a:pt x="3151791" y="2667104"/>
                  <a:pt x="3146727" y="2670532"/>
                </a:cubicBezTo>
                <a:cubicBezTo>
                  <a:pt x="3141654" y="2673959"/>
                  <a:pt x="3123411" y="2828829"/>
                  <a:pt x="3123411" y="2828829"/>
                </a:cubicBezTo>
                <a:lnTo>
                  <a:pt x="3109876" y="2826567"/>
                </a:lnTo>
                <a:cubicBezTo>
                  <a:pt x="3109876" y="2826567"/>
                  <a:pt x="3129929" y="2671870"/>
                  <a:pt x="3127175" y="2658123"/>
                </a:cubicBezTo>
                <a:cubicBezTo>
                  <a:pt x="3124421" y="2644387"/>
                  <a:pt x="3075414" y="2557315"/>
                  <a:pt x="3071149" y="2543067"/>
                </a:cubicBezTo>
                <a:cubicBezTo>
                  <a:pt x="3066885" y="2528829"/>
                  <a:pt x="3041441" y="2380640"/>
                  <a:pt x="3041441" y="2380640"/>
                </a:cubicBezTo>
                <a:cubicBezTo>
                  <a:pt x="3041441" y="2380640"/>
                  <a:pt x="2984231" y="2439217"/>
                  <a:pt x="2977147" y="2444185"/>
                </a:cubicBezTo>
                <a:cubicBezTo>
                  <a:pt x="2970071" y="2449152"/>
                  <a:pt x="2880661" y="2499257"/>
                  <a:pt x="2872246" y="2511868"/>
                </a:cubicBezTo>
                <a:cubicBezTo>
                  <a:pt x="2863833" y="2524470"/>
                  <a:pt x="2815816" y="2595628"/>
                  <a:pt x="2807576" y="2608499"/>
                </a:cubicBezTo>
                <a:cubicBezTo>
                  <a:pt x="2799346" y="2621369"/>
                  <a:pt x="2734463" y="2667470"/>
                  <a:pt x="2730123" y="2681063"/>
                </a:cubicBezTo>
                <a:cubicBezTo>
                  <a:pt x="2725780" y="2694646"/>
                  <a:pt x="2608077" y="2904185"/>
                  <a:pt x="2595515" y="2919069"/>
                </a:cubicBezTo>
                <a:cubicBezTo>
                  <a:pt x="2582962" y="2933940"/>
                  <a:pt x="2558299" y="2939370"/>
                  <a:pt x="2558289" y="2939370"/>
                </a:cubicBezTo>
                <a:lnTo>
                  <a:pt x="2557913" y="2930340"/>
                </a:lnTo>
                <a:cubicBezTo>
                  <a:pt x="2557913" y="2930340"/>
                  <a:pt x="2578158" y="2919107"/>
                  <a:pt x="2583857" y="2913050"/>
                </a:cubicBezTo>
                <a:cubicBezTo>
                  <a:pt x="2589567" y="2906987"/>
                  <a:pt x="2706729" y="2705677"/>
                  <a:pt x="2705305" y="2698736"/>
                </a:cubicBezTo>
                <a:cubicBezTo>
                  <a:pt x="2703880" y="2691787"/>
                  <a:pt x="2701550" y="2682564"/>
                  <a:pt x="2701550" y="2682564"/>
                </a:cubicBezTo>
                <a:lnTo>
                  <a:pt x="2719976" y="2675423"/>
                </a:lnTo>
                <a:cubicBezTo>
                  <a:pt x="2719976" y="2675423"/>
                  <a:pt x="2739238" y="2652876"/>
                  <a:pt x="2747422" y="2646465"/>
                </a:cubicBezTo>
                <a:cubicBezTo>
                  <a:pt x="2755603" y="2640063"/>
                  <a:pt x="2785484" y="2617229"/>
                  <a:pt x="2792165" y="2607738"/>
                </a:cubicBezTo>
                <a:cubicBezTo>
                  <a:pt x="2798836" y="2598256"/>
                  <a:pt x="2846545" y="2517673"/>
                  <a:pt x="2855708" y="2508480"/>
                </a:cubicBezTo>
                <a:cubicBezTo>
                  <a:pt x="2864863" y="2499287"/>
                  <a:pt x="2887591" y="2474950"/>
                  <a:pt x="2912851" y="2462610"/>
                </a:cubicBezTo>
                <a:cubicBezTo>
                  <a:pt x="2938122" y="2450268"/>
                  <a:pt x="2962254" y="2439188"/>
                  <a:pt x="2973393" y="2426886"/>
                </a:cubicBezTo>
                <a:cubicBezTo>
                  <a:pt x="2984521" y="2414593"/>
                  <a:pt x="3020197" y="2375654"/>
                  <a:pt x="3034674" y="2352445"/>
                </a:cubicBezTo>
                <a:cubicBezTo>
                  <a:pt x="3049153" y="2329234"/>
                  <a:pt x="3089950" y="2215960"/>
                  <a:pt x="3089950" y="2215960"/>
                </a:cubicBezTo>
                <a:cubicBezTo>
                  <a:pt x="3089950" y="2215960"/>
                  <a:pt x="3061859" y="2226491"/>
                  <a:pt x="3047082" y="2228744"/>
                </a:cubicBezTo>
                <a:cubicBezTo>
                  <a:pt x="3032307" y="2230997"/>
                  <a:pt x="2994821" y="2232123"/>
                  <a:pt x="2994821" y="2232123"/>
                </a:cubicBezTo>
                <a:cubicBezTo>
                  <a:pt x="2994821" y="2232123"/>
                  <a:pt x="2983635" y="2254533"/>
                  <a:pt x="2966249" y="2267097"/>
                </a:cubicBezTo>
                <a:cubicBezTo>
                  <a:pt x="2948855" y="2279659"/>
                  <a:pt x="2922631" y="2290777"/>
                  <a:pt x="2922631" y="2290777"/>
                </a:cubicBezTo>
                <a:lnTo>
                  <a:pt x="2918118" y="2343800"/>
                </a:lnTo>
                <a:lnTo>
                  <a:pt x="2912100" y="2300183"/>
                </a:lnTo>
                <a:cubicBezTo>
                  <a:pt x="2912100" y="2300183"/>
                  <a:pt x="2905141" y="2296032"/>
                  <a:pt x="2889921" y="2301684"/>
                </a:cubicBezTo>
                <a:cubicBezTo>
                  <a:pt x="2874693" y="2307334"/>
                  <a:pt x="2830891" y="2331766"/>
                  <a:pt x="2830891" y="2331766"/>
                </a:cubicBezTo>
                <a:lnTo>
                  <a:pt x="2819984" y="2329879"/>
                </a:lnTo>
                <a:cubicBezTo>
                  <a:pt x="2819984" y="2329879"/>
                  <a:pt x="2857980" y="2301693"/>
                  <a:pt x="2873373" y="2296043"/>
                </a:cubicBezTo>
                <a:cubicBezTo>
                  <a:pt x="2888765" y="2290401"/>
                  <a:pt x="2914363" y="2287023"/>
                  <a:pt x="2914363" y="2287023"/>
                </a:cubicBezTo>
                <a:cubicBezTo>
                  <a:pt x="2914363" y="2287023"/>
                  <a:pt x="2936331" y="2275336"/>
                  <a:pt x="2943685" y="2268598"/>
                </a:cubicBezTo>
                <a:cubicBezTo>
                  <a:pt x="2951039" y="2261859"/>
                  <a:pt x="2980910" y="2229496"/>
                  <a:pt x="2980910" y="2229496"/>
                </a:cubicBezTo>
                <a:lnTo>
                  <a:pt x="2954592" y="2221977"/>
                </a:lnTo>
                <a:lnTo>
                  <a:pt x="2956845" y="2212572"/>
                </a:lnTo>
                <a:cubicBezTo>
                  <a:pt x="2956845" y="2212572"/>
                  <a:pt x="2990673" y="2219560"/>
                  <a:pt x="3006479" y="2219339"/>
                </a:cubicBezTo>
                <a:cubicBezTo>
                  <a:pt x="3022286" y="2219118"/>
                  <a:pt x="3088805" y="2208712"/>
                  <a:pt x="3087312" y="2197159"/>
                </a:cubicBezTo>
                <a:cubicBezTo>
                  <a:pt x="3085829" y="2185598"/>
                  <a:pt x="3008684" y="2187524"/>
                  <a:pt x="2994070" y="2193020"/>
                </a:cubicBezTo>
                <a:cubicBezTo>
                  <a:pt x="2979458" y="2198516"/>
                  <a:pt x="2951580" y="2198661"/>
                  <a:pt x="2951580" y="2198661"/>
                </a:cubicBezTo>
                <a:lnTo>
                  <a:pt x="2936919" y="2212196"/>
                </a:lnTo>
                <a:cubicBezTo>
                  <a:pt x="2936919" y="2212196"/>
                  <a:pt x="2896909" y="2212206"/>
                  <a:pt x="2884281" y="2220466"/>
                </a:cubicBezTo>
                <a:cubicBezTo>
                  <a:pt x="2871650" y="2228735"/>
                  <a:pt x="2811715" y="2246034"/>
                  <a:pt x="2811715" y="2246034"/>
                </a:cubicBezTo>
                <a:cubicBezTo>
                  <a:pt x="2811715" y="2246034"/>
                  <a:pt x="2687843" y="2288832"/>
                  <a:pt x="2620707" y="2310704"/>
                </a:cubicBezTo>
                <a:cubicBezTo>
                  <a:pt x="2553573" y="2332586"/>
                  <a:pt x="2343831" y="2385607"/>
                  <a:pt x="2283068" y="2431025"/>
                </a:cubicBezTo>
                <a:cubicBezTo>
                  <a:pt x="2222297" y="2476442"/>
                  <a:pt x="2186236" y="2535963"/>
                  <a:pt x="2158618" y="2567133"/>
                </a:cubicBezTo>
                <a:cubicBezTo>
                  <a:pt x="2130990" y="2598313"/>
                  <a:pt x="2042754" y="2650769"/>
                  <a:pt x="2011977" y="2687079"/>
                </a:cubicBezTo>
                <a:cubicBezTo>
                  <a:pt x="1981193" y="2723381"/>
                  <a:pt x="1868814" y="2803251"/>
                  <a:pt x="1798415" y="2870936"/>
                </a:cubicBezTo>
                <a:cubicBezTo>
                  <a:pt x="1728017" y="2938628"/>
                  <a:pt x="1623435" y="2984402"/>
                  <a:pt x="1588231" y="3027731"/>
                </a:cubicBezTo>
                <a:cubicBezTo>
                  <a:pt x="1553036" y="3071050"/>
                  <a:pt x="1460767" y="3177750"/>
                  <a:pt x="1460767" y="3177750"/>
                </a:cubicBezTo>
                <a:lnTo>
                  <a:pt x="1420161" y="3422898"/>
                </a:lnTo>
                <a:cubicBezTo>
                  <a:pt x="1420161" y="3422898"/>
                  <a:pt x="1424128" y="3550102"/>
                  <a:pt x="1435198" y="3586075"/>
                </a:cubicBezTo>
                <a:cubicBezTo>
                  <a:pt x="1446278" y="3622050"/>
                  <a:pt x="1459639" y="3683834"/>
                  <a:pt x="1459639" y="3683834"/>
                </a:cubicBezTo>
                <a:cubicBezTo>
                  <a:pt x="1459639" y="3683834"/>
                  <a:pt x="1447347" y="3667979"/>
                  <a:pt x="1432570" y="3683834"/>
                </a:cubicBezTo>
                <a:cubicBezTo>
                  <a:pt x="1417785" y="3699687"/>
                  <a:pt x="1396134" y="3737722"/>
                  <a:pt x="1388952" y="3770693"/>
                </a:cubicBezTo>
                <a:cubicBezTo>
                  <a:pt x="1381772" y="3803653"/>
                  <a:pt x="1371308" y="3840398"/>
                  <a:pt x="1359256" y="3863559"/>
                </a:cubicBezTo>
                <a:cubicBezTo>
                  <a:pt x="1347193" y="3886720"/>
                  <a:pt x="1301727" y="3920712"/>
                  <a:pt x="1301727" y="3920712"/>
                </a:cubicBezTo>
                <a:cubicBezTo>
                  <a:pt x="1301727" y="3920712"/>
                  <a:pt x="1342583" y="3863731"/>
                  <a:pt x="1346472" y="3847772"/>
                </a:cubicBezTo>
                <a:cubicBezTo>
                  <a:pt x="1350351" y="3831801"/>
                  <a:pt x="1353316" y="3800072"/>
                  <a:pt x="1366024" y="3775572"/>
                </a:cubicBezTo>
                <a:cubicBezTo>
                  <a:pt x="1378721" y="3751084"/>
                  <a:pt x="1417910" y="3666159"/>
                  <a:pt x="1417910" y="3666159"/>
                </a:cubicBezTo>
                <a:lnTo>
                  <a:pt x="1399860" y="3482678"/>
                </a:lnTo>
                <a:lnTo>
                  <a:pt x="1389328" y="3427778"/>
                </a:lnTo>
                <a:lnTo>
                  <a:pt x="1305107" y="3518778"/>
                </a:lnTo>
                <a:lnTo>
                  <a:pt x="1197954" y="3633823"/>
                </a:lnTo>
                <a:lnTo>
                  <a:pt x="1185170" y="3622927"/>
                </a:lnTo>
                <a:lnTo>
                  <a:pt x="1285931" y="3506369"/>
                </a:lnTo>
                <a:lnTo>
                  <a:pt x="1380309" y="3397706"/>
                </a:lnTo>
                <a:cubicBezTo>
                  <a:pt x="1380309" y="3397706"/>
                  <a:pt x="1405713" y="3265024"/>
                  <a:pt x="1393093" y="3250315"/>
                </a:cubicBezTo>
                <a:cubicBezTo>
                  <a:pt x="1380472" y="3235605"/>
                  <a:pt x="1158100" y="3327394"/>
                  <a:pt x="1158091" y="3327394"/>
                </a:cubicBezTo>
                <a:cubicBezTo>
                  <a:pt x="1158091" y="3327394"/>
                  <a:pt x="1080328" y="3385066"/>
                  <a:pt x="1048301" y="3404098"/>
                </a:cubicBezTo>
                <a:cubicBezTo>
                  <a:pt x="1016284" y="3423130"/>
                  <a:pt x="842642" y="3527797"/>
                  <a:pt x="842642" y="3527797"/>
                </a:cubicBezTo>
                <a:lnTo>
                  <a:pt x="839628" y="3507495"/>
                </a:lnTo>
                <a:cubicBezTo>
                  <a:pt x="839628" y="3507495"/>
                  <a:pt x="946876" y="3438484"/>
                  <a:pt x="970095" y="3420260"/>
                </a:cubicBezTo>
                <a:cubicBezTo>
                  <a:pt x="993325" y="3402046"/>
                  <a:pt x="1080262" y="3319875"/>
                  <a:pt x="1080262" y="3319875"/>
                </a:cubicBezTo>
                <a:cubicBezTo>
                  <a:pt x="1080262" y="3319875"/>
                  <a:pt x="1120000" y="3284865"/>
                  <a:pt x="1177652" y="3268740"/>
                </a:cubicBezTo>
                <a:cubicBezTo>
                  <a:pt x="1235295" y="3252616"/>
                  <a:pt x="1358495" y="3204445"/>
                  <a:pt x="1358504" y="3204445"/>
                </a:cubicBezTo>
                <a:lnTo>
                  <a:pt x="1416407" y="3163840"/>
                </a:lnTo>
                <a:lnTo>
                  <a:pt x="1514915" y="3006670"/>
                </a:lnTo>
                <a:cubicBezTo>
                  <a:pt x="1514915" y="3006670"/>
                  <a:pt x="1477324" y="3001595"/>
                  <a:pt x="1452122" y="2991257"/>
                </a:cubicBezTo>
                <a:cubicBezTo>
                  <a:pt x="1426920" y="2980917"/>
                  <a:pt x="1398734" y="2980725"/>
                  <a:pt x="1398734" y="2980725"/>
                </a:cubicBezTo>
                <a:cubicBezTo>
                  <a:pt x="1398734" y="2980725"/>
                  <a:pt x="1373262" y="3008930"/>
                  <a:pt x="1341957" y="3021714"/>
                </a:cubicBezTo>
                <a:cubicBezTo>
                  <a:pt x="1310642" y="3034489"/>
                  <a:pt x="1281050" y="3034498"/>
                  <a:pt x="1281050" y="3034498"/>
                </a:cubicBezTo>
                <a:cubicBezTo>
                  <a:pt x="1281050" y="3034498"/>
                  <a:pt x="1258871" y="3101566"/>
                  <a:pt x="1243449" y="3129993"/>
                </a:cubicBezTo>
                <a:cubicBezTo>
                  <a:pt x="1228018" y="3158429"/>
                  <a:pt x="1184044" y="3223620"/>
                  <a:pt x="1184044" y="3223620"/>
                </a:cubicBezTo>
                <a:lnTo>
                  <a:pt x="1162230" y="3231889"/>
                </a:lnTo>
                <a:cubicBezTo>
                  <a:pt x="1162230" y="3231889"/>
                  <a:pt x="1200890" y="3166093"/>
                  <a:pt x="1215620" y="3139399"/>
                </a:cubicBezTo>
                <a:cubicBezTo>
                  <a:pt x="1230357" y="3112694"/>
                  <a:pt x="1255098" y="3039380"/>
                  <a:pt x="1255107" y="3039380"/>
                </a:cubicBezTo>
                <a:cubicBezTo>
                  <a:pt x="1255107" y="3039380"/>
                  <a:pt x="1228239" y="3024669"/>
                  <a:pt x="1206223" y="3028106"/>
                </a:cubicBezTo>
                <a:cubicBezTo>
                  <a:pt x="1184208" y="3031534"/>
                  <a:pt x="1111095" y="3046897"/>
                  <a:pt x="1111095" y="3046897"/>
                </a:cubicBezTo>
                <a:lnTo>
                  <a:pt x="1111471" y="3037127"/>
                </a:lnTo>
                <a:cubicBezTo>
                  <a:pt x="1111471" y="3037127"/>
                  <a:pt x="1182196" y="3016516"/>
                  <a:pt x="1195692" y="3017199"/>
                </a:cubicBezTo>
                <a:cubicBezTo>
                  <a:pt x="1209189" y="3017883"/>
                  <a:pt x="1265629" y="3025094"/>
                  <a:pt x="1265629" y="3025094"/>
                </a:cubicBezTo>
                <a:cubicBezTo>
                  <a:pt x="1265629" y="3025094"/>
                  <a:pt x="1290359" y="3015785"/>
                  <a:pt x="1313761" y="3006294"/>
                </a:cubicBezTo>
                <a:cubicBezTo>
                  <a:pt x="1337163" y="2996801"/>
                  <a:pt x="1386326" y="2964563"/>
                  <a:pt x="1386326" y="2964563"/>
                </a:cubicBezTo>
                <a:lnTo>
                  <a:pt x="1315263" y="2922071"/>
                </a:lnTo>
                <a:lnTo>
                  <a:pt x="1223147" y="2833709"/>
                </a:lnTo>
                <a:lnTo>
                  <a:pt x="1231416" y="2811530"/>
                </a:lnTo>
                <a:lnTo>
                  <a:pt x="1314887" y="2907034"/>
                </a:lnTo>
                <a:lnTo>
                  <a:pt x="1403625" y="2955533"/>
                </a:lnTo>
                <a:cubicBezTo>
                  <a:pt x="1403625" y="2955533"/>
                  <a:pt x="1417775" y="2966296"/>
                  <a:pt x="1441590" y="2966440"/>
                </a:cubicBezTo>
                <a:cubicBezTo>
                  <a:pt x="1465407" y="2966584"/>
                  <a:pt x="1538818" y="2967036"/>
                  <a:pt x="1541609" y="2967941"/>
                </a:cubicBezTo>
                <a:cubicBezTo>
                  <a:pt x="1544401" y="2968856"/>
                  <a:pt x="1815849" y="2802885"/>
                  <a:pt x="1900687" y="2725806"/>
                </a:cubicBezTo>
                <a:cubicBezTo>
                  <a:pt x="1985515" y="2648717"/>
                  <a:pt x="2027130" y="2565593"/>
                  <a:pt x="2061228" y="2538938"/>
                </a:cubicBezTo>
                <a:cubicBezTo>
                  <a:pt x="2095334" y="2512272"/>
                  <a:pt x="2156403" y="2486252"/>
                  <a:pt x="2189442" y="2460733"/>
                </a:cubicBezTo>
                <a:cubicBezTo>
                  <a:pt x="2222489" y="2435212"/>
                  <a:pt x="2263142" y="2392297"/>
                  <a:pt x="2263142" y="2392297"/>
                </a:cubicBezTo>
                <a:cubicBezTo>
                  <a:pt x="2263142" y="2392297"/>
                  <a:pt x="2143524" y="2390633"/>
                  <a:pt x="2076650" y="2376886"/>
                </a:cubicBezTo>
                <a:cubicBezTo>
                  <a:pt x="2014317" y="2364064"/>
                  <a:pt x="1907453" y="2322361"/>
                  <a:pt x="1907453" y="2322361"/>
                </a:cubicBezTo>
                <a:cubicBezTo>
                  <a:pt x="1907453" y="2322361"/>
                  <a:pt x="1676910" y="2206131"/>
                  <a:pt x="1647635" y="2205428"/>
                </a:cubicBezTo>
                <a:cubicBezTo>
                  <a:pt x="1617206" y="2204707"/>
                  <a:pt x="1545335" y="2226491"/>
                  <a:pt x="1534842" y="2248670"/>
                </a:cubicBezTo>
                <a:cubicBezTo>
                  <a:pt x="1524350" y="2270851"/>
                  <a:pt x="1508523" y="2354696"/>
                  <a:pt x="1508523" y="2354696"/>
                </a:cubicBezTo>
                <a:lnTo>
                  <a:pt x="1499119" y="2359211"/>
                </a:lnTo>
                <a:lnTo>
                  <a:pt x="1521683" y="2251675"/>
                </a:lnTo>
                <a:cubicBezTo>
                  <a:pt x="1521683" y="2251675"/>
                  <a:pt x="1500148" y="2240296"/>
                  <a:pt x="1482579" y="2241528"/>
                </a:cubicBezTo>
                <a:cubicBezTo>
                  <a:pt x="1465012" y="2242751"/>
                  <a:pt x="1432570" y="2242278"/>
                  <a:pt x="1432570" y="2242278"/>
                </a:cubicBezTo>
                <a:cubicBezTo>
                  <a:pt x="1432570" y="2242278"/>
                  <a:pt x="1404769" y="2265738"/>
                  <a:pt x="1389704" y="2268222"/>
                </a:cubicBezTo>
                <a:cubicBezTo>
                  <a:pt x="1374638" y="2270696"/>
                  <a:pt x="1343834" y="2262582"/>
                  <a:pt x="1343834" y="2262582"/>
                </a:cubicBezTo>
                <a:lnTo>
                  <a:pt x="1347597" y="2252424"/>
                </a:lnTo>
                <a:cubicBezTo>
                  <a:pt x="1347597" y="2252424"/>
                  <a:pt x="1378442" y="2260752"/>
                  <a:pt x="1384824" y="2260329"/>
                </a:cubicBezTo>
                <a:cubicBezTo>
                  <a:pt x="1391196" y="2259896"/>
                  <a:pt x="1423551" y="2239642"/>
                  <a:pt x="1423551" y="2239642"/>
                </a:cubicBezTo>
                <a:lnTo>
                  <a:pt x="1373166" y="2217461"/>
                </a:lnTo>
                <a:lnTo>
                  <a:pt x="1378056" y="2209192"/>
                </a:lnTo>
                <a:lnTo>
                  <a:pt x="1437836" y="2230997"/>
                </a:lnTo>
                <a:cubicBezTo>
                  <a:pt x="1437836" y="2230997"/>
                  <a:pt x="1458823" y="2227118"/>
                  <a:pt x="1475062" y="2229870"/>
                </a:cubicBezTo>
                <a:cubicBezTo>
                  <a:pt x="1491292" y="2232623"/>
                  <a:pt x="1523936" y="2237013"/>
                  <a:pt x="1523936" y="2237013"/>
                </a:cubicBezTo>
                <a:lnTo>
                  <a:pt x="1478440" y="2203927"/>
                </a:lnTo>
                <a:lnTo>
                  <a:pt x="1485959" y="2197911"/>
                </a:lnTo>
                <a:cubicBezTo>
                  <a:pt x="1485959" y="2197911"/>
                  <a:pt x="1509341" y="2210010"/>
                  <a:pt x="1519421" y="2219714"/>
                </a:cubicBezTo>
                <a:cubicBezTo>
                  <a:pt x="1529508" y="2229428"/>
                  <a:pt x="1537094" y="2230621"/>
                  <a:pt x="1537094" y="2230621"/>
                </a:cubicBezTo>
                <a:cubicBezTo>
                  <a:pt x="1537094" y="2230621"/>
                  <a:pt x="1566590" y="2211310"/>
                  <a:pt x="1579586" y="2207306"/>
                </a:cubicBezTo>
                <a:cubicBezTo>
                  <a:pt x="1592581" y="2203301"/>
                  <a:pt x="1621317" y="2194521"/>
                  <a:pt x="1621317" y="2194521"/>
                </a:cubicBezTo>
                <a:cubicBezTo>
                  <a:pt x="1621317" y="2194521"/>
                  <a:pt x="1563894" y="2161705"/>
                  <a:pt x="1548753" y="2153167"/>
                </a:cubicBezTo>
                <a:cubicBezTo>
                  <a:pt x="1533600" y="2144628"/>
                  <a:pt x="1493486" y="2116692"/>
                  <a:pt x="1493477" y="2116692"/>
                </a:cubicBezTo>
                <a:cubicBezTo>
                  <a:pt x="1493477" y="2116692"/>
                  <a:pt x="1419007" y="2101088"/>
                  <a:pt x="1397233" y="2100904"/>
                </a:cubicBezTo>
                <a:cubicBezTo>
                  <a:pt x="1375447" y="2100712"/>
                  <a:pt x="1258861" y="2105795"/>
                  <a:pt x="1258861" y="2105795"/>
                </a:cubicBezTo>
                <a:cubicBezTo>
                  <a:pt x="1258861" y="2105795"/>
                  <a:pt x="1208322" y="2089333"/>
                  <a:pt x="1190812" y="2080602"/>
                </a:cubicBezTo>
                <a:cubicBezTo>
                  <a:pt x="1173301" y="2071861"/>
                  <a:pt x="1125390" y="2043377"/>
                  <a:pt x="1125381" y="2043377"/>
                </a:cubicBezTo>
                <a:lnTo>
                  <a:pt x="1027248" y="2049393"/>
                </a:lnTo>
                <a:cubicBezTo>
                  <a:pt x="1027248" y="2049393"/>
                  <a:pt x="941843" y="2000972"/>
                  <a:pt x="908063" y="1989238"/>
                </a:cubicBezTo>
                <a:cubicBezTo>
                  <a:pt x="874284" y="1977493"/>
                  <a:pt x="754280" y="1945620"/>
                  <a:pt x="754280" y="1945620"/>
                </a:cubicBezTo>
                <a:lnTo>
                  <a:pt x="755406" y="1936214"/>
                </a:lnTo>
                <a:cubicBezTo>
                  <a:pt x="755406" y="1936214"/>
                  <a:pt x="886335" y="1967038"/>
                  <a:pt x="907313" y="1975318"/>
                </a:cubicBezTo>
                <a:cubicBezTo>
                  <a:pt x="928279" y="1983607"/>
                  <a:pt x="1031388" y="2030968"/>
                  <a:pt x="1031388" y="2030968"/>
                </a:cubicBezTo>
                <a:lnTo>
                  <a:pt x="1126142" y="2030968"/>
                </a:lnTo>
                <a:lnTo>
                  <a:pt x="1253221" y="2088871"/>
                </a:lnTo>
                <a:cubicBezTo>
                  <a:pt x="1253221" y="2088871"/>
                  <a:pt x="1356800" y="2083904"/>
                  <a:pt x="1378432" y="2083231"/>
                </a:cubicBezTo>
                <a:cubicBezTo>
                  <a:pt x="1400053" y="2082566"/>
                  <a:pt x="1474676" y="2092259"/>
                  <a:pt x="1474686" y="2092259"/>
                </a:cubicBezTo>
                <a:cubicBezTo>
                  <a:pt x="1474686" y="2092259"/>
                  <a:pt x="1461277" y="2034954"/>
                  <a:pt x="1432570" y="2008029"/>
                </a:cubicBezTo>
                <a:cubicBezTo>
                  <a:pt x="1418054" y="1994417"/>
                  <a:pt x="1372530" y="1961445"/>
                  <a:pt x="1326170" y="1936590"/>
                </a:cubicBezTo>
                <a:cubicBezTo>
                  <a:pt x="1280858" y="1912303"/>
                  <a:pt x="1234794" y="1895986"/>
                  <a:pt x="1234794" y="1895986"/>
                </a:cubicBezTo>
                <a:lnTo>
                  <a:pt x="1256608" y="1888467"/>
                </a:lnTo>
                <a:cubicBezTo>
                  <a:pt x="1256608" y="1888467"/>
                  <a:pt x="1326815" y="1920447"/>
                  <a:pt x="1344961" y="1932836"/>
                </a:cubicBezTo>
                <a:cubicBezTo>
                  <a:pt x="1363116" y="1945216"/>
                  <a:pt x="1411894" y="1972690"/>
                  <a:pt x="1411894" y="1972690"/>
                </a:cubicBezTo>
                <a:cubicBezTo>
                  <a:pt x="1411894" y="1972690"/>
                  <a:pt x="1409795" y="1908915"/>
                  <a:pt x="1403999" y="1886214"/>
                </a:cubicBezTo>
                <a:cubicBezTo>
                  <a:pt x="1394460" y="1848903"/>
                  <a:pt x="1374293" y="1797478"/>
                  <a:pt x="1374293" y="1797478"/>
                </a:cubicBezTo>
                <a:lnTo>
                  <a:pt x="1387827" y="1794840"/>
                </a:lnTo>
                <a:cubicBezTo>
                  <a:pt x="1387827" y="1794840"/>
                  <a:pt x="1418362" y="1866471"/>
                  <a:pt x="1420537" y="1893358"/>
                </a:cubicBezTo>
                <a:cubicBezTo>
                  <a:pt x="1422714" y="1920244"/>
                  <a:pt x="1433321" y="1985848"/>
                  <a:pt x="1433321" y="1985848"/>
                </a:cubicBezTo>
                <a:cubicBezTo>
                  <a:pt x="1433321" y="1985848"/>
                  <a:pt x="1461528" y="2014362"/>
                  <a:pt x="1473551" y="2042625"/>
                </a:cubicBezTo>
                <a:cubicBezTo>
                  <a:pt x="1485584" y="2070889"/>
                  <a:pt x="1505885" y="2101280"/>
                  <a:pt x="1505885" y="2101280"/>
                </a:cubicBezTo>
                <a:cubicBezTo>
                  <a:pt x="1505885" y="2101280"/>
                  <a:pt x="1531511" y="2124633"/>
                  <a:pt x="1566426" y="2146024"/>
                </a:cubicBezTo>
                <a:cubicBezTo>
                  <a:pt x="1601159" y="2167308"/>
                  <a:pt x="1645084" y="2186531"/>
                  <a:pt x="1663433" y="2196034"/>
                </a:cubicBezTo>
                <a:cubicBezTo>
                  <a:pt x="1698223" y="2214045"/>
                  <a:pt x="1910833" y="2284009"/>
                  <a:pt x="1910833" y="2284009"/>
                </a:cubicBezTo>
                <a:cubicBezTo>
                  <a:pt x="1910833" y="2284009"/>
                  <a:pt x="2045160" y="2334654"/>
                  <a:pt x="2071759" y="2344176"/>
                </a:cubicBezTo>
                <a:cubicBezTo>
                  <a:pt x="2098356" y="2353686"/>
                  <a:pt x="2168457" y="2386753"/>
                  <a:pt x="2248471" y="2370494"/>
                </a:cubicBezTo>
                <a:cubicBezTo>
                  <a:pt x="2328496" y="2354225"/>
                  <a:pt x="2552590" y="2262802"/>
                  <a:pt x="2651541" y="2233624"/>
                </a:cubicBezTo>
                <a:cubicBezTo>
                  <a:pt x="2750491" y="2204457"/>
                  <a:pt x="3226809" y="2077964"/>
                  <a:pt x="3226809" y="2077964"/>
                </a:cubicBezTo>
                <a:lnTo>
                  <a:pt x="3180939" y="2018184"/>
                </a:lnTo>
                <a:lnTo>
                  <a:pt x="2990681" y="1973066"/>
                </a:lnTo>
                <a:cubicBezTo>
                  <a:pt x="2990681" y="1973066"/>
                  <a:pt x="2805488" y="1859482"/>
                  <a:pt x="2766596" y="1830940"/>
                </a:cubicBezTo>
                <a:cubicBezTo>
                  <a:pt x="2727697" y="1802398"/>
                  <a:pt x="2450762" y="1659107"/>
                  <a:pt x="2450762" y="1659107"/>
                </a:cubicBezTo>
                <a:lnTo>
                  <a:pt x="2473693" y="1642193"/>
                </a:lnTo>
                <a:cubicBezTo>
                  <a:pt x="2473693" y="1642193"/>
                  <a:pt x="2700299" y="1752542"/>
                  <a:pt x="2727870" y="1771160"/>
                </a:cubicBezTo>
                <a:cubicBezTo>
                  <a:pt x="2755440" y="1789767"/>
                  <a:pt x="2848229" y="1861658"/>
                  <a:pt x="2871497" y="1876810"/>
                </a:cubicBezTo>
                <a:cubicBezTo>
                  <a:pt x="2894763" y="1891961"/>
                  <a:pt x="3009481" y="1949750"/>
                  <a:pt x="3009481" y="1949750"/>
                </a:cubicBezTo>
                <a:cubicBezTo>
                  <a:pt x="3009481" y="1949750"/>
                  <a:pt x="3141423" y="1980371"/>
                  <a:pt x="3166277" y="1986975"/>
                </a:cubicBezTo>
                <a:cubicBezTo>
                  <a:pt x="3191124" y="1993578"/>
                  <a:pt x="3304639" y="2069695"/>
                  <a:pt x="3304639" y="2069695"/>
                </a:cubicBezTo>
                <a:cubicBezTo>
                  <a:pt x="3304639" y="2069695"/>
                  <a:pt x="3380245" y="2077676"/>
                  <a:pt x="3455034" y="2056537"/>
                </a:cubicBezTo>
                <a:cubicBezTo>
                  <a:pt x="3529832" y="2035396"/>
                  <a:pt x="3562946" y="2029091"/>
                  <a:pt x="3562946" y="2029091"/>
                </a:cubicBezTo>
                <a:lnTo>
                  <a:pt x="3471977" y="1983597"/>
                </a:lnTo>
                <a:cubicBezTo>
                  <a:pt x="3471977" y="1983597"/>
                  <a:pt x="3355736" y="1689325"/>
                  <a:pt x="3306141" y="1662496"/>
                </a:cubicBezTo>
                <a:cubicBezTo>
                  <a:pt x="3256555" y="1635666"/>
                  <a:pt x="3142905" y="1621920"/>
                  <a:pt x="3083557" y="1576397"/>
                </a:cubicBezTo>
                <a:cubicBezTo>
                  <a:pt x="3024211" y="1530874"/>
                  <a:pt x="2883529" y="1395545"/>
                  <a:pt x="2883529" y="1395545"/>
                </a:cubicBezTo>
                <a:cubicBezTo>
                  <a:pt x="2883529" y="1395545"/>
                  <a:pt x="2860166" y="1351513"/>
                  <a:pt x="2846680" y="1318841"/>
                </a:cubicBezTo>
                <a:cubicBezTo>
                  <a:pt x="2833193" y="1286159"/>
                  <a:pt x="2870398" y="1237987"/>
                  <a:pt x="2842540" y="1205287"/>
                </a:cubicBezTo>
                <a:cubicBezTo>
                  <a:pt x="2814691" y="1172586"/>
                  <a:pt x="2530470" y="996989"/>
                  <a:pt x="2530470" y="996989"/>
                </a:cubicBezTo>
                <a:lnTo>
                  <a:pt x="2307511" y="972548"/>
                </a:lnTo>
                <a:lnTo>
                  <a:pt x="2301495" y="956759"/>
                </a:lnTo>
                <a:lnTo>
                  <a:pt x="2431586" y="968409"/>
                </a:lnTo>
                <a:lnTo>
                  <a:pt x="2519948" y="980065"/>
                </a:lnTo>
                <a:cubicBezTo>
                  <a:pt x="2519948" y="980065"/>
                  <a:pt x="2502023" y="940900"/>
                  <a:pt x="2484974" y="909006"/>
                </a:cubicBezTo>
                <a:cubicBezTo>
                  <a:pt x="2467927" y="877110"/>
                  <a:pt x="2472191" y="804856"/>
                  <a:pt x="2472191" y="804856"/>
                </a:cubicBezTo>
                <a:lnTo>
                  <a:pt x="2489865" y="802975"/>
                </a:lnTo>
                <a:cubicBezTo>
                  <a:pt x="2489865" y="802975"/>
                  <a:pt x="2488094" y="866134"/>
                  <a:pt x="2494379" y="887949"/>
                </a:cubicBezTo>
                <a:cubicBezTo>
                  <a:pt x="2500656" y="909765"/>
                  <a:pt x="2535735" y="975176"/>
                  <a:pt x="2535735" y="975176"/>
                </a:cubicBezTo>
                <a:lnTo>
                  <a:pt x="2693271" y="1066550"/>
                </a:lnTo>
                <a:lnTo>
                  <a:pt x="2742155" y="1090982"/>
                </a:lnTo>
                <a:lnTo>
                  <a:pt x="2724106" y="1040606"/>
                </a:lnTo>
                <a:lnTo>
                  <a:pt x="2721477" y="952996"/>
                </a:lnTo>
                <a:lnTo>
                  <a:pt x="2704554" y="898102"/>
                </a:lnTo>
                <a:lnTo>
                  <a:pt x="2714710" y="895846"/>
                </a:lnTo>
                <a:lnTo>
                  <a:pt x="2735011" y="951870"/>
                </a:lnTo>
                <a:lnTo>
                  <a:pt x="2738767" y="1039095"/>
                </a:lnTo>
                <a:lnTo>
                  <a:pt x="2753438" y="1090231"/>
                </a:lnTo>
                <a:lnTo>
                  <a:pt x="2811341" y="1141743"/>
                </a:lnTo>
                <a:lnTo>
                  <a:pt x="2845553" y="1093620"/>
                </a:lnTo>
                <a:lnTo>
                  <a:pt x="2856084" y="1065789"/>
                </a:lnTo>
                <a:lnTo>
                  <a:pt x="2828255" y="1003757"/>
                </a:lnTo>
                <a:lnTo>
                  <a:pt x="2838411" y="954497"/>
                </a:lnTo>
                <a:lnTo>
                  <a:pt x="2855325" y="959764"/>
                </a:lnTo>
                <a:lnTo>
                  <a:pt x="2844427" y="1003757"/>
                </a:lnTo>
                <a:cubicBezTo>
                  <a:pt x="2844427" y="1003757"/>
                  <a:pt x="2894398" y="1078872"/>
                  <a:pt x="2863603" y="1112796"/>
                </a:cubicBezTo>
                <a:cubicBezTo>
                  <a:pt x="2832808" y="1146719"/>
                  <a:pt x="2826376" y="1160168"/>
                  <a:pt x="2826376" y="1160168"/>
                </a:cubicBezTo>
                <a:lnTo>
                  <a:pt x="2862100" y="1177091"/>
                </a:lnTo>
                <a:cubicBezTo>
                  <a:pt x="2862100" y="1177091"/>
                  <a:pt x="2871910" y="1250946"/>
                  <a:pt x="2889545" y="1309060"/>
                </a:cubicBezTo>
                <a:cubicBezTo>
                  <a:pt x="2907183" y="1367175"/>
                  <a:pt x="2988805" y="1441039"/>
                  <a:pt x="2988805" y="1441039"/>
                </a:cubicBezTo>
                <a:lnTo>
                  <a:pt x="2968127" y="1369976"/>
                </a:lnTo>
                <a:lnTo>
                  <a:pt x="2978283" y="1355305"/>
                </a:lnTo>
                <a:lnTo>
                  <a:pt x="2956845" y="1292146"/>
                </a:lnTo>
                <a:lnTo>
                  <a:pt x="2966249" y="1286881"/>
                </a:lnTo>
                <a:lnTo>
                  <a:pt x="2992569" y="1357192"/>
                </a:lnTo>
                <a:lnTo>
                  <a:pt x="2984289" y="1376368"/>
                </a:lnTo>
                <a:lnTo>
                  <a:pt x="3004977" y="1445544"/>
                </a:lnTo>
                <a:cubicBezTo>
                  <a:pt x="3004977" y="1445544"/>
                  <a:pt x="3014093" y="1483973"/>
                  <a:pt x="3071901" y="1521121"/>
                </a:cubicBezTo>
                <a:cubicBezTo>
                  <a:pt x="3129707" y="1558270"/>
                  <a:pt x="3253705" y="1563440"/>
                  <a:pt x="3329081" y="1623392"/>
                </a:cubicBezTo>
                <a:cubicBezTo>
                  <a:pt x="3404457" y="1683337"/>
                  <a:pt x="3436849" y="1745677"/>
                  <a:pt x="3481699" y="1841096"/>
                </a:cubicBezTo>
                <a:cubicBezTo>
                  <a:pt x="3526655" y="1936503"/>
                  <a:pt x="3643808" y="2032720"/>
                  <a:pt x="3712639" y="2057287"/>
                </a:cubicBezTo>
                <a:cubicBezTo>
                  <a:pt x="3781371" y="2081853"/>
                  <a:pt x="3979965" y="2077262"/>
                  <a:pt x="4050238" y="2141885"/>
                </a:cubicBezTo>
                <a:cubicBezTo>
                  <a:pt x="4120511" y="2206507"/>
                  <a:pt x="4110885" y="2225548"/>
                  <a:pt x="4238243" y="2243030"/>
                </a:cubicBezTo>
                <a:cubicBezTo>
                  <a:pt x="4365505" y="2260502"/>
                  <a:pt x="4458015" y="2284153"/>
                  <a:pt x="4553317" y="2257315"/>
                </a:cubicBezTo>
                <a:cubicBezTo>
                  <a:pt x="4648619" y="2230477"/>
                  <a:pt x="4688666" y="2205053"/>
                  <a:pt x="4688666" y="2205053"/>
                </a:cubicBezTo>
                <a:cubicBezTo>
                  <a:pt x="4688666" y="2205053"/>
                  <a:pt x="4667873" y="2144781"/>
                  <a:pt x="4602989" y="2121582"/>
                </a:cubicBezTo>
                <a:cubicBezTo>
                  <a:pt x="4538011" y="2098382"/>
                  <a:pt x="4519913" y="2073941"/>
                  <a:pt x="4475823" y="2047141"/>
                </a:cubicBezTo>
                <a:cubicBezTo>
                  <a:pt x="4431831" y="2020331"/>
                  <a:pt x="4332870" y="2005535"/>
                  <a:pt x="4293499" y="1993743"/>
                </a:cubicBezTo>
                <a:cubicBezTo>
                  <a:pt x="4254127" y="1981959"/>
                  <a:pt x="4181350" y="1965499"/>
                  <a:pt x="4128790" y="1980959"/>
                </a:cubicBezTo>
                <a:cubicBezTo>
                  <a:pt x="4076229" y="1996429"/>
                  <a:pt x="3966968" y="1984675"/>
                  <a:pt x="3948294" y="1977955"/>
                </a:cubicBezTo>
                <a:cubicBezTo>
                  <a:pt x="3929714" y="1971236"/>
                  <a:pt x="3899487" y="1946370"/>
                  <a:pt x="3899487" y="1946370"/>
                </a:cubicBezTo>
                <a:lnTo>
                  <a:pt x="3904396" y="1939978"/>
                </a:lnTo>
                <a:cubicBezTo>
                  <a:pt x="3904396" y="1939978"/>
                  <a:pt x="3939245" y="1966355"/>
                  <a:pt x="3953204" y="1969300"/>
                </a:cubicBezTo>
                <a:cubicBezTo>
                  <a:pt x="3967258" y="1972257"/>
                  <a:pt x="4093557" y="1980612"/>
                  <a:pt x="4117913" y="1975693"/>
                </a:cubicBezTo>
                <a:cubicBezTo>
                  <a:pt x="4142268" y="1970783"/>
                  <a:pt x="4244597" y="1963863"/>
                  <a:pt x="4279636" y="1971563"/>
                </a:cubicBezTo>
                <a:cubicBezTo>
                  <a:pt x="4314580" y="1979255"/>
                  <a:pt x="4363963" y="1991317"/>
                  <a:pt x="4390149" y="1990739"/>
                </a:cubicBezTo>
                <a:cubicBezTo>
                  <a:pt x="4416333" y="1990162"/>
                  <a:pt x="4449063" y="1984406"/>
                  <a:pt x="4469471" y="2005400"/>
                </a:cubicBezTo>
                <a:cubicBezTo>
                  <a:pt x="4489879" y="2026396"/>
                  <a:pt x="4542825" y="2066692"/>
                  <a:pt x="4542825" y="2066692"/>
                </a:cubicBezTo>
                <a:lnTo>
                  <a:pt x="4539744" y="2023825"/>
                </a:lnTo>
                <a:cubicBezTo>
                  <a:pt x="4539744" y="2023825"/>
                  <a:pt x="4562173" y="2057769"/>
                  <a:pt x="4592785" y="2082479"/>
                </a:cubicBezTo>
                <a:cubicBezTo>
                  <a:pt x="4623397" y="2107190"/>
                  <a:pt x="4665755" y="2121208"/>
                  <a:pt x="4683756" y="2143386"/>
                </a:cubicBezTo>
                <a:cubicBezTo>
                  <a:pt x="4701855" y="2165575"/>
                  <a:pt x="4732659" y="2204677"/>
                  <a:pt x="4732659" y="2204677"/>
                </a:cubicBezTo>
                <a:cubicBezTo>
                  <a:pt x="4732659" y="2204677"/>
                  <a:pt x="4740455" y="2222958"/>
                  <a:pt x="4797347" y="2221226"/>
                </a:cubicBezTo>
                <a:cubicBezTo>
                  <a:pt x="4818719" y="2220572"/>
                  <a:pt x="4827575" y="2218790"/>
                  <a:pt x="4851065" y="2216711"/>
                </a:cubicBezTo>
                <a:cubicBezTo>
                  <a:pt x="4755473" y="2157826"/>
                  <a:pt x="4700410" y="2124548"/>
                  <a:pt x="4539744" y="2023825"/>
                </a:cubicBezTo>
                <a:cubicBezTo>
                  <a:pt x="4255859" y="1845774"/>
                  <a:pt x="3952242" y="1651126"/>
                  <a:pt x="3869742" y="1582413"/>
                </a:cubicBezTo>
                <a:cubicBezTo>
                  <a:pt x="3719473" y="1457173"/>
                  <a:pt x="3545427" y="1150743"/>
                  <a:pt x="3387735" y="873287"/>
                </a:cubicBezTo>
                <a:cubicBezTo>
                  <a:pt x="3323208" y="860704"/>
                  <a:pt x="3011620" y="800146"/>
                  <a:pt x="2936919" y="779287"/>
                </a:cubicBezTo>
                <a:cubicBezTo>
                  <a:pt x="2851185" y="755344"/>
                  <a:pt x="2688458" y="610208"/>
                  <a:pt x="2609050" y="589036"/>
                </a:cubicBezTo>
                <a:cubicBezTo>
                  <a:pt x="2529650" y="567862"/>
                  <a:pt x="2335302" y="575454"/>
                  <a:pt x="2222527" y="671001"/>
                </a:cubicBezTo>
                <a:cubicBezTo>
                  <a:pt x="2142791" y="738563"/>
                  <a:pt x="1973520" y="881759"/>
                  <a:pt x="1937903" y="948857"/>
                </a:cubicBezTo>
                <a:cubicBezTo>
                  <a:pt x="1919073" y="984330"/>
                  <a:pt x="1853623" y="1021335"/>
                  <a:pt x="1818717" y="1070680"/>
                </a:cubicBezTo>
                <a:cubicBezTo>
                  <a:pt x="1783571" y="1120362"/>
                  <a:pt x="1767582" y="1167685"/>
                  <a:pt x="1767582" y="1167685"/>
                </a:cubicBezTo>
                <a:lnTo>
                  <a:pt x="1748781" y="1153400"/>
                </a:lnTo>
                <a:lnTo>
                  <a:pt x="1779614" y="1095497"/>
                </a:lnTo>
                <a:cubicBezTo>
                  <a:pt x="1779614" y="1095497"/>
                  <a:pt x="1724589" y="1150502"/>
                  <a:pt x="1690127" y="1201532"/>
                </a:cubicBezTo>
                <a:cubicBezTo>
                  <a:pt x="1655741" y="1252438"/>
                  <a:pt x="1604027" y="1351927"/>
                  <a:pt x="1604027" y="1351927"/>
                </a:cubicBezTo>
                <a:lnTo>
                  <a:pt x="1600264" y="1349665"/>
                </a:lnTo>
                <a:cubicBezTo>
                  <a:pt x="1600264" y="1349665"/>
                  <a:pt x="1645855" y="1231009"/>
                  <a:pt x="1681106" y="1179718"/>
                </a:cubicBezTo>
                <a:cubicBezTo>
                  <a:pt x="1713894" y="1132001"/>
                  <a:pt x="1763913" y="1090481"/>
                  <a:pt x="1821345" y="1031202"/>
                </a:cubicBezTo>
                <a:cubicBezTo>
                  <a:pt x="1878777" y="971922"/>
                  <a:pt x="1931404" y="903387"/>
                  <a:pt x="1989038" y="821023"/>
                </a:cubicBezTo>
                <a:cubicBezTo>
                  <a:pt x="2046682" y="738660"/>
                  <a:pt x="2058975" y="700329"/>
                  <a:pt x="2058975" y="700329"/>
                </a:cubicBezTo>
                <a:cubicBezTo>
                  <a:pt x="2058975" y="700329"/>
                  <a:pt x="2022827" y="704470"/>
                  <a:pt x="1966483" y="713489"/>
                </a:cubicBezTo>
                <a:cubicBezTo>
                  <a:pt x="1890598" y="725636"/>
                  <a:pt x="1777795" y="746288"/>
                  <a:pt x="1666060" y="777031"/>
                </a:cubicBezTo>
                <a:cubicBezTo>
                  <a:pt x="1602391" y="794548"/>
                  <a:pt x="1477314" y="799215"/>
                  <a:pt x="1477314" y="799215"/>
                </a:cubicBezTo>
                <a:cubicBezTo>
                  <a:pt x="1477314" y="799215"/>
                  <a:pt x="1256301" y="801457"/>
                  <a:pt x="1230290" y="813126"/>
                </a:cubicBezTo>
                <a:cubicBezTo>
                  <a:pt x="1188578" y="831833"/>
                  <a:pt x="1098878" y="909310"/>
                  <a:pt x="1091543" y="933445"/>
                </a:cubicBezTo>
                <a:cubicBezTo>
                  <a:pt x="1083333" y="960485"/>
                  <a:pt x="1102826" y="1056395"/>
                  <a:pt x="1102826" y="1056395"/>
                </a:cubicBezTo>
                <a:cubicBezTo>
                  <a:pt x="1102826" y="1056395"/>
                  <a:pt x="1120972" y="1095583"/>
                  <a:pt x="1158476" y="1139866"/>
                </a:cubicBezTo>
                <a:cubicBezTo>
                  <a:pt x="1195971" y="1184138"/>
                  <a:pt x="1252093" y="1237997"/>
                  <a:pt x="1252093" y="1237997"/>
                </a:cubicBezTo>
                <a:lnTo>
                  <a:pt x="1250592" y="1248154"/>
                </a:lnTo>
                <a:cubicBezTo>
                  <a:pt x="1250592" y="1248154"/>
                  <a:pt x="1185451" y="1189162"/>
                  <a:pt x="1148320" y="1148135"/>
                </a:cubicBezTo>
                <a:cubicBezTo>
                  <a:pt x="1111192" y="1107116"/>
                  <a:pt x="1102075" y="1084214"/>
                  <a:pt x="1102075" y="1084214"/>
                </a:cubicBezTo>
                <a:lnTo>
                  <a:pt x="1074246" y="1289133"/>
                </a:lnTo>
                <a:lnTo>
                  <a:pt x="1062972" y="1280864"/>
                </a:lnTo>
                <a:cubicBezTo>
                  <a:pt x="1062972" y="1280864"/>
                  <a:pt x="1088531" y="1102774"/>
                  <a:pt x="1086654" y="1066550"/>
                </a:cubicBezTo>
                <a:cubicBezTo>
                  <a:pt x="1084853" y="1031616"/>
                  <a:pt x="1079953" y="944592"/>
                  <a:pt x="1074246" y="945478"/>
                </a:cubicBezTo>
                <a:cubicBezTo>
                  <a:pt x="1037115" y="951263"/>
                  <a:pt x="936259" y="1069553"/>
                  <a:pt x="936259" y="1069553"/>
                </a:cubicBezTo>
                <a:cubicBezTo>
                  <a:pt x="936259" y="1069553"/>
                  <a:pt x="894134" y="1109936"/>
                  <a:pt x="869712" y="1172952"/>
                </a:cubicBezTo>
                <a:cubicBezTo>
                  <a:pt x="845290" y="1235966"/>
                  <a:pt x="847349" y="1301658"/>
                  <a:pt x="838503" y="1321468"/>
                </a:cubicBezTo>
                <a:cubicBezTo>
                  <a:pt x="826104" y="1349221"/>
                  <a:pt x="688484" y="1525262"/>
                  <a:pt x="688484" y="1525262"/>
                </a:cubicBezTo>
                <a:lnTo>
                  <a:pt x="469279" y="1814778"/>
                </a:lnTo>
                <a:lnTo>
                  <a:pt x="680579" y="1519619"/>
                </a:lnTo>
                <a:lnTo>
                  <a:pt x="825343" y="1318090"/>
                </a:lnTo>
                <a:lnTo>
                  <a:pt x="856552" y="1170699"/>
                </a:lnTo>
                <a:cubicBezTo>
                  <a:pt x="856552" y="1170699"/>
                  <a:pt x="915717" y="1077457"/>
                  <a:pt x="909565" y="1071806"/>
                </a:cubicBezTo>
                <a:cubicBezTo>
                  <a:pt x="903567" y="1066309"/>
                  <a:pt x="743538" y="1097105"/>
                  <a:pt x="735480" y="1104516"/>
                </a:cubicBezTo>
                <a:cubicBezTo>
                  <a:pt x="725825" y="1113402"/>
                  <a:pt x="574553" y="1278226"/>
                  <a:pt x="574553" y="1278226"/>
                </a:cubicBezTo>
                <a:lnTo>
                  <a:pt x="565909" y="1272595"/>
                </a:lnTo>
                <a:cubicBezTo>
                  <a:pt x="565909" y="1272595"/>
                  <a:pt x="724438" y="1106336"/>
                  <a:pt x="721194" y="1101138"/>
                </a:cubicBezTo>
                <a:cubicBezTo>
                  <a:pt x="719173" y="1097904"/>
                  <a:pt x="672329" y="1086909"/>
                  <a:pt x="627191" y="1083464"/>
                </a:cubicBezTo>
                <a:cubicBezTo>
                  <a:pt x="583777" y="1080153"/>
                  <a:pt x="541843" y="1084214"/>
                  <a:pt x="541843" y="1084214"/>
                </a:cubicBezTo>
                <a:cubicBezTo>
                  <a:pt x="541843" y="1084214"/>
                  <a:pt x="493451" y="1110360"/>
                  <a:pt x="455369" y="1129335"/>
                </a:cubicBezTo>
                <a:cubicBezTo>
                  <a:pt x="432276" y="1140847"/>
                  <a:pt x="385808" y="1151523"/>
                  <a:pt x="385808" y="1151523"/>
                </a:cubicBezTo>
                <a:lnTo>
                  <a:pt x="333921" y="1192502"/>
                </a:lnTo>
                <a:lnTo>
                  <a:pt x="328281" y="1187987"/>
                </a:lnTo>
                <a:lnTo>
                  <a:pt x="379792" y="1142117"/>
                </a:lnTo>
                <a:cubicBezTo>
                  <a:pt x="379792" y="1142117"/>
                  <a:pt x="416911" y="1134609"/>
                  <a:pt x="451230" y="1118061"/>
                </a:cubicBezTo>
                <a:cubicBezTo>
                  <a:pt x="485548" y="1101504"/>
                  <a:pt x="517757" y="1082462"/>
                  <a:pt x="520414" y="1073317"/>
                </a:cubicBezTo>
                <a:cubicBezTo>
                  <a:pt x="523515" y="1062593"/>
                  <a:pt x="501989" y="1062411"/>
                  <a:pt x="501989" y="1062411"/>
                </a:cubicBezTo>
                <a:lnTo>
                  <a:pt x="501238" y="1056769"/>
                </a:lnTo>
                <a:lnTo>
                  <a:pt x="545607" y="1058646"/>
                </a:lnTo>
                <a:cubicBezTo>
                  <a:pt x="545607" y="1058646"/>
                  <a:pt x="679011" y="1065780"/>
                  <a:pt x="724197" y="1075195"/>
                </a:cubicBezTo>
                <a:cubicBezTo>
                  <a:pt x="781648" y="1064220"/>
                  <a:pt x="826979" y="1054556"/>
                  <a:pt x="926113" y="1043235"/>
                </a:cubicBezTo>
                <a:cubicBezTo>
                  <a:pt x="932995" y="1042445"/>
                  <a:pt x="965407" y="1019496"/>
                  <a:pt x="997550" y="986082"/>
                </a:cubicBezTo>
                <a:cubicBezTo>
                  <a:pt x="1020943" y="961756"/>
                  <a:pt x="1044961" y="932665"/>
                  <a:pt x="1065976" y="904870"/>
                </a:cubicBezTo>
                <a:cubicBezTo>
                  <a:pt x="1103153" y="855707"/>
                  <a:pt x="1130877" y="810851"/>
                  <a:pt x="1128019" y="805231"/>
                </a:cubicBezTo>
                <a:cubicBezTo>
                  <a:pt x="1120047" y="789543"/>
                  <a:pt x="947954" y="797127"/>
                  <a:pt x="826468" y="791696"/>
                </a:cubicBezTo>
                <a:cubicBezTo>
                  <a:pt x="750623" y="788303"/>
                  <a:pt x="678924" y="774492"/>
                  <a:pt x="632832" y="769512"/>
                </a:cubicBezTo>
                <a:cubicBezTo>
                  <a:pt x="604580" y="766459"/>
                  <a:pt x="583950" y="770641"/>
                  <a:pt x="583959" y="770641"/>
                </a:cubicBezTo>
                <a:cubicBezTo>
                  <a:pt x="583959" y="770641"/>
                  <a:pt x="505360" y="709979"/>
                  <a:pt x="463263" y="687921"/>
                </a:cubicBezTo>
                <a:cubicBezTo>
                  <a:pt x="450632" y="681304"/>
                  <a:pt x="398668" y="654948"/>
                  <a:pt x="375277" y="648441"/>
                </a:cubicBezTo>
                <a:cubicBezTo>
                  <a:pt x="320705" y="633260"/>
                  <a:pt x="267364" y="640922"/>
                  <a:pt x="267364" y="640922"/>
                </a:cubicBezTo>
                <a:cubicBezTo>
                  <a:pt x="267364" y="640922"/>
                  <a:pt x="322783" y="610385"/>
                  <a:pt x="378664" y="625882"/>
                </a:cubicBezTo>
                <a:cubicBezTo>
                  <a:pt x="478125" y="653464"/>
                  <a:pt x="578376" y="732456"/>
                  <a:pt x="611029" y="734920"/>
                </a:cubicBezTo>
                <a:cubicBezTo>
                  <a:pt x="844451" y="752533"/>
                  <a:pt x="1121395" y="752352"/>
                  <a:pt x="1196819" y="756352"/>
                </a:cubicBezTo>
                <a:cubicBezTo>
                  <a:pt x="1272251" y="760352"/>
                  <a:pt x="1556982" y="750301"/>
                  <a:pt x="1600639" y="747328"/>
                </a:cubicBezTo>
                <a:cubicBezTo>
                  <a:pt x="1644304" y="744356"/>
                  <a:pt x="1792070" y="723336"/>
                  <a:pt x="1781867" y="695065"/>
                </a:cubicBezTo>
                <a:cubicBezTo>
                  <a:pt x="1771662" y="666793"/>
                  <a:pt x="1717109" y="660664"/>
                  <a:pt x="1664934" y="645434"/>
                </a:cubicBezTo>
                <a:cubicBezTo>
                  <a:pt x="1586392" y="622507"/>
                  <a:pt x="1479615" y="506530"/>
                  <a:pt x="1414896" y="467213"/>
                </a:cubicBezTo>
                <a:cubicBezTo>
                  <a:pt x="1358504" y="432951"/>
                  <a:pt x="1104684" y="323441"/>
                  <a:pt x="1040408" y="310799"/>
                </a:cubicBezTo>
                <a:cubicBezTo>
                  <a:pt x="936172" y="290299"/>
                  <a:pt x="923138" y="296140"/>
                  <a:pt x="868209" y="313808"/>
                </a:cubicBezTo>
                <a:cubicBezTo>
                  <a:pt x="832543" y="325278"/>
                  <a:pt x="776007" y="372799"/>
                  <a:pt x="761048" y="388631"/>
                </a:cubicBezTo>
                <a:cubicBezTo>
                  <a:pt x="729905" y="421599"/>
                  <a:pt x="698351" y="453962"/>
                  <a:pt x="683969" y="496541"/>
                </a:cubicBezTo>
                <a:cubicBezTo>
                  <a:pt x="672705" y="529893"/>
                  <a:pt x="692671" y="592387"/>
                  <a:pt x="695626" y="637162"/>
                </a:cubicBezTo>
                <a:cubicBezTo>
                  <a:pt x="697687" y="668413"/>
                  <a:pt x="661414" y="716121"/>
                  <a:pt x="661414" y="716121"/>
                </a:cubicBezTo>
                <a:cubicBezTo>
                  <a:pt x="661414" y="716121"/>
                  <a:pt x="687905" y="668133"/>
                  <a:pt x="675324" y="615355"/>
                </a:cubicBezTo>
                <a:cubicBezTo>
                  <a:pt x="661173" y="556027"/>
                  <a:pt x="658180" y="530392"/>
                  <a:pt x="665544" y="496165"/>
                </a:cubicBezTo>
                <a:cubicBezTo>
                  <a:pt x="673187" y="460634"/>
                  <a:pt x="748611" y="364740"/>
                  <a:pt x="743749" y="358927"/>
                </a:cubicBezTo>
                <a:cubicBezTo>
                  <a:pt x="738011" y="352058"/>
                  <a:pt x="633709" y="388134"/>
                  <a:pt x="587713" y="397278"/>
                </a:cubicBezTo>
                <a:cubicBezTo>
                  <a:pt x="541718" y="406424"/>
                  <a:pt x="439110" y="413528"/>
                  <a:pt x="341815" y="426982"/>
                </a:cubicBezTo>
                <a:cubicBezTo>
                  <a:pt x="325643" y="429218"/>
                  <a:pt x="270483" y="509005"/>
                  <a:pt x="215478" y="552188"/>
                </a:cubicBezTo>
                <a:cubicBezTo>
                  <a:pt x="165121" y="591726"/>
                  <a:pt x="77752" y="623024"/>
                  <a:pt x="50046" y="611595"/>
                </a:cubicBezTo>
                <a:cubicBezTo>
                  <a:pt x="34692" y="605261"/>
                  <a:pt x="145541" y="597257"/>
                  <a:pt x="204204" y="544667"/>
                </a:cubicBezTo>
                <a:cubicBezTo>
                  <a:pt x="258826" y="495694"/>
                  <a:pt x="310211" y="435664"/>
                  <a:pt x="302713" y="423598"/>
                </a:cubicBezTo>
                <a:cubicBezTo>
                  <a:pt x="294539" y="410460"/>
                  <a:pt x="171580" y="421161"/>
                  <a:pt x="108700" y="407430"/>
                </a:cubicBezTo>
                <a:cubicBezTo>
                  <a:pt x="96725" y="404815"/>
                  <a:pt x="63677" y="382173"/>
                  <a:pt x="50046" y="369455"/>
                </a:cubicBezTo>
                <a:cubicBezTo>
                  <a:pt x="40526" y="360579"/>
                  <a:pt x="16142" y="360620"/>
                  <a:pt x="4928" y="358927"/>
                </a:cubicBezTo>
                <a:cubicBezTo>
                  <a:pt x="-19776" y="355198"/>
                  <a:pt x="56438" y="355920"/>
                  <a:pt x="56438" y="355920"/>
                </a:cubicBezTo>
                <a:cubicBezTo>
                  <a:pt x="56438" y="355920"/>
                  <a:pt x="89236" y="398346"/>
                  <a:pt x="122235" y="399535"/>
                </a:cubicBezTo>
                <a:cubicBezTo>
                  <a:pt x="141084" y="400212"/>
                  <a:pt x="259057" y="395753"/>
                  <a:pt x="366632" y="394646"/>
                </a:cubicBezTo>
                <a:cubicBezTo>
                  <a:pt x="447370" y="393817"/>
                  <a:pt x="519423" y="388755"/>
                  <a:pt x="534700" y="387878"/>
                </a:cubicBezTo>
                <a:cubicBezTo>
                  <a:pt x="575487" y="385538"/>
                  <a:pt x="630166" y="377534"/>
                  <a:pt x="628319" y="364566"/>
                </a:cubicBezTo>
                <a:cubicBezTo>
                  <a:pt x="626480" y="351601"/>
                  <a:pt x="594327" y="350661"/>
                  <a:pt x="569289" y="340126"/>
                </a:cubicBezTo>
                <a:cubicBezTo>
                  <a:pt x="543730" y="329367"/>
                  <a:pt x="472946" y="268991"/>
                  <a:pt x="444838" y="255528"/>
                </a:cubicBezTo>
                <a:cubicBezTo>
                  <a:pt x="400805" y="234441"/>
                  <a:pt x="367864" y="223798"/>
                  <a:pt x="340314" y="221313"/>
                </a:cubicBezTo>
                <a:cubicBezTo>
                  <a:pt x="318395" y="219338"/>
                  <a:pt x="262714" y="225771"/>
                  <a:pt x="214726" y="234473"/>
                </a:cubicBezTo>
                <a:cubicBezTo>
                  <a:pt x="155860" y="245149"/>
                  <a:pt x="100807" y="260040"/>
                  <a:pt x="100807" y="260040"/>
                </a:cubicBezTo>
                <a:cubicBezTo>
                  <a:pt x="100807" y="260040"/>
                  <a:pt x="109827" y="234419"/>
                  <a:pt x="147427" y="223193"/>
                </a:cubicBezTo>
                <a:cubicBezTo>
                  <a:pt x="185028" y="211968"/>
                  <a:pt x="309807" y="212324"/>
                  <a:pt x="311731" y="201761"/>
                </a:cubicBezTo>
                <a:cubicBezTo>
                  <a:pt x="313658" y="191198"/>
                  <a:pt x="213601" y="124308"/>
                  <a:pt x="213601" y="124308"/>
                </a:cubicBezTo>
                <a:lnTo>
                  <a:pt x="232777" y="111524"/>
                </a:lnTo>
                <a:cubicBezTo>
                  <a:pt x="232777" y="111524"/>
                  <a:pt x="250008" y="133760"/>
                  <a:pt x="275267" y="152506"/>
                </a:cubicBezTo>
                <a:cubicBezTo>
                  <a:pt x="305533" y="174969"/>
                  <a:pt x="345694" y="194897"/>
                  <a:pt x="359114" y="199130"/>
                </a:cubicBezTo>
                <a:cubicBezTo>
                  <a:pt x="383728" y="206898"/>
                  <a:pt x="444616" y="231082"/>
                  <a:pt x="486567" y="253274"/>
                </a:cubicBezTo>
                <a:cubicBezTo>
                  <a:pt x="517199" y="269471"/>
                  <a:pt x="537252" y="306698"/>
                  <a:pt x="595982" y="321327"/>
                </a:cubicBezTo>
                <a:cubicBezTo>
                  <a:pt x="643037" y="333046"/>
                  <a:pt x="727586" y="324140"/>
                  <a:pt x="782101" y="307416"/>
                </a:cubicBezTo>
                <a:cubicBezTo>
                  <a:pt x="836626" y="290692"/>
                  <a:pt x="973485" y="249136"/>
                  <a:pt x="973485" y="249136"/>
                </a:cubicBezTo>
                <a:lnTo>
                  <a:pt x="1091167" y="279216"/>
                </a:lnTo>
                <a:cubicBezTo>
                  <a:pt x="1091167" y="279216"/>
                  <a:pt x="1036047" y="256636"/>
                  <a:pt x="968594" y="210409"/>
                </a:cubicBezTo>
                <a:cubicBezTo>
                  <a:pt x="901143" y="164184"/>
                  <a:pt x="810682" y="84453"/>
                  <a:pt x="810682" y="84453"/>
                </a:cubicBezTo>
                <a:lnTo>
                  <a:pt x="857679" y="67157"/>
                </a:lnTo>
                <a:cubicBezTo>
                  <a:pt x="857679" y="67157"/>
                  <a:pt x="917286" y="131233"/>
                  <a:pt x="961826" y="158899"/>
                </a:cubicBezTo>
                <a:cubicBezTo>
                  <a:pt x="1006379" y="186564"/>
                  <a:pt x="1139108" y="284250"/>
                  <a:pt x="1211490" y="311552"/>
                </a:cubicBezTo>
                <a:cubicBezTo>
                  <a:pt x="1335506" y="358337"/>
                  <a:pt x="1464965" y="440448"/>
                  <a:pt x="1536720" y="475861"/>
                </a:cubicBezTo>
                <a:cubicBezTo>
                  <a:pt x="1580019" y="497230"/>
                  <a:pt x="1591706" y="567941"/>
                  <a:pt x="1726977" y="595803"/>
                </a:cubicBezTo>
                <a:cubicBezTo>
                  <a:pt x="1842148" y="619526"/>
                  <a:pt x="2023164" y="624677"/>
                  <a:pt x="2183425" y="563092"/>
                </a:cubicBezTo>
                <a:cubicBezTo>
                  <a:pt x="2343697" y="501506"/>
                  <a:pt x="2637631" y="454805"/>
                  <a:pt x="2637631" y="454805"/>
                </a:cubicBezTo>
                <a:lnTo>
                  <a:pt x="2589874" y="417581"/>
                </a:lnTo>
                <a:cubicBezTo>
                  <a:pt x="2589874" y="417581"/>
                  <a:pt x="2546304" y="416248"/>
                  <a:pt x="2514306" y="404799"/>
                </a:cubicBezTo>
                <a:cubicBezTo>
                  <a:pt x="2482298" y="393349"/>
                  <a:pt x="2465279" y="391712"/>
                  <a:pt x="2449261" y="381111"/>
                </a:cubicBezTo>
                <a:cubicBezTo>
                  <a:pt x="2429863" y="387915"/>
                  <a:pt x="2234562" y="392390"/>
                  <a:pt x="2234562" y="392390"/>
                </a:cubicBezTo>
                <a:lnTo>
                  <a:pt x="2203737" y="403670"/>
                </a:lnTo>
                <a:lnTo>
                  <a:pt x="2199223" y="399158"/>
                </a:lnTo>
                <a:lnTo>
                  <a:pt x="2219149" y="384871"/>
                </a:lnTo>
                <a:cubicBezTo>
                  <a:pt x="2219149" y="384871"/>
                  <a:pt x="2184513" y="363453"/>
                  <a:pt x="2146961" y="345767"/>
                </a:cubicBezTo>
                <a:cubicBezTo>
                  <a:pt x="2109407" y="328083"/>
                  <a:pt x="2066118" y="316064"/>
                  <a:pt x="2066118" y="316064"/>
                </a:cubicBezTo>
                <a:cubicBezTo>
                  <a:pt x="2066118" y="316064"/>
                  <a:pt x="2107597" y="321087"/>
                  <a:pt x="2147335" y="335240"/>
                </a:cubicBezTo>
                <a:cubicBezTo>
                  <a:pt x="2187064" y="349393"/>
                  <a:pt x="2225165" y="372838"/>
                  <a:pt x="2225165" y="372838"/>
                </a:cubicBezTo>
                <a:cubicBezTo>
                  <a:pt x="2225165" y="372838"/>
                  <a:pt x="2413459" y="373181"/>
                  <a:pt x="2412785" y="353662"/>
                </a:cubicBezTo>
                <a:cubicBezTo>
                  <a:pt x="2412575" y="347571"/>
                  <a:pt x="2386583" y="332975"/>
                  <a:pt x="2361649" y="312304"/>
                </a:cubicBezTo>
                <a:cubicBezTo>
                  <a:pt x="2336718" y="291633"/>
                  <a:pt x="2282694" y="228457"/>
                  <a:pt x="2282694" y="228457"/>
                </a:cubicBezTo>
                <a:cubicBezTo>
                  <a:pt x="2282694" y="228457"/>
                  <a:pt x="2321882" y="264874"/>
                  <a:pt x="2364653" y="295761"/>
                </a:cubicBezTo>
                <a:cubicBezTo>
                  <a:pt x="2398077" y="319886"/>
                  <a:pt x="2433858" y="339191"/>
                  <a:pt x="2453015" y="345767"/>
                </a:cubicBezTo>
                <a:cubicBezTo>
                  <a:pt x="2479390" y="354821"/>
                  <a:pt x="2544196" y="374463"/>
                  <a:pt x="2547017" y="369455"/>
                </a:cubicBezTo>
                <a:cubicBezTo>
                  <a:pt x="2550656" y="362984"/>
                  <a:pt x="2520698" y="333016"/>
                  <a:pt x="2512795" y="301400"/>
                </a:cubicBezTo>
                <a:cubicBezTo>
                  <a:pt x="2507944" y="281973"/>
                  <a:pt x="2499954" y="252424"/>
                  <a:pt x="2489865" y="218306"/>
                </a:cubicBezTo>
                <a:cubicBezTo>
                  <a:pt x="2479766" y="184188"/>
                  <a:pt x="2479834" y="178275"/>
                  <a:pt x="2472565" y="164915"/>
                </a:cubicBezTo>
                <a:cubicBezTo>
                  <a:pt x="2453717" y="130259"/>
                  <a:pt x="2380449" y="8502"/>
                  <a:pt x="2380449" y="8502"/>
                </a:cubicBezTo>
                <a:lnTo>
                  <a:pt x="2399625" y="8502"/>
                </a:lnTo>
                <a:cubicBezTo>
                  <a:pt x="2399625" y="8502"/>
                  <a:pt x="2399511" y="15972"/>
                  <a:pt x="2424068" y="48733"/>
                </a:cubicBezTo>
                <a:cubicBezTo>
                  <a:pt x="2448616" y="81493"/>
                  <a:pt x="2487044" y="124812"/>
                  <a:pt x="2497758" y="139724"/>
                </a:cubicBezTo>
                <a:cubicBezTo>
                  <a:pt x="2511745" y="159178"/>
                  <a:pt x="2518840" y="197603"/>
                  <a:pt x="2523702" y="221313"/>
                </a:cubicBezTo>
                <a:cubicBezTo>
                  <a:pt x="2528572" y="245025"/>
                  <a:pt x="2536862" y="284105"/>
                  <a:pt x="2536862" y="284105"/>
                </a:cubicBezTo>
                <a:cubicBezTo>
                  <a:pt x="2536862" y="284105"/>
                  <a:pt x="2561457" y="312905"/>
                  <a:pt x="2577465" y="338623"/>
                </a:cubicBezTo>
                <a:cubicBezTo>
                  <a:pt x="2593484" y="364344"/>
                  <a:pt x="2607923" y="386000"/>
                  <a:pt x="2607923" y="386000"/>
                </a:cubicBezTo>
                <a:cubicBezTo>
                  <a:pt x="2607923" y="386000"/>
                  <a:pt x="2627513" y="399700"/>
                  <a:pt x="2658684" y="423973"/>
                </a:cubicBezTo>
                <a:cubicBezTo>
                  <a:pt x="2689855" y="448248"/>
                  <a:pt x="2727494" y="466838"/>
                  <a:pt x="2727494" y="466838"/>
                </a:cubicBezTo>
                <a:cubicBezTo>
                  <a:pt x="2727494" y="466838"/>
                  <a:pt x="2727676" y="443854"/>
                  <a:pt x="2733135" y="417581"/>
                </a:cubicBezTo>
                <a:cubicBezTo>
                  <a:pt x="2738574" y="391311"/>
                  <a:pt x="2752195" y="371513"/>
                  <a:pt x="2749299" y="369455"/>
                </a:cubicBezTo>
                <a:cubicBezTo>
                  <a:pt x="2747006" y="367827"/>
                  <a:pt x="2730498" y="355810"/>
                  <a:pt x="2720351" y="337119"/>
                </a:cubicBezTo>
                <a:cubicBezTo>
                  <a:pt x="2710195" y="318430"/>
                  <a:pt x="2708693" y="288617"/>
                  <a:pt x="2708693" y="288617"/>
                </a:cubicBezTo>
                <a:lnTo>
                  <a:pt x="2653793" y="255528"/>
                </a:lnTo>
                <a:lnTo>
                  <a:pt x="2653043" y="237105"/>
                </a:lnTo>
                <a:cubicBezTo>
                  <a:pt x="2653043" y="237105"/>
                  <a:pt x="2703987" y="268504"/>
                  <a:pt x="2709445" y="264929"/>
                </a:cubicBezTo>
                <a:cubicBezTo>
                  <a:pt x="2711965" y="263277"/>
                  <a:pt x="2713575" y="253665"/>
                  <a:pt x="2714710" y="241992"/>
                </a:cubicBezTo>
                <a:cubicBezTo>
                  <a:pt x="2717261" y="215773"/>
                  <a:pt x="2722979" y="176570"/>
                  <a:pt x="2722979" y="176570"/>
                </a:cubicBezTo>
                <a:lnTo>
                  <a:pt x="2722229" y="273201"/>
                </a:lnTo>
                <a:cubicBezTo>
                  <a:pt x="2722229" y="273201"/>
                  <a:pt x="2723769" y="296782"/>
                  <a:pt x="2729371" y="316064"/>
                </a:cubicBezTo>
                <a:cubicBezTo>
                  <a:pt x="2736091" y="339224"/>
                  <a:pt x="2751233" y="352205"/>
                  <a:pt x="2758703" y="351408"/>
                </a:cubicBezTo>
                <a:cubicBezTo>
                  <a:pt x="2775260" y="349638"/>
                  <a:pt x="2788179" y="324306"/>
                  <a:pt x="2799682" y="309672"/>
                </a:cubicBezTo>
                <a:cubicBezTo>
                  <a:pt x="2811177" y="295038"/>
                  <a:pt x="2855708" y="251016"/>
                  <a:pt x="2855708" y="251016"/>
                </a:cubicBezTo>
                <a:lnTo>
                  <a:pt x="2870745" y="255154"/>
                </a:lnTo>
                <a:cubicBezTo>
                  <a:pt x="2870745" y="255154"/>
                  <a:pt x="2816452" y="308107"/>
                  <a:pt x="2804949" y="319447"/>
                </a:cubicBezTo>
                <a:cubicBezTo>
                  <a:pt x="2793445" y="330789"/>
                  <a:pt x="2758223" y="364633"/>
                  <a:pt x="2751550" y="408935"/>
                </a:cubicBezTo>
                <a:cubicBezTo>
                  <a:pt x="2745553" y="448740"/>
                  <a:pt x="2740287" y="472489"/>
                  <a:pt x="2759454" y="496541"/>
                </a:cubicBezTo>
                <a:cubicBezTo>
                  <a:pt x="2776657" y="518128"/>
                  <a:pt x="2891798" y="572867"/>
                  <a:pt x="2891798" y="572867"/>
                </a:cubicBezTo>
                <a:cubicBezTo>
                  <a:pt x="2891798" y="572867"/>
                  <a:pt x="2963516" y="638378"/>
                  <a:pt x="3000087" y="654833"/>
                </a:cubicBezTo>
                <a:cubicBezTo>
                  <a:pt x="3062774" y="683041"/>
                  <a:pt x="3263592" y="705420"/>
                  <a:pt x="3298999" y="709353"/>
                </a:cubicBezTo>
                <a:cubicBezTo>
                  <a:pt x="3160631" y="447007"/>
                  <a:pt x="3000720" y="87602"/>
                  <a:pt x="2962905" y="185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29" name="Google Shape;1629;p15"/>
          <p:cNvSpPr/>
          <p:nvPr/>
        </p:nvSpPr>
        <p:spPr>
          <a:xfrm flipH="1">
            <a:off x="15187" y="173293"/>
            <a:ext cx="2580364" cy="6684708"/>
          </a:xfrm>
          <a:custGeom>
            <a:rect b="b" l="l" r="r" t="t"/>
            <a:pathLst>
              <a:path extrusionOk="0" h="6684708" w="2580364">
                <a:moveTo>
                  <a:pt x="406626" y="3240662"/>
                </a:moveTo>
                <a:lnTo>
                  <a:pt x="402872" y="3284029"/>
                </a:lnTo>
                <a:cubicBezTo>
                  <a:pt x="404797" y="3282036"/>
                  <a:pt x="411825" y="3274277"/>
                  <a:pt x="418467" y="3267375"/>
                </a:cubicBezTo>
                <a:cubicBezTo>
                  <a:pt x="410381" y="3251338"/>
                  <a:pt x="406626" y="3240662"/>
                  <a:pt x="406626" y="3240662"/>
                </a:cubicBezTo>
                <a:close/>
                <a:moveTo>
                  <a:pt x="623413" y="3057740"/>
                </a:moveTo>
                <a:cubicBezTo>
                  <a:pt x="620430" y="3058973"/>
                  <a:pt x="617638" y="3059588"/>
                  <a:pt x="614654" y="3060888"/>
                </a:cubicBezTo>
                <a:cubicBezTo>
                  <a:pt x="591358" y="3071044"/>
                  <a:pt x="546114" y="3074048"/>
                  <a:pt x="545440" y="3074086"/>
                </a:cubicBezTo>
                <a:cubicBezTo>
                  <a:pt x="538509" y="3092482"/>
                  <a:pt x="525994" y="3122171"/>
                  <a:pt x="525994" y="3122171"/>
                </a:cubicBezTo>
                <a:lnTo>
                  <a:pt x="518101" y="3126887"/>
                </a:lnTo>
                <a:cubicBezTo>
                  <a:pt x="518101" y="3126887"/>
                  <a:pt x="531385" y="3090797"/>
                  <a:pt x="537065" y="3074403"/>
                </a:cubicBezTo>
                <a:cubicBezTo>
                  <a:pt x="524358" y="3074653"/>
                  <a:pt x="462459" y="3075761"/>
                  <a:pt x="453795" y="3081941"/>
                </a:cubicBezTo>
                <a:cubicBezTo>
                  <a:pt x="438393" y="3092877"/>
                  <a:pt x="405376" y="3138236"/>
                  <a:pt x="402679" y="3152340"/>
                </a:cubicBezTo>
                <a:cubicBezTo>
                  <a:pt x="399599" y="3168146"/>
                  <a:pt x="406818" y="3224317"/>
                  <a:pt x="406818" y="3224317"/>
                </a:cubicBezTo>
                <a:cubicBezTo>
                  <a:pt x="406818" y="3224317"/>
                  <a:pt x="412882" y="3242038"/>
                  <a:pt x="422895" y="3262976"/>
                </a:cubicBezTo>
                <a:cubicBezTo>
                  <a:pt x="433869" y="3251522"/>
                  <a:pt x="442726" y="3242558"/>
                  <a:pt x="447057" y="3237196"/>
                </a:cubicBezTo>
                <a:cubicBezTo>
                  <a:pt x="455624" y="3226550"/>
                  <a:pt x="487680" y="3178437"/>
                  <a:pt x="487680" y="3178427"/>
                </a:cubicBezTo>
                <a:cubicBezTo>
                  <a:pt x="487680" y="3178427"/>
                  <a:pt x="502313" y="3158000"/>
                  <a:pt x="523588" y="3148576"/>
                </a:cubicBezTo>
                <a:cubicBezTo>
                  <a:pt x="544863" y="3139142"/>
                  <a:pt x="590396" y="3110859"/>
                  <a:pt x="590492" y="3110859"/>
                </a:cubicBezTo>
                <a:lnTo>
                  <a:pt x="611669" y="3087284"/>
                </a:lnTo>
                <a:close/>
                <a:moveTo>
                  <a:pt x="1864265" y="3029457"/>
                </a:moveTo>
                <a:cubicBezTo>
                  <a:pt x="1826146" y="3034627"/>
                  <a:pt x="1783403" y="3038565"/>
                  <a:pt x="1752405" y="3053659"/>
                </a:cubicBezTo>
                <a:cubicBezTo>
                  <a:pt x="1721505" y="3068753"/>
                  <a:pt x="1648826" y="3106546"/>
                  <a:pt x="1628706" y="3115883"/>
                </a:cubicBezTo>
                <a:cubicBezTo>
                  <a:pt x="1600597" y="3128899"/>
                  <a:pt x="1560069" y="3161138"/>
                  <a:pt x="1560069" y="3161138"/>
                </a:cubicBezTo>
                <a:lnTo>
                  <a:pt x="1571333" y="3130343"/>
                </a:lnTo>
                <a:lnTo>
                  <a:pt x="1595975" y="3116510"/>
                </a:lnTo>
                <a:cubicBezTo>
                  <a:pt x="1595975" y="3116510"/>
                  <a:pt x="1570274" y="3108933"/>
                  <a:pt x="1555256" y="3106460"/>
                </a:cubicBezTo>
                <a:cubicBezTo>
                  <a:pt x="1540239" y="3103976"/>
                  <a:pt x="1522912" y="3095321"/>
                  <a:pt x="1507894" y="3098912"/>
                </a:cubicBezTo>
                <a:cubicBezTo>
                  <a:pt x="1502599" y="3100174"/>
                  <a:pt x="1474876" y="3086688"/>
                  <a:pt x="1459473" y="3087910"/>
                </a:cubicBezTo>
                <a:cubicBezTo>
                  <a:pt x="1457163" y="3088102"/>
                  <a:pt x="1454852" y="3088343"/>
                  <a:pt x="1452542" y="3088544"/>
                </a:cubicBezTo>
                <a:cubicBezTo>
                  <a:pt x="1456296" y="3141712"/>
                  <a:pt x="1462553" y="3220812"/>
                  <a:pt x="1470448" y="3262033"/>
                </a:cubicBezTo>
                <a:cubicBezTo>
                  <a:pt x="1481517" y="3320332"/>
                  <a:pt x="1500963" y="3359011"/>
                  <a:pt x="1504140" y="3381459"/>
                </a:cubicBezTo>
                <a:cubicBezTo>
                  <a:pt x="1505873" y="3393886"/>
                  <a:pt x="1506258" y="3410261"/>
                  <a:pt x="1506932" y="3425779"/>
                </a:cubicBezTo>
                <a:cubicBezTo>
                  <a:pt x="1561707" y="3497680"/>
                  <a:pt x="1620908" y="3567991"/>
                  <a:pt x="1664421" y="3593915"/>
                </a:cubicBezTo>
                <a:cubicBezTo>
                  <a:pt x="1732094" y="3634308"/>
                  <a:pt x="1802079" y="3715304"/>
                  <a:pt x="1853965" y="3774325"/>
                </a:cubicBezTo>
                <a:cubicBezTo>
                  <a:pt x="1855506" y="3749248"/>
                  <a:pt x="1858393" y="3695773"/>
                  <a:pt x="1857142" y="3654264"/>
                </a:cubicBezTo>
                <a:cubicBezTo>
                  <a:pt x="1855409" y="3594666"/>
                  <a:pt x="1837696" y="3471996"/>
                  <a:pt x="1807374" y="3457836"/>
                </a:cubicBezTo>
                <a:cubicBezTo>
                  <a:pt x="1777051" y="3443664"/>
                  <a:pt x="1771082" y="3361706"/>
                  <a:pt x="1737004" y="3322372"/>
                </a:cubicBezTo>
                <a:cubicBezTo>
                  <a:pt x="1704369" y="3284703"/>
                  <a:pt x="1698209" y="3319138"/>
                  <a:pt x="1674529" y="3311368"/>
                </a:cubicBezTo>
                <a:cubicBezTo>
                  <a:pt x="1652965" y="3304302"/>
                  <a:pt x="1639391" y="3283086"/>
                  <a:pt x="1639391" y="3283086"/>
                </a:cubicBezTo>
                <a:cubicBezTo>
                  <a:pt x="1639391" y="3283086"/>
                  <a:pt x="1650752" y="3289785"/>
                  <a:pt x="1662014" y="3298489"/>
                </a:cubicBezTo>
                <a:cubicBezTo>
                  <a:pt x="1669522" y="3304312"/>
                  <a:pt x="1696861" y="3312602"/>
                  <a:pt x="1693493" y="3294089"/>
                </a:cubicBezTo>
                <a:cubicBezTo>
                  <a:pt x="1688775" y="3268039"/>
                  <a:pt x="1666153" y="3225260"/>
                  <a:pt x="1666153" y="3225260"/>
                </a:cubicBezTo>
                <a:lnTo>
                  <a:pt x="1672122" y="3149520"/>
                </a:lnTo>
                <a:cubicBezTo>
                  <a:pt x="1672122" y="3149510"/>
                  <a:pt x="1677032" y="3143647"/>
                  <a:pt x="1681266" y="3145428"/>
                </a:cubicBezTo>
                <a:cubicBezTo>
                  <a:pt x="1685406" y="3147208"/>
                  <a:pt x="1688775" y="3156739"/>
                  <a:pt x="1688775" y="3156739"/>
                </a:cubicBezTo>
                <a:cubicBezTo>
                  <a:pt x="1688775" y="3156739"/>
                  <a:pt x="1680015" y="3211898"/>
                  <a:pt x="1684252" y="3236889"/>
                </a:cubicBezTo>
                <a:cubicBezTo>
                  <a:pt x="1686753" y="3251829"/>
                  <a:pt x="1683096" y="3266519"/>
                  <a:pt x="1733828" y="3306344"/>
                </a:cubicBezTo>
                <a:cubicBezTo>
                  <a:pt x="1754140" y="3322343"/>
                  <a:pt x="1778685" y="3360763"/>
                  <a:pt x="1798807" y="3411320"/>
                </a:cubicBezTo>
                <a:cubicBezTo>
                  <a:pt x="1811801" y="3443867"/>
                  <a:pt x="1819021" y="3458162"/>
                  <a:pt x="1834713" y="3463178"/>
                </a:cubicBezTo>
                <a:cubicBezTo>
                  <a:pt x="1843088" y="3481180"/>
                  <a:pt x="1858683" y="3506208"/>
                  <a:pt x="1870041" y="3576001"/>
                </a:cubicBezTo>
                <a:cubicBezTo>
                  <a:pt x="1877550" y="3622303"/>
                  <a:pt x="1883422" y="3776568"/>
                  <a:pt x="1884481" y="3807324"/>
                </a:cubicBezTo>
                <a:cubicBezTo>
                  <a:pt x="1890545" y="3813899"/>
                  <a:pt x="1898150" y="3822535"/>
                  <a:pt x="1903157" y="3827434"/>
                </a:cubicBezTo>
                <a:cubicBezTo>
                  <a:pt x="1951289" y="3874247"/>
                  <a:pt x="2086926" y="4100758"/>
                  <a:pt x="2127645" y="4072264"/>
                </a:cubicBezTo>
                <a:cubicBezTo>
                  <a:pt x="2168366" y="4043780"/>
                  <a:pt x="2217364" y="4026606"/>
                  <a:pt x="2141122" y="3607122"/>
                </a:cubicBezTo>
                <a:cubicBezTo>
                  <a:pt x="2067865" y="3203976"/>
                  <a:pt x="2054485" y="3130343"/>
                  <a:pt x="2053329" y="3123739"/>
                </a:cubicBezTo>
                <a:cubicBezTo>
                  <a:pt x="2037349" y="3108299"/>
                  <a:pt x="2016557" y="3088776"/>
                  <a:pt x="2000962" y="3077859"/>
                </a:cubicBezTo>
                <a:cubicBezTo>
                  <a:pt x="1976510" y="3060791"/>
                  <a:pt x="1902388" y="3024279"/>
                  <a:pt x="1864265" y="3029457"/>
                </a:cubicBezTo>
                <a:close/>
                <a:moveTo>
                  <a:pt x="759629" y="3016259"/>
                </a:moveTo>
                <a:cubicBezTo>
                  <a:pt x="759629" y="3016259"/>
                  <a:pt x="746247" y="3018521"/>
                  <a:pt x="725552" y="3023798"/>
                </a:cubicBezTo>
                <a:cubicBezTo>
                  <a:pt x="706778" y="3028563"/>
                  <a:pt x="681269" y="3036293"/>
                  <a:pt x="654508" y="3045803"/>
                </a:cubicBezTo>
                <a:cubicBezTo>
                  <a:pt x="642762" y="3067684"/>
                  <a:pt x="628131" y="3095456"/>
                  <a:pt x="628131" y="3095456"/>
                </a:cubicBezTo>
                <a:lnTo>
                  <a:pt x="613017" y="3238775"/>
                </a:lnTo>
                <a:cubicBezTo>
                  <a:pt x="613017" y="3238775"/>
                  <a:pt x="614366" y="3277781"/>
                  <a:pt x="616579" y="3307605"/>
                </a:cubicBezTo>
                <a:cubicBezTo>
                  <a:pt x="617830" y="3304255"/>
                  <a:pt x="618986" y="3299057"/>
                  <a:pt x="620238" y="3296284"/>
                </a:cubicBezTo>
                <a:cubicBezTo>
                  <a:pt x="632271" y="3268386"/>
                  <a:pt x="650754" y="3244196"/>
                  <a:pt x="671931" y="3209540"/>
                </a:cubicBezTo>
                <a:cubicBezTo>
                  <a:pt x="693110" y="3174885"/>
                  <a:pt x="712555" y="3134809"/>
                  <a:pt x="733831" y="3086658"/>
                </a:cubicBezTo>
                <a:cubicBezTo>
                  <a:pt x="755104" y="3038506"/>
                  <a:pt x="759629" y="3016259"/>
                  <a:pt x="759629" y="3016259"/>
                </a:cubicBezTo>
                <a:close/>
                <a:moveTo>
                  <a:pt x="605125" y="2980112"/>
                </a:moveTo>
                <a:cubicBezTo>
                  <a:pt x="605125" y="2980112"/>
                  <a:pt x="595882" y="2996525"/>
                  <a:pt x="584330" y="3003995"/>
                </a:cubicBezTo>
                <a:cubicBezTo>
                  <a:pt x="572779" y="3011465"/>
                  <a:pt x="561901" y="3011533"/>
                  <a:pt x="561901" y="3011543"/>
                </a:cubicBezTo>
                <a:cubicBezTo>
                  <a:pt x="561901" y="3011543"/>
                  <a:pt x="557088" y="3030045"/>
                  <a:pt x="553527" y="3044860"/>
                </a:cubicBezTo>
                <a:cubicBezTo>
                  <a:pt x="565943" y="3044109"/>
                  <a:pt x="586448" y="3044033"/>
                  <a:pt x="590492" y="3043598"/>
                </a:cubicBezTo>
                <a:cubicBezTo>
                  <a:pt x="598866" y="3042694"/>
                  <a:pt x="617541" y="3038650"/>
                  <a:pt x="633040" y="3032913"/>
                </a:cubicBezTo>
                <a:lnTo>
                  <a:pt x="646613" y="2999288"/>
                </a:lnTo>
                <a:cubicBezTo>
                  <a:pt x="638046" y="2993454"/>
                  <a:pt x="626205" y="2989749"/>
                  <a:pt x="614269" y="2984194"/>
                </a:cubicBezTo>
                <a:cubicBezTo>
                  <a:pt x="613499" y="2983856"/>
                  <a:pt x="612631" y="2982721"/>
                  <a:pt x="611863" y="2982317"/>
                </a:cubicBezTo>
                <a:cubicBezTo>
                  <a:pt x="609841" y="2982038"/>
                  <a:pt x="605125" y="2980112"/>
                  <a:pt x="605125" y="2980112"/>
                </a:cubicBezTo>
                <a:close/>
                <a:moveTo>
                  <a:pt x="1521564" y="2929823"/>
                </a:moveTo>
                <a:lnTo>
                  <a:pt x="1500001" y="2939565"/>
                </a:lnTo>
                <a:lnTo>
                  <a:pt x="1472565" y="2970996"/>
                </a:lnTo>
                <a:cubicBezTo>
                  <a:pt x="1472565" y="2971006"/>
                  <a:pt x="1467173" y="2975318"/>
                  <a:pt x="1463709" y="2986716"/>
                </a:cubicBezTo>
                <a:cubicBezTo>
                  <a:pt x="1460243" y="2998104"/>
                  <a:pt x="1449461" y="3033346"/>
                  <a:pt x="1448788" y="3034482"/>
                </a:cubicBezTo>
                <a:cubicBezTo>
                  <a:pt x="1448691" y="3034714"/>
                  <a:pt x="1450617" y="3059888"/>
                  <a:pt x="1451386" y="3071256"/>
                </a:cubicBezTo>
                <a:cubicBezTo>
                  <a:pt x="1463997" y="3071670"/>
                  <a:pt x="1511745" y="3079197"/>
                  <a:pt x="1530709" y="3086033"/>
                </a:cubicBezTo>
                <a:cubicBezTo>
                  <a:pt x="1549769" y="3092877"/>
                  <a:pt x="1581056" y="3092973"/>
                  <a:pt x="1593569" y="3093570"/>
                </a:cubicBezTo>
                <a:cubicBezTo>
                  <a:pt x="1606083" y="3094177"/>
                  <a:pt x="1624278" y="3090740"/>
                  <a:pt x="1624278" y="3090740"/>
                </a:cubicBezTo>
                <a:cubicBezTo>
                  <a:pt x="1624278" y="3090740"/>
                  <a:pt x="1593954" y="3047364"/>
                  <a:pt x="1576529" y="3016885"/>
                </a:cubicBezTo>
                <a:cubicBezTo>
                  <a:pt x="1559010" y="2986398"/>
                  <a:pt x="1546977" y="2962824"/>
                  <a:pt x="1546977" y="2962824"/>
                </a:cubicBezTo>
                <a:cubicBezTo>
                  <a:pt x="1546977" y="2962824"/>
                  <a:pt x="1535233" y="2948085"/>
                  <a:pt x="1521564" y="2929823"/>
                </a:cubicBezTo>
                <a:close/>
                <a:moveTo>
                  <a:pt x="1481324" y="2862881"/>
                </a:moveTo>
                <a:cubicBezTo>
                  <a:pt x="1477668" y="2872566"/>
                  <a:pt x="1471217" y="2888969"/>
                  <a:pt x="1471217" y="2888969"/>
                </a:cubicBezTo>
                <a:cubicBezTo>
                  <a:pt x="1471217" y="2888969"/>
                  <a:pt x="1470543" y="2902600"/>
                  <a:pt x="1470061" y="2915999"/>
                </a:cubicBezTo>
                <a:cubicBezTo>
                  <a:pt x="1469484" y="2929390"/>
                  <a:pt x="1472373" y="2960628"/>
                  <a:pt x="1472373" y="2960628"/>
                </a:cubicBezTo>
                <a:lnTo>
                  <a:pt x="1495187" y="2936109"/>
                </a:lnTo>
                <a:lnTo>
                  <a:pt x="1517040" y="2923230"/>
                </a:lnTo>
                <a:cubicBezTo>
                  <a:pt x="1507317" y="2909926"/>
                  <a:pt x="1496823" y="2895851"/>
                  <a:pt x="1490084" y="2883626"/>
                </a:cubicBezTo>
                <a:cubicBezTo>
                  <a:pt x="1487389" y="2878870"/>
                  <a:pt x="1484309" y="2870245"/>
                  <a:pt x="1481324" y="2862881"/>
                </a:cubicBezTo>
                <a:close/>
                <a:moveTo>
                  <a:pt x="1816326" y="2842137"/>
                </a:moveTo>
                <a:lnTo>
                  <a:pt x="1775607" y="2886764"/>
                </a:lnTo>
                <a:cubicBezTo>
                  <a:pt x="1775607" y="2886764"/>
                  <a:pt x="1765690" y="2923036"/>
                  <a:pt x="1764149" y="2934858"/>
                </a:cubicBezTo>
                <a:cubicBezTo>
                  <a:pt x="1762899" y="2944437"/>
                  <a:pt x="1764149" y="2962737"/>
                  <a:pt x="1764728" y="2971313"/>
                </a:cubicBezTo>
                <a:cubicBezTo>
                  <a:pt x="1765884" y="2971545"/>
                  <a:pt x="1767231" y="2972074"/>
                  <a:pt x="1768290" y="2972257"/>
                </a:cubicBezTo>
                <a:cubicBezTo>
                  <a:pt x="1799480" y="2977263"/>
                  <a:pt x="1834424" y="2987255"/>
                  <a:pt x="1848382" y="2975088"/>
                </a:cubicBezTo>
                <a:cubicBezTo>
                  <a:pt x="1862437" y="2962909"/>
                  <a:pt x="1840873" y="2912545"/>
                  <a:pt x="1840873" y="2912545"/>
                </a:cubicBezTo>
                <a:cubicBezTo>
                  <a:pt x="1840873" y="2912545"/>
                  <a:pt x="1839814" y="2909280"/>
                  <a:pt x="1839719" y="2909079"/>
                </a:cubicBezTo>
                <a:lnTo>
                  <a:pt x="1837503" y="2921343"/>
                </a:lnTo>
                <a:lnTo>
                  <a:pt x="1834134" y="2920398"/>
                </a:lnTo>
                <a:lnTo>
                  <a:pt x="1836926" y="2900915"/>
                </a:lnTo>
                <a:cubicBezTo>
                  <a:pt x="1833269" y="2890683"/>
                  <a:pt x="1824411" y="2866904"/>
                  <a:pt x="1817095" y="2844340"/>
                </a:cubicBezTo>
                <a:cubicBezTo>
                  <a:pt x="1816905" y="2843695"/>
                  <a:pt x="1816518" y="2842792"/>
                  <a:pt x="1816326" y="2842137"/>
                </a:cubicBezTo>
                <a:close/>
                <a:moveTo>
                  <a:pt x="2104253" y="2838371"/>
                </a:moveTo>
                <a:cubicBezTo>
                  <a:pt x="2103099" y="2846324"/>
                  <a:pt x="2103291" y="2848373"/>
                  <a:pt x="2101847" y="2855969"/>
                </a:cubicBezTo>
                <a:cubicBezTo>
                  <a:pt x="2097899" y="2877667"/>
                  <a:pt x="2086060" y="2914739"/>
                  <a:pt x="2086060" y="2914739"/>
                </a:cubicBezTo>
                <a:lnTo>
                  <a:pt x="2085193" y="2926367"/>
                </a:lnTo>
                <a:cubicBezTo>
                  <a:pt x="2085193" y="2926743"/>
                  <a:pt x="2081729" y="2953591"/>
                  <a:pt x="2089814" y="2987659"/>
                </a:cubicBezTo>
                <a:cubicBezTo>
                  <a:pt x="2097899" y="3021843"/>
                  <a:pt x="2098189" y="3102426"/>
                  <a:pt x="2116383" y="3180939"/>
                </a:cubicBezTo>
                <a:cubicBezTo>
                  <a:pt x="2139871" y="3282509"/>
                  <a:pt x="2203984" y="3567202"/>
                  <a:pt x="2203984" y="3567202"/>
                </a:cubicBezTo>
                <a:cubicBezTo>
                  <a:pt x="2203984" y="3567202"/>
                  <a:pt x="2187138" y="3167067"/>
                  <a:pt x="2175491" y="2969109"/>
                </a:cubicBezTo>
                <a:cubicBezTo>
                  <a:pt x="2172602" y="2962890"/>
                  <a:pt x="2170195" y="2956200"/>
                  <a:pt x="2167115" y="2950251"/>
                </a:cubicBezTo>
                <a:cubicBezTo>
                  <a:pt x="2148824" y="2914334"/>
                  <a:pt x="2126876" y="2876050"/>
                  <a:pt x="2104253" y="2838371"/>
                </a:cubicBezTo>
                <a:close/>
                <a:moveTo>
                  <a:pt x="2580364" y="2835706"/>
                </a:moveTo>
                <a:lnTo>
                  <a:pt x="2580364" y="2863670"/>
                </a:lnTo>
                <a:lnTo>
                  <a:pt x="2567151" y="2866596"/>
                </a:lnTo>
                <a:cubicBezTo>
                  <a:pt x="2560759" y="2867378"/>
                  <a:pt x="2556602" y="2866718"/>
                  <a:pt x="2556795" y="2863199"/>
                </a:cubicBezTo>
                <a:cubicBezTo>
                  <a:pt x="2557660" y="2848884"/>
                  <a:pt x="2554868" y="2857751"/>
                  <a:pt x="2552847" y="2846536"/>
                </a:cubicBezTo>
                <a:cubicBezTo>
                  <a:pt x="2552221" y="2843001"/>
                  <a:pt x="2556337" y="2840619"/>
                  <a:pt x="2562824" y="2838811"/>
                </a:cubicBezTo>
                <a:close/>
                <a:moveTo>
                  <a:pt x="1246920" y="2832712"/>
                </a:moveTo>
                <a:cubicBezTo>
                  <a:pt x="1244706" y="2856883"/>
                  <a:pt x="1242589" y="2878400"/>
                  <a:pt x="1242107" y="2884877"/>
                </a:cubicBezTo>
                <a:cubicBezTo>
                  <a:pt x="1291299" y="3046314"/>
                  <a:pt x="1345689" y="3213920"/>
                  <a:pt x="1367059" y="3237515"/>
                </a:cubicBezTo>
                <a:cubicBezTo>
                  <a:pt x="1384772" y="3257027"/>
                  <a:pt x="1427321" y="3318174"/>
                  <a:pt x="1475548" y="3383664"/>
                </a:cubicBezTo>
                <a:cubicBezTo>
                  <a:pt x="1472855" y="3361398"/>
                  <a:pt x="1469966" y="3338121"/>
                  <a:pt x="1466019" y="3324258"/>
                </a:cubicBezTo>
                <a:cubicBezTo>
                  <a:pt x="1459473" y="3301203"/>
                  <a:pt x="1451579" y="3228909"/>
                  <a:pt x="1441280" y="3179688"/>
                </a:cubicBezTo>
                <a:cubicBezTo>
                  <a:pt x="1434925" y="3149624"/>
                  <a:pt x="1432807" y="3116221"/>
                  <a:pt x="1430304" y="3087910"/>
                </a:cubicBezTo>
                <a:cubicBezTo>
                  <a:pt x="1425009" y="3087265"/>
                  <a:pt x="1420004" y="3086716"/>
                  <a:pt x="1414324" y="3084145"/>
                </a:cubicBezTo>
                <a:cubicBezTo>
                  <a:pt x="1398152" y="3076878"/>
                  <a:pt x="1370236" y="3040451"/>
                  <a:pt x="1370236" y="3040451"/>
                </a:cubicBezTo>
                <a:cubicBezTo>
                  <a:pt x="1370236" y="3040461"/>
                  <a:pt x="1407298" y="3062197"/>
                  <a:pt x="1415865" y="3066538"/>
                </a:cubicBezTo>
                <a:cubicBezTo>
                  <a:pt x="1419331" y="3068301"/>
                  <a:pt x="1424144" y="3069013"/>
                  <a:pt x="1428957" y="3069686"/>
                </a:cubicBezTo>
                <a:cubicBezTo>
                  <a:pt x="1427801" y="3059020"/>
                  <a:pt x="1426068" y="3049875"/>
                  <a:pt x="1424047" y="3042974"/>
                </a:cubicBezTo>
                <a:cubicBezTo>
                  <a:pt x="1415962" y="3016192"/>
                  <a:pt x="1396998" y="2947430"/>
                  <a:pt x="1396998" y="2947430"/>
                </a:cubicBezTo>
                <a:lnTo>
                  <a:pt x="1328649" y="2872315"/>
                </a:lnTo>
                <a:cubicBezTo>
                  <a:pt x="1328649" y="2872306"/>
                  <a:pt x="1289373" y="2845033"/>
                  <a:pt x="1276858" y="2842137"/>
                </a:cubicBezTo>
                <a:cubicBezTo>
                  <a:pt x="1265499" y="2839508"/>
                  <a:pt x="1250097" y="2833877"/>
                  <a:pt x="1246920" y="2832712"/>
                </a:cubicBezTo>
                <a:close/>
                <a:moveTo>
                  <a:pt x="816135" y="2829564"/>
                </a:moveTo>
                <a:cubicBezTo>
                  <a:pt x="798615" y="2853621"/>
                  <a:pt x="772817" y="2885329"/>
                  <a:pt x="752698" y="2915999"/>
                </a:cubicBezTo>
                <a:cubicBezTo>
                  <a:pt x="740472" y="2934570"/>
                  <a:pt x="725647" y="2950030"/>
                  <a:pt x="711785" y="2964084"/>
                </a:cubicBezTo>
                <a:cubicBezTo>
                  <a:pt x="742204" y="2962476"/>
                  <a:pt x="774742" y="2954487"/>
                  <a:pt x="805450" y="2935802"/>
                </a:cubicBezTo>
                <a:cubicBezTo>
                  <a:pt x="864557" y="2899789"/>
                  <a:pt x="973047" y="2872623"/>
                  <a:pt x="973047" y="2872623"/>
                </a:cubicBezTo>
                <a:lnTo>
                  <a:pt x="955527" y="2850935"/>
                </a:lnTo>
                <a:cubicBezTo>
                  <a:pt x="955527" y="2850935"/>
                  <a:pt x="939452" y="2850087"/>
                  <a:pt x="927611" y="2843397"/>
                </a:cubicBezTo>
                <a:cubicBezTo>
                  <a:pt x="915769" y="2836707"/>
                  <a:pt x="909513" y="2835764"/>
                  <a:pt x="903641" y="2829564"/>
                </a:cubicBezTo>
                <a:cubicBezTo>
                  <a:pt x="896421" y="2833549"/>
                  <a:pt x="824510" y="2836168"/>
                  <a:pt x="824510" y="2836168"/>
                </a:cubicBezTo>
                <a:lnTo>
                  <a:pt x="812960" y="2842771"/>
                </a:lnTo>
                <a:lnTo>
                  <a:pt x="811419" y="2839941"/>
                </a:lnTo>
                <a:lnTo>
                  <a:pt x="818735" y="2831769"/>
                </a:lnTo>
                <a:cubicBezTo>
                  <a:pt x="818735" y="2831769"/>
                  <a:pt x="816328" y="2829785"/>
                  <a:pt x="816135" y="2829564"/>
                </a:cubicBezTo>
                <a:close/>
                <a:moveTo>
                  <a:pt x="860130" y="2770795"/>
                </a:moveTo>
                <a:cubicBezTo>
                  <a:pt x="848866" y="2783915"/>
                  <a:pt x="837315" y="2797411"/>
                  <a:pt x="831443" y="2808512"/>
                </a:cubicBezTo>
                <a:cubicBezTo>
                  <a:pt x="829517" y="2812025"/>
                  <a:pt x="823451" y="2819138"/>
                  <a:pt x="820082" y="2823913"/>
                </a:cubicBezTo>
                <a:cubicBezTo>
                  <a:pt x="820082" y="2823932"/>
                  <a:pt x="820853" y="2824539"/>
                  <a:pt x="820853" y="2824539"/>
                </a:cubicBezTo>
                <a:cubicBezTo>
                  <a:pt x="820853" y="2824539"/>
                  <a:pt x="890356" y="2824953"/>
                  <a:pt x="890067" y="2813536"/>
                </a:cubicBezTo>
                <a:cubicBezTo>
                  <a:pt x="890067" y="2809975"/>
                  <a:pt x="880441" y="2801425"/>
                  <a:pt x="871295" y="2789335"/>
                </a:cubicBezTo>
                <a:cubicBezTo>
                  <a:pt x="867830" y="2784752"/>
                  <a:pt x="865039" y="2779159"/>
                  <a:pt x="860130" y="2770795"/>
                </a:cubicBezTo>
                <a:close/>
                <a:moveTo>
                  <a:pt x="1132270" y="2745342"/>
                </a:moveTo>
                <a:cubicBezTo>
                  <a:pt x="1129477" y="2752089"/>
                  <a:pt x="1125820" y="2760320"/>
                  <a:pt x="1124954" y="2762621"/>
                </a:cubicBezTo>
                <a:cubicBezTo>
                  <a:pt x="1121872" y="2770150"/>
                  <a:pt x="1097999" y="2797104"/>
                  <a:pt x="1096362" y="2805056"/>
                </a:cubicBezTo>
                <a:cubicBezTo>
                  <a:pt x="1094918" y="2812188"/>
                  <a:pt x="1062477" y="2903293"/>
                  <a:pt x="1051984" y="2929823"/>
                </a:cubicBezTo>
                <a:cubicBezTo>
                  <a:pt x="1058627" y="2935157"/>
                  <a:pt x="1066809" y="2941771"/>
                  <a:pt x="1066809" y="2941771"/>
                </a:cubicBezTo>
                <a:cubicBezTo>
                  <a:pt x="1066809" y="2941771"/>
                  <a:pt x="1093379" y="2979920"/>
                  <a:pt x="1106856" y="2989537"/>
                </a:cubicBezTo>
                <a:cubicBezTo>
                  <a:pt x="1130054" y="3006037"/>
                  <a:pt x="1204083" y="3018984"/>
                  <a:pt x="1217175" y="3021285"/>
                </a:cubicBezTo>
                <a:cubicBezTo>
                  <a:pt x="1188199" y="2934242"/>
                  <a:pt x="1156719" y="2829322"/>
                  <a:pt x="1132270" y="2745342"/>
                </a:cubicBezTo>
                <a:close/>
                <a:moveTo>
                  <a:pt x="2019926" y="2705420"/>
                </a:moveTo>
                <a:lnTo>
                  <a:pt x="2024739" y="2725223"/>
                </a:lnTo>
                <a:cubicBezTo>
                  <a:pt x="2024739" y="2725223"/>
                  <a:pt x="2056026" y="2852196"/>
                  <a:pt x="2056026" y="2852196"/>
                </a:cubicBezTo>
                <a:lnTo>
                  <a:pt x="2085001" y="2896506"/>
                </a:lnTo>
                <a:cubicBezTo>
                  <a:pt x="2085001" y="2896515"/>
                  <a:pt x="2088467" y="2884946"/>
                  <a:pt x="2092990" y="2860687"/>
                </a:cubicBezTo>
                <a:cubicBezTo>
                  <a:pt x="2095398" y="2847730"/>
                  <a:pt x="2096168" y="2840933"/>
                  <a:pt x="2098093" y="2828620"/>
                </a:cubicBezTo>
                <a:cubicBezTo>
                  <a:pt x="2067000" y="2777138"/>
                  <a:pt x="2045051" y="2743031"/>
                  <a:pt x="2019926" y="2705420"/>
                </a:cubicBezTo>
                <a:close/>
                <a:moveTo>
                  <a:pt x="908742" y="2694111"/>
                </a:moveTo>
                <a:cubicBezTo>
                  <a:pt x="899405" y="2711341"/>
                  <a:pt x="891511" y="2727696"/>
                  <a:pt x="885543" y="2738421"/>
                </a:cubicBezTo>
                <a:cubicBezTo>
                  <a:pt x="881210" y="2746179"/>
                  <a:pt x="872066" y="2756768"/>
                  <a:pt x="862920" y="2767339"/>
                </a:cubicBezTo>
                <a:cubicBezTo>
                  <a:pt x="867253" y="2772873"/>
                  <a:pt x="867541" y="2773942"/>
                  <a:pt x="872451" y="2779593"/>
                </a:cubicBezTo>
                <a:cubicBezTo>
                  <a:pt x="884772" y="2793706"/>
                  <a:pt x="897961" y="2804978"/>
                  <a:pt x="904988" y="2808829"/>
                </a:cubicBezTo>
                <a:cubicBezTo>
                  <a:pt x="914711" y="2814114"/>
                  <a:pt x="938680" y="2825579"/>
                  <a:pt x="939741" y="2822653"/>
                </a:cubicBezTo>
                <a:cubicBezTo>
                  <a:pt x="940991" y="2818869"/>
                  <a:pt x="929921" y="2801532"/>
                  <a:pt x="927033" y="2783048"/>
                </a:cubicBezTo>
                <a:cubicBezTo>
                  <a:pt x="925205" y="2771698"/>
                  <a:pt x="922413" y="2754285"/>
                  <a:pt x="918657" y="2734338"/>
                </a:cubicBezTo>
                <a:cubicBezTo>
                  <a:pt x="914903" y="2714393"/>
                  <a:pt x="914806" y="2711032"/>
                  <a:pt x="912113" y="2703226"/>
                </a:cubicBezTo>
                <a:cubicBezTo>
                  <a:pt x="911438" y="2701205"/>
                  <a:pt x="909801" y="2697016"/>
                  <a:pt x="908742" y="2694111"/>
                </a:cubicBezTo>
                <a:close/>
                <a:moveTo>
                  <a:pt x="893726" y="2633761"/>
                </a:moveTo>
                <a:cubicBezTo>
                  <a:pt x="894207" y="2634917"/>
                  <a:pt x="893629" y="2634059"/>
                  <a:pt x="894303" y="2635340"/>
                </a:cubicBezTo>
                <a:cubicBezTo>
                  <a:pt x="898634" y="2644534"/>
                  <a:pt x="902390" y="2651272"/>
                  <a:pt x="907395" y="2660793"/>
                </a:cubicBezTo>
                <a:cubicBezTo>
                  <a:pt x="914615" y="2649952"/>
                  <a:pt x="924049" y="2635967"/>
                  <a:pt x="924049" y="2635967"/>
                </a:cubicBezTo>
                <a:cubicBezTo>
                  <a:pt x="924049" y="2635967"/>
                  <a:pt x="910187" y="2635378"/>
                  <a:pt x="893726" y="2633761"/>
                </a:cubicBezTo>
                <a:close/>
                <a:moveTo>
                  <a:pt x="1211206" y="2629362"/>
                </a:moveTo>
                <a:cubicBezTo>
                  <a:pt x="1211206" y="2629362"/>
                  <a:pt x="1190221" y="2663545"/>
                  <a:pt x="1187622" y="2666453"/>
                </a:cubicBezTo>
                <a:cubicBezTo>
                  <a:pt x="1187044" y="2667051"/>
                  <a:pt x="1182231" y="2671575"/>
                  <a:pt x="1179631" y="2673991"/>
                </a:cubicBezTo>
                <a:cubicBezTo>
                  <a:pt x="1192050" y="2716935"/>
                  <a:pt x="1208030" y="2771710"/>
                  <a:pt x="1237776" y="2869793"/>
                </a:cubicBezTo>
                <a:cubicBezTo>
                  <a:pt x="1239412" y="2849848"/>
                  <a:pt x="1241530" y="2821140"/>
                  <a:pt x="1242107" y="2803794"/>
                </a:cubicBezTo>
                <a:cubicBezTo>
                  <a:pt x="1238257" y="2794562"/>
                  <a:pt x="1233348" y="2784965"/>
                  <a:pt x="1227666" y="2778024"/>
                </a:cubicBezTo>
                <a:cubicBezTo>
                  <a:pt x="1218716" y="2767060"/>
                  <a:pt x="1209185" y="2753583"/>
                  <a:pt x="1203889" y="2742511"/>
                </a:cubicBezTo>
                <a:cubicBezTo>
                  <a:pt x="1198595" y="2731441"/>
                  <a:pt x="1194745" y="2701966"/>
                  <a:pt x="1194745" y="2701966"/>
                </a:cubicBezTo>
                <a:cubicBezTo>
                  <a:pt x="1194745" y="2701966"/>
                  <a:pt x="1206296" y="2734492"/>
                  <a:pt x="1210629" y="2740000"/>
                </a:cubicBezTo>
                <a:cubicBezTo>
                  <a:pt x="1214865" y="2745505"/>
                  <a:pt x="1224009" y="2754082"/>
                  <a:pt x="1229689" y="2765769"/>
                </a:cubicBezTo>
                <a:cubicBezTo>
                  <a:pt x="1232576" y="2771805"/>
                  <a:pt x="1237101" y="2780258"/>
                  <a:pt x="1242975" y="2791539"/>
                </a:cubicBezTo>
                <a:cubicBezTo>
                  <a:pt x="1241914" y="2783501"/>
                  <a:pt x="1223721" y="2732606"/>
                  <a:pt x="1222085" y="2724279"/>
                </a:cubicBezTo>
                <a:cubicBezTo>
                  <a:pt x="1220543" y="2715952"/>
                  <a:pt x="1211206" y="2629362"/>
                  <a:pt x="1211206" y="2629362"/>
                </a:cubicBezTo>
                <a:close/>
                <a:moveTo>
                  <a:pt x="1914901" y="2621190"/>
                </a:moveTo>
                <a:cubicBezTo>
                  <a:pt x="1914901" y="2621190"/>
                  <a:pt x="1889486" y="2663845"/>
                  <a:pt x="1885155" y="2695361"/>
                </a:cubicBezTo>
                <a:cubicBezTo>
                  <a:pt x="1880727" y="2726887"/>
                  <a:pt x="1879573" y="2766077"/>
                  <a:pt x="1879573" y="2766077"/>
                </a:cubicBezTo>
                <a:lnTo>
                  <a:pt x="1867827" y="2776762"/>
                </a:lnTo>
                <a:cubicBezTo>
                  <a:pt x="1867827" y="2776762"/>
                  <a:pt x="1870331" y="2783338"/>
                  <a:pt x="1881498" y="2800021"/>
                </a:cubicBezTo>
                <a:cubicBezTo>
                  <a:pt x="1892760" y="2816703"/>
                  <a:pt x="1878224" y="2858789"/>
                  <a:pt x="1878129" y="2858800"/>
                </a:cubicBezTo>
                <a:lnTo>
                  <a:pt x="1882942" y="2881740"/>
                </a:lnTo>
                <a:lnTo>
                  <a:pt x="1877357" y="2885196"/>
                </a:lnTo>
                <a:lnTo>
                  <a:pt x="1872834" y="2859425"/>
                </a:lnTo>
                <a:lnTo>
                  <a:pt x="1880342" y="2825483"/>
                </a:lnTo>
                <a:lnTo>
                  <a:pt x="1876203" y="2811341"/>
                </a:lnTo>
                <a:lnTo>
                  <a:pt x="1863496" y="2787140"/>
                </a:lnTo>
                <a:lnTo>
                  <a:pt x="1845495" y="2816684"/>
                </a:lnTo>
                <a:lnTo>
                  <a:pt x="1844242" y="2826426"/>
                </a:lnTo>
                <a:cubicBezTo>
                  <a:pt x="1846939" y="2834223"/>
                  <a:pt x="1853965" y="2855344"/>
                  <a:pt x="1853965" y="2855344"/>
                </a:cubicBezTo>
                <a:cubicBezTo>
                  <a:pt x="1853965" y="2855344"/>
                  <a:pt x="1876009" y="2889624"/>
                  <a:pt x="1893627" y="2912545"/>
                </a:cubicBezTo>
                <a:cubicBezTo>
                  <a:pt x="1911243" y="2935454"/>
                  <a:pt x="1922796" y="2967223"/>
                  <a:pt x="1922796" y="2967223"/>
                </a:cubicBezTo>
                <a:cubicBezTo>
                  <a:pt x="1922796" y="2967223"/>
                  <a:pt x="1945802" y="2982268"/>
                  <a:pt x="1969773" y="2998028"/>
                </a:cubicBezTo>
                <a:cubicBezTo>
                  <a:pt x="1990949" y="3011957"/>
                  <a:pt x="2021947" y="3028688"/>
                  <a:pt x="2030321" y="3033232"/>
                </a:cubicBezTo>
                <a:lnTo>
                  <a:pt x="1957064" y="2768282"/>
                </a:lnTo>
                <a:lnTo>
                  <a:pt x="1938486" y="2756971"/>
                </a:lnTo>
                <a:lnTo>
                  <a:pt x="1936465" y="2731192"/>
                </a:lnTo>
                <a:lnTo>
                  <a:pt x="1947341" y="2732769"/>
                </a:lnTo>
                <a:lnTo>
                  <a:pt x="1918655" y="2629055"/>
                </a:lnTo>
                <a:lnTo>
                  <a:pt x="1915094" y="2655450"/>
                </a:lnTo>
                <a:lnTo>
                  <a:pt x="1918270" y="2665192"/>
                </a:lnTo>
                <a:lnTo>
                  <a:pt x="1911339" y="2703534"/>
                </a:lnTo>
                <a:lnTo>
                  <a:pt x="1908163" y="2701340"/>
                </a:lnTo>
                <a:lnTo>
                  <a:pt x="1913457" y="2666762"/>
                </a:lnTo>
                <a:lnTo>
                  <a:pt x="1909703" y="2659541"/>
                </a:lnTo>
                <a:close/>
                <a:moveTo>
                  <a:pt x="1851752" y="2612084"/>
                </a:moveTo>
                <a:cubicBezTo>
                  <a:pt x="1827011" y="2614538"/>
                  <a:pt x="1783308" y="2615760"/>
                  <a:pt x="1749615" y="2623394"/>
                </a:cubicBezTo>
                <a:cubicBezTo>
                  <a:pt x="1746438" y="2624126"/>
                  <a:pt x="1744705" y="2625367"/>
                  <a:pt x="1741720" y="2626225"/>
                </a:cubicBezTo>
                <a:cubicBezTo>
                  <a:pt x="1741913" y="2626426"/>
                  <a:pt x="1741913" y="2626329"/>
                  <a:pt x="1742107" y="2626532"/>
                </a:cubicBezTo>
                <a:cubicBezTo>
                  <a:pt x="1760108" y="2643504"/>
                  <a:pt x="1780997" y="2649165"/>
                  <a:pt x="1780997" y="2649165"/>
                </a:cubicBezTo>
                <a:cubicBezTo>
                  <a:pt x="1780997" y="2649165"/>
                  <a:pt x="1801020" y="2699616"/>
                  <a:pt x="1813726" y="2736851"/>
                </a:cubicBezTo>
                <a:cubicBezTo>
                  <a:pt x="1820465" y="2756817"/>
                  <a:pt x="1826531" y="2774433"/>
                  <a:pt x="1835290" y="2800338"/>
                </a:cubicBezTo>
                <a:cubicBezTo>
                  <a:pt x="1850981" y="2780941"/>
                  <a:pt x="1869078" y="2758722"/>
                  <a:pt x="1872063" y="2752254"/>
                </a:cubicBezTo>
                <a:cubicBezTo>
                  <a:pt x="1880439" y="2733761"/>
                  <a:pt x="1866768" y="2709465"/>
                  <a:pt x="1870427" y="2691598"/>
                </a:cubicBezTo>
                <a:cubicBezTo>
                  <a:pt x="1874085" y="2673722"/>
                  <a:pt x="1880727" y="2649799"/>
                  <a:pt x="1880727" y="2649789"/>
                </a:cubicBezTo>
                <a:cubicBezTo>
                  <a:pt x="1880727" y="2649789"/>
                  <a:pt x="1890739" y="2632376"/>
                  <a:pt x="1900750" y="2614904"/>
                </a:cubicBezTo>
                <a:cubicBezTo>
                  <a:pt x="1888235" y="2612179"/>
                  <a:pt x="1872257" y="2610061"/>
                  <a:pt x="1851752" y="2612084"/>
                </a:cubicBezTo>
                <a:close/>
                <a:moveTo>
                  <a:pt x="1229015" y="2532877"/>
                </a:moveTo>
                <a:cubicBezTo>
                  <a:pt x="1229015" y="2532877"/>
                  <a:pt x="1218812" y="2539104"/>
                  <a:pt x="1213421" y="2540423"/>
                </a:cubicBezTo>
                <a:cubicBezTo>
                  <a:pt x="1207934" y="2541742"/>
                  <a:pt x="1193975" y="2542310"/>
                  <a:pt x="1193975" y="2542310"/>
                </a:cubicBezTo>
                <a:cubicBezTo>
                  <a:pt x="1193975" y="2542310"/>
                  <a:pt x="1189835" y="2555711"/>
                  <a:pt x="1183481" y="2563046"/>
                </a:cubicBezTo>
                <a:cubicBezTo>
                  <a:pt x="1177032" y="2570391"/>
                  <a:pt x="1167405" y="2576878"/>
                  <a:pt x="1167405" y="2576878"/>
                </a:cubicBezTo>
                <a:lnTo>
                  <a:pt x="1165770" y="2607684"/>
                </a:lnTo>
                <a:lnTo>
                  <a:pt x="1163651" y="2582220"/>
                </a:lnTo>
                <a:cubicBezTo>
                  <a:pt x="1163651" y="2582220"/>
                  <a:pt x="1160860" y="2579863"/>
                  <a:pt x="1155275" y="2583165"/>
                </a:cubicBezTo>
                <a:cubicBezTo>
                  <a:pt x="1150944" y="2585707"/>
                  <a:pt x="1143242" y="2592647"/>
                  <a:pt x="1138623" y="2596680"/>
                </a:cubicBezTo>
                <a:lnTo>
                  <a:pt x="1156816" y="2596680"/>
                </a:lnTo>
                <a:cubicBezTo>
                  <a:pt x="1156816" y="2596680"/>
                  <a:pt x="1173277" y="2651465"/>
                  <a:pt x="1177127" y="2664883"/>
                </a:cubicBezTo>
                <a:cubicBezTo>
                  <a:pt x="1180113" y="2662112"/>
                  <a:pt x="1184541" y="2659320"/>
                  <a:pt x="1186178" y="2656394"/>
                </a:cubicBezTo>
                <a:cubicBezTo>
                  <a:pt x="1190316" y="2649203"/>
                  <a:pt x="1203504" y="2626282"/>
                  <a:pt x="1208799" y="2612708"/>
                </a:cubicBezTo>
                <a:cubicBezTo>
                  <a:pt x="1214189" y="2599146"/>
                  <a:pt x="1229015" y="2532877"/>
                  <a:pt x="1229015" y="2532877"/>
                </a:cubicBezTo>
                <a:close/>
                <a:moveTo>
                  <a:pt x="2547168" y="2523452"/>
                </a:moveTo>
                <a:lnTo>
                  <a:pt x="2578068" y="2524078"/>
                </a:lnTo>
                <a:lnTo>
                  <a:pt x="2580364" y="2534019"/>
                </a:lnTo>
                <a:lnTo>
                  <a:pt x="2580364" y="2640663"/>
                </a:lnTo>
                <a:lnTo>
                  <a:pt x="2576216" y="2624282"/>
                </a:lnTo>
                <a:cubicBezTo>
                  <a:pt x="2560356" y="2565765"/>
                  <a:pt x="2547168" y="2523452"/>
                  <a:pt x="2547168" y="2523452"/>
                </a:cubicBezTo>
                <a:close/>
                <a:moveTo>
                  <a:pt x="1212747" y="2517166"/>
                </a:moveTo>
                <a:cubicBezTo>
                  <a:pt x="1204949" y="2517060"/>
                  <a:pt x="1196478" y="2518071"/>
                  <a:pt x="1193781" y="2519679"/>
                </a:cubicBezTo>
                <a:cubicBezTo>
                  <a:pt x="1188391" y="2522894"/>
                  <a:pt x="1178091" y="2522817"/>
                  <a:pt x="1178091" y="2522817"/>
                </a:cubicBezTo>
                <a:lnTo>
                  <a:pt x="1172700" y="2530681"/>
                </a:lnTo>
                <a:cubicBezTo>
                  <a:pt x="1172700" y="2530681"/>
                  <a:pt x="1157972" y="2530875"/>
                  <a:pt x="1153255" y="2535707"/>
                </a:cubicBezTo>
                <a:cubicBezTo>
                  <a:pt x="1148634" y="2540539"/>
                  <a:pt x="1126493" y="2550474"/>
                  <a:pt x="1126493" y="2550482"/>
                </a:cubicBezTo>
                <a:cubicBezTo>
                  <a:pt x="1126493" y="2550482"/>
                  <a:pt x="1080864" y="2575714"/>
                  <a:pt x="1056123" y="2588508"/>
                </a:cubicBezTo>
                <a:cubicBezTo>
                  <a:pt x="1031383" y="2601302"/>
                  <a:pt x="953795" y="2632048"/>
                  <a:pt x="931365" y="2658597"/>
                </a:cubicBezTo>
                <a:cubicBezTo>
                  <a:pt x="925685" y="2665375"/>
                  <a:pt x="921931" y="2673124"/>
                  <a:pt x="917310" y="2680594"/>
                </a:cubicBezTo>
                <a:cubicBezTo>
                  <a:pt x="918272" y="2682577"/>
                  <a:pt x="920872" y="2687140"/>
                  <a:pt x="921451" y="2688449"/>
                </a:cubicBezTo>
                <a:cubicBezTo>
                  <a:pt x="926647" y="2699827"/>
                  <a:pt x="929151" y="2722363"/>
                  <a:pt x="930980" y="2736225"/>
                </a:cubicBezTo>
                <a:cubicBezTo>
                  <a:pt x="932808" y="2750087"/>
                  <a:pt x="935890" y="2772682"/>
                  <a:pt x="935890" y="2772682"/>
                </a:cubicBezTo>
                <a:cubicBezTo>
                  <a:pt x="935890" y="2772682"/>
                  <a:pt x="944937" y="2789700"/>
                  <a:pt x="950809" y="2804737"/>
                </a:cubicBezTo>
                <a:cubicBezTo>
                  <a:pt x="956681" y="2819774"/>
                  <a:pt x="962073" y="2832395"/>
                  <a:pt x="962073" y="2832395"/>
                </a:cubicBezTo>
                <a:cubicBezTo>
                  <a:pt x="962073" y="2832395"/>
                  <a:pt x="969486" y="2840518"/>
                  <a:pt x="980940" y="2854709"/>
                </a:cubicBezTo>
                <a:cubicBezTo>
                  <a:pt x="992493" y="2868897"/>
                  <a:pt x="1006355" y="2879535"/>
                  <a:pt x="1006355" y="2879535"/>
                </a:cubicBezTo>
                <a:cubicBezTo>
                  <a:pt x="1006355" y="2879535"/>
                  <a:pt x="1006258" y="2866299"/>
                  <a:pt x="1008281" y="2850935"/>
                </a:cubicBezTo>
                <a:cubicBezTo>
                  <a:pt x="1010302" y="2835580"/>
                  <a:pt x="1015307" y="2823856"/>
                  <a:pt x="1014250" y="2822653"/>
                </a:cubicBezTo>
                <a:cubicBezTo>
                  <a:pt x="1013381" y="2821698"/>
                  <a:pt x="1007317" y="2814720"/>
                  <a:pt x="1003563" y="2803794"/>
                </a:cubicBezTo>
                <a:cubicBezTo>
                  <a:pt x="999809" y="2792867"/>
                  <a:pt x="999424" y="2775511"/>
                  <a:pt x="999424" y="2775511"/>
                </a:cubicBezTo>
                <a:lnTo>
                  <a:pt x="978919" y="2756027"/>
                </a:lnTo>
                <a:lnTo>
                  <a:pt x="978727" y="2745342"/>
                </a:lnTo>
                <a:cubicBezTo>
                  <a:pt x="978727" y="2745342"/>
                  <a:pt x="997594" y="2763767"/>
                  <a:pt x="999617" y="2761678"/>
                </a:cubicBezTo>
                <a:cubicBezTo>
                  <a:pt x="1000483" y="2760715"/>
                  <a:pt x="1001157" y="2754988"/>
                  <a:pt x="1001542" y="2748163"/>
                </a:cubicBezTo>
                <a:cubicBezTo>
                  <a:pt x="1002504" y="2732837"/>
                  <a:pt x="1004527" y="2709820"/>
                  <a:pt x="1004527" y="2709820"/>
                </a:cubicBezTo>
                <a:lnTo>
                  <a:pt x="1004334" y="2766395"/>
                </a:lnTo>
                <a:cubicBezTo>
                  <a:pt x="1004334" y="2766395"/>
                  <a:pt x="1004911" y="2780267"/>
                  <a:pt x="1006933" y="2791539"/>
                </a:cubicBezTo>
                <a:cubicBezTo>
                  <a:pt x="1009435" y="2805084"/>
                  <a:pt x="1015115" y="2812746"/>
                  <a:pt x="1017811" y="2812285"/>
                </a:cubicBezTo>
                <a:cubicBezTo>
                  <a:pt x="1023971" y="2811245"/>
                  <a:pt x="1028689" y="2796324"/>
                  <a:pt x="1032924" y="2787766"/>
                </a:cubicBezTo>
                <a:cubicBezTo>
                  <a:pt x="1037160" y="2779208"/>
                  <a:pt x="1053525" y="2753505"/>
                  <a:pt x="1053525" y="2753505"/>
                </a:cubicBezTo>
                <a:lnTo>
                  <a:pt x="1059107" y="2756027"/>
                </a:lnTo>
                <a:cubicBezTo>
                  <a:pt x="1059107" y="2756027"/>
                  <a:pt x="1039181" y="2786794"/>
                  <a:pt x="1034850" y="2793426"/>
                </a:cubicBezTo>
                <a:cubicBezTo>
                  <a:pt x="1030614" y="2800059"/>
                  <a:pt x="1017522" y="2820015"/>
                  <a:pt x="1015019" y="2845910"/>
                </a:cubicBezTo>
                <a:cubicBezTo>
                  <a:pt x="1012806" y="2869176"/>
                  <a:pt x="1010975" y="2883078"/>
                  <a:pt x="1018004" y="2897141"/>
                </a:cubicBezTo>
                <a:cubicBezTo>
                  <a:pt x="1021565" y="2904245"/>
                  <a:pt x="1035138" y="2916145"/>
                  <a:pt x="1047556" y="2926367"/>
                </a:cubicBezTo>
                <a:cubicBezTo>
                  <a:pt x="1056701" y="2902860"/>
                  <a:pt x="1087699" y="2818705"/>
                  <a:pt x="1087217" y="2815115"/>
                </a:cubicBezTo>
                <a:cubicBezTo>
                  <a:pt x="1086736" y="2811042"/>
                  <a:pt x="1085869" y="2805680"/>
                  <a:pt x="1085869" y="2805680"/>
                </a:cubicBezTo>
                <a:lnTo>
                  <a:pt x="1092608" y="2801600"/>
                </a:lnTo>
                <a:cubicBezTo>
                  <a:pt x="1092608" y="2801600"/>
                  <a:pt x="1099733" y="2788371"/>
                  <a:pt x="1102717" y="2784627"/>
                </a:cubicBezTo>
                <a:cubicBezTo>
                  <a:pt x="1105700" y="2780873"/>
                  <a:pt x="1116675" y="2767540"/>
                  <a:pt x="1119177" y="2761996"/>
                </a:cubicBezTo>
                <a:cubicBezTo>
                  <a:pt x="1120236" y="2759521"/>
                  <a:pt x="1125144" y="2747787"/>
                  <a:pt x="1129670" y="2736225"/>
                </a:cubicBezTo>
                <a:cubicBezTo>
                  <a:pt x="1107144" y="2658223"/>
                  <a:pt x="1090010" y="2596680"/>
                  <a:pt x="1090010" y="2596680"/>
                </a:cubicBezTo>
                <a:lnTo>
                  <a:pt x="1132270" y="2596680"/>
                </a:lnTo>
                <a:cubicBezTo>
                  <a:pt x="1135349" y="2593196"/>
                  <a:pt x="1144398" y="2582539"/>
                  <a:pt x="1149308" y="2579709"/>
                </a:cubicBezTo>
                <a:cubicBezTo>
                  <a:pt x="1154988" y="2576407"/>
                  <a:pt x="1164421" y="2574674"/>
                  <a:pt x="1164421" y="2574674"/>
                </a:cubicBezTo>
                <a:cubicBezTo>
                  <a:pt x="1164421" y="2574674"/>
                  <a:pt x="1172411" y="2567618"/>
                  <a:pt x="1175108" y="2563680"/>
                </a:cubicBezTo>
                <a:cubicBezTo>
                  <a:pt x="1177803" y="2559744"/>
                  <a:pt x="1188968" y="2541049"/>
                  <a:pt x="1188968" y="2541049"/>
                </a:cubicBezTo>
                <a:lnTo>
                  <a:pt x="1179247" y="2536650"/>
                </a:lnTo>
                <a:lnTo>
                  <a:pt x="1180113" y="2530989"/>
                </a:lnTo>
                <a:cubicBezTo>
                  <a:pt x="1180113" y="2530989"/>
                  <a:pt x="1192435" y="2535206"/>
                  <a:pt x="1198307" y="2535080"/>
                </a:cubicBezTo>
                <a:cubicBezTo>
                  <a:pt x="1204180" y="2534946"/>
                  <a:pt x="1228822" y="2528641"/>
                  <a:pt x="1228245" y="2521873"/>
                </a:cubicBezTo>
                <a:cubicBezTo>
                  <a:pt x="1227957" y="2518504"/>
                  <a:pt x="1220640" y="2517272"/>
                  <a:pt x="1212747" y="2517166"/>
                </a:cubicBezTo>
                <a:close/>
                <a:moveTo>
                  <a:pt x="1384578" y="2481643"/>
                </a:moveTo>
                <a:cubicBezTo>
                  <a:pt x="1384578" y="2481643"/>
                  <a:pt x="1376877" y="2481865"/>
                  <a:pt x="1373990" y="2481962"/>
                </a:cubicBezTo>
                <a:cubicBezTo>
                  <a:pt x="1372257" y="2491463"/>
                  <a:pt x="1370236" y="2500512"/>
                  <a:pt x="1370236" y="2500503"/>
                </a:cubicBezTo>
                <a:lnTo>
                  <a:pt x="1365711" y="2499877"/>
                </a:lnTo>
                <a:cubicBezTo>
                  <a:pt x="1365711" y="2499877"/>
                  <a:pt x="1367444" y="2487998"/>
                  <a:pt x="1368503" y="2482279"/>
                </a:cubicBezTo>
                <a:cubicBezTo>
                  <a:pt x="1351849" y="2482925"/>
                  <a:pt x="1324221" y="2484137"/>
                  <a:pt x="1304390" y="2487622"/>
                </a:cubicBezTo>
                <a:cubicBezTo>
                  <a:pt x="1277437" y="2492378"/>
                  <a:pt x="1248847" y="2497364"/>
                  <a:pt x="1248847" y="2497364"/>
                </a:cubicBezTo>
                <a:lnTo>
                  <a:pt x="1217175" y="2611765"/>
                </a:lnTo>
                <a:cubicBezTo>
                  <a:pt x="1217175" y="2611765"/>
                  <a:pt x="1221219" y="2701638"/>
                  <a:pt x="1228245" y="2723962"/>
                </a:cubicBezTo>
                <a:cubicBezTo>
                  <a:pt x="1235368" y="2746295"/>
                  <a:pt x="1255391" y="2800973"/>
                  <a:pt x="1255391" y="2800964"/>
                </a:cubicBezTo>
                <a:lnTo>
                  <a:pt x="1254814" y="2807250"/>
                </a:lnTo>
                <a:cubicBezTo>
                  <a:pt x="1254814" y="2807250"/>
                  <a:pt x="1251925" y="2796766"/>
                  <a:pt x="1250097" y="2798768"/>
                </a:cubicBezTo>
                <a:cubicBezTo>
                  <a:pt x="1250001" y="2798893"/>
                  <a:pt x="1249615" y="2803919"/>
                  <a:pt x="1249519" y="2804737"/>
                </a:cubicBezTo>
                <a:cubicBezTo>
                  <a:pt x="1251060" y="2807798"/>
                  <a:pt x="1255199" y="2815741"/>
                  <a:pt x="1255199" y="2815741"/>
                </a:cubicBezTo>
                <a:lnTo>
                  <a:pt x="1313343" y="2848740"/>
                </a:lnTo>
                <a:lnTo>
                  <a:pt x="1331633" y="2856278"/>
                </a:lnTo>
                <a:lnTo>
                  <a:pt x="1316135" y="2794995"/>
                </a:lnTo>
                <a:lnTo>
                  <a:pt x="1296689" y="2717367"/>
                </a:lnTo>
                <a:lnTo>
                  <a:pt x="1301792" y="2713594"/>
                </a:lnTo>
                <a:lnTo>
                  <a:pt x="1322681" y="2788709"/>
                </a:lnTo>
                <a:lnTo>
                  <a:pt x="1341933" y="2859108"/>
                </a:lnTo>
                <a:cubicBezTo>
                  <a:pt x="1341933" y="2859108"/>
                  <a:pt x="1378515" y="2901099"/>
                  <a:pt x="1384772" y="2898394"/>
                </a:cubicBezTo>
                <a:cubicBezTo>
                  <a:pt x="1391029" y="2895688"/>
                  <a:pt x="1395263" y="2768282"/>
                  <a:pt x="1395263" y="2768282"/>
                </a:cubicBezTo>
                <a:cubicBezTo>
                  <a:pt x="1395263" y="2768282"/>
                  <a:pt x="1389103" y="2717907"/>
                  <a:pt x="1387949" y="2698191"/>
                </a:cubicBezTo>
                <a:cubicBezTo>
                  <a:pt x="1386793" y="2678485"/>
                  <a:pt x="1379959" y="2570911"/>
                  <a:pt x="1379959" y="2570911"/>
                </a:cubicBezTo>
                <a:lnTo>
                  <a:pt x="1386505" y="2574367"/>
                </a:lnTo>
                <a:cubicBezTo>
                  <a:pt x="1386505" y="2574367"/>
                  <a:pt x="1391895" y="2641404"/>
                  <a:pt x="1394013" y="2656711"/>
                </a:cubicBezTo>
                <a:cubicBezTo>
                  <a:pt x="1396227" y="2672008"/>
                  <a:pt x="1408742" y="2732769"/>
                  <a:pt x="1408742" y="2732769"/>
                </a:cubicBezTo>
                <a:cubicBezTo>
                  <a:pt x="1408742" y="2732759"/>
                  <a:pt x="1413555" y="2759569"/>
                  <a:pt x="1410090" y="2790914"/>
                </a:cubicBezTo>
                <a:cubicBezTo>
                  <a:pt x="1406719" y="2822258"/>
                  <a:pt x="1403542" y="2892425"/>
                  <a:pt x="1403542" y="2892425"/>
                </a:cubicBezTo>
                <a:lnTo>
                  <a:pt x="1407586" y="2929516"/>
                </a:lnTo>
                <a:lnTo>
                  <a:pt x="1440894" y="3012486"/>
                </a:lnTo>
                <a:cubicBezTo>
                  <a:pt x="1440894" y="3012476"/>
                  <a:pt x="1448017" y="2995505"/>
                  <a:pt x="1454757" y="2985773"/>
                </a:cubicBezTo>
                <a:cubicBezTo>
                  <a:pt x="1461494" y="2976031"/>
                  <a:pt x="1465633" y="2962824"/>
                  <a:pt x="1465633" y="2962824"/>
                </a:cubicBezTo>
                <a:cubicBezTo>
                  <a:pt x="1465633" y="2962833"/>
                  <a:pt x="1460629" y="2944312"/>
                  <a:pt x="1461302" y="2926367"/>
                </a:cubicBezTo>
                <a:cubicBezTo>
                  <a:pt x="1461976" y="2908424"/>
                  <a:pt x="1466211" y="2893995"/>
                  <a:pt x="1466211" y="2893995"/>
                </a:cubicBezTo>
                <a:cubicBezTo>
                  <a:pt x="1466211" y="2894003"/>
                  <a:pt x="1449268" y="2867973"/>
                  <a:pt x="1442819" y="2854082"/>
                </a:cubicBezTo>
                <a:cubicBezTo>
                  <a:pt x="1436467" y="2840191"/>
                  <a:pt x="1422988" y="2804112"/>
                  <a:pt x="1422988" y="2804112"/>
                </a:cubicBezTo>
                <a:lnTo>
                  <a:pt x="1423373" y="2791858"/>
                </a:lnTo>
                <a:cubicBezTo>
                  <a:pt x="1423373" y="2791858"/>
                  <a:pt x="1437911" y="2825521"/>
                  <a:pt x="1443878" y="2838681"/>
                </a:cubicBezTo>
                <a:cubicBezTo>
                  <a:pt x="1449847" y="2851848"/>
                  <a:pt x="1468425" y="2880478"/>
                  <a:pt x="1468425" y="2880478"/>
                </a:cubicBezTo>
                <a:cubicBezTo>
                  <a:pt x="1468425" y="2880487"/>
                  <a:pt x="1476801" y="2871083"/>
                  <a:pt x="1478917" y="2859744"/>
                </a:cubicBezTo>
                <a:cubicBezTo>
                  <a:pt x="1479014" y="2859339"/>
                  <a:pt x="1479207" y="2858318"/>
                  <a:pt x="1479304" y="2857857"/>
                </a:cubicBezTo>
                <a:cubicBezTo>
                  <a:pt x="1463132" y="2815336"/>
                  <a:pt x="1445034" y="2748798"/>
                  <a:pt x="1445034" y="2748798"/>
                </a:cubicBezTo>
                <a:cubicBezTo>
                  <a:pt x="1445034" y="2748798"/>
                  <a:pt x="1469676" y="2805344"/>
                  <a:pt x="1482673" y="2836168"/>
                </a:cubicBezTo>
                <a:cubicBezTo>
                  <a:pt x="1484599" y="2824327"/>
                  <a:pt x="1487101" y="2809762"/>
                  <a:pt x="1487101" y="2809762"/>
                </a:cubicBezTo>
                <a:lnTo>
                  <a:pt x="1489892" y="2811966"/>
                </a:lnTo>
                <a:cubicBezTo>
                  <a:pt x="1489892" y="2811966"/>
                  <a:pt x="1487583" y="2829303"/>
                  <a:pt x="1485656" y="2842771"/>
                </a:cubicBezTo>
                <a:cubicBezTo>
                  <a:pt x="1487101" y="2846217"/>
                  <a:pt x="1489892" y="2852437"/>
                  <a:pt x="1490663" y="2854401"/>
                </a:cubicBezTo>
                <a:cubicBezTo>
                  <a:pt x="1495669" y="2867492"/>
                  <a:pt x="1519156" y="2895862"/>
                  <a:pt x="1533694" y="2913169"/>
                </a:cubicBezTo>
                <a:lnTo>
                  <a:pt x="1535233" y="2912226"/>
                </a:lnTo>
                <a:lnTo>
                  <a:pt x="1541008" y="2921343"/>
                </a:lnTo>
                <a:lnTo>
                  <a:pt x="1540431" y="2921343"/>
                </a:lnTo>
                <a:cubicBezTo>
                  <a:pt x="1541972" y="2923105"/>
                  <a:pt x="1547171" y="2929516"/>
                  <a:pt x="1547171" y="2929516"/>
                </a:cubicBezTo>
                <a:cubicBezTo>
                  <a:pt x="1547171" y="2929516"/>
                  <a:pt x="1563631" y="2966992"/>
                  <a:pt x="1574702" y="2988286"/>
                </a:cubicBezTo>
                <a:cubicBezTo>
                  <a:pt x="1585869" y="3009569"/>
                  <a:pt x="1603291" y="3025684"/>
                  <a:pt x="1603291" y="3025684"/>
                </a:cubicBezTo>
                <a:cubicBezTo>
                  <a:pt x="1603291" y="3025684"/>
                  <a:pt x="1615614" y="3047546"/>
                  <a:pt x="1623508" y="3057423"/>
                </a:cubicBezTo>
                <a:cubicBezTo>
                  <a:pt x="1631401" y="3067308"/>
                  <a:pt x="1640162" y="3081941"/>
                  <a:pt x="1640162" y="3081941"/>
                </a:cubicBezTo>
                <a:cubicBezTo>
                  <a:pt x="1640162" y="3081941"/>
                  <a:pt x="1670678" y="3065335"/>
                  <a:pt x="1686947" y="3056171"/>
                </a:cubicBezTo>
                <a:cubicBezTo>
                  <a:pt x="1703311" y="3047007"/>
                  <a:pt x="1742973" y="3021564"/>
                  <a:pt x="1748267" y="3009973"/>
                </a:cubicBezTo>
                <a:cubicBezTo>
                  <a:pt x="1753561" y="2998383"/>
                  <a:pt x="1707258" y="2973133"/>
                  <a:pt x="1684443" y="2954650"/>
                </a:cubicBezTo>
                <a:cubicBezTo>
                  <a:pt x="1661532" y="2936168"/>
                  <a:pt x="1603388" y="2882991"/>
                  <a:pt x="1592415" y="2869167"/>
                </a:cubicBezTo>
                <a:cubicBezTo>
                  <a:pt x="1581344" y="2855344"/>
                  <a:pt x="1557374" y="2833270"/>
                  <a:pt x="1560839" y="2826107"/>
                </a:cubicBezTo>
                <a:cubicBezTo>
                  <a:pt x="1564400" y="2818946"/>
                  <a:pt x="1600693" y="2855025"/>
                  <a:pt x="1600693" y="2855025"/>
                </a:cubicBezTo>
                <a:cubicBezTo>
                  <a:pt x="1600693" y="2855025"/>
                  <a:pt x="1655083" y="2906162"/>
                  <a:pt x="1674529" y="2922911"/>
                </a:cubicBezTo>
                <a:cubicBezTo>
                  <a:pt x="1691951" y="2937967"/>
                  <a:pt x="1728340" y="2960821"/>
                  <a:pt x="1758182" y="2969109"/>
                </a:cubicBezTo>
                <a:cubicBezTo>
                  <a:pt x="1757509" y="2957519"/>
                  <a:pt x="1756738" y="2937303"/>
                  <a:pt x="1760397" y="2924173"/>
                </a:cubicBezTo>
                <a:cubicBezTo>
                  <a:pt x="1765210" y="2906557"/>
                  <a:pt x="1770312" y="2884877"/>
                  <a:pt x="1770312" y="2884877"/>
                </a:cubicBezTo>
                <a:lnTo>
                  <a:pt x="1740951" y="2894629"/>
                </a:lnTo>
                <a:lnTo>
                  <a:pt x="1697920" y="2906257"/>
                </a:lnTo>
                <a:lnTo>
                  <a:pt x="1699460" y="2897768"/>
                </a:lnTo>
                <a:lnTo>
                  <a:pt x="1773295" y="2875454"/>
                </a:lnTo>
                <a:cubicBezTo>
                  <a:pt x="1773295" y="2875454"/>
                  <a:pt x="1792934" y="2852273"/>
                  <a:pt x="1811898" y="2829564"/>
                </a:cubicBezTo>
                <a:cubicBezTo>
                  <a:pt x="1795821" y="2781451"/>
                  <a:pt x="1772718" y="2716684"/>
                  <a:pt x="1761743" y="2695678"/>
                </a:cubicBezTo>
                <a:cubicBezTo>
                  <a:pt x="1754428" y="2681691"/>
                  <a:pt x="1733828" y="2656451"/>
                  <a:pt x="1715730" y="2635024"/>
                </a:cubicBezTo>
                <a:cubicBezTo>
                  <a:pt x="1704948" y="2639806"/>
                  <a:pt x="1697729" y="2643822"/>
                  <a:pt x="1697729" y="2643822"/>
                </a:cubicBezTo>
                <a:cubicBezTo>
                  <a:pt x="1697729" y="2643822"/>
                  <a:pt x="1702156" y="2629112"/>
                  <a:pt x="1693299" y="2620882"/>
                </a:cubicBezTo>
                <a:cubicBezTo>
                  <a:pt x="1686850" y="2614836"/>
                  <a:pt x="1633423" y="2612093"/>
                  <a:pt x="1633423" y="2612084"/>
                </a:cubicBezTo>
                <a:cubicBezTo>
                  <a:pt x="1633423" y="2612084"/>
                  <a:pt x="1564787" y="2557568"/>
                  <a:pt x="1543802" y="2542619"/>
                </a:cubicBezTo>
                <a:cubicBezTo>
                  <a:pt x="1452253" y="2477428"/>
                  <a:pt x="1384578" y="2481643"/>
                  <a:pt x="1384578" y="2481643"/>
                </a:cubicBezTo>
                <a:close/>
                <a:moveTo>
                  <a:pt x="1809972" y="2465616"/>
                </a:moveTo>
                <a:cubicBezTo>
                  <a:pt x="1807951" y="2467686"/>
                  <a:pt x="1804967" y="2470448"/>
                  <a:pt x="1802175" y="2473163"/>
                </a:cubicBezTo>
                <a:cubicBezTo>
                  <a:pt x="1808336" y="2478603"/>
                  <a:pt x="1813726" y="2484012"/>
                  <a:pt x="1817095" y="2490452"/>
                </a:cubicBezTo>
                <a:cubicBezTo>
                  <a:pt x="1823739" y="2503420"/>
                  <a:pt x="1835097" y="2526273"/>
                  <a:pt x="1835097" y="2526282"/>
                </a:cubicBezTo>
                <a:cubicBezTo>
                  <a:pt x="1835097" y="2526282"/>
                  <a:pt x="1837985" y="2537045"/>
                  <a:pt x="1858972" y="2536024"/>
                </a:cubicBezTo>
                <a:cubicBezTo>
                  <a:pt x="1866865" y="2535638"/>
                  <a:pt x="1870041" y="2534724"/>
                  <a:pt x="1878801" y="2533501"/>
                </a:cubicBezTo>
                <a:cubicBezTo>
                  <a:pt x="1857624" y="2512843"/>
                  <a:pt x="1832018" y="2487267"/>
                  <a:pt x="1809972" y="2465616"/>
                </a:cubicBezTo>
                <a:close/>
                <a:moveTo>
                  <a:pt x="1373605" y="2405595"/>
                </a:moveTo>
                <a:cubicBezTo>
                  <a:pt x="1373605" y="2405595"/>
                  <a:pt x="1357913" y="2422152"/>
                  <a:pt x="1352234" y="2429478"/>
                </a:cubicBezTo>
                <a:cubicBezTo>
                  <a:pt x="1348480" y="2434291"/>
                  <a:pt x="1340874" y="2440962"/>
                  <a:pt x="1333751" y="2447394"/>
                </a:cubicBezTo>
                <a:cubicBezTo>
                  <a:pt x="1342897" y="2446458"/>
                  <a:pt x="1353197" y="2444650"/>
                  <a:pt x="1363882" y="2439846"/>
                </a:cubicBezTo>
                <a:cubicBezTo>
                  <a:pt x="1370619" y="2436832"/>
                  <a:pt x="1368503" y="2437815"/>
                  <a:pt x="1373411" y="2435764"/>
                </a:cubicBezTo>
                <a:cubicBezTo>
                  <a:pt x="1373508" y="2422259"/>
                  <a:pt x="1373605" y="2405595"/>
                  <a:pt x="1373605" y="2405595"/>
                </a:cubicBezTo>
                <a:close/>
                <a:moveTo>
                  <a:pt x="1380151" y="2405278"/>
                </a:moveTo>
                <a:cubicBezTo>
                  <a:pt x="1379862" y="2410755"/>
                  <a:pt x="1379573" y="2421258"/>
                  <a:pt x="1379188" y="2433560"/>
                </a:cubicBezTo>
                <a:cubicBezTo>
                  <a:pt x="1389103" y="2429632"/>
                  <a:pt x="1403542" y="2423819"/>
                  <a:pt x="1403542" y="2423819"/>
                </a:cubicBezTo>
                <a:close/>
                <a:moveTo>
                  <a:pt x="1356951" y="2348394"/>
                </a:moveTo>
                <a:cubicBezTo>
                  <a:pt x="1347131" y="2349049"/>
                  <a:pt x="1317482" y="2350590"/>
                  <a:pt x="1317482" y="2350590"/>
                </a:cubicBezTo>
                <a:lnTo>
                  <a:pt x="1276666" y="2386737"/>
                </a:lnTo>
                <a:lnTo>
                  <a:pt x="1244899" y="2390501"/>
                </a:lnTo>
                <a:cubicBezTo>
                  <a:pt x="1244899" y="2390501"/>
                  <a:pt x="1242107" y="2392995"/>
                  <a:pt x="1241722" y="2393331"/>
                </a:cubicBezTo>
                <a:cubicBezTo>
                  <a:pt x="1248171" y="2395775"/>
                  <a:pt x="1254719" y="2397961"/>
                  <a:pt x="1257220" y="2398990"/>
                </a:cubicBezTo>
                <a:cubicBezTo>
                  <a:pt x="1266366" y="2402851"/>
                  <a:pt x="1308433" y="2447394"/>
                  <a:pt x="1308336" y="2447394"/>
                </a:cubicBezTo>
                <a:cubicBezTo>
                  <a:pt x="1308336" y="2447394"/>
                  <a:pt x="1315364" y="2447952"/>
                  <a:pt x="1322872" y="2448018"/>
                </a:cubicBezTo>
                <a:cubicBezTo>
                  <a:pt x="1327300" y="2444716"/>
                  <a:pt x="1334617" y="2439856"/>
                  <a:pt x="1346074" y="2428218"/>
                </a:cubicBezTo>
                <a:cubicBezTo>
                  <a:pt x="1355988" y="2418148"/>
                  <a:pt x="1364364" y="2407240"/>
                  <a:pt x="1371005" y="2398047"/>
                </a:cubicBezTo>
                <a:lnTo>
                  <a:pt x="1370042" y="2397104"/>
                </a:lnTo>
                <a:cubicBezTo>
                  <a:pt x="1370042" y="2397104"/>
                  <a:pt x="1362149" y="2367869"/>
                  <a:pt x="1356951" y="2348394"/>
                </a:cubicBezTo>
                <a:close/>
                <a:moveTo>
                  <a:pt x="1391509" y="2339586"/>
                </a:moveTo>
                <a:cubicBezTo>
                  <a:pt x="1391509" y="2339586"/>
                  <a:pt x="1386696" y="2340915"/>
                  <a:pt x="1384965" y="2341473"/>
                </a:cubicBezTo>
                <a:cubicBezTo>
                  <a:pt x="1386600" y="2345295"/>
                  <a:pt x="1387852" y="2349049"/>
                  <a:pt x="1389682" y="2352794"/>
                </a:cubicBezTo>
                <a:cubicBezTo>
                  <a:pt x="1390741" y="2346451"/>
                  <a:pt x="1391509" y="2339596"/>
                  <a:pt x="1391509" y="2339586"/>
                </a:cubicBezTo>
                <a:close/>
                <a:moveTo>
                  <a:pt x="1945994" y="2331423"/>
                </a:moveTo>
                <a:cubicBezTo>
                  <a:pt x="1930399" y="2339442"/>
                  <a:pt x="1908355" y="2350907"/>
                  <a:pt x="1908355" y="2350907"/>
                </a:cubicBezTo>
                <a:cubicBezTo>
                  <a:pt x="1908355" y="2350907"/>
                  <a:pt x="1902483" y="2356654"/>
                  <a:pt x="1900558" y="2358445"/>
                </a:cubicBezTo>
                <a:cubicBezTo>
                  <a:pt x="1914804" y="2374242"/>
                  <a:pt x="1930784" y="2390827"/>
                  <a:pt x="1943204" y="2404959"/>
                </a:cubicBezTo>
                <a:cubicBezTo>
                  <a:pt x="1944166" y="2388681"/>
                  <a:pt x="1945320" y="2360592"/>
                  <a:pt x="1945994" y="2331423"/>
                </a:cubicBezTo>
                <a:close/>
                <a:moveTo>
                  <a:pt x="2035616" y="2272018"/>
                </a:moveTo>
                <a:cubicBezTo>
                  <a:pt x="2017808" y="2270679"/>
                  <a:pt x="2003753" y="2274838"/>
                  <a:pt x="2003753" y="2274849"/>
                </a:cubicBezTo>
                <a:cubicBezTo>
                  <a:pt x="2003753" y="2274849"/>
                  <a:pt x="1981035" y="2302659"/>
                  <a:pt x="1968040" y="2315703"/>
                </a:cubicBezTo>
                <a:cubicBezTo>
                  <a:pt x="1970928" y="2368322"/>
                  <a:pt x="1972948" y="2421209"/>
                  <a:pt x="1973525" y="2437959"/>
                </a:cubicBezTo>
                <a:cubicBezTo>
                  <a:pt x="1979591" y="2444534"/>
                  <a:pt x="1987389" y="2453487"/>
                  <a:pt x="1992394" y="2458396"/>
                </a:cubicBezTo>
                <a:cubicBezTo>
                  <a:pt x="1999036" y="2464826"/>
                  <a:pt x="2007315" y="2474896"/>
                  <a:pt x="2016844" y="2486996"/>
                </a:cubicBezTo>
                <a:cubicBezTo>
                  <a:pt x="2033115" y="2462131"/>
                  <a:pt x="2061993" y="2313498"/>
                  <a:pt x="2061993" y="2313509"/>
                </a:cubicBezTo>
                <a:lnTo>
                  <a:pt x="2091162" y="2285534"/>
                </a:lnTo>
                <a:cubicBezTo>
                  <a:pt x="2091162" y="2285534"/>
                  <a:pt x="2079995" y="2283541"/>
                  <a:pt x="2054485" y="2275473"/>
                </a:cubicBezTo>
                <a:cubicBezTo>
                  <a:pt x="2048131" y="2273452"/>
                  <a:pt x="2041585" y="2272461"/>
                  <a:pt x="2035616" y="2272018"/>
                </a:cubicBezTo>
                <a:close/>
                <a:moveTo>
                  <a:pt x="1965246" y="2270131"/>
                </a:moveTo>
                <a:cubicBezTo>
                  <a:pt x="1965922" y="2279478"/>
                  <a:pt x="1966402" y="2289404"/>
                  <a:pt x="1966981" y="2299357"/>
                </a:cubicBezTo>
                <a:lnTo>
                  <a:pt x="1977569" y="2273906"/>
                </a:lnTo>
                <a:cubicBezTo>
                  <a:pt x="1977569" y="2273906"/>
                  <a:pt x="1966402" y="2270478"/>
                  <a:pt x="1965246" y="2270131"/>
                </a:cubicBezTo>
                <a:close/>
                <a:moveTo>
                  <a:pt x="1404217" y="2261015"/>
                </a:moveTo>
                <a:cubicBezTo>
                  <a:pt x="1404217" y="2261015"/>
                  <a:pt x="1393436" y="2264528"/>
                  <a:pt x="1388141" y="2266675"/>
                </a:cubicBezTo>
                <a:cubicBezTo>
                  <a:pt x="1382749" y="2268812"/>
                  <a:pt x="1375626" y="2267618"/>
                  <a:pt x="1375626" y="2267618"/>
                </a:cubicBezTo>
                <a:lnTo>
                  <a:pt x="1361572" y="2277679"/>
                </a:lnTo>
                <a:cubicBezTo>
                  <a:pt x="1365519" y="2289624"/>
                  <a:pt x="1369465" y="2299666"/>
                  <a:pt x="1373605" y="2313816"/>
                </a:cubicBezTo>
                <a:cubicBezTo>
                  <a:pt x="1375433" y="2320015"/>
                  <a:pt x="1378706" y="2325897"/>
                  <a:pt x="1381209" y="2332049"/>
                </a:cubicBezTo>
                <a:cubicBezTo>
                  <a:pt x="1388237" y="2329007"/>
                  <a:pt x="1396998" y="2325762"/>
                  <a:pt x="1396998" y="2325762"/>
                </a:cubicBezTo>
                <a:cubicBezTo>
                  <a:pt x="1396998" y="2325762"/>
                  <a:pt x="1409799" y="2309224"/>
                  <a:pt x="1414709" y="2304075"/>
                </a:cubicBezTo>
                <a:cubicBezTo>
                  <a:pt x="1419522" y="2298915"/>
                  <a:pt x="1437717" y="2279237"/>
                  <a:pt x="1437717" y="2279248"/>
                </a:cubicBezTo>
                <a:cubicBezTo>
                  <a:pt x="1437717" y="2279248"/>
                  <a:pt x="1427898" y="2275792"/>
                  <a:pt x="1423373" y="2274213"/>
                </a:cubicBezTo>
                <a:cubicBezTo>
                  <a:pt x="1418945" y="2272644"/>
                  <a:pt x="1408742" y="2263528"/>
                  <a:pt x="1408742" y="2263528"/>
                </a:cubicBezTo>
                <a:cubicBezTo>
                  <a:pt x="1408742" y="2263537"/>
                  <a:pt x="1406142" y="2264259"/>
                  <a:pt x="1402965" y="2269814"/>
                </a:cubicBezTo>
                <a:cubicBezTo>
                  <a:pt x="1399885" y="2275388"/>
                  <a:pt x="1392472" y="2283021"/>
                  <a:pt x="1392472" y="2283021"/>
                </a:cubicBezTo>
                <a:lnTo>
                  <a:pt x="1389873" y="2280192"/>
                </a:lnTo>
                <a:close/>
                <a:moveTo>
                  <a:pt x="2163553" y="2255047"/>
                </a:moveTo>
                <a:cubicBezTo>
                  <a:pt x="2155273" y="2258020"/>
                  <a:pt x="2145455" y="2260968"/>
                  <a:pt x="2140545" y="2264471"/>
                </a:cubicBezTo>
                <a:cubicBezTo>
                  <a:pt x="2118213" y="2280364"/>
                  <a:pt x="2081439" y="2336198"/>
                  <a:pt x="2068924" y="2388624"/>
                </a:cubicBezTo>
                <a:cubicBezTo>
                  <a:pt x="2057469" y="2436996"/>
                  <a:pt x="2048131" y="2470150"/>
                  <a:pt x="2028301" y="2502389"/>
                </a:cubicBezTo>
                <a:cubicBezTo>
                  <a:pt x="2066518" y="2553226"/>
                  <a:pt x="2117250" y="2625405"/>
                  <a:pt x="2158643" y="2668648"/>
                </a:cubicBezTo>
                <a:lnTo>
                  <a:pt x="2159799" y="2665510"/>
                </a:lnTo>
                <a:cubicBezTo>
                  <a:pt x="2159220" y="2659897"/>
                  <a:pt x="2162302" y="2397730"/>
                  <a:pt x="2163553" y="2255047"/>
                </a:cubicBezTo>
                <a:close/>
                <a:moveTo>
                  <a:pt x="1356951" y="2254103"/>
                </a:moveTo>
                <a:cubicBezTo>
                  <a:pt x="1356469" y="2254113"/>
                  <a:pt x="1355315" y="2254864"/>
                  <a:pt x="1354159" y="2255365"/>
                </a:cubicBezTo>
                <a:cubicBezTo>
                  <a:pt x="1356180" y="2260533"/>
                  <a:pt x="1358106" y="2267089"/>
                  <a:pt x="1359934" y="2272644"/>
                </a:cubicBezTo>
                <a:lnTo>
                  <a:pt x="1370428" y="2263528"/>
                </a:lnTo>
                <a:cubicBezTo>
                  <a:pt x="1370428" y="2263537"/>
                  <a:pt x="1359069" y="2254065"/>
                  <a:pt x="1356951" y="2254103"/>
                </a:cubicBezTo>
                <a:close/>
                <a:moveTo>
                  <a:pt x="1552753" y="2204450"/>
                </a:moveTo>
                <a:cubicBezTo>
                  <a:pt x="1543992" y="2210900"/>
                  <a:pt x="1532249" y="2219526"/>
                  <a:pt x="1532249" y="2219535"/>
                </a:cubicBezTo>
                <a:cubicBezTo>
                  <a:pt x="1532249" y="2219535"/>
                  <a:pt x="1463132" y="2265732"/>
                  <a:pt x="1451965" y="2276736"/>
                </a:cubicBezTo>
                <a:cubicBezTo>
                  <a:pt x="1446093" y="2282530"/>
                  <a:pt x="1431845" y="2294496"/>
                  <a:pt x="1420871" y="2307221"/>
                </a:cubicBezTo>
                <a:cubicBezTo>
                  <a:pt x="1409704" y="2320006"/>
                  <a:pt x="1401618" y="2333310"/>
                  <a:pt x="1401618" y="2333300"/>
                </a:cubicBezTo>
                <a:cubicBezTo>
                  <a:pt x="1401618" y="2333300"/>
                  <a:pt x="1397093" y="2347692"/>
                  <a:pt x="1393819" y="2360649"/>
                </a:cubicBezTo>
                <a:cubicBezTo>
                  <a:pt x="1413939" y="2398038"/>
                  <a:pt x="1440798" y="2429931"/>
                  <a:pt x="1458896" y="2440163"/>
                </a:cubicBezTo>
                <a:cubicBezTo>
                  <a:pt x="1484309" y="2454526"/>
                  <a:pt x="1557566" y="2452042"/>
                  <a:pt x="1583462" y="2489817"/>
                </a:cubicBezTo>
                <a:cubicBezTo>
                  <a:pt x="1609357" y="2527601"/>
                  <a:pt x="1605698" y="2538690"/>
                  <a:pt x="1652676" y="2548905"/>
                </a:cubicBezTo>
                <a:cubicBezTo>
                  <a:pt x="1699653" y="2559118"/>
                  <a:pt x="1733923" y="2572769"/>
                  <a:pt x="1769059" y="2557077"/>
                </a:cubicBezTo>
                <a:cubicBezTo>
                  <a:pt x="1804293" y="2541386"/>
                  <a:pt x="1818829" y="2526589"/>
                  <a:pt x="1818829" y="2526589"/>
                </a:cubicBezTo>
                <a:cubicBezTo>
                  <a:pt x="1818829" y="2526589"/>
                  <a:pt x="1811898" y="2498047"/>
                  <a:pt x="1792646" y="2482587"/>
                </a:cubicBezTo>
                <a:cubicBezTo>
                  <a:pt x="1768387" y="2506096"/>
                  <a:pt x="1737389" y="2536024"/>
                  <a:pt x="1737389" y="2536024"/>
                </a:cubicBezTo>
                <a:lnTo>
                  <a:pt x="1729205" y="2528159"/>
                </a:lnTo>
                <a:cubicBezTo>
                  <a:pt x="1729205" y="2528168"/>
                  <a:pt x="1755487" y="2501841"/>
                  <a:pt x="1782344" y="2474424"/>
                </a:cubicBezTo>
                <a:cubicBezTo>
                  <a:pt x="1762707" y="2461833"/>
                  <a:pt x="1755294" y="2448607"/>
                  <a:pt x="1740373" y="2434196"/>
                </a:cubicBezTo>
                <a:cubicBezTo>
                  <a:pt x="1724105" y="2418514"/>
                  <a:pt x="1687620" y="2409966"/>
                  <a:pt x="1673085" y="2403073"/>
                </a:cubicBezTo>
                <a:cubicBezTo>
                  <a:pt x="1658549" y="2396191"/>
                  <a:pt x="1631786" y="2386496"/>
                  <a:pt x="1612437" y="2395536"/>
                </a:cubicBezTo>
                <a:cubicBezTo>
                  <a:pt x="1592992" y="2404574"/>
                  <a:pt x="1552657" y="2397893"/>
                  <a:pt x="1545823" y="2393966"/>
                </a:cubicBezTo>
                <a:cubicBezTo>
                  <a:pt x="1538892" y="2390038"/>
                  <a:pt x="1527725" y="2375426"/>
                  <a:pt x="1527725" y="2375416"/>
                </a:cubicBezTo>
                <a:lnTo>
                  <a:pt x="1529553" y="2371651"/>
                </a:lnTo>
                <a:cubicBezTo>
                  <a:pt x="1529553" y="2371651"/>
                  <a:pt x="1542357" y="2387208"/>
                  <a:pt x="1547554" y="2388931"/>
                </a:cubicBezTo>
                <a:cubicBezTo>
                  <a:pt x="1552753" y="2390655"/>
                  <a:pt x="1599441" y="2395255"/>
                  <a:pt x="1608491" y="2392387"/>
                </a:cubicBezTo>
                <a:cubicBezTo>
                  <a:pt x="1617442" y="2389519"/>
                  <a:pt x="1654986" y="2385697"/>
                  <a:pt x="1667981" y="2390192"/>
                </a:cubicBezTo>
                <a:cubicBezTo>
                  <a:pt x="1680883" y="2394688"/>
                  <a:pt x="1699171" y="2401522"/>
                  <a:pt x="1708797" y="2401186"/>
                </a:cubicBezTo>
                <a:cubicBezTo>
                  <a:pt x="1718423" y="2400858"/>
                  <a:pt x="1730650" y="2397721"/>
                  <a:pt x="1738159" y="2409994"/>
                </a:cubicBezTo>
                <a:cubicBezTo>
                  <a:pt x="1745667" y="2422268"/>
                  <a:pt x="1765113" y="2445825"/>
                  <a:pt x="1765113" y="2445825"/>
                </a:cubicBezTo>
                <a:lnTo>
                  <a:pt x="1763959" y="2420680"/>
                </a:lnTo>
                <a:cubicBezTo>
                  <a:pt x="1763959" y="2420680"/>
                  <a:pt x="1772238" y="2440491"/>
                  <a:pt x="1783595" y="2454931"/>
                </a:cubicBezTo>
                <a:cubicBezTo>
                  <a:pt x="1786292" y="2458434"/>
                  <a:pt x="1789467" y="2460822"/>
                  <a:pt x="1792453" y="2463739"/>
                </a:cubicBezTo>
                <a:cubicBezTo>
                  <a:pt x="1795533" y="2460611"/>
                  <a:pt x="1797074" y="2458800"/>
                  <a:pt x="1799865" y="2455874"/>
                </a:cubicBezTo>
                <a:cubicBezTo>
                  <a:pt x="1787254" y="2443513"/>
                  <a:pt x="1782441" y="2439085"/>
                  <a:pt x="1763959" y="2420680"/>
                </a:cubicBezTo>
                <a:cubicBezTo>
                  <a:pt x="1684829" y="2342031"/>
                  <a:pt x="1601847" y="2258233"/>
                  <a:pt x="1552753" y="2204450"/>
                </a:cubicBezTo>
                <a:close/>
                <a:moveTo>
                  <a:pt x="1703407" y="2182761"/>
                </a:moveTo>
                <a:cubicBezTo>
                  <a:pt x="1721312" y="2200427"/>
                  <a:pt x="1738448" y="2215954"/>
                  <a:pt x="1753464" y="2224877"/>
                </a:cubicBezTo>
                <a:cubicBezTo>
                  <a:pt x="1801887" y="2253756"/>
                  <a:pt x="1849345" y="2302169"/>
                  <a:pt x="1892665" y="2349647"/>
                </a:cubicBezTo>
                <a:cubicBezTo>
                  <a:pt x="1894204" y="2347827"/>
                  <a:pt x="1901424" y="2339279"/>
                  <a:pt x="1901327" y="2339279"/>
                </a:cubicBezTo>
                <a:lnTo>
                  <a:pt x="1946187" y="2316647"/>
                </a:lnTo>
                <a:cubicBezTo>
                  <a:pt x="1946283" y="2305980"/>
                  <a:pt x="1946669" y="2294765"/>
                  <a:pt x="1946379" y="2284908"/>
                </a:cubicBezTo>
                <a:cubicBezTo>
                  <a:pt x="1946187" y="2279123"/>
                  <a:pt x="1945320" y="2270970"/>
                  <a:pt x="1944838" y="2264164"/>
                </a:cubicBezTo>
                <a:cubicBezTo>
                  <a:pt x="1906429" y="2253006"/>
                  <a:pt x="1809395" y="2224868"/>
                  <a:pt x="1781189" y="2215443"/>
                </a:cubicBezTo>
                <a:cubicBezTo>
                  <a:pt x="1762995" y="2209349"/>
                  <a:pt x="1732287" y="2195343"/>
                  <a:pt x="1703407" y="2182761"/>
                </a:cubicBezTo>
                <a:close/>
                <a:moveTo>
                  <a:pt x="1914035" y="2111727"/>
                </a:moveTo>
                <a:cubicBezTo>
                  <a:pt x="1913939" y="2121729"/>
                  <a:pt x="1913842" y="2136555"/>
                  <a:pt x="1913842" y="2136555"/>
                </a:cubicBezTo>
                <a:lnTo>
                  <a:pt x="1938678" y="2210101"/>
                </a:lnTo>
                <a:cubicBezTo>
                  <a:pt x="1933191" y="2172932"/>
                  <a:pt x="1925297" y="2135428"/>
                  <a:pt x="1914035" y="2111727"/>
                </a:cubicBezTo>
                <a:close/>
                <a:moveTo>
                  <a:pt x="1791682" y="1936352"/>
                </a:moveTo>
                <a:cubicBezTo>
                  <a:pt x="1788121" y="1937586"/>
                  <a:pt x="1784557" y="1939269"/>
                  <a:pt x="1780997" y="1940752"/>
                </a:cubicBezTo>
                <a:cubicBezTo>
                  <a:pt x="1786580" y="1954219"/>
                  <a:pt x="1795147" y="1973020"/>
                  <a:pt x="1795629" y="1975012"/>
                </a:cubicBezTo>
                <a:cubicBezTo>
                  <a:pt x="1797459" y="1982031"/>
                  <a:pt x="1820369" y="2003739"/>
                  <a:pt x="1823449" y="2010216"/>
                </a:cubicBezTo>
                <a:cubicBezTo>
                  <a:pt x="1826531" y="2016686"/>
                  <a:pt x="1844242" y="2052294"/>
                  <a:pt x="1847419" y="2058618"/>
                </a:cubicBezTo>
                <a:cubicBezTo>
                  <a:pt x="1850596" y="2064944"/>
                  <a:pt x="1881980" y="2088028"/>
                  <a:pt x="1884481" y="2090357"/>
                </a:cubicBezTo>
                <a:cubicBezTo>
                  <a:pt x="1886985" y="2092697"/>
                  <a:pt x="1907488" y="2121161"/>
                  <a:pt x="1907488" y="2121161"/>
                </a:cubicBezTo>
                <a:cubicBezTo>
                  <a:pt x="1907488" y="2121161"/>
                  <a:pt x="1908547" y="2107857"/>
                  <a:pt x="1908932" y="2101668"/>
                </a:cubicBezTo>
                <a:cubicBezTo>
                  <a:pt x="1905081" y="2095593"/>
                  <a:pt x="1900847" y="2090839"/>
                  <a:pt x="1896419" y="2088787"/>
                </a:cubicBezTo>
                <a:cubicBezTo>
                  <a:pt x="1866095" y="2074618"/>
                  <a:pt x="1860319" y="1992350"/>
                  <a:pt x="1826241" y="1953016"/>
                </a:cubicBezTo>
                <a:cubicBezTo>
                  <a:pt x="1818059" y="1943602"/>
                  <a:pt x="1811705" y="1938529"/>
                  <a:pt x="1806218" y="1936352"/>
                </a:cubicBezTo>
                <a:cubicBezTo>
                  <a:pt x="1800634" y="1934177"/>
                  <a:pt x="1796015" y="1934889"/>
                  <a:pt x="1791682" y="1936352"/>
                </a:cubicBezTo>
                <a:close/>
                <a:moveTo>
                  <a:pt x="2475836" y="244301"/>
                </a:moveTo>
                <a:lnTo>
                  <a:pt x="2580364" y="479827"/>
                </a:lnTo>
                <a:lnTo>
                  <a:pt x="2580364" y="572024"/>
                </a:lnTo>
                <a:close/>
                <a:moveTo>
                  <a:pt x="1952059" y="0"/>
                </a:moveTo>
                <a:lnTo>
                  <a:pt x="1965922" y="69766"/>
                </a:lnTo>
                <a:lnTo>
                  <a:pt x="1957258" y="533622"/>
                </a:lnTo>
                <a:cubicBezTo>
                  <a:pt x="1957258" y="533622"/>
                  <a:pt x="2138621" y="209623"/>
                  <a:pt x="2145263" y="228358"/>
                </a:cubicBezTo>
                <a:cubicBezTo>
                  <a:pt x="2148343" y="237005"/>
                  <a:pt x="1971312" y="495494"/>
                  <a:pt x="1958317" y="619487"/>
                </a:cubicBezTo>
                <a:cubicBezTo>
                  <a:pt x="1929340" y="897021"/>
                  <a:pt x="1947341" y="915457"/>
                  <a:pt x="1948979" y="947599"/>
                </a:cubicBezTo>
                <a:cubicBezTo>
                  <a:pt x="1955910" y="1083005"/>
                  <a:pt x="2003272" y="1160372"/>
                  <a:pt x="2003272" y="1160372"/>
                </a:cubicBezTo>
                <a:lnTo>
                  <a:pt x="2179437" y="338823"/>
                </a:lnTo>
                <a:lnTo>
                  <a:pt x="2210338" y="280993"/>
                </a:lnTo>
                <a:cubicBezTo>
                  <a:pt x="2210338" y="280993"/>
                  <a:pt x="2105216" y="792198"/>
                  <a:pt x="2083845" y="921828"/>
                </a:cubicBezTo>
                <a:cubicBezTo>
                  <a:pt x="2081439" y="936210"/>
                  <a:pt x="2154986" y="932196"/>
                  <a:pt x="2152483" y="946347"/>
                </a:cubicBezTo>
                <a:cubicBezTo>
                  <a:pt x="2150460" y="957552"/>
                  <a:pt x="2147669" y="948687"/>
                  <a:pt x="2148535" y="963001"/>
                </a:cubicBezTo>
                <a:cubicBezTo>
                  <a:pt x="2149305" y="977085"/>
                  <a:pt x="2080477" y="945434"/>
                  <a:pt x="2077491" y="958602"/>
                </a:cubicBezTo>
                <a:cubicBezTo>
                  <a:pt x="2051405" y="1073052"/>
                  <a:pt x="2029070" y="1179905"/>
                  <a:pt x="2029070" y="1210979"/>
                </a:cubicBezTo>
                <a:cubicBezTo>
                  <a:pt x="2029167" y="1262308"/>
                  <a:pt x="2080668" y="1353980"/>
                  <a:pt x="2080668" y="1353980"/>
                </a:cubicBezTo>
                <a:cubicBezTo>
                  <a:pt x="2080668" y="1353980"/>
                  <a:pt x="2108007" y="1453538"/>
                  <a:pt x="2123121" y="1496356"/>
                </a:cubicBezTo>
                <a:cubicBezTo>
                  <a:pt x="2138139" y="1539165"/>
                  <a:pt x="2166345" y="1536893"/>
                  <a:pt x="2166345" y="1536893"/>
                </a:cubicBezTo>
                <a:cubicBezTo>
                  <a:pt x="2166345" y="1536893"/>
                  <a:pt x="2169040" y="1530837"/>
                  <a:pt x="2170676" y="1526833"/>
                </a:cubicBezTo>
                <a:cubicBezTo>
                  <a:pt x="2174238" y="1210353"/>
                  <a:pt x="2178281" y="852682"/>
                  <a:pt x="2178281" y="852682"/>
                </a:cubicBezTo>
                <a:lnTo>
                  <a:pt x="2226605" y="837915"/>
                </a:lnTo>
                <a:cubicBezTo>
                  <a:pt x="2226605" y="837915"/>
                  <a:pt x="2243741" y="1298406"/>
                  <a:pt x="2273390" y="1835159"/>
                </a:cubicBezTo>
                <a:cubicBezTo>
                  <a:pt x="2288311" y="1857117"/>
                  <a:pt x="2302367" y="1878208"/>
                  <a:pt x="2302367" y="1878208"/>
                </a:cubicBezTo>
                <a:cubicBezTo>
                  <a:pt x="2302367" y="1878208"/>
                  <a:pt x="2303424" y="1866339"/>
                  <a:pt x="2303617" y="1864703"/>
                </a:cubicBezTo>
                <a:cubicBezTo>
                  <a:pt x="2303714" y="1866743"/>
                  <a:pt x="2304003" y="1869362"/>
                  <a:pt x="2304196" y="1871615"/>
                </a:cubicBezTo>
                <a:cubicBezTo>
                  <a:pt x="2306121" y="1858474"/>
                  <a:pt x="2309201" y="1841108"/>
                  <a:pt x="2310549" y="1830442"/>
                </a:cubicBezTo>
                <a:cubicBezTo>
                  <a:pt x="2324699" y="1767370"/>
                  <a:pt x="2365035" y="1587912"/>
                  <a:pt x="2385057" y="1501380"/>
                </a:cubicBezTo>
                <a:cubicBezTo>
                  <a:pt x="2403251" y="1422858"/>
                  <a:pt x="2403733" y="1342283"/>
                  <a:pt x="2411819" y="1308091"/>
                </a:cubicBezTo>
                <a:cubicBezTo>
                  <a:pt x="2420002" y="1274024"/>
                  <a:pt x="2416440" y="1247174"/>
                  <a:pt x="2416440" y="1246808"/>
                </a:cubicBezTo>
                <a:lnTo>
                  <a:pt x="2415477" y="1235180"/>
                </a:lnTo>
                <a:cubicBezTo>
                  <a:pt x="2415477" y="1235180"/>
                  <a:pt x="2403540" y="1198099"/>
                  <a:pt x="2399594" y="1176400"/>
                </a:cubicBezTo>
                <a:cubicBezTo>
                  <a:pt x="2394684" y="1149640"/>
                  <a:pt x="2391025" y="1114493"/>
                  <a:pt x="2391025" y="1114493"/>
                </a:cubicBezTo>
                <a:lnTo>
                  <a:pt x="2359740" y="1041264"/>
                </a:lnTo>
                <a:cubicBezTo>
                  <a:pt x="2360221" y="1038127"/>
                  <a:pt x="2360799" y="1034940"/>
                  <a:pt x="2361279" y="1031830"/>
                </a:cubicBezTo>
                <a:lnTo>
                  <a:pt x="2398727" y="1121088"/>
                </a:lnTo>
                <a:cubicBezTo>
                  <a:pt x="2398727" y="1121088"/>
                  <a:pt x="2404022" y="1156859"/>
                  <a:pt x="2408450" y="1181118"/>
                </a:cubicBezTo>
                <a:cubicBezTo>
                  <a:pt x="2412974" y="1205377"/>
                  <a:pt x="2416631" y="1216948"/>
                  <a:pt x="2416631" y="1216948"/>
                </a:cubicBezTo>
                <a:lnTo>
                  <a:pt x="2445415" y="1172636"/>
                </a:lnTo>
                <a:cubicBezTo>
                  <a:pt x="2445415" y="1172636"/>
                  <a:pt x="2496147" y="1053202"/>
                  <a:pt x="2496147" y="1053202"/>
                </a:cubicBezTo>
                <a:lnTo>
                  <a:pt x="2580364" y="762865"/>
                </a:lnTo>
                <a:lnTo>
                  <a:pt x="2580364" y="952868"/>
                </a:lnTo>
                <a:lnTo>
                  <a:pt x="2554291" y="1053202"/>
                </a:lnTo>
                <a:lnTo>
                  <a:pt x="2565170" y="1051632"/>
                </a:lnTo>
                <a:lnTo>
                  <a:pt x="2563147" y="1077402"/>
                </a:lnTo>
                <a:lnTo>
                  <a:pt x="2544568" y="1088406"/>
                </a:lnTo>
                <a:lnTo>
                  <a:pt x="2471408" y="1353663"/>
                </a:lnTo>
                <a:cubicBezTo>
                  <a:pt x="2479687" y="1349119"/>
                  <a:pt x="2510490" y="1332388"/>
                  <a:pt x="2531669" y="1318459"/>
                </a:cubicBezTo>
                <a:cubicBezTo>
                  <a:pt x="2555639" y="1302710"/>
                  <a:pt x="2578647" y="1287356"/>
                  <a:pt x="2578647" y="1287345"/>
                </a:cubicBezTo>
                <a:lnTo>
                  <a:pt x="2580364" y="1282952"/>
                </a:lnTo>
                <a:lnTo>
                  <a:pt x="2580364" y="1360177"/>
                </a:lnTo>
                <a:lnTo>
                  <a:pt x="2563894" y="1365596"/>
                </a:lnTo>
                <a:cubicBezTo>
                  <a:pt x="2537541" y="1376289"/>
                  <a:pt x="2512897" y="1389761"/>
                  <a:pt x="2500670" y="1398290"/>
                </a:cubicBezTo>
                <a:cubicBezTo>
                  <a:pt x="2485077" y="1409216"/>
                  <a:pt x="2464092" y="1428730"/>
                  <a:pt x="2448112" y="1444181"/>
                </a:cubicBezTo>
                <a:cubicBezTo>
                  <a:pt x="2446956" y="1450784"/>
                  <a:pt x="2433767" y="1524100"/>
                  <a:pt x="2360511" y="1927246"/>
                </a:cubicBezTo>
                <a:cubicBezTo>
                  <a:pt x="2345878" y="2007753"/>
                  <a:pt x="2337117" y="2069862"/>
                  <a:pt x="2330765" y="2123674"/>
                </a:cubicBezTo>
                <a:cubicBezTo>
                  <a:pt x="2341739" y="2241858"/>
                  <a:pt x="2346840" y="2305933"/>
                  <a:pt x="2351557" y="2374473"/>
                </a:cubicBezTo>
                <a:cubicBezTo>
                  <a:pt x="2358873" y="2381664"/>
                  <a:pt x="2366383" y="2387411"/>
                  <a:pt x="2373987" y="2392705"/>
                </a:cubicBezTo>
                <a:cubicBezTo>
                  <a:pt x="2409617" y="2417638"/>
                  <a:pt x="2517918" y="2247324"/>
                  <a:pt x="2576681" y="2173001"/>
                </a:cubicBezTo>
                <a:lnTo>
                  <a:pt x="2580364" y="2168755"/>
                </a:lnTo>
                <a:lnTo>
                  <a:pt x="2580364" y="2379442"/>
                </a:lnTo>
                <a:lnTo>
                  <a:pt x="2574822" y="2387718"/>
                </a:lnTo>
                <a:cubicBezTo>
                  <a:pt x="2530071" y="2455261"/>
                  <a:pt x="2466702" y="2554930"/>
                  <a:pt x="2423563" y="2639740"/>
                </a:cubicBezTo>
                <a:cubicBezTo>
                  <a:pt x="2389389" y="2706923"/>
                  <a:pt x="2367633" y="2790028"/>
                  <a:pt x="2352519" y="2869485"/>
                </a:cubicBezTo>
                <a:cubicBezTo>
                  <a:pt x="2373794" y="3048557"/>
                  <a:pt x="2389679" y="3128138"/>
                  <a:pt x="2389679" y="3128138"/>
                </a:cubicBezTo>
                <a:lnTo>
                  <a:pt x="2389679" y="3412571"/>
                </a:lnTo>
                <a:lnTo>
                  <a:pt x="2513379" y="3331806"/>
                </a:lnTo>
                <a:cubicBezTo>
                  <a:pt x="2513379" y="3331806"/>
                  <a:pt x="2513282" y="3350914"/>
                  <a:pt x="2517806" y="3375173"/>
                </a:cubicBezTo>
                <a:cubicBezTo>
                  <a:pt x="2519059" y="3382190"/>
                  <a:pt x="2400461" y="3469580"/>
                  <a:pt x="2394396" y="3524460"/>
                </a:cubicBezTo>
                <a:cubicBezTo>
                  <a:pt x="2384384" y="3614467"/>
                  <a:pt x="2402963" y="3778407"/>
                  <a:pt x="2402963" y="3778407"/>
                </a:cubicBezTo>
                <a:cubicBezTo>
                  <a:pt x="2402963" y="3778407"/>
                  <a:pt x="2463610" y="3686338"/>
                  <a:pt x="2485654" y="3660231"/>
                </a:cubicBezTo>
                <a:cubicBezTo>
                  <a:pt x="2507700" y="3634135"/>
                  <a:pt x="2518191" y="3552993"/>
                  <a:pt x="2526278" y="3518800"/>
                </a:cubicBezTo>
                <a:cubicBezTo>
                  <a:pt x="2534363" y="3484731"/>
                  <a:pt x="2530898" y="3457893"/>
                  <a:pt x="2530898" y="3457517"/>
                </a:cubicBezTo>
                <a:lnTo>
                  <a:pt x="2530032" y="3445889"/>
                </a:lnTo>
                <a:cubicBezTo>
                  <a:pt x="2530032" y="3445889"/>
                  <a:pt x="2524931" y="3428889"/>
                  <a:pt x="2520116" y="3411003"/>
                </a:cubicBezTo>
                <a:cubicBezTo>
                  <a:pt x="2521272" y="3408519"/>
                  <a:pt x="2523005" y="3405746"/>
                  <a:pt x="2524354" y="3403148"/>
                </a:cubicBezTo>
                <a:cubicBezTo>
                  <a:pt x="2527818" y="3416720"/>
                  <a:pt x="2538985" y="3437090"/>
                  <a:pt x="2538985" y="3437090"/>
                </a:cubicBezTo>
                <a:cubicBezTo>
                  <a:pt x="2538985" y="3437090"/>
                  <a:pt x="2554851" y="3438363"/>
                  <a:pt x="2569119" y="3420939"/>
                </a:cubicBezTo>
                <a:lnTo>
                  <a:pt x="2580364" y="3399979"/>
                </a:lnTo>
                <a:lnTo>
                  <a:pt x="2580364" y="3638418"/>
                </a:lnTo>
                <a:lnTo>
                  <a:pt x="2562763" y="3654889"/>
                </a:lnTo>
                <a:cubicBezTo>
                  <a:pt x="2561799" y="3660415"/>
                  <a:pt x="2535231" y="3805966"/>
                  <a:pt x="2489216" y="4059384"/>
                </a:cubicBezTo>
                <a:cubicBezTo>
                  <a:pt x="2490082" y="4060115"/>
                  <a:pt x="2491623" y="4061569"/>
                  <a:pt x="2492392" y="4062214"/>
                </a:cubicBezTo>
                <a:cubicBezTo>
                  <a:pt x="2512391" y="4079578"/>
                  <a:pt x="2531241" y="4092856"/>
                  <a:pt x="2548267" y="4103006"/>
                </a:cubicBezTo>
                <a:lnTo>
                  <a:pt x="2580364" y="4118739"/>
                </a:lnTo>
                <a:lnTo>
                  <a:pt x="2580364" y="4180173"/>
                </a:lnTo>
                <a:lnTo>
                  <a:pt x="2564783" y="4164668"/>
                </a:lnTo>
                <a:cubicBezTo>
                  <a:pt x="2547841" y="4152645"/>
                  <a:pt x="2505677" y="4146300"/>
                  <a:pt x="2476701" y="4127895"/>
                </a:cubicBezTo>
                <a:cubicBezTo>
                  <a:pt x="2475257" y="4136039"/>
                  <a:pt x="2476508" y="4129532"/>
                  <a:pt x="2474969" y="4137955"/>
                </a:cubicBezTo>
                <a:cubicBezTo>
                  <a:pt x="2398727" y="4557437"/>
                  <a:pt x="2447725" y="4574930"/>
                  <a:pt x="2488446" y="4603414"/>
                </a:cubicBezTo>
                <a:cubicBezTo>
                  <a:pt x="2504956" y="4614965"/>
                  <a:pt x="2536916" y="4584876"/>
                  <a:pt x="2572317" y="4541839"/>
                </a:cubicBezTo>
                <a:lnTo>
                  <a:pt x="2580364" y="4531342"/>
                </a:lnTo>
                <a:lnTo>
                  <a:pt x="2580364" y="4774746"/>
                </a:lnTo>
                <a:lnTo>
                  <a:pt x="2538214" y="4850449"/>
                </a:lnTo>
                <a:cubicBezTo>
                  <a:pt x="2465246" y="4993776"/>
                  <a:pt x="2444261" y="5214647"/>
                  <a:pt x="2436848" y="5306801"/>
                </a:cubicBezTo>
                <a:cubicBezTo>
                  <a:pt x="2429531" y="5398946"/>
                  <a:pt x="2449748" y="5774561"/>
                  <a:pt x="2453117" y="5901745"/>
                </a:cubicBezTo>
                <a:cubicBezTo>
                  <a:pt x="2456485" y="6028940"/>
                  <a:pt x="2452348" y="6168543"/>
                  <a:pt x="2484210" y="6278583"/>
                </a:cubicBezTo>
                <a:cubicBezTo>
                  <a:pt x="2490780" y="6301193"/>
                  <a:pt x="2516675" y="6331002"/>
                  <a:pt x="2551822" y="6362997"/>
                </a:cubicBezTo>
                <a:lnTo>
                  <a:pt x="2580364" y="6385606"/>
                </a:lnTo>
                <a:lnTo>
                  <a:pt x="2580364" y="6507682"/>
                </a:lnTo>
                <a:lnTo>
                  <a:pt x="2555832" y="6504873"/>
                </a:lnTo>
                <a:cubicBezTo>
                  <a:pt x="2509336" y="6503726"/>
                  <a:pt x="2411530" y="6403332"/>
                  <a:pt x="2373987" y="6442329"/>
                </a:cubicBezTo>
                <a:cubicBezTo>
                  <a:pt x="2350788" y="6466387"/>
                  <a:pt x="2340103" y="6494764"/>
                  <a:pt x="2326144" y="6535668"/>
                </a:cubicBezTo>
                <a:cubicBezTo>
                  <a:pt x="2304052" y="6600531"/>
                  <a:pt x="2301115" y="6640430"/>
                  <a:pt x="2302920" y="6677047"/>
                </a:cubicBezTo>
                <a:lnTo>
                  <a:pt x="2303539" y="6684708"/>
                </a:lnTo>
                <a:lnTo>
                  <a:pt x="2258433" y="6684708"/>
                </a:lnTo>
                <a:lnTo>
                  <a:pt x="2258553" y="6682687"/>
                </a:lnTo>
                <a:cubicBezTo>
                  <a:pt x="2262247" y="6635422"/>
                  <a:pt x="2266507" y="6587396"/>
                  <a:pt x="2264149" y="6532212"/>
                </a:cubicBezTo>
                <a:cubicBezTo>
                  <a:pt x="2260780" y="6455913"/>
                  <a:pt x="2231130" y="6448279"/>
                  <a:pt x="2204369" y="6439807"/>
                </a:cubicBezTo>
                <a:cubicBezTo>
                  <a:pt x="2096552" y="6405653"/>
                  <a:pt x="1894012" y="6647653"/>
                  <a:pt x="1848382" y="6577158"/>
                </a:cubicBezTo>
                <a:cubicBezTo>
                  <a:pt x="1813246" y="6522701"/>
                  <a:pt x="1971023" y="6522373"/>
                  <a:pt x="2049095" y="6307184"/>
                </a:cubicBezTo>
                <a:cubicBezTo>
                  <a:pt x="2127165" y="6091994"/>
                  <a:pt x="2114361" y="5998357"/>
                  <a:pt x="2115132" y="5877236"/>
                </a:cubicBezTo>
                <a:cubicBezTo>
                  <a:pt x="2115998" y="5756106"/>
                  <a:pt x="2159605" y="5497790"/>
                  <a:pt x="2162975" y="5370595"/>
                </a:cubicBezTo>
                <a:cubicBezTo>
                  <a:pt x="2166345" y="5243410"/>
                  <a:pt x="2186559" y="4867796"/>
                  <a:pt x="2179243" y="4775651"/>
                </a:cubicBezTo>
                <a:cubicBezTo>
                  <a:pt x="2171832" y="4683497"/>
                  <a:pt x="2150845" y="4462626"/>
                  <a:pt x="2077877" y="4319299"/>
                </a:cubicBezTo>
                <a:cubicBezTo>
                  <a:pt x="2008856" y="4183613"/>
                  <a:pt x="1888235" y="4009865"/>
                  <a:pt x="1874758" y="3990554"/>
                </a:cubicBezTo>
                <a:lnTo>
                  <a:pt x="1837696" y="3992442"/>
                </a:lnTo>
                <a:cubicBezTo>
                  <a:pt x="1837696" y="3992442"/>
                  <a:pt x="1809588" y="3976769"/>
                  <a:pt x="1762515" y="3981438"/>
                </a:cubicBezTo>
                <a:cubicBezTo>
                  <a:pt x="1737774" y="3983903"/>
                  <a:pt x="1694263" y="3984807"/>
                  <a:pt x="1660570" y="3992442"/>
                </a:cubicBezTo>
                <a:cubicBezTo>
                  <a:pt x="1630344" y="3999295"/>
                  <a:pt x="1608491" y="4013186"/>
                  <a:pt x="1608491" y="4013186"/>
                </a:cubicBezTo>
                <a:cubicBezTo>
                  <a:pt x="1608491" y="4013186"/>
                  <a:pt x="1613111" y="3998468"/>
                  <a:pt x="1604254" y="3990237"/>
                </a:cubicBezTo>
                <a:cubicBezTo>
                  <a:pt x="1597805" y="3984192"/>
                  <a:pt x="1544379" y="3981121"/>
                  <a:pt x="1544379" y="3981121"/>
                </a:cubicBezTo>
                <a:cubicBezTo>
                  <a:pt x="1544379" y="3981121"/>
                  <a:pt x="1475548" y="3926932"/>
                  <a:pt x="1454563" y="3911983"/>
                </a:cubicBezTo>
                <a:cubicBezTo>
                  <a:pt x="1362919" y="3846783"/>
                  <a:pt x="1295245" y="3850692"/>
                  <a:pt x="1295245" y="3850692"/>
                </a:cubicBezTo>
                <a:cubicBezTo>
                  <a:pt x="1295245" y="3850692"/>
                  <a:pt x="1242396" y="3852222"/>
                  <a:pt x="1215347" y="3856978"/>
                </a:cubicBezTo>
                <a:cubicBezTo>
                  <a:pt x="1188391" y="3861734"/>
                  <a:pt x="1159801" y="3866720"/>
                  <a:pt x="1159801" y="3866720"/>
                </a:cubicBezTo>
                <a:lnTo>
                  <a:pt x="1128129" y="3980812"/>
                </a:lnTo>
                <a:cubicBezTo>
                  <a:pt x="1128129" y="3980812"/>
                  <a:pt x="1132174" y="4070685"/>
                  <a:pt x="1139200" y="4093009"/>
                </a:cubicBezTo>
                <a:cubicBezTo>
                  <a:pt x="1146324" y="4115342"/>
                  <a:pt x="1166154" y="4170329"/>
                  <a:pt x="1166154" y="4170329"/>
                </a:cubicBezTo>
                <a:lnTo>
                  <a:pt x="1165577" y="4176297"/>
                </a:lnTo>
                <a:cubicBezTo>
                  <a:pt x="1165577" y="4176297"/>
                  <a:pt x="1162688" y="4166122"/>
                  <a:pt x="1160860" y="4168124"/>
                </a:cubicBezTo>
                <a:cubicBezTo>
                  <a:pt x="1158934" y="4170126"/>
                  <a:pt x="1152291" y="4260529"/>
                  <a:pt x="1152291" y="4260529"/>
                </a:cubicBezTo>
                <a:lnTo>
                  <a:pt x="1147383" y="4259269"/>
                </a:lnTo>
                <a:cubicBezTo>
                  <a:pt x="1147383" y="4259269"/>
                  <a:pt x="1154700" y="4168933"/>
                  <a:pt x="1153736" y="4160895"/>
                </a:cubicBezTo>
                <a:cubicBezTo>
                  <a:pt x="1152678" y="4152867"/>
                  <a:pt x="1134677" y="4101654"/>
                  <a:pt x="1133039" y="4093326"/>
                </a:cubicBezTo>
                <a:cubicBezTo>
                  <a:pt x="1131498" y="4085000"/>
                  <a:pt x="1122162" y="3998409"/>
                  <a:pt x="1122162" y="3998409"/>
                </a:cubicBezTo>
                <a:cubicBezTo>
                  <a:pt x="1122162" y="3998409"/>
                  <a:pt x="1100984" y="4032911"/>
                  <a:pt x="1098384" y="4035809"/>
                </a:cubicBezTo>
                <a:cubicBezTo>
                  <a:pt x="1095785" y="4038707"/>
                  <a:pt x="1062766" y="4067730"/>
                  <a:pt x="1059686" y="4075093"/>
                </a:cubicBezTo>
                <a:cubicBezTo>
                  <a:pt x="1056605" y="4082468"/>
                  <a:pt x="1038892" y="4124141"/>
                  <a:pt x="1035909" y="4131669"/>
                </a:cubicBezTo>
                <a:cubicBezTo>
                  <a:pt x="1032827" y="4139197"/>
                  <a:pt x="1008761" y="4166150"/>
                  <a:pt x="1007125" y="4174102"/>
                </a:cubicBezTo>
                <a:cubicBezTo>
                  <a:pt x="1005489" y="4182043"/>
                  <a:pt x="962170" y="4304628"/>
                  <a:pt x="957549" y="4313330"/>
                </a:cubicBezTo>
                <a:cubicBezTo>
                  <a:pt x="952929" y="4322032"/>
                  <a:pt x="943878" y="4325268"/>
                  <a:pt x="943878" y="4325268"/>
                </a:cubicBezTo>
                <a:lnTo>
                  <a:pt x="943687" y="4319924"/>
                </a:lnTo>
                <a:cubicBezTo>
                  <a:pt x="943687" y="4319924"/>
                  <a:pt x="951099" y="4313417"/>
                  <a:pt x="953216" y="4309874"/>
                </a:cubicBezTo>
                <a:cubicBezTo>
                  <a:pt x="955239" y="4306331"/>
                  <a:pt x="998558" y="4188532"/>
                  <a:pt x="997980" y="4184471"/>
                </a:cubicBezTo>
                <a:cubicBezTo>
                  <a:pt x="997499" y="4180407"/>
                  <a:pt x="996632" y="4175036"/>
                  <a:pt x="996632" y="4175036"/>
                </a:cubicBezTo>
                <a:lnTo>
                  <a:pt x="1003563" y="4170954"/>
                </a:lnTo>
                <a:cubicBezTo>
                  <a:pt x="1003563" y="4170954"/>
                  <a:pt x="1010688" y="4157728"/>
                  <a:pt x="1013671" y="4153983"/>
                </a:cubicBezTo>
                <a:cubicBezTo>
                  <a:pt x="1016656" y="4150238"/>
                  <a:pt x="1027630" y="4136906"/>
                  <a:pt x="1030132" y="4131351"/>
                </a:cubicBezTo>
                <a:cubicBezTo>
                  <a:pt x="1032635" y="4125807"/>
                  <a:pt x="1050156" y="4078580"/>
                  <a:pt x="1053525" y="4073207"/>
                </a:cubicBezTo>
                <a:cubicBezTo>
                  <a:pt x="1056894" y="4067836"/>
                  <a:pt x="1065269" y="4053714"/>
                  <a:pt x="1074510" y="4046494"/>
                </a:cubicBezTo>
                <a:cubicBezTo>
                  <a:pt x="1083848" y="4039284"/>
                  <a:pt x="1092897" y="4032632"/>
                  <a:pt x="1096939" y="4025441"/>
                </a:cubicBezTo>
                <a:cubicBezTo>
                  <a:pt x="1101079" y="4018250"/>
                  <a:pt x="1114269" y="3995638"/>
                  <a:pt x="1119562" y="3982064"/>
                </a:cubicBezTo>
                <a:cubicBezTo>
                  <a:pt x="1124954" y="3968500"/>
                  <a:pt x="1139970" y="3902241"/>
                  <a:pt x="1139970" y="3902241"/>
                </a:cubicBezTo>
                <a:cubicBezTo>
                  <a:pt x="1139970" y="3902241"/>
                  <a:pt x="1129574" y="3908460"/>
                  <a:pt x="1124182" y="3909779"/>
                </a:cubicBezTo>
                <a:cubicBezTo>
                  <a:pt x="1118697" y="3911098"/>
                  <a:pt x="1104930" y="3911666"/>
                  <a:pt x="1104930" y="3911666"/>
                </a:cubicBezTo>
                <a:cubicBezTo>
                  <a:pt x="1104930" y="3911666"/>
                  <a:pt x="1100790" y="3924748"/>
                  <a:pt x="1094438" y="3932093"/>
                </a:cubicBezTo>
                <a:cubicBezTo>
                  <a:pt x="1087987" y="3939438"/>
                  <a:pt x="1078361" y="3945926"/>
                  <a:pt x="1078361" y="3945926"/>
                </a:cubicBezTo>
                <a:lnTo>
                  <a:pt x="1076531" y="3977039"/>
                </a:lnTo>
                <a:lnTo>
                  <a:pt x="1074318" y="3951577"/>
                </a:lnTo>
                <a:cubicBezTo>
                  <a:pt x="1074318" y="3951577"/>
                  <a:pt x="1071815" y="3948910"/>
                  <a:pt x="1066231" y="3952212"/>
                </a:cubicBezTo>
                <a:cubicBezTo>
                  <a:pt x="1060648" y="3955515"/>
                  <a:pt x="1044379" y="3969810"/>
                  <a:pt x="1044379" y="3969810"/>
                </a:cubicBezTo>
                <a:lnTo>
                  <a:pt x="1040433" y="3968866"/>
                </a:lnTo>
                <a:cubicBezTo>
                  <a:pt x="1040433" y="3968866"/>
                  <a:pt x="1054391" y="3952366"/>
                  <a:pt x="1060071" y="3949064"/>
                </a:cubicBezTo>
                <a:cubicBezTo>
                  <a:pt x="1065751" y="3945763"/>
                  <a:pt x="1075184" y="3943721"/>
                  <a:pt x="1075184" y="3943721"/>
                </a:cubicBezTo>
                <a:cubicBezTo>
                  <a:pt x="1075184" y="3943721"/>
                  <a:pt x="1083366" y="3936974"/>
                  <a:pt x="1086063" y="3933036"/>
                </a:cubicBezTo>
                <a:cubicBezTo>
                  <a:pt x="1088757" y="3929100"/>
                  <a:pt x="1099733" y="3910096"/>
                  <a:pt x="1099733" y="3910096"/>
                </a:cubicBezTo>
                <a:lnTo>
                  <a:pt x="1090010" y="3905697"/>
                </a:lnTo>
                <a:lnTo>
                  <a:pt x="1090779" y="3900354"/>
                </a:lnTo>
                <a:cubicBezTo>
                  <a:pt x="1090779" y="3900354"/>
                  <a:pt x="1103197" y="3904253"/>
                  <a:pt x="1109069" y="3904118"/>
                </a:cubicBezTo>
                <a:cubicBezTo>
                  <a:pt x="1114941" y="3903993"/>
                  <a:pt x="1139585" y="3897995"/>
                  <a:pt x="1139008" y="3891239"/>
                </a:cubicBezTo>
                <a:cubicBezTo>
                  <a:pt x="1138429" y="3884480"/>
                  <a:pt x="1109936" y="3885511"/>
                  <a:pt x="1104546" y="3888726"/>
                </a:cubicBezTo>
                <a:cubicBezTo>
                  <a:pt x="1099154" y="3891941"/>
                  <a:pt x="1088854" y="3892182"/>
                  <a:pt x="1088854" y="3892182"/>
                </a:cubicBezTo>
                <a:lnTo>
                  <a:pt x="1083463" y="3900037"/>
                </a:lnTo>
                <a:cubicBezTo>
                  <a:pt x="1083463" y="3900037"/>
                  <a:pt x="1068735" y="3899922"/>
                  <a:pt x="1064017" y="3904754"/>
                </a:cubicBezTo>
                <a:cubicBezTo>
                  <a:pt x="1059397" y="3909586"/>
                  <a:pt x="1037256" y="3919838"/>
                  <a:pt x="1037256" y="3919838"/>
                </a:cubicBezTo>
                <a:cubicBezTo>
                  <a:pt x="1037256" y="3919838"/>
                  <a:pt x="991625" y="3944761"/>
                  <a:pt x="966886" y="3957555"/>
                </a:cubicBezTo>
                <a:cubicBezTo>
                  <a:pt x="942050" y="3970349"/>
                  <a:pt x="864749" y="4001404"/>
                  <a:pt x="842320" y="4027953"/>
                </a:cubicBezTo>
                <a:cubicBezTo>
                  <a:pt x="819891" y="4054503"/>
                  <a:pt x="806509" y="4089246"/>
                  <a:pt x="796306" y="4107468"/>
                </a:cubicBezTo>
                <a:cubicBezTo>
                  <a:pt x="786101" y="4125691"/>
                  <a:pt x="753757" y="4156332"/>
                  <a:pt x="742398" y="4177559"/>
                </a:cubicBezTo>
                <a:cubicBezTo>
                  <a:pt x="731037" y="4198775"/>
                  <a:pt x="689355" y="4245473"/>
                  <a:pt x="663461" y="4285038"/>
                </a:cubicBezTo>
                <a:cubicBezTo>
                  <a:pt x="637469" y="4324611"/>
                  <a:pt x="598866" y="4351489"/>
                  <a:pt x="585871" y="4376817"/>
                </a:cubicBezTo>
                <a:cubicBezTo>
                  <a:pt x="572874" y="4402144"/>
                  <a:pt x="538894" y="4464505"/>
                  <a:pt x="538894" y="4464505"/>
                </a:cubicBezTo>
                <a:lnTo>
                  <a:pt x="523973" y="4607813"/>
                </a:lnTo>
                <a:cubicBezTo>
                  <a:pt x="523973" y="4607822"/>
                  <a:pt x="525512" y="4682332"/>
                  <a:pt x="529555" y="4703366"/>
                </a:cubicBezTo>
                <a:cubicBezTo>
                  <a:pt x="533599" y="4724389"/>
                  <a:pt x="538509" y="4760248"/>
                  <a:pt x="538509" y="4760248"/>
                </a:cubicBezTo>
                <a:cubicBezTo>
                  <a:pt x="538509" y="4760248"/>
                  <a:pt x="533985" y="4750978"/>
                  <a:pt x="528593" y="4760248"/>
                </a:cubicBezTo>
                <a:cubicBezTo>
                  <a:pt x="523106" y="4769519"/>
                  <a:pt x="515116" y="4791891"/>
                  <a:pt x="512517" y="4811163"/>
                </a:cubicBezTo>
                <a:cubicBezTo>
                  <a:pt x="509822" y="4830436"/>
                  <a:pt x="505875" y="4851998"/>
                  <a:pt x="501350" y="4865533"/>
                </a:cubicBezTo>
                <a:cubicBezTo>
                  <a:pt x="496923" y="4879077"/>
                  <a:pt x="480172" y="4898851"/>
                  <a:pt x="480172" y="4898851"/>
                </a:cubicBezTo>
                <a:cubicBezTo>
                  <a:pt x="480172" y="4898851"/>
                  <a:pt x="495382" y="4865437"/>
                  <a:pt x="496826" y="4856109"/>
                </a:cubicBezTo>
                <a:cubicBezTo>
                  <a:pt x="498270" y="4846771"/>
                  <a:pt x="499329" y="4828318"/>
                  <a:pt x="503950" y="4813993"/>
                </a:cubicBezTo>
                <a:cubicBezTo>
                  <a:pt x="508667" y="4799669"/>
                  <a:pt x="523011" y="4750189"/>
                  <a:pt x="523011" y="4750189"/>
                </a:cubicBezTo>
                <a:lnTo>
                  <a:pt x="516463" y="4642700"/>
                </a:lnTo>
                <a:lnTo>
                  <a:pt x="512517" y="4610643"/>
                </a:lnTo>
                <a:lnTo>
                  <a:pt x="481519" y="4663763"/>
                </a:lnTo>
                <a:lnTo>
                  <a:pt x="441859" y="4731022"/>
                </a:lnTo>
                <a:lnTo>
                  <a:pt x="437334" y="4724736"/>
                </a:lnTo>
                <a:lnTo>
                  <a:pt x="474396" y="4656534"/>
                </a:lnTo>
                <a:lnTo>
                  <a:pt x="509340" y="4593046"/>
                </a:lnTo>
                <a:cubicBezTo>
                  <a:pt x="509340" y="4593046"/>
                  <a:pt x="518583" y="4515524"/>
                  <a:pt x="513865" y="4506928"/>
                </a:cubicBezTo>
                <a:cubicBezTo>
                  <a:pt x="509244" y="4498331"/>
                  <a:pt x="427226" y="4551874"/>
                  <a:pt x="427226" y="4551874"/>
                </a:cubicBezTo>
                <a:cubicBezTo>
                  <a:pt x="427226" y="4551874"/>
                  <a:pt x="398540" y="4585691"/>
                  <a:pt x="386795" y="4596820"/>
                </a:cubicBezTo>
                <a:cubicBezTo>
                  <a:pt x="374955" y="4607938"/>
                  <a:pt x="310842" y="4669105"/>
                  <a:pt x="310842" y="4669105"/>
                </a:cubicBezTo>
                <a:lnTo>
                  <a:pt x="309783" y="4657158"/>
                </a:lnTo>
                <a:cubicBezTo>
                  <a:pt x="309783" y="4657158"/>
                  <a:pt x="349251" y="4616900"/>
                  <a:pt x="357820" y="4606244"/>
                </a:cubicBezTo>
                <a:cubicBezTo>
                  <a:pt x="366387" y="4595598"/>
                  <a:pt x="398443" y="4547475"/>
                  <a:pt x="398443" y="4547475"/>
                </a:cubicBezTo>
                <a:cubicBezTo>
                  <a:pt x="398443" y="4547475"/>
                  <a:pt x="413269" y="4527038"/>
                  <a:pt x="434543" y="4517614"/>
                </a:cubicBezTo>
                <a:cubicBezTo>
                  <a:pt x="455818" y="4508189"/>
                  <a:pt x="501159" y="4480214"/>
                  <a:pt x="501159" y="4480214"/>
                </a:cubicBezTo>
                <a:lnTo>
                  <a:pt x="522624" y="4456331"/>
                </a:lnTo>
                <a:lnTo>
                  <a:pt x="558917" y="4364562"/>
                </a:lnTo>
                <a:cubicBezTo>
                  <a:pt x="558917" y="4364562"/>
                  <a:pt x="544958" y="4361482"/>
                  <a:pt x="535717" y="4355446"/>
                </a:cubicBezTo>
                <a:cubicBezTo>
                  <a:pt x="526380" y="4349400"/>
                  <a:pt x="516080" y="4349468"/>
                  <a:pt x="516080" y="4349468"/>
                </a:cubicBezTo>
                <a:cubicBezTo>
                  <a:pt x="516080" y="4349468"/>
                  <a:pt x="506644" y="4365881"/>
                  <a:pt x="495093" y="4373361"/>
                </a:cubicBezTo>
                <a:cubicBezTo>
                  <a:pt x="483542" y="4380831"/>
                  <a:pt x="472664" y="4380899"/>
                  <a:pt x="472664" y="4380899"/>
                </a:cubicBezTo>
                <a:cubicBezTo>
                  <a:pt x="472664" y="4380899"/>
                  <a:pt x="464482" y="4419904"/>
                  <a:pt x="458801" y="4436530"/>
                </a:cubicBezTo>
                <a:cubicBezTo>
                  <a:pt x="453026" y="4453144"/>
                  <a:pt x="436757" y="4491218"/>
                  <a:pt x="436757" y="4491218"/>
                </a:cubicBezTo>
                <a:lnTo>
                  <a:pt x="428767" y="4496243"/>
                </a:lnTo>
                <a:cubicBezTo>
                  <a:pt x="428767" y="4496243"/>
                  <a:pt x="443013" y="4457794"/>
                  <a:pt x="448405" y="4442190"/>
                </a:cubicBezTo>
                <a:cubicBezTo>
                  <a:pt x="453892" y="4426576"/>
                  <a:pt x="463134" y="4383729"/>
                  <a:pt x="463134" y="4383729"/>
                </a:cubicBezTo>
                <a:cubicBezTo>
                  <a:pt x="463134" y="4383729"/>
                  <a:pt x="453218" y="4375122"/>
                  <a:pt x="445036" y="4377124"/>
                </a:cubicBezTo>
                <a:cubicBezTo>
                  <a:pt x="436949" y="4379136"/>
                  <a:pt x="409995" y="4388128"/>
                  <a:pt x="409995" y="4388128"/>
                </a:cubicBezTo>
                <a:lnTo>
                  <a:pt x="409995" y="4382467"/>
                </a:lnTo>
                <a:cubicBezTo>
                  <a:pt x="409995" y="4382467"/>
                  <a:pt x="436084" y="4370126"/>
                  <a:pt x="441088" y="4370531"/>
                </a:cubicBezTo>
                <a:cubicBezTo>
                  <a:pt x="446095" y="4370925"/>
                  <a:pt x="466888" y="4375247"/>
                  <a:pt x="466888" y="4375247"/>
                </a:cubicBezTo>
                <a:cubicBezTo>
                  <a:pt x="466888" y="4375247"/>
                  <a:pt x="476129" y="4369789"/>
                  <a:pt x="484696" y="4364245"/>
                </a:cubicBezTo>
                <a:cubicBezTo>
                  <a:pt x="493362" y="4358690"/>
                  <a:pt x="511554" y="4340043"/>
                  <a:pt x="511554" y="4340043"/>
                </a:cubicBezTo>
                <a:lnTo>
                  <a:pt x="485370" y="4314900"/>
                </a:lnTo>
                <a:lnTo>
                  <a:pt x="451197" y="4263359"/>
                </a:lnTo>
                <a:lnTo>
                  <a:pt x="454374" y="4250470"/>
                </a:lnTo>
                <a:lnTo>
                  <a:pt x="485178" y="4306418"/>
                </a:lnTo>
                <a:lnTo>
                  <a:pt x="517811" y="4334701"/>
                </a:lnTo>
                <a:cubicBezTo>
                  <a:pt x="517811" y="4334701"/>
                  <a:pt x="523106" y="4340901"/>
                  <a:pt x="531962" y="4340986"/>
                </a:cubicBezTo>
                <a:cubicBezTo>
                  <a:pt x="540722" y="4341074"/>
                  <a:pt x="567773" y="4341400"/>
                  <a:pt x="568832" y="4341930"/>
                </a:cubicBezTo>
                <a:cubicBezTo>
                  <a:pt x="569891" y="4342459"/>
                  <a:pt x="670007" y="4245251"/>
                  <a:pt x="701293" y="4200180"/>
                </a:cubicBezTo>
                <a:cubicBezTo>
                  <a:pt x="732578" y="4155120"/>
                  <a:pt x="747788" y="4106718"/>
                  <a:pt x="760399" y="4091123"/>
                </a:cubicBezTo>
                <a:cubicBezTo>
                  <a:pt x="773009" y="4075537"/>
                  <a:pt x="795632" y="4060164"/>
                  <a:pt x="807856" y="4045243"/>
                </a:cubicBezTo>
                <a:cubicBezTo>
                  <a:pt x="819986" y="4030322"/>
                  <a:pt x="835004" y="4005321"/>
                  <a:pt x="835004" y="4005321"/>
                </a:cubicBezTo>
                <a:cubicBezTo>
                  <a:pt x="835004" y="4005321"/>
                  <a:pt x="790819" y="4004253"/>
                  <a:pt x="766175" y="3996205"/>
                </a:cubicBezTo>
                <a:cubicBezTo>
                  <a:pt x="743167" y="3988716"/>
                  <a:pt x="703700" y="3964467"/>
                  <a:pt x="703700" y="3964467"/>
                </a:cubicBezTo>
                <a:cubicBezTo>
                  <a:pt x="703700" y="3964467"/>
                  <a:pt x="618697" y="3896359"/>
                  <a:pt x="607915" y="3895955"/>
                </a:cubicBezTo>
                <a:cubicBezTo>
                  <a:pt x="596653" y="3895532"/>
                  <a:pt x="570084" y="3908441"/>
                  <a:pt x="566233" y="3921408"/>
                </a:cubicBezTo>
                <a:cubicBezTo>
                  <a:pt x="562383" y="3934374"/>
                  <a:pt x="556511" y="3983325"/>
                  <a:pt x="556511" y="3983325"/>
                </a:cubicBezTo>
                <a:lnTo>
                  <a:pt x="553142" y="3985837"/>
                </a:lnTo>
                <a:lnTo>
                  <a:pt x="561515" y="3922977"/>
                </a:lnTo>
                <a:cubicBezTo>
                  <a:pt x="561515" y="3922977"/>
                  <a:pt x="553527" y="3916604"/>
                  <a:pt x="546979" y="3917325"/>
                </a:cubicBezTo>
                <a:cubicBezTo>
                  <a:pt x="540530" y="3918039"/>
                  <a:pt x="528593" y="3917634"/>
                  <a:pt x="528593" y="3917634"/>
                </a:cubicBezTo>
                <a:cubicBezTo>
                  <a:pt x="528593" y="3917634"/>
                  <a:pt x="518293" y="3931275"/>
                  <a:pt x="512709" y="3932728"/>
                </a:cubicBezTo>
                <a:cubicBezTo>
                  <a:pt x="507126" y="3934173"/>
                  <a:pt x="495863" y="3929580"/>
                  <a:pt x="495863" y="3929580"/>
                </a:cubicBezTo>
                <a:lnTo>
                  <a:pt x="497211" y="3923613"/>
                </a:lnTo>
                <a:cubicBezTo>
                  <a:pt x="497211" y="3923613"/>
                  <a:pt x="508570" y="3928580"/>
                  <a:pt x="510881" y="3928320"/>
                </a:cubicBezTo>
                <a:cubicBezTo>
                  <a:pt x="513288" y="3928069"/>
                  <a:pt x="525224" y="3916065"/>
                  <a:pt x="525224" y="3916065"/>
                </a:cubicBezTo>
                <a:lnTo>
                  <a:pt x="506549" y="3903184"/>
                </a:lnTo>
                <a:lnTo>
                  <a:pt x="508378" y="3898151"/>
                </a:lnTo>
                <a:lnTo>
                  <a:pt x="530519" y="3911039"/>
                </a:lnTo>
                <a:cubicBezTo>
                  <a:pt x="530519" y="3911039"/>
                  <a:pt x="538219" y="3908796"/>
                  <a:pt x="544188" y="3910404"/>
                </a:cubicBezTo>
                <a:cubicBezTo>
                  <a:pt x="550253" y="3912022"/>
                  <a:pt x="562286" y="3914496"/>
                  <a:pt x="562286" y="3914496"/>
                </a:cubicBezTo>
                <a:lnTo>
                  <a:pt x="545440" y="3895319"/>
                </a:lnTo>
                <a:lnTo>
                  <a:pt x="548232" y="3891556"/>
                </a:lnTo>
                <a:cubicBezTo>
                  <a:pt x="548232" y="3891546"/>
                  <a:pt x="556799" y="3898766"/>
                  <a:pt x="560457" y="3904437"/>
                </a:cubicBezTo>
                <a:cubicBezTo>
                  <a:pt x="564212" y="3910115"/>
                  <a:pt x="567002" y="3910722"/>
                  <a:pt x="567002" y="3910722"/>
                </a:cubicBezTo>
                <a:cubicBezTo>
                  <a:pt x="567002" y="3910722"/>
                  <a:pt x="577881" y="3899546"/>
                  <a:pt x="582694" y="3897207"/>
                </a:cubicBezTo>
                <a:cubicBezTo>
                  <a:pt x="587507" y="3894867"/>
                  <a:pt x="598192" y="3889669"/>
                  <a:pt x="598192" y="3889669"/>
                </a:cubicBezTo>
                <a:cubicBezTo>
                  <a:pt x="598192" y="3889669"/>
                  <a:pt x="577014" y="3870455"/>
                  <a:pt x="571432" y="3865469"/>
                </a:cubicBezTo>
                <a:cubicBezTo>
                  <a:pt x="565848" y="3860472"/>
                  <a:pt x="551024" y="3844097"/>
                  <a:pt x="551024" y="3844097"/>
                </a:cubicBezTo>
                <a:cubicBezTo>
                  <a:pt x="551024" y="3844097"/>
                  <a:pt x="523491" y="3835088"/>
                  <a:pt x="515501" y="3834981"/>
                </a:cubicBezTo>
                <a:cubicBezTo>
                  <a:pt x="507416" y="3834866"/>
                  <a:pt x="464482" y="3837811"/>
                  <a:pt x="464482" y="3837811"/>
                </a:cubicBezTo>
                <a:cubicBezTo>
                  <a:pt x="464482" y="3837811"/>
                  <a:pt x="445806" y="3828147"/>
                  <a:pt x="439356" y="3823034"/>
                </a:cubicBezTo>
                <a:cubicBezTo>
                  <a:pt x="432907" y="3817933"/>
                  <a:pt x="415098" y="3801347"/>
                  <a:pt x="415098" y="3801347"/>
                </a:cubicBezTo>
                <a:lnTo>
                  <a:pt x="378999" y="3804812"/>
                </a:lnTo>
                <a:cubicBezTo>
                  <a:pt x="378999" y="3804812"/>
                  <a:pt x="347424" y="3776471"/>
                  <a:pt x="335006" y="3769608"/>
                </a:cubicBezTo>
                <a:cubicBezTo>
                  <a:pt x="322586" y="3762744"/>
                  <a:pt x="278304" y="3744146"/>
                  <a:pt x="278304" y="3744146"/>
                </a:cubicBezTo>
                <a:lnTo>
                  <a:pt x="278690" y="3738804"/>
                </a:lnTo>
                <a:cubicBezTo>
                  <a:pt x="278690" y="3738804"/>
                  <a:pt x="327112" y="3756593"/>
                  <a:pt x="334812" y="3761434"/>
                </a:cubicBezTo>
                <a:cubicBezTo>
                  <a:pt x="342514" y="3766278"/>
                  <a:pt x="380441" y="3794126"/>
                  <a:pt x="380441" y="3794126"/>
                </a:cubicBezTo>
                <a:lnTo>
                  <a:pt x="415482" y="3794126"/>
                </a:lnTo>
                <a:lnTo>
                  <a:pt x="462364" y="3828069"/>
                </a:lnTo>
                <a:cubicBezTo>
                  <a:pt x="462364" y="3828069"/>
                  <a:pt x="500581" y="3824998"/>
                  <a:pt x="508570" y="3824604"/>
                </a:cubicBezTo>
                <a:cubicBezTo>
                  <a:pt x="516560" y="3824218"/>
                  <a:pt x="543996" y="3829946"/>
                  <a:pt x="543996" y="3829946"/>
                </a:cubicBezTo>
                <a:cubicBezTo>
                  <a:pt x="543996" y="3829946"/>
                  <a:pt x="539181" y="3796350"/>
                  <a:pt x="528593" y="3780611"/>
                </a:cubicBezTo>
                <a:cubicBezTo>
                  <a:pt x="523203" y="3772649"/>
                  <a:pt x="506357" y="3753340"/>
                  <a:pt x="489318" y="3738804"/>
                </a:cubicBezTo>
                <a:cubicBezTo>
                  <a:pt x="472567" y="3724604"/>
                  <a:pt x="455624" y="3715238"/>
                  <a:pt x="455624" y="3715238"/>
                </a:cubicBezTo>
                <a:lnTo>
                  <a:pt x="463518" y="3710838"/>
                </a:lnTo>
                <a:cubicBezTo>
                  <a:pt x="463518" y="3710838"/>
                  <a:pt x="489511" y="3729369"/>
                  <a:pt x="496249" y="3736608"/>
                </a:cubicBezTo>
                <a:cubicBezTo>
                  <a:pt x="502988" y="3743847"/>
                  <a:pt x="520796" y="3759866"/>
                  <a:pt x="520796" y="3759866"/>
                </a:cubicBezTo>
                <a:cubicBezTo>
                  <a:pt x="520796" y="3759866"/>
                  <a:pt x="520217" y="3722852"/>
                  <a:pt x="518101" y="3709578"/>
                </a:cubicBezTo>
                <a:cubicBezTo>
                  <a:pt x="514539" y="3687764"/>
                  <a:pt x="506934" y="3657720"/>
                  <a:pt x="506934" y="3657720"/>
                </a:cubicBezTo>
                <a:lnTo>
                  <a:pt x="512132" y="3656150"/>
                </a:lnTo>
                <a:cubicBezTo>
                  <a:pt x="512132" y="3656150"/>
                  <a:pt x="523203" y="3697948"/>
                  <a:pt x="523973" y="3713668"/>
                </a:cubicBezTo>
                <a:cubicBezTo>
                  <a:pt x="524839" y="3729379"/>
                  <a:pt x="528786" y="3767722"/>
                  <a:pt x="528786" y="3767722"/>
                </a:cubicBezTo>
                <a:cubicBezTo>
                  <a:pt x="528786" y="3767722"/>
                  <a:pt x="539181" y="3784509"/>
                  <a:pt x="543611" y="3801038"/>
                </a:cubicBezTo>
                <a:cubicBezTo>
                  <a:pt x="548039" y="3817557"/>
                  <a:pt x="555548" y="3835289"/>
                  <a:pt x="555548" y="3835289"/>
                </a:cubicBezTo>
                <a:cubicBezTo>
                  <a:pt x="555548" y="3835289"/>
                  <a:pt x="565078" y="3848872"/>
                  <a:pt x="577978" y="3861377"/>
                </a:cubicBezTo>
                <a:cubicBezTo>
                  <a:pt x="590781" y="3873824"/>
                  <a:pt x="606856" y="3885057"/>
                  <a:pt x="613692" y="3890612"/>
                </a:cubicBezTo>
                <a:cubicBezTo>
                  <a:pt x="626495" y="3901144"/>
                  <a:pt x="704854" y="3942153"/>
                  <a:pt x="704854" y="3942153"/>
                </a:cubicBezTo>
                <a:cubicBezTo>
                  <a:pt x="704854" y="3942153"/>
                  <a:pt x="754526" y="3971474"/>
                  <a:pt x="764345" y="3977039"/>
                </a:cubicBezTo>
                <a:cubicBezTo>
                  <a:pt x="774165" y="3982603"/>
                  <a:pt x="799868" y="4001952"/>
                  <a:pt x="829420" y="3992442"/>
                </a:cubicBezTo>
                <a:cubicBezTo>
                  <a:pt x="858974" y="3982930"/>
                  <a:pt x="941665" y="3929667"/>
                  <a:pt x="978150" y="3912609"/>
                </a:cubicBezTo>
                <a:cubicBezTo>
                  <a:pt x="1014633" y="3895551"/>
                  <a:pt x="1190413" y="3821465"/>
                  <a:pt x="1190413" y="3821465"/>
                </a:cubicBezTo>
                <a:lnTo>
                  <a:pt x="1173567" y="3786579"/>
                </a:lnTo>
                <a:lnTo>
                  <a:pt x="1103293" y="3760174"/>
                </a:lnTo>
                <a:cubicBezTo>
                  <a:pt x="1103293" y="3760183"/>
                  <a:pt x="1034945" y="3693896"/>
                  <a:pt x="1020602" y="3677204"/>
                </a:cubicBezTo>
                <a:cubicBezTo>
                  <a:pt x="1006258" y="3660521"/>
                  <a:pt x="904218" y="3576636"/>
                  <a:pt x="904218" y="3576636"/>
                </a:cubicBezTo>
                <a:lnTo>
                  <a:pt x="912497" y="3566894"/>
                </a:lnTo>
                <a:cubicBezTo>
                  <a:pt x="912497" y="3566894"/>
                  <a:pt x="996152" y="3631440"/>
                  <a:pt x="1006355" y="3642317"/>
                </a:cubicBezTo>
                <a:cubicBezTo>
                  <a:pt x="1016463" y="3653205"/>
                  <a:pt x="1050733" y="3695061"/>
                  <a:pt x="1059300" y="3703917"/>
                </a:cubicBezTo>
                <a:cubicBezTo>
                  <a:pt x="1067867" y="3712783"/>
                  <a:pt x="1110225" y="3746668"/>
                  <a:pt x="1110225" y="3746668"/>
                </a:cubicBezTo>
                <a:cubicBezTo>
                  <a:pt x="1110225" y="3746668"/>
                  <a:pt x="1159031" y="3764486"/>
                  <a:pt x="1168177" y="3768346"/>
                </a:cubicBezTo>
                <a:cubicBezTo>
                  <a:pt x="1177321" y="3772207"/>
                  <a:pt x="1219099" y="3816748"/>
                  <a:pt x="1219099" y="3816748"/>
                </a:cubicBezTo>
                <a:cubicBezTo>
                  <a:pt x="1219099" y="3816748"/>
                  <a:pt x="1247112" y="3821254"/>
                  <a:pt x="1274645" y="3808893"/>
                </a:cubicBezTo>
                <a:cubicBezTo>
                  <a:pt x="1302272" y="3796534"/>
                  <a:pt x="1314499" y="3792865"/>
                  <a:pt x="1314499" y="3792865"/>
                </a:cubicBezTo>
                <a:lnTo>
                  <a:pt x="1280805" y="3766460"/>
                </a:lnTo>
                <a:cubicBezTo>
                  <a:pt x="1280805" y="3766469"/>
                  <a:pt x="1238065" y="3594203"/>
                  <a:pt x="1219775" y="3578523"/>
                </a:cubicBezTo>
                <a:cubicBezTo>
                  <a:pt x="1201483" y="3562831"/>
                  <a:pt x="1159513" y="3554851"/>
                  <a:pt x="1137661" y="3528234"/>
                </a:cubicBezTo>
                <a:cubicBezTo>
                  <a:pt x="1115711" y="3501616"/>
                  <a:pt x="1063825" y="3422632"/>
                  <a:pt x="1063825" y="3422632"/>
                </a:cubicBezTo>
                <a:cubicBezTo>
                  <a:pt x="1063825" y="3422632"/>
                  <a:pt x="1055161" y="3396794"/>
                  <a:pt x="1050156" y="3377686"/>
                </a:cubicBezTo>
                <a:cubicBezTo>
                  <a:pt x="1045150" y="3358586"/>
                  <a:pt x="1059012" y="3330497"/>
                  <a:pt x="1048807" y="3311368"/>
                </a:cubicBezTo>
                <a:cubicBezTo>
                  <a:pt x="1038507" y="3292251"/>
                  <a:pt x="933580" y="3189747"/>
                  <a:pt x="933580" y="3189747"/>
                </a:cubicBezTo>
                <a:lnTo>
                  <a:pt x="851272" y="3175289"/>
                </a:lnTo>
                <a:lnTo>
                  <a:pt x="849059" y="3166173"/>
                </a:lnTo>
                <a:lnTo>
                  <a:pt x="897095" y="3172767"/>
                </a:lnTo>
                <a:lnTo>
                  <a:pt x="929536" y="3179688"/>
                </a:lnTo>
                <a:cubicBezTo>
                  <a:pt x="929536" y="3179688"/>
                  <a:pt x="922990" y="3156845"/>
                  <a:pt x="916733" y="3138198"/>
                </a:cubicBezTo>
                <a:cubicBezTo>
                  <a:pt x="910379" y="3119552"/>
                  <a:pt x="912113" y="3077225"/>
                  <a:pt x="912113" y="3077225"/>
                </a:cubicBezTo>
                <a:lnTo>
                  <a:pt x="918657" y="3076281"/>
                </a:lnTo>
                <a:cubicBezTo>
                  <a:pt x="918657" y="3076281"/>
                  <a:pt x="917985" y="3113188"/>
                  <a:pt x="920295" y="3125944"/>
                </a:cubicBezTo>
                <a:cubicBezTo>
                  <a:pt x="922605" y="3138698"/>
                  <a:pt x="935505" y="3176858"/>
                  <a:pt x="935505" y="3176858"/>
                </a:cubicBezTo>
                <a:lnTo>
                  <a:pt x="993648" y="3230284"/>
                </a:lnTo>
                <a:lnTo>
                  <a:pt x="1011650" y="3244426"/>
                </a:lnTo>
                <a:lnTo>
                  <a:pt x="1004911" y="3215200"/>
                </a:lnTo>
                <a:lnTo>
                  <a:pt x="1003948" y="3163968"/>
                </a:lnTo>
                <a:lnTo>
                  <a:pt x="997788" y="3131913"/>
                </a:lnTo>
                <a:lnTo>
                  <a:pt x="1001542" y="3130343"/>
                </a:lnTo>
                <a:lnTo>
                  <a:pt x="1009147" y="3163342"/>
                </a:lnTo>
                <a:lnTo>
                  <a:pt x="1010494" y="3214257"/>
                </a:lnTo>
                <a:lnTo>
                  <a:pt x="1015884" y="3244118"/>
                </a:lnTo>
                <a:lnTo>
                  <a:pt x="1037256" y="3274287"/>
                </a:lnTo>
                <a:lnTo>
                  <a:pt x="1049771" y="3246005"/>
                </a:lnTo>
                <a:lnTo>
                  <a:pt x="1053717" y="3229660"/>
                </a:lnTo>
                <a:lnTo>
                  <a:pt x="1043417" y="3193511"/>
                </a:lnTo>
                <a:lnTo>
                  <a:pt x="1047171" y="3164604"/>
                </a:lnTo>
                <a:lnTo>
                  <a:pt x="1053332" y="3167741"/>
                </a:lnTo>
                <a:lnTo>
                  <a:pt x="1049384" y="3193511"/>
                </a:lnTo>
                <a:cubicBezTo>
                  <a:pt x="1049384" y="3193511"/>
                  <a:pt x="1067867" y="3237485"/>
                  <a:pt x="1056510" y="3257316"/>
                </a:cubicBezTo>
                <a:cubicBezTo>
                  <a:pt x="1045150" y="3277147"/>
                  <a:pt x="1042646" y="3284972"/>
                  <a:pt x="1042646" y="3284972"/>
                </a:cubicBezTo>
                <a:lnTo>
                  <a:pt x="1055931" y="3295033"/>
                </a:lnTo>
                <a:cubicBezTo>
                  <a:pt x="1055931" y="3295033"/>
                  <a:pt x="1059494" y="3338054"/>
                  <a:pt x="1066040" y="3372034"/>
                </a:cubicBezTo>
                <a:cubicBezTo>
                  <a:pt x="1072585" y="3406006"/>
                  <a:pt x="1102717" y="3449345"/>
                  <a:pt x="1102717" y="3449345"/>
                </a:cubicBezTo>
                <a:lnTo>
                  <a:pt x="1095015" y="3407547"/>
                </a:lnTo>
                <a:lnTo>
                  <a:pt x="1098769" y="3399056"/>
                </a:lnTo>
                <a:lnTo>
                  <a:pt x="1090779" y="3362292"/>
                </a:lnTo>
                <a:lnTo>
                  <a:pt x="1094438" y="3359145"/>
                </a:lnTo>
                <a:lnTo>
                  <a:pt x="1104064" y="3400317"/>
                </a:lnTo>
                <a:lnTo>
                  <a:pt x="1100887" y="3411320"/>
                </a:lnTo>
                <a:lnTo>
                  <a:pt x="1108684" y="3451857"/>
                </a:lnTo>
                <a:cubicBezTo>
                  <a:pt x="1108684" y="3451857"/>
                  <a:pt x="1111957" y="3474143"/>
                  <a:pt x="1133233" y="3495860"/>
                </a:cubicBezTo>
                <a:cubicBezTo>
                  <a:pt x="1154603" y="3517578"/>
                  <a:pt x="1200424" y="3520840"/>
                  <a:pt x="1228245" y="3555891"/>
                </a:cubicBezTo>
                <a:cubicBezTo>
                  <a:pt x="1256066" y="3590941"/>
                  <a:pt x="1268002" y="3627396"/>
                  <a:pt x="1284559" y="3683182"/>
                </a:cubicBezTo>
                <a:cubicBezTo>
                  <a:pt x="1301117" y="3738967"/>
                  <a:pt x="1344244" y="3795156"/>
                  <a:pt x="1369657" y="3809519"/>
                </a:cubicBezTo>
                <a:cubicBezTo>
                  <a:pt x="1395072" y="3823882"/>
                  <a:pt x="1468232" y="3821091"/>
                  <a:pt x="1494225" y="3858864"/>
                </a:cubicBezTo>
                <a:cubicBezTo>
                  <a:pt x="1520120" y="3896638"/>
                  <a:pt x="1516655" y="3907737"/>
                  <a:pt x="1563631" y="3917952"/>
                </a:cubicBezTo>
                <a:cubicBezTo>
                  <a:pt x="1610608" y="3928166"/>
                  <a:pt x="1644686" y="3942123"/>
                  <a:pt x="1679824" y="3926443"/>
                </a:cubicBezTo>
                <a:cubicBezTo>
                  <a:pt x="1714960" y="3910751"/>
                  <a:pt x="1729784" y="3895955"/>
                  <a:pt x="1729784" y="3895955"/>
                </a:cubicBezTo>
                <a:cubicBezTo>
                  <a:pt x="1729784" y="3895955"/>
                  <a:pt x="1722083" y="3860481"/>
                  <a:pt x="1698112" y="3846917"/>
                </a:cubicBezTo>
                <a:cubicBezTo>
                  <a:pt x="1674143" y="3833364"/>
                  <a:pt x="1667501" y="3819223"/>
                  <a:pt x="1651327" y="3803550"/>
                </a:cubicBezTo>
                <a:cubicBezTo>
                  <a:pt x="1635060" y="3787879"/>
                  <a:pt x="1598575" y="3779331"/>
                  <a:pt x="1584039" y="3772438"/>
                </a:cubicBezTo>
                <a:cubicBezTo>
                  <a:pt x="1569503" y="3765545"/>
                  <a:pt x="1542549" y="3755852"/>
                  <a:pt x="1523200" y="3764890"/>
                </a:cubicBezTo>
                <a:cubicBezTo>
                  <a:pt x="1503755" y="3773939"/>
                  <a:pt x="1463612" y="3766932"/>
                  <a:pt x="1456778" y="3763004"/>
                </a:cubicBezTo>
                <a:cubicBezTo>
                  <a:pt x="1449847" y="3759077"/>
                  <a:pt x="1438680" y="3744782"/>
                  <a:pt x="1438680" y="3744782"/>
                </a:cubicBezTo>
                <a:lnTo>
                  <a:pt x="1440507" y="3741007"/>
                </a:lnTo>
                <a:cubicBezTo>
                  <a:pt x="1440507" y="3741007"/>
                  <a:pt x="1453312" y="3756257"/>
                  <a:pt x="1458509" y="3757978"/>
                </a:cubicBezTo>
                <a:cubicBezTo>
                  <a:pt x="1463709" y="3759702"/>
                  <a:pt x="1510204" y="3764621"/>
                  <a:pt x="1519156" y="3761753"/>
                </a:cubicBezTo>
                <a:cubicBezTo>
                  <a:pt x="1528207" y="3758874"/>
                  <a:pt x="1565941" y="3754735"/>
                  <a:pt x="1578938" y="3759240"/>
                </a:cubicBezTo>
                <a:cubicBezTo>
                  <a:pt x="1591837" y="3763736"/>
                  <a:pt x="1609936" y="3770888"/>
                  <a:pt x="1619562" y="3770552"/>
                </a:cubicBezTo>
                <a:cubicBezTo>
                  <a:pt x="1629188" y="3770214"/>
                  <a:pt x="1641413" y="3766758"/>
                  <a:pt x="1648921" y="3779032"/>
                </a:cubicBezTo>
                <a:cubicBezTo>
                  <a:pt x="1656431" y="3791315"/>
                  <a:pt x="1675876" y="3814862"/>
                  <a:pt x="1675876" y="3814862"/>
                </a:cubicBezTo>
                <a:lnTo>
                  <a:pt x="1674914" y="3790035"/>
                </a:lnTo>
                <a:cubicBezTo>
                  <a:pt x="1674914" y="3790035"/>
                  <a:pt x="1682999" y="3809846"/>
                  <a:pt x="1694358" y="3824296"/>
                </a:cubicBezTo>
                <a:cubicBezTo>
                  <a:pt x="1705622" y="3838735"/>
                  <a:pt x="1721409" y="3846841"/>
                  <a:pt x="1728051" y="3859808"/>
                </a:cubicBezTo>
                <a:cubicBezTo>
                  <a:pt x="1734694" y="3872774"/>
                  <a:pt x="1745861" y="3895638"/>
                  <a:pt x="1745861" y="3895638"/>
                </a:cubicBezTo>
                <a:cubicBezTo>
                  <a:pt x="1745861" y="3895638"/>
                  <a:pt x="1748941" y="3906399"/>
                  <a:pt x="1769926" y="3905380"/>
                </a:cubicBezTo>
                <a:cubicBezTo>
                  <a:pt x="1777820" y="3904995"/>
                  <a:pt x="1780997" y="3903763"/>
                  <a:pt x="1789757" y="3902550"/>
                </a:cubicBezTo>
                <a:cubicBezTo>
                  <a:pt x="1754428" y="3868124"/>
                  <a:pt x="1734115" y="3848920"/>
                  <a:pt x="1674914" y="3790035"/>
                </a:cubicBezTo>
                <a:cubicBezTo>
                  <a:pt x="1570177" y="3685944"/>
                  <a:pt x="1458029" y="3571871"/>
                  <a:pt x="1427609" y="3531690"/>
                </a:cubicBezTo>
                <a:cubicBezTo>
                  <a:pt x="1372160" y="3458479"/>
                  <a:pt x="1308048" y="3279351"/>
                  <a:pt x="1249905" y="3117145"/>
                </a:cubicBezTo>
                <a:cubicBezTo>
                  <a:pt x="1226032" y="3109791"/>
                  <a:pt x="1110995" y="3074653"/>
                  <a:pt x="1083463" y="3062458"/>
                </a:cubicBezTo>
                <a:cubicBezTo>
                  <a:pt x="1051887" y="3048460"/>
                  <a:pt x="991819" y="2963573"/>
                  <a:pt x="962458" y="2951194"/>
                </a:cubicBezTo>
                <a:cubicBezTo>
                  <a:pt x="933193" y="2938815"/>
                  <a:pt x="861477" y="2943108"/>
                  <a:pt x="819891" y="2998971"/>
                </a:cubicBezTo>
                <a:cubicBezTo>
                  <a:pt x="790530" y="3038468"/>
                  <a:pt x="728150" y="3122228"/>
                  <a:pt x="714962" y="3161456"/>
                </a:cubicBezTo>
                <a:cubicBezTo>
                  <a:pt x="708031" y="3182192"/>
                  <a:pt x="683869" y="3203957"/>
                  <a:pt x="670969" y="3232797"/>
                </a:cubicBezTo>
                <a:cubicBezTo>
                  <a:pt x="657974" y="3261841"/>
                  <a:pt x="652102" y="3289371"/>
                  <a:pt x="652102" y="3289371"/>
                </a:cubicBezTo>
                <a:lnTo>
                  <a:pt x="645169" y="3280891"/>
                </a:lnTo>
                <a:lnTo>
                  <a:pt x="656529" y="3247257"/>
                </a:lnTo>
                <a:cubicBezTo>
                  <a:pt x="656529" y="3247257"/>
                  <a:pt x="636313" y="3279341"/>
                  <a:pt x="623607" y="3309174"/>
                </a:cubicBezTo>
                <a:cubicBezTo>
                  <a:pt x="621295" y="3314507"/>
                  <a:pt x="620333" y="3318223"/>
                  <a:pt x="617830" y="3324885"/>
                </a:cubicBezTo>
                <a:cubicBezTo>
                  <a:pt x="618120" y="3327263"/>
                  <a:pt x="618312" y="3332277"/>
                  <a:pt x="618600" y="3334000"/>
                </a:cubicBezTo>
                <a:cubicBezTo>
                  <a:pt x="622740" y="3355035"/>
                  <a:pt x="627746" y="3391201"/>
                  <a:pt x="627746" y="3391201"/>
                </a:cubicBezTo>
                <a:cubicBezTo>
                  <a:pt x="627746" y="3391201"/>
                  <a:pt x="623030" y="3381930"/>
                  <a:pt x="617638" y="3391201"/>
                </a:cubicBezTo>
                <a:cubicBezTo>
                  <a:pt x="612151" y="3400470"/>
                  <a:pt x="604161" y="3422526"/>
                  <a:pt x="601563" y="3441806"/>
                </a:cubicBezTo>
                <a:cubicBezTo>
                  <a:pt x="598866" y="3461079"/>
                  <a:pt x="595112" y="3482634"/>
                  <a:pt x="590684" y="3496177"/>
                </a:cubicBezTo>
                <a:cubicBezTo>
                  <a:pt x="586160" y="3509713"/>
                  <a:pt x="569409" y="3529802"/>
                  <a:pt x="569409" y="3529802"/>
                </a:cubicBezTo>
                <a:cubicBezTo>
                  <a:pt x="569409" y="3529802"/>
                  <a:pt x="584427" y="3496399"/>
                  <a:pt x="585871" y="3487062"/>
                </a:cubicBezTo>
                <a:cubicBezTo>
                  <a:pt x="587314" y="3477724"/>
                  <a:pt x="588566" y="3459259"/>
                  <a:pt x="593187" y="3444945"/>
                </a:cubicBezTo>
                <a:cubicBezTo>
                  <a:pt x="597904" y="3430622"/>
                  <a:pt x="612248" y="3380823"/>
                  <a:pt x="612248" y="3380833"/>
                </a:cubicBezTo>
                <a:lnTo>
                  <a:pt x="610033" y="3346255"/>
                </a:lnTo>
                <a:cubicBezTo>
                  <a:pt x="602236" y="3368396"/>
                  <a:pt x="591840" y="3397179"/>
                  <a:pt x="591840" y="3397179"/>
                </a:cubicBezTo>
                <a:lnTo>
                  <a:pt x="590492" y="3395917"/>
                </a:lnTo>
                <a:cubicBezTo>
                  <a:pt x="590492" y="3395917"/>
                  <a:pt x="599348" y="3361600"/>
                  <a:pt x="609071" y="3330227"/>
                </a:cubicBezTo>
                <a:lnTo>
                  <a:pt x="605700" y="3273663"/>
                </a:lnTo>
                <a:lnTo>
                  <a:pt x="601755" y="3241605"/>
                </a:lnTo>
                <a:lnTo>
                  <a:pt x="570565" y="3294714"/>
                </a:lnTo>
                <a:lnTo>
                  <a:pt x="531193" y="3361975"/>
                </a:lnTo>
                <a:lnTo>
                  <a:pt x="526380" y="3355690"/>
                </a:lnTo>
                <a:lnTo>
                  <a:pt x="563633" y="3287485"/>
                </a:lnTo>
                <a:lnTo>
                  <a:pt x="598386" y="3223999"/>
                </a:lnTo>
                <a:cubicBezTo>
                  <a:pt x="598386" y="3223999"/>
                  <a:pt x="607818" y="3146487"/>
                  <a:pt x="603102" y="3137890"/>
                </a:cubicBezTo>
                <a:cubicBezTo>
                  <a:pt x="598481" y="3129284"/>
                  <a:pt x="516463" y="3182826"/>
                  <a:pt x="516463" y="3182826"/>
                </a:cubicBezTo>
                <a:cubicBezTo>
                  <a:pt x="516463" y="3182826"/>
                  <a:pt x="487777" y="3216644"/>
                  <a:pt x="476033" y="3227773"/>
                </a:cubicBezTo>
                <a:cubicBezTo>
                  <a:pt x="468524" y="3234828"/>
                  <a:pt x="447731" y="3254716"/>
                  <a:pt x="427805" y="3273663"/>
                </a:cubicBezTo>
                <a:cubicBezTo>
                  <a:pt x="441666" y="3299373"/>
                  <a:pt x="461978" y="3330545"/>
                  <a:pt x="461978" y="3330545"/>
                </a:cubicBezTo>
                <a:lnTo>
                  <a:pt x="461305" y="3336513"/>
                </a:lnTo>
                <a:cubicBezTo>
                  <a:pt x="461305" y="3336513"/>
                  <a:pt x="437334" y="3302040"/>
                  <a:pt x="423664" y="3278062"/>
                </a:cubicBezTo>
                <a:cubicBezTo>
                  <a:pt x="423569" y="3277906"/>
                  <a:pt x="423569" y="3277897"/>
                  <a:pt x="423472" y="3277743"/>
                </a:cubicBezTo>
                <a:cubicBezTo>
                  <a:pt x="415289" y="3285542"/>
                  <a:pt x="402390" y="3297756"/>
                  <a:pt x="401620" y="3298489"/>
                </a:cubicBezTo>
                <a:lnTo>
                  <a:pt x="396325" y="3360406"/>
                </a:lnTo>
                <a:lnTo>
                  <a:pt x="392090" y="3355690"/>
                </a:lnTo>
                <a:cubicBezTo>
                  <a:pt x="392090" y="3355690"/>
                  <a:pt x="401525" y="3251472"/>
                  <a:pt x="400849" y="3230284"/>
                </a:cubicBezTo>
                <a:cubicBezTo>
                  <a:pt x="400176" y="3209867"/>
                  <a:pt x="398346" y="3159049"/>
                  <a:pt x="396325" y="3159569"/>
                </a:cubicBezTo>
                <a:cubicBezTo>
                  <a:pt x="382561" y="3162957"/>
                  <a:pt x="345497" y="3231854"/>
                  <a:pt x="345497" y="3231854"/>
                </a:cubicBezTo>
                <a:cubicBezTo>
                  <a:pt x="345497" y="3231854"/>
                  <a:pt x="329902" y="3255670"/>
                  <a:pt x="320950" y="3292520"/>
                </a:cubicBezTo>
                <a:cubicBezTo>
                  <a:pt x="311901" y="3329360"/>
                  <a:pt x="312671" y="3367674"/>
                  <a:pt x="309398" y="3379265"/>
                </a:cubicBezTo>
                <a:cubicBezTo>
                  <a:pt x="304875" y="3395484"/>
                  <a:pt x="254047" y="3498373"/>
                  <a:pt x="254047" y="3498373"/>
                </a:cubicBezTo>
                <a:lnTo>
                  <a:pt x="173184" y="3667779"/>
                </a:lnTo>
                <a:lnTo>
                  <a:pt x="251159" y="3495234"/>
                </a:lnTo>
                <a:lnTo>
                  <a:pt x="304488" y="3377377"/>
                </a:lnTo>
                <a:lnTo>
                  <a:pt x="315945" y="3291260"/>
                </a:lnTo>
                <a:cubicBezTo>
                  <a:pt x="315945" y="3291260"/>
                  <a:pt x="337894" y="3236726"/>
                  <a:pt x="335583" y="3233433"/>
                </a:cubicBezTo>
                <a:cubicBezTo>
                  <a:pt x="333368" y="3230208"/>
                  <a:pt x="274359" y="3248267"/>
                  <a:pt x="271375" y="3252600"/>
                </a:cubicBezTo>
                <a:cubicBezTo>
                  <a:pt x="267813" y="3257798"/>
                  <a:pt x="212075" y="3354120"/>
                  <a:pt x="212075" y="3354120"/>
                </a:cubicBezTo>
                <a:lnTo>
                  <a:pt x="208898" y="3350664"/>
                </a:lnTo>
                <a:cubicBezTo>
                  <a:pt x="208898" y="3350664"/>
                  <a:pt x="267139" y="3253437"/>
                  <a:pt x="265983" y="3250404"/>
                </a:cubicBezTo>
                <a:cubicBezTo>
                  <a:pt x="265213" y="3248508"/>
                  <a:pt x="248175" y="3242038"/>
                  <a:pt x="231521" y="3240026"/>
                </a:cubicBezTo>
                <a:cubicBezTo>
                  <a:pt x="215444" y="3238092"/>
                  <a:pt x="199946" y="3240662"/>
                  <a:pt x="199946" y="3240662"/>
                </a:cubicBezTo>
                <a:cubicBezTo>
                  <a:pt x="199946" y="3240662"/>
                  <a:pt x="182040" y="3255969"/>
                  <a:pt x="167986" y="3267058"/>
                </a:cubicBezTo>
                <a:cubicBezTo>
                  <a:pt x="159515" y="3273788"/>
                  <a:pt x="142476" y="3279948"/>
                  <a:pt x="142476" y="3279948"/>
                </a:cubicBezTo>
                <a:lnTo>
                  <a:pt x="123222" y="3303831"/>
                </a:lnTo>
                <a:lnTo>
                  <a:pt x="121202" y="3301319"/>
                </a:lnTo>
                <a:lnTo>
                  <a:pt x="140069" y="3274287"/>
                </a:lnTo>
                <a:cubicBezTo>
                  <a:pt x="140069" y="3274287"/>
                  <a:pt x="153740" y="3270138"/>
                  <a:pt x="166446" y="3260455"/>
                </a:cubicBezTo>
                <a:cubicBezTo>
                  <a:pt x="179056" y="3250780"/>
                  <a:pt x="190994" y="3239411"/>
                  <a:pt x="192053" y="3234059"/>
                </a:cubicBezTo>
                <a:cubicBezTo>
                  <a:pt x="193112" y="3227792"/>
                  <a:pt x="185313" y="3227773"/>
                  <a:pt x="185313" y="3227773"/>
                </a:cubicBezTo>
                <a:lnTo>
                  <a:pt x="184833" y="3224625"/>
                </a:lnTo>
                <a:lnTo>
                  <a:pt x="201293" y="3225568"/>
                </a:lnTo>
                <a:cubicBezTo>
                  <a:pt x="201293" y="3225568"/>
                  <a:pt x="250485" y="3229814"/>
                  <a:pt x="267139" y="3235319"/>
                </a:cubicBezTo>
                <a:cubicBezTo>
                  <a:pt x="288413" y="3228899"/>
                  <a:pt x="305163" y="3223393"/>
                  <a:pt x="341745" y="3216769"/>
                </a:cubicBezTo>
                <a:cubicBezTo>
                  <a:pt x="344247" y="3216318"/>
                  <a:pt x="356279" y="3202676"/>
                  <a:pt x="368120" y="3183144"/>
                </a:cubicBezTo>
                <a:cubicBezTo>
                  <a:pt x="376784" y="3168916"/>
                  <a:pt x="385545" y="3151936"/>
                  <a:pt x="393341" y="3135686"/>
                </a:cubicBezTo>
                <a:cubicBezTo>
                  <a:pt x="407010" y="3106940"/>
                  <a:pt x="417215" y="3080825"/>
                  <a:pt x="416156" y="3077542"/>
                </a:cubicBezTo>
                <a:cubicBezTo>
                  <a:pt x="413172" y="3068368"/>
                  <a:pt x="349637" y="3072863"/>
                  <a:pt x="304875" y="3069686"/>
                </a:cubicBezTo>
                <a:cubicBezTo>
                  <a:pt x="276860" y="3067703"/>
                  <a:pt x="250485" y="3059396"/>
                  <a:pt x="233446" y="3056489"/>
                </a:cubicBezTo>
                <a:cubicBezTo>
                  <a:pt x="223049" y="3054699"/>
                  <a:pt x="215444" y="3057115"/>
                  <a:pt x="215444" y="3057115"/>
                </a:cubicBezTo>
                <a:cubicBezTo>
                  <a:pt x="215444" y="3057115"/>
                  <a:pt x="186566" y="3021920"/>
                  <a:pt x="170971" y="3009030"/>
                </a:cubicBezTo>
                <a:cubicBezTo>
                  <a:pt x="166349" y="3005160"/>
                  <a:pt x="147097" y="2989575"/>
                  <a:pt x="138433" y="2985773"/>
                </a:cubicBezTo>
                <a:cubicBezTo>
                  <a:pt x="118314" y="2976897"/>
                  <a:pt x="98579" y="2981374"/>
                  <a:pt x="98579" y="2981374"/>
                </a:cubicBezTo>
                <a:cubicBezTo>
                  <a:pt x="98579" y="2981374"/>
                  <a:pt x="119083" y="2963507"/>
                  <a:pt x="139684" y="2972565"/>
                </a:cubicBezTo>
                <a:cubicBezTo>
                  <a:pt x="176361" y="2988699"/>
                  <a:pt x="213520" y="3034925"/>
                  <a:pt x="225552" y="3036369"/>
                </a:cubicBezTo>
                <a:cubicBezTo>
                  <a:pt x="311614" y="3046669"/>
                  <a:pt x="413654" y="3046603"/>
                  <a:pt x="441474" y="3048941"/>
                </a:cubicBezTo>
                <a:cubicBezTo>
                  <a:pt x="460728" y="3050558"/>
                  <a:pt x="506260" y="3047324"/>
                  <a:pt x="544476" y="3045168"/>
                </a:cubicBezTo>
                <a:cubicBezTo>
                  <a:pt x="547653" y="3031603"/>
                  <a:pt x="552179" y="3014373"/>
                  <a:pt x="552179" y="3014373"/>
                </a:cubicBezTo>
                <a:cubicBezTo>
                  <a:pt x="552179" y="3014373"/>
                  <a:pt x="542263" y="3005758"/>
                  <a:pt x="534081" y="3007770"/>
                </a:cubicBezTo>
                <a:cubicBezTo>
                  <a:pt x="525994" y="3009781"/>
                  <a:pt x="499041" y="3018772"/>
                  <a:pt x="499041" y="3018772"/>
                </a:cubicBezTo>
                <a:lnTo>
                  <a:pt x="499232" y="3013112"/>
                </a:lnTo>
                <a:cubicBezTo>
                  <a:pt x="499232" y="3013112"/>
                  <a:pt x="525417" y="3001079"/>
                  <a:pt x="530327" y="3001484"/>
                </a:cubicBezTo>
                <a:cubicBezTo>
                  <a:pt x="535332" y="3001887"/>
                  <a:pt x="556125" y="3006200"/>
                  <a:pt x="556125" y="3006200"/>
                </a:cubicBezTo>
                <a:cubicBezTo>
                  <a:pt x="556125" y="3006200"/>
                  <a:pt x="565174" y="3000751"/>
                  <a:pt x="573742" y="2995196"/>
                </a:cubicBezTo>
                <a:cubicBezTo>
                  <a:pt x="582020" y="2989932"/>
                  <a:pt x="597422" y="2973710"/>
                  <a:pt x="599156" y="2971939"/>
                </a:cubicBezTo>
                <a:cubicBezTo>
                  <a:pt x="591743" y="2965306"/>
                  <a:pt x="584330" y="2957595"/>
                  <a:pt x="576533" y="2948056"/>
                </a:cubicBezTo>
                <a:lnTo>
                  <a:pt x="574415" y="2945851"/>
                </a:lnTo>
                <a:lnTo>
                  <a:pt x="572587" y="2943021"/>
                </a:lnTo>
                <a:cubicBezTo>
                  <a:pt x="553911" y="2919360"/>
                  <a:pt x="535524" y="2892810"/>
                  <a:pt x="522049" y="2879854"/>
                </a:cubicBezTo>
                <a:cubicBezTo>
                  <a:pt x="501254" y="2859820"/>
                  <a:pt x="407492" y="2795784"/>
                  <a:pt x="383812" y="2788392"/>
                </a:cubicBezTo>
                <a:cubicBezTo>
                  <a:pt x="345306" y="2776407"/>
                  <a:pt x="340588" y="2779949"/>
                  <a:pt x="320373" y="2790279"/>
                </a:cubicBezTo>
                <a:cubicBezTo>
                  <a:pt x="307185" y="2796988"/>
                  <a:pt x="286391" y="2824712"/>
                  <a:pt x="280904" y="2833963"/>
                </a:cubicBezTo>
                <a:cubicBezTo>
                  <a:pt x="269352" y="2853245"/>
                  <a:pt x="257608" y="2872247"/>
                  <a:pt x="252314" y="2897141"/>
                </a:cubicBezTo>
                <a:cubicBezTo>
                  <a:pt x="248175" y="2916635"/>
                  <a:pt x="255587" y="2952995"/>
                  <a:pt x="256646" y="2979168"/>
                </a:cubicBezTo>
                <a:cubicBezTo>
                  <a:pt x="257416" y="2997440"/>
                  <a:pt x="243939" y="3025367"/>
                  <a:pt x="243939" y="3025367"/>
                </a:cubicBezTo>
                <a:cubicBezTo>
                  <a:pt x="243939" y="3025367"/>
                  <a:pt x="253757" y="2997449"/>
                  <a:pt x="249137" y="2966597"/>
                </a:cubicBezTo>
                <a:cubicBezTo>
                  <a:pt x="243939" y="2931913"/>
                  <a:pt x="242880" y="2916838"/>
                  <a:pt x="245575" y="2896825"/>
                </a:cubicBezTo>
                <a:cubicBezTo>
                  <a:pt x="248367" y="2876050"/>
                  <a:pt x="276091" y="2820082"/>
                  <a:pt x="274359" y="2816684"/>
                </a:cubicBezTo>
                <a:cubicBezTo>
                  <a:pt x="272241" y="2812660"/>
                  <a:pt x="233734" y="2833646"/>
                  <a:pt x="216792" y="2838998"/>
                </a:cubicBezTo>
                <a:cubicBezTo>
                  <a:pt x="199849" y="2844340"/>
                  <a:pt x="162018" y="2848413"/>
                  <a:pt x="126207" y="2856278"/>
                </a:cubicBezTo>
                <a:cubicBezTo>
                  <a:pt x="120238" y="2857586"/>
                  <a:pt x="99830" y="2904264"/>
                  <a:pt x="79519" y="2929516"/>
                </a:cubicBezTo>
                <a:cubicBezTo>
                  <a:pt x="60940" y="2952628"/>
                  <a:pt x="28701" y="2971083"/>
                  <a:pt x="18477" y="2964403"/>
                </a:cubicBezTo>
                <a:cubicBezTo>
                  <a:pt x="12808" y="2960696"/>
                  <a:pt x="53719" y="2955853"/>
                  <a:pt x="75380" y="2925107"/>
                </a:cubicBezTo>
                <a:cubicBezTo>
                  <a:pt x="95594" y="2896477"/>
                  <a:pt x="114463" y="2861446"/>
                  <a:pt x="111671" y="2854401"/>
                </a:cubicBezTo>
                <a:cubicBezTo>
                  <a:pt x="108686" y="2846718"/>
                  <a:pt x="63250" y="2852995"/>
                  <a:pt x="40088" y="2844966"/>
                </a:cubicBezTo>
                <a:cubicBezTo>
                  <a:pt x="35670" y="2843435"/>
                  <a:pt x="23503" y="2830083"/>
                  <a:pt x="18477" y="2822653"/>
                </a:cubicBezTo>
                <a:cubicBezTo>
                  <a:pt x="14964" y="2817464"/>
                  <a:pt x="5953" y="2817675"/>
                  <a:pt x="1814" y="2816684"/>
                </a:cubicBezTo>
                <a:cubicBezTo>
                  <a:pt x="-7293" y="2814498"/>
                  <a:pt x="20855" y="2814798"/>
                  <a:pt x="20855" y="2814798"/>
                </a:cubicBezTo>
                <a:cubicBezTo>
                  <a:pt x="20855" y="2814798"/>
                  <a:pt x="32878" y="2839556"/>
                  <a:pt x="45046" y="2840248"/>
                </a:cubicBezTo>
                <a:cubicBezTo>
                  <a:pt x="51986" y="2840643"/>
                  <a:pt x="95594" y="2838073"/>
                  <a:pt x="135256" y="2837428"/>
                </a:cubicBezTo>
                <a:cubicBezTo>
                  <a:pt x="165099" y="2836939"/>
                  <a:pt x="191762" y="2833847"/>
                  <a:pt x="197346" y="2833338"/>
                </a:cubicBezTo>
                <a:cubicBezTo>
                  <a:pt x="212461" y="2831970"/>
                  <a:pt x="232579" y="2827407"/>
                  <a:pt x="231906" y="2819821"/>
                </a:cubicBezTo>
                <a:cubicBezTo>
                  <a:pt x="231233" y="2812247"/>
                  <a:pt x="219295" y="2811842"/>
                  <a:pt x="210054" y="2805680"/>
                </a:cubicBezTo>
                <a:cubicBezTo>
                  <a:pt x="200620" y="2799394"/>
                  <a:pt x="174436" y="2763892"/>
                  <a:pt x="164038" y="2756027"/>
                </a:cubicBezTo>
                <a:cubicBezTo>
                  <a:pt x="147769" y="2743695"/>
                  <a:pt x="135737" y="2737679"/>
                  <a:pt x="125533" y="2736225"/>
                </a:cubicBezTo>
                <a:cubicBezTo>
                  <a:pt x="117447" y="2735071"/>
                  <a:pt x="96847" y="2738681"/>
                  <a:pt x="79134" y="2743763"/>
                </a:cubicBezTo>
                <a:cubicBezTo>
                  <a:pt x="57475" y="2750011"/>
                  <a:pt x="37114" y="2758848"/>
                  <a:pt x="37114" y="2758848"/>
                </a:cubicBezTo>
                <a:cubicBezTo>
                  <a:pt x="37114" y="2758857"/>
                  <a:pt x="40502" y="2743725"/>
                  <a:pt x="54395" y="2737168"/>
                </a:cubicBezTo>
                <a:cubicBezTo>
                  <a:pt x="68257" y="2730604"/>
                  <a:pt x="114366" y="2730767"/>
                  <a:pt x="115040" y="2724597"/>
                </a:cubicBezTo>
                <a:cubicBezTo>
                  <a:pt x="115811" y="2718417"/>
                  <a:pt x="78748" y="2679333"/>
                  <a:pt x="78748" y="2679333"/>
                </a:cubicBezTo>
                <a:lnTo>
                  <a:pt x="85871" y="2671795"/>
                </a:lnTo>
                <a:cubicBezTo>
                  <a:pt x="85871" y="2671795"/>
                  <a:pt x="92225" y="2685033"/>
                  <a:pt x="101563" y="2695997"/>
                </a:cubicBezTo>
                <a:cubicBezTo>
                  <a:pt x="112730" y="2709127"/>
                  <a:pt x="127555" y="2720544"/>
                  <a:pt x="132464" y="2723027"/>
                </a:cubicBezTo>
                <a:cubicBezTo>
                  <a:pt x="141610" y="2727561"/>
                  <a:pt x="164038" y="2741789"/>
                  <a:pt x="179538" y="2754765"/>
                </a:cubicBezTo>
                <a:cubicBezTo>
                  <a:pt x="190800" y="2764240"/>
                  <a:pt x="198308" y="2786130"/>
                  <a:pt x="219969" y="2794678"/>
                </a:cubicBezTo>
                <a:cubicBezTo>
                  <a:pt x="237297" y="2801532"/>
                  <a:pt x="268486" y="2796286"/>
                  <a:pt x="288606" y="2786515"/>
                </a:cubicBezTo>
                <a:cubicBezTo>
                  <a:pt x="308725" y="2776733"/>
                  <a:pt x="359168" y="2752254"/>
                  <a:pt x="359168" y="2752254"/>
                </a:cubicBezTo>
                <a:lnTo>
                  <a:pt x="402679" y="2769852"/>
                </a:lnTo>
                <a:cubicBezTo>
                  <a:pt x="402679" y="2769852"/>
                  <a:pt x="382271" y="2756644"/>
                  <a:pt x="357435" y="2729622"/>
                </a:cubicBezTo>
                <a:cubicBezTo>
                  <a:pt x="332502" y="2702600"/>
                  <a:pt x="299098" y="2656075"/>
                  <a:pt x="299098" y="2656075"/>
                </a:cubicBezTo>
                <a:lnTo>
                  <a:pt x="316330" y="2646026"/>
                </a:lnTo>
                <a:cubicBezTo>
                  <a:pt x="316330" y="2646026"/>
                  <a:pt x="338374" y="2683589"/>
                  <a:pt x="354837" y="2699770"/>
                </a:cubicBezTo>
                <a:cubicBezTo>
                  <a:pt x="371297" y="2715942"/>
                  <a:pt x="420392" y="2772748"/>
                  <a:pt x="447057" y="2788709"/>
                </a:cubicBezTo>
                <a:cubicBezTo>
                  <a:pt x="492783" y="2816058"/>
                  <a:pt x="540337" y="2864181"/>
                  <a:pt x="566811" y="2884877"/>
                </a:cubicBezTo>
                <a:cubicBezTo>
                  <a:pt x="582791" y="2897373"/>
                  <a:pt x="587123" y="2938680"/>
                  <a:pt x="637084" y="2954968"/>
                </a:cubicBezTo>
                <a:cubicBezTo>
                  <a:pt x="646421" y="2958020"/>
                  <a:pt x="657395" y="2960186"/>
                  <a:pt x="668756" y="2961881"/>
                </a:cubicBezTo>
                <a:cubicBezTo>
                  <a:pt x="685985" y="2946255"/>
                  <a:pt x="762132" y="2871727"/>
                  <a:pt x="790337" y="2831143"/>
                </a:cubicBezTo>
                <a:cubicBezTo>
                  <a:pt x="793996" y="2825935"/>
                  <a:pt x="796689" y="2820670"/>
                  <a:pt x="799868" y="2815422"/>
                </a:cubicBezTo>
                <a:cubicBezTo>
                  <a:pt x="796306" y="2812420"/>
                  <a:pt x="796209" y="2811822"/>
                  <a:pt x="792166" y="2808829"/>
                </a:cubicBezTo>
                <a:cubicBezTo>
                  <a:pt x="778304" y="2798480"/>
                  <a:pt x="762227" y="2791539"/>
                  <a:pt x="762227" y="2791539"/>
                </a:cubicBezTo>
                <a:cubicBezTo>
                  <a:pt x="762227" y="2791539"/>
                  <a:pt x="777437" y="2794581"/>
                  <a:pt x="792166" y="2802850"/>
                </a:cubicBezTo>
                <a:cubicBezTo>
                  <a:pt x="797461" y="2805874"/>
                  <a:pt x="798133" y="2807172"/>
                  <a:pt x="802658" y="2810706"/>
                </a:cubicBezTo>
                <a:cubicBezTo>
                  <a:pt x="825474" y="2772171"/>
                  <a:pt x="838950" y="2735022"/>
                  <a:pt x="849636" y="2721767"/>
                </a:cubicBezTo>
                <a:cubicBezTo>
                  <a:pt x="862246" y="2706181"/>
                  <a:pt x="884675" y="2691116"/>
                  <a:pt x="896902" y="2676195"/>
                </a:cubicBezTo>
                <a:cubicBezTo>
                  <a:pt x="898346" y="2674337"/>
                  <a:pt x="898634" y="2673278"/>
                  <a:pt x="900270" y="2671171"/>
                </a:cubicBezTo>
                <a:cubicBezTo>
                  <a:pt x="893821" y="2653871"/>
                  <a:pt x="890067" y="2643504"/>
                  <a:pt x="885928" y="2632511"/>
                </a:cubicBezTo>
                <a:cubicBezTo>
                  <a:pt x="875243" y="2631201"/>
                  <a:pt x="863884" y="2629998"/>
                  <a:pt x="855220" y="2627168"/>
                </a:cubicBezTo>
                <a:cubicBezTo>
                  <a:pt x="832212" y="2619668"/>
                  <a:pt x="792937" y="2595101"/>
                  <a:pt x="792937" y="2595111"/>
                </a:cubicBezTo>
                <a:cubicBezTo>
                  <a:pt x="792937" y="2595111"/>
                  <a:pt x="707742" y="2527312"/>
                  <a:pt x="696960" y="2526908"/>
                </a:cubicBezTo>
                <a:cubicBezTo>
                  <a:pt x="685698" y="2526485"/>
                  <a:pt x="659321" y="2539085"/>
                  <a:pt x="655471" y="2552051"/>
                </a:cubicBezTo>
                <a:cubicBezTo>
                  <a:pt x="651620" y="2565020"/>
                  <a:pt x="645748" y="2614278"/>
                  <a:pt x="645748" y="2614278"/>
                </a:cubicBezTo>
                <a:lnTo>
                  <a:pt x="642185" y="2616790"/>
                </a:lnTo>
                <a:lnTo>
                  <a:pt x="650561" y="2553938"/>
                </a:lnTo>
                <a:cubicBezTo>
                  <a:pt x="650561" y="2553938"/>
                  <a:pt x="642571" y="2547248"/>
                  <a:pt x="636025" y="2547962"/>
                </a:cubicBezTo>
                <a:cubicBezTo>
                  <a:pt x="629574" y="2548683"/>
                  <a:pt x="617638" y="2548278"/>
                  <a:pt x="617638" y="2548278"/>
                </a:cubicBezTo>
                <a:cubicBezTo>
                  <a:pt x="617638" y="2548278"/>
                  <a:pt x="607531" y="2562228"/>
                  <a:pt x="601946" y="2563680"/>
                </a:cubicBezTo>
                <a:cubicBezTo>
                  <a:pt x="596364" y="2565124"/>
                  <a:pt x="584907" y="2560225"/>
                  <a:pt x="584907" y="2560225"/>
                </a:cubicBezTo>
                <a:lnTo>
                  <a:pt x="586256" y="2554247"/>
                </a:lnTo>
                <a:cubicBezTo>
                  <a:pt x="586256" y="2554247"/>
                  <a:pt x="597809" y="2559214"/>
                  <a:pt x="600118" y="2558964"/>
                </a:cubicBezTo>
                <a:cubicBezTo>
                  <a:pt x="602525" y="2558713"/>
                  <a:pt x="614461" y="2546709"/>
                  <a:pt x="614461" y="2546709"/>
                </a:cubicBezTo>
                <a:lnTo>
                  <a:pt x="595786" y="2533820"/>
                </a:lnTo>
                <a:lnTo>
                  <a:pt x="597615" y="2529102"/>
                </a:lnTo>
                <a:lnTo>
                  <a:pt x="619564" y="2541675"/>
                </a:lnTo>
                <a:cubicBezTo>
                  <a:pt x="619564" y="2541675"/>
                  <a:pt x="627264" y="2539442"/>
                  <a:pt x="633330" y="2541049"/>
                </a:cubicBezTo>
                <a:cubicBezTo>
                  <a:pt x="639297" y="2542657"/>
                  <a:pt x="651331" y="2545449"/>
                  <a:pt x="651331" y="2545449"/>
                </a:cubicBezTo>
                <a:lnTo>
                  <a:pt x="634677" y="2525965"/>
                </a:lnTo>
                <a:lnTo>
                  <a:pt x="637469" y="2522509"/>
                </a:lnTo>
                <a:cubicBezTo>
                  <a:pt x="637469" y="2522509"/>
                  <a:pt x="646036" y="2529400"/>
                  <a:pt x="649792" y="2535080"/>
                </a:cubicBezTo>
                <a:cubicBezTo>
                  <a:pt x="653448" y="2540751"/>
                  <a:pt x="656239" y="2541675"/>
                  <a:pt x="656336" y="2541675"/>
                </a:cubicBezTo>
                <a:cubicBezTo>
                  <a:pt x="656336" y="2541675"/>
                  <a:pt x="667118" y="2530190"/>
                  <a:pt x="671931" y="2527852"/>
                </a:cubicBezTo>
                <a:cubicBezTo>
                  <a:pt x="676744" y="2525502"/>
                  <a:pt x="687237" y="2520622"/>
                  <a:pt x="687237" y="2520622"/>
                </a:cubicBezTo>
                <a:cubicBezTo>
                  <a:pt x="687237" y="2520622"/>
                  <a:pt x="666252" y="2501408"/>
                  <a:pt x="660667" y="2496420"/>
                </a:cubicBezTo>
                <a:cubicBezTo>
                  <a:pt x="655085" y="2491425"/>
                  <a:pt x="640259" y="2475041"/>
                  <a:pt x="640259" y="2475050"/>
                </a:cubicBezTo>
                <a:cubicBezTo>
                  <a:pt x="640259" y="2475050"/>
                  <a:pt x="612728" y="2465731"/>
                  <a:pt x="604738" y="2465616"/>
                </a:cubicBezTo>
                <a:cubicBezTo>
                  <a:pt x="596653" y="2465509"/>
                  <a:pt x="553527" y="2468446"/>
                  <a:pt x="553527" y="2468446"/>
                </a:cubicBezTo>
                <a:cubicBezTo>
                  <a:pt x="553527" y="2468446"/>
                  <a:pt x="535043" y="2459098"/>
                  <a:pt x="528593" y="2453987"/>
                </a:cubicBezTo>
                <a:cubicBezTo>
                  <a:pt x="522144" y="2448886"/>
                  <a:pt x="504334" y="2431991"/>
                  <a:pt x="504334" y="2431991"/>
                </a:cubicBezTo>
                <a:lnTo>
                  <a:pt x="468044" y="2435764"/>
                </a:lnTo>
                <a:cubicBezTo>
                  <a:pt x="468044" y="2435764"/>
                  <a:pt x="436757" y="2407424"/>
                  <a:pt x="424243" y="2400560"/>
                </a:cubicBezTo>
                <a:cubicBezTo>
                  <a:pt x="411825" y="2393697"/>
                  <a:pt x="367543" y="2375107"/>
                  <a:pt x="367543" y="2375107"/>
                </a:cubicBezTo>
                <a:lnTo>
                  <a:pt x="367928" y="2369448"/>
                </a:lnTo>
                <a:cubicBezTo>
                  <a:pt x="367928" y="2369448"/>
                  <a:pt x="416156" y="2387546"/>
                  <a:pt x="423857" y="2392387"/>
                </a:cubicBezTo>
                <a:cubicBezTo>
                  <a:pt x="431559" y="2397238"/>
                  <a:pt x="469678" y="2424762"/>
                  <a:pt x="469678" y="2424762"/>
                </a:cubicBezTo>
                <a:lnTo>
                  <a:pt x="504527" y="2424762"/>
                </a:lnTo>
                <a:lnTo>
                  <a:pt x="551601" y="2458704"/>
                </a:lnTo>
                <a:cubicBezTo>
                  <a:pt x="551601" y="2458704"/>
                  <a:pt x="589817" y="2455952"/>
                  <a:pt x="597809" y="2455566"/>
                </a:cubicBezTo>
                <a:cubicBezTo>
                  <a:pt x="605797" y="2455172"/>
                  <a:pt x="633233" y="2460592"/>
                  <a:pt x="633330" y="2460592"/>
                </a:cubicBezTo>
                <a:cubicBezTo>
                  <a:pt x="633330" y="2460592"/>
                  <a:pt x="628227" y="2427303"/>
                  <a:pt x="617638" y="2411564"/>
                </a:cubicBezTo>
                <a:cubicBezTo>
                  <a:pt x="612248" y="2403602"/>
                  <a:pt x="595402" y="2384291"/>
                  <a:pt x="578363" y="2369765"/>
                </a:cubicBezTo>
                <a:cubicBezTo>
                  <a:pt x="561612" y="2355557"/>
                  <a:pt x="544863" y="2345872"/>
                  <a:pt x="544863" y="2345872"/>
                </a:cubicBezTo>
                <a:lnTo>
                  <a:pt x="552755" y="2341473"/>
                </a:lnTo>
                <a:cubicBezTo>
                  <a:pt x="552755" y="2341473"/>
                  <a:pt x="578555" y="2360323"/>
                  <a:pt x="585292" y="2367561"/>
                </a:cubicBezTo>
                <a:cubicBezTo>
                  <a:pt x="592032" y="2374800"/>
                  <a:pt x="610033" y="2390827"/>
                  <a:pt x="610033" y="2390818"/>
                </a:cubicBezTo>
                <a:cubicBezTo>
                  <a:pt x="610033" y="2390818"/>
                  <a:pt x="609263" y="2353486"/>
                  <a:pt x="607145" y="2340222"/>
                </a:cubicBezTo>
                <a:cubicBezTo>
                  <a:pt x="603584" y="2318408"/>
                  <a:pt x="596171" y="2288354"/>
                  <a:pt x="596171" y="2288364"/>
                </a:cubicBezTo>
                <a:lnTo>
                  <a:pt x="601177" y="2286785"/>
                </a:lnTo>
                <a:cubicBezTo>
                  <a:pt x="601177" y="2286785"/>
                  <a:pt x="612440" y="2328584"/>
                  <a:pt x="613210" y="2344302"/>
                </a:cubicBezTo>
                <a:cubicBezTo>
                  <a:pt x="614076" y="2360023"/>
                  <a:pt x="618023" y="2398366"/>
                  <a:pt x="618023" y="2398366"/>
                </a:cubicBezTo>
                <a:cubicBezTo>
                  <a:pt x="618023" y="2398366"/>
                  <a:pt x="628420" y="2415154"/>
                  <a:pt x="632848" y="2431674"/>
                </a:cubicBezTo>
                <a:cubicBezTo>
                  <a:pt x="637276" y="2448203"/>
                  <a:pt x="644785" y="2465935"/>
                  <a:pt x="644785" y="2465935"/>
                </a:cubicBezTo>
                <a:cubicBezTo>
                  <a:pt x="644785" y="2465935"/>
                  <a:pt x="654123" y="2479516"/>
                  <a:pt x="667021" y="2492021"/>
                </a:cubicBezTo>
                <a:cubicBezTo>
                  <a:pt x="679826" y="2504460"/>
                  <a:pt x="696093" y="2515693"/>
                  <a:pt x="702928" y="2521247"/>
                </a:cubicBezTo>
                <a:cubicBezTo>
                  <a:pt x="715732" y="2531778"/>
                  <a:pt x="794092" y="2572797"/>
                  <a:pt x="794092" y="2572797"/>
                </a:cubicBezTo>
                <a:cubicBezTo>
                  <a:pt x="794092" y="2572797"/>
                  <a:pt x="843571" y="2602427"/>
                  <a:pt x="853390" y="2607992"/>
                </a:cubicBezTo>
                <a:cubicBezTo>
                  <a:pt x="858782" y="2611023"/>
                  <a:pt x="869081" y="2617821"/>
                  <a:pt x="881982" y="2622133"/>
                </a:cubicBezTo>
                <a:cubicBezTo>
                  <a:pt x="881403" y="2620497"/>
                  <a:pt x="878226" y="2611765"/>
                  <a:pt x="878226" y="2611765"/>
                </a:cubicBezTo>
                <a:lnTo>
                  <a:pt x="885351" y="2611765"/>
                </a:lnTo>
                <a:cubicBezTo>
                  <a:pt x="885351" y="2611765"/>
                  <a:pt x="888623" y="2620237"/>
                  <a:pt x="889875" y="2624020"/>
                </a:cubicBezTo>
                <a:cubicBezTo>
                  <a:pt x="898828" y="2625935"/>
                  <a:pt x="908357" y="2626724"/>
                  <a:pt x="918657" y="2623394"/>
                </a:cubicBezTo>
                <a:cubicBezTo>
                  <a:pt x="948211" y="2613883"/>
                  <a:pt x="1030902" y="2560302"/>
                  <a:pt x="1067386" y="2543253"/>
                </a:cubicBezTo>
                <a:cubicBezTo>
                  <a:pt x="1103967" y="2526195"/>
                  <a:pt x="1279650" y="2452427"/>
                  <a:pt x="1279650" y="2452418"/>
                </a:cubicBezTo>
                <a:lnTo>
                  <a:pt x="1262804" y="2417532"/>
                </a:lnTo>
                <a:lnTo>
                  <a:pt x="1228630" y="2404652"/>
                </a:lnTo>
                <a:cubicBezTo>
                  <a:pt x="1218425" y="2413557"/>
                  <a:pt x="1208896" y="2421941"/>
                  <a:pt x="1204852" y="2425079"/>
                </a:cubicBezTo>
                <a:cubicBezTo>
                  <a:pt x="1198017" y="2430345"/>
                  <a:pt x="1155275" y="2452418"/>
                  <a:pt x="1155275" y="2452418"/>
                </a:cubicBezTo>
                <a:lnTo>
                  <a:pt x="1154506" y="2447394"/>
                </a:lnTo>
                <a:cubicBezTo>
                  <a:pt x="1154506" y="2447394"/>
                  <a:pt x="1193878" y="2425483"/>
                  <a:pt x="1204852" y="2417850"/>
                </a:cubicBezTo>
                <a:cubicBezTo>
                  <a:pt x="1208896" y="2415029"/>
                  <a:pt x="1215634" y="2408309"/>
                  <a:pt x="1221891" y="2402129"/>
                </a:cubicBezTo>
                <a:lnTo>
                  <a:pt x="1192531" y="2391137"/>
                </a:lnTo>
                <a:cubicBezTo>
                  <a:pt x="1192531" y="2391137"/>
                  <a:pt x="1124182" y="2324530"/>
                  <a:pt x="1109839" y="2307848"/>
                </a:cubicBezTo>
                <a:cubicBezTo>
                  <a:pt x="1095495" y="2291165"/>
                  <a:pt x="993263" y="2207588"/>
                  <a:pt x="993263" y="2207588"/>
                </a:cubicBezTo>
                <a:lnTo>
                  <a:pt x="1001734" y="2197529"/>
                </a:lnTo>
                <a:cubicBezTo>
                  <a:pt x="1001734" y="2197529"/>
                  <a:pt x="1085389" y="2262084"/>
                  <a:pt x="1095592" y="2272962"/>
                </a:cubicBezTo>
                <a:cubicBezTo>
                  <a:pt x="1105797" y="2283839"/>
                  <a:pt x="1139970" y="2326013"/>
                  <a:pt x="1148537" y="2334879"/>
                </a:cubicBezTo>
                <a:cubicBezTo>
                  <a:pt x="1157106" y="2343735"/>
                  <a:pt x="1199558" y="2377303"/>
                  <a:pt x="1199462" y="2377303"/>
                </a:cubicBezTo>
                <a:cubicBezTo>
                  <a:pt x="1199462" y="2377303"/>
                  <a:pt x="1218040" y="2384542"/>
                  <a:pt x="1234021" y="2390501"/>
                </a:cubicBezTo>
                <a:cubicBezTo>
                  <a:pt x="1237776" y="2386563"/>
                  <a:pt x="1242975" y="2380769"/>
                  <a:pt x="1242975" y="2380759"/>
                </a:cubicBezTo>
                <a:lnTo>
                  <a:pt x="1276089" y="2380133"/>
                </a:lnTo>
                <a:cubicBezTo>
                  <a:pt x="1276089" y="2380133"/>
                  <a:pt x="1291299" y="2362864"/>
                  <a:pt x="1296882" y="2357500"/>
                </a:cubicBezTo>
                <a:cubicBezTo>
                  <a:pt x="1302464" y="2352149"/>
                  <a:pt x="1319118" y="2341473"/>
                  <a:pt x="1319118" y="2341473"/>
                </a:cubicBezTo>
                <a:cubicBezTo>
                  <a:pt x="1319118" y="2341473"/>
                  <a:pt x="1340297" y="2340000"/>
                  <a:pt x="1354352" y="2338960"/>
                </a:cubicBezTo>
                <a:cubicBezTo>
                  <a:pt x="1340393" y="2286844"/>
                  <a:pt x="1321238" y="2219968"/>
                  <a:pt x="1309012" y="2209475"/>
                </a:cubicBezTo>
                <a:cubicBezTo>
                  <a:pt x="1290722" y="2193794"/>
                  <a:pt x="1248750" y="2185804"/>
                  <a:pt x="1226897" y="2159186"/>
                </a:cubicBezTo>
                <a:cubicBezTo>
                  <a:pt x="1204949" y="2132570"/>
                  <a:pt x="1152869" y="2053266"/>
                  <a:pt x="1152869" y="2053276"/>
                </a:cubicBezTo>
                <a:cubicBezTo>
                  <a:pt x="1152869" y="2053276"/>
                  <a:pt x="1144398" y="2027747"/>
                  <a:pt x="1139393" y="2008647"/>
                </a:cubicBezTo>
                <a:cubicBezTo>
                  <a:pt x="1134387" y="1989539"/>
                  <a:pt x="1148055" y="1961131"/>
                  <a:pt x="1137852" y="1942014"/>
                </a:cubicBezTo>
                <a:cubicBezTo>
                  <a:pt x="1127552" y="1922894"/>
                  <a:pt x="1022817" y="1820383"/>
                  <a:pt x="1022817" y="1820383"/>
                </a:cubicBezTo>
                <a:lnTo>
                  <a:pt x="940509" y="1805923"/>
                </a:lnTo>
                <a:lnTo>
                  <a:pt x="938296" y="1796808"/>
                </a:lnTo>
                <a:lnTo>
                  <a:pt x="986332" y="1803729"/>
                </a:lnTo>
                <a:lnTo>
                  <a:pt x="1018869" y="1810323"/>
                </a:lnTo>
                <a:cubicBezTo>
                  <a:pt x="1018869" y="1810323"/>
                  <a:pt x="1012227" y="1787489"/>
                  <a:pt x="1005971" y="1768842"/>
                </a:cubicBezTo>
                <a:cubicBezTo>
                  <a:pt x="999617" y="1750196"/>
                  <a:pt x="1001157" y="1708186"/>
                  <a:pt x="1001157" y="1708186"/>
                </a:cubicBezTo>
                <a:lnTo>
                  <a:pt x="1007702" y="1706925"/>
                </a:lnTo>
                <a:cubicBezTo>
                  <a:pt x="1007702" y="1706925"/>
                  <a:pt x="1007221" y="1743834"/>
                  <a:pt x="1009532" y="1756578"/>
                </a:cubicBezTo>
                <a:cubicBezTo>
                  <a:pt x="1011842" y="1769334"/>
                  <a:pt x="1024548" y="1807502"/>
                  <a:pt x="1024548" y="1807502"/>
                </a:cubicBezTo>
                <a:lnTo>
                  <a:pt x="1082885" y="1860930"/>
                </a:lnTo>
                <a:lnTo>
                  <a:pt x="1100695" y="1875388"/>
                </a:lnTo>
                <a:lnTo>
                  <a:pt x="1094148" y="1845845"/>
                </a:lnTo>
                <a:lnTo>
                  <a:pt x="1093185" y="1794612"/>
                </a:lnTo>
                <a:lnTo>
                  <a:pt x="1087025" y="1762557"/>
                </a:lnTo>
                <a:lnTo>
                  <a:pt x="1090587" y="1761296"/>
                </a:lnTo>
                <a:lnTo>
                  <a:pt x="1098192" y="1793987"/>
                </a:lnTo>
                <a:lnTo>
                  <a:pt x="1099539" y="1844901"/>
                </a:lnTo>
                <a:lnTo>
                  <a:pt x="1104930" y="1874752"/>
                </a:lnTo>
                <a:lnTo>
                  <a:pt x="1126301" y="1904933"/>
                </a:lnTo>
                <a:lnTo>
                  <a:pt x="1139008" y="1876958"/>
                </a:lnTo>
                <a:lnTo>
                  <a:pt x="1142762" y="1860611"/>
                </a:lnTo>
                <a:lnTo>
                  <a:pt x="1132654" y="1824473"/>
                </a:lnTo>
                <a:lnTo>
                  <a:pt x="1136216" y="1795557"/>
                </a:lnTo>
                <a:lnTo>
                  <a:pt x="1142570" y="1798694"/>
                </a:lnTo>
                <a:lnTo>
                  <a:pt x="1138623" y="1824473"/>
                </a:lnTo>
                <a:cubicBezTo>
                  <a:pt x="1138623" y="1824473"/>
                  <a:pt x="1156913" y="1868121"/>
                  <a:pt x="1145554" y="1887960"/>
                </a:cubicBezTo>
                <a:cubicBezTo>
                  <a:pt x="1134195" y="1907791"/>
                  <a:pt x="1131883" y="1915618"/>
                  <a:pt x="1131883" y="1915618"/>
                </a:cubicBezTo>
                <a:lnTo>
                  <a:pt x="1145169" y="1925667"/>
                </a:lnTo>
                <a:cubicBezTo>
                  <a:pt x="1145169" y="1925667"/>
                  <a:pt x="1148731" y="1968698"/>
                  <a:pt x="1155275" y="2002670"/>
                </a:cubicBezTo>
                <a:cubicBezTo>
                  <a:pt x="1161823" y="2036650"/>
                  <a:pt x="1191760" y="2079979"/>
                  <a:pt x="1191760" y="2079989"/>
                </a:cubicBezTo>
                <a:lnTo>
                  <a:pt x="1184252" y="2038499"/>
                </a:lnTo>
                <a:lnTo>
                  <a:pt x="1188006" y="2029700"/>
                </a:lnTo>
                <a:lnTo>
                  <a:pt x="1180113" y="1992928"/>
                </a:lnTo>
                <a:lnTo>
                  <a:pt x="1183481" y="1989789"/>
                </a:lnTo>
                <a:lnTo>
                  <a:pt x="1193108" y="2030962"/>
                </a:lnTo>
                <a:lnTo>
                  <a:pt x="1190221" y="2042274"/>
                </a:lnTo>
                <a:lnTo>
                  <a:pt x="1197729" y="2082501"/>
                </a:lnTo>
                <a:cubicBezTo>
                  <a:pt x="1197729" y="2082501"/>
                  <a:pt x="1201195" y="2105096"/>
                  <a:pt x="1222470" y="2126813"/>
                </a:cubicBezTo>
                <a:cubicBezTo>
                  <a:pt x="1243840" y="2148539"/>
                  <a:pt x="1289469" y="2151486"/>
                  <a:pt x="1317290" y="2186535"/>
                </a:cubicBezTo>
                <a:cubicBezTo>
                  <a:pt x="1332982" y="2206318"/>
                  <a:pt x="1343571" y="2227698"/>
                  <a:pt x="1352811" y="2251591"/>
                </a:cubicBezTo>
                <a:cubicBezTo>
                  <a:pt x="1355218" y="2250725"/>
                  <a:pt x="1356469" y="2249772"/>
                  <a:pt x="1358395" y="2250021"/>
                </a:cubicBezTo>
                <a:cubicBezTo>
                  <a:pt x="1363497" y="2250706"/>
                  <a:pt x="1373411" y="2261642"/>
                  <a:pt x="1373411" y="2261651"/>
                </a:cubicBezTo>
                <a:cubicBezTo>
                  <a:pt x="1373411" y="2261651"/>
                  <a:pt x="1384193" y="2260159"/>
                  <a:pt x="1390065" y="2260072"/>
                </a:cubicBezTo>
                <a:cubicBezTo>
                  <a:pt x="1396034" y="2259994"/>
                  <a:pt x="1402965" y="2252843"/>
                  <a:pt x="1402965" y="2252843"/>
                </a:cubicBezTo>
                <a:lnTo>
                  <a:pt x="1392665" y="2196903"/>
                </a:lnTo>
                <a:lnTo>
                  <a:pt x="1396034" y="2199108"/>
                </a:lnTo>
                <a:cubicBezTo>
                  <a:pt x="1396034" y="2199108"/>
                  <a:pt x="1403447" y="2242792"/>
                  <a:pt x="1407586" y="2254103"/>
                </a:cubicBezTo>
                <a:cubicBezTo>
                  <a:pt x="1411629" y="2265414"/>
                  <a:pt x="1436273" y="2273991"/>
                  <a:pt x="1446381" y="2272336"/>
                </a:cubicBezTo>
                <a:cubicBezTo>
                  <a:pt x="1456199" y="2270738"/>
                  <a:pt x="1530131" y="2199415"/>
                  <a:pt x="1530131" y="2199415"/>
                </a:cubicBezTo>
                <a:cubicBezTo>
                  <a:pt x="1530131" y="2199415"/>
                  <a:pt x="1536869" y="2194555"/>
                  <a:pt x="1541395" y="2191243"/>
                </a:cubicBezTo>
                <a:cubicBezTo>
                  <a:pt x="1532153" y="2180750"/>
                  <a:pt x="1521949" y="2169391"/>
                  <a:pt x="1516846" y="2162642"/>
                </a:cubicBezTo>
                <a:cubicBezTo>
                  <a:pt x="1475548" y="2108176"/>
                  <a:pt x="1429439" y="1994950"/>
                  <a:pt x="1384578" y="1873809"/>
                </a:cubicBezTo>
                <a:cubicBezTo>
                  <a:pt x="1377744" y="1874946"/>
                  <a:pt x="1363785" y="1876717"/>
                  <a:pt x="1357336" y="1877584"/>
                </a:cubicBezTo>
                <a:cubicBezTo>
                  <a:pt x="1349443" y="1878652"/>
                  <a:pt x="1344918" y="1885130"/>
                  <a:pt x="1344918" y="1885130"/>
                </a:cubicBezTo>
                <a:lnTo>
                  <a:pt x="1316712" y="1914674"/>
                </a:lnTo>
                <a:lnTo>
                  <a:pt x="1291299" y="1968727"/>
                </a:lnTo>
                <a:lnTo>
                  <a:pt x="1287928" y="1957098"/>
                </a:lnTo>
                <a:lnTo>
                  <a:pt x="1316328" y="1906810"/>
                </a:lnTo>
                <a:lnTo>
                  <a:pt x="1338949" y="1881038"/>
                </a:lnTo>
                <a:cubicBezTo>
                  <a:pt x="1338949" y="1881038"/>
                  <a:pt x="1321621" y="1865916"/>
                  <a:pt x="1313536" y="1861873"/>
                </a:cubicBezTo>
                <a:cubicBezTo>
                  <a:pt x="1305449" y="1857819"/>
                  <a:pt x="1296882" y="1854325"/>
                  <a:pt x="1296882" y="1854325"/>
                </a:cubicBezTo>
                <a:cubicBezTo>
                  <a:pt x="1296882" y="1854325"/>
                  <a:pt x="1278399" y="1860313"/>
                  <a:pt x="1273874" y="1861237"/>
                </a:cubicBezTo>
                <a:cubicBezTo>
                  <a:pt x="1269350" y="1862171"/>
                  <a:pt x="1245284" y="1854325"/>
                  <a:pt x="1245284" y="1854325"/>
                </a:cubicBezTo>
                <a:lnTo>
                  <a:pt x="1244706" y="1848983"/>
                </a:lnTo>
                <a:cubicBezTo>
                  <a:pt x="1244706" y="1848983"/>
                  <a:pt x="1269541" y="1854056"/>
                  <a:pt x="1277051" y="1854952"/>
                </a:cubicBezTo>
                <a:cubicBezTo>
                  <a:pt x="1284463" y="1855857"/>
                  <a:pt x="1293128" y="1847096"/>
                  <a:pt x="1293128" y="1847096"/>
                </a:cubicBezTo>
                <a:cubicBezTo>
                  <a:pt x="1293128" y="1847096"/>
                  <a:pt x="1282827" y="1809081"/>
                  <a:pt x="1277243" y="1795557"/>
                </a:cubicBezTo>
                <a:cubicBezTo>
                  <a:pt x="1271661" y="1782031"/>
                  <a:pt x="1257029" y="1749042"/>
                  <a:pt x="1257029" y="1749042"/>
                </a:cubicBezTo>
                <a:lnTo>
                  <a:pt x="1264537" y="1752498"/>
                </a:lnTo>
                <a:cubicBezTo>
                  <a:pt x="1264537" y="1752498"/>
                  <a:pt x="1280902" y="1784910"/>
                  <a:pt x="1286774" y="1799330"/>
                </a:cubicBezTo>
                <a:cubicBezTo>
                  <a:pt x="1292646" y="1813741"/>
                  <a:pt x="1302079" y="1848357"/>
                  <a:pt x="1302079" y="1848357"/>
                </a:cubicBezTo>
                <a:cubicBezTo>
                  <a:pt x="1302079" y="1848357"/>
                  <a:pt x="1311899" y="1847288"/>
                  <a:pt x="1322681" y="1852756"/>
                </a:cubicBezTo>
                <a:cubicBezTo>
                  <a:pt x="1333462" y="1858214"/>
                  <a:pt x="1342705" y="1871932"/>
                  <a:pt x="1342705" y="1871923"/>
                </a:cubicBezTo>
                <a:cubicBezTo>
                  <a:pt x="1342705" y="1871923"/>
                  <a:pt x="1351946" y="1870604"/>
                  <a:pt x="1360128" y="1864067"/>
                </a:cubicBezTo>
                <a:cubicBezTo>
                  <a:pt x="1367059" y="1858503"/>
                  <a:pt x="1374760" y="1855982"/>
                  <a:pt x="1377552" y="1854952"/>
                </a:cubicBezTo>
                <a:cubicBezTo>
                  <a:pt x="1373219" y="1843092"/>
                  <a:pt x="1368983" y="1831049"/>
                  <a:pt x="1364747" y="1819131"/>
                </a:cubicBezTo>
                <a:lnTo>
                  <a:pt x="1343667" y="1774185"/>
                </a:lnTo>
                <a:lnTo>
                  <a:pt x="1323259" y="1755009"/>
                </a:lnTo>
                <a:cubicBezTo>
                  <a:pt x="1323259" y="1755009"/>
                  <a:pt x="1280902" y="1734745"/>
                  <a:pt x="1261168" y="1728613"/>
                </a:cubicBezTo>
                <a:cubicBezTo>
                  <a:pt x="1251830" y="1725697"/>
                  <a:pt x="1243743" y="1720230"/>
                  <a:pt x="1237776" y="1715415"/>
                </a:cubicBezTo>
                <a:cubicBezTo>
                  <a:pt x="1211399" y="1706762"/>
                  <a:pt x="1183290" y="1697789"/>
                  <a:pt x="1172700" y="1693092"/>
                </a:cubicBezTo>
                <a:cubicBezTo>
                  <a:pt x="1141126" y="1679095"/>
                  <a:pt x="1081056" y="1594219"/>
                  <a:pt x="1051791" y="1581839"/>
                </a:cubicBezTo>
                <a:cubicBezTo>
                  <a:pt x="1022432" y="1569459"/>
                  <a:pt x="950713" y="1574071"/>
                  <a:pt x="909128" y="1629922"/>
                </a:cubicBezTo>
                <a:cubicBezTo>
                  <a:pt x="879766" y="1669421"/>
                  <a:pt x="817194" y="1752862"/>
                  <a:pt x="804006" y="1792101"/>
                </a:cubicBezTo>
                <a:cubicBezTo>
                  <a:pt x="797076" y="1812836"/>
                  <a:pt x="773106" y="1834591"/>
                  <a:pt x="760206" y="1863443"/>
                </a:cubicBezTo>
                <a:cubicBezTo>
                  <a:pt x="747211" y="1892484"/>
                  <a:pt x="741337" y="1920017"/>
                  <a:pt x="741337" y="1920017"/>
                </a:cubicBezTo>
                <a:lnTo>
                  <a:pt x="734408" y="1911843"/>
                </a:lnTo>
                <a:lnTo>
                  <a:pt x="745767" y="1877901"/>
                </a:lnTo>
                <a:cubicBezTo>
                  <a:pt x="745767" y="1877901"/>
                  <a:pt x="725359" y="1909987"/>
                  <a:pt x="712651" y="1939818"/>
                </a:cubicBezTo>
                <a:cubicBezTo>
                  <a:pt x="699944" y="1969583"/>
                  <a:pt x="680885" y="2027814"/>
                  <a:pt x="680885" y="2027814"/>
                </a:cubicBezTo>
                <a:lnTo>
                  <a:pt x="679536" y="2026553"/>
                </a:lnTo>
                <a:cubicBezTo>
                  <a:pt x="679536" y="2026553"/>
                  <a:pt x="696480" y="1957233"/>
                  <a:pt x="709475" y="1927246"/>
                </a:cubicBezTo>
                <a:cubicBezTo>
                  <a:pt x="721508" y="1899349"/>
                  <a:pt x="739991" y="1875157"/>
                  <a:pt x="761168" y="1840503"/>
                </a:cubicBezTo>
                <a:cubicBezTo>
                  <a:pt x="782347" y="1805838"/>
                  <a:pt x="801792" y="1765762"/>
                  <a:pt x="823068" y="1717611"/>
                </a:cubicBezTo>
                <a:cubicBezTo>
                  <a:pt x="844341" y="1669459"/>
                  <a:pt x="848866" y="1646895"/>
                  <a:pt x="848866" y="1646895"/>
                </a:cubicBezTo>
                <a:cubicBezTo>
                  <a:pt x="848866" y="1646895"/>
                  <a:pt x="835581" y="1649484"/>
                  <a:pt x="814787" y="1654750"/>
                </a:cubicBezTo>
                <a:cubicBezTo>
                  <a:pt x="786776" y="1661854"/>
                  <a:pt x="745093" y="1673868"/>
                  <a:pt x="703891" y="1691841"/>
                </a:cubicBezTo>
                <a:cubicBezTo>
                  <a:pt x="680403" y="1702084"/>
                  <a:pt x="634292" y="1704720"/>
                  <a:pt x="634292" y="1704720"/>
                </a:cubicBezTo>
                <a:cubicBezTo>
                  <a:pt x="634292" y="1704720"/>
                  <a:pt x="552660" y="1706077"/>
                  <a:pt x="543032" y="1712894"/>
                </a:cubicBezTo>
                <a:cubicBezTo>
                  <a:pt x="527631" y="1723830"/>
                  <a:pt x="494611" y="1769190"/>
                  <a:pt x="491918" y="1783302"/>
                </a:cubicBezTo>
                <a:cubicBezTo>
                  <a:pt x="488836" y="1799099"/>
                  <a:pt x="496055" y="1854961"/>
                  <a:pt x="496055" y="1854952"/>
                </a:cubicBezTo>
                <a:cubicBezTo>
                  <a:pt x="496055" y="1854952"/>
                  <a:pt x="502795" y="1878093"/>
                  <a:pt x="516657" y="1903989"/>
                </a:cubicBezTo>
                <a:cubicBezTo>
                  <a:pt x="530519" y="1929875"/>
                  <a:pt x="551216" y="1961190"/>
                  <a:pt x="551216" y="1961190"/>
                </a:cubicBezTo>
                <a:lnTo>
                  <a:pt x="550542" y="1967157"/>
                </a:lnTo>
                <a:cubicBezTo>
                  <a:pt x="550542" y="1967157"/>
                  <a:pt x="526571" y="1932685"/>
                  <a:pt x="512903" y="1908696"/>
                </a:cubicBezTo>
                <a:cubicBezTo>
                  <a:pt x="499232" y="1884716"/>
                  <a:pt x="495863" y="1871296"/>
                  <a:pt x="495863" y="1871296"/>
                </a:cubicBezTo>
                <a:lnTo>
                  <a:pt x="485564" y="1991040"/>
                </a:lnTo>
                <a:lnTo>
                  <a:pt x="481328" y="1986324"/>
                </a:lnTo>
                <a:cubicBezTo>
                  <a:pt x="481328" y="1986324"/>
                  <a:pt x="490762" y="1882108"/>
                  <a:pt x="490087" y="1860930"/>
                </a:cubicBezTo>
                <a:cubicBezTo>
                  <a:pt x="489414" y="1840503"/>
                  <a:pt x="487585" y="1789693"/>
                  <a:pt x="485564" y="1790213"/>
                </a:cubicBezTo>
                <a:cubicBezTo>
                  <a:pt x="471796" y="1793593"/>
                  <a:pt x="434543" y="1862816"/>
                  <a:pt x="434543" y="1862816"/>
                </a:cubicBezTo>
                <a:cubicBezTo>
                  <a:pt x="434543" y="1862816"/>
                  <a:pt x="418948" y="1886314"/>
                  <a:pt x="409995" y="1923154"/>
                </a:cubicBezTo>
                <a:cubicBezTo>
                  <a:pt x="400946" y="1959996"/>
                  <a:pt x="401717" y="1998626"/>
                  <a:pt x="398443" y="2010216"/>
                </a:cubicBezTo>
                <a:cubicBezTo>
                  <a:pt x="393918" y="2026438"/>
                  <a:pt x="343091" y="2129324"/>
                  <a:pt x="343091" y="2129334"/>
                </a:cubicBezTo>
                <a:lnTo>
                  <a:pt x="262421" y="2298413"/>
                </a:lnTo>
                <a:lnTo>
                  <a:pt x="340396" y="2125869"/>
                </a:lnTo>
                <a:lnTo>
                  <a:pt x="393727" y="2008013"/>
                </a:lnTo>
                <a:lnTo>
                  <a:pt x="405182" y="1921904"/>
                </a:lnTo>
                <a:cubicBezTo>
                  <a:pt x="405182" y="1921904"/>
                  <a:pt x="427131" y="1867370"/>
                  <a:pt x="424820" y="1864067"/>
                </a:cubicBezTo>
                <a:cubicBezTo>
                  <a:pt x="422605" y="1860852"/>
                  <a:pt x="363596" y="1878901"/>
                  <a:pt x="360612" y="1883244"/>
                </a:cubicBezTo>
                <a:cubicBezTo>
                  <a:pt x="357050" y="1888432"/>
                  <a:pt x="301119" y="1984754"/>
                  <a:pt x="301119" y="1984754"/>
                </a:cubicBezTo>
                <a:lnTo>
                  <a:pt x="297944" y="1981617"/>
                </a:lnTo>
                <a:cubicBezTo>
                  <a:pt x="297944" y="1981617"/>
                  <a:pt x="356471" y="1884390"/>
                  <a:pt x="355220" y="1881357"/>
                </a:cubicBezTo>
                <a:cubicBezTo>
                  <a:pt x="354451" y="1879470"/>
                  <a:pt x="337219" y="1872991"/>
                  <a:pt x="320565" y="1870989"/>
                </a:cubicBezTo>
                <a:cubicBezTo>
                  <a:pt x="304488" y="1869045"/>
                  <a:pt x="288990" y="1871296"/>
                  <a:pt x="288990" y="1871296"/>
                </a:cubicBezTo>
                <a:cubicBezTo>
                  <a:pt x="288990" y="1871296"/>
                  <a:pt x="271278" y="1886603"/>
                  <a:pt x="257224" y="1897702"/>
                </a:cubicBezTo>
                <a:cubicBezTo>
                  <a:pt x="248752" y="1904422"/>
                  <a:pt x="231521" y="1910583"/>
                  <a:pt x="231521" y="1910583"/>
                </a:cubicBezTo>
                <a:lnTo>
                  <a:pt x="212461" y="1934784"/>
                </a:lnTo>
                <a:lnTo>
                  <a:pt x="210246" y="1931953"/>
                </a:lnTo>
                <a:lnTo>
                  <a:pt x="229306" y="1905240"/>
                </a:lnTo>
                <a:cubicBezTo>
                  <a:pt x="229306" y="1905240"/>
                  <a:pt x="242975" y="1900773"/>
                  <a:pt x="255683" y="1891099"/>
                </a:cubicBezTo>
                <a:cubicBezTo>
                  <a:pt x="268293" y="1881424"/>
                  <a:pt x="280327" y="1870363"/>
                  <a:pt x="281290" y="1865010"/>
                </a:cubicBezTo>
                <a:cubicBezTo>
                  <a:pt x="282445" y="1858744"/>
                  <a:pt x="274359" y="1858725"/>
                  <a:pt x="274359" y="1858725"/>
                </a:cubicBezTo>
                <a:lnTo>
                  <a:pt x="274070" y="1855269"/>
                </a:lnTo>
                <a:lnTo>
                  <a:pt x="290339" y="1856531"/>
                </a:lnTo>
                <a:cubicBezTo>
                  <a:pt x="290339" y="1856531"/>
                  <a:pt x="339722" y="1860457"/>
                  <a:pt x="356376" y="1865954"/>
                </a:cubicBezTo>
                <a:cubicBezTo>
                  <a:pt x="377651" y="1859543"/>
                  <a:pt x="394208" y="1854027"/>
                  <a:pt x="430789" y="1847413"/>
                </a:cubicBezTo>
                <a:cubicBezTo>
                  <a:pt x="433290" y="1846952"/>
                  <a:pt x="445325" y="1833638"/>
                  <a:pt x="457165" y="1814097"/>
                </a:cubicBezTo>
                <a:cubicBezTo>
                  <a:pt x="465828" y="1799878"/>
                  <a:pt x="474588" y="1782887"/>
                  <a:pt x="482387" y="1766639"/>
                </a:cubicBezTo>
                <a:cubicBezTo>
                  <a:pt x="496055" y="1737893"/>
                  <a:pt x="506454" y="1711469"/>
                  <a:pt x="505395" y="1708186"/>
                </a:cubicBezTo>
                <a:cubicBezTo>
                  <a:pt x="502409" y="1699013"/>
                  <a:pt x="438875" y="1703498"/>
                  <a:pt x="394112" y="1700321"/>
                </a:cubicBezTo>
                <a:cubicBezTo>
                  <a:pt x="366099" y="1698338"/>
                  <a:pt x="339722" y="1690349"/>
                  <a:pt x="322683" y="1687442"/>
                </a:cubicBezTo>
                <a:cubicBezTo>
                  <a:pt x="312286" y="1685650"/>
                  <a:pt x="304681" y="1688066"/>
                  <a:pt x="304681" y="1688066"/>
                </a:cubicBezTo>
                <a:cubicBezTo>
                  <a:pt x="304681" y="1688066"/>
                  <a:pt x="275609" y="1652564"/>
                  <a:pt x="260014" y="1639664"/>
                </a:cubicBezTo>
                <a:cubicBezTo>
                  <a:pt x="255395" y="1635794"/>
                  <a:pt x="236334" y="1620528"/>
                  <a:pt x="227670" y="1616724"/>
                </a:cubicBezTo>
                <a:cubicBezTo>
                  <a:pt x="207551" y="1607850"/>
                  <a:pt x="187817" y="1612325"/>
                  <a:pt x="187817" y="1612325"/>
                </a:cubicBezTo>
                <a:cubicBezTo>
                  <a:pt x="187817" y="1612325"/>
                  <a:pt x="208321" y="1594469"/>
                  <a:pt x="228921" y="1603527"/>
                </a:cubicBezTo>
                <a:cubicBezTo>
                  <a:pt x="265598" y="1619651"/>
                  <a:pt x="302563" y="1665570"/>
                  <a:pt x="314598" y="1667015"/>
                </a:cubicBezTo>
                <a:cubicBezTo>
                  <a:pt x="400658" y="1677305"/>
                  <a:pt x="502891" y="1677246"/>
                  <a:pt x="530711" y="1679586"/>
                </a:cubicBezTo>
                <a:cubicBezTo>
                  <a:pt x="558532" y="1681915"/>
                  <a:pt x="663556" y="1676294"/>
                  <a:pt x="679729" y="1674551"/>
                </a:cubicBezTo>
                <a:cubicBezTo>
                  <a:pt x="695805" y="1672818"/>
                  <a:pt x="750291" y="1660275"/>
                  <a:pt x="746537" y="1643756"/>
                </a:cubicBezTo>
                <a:cubicBezTo>
                  <a:pt x="742781" y="1627227"/>
                  <a:pt x="722759" y="1623743"/>
                  <a:pt x="703506" y="1614838"/>
                </a:cubicBezTo>
                <a:cubicBezTo>
                  <a:pt x="674531" y="1601439"/>
                  <a:pt x="635159" y="1533475"/>
                  <a:pt x="611286" y="1510497"/>
                </a:cubicBezTo>
                <a:cubicBezTo>
                  <a:pt x="590492" y="1490465"/>
                  <a:pt x="496731" y="1426747"/>
                  <a:pt x="473049" y="1419353"/>
                </a:cubicBezTo>
                <a:cubicBezTo>
                  <a:pt x="434543" y="1407368"/>
                  <a:pt x="429825" y="1410594"/>
                  <a:pt x="409610" y="1420923"/>
                </a:cubicBezTo>
                <a:cubicBezTo>
                  <a:pt x="396422" y="1427632"/>
                  <a:pt x="375436" y="1455356"/>
                  <a:pt x="369950" y="1464608"/>
                </a:cubicBezTo>
                <a:cubicBezTo>
                  <a:pt x="358397" y="1483880"/>
                  <a:pt x="346845" y="1502883"/>
                  <a:pt x="341551" y="1527776"/>
                </a:cubicBezTo>
                <a:cubicBezTo>
                  <a:pt x="337412" y="1547280"/>
                  <a:pt x="344824" y="1583948"/>
                  <a:pt x="345883" y="1610122"/>
                </a:cubicBezTo>
                <a:cubicBezTo>
                  <a:pt x="346653" y="1628392"/>
                  <a:pt x="333176" y="1656011"/>
                  <a:pt x="333176" y="1656011"/>
                </a:cubicBezTo>
                <a:cubicBezTo>
                  <a:pt x="333176" y="1656011"/>
                  <a:pt x="342994" y="1628095"/>
                  <a:pt x="338374" y="1597241"/>
                </a:cubicBezTo>
                <a:cubicBezTo>
                  <a:pt x="333176" y="1562557"/>
                  <a:pt x="332117" y="1547482"/>
                  <a:pt x="334812" y="1527468"/>
                </a:cubicBezTo>
                <a:cubicBezTo>
                  <a:pt x="337604" y="1506694"/>
                  <a:pt x="365328" y="1450717"/>
                  <a:pt x="363596" y="1447318"/>
                </a:cubicBezTo>
                <a:cubicBezTo>
                  <a:pt x="361478" y="1443304"/>
                  <a:pt x="322971" y="1464289"/>
                  <a:pt x="306029" y="1469632"/>
                </a:cubicBezTo>
                <a:cubicBezTo>
                  <a:pt x="289086" y="1474986"/>
                  <a:pt x="251062" y="1479374"/>
                  <a:pt x="215252" y="1487239"/>
                </a:cubicBezTo>
                <a:cubicBezTo>
                  <a:pt x="209284" y="1488548"/>
                  <a:pt x="188876" y="1535217"/>
                  <a:pt x="168564" y="1560469"/>
                </a:cubicBezTo>
                <a:cubicBezTo>
                  <a:pt x="149984" y="1583581"/>
                  <a:pt x="117929" y="1601718"/>
                  <a:pt x="107724" y="1595037"/>
                </a:cubicBezTo>
                <a:cubicBezTo>
                  <a:pt x="102045" y="1591340"/>
                  <a:pt x="142764" y="1586815"/>
                  <a:pt x="164425" y="1556069"/>
                </a:cubicBezTo>
                <a:cubicBezTo>
                  <a:pt x="184640" y="1527430"/>
                  <a:pt x="203700" y="1492092"/>
                  <a:pt x="200908" y="1485035"/>
                </a:cubicBezTo>
                <a:cubicBezTo>
                  <a:pt x="197925" y="1477353"/>
                  <a:pt x="152584" y="1483639"/>
                  <a:pt x="129384" y="1475610"/>
                </a:cubicBezTo>
                <a:cubicBezTo>
                  <a:pt x="124955" y="1474081"/>
                  <a:pt x="112730" y="1461036"/>
                  <a:pt x="107724" y="1453604"/>
                </a:cubicBezTo>
                <a:cubicBezTo>
                  <a:pt x="104258" y="1448415"/>
                  <a:pt x="95211" y="1448309"/>
                  <a:pt x="91071" y="1447318"/>
                </a:cubicBezTo>
                <a:cubicBezTo>
                  <a:pt x="81925" y="1445143"/>
                  <a:pt x="110130" y="1445441"/>
                  <a:pt x="110130" y="1445432"/>
                </a:cubicBezTo>
                <a:cubicBezTo>
                  <a:pt x="110130" y="1445432"/>
                  <a:pt x="122165" y="1470509"/>
                  <a:pt x="134294" y="1471211"/>
                </a:cubicBezTo>
                <a:cubicBezTo>
                  <a:pt x="141223" y="1471606"/>
                  <a:pt x="184833" y="1468708"/>
                  <a:pt x="224493" y="1468064"/>
                </a:cubicBezTo>
                <a:cubicBezTo>
                  <a:pt x="254336" y="1467582"/>
                  <a:pt x="280808" y="1464800"/>
                  <a:pt x="286391" y="1464289"/>
                </a:cubicBezTo>
                <a:cubicBezTo>
                  <a:pt x="301504" y="1462923"/>
                  <a:pt x="321624" y="1458360"/>
                  <a:pt x="320950" y="1450774"/>
                </a:cubicBezTo>
                <a:cubicBezTo>
                  <a:pt x="320276" y="1443198"/>
                  <a:pt x="308532" y="1442477"/>
                  <a:pt x="299291" y="1436326"/>
                </a:cubicBezTo>
                <a:cubicBezTo>
                  <a:pt x="289857" y="1430029"/>
                  <a:pt x="263673" y="1394845"/>
                  <a:pt x="253277" y="1386980"/>
                </a:cubicBezTo>
                <a:cubicBezTo>
                  <a:pt x="237008" y="1374648"/>
                  <a:pt x="224975" y="1368315"/>
                  <a:pt x="214770" y="1366861"/>
                </a:cubicBezTo>
                <a:cubicBezTo>
                  <a:pt x="206685" y="1365705"/>
                  <a:pt x="186084" y="1369632"/>
                  <a:pt x="168371" y="1374726"/>
                </a:cubicBezTo>
                <a:cubicBezTo>
                  <a:pt x="146712" y="1380963"/>
                  <a:pt x="126399" y="1389492"/>
                  <a:pt x="126399" y="1389492"/>
                </a:cubicBezTo>
                <a:cubicBezTo>
                  <a:pt x="126399" y="1389492"/>
                  <a:pt x="129769" y="1374686"/>
                  <a:pt x="143630" y="1368121"/>
                </a:cubicBezTo>
                <a:cubicBezTo>
                  <a:pt x="157492" y="1361556"/>
                  <a:pt x="203411" y="1361729"/>
                  <a:pt x="204085" y="1355550"/>
                </a:cubicBezTo>
                <a:cubicBezTo>
                  <a:pt x="204856" y="1349370"/>
                  <a:pt x="167986" y="1310296"/>
                  <a:pt x="167986" y="1310296"/>
                </a:cubicBezTo>
                <a:lnTo>
                  <a:pt x="175110" y="1302748"/>
                </a:lnTo>
                <a:cubicBezTo>
                  <a:pt x="175110" y="1302748"/>
                  <a:pt x="181463" y="1315677"/>
                  <a:pt x="190800" y="1326631"/>
                </a:cubicBezTo>
                <a:cubicBezTo>
                  <a:pt x="201967" y="1339772"/>
                  <a:pt x="216792" y="1351507"/>
                  <a:pt x="221798" y="1353980"/>
                </a:cubicBezTo>
                <a:cubicBezTo>
                  <a:pt x="230846" y="1358524"/>
                  <a:pt x="253277" y="1372433"/>
                  <a:pt x="268775" y="1385411"/>
                </a:cubicBezTo>
                <a:cubicBezTo>
                  <a:pt x="280039" y="1394874"/>
                  <a:pt x="287355" y="1416774"/>
                  <a:pt x="309014" y="1425322"/>
                </a:cubicBezTo>
                <a:cubicBezTo>
                  <a:pt x="326340" y="1432177"/>
                  <a:pt x="357530" y="1426929"/>
                  <a:pt x="377651" y="1417149"/>
                </a:cubicBezTo>
                <a:cubicBezTo>
                  <a:pt x="397769" y="1407368"/>
                  <a:pt x="448213" y="1383206"/>
                  <a:pt x="448213" y="1383206"/>
                </a:cubicBezTo>
                <a:lnTo>
                  <a:pt x="491724" y="1400803"/>
                </a:lnTo>
                <a:cubicBezTo>
                  <a:pt x="491724" y="1400803"/>
                  <a:pt x="471316" y="1387605"/>
                  <a:pt x="446479" y="1360575"/>
                </a:cubicBezTo>
                <a:cubicBezTo>
                  <a:pt x="421548" y="1333553"/>
                  <a:pt x="388336" y="1286721"/>
                  <a:pt x="388336" y="1286721"/>
                </a:cubicBezTo>
                <a:lnTo>
                  <a:pt x="405566" y="1276660"/>
                </a:lnTo>
                <a:cubicBezTo>
                  <a:pt x="405566" y="1276660"/>
                  <a:pt x="427612" y="1314233"/>
                  <a:pt x="444072" y="1330405"/>
                </a:cubicBezTo>
                <a:cubicBezTo>
                  <a:pt x="460534" y="1346578"/>
                  <a:pt x="509437" y="1403701"/>
                  <a:pt x="536103" y="1419662"/>
                </a:cubicBezTo>
                <a:cubicBezTo>
                  <a:pt x="581828" y="1447020"/>
                  <a:pt x="629574" y="1495134"/>
                  <a:pt x="656048" y="1515840"/>
                </a:cubicBezTo>
                <a:cubicBezTo>
                  <a:pt x="672028" y="1528336"/>
                  <a:pt x="676359" y="1569632"/>
                  <a:pt x="726321" y="1585920"/>
                </a:cubicBezTo>
                <a:cubicBezTo>
                  <a:pt x="768775" y="1599791"/>
                  <a:pt x="835581" y="1602758"/>
                  <a:pt x="894688" y="1566755"/>
                </a:cubicBezTo>
                <a:cubicBezTo>
                  <a:pt x="953795" y="1530752"/>
                  <a:pt x="1062286" y="1503268"/>
                  <a:pt x="1062286" y="1503268"/>
                </a:cubicBezTo>
                <a:lnTo>
                  <a:pt x="1044571" y="1481579"/>
                </a:lnTo>
                <a:cubicBezTo>
                  <a:pt x="1044571" y="1481579"/>
                  <a:pt x="1028689" y="1480733"/>
                  <a:pt x="1016847" y="1474031"/>
                </a:cubicBezTo>
                <a:cubicBezTo>
                  <a:pt x="1005007" y="1467341"/>
                  <a:pt x="998750" y="1466407"/>
                  <a:pt x="992878" y="1460209"/>
                </a:cubicBezTo>
                <a:cubicBezTo>
                  <a:pt x="985658" y="1464185"/>
                  <a:pt x="913556" y="1466802"/>
                  <a:pt x="913556" y="1466812"/>
                </a:cubicBezTo>
                <a:lnTo>
                  <a:pt x="902197" y="1473407"/>
                </a:lnTo>
                <a:lnTo>
                  <a:pt x="900464" y="1470894"/>
                </a:lnTo>
                <a:lnTo>
                  <a:pt x="907972" y="1462403"/>
                </a:lnTo>
                <a:cubicBezTo>
                  <a:pt x="907972" y="1462403"/>
                  <a:pt x="895074" y="1450120"/>
                  <a:pt x="881210" y="1439782"/>
                </a:cubicBezTo>
                <a:cubicBezTo>
                  <a:pt x="867349" y="1429442"/>
                  <a:pt x="851466" y="1422175"/>
                  <a:pt x="851466" y="1422175"/>
                </a:cubicBezTo>
                <a:cubicBezTo>
                  <a:pt x="851466" y="1422175"/>
                  <a:pt x="866771" y="1425216"/>
                  <a:pt x="881403" y="1433494"/>
                </a:cubicBezTo>
                <a:cubicBezTo>
                  <a:pt x="896036" y="1441763"/>
                  <a:pt x="910187" y="1455491"/>
                  <a:pt x="910187" y="1455491"/>
                </a:cubicBezTo>
                <a:cubicBezTo>
                  <a:pt x="910187" y="1455491"/>
                  <a:pt x="979593" y="1455588"/>
                  <a:pt x="979401" y="1444181"/>
                </a:cubicBezTo>
                <a:cubicBezTo>
                  <a:pt x="979304" y="1440619"/>
                  <a:pt x="969678" y="1432061"/>
                  <a:pt x="960532" y="1419979"/>
                </a:cubicBezTo>
                <a:cubicBezTo>
                  <a:pt x="951291" y="1407888"/>
                  <a:pt x="931365" y="1370951"/>
                  <a:pt x="931365" y="1370951"/>
                </a:cubicBezTo>
                <a:cubicBezTo>
                  <a:pt x="931365" y="1370951"/>
                  <a:pt x="945709" y="1392496"/>
                  <a:pt x="961495" y="1410545"/>
                </a:cubicBezTo>
                <a:cubicBezTo>
                  <a:pt x="973817" y="1424658"/>
                  <a:pt x="987198" y="1435940"/>
                  <a:pt x="994225" y="1439782"/>
                </a:cubicBezTo>
                <a:cubicBezTo>
                  <a:pt x="1003948" y="1445075"/>
                  <a:pt x="1027725" y="1456540"/>
                  <a:pt x="1028786" y="1453604"/>
                </a:cubicBezTo>
                <a:cubicBezTo>
                  <a:pt x="1030132" y="1449822"/>
                  <a:pt x="1019158" y="1432177"/>
                  <a:pt x="1016270" y="1413693"/>
                </a:cubicBezTo>
                <a:cubicBezTo>
                  <a:pt x="1014440" y="1402334"/>
                  <a:pt x="1011457" y="1384929"/>
                  <a:pt x="1007702" y="1364974"/>
                </a:cubicBezTo>
                <a:cubicBezTo>
                  <a:pt x="1004045" y="1345028"/>
                  <a:pt x="1004045" y="1341678"/>
                  <a:pt x="1001348" y="1333861"/>
                </a:cubicBezTo>
                <a:cubicBezTo>
                  <a:pt x="994417" y="1313606"/>
                  <a:pt x="967465" y="1242399"/>
                  <a:pt x="967465" y="1242409"/>
                </a:cubicBezTo>
                <a:lnTo>
                  <a:pt x="974396" y="1242409"/>
                </a:lnTo>
                <a:cubicBezTo>
                  <a:pt x="974396" y="1242409"/>
                  <a:pt x="974491" y="1246829"/>
                  <a:pt x="983540" y="1265975"/>
                </a:cubicBezTo>
                <a:cubicBezTo>
                  <a:pt x="992589" y="1285132"/>
                  <a:pt x="1006740" y="1310372"/>
                  <a:pt x="1010688" y="1319095"/>
                </a:cubicBezTo>
                <a:cubicBezTo>
                  <a:pt x="1015884" y="1330463"/>
                  <a:pt x="1018388" y="1353008"/>
                  <a:pt x="1020217" y="1366861"/>
                </a:cubicBezTo>
                <a:cubicBezTo>
                  <a:pt x="1022047" y="1380723"/>
                  <a:pt x="1025127" y="1403633"/>
                  <a:pt x="1025127" y="1403633"/>
                </a:cubicBezTo>
                <a:cubicBezTo>
                  <a:pt x="1025127" y="1403633"/>
                  <a:pt x="1034176" y="1420346"/>
                  <a:pt x="1040048" y="1435382"/>
                </a:cubicBezTo>
                <a:cubicBezTo>
                  <a:pt x="1045920" y="1450418"/>
                  <a:pt x="1051310" y="1463039"/>
                  <a:pt x="1051310" y="1463039"/>
                </a:cubicBezTo>
                <a:cubicBezTo>
                  <a:pt x="1051310" y="1463039"/>
                  <a:pt x="1058530" y="1471164"/>
                  <a:pt x="1069986" y="1485352"/>
                </a:cubicBezTo>
                <a:cubicBezTo>
                  <a:pt x="1081538" y="1499543"/>
                  <a:pt x="1095400" y="1510497"/>
                  <a:pt x="1095400" y="1510497"/>
                </a:cubicBezTo>
                <a:cubicBezTo>
                  <a:pt x="1095400" y="1510497"/>
                  <a:pt x="1095592" y="1496943"/>
                  <a:pt x="1097517" y="1481579"/>
                </a:cubicBezTo>
                <a:cubicBezTo>
                  <a:pt x="1099539" y="1466225"/>
                  <a:pt x="1104546" y="1454808"/>
                  <a:pt x="1103485" y="1453604"/>
                </a:cubicBezTo>
                <a:cubicBezTo>
                  <a:pt x="1102620" y="1452661"/>
                  <a:pt x="1096554" y="1445364"/>
                  <a:pt x="1092800" y="1434439"/>
                </a:cubicBezTo>
                <a:cubicBezTo>
                  <a:pt x="1089046" y="1423513"/>
                  <a:pt x="1088469" y="1406146"/>
                  <a:pt x="1088469" y="1406146"/>
                </a:cubicBezTo>
                <a:lnTo>
                  <a:pt x="1068253" y="1386980"/>
                </a:lnTo>
                <a:lnTo>
                  <a:pt x="1067964" y="1375977"/>
                </a:lnTo>
                <a:cubicBezTo>
                  <a:pt x="1067964" y="1375977"/>
                  <a:pt x="1086831" y="1394411"/>
                  <a:pt x="1088854" y="1392323"/>
                </a:cubicBezTo>
                <a:cubicBezTo>
                  <a:pt x="1089720" y="1391359"/>
                  <a:pt x="1090202" y="1385941"/>
                  <a:pt x="1090587" y="1379125"/>
                </a:cubicBezTo>
                <a:cubicBezTo>
                  <a:pt x="1091549" y="1363790"/>
                  <a:pt x="1093764" y="1340782"/>
                  <a:pt x="1093764" y="1340782"/>
                </a:cubicBezTo>
                <a:lnTo>
                  <a:pt x="1093379" y="1397347"/>
                </a:lnTo>
                <a:cubicBezTo>
                  <a:pt x="1093379" y="1397347"/>
                  <a:pt x="1094148" y="1410911"/>
                  <a:pt x="1096171" y="1422175"/>
                </a:cubicBezTo>
                <a:cubicBezTo>
                  <a:pt x="1098672" y="1435719"/>
                  <a:pt x="1104161" y="1443392"/>
                  <a:pt x="1106856" y="1442919"/>
                </a:cubicBezTo>
                <a:cubicBezTo>
                  <a:pt x="1113016" y="1441889"/>
                  <a:pt x="1117734" y="1426958"/>
                  <a:pt x="1121969" y="1418410"/>
                </a:cubicBezTo>
                <a:cubicBezTo>
                  <a:pt x="1126205" y="1409852"/>
                  <a:pt x="1142762" y="1384149"/>
                  <a:pt x="1142762" y="1384149"/>
                </a:cubicBezTo>
                <a:lnTo>
                  <a:pt x="1148346" y="1386662"/>
                </a:lnTo>
                <a:cubicBezTo>
                  <a:pt x="1148346" y="1386662"/>
                  <a:pt x="1128226" y="1417746"/>
                  <a:pt x="1123895" y="1424379"/>
                </a:cubicBezTo>
                <a:cubicBezTo>
                  <a:pt x="1119659" y="1431012"/>
                  <a:pt x="1106759" y="1450649"/>
                  <a:pt x="1104353" y="1476554"/>
                </a:cubicBezTo>
                <a:cubicBezTo>
                  <a:pt x="1102139" y="1499822"/>
                  <a:pt x="1100213" y="1513722"/>
                  <a:pt x="1107239" y="1527776"/>
                </a:cubicBezTo>
                <a:cubicBezTo>
                  <a:pt x="1113593" y="1540397"/>
                  <a:pt x="1156047" y="1572405"/>
                  <a:pt x="1156047" y="1572405"/>
                </a:cubicBezTo>
                <a:cubicBezTo>
                  <a:pt x="1156047" y="1572405"/>
                  <a:pt x="1182423" y="1610554"/>
                  <a:pt x="1195901" y="1620181"/>
                </a:cubicBezTo>
                <a:cubicBezTo>
                  <a:pt x="1219099" y="1636671"/>
                  <a:pt x="1293128" y="1649937"/>
                  <a:pt x="1306220" y="1652238"/>
                </a:cubicBezTo>
                <a:cubicBezTo>
                  <a:pt x="1301984" y="1639541"/>
                  <a:pt x="1295823" y="1616254"/>
                  <a:pt x="1290335" y="1596924"/>
                </a:cubicBezTo>
                <a:lnTo>
                  <a:pt x="1254429" y="1540666"/>
                </a:lnTo>
                <a:lnTo>
                  <a:pt x="1258376" y="1534380"/>
                </a:lnTo>
                <a:lnTo>
                  <a:pt x="1282250" y="1569267"/>
                </a:lnTo>
                <a:cubicBezTo>
                  <a:pt x="1260976" y="1492458"/>
                  <a:pt x="1232673" y="1386026"/>
                  <a:pt x="1198307" y="1273204"/>
                </a:cubicBezTo>
                <a:cubicBezTo>
                  <a:pt x="1194745" y="1270518"/>
                  <a:pt x="1190509" y="1268180"/>
                  <a:pt x="1187622" y="1265350"/>
                </a:cubicBezTo>
                <a:cubicBezTo>
                  <a:pt x="1175203" y="1253297"/>
                  <a:pt x="1158260" y="1211740"/>
                  <a:pt x="1127070" y="1176093"/>
                </a:cubicBezTo>
                <a:cubicBezTo>
                  <a:pt x="1095977" y="1140437"/>
                  <a:pt x="999327" y="1068901"/>
                  <a:pt x="998365" y="1069547"/>
                </a:cubicBezTo>
                <a:cubicBezTo>
                  <a:pt x="997499" y="1070192"/>
                  <a:pt x="972952" y="1074659"/>
                  <a:pt x="965058" y="1076151"/>
                </a:cubicBezTo>
                <a:cubicBezTo>
                  <a:pt x="957163" y="1077643"/>
                  <a:pt x="952544" y="1084631"/>
                  <a:pt x="952544" y="1084631"/>
                </a:cubicBezTo>
                <a:lnTo>
                  <a:pt x="925011" y="1115436"/>
                </a:lnTo>
                <a:lnTo>
                  <a:pt x="900849" y="1170750"/>
                </a:lnTo>
                <a:lnTo>
                  <a:pt x="897287" y="1159748"/>
                </a:lnTo>
                <a:lnTo>
                  <a:pt x="924626" y="1107263"/>
                </a:lnTo>
                <a:lnTo>
                  <a:pt x="946672" y="1080551"/>
                </a:lnTo>
                <a:cubicBezTo>
                  <a:pt x="946672" y="1080551"/>
                  <a:pt x="928959" y="1066563"/>
                  <a:pt x="920872" y="1062944"/>
                </a:cubicBezTo>
                <a:cubicBezTo>
                  <a:pt x="912690" y="1059324"/>
                  <a:pt x="904218" y="1055713"/>
                  <a:pt x="904218" y="1055713"/>
                </a:cubicBezTo>
                <a:cubicBezTo>
                  <a:pt x="904218" y="1055713"/>
                  <a:pt x="885639" y="1063039"/>
                  <a:pt x="881210" y="1064204"/>
                </a:cubicBezTo>
                <a:cubicBezTo>
                  <a:pt x="876687" y="1065369"/>
                  <a:pt x="852428" y="1058544"/>
                  <a:pt x="852428" y="1058544"/>
                </a:cubicBezTo>
                <a:lnTo>
                  <a:pt x="851851" y="1053519"/>
                </a:lnTo>
                <a:cubicBezTo>
                  <a:pt x="851851" y="1053519"/>
                  <a:pt x="876879" y="1057417"/>
                  <a:pt x="884389" y="1057918"/>
                </a:cubicBezTo>
                <a:cubicBezTo>
                  <a:pt x="891800" y="1058419"/>
                  <a:pt x="900079" y="1049120"/>
                  <a:pt x="900079" y="1049120"/>
                </a:cubicBezTo>
                <a:cubicBezTo>
                  <a:pt x="900079" y="1049120"/>
                  <a:pt x="889105" y="1011741"/>
                  <a:pt x="883136" y="998514"/>
                </a:cubicBezTo>
                <a:cubicBezTo>
                  <a:pt x="877264" y="985296"/>
                  <a:pt x="861958" y="952634"/>
                  <a:pt x="861958" y="952634"/>
                </a:cubicBezTo>
                <a:lnTo>
                  <a:pt x="869467" y="955772"/>
                </a:lnTo>
                <a:cubicBezTo>
                  <a:pt x="869467" y="955772"/>
                  <a:pt x="886698" y="987876"/>
                  <a:pt x="892859" y="1001968"/>
                </a:cubicBezTo>
                <a:cubicBezTo>
                  <a:pt x="899116" y="1016062"/>
                  <a:pt x="908934" y="1050063"/>
                  <a:pt x="908934" y="1050063"/>
                </a:cubicBezTo>
                <a:cubicBezTo>
                  <a:pt x="908934" y="1050063"/>
                  <a:pt x="918657" y="1048321"/>
                  <a:pt x="929536" y="1053202"/>
                </a:cubicBezTo>
                <a:cubicBezTo>
                  <a:pt x="940509" y="1058091"/>
                  <a:pt x="950232" y="1071433"/>
                  <a:pt x="950232" y="1071433"/>
                </a:cubicBezTo>
                <a:cubicBezTo>
                  <a:pt x="950232" y="1071433"/>
                  <a:pt x="959473" y="1069596"/>
                  <a:pt x="967465" y="1062635"/>
                </a:cubicBezTo>
                <a:cubicBezTo>
                  <a:pt x="975453" y="1055675"/>
                  <a:pt x="987873" y="1050689"/>
                  <a:pt x="987873" y="1050689"/>
                </a:cubicBezTo>
                <a:lnTo>
                  <a:pt x="949173" y="973686"/>
                </a:lnTo>
                <a:lnTo>
                  <a:pt x="928380" y="955772"/>
                </a:lnTo>
                <a:cubicBezTo>
                  <a:pt x="928380" y="955772"/>
                  <a:pt x="885543" y="937279"/>
                  <a:pt x="865712" y="932206"/>
                </a:cubicBezTo>
                <a:cubicBezTo>
                  <a:pt x="845882" y="927123"/>
                  <a:pt x="831443" y="911462"/>
                  <a:pt x="831443" y="911462"/>
                </a:cubicBezTo>
                <a:cubicBezTo>
                  <a:pt x="831443" y="911462"/>
                  <a:pt x="799192" y="873177"/>
                  <a:pt x="790722" y="864946"/>
                </a:cubicBezTo>
                <a:cubicBezTo>
                  <a:pt x="782347" y="856706"/>
                  <a:pt x="744131" y="826603"/>
                  <a:pt x="744131" y="826603"/>
                </a:cubicBezTo>
                <a:lnTo>
                  <a:pt x="744322" y="815601"/>
                </a:lnTo>
                <a:cubicBezTo>
                  <a:pt x="744322" y="815601"/>
                  <a:pt x="806125" y="860566"/>
                  <a:pt x="817484" y="868719"/>
                </a:cubicBezTo>
                <a:cubicBezTo>
                  <a:pt x="828940" y="876854"/>
                  <a:pt x="856951" y="902970"/>
                  <a:pt x="856951" y="902970"/>
                </a:cubicBezTo>
                <a:cubicBezTo>
                  <a:pt x="856951" y="902970"/>
                  <a:pt x="934637" y="937895"/>
                  <a:pt x="938296" y="929376"/>
                </a:cubicBezTo>
                <a:cubicBezTo>
                  <a:pt x="941954" y="920856"/>
                  <a:pt x="928380" y="852374"/>
                  <a:pt x="928380" y="852374"/>
                </a:cubicBezTo>
                <a:lnTo>
                  <a:pt x="892859" y="800516"/>
                </a:lnTo>
                <a:lnTo>
                  <a:pt x="854835" y="744885"/>
                </a:lnTo>
                <a:lnTo>
                  <a:pt x="858782" y="738598"/>
                </a:lnTo>
                <a:lnTo>
                  <a:pt x="898634" y="792969"/>
                </a:lnTo>
                <a:lnTo>
                  <a:pt x="930401" y="836028"/>
                </a:lnTo>
                <a:lnTo>
                  <a:pt x="931749" y="806485"/>
                </a:lnTo>
                <a:lnTo>
                  <a:pt x="930980" y="708427"/>
                </a:lnTo>
                <a:cubicBezTo>
                  <a:pt x="930980" y="708427"/>
                  <a:pt x="914519" y="665606"/>
                  <a:pt x="909321" y="653427"/>
                </a:cubicBezTo>
                <a:cubicBezTo>
                  <a:pt x="904218" y="641249"/>
                  <a:pt x="902100" y="625169"/>
                  <a:pt x="900270" y="616969"/>
                </a:cubicBezTo>
                <a:cubicBezTo>
                  <a:pt x="898346" y="608770"/>
                  <a:pt x="882559" y="580830"/>
                  <a:pt x="882559" y="580825"/>
                </a:cubicBezTo>
                <a:cubicBezTo>
                  <a:pt x="882559" y="580825"/>
                  <a:pt x="898923" y="596030"/>
                  <a:pt x="903833" y="607540"/>
                </a:cubicBezTo>
                <a:cubicBezTo>
                  <a:pt x="908646" y="619052"/>
                  <a:pt x="913652" y="638016"/>
                  <a:pt x="917310" y="654998"/>
                </a:cubicBezTo>
                <a:cubicBezTo>
                  <a:pt x="920872" y="671979"/>
                  <a:pt x="929632" y="690562"/>
                  <a:pt x="935119" y="698056"/>
                </a:cubicBezTo>
                <a:cubicBezTo>
                  <a:pt x="940703" y="705548"/>
                  <a:pt x="944072" y="696487"/>
                  <a:pt x="944072" y="696483"/>
                </a:cubicBezTo>
                <a:cubicBezTo>
                  <a:pt x="944072" y="696485"/>
                  <a:pt x="942050" y="729945"/>
                  <a:pt x="939741" y="749599"/>
                </a:cubicBezTo>
                <a:cubicBezTo>
                  <a:pt x="937334" y="769249"/>
                  <a:pt x="940703" y="836654"/>
                  <a:pt x="940703" y="836654"/>
                </a:cubicBezTo>
                <a:lnTo>
                  <a:pt x="963324" y="963627"/>
                </a:lnTo>
                <a:cubicBezTo>
                  <a:pt x="963324" y="963627"/>
                  <a:pt x="998173" y="1014512"/>
                  <a:pt x="1011457" y="1035286"/>
                </a:cubicBezTo>
                <a:cubicBezTo>
                  <a:pt x="1024838" y="1056070"/>
                  <a:pt x="1061418" y="1073821"/>
                  <a:pt x="1087410" y="1105377"/>
                </a:cubicBezTo>
                <a:cubicBezTo>
                  <a:pt x="1113402" y="1136922"/>
                  <a:pt x="1153929" y="1172579"/>
                  <a:pt x="1165577" y="1189917"/>
                </a:cubicBezTo>
                <a:cubicBezTo>
                  <a:pt x="1167695" y="1193026"/>
                  <a:pt x="1172219" y="1196607"/>
                  <a:pt x="1175299" y="1199976"/>
                </a:cubicBezTo>
                <a:cubicBezTo>
                  <a:pt x="1161823" y="1158380"/>
                  <a:pt x="1147865" y="1116861"/>
                  <a:pt x="1132847" y="1077085"/>
                </a:cubicBezTo>
                <a:cubicBezTo>
                  <a:pt x="1052658" y="864166"/>
                  <a:pt x="999232" y="689882"/>
                  <a:pt x="999232" y="689884"/>
                </a:cubicBezTo>
                <a:lnTo>
                  <a:pt x="1057086" y="702455"/>
                </a:lnTo>
                <a:cubicBezTo>
                  <a:pt x="1063248" y="723209"/>
                  <a:pt x="1108298" y="906041"/>
                  <a:pt x="1176455" y="1082428"/>
                </a:cubicBezTo>
                <a:cubicBezTo>
                  <a:pt x="1178380" y="1087404"/>
                  <a:pt x="1192819" y="994354"/>
                  <a:pt x="1201676" y="897945"/>
                </a:cubicBezTo>
                <a:cubicBezTo>
                  <a:pt x="1207355" y="835912"/>
                  <a:pt x="1206778" y="765461"/>
                  <a:pt x="1211976" y="741742"/>
                </a:cubicBezTo>
                <a:cubicBezTo>
                  <a:pt x="1215730" y="724734"/>
                  <a:pt x="1219485" y="666709"/>
                  <a:pt x="1233058" y="700255"/>
                </a:cubicBezTo>
                <a:cubicBezTo>
                  <a:pt x="1243743" y="726767"/>
                  <a:pt x="1224298" y="884998"/>
                  <a:pt x="1224876" y="886943"/>
                </a:cubicBezTo>
                <a:cubicBezTo>
                  <a:pt x="1228342" y="897503"/>
                  <a:pt x="1196960" y="1134246"/>
                  <a:pt x="1200521" y="1144980"/>
                </a:cubicBezTo>
                <a:cubicBezTo>
                  <a:pt x="1243743" y="1276872"/>
                  <a:pt x="1289181" y="1412837"/>
                  <a:pt x="1330767" y="1534697"/>
                </a:cubicBezTo>
                <a:lnTo>
                  <a:pt x="1330959" y="1508292"/>
                </a:lnTo>
                <a:cubicBezTo>
                  <a:pt x="1330959" y="1508292"/>
                  <a:pt x="1315653" y="1464483"/>
                  <a:pt x="1310743" y="1452035"/>
                </a:cubicBezTo>
                <a:cubicBezTo>
                  <a:pt x="1305835" y="1439588"/>
                  <a:pt x="1304199" y="1423242"/>
                  <a:pt x="1302464" y="1414954"/>
                </a:cubicBezTo>
                <a:cubicBezTo>
                  <a:pt x="1300733" y="1406656"/>
                  <a:pt x="1285330" y="1378182"/>
                  <a:pt x="1285330" y="1378182"/>
                </a:cubicBezTo>
                <a:cubicBezTo>
                  <a:pt x="1285427" y="1378182"/>
                  <a:pt x="1301599" y="1394382"/>
                  <a:pt x="1306220" y="1406146"/>
                </a:cubicBezTo>
                <a:cubicBezTo>
                  <a:pt x="1310840" y="1417910"/>
                  <a:pt x="1315461" y="1436759"/>
                  <a:pt x="1318735" y="1453923"/>
                </a:cubicBezTo>
                <a:cubicBezTo>
                  <a:pt x="1322007" y="1471086"/>
                  <a:pt x="1329997" y="1490455"/>
                  <a:pt x="1335389" y="1498233"/>
                </a:cubicBezTo>
                <a:cubicBezTo>
                  <a:pt x="1340682" y="1506020"/>
                  <a:pt x="1344436" y="1496981"/>
                  <a:pt x="1344436" y="1496981"/>
                </a:cubicBezTo>
                <a:cubicBezTo>
                  <a:pt x="1344436" y="1496981"/>
                  <a:pt x="1341646" y="1530577"/>
                  <a:pt x="1338949" y="1550091"/>
                </a:cubicBezTo>
                <a:cubicBezTo>
                  <a:pt x="1338661" y="1551659"/>
                  <a:pt x="1338661" y="1556146"/>
                  <a:pt x="1338564" y="1558263"/>
                </a:cubicBezTo>
                <a:cubicBezTo>
                  <a:pt x="1395168" y="1723280"/>
                  <a:pt x="1442339" y="1852968"/>
                  <a:pt x="1456103" y="1868159"/>
                </a:cubicBezTo>
                <a:cubicBezTo>
                  <a:pt x="1472758" y="1886497"/>
                  <a:pt x="1512227" y="1942524"/>
                  <a:pt x="1556700" y="2003304"/>
                </a:cubicBezTo>
                <a:cubicBezTo>
                  <a:pt x="1568444" y="2021114"/>
                  <a:pt x="1597613" y="2044208"/>
                  <a:pt x="1607433" y="2059245"/>
                </a:cubicBezTo>
                <a:cubicBezTo>
                  <a:pt x="1617539" y="2074599"/>
                  <a:pt x="1631209" y="2104989"/>
                  <a:pt x="1652676" y="2126504"/>
                </a:cubicBezTo>
                <a:cubicBezTo>
                  <a:pt x="1674143" y="2148020"/>
                  <a:pt x="1745861" y="2167060"/>
                  <a:pt x="1768867" y="2175849"/>
                </a:cubicBezTo>
                <a:cubicBezTo>
                  <a:pt x="1791874" y="2184629"/>
                  <a:pt x="1834519" y="2202245"/>
                  <a:pt x="1834519" y="2202245"/>
                </a:cubicBezTo>
                <a:cubicBezTo>
                  <a:pt x="1834519" y="2202245"/>
                  <a:pt x="1854927" y="2208762"/>
                  <a:pt x="1859355" y="2212613"/>
                </a:cubicBezTo>
                <a:cubicBezTo>
                  <a:pt x="1863785" y="2216464"/>
                  <a:pt x="1876973" y="2214817"/>
                  <a:pt x="1876973" y="2214817"/>
                </a:cubicBezTo>
                <a:lnTo>
                  <a:pt x="1882363" y="2221421"/>
                </a:lnTo>
                <a:cubicBezTo>
                  <a:pt x="1882363" y="2221421"/>
                  <a:pt x="1891798" y="2220372"/>
                  <a:pt x="1896803" y="2222672"/>
                </a:cubicBezTo>
                <a:cubicBezTo>
                  <a:pt x="1901809" y="2224974"/>
                  <a:pt x="1927512" y="2222568"/>
                  <a:pt x="1927705" y="2216386"/>
                </a:cubicBezTo>
                <a:cubicBezTo>
                  <a:pt x="1927896" y="2210207"/>
                  <a:pt x="1905466" y="2207358"/>
                  <a:pt x="1900171" y="2207906"/>
                </a:cubicBezTo>
                <a:cubicBezTo>
                  <a:pt x="1894878" y="2208446"/>
                  <a:pt x="1883904" y="2213874"/>
                  <a:pt x="1883904" y="2213874"/>
                </a:cubicBezTo>
                <a:lnTo>
                  <a:pt x="1882749" y="2208850"/>
                </a:lnTo>
                <a:lnTo>
                  <a:pt x="1891221" y="2203815"/>
                </a:lnTo>
                <a:cubicBezTo>
                  <a:pt x="1891221" y="2203815"/>
                  <a:pt x="1880631" y="2187903"/>
                  <a:pt x="1877935" y="2184648"/>
                </a:cubicBezTo>
                <a:cubicBezTo>
                  <a:pt x="1875335" y="2181386"/>
                  <a:pt x="1867634" y="2176168"/>
                  <a:pt x="1867634" y="2176159"/>
                </a:cubicBezTo>
                <a:cubicBezTo>
                  <a:pt x="1867634" y="2176159"/>
                  <a:pt x="1859068" y="2175369"/>
                  <a:pt x="1853773" y="2173020"/>
                </a:cubicBezTo>
                <a:cubicBezTo>
                  <a:pt x="1848478" y="2170670"/>
                  <a:pt x="1834906" y="2157299"/>
                  <a:pt x="1834906" y="2157299"/>
                </a:cubicBezTo>
                <a:lnTo>
                  <a:pt x="1838467" y="2156049"/>
                </a:lnTo>
                <a:cubicBezTo>
                  <a:pt x="1838467" y="2156049"/>
                  <a:pt x="1853677" y="2166887"/>
                  <a:pt x="1858972" y="2169246"/>
                </a:cubicBezTo>
                <a:cubicBezTo>
                  <a:pt x="1864168" y="2171604"/>
                  <a:pt x="1866288" y="2169246"/>
                  <a:pt x="1866288" y="2169246"/>
                </a:cubicBezTo>
                <a:lnTo>
                  <a:pt x="1867250" y="2145988"/>
                </a:lnTo>
                <a:lnTo>
                  <a:pt x="1870234" y="2173963"/>
                </a:lnTo>
                <a:cubicBezTo>
                  <a:pt x="1870234" y="2173963"/>
                  <a:pt x="1879186" y="2178719"/>
                  <a:pt x="1885349" y="2184648"/>
                </a:cubicBezTo>
                <a:cubicBezTo>
                  <a:pt x="1891412" y="2190569"/>
                  <a:pt x="1895840" y="2201609"/>
                  <a:pt x="1895840" y="2201619"/>
                </a:cubicBezTo>
                <a:cubicBezTo>
                  <a:pt x="1895840" y="2201619"/>
                  <a:pt x="1908452" y="2201042"/>
                  <a:pt x="1913457" y="2201619"/>
                </a:cubicBezTo>
                <a:cubicBezTo>
                  <a:pt x="1918463" y="2202188"/>
                  <a:pt x="1928186" y="2206644"/>
                  <a:pt x="1928186" y="2206644"/>
                </a:cubicBezTo>
                <a:cubicBezTo>
                  <a:pt x="1928186" y="2206644"/>
                  <a:pt x="1911629" y="2148241"/>
                  <a:pt x="1906140" y="2136555"/>
                </a:cubicBezTo>
                <a:cubicBezTo>
                  <a:pt x="1900653" y="2124868"/>
                  <a:pt x="1887755" y="2105519"/>
                  <a:pt x="1883711" y="2099474"/>
                </a:cubicBezTo>
                <a:cubicBezTo>
                  <a:pt x="1879668" y="2093428"/>
                  <a:pt x="1871293" y="2088605"/>
                  <a:pt x="1862534" y="2083128"/>
                </a:cubicBezTo>
                <a:cubicBezTo>
                  <a:pt x="1853773" y="2077650"/>
                  <a:pt x="1845398" y="2065618"/>
                  <a:pt x="1842029" y="2061131"/>
                </a:cubicBezTo>
                <a:cubicBezTo>
                  <a:pt x="1838755" y="2056645"/>
                  <a:pt x="1820754" y="2015906"/>
                  <a:pt x="1818251" y="2011160"/>
                </a:cubicBezTo>
                <a:cubicBezTo>
                  <a:pt x="1815749" y="2006415"/>
                  <a:pt x="1805159" y="1995662"/>
                  <a:pt x="1802175" y="1992610"/>
                </a:cubicBezTo>
                <a:cubicBezTo>
                  <a:pt x="1799287" y="1989567"/>
                  <a:pt x="1792453" y="1978478"/>
                  <a:pt x="1792453" y="1978468"/>
                </a:cubicBezTo>
                <a:lnTo>
                  <a:pt x="1785907" y="1975639"/>
                </a:lnTo>
                <a:cubicBezTo>
                  <a:pt x="1785907" y="1975639"/>
                  <a:pt x="1786677" y="1970585"/>
                  <a:pt x="1786964" y="1966840"/>
                </a:cubicBezTo>
                <a:cubicBezTo>
                  <a:pt x="1786964" y="1965982"/>
                  <a:pt x="1780420" y="1950503"/>
                  <a:pt x="1776857" y="1941695"/>
                </a:cubicBezTo>
                <a:cubicBezTo>
                  <a:pt x="1772910" y="1942773"/>
                  <a:pt x="1768772" y="1943669"/>
                  <a:pt x="1763766" y="1942014"/>
                </a:cubicBezTo>
                <a:cubicBezTo>
                  <a:pt x="1742202" y="1934948"/>
                  <a:pt x="1728437" y="1913731"/>
                  <a:pt x="1728437" y="1913731"/>
                </a:cubicBezTo>
                <a:cubicBezTo>
                  <a:pt x="1728437" y="1913731"/>
                  <a:pt x="1739795" y="1920421"/>
                  <a:pt x="1751058" y="1929123"/>
                </a:cubicBezTo>
                <a:cubicBezTo>
                  <a:pt x="1755487" y="1932522"/>
                  <a:pt x="1766172" y="1936122"/>
                  <a:pt x="1774066" y="1935409"/>
                </a:cubicBezTo>
                <a:cubicBezTo>
                  <a:pt x="1761071" y="1904124"/>
                  <a:pt x="1742010" y="1860207"/>
                  <a:pt x="1740566" y="1858098"/>
                </a:cubicBezTo>
                <a:cubicBezTo>
                  <a:pt x="1738448" y="1855124"/>
                  <a:pt x="1731422" y="1850245"/>
                  <a:pt x="1731422" y="1850245"/>
                </a:cubicBezTo>
                <a:lnTo>
                  <a:pt x="1731228" y="1845527"/>
                </a:lnTo>
                <a:cubicBezTo>
                  <a:pt x="1731228" y="1845527"/>
                  <a:pt x="1739700" y="1847278"/>
                  <a:pt x="1744320" y="1854644"/>
                </a:cubicBezTo>
                <a:cubicBezTo>
                  <a:pt x="1747304" y="1859514"/>
                  <a:pt x="1764054" y="1900474"/>
                  <a:pt x="1778205" y="1934466"/>
                </a:cubicBezTo>
                <a:cubicBezTo>
                  <a:pt x="1781479" y="1932984"/>
                  <a:pt x="1783789" y="1930395"/>
                  <a:pt x="1782730" y="1924724"/>
                </a:cubicBezTo>
                <a:cubicBezTo>
                  <a:pt x="1778013" y="1898685"/>
                  <a:pt x="1755390" y="1855895"/>
                  <a:pt x="1755390" y="1855895"/>
                </a:cubicBezTo>
                <a:lnTo>
                  <a:pt x="1761166" y="1780471"/>
                </a:lnTo>
                <a:cubicBezTo>
                  <a:pt x="1761166" y="1780471"/>
                  <a:pt x="1766269" y="1774291"/>
                  <a:pt x="1770503" y="1776072"/>
                </a:cubicBezTo>
                <a:cubicBezTo>
                  <a:pt x="1774644" y="1777853"/>
                  <a:pt x="1778013" y="1787702"/>
                  <a:pt x="1778013" y="1787702"/>
                </a:cubicBezTo>
                <a:cubicBezTo>
                  <a:pt x="1778013" y="1787702"/>
                  <a:pt x="1769253" y="1842543"/>
                  <a:pt x="1773489" y="1867523"/>
                </a:cubicBezTo>
                <a:cubicBezTo>
                  <a:pt x="1775992" y="1882473"/>
                  <a:pt x="1772333" y="1897163"/>
                  <a:pt x="1823064" y="1936988"/>
                </a:cubicBezTo>
                <a:cubicBezTo>
                  <a:pt x="1843377" y="1952978"/>
                  <a:pt x="1867924" y="1991714"/>
                  <a:pt x="1888042" y="2042274"/>
                </a:cubicBezTo>
                <a:cubicBezTo>
                  <a:pt x="1896419" y="2063259"/>
                  <a:pt x="1902483" y="2075850"/>
                  <a:pt x="1909894" y="2084071"/>
                </a:cubicBezTo>
                <a:cubicBezTo>
                  <a:pt x="1911339" y="2060928"/>
                  <a:pt x="1912688" y="2038548"/>
                  <a:pt x="1913265" y="2034100"/>
                </a:cubicBezTo>
                <a:cubicBezTo>
                  <a:pt x="1914324" y="2026379"/>
                  <a:pt x="1928378" y="1978007"/>
                  <a:pt x="1928955" y="1970613"/>
                </a:cubicBezTo>
                <a:cubicBezTo>
                  <a:pt x="1929533" y="1963221"/>
                  <a:pt x="1918848" y="1881983"/>
                  <a:pt x="1918848" y="1881983"/>
                </a:cubicBezTo>
                <a:lnTo>
                  <a:pt x="1923179" y="1880414"/>
                </a:lnTo>
                <a:cubicBezTo>
                  <a:pt x="1923179" y="1880414"/>
                  <a:pt x="1933287" y="1961786"/>
                  <a:pt x="1935115" y="1963384"/>
                </a:cubicBezTo>
                <a:cubicBezTo>
                  <a:pt x="1936850" y="1964991"/>
                  <a:pt x="1938871" y="1955212"/>
                  <a:pt x="1938871" y="1955212"/>
                </a:cubicBezTo>
                <a:lnTo>
                  <a:pt x="1939641" y="1960871"/>
                </a:lnTo>
                <a:cubicBezTo>
                  <a:pt x="1939641" y="1960871"/>
                  <a:pt x="1924238" y="2012441"/>
                  <a:pt x="1918848" y="2033475"/>
                </a:cubicBezTo>
                <a:cubicBezTo>
                  <a:pt x="1916248" y="2043352"/>
                  <a:pt x="1914901" y="2066906"/>
                  <a:pt x="1914227" y="2088787"/>
                </a:cubicBezTo>
                <a:cubicBezTo>
                  <a:pt x="1917115" y="2091031"/>
                  <a:pt x="1920389" y="2092976"/>
                  <a:pt x="1923950" y="2094130"/>
                </a:cubicBezTo>
                <a:cubicBezTo>
                  <a:pt x="1932325" y="2112131"/>
                  <a:pt x="1947727" y="2136844"/>
                  <a:pt x="1959086" y="2206644"/>
                </a:cubicBezTo>
                <a:cubicBezTo>
                  <a:pt x="1960241" y="2213509"/>
                  <a:pt x="1961205" y="2226293"/>
                  <a:pt x="1962263" y="2237132"/>
                </a:cubicBezTo>
                <a:cubicBezTo>
                  <a:pt x="1971409" y="2237565"/>
                  <a:pt x="1980841" y="2238133"/>
                  <a:pt x="1998363" y="2239019"/>
                </a:cubicBezTo>
                <a:cubicBezTo>
                  <a:pt x="2023007" y="2240269"/>
                  <a:pt x="2071331" y="2235255"/>
                  <a:pt x="2071331" y="2235246"/>
                </a:cubicBezTo>
                <a:cubicBezTo>
                  <a:pt x="2071331" y="2235246"/>
                  <a:pt x="2109357" y="2231934"/>
                  <a:pt x="2163937" y="2197846"/>
                </a:cubicBezTo>
                <a:cubicBezTo>
                  <a:pt x="2165093" y="2080605"/>
                  <a:pt x="2165381" y="2037277"/>
                  <a:pt x="2166922" y="1888269"/>
                </a:cubicBezTo>
                <a:cubicBezTo>
                  <a:pt x="2161241" y="1857051"/>
                  <a:pt x="2142857" y="1756521"/>
                  <a:pt x="2142566" y="1754701"/>
                </a:cubicBezTo>
                <a:cubicBezTo>
                  <a:pt x="2126586" y="1739250"/>
                  <a:pt x="2105795" y="1719729"/>
                  <a:pt x="2090198" y="1708812"/>
                </a:cubicBezTo>
                <a:cubicBezTo>
                  <a:pt x="2065747" y="1691744"/>
                  <a:pt x="1991623" y="1654923"/>
                  <a:pt x="1953504" y="1660093"/>
                </a:cubicBezTo>
                <a:cubicBezTo>
                  <a:pt x="1915479" y="1665271"/>
                  <a:pt x="1872640" y="1669516"/>
                  <a:pt x="1841644" y="1684610"/>
                </a:cubicBezTo>
                <a:cubicBezTo>
                  <a:pt x="1810743" y="1699706"/>
                  <a:pt x="1737869" y="1737191"/>
                  <a:pt x="1717751" y="1746529"/>
                </a:cubicBezTo>
                <a:cubicBezTo>
                  <a:pt x="1689642" y="1759533"/>
                  <a:pt x="1649114" y="1792091"/>
                  <a:pt x="1649114" y="1792101"/>
                </a:cubicBezTo>
                <a:lnTo>
                  <a:pt x="1660570" y="1760987"/>
                </a:lnTo>
                <a:lnTo>
                  <a:pt x="1685021" y="1747472"/>
                </a:lnTo>
                <a:cubicBezTo>
                  <a:pt x="1685021" y="1747472"/>
                  <a:pt x="1659414" y="1739886"/>
                  <a:pt x="1644301" y="1737411"/>
                </a:cubicBezTo>
                <a:cubicBezTo>
                  <a:pt x="1629285" y="1734929"/>
                  <a:pt x="1611955" y="1726284"/>
                  <a:pt x="1596937" y="1729865"/>
                </a:cubicBezTo>
                <a:cubicBezTo>
                  <a:pt x="1591644" y="1731126"/>
                  <a:pt x="1563920" y="1717639"/>
                  <a:pt x="1548518" y="1718871"/>
                </a:cubicBezTo>
                <a:cubicBezTo>
                  <a:pt x="1533212" y="1720095"/>
                  <a:pt x="1519446" y="1722367"/>
                  <a:pt x="1503369" y="1715098"/>
                </a:cubicBezTo>
                <a:cubicBezTo>
                  <a:pt x="1487197" y="1707831"/>
                  <a:pt x="1459473" y="1671414"/>
                  <a:pt x="1459473" y="1671414"/>
                </a:cubicBezTo>
                <a:cubicBezTo>
                  <a:pt x="1459473" y="1671414"/>
                  <a:pt x="1496535" y="1692841"/>
                  <a:pt x="1505102" y="1697184"/>
                </a:cubicBezTo>
                <a:cubicBezTo>
                  <a:pt x="1513671" y="1701524"/>
                  <a:pt x="1527821" y="1701843"/>
                  <a:pt x="1540239" y="1702207"/>
                </a:cubicBezTo>
                <a:cubicBezTo>
                  <a:pt x="1552657" y="1702574"/>
                  <a:pt x="1600885" y="1710131"/>
                  <a:pt x="1619945" y="1716984"/>
                </a:cubicBezTo>
                <a:cubicBezTo>
                  <a:pt x="1639006" y="1723839"/>
                  <a:pt x="1670101" y="1723608"/>
                  <a:pt x="1682614" y="1724214"/>
                </a:cubicBezTo>
                <a:cubicBezTo>
                  <a:pt x="1695129" y="1724811"/>
                  <a:pt x="1713515" y="1721693"/>
                  <a:pt x="1713515" y="1721693"/>
                </a:cubicBezTo>
                <a:cubicBezTo>
                  <a:pt x="1713515" y="1721693"/>
                  <a:pt x="1683096" y="1678324"/>
                  <a:pt x="1665575" y="1647838"/>
                </a:cubicBezTo>
                <a:cubicBezTo>
                  <a:pt x="1648055" y="1617360"/>
                  <a:pt x="1636022" y="1593775"/>
                  <a:pt x="1636022" y="1593785"/>
                </a:cubicBezTo>
                <a:cubicBezTo>
                  <a:pt x="1636022" y="1593785"/>
                  <a:pt x="1596937" y="1546037"/>
                  <a:pt x="1579323" y="1514261"/>
                </a:cubicBezTo>
                <a:cubicBezTo>
                  <a:pt x="1561610" y="1482494"/>
                  <a:pt x="1534269" y="1379750"/>
                  <a:pt x="1534269" y="1379750"/>
                </a:cubicBezTo>
                <a:cubicBezTo>
                  <a:pt x="1534269" y="1379750"/>
                  <a:pt x="1573065" y="1467265"/>
                  <a:pt x="1579900" y="1485035"/>
                </a:cubicBezTo>
                <a:cubicBezTo>
                  <a:pt x="1586734" y="1502805"/>
                  <a:pt x="1636408" y="1560469"/>
                  <a:pt x="1636408" y="1560469"/>
                </a:cubicBezTo>
                <a:cubicBezTo>
                  <a:pt x="1636408" y="1560469"/>
                  <a:pt x="1652868" y="1597635"/>
                  <a:pt x="1663939" y="1618920"/>
                </a:cubicBezTo>
                <a:cubicBezTo>
                  <a:pt x="1675106" y="1640214"/>
                  <a:pt x="1692530" y="1656318"/>
                  <a:pt x="1692530" y="1656328"/>
                </a:cubicBezTo>
                <a:cubicBezTo>
                  <a:pt x="1692530" y="1656328"/>
                  <a:pt x="1704948" y="1678499"/>
                  <a:pt x="1712745" y="1688385"/>
                </a:cubicBezTo>
                <a:cubicBezTo>
                  <a:pt x="1720640" y="1698262"/>
                  <a:pt x="1729205" y="1712585"/>
                  <a:pt x="1729205" y="1712585"/>
                </a:cubicBezTo>
                <a:cubicBezTo>
                  <a:pt x="1729205" y="1712585"/>
                  <a:pt x="1759915" y="1695971"/>
                  <a:pt x="1776279" y="1686806"/>
                </a:cubicBezTo>
                <a:cubicBezTo>
                  <a:pt x="1792549" y="1677651"/>
                  <a:pt x="1832018" y="1652517"/>
                  <a:pt x="1837313" y="1640926"/>
                </a:cubicBezTo>
                <a:cubicBezTo>
                  <a:pt x="1842606" y="1629336"/>
                  <a:pt x="1796497" y="1603777"/>
                  <a:pt x="1773682" y="1585295"/>
                </a:cubicBezTo>
                <a:cubicBezTo>
                  <a:pt x="1750771" y="1566812"/>
                  <a:pt x="1692625" y="1513635"/>
                  <a:pt x="1681652" y="1499812"/>
                </a:cubicBezTo>
                <a:cubicBezTo>
                  <a:pt x="1670581" y="1485988"/>
                  <a:pt x="1646419" y="1464223"/>
                  <a:pt x="1649883" y="1457060"/>
                </a:cubicBezTo>
                <a:cubicBezTo>
                  <a:pt x="1653445" y="1449907"/>
                  <a:pt x="1689930" y="1485661"/>
                  <a:pt x="1689930" y="1485661"/>
                </a:cubicBezTo>
                <a:cubicBezTo>
                  <a:pt x="1689930" y="1485661"/>
                  <a:pt x="1744320" y="1537114"/>
                  <a:pt x="1763766" y="1553864"/>
                </a:cubicBezTo>
                <a:cubicBezTo>
                  <a:pt x="1783115" y="1570615"/>
                  <a:pt x="1826337" y="1597876"/>
                  <a:pt x="1857527" y="1602892"/>
                </a:cubicBezTo>
                <a:cubicBezTo>
                  <a:pt x="1888717" y="1607907"/>
                  <a:pt x="1923468" y="1617899"/>
                  <a:pt x="1937427" y="1605722"/>
                </a:cubicBezTo>
                <a:cubicBezTo>
                  <a:pt x="1951482" y="1593555"/>
                  <a:pt x="1930112" y="1543496"/>
                  <a:pt x="1930112" y="1543496"/>
                </a:cubicBezTo>
                <a:cubicBezTo>
                  <a:pt x="1930112" y="1543496"/>
                  <a:pt x="1915189" y="1502460"/>
                  <a:pt x="1906334" y="1475293"/>
                </a:cubicBezTo>
                <a:cubicBezTo>
                  <a:pt x="1890545" y="1427026"/>
                  <a:pt x="1863014" y="1349370"/>
                  <a:pt x="1850981" y="1326324"/>
                </a:cubicBezTo>
                <a:cubicBezTo>
                  <a:pt x="1838564" y="1302604"/>
                  <a:pt x="1779361" y="1235806"/>
                  <a:pt x="1779361" y="1235806"/>
                </a:cubicBezTo>
                <a:lnTo>
                  <a:pt x="1799672" y="1224802"/>
                </a:lnTo>
                <a:cubicBezTo>
                  <a:pt x="1799672" y="1224802"/>
                  <a:pt x="1812572" y="1239444"/>
                  <a:pt x="1831344" y="1257176"/>
                </a:cubicBezTo>
                <a:cubicBezTo>
                  <a:pt x="1849345" y="1274138"/>
                  <a:pt x="1870041" y="1280116"/>
                  <a:pt x="1870041" y="1280116"/>
                </a:cubicBezTo>
                <a:cubicBezTo>
                  <a:pt x="1870041" y="1280116"/>
                  <a:pt x="1890065" y="1330569"/>
                  <a:pt x="1902771" y="1367804"/>
                </a:cubicBezTo>
                <a:cubicBezTo>
                  <a:pt x="1915383" y="1405039"/>
                  <a:pt x="1943204" y="1485978"/>
                  <a:pt x="1943204" y="1485978"/>
                </a:cubicBezTo>
                <a:cubicBezTo>
                  <a:pt x="1943204" y="1485978"/>
                  <a:pt x="1965246" y="1520268"/>
                  <a:pt x="1982864" y="1543179"/>
                </a:cubicBezTo>
                <a:cubicBezTo>
                  <a:pt x="2000481" y="1566090"/>
                  <a:pt x="2012031" y="1597867"/>
                  <a:pt x="2012031" y="1597867"/>
                </a:cubicBezTo>
                <a:cubicBezTo>
                  <a:pt x="2012031" y="1597867"/>
                  <a:pt x="2035136" y="1613230"/>
                  <a:pt x="2059008" y="1628979"/>
                </a:cubicBezTo>
                <a:cubicBezTo>
                  <a:pt x="2080188" y="1642909"/>
                  <a:pt x="2110991" y="1659640"/>
                  <a:pt x="2119367" y="1664183"/>
                </a:cubicBezTo>
                <a:lnTo>
                  <a:pt x="2046398" y="1398916"/>
                </a:lnTo>
                <a:lnTo>
                  <a:pt x="2027531" y="1387605"/>
                </a:lnTo>
                <a:lnTo>
                  <a:pt x="2025508" y="1362153"/>
                </a:lnTo>
                <a:lnTo>
                  <a:pt x="2036675" y="1363722"/>
                </a:lnTo>
                <a:cubicBezTo>
                  <a:pt x="2036675" y="1363722"/>
                  <a:pt x="1993838" y="1247089"/>
                  <a:pt x="1959471" y="1134920"/>
                </a:cubicBezTo>
                <a:cubicBezTo>
                  <a:pt x="1933096" y="1109526"/>
                  <a:pt x="1872063" y="1061836"/>
                  <a:pt x="1836541" y="1057292"/>
                </a:cubicBezTo>
                <a:cubicBezTo>
                  <a:pt x="1798421" y="1052412"/>
                  <a:pt x="1755776" y="1045163"/>
                  <a:pt x="1723719" y="1051949"/>
                </a:cubicBezTo>
                <a:cubicBezTo>
                  <a:pt x="1691568" y="1058727"/>
                  <a:pt x="1615806" y="1076613"/>
                  <a:pt x="1594918" y="1080551"/>
                </a:cubicBezTo>
                <a:cubicBezTo>
                  <a:pt x="1565941" y="1086018"/>
                  <a:pt x="1522622" y="1107581"/>
                  <a:pt x="1522527" y="1107571"/>
                </a:cubicBezTo>
                <a:lnTo>
                  <a:pt x="1537063" y="1079915"/>
                </a:lnTo>
                <a:lnTo>
                  <a:pt x="1562669" y="1073003"/>
                </a:lnTo>
                <a:cubicBezTo>
                  <a:pt x="1562669" y="1073003"/>
                  <a:pt x="1538313" y="1058640"/>
                  <a:pt x="1523777" y="1052259"/>
                </a:cubicBezTo>
                <a:cubicBezTo>
                  <a:pt x="1509241" y="1045886"/>
                  <a:pt x="1492877" y="1032851"/>
                  <a:pt x="1477763" y="1032456"/>
                </a:cubicBezTo>
                <a:cubicBezTo>
                  <a:pt x="1472468" y="1032331"/>
                  <a:pt x="1446381" y="1011701"/>
                  <a:pt x="1431171" y="1008890"/>
                </a:cubicBezTo>
                <a:cubicBezTo>
                  <a:pt x="1415865" y="1006079"/>
                  <a:pt x="1402098" y="1004886"/>
                  <a:pt x="1386890" y="993489"/>
                </a:cubicBezTo>
                <a:cubicBezTo>
                  <a:pt x="1371777" y="982090"/>
                  <a:pt x="1348095" y="938801"/>
                  <a:pt x="1348095" y="938801"/>
                </a:cubicBezTo>
                <a:cubicBezTo>
                  <a:pt x="1347998" y="938801"/>
                  <a:pt x="1382269" y="969662"/>
                  <a:pt x="1390259" y="976199"/>
                </a:cubicBezTo>
                <a:cubicBezTo>
                  <a:pt x="1398344" y="982735"/>
                  <a:pt x="1412399" y="986730"/>
                  <a:pt x="1424626" y="990340"/>
                </a:cubicBezTo>
                <a:cubicBezTo>
                  <a:pt x="1436850" y="993959"/>
                  <a:pt x="1483443" y="1014107"/>
                  <a:pt x="1501541" y="1025863"/>
                </a:cubicBezTo>
                <a:cubicBezTo>
                  <a:pt x="1519638" y="1037607"/>
                  <a:pt x="1550539" y="1045867"/>
                  <a:pt x="1562861" y="1049746"/>
                </a:cubicBezTo>
                <a:cubicBezTo>
                  <a:pt x="1575182" y="1053625"/>
                  <a:pt x="1593377" y="1055088"/>
                  <a:pt x="1593377" y="1055088"/>
                </a:cubicBezTo>
                <a:cubicBezTo>
                  <a:pt x="1593377" y="1055088"/>
                  <a:pt x="1567962" y="1004242"/>
                  <a:pt x="1553908" y="969605"/>
                </a:cubicBezTo>
                <a:cubicBezTo>
                  <a:pt x="1539854" y="934959"/>
                  <a:pt x="1530517" y="908632"/>
                  <a:pt x="1530517" y="908632"/>
                </a:cubicBezTo>
                <a:cubicBezTo>
                  <a:pt x="1530517" y="908632"/>
                  <a:pt x="1496823" y="851238"/>
                  <a:pt x="1482673" y="815282"/>
                </a:cubicBezTo>
                <a:cubicBezTo>
                  <a:pt x="1468617" y="779328"/>
                  <a:pt x="1452350" y="670715"/>
                  <a:pt x="1452350" y="670712"/>
                </a:cubicBezTo>
                <a:cubicBezTo>
                  <a:pt x="1452350" y="670712"/>
                  <a:pt x="1481324" y="767364"/>
                  <a:pt x="1486233" y="786683"/>
                </a:cubicBezTo>
                <a:cubicBezTo>
                  <a:pt x="1491240" y="806013"/>
                  <a:pt x="1534079" y="875939"/>
                  <a:pt x="1534079" y="875939"/>
                </a:cubicBezTo>
                <a:cubicBezTo>
                  <a:pt x="1534079" y="875939"/>
                  <a:pt x="1546495" y="917093"/>
                  <a:pt x="1555256" y="941004"/>
                </a:cubicBezTo>
                <a:cubicBezTo>
                  <a:pt x="1564016" y="964918"/>
                  <a:pt x="1579708" y="985007"/>
                  <a:pt x="1579708" y="984997"/>
                </a:cubicBezTo>
                <a:cubicBezTo>
                  <a:pt x="1579708" y="985007"/>
                  <a:pt x="1589431" y="1009968"/>
                  <a:pt x="1596169" y="1021771"/>
                </a:cubicBezTo>
                <a:cubicBezTo>
                  <a:pt x="1602906" y="1033583"/>
                  <a:pt x="1610031" y="1050380"/>
                  <a:pt x="1610031" y="1050370"/>
                </a:cubicBezTo>
                <a:cubicBezTo>
                  <a:pt x="1610031" y="1050370"/>
                  <a:pt x="1641798" y="1041948"/>
                  <a:pt x="1658837" y="1037172"/>
                </a:cubicBezTo>
                <a:cubicBezTo>
                  <a:pt x="1675876" y="1032399"/>
                  <a:pt x="1717655" y="1017679"/>
                  <a:pt x="1724105" y="1007630"/>
                </a:cubicBezTo>
                <a:cubicBezTo>
                  <a:pt x="1730458" y="997590"/>
                  <a:pt x="1687620" y="960498"/>
                  <a:pt x="1666922" y="936288"/>
                </a:cubicBezTo>
                <a:cubicBezTo>
                  <a:pt x="1646322" y="912067"/>
                  <a:pt x="1594436" y="844384"/>
                  <a:pt x="1585001" y="827856"/>
                </a:cubicBezTo>
                <a:cubicBezTo>
                  <a:pt x="1575664" y="811336"/>
                  <a:pt x="1554293" y="783400"/>
                  <a:pt x="1558433" y="777258"/>
                </a:cubicBezTo>
                <a:cubicBezTo>
                  <a:pt x="1562669" y="771116"/>
                  <a:pt x="1594821" y="816227"/>
                  <a:pt x="1594724" y="816227"/>
                </a:cubicBezTo>
                <a:cubicBezTo>
                  <a:pt x="1594724" y="816227"/>
                  <a:pt x="1643242" y="881052"/>
                  <a:pt x="1660570" y="902663"/>
                </a:cubicBezTo>
                <a:cubicBezTo>
                  <a:pt x="1677994" y="924265"/>
                  <a:pt x="1717461" y="962462"/>
                  <a:pt x="1747689" y="975574"/>
                </a:cubicBezTo>
                <a:cubicBezTo>
                  <a:pt x="1777917" y="988685"/>
                  <a:pt x="1811319" y="1007793"/>
                  <a:pt x="1826434" y="999457"/>
                </a:cubicBezTo>
                <a:cubicBezTo>
                  <a:pt x="1841451" y="991120"/>
                  <a:pt x="1825664" y="935971"/>
                  <a:pt x="1825567" y="935971"/>
                </a:cubicBezTo>
                <a:cubicBezTo>
                  <a:pt x="1825567" y="935971"/>
                  <a:pt x="1815267" y="891862"/>
                  <a:pt x="1809395" y="862741"/>
                </a:cubicBezTo>
                <a:cubicBezTo>
                  <a:pt x="1798807" y="811008"/>
                  <a:pt x="1779744" y="727082"/>
                  <a:pt x="1770312" y="701198"/>
                </a:cubicBezTo>
                <a:cubicBezTo>
                  <a:pt x="1760492" y="674560"/>
                  <a:pt x="1708991" y="593080"/>
                  <a:pt x="1708991" y="593083"/>
                </a:cubicBezTo>
                <a:lnTo>
                  <a:pt x="1730266" y="587740"/>
                </a:lnTo>
                <a:cubicBezTo>
                  <a:pt x="1730266" y="587737"/>
                  <a:pt x="1741335" y="605569"/>
                  <a:pt x="1757990" y="627970"/>
                </a:cubicBezTo>
                <a:cubicBezTo>
                  <a:pt x="1773872" y="649399"/>
                  <a:pt x="1793897" y="660656"/>
                  <a:pt x="1793897" y="660655"/>
                </a:cubicBezTo>
                <a:cubicBezTo>
                  <a:pt x="1793897" y="660655"/>
                  <a:pt x="1808529" y="715533"/>
                  <a:pt x="1817095" y="755571"/>
                </a:cubicBezTo>
                <a:cubicBezTo>
                  <a:pt x="1825664" y="795607"/>
                  <a:pt x="1844629" y="882851"/>
                  <a:pt x="1844629" y="882860"/>
                </a:cubicBezTo>
                <a:cubicBezTo>
                  <a:pt x="1844629" y="882860"/>
                  <a:pt x="1862821" y="922589"/>
                  <a:pt x="1877742" y="949803"/>
                </a:cubicBezTo>
                <a:cubicBezTo>
                  <a:pt x="1892760" y="977017"/>
                  <a:pt x="1900750" y="1011086"/>
                  <a:pt x="1900750" y="1011086"/>
                </a:cubicBezTo>
                <a:cubicBezTo>
                  <a:pt x="1900750" y="1011086"/>
                  <a:pt x="1917983" y="1028385"/>
                  <a:pt x="1933481" y="1043777"/>
                </a:cubicBezTo>
                <a:cubicBezTo>
                  <a:pt x="1926548" y="1015717"/>
                  <a:pt x="1920966" y="989725"/>
                  <a:pt x="1919040" y="970549"/>
                </a:cubicBezTo>
                <a:cubicBezTo>
                  <a:pt x="1907488" y="856176"/>
                  <a:pt x="1952059" y="0"/>
                  <a:pt x="1952059"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30" name="Google Shape;1630;p15"/>
          <p:cNvSpPr/>
          <p:nvPr/>
        </p:nvSpPr>
        <p:spPr>
          <a:xfrm flipH="1">
            <a:off x="15187" y="6413241"/>
            <a:ext cx="12176814" cy="444760"/>
          </a:xfrm>
          <a:custGeom>
            <a:rect b="b" l="l" r="r" t="t"/>
            <a:pathLst>
              <a:path extrusionOk="0" h="444760" w="12176814">
                <a:moveTo>
                  <a:pt x="8100599" y="114"/>
                </a:moveTo>
                <a:cubicBezTo>
                  <a:pt x="8145369" y="-533"/>
                  <a:pt x="8190059" y="1550"/>
                  <a:pt x="8234619" y="7090"/>
                </a:cubicBezTo>
                <a:cubicBezTo>
                  <a:pt x="8732239" y="68948"/>
                  <a:pt x="9242163" y="94027"/>
                  <a:pt x="9738061" y="182417"/>
                </a:cubicBezTo>
                <a:cubicBezTo>
                  <a:pt x="9873505" y="206560"/>
                  <a:pt x="10015015" y="170643"/>
                  <a:pt x="10150844" y="191774"/>
                </a:cubicBezTo>
                <a:cubicBezTo>
                  <a:pt x="10832445" y="297779"/>
                  <a:pt x="11396124" y="215577"/>
                  <a:pt x="12050438" y="196427"/>
                </a:cubicBezTo>
                <a:lnTo>
                  <a:pt x="12176814" y="194833"/>
                </a:lnTo>
                <a:lnTo>
                  <a:pt x="12176814" y="444760"/>
                </a:lnTo>
                <a:lnTo>
                  <a:pt x="23606" y="444760"/>
                </a:lnTo>
                <a:lnTo>
                  <a:pt x="14221" y="401145"/>
                </a:lnTo>
                <a:cubicBezTo>
                  <a:pt x="-409" y="328317"/>
                  <a:pt x="-9005" y="260838"/>
                  <a:pt x="15137" y="282233"/>
                </a:cubicBezTo>
                <a:cubicBezTo>
                  <a:pt x="15137" y="282233"/>
                  <a:pt x="242118" y="257310"/>
                  <a:pt x="380237" y="250428"/>
                </a:cubicBezTo>
                <a:cubicBezTo>
                  <a:pt x="736456" y="232666"/>
                  <a:pt x="1075136" y="300745"/>
                  <a:pt x="1430189" y="302814"/>
                </a:cubicBezTo>
                <a:cubicBezTo>
                  <a:pt x="1760665" y="304740"/>
                  <a:pt x="2098169" y="254017"/>
                  <a:pt x="2427231" y="229981"/>
                </a:cubicBezTo>
                <a:cubicBezTo>
                  <a:pt x="3112221" y="179942"/>
                  <a:pt x="3816610" y="249041"/>
                  <a:pt x="4505498" y="281434"/>
                </a:cubicBezTo>
                <a:cubicBezTo>
                  <a:pt x="4744408" y="292668"/>
                  <a:pt x="5002841" y="372288"/>
                  <a:pt x="5242761" y="341254"/>
                </a:cubicBezTo>
                <a:cubicBezTo>
                  <a:pt x="5878676" y="259005"/>
                  <a:pt x="6523254" y="212066"/>
                  <a:pt x="7166197" y="165099"/>
                </a:cubicBezTo>
                <a:cubicBezTo>
                  <a:pt x="7469928" y="142911"/>
                  <a:pt x="7787211" y="4643"/>
                  <a:pt x="8100599" y="114"/>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1631" name="Google Shape;1631;p15"/>
          <p:cNvGrpSpPr/>
          <p:nvPr/>
        </p:nvGrpSpPr>
        <p:grpSpPr>
          <a:xfrm flipH="1">
            <a:off x="656075" y="5649760"/>
            <a:ext cx="391691" cy="372774"/>
            <a:chOff x="7020177" y="3577447"/>
            <a:chExt cx="247077" cy="235144"/>
          </a:xfrm>
        </p:grpSpPr>
        <p:sp>
          <p:nvSpPr>
            <p:cNvPr id="1632" name="Google Shape;1632;p15"/>
            <p:cNvSpPr/>
            <p:nvPr/>
          </p:nvSpPr>
          <p:spPr>
            <a:xfrm>
              <a:off x="7072589" y="3677259"/>
              <a:ext cx="68987" cy="54609"/>
            </a:xfrm>
            <a:custGeom>
              <a:rect b="b" l="l" r="r" t="t"/>
              <a:pathLst>
                <a:path extrusionOk="0" h="54609" w="68987">
                  <a:moveTo>
                    <a:pt x="17479" y="2996"/>
                  </a:moveTo>
                  <a:cubicBezTo>
                    <a:pt x="31566" y="-2226"/>
                    <a:pt x="63020" y="-1558"/>
                    <a:pt x="68242" y="12572"/>
                  </a:cubicBezTo>
                  <a:cubicBezTo>
                    <a:pt x="73464" y="26702"/>
                    <a:pt x="50026" y="47639"/>
                    <a:pt x="35878" y="52862"/>
                  </a:cubicBezTo>
                  <a:cubicBezTo>
                    <a:pt x="21729" y="58078"/>
                    <a:pt x="6974" y="51265"/>
                    <a:pt x="1752" y="37140"/>
                  </a:cubicBezTo>
                  <a:cubicBezTo>
                    <a:pt x="-3470" y="23011"/>
                    <a:pt x="3331" y="8213"/>
                    <a:pt x="17479" y="2996"/>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33" name="Google Shape;1633;p15"/>
            <p:cNvSpPr/>
            <p:nvPr/>
          </p:nvSpPr>
          <p:spPr>
            <a:xfrm>
              <a:off x="7130524" y="3644987"/>
              <a:ext cx="78254" cy="71809"/>
            </a:xfrm>
            <a:custGeom>
              <a:rect b="b" l="l" r="r" t="t"/>
              <a:pathLst>
                <a:path extrusionOk="0" h="71809" w="78254">
                  <a:moveTo>
                    <a:pt x="21298" y="3001"/>
                  </a:moveTo>
                  <a:cubicBezTo>
                    <a:pt x="41214" y="-4365"/>
                    <a:pt x="69996" y="1993"/>
                    <a:pt x="76797" y="20276"/>
                  </a:cubicBezTo>
                  <a:cubicBezTo>
                    <a:pt x="83538" y="38565"/>
                    <a:pt x="65807" y="62119"/>
                    <a:pt x="45829" y="69491"/>
                  </a:cubicBezTo>
                  <a:cubicBezTo>
                    <a:pt x="25913" y="76857"/>
                    <a:pt x="9578" y="65890"/>
                    <a:pt x="2778" y="47607"/>
                  </a:cubicBezTo>
                  <a:cubicBezTo>
                    <a:pt x="-3962" y="29323"/>
                    <a:pt x="1320" y="10372"/>
                    <a:pt x="21298" y="3001"/>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34" name="Google Shape;1634;p15"/>
            <p:cNvSpPr/>
            <p:nvPr/>
          </p:nvSpPr>
          <p:spPr>
            <a:xfrm>
              <a:off x="7020177" y="3577447"/>
              <a:ext cx="193642" cy="113033"/>
            </a:xfrm>
            <a:custGeom>
              <a:rect b="b" l="l" r="r" t="t"/>
              <a:pathLst>
                <a:path extrusionOk="0" h="113033" w="193642">
                  <a:moveTo>
                    <a:pt x="137596" y="38115"/>
                  </a:moveTo>
                  <a:lnTo>
                    <a:pt x="108814" y="93141"/>
                  </a:lnTo>
                  <a:lnTo>
                    <a:pt x="121748" y="94969"/>
                  </a:lnTo>
                  <a:lnTo>
                    <a:pt x="149558" y="45019"/>
                  </a:lnTo>
                  <a:lnTo>
                    <a:pt x="182651" y="19564"/>
                  </a:lnTo>
                  <a:lnTo>
                    <a:pt x="193642" y="3230"/>
                  </a:lnTo>
                  <a:lnTo>
                    <a:pt x="189634" y="0"/>
                  </a:lnTo>
                  <a:lnTo>
                    <a:pt x="177733" y="13838"/>
                  </a:lnTo>
                  <a:lnTo>
                    <a:pt x="137596" y="38115"/>
                  </a:lnTo>
                  <a:close/>
                  <a:moveTo>
                    <a:pt x="911" y="95212"/>
                  </a:moveTo>
                  <a:lnTo>
                    <a:pt x="11840" y="94022"/>
                  </a:lnTo>
                  <a:lnTo>
                    <a:pt x="43234" y="76753"/>
                  </a:lnTo>
                  <a:lnTo>
                    <a:pt x="83068" y="113034"/>
                  </a:lnTo>
                  <a:lnTo>
                    <a:pt x="92419" y="97313"/>
                  </a:lnTo>
                  <a:lnTo>
                    <a:pt x="43719" y="65246"/>
                  </a:lnTo>
                  <a:lnTo>
                    <a:pt x="10626" y="90694"/>
                  </a:lnTo>
                  <a:lnTo>
                    <a:pt x="0" y="92722"/>
                  </a:lnTo>
                  <a:lnTo>
                    <a:pt x="911" y="9521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35" name="Google Shape;1635;p15"/>
            <p:cNvSpPr/>
            <p:nvPr/>
          </p:nvSpPr>
          <p:spPr>
            <a:xfrm>
              <a:off x="7039729" y="3613133"/>
              <a:ext cx="114642" cy="199458"/>
            </a:xfrm>
            <a:custGeom>
              <a:rect b="b" l="l" r="r" t="t"/>
              <a:pathLst>
                <a:path extrusionOk="0" h="199458" w="114642">
                  <a:moveTo>
                    <a:pt x="0" y="2581"/>
                  </a:moveTo>
                  <a:lnTo>
                    <a:pt x="18338" y="13765"/>
                  </a:lnTo>
                  <a:lnTo>
                    <a:pt x="58779" y="26201"/>
                  </a:lnTo>
                  <a:lnTo>
                    <a:pt x="69284" y="72399"/>
                  </a:lnTo>
                  <a:lnTo>
                    <a:pt x="79242" y="68713"/>
                  </a:lnTo>
                  <a:lnTo>
                    <a:pt x="69223" y="18575"/>
                  </a:lnTo>
                  <a:lnTo>
                    <a:pt x="21557" y="9739"/>
                  </a:lnTo>
                  <a:lnTo>
                    <a:pt x="1883" y="0"/>
                  </a:lnTo>
                  <a:lnTo>
                    <a:pt x="0" y="2581"/>
                  </a:lnTo>
                  <a:close/>
                  <a:moveTo>
                    <a:pt x="72502" y="198718"/>
                  </a:moveTo>
                  <a:lnTo>
                    <a:pt x="79121" y="178322"/>
                  </a:lnTo>
                  <a:lnTo>
                    <a:pt x="101770" y="142550"/>
                  </a:lnTo>
                  <a:lnTo>
                    <a:pt x="79728" y="100653"/>
                  </a:lnTo>
                  <a:lnTo>
                    <a:pt x="89686" y="96967"/>
                  </a:lnTo>
                  <a:lnTo>
                    <a:pt x="114643" y="141573"/>
                  </a:lnTo>
                  <a:lnTo>
                    <a:pt x="84221" y="179275"/>
                  </a:lnTo>
                  <a:lnTo>
                    <a:pt x="75599" y="199459"/>
                  </a:lnTo>
                  <a:lnTo>
                    <a:pt x="72502" y="198718"/>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36" name="Google Shape;1636;p15"/>
            <p:cNvSpPr/>
            <p:nvPr/>
          </p:nvSpPr>
          <p:spPr>
            <a:xfrm>
              <a:off x="7061043" y="3584885"/>
              <a:ext cx="206211" cy="198305"/>
            </a:xfrm>
            <a:custGeom>
              <a:rect b="b" l="l" r="r" t="t"/>
              <a:pathLst>
                <a:path extrusionOk="0" h="198305" w="206211">
                  <a:moveTo>
                    <a:pt x="66248" y="42870"/>
                  </a:moveTo>
                  <a:lnTo>
                    <a:pt x="51371" y="102213"/>
                  </a:lnTo>
                  <a:lnTo>
                    <a:pt x="68798" y="103337"/>
                  </a:lnTo>
                  <a:lnTo>
                    <a:pt x="74871" y="40629"/>
                  </a:lnTo>
                  <a:lnTo>
                    <a:pt x="58354" y="13693"/>
                  </a:lnTo>
                  <a:lnTo>
                    <a:pt x="57018" y="0"/>
                  </a:lnTo>
                  <a:lnTo>
                    <a:pt x="52889" y="1530"/>
                  </a:lnTo>
                  <a:lnTo>
                    <a:pt x="52525" y="15842"/>
                  </a:lnTo>
                  <a:lnTo>
                    <a:pt x="66248" y="42870"/>
                  </a:lnTo>
                  <a:close/>
                  <a:moveTo>
                    <a:pt x="140936" y="150353"/>
                  </a:moveTo>
                  <a:lnTo>
                    <a:pt x="83310" y="127261"/>
                  </a:lnTo>
                  <a:lnTo>
                    <a:pt x="91933" y="117448"/>
                  </a:lnTo>
                  <a:lnTo>
                    <a:pt x="145550" y="137311"/>
                  </a:lnTo>
                  <a:lnTo>
                    <a:pt x="187266" y="135124"/>
                  </a:lnTo>
                  <a:lnTo>
                    <a:pt x="206212" y="140401"/>
                  </a:lnTo>
                  <a:lnTo>
                    <a:pt x="205240" y="145478"/>
                  </a:lnTo>
                  <a:lnTo>
                    <a:pt x="187206" y="142696"/>
                  </a:lnTo>
                  <a:lnTo>
                    <a:pt x="140936" y="150353"/>
                  </a:lnTo>
                  <a:close/>
                  <a:moveTo>
                    <a:pt x="0" y="195816"/>
                  </a:moveTo>
                  <a:lnTo>
                    <a:pt x="9048" y="189634"/>
                  </a:lnTo>
                  <a:lnTo>
                    <a:pt x="44145" y="182342"/>
                  </a:lnTo>
                  <a:lnTo>
                    <a:pt x="50824" y="128864"/>
                  </a:lnTo>
                  <a:lnTo>
                    <a:pt x="68130" y="134754"/>
                  </a:lnTo>
                  <a:lnTo>
                    <a:pt x="51978" y="190776"/>
                  </a:lnTo>
                  <a:lnTo>
                    <a:pt x="10262" y="192962"/>
                  </a:lnTo>
                  <a:lnTo>
                    <a:pt x="911" y="198306"/>
                  </a:lnTo>
                  <a:lnTo>
                    <a:pt x="0" y="195816"/>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37" name="Google Shape;1637;p15"/>
            <p:cNvSpPr/>
            <p:nvPr/>
          </p:nvSpPr>
          <p:spPr>
            <a:xfrm>
              <a:off x="7062430" y="3690975"/>
              <a:ext cx="129347" cy="94899"/>
            </a:xfrm>
            <a:custGeom>
              <a:rect b="b" l="l" r="r" t="t"/>
              <a:pathLst>
                <a:path extrusionOk="0" h="94899" w="129347">
                  <a:moveTo>
                    <a:pt x="108459" y="54793"/>
                  </a:moveTo>
                  <a:lnTo>
                    <a:pt x="58545" y="19398"/>
                  </a:lnTo>
                  <a:lnTo>
                    <a:pt x="71054" y="7223"/>
                  </a:lnTo>
                  <a:lnTo>
                    <a:pt x="116474" y="50888"/>
                  </a:lnTo>
                  <a:lnTo>
                    <a:pt x="121392" y="82130"/>
                  </a:lnTo>
                  <a:lnTo>
                    <a:pt x="129347" y="93363"/>
                  </a:lnTo>
                  <a:lnTo>
                    <a:pt x="125218" y="94900"/>
                  </a:lnTo>
                  <a:lnTo>
                    <a:pt x="115624" y="84279"/>
                  </a:lnTo>
                  <a:lnTo>
                    <a:pt x="108459" y="54793"/>
                  </a:lnTo>
                  <a:close/>
                  <a:moveTo>
                    <a:pt x="496" y="18183"/>
                  </a:moveTo>
                  <a:lnTo>
                    <a:pt x="33771" y="5899"/>
                  </a:lnTo>
                  <a:cubicBezTo>
                    <a:pt x="31888" y="914"/>
                    <a:pt x="27334" y="-1181"/>
                    <a:pt x="22355" y="659"/>
                  </a:cubicBezTo>
                  <a:lnTo>
                    <a:pt x="14037" y="3732"/>
                  </a:lnTo>
                  <a:cubicBezTo>
                    <a:pt x="1588" y="8334"/>
                    <a:pt x="-1326" y="13198"/>
                    <a:pt x="496" y="18183"/>
                  </a:cubicBezTo>
                  <a:close/>
                  <a:moveTo>
                    <a:pt x="6629" y="34803"/>
                  </a:moveTo>
                  <a:lnTo>
                    <a:pt x="39904" y="22519"/>
                  </a:lnTo>
                  <a:cubicBezTo>
                    <a:pt x="41725" y="27504"/>
                    <a:pt x="39661" y="32059"/>
                    <a:pt x="34682" y="33904"/>
                  </a:cubicBezTo>
                  <a:lnTo>
                    <a:pt x="26363" y="36971"/>
                  </a:lnTo>
                  <a:cubicBezTo>
                    <a:pt x="13854" y="41580"/>
                    <a:pt x="8511" y="39788"/>
                    <a:pt x="6629" y="34803"/>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638" name="Google Shape;1638;p15"/>
          <p:cNvSpPr/>
          <p:nvPr/>
        </p:nvSpPr>
        <p:spPr>
          <a:xfrm>
            <a:off x="15187" y="6413241"/>
            <a:ext cx="12176814" cy="444760"/>
          </a:xfrm>
          <a:custGeom>
            <a:rect b="b" l="l" r="r" t="t"/>
            <a:pathLst>
              <a:path extrusionOk="0" h="444760" w="12176814">
                <a:moveTo>
                  <a:pt x="8100599" y="114"/>
                </a:moveTo>
                <a:cubicBezTo>
                  <a:pt x="8145369" y="-533"/>
                  <a:pt x="8190059" y="1550"/>
                  <a:pt x="8234619" y="7090"/>
                </a:cubicBezTo>
                <a:cubicBezTo>
                  <a:pt x="8732239" y="68948"/>
                  <a:pt x="9242163" y="94027"/>
                  <a:pt x="9738061" y="182417"/>
                </a:cubicBezTo>
                <a:cubicBezTo>
                  <a:pt x="9873505" y="206560"/>
                  <a:pt x="10015015" y="170643"/>
                  <a:pt x="10150844" y="191774"/>
                </a:cubicBezTo>
                <a:cubicBezTo>
                  <a:pt x="10832445" y="297779"/>
                  <a:pt x="11396124" y="215577"/>
                  <a:pt x="12050438" y="196427"/>
                </a:cubicBezTo>
                <a:lnTo>
                  <a:pt x="12176814" y="194833"/>
                </a:lnTo>
                <a:lnTo>
                  <a:pt x="12176814" y="444760"/>
                </a:lnTo>
                <a:lnTo>
                  <a:pt x="23606" y="444760"/>
                </a:lnTo>
                <a:lnTo>
                  <a:pt x="14221" y="401145"/>
                </a:lnTo>
                <a:cubicBezTo>
                  <a:pt x="-409" y="328317"/>
                  <a:pt x="-9005" y="260838"/>
                  <a:pt x="15137" y="282233"/>
                </a:cubicBezTo>
                <a:cubicBezTo>
                  <a:pt x="15137" y="282233"/>
                  <a:pt x="242118" y="257310"/>
                  <a:pt x="380237" y="250428"/>
                </a:cubicBezTo>
                <a:cubicBezTo>
                  <a:pt x="736456" y="232666"/>
                  <a:pt x="1075136" y="300745"/>
                  <a:pt x="1430189" y="302814"/>
                </a:cubicBezTo>
                <a:cubicBezTo>
                  <a:pt x="1760665" y="304740"/>
                  <a:pt x="2098169" y="254017"/>
                  <a:pt x="2427231" y="229981"/>
                </a:cubicBezTo>
                <a:cubicBezTo>
                  <a:pt x="3112221" y="179942"/>
                  <a:pt x="3816610" y="249041"/>
                  <a:pt x="4505498" y="281434"/>
                </a:cubicBezTo>
                <a:cubicBezTo>
                  <a:pt x="4744408" y="292668"/>
                  <a:pt x="5002841" y="372288"/>
                  <a:pt x="5242761" y="341254"/>
                </a:cubicBezTo>
                <a:cubicBezTo>
                  <a:pt x="5878676" y="259005"/>
                  <a:pt x="6523254" y="212066"/>
                  <a:pt x="7166197" y="165099"/>
                </a:cubicBezTo>
                <a:cubicBezTo>
                  <a:pt x="7469928" y="142911"/>
                  <a:pt x="7787211" y="4643"/>
                  <a:pt x="8100599" y="114"/>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1639" name="Google Shape;1639;p15"/>
          <p:cNvGrpSpPr/>
          <p:nvPr/>
        </p:nvGrpSpPr>
        <p:grpSpPr>
          <a:xfrm flipH="1">
            <a:off x="656075" y="5649760"/>
            <a:ext cx="391691" cy="372774"/>
            <a:chOff x="7020177" y="3577447"/>
            <a:chExt cx="247077" cy="235144"/>
          </a:xfrm>
        </p:grpSpPr>
        <p:sp>
          <p:nvSpPr>
            <p:cNvPr id="1640" name="Google Shape;1640;p15"/>
            <p:cNvSpPr/>
            <p:nvPr/>
          </p:nvSpPr>
          <p:spPr>
            <a:xfrm>
              <a:off x="7072589" y="3677259"/>
              <a:ext cx="68987" cy="54609"/>
            </a:xfrm>
            <a:custGeom>
              <a:rect b="b" l="l" r="r" t="t"/>
              <a:pathLst>
                <a:path extrusionOk="0" h="54609" w="68987">
                  <a:moveTo>
                    <a:pt x="17479" y="2996"/>
                  </a:moveTo>
                  <a:cubicBezTo>
                    <a:pt x="31566" y="-2226"/>
                    <a:pt x="63020" y="-1558"/>
                    <a:pt x="68242" y="12572"/>
                  </a:cubicBezTo>
                  <a:cubicBezTo>
                    <a:pt x="73464" y="26702"/>
                    <a:pt x="50026" y="47639"/>
                    <a:pt x="35878" y="52862"/>
                  </a:cubicBezTo>
                  <a:cubicBezTo>
                    <a:pt x="21729" y="58078"/>
                    <a:pt x="6974" y="51265"/>
                    <a:pt x="1752" y="37140"/>
                  </a:cubicBezTo>
                  <a:cubicBezTo>
                    <a:pt x="-3470" y="23011"/>
                    <a:pt x="3331" y="8213"/>
                    <a:pt x="17479" y="2996"/>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41" name="Google Shape;1641;p15"/>
            <p:cNvSpPr/>
            <p:nvPr/>
          </p:nvSpPr>
          <p:spPr>
            <a:xfrm>
              <a:off x="7130524" y="3644987"/>
              <a:ext cx="78254" cy="71809"/>
            </a:xfrm>
            <a:custGeom>
              <a:rect b="b" l="l" r="r" t="t"/>
              <a:pathLst>
                <a:path extrusionOk="0" h="71809" w="78254">
                  <a:moveTo>
                    <a:pt x="21298" y="3001"/>
                  </a:moveTo>
                  <a:cubicBezTo>
                    <a:pt x="41214" y="-4365"/>
                    <a:pt x="69996" y="1993"/>
                    <a:pt x="76797" y="20276"/>
                  </a:cubicBezTo>
                  <a:cubicBezTo>
                    <a:pt x="83538" y="38565"/>
                    <a:pt x="65807" y="62119"/>
                    <a:pt x="45829" y="69491"/>
                  </a:cubicBezTo>
                  <a:cubicBezTo>
                    <a:pt x="25913" y="76857"/>
                    <a:pt x="9578" y="65890"/>
                    <a:pt x="2778" y="47607"/>
                  </a:cubicBezTo>
                  <a:cubicBezTo>
                    <a:pt x="-3962" y="29323"/>
                    <a:pt x="1320" y="10372"/>
                    <a:pt x="21298" y="3001"/>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42" name="Google Shape;1642;p15"/>
            <p:cNvSpPr/>
            <p:nvPr/>
          </p:nvSpPr>
          <p:spPr>
            <a:xfrm>
              <a:off x="7020177" y="3577447"/>
              <a:ext cx="193642" cy="113033"/>
            </a:xfrm>
            <a:custGeom>
              <a:rect b="b" l="l" r="r" t="t"/>
              <a:pathLst>
                <a:path extrusionOk="0" h="113033" w="193642">
                  <a:moveTo>
                    <a:pt x="137596" y="38115"/>
                  </a:moveTo>
                  <a:lnTo>
                    <a:pt x="108814" y="93141"/>
                  </a:lnTo>
                  <a:lnTo>
                    <a:pt x="121748" y="94969"/>
                  </a:lnTo>
                  <a:lnTo>
                    <a:pt x="149558" y="45019"/>
                  </a:lnTo>
                  <a:lnTo>
                    <a:pt x="182651" y="19564"/>
                  </a:lnTo>
                  <a:lnTo>
                    <a:pt x="193642" y="3230"/>
                  </a:lnTo>
                  <a:lnTo>
                    <a:pt x="189634" y="0"/>
                  </a:lnTo>
                  <a:lnTo>
                    <a:pt x="177733" y="13838"/>
                  </a:lnTo>
                  <a:lnTo>
                    <a:pt x="137596" y="38115"/>
                  </a:lnTo>
                  <a:close/>
                  <a:moveTo>
                    <a:pt x="911" y="95212"/>
                  </a:moveTo>
                  <a:lnTo>
                    <a:pt x="11840" y="94022"/>
                  </a:lnTo>
                  <a:lnTo>
                    <a:pt x="43234" y="76753"/>
                  </a:lnTo>
                  <a:lnTo>
                    <a:pt x="83068" y="113034"/>
                  </a:lnTo>
                  <a:lnTo>
                    <a:pt x="92419" y="97313"/>
                  </a:lnTo>
                  <a:lnTo>
                    <a:pt x="43719" y="65246"/>
                  </a:lnTo>
                  <a:lnTo>
                    <a:pt x="10626" y="90694"/>
                  </a:lnTo>
                  <a:lnTo>
                    <a:pt x="0" y="92722"/>
                  </a:lnTo>
                  <a:lnTo>
                    <a:pt x="911" y="9521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43" name="Google Shape;1643;p15"/>
            <p:cNvSpPr/>
            <p:nvPr/>
          </p:nvSpPr>
          <p:spPr>
            <a:xfrm>
              <a:off x="7039729" y="3613133"/>
              <a:ext cx="114642" cy="199458"/>
            </a:xfrm>
            <a:custGeom>
              <a:rect b="b" l="l" r="r" t="t"/>
              <a:pathLst>
                <a:path extrusionOk="0" h="199458" w="114642">
                  <a:moveTo>
                    <a:pt x="0" y="2581"/>
                  </a:moveTo>
                  <a:lnTo>
                    <a:pt x="18338" y="13765"/>
                  </a:lnTo>
                  <a:lnTo>
                    <a:pt x="58779" y="26201"/>
                  </a:lnTo>
                  <a:lnTo>
                    <a:pt x="69284" y="72399"/>
                  </a:lnTo>
                  <a:lnTo>
                    <a:pt x="79242" y="68713"/>
                  </a:lnTo>
                  <a:lnTo>
                    <a:pt x="69223" y="18575"/>
                  </a:lnTo>
                  <a:lnTo>
                    <a:pt x="21557" y="9739"/>
                  </a:lnTo>
                  <a:lnTo>
                    <a:pt x="1883" y="0"/>
                  </a:lnTo>
                  <a:lnTo>
                    <a:pt x="0" y="2581"/>
                  </a:lnTo>
                  <a:close/>
                  <a:moveTo>
                    <a:pt x="72502" y="198718"/>
                  </a:moveTo>
                  <a:lnTo>
                    <a:pt x="79121" y="178322"/>
                  </a:lnTo>
                  <a:lnTo>
                    <a:pt x="101770" y="142550"/>
                  </a:lnTo>
                  <a:lnTo>
                    <a:pt x="79728" y="100653"/>
                  </a:lnTo>
                  <a:lnTo>
                    <a:pt x="89686" y="96967"/>
                  </a:lnTo>
                  <a:lnTo>
                    <a:pt x="114643" y="141573"/>
                  </a:lnTo>
                  <a:lnTo>
                    <a:pt x="84221" y="179275"/>
                  </a:lnTo>
                  <a:lnTo>
                    <a:pt x="75599" y="199459"/>
                  </a:lnTo>
                  <a:lnTo>
                    <a:pt x="72502" y="198718"/>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44" name="Google Shape;1644;p15"/>
            <p:cNvSpPr/>
            <p:nvPr/>
          </p:nvSpPr>
          <p:spPr>
            <a:xfrm>
              <a:off x="7061043" y="3584885"/>
              <a:ext cx="206211" cy="198305"/>
            </a:xfrm>
            <a:custGeom>
              <a:rect b="b" l="l" r="r" t="t"/>
              <a:pathLst>
                <a:path extrusionOk="0" h="198305" w="206211">
                  <a:moveTo>
                    <a:pt x="66248" y="42870"/>
                  </a:moveTo>
                  <a:lnTo>
                    <a:pt x="51371" y="102213"/>
                  </a:lnTo>
                  <a:lnTo>
                    <a:pt x="68798" y="103337"/>
                  </a:lnTo>
                  <a:lnTo>
                    <a:pt x="74871" y="40629"/>
                  </a:lnTo>
                  <a:lnTo>
                    <a:pt x="58354" y="13693"/>
                  </a:lnTo>
                  <a:lnTo>
                    <a:pt x="57018" y="0"/>
                  </a:lnTo>
                  <a:lnTo>
                    <a:pt x="52889" y="1530"/>
                  </a:lnTo>
                  <a:lnTo>
                    <a:pt x="52525" y="15842"/>
                  </a:lnTo>
                  <a:lnTo>
                    <a:pt x="66248" y="42870"/>
                  </a:lnTo>
                  <a:close/>
                  <a:moveTo>
                    <a:pt x="140936" y="150353"/>
                  </a:moveTo>
                  <a:lnTo>
                    <a:pt x="83310" y="127261"/>
                  </a:lnTo>
                  <a:lnTo>
                    <a:pt x="91933" y="117448"/>
                  </a:lnTo>
                  <a:lnTo>
                    <a:pt x="145550" y="137311"/>
                  </a:lnTo>
                  <a:lnTo>
                    <a:pt x="187266" y="135124"/>
                  </a:lnTo>
                  <a:lnTo>
                    <a:pt x="206212" y="140401"/>
                  </a:lnTo>
                  <a:lnTo>
                    <a:pt x="205240" y="145478"/>
                  </a:lnTo>
                  <a:lnTo>
                    <a:pt x="187206" y="142696"/>
                  </a:lnTo>
                  <a:lnTo>
                    <a:pt x="140936" y="150353"/>
                  </a:lnTo>
                  <a:close/>
                  <a:moveTo>
                    <a:pt x="0" y="195816"/>
                  </a:moveTo>
                  <a:lnTo>
                    <a:pt x="9048" y="189634"/>
                  </a:lnTo>
                  <a:lnTo>
                    <a:pt x="44145" y="182342"/>
                  </a:lnTo>
                  <a:lnTo>
                    <a:pt x="50824" y="128864"/>
                  </a:lnTo>
                  <a:lnTo>
                    <a:pt x="68130" y="134754"/>
                  </a:lnTo>
                  <a:lnTo>
                    <a:pt x="51978" y="190776"/>
                  </a:lnTo>
                  <a:lnTo>
                    <a:pt x="10262" y="192962"/>
                  </a:lnTo>
                  <a:lnTo>
                    <a:pt x="911" y="198306"/>
                  </a:lnTo>
                  <a:lnTo>
                    <a:pt x="0" y="195816"/>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45" name="Google Shape;1645;p15"/>
            <p:cNvSpPr/>
            <p:nvPr/>
          </p:nvSpPr>
          <p:spPr>
            <a:xfrm>
              <a:off x="7062430" y="3690975"/>
              <a:ext cx="129347" cy="94899"/>
            </a:xfrm>
            <a:custGeom>
              <a:rect b="b" l="l" r="r" t="t"/>
              <a:pathLst>
                <a:path extrusionOk="0" h="94899" w="129347">
                  <a:moveTo>
                    <a:pt x="108459" y="54793"/>
                  </a:moveTo>
                  <a:lnTo>
                    <a:pt x="58545" y="19398"/>
                  </a:lnTo>
                  <a:lnTo>
                    <a:pt x="71054" y="7223"/>
                  </a:lnTo>
                  <a:lnTo>
                    <a:pt x="116474" y="50888"/>
                  </a:lnTo>
                  <a:lnTo>
                    <a:pt x="121392" y="82130"/>
                  </a:lnTo>
                  <a:lnTo>
                    <a:pt x="129347" y="93363"/>
                  </a:lnTo>
                  <a:lnTo>
                    <a:pt x="125218" y="94900"/>
                  </a:lnTo>
                  <a:lnTo>
                    <a:pt x="115624" y="84279"/>
                  </a:lnTo>
                  <a:lnTo>
                    <a:pt x="108459" y="54793"/>
                  </a:lnTo>
                  <a:close/>
                  <a:moveTo>
                    <a:pt x="496" y="18183"/>
                  </a:moveTo>
                  <a:lnTo>
                    <a:pt x="33771" y="5899"/>
                  </a:lnTo>
                  <a:cubicBezTo>
                    <a:pt x="31888" y="914"/>
                    <a:pt x="27334" y="-1181"/>
                    <a:pt x="22355" y="659"/>
                  </a:cubicBezTo>
                  <a:lnTo>
                    <a:pt x="14037" y="3732"/>
                  </a:lnTo>
                  <a:cubicBezTo>
                    <a:pt x="1588" y="8334"/>
                    <a:pt x="-1326" y="13198"/>
                    <a:pt x="496" y="18183"/>
                  </a:cubicBezTo>
                  <a:close/>
                  <a:moveTo>
                    <a:pt x="6629" y="34803"/>
                  </a:moveTo>
                  <a:lnTo>
                    <a:pt x="39904" y="22519"/>
                  </a:lnTo>
                  <a:cubicBezTo>
                    <a:pt x="41725" y="27504"/>
                    <a:pt x="39661" y="32059"/>
                    <a:pt x="34682" y="33904"/>
                  </a:cubicBezTo>
                  <a:lnTo>
                    <a:pt x="26363" y="36971"/>
                  </a:lnTo>
                  <a:cubicBezTo>
                    <a:pt x="13854" y="41580"/>
                    <a:pt x="8511" y="39788"/>
                    <a:pt x="6629" y="34803"/>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646" name="Google Shape;1646;p15"/>
          <p:cNvSpPr txBox="1"/>
          <p:nvPr>
            <p:ph type="title"/>
          </p:nvPr>
        </p:nvSpPr>
        <p:spPr>
          <a:xfrm>
            <a:off x="4919002" y="2122000"/>
            <a:ext cx="6630000" cy="1242900"/>
          </a:xfrm>
          <a:prstGeom prst="rect">
            <a:avLst/>
          </a:prstGeom>
        </p:spPr>
        <p:txBody>
          <a:bodyPr anchorCtr="0" anchor="ctr" bIns="121900" lIns="121900" spcFirstLastPara="1" rIns="121900" wrap="square" tIns="121900">
            <a:noAutofit/>
          </a:bodyPr>
          <a:lstStyle>
            <a:lvl1pPr indent="0" lvl="0" marL="0" marR="0" rtl="0" algn="l">
              <a:lnSpc>
                <a:spcPct val="100000"/>
              </a:lnSpc>
              <a:spcBef>
                <a:spcPts val="0"/>
              </a:spcBef>
              <a:spcAft>
                <a:spcPts val="0"/>
              </a:spcAft>
              <a:buClr>
                <a:schemeClr val="dk1"/>
              </a:buClr>
              <a:buSzPts val="4000"/>
              <a:buFont typeface="Aldrich"/>
              <a:buNone/>
              <a:defRPr/>
            </a:lvl1pPr>
            <a:lvl2pPr lvl="1"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2pPr>
            <a:lvl3pPr lvl="2"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3pPr>
            <a:lvl4pPr lvl="3"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4pPr>
            <a:lvl5pPr lvl="4"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5pPr>
            <a:lvl6pPr lvl="5"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6pPr>
            <a:lvl7pPr lvl="6"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7pPr>
            <a:lvl8pPr lvl="7"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8pPr>
            <a:lvl9pPr lvl="8"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9pPr>
          </a:lstStyle>
          <a:p/>
        </p:txBody>
      </p:sp>
      <p:sp>
        <p:nvSpPr>
          <p:cNvPr id="1647" name="Google Shape;1647;p15"/>
          <p:cNvSpPr txBox="1"/>
          <p:nvPr>
            <p:ph idx="1" type="body"/>
          </p:nvPr>
        </p:nvSpPr>
        <p:spPr>
          <a:xfrm>
            <a:off x="4919121" y="3503650"/>
            <a:ext cx="6630000" cy="1702500"/>
          </a:xfrm>
          <a:prstGeom prst="rect">
            <a:avLst/>
          </a:prstGeom>
        </p:spPr>
        <p:txBody>
          <a:bodyPr anchorCtr="0" anchor="t" bIns="121900" lIns="121900" spcFirstLastPara="1" rIns="121900" wrap="square" tIns="121900">
            <a:noAutofit/>
          </a:bodyPr>
          <a:lstStyle>
            <a:lvl1pPr indent="-349250" lvl="0" marL="457200">
              <a:spcBef>
                <a:spcPts val="0"/>
              </a:spcBef>
              <a:spcAft>
                <a:spcPts val="0"/>
              </a:spcAft>
              <a:buSzPts val="1900"/>
              <a:buChar char="●"/>
              <a:defRPr/>
            </a:lvl1pPr>
            <a:lvl2pPr indent="-349250" lvl="1" marL="914400">
              <a:spcBef>
                <a:spcPts val="0"/>
              </a:spcBef>
              <a:spcAft>
                <a:spcPts val="0"/>
              </a:spcAft>
              <a:buSzPts val="1900"/>
              <a:buChar char="○"/>
              <a:defRPr/>
            </a:lvl2pPr>
            <a:lvl3pPr indent="-349250" lvl="2" marL="1371600">
              <a:spcBef>
                <a:spcPts val="2100"/>
              </a:spcBef>
              <a:spcAft>
                <a:spcPts val="0"/>
              </a:spcAft>
              <a:buSzPts val="1900"/>
              <a:buChar char="■"/>
              <a:defRPr/>
            </a:lvl3pPr>
            <a:lvl4pPr indent="-349250" lvl="3" marL="1828800">
              <a:spcBef>
                <a:spcPts val="2100"/>
              </a:spcBef>
              <a:spcAft>
                <a:spcPts val="0"/>
              </a:spcAft>
              <a:buSzPts val="1900"/>
              <a:buChar char="●"/>
              <a:defRPr/>
            </a:lvl4pPr>
            <a:lvl5pPr indent="-349250" lvl="4" marL="2286000">
              <a:spcBef>
                <a:spcPts val="2100"/>
              </a:spcBef>
              <a:spcAft>
                <a:spcPts val="0"/>
              </a:spcAft>
              <a:buSzPts val="1900"/>
              <a:buChar char="○"/>
              <a:defRPr/>
            </a:lvl5pPr>
            <a:lvl6pPr indent="-349250" lvl="5" marL="2743200">
              <a:spcBef>
                <a:spcPts val="2100"/>
              </a:spcBef>
              <a:spcAft>
                <a:spcPts val="0"/>
              </a:spcAft>
              <a:buSzPts val="1900"/>
              <a:buChar char="■"/>
              <a:defRPr/>
            </a:lvl6pPr>
            <a:lvl7pPr indent="-349250" lvl="6" marL="3200400">
              <a:spcBef>
                <a:spcPts val="2100"/>
              </a:spcBef>
              <a:spcAft>
                <a:spcPts val="0"/>
              </a:spcAft>
              <a:buSzPts val="1900"/>
              <a:buChar char="●"/>
              <a:defRPr/>
            </a:lvl7pPr>
            <a:lvl8pPr indent="-349250" lvl="7" marL="3657600">
              <a:spcBef>
                <a:spcPts val="2100"/>
              </a:spcBef>
              <a:spcAft>
                <a:spcPts val="0"/>
              </a:spcAft>
              <a:buSzPts val="1900"/>
              <a:buChar char="○"/>
              <a:defRPr/>
            </a:lvl8pPr>
            <a:lvl9pPr indent="-349250" lvl="8" marL="4114800">
              <a:spcBef>
                <a:spcPts val="2100"/>
              </a:spcBef>
              <a:spcAft>
                <a:spcPts val="2100"/>
              </a:spcAft>
              <a:buSzPts val="1900"/>
              <a:buChar char="■"/>
              <a:defRPr/>
            </a:lvl9pPr>
          </a:lstStyle>
          <a:p/>
        </p:txBody>
      </p:sp>
      <p:sp>
        <p:nvSpPr>
          <p:cNvPr id="1648" name="Google Shape;1648;p15"/>
          <p:cNvSpPr/>
          <p:nvPr/>
        </p:nvSpPr>
        <p:spPr>
          <a:xfrm rot="-4342006">
            <a:off x="11540607" y="1098709"/>
            <a:ext cx="334460" cy="226780"/>
          </a:xfrm>
          <a:custGeom>
            <a:rect b="b" l="l" r="r" t="t"/>
            <a:pathLst>
              <a:path extrusionOk="0" h="154375" w="227675">
                <a:moveTo>
                  <a:pt x="106680" y="3769"/>
                </a:moveTo>
                <a:cubicBezTo>
                  <a:pt x="83820" y="26181"/>
                  <a:pt x="82868" y="49489"/>
                  <a:pt x="108585" y="62040"/>
                </a:cubicBezTo>
                <a:cubicBezTo>
                  <a:pt x="107632" y="50386"/>
                  <a:pt x="125730" y="36938"/>
                  <a:pt x="125730" y="36938"/>
                </a:cubicBezTo>
                <a:cubicBezTo>
                  <a:pt x="125730" y="36938"/>
                  <a:pt x="125730" y="45903"/>
                  <a:pt x="126682" y="48592"/>
                </a:cubicBezTo>
                <a:cubicBezTo>
                  <a:pt x="126682" y="48592"/>
                  <a:pt x="131445" y="49489"/>
                  <a:pt x="136207" y="51282"/>
                </a:cubicBezTo>
                <a:cubicBezTo>
                  <a:pt x="140018" y="53075"/>
                  <a:pt x="142875" y="55764"/>
                  <a:pt x="142875" y="55764"/>
                </a:cubicBezTo>
                <a:cubicBezTo>
                  <a:pt x="145732" y="54868"/>
                  <a:pt x="152400" y="49489"/>
                  <a:pt x="152400" y="49489"/>
                </a:cubicBezTo>
                <a:cubicBezTo>
                  <a:pt x="152400" y="49489"/>
                  <a:pt x="151447" y="71004"/>
                  <a:pt x="140970" y="77280"/>
                </a:cubicBezTo>
                <a:cubicBezTo>
                  <a:pt x="166688" y="89830"/>
                  <a:pt x="186690" y="74590"/>
                  <a:pt x="191452" y="44110"/>
                </a:cubicBezTo>
                <a:cubicBezTo>
                  <a:pt x="205740" y="50386"/>
                  <a:pt x="243840" y="95209"/>
                  <a:pt x="220027" y="148101"/>
                </a:cubicBezTo>
                <a:cubicBezTo>
                  <a:pt x="211455" y="121207"/>
                  <a:pt x="173355" y="123896"/>
                  <a:pt x="163830" y="136447"/>
                </a:cubicBezTo>
                <a:cubicBezTo>
                  <a:pt x="148590" y="121207"/>
                  <a:pt x="119063" y="127482"/>
                  <a:pt x="113347" y="149894"/>
                </a:cubicBezTo>
                <a:cubicBezTo>
                  <a:pt x="108585" y="131964"/>
                  <a:pt x="89535" y="138240"/>
                  <a:pt x="78105" y="154376"/>
                </a:cubicBezTo>
                <a:cubicBezTo>
                  <a:pt x="78105" y="147204"/>
                  <a:pt x="91440" y="124792"/>
                  <a:pt x="57150" y="124792"/>
                </a:cubicBezTo>
                <a:cubicBezTo>
                  <a:pt x="73343" y="113138"/>
                  <a:pt x="66675" y="82658"/>
                  <a:pt x="41910" y="82658"/>
                </a:cubicBezTo>
                <a:cubicBezTo>
                  <a:pt x="53340" y="64729"/>
                  <a:pt x="33338" y="30663"/>
                  <a:pt x="0" y="44110"/>
                </a:cubicBezTo>
                <a:cubicBezTo>
                  <a:pt x="32385" y="-5196"/>
                  <a:pt x="92393" y="-3403"/>
                  <a:pt x="106680" y="3769"/>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649" name="Google Shape;1649;p15"/>
          <p:cNvSpPr/>
          <p:nvPr/>
        </p:nvSpPr>
        <p:spPr>
          <a:xfrm rot="5400000">
            <a:off x="-462658" y="6119355"/>
            <a:ext cx="1131345" cy="114589"/>
          </a:xfrm>
          <a:custGeom>
            <a:rect b="b" l="l" r="r" t="t"/>
            <a:pathLst>
              <a:path extrusionOk="0" h="87640" w="919793">
                <a:moveTo>
                  <a:pt x="657321" y="73442"/>
                </a:moveTo>
                <a:cubicBezTo>
                  <a:pt x="659149" y="73404"/>
                  <a:pt x="660912" y="74128"/>
                  <a:pt x="662179" y="75442"/>
                </a:cubicBezTo>
                <a:cubicBezTo>
                  <a:pt x="663493" y="76709"/>
                  <a:pt x="664217" y="78471"/>
                  <a:pt x="664179" y="80300"/>
                </a:cubicBezTo>
                <a:cubicBezTo>
                  <a:pt x="664198" y="82148"/>
                  <a:pt x="663474" y="83939"/>
                  <a:pt x="662179" y="85253"/>
                </a:cubicBezTo>
                <a:cubicBezTo>
                  <a:pt x="660912" y="86568"/>
                  <a:pt x="659149" y="87291"/>
                  <a:pt x="657321" y="87253"/>
                </a:cubicBezTo>
                <a:cubicBezTo>
                  <a:pt x="655492" y="87291"/>
                  <a:pt x="653730" y="86568"/>
                  <a:pt x="652463" y="85253"/>
                </a:cubicBezTo>
                <a:cubicBezTo>
                  <a:pt x="651168" y="83939"/>
                  <a:pt x="650444" y="82148"/>
                  <a:pt x="650463" y="80300"/>
                </a:cubicBezTo>
                <a:cubicBezTo>
                  <a:pt x="650425" y="78471"/>
                  <a:pt x="651149" y="76709"/>
                  <a:pt x="652463" y="75442"/>
                </a:cubicBezTo>
                <a:cubicBezTo>
                  <a:pt x="653730" y="74128"/>
                  <a:pt x="655492" y="73404"/>
                  <a:pt x="657321" y="73442"/>
                </a:cubicBezTo>
                <a:close/>
                <a:moveTo>
                  <a:pt x="783051" y="31056"/>
                </a:moveTo>
                <a:cubicBezTo>
                  <a:pt x="776688" y="30989"/>
                  <a:pt x="770602" y="33618"/>
                  <a:pt x="766287" y="38295"/>
                </a:cubicBezTo>
                <a:cubicBezTo>
                  <a:pt x="761677" y="42876"/>
                  <a:pt x="759134" y="49134"/>
                  <a:pt x="759238" y="55630"/>
                </a:cubicBezTo>
                <a:cubicBezTo>
                  <a:pt x="759229" y="59935"/>
                  <a:pt x="760343" y="64174"/>
                  <a:pt x="762477" y="67917"/>
                </a:cubicBezTo>
                <a:cubicBezTo>
                  <a:pt x="764468" y="71632"/>
                  <a:pt x="767468" y="74709"/>
                  <a:pt x="771144" y="76776"/>
                </a:cubicBezTo>
                <a:cubicBezTo>
                  <a:pt x="774783" y="78804"/>
                  <a:pt x="778888" y="79852"/>
                  <a:pt x="783051" y="79824"/>
                </a:cubicBezTo>
                <a:cubicBezTo>
                  <a:pt x="787213" y="79843"/>
                  <a:pt x="791319" y="78795"/>
                  <a:pt x="794957" y="76776"/>
                </a:cubicBezTo>
                <a:cubicBezTo>
                  <a:pt x="798586" y="74652"/>
                  <a:pt x="801587" y="71594"/>
                  <a:pt x="803625" y="67917"/>
                </a:cubicBezTo>
                <a:cubicBezTo>
                  <a:pt x="805730" y="64165"/>
                  <a:pt x="806816" y="59926"/>
                  <a:pt x="806768" y="55630"/>
                </a:cubicBezTo>
                <a:cubicBezTo>
                  <a:pt x="806873" y="49134"/>
                  <a:pt x="804330" y="42876"/>
                  <a:pt x="799719" y="38295"/>
                </a:cubicBezTo>
                <a:cubicBezTo>
                  <a:pt x="795452" y="33608"/>
                  <a:pt x="789385" y="30979"/>
                  <a:pt x="783051" y="31056"/>
                </a:cubicBezTo>
                <a:close/>
                <a:moveTo>
                  <a:pt x="124778" y="30960"/>
                </a:moveTo>
                <a:cubicBezTo>
                  <a:pt x="120558" y="30922"/>
                  <a:pt x="116405" y="32046"/>
                  <a:pt x="112776" y="34198"/>
                </a:cubicBezTo>
                <a:cubicBezTo>
                  <a:pt x="109090" y="36332"/>
                  <a:pt x="106061" y="39428"/>
                  <a:pt x="104013" y="43152"/>
                </a:cubicBezTo>
                <a:cubicBezTo>
                  <a:pt x="101851" y="46886"/>
                  <a:pt x="100708" y="51124"/>
                  <a:pt x="100680" y="55439"/>
                </a:cubicBezTo>
                <a:cubicBezTo>
                  <a:pt x="100708" y="59754"/>
                  <a:pt x="101851" y="63993"/>
                  <a:pt x="104013" y="67726"/>
                </a:cubicBezTo>
                <a:cubicBezTo>
                  <a:pt x="106099" y="71489"/>
                  <a:pt x="109157" y="74613"/>
                  <a:pt x="112872" y="76775"/>
                </a:cubicBezTo>
                <a:cubicBezTo>
                  <a:pt x="116462" y="78956"/>
                  <a:pt x="120577" y="80109"/>
                  <a:pt x="124778" y="80109"/>
                </a:cubicBezTo>
                <a:cubicBezTo>
                  <a:pt x="129017" y="80080"/>
                  <a:pt x="133188" y="78966"/>
                  <a:pt x="136875" y="76870"/>
                </a:cubicBezTo>
                <a:cubicBezTo>
                  <a:pt x="140580" y="74822"/>
                  <a:pt x="143638" y="71784"/>
                  <a:pt x="145733" y="68107"/>
                </a:cubicBezTo>
                <a:cubicBezTo>
                  <a:pt x="147857" y="64297"/>
                  <a:pt x="148943" y="59992"/>
                  <a:pt x="148876" y="55630"/>
                </a:cubicBezTo>
                <a:cubicBezTo>
                  <a:pt x="149019" y="49057"/>
                  <a:pt x="146514" y="42714"/>
                  <a:pt x="141923" y="38008"/>
                </a:cubicBezTo>
                <a:cubicBezTo>
                  <a:pt x="137513" y="33484"/>
                  <a:pt x="131474" y="30950"/>
                  <a:pt x="125159" y="30960"/>
                </a:cubicBezTo>
                <a:close/>
                <a:moveTo>
                  <a:pt x="202407" y="30865"/>
                </a:moveTo>
                <a:cubicBezTo>
                  <a:pt x="196739" y="30751"/>
                  <a:pt x="191243" y="32836"/>
                  <a:pt x="187072" y="36675"/>
                </a:cubicBezTo>
                <a:cubicBezTo>
                  <a:pt x="183538" y="40104"/>
                  <a:pt x="181061" y="44467"/>
                  <a:pt x="179928" y="49248"/>
                </a:cubicBezTo>
                <a:lnTo>
                  <a:pt x="225267" y="49248"/>
                </a:lnTo>
                <a:cubicBezTo>
                  <a:pt x="224486" y="45619"/>
                  <a:pt x="222923" y="42209"/>
                  <a:pt x="220695" y="39247"/>
                </a:cubicBezTo>
                <a:cubicBezTo>
                  <a:pt x="218580" y="36618"/>
                  <a:pt x="215875" y="34522"/>
                  <a:pt x="212789" y="33151"/>
                </a:cubicBezTo>
                <a:cubicBezTo>
                  <a:pt x="209541" y="31636"/>
                  <a:pt x="205988" y="30865"/>
                  <a:pt x="202407" y="30865"/>
                </a:cubicBezTo>
                <a:close/>
                <a:moveTo>
                  <a:pt x="599885" y="30675"/>
                </a:moveTo>
                <a:cubicBezTo>
                  <a:pt x="595665" y="30637"/>
                  <a:pt x="591512" y="31761"/>
                  <a:pt x="587883" y="33914"/>
                </a:cubicBezTo>
                <a:cubicBezTo>
                  <a:pt x="584197" y="36047"/>
                  <a:pt x="581168" y="39143"/>
                  <a:pt x="579120" y="42867"/>
                </a:cubicBezTo>
                <a:cubicBezTo>
                  <a:pt x="576958" y="46601"/>
                  <a:pt x="575815" y="50839"/>
                  <a:pt x="575787" y="55154"/>
                </a:cubicBezTo>
                <a:cubicBezTo>
                  <a:pt x="575815" y="59469"/>
                  <a:pt x="576958" y="63708"/>
                  <a:pt x="579120" y="67442"/>
                </a:cubicBezTo>
                <a:cubicBezTo>
                  <a:pt x="581206" y="71204"/>
                  <a:pt x="584264" y="74328"/>
                  <a:pt x="587979" y="76490"/>
                </a:cubicBezTo>
                <a:cubicBezTo>
                  <a:pt x="591569" y="78672"/>
                  <a:pt x="595684" y="79824"/>
                  <a:pt x="599885" y="79824"/>
                </a:cubicBezTo>
                <a:cubicBezTo>
                  <a:pt x="604124" y="79796"/>
                  <a:pt x="608295" y="78681"/>
                  <a:pt x="611982" y="76586"/>
                </a:cubicBezTo>
                <a:cubicBezTo>
                  <a:pt x="615658" y="74509"/>
                  <a:pt x="618725" y="71480"/>
                  <a:pt x="620840" y="67823"/>
                </a:cubicBezTo>
                <a:cubicBezTo>
                  <a:pt x="622964" y="64013"/>
                  <a:pt x="624050" y="59707"/>
                  <a:pt x="623983" y="55345"/>
                </a:cubicBezTo>
                <a:cubicBezTo>
                  <a:pt x="624126" y="48773"/>
                  <a:pt x="621621" y="42429"/>
                  <a:pt x="617030" y="37724"/>
                </a:cubicBezTo>
                <a:cubicBezTo>
                  <a:pt x="612486" y="33209"/>
                  <a:pt x="606286" y="30770"/>
                  <a:pt x="599885" y="30961"/>
                </a:cubicBezTo>
                <a:close/>
                <a:moveTo>
                  <a:pt x="429673" y="30675"/>
                </a:moveTo>
                <a:cubicBezTo>
                  <a:pt x="425425" y="30627"/>
                  <a:pt x="421234" y="31751"/>
                  <a:pt x="417576" y="33913"/>
                </a:cubicBezTo>
                <a:cubicBezTo>
                  <a:pt x="413890" y="36047"/>
                  <a:pt x="410861" y="39142"/>
                  <a:pt x="408813" y="42867"/>
                </a:cubicBezTo>
                <a:cubicBezTo>
                  <a:pt x="406680" y="46610"/>
                  <a:pt x="405565" y="50848"/>
                  <a:pt x="405575" y="55154"/>
                </a:cubicBezTo>
                <a:cubicBezTo>
                  <a:pt x="405565" y="59459"/>
                  <a:pt x="406680" y="63698"/>
                  <a:pt x="408813" y="67441"/>
                </a:cubicBezTo>
                <a:cubicBezTo>
                  <a:pt x="410899" y="71203"/>
                  <a:pt x="413957" y="74328"/>
                  <a:pt x="417672" y="76490"/>
                </a:cubicBezTo>
                <a:cubicBezTo>
                  <a:pt x="421262" y="78671"/>
                  <a:pt x="425377" y="79823"/>
                  <a:pt x="429578" y="79823"/>
                </a:cubicBezTo>
                <a:cubicBezTo>
                  <a:pt x="433855" y="79785"/>
                  <a:pt x="438046" y="78671"/>
                  <a:pt x="441770" y="76585"/>
                </a:cubicBezTo>
                <a:cubicBezTo>
                  <a:pt x="445446" y="74528"/>
                  <a:pt x="448476" y="71499"/>
                  <a:pt x="450533" y="67822"/>
                </a:cubicBezTo>
                <a:cubicBezTo>
                  <a:pt x="452667" y="64012"/>
                  <a:pt x="453743" y="59707"/>
                  <a:pt x="453676" y="55344"/>
                </a:cubicBezTo>
                <a:cubicBezTo>
                  <a:pt x="453819" y="48772"/>
                  <a:pt x="451314" y="42428"/>
                  <a:pt x="446723" y="37723"/>
                </a:cubicBezTo>
                <a:cubicBezTo>
                  <a:pt x="442122" y="33122"/>
                  <a:pt x="435798" y="30665"/>
                  <a:pt x="429292" y="30960"/>
                </a:cubicBezTo>
                <a:close/>
                <a:moveTo>
                  <a:pt x="71723" y="24959"/>
                </a:moveTo>
                <a:lnTo>
                  <a:pt x="79819" y="24959"/>
                </a:lnTo>
                <a:lnTo>
                  <a:pt x="79819" y="85729"/>
                </a:lnTo>
                <a:lnTo>
                  <a:pt x="72009" y="85729"/>
                </a:lnTo>
                <a:close/>
                <a:moveTo>
                  <a:pt x="546544" y="24674"/>
                </a:moveTo>
                <a:lnTo>
                  <a:pt x="554355" y="24674"/>
                </a:lnTo>
                <a:lnTo>
                  <a:pt x="554355" y="85443"/>
                </a:lnTo>
                <a:lnTo>
                  <a:pt x="546544" y="85443"/>
                </a:lnTo>
                <a:close/>
                <a:moveTo>
                  <a:pt x="202311" y="23626"/>
                </a:moveTo>
                <a:cubicBezTo>
                  <a:pt x="211979" y="23283"/>
                  <a:pt x="221209" y="27655"/>
                  <a:pt x="227076" y="35342"/>
                </a:cubicBezTo>
                <a:cubicBezTo>
                  <a:pt x="231639" y="41285"/>
                  <a:pt x="234030" y="48620"/>
                  <a:pt x="233839" y="56106"/>
                </a:cubicBezTo>
                <a:lnTo>
                  <a:pt x="179166" y="56106"/>
                </a:lnTo>
                <a:cubicBezTo>
                  <a:pt x="179080" y="62545"/>
                  <a:pt x="181509" y="68765"/>
                  <a:pt x="185929" y="73442"/>
                </a:cubicBezTo>
                <a:cubicBezTo>
                  <a:pt x="190100" y="77937"/>
                  <a:pt x="195987" y="80433"/>
                  <a:pt x="202121" y="80300"/>
                </a:cubicBezTo>
                <a:cubicBezTo>
                  <a:pt x="205179" y="80290"/>
                  <a:pt x="208207" y="79738"/>
                  <a:pt x="211074" y="78680"/>
                </a:cubicBezTo>
                <a:cubicBezTo>
                  <a:pt x="213799" y="77661"/>
                  <a:pt x="216332" y="76213"/>
                  <a:pt x="218599" y="74394"/>
                </a:cubicBezTo>
                <a:cubicBezTo>
                  <a:pt x="221238" y="71784"/>
                  <a:pt x="223486" y="68793"/>
                  <a:pt x="225267" y="65536"/>
                </a:cubicBezTo>
                <a:lnTo>
                  <a:pt x="231839" y="69060"/>
                </a:lnTo>
                <a:cubicBezTo>
                  <a:pt x="229953" y="72880"/>
                  <a:pt x="227410" y="76328"/>
                  <a:pt x="224314" y="79252"/>
                </a:cubicBezTo>
                <a:cubicBezTo>
                  <a:pt x="221542" y="81824"/>
                  <a:pt x="218314" y="83862"/>
                  <a:pt x="214789" y="85253"/>
                </a:cubicBezTo>
                <a:cubicBezTo>
                  <a:pt x="210941" y="86643"/>
                  <a:pt x="206874" y="87320"/>
                  <a:pt x="202788" y="87253"/>
                </a:cubicBezTo>
                <a:cubicBezTo>
                  <a:pt x="193987" y="87834"/>
                  <a:pt x="185405" y="84319"/>
                  <a:pt x="179547" y="77728"/>
                </a:cubicBezTo>
                <a:cubicBezTo>
                  <a:pt x="174108" y="71699"/>
                  <a:pt x="171117" y="63850"/>
                  <a:pt x="171165" y="55725"/>
                </a:cubicBezTo>
                <a:cubicBezTo>
                  <a:pt x="171098" y="48267"/>
                  <a:pt x="173584" y="41000"/>
                  <a:pt x="178213" y="35151"/>
                </a:cubicBezTo>
                <a:cubicBezTo>
                  <a:pt x="183842" y="27560"/>
                  <a:pt x="192863" y="23245"/>
                  <a:pt x="202311" y="23626"/>
                </a:cubicBezTo>
                <a:close/>
                <a:moveTo>
                  <a:pt x="783051" y="23436"/>
                </a:moveTo>
                <a:cubicBezTo>
                  <a:pt x="791909" y="23207"/>
                  <a:pt x="800415" y="26903"/>
                  <a:pt x="806292" y="33532"/>
                </a:cubicBezTo>
                <a:cubicBezTo>
                  <a:pt x="811816" y="39514"/>
                  <a:pt x="814817" y="47391"/>
                  <a:pt x="814674" y="55535"/>
                </a:cubicBezTo>
                <a:cubicBezTo>
                  <a:pt x="814760" y="63812"/>
                  <a:pt x="811578" y="71785"/>
                  <a:pt x="805816" y="77728"/>
                </a:cubicBezTo>
                <a:cubicBezTo>
                  <a:pt x="799977" y="84062"/>
                  <a:pt x="791662" y="87539"/>
                  <a:pt x="783051" y="87253"/>
                </a:cubicBezTo>
                <a:cubicBezTo>
                  <a:pt x="774412" y="87558"/>
                  <a:pt x="766058" y="84081"/>
                  <a:pt x="760191" y="77728"/>
                </a:cubicBezTo>
                <a:cubicBezTo>
                  <a:pt x="754428" y="71785"/>
                  <a:pt x="751247" y="63812"/>
                  <a:pt x="751333" y="55535"/>
                </a:cubicBezTo>
                <a:cubicBezTo>
                  <a:pt x="751237" y="47429"/>
                  <a:pt x="754228" y="39600"/>
                  <a:pt x="759715" y="33627"/>
                </a:cubicBezTo>
                <a:cubicBezTo>
                  <a:pt x="765620" y="26969"/>
                  <a:pt x="774154" y="23236"/>
                  <a:pt x="783051" y="23436"/>
                </a:cubicBezTo>
                <a:close/>
                <a:moveTo>
                  <a:pt x="711804" y="23436"/>
                </a:moveTo>
                <a:cubicBezTo>
                  <a:pt x="715747" y="23407"/>
                  <a:pt x="719671" y="24017"/>
                  <a:pt x="723424" y="25246"/>
                </a:cubicBezTo>
                <a:cubicBezTo>
                  <a:pt x="726853" y="26322"/>
                  <a:pt x="730072" y="27960"/>
                  <a:pt x="732949" y="30103"/>
                </a:cubicBezTo>
                <a:cubicBezTo>
                  <a:pt x="735540" y="32170"/>
                  <a:pt x="737712" y="34732"/>
                  <a:pt x="739331" y="37628"/>
                </a:cubicBezTo>
                <a:lnTo>
                  <a:pt x="733139" y="41438"/>
                </a:lnTo>
                <a:cubicBezTo>
                  <a:pt x="728063" y="34466"/>
                  <a:pt x="719852" y="30475"/>
                  <a:pt x="711232" y="30770"/>
                </a:cubicBezTo>
                <a:cubicBezTo>
                  <a:pt x="704364" y="30570"/>
                  <a:pt x="697697" y="33142"/>
                  <a:pt x="692754" y="37914"/>
                </a:cubicBezTo>
                <a:cubicBezTo>
                  <a:pt x="687991" y="42410"/>
                  <a:pt x="685334" y="48696"/>
                  <a:pt x="685419" y="55249"/>
                </a:cubicBezTo>
                <a:cubicBezTo>
                  <a:pt x="685400" y="59640"/>
                  <a:pt x="686591" y="63955"/>
                  <a:pt x="688848" y="67727"/>
                </a:cubicBezTo>
                <a:cubicBezTo>
                  <a:pt x="691039" y="71756"/>
                  <a:pt x="694344" y="75061"/>
                  <a:pt x="698373" y="77252"/>
                </a:cubicBezTo>
                <a:cubicBezTo>
                  <a:pt x="702412" y="79414"/>
                  <a:pt x="706936" y="80529"/>
                  <a:pt x="711518" y="80491"/>
                </a:cubicBezTo>
                <a:cubicBezTo>
                  <a:pt x="720100" y="80624"/>
                  <a:pt x="728234" y="76661"/>
                  <a:pt x="733425" y="69823"/>
                </a:cubicBezTo>
                <a:lnTo>
                  <a:pt x="739616" y="73823"/>
                </a:lnTo>
                <a:cubicBezTo>
                  <a:pt x="736683" y="78205"/>
                  <a:pt x="732644" y="81719"/>
                  <a:pt x="727901" y="84015"/>
                </a:cubicBezTo>
                <a:cubicBezTo>
                  <a:pt x="722662" y="86482"/>
                  <a:pt x="716928" y="87720"/>
                  <a:pt x="711137" y="87634"/>
                </a:cubicBezTo>
                <a:cubicBezTo>
                  <a:pt x="702240" y="87806"/>
                  <a:pt x="693649" y="84367"/>
                  <a:pt x="687324" y="78109"/>
                </a:cubicBezTo>
                <a:cubicBezTo>
                  <a:pt x="681114" y="72375"/>
                  <a:pt x="677647" y="64270"/>
                  <a:pt x="677799" y="55821"/>
                </a:cubicBezTo>
                <a:cubicBezTo>
                  <a:pt x="677790" y="50058"/>
                  <a:pt x="679342" y="44400"/>
                  <a:pt x="682276" y="39438"/>
                </a:cubicBezTo>
                <a:cubicBezTo>
                  <a:pt x="685162" y="34437"/>
                  <a:pt x="689382" y="30351"/>
                  <a:pt x="694468" y="27627"/>
                </a:cubicBezTo>
                <a:cubicBezTo>
                  <a:pt x="699802" y="24808"/>
                  <a:pt x="705765" y="23369"/>
                  <a:pt x="711804" y="23436"/>
                </a:cubicBezTo>
                <a:close/>
                <a:moveTo>
                  <a:pt x="262414" y="23245"/>
                </a:moveTo>
                <a:cubicBezTo>
                  <a:pt x="268786" y="23798"/>
                  <a:pt x="274692" y="26807"/>
                  <a:pt x="278892" y="31627"/>
                </a:cubicBezTo>
                <a:lnTo>
                  <a:pt x="273939" y="36771"/>
                </a:lnTo>
                <a:cubicBezTo>
                  <a:pt x="270777" y="33246"/>
                  <a:pt x="266376" y="31094"/>
                  <a:pt x="261652" y="30770"/>
                </a:cubicBezTo>
                <a:cubicBezTo>
                  <a:pt x="259223" y="30732"/>
                  <a:pt x="256871" y="31618"/>
                  <a:pt x="255080" y="33246"/>
                </a:cubicBezTo>
                <a:cubicBezTo>
                  <a:pt x="253394" y="34704"/>
                  <a:pt x="252422" y="36828"/>
                  <a:pt x="252413" y="39056"/>
                </a:cubicBezTo>
                <a:cubicBezTo>
                  <a:pt x="252499" y="41152"/>
                  <a:pt x="253261" y="43162"/>
                  <a:pt x="254604" y="44772"/>
                </a:cubicBezTo>
                <a:cubicBezTo>
                  <a:pt x="257385" y="47439"/>
                  <a:pt x="260604" y="49601"/>
                  <a:pt x="264129" y="51153"/>
                </a:cubicBezTo>
                <a:cubicBezTo>
                  <a:pt x="268643" y="53201"/>
                  <a:pt x="272701" y="56154"/>
                  <a:pt x="276035" y="59821"/>
                </a:cubicBezTo>
                <a:cubicBezTo>
                  <a:pt x="278016" y="62602"/>
                  <a:pt x="279073" y="65936"/>
                  <a:pt x="279083" y="69346"/>
                </a:cubicBezTo>
                <a:cubicBezTo>
                  <a:pt x="279130" y="74109"/>
                  <a:pt x="277235" y="78681"/>
                  <a:pt x="273844" y="82014"/>
                </a:cubicBezTo>
                <a:cubicBezTo>
                  <a:pt x="270339" y="85434"/>
                  <a:pt x="265595" y="87291"/>
                  <a:pt x="260699" y="87158"/>
                </a:cubicBezTo>
                <a:cubicBezTo>
                  <a:pt x="257204" y="87158"/>
                  <a:pt x="253756" y="86377"/>
                  <a:pt x="250603" y="84872"/>
                </a:cubicBezTo>
                <a:cubicBezTo>
                  <a:pt x="247526" y="83405"/>
                  <a:pt x="244821" y="81262"/>
                  <a:pt x="242697" y="78585"/>
                </a:cubicBezTo>
                <a:lnTo>
                  <a:pt x="247650" y="72966"/>
                </a:lnTo>
                <a:cubicBezTo>
                  <a:pt x="250651" y="76995"/>
                  <a:pt x="255299" y="79471"/>
                  <a:pt x="260319" y="79728"/>
                </a:cubicBezTo>
                <a:cubicBezTo>
                  <a:pt x="263262" y="79814"/>
                  <a:pt x="266129" y="78757"/>
                  <a:pt x="268320" y="76776"/>
                </a:cubicBezTo>
                <a:cubicBezTo>
                  <a:pt x="270406" y="74985"/>
                  <a:pt x="271625" y="72385"/>
                  <a:pt x="271653" y="69632"/>
                </a:cubicBezTo>
                <a:cubicBezTo>
                  <a:pt x="271634" y="67441"/>
                  <a:pt x="270863" y="65317"/>
                  <a:pt x="269463" y="63631"/>
                </a:cubicBezTo>
                <a:cubicBezTo>
                  <a:pt x="266653" y="60983"/>
                  <a:pt x="263433" y="58802"/>
                  <a:pt x="259938" y="57154"/>
                </a:cubicBezTo>
                <a:cubicBezTo>
                  <a:pt x="255623" y="55259"/>
                  <a:pt x="251784" y="52430"/>
                  <a:pt x="248698" y="48867"/>
                </a:cubicBezTo>
                <a:cubicBezTo>
                  <a:pt x="246698" y="46105"/>
                  <a:pt x="245660" y="42752"/>
                  <a:pt x="245745" y="39342"/>
                </a:cubicBezTo>
                <a:cubicBezTo>
                  <a:pt x="245631" y="34999"/>
                  <a:pt x="247355" y="30808"/>
                  <a:pt x="250508" y="27817"/>
                </a:cubicBezTo>
                <a:cubicBezTo>
                  <a:pt x="253699" y="24760"/>
                  <a:pt x="257994" y="23112"/>
                  <a:pt x="262414" y="23245"/>
                </a:cubicBezTo>
                <a:close/>
                <a:moveTo>
                  <a:pt x="19813" y="23245"/>
                </a:moveTo>
                <a:cubicBezTo>
                  <a:pt x="26146" y="23845"/>
                  <a:pt x="32005" y="26836"/>
                  <a:pt x="36196" y="31627"/>
                </a:cubicBezTo>
                <a:lnTo>
                  <a:pt x="31147" y="36771"/>
                </a:lnTo>
                <a:cubicBezTo>
                  <a:pt x="28023" y="33256"/>
                  <a:pt x="23651" y="31104"/>
                  <a:pt x="18955" y="30770"/>
                </a:cubicBezTo>
                <a:cubicBezTo>
                  <a:pt x="16526" y="30732"/>
                  <a:pt x="14174" y="31618"/>
                  <a:pt x="12383" y="33247"/>
                </a:cubicBezTo>
                <a:cubicBezTo>
                  <a:pt x="10697" y="34704"/>
                  <a:pt x="9725" y="36828"/>
                  <a:pt x="9716" y="39057"/>
                </a:cubicBezTo>
                <a:cubicBezTo>
                  <a:pt x="9802" y="41152"/>
                  <a:pt x="10564" y="43162"/>
                  <a:pt x="11907" y="44772"/>
                </a:cubicBezTo>
                <a:cubicBezTo>
                  <a:pt x="14688" y="47439"/>
                  <a:pt x="17907" y="49601"/>
                  <a:pt x="21432" y="51154"/>
                </a:cubicBezTo>
                <a:cubicBezTo>
                  <a:pt x="25928" y="53201"/>
                  <a:pt x="29947" y="56145"/>
                  <a:pt x="33243" y="59821"/>
                </a:cubicBezTo>
                <a:cubicBezTo>
                  <a:pt x="35291" y="62574"/>
                  <a:pt x="36396" y="65917"/>
                  <a:pt x="36386" y="69346"/>
                </a:cubicBezTo>
                <a:cubicBezTo>
                  <a:pt x="36443" y="74128"/>
                  <a:pt x="34510" y="78710"/>
                  <a:pt x="31052" y="82015"/>
                </a:cubicBezTo>
                <a:cubicBezTo>
                  <a:pt x="27594" y="85453"/>
                  <a:pt x="22880" y="87311"/>
                  <a:pt x="18003" y="87158"/>
                </a:cubicBezTo>
                <a:cubicBezTo>
                  <a:pt x="14507" y="87158"/>
                  <a:pt x="11059" y="86377"/>
                  <a:pt x="7906" y="84872"/>
                </a:cubicBezTo>
                <a:cubicBezTo>
                  <a:pt x="4820" y="83405"/>
                  <a:pt x="2124" y="81262"/>
                  <a:pt x="0" y="78586"/>
                </a:cubicBezTo>
                <a:lnTo>
                  <a:pt x="4954" y="72966"/>
                </a:lnTo>
                <a:cubicBezTo>
                  <a:pt x="7954" y="76995"/>
                  <a:pt x="12602" y="79472"/>
                  <a:pt x="17622" y="79729"/>
                </a:cubicBezTo>
                <a:cubicBezTo>
                  <a:pt x="20574" y="79814"/>
                  <a:pt x="23432" y="78757"/>
                  <a:pt x="25623" y="76776"/>
                </a:cubicBezTo>
                <a:cubicBezTo>
                  <a:pt x="27718" y="74985"/>
                  <a:pt x="28928" y="72385"/>
                  <a:pt x="28956" y="69632"/>
                </a:cubicBezTo>
                <a:cubicBezTo>
                  <a:pt x="28937" y="67441"/>
                  <a:pt x="28166" y="65317"/>
                  <a:pt x="26766" y="63631"/>
                </a:cubicBezTo>
                <a:cubicBezTo>
                  <a:pt x="23956" y="60974"/>
                  <a:pt x="20746" y="58793"/>
                  <a:pt x="17241" y="57154"/>
                </a:cubicBezTo>
                <a:cubicBezTo>
                  <a:pt x="12973" y="55230"/>
                  <a:pt x="9163" y="52401"/>
                  <a:pt x="6097" y="48868"/>
                </a:cubicBezTo>
                <a:cubicBezTo>
                  <a:pt x="4096" y="46105"/>
                  <a:pt x="3058" y="42753"/>
                  <a:pt x="3144" y="39343"/>
                </a:cubicBezTo>
                <a:cubicBezTo>
                  <a:pt x="2991" y="34990"/>
                  <a:pt x="4725" y="30789"/>
                  <a:pt x="7906" y="27817"/>
                </a:cubicBezTo>
                <a:cubicBezTo>
                  <a:pt x="11088" y="24741"/>
                  <a:pt x="15383" y="23083"/>
                  <a:pt x="19813" y="23245"/>
                </a:cubicBezTo>
                <a:close/>
                <a:moveTo>
                  <a:pt x="857726" y="23150"/>
                </a:moveTo>
                <a:cubicBezTo>
                  <a:pt x="860612" y="23141"/>
                  <a:pt x="863460" y="23722"/>
                  <a:pt x="866108" y="24865"/>
                </a:cubicBezTo>
                <a:cubicBezTo>
                  <a:pt x="868594" y="25865"/>
                  <a:pt x="870813" y="27427"/>
                  <a:pt x="872585" y="29437"/>
                </a:cubicBezTo>
                <a:cubicBezTo>
                  <a:pt x="874576" y="31885"/>
                  <a:pt x="876071" y="34695"/>
                  <a:pt x="876966" y="37724"/>
                </a:cubicBezTo>
                <a:cubicBezTo>
                  <a:pt x="879157" y="33352"/>
                  <a:pt x="882443" y="29608"/>
                  <a:pt x="886491" y="26865"/>
                </a:cubicBezTo>
                <a:cubicBezTo>
                  <a:pt x="890235" y="24436"/>
                  <a:pt x="894607" y="23141"/>
                  <a:pt x="899065" y="23150"/>
                </a:cubicBezTo>
                <a:cubicBezTo>
                  <a:pt x="903008" y="23065"/>
                  <a:pt x="906894" y="24160"/>
                  <a:pt x="910209" y="26294"/>
                </a:cubicBezTo>
                <a:cubicBezTo>
                  <a:pt x="913438" y="28446"/>
                  <a:pt x="915933" y="31542"/>
                  <a:pt x="917352" y="35152"/>
                </a:cubicBezTo>
                <a:cubicBezTo>
                  <a:pt x="919219" y="40667"/>
                  <a:pt x="920029" y="46486"/>
                  <a:pt x="919734" y="52297"/>
                </a:cubicBezTo>
                <a:lnTo>
                  <a:pt x="919734" y="85444"/>
                </a:lnTo>
                <a:lnTo>
                  <a:pt x="911733" y="85444"/>
                </a:lnTo>
                <a:lnTo>
                  <a:pt x="911733" y="52297"/>
                </a:lnTo>
                <a:cubicBezTo>
                  <a:pt x="911990" y="47772"/>
                  <a:pt x="911504" y="43239"/>
                  <a:pt x="910304" y="38867"/>
                </a:cubicBezTo>
                <a:cubicBezTo>
                  <a:pt x="909428" y="36419"/>
                  <a:pt x="907751" y="34333"/>
                  <a:pt x="905541" y="32961"/>
                </a:cubicBezTo>
                <a:cubicBezTo>
                  <a:pt x="903170" y="31418"/>
                  <a:pt x="900369" y="30646"/>
                  <a:pt x="897541" y="30770"/>
                </a:cubicBezTo>
                <a:cubicBezTo>
                  <a:pt x="893807" y="30713"/>
                  <a:pt x="890159" y="31885"/>
                  <a:pt x="887158" y="34104"/>
                </a:cubicBezTo>
                <a:cubicBezTo>
                  <a:pt x="884034" y="36304"/>
                  <a:pt x="881643" y="39390"/>
                  <a:pt x="880300" y="42962"/>
                </a:cubicBezTo>
                <a:cubicBezTo>
                  <a:pt x="878500" y="49144"/>
                  <a:pt x="877757" y="55583"/>
                  <a:pt x="878109" y="62012"/>
                </a:cubicBezTo>
                <a:lnTo>
                  <a:pt x="878109" y="85825"/>
                </a:lnTo>
                <a:lnTo>
                  <a:pt x="870394" y="85825"/>
                </a:lnTo>
                <a:lnTo>
                  <a:pt x="870394" y="54678"/>
                </a:lnTo>
                <a:cubicBezTo>
                  <a:pt x="870623" y="49687"/>
                  <a:pt x="870175" y="44686"/>
                  <a:pt x="869061" y="39819"/>
                </a:cubicBezTo>
                <a:cubicBezTo>
                  <a:pt x="868194" y="37238"/>
                  <a:pt x="866527" y="34999"/>
                  <a:pt x="864298" y="33437"/>
                </a:cubicBezTo>
                <a:cubicBezTo>
                  <a:pt x="861888" y="31875"/>
                  <a:pt x="859069" y="31075"/>
                  <a:pt x="856202" y="31151"/>
                </a:cubicBezTo>
                <a:cubicBezTo>
                  <a:pt x="852554" y="31142"/>
                  <a:pt x="848991" y="32275"/>
                  <a:pt x="846010" y="34390"/>
                </a:cubicBezTo>
                <a:cubicBezTo>
                  <a:pt x="842867" y="36552"/>
                  <a:pt x="840447" y="39600"/>
                  <a:pt x="839057" y="43153"/>
                </a:cubicBezTo>
                <a:cubicBezTo>
                  <a:pt x="837276" y="48620"/>
                  <a:pt x="836504" y="54364"/>
                  <a:pt x="836771" y="60107"/>
                </a:cubicBezTo>
                <a:lnTo>
                  <a:pt x="836771" y="85825"/>
                </a:lnTo>
                <a:lnTo>
                  <a:pt x="828960" y="85825"/>
                </a:lnTo>
                <a:lnTo>
                  <a:pt x="829056" y="24674"/>
                </a:lnTo>
                <a:lnTo>
                  <a:pt x="836866" y="24674"/>
                </a:lnTo>
                <a:lnTo>
                  <a:pt x="836866" y="35152"/>
                </a:lnTo>
                <a:cubicBezTo>
                  <a:pt x="839105" y="31828"/>
                  <a:pt x="841953" y="28951"/>
                  <a:pt x="845248" y="26675"/>
                </a:cubicBezTo>
                <a:cubicBezTo>
                  <a:pt x="849011" y="24379"/>
                  <a:pt x="853325" y="23160"/>
                  <a:pt x="857726" y="23150"/>
                </a:cubicBezTo>
                <a:close/>
                <a:moveTo>
                  <a:pt x="321373" y="23149"/>
                </a:moveTo>
                <a:cubicBezTo>
                  <a:pt x="324259" y="23140"/>
                  <a:pt x="327107" y="23721"/>
                  <a:pt x="329755" y="24864"/>
                </a:cubicBezTo>
                <a:cubicBezTo>
                  <a:pt x="332222" y="25893"/>
                  <a:pt x="334442" y="27455"/>
                  <a:pt x="336232" y="29436"/>
                </a:cubicBezTo>
                <a:cubicBezTo>
                  <a:pt x="338194" y="31903"/>
                  <a:pt x="339671" y="34713"/>
                  <a:pt x="340614" y="37723"/>
                </a:cubicBezTo>
                <a:cubicBezTo>
                  <a:pt x="342804" y="33351"/>
                  <a:pt x="346091" y="29608"/>
                  <a:pt x="350139" y="26864"/>
                </a:cubicBezTo>
                <a:cubicBezTo>
                  <a:pt x="353882" y="24435"/>
                  <a:pt x="358254" y="23140"/>
                  <a:pt x="362712" y="23149"/>
                </a:cubicBezTo>
                <a:cubicBezTo>
                  <a:pt x="366655" y="23083"/>
                  <a:pt x="370532" y="24178"/>
                  <a:pt x="373856" y="26293"/>
                </a:cubicBezTo>
                <a:cubicBezTo>
                  <a:pt x="377047" y="28493"/>
                  <a:pt x="379523" y="31570"/>
                  <a:pt x="381000" y="35151"/>
                </a:cubicBezTo>
                <a:cubicBezTo>
                  <a:pt x="382781" y="40685"/>
                  <a:pt x="383552" y="46486"/>
                  <a:pt x="383286" y="52296"/>
                </a:cubicBezTo>
                <a:lnTo>
                  <a:pt x="383286" y="85443"/>
                </a:lnTo>
                <a:lnTo>
                  <a:pt x="375380" y="85443"/>
                </a:lnTo>
                <a:lnTo>
                  <a:pt x="375380" y="52296"/>
                </a:lnTo>
                <a:cubicBezTo>
                  <a:pt x="375637" y="47772"/>
                  <a:pt x="375152" y="43238"/>
                  <a:pt x="373951" y="38866"/>
                </a:cubicBezTo>
                <a:cubicBezTo>
                  <a:pt x="373046" y="36437"/>
                  <a:pt x="371370" y="34360"/>
                  <a:pt x="369189" y="32960"/>
                </a:cubicBezTo>
                <a:cubicBezTo>
                  <a:pt x="366808" y="31436"/>
                  <a:pt x="364017" y="30674"/>
                  <a:pt x="361188" y="30769"/>
                </a:cubicBezTo>
                <a:cubicBezTo>
                  <a:pt x="357454" y="30712"/>
                  <a:pt x="353806" y="31884"/>
                  <a:pt x="350806" y="34103"/>
                </a:cubicBezTo>
                <a:cubicBezTo>
                  <a:pt x="347681" y="36303"/>
                  <a:pt x="345291" y="39390"/>
                  <a:pt x="343948" y="42961"/>
                </a:cubicBezTo>
                <a:cubicBezTo>
                  <a:pt x="342100" y="49134"/>
                  <a:pt x="341357" y="55582"/>
                  <a:pt x="341757" y="62011"/>
                </a:cubicBezTo>
                <a:lnTo>
                  <a:pt x="341757" y="85824"/>
                </a:lnTo>
                <a:lnTo>
                  <a:pt x="333946" y="85824"/>
                </a:lnTo>
                <a:lnTo>
                  <a:pt x="333946" y="54677"/>
                </a:lnTo>
                <a:cubicBezTo>
                  <a:pt x="334213" y="49677"/>
                  <a:pt x="333727" y="44676"/>
                  <a:pt x="332518" y="39818"/>
                </a:cubicBezTo>
                <a:cubicBezTo>
                  <a:pt x="331679" y="37218"/>
                  <a:pt x="330003" y="34980"/>
                  <a:pt x="327755" y="33436"/>
                </a:cubicBezTo>
                <a:cubicBezTo>
                  <a:pt x="325345" y="31874"/>
                  <a:pt x="322526" y="31074"/>
                  <a:pt x="319659" y="31150"/>
                </a:cubicBezTo>
                <a:cubicBezTo>
                  <a:pt x="316039" y="31141"/>
                  <a:pt x="312505" y="32274"/>
                  <a:pt x="309562" y="34389"/>
                </a:cubicBezTo>
                <a:cubicBezTo>
                  <a:pt x="306419" y="36551"/>
                  <a:pt x="304000" y="39599"/>
                  <a:pt x="302609" y="43152"/>
                </a:cubicBezTo>
                <a:cubicBezTo>
                  <a:pt x="300828" y="48619"/>
                  <a:pt x="300056" y="54363"/>
                  <a:pt x="300323" y="60107"/>
                </a:cubicBezTo>
                <a:lnTo>
                  <a:pt x="300323" y="85824"/>
                </a:lnTo>
                <a:lnTo>
                  <a:pt x="292512" y="85824"/>
                </a:lnTo>
                <a:lnTo>
                  <a:pt x="292703" y="24674"/>
                </a:lnTo>
                <a:lnTo>
                  <a:pt x="300514" y="24674"/>
                </a:lnTo>
                <a:lnTo>
                  <a:pt x="300514" y="35151"/>
                </a:lnTo>
                <a:cubicBezTo>
                  <a:pt x="302752" y="31827"/>
                  <a:pt x="305600" y="28950"/>
                  <a:pt x="308895" y="26674"/>
                </a:cubicBezTo>
                <a:cubicBezTo>
                  <a:pt x="312648" y="24359"/>
                  <a:pt x="316963" y="23140"/>
                  <a:pt x="321373" y="23149"/>
                </a:cubicBezTo>
                <a:close/>
                <a:moveTo>
                  <a:pt x="508635" y="22959"/>
                </a:moveTo>
                <a:cubicBezTo>
                  <a:pt x="512921" y="22883"/>
                  <a:pt x="517131" y="24073"/>
                  <a:pt x="520731" y="26388"/>
                </a:cubicBezTo>
                <a:cubicBezTo>
                  <a:pt x="524237" y="28703"/>
                  <a:pt x="526961" y="32017"/>
                  <a:pt x="528542" y="35913"/>
                </a:cubicBezTo>
                <a:cubicBezTo>
                  <a:pt x="530475" y="41809"/>
                  <a:pt x="531314" y="48000"/>
                  <a:pt x="531018" y="54201"/>
                </a:cubicBezTo>
                <a:lnTo>
                  <a:pt x="531018" y="85443"/>
                </a:lnTo>
                <a:lnTo>
                  <a:pt x="523208" y="85443"/>
                </a:lnTo>
                <a:lnTo>
                  <a:pt x="523208" y="56868"/>
                </a:lnTo>
                <a:cubicBezTo>
                  <a:pt x="523379" y="52182"/>
                  <a:pt x="523094" y="47495"/>
                  <a:pt x="522351" y="42866"/>
                </a:cubicBezTo>
                <a:cubicBezTo>
                  <a:pt x="521789" y="39171"/>
                  <a:pt x="519931" y="35799"/>
                  <a:pt x="517112" y="33341"/>
                </a:cubicBezTo>
                <a:cubicBezTo>
                  <a:pt x="514216" y="31217"/>
                  <a:pt x="510692" y="30150"/>
                  <a:pt x="507111" y="30293"/>
                </a:cubicBezTo>
                <a:cubicBezTo>
                  <a:pt x="502415" y="30255"/>
                  <a:pt x="497872" y="31951"/>
                  <a:pt x="494347" y="35056"/>
                </a:cubicBezTo>
                <a:cubicBezTo>
                  <a:pt x="490709" y="37989"/>
                  <a:pt x="488127" y="42038"/>
                  <a:pt x="487013" y="46581"/>
                </a:cubicBezTo>
                <a:cubicBezTo>
                  <a:pt x="486060" y="52048"/>
                  <a:pt x="485670" y="57601"/>
                  <a:pt x="485870" y="63154"/>
                </a:cubicBezTo>
                <a:lnTo>
                  <a:pt x="485870" y="85443"/>
                </a:lnTo>
                <a:lnTo>
                  <a:pt x="478059" y="85443"/>
                </a:lnTo>
                <a:lnTo>
                  <a:pt x="478059" y="24673"/>
                </a:lnTo>
                <a:lnTo>
                  <a:pt x="485870" y="24673"/>
                </a:lnTo>
                <a:lnTo>
                  <a:pt x="485870" y="35532"/>
                </a:lnTo>
                <a:cubicBezTo>
                  <a:pt x="488623" y="31665"/>
                  <a:pt x="492166" y="28417"/>
                  <a:pt x="496252" y="26007"/>
                </a:cubicBezTo>
                <a:cubicBezTo>
                  <a:pt x="500062" y="23988"/>
                  <a:pt x="504320" y="22940"/>
                  <a:pt x="508635" y="22959"/>
                </a:cubicBezTo>
                <a:close/>
                <a:moveTo>
                  <a:pt x="599218" y="22769"/>
                </a:moveTo>
                <a:cubicBezTo>
                  <a:pt x="603914" y="22712"/>
                  <a:pt x="608553" y="23788"/>
                  <a:pt x="612744" y="25913"/>
                </a:cubicBezTo>
                <a:cubicBezTo>
                  <a:pt x="616954" y="28227"/>
                  <a:pt x="620573" y="31485"/>
                  <a:pt x="623316" y="35438"/>
                </a:cubicBezTo>
                <a:lnTo>
                  <a:pt x="623316" y="24674"/>
                </a:lnTo>
                <a:lnTo>
                  <a:pt x="631127" y="24674"/>
                </a:lnTo>
                <a:lnTo>
                  <a:pt x="631127" y="85444"/>
                </a:lnTo>
                <a:lnTo>
                  <a:pt x="623412" y="85444"/>
                </a:lnTo>
                <a:lnTo>
                  <a:pt x="623412" y="74966"/>
                </a:lnTo>
                <a:cubicBezTo>
                  <a:pt x="620449" y="78700"/>
                  <a:pt x="616716" y="81758"/>
                  <a:pt x="612458" y="83920"/>
                </a:cubicBezTo>
                <a:cubicBezTo>
                  <a:pt x="608295" y="86015"/>
                  <a:pt x="603685" y="87063"/>
                  <a:pt x="599028" y="86968"/>
                </a:cubicBezTo>
                <a:cubicBezTo>
                  <a:pt x="590684" y="87015"/>
                  <a:pt x="582702" y="83558"/>
                  <a:pt x="577025" y="77443"/>
                </a:cubicBezTo>
                <a:cubicBezTo>
                  <a:pt x="570862" y="71480"/>
                  <a:pt x="567414" y="63251"/>
                  <a:pt x="567500" y="54678"/>
                </a:cubicBezTo>
                <a:cubicBezTo>
                  <a:pt x="567424" y="46220"/>
                  <a:pt x="570872" y="38105"/>
                  <a:pt x="577025" y="32294"/>
                </a:cubicBezTo>
                <a:cubicBezTo>
                  <a:pt x="582740" y="26122"/>
                  <a:pt x="590808" y="22655"/>
                  <a:pt x="599218" y="22769"/>
                </a:cubicBezTo>
                <a:close/>
                <a:moveTo>
                  <a:pt x="428911" y="22769"/>
                </a:moveTo>
                <a:cubicBezTo>
                  <a:pt x="433607" y="22712"/>
                  <a:pt x="438246" y="23788"/>
                  <a:pt x="442437" y="25912"/>
                </a:cubicBezTo>
                <a:cubicBezTo>
                  <a:pt x="446647" y="28227"/>
                  <a:pt x="450266" y="31484"/>
                  <a:pt x="453009" y="35437"/>
                </a:cubicBezTo>
                <a:lnTo>
                  <a:pt x="453009" y="24674"/>
                </a:lnTo>
                <a:lnTo>
                  <a:pt x="460820" y="24674"/>
                </a:lnTo>
                <a:lnTo>
                  <a:pt x="460820" y="85443"/>
                </a:lnTo>
                <a:lnTo>
                  <a:pt x="453105" y="85443"/>
                </a:lnTo>
                <a:lnTo>
                  <a:pt x="453105" y="74966"/>
                </a:lnTo>
                <a:cubicBezTo>
                  <a:pt x="450162" y="78719"/>
                  <a:pt x="446418" y="81786"/>
                  <a:pt x="442151" y="83919"/>
                </a:cubicBezTo>
                <a:cubicBezTo>
                  <a:pt x="437988" y="86015"/>
                  <a:pt x="433378" y="87063"/>
                  <a:pt x="428721" y="86967"/>
                </a:cubicBezTo>
                <a:cubicBezTo>
                  <a:pt x="420377" y="87015"/>
                  <a:pt x="412395" y="83557"/>
                  <a:pt x="406718" y="77442"/>
                </a:cubicBezTo>
                <a:cubicBezTo>
                  <a:pt x="400555" y="71480"/>
                  <a:pt x="397107" y="63250"/>
                  <a:pt x="397193" y="54677"/>
                </a:cubicBezTo>
                <a:cubicBezTo>
                  <a:pt x="397155" y="46229"/>
                  <a:pt x="400603" y="38132"/>
                  <a:pt x="406718" y="32294"/>
                </a:cubicBezTo>
                <a:cubicBezTo>
                  <a:pt x="412452" y="26141"/>
                  <a:pt x="420501" y="22683"/>
                  <a:pt x="428911" y="22769"/>
                </a:cubicBezTo>
                <a:close/>
                <a:moveTo>
                  <a:pt x="48863" y="1529"/>
                </a:moveTo>
                <a:lnTo>
                  <a:pt x="56674" y="1529"/>
                </a:lnTo>
                <a:lnTo>
                  <a:pt x="56674" y="85730"/>
                </a:lnTo>
                <a:lnTo>
                  <a:pt x="48863" y="85730"/>
                </a:lnTo>
                <a:close/>
                <a:moveTo>
                  <a:pt x="148209" y="1147"/>
                </a:moveTo>
                <a:lnTo>
                  <a:pt x="156020" y="1528"/>
                </a:lnTo>
                <a:lnTo>
                  <a:pt x="156020" y="85729"/>
                </a:lnTo>
                <a:lnTo>
                  <a:pt x="148305" y="85729"/>
                </a:lnTo>
                <a:lnTo>
                  <a:pt x="148305" y="75251"/>
                </a:lnTo>
                <a:cubicBezTo>
                  <a:pt x="145342" y="78985"/>
                  <a:pt x="141609" y="82042"/>
                  <a:pt x="137351" y="84205"/>
                </a:cubicBezTo>
                <a:cubicBezTo>
                  <a:pt x="133188" y="86300"/>
                  <a:pt x="128578" y="87348"/>
                  <a:pt x="123921" y="87253"/>
                </a:cubicBezTo>
                <a:cubicBezTo>
                  <a:pt x="115577" y="87300"/>
                  <a:pt x="107595" y="83843"/>
                  <a:pt x="101918" y="77728"/>
                </a:cubicBezTo>
                <a:cubicBezTo>
                  <a:pt x="95755" y="71765"/>
                  <a:pt x="92307" y="63535"/>
                  <a:pt x="92393" y="54963"/>
                </a:cubicBezTo>
                <a:cubicBezTo>
                  <a:pt x="92355" y="46514"/>
                  <a:pt x="95803" y="38418"/>
                  <a:pt x="101918" y="32579"/>
                </a:cubicBezTo>
                <a:cubicBezTo>
                  <a:pt x="107633" y="26407"/>
                  <a:pt x="115701" y="22940"/>
                  <a:pt x="124111" y="23054"/>
                </a:cubicBezTo>
                <a:cubicBezTo>
                  <a:pt x="128807" y="22997"/>
                  <a:pt x="133446" y="24073"/>
                  <a:pt x="137637" y="26197"/>
                </a:cubicBezTo>
                <a:cubicBezTo>
                  <a:pt x="141847" y="28512"/>
                  <a:pt x="145466" y="31769"/>
                  <a:pt x="148209" y="35722"/>
                </a:cubicBezTo>
                <a:close/>
                <a:moveTo>
                  <a:pt x="550450" y="4"/>
                </a:moveTo>
                <a:cubicBezTo>
                  <a:pt x="552183" y="-63"/>
                  <a:pt x="553850" y="633"/>
                  <a:pt x="555022" y="1909"/>
                </a:cubicBezTo>
                <a:cubicBezTo>
                  <a:pt x="556260" y="3109"/>
                  <a:pt x="556946" y="4757"/>
                  <a:pt x="556927" y="6481"/>
                </a:cubicBezTo>
                <a:cubicBezTo>
                  <a:pt x="556927" y="8167"/>
                  <a:pt x="556241" y="9786"/>
                  <a:pt x="555022" y="10958"/>
                </a:cubicBezTo>
                <a:cubicBezTo>
                  <a:pt x="553822" y="12196"/>
                  <a:pt x="552174" y="12882"/>
                  <a:pt x="550450" y="12863"/>
                </a:cubicBezTo>
                <a:cubicBezTo>
                  <a:pt x="548764" y="12863"/>
                  <a:pt x="547144" y="12177"/>
                  <a:pt x="545973" y="10958"/>
                </a:cubicBezTo>
                <a:cubicBezTo>
                  <a:pt x="544754" y="9786"/>
                  <a:pt x="544068" y="8167"/>
                  <a:pt x="544068" y="6481"/>
                </a:cubicBezTo>
                <a:cubicBezTo>
                  <a:pt x="544049" y="4757"/>
                  <a:pt x="544735" y="3109"/>
                  <a:pt x="545973" y="1909"/>
                </a:cubicBezTo>
                <a:cubicBezTo>
                  <a:pt x="547116" y="652"/>
                  <a:pt x="548754" y="-44"/>
                  <a:pt x="550450" y="4"/>
                </a:cubicBezTo>
                <a:close/>
                <a:moveTo>
                  <a:pt x="75628" y="4"/>
                </a:moveTo>
                <a:cubicBezTo>
                  <a:pt x="77362" y="-63"/>
                  <a:pt x="79029" y="633"/>
                  <a:pt x="80200" y="1909"/>
                </a:cubicBezTo>
                <a:cubicBezTo>
                  <a:pt x="81439" y="3109"/>
                  <a:pt x="82124" y="4757"/>
                  <a:pt x="82105" y="6481"/>
                </a:cubicBezTo>
                <a:cubicBezTo>
                  <a:pt x="82105" y="8167"/>
                  <a:pt x="81420" y="9786"/>
                  <a:pt x="80200" y="10958"/>
                </a:cubicBezTo>
                <a:cubicBezTo>
                  <a:pt x="79000" y="12196"/>
                  <a:pt x="77352" y="12882"/>
                  <a:pt x="75628" y="12863"/>
                </a:cubicBezTo>
                <a:cubicBezTo>
                  <a:pt x="73942" y="12863"/>
                  <a:pt x="72323" y="12177"/>
                  <a:pt x="71152" y="10958"/>
                </a:cubicBezTo>
                <a:cubicBezTo>
                  <a:pt x="69932" y="9786"/>
                  <a:pt x="69247" y="8167"/>
                  <a:pt x="69247" y="6481"/>
                </a:cubicBezTo>
                <a:cubicBezTo>
                  <a:pt x="69228" y="4757"/>
                  <a:pt x="69913" y="3109"/>
                  <a:pt x="71152" y="1909"/>
                </a:cubicBezTo>
                <a:cubicBezTo>
                  <a:pt x="72295" y="652"/>
                  <a:pt x="73933" y="-44"/>
                  <a:pt x="75628" y="4"/>
                </a:cubicBezTo>
                <a:close/>
              </a:path>
            </a:pathLst>
          </a:custGeom>
          <a:solidFill>
            <a:srgbClr val="85200C"/>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13 Just title">
  <p:cSld name="CUSTOM_22">
    <p:spTree>
      <p:nvGrpSpPr>
        <p:cNvPr id="1650" name="Shape 1650"/>
        <p:cNvGrpSpPr/>
        <p:nvPr/>
      </p:nvGrpSpPr>
      <p:grpSpPr>
        <a:xfrm>
          <a:off x="0" y="0"/>
          <a:ext cx="0" cy="0"/>
          <a:chOff x="0" y="0"/>
          <a:chExt cx="0" cy="0"/>
        </a:xfrm>
      </p:grpSpPr>
      <p:sp>
        <p:nvSpPr>
          <p:cNvPr id="1651" name="Google Shape;1651;p16"/>
          <p:cNvSpPr txBox="1"/>
          <p:nvPr>
            <p:ph type="title"/>
          </p:nvPr>
        </p:nvSpPr>
        <p:spPr>
          <a:xfrm>
            <a:off x="415650" y="421101"/>
            <a:ext cx="11360700" cy="991800"/>
          </a:xfrm>
          <a:prstGeom prst="rect">
            <a:avLst/>
          </a:prstGeom>
        </p:spPr>
        <p:txBody>
          <a:bodyPr anchorCtr="0" anchor="ctr" bIns="121900" lIns="121900" spcFirstLastPara="1" rIns="121900" wrap="square" tIns="121900">
            <a:noAutofit/>
          </a:bodyPr>
          <a:lstStyle>
            <a:lvl1pPr lvl="0" rtl="0" algn="ctr">
              <a:spcBef>
                <a:spcPts val="0"/>
              </a:spcBef>
              <a:spcAft>
                <a:spcPts val="0"/>
              </a:spcAft>
              <a:buSzPts val="5000"/>
              <a:buNone/>
              <a:defRPr sz="5000"/>
            </a:lvl1pPr>
            <a:lvl2pPr lvl="1" rtl="0" algn="ctr">
              <a:spcBef>
                <a:spcPts val="0"/>
              </a:spcBef>
              <a:spcAft>
                <a:spcPts val="0"/>
              </a:spcAft>
              <a:buSzPts val="7000"/>
              <a:buNone/>
              <a:defRPr sz="7000"/>
            </a:lvl2pPr>
            <a:lvl3pPr lvl="2" rtl="0" algn="ctr">
              <a:spcBef>
                <a:spcPts val="0"/>
              </a:spcBef>
              <a:spcAft>
                <a:spcPts val="0"/>
              </a:spcAft>
              <a:buSzPts val="7000"/>
              <a:buNone/>
              <a:defRPr sz="7000"/>
            </a:lvl3pPr>
            <a:lvl4pPr lvl="3" rtl="0" algn="ctr">
              <a:spcBef>
                <a:spcPts val="0"/>
              </a:spcBef>
              <a:spcAft>
                <a:spcPts val="0"/>
              </a:spcAft>
              <a:buSzPts val="7000"/>
              <a:buNone/>
              <a:defRPr sz="7000"/>
            </a:lvl4pPr>
            <a:lvl5pPr lvl="4" rtl="0" algn="ctr">
              <a:spcBef>
                <a:spcPts val="0"/>
              </a:spcBef>
              <a:spcAft>
                <a:spcPts val="0"/>
              </a:spcAft>
              <a:buSzPts val="7000"/>
              <a:buNone/>
              <a:defRPr sz="7000"/>
            </a:lvl5pPr>
            <a:lvl6pPr lvl="5" rtl="0" algn="ctr">
              <a:spcBef>
                <a:spcPts val="0"/>
              </a:spcBef>
              <a:spcAft>
                <a:spcPts val="0"/>
              </a:spcAft>
              <a:buSzPts val="7000"/>
              <a:buNone/>
              <a:defRPr sz="7000"/>
            </a:lvl6pPr>
            <a:lvl7pPr lvl="6" rtl="0" algn="ctr">
              <a:spcBef>
                <a:spcPts val="0"/>
              </a:spcBef>
              <a:spcAft>
                <a:spcPts val="0"/>
              </a:spcAft>
              <a:buSzPts val="7000"/>
              <a:buNone/>
              <a:defRPr sz="7000"/>
            </a:lvl7pPr>
            <a:lvl8pPr lvl="7" rtl="0" algn="ctr">
              <a:spcBef>
                <a:spcPts val="0"/>
              </a:spcBef>
              <a:spcAft>
                <a:spcPts val="0"/>
              </a:spcAft>
              <a:buSzPts val="7000"/>
              <a:buNone/>
              <a:defRPr sz="7000"/>
            </a:lvl8pPr>
            <a:lvl9pPr lvl="8" rtl="0" algn="ctr">
              <a:spcBef>
                <a:spcPts val="0"/>
              </a:spcBef>
              <a:spcAft>
                <a:spcPts val="0"/>
              </a:spcAft>
              <a:buSzPts val="7000"/>
              <a:buNone/>
              <a:defRPr sz="7000"/>
            </a:lvl9pPr>
          </a:lstStyle>
          <a:p/>
        </p:txBody>
      </p:sp>
      <p:sp>
        <p:nvSpPr>
          <p:cNvPr id="1652" name="Google Shape;1652;p16"/>
          <p:cNvSpPr/>
          <p:nvPr/>
        </p:nvSpPr>
        <p:spPr>
          <a:xfrm rot="5400000">
            <a:off x="-462658" y="6119355"/>
            <a:ext cx="1131345" cy="114589"/>
          </a:xfrm>
          <a:custGeom>
            <a:rect b="b" l="l" r="r" t="t"/>
            <a:pathLst>
              <a:path extrusionOk="0" h="87640" w="919793">
                <a:moveTo>
                  <a:pt x="657321" y="73442"/>
                </a:moveTo>
                <a:cubicBezTo>
                  <a:pt x="659149" y="73404"/>
                  <a:pt x="660912" y="74128"/>
                  <a:pt x="662179" y="75442"/>
                </a:cubicBezTo>
                <a:cubicBezTo>
                  <a:pt x="663493" y="76709"/>
                  <a:pt x="664217" y="78471"/>
                  <a:pt x="664179" y="80300"/>
                </a:cubicBezTo>
                <a:cubicBezTo>
                  <a:pt x="664198" y="82148"/>
                  <a:pt x="663474" y="83939"/>
                  <a:pt x="662179" y="85253"/>
                </a:cubicBezTo>
                <a:cubicBezTo>
                  <a:pt x="660912" y="86568"/>
                  <a:pt x="659149" y="87291"/>
                  <a:pt x="657321" y="87253"/>
                </a:cubicBezTo>
                <a:cubicBezTo>
                  <a:pt x="655492" y="87291"/>
                  <a:pt x="653730" y="86568"/>
                  <a:pt x="652463" y="85253"/>
                </a:cubicBezTo>
                <a:cubicBezTo>
                  <a:pt x="651168" y="83939"/>
                  <a:pt x="650444" y="82148"/>
                  <a:pt x="650463" y="80300"/>
                </a:cubicBezTo>
                <a:cubicBezTo>
                  <a:pt x="650425" y="78471"/>
                  <a:pt x="651149" y="76709"/>
                  <a:pt x="652463" y="75442"/>
                </a:cubicBezTo>
                <a:cubicBezTo>
                  <a:pt x="653730" y="74128"/>
                  <a:pt x="655492" y="73404"/>
                  <a:pt x="657321" y="73442"/>
                </a:cubicBezTo>
                <a:close/>
                <a:moveTo>
                  <a:pt x="783051" y="31056"/>
                </a:moveTo>
                <a:cubicBezTo>
                  <a:pt x="776688" y="30989"/>
                  <a:pt x="770602" y="33618"/>
                  <a:pt x="766287" y="38295"/>
                </a:cubicBezTo>
                <a:cubicBezTo>
                  <a:pt x="761677" y="42876"/>
                  <a:pt x="759134" y="49134"/>
                  <a:pt x="759238" y="55630"/>
                </a:cubicBezTo>
                <a:cubicBezTo>
                  <a:pt x="759229" y="59935"/>
                  <a:pt x="760343" y="64174"/>
                  <a:pt x="762477" y="67917"/>
                </a:cubicBezTo>
                <a:cubicBezTo>
                  <a:pt x="764468" y="71632"/>
                  <a:pt x="767468" y="74709"/>
                  <a:pt x="771144" y="76776"/>
                </a:cubicBezTo>
                <a:cubicBezTo>
                  <a:pt x="774783" y="78804"/>
                  <a:pt x="778888" y="79852"/>
                  <a:pt x="783051" y="79824"/>
                </a:cubicBezTo>
                <a:cubicBezTo>
                  <a:pt x="787213" y="79843"/>
                  <a:pt x="791319" y="78795"/>
                  <a:pt x="794957" y="76776"/>
                </a:cubicBezTo>
                <a:cubicBezTo>
                  <a:pt x="798586" y="74652"/>
                  <a:pt x="801587" y="71594"/>
                  <a:pt x="803625" y="67917"/>
                </a:cubicBezTo>
                <a:cubicBezTo>
                  <a:pt x="805730" y="64165"/>
                  <a:pt x="806816" y="59926"/>
                  <a:pt x="806768" y="55630"/>
                </a:cubicBezTo>
                <a:cubicBezTo>
                  <a:pt x="806873" y="49134"/>
                  <a:pt x="804330" y="42876"/>
                  <a:pt x="799719" y="38295"/>
                </a:cubicBezTo>
                <a:cubicBezTo>
                  <a:pt x="795452" y="33608"/>
                  <a:pt x="789385" y="30979"/>
                  <a:pt x="783051" y="31056"/>
                </a:cubicBezTo>
                <a:close/>
                <a:moveTo>
                  <a:pt x="124778" y="30960"/>
                </a:moveTo>
                <a:cubicBezTo>
                  <a:pt x="120558" y="30922"/>
                  <a:pt x="116405" y="32046"/>
                  <a:pt x="112776" y="34198"/>
                </a:cubicBezTo>
                <a:cubicBezTo>
                  <a:pt x="109090" y="36332"/>
                  <a:pt x="106061" y="39428"/>
                  <a:pt x="104013" y="43152"/>
                </a:cubicBezTo>
                <a:cubicBezTo>
                  <a:pt x="101851" y="46886"/>
                  <a:pt x="100708" y="51124"/>
                  <a:pt x="100680" y="55439"/>
                </a:cubicBezTo>
                <a:cubicBezTo>
                  <a:pt x="100708" y="59754"/>
                  <a:pt x="101851" y="63993"/>
                  <a:pt x="104013" y="67726"/>
                </a:cubicBezTo>
                <a:cubicBezTo>
                  <a:pt x="106099" y="71489"/>
                  <a:pt x="109157" y="74613"/>
                  <a:pt x="112872" y="76775"/>
                </a:cubicBezTo>
                <a:cubicBezTo>
                  <a:pt x="116462" y="78956"/>
                  <a:pt x="120577" y="80109"/>
                  <a:pt x="124778" y="80109"/>
                </a:cubicBezTo>
                <a:cubicBezTo>
                  <a:pt x="129017" y="80080"/>
                  <a:pt x="133188" y="78966"/>
                  <a:pt x="136875" y="76870"/>
                </a:cubicBezTo>
                <a:cubicBezTo>
                  <a:pt x="140580" y="74822"/>
                  <a:pt x="143638" y="71784"/>
                  <a:pt x="145733" y="68107"/>
                </a:cubicBezTo>
                <a:cubicBezTo>
                  <a:pt x="147857" y="64297"/>
                  <a:pt x="148943" y="59992"/>
                  <a:pt x="148876" y="55630"/>
                </a:cubicBezTo>
                <a:cubicBezTo>
                  <a:pt x="149019" y="49057"/>
                  <a:pt x="146514" y="42714"/>
                  <a:pt x="141923" y="38008"/>
                </a:cubicBezTo>
                <a:cubicBezTo>
                  <a:pt x="137513" y="33484"/>
                  <a:pt x="131474" y="30950"/>
                  <a:pt x="125159" y="30960"/>
                </a:cubicBezTo>
                <a:close/>
                <a:moveTo>
                  <a:pt x="202407" y="30865"/>
                </a:moveTo>
                <a:cubicBezTo>
                  <a:pt x="196739" y="30751"/>
                  <a:pt x="191243" y="32836"/>
                  <a:pt x="187072" y="36675"/>
                </a:cubicBezTo>
                <a:cubicBezTo>
                  <a:pt x="183538" y="40104"/>
                  <a:pt x="181061" y="44467"/>
                  <a:pt x="179928" y="49248"/>
                </a:cubicBezTo>
                <a:lnTo>
                  <a:pt x="225267" y="49248"/>
                </a:lnTo>
                <a:cubicBezTo>
                  <a:pt x="224486" y="45619"/>
                  <a:pt x="222923" y="42209"/>
                  <a:pt x="220695" y="39247"/>
                </a:cubicBezTo>
                <a:cubicBezTo>
                  <a:pt x="218580" y="36618"/>
                  <a:pt x="215875" y="34522"/>
                  <a:pt x="212789" y="33151"/>
                </a:cubicBezTo>
                <a:cubicBezTo>
                  <a:pt x="209541" y="31636"/>
                  <a:pt x="205988" y="30865"/>
                  <a:pt x="202407" y="30865"/>
                </a:cubicBezTo>
                <a:close/>
                <a:moveTo>
                  <a:pt x="599885" y="30675"/>
                </a:moveTo>
                <a:cubicBezTo>
                  <a:pt x="595665" y="30637"/>
                  <a:pt x="591512" y="31761"/>
                  <a:pt x="587883" y="33914"/>
                </a:cubicBezTo>
                <a:cubicBezTo>
                  <a:pt x="584197" y="36047"/>
                  <a:pt x="581168" y="39143"/>
                  <a:pt x="579120" y="42867"/>
                </a:cubicBezTo>
                <a:cubicBezTo>
                  <a:pt x="576958" y="46601"/>
                  <a:pt x="575815" y="50839"/>
                  <a:pt x="575787" y="55154"/>
                </a:cubicBezTo>
                <a:cubicBezTo>
                  <a:pt x="575815" y="59469"/>
                  <a:pt x="576958" y="63708"/>
                  <a:pt x="579120" y="67442"/>
                </a:cubicBezTo>
                <a:cubicBezTo>
                  <a:pt x="581206" y="71204"/>
                  <a:pt x="584264" y="74328"/>
                  <a:pt x="587979" y="76490"/>
                </a:cubicBezTo>
                <a:cubicBezTo>
                  <a:pt x="591569" y="78672"/>
                  <a:pt x="595684" y="79824"/>
                  <a:pt x="599885" y="79824"/>
                </a:cubicBezTo>
                <a:cubicBezTo>
                  <a:pt x="604124" y="79796"/>
                  <a:pt x="608295" y="78681"/>
                  <a:pt x="611982" y="76586"/>
                </a:cubicBezTo>
                <a:cubicBezTo>
                  <a:pt x="615658" y="74509"/>
                  <a:pt x="618725" y="71480"/>
                  <a:pt x="620840" y="67823"/>
                </a:cubicBezTo>
                <a:cubicBezTo>
                  <a:pt x="622964" y="64013"/>
                  <a:pt x="624050" y="59707"/>
                  <a:pt x="623983" y="55345"/>
                </a:cubicBezTo>
                <a:cubicBezTo>
                  <a:pt x="624126" y="48773"/>
                  <a:pt x="621621" y="42429"/>
                  <a:pt x="617030" y="37724"/>
                </a:cubicBezTo>
                <a:cubicBezTo>
                  <a:pt x="612486" y="33209"/>
                  <a:pt x="606286" y="30770"/>
                  <a:pt x="599885" y="30961"/>
                </a:cubicBezTo>
                <a:close/>
                <a:moveTo>
                  <a:pt x="429673" y="30675"/>
                </a:moveTo>
                <a:cubicBezTo>
                  <a:pt x="425425" y="30627"/>
                  <a:pt x="421234" y="31751"/>
                  <a:pt x="417576" y="33913"/>
                </a:cubicBezTo>
                <a:cubicBezTo>
                  <a:pt x="413890" y="36047"/>
                  <a:pt x="410861" y="39142"/>
                  <a:pt x="408813" y="42867"/>
                </a:cubicBezTo>
                <a:cubicBezTo>
                  <a:pt x="406680" y="46610"/>
                  <a:pt x="405565" y="50848"/>
                  <a:pt x="405575" y="55154"/>
                </a:cubicBezTo>
                <a:cubicBezTo>
                  <a:pt x="405565" y="59459"/>
                  <a:pt x="406680" y="63698"/>
                  <a:pt x="408813" y="67441"/>
                </a:cubicBezTo>
                <a:cubicBezTo>
                  <a:pt x="410899" y="71203"/>
                  <a:pt x="413957" y="74328"/>
                  <a:pt x="417672" y="76490"/>
                </a:cubicBezTo>
                <a:cubicBezTo>
                  <a:pt x="421262" y="78671"/>
                  <a:pt x="425377" y="79823"/>
                  <a:pt x="429578" y="79823"/>
                </a:cubicBezTo>
                <a:cubicBezTo>
                  <a:pt x="433855" y="79785"/>
                  <a:pt x="438046" y="78671"/>
                  <a:pt x="441770" y="76585"/>
                </a:cubicBezTo>
                <a:cubicBezTo>
                  <a:pt x="445446" y="74528"/>
                  <a:pt x="448476" y="71499"/>
                  <a:pt x="450533" y="67822"/>
                </a:cubicBezTo>
                <a:cubicBezTo>
                  <a:pt x="452667" y="64012"/>
                  <a:pt x="453743" y="59707"/>
                  <a:pt x="453676" y="55344"/>
                </a:cubicBezTo>
                <a:cubicBezTo>
                  <a:pt x="453819" y="48772"/>
                  <a:pt x="451314" y="42428"/>
                  <a:pt x="446723" y="37723"/>
                </a:cubicBezTo>
                <a:cubicBezTo>
                  <a:pt x="442122" y="33122"/>
                  <a:pt x="435798" y="30665"/>
                  <a:pt x="429292" y="30960"/>
                </a:cubicBezTo>
                <a:close/>
                <a:moveTo>
                  <a:pt x="71723" y="24959"/>
                </a:moveTo>
                <a:lnTo>
                  <a:pt x="79819" y="24959"/>
                </a:lnTo>
                <a:lnTo>
                  <a:pt x="79819" y="85729"/>
                </a:lnTo>
                <a:lnTo>
                  <a:pt x="72009" y="85729"/>
                </a:lnTo>
                <a:close/>
                <a:moveTo>
                  <a:pt x="546544" y="24674"/>
                </a:moveTo>
                <a:lnTo>
                  <a:pt x="554355" y="24674"/>
                </a:lnTo>
                <a:lnTo>
                  <a:pt x="554355" y="85443"/>
                </a:lnTo>
                <a:lnTo>
                  <a:pt x="546544" y="85443"/>
                </a:lnTo>
                <a:close/>
                <a:moveTo>
                  <a:pt x="202311" y="23626"/>
                </a:moveTo>
                <a:cubicBezTo>
                  <a:pt x="211979" y="23283"/>
                  <a:pt x="221209" y="27655"/>
                  <a:pt x="227076" y="35342"/>
                </a:cubicBezTo>
                <a:cubicBezTo>
                  <a:pt x="231639" y="41285"/>
                  <a:pt x="234030" y="48620"/>
                  <a:pt x="233839" y="56106"/>
                </a:cubicBezTo>
                <a:lnTo>
                  <a:pt x="179166" y="56106"/>
                </a:lnTo>
                <a:cubicBezTo>
                  <a:pt x="179080" y="62545"/>
                  <a:pt x="181509" y="68765"/>
                  <a:pt x="185929" y="73442"/>
                </a:cubicBezTo>
                <a:cubicBezTo>
                  <a:pt x="190100" y="77937"/>
                  <a:pt x="195987" y="80433"/>
                  <a:pt x="202121" y="80300"/>
                </a:cubicBezTo>
                <a:cubicBezTo>
                  <a:pt x="205179" y="80290"/>
                  <a:pt x="208207" y="79738"/>
                  <a:pt x="211074" y="78680"/>
                </a:cubicBezTo>
                <a:cubicBezTo>
                  <a:pt x="213799" y="77661"/>
                  <a:pt x="216332" y="76213"/>
                  <a:pt x="218599" y="74394"/>
                </a:cubicBezTo>
                <a:cubicBezTo>
                  <a:pt x="221238" y="71784"/>
                  <a:pt x="223486" y="68793"/>
                  <a:pt x="225267" y="65536"/>
                </a:cubicBezTo>
                <a:lnTo>
                  <a:pt x="231839" y="69060"/>
                </a:lnTo>
                <a:cubicBezTo>
                  <a:pt x="229953" y="72880"/>
                  <a:pt x="227410" y="76328"/>
                  <a:pt x="224314" y="79252"/>
                </a:cubicBezTo>
                <a:cubicBezTo>
                  <a:pt x="221542" y="81824"/>
                  <a:pt x="218314" y="83862"/>
                  <a:pt x="214789" y="85253"/>
                </a:cubicBezTo>
                <a:cubicBezTo>
                  <a:pt x="210941" y="86643"/>
                  <a:pt x="206874" y="87320"/>
                  <a:pt x="202788" y="87253"/>
                </a:cubicBezTo>
                <a:cubicBezTo>
                  <a:pt x="193987" y="87834"/>
                  <a:pt x="185405" y="84319"/>
                  <a:pt x="179547" y="77728"/>
                </a:cubicBezTo>
                <a:cubicBezTo>
                  <a:pt x="174108" y="71699"/>
                  <a:pt x="171117" y="63850"/>
                  <a:pt x="171165" y="55725"/>
                </a:cubicBezTo>
                <a:cubicBezTo>
                  <a:pt x="171098" y="48267"/>
                  <a:pt x="173584" y="41000"/>
                  <a:pt x="178213" y="35151"/>
                </a:cubicBezTo>
                <a:cubicBezTo>
                  <a:pt x="183842" y="27560"/>
                  <a:pt x="192863" y="23245"/>
                  <a:pt x="202311" y="23626"/>
                </a:cubicBezTo>
                <a:close/>
                <a:moveTo>
                  <a:pt x="783051" y="23436"/>
                </a:moveTo>
                <a:cubicBezTo>
                  <a:pt x="791909" y="23207"/>
                  <a:pt x="800415" y="26903"/>
                  <a:pt x="806292" y="33532"/>
                </a:cubicBezTo>
                <a:cubicBezTo>
                  <a:pt x="811816" y="39514"/>
                  <a:pt x="814817" y="47391"/>
                  <a:pt x="814674" y="55535"/>
                </a:cubicBezTo>
                <a:cubicBezTo>
                  <a:pt x="814760" y="63812"/>
                  <a:pt x="811578" y="71785"/>
                  <a:pt x="805816" y="77728"/>
                </a:cubicBezTo>
                <a:cubicBezTo>
                  <a:pt x="799977" y="84062"/>
                  <a:pt x="791662" y="87539"/>
                  <a:pt x="783051" y="87253"/>
                </a:cubicBezTo>
                <a:cubicBezTo>
                  <a:pt x="774412" y="87558"/>
                  <a:pt x="766058" y="84081"/>
                  <a:pt x="760191" y="77728"/>
                </a:cubicBezTo>
                <a:cubicBezTo>
                  <a:pt x="754428" y="71785"/>
                  <a:pt x="751247" y="63812"/>
                  <a:pt x="751333" y="55535"/>
                </a:cubicBezTo>
                <a:cubicBezTo>
                  <a:pt x="751237" y="47429"/>
                  <a:pt x="754228" y="39600"/>
                  <a:pt x="759715" y="33627"/>
                </a:cubicBezTo>
                <a:cubicBezTo>
                  <a:pt x="765620" y="26969"/>
                  <a:pt x="774154" y="23236"/>
                  <a:pt x="783051" y="23436"/>
                </a:cubicBezTo>
                <a:close/>
                <a:moveTo>
                  <a:pt x="711804" y="23436"/>
                </a:moveTo>
                <a:cubicBezTo>
                  <a:pt x="715747" y="23407"/>
                  <a:pt x="719671" y="24017"/>
                  <a:pt x="723424" y="25246"/>
                </a:cubicBezTo>
                <a:cubicBezTo>
                  <a:pt x="726853" y="26322"/>
                  <a:pt x="730072" y="27960"/>
                  <a:pt x="732949" y="30103"/>
                </a:cubicBezTo>
                <a:cubicBezTo>
                  <a:pt x="735540" y="32170"/>
                  <a:pt x="737712" y="34732"/>
                  <a:pt x="739331" y="37628"/>
                </a:cubicBezTo>
                <a:lnTo>
                  <a:pt x="733139" y="41438"/>
                </a:lnTo>
                <a:cubicBezTo>
                  <a:pt x="728063" y="34466"/>
                  <a:pt x="719852" y="30475"/>
                  <a:pt x="711232" y="30770"/>
                </a:cubicBezTo>
                <a:cubicBezTo>
                  <a:pt x="704364" y="30570"/>
                  <a:pt x="697697" y="33142"/>
                  <a:pt x="692754" y="37914"/>
                </a:cubicBezTo>
                <a:cubicBezTo>
                  <a:pt x="687991" y="42410"/>
                  <a:pt x="685334" y="48696"/>
                  <a:pt x="685419" y="55249"/>
                </a:cubicBezTo>
                <a:cubicBezTo>
                  <a:pt x="685400" y="59640"/>
                  <a:pt x="686591" y="63955"/>
                  <a:pt x="688848" y="67727"/>
                </a:cubicBezTo>
                <a:cubicBezTo>
                  <a:pt x="691039" y="71756"/>
                  <a:pt x="694344" y="75061"/>
                  <a:pt x="698373" y="77252"/>
                </a:cubicBezTo>
                <a:cubicBezTo>
                  <a:pt x="702412" y="79414"/>
                  <a:pt x="706936" y="80529"/>
                  <a:pt x="711518" y="80491"/>
                </a:cubicBezTo>
                <a:cubicBezTo>
                  <a:pt x="720100" y="80624"/>
                  <a:pt x="728234" y="76661"/>
                  <a:pt x="733425" y="69823"/>
                </a:cubicBezTo>
                <a:lnTo>
                  <a:pt x="739616" y="73823"/>
                </a:lnTo>
                <a:cubicBezTo>
                  <a:pt x="736683" y="78205"/>
                  <a:pt x="732644" y="81719"/>
                  <a:pt x="727901" y="84015"/>
                </a:cubicBezTo>
                <a:cubicBezTo>
                  <a:pt x="722662" y="86482"/>
                  <a:pt x="716928" y="87720"/>
                  <a:pt x="711137" y="87634"/>
                </a:cubicBezTo>
                <a:cubicBezTo>
                  <a:pt x="702240" y="87806"/>
                  <a:pt x="693649" y="84367"/>
                  <a:pt x="687324" y="78109"/>
                </a:cubicBezTo>
                <a:cubicBezTo>
                  <a:pt x="681114" y="72375"/>
                  <a:pt x="677647" y="64270"/>
                  <a:pt x="677799" y="55821"/>
                </a:cubicBezTo>
                <a:cubicBezTo>
                  <a:pt x="677790" y="50058"/>
                  <a:pt x="679342" y="44400"/>
                  <a:pt x="682276" y="39438"/>
                </a:cubicBezTo>
                <a:cubicBezTo>
                  <a:pt x="685162" y="34437"/>
                  <a:pt x="689382" y="30351"/>
                  <a:pt x="694468" y="27627"/>
                </a:cubicBezTo>
                <a:cubicBezTo>
                  <a:pt x="699802" y="24808"/>
                  <a:pt x="705765" y="23369"/>
                  <a:pt x="711804" y="23436"/>
                </a:cubicBezTo>
                <a:close/>
                <a:moveTo>
                  <a:pt x="262414" y="23245"/>
                </a:moveTo>
                <a:cubicBezTo>
                  <a:pt x="268786" y="23798"/>
                  <a:pt x="274692" y="26807"/>
                  <a:pt x="278892" y="31627"/>
                </a:cubicBezTo>
                <a:lnTo>
                  <a:pt x="273939" y="36771"/>
                </a:lnTo>
                <a:cubicBezTo>
                  <a:pt x="270777" y="33246"/>
                  <a:pt x="266376" y="31094"/>
                  <a:pt x="261652" y="30770"/>
                </a:cubicBezTo>
                <a:cubicBezTo>
                  <a:pt x="259223" y="30732"/>
                  <a:pt x="256871" y="31618"/>
                  <a:pt x="255080" y="33246"/>
                </a:cubicBezTo>
                <a:cubicBezTo>
                  <a:pt x="253394" y="34704"/>
                  <a:pt x="252422" y="36828"/>
                  <a:pt x="252413" y="39056"/>
                </a:cubicBezTo>
                <a:cubicBezTo>
                  <a:pt x="252499" y="41152"/>
                  <a:pt x="253261" y="43162"/>
                  <a:pt x="254604" y="44772"/>
                </a:cubicBezTo>
                <a:cubicBezTo>
                  <a:pt x="257385" y="47439"/>
                  <a:pt x="260604" y="49601"/>
                  <a:pt x="264129" y="51153"/>
                </a:cubicBezTo>
                <a:cubicBezTo>
                  <a:pt x="268643" y="53201"/>
                  <a:pt x="272701" y="56154"/>
                  <a:pt x="276035" y="59821"/>
                </a:cubicBezTo>
                <a:cubicBezTo>
                  <a:pt x="278016" y="62602"/>
                  <a:pt x="279073" y="65936"/>
                  <a:pt x="279083" y="69346"/>
                </a:cubicBezTo>
                <a:cubicBezTo>
                  <a:pt x="279130" y="74109"/>
                  <a:pt x="277235" y="78681"/>
                  <a:pt x="273844" y="82014"/>
                </a:cubicBezTo>
                <a:cubicBezTo>
                  <a:pt x="270339" y="85434"/>
                  <a:pt x="265595" y="87291"/>
                  <a:pt x="260699" y="87158"/>
                </a:cubicBezTo>
                <a:cubicBezTo>
                  <a:pt x="257204" y="87158"/>
                  <a:pt x="253756" y="86377"/>
                  <a:pt x="250603" y="84872"/>
                </a:cubicBezTo>
                <a:cubicBezTo>
                  <a:pt x="247526" y="83405"/>
                  <a:pt x="244821" y="81262"/>
                  <a:pt x="242697" y="78585"/>
                </a:cubicBezTo>
                <a:lnTo>
                  <a:pt x="247650" y="72966"/>
                </a:lnTo>
                <a:cubicBezTo>
                  <a:pt x="250651" y="76995"/>
                  <a:pt x="255299" y="79471"/>
                  <a:pt x="260319" y="79728"/>
                </a:cubicBezTo>
                <a:cubicBezTo>
                  <a:pt x="263262" y="79814"/>
                  <a:pt x="266129" y="78757"/>
                  <a:pt x="268320" y="76776"/>
                </a:cubicBezTo>
                <a:cubicBezTo>
                  <a:pt x="270406" y="74985"/>
                  <a:pt x="271625" y="72385"/>
                  <a:pt x="271653" y="69632"/>
                </a:cubicBezTo>
                <a:cubicBezTo>
                  <a:pt x="271634" y="67441"/>
                  <a:pt x="270863" y="65317"/>
                  <a:pt x="269463" y="63631"/>
                </a:cubicBezTo>
                <a:cubicBezTo>
                  <a:pt x="266653" y="60983"/>
                  <a:pt x="263433" y="58802"/>
                  <a:pt x="259938" y="57154"/>
                </a:cubicBezTo>
                <a:cubicBezTo>
                  <a:pt x="255623" y="55259"/>
                  <a:pt x="251784" y="52430"/>
                  <a:pt x="248698" y="48867"/>
                </a:cubicBezTo>
                <a:cubicBezTo>
                  <a:pt x="246698" y="46105"/>
                  <a:pt x="245660" y="42752"/>
                  <a:pt x="245745" y="39342"/>
                </a:cubicBezTo>
                <a:cubicBezTo>
                  <a:pt x="245631" y="34999"/>
                  <a:pt x="247355" y="30808"/>
                  <a:pt x="250508" y="27817"/>
                </a:cubicBezTo>
                <a:cubicBezTo>
                  <a:pt x="253699" y="24760"/>
                  <a:pt x="257994" y="23112"/>
                  <a:pt x="262414" y="23245"/>
                </a:cubicBezTo>
                <a:close/>
                <a:moveTo>
                  <a:pt x="19813" y="23245"/>
                </a:moveTo>
                <a:cubicBezTo>
                  <a:pt x="26146" y="23845"/>
                  <a:pt x="32005" y="26836"/>
                  <a:pt x="36196" y="31627"/>
                </a:cubicBezTo>
                <a:lnTo>
                  <a:pt x="31147" y="36771"/>
                </a:lnTo>
                <a:cubicBezTo>
                  <a:pt x="28023" y="33256"/>
                  <a:pt x="23651" y="31104"/>
                  <a:pt x="18955" y="30770"/>
                </a:cubicBezTo>
                <a:cubicBezTo>
                  <a:pt x="16526" y="30732"/>
                  <a:pt x="14174" y="31618"/>
                  <a:pt x="12383" y="33247"/>
                </a:cubicBezTo>
                <a:cubicBezTo>
                  <a:pt x="10697" y="34704"/>
                  <a:pt x="9725" y="36828"/>
                  <a:pt x="9716" y="39057"/>
                </a:cubicBezTo>
                <a:cubicBezTo>
                  <a:pt x="9802" y="41152"/>
                  <a:pt x="10564" y="43162"/>
                  <a:pt x="11907" y="44772"/>
                </a:cubicBezTo>
                <a:cubicBezTo>
                  <a:pt x="14688" y="47439"/>
                  <a:pt x="17907" y="49601"/>
                  <a:pt x="21432" y="51154"/>
                </a:cubicBezTo>
                <a:cubicBezTo>
                  <a:pt x="25928" y="53201"/>
                  <a:pt x="29947" y="56145"/>
                  <a:pt x="33243" y="59821"/>
                </a:cubicBezTo>
                <a:cubicBezTo>
                  <a:pt x="35291" y="62574"/>
                  <a:pt x="36396" y="65917"/>
                  <a:pt x="36386" y="69346"/>
                </a:cubicBezTo>
                <a:cubicBezTo>
                  <a:pt x="36443" y="74128"/>
                  <a:pt x="34510" y="78710"/>
                  <a:pt x="31052" y="82015"/>
                </a:cubicBezTo>
                <a:cubicBezTo>
                  <a:pt x="27594" y="85453"/>
                  <a:pt x="22880" y="87311"/>
                  <a:pt x="18003" y="87158"/>
                </a:cubicBezTo>
                <a:cubicBezTo>
                  <a:pt x="14507" y="87158"/>
                  <a:pt x="11059" y="86377"/>
                  <a:pt x="7906" y="84872"/>
                </a:cubicBezTo>
                <a:cubicBezTo>
                  <a:pt x="4820" y="83405"/>
                  <a:pt x="2124" y="81262"/>
                  <a:pt x="0" y="78586"/>
                </a:cubicBezTo>
                <a:lnTo>
                  <a:pt x="4954" y="72966"/>
                </a:lnTo>
                <a:cubicBezTo>
                  <a:pt x="7954" y="76995"/>
                  <a:pt x="12602" y="79472"/>
                  <a:pt x="17622" y="79729"/>
                </a:cubicBezTo>
                <a:cubicBezTo>
                  <a:pt x="20574" y="79814"/>
                  <a:pt x="23432" y="78757"/>
                  <a:pt x="25623" y="76776"/>
                </a:cubicBezTo>
                <a:cubicBezTo>
                  <a:pt x="27718" y="74985"/>
                  <a:pt x="28928" y="72385"/>
                  <a:pt x="28956" y="69632"/>
                </a:cubicBezTo>
                <a:cubicBezTo>
                  <a:pt x="28937" y="67441"/>
                  <a:pt x="28166" y="65317"/>
                  <a:pt x="26766" y="63631"/>
                </a:cubicBezTo>
                <a:cubicBezTo>
                  <a:pt x="23956" y="60974"/>
                  <a:pt x="20746" y="58793"/>
                  <a:pt x="17241" y="57154"/>
                </a:cubicBezTo>
                <a:cubicBezTo>
                  <a:pt x="12973" y="55230"/>
                  <a:pt x="9163" y="52401"/>
                  <a:pt x="6097" y="48868"/>
                </a:cubicBezTo>
                <a:cubicBezTo>
                  <a:pt x="4096" y="46105"/>
                  <a:pt x="3058" y="42753"/>
                  <a:pt x="3144" y="39343"/>
                </a:cubicBezTo>
                <a:cubicBezTo>
                  <a:pt x="2991" y="34990"/>
                  <a:pt x="4725" y="30789"/>
                  <a:pt x="7906" y="27817"/>
                </a:cubicBezTo>
                <a:cubicBezTo>
                  <a:pt x="11088" y="24741"/>
                  <a:pt x="15383" y="23083"/>
                  <a:pt x="19813" y="23245"/>
                </a:cubicBezTo>
                <a:close/>
                <a:moveTo>
                  <a:pt x="857726" y="23150"/>
                </a:moveTo>
                <a:cubicBezTo>
                  <a:pt x="860612" y="23141"/>
                  <a:pt x="863460" y="23722"/>
                  <a:pt x="866108" y="24865"/>
                </a:cubicBezTo>
                <a:cubicBezTo>
                  <a:pt x="868594" y="25865"/>
                  <a:pt x="870813" y="27427"/>
                  <a:pt x="872585" y="29437"/>
                </a:cubicBezTo>
                <a:cubicBezTo>
                  <a:pt x="874576" y="31885"/>
                  <a:pt x="876071" y="34695"/>
                  <a:pt x="876966" y="37724"/>
                </a:cubicBezTo>
                <a:cubicBezTo>
                  <a:pt x="879157" y="33352"/>
                  <a:pt x="882443" y="29608"/>
                  <a:pt x="886491" y="26865"/>
                </a:cubicBezTo>
                <a:cubicBezTo>
                  <a:pt x="890235" y="24436"/>
                  <a:pt x="894607" y="23141"/>
                  <a:pt x="899065" y="23150"/>
                </a:cubicBezTo>
                <a:cubicBezTo>
                  <a:pt x="903008" y="23065"/>
                  <a:pt x="906894" y="24160"/>
                  <a:pt x="910209" y="26294"/>
                </a:cubicBezTo>
                <a:cubicBezTo>
                  <a:pt x="913438" y="28446"/>
                  <a:pt x="915933" y="31542"/>
                  <a:pt x="917352" y="35152"/>
                </a:cubicBezTo>
                <a:cubicBezTo>
                  <a:pt x="919219" y="40667"/>
                  <a:pt x="920029" y="46486"/>
                  <a:pt x="919734" y="52297"/>
                </a:cubicBezTo>
                <a:lnTo>
                  <a:pt x="919734" y="85444"/>
                </a:lnTo>
                <a:lnTo>
                  <a:pt x="911733" y="85444"/>
                </a:lnTo>
                <a:lnTo>
                  <a:pt x="911733" y="52297"/>
                </a:lnTo>
                <a:cubicBezTo>
                  <a:pt x="911990" y="47772"/>
                  <a:pt x="911504" y="43239"/>
                  <a:pt x="910304" y="38867"/>
                </a:cubicBezTo>
                <a:cubicBezTo>
                  <a:pt x="909428" y="36419"/>
                  <a:pt x="907751" y="34333"/>
                  <a:pt x="905541" y="32961"/>
                </a:cubicBezTo>
                <a:cubicBezTo>
                  <a:pt x="903170" y="31418"/>
                  <a:pt x="900369" y="30646"/>
                  <a:pt x="897541" y="30770"/>
                </a:cubicBezTo>
                <a:cubicBezTo>
                  <a:pt x="893807" y="30713"/>
                  <a:pt x="890159" y="31885"/>
                  <a:pt x="887158" y="34104"/>
                </a:cubicBezTo>
                <a:cubicBezTo>
                  <a:pt x="884034" y="36304"/>
                  <a:pt x="881643" y="39390"/>
                  <a:pt x="880300" y="42962"/>
                </a:cubicBezTo>
                <a:cubicBezTo>
                  <a:pt x="878500" y="49144"/>
                  <a:pt x="877757" y="55583"/>
                  <a:pt x="878109" y="62012"/>
                </a:cubicBezTo>
                <a:lnTo>
                  <a:pt x="878109" y="85825"/>
                </a:lnTo>
                <a:lnTo>
                  <a:pt x="870394" y="85825"/>
                </a:lnTo>
                <a:lnTo>
                  <a:pt x="870394" y="54678"/>
                </a:lnTo>
                <a:cubicBezTo>
                  <a:pt x="870623" y="49687"/>
                  <a:pt x="870175" y="44686"/>
                  <a:pt x="869061" y="39819"/>
                </a:cubicBezTo>
                <a:cubicBezTo>
                  <a:pt x="868194" y="37238"/>
                  <a:pt x="866527" y="34999"/>
                  <a:pt x="864298" y="33437"/>
                </a:cubicBezTo>
                <a:cubicBezTo>
                  <a:pt x="861888" y="31875"/>
                  <a:pt x="859069" y="31075"/>
                  <a:pt x="856202" y="31151"/>
                </a:cubicBezTo>
                <a:cubicBezTo>
                  <a:pt x="852554" y="31142"/>
                  <a:pt x="848991" y="32275"/>
                  <a:pt x="846010" y="34390"/>
                </a:cubicBezTo>
                <a:cubicBezTo>
                  <a:pt x="842867" y="36552"/>
                  <a:pt x="840447" y="39600"/>
                  <a:pt x="839057" y="43153"/>
                </a:cubicBezTo>
                <a:cubicBezTo>
                  <a:pt x="837276" y="48620"/>
                  <a:pt x="836504" y="54364"/>
                  <a:pt x="836771" y="60107"/>
                </a:cubicBezTo>
                <a:lnTo>
                  <a:pt x="836771" y="85825"/>
                </a:lnTo>
                <a:lnTo>
                  <a:pt x="828960" y="85825"/>
                </a:lnTo>
                <a:lnTo>
                  <a:pt x="829056" y="24674"/>
                </a:lnTo>
                <a:lnTo>
                  <a:pt x="836866" y="24674"/>
                </a:lnTo>
                <a:lnTo>
                  <a:pt x="836866" y="35152"/>
                </a:lnTo>
                <a:cubicBezTo>
                  <a:pt x="839105" y="31828"/>
                  <a:pt x="841953" y="28951"/>
                  <a:pt x="845248" y="26675"/>
                </a:cubicBezTo>
                <a:cubicBezTo>
                  <a:pt x="849011" y="24379"/>
                  <a:pt x="853325" y="23160"/>
                  <a:pt x="857726" y="23150"/>
                </a:cubicBezTo>
                <a:close/>
                <a:moveTo>
                  <a:pt x="321373" y="23149"/>
                </a:moveTo>
                <a:cubicBezTo>
                  <a:pt x="324259" y="23140"/>
                  <a:pt x="327107" y="23721"/>
                  <a:pt x="329755" y="24864"/>
                </a:cubicBezTo>
                <a:cubicBezTo>
                  <a:pt x="332222" y="25893"/>
                  <a:pt x="334442" y="27455"/>
                  <a:pt x="336232" y="29436"/>
                </a:cubicBezTo>
                <a:cubicBezTo>
                  <a:pt x="338194" y="31903"/>
                  <a:pt x="339671" y="34713"/>
                  <a:pt x="340614" y="37723"/>
                </a:cubicBezTo>
                <a:cubicBezTo>
                  <a:pt x="342804" y="33351"/>
                  <a:pt x="346091" y="29608"/>
                  <a:pt x="350139" y="26864"/>
                </a:cubicBezTo>
                <a:cubicBezTo>
                  <a:pt x="353882" y="24435"/>
                  <a:pt x="358254" y="23140"/>
                  <a:pt x="362712" y="23149"/>
                </a:cubicBezTo>
                <a:cubicBezTo>
                  <a:pt x="366655" y="23083"/>
                  <a:pt x="370532" y="24178"/>
                  <a:pt x="373856" y="26293"/>
                </a:cubicBezTo>
                <a:cubicBezTo>
                  <a:pt x="377047" y="28493"/>
                  <a:pt x="379523" y="31570"/>
                  <a:pt x="381000" y="35151"/>
                </a:cubicBezTo>
                <a:cubicBezTo>
                  <a:pt x="382781" y="40685"/>
                  <a:pt x="383552" y="46486"/>
                  <a:pt x="383286" y="52296"/>
                </a:cubicBezTo>
                <a:lnTo>
                  <a:pt x="383286" y="85443"/>
                </a:lnTo>
                <a:lnTo>
                  <a:pt x="375380" y="85443"/>
                </a:lnTo>
                <a:lnTo>
                  <a:pt x="375380" y="52296"/>
                </a:lnTo>
                <a:cubicBezTo>
                  <a:pt x="375637" y="47772"/>
                  <a:pt x="375152" y="43238"/>
                  <a:pt x="373951" y="38866"/>
                </a:cubicBezTo>
                <a:cubicBezTo>
                  <a:pt x="373046" y="36437"/>
                  <a:pt x="371370" y="34360"/>
                  <a:pt x="369189" y="32960"/>
                </a:cubicBezTo>
                <a:cubicBezTo>
                  <a:pt x="366808" y="31436"/>
                  <a:pt x="364017" y="30674"/>
                  <a:pt x="361188" y="30769"/>
                </a:cubicBezTo>
                <a:cubicBezTo>
                  <a:pt x="357454" y="30712"/>
                  <a:pt x="353806" y="31884"/>
                  <a:pt x="350806" y="34103"/>
                </a:cubicBezTo>
                <a:cubicBezTo>
                  <a:pt x="347681" y="36303"/>
                  <a:pt x="345291" y="39390"/>
                  <a:pt x="343948" y="42961"/>
                </a:cubicBezTo>
                <a:cubicBezTo>
                  <a:pt x="342100" y="49134"/>
                  <a:pt x="341357" y="55582"/>
                  <a:pt x="341757" y="62011"/>
                </a:cubicBezTo>
                <a:lnTo>
                  <a:pt x="341757" y="85824"/>
                </a:lnTo>
                <a:lnTo>
                  <a:pt x="333946" y="85824"/>
                </a:lnTo>
                <a:lnTo>
                  <a:pt x="333946" y="54677"/>
                </a:lnTo>
                <a:cubicBezTo>
                  <a:pt x="334213" y="49677"/>
                  <a:pt x="333727" y="44676"/>
                  <a:pt x="332518" y="39818"/>
                </a:cubicBezTo>
                <a:cubicBezTo>
                  <a:pt x="331679" y="37218"/>
                  <a:pt x="330003" y="34980"/>
                  <a:pt x="327755" y="33436"/>
                </a:cubicBezTo>
                <a:cubicBezTo>
                  <a:pt x="325345" y="31874"/>
                  <a:pt x="322526" y="31074"/>
                  <a:pt x="319659" y="31150"/>
                </a:cubicBezTo>
                <a:cubicBezTo>
                  <a:pt x="316039" y="31141"/>
                  <a:pt x="312505" y="32274"/>
                  <a:pt x="309562" y="34389"/>
                </a:cubicBezTo>
                <a:cubicBezTo>
                  <a:pt x="306419" y="36551"/>
                  <a:pt x="304000" y="39599"/>
                  <a:pt x="302609" y="43152"/>
                </a:cubicBezTo>
                <a:cubicBezTo>
                  <a:pt x="300828" y="48619"/>
                  <a:pt x="300056" y="54363"/>
                  <a:pt x="300323" y="60107"/>
                </a:cubicBezTo>
                <a:lnTo>
                  <a:pt x="300323" y="85824"/>
                </a:lnTo>
                <a:lnTo>
                  <a:pt x="292512" y="85824"/>
                </a:lnTo>
                <a:lnTo>
                  <a:pt x="292703" y="24674"/>
                </a:lnTo>
                <a:lnTo>
                  <a:pt x="300514" y="24674"/>
                </a:lnTo>
                <a:lnTo>
                  <a:pt x="300514" y="35151"/>
                </a:lnTo>
                <a:cubicBezTo>
                  <a:pt x="302752" y="31827"/>
                  <a:pt x="305600" y="28950"/>
                  <a:pt x="308895" y="26674"/>
                </a:cubicBezTo>
                <a:cubicBezTo>
                  <a:pt x="312648" y="24359"/>
                  <a:pt x="316963" y="23140"/>
                  <a:pt x="321373" y="23149"/>
                </a:cubicBezTo>
                <a:close/>
                <a:moveTo>
                  <a:pt x="508635" y="22959"/>
                </a:moveTo>
                <a:cubicBezTo>
                  <a:pt x="512921" y="22883"/>
                  <a:pt x="517131" y="24073"/>
                  <a:pt x="520731" y="26388"/>
                </a:cubicBezTo>
                <a:cubicBezTo>
                  <a:pt x="524237" y="28703"/>
                  <a:pt x="526961" y="32017"/>
                  <a:pt x="528542" y="35913"/>
                </a:cubicBezTo>
                <a:cubicBezTo>
                  <a:pt x="530475" y="41809"/>
                  <a:pt x="531314" y="48000"/>
                  <a:pt x="531018" y="54201"/>
                </a:cubicBezTo>
                <a:lnTo>
                  <a:pt x="531018" y="85443"/>
                </a:lnTo>
                <a:lnTo>
                  <a:pt x="523208" y="85443"/>
                </a:lnTo>
                <a:lnTo>
                  <a:pt x="523208" y="56868"/>
                </a:lnTo>
                <a:cubicBezTo>
                  <a:pt x="523379" y="52182"/>
                  <a:pt x="523094" y="47495"/>
                  <a:pt x="522351" y="42866"/>
                </a:cubicBezTo>
                <a:cubicBezTo>
                  <a:pt x="521789" y="39171"/>
                  <a:pt x="519931" y="35799"/>
                  <a:pt x="517112" y="33341"/>
                </a:cubicBezTo>
                <a:cubicBezTo>
                  <a:pt x="514216" y="31217"/>
                  <a:pt x="510692" y="30150"/>
                  <a:pt x="507111" y="30293"/>
                </a:cubicBezTo>
                <a:cubicBezTo>
                  <a:pt x="502415" y="30255"/>
                  <a:pt x="497872" y="31951"/>
                  <a:pt x="494347" y="35056"/>
                </a:cubicBezTo>
                <a:cubicBezTo>
                  <a:pt x="490709" y="37989"/>
                  <a:pt x="488127" y="42038"/>
                  <a:pt x="487013" y="46581"/>
                </a:cubicBezTo>
                <a:cubicBezTo>
                  <a:pt x="486060" y="52048"/>
                  <a:pt x="485670" y="57601"/>
                  <a:pt x="485870" y="63154"/>
                </a:cubicBezTo>
                <a:lnTo>
                  <a:pt x="485870" y="85443"/>
                </a:lnTo>
                <a:lnTo>
                  <a:pt x="478059" y="85443"/>
                </a:lnTo>
                <a:lnTo>
                  <a:pt x="478059" y="24673"/>
                </a:lnTo>
                <a:lnTo>
                  <a:pt x="485870" y="24673"/>
                </a:lnTo>
                <a:lnTo>
                  <a:pt x="485870" y="35532"/>
                </a:lnTo>
                <a:cubicBezTo>
                  <a:pt x="488623" y="31665"/>
                  <a:pt x="492166" y="28417"/>
                  <a:pt x="496252" y="26007"/>
                </a:cubicBezTo>
                <a:cubicBezTo>
                  <a:pt x="500062" y="23988"/>
                  <a:pt x="504320" y="22940"/>
                  <a:pt x="508635" y="22959"/>
                </a:cubicBezTo>
                <a:close/>
                <a:moveTo>
                  <a:pt x="599218" y="22769"/>
                </a:moveTo>
                <a:cubicBezTo>
                  <a:pt x="603914" y="22712"/>
                  <a:pt x="608553" y="23788"/>
                  <a:pt x="612744" y="25913"/>
                </a:cubicBezTo>
                <a:cubicBezTo>
                  <a:pt x="616954" y="28227"/>
                  <a:pt x="620573" y="31485"/>
                  <a:pt x="623316" y="35438"/>
                </a:cubicBezTo>
                <a:lnTo>
                  <a:pt x="623316" y="24674"/>
                </a:lnTo>
                <a:lnTo>
                  <a:pt x="631127" y="24674"/>
                </a:lnTo>
                <a:lnTo>
                  <a:pt x="631127" y="85444"/>
                </a:lnTo>
                <a:lnTo>
                  <a:pt x="623412" y="85444"/>
                </a:lnTo>
                <a:lnTo>
                  <a:pt x="623412" y="74966"/>
                </a:lnTo>
                <a:cubicBezTo>
                  <a:pt x="620449" y="78700"/>
                  <a:pt x="616716" y="81758"/>
                  <a:pt x="612458" y="83920"/>
                </a:cubicBezTo>
                <a:cubicBezTo>
                  <a:pt x="608295" y="86015"/>
                  <a:pt x="603685" y="87063"/>
                  <a:pt x="599028" y="86968"/>
                </a:cubicBezTo>
                <a:cubicBezTo>
                  <a:pt x="590684" y="87015"/>
                  <a:pt x="582702" y="83558"/>
                  <a:pt x="577025" y="77443"/>
                </a:cubicBezTo>
                <a:cubicBezTo>
                  <a:pt x="570862" y="71480"/>
                  <a:pt x="567414" y="63251"/>
                  <a:pt x="567500" y="54678"/>
                </a:cubicBezTo>
                <a:cubicBezTo>
                  <a:pt x="567424" y="46220"/>
                  <a:pt x="570872" y="38105"/>
                  <a:pt x="577025" y="32294"/>
                </a:cubicBezTo>
                <a:cubicBezTo>
                  <a:pt x="582740" y="26122"/>
                  <a:pt x="590808" y="22655"/>
                  <a:pt x="599218" y="22769"/>
                </a:cubicBezTo>
                <a:close/>
                <a:moveTo>
                  <a:pt x="428911" y="22769"/>
                </a:moveTo>
                <a:cubicBezTo>
                  <a:pt x="433607" y="22712"/>
                  <a:pt x="438246" y="23788"/>
                  <a:pt x="442437" y="25912"/>
                </a:cubicBezTo>
                <a:cubicBezTo>
                  <a:pt x="446647" y="28227"/>
                  <a:pt x="450266" y="31484"/>
                  <a:pt x="453009" y="35437"/>
                </a:cubicBezTo>
                <a:lnTo>
                  <a:pt x="453009" y="24674"/>
                </a:lnTo>
                <a:lnTo>
                  <a:pt x="460820" y="24674"/>
                </a:lnTo>
                <a:lnTo>
                  <a:pt x="460820" y="85443"/>
                </a:lnTo>
                <a:lnTo>
                  <a:pt x="453105" y="85443"/>
                </a:lnTo>
                <a:lnTo>
                  <a:pt x="453105" y="74966"/>
                </a:lnTo>
                <a:cubicBezTo>
                  <a:pt x="450162" y="78719"/>
                  <a:pt x="446418" y="81786"/>
                  <a:pt x="442151" y="83919"/>
                </a:cubicBezTo>
                <a:cubicBezTo>
                  <a:pt x="437988" y="86015"/>
                  <a:pt x="433378" y="87063"/>
                  <a:pt x="428721" y="86967"/>
                </a:cubicBezTo>
                <a:cubicBezTo>
                  <a:pt x="420377" y="87015"/>
                  <a:pt x="412395" y="83557"/>
                  <a:pt x="406718" y="77442"/>
                </a:cubicBezTo>
                <a:cubicBezTo>
                  <a:pt x="400555" y="71480"/>
                  <a:pt x="397107" y="63250"/>
                  <a:pt x="397193" y="54677"/>
                </a:cubicBezTo>
                <a:cubicBezTo>
                  <a:pt x="397155" y="46229"/>
                  <a:pt x="400603" y="38132"/>
                  <a:pt x="406718" y="32294"/>
                </a:cubicBezTo>
                <a:cubicBezTo>
                  <a:pt x="412452" y="26141"/>
                  <a:pt x="420501" y="22683"/>
                  <a:pt x="428911" y="22769"/>
                </a:cubicBezTo>
                <a:close/>
                <a:moveTo>
                  <a:pt x="48863" y="1529"/>
                </a:moveTo>
                <a:lnTo>
                  <a:pt x="56674" y="1529"/>
                </a:lnTo>
                <a:lnTo>
                  <a:pt x="56674" y="85730"/>
                </a:lnTo>
                <a:lnTo>
                  <a:pt x="48863" y="85730"/>
                </a:lnTo>
                <a:close/>
                <a:moveTo>
                  <a:pt x="148209" y="1147"/>
                </a:moveTo>
                <a:lnTo>
                  <a:pt x="156020" y="1528"/>
                </a:lnTo>
                <a:lnTo>
                  <a:pt x="156020" y="85729"/>
                </a:lnTo>
                <a:lnTo>
                  <a:pt x="148305" y="85729"/>
                </a:lnTo>
                <a:lnTo>
                  <a:pt x="148305" y="75251"/>
                </a:lnTo>
                <a:cubicBezTo>
                  <a:pt x="145342" y="78985"/>
                  <a:pt x="141609" y="82042"/>
                  <a:pt x="137351" y="84205"/>
                </a:cubicBezTo>
                <a:cubicBezTo>
                  <a:pt x="133188" y="86300"/>
                  <a:pt x="128578" y="87348"/>
                  <a:pt x="123921" y="87253"/>
                </a:cubicBezTo>
                <a:cubicBezTo>
                  <a:pt x="115577" y="87300"/>
                  <a:pt x="107595" y="83843"/>
                  <a:pt x="101918" y="77728"/>
                </a:cubicBezTo>
                <a:cubicBezTo>
                  <a:pt x="95755" y="71765"/>
                  <a:pt x="92307" y="63535"/>
                  <a:pt x="92393" y="54963"/>
                </a:cubicBezTo>
                <a:cubicBezTo>
                  <a:pt x="92355" y="46514"/>
                  <a:pt x="95803" y="38418"/>
                  <a:pt x="101918" y="32579"/>
                </a:cubicBezTo>
                <a:cubicBezTo>
                  <a:pt x="107633" y="26407"/>
                  <a:pt x="115701" y="22940"/>
                  <a:pt x="124111" y="23054"/>
                </a:cubicBezTo>
                <a:cubicBezTo>
                  <a:pt x="128807" y="22997"/>
                  <a:pt x="133446" y="24073"/>
                  <a:pt x="137637" y="26197"/>
                </a:cubicBezTo>
                <a:cubicBezTo>
                  <a:pt x="141847" y="28512"/>
                  <a:pt x="145466" y="31769"/>
                  <a:pt x="148209" y="35722"/>
                </a:cubicBezTo>
                <a:close/>
                <a:moveTo>
                  <a:pt x="550450" y="4"/>
                </a:moveTo>
                <a:cubicBezTo>
                  <a:pt x="552183" y="-63"/>
                  <a:pt x="553850" y="633"/>
                  <a:pt x="555022" y="1909"/>
                </a:cubicBezTo>
                <a:cubicBezTo>
                  <a:pt x="556260" y="3109"/>
                  <a:pt x="556946" y="4757"/>
                  <a:pt x="556927" y="6481"/>
                </a:cubicBezTo>
                <a:cubicBezTo>
                  <a:pt x="556927" y="8167"/>
                  <a:pt x="556241" y="9786"/>
                  <a:pt x="555022" y="10958"/>
                </a:cubicBezTo>
                <a:cubicBezTo>
                  <a:pt x="553822" y="12196"/>
                  <a:pt x="552174" y="12882"/>
                  <a:pt x="550450" y="12863"/>
                </a:cubicBezTo>
                <a:cubicBezTo>
                  <a:pt x="548764" y="12863"/>
                  <a:pt x="547144" y="12177"/>
                  <a:pt x="545973" y="10958"/>
                </a:cubicBezTo>
                <a:cubicBezTo>
                  <a:pt x="544754" y="9786"/>
                  <a:pt x="544068" y="8167"/>
                  <a:pt x="544068" y="6481"/>
                </a:cubicBezTo>
                <a:cubicBezTo>
                  <a:pt x="544049" y="4757"/>
                  <a:pt x="544735" y="3109"/>
                  <a:pt x="545973" y="1909"/>
                </a:cubicBezTo>
                <a:cubicBezTo>
                  <a:pt x="547116" y="652"/>
                  <a:pt x="548754" y="-44"/>
                  <a:pt x="550450" y="4"/>
                </a:cubicBezTo>
                <a:close/>
                <a:moveTo>
                  <a:pt x="75628" y="4"/>
                </a:moveTo>
                <a:cubicBezTo>
                  <a:pt x="77362" y="-63"/>
                  <a:pt x="79029" y="633"/>
                  <a:pt x="80200" y="1909"/>
                </a:cubicBezTo>
                <a:cubicBezTo>
                  <a:pt x="81439" y="3109"/>
                  <a:pt x="82124" y="4757"/>
                  <a:pt x="82105" y="6481"/>
                </a:cubicBezTo>
                <a:cubicBezTo>
                  <a:pt x="82105" y="8167"/>
                  <a:pt x="81420" y="9786"/>
                  <a:pt x="80200" y="10958"/>
                </a:cubicBezTo>
                <a:cubicBezTo>
                  <a:pt x="79000" y="12196"/>
                  <a:pt x="77352" y="12882"/>
                  <a:pt x="75628" y="12863"/>
                </a:cubicBezTo>
                <a:cubicBezTo>
                  <a:pt x="73942" y="12863"/>
                  <a:pt x="72323" y="12177"/>
                  <a:pt x="71152" y="10958"/>
                </a:cubicBezTo>
                <a:cubicBezTo>
                  <a:pt x="69932" y="9786"/>
                  <a:pt x="69247" y="8167"/>
                  <a:pt x="69247" y="6481"/>
                </a:cubicBezTo>
                <a:cubicBezTo>
                  <a:pt x="69228" y="4757"/>
                  <a:pt x="69913" y="3109"/>
                  <a:pt x="71152" y="1909"/>
                </a:cubicBezTo>
                <a:cubicBezTo>
                  <a:pt x="72295" y="652"/>
                  <a:pt x="73933" y="-44"/>
                  <a:pt x="75628" y="4"/>
                </a:cubicBezTo>
                <a:close/>
              </a:path>
            </a:pathLst>
          </a:custGeom>
          <a:solidFill>
            <a:srgbClr val="85200C"/>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00 DO NOT REMOVE · SlidesMania">
  <p:cSld name="CUSTOM_20">
    <p:spTree>
      <p:nvGrpSpPr>
        <p:cNvPr id="1653" name="Shape 1653"/>
        <p:cNvGrpSpPr/>
        <p:nvPr/>
      </p:nvGrpSpPr>
      <p:grpSpPr>
        <a:xfrm>
          <a:off x="0" y="0"/>
          <a:ext cx="0" cy="0"/>
          <a:chOff x="0" y="0"/>
          <a:chExt cx="0" cy="0"/>
        </a:xfrm>
      </p:grpSpPr>
      <p:grpSp>
        <p:nvGrpSpPr>
          <p:cNvPr id="1654" name="Google Shape;1654;p17"/>
          <p:cNvGrpSpPr/>
          <p:nvPr/>
        </p:nvGrpSpPr>
        <p:grpSpPr>
          <a:xfrm>
            <a:off x="0" y="0"/>
            <a:ext cx="12192000" cy="6858000"/>
            <a:chOff x="0" y="0"/>
            <a:chExt cx="12192000" cy="6858000"/>
          </a:xfrm>
        </p:grpSpPr>
        <p:sp>
          <p:nvSpPr>
            <p:cNvPr id="1655" name="Google Shape;1655;p17"/>
            <p:cNvSpPr/>
            <p:nvPr/>
          </p:nvSpPr>
          <p:spPr>
            <a:xfrm>
              <a:off x="0" y="0"/>
              <a:ext cx="12192000" cy="68580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56" name="Google Shape;1656;p17"/>
            <p:cNvSpPr txBox="1"/>
            <p:nvPr/>
          </p:nvSpPr>
          <p:spPr>
            <a:xfrm>
              <a:off x="463500" y="2858044"/>
              <a:ext cx="8956500" cy="38307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 sz="3600">
                  <a:solidFill>
                    <a:srgbClr val="3F3F3F"/>
                  </a:solidFill>
                  <a:latin typeface="Poppins"/>
                  <a:ea typeface="Poppins"/>
                  <a:cs typeface="Poppins"/>
                  <a:sym typeface="Poppins"/>
                </a:rPr>
                <a:t>Free </a:t>
              </a:r>
              <a:r>
                <a:rPr lang="en" sz="3600">
                  <a:solidFill>
                    <a:srgbClr val="3F3F3F"/>
                  </a:solidFill>
                  <a:latin typeface="Poppins"/>
                  <a:ea typeface="Poppins"/>
                  <a:cs typeface="Poppins"/>
                  <a:sym typeface="Poppins"/>
                </a:rPr>
                <a:t>themes and templates for </a:t>
              </a:r>
              <a:r>
                <a:rPr b="1" lang="en" sz="3600">
                  <a:solidFill>
                    <a:srgbClr val="3F3F3F"/>
                  </a:solidFill>
                  <a:latin typeface="Poppins"/>
                  <a:ea typeface="Poppins"/>
                  <a:cs typeface="Poppins"/>
                  <a:sym typeface="Poppins"/>
                </a:rPr>
                <a:t>Google Slides</a:t>
              </a:r>
              <a:r>
                <a:rPr lang="en" sz="3600">
                  <a:solidFill>
                    <a:srgbClr val="3F3F3F"/>
                  </a:solidFill>
                  <a:latin typeface="Poppins"/>
                  <a:ea typeface="Poppins"/>
                  <a:cs typeface="Poppins"/>
                  <a:sym typeface="Poppins"/>
                </a:rPr>
                <a:t> or </a:t>
              </a:r>
              <a:r>
                <a:rPr b="1" lang="en" sz="3600">
                  <a:solidFill>
                    <a:srgbClr val="3F3F3F"/>
                  </a:solidFill>
                  <a:latin typeface="Poppins"/>
                  <a:ea typeface="Poppins"/>
                  <a:cs typeface="Poppins"/>
                  <a:sym typeface="Poppins"/>
                </a:rPr>
                <a:t>PowerPoint</a:t>
              </a:r>
              <a:endParaRPr b="1" sz="3600">
                <a:solidFill>
                  <a:srgbClr val="3F3F3F"/>
                </a:solidFill>
                <a:latin typeface="Poppins"/>
                <a:ea typeface="Poppins"/>
                <a:cs typeface="Poppins"/>
                <a:sym typeface="Poppins"/>
              </a:endParaRPr>
            </a:p>
            <a:p>
              <a:pPr indent="0" lvl="0" marL="0" marR="0" rtl="0" algn="l">
                <a:spcBef>
                  <a:spcPts val="0"/>
                </a:spcBef>
                <a:spcAft>
                  <a:spcPts val="0"/>
                </a:spcAft>
                <a:buNone/>
              </a:pPr>
              <a:r>
                <a:t/>
              </a:r>
              <a:endParaRPr b="1" sz="3600">
                <a:solidFill>
                  <a:srgbClr val="3F3F3F"/>
                </a:solidFill>
                <a:latin typeface="Poppins"/>
                <a:ea typeface="Poppins"/>
                <a:cs typeface="Poppins"/>
                <a:sym typeface="Poppins"/>
              </a:endParaRPr>
            </a:p>
            <a:p>
              <a:pPr indent="0" lvl="0" marL="0" marR="0" rtl="0" algn="l">
                <a:spcBef>
                  <a:spcPts val="0"/>
                </a:spcBef>
                <a:spcAft>
                  <a:spcPts val="0"/>
                </a:spcAft>
                <a:buNone/>
              </a:pPr>
              <a:r>
                <a:t/>
              </a:r>
              <a:endParaRPr b="1" sz="3600">
                <a:solidFill>
                  <a:srgbClr val="3F3F3F"/>
                </a:solidFill>
                <a:latin typeface="Poppins"/>
                <a:ea typeface="Poppins"/>
                <a:cs typeface="Poppins"/>
                <a:sym typeface="Poppins"/>
              </a:endParaRPr>
            </a:p>
            <a:p>
              <a:pPr indent="0" lvl="0" marL="0" marR="0" rtl="0" algn="l">
                <a:spcBef>
                  <a:spcPts val="0"/>
                </a:spcBef>
                <a:spcAft>
                  <a:spcPts val="0"/>
                </a:spcAft>
                <a:buNone/>
              </a:pPr>
              <a:r>
                <a:rPr b="1" lang="en" sz="3000">
                  <a:solidFill>
                    <a:srgbClr val="FFCB25"/>
                  </a:solidFill>
                  <a:latin typeface="Poppins"/>
                  <a:ea typeface="Poppins"/>
                  <a:cs typeface="Poppins"/>
                  <a:sym typeface="Poppins"/>
                </a:rPr>
                <a:t>NOT to be sold as is or modified!</a:t>
              </a:r>
              <a:endParaRPr b="1" sz="3000">
                <a:solidFill>
                  <a:srgbClr val="FFCB25"/>
                </a:solidFill>
                <a:latin typeface="Poppins"/>
                <a:ea typeface="Poppins"/>
                <a:cs typeface="Poppins"/>
                <a:sym typeface="Poppins"/>
              </a:endParaRPr>
            </a:p>
            <a:p>
              <a:pPr indent="0" lvl="0" marL="0" rtl="0" algn="l">
                <a:spcBef>
                  <a:spcPts val="0"/>
                </a:spcBef>
                <a:spcAft>
                  <a:spcPts val="0"/>
                </a:spcAft>
                <a:buNone/>
              </a:pPr>
              <a:r>
                <a:rPr lang="en" sz="2700">
                  <a:solidFill>
                    <a:srgbClr val="3F3F3F"/>
                  </a:solidFill>
                  <a:latin typeface="Poppins"/>
                  <a:ea typeface="Poppins"/>
                  <a:cs typeface="Poppins"/>
                  <a:sym typeface="Poppins"/>
                </a:rPr>
                <a:t>Read </a:t>
              </a:r>
              <a:r>
                <a:rPr lang="en" sz="2700" u="sng">
                  <a:solidFill>
                    <a:srgbClr val="3F3F3F"/>
                  </a:solidFill>
                  <a:latin typeface="Poppins"/>
                  <a:ea typeface="Poppins"/>
                  <a:cs typeface="Poppins"/>
                  <a:sym typeface="Poppins"/>
                  <a:hlinkClick r:id="rId2">
                    <a:extLst>
                      <a:ext uri="{A12FA001-AC4F-418D-AE19-62706E023703}">
                        <ahyp:hlinkClr val="tx"/>
                      </a:ext>
                    </a:extLst>
                  </a:hlinkClick>
                </a:rPr>
                <a:t>FAQ</a:t>
              </a:r>
              <a:r>
                <a:rPr b="1" lang="en" sz="4400">
                  <a:solidFill>
                    <a:srgbClr val="FFCB25"/>
                  </a:solidFill>
                  <a:latin typeface="Poppins"/>
                  <a:ea typeface="Poppins"/>
                  <a:cs typeface="Poppins"/>
                  <a:sym typeface="Poppins"/>
                </a:rPr>
                <a:t> </a:t>
              </a:r>
              <a:r>
                <a:rPr lang="en" sz="2700">
                  <a:solidFill>
                    <a:srgbClr val="3F3F3F"/>
                  </a:solidFill>
                  <a:latin typeface="Poppins"/>
                  <a:ea typeface="Poppins"/>
                  <a:cs typeface="Poppins"/>
                  <a:sym typeface="Poppins"/>
                </a:rPr>
                <a:t>on slidesmania.com</a:t>
              </a:r>
              <a:endParaRPr sz="2700">
                <a:solidFill>
                  <a:srgbClr val="3F3F3F"/>
                </a:solidFill>
                <a:latin typeface="Poppins"/>
                <a:ea typeface="Poppins"/>
                <a:cs typeface="Poppins"/>
                <a:sym typeface="Poppins"/>
              </a:endParaRPr>
            </a:p>
            <a:p>
              <a:pPr indent="0" lvl="0" marL="0" rtl="0" algn="l">
                <a:spcBef>
                  <a:spcPts val="0"/>
                </a:spcBef>
                <a:spcAft>
                  <a:spcPts val="0"/>
                </a:spcAft>
                <a:buNone/>
              </a:pPr>
              <a:r>
                <a:rPr lang="en" sz="2000">
                  <a:solidFill>
                    <a:srgbClr val="3F3F3F"/>
                  </a:solidFill>
                  <a:latin typeface="Poppins"/>
                  <a:ea typeface="Poppins"/>
                  <a:cs typeface="Poppins"/>
                  <a:sym typeface="Poppins"/>
                </a:rPr>
                <a:t>Do not remove the slidesmania.com text on the sides.</a:t>
              </a:r>
              <a:endParaRPr sz="2000">
                <a:solidFill>
                  <a:srgbClr val="3F3F3F"/>
                </a:solidFill>
                <a:latin typeface="Poppins"/>
                <a:ea typeface="Poppins"/>
                <a:cs typeface="Poppins"/>
                <a:sym typeface="Poppins"/>
              </a:endParaRPr>
            </a:p>
          </p:txBody>
        </p:sp>
        <p:cxnSp>
          <p:nvCxnSpPr>
            <p:cNvPr id="1657" name="Google Shape;1657;p17"/>
            <p:cNvCxnSpPr/>
            <p:nvPr/>
          </p:nvCxnSpPr>
          <p:spPr>
            <a:xfrm>
              <a:off x="10423367" y="5688858"/>
              <a:ext cx="1495200" cy="12900"/>
            </a:xfrm>
            <a:prstGeom prst="straightConnector1">
              <a:avLst/>
            </a:prstGeom>
            <a:noFill/>
            <a:ln cap="flat" cmpd="sng" w="38100">
              <a:solidFill>
                <a:srgbClr val="FFCB25"/>
              </a:solidFill>
              <a:prstDash val="solid"/>
              <a:round/>
              <a:headEnd len="med" w="med" type="none"/>
              <a:tailEnd len="med" w="med" type="none"/>
            </a:ln>
          </p:spPr>
        </p:cxnSp>
        <p:pic>
          <p:nvPicPr>
            <p:cNvPr id="1658" name="Google Shape;1658;p17">
              <a:hlinkClick r:id="rId3"/>
            </p:cNvPr>
            <p:cNvPicPr preferRelativeResize="0"/>
            <p:nvPr/>
          </p:nvPicPr>
          <p:blipFill>
            <a:blip r:embed="rId4">
              <a:alphaModFix/>
            </a:blip>
            <a:stretch>
              <a:fillRect/>
            </a:stretch>
          </p:blipFill>
          <p:spPr>
            <a:xfrm>
              <a:off x="8982558" y="5912306"/>
              <a:ext cx="713232" cy="637863"/>
            </a:xfrm>
            <a:prstGeom prst="rect">
              <a:avLst/>
            </a:prstGeom>
            <a:noFill/>
            <a:ln>
              <a:noFill/>
            </a:ln>
          </p:spPr>
        </p:pic>
        <p:pic>
          <p:nvPicPr>
            <p:cNvPr id="1659" name="Google Shape;1659;p17">
              <a:hlinkClick r:id="rId5"/>
            </p:cNvPr>
            <p:cNvPicPr preferRelativeResize="0"/>
            <p:nvPr/>
          </p:nvPicPr>
          <p:blipFill>
            <a:blip r:embed="rId6">
              <a:alphaModFix/>
            </a:blip>
            <a:stretch>
              <a:fillRect/>
            </a:stretch>
          </p:blipFill>
          <p:spPr>
            <a:xfrm>
              <a:off x="9764428" y="5916798"/>
              <a:ext cx="708660" cy="628879"/>
            </a:xfrm>
            <a:prstGeom prst="rect">
              <a:avLst/>
            </a:prstGeom>
            <a:noFill/>
            <a:ln>
              <a:noFill/>
            </a:ln>
          </p:spPr>
        </p:pic>
        <p:pic>
          <p:nvPicPr>
            <p:cNvPr id="1660" name="Google Shape;1660;p17">
              <a:hlinkClick r:id="rId7"/>
            </p:cNvPr>
            <p:cNvPicPr preferRelativeResize="0"/>
            <p:nvPr/>
          </p:nvPicPr>
          <p:blipFill>
            <a:blip r:embed="rId8">
              <a:alphaModFix/>
            </a:blip>
            <a:stretch>
              <a:fillRect/>
            </a:stretch>
          </p:blipFill>
          <p:spPr>
            <a:xfrm>
              <a:off x="10541715" y="5905569"/>
              <a:ext cx="612648" cy="624387"/>
            </a:xfrm>
            <a:prstGeom prst="rect">
              <a:avLst/>
            </a:prstGeom>
            <a:noFill/>
            <a:ln>
              <a:noFill/>
            </a:ln>
          </p:spPr>
        </p:pic>
        <p:pic>
          <p:nvPicPr>
            <p:cNvPr id="1661" name="Google Shape;1661;p17">
              <a:hlinkClick r:id="rId9"/>
            </p:cNvPr>
            <p:cNvPicPr preferRelativeResize="0"/>
            <p:nvPr/>
          </p:nvPicPr>
          <p:blipFill>
            <a:blip r:embed="rId10">
              <a:alphaModFix/>
            </a:blip>
            <a:stretch>
              <a:fillRect/>
            </a:stretch>
          </p:blipFill>
          <p:spPr>
            <a:xfrm>
              <a:off x="11219049" y="5916799"/>
              <a:ext cx="699516" cy="601927"/>
            </a:xfrm>
            <a:prstGeom prst="rect">
              <a:avLst/>
            </a:prstGeom>
            <a:noFill/>
            <a:ln>
              <a:noFill/>
            </a:ln>
          </p:spPr>
        </p:pic>
        <p:sp>
          <p:nvSpPr>
            <p:cNvPr id="1662" name="Google Shape;1662;p17"/>
            <p:cNvSpPr txBox="1"/>
            <p:nvPr/>
          </p:nvSpPr>
          <p:spPr>
            <a:xfrm>
              <a:off x="7072500" y="4813375"/>
              <a:ext cx="4915500" cy="1001100"/>
            </a:xfrm>
            <a:prstGeom prst="rect">
              <a:avLst/>
            </a:prstGeom>
            <a:noFill/>
            <a:ln>
              <a:noFill/>
            </a:ln>
          </p:spPr>
          <p:txBody>
            <a:bodyPr anchorCtr="0" anchor="t" bIns="91425" lIns="91425" spcFirstLastPara="1" rIns="91425" wrap="square" tIns="91425">
              <a:noAutofit/>
            </a:bodyPr>
            <a:lstStyle/>
            <a:p>
              <a:pPr indent="0" lvl="0" marL="0" rtl="0" algn="r">
                <a:spcBef>
                  <a:spcPts val="0"/>
                </a:spcBef>
                <a:spcAft>
                  <a:spcPts val="0"/>
                </a:spcAft>
                <a:buNone/>
              </a:pPr>
              <a:r>
                <a:rPr b="1" lang="en" sz="2400">
                  <a:solidFill>
                    <a:srgbClr val="252525"/>
                  </a:solidFill>
                  <a:latin typeface="Homemade Apple"/>
                  <a:ea typeface="Homemade Apple"/>
                  <a:cs typeface="Homemade Apple"/>
                  <a:sym typeface="Homemade Apple"/>
                </a:rPr>
                <a:t>Sharing is caring!</a:t>
              </a:r>
              <a:endParaRPr b="1" sz="2400">
                <a:solidFill>
                  <a:srgbClr val="252525"/>
                </a:solidFill>
                <a:latin typeface="Homemade Apple"/>
                <a:ea typeface="Homemade Apple"/>
                <a:cs typeface="Homemade Apple"/>
                <a:sym typeface="Homemade Apple"/>
              </a:endParaRPr>
            </a:p>
          </p:txBody>
        </p:sp>
      </p:grpSp>
      <p:pic>
        <p:nvPicPr>
          <p:cNvPr id="1663" name="Google Shape;1663;p17"/>
          <p:cNvPicPr preferRelativeResize="0"/>
          <p:nvPr/>
        </p:nvPicPr>
        <p:blipFill rotWithShape="1">
          <a:blip r:embed="rId11">
            <a:alphaModFix/>
          </a:blip>
          <a:srcRect b="20906" l="0" r="0" t="16256"/>
          <a:stretch/>
        </p:blipFill>
        <p:spPr>
          <a:xfrm>
            <a:off x="125075" y="493725"/>
            <a:ext cx="8239800" cy="2071125"/>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1 Title 1">
  <p:cSld name="CUSTOM_25">
    <p:spTree>
      <p:nvGrpSpPr>
        <p:cNvPr id="156" name="Shape 156"/>
        <p:cNvGrpSpPr/>
        <p:nvPr/>
      </p:nvGrpSpPr>
      <p:grpSpPr>
        <a:xfrm>
          <a:off x="0" y="0"/>
          <a:ext cx="0" cy="0"/>
          <a:chOff x="0" y="0"/>
          <a:chExt cx="0" cy="0"/>
        </a:xfrm>
      </p:grpSpPr>
      <p:sp>
        <p:nvSpPr>
          <p:cNvPr id="157" name="Google Shape;157;p3"/>
          <p:cNvSpPr/>
          <p:nvPr/>
        </p:nvSpPr>
        <p:spPr>
          <a:xfrm>
            <a:off x="1024224" y="5667950"/>
            <a:ext cx="968643" cy="1171222"/>
          </a:xfrm>
          <a:custGeom>
            <a:rect b="b" l="l" r="r" t="t"/>
            <a:pathLst>
              <a:path extrusionOk="0" h="3165466" w="2334080">
                <a:moveTo>
                  <a:pt x="1248389" y="2056253"/>
                </a:moveTo>
                <a:cubicBezTo>
                  <a:pt x="1234479" y="2066447"/>
                  <a:pt x="1218201" y="2078345"/>
                  <a:pt x="1204849" y="2088077"/>
                </a:cubicBezTo>
                <a:cubicBezTo>
                  <a:pt x="1210327" y="2088644"/>
                  <a:pt x="1212377" y="2089223"/>
                  <a:pt x="1217363" y="2089405"/>
                </a:cubicBezTo>
                <a:cubicBezTo>
                  <a:pt x="1230591" y="2089887"/>
                  <a:pt x="1232506" y="2084824"/>
                  <a:pt x="1232506" y="2084824"/>
                </a:cubicBezTo>
                <a:cubicBezTo>
                  <a:pt x="1232506" y="2084824"/>
                  <a:pt x="1239562" y="2074051"/>
                  <a:pt x="1243768" y="2067948"/>
                </a:cubicBezTo>
                <a:cubicBezTo>
                  <a:pt x="1245858" y="2064906"/>
                  <a:pt x="1249294" y="2062366"/>
                  <a:pt x="1253145" y="2059804"/>
                </a:cubicBezTo>
                <a:cubicBezTo>
                  <a:pt x="1251422" y="2058525"/>
                  <a:pt x="1249651" y="2057225"/>
                  <a:pt x="1248389" y="2056253"/>
                </a:cubicBezTo>
                <a:close/>
                <a:moveTo>
                  <a:pt x="1523563" y="2027834"/>
                </a:moveTo>
                <a:cubicBezTo>
                  <a:pt x="1523563" y="2027834"/>
                  <a:pt x="1523639" y="2035824"/>
                  <a:pt x="1523686" y="2042188"/>
                </a:cubicBezTo>
                <a:cubicBezTo>
                  <a:pt x="1526816" y="2043161"/>
                  <a:pt x="1525575" y="2042544"/>
                  <a:pt x="1529820" y="2043970"/>
                </a:cubicBezTo>
                <a:cubicBezTo>
                  <a:pt x="1536586" y="2046230"/>
                  <a:pt x="1543065" y="2047078"/>
                  <a:pt x="1548841" y="2047521"/>
                </a:cubicBezTo>
                <a:cubicBezTo>
                  <a:pt x="1544345" y="2044490"/>
                  <a:pt x="1539465" y="2041351"/>
                  <a:pt x="1537078" y="2039079"/>
                </a:cubicBezTo>
                <a:cubicBezTo>
                  <a:pt x="1533458" y="2035632"/>
                  <a:pt x="1523563" y="2027834"/>
                  <a:pt x="1523563" y="2027834"/>
                </a:cubicBezTo>
                <a:close/>
                <a:moveTo>
                  <a:pt x="1519558" y="2027680"/>
                </a:moveTo>
                <a:lnTo>
                  <a:pt x="1504665" y="2036422"/>
                </a:lnTo>
                <a:cubicBezTo>
                  <a:pt x="1504665" y="2036422"/>
                  <a:pt x="1513800" y="2039310"/>
                  <a:pt x="1520058" y="2041157"/>
                </a:cubicBezTo>
                <a:cubicBezTo>
                  <a:pt x="1519798" y="2035353"/>
                  <a:pt x="1519740" y="2030271"/>
                  <a:pt x="1519558" y="2027680"/>
                </a:cubicBezTo>
                <a:close/>
                <a:moveTo>
                  <a:pt x="1534199" y="2000891"/>
                </a:moveTo>
                <a:cubicBezTo>
                  <a:pt x="1530945" y="2010074"/>
                  <a:pt x="1525939" y="2023985"/>
                  <a:pt x="1525939" y="2023985"/>
                </a:cubicBezTo>
                <a:lnTo>
                  <a:pt x="1525314" y="2024283"/>
                </a:lnTo>
                <a:cubicBezTo>
                  <a:pt x="1529530" y="2028616"/>
                  <a:pt x="1534844" y="2033746"/>
                  <a:pt x="1541082" y="2038491"/>
                </a:cubicBezTo>
                <a:cubicBezTo>
                  <a:pt x="1548292" y="2043960"/>
                  <a:pt x="1552904" y="2046260"/>
                  <a:pt x="1555724" y="2047820"/>
                </a:cubicBezTo>
                <a:cubicBezTo>
                  <a:pt x="1560469" y="2047781"/>
                  <a:pt x="1564859" y="2047665"/>
                  <a:pt x="1564859" y="2047665"/>
                </a:cubicBezTo>
                <a:cubicBezTo>
                  <a:pt x="1564859" y="2047665"/>
                  <a:pt x="1591236" y="2026689"/>
                  <a:pt x="1597021" y="2024869"/>
                </a:cubicBezTo>
                <a:cubicBezTo>
                  <a:pt x="1598571" y="2024389"/>
                  <a:pt x="1602826" y="2023214"/>
                  <a:pt x="1606908" y="2022059"/>
                </a:cubicBezTo>
                <a:cubicBezTo>
                  <a:pt x="1606668" y="2021905"/>
                  <a:pt x="1604906" y="2020874"/>
                  <a:pt x="1604906" y="2020874"/>
                </a:cubicBezTo>
                <a:lnTo>
                  <a:pt x="1584882" y="2018950"/>
                </a:lnTo>
                <a:lnTo>
                  <a:pt x="1559103" y="2001930"/>
                </a:lnTo>
                <a:cubicBezTo>
                  <a:pt x="1559103" y="2001930"/>
                  <a:pt x="1540390" y="2001199"/>
                  <a:pt x="1534199" y="2000891"/>
                </a:cubicBezTo>
                <a:close/>
                <a:moveTo>
                  <a:pt x="1512299" y="1996750"/>
                </a:moveTo>
                <a:cubicBezTo>
                  <a:pt x="1512299" y="1996750"/>
                  <a:pt x="1512916" y="1999984"/>
                  <a:pt x="1513551" y="2002970"/>
                </a:cubicBezTo>
                <a:cubicBezTo>
                  <a:pt x="1514724" y="2001208"/>
                  <a:pt x="1515495" y="1999438"/>
                  <a:pt x="1516554" y="1997637"/>
                </a:cubicBezTo>
                <a:cubicBezTo>
                  <a:pt x="1515447" y="1997377"/>
                  <a:pt x="1512299" y="1996750"/>
                  <a:pt x="1512299" y="1996750"/>
                </a:cubicBezTo>
                <a:close/>
                <a:moveTo>
                  <a:pt x="1162550" y="1992901"/>
                </a:moveTo>
                <a:cubicBezTo>
                  <a:pt x="1162963" y="2006638"/>
                  <a:pt x="1163696" y="2020018"/>
                  <a:pt x="1164303" y="2027680"/>
                </a:cubicBezTo>
                <a:cubicBezTo>
                  <a:pt x="1172147" y="2021030"/>
                  <a:pt x="1182092" y="2013068"/>
                  <a:pt x="1191083" y="2005627"/>
                </a:cubicBezTo>
                <a:cubicBezTo>
                  <a:pt x="1189909" y="2004790"/>
                  <a:pt x="1186328" y="2002074"/>
                  <a:pt x="1186328" y="2002074"/>
                </a:cubicBezTo>
                <a:cubicBezTo>
                  <a:pt x="1186328" y="2002074"/>
                  <a:pt x="1172407" y="1996684"/>
                  <a:pt x="1162550" y="1992901"/>
                </a:cubicBezTo>
                <a:close/>
                <a:moveTo>
                  <a:pt x="1105869" y="1965071"/>
                </a:moveTo>
                <a:cubicBezTo>
                  <a:pt x="1102115" y="1965281"/>
                  <a:pt x="1098129" y="1965754"/>
                  <a:pt x="1094106" y="1966707"/>
                </a:cubicBezTo>
                <a:cubicBezTo>
                  <a:pt x="1077972" y="1970499"/>
                  <a:pt x="1070830" y="1971290"/>
                  <a:pt x="1070830" y="1971290"/>
                </a:cubicBezTo>
                <a:lnTo>
                  <a:pt x="1089350" y="1984467"/>
                </a:lnTo>
                <a:cubicBezTo>
                  <a:pt x="1089350" y="1984467"/>
                  <a:pt x="1107488" y="2054606"/>
                  <a:pt x="1117757" y="2066321"/>
                </a:cubicBezTo>
                <a:cubicBezTo>
                  <a:pt x="1123717" y="2060613"/>
                  <a:pt x="1129088" y="2055733"/>
                  <a:pt x="1133267" y="2052700"/>
                </a:cubicBezTo>
                <a:cubicBezTo>
                  <a:pt x="1136453" y="2050390"/>
                  <a:pt x="1141323" y="2046327"/>
                  <a:pt x="1145155" y="2043228"/>
                </a:cubicBezTo>
                <a:cubicBezTo>
                  <a:pt x="1145540" y="2035334"/>
                  <a:pt x="1146706" y="2010276"/>
                  <a:pt x="1148534" y="1985498"/>
                </a:cubicBezTo>
                <a:cubicBezTo>
                  <a:pt x="1140333" y="1979356"/>
                  <a:pt x="1126133" y="1966409"/>
                  <a:pt x="1126133" y="1966409"/>
                </a:cubicBezTo>
                <a:cubicBezTo>
                  <a:pt x="1126133" y="1966409"/>
                  <a:pt x="1117123" y="1964444"/>
                  <a:pt x="1105869" y="1965071"/>
                </a:cubicBezTo>
                <a:close/>
                <a:moveTo>
                  <a:pt x="1150285" y="1964040"/>
                </a:moveTo>
                <a:cubicBezTo>
                  <a:pt x="1149535" y="1964203"/>
                  <a:pt x="1142652" y="1965811"/>
                  <a:pt x="1142652" y="1965811"/>
                </a:cubicBezTo>
                <a:lnTo>
                  <a:pt x="1149160" y="1977806"/>
                </a:lnTo>
                <a:cubicBezTo>
                  <a:pt x="1149535" y="1973118"/>
                  <a:pt x="1149881" y="1968439"/>
                  <a:pt x="1150285" y="1964040"/>
                </a:cubicBezTo>
                <a:close/>
                <a:moveTo>
                  <a:pt x="1504415" y="1959747"/>
                </a:moveTo>
                <a:lnTo>
                  <a:pt x="1513426" y="1968777"/>
                </a:lnTo>
                <a:lnTo>
                  <a:pt x="1511673" y="1970259"/>
                </a:lnTo>
                <a:cubicBezTo>
                  <a:pt x="1511684" y="1970259"/>
                  <a:pt x="1507015" y="1966659"/>
                  <a:pt x="1505041" y="1964040"/>
                </a:cubicBezTo>
                <a:cubicBezTo>
                  <a:pt x="1503077" y="1961412"/>
                  <a:pt x="1501545" y="1960931"/>
                  <a:pt x="1501545" y="1960931"/>
                </a:cubicBezTo>
                <a:cubicBezTo>
                  <a:pt x="1501545" y="1960931"/>
                  <a:pt x="1494962" y="1965215"/>
                  <a:pt x="1492160" y="1965965"/>
                </a:cubicBezTo>
                <a:cubicBezTo>
                  <a:pt x="1489349" y="1966707"/>
                  <a:pt x="1483151" y="1968333"/>
                  <a:pt x="1483151" y="1968333"/>
                </a:cubicBezTo>
                <a:cubicBezTo>
                  <a:pt x="1483151" y="1968333"/>
                  <a:pt x="1494605" y="1977595"/>
                  <a:pt x="1497666" y="1980020"/>
                </a:cubicBezTo>
                <a:cubicBezTo>
                  <a:pt x="1500718" y="1982455"/>
                  <a:pt x="1508795" y="1990233"/>
                  <a:pt x="1508795" y="1990233"/>
                </a:cubicBezTo>
                <a:cubicBezTo>
                  <a:pt x="1508795" y="1990233"/>
                  <a:pt x="1514464" y="1991909"/>
                  <a:pt x="1518932" y="1993343"/>
                </a:cubicBezTo>
                <a:cubicBezTo>
                  <a:pt x="1520471" y="1990445"/>
                  <a:pt x="1522407" y="1987528"/>
                  <a:pt x="1523563" y="1984611"/>
                </a:cubicBezTo>
                <a:cubicBezTo>
                  <a:pt x="1526218" y="1977951"/>
                  <a:pt x="1528712" y="1973224"/>
                  <a:pt x="1531196" y="1967593"/>
                </a:cubicBezTo>
                <a:lnTo>
                  <a:pt x="1522435" y="1962856"/>
                </a:lnTo>
                <a:cubicBezTo>
                  <a:pt x="1522435" y="1962856"/>
                  <a:pt x="1517930" y="1963415"/>
                  <a:pt x="1514552" y="1962414"/>
                </a:cubicBezTo>
                <a:cubicBezTo>
                  <a:pt x="1511173" y="1961402"/>
                  <a:pt x="1504415" y="1959747"/>
                  <a:pt x="1504415" y="1959747"/>
                </a:cubicBezTo>
                <a:close/>
                <a:moveTo>
                  <a:pt x="1534073" y="1956494"/>
                </a:moveTo>
                <a:cubicBezTo>
                  <a:pt x="1532726" y="1956473"/>
                  <a:pt x="1525690" y="1960931"/>
                  <a:pt x="1525690" y="1960931"/>
                </a:cubicBezTo>
                <a:lnTo>
                  <a:pt x="1532322" y="1965224"/>
                </a:lnTo>
                <a:cubicBezTo>
                  <a:pt x="1533516" y="1962605"/>
                  <a:pt x="1534719" y="1959516"/>
                  <a:pt x="1535951" y="1957080"/>
                </a:cubicBezTo>
                <a:cubicBezTo>
                  <a:pt x="1535220" y="1956849"/>
                  <a:pt x="1534402" y="1956494"/>
                  <a:pt x="1534073" y="1956494"/>
                </a:cubicBezTo>
                <a:close/>
                <a:moveTo>
                  <a:pt x="984235" y="1944055"/>
                </a:moveTo>
                <a:cubicBezTo>
                  <a:pt x="983302" y="1947887"/>
                  <a:pt x="984074" y="1944826"/>
                  <a:pt x="983108" y="1948792"/>
                </a:cubicBezTo>
                <a:cubicBezTo>
                  <a:pt x="935019" y="2146355"/>
                  <a:pt x="965925" y="2154587"/>
                  <a:pt x="991619" y="2168006"/>
                </a:cubicBezTo>
                <a:cubicBezTo>
                  <a:pt x="1012455" y="2178883"/>
                  <a:pt x="1072282" y="2111315"/>
                  <a:pt x="1110500" y="2073425"/>
                </a:cubicBezTo>
                <a:cubicBezTo>
                  <a:pt x="1097985" y="2058244"/>
                  <a:pt x="1092113" y="2042621"/>
                  <a:pt x="1084846" y="2019834"/>
                </a:cubicBezTo>
                <a:cubicBezTo>
                  <a:pt x="1076962" y="1995154"/>
                  <a:pt x="1053897" y="1968853"/>
                  <a:pt x="1039794" y="1961374"/>
                </a:cubicBezTo>
                <a:cubicBezTo>
                  <a:pt x="1029128" y="1955714"/>
                  <a:pt x="1002529" y="1952729"/>
                  <a:pt x="984235" y="1944055"/>
                </a:cubicBezTo>
                <a:close/>
                <a:moveTo>
                  <a:pt x="1410691" y="1933101"/>
                </a:moveTo>
                <a:cubicBezTo>
                  <a:pt x="1379704" y="1958438"/>
                  <a:pt x="1327230" y="1997897"/>
                  <a:pt x="1277298" y="2034940"/>
                </a:cubicBezTo>
                <a:cubicBezTo>
                  <a:pt x="1265611" y="2043603"/>
                  <a:pt x="1262580" y="2045693"/>
                  <a:pt x="1254647" y="2051516"/>
                </a:cubicBezTo>
                <a:cubicBezTo>
                  <a:pt x="1256417" y="2052892"/>
                  <a:pt x="1257370" y="2053740"/>
                  <a:pt x="1259277" y="2055213"/>
                </a:cubicBezTo>
                <a:cubicBezTo>
                  <a:pt x="1261202" y="2053837"/>
                  <a:pt x="1263310" y="2052719"/>
                  <a:pt x="1265034" y="2051074"/>
                </a:cubicBezTo>
                <a:cubicBezTo>
                  <a:pt x="1272166" y="2044268"/>
                  <a:pt x="1277298" y="2034940"/>
                  <a:pt x="1277298" y="2034940"/>
                </a:cubicBezTo>
                <a:lnTo>
                  <a:pt x="1276672" y="2046780"/>
                </a:lnTo>
                <a:cubicBezTo>
                  <a:pt x="1276672" y="2046780"/>
                  <a:pt x="1288936" y="2035691"/>
                  <a:pt x="1293692" y="2029905"/>
                </a:cubicBezTo>
                <a:cubicBezTo>
                  <a:pt x="1298446" y="2024129"/>
                  <a:pt x="1306119" y="2025746"/>
                  <a:pt x="1312213" y="2025909"/>
                </a:cubicBezTo>
                <a:cubicBezTo>
                  <a:pt x="1318306" y="2026063"/>
                  <a:pt x="1329714" y="2022694"/>
                  <a:pt x="1337867" y="2020576"/>
                </a:cubicBezTo>
                <a:cubicBezTo>
                  <a:pt x="1346021" y="2018458"/>
                  <a:pt x="1369856" y="2020413"/>
                  <a:pt x="1375536" y="2021761"/>
                </a:cubicBezTo>
                <a:cubicBezTo>
                  <a:pt x="1381206" y="2023118"/>
                  <a:pt x="1410557" y="2020798"/>
                  <a:pt x="1413821" y="2019990"/>
                </a:cubicBezTo>
                <a:cubicBezTo>
                  <a:pt x="1417083" y="2019172"/>
                  <a:pt x="1425208" y="2011846"/>
                  <a:pt x="1425208" y="2011846"/>
                </a:cubicBezTo>
                <a:lnTo>
                  <a:pt x="1426335" y="2013626"/>
                </a:lnTo>
                <a:cubicBezTo>
                  <a:pt x="1426335" y="2013626"/>
                  <a:pt x="1419298" y="2020510"/>
                  <a:pt x="1414946" y="2022357"/>
                </a:cubicBezTo>
                <a:cubicBezTo>
                  <a:pt x="1410606" y="2024205"/>
                  <a:pt x="1385269" y="2027498"/>
                  <a:pt x="1373033" y="2023243"/>
                </a:cubicBezTo>
                <a:cubicBezTo>
                  <a:pt x="1360788" y="2018988"/>
                  <a:pt x="1343768" y="2023406"/>
                  <a:pt x="1334614" y="2026651"/>
                </a:cubicBezTo>
                <a:cubicBezTo>
                  <a:pt x="1325449" y="2029895"/>
                  <a:pt x="1302441" y="2034072"/>
                  <a:pt x="1292191" y="2041446"/>
                </a:cubicBezTo>
                <a:cubicBezTo>
                  <a:pt x="1282766" y="2048242"/>
                  <a:pt x="1278059" y="2054471"/>
                  <a:pt x="1265660" y="2060392"/>
                </a:cubicBezTo>
                <a:cubicBezTo>
                  <a:pt x="1282659" y="2073309"/>
                  <a:pt x="1299323" y="2085555"/>
                  <a:pt x="1299323" y="2085555"/>
                </a:cubicBezTo>
                <a:lnTo>
                  <a:pt x="1294193" y="2089405"/>
                </a:lnTo>
                <a:cubicBezTo>
                  <a:pt x="1294193" y="2089405"/>
                  <a:pt x="1274593" y="2075169"/>
                  <a:pt x="1259277" y="2064097"/>
                </a:cubicBezTo>
                <a:cubicBezTo>
                  <a:pt x="1247138" y="2071375"/>
                  <a:pt x="1242642" y="2084824"/>
                  <a:pt x="1242642" y="2084824"/>
                </a:cubicBezTo>
                <a:cubicBezTo>
                  <a:pt x="1242642" y="2084814"/>
                  <a:pt x="1251989" y="2091937"/>
                  <a:pt x="1274168" y="2099322"/>
                </a:cubicBezTo>
                <a:cubicBezTo>
                  <a:pt x="1296358" y="2106714"/>
                  <a:pt x="1317864" y="2100140"/>
                  <a:pt x="1347503" y="2095327"/>
                </a:cubicBezTo>
                <a:cubicBezTo>
                  <a:pt x="1377135" y="2090514"/>
                  <a:pt x="1374939" y="2085295"/>
                  <a:pt x="1391295" y="2067506"/>
                </a:cubicBezTo>
                <a:cubicBezTo>
                  <a:pt x="1407659" y="2049707"/>
                  <a:pt x="1453867" y="2051024"/>
                  <a:pt x="1469885" y="2044268"/>
                </a:cubicBezTo>
                <a:cubicBezTo>
                  <a:pt x="1481283" y="2039445"/>
                  <a:pt x="1498120" y="2024273"/>
                  <a:pt x="1510798" y="2006667"/>
                </a:cubicBezTo>
                <a:cubicBezTo>
                  <a:pt x="1508727" y="2000563"/>
                  <a:pt x="1505916" y="1993940"/>
                  <a:pt x="1505916" y="1993940"/>
                </a:cubicBezTo>
                <a:cubicBezTo>
                  <a:pt x="1505926" y="1993940"/>
                  <a:pt x="1500911" y="1987528"/>
                  <a:pt x="1493912" y="1981503"/>
                </a:cubicBezTo>
                <a:cubicBezTo>
                  <a:pt x="1486943" y="1975505"/>
                  <a:pt x="1477972" y="1969874"/>
                  <a:pt x="1474265" y="1967151"/>
                </a:cubicBezTo>
                <a:cubicBezTo>
                  <a:pt x="1467228" y="1961971"/>
                  <a:pt x="1423582" y="1940205"/>
                  <a:pt x="1423582" y="1940205"/>
                </a:cubicBezTo>
                <a:cubicBezTo>
                  <a:pt x="1423582" y="1940205"/>
                  <a:pt x="1416197" y="1936143"/>
                  <a:pt x="1410691" y="1933101"/>
                </a:cubicBezTo>
                <a:close/>
                <a:moveTo>
                  <a:pt x="1315466" y="1923042"/>
                </a:moveTo>
                <a:cubicBezTo>
                  <a:pt x="1297264" y="1928961"/>
                  <a:pt x="1278038" y="1935412"/>
                  <a:pt x="1266535" y="1938280"/>
                </a:cubicBezTo>
                <a:cubicBezTo>
                  <a:pt x="1248746" y="1942717"/>
                  <a:pt x="1187531" y="1955974"/>
                  <a:pt x="1163301" y="1961229"/>
                </a:cubicBezTo>
                <a:cubicBezTo>
                  <a:pt x="1163003" y="1964425"/>
                  <a:pt x="1162405" y="1968420"/>
                  <a:pt x="1162301" y="1971144"/>
                </a:cubicBezTo>
                <a:cubicBezTo>
                  <a:pt x="1162117" y="1975784"/>
                  <a:pt x="1162358" y="1980926"/>
                  <a:pt x="1162424" y="1985940"/>
                </a:cubicBezTo>
                <a:lnTo>
                  <a:pt x="1190708" y="1996750"/>
                </a:lnTo>
                <a:cubicBezTo>
                  <a:pt x="1190708" y="1996750"/>
                  <a:pt x="1195212" y="2000630"/>
                  <a:pt x="1196214" y="2001487"/>
                </a:cubicBezTo>
                <a:cubicBezTo>
                  <a:pt x="1223563" y="1979125"/>
                  <a:pt x="1253366" y="1956329"/>
                  <a:pt x="1283931" y="1942727"/>
                </a:cubicBezTo>
                <a:cubicBezTo>
                  <a:pt x="1293373" y="1938521"/>
                  <a:pt x="1304204" y="1931358"/>
                  <a:pt x="1315466" y="1923042"/>
                </a:cubicBezTo>
                <a:close/>
                <a:moveTo>
                  <a:pt x="1182698" y="1889436"/>
                </a:moveTo>
                <a:cubicBezTo>
                  <a:pt x="1175643" y="1900601"/>
                  <a:pt x="1170636" y="1918257"/>
                  <a:pt x="1167180" y="1935767"/>
                </a:cubicBezTo>
                <a:lnTo>
                  <a:pt x="1182823" y="1901131"/>
                </a:lnTo>
                <a:cubicBezTo>
                  <a:pt x="1182823" y="1901131"/>
                  <a:pt x="1182756" y="1894143"/>
                  <a:pt x="1182698" y="1889436"/>
                </a:cubicBezTo>
                <a:close/>
                <a:moveTo>
                  <a:pt x="1250893" y="1806993"/>
                </a:moveTo>
                <a:cubicBezTo>
                  <a:pt x="1247408" y="1808024"/>
                  <a:pt x="1243278" y="1810402"/>
                  <a:pt x="1238137" y="1814839"/>
                </a:cubicBezTo>
                <a:cubicBezTo>
                  <a:pt x="1216632" y="1833361"/>
                  <a:pt x="1212859" y="1871964"/>
                  <a:pt x="1193711" y="1878635"/>
                </a:cubicBezTo>
                <a:cubicBezTo>
                  <a:pt x="1190938" y="1879597"/>
                  <a:pt x="1188387" y="1881985"/>
                  <a:pt x="1185952" y="1884852"/>
                </a:cubicBezTo>
                <a:cubicBezTo>
                  <a:pt x="1186184" y="1887760"/>
                  <a:pt x="1186704" y="1893883"/>
                  <a:pt x="1186704" y="1893883"/>
                </a:cubicBezTo>
                <a:cubicBezTo>
                  <a:pt x="1186704" y="1893883"/>
                  <a:pt x="1199765" y="1880472"/>
                  <a:pt x="1201344" y="1879375"/>
                </a:cubicBezTo>
                <a:cubicBezTo>
                  <a:pt x="1202923" y="1878278"/>
                  <a:pt x="1222629" y="1867401"/>
                  <a:pt x="1224622" y="1864425"/>
                </a:cubicBezTo>
                <a:cubicBezTo>
                  <a:pt x="1226605" y="1861442"/>
                  <a:pt x="1237810" y="1844826"/>
                  <a:pt x="1239763" y="1841774"/>
                </a:cubicBezTo>
                <a:cubicBezTo>
                  <a:pt x="1241709" y="1838722"/>
                  <a:pt x="1256264" y="1828500"/>
                  <a:pt x="1257400" y="1825198"/>
                </a:cubicBezTo>
                <a:cubicBezTo>
                  <a:pt x="1257727" y="1824255"/>
                  <a:pt x="1263022" y="1815408"/>
                  <a:pt x="1266535" y="1809064"/>
                </a:cubicBezTo>
                <a:cubicBezTo>
                  <a:pt x="1264273" y="1808362"/>
                  <a:pt x="1262164" y="1807572"/>
                  <a:pt x="1259902" y="1806993"/>
                </a:cubicBezTo>
                <a:cubicBezTo>
                  <a:pt x="1257207" y="1806301"/>
                  <a:pt x="1254387" y="1805964"/>
                  <a:pt x="1250893" y="1806993"/>
                </a:cubicBezTo>
                <a:close/>
                <a:moveTo>
                  <a:pt x="597819" y="1426739"/>
                </a:moveTo>
                <a:cubicBezTo>
                  <a:pt x="573780" y="1429174"/>
                  <a:pt x="546762" y="1431023"/>
                  <a:pt x="527243" y="1438136"/>
                </a:cubicBezTo>
                <a:cubicBezTo>
                  <a:pt x="507723" y="1445242"/>
                  <a:pt x="461879" y="1463050"/>
                  <a:pt x="449159" y="1467439"/>
                </a:cubicBezTo>
                <a:cubicBezTo>
                  <a:pt x="431435" y="1473572"/>
                  <a:pt x="405861" y="1488762"/>
                  <a:pt x="405863" y="1488762"/>
                </a:cubicBezTo>
                <a:lnTo>
                  <a:pt x="412995" y="1474255"/>
                </a:lnTo>
                <a:lnTo>
                  <a:pt x="428511" y="1467737"/>
                </a:lnTo>
                <a:cubicBezTo>
                  <a:pt x="428511" y="1467737"/>
                  <a:pt x="412336" y="1464167"/>
                  <a:pt x="402859" y="1463002"/>
                </a:cubicBezTo>
                <a:cubicBezTo>
                  <a:pt x="393382" y="1461837"/>
                  <a:pt x="382418" y="1457756"/>
                  <a:pt x="372952" y="1459449"/>
                </a:cubicBezTo>
                <a:cubicBezTo>
                  <a:pt x="369633" y="1460047"/>
                  <a:pt x="352103" y="1453693"/>
                  <a:pt x="342419" y="1454270"/>
                </a:cubicBezTo>
                <a:cubicBezTo>
                  <a:pt x="340945" y="1454357"/>
                  <a:pt x="339474" y="1454473"/>
                  <a:pt x="338039" y="1454570"/>
                </a:cubicBezTo>
                <a:cubicBezTo>
                  <a:pt x="340374" y="1479608"/>
                  <a:pt x="344335" y="1516853"/>
                  <a:pt x="349301" y="1536268"/>
                </a:cubicBezTo>
                <a:cubicBezTo>
                  <a:pt x="356324" y="1563723"/>
                  <a:pt x="368578" y="1581947"/>
                  <a:pt x="370573" y="1592516"/>
                </a:cubicBezTo>
                <a:cubicBezTo>
                  <a:pt x="371680" y="1598369"/>
                  <a:pt x="371893" y="1606080"/>
                  <a:pt x="372325" y="1613387"/>
                </a:cubicBezTo>
                <a:cubicBezTo>
                  <a:pt x="406886" y="1647253"/>
                  <a:pt x="444239" y="1680368"/>
                  <a:pt x="471683" y="1692575"/>
                </a:cubicBezTo>
                <a:cubicBezTo>
                  <a:pt x="514424" y="1711596"/>
                  <a:pt x="558561" y="1749745"/>
                  <a:pt x="591311" y="1777538"/>
                </a:cubicBezTo>
                <a:cubicBezTo>
                  <a:pt x="592248" y="1765725"/>
                  <a:pt x="594095" y="1740542"/>
                  <a:pt x="593313" y="1720990"/>
                </a:cubicBezTo>
                <a:cubicBezTo>
                  <a:pt x="592194" y="1692930"/>
                  <a:pt x="581059" y="1635152"/>
                  <a:pt x="561905" y="1628481"/>
                </a:cubicBezTo>
                <a:cubicBezTo>
                  <a:pt x="542754" y="1621810"/>
                  <a:pt x="538984" y="1583218"/>
                  <a:pt x="517482" y="1564686"/>
                </a:cubicBezTo>
                <a:cubicBezTo>
                  <a:pt x="496895" y="1546954"/>
                  <a:pt x="493003" y="1563165"/>
                  <a:pt x="478066" y="1559508"/>
                </a:cubicBezTo>
                <a:cubicBezTo>
                  <a:pt x="464464" y="1556177"/>
                  <a:pt x="455917" y="1546185"/>
                  <a:pt x="455917" y="1546185"/>
                </a:cubicBezTo>
                <a:cubicBezTo>
                  <a:pt x="455917" y="1546185"/>
                  <a:pt x="463064" y="1549341"/>
                  <a:pt x="470182" y="1553442"/>
                </a:cubicBezTo>
                <a:cubicBezTo>
                  <a:pt x="474946" y="1556187"/>
                  <a:pt x="492194" y="1560085"/>
                  <a:pt x="490078" y="1551372"/>
                </a:cubicBezTo>
                <a:cubicBezTo>
                  <a:pt x="487099" y="1539100"/>
                  <a:pt x="472810" y="1518950"/>
                  <a:pt x="472809" y="1518950"/>
                </a:cubicBezTo>
                <a:lnTo>
                  <a:pt x="476563" y="1483285"/>
                </a:lnTo>
                <a:cubicBezTo>
                  <a:pt x="476563" y="1483285"/>
                  <a:pt x="479680" y="1480522"/>
                  <a:pt x="482319" y="1481359"/>
                </a:cubicBezTo>
                <a:cubicBezTo>
                  <a:pt x="484960" y="1482197"/>
                  <a:pt x="487074" y="1486684"/>
                  <a:pt x="487074" y="1486684"/>
                </a:cubicBezTo>
                <a:cubicBezTo>
                  <a:pt x="487074" y="1486684"/>
                  <a:pt x="481558" y="1512664"/>
                  <a:pt x="484196" y="1524429"/>
                </a:cubicBezTo>
                <a:cubicBezTo>
                  <a:pt x="485775" y="1531465"/>
                  <a:pt x="483503" y="1538386"/>
                  <a:pt x="515480" y="1557139"/>
                </a:cubicBezTo>
                <a:cubicBezTo>
                  <a:pt x="528324" y="1564676"/>
                  <a:pt x="543825" y="1582765"/>
                  <a:pt x="556524" y="1606581"/>
                </a:cubicBezTo>
                <a:cubicBezTo>
                  <a:pt x="564698" y="1621907"/>
                  <a:pt x="569256" y="1628635"/>
                  <a:pt x="579174" y="1631003"/>
                </a:cubicBezTo>
                <a:cubicBezTo>
                  <a:pt x="584424" y="1639483"/>
                  <a:pt x="594301" y="1651267"/>
                  <a:pt x="601448" y="1684141"/>
                </a:cubicBezTo>
                <a:cubicBezTo>
                  <a:pt x="606188" y="1705946"/>
                  <a:pt x="609872" y="1778595"/>
                  <a:pt x="610583" y="1793074"/>
                </a:cubicBezTo>
                <a:cubicBezTo>
                  <a:pt x="614416" y="1796173"/>
                  <a:pt x="619164" y="1800246"/>
                  <a:pt x="622346" y="1802556"/>
                </a:cubicBezTo>
                <a:cubicBezTo>
                  <a:pt x="652722" y="1824600"/>
                  <a:pt x="738305" y="1931271"/>
                  <a:pt x="763997" y="1917853"/>
                </a:cubicBezTo>
                <a:cubicBezTo>
                  <a:pt x="789691" y="1904442"/>
                  <a:pt x="820597" y="1896357"/>
                  <a:pt x="772507" y="1698792"/>
                </a:cubicBezTo>
                <a:cubicBezTo>
                  <a:pt x="726290" y="1508929"/>
                  <a:pt x="717829" y="1474255"/>
                  <a:pt x="717071" y="1471146"/>
                </a:cubicBezTo>
                <a:cubicBezTo>
                  <a:pt x="706992" y="1463868"/>
                  <a:pt x="693908" y="1454674"/>
                  <a:pt x="684036" y="1449535"/>
                </a:cubicBezTo>
                <a:cubicBezTo>
                  <a:pt x="668611" y="1441495"/>
                  <a:pt x="621856" y="1424304"/>
                  <a:pt x="597819" y="1426739"/>
                </a:cubicBezTo>
                <a:close/>
                <a:moveTo>
                  <a:pt x="381587" y="1379819"/>
                </a:moveTo>
                <a:lnTo>
                  <a:pt x="367947" y="1384403"/>
                </a:lnTo>
                <a:lnTo>
                  <a:pt x="350678" y="1399206"/>
                </a:lnTo>
                <a:cubicBezTo>
                  <a:pt x="350678" y="1399206"/>
                  <a:pt x="347236" y="1401239"/>
                  <a:pt x="345046" y="1406610"/>
                </a:cubicBezTo>
                <a:cubicBezTo>
                  <a:pt x="342857" y="1411972"/>
                  <a:pt x="336089" y="1428578"/>
                  <a:pt x="335661" y="1429108"/>
                </a:cubicBezTo>
                <a:cubicBezTo>
                  <a:pt x="335576" y="1429212"/>
                  <a:pt x="336838" y="1441072"/>
                  <a:pt x="337288" y="1446426"/>
                </a:cubicBezTo>
                <a:cubicBezTo>
                  <a:pt x="345268" y="1446618"/>
                  <a:pt x="375355" y="1450170"/>
                  <a:pt x="387342" y="1453385"/>
                </a:cubicBezTo>
                <a:cubicBezTo>
                  <a:pt x="399376" y="1456610"/>
                  <a:pt x="419093" y="1456648"/>
                  <a:pt x="427010" y="1456937"/>
                </a:cubicBezTo>
                <a:cubicBezTo>
                  <a:pt x="434930" y="1457216"/>
                  <a:pt x="446405" y="1455599"/>
                  <a:pt x="446406" y="1455599"/>
                </a:cubicBezTo>
                <a:cubicBezTo>
                  <a:pt x="446405" y="1455599"/>
                  <a:pt x="427279" y="1435171"/>
                  <a:pt x="416249" y="1420819"/>
                </a:cubicBezTo>
                <a:cubicBezTo>
                  <a:pt x="405218" y="1406466"/>
                  <a:pt x="397603" y="1395357"/>
                  <a:pt x="397603" y="1395357"/>
                </a:cubicBezTo>
                <a:cubicBezTo>
                  <a:pt x="397603" y="1395357"/>
                  <a:pt x="390184" y="1388417"/>
                  <a:pt x="381587" y="1379819"/>
                </a:cubicBezTo>
                <a:close/>
                <a:moveTo>
                  <a:pt x="356185" y="1348293"/>
                </a:moveTo>
                <a:cubicBezTo>
                  <a:pt x="353848" y="1352856"/>
                  <a:pt x="349802" y="1360577"/>
                  <a:pt x="349802" y="1360577"/>
                </a:cubicBezTo>
                <a:cubicBezTo>
                  <a:pt x="349802" y="1360577"/>
                  <a:pt x="349363" y="1366997"/>
                  <a:pt x="349051" y="1373302"/>
                </a:cubicBezTo>
                <a:cubicBezTo>
                  <a:pt x="348739" y="1379618"/>
                  <a:pt x="350552" y="1394327"/>
                  <a:pt x="350552" y="1394327"/>
                </a:cubicBezTo>
                <a:lnTo>
                  <a:pt x="364944" y="1382774"/>
                </a:lnTo>
                <a:lnTo>
                  <a:pt x="378708" y="1376711"/>
                </a:lnTo>
                <a:cubicBezTo>
                  <a:pt x="372577" y="1370444"/>
                  <a:pt x="365974" y="1363820"/>
                  <a:pt x="361689" y="1358064"/>
                </a:cubicBezTo>
                <a:cubicBezTo>
                  <a:pt x="360022" y="1355821"/>
                  <a:pt x="358046" y="1351759"/>
                  <a:pt x="356185" y="1348293"/>
                </a:cubicBezTo>
                <a:close/>
                <a:moveTo>
                  <a:pt x="567536" y="1338523"/>
                </a:moveTo>
                <a:lnTo>
                  <a:pt x="541883" y="1359537"/>
                </a:lnTo>
                <a:cubicBezTo>
                  <a:pt x="541885" y="1359537"/>
                  <a:pt x="535588" y="1376623"/>
                  <a:pt x="534626" y="1382188"/>
                </a:cubicBezTo>
                <a:cubicBezTo>
                  <a:pt x="533846" y="1386703"/>
                  <a:pt x="534666" y="1395318"/>
                  <a:pt x="535001" y="1399352"/>
                </a:cubicBezTo>
                <a:cubicBezTo>
                  <a:pt x="535718" y="1399468"/>
                  <a:pt x="536555" y="1399717"/>
                  <a:pt x="537253" y="1399804"/>
                </a:cubicBezTo>
                <a:cubicBezTo>
                  <a:pt x="556925" y="1402163"/>
                  <a:pt x="578969" y="1406860"/>
                  <a:pt x="587807" y="1401133"/>
                </a:cubicBezTo>
                <a:cubicBezTo>
                  <a:pt x="596647" y="1395395"/>
                  <a:pt x="583053" y="1371676"/>
                  <a:pt x="583053" y="1371676"/>
                </a:cubicBezTo>
                <a:cubicBezTo>
                  <a:pt x="583053" y="1371676"/>
                  <a:pt x="582349" y="1370146"/>
                  <a:pt x="582302" y="1370049"/>
                </a:cubicBezTo>
                <a:lnTo>
                  <a:pt x="580926" y="1375824"/>
                </a:lnTo>
                <a:lnTo>
                  <a:pt x="578798" y="1375382"/>
                </a:lnTo>
                <a:lnTo>
                  <a:pt x="580550" y="1366198"/>
                </a:lnTo>
                <a:cubicBezTo>
                  <a:pt x="578226" y="1361385"/>
                  <a:pt x="572683" y="1350180"/>
                  <a:pt x="568037" y="1339561"/>
                </a:cubicBezTo>
                <a:cubicBezTo>
                  <a:pt x="567905" y="1339254"/>
                  <a:pt x="567671" y="1338830"/>
                  <a:pt x="567536" y="1338523"/>
                </a:cubicBezTo>
                <a:close/>
                <a:moveTo>
                  <a:pt x="749231" y="1336741"/>
                </a:moveTo>
                <a:cubicBezTo>
                  <a:pt x="748513" y="1340495"/>
                  <a:pt x="748600" y="1341459"/>
                  <a:pt x="747730" y="1345029"/>
                </a:cubicBezTo>
                <a:cubicBezTo>
                  <a:pt x="745244" y="1355253"/>
                  <a:pt x="737720" y="1372715"/>
                  <a:pt x="737720" y="1372715"/>
                </a:cubicBezTo>
                <a:lnTo>
                  <a:pt x="737219" y="1378193"/>
                </a:lnTo>
                <a:cubicBezTo>
                  <a:pt x="737213" y="1378366"/>
                  <a:pt x="734992" y="1391006"/>
                  <a:pt x="740097" y="1407052"/>
                </a:cubicBezTo>
                <a:cubicBezTo>
                  <a:pt x="745217" y="1423158"/>
                  <a:pt x="745387" y="1461106"/>
                  <a:pt x="756865" y="1498081"/>
                </a:cubicBezTo>
                <a:cubicBezTo>
                  <a:pt x="771713" y="1545915"/>
                  <a:pt x="812174" y="1679992"/>
                  <a:pt x="812174" y="1679992"/>
                </a:cubicBezTo>
                <a:cubicBezTo>
                  <a:pt x="812174" y="1679992"/>
                  <a:pt x="801525" y="1491544"/>
                  <a:pt x="794155" y="1398322"/>
                </a:cubicBezTo>
                <a:cubicBezTo>
                  <a:pt x="792373" y="1395386"/>
                  <a:pt x="790808" y="1392237"/>
                  <a:pt x="788900" y="1389436"/>
                </a:cubicBezTo>
                <a:cubicBezTo>
                  <a:pt x="777365" y="1372522"/>
                  <a:pt x="763479" y="1354492"/>
                  <a:pt x="749231" y="1336741"/>
                </a:cubicBezTo>
                <a:close/>
                <a:moveTo>
                  <a:pt x="208275" y="1334084"/>
                </a:moveTo>
                <a:cubicBezTo>
                  <a:pt x="206906" y="1345464"/>
                  <a:pt x="205575" y="1355600"/>
                  <a:pt x="205270" y="1358652"/>
                </a:cubicBezTo>
                <a:cubicBezTo>
                  <a:pt x="236316" y="1434680"/>
                  <a:pt x="270588" y="1513608"/>
                  <a:pt x="284106" y="1524727"/>
                </a:cubicBezTo>
                <a:cubicBezTo>
                  <a:pt x="295282" y="1533911"/>
                  <a:pt x="322127" y="1562713"/>
                  <a:pt x="352555" y="1593556"/>
                </a:cubicBezTo>
                <a:cubicBezTo>
                  <a:pt x="350825" y="1583072"/>
                  <a:pt x="349038" y="1572108"/>
                  <a:pt x="346548" y="1565581"/>
                </a:cubicBezTo>
                <a:cubicBezTo>
                  <a:pt x="342408" y="1554723"/>
                  <a:pt x="337448" y="1520673"/>
                  <a:pt x="330907" y="1497494"/>
                </a:cubicBezTo>
                <a:cubicBezTo>
                  <a:pt x="326913" y="1483332"/>
                  <a:pt x="325558" y="1467603"/>
                  <a:pt x="324025" y="1454270"/>
                </a:cubicBezTo>
                <a:cubicBezTo>
                  <a:pt x="320684" y="1453962"/>
                  <a:pt x="317498" y="1453702"/>
                  <a:pt x="313888" y="1452490"/>
                </a:cubicBezTo>
                <a:cubicBezTo>
                  <a:pt x="303702" y="1449073"/>
                  <a:pt x="286108" y="1431918"/>
                  <a:pt x="286108" y="1431918"/>
                </a:cubicBezTo>
                <a:cubicBezTo>
                  <a:pt x="286108" y="1431918"/>
                  <a:pt x="309471" y="1442161"/>
                  <a:pt x="314890" y="1444202"/>
                </a:cubicBezTo>
                <a:cubicBezTo>
                  <a:pt x="317086" y="1445029"/>
                  <a:pt x="320096" y="1445367"/>
                  <a:pt x="323148" y="1445684"/>
                </a:cubicBezTo>
                <a:cubicBezTo>
                  <a:pt x="322392" y="1440668"/>
                  <a:pt x="321331" y="1436356"/>
                  <a:pt x="320020" y="1433101"/>
                </a:cubicBezTo>
                <a:cubicBezTo>
                  <a:pt x="314939" y="1420491"/>
                  <a:pt x="303002" y="1388108"/>
                  <a:pt x="303002" y="1388108"/>
                </a:cubicBezTo>
                <a:lnTo>
                  <a:pt x="259830" y="1352731"/>
                </a:lnTo>
                <a:cubicBezTo>
                  <a:pt x="259830" y="1352731"/>
                  <a:pt x="235049" y="1339880"/>
                  <a:pt x="227170" y="1338523"/>
                </a:cubicBezTo>
                <a:cubicBezTo>
                  <a:pt x="220003" y="1337280"/>
                  <a:pt x="210270" y="1334633"/>
                  <a:pt x="208275" y="1334084"/>
                </a:cubicBezTo>
                <a:close/>
                <a:moveTo>
                  <a:pt x="135947" y="1292932"/>
                </a:moveTo>
                <a:cubicBezTo>
                  <a:pt x="134157" y="1296107"/>
                  <a:pt x="131906" y="1299988"/>
                  <a:pt x="131316" y="1301076"/>
                </a:cubicBezTo>
                <a:cubicBezTo>
                  <a:pt x="129401" y="1304617"/>
                  <a:pt x="114305" y="1317314"/>
                  <a:pt x="113297" y="1321059"/>
                </a:cubicBezTo>
                <a:cubicBezTo>
                  <a:pt x="112390" y="1324410"/>
                  <a:pt x="91901" y="1367325"/>
                  <a:pt x="85266" y="1379819"/>
                </a:cubicBezTo>
                <a:cubicBezTo>
                  <a:pt x="89479" y="1382332"/>
                  <a:pt x="94652" y="1385441"/>
                  <a:pt x="94652" y="1385441"/>
                </a:cubicBezTo>
                <a:cubicBezTo>
                  <a:pt x="94652" y="1385441"/>
                  <a:pt x="111417" y="1403414"/>
                  <a:pt x="119930" y="1407939"/>
                </a:cubicBezTo>
                <a:cubicBezTo>
                  <a:pt x="134520" y="1415707"/>
                  <a:pt x="181262" y="1421810"/>
                  <a:pt x="189504" y="1422888"/>
                </a:cubicBezTo>
                <a:cubicBezTo>
                  <a:pt x="171224" y="1381899"/>
                  <a:pt x="151345" y="1332486"/>
                  <a:pt x="135947" y="1292932"/>
                </a:cubicBezTo>
                <a:close/>
                <a:moveTo>
                  <a:pt x="696050" y="1274131"/>
                </a:moveTo>
                <a:lnTo>
                  <a:pt x="699052" y="1283458"/>
                </a:lnTo>
                <a:cubicBezTo>
                  <a:pt x="699052" y="1283458"/>
                  <a:pt x="718825" y="1343258"/>
                  <a:pt x="718825" y="1343258"/>
                </a:cubicBezTo>
                <a:lnTo>
                  <a:pt x="737094" y="1364128"/>
                </a:lnTo>
                <a:cubicBezTo>
                  <a:pt x="737094" y="1364128"/>
                  <a:pt x="739256" y="1358681"/>
                  <a:pt x="742099" y="1347253"/>
                </a:cubicBezTo>
                <a:cubicBezTo>
                  <a:pt x="743616" y="1341150"/>
                  <a:pt x="744150" y="1337954"/>
                  <a:pt x="745352" y="1332159"/>
                </a:cubicBezTo>
                <a:cubicBezTo>
                  <a:pt x="725700" y="1307910"/>
                  <a:pt x="711844" y="1291844"/>
                  <a:pt x="696050" y="1274131"/>
                </a:cubicBezTo>
                <a:close/>
                <a:moveTo>
                  <a:pt x="185750" y="1238311"/>
                </a:moveTo>
                <a:cubicBezTo>
                  <a:pt x="185750" y="1238311"/>
                  <a:pt x="172508" y="1254416"/>
                  <a:pt x="170859" y="1255783"/>
                </a:cubicBezTo>
                <a:cubicBezTo>
                  <a:pt x="170520" y="1256062"/>
                  <a:pt x="167500" y="1258189"/>
                  <a:pt x="165854" y="1259335"/>
                </a:cubicBezTo>
                <a:cubicBezTo>
                  <a:pt x="173648" y="1279550"/>
                  <a:pt x="183771" y="1305350"/>
                  <a:pt x="202518" y="1351546"/>
                </a:cubicBezTo>
                <a:cubicBezTo>
                  <a:pt x="203542" y="1342150"/>
                  <a:pt x="204904" y="1328635"/>
                  <a:pt x="205270" y="1320463"/>
                </a:cubicBezTo>
                <a:cubicBezTo>
                  <a:pt x="202813" y="1316111"/>
                  <a:pt x="199707" y="1311598"/>
                  <a:pt x="196137" y="1308324"/>
                </a:cubicBezTo>
                <a:cubicBezTo>
                  <a:pt x="190489" y="1303164"/>
                  <a:pt x="184452" y="1296811"/>
                  <a:pt x="181121" y="1291603"/>
                </a:cubicBezTo>
                <a:cubicBezTo>
                  <a:pt x="177790" y="1286384"/>
                  <a:pt x="175364" y="1272503"/>
                  <a:pt x="175364" y="1272503"/>
                </a:cubicBezTo>
                <a:cubicBezTo>
                  <a:pt x="175364" y="1272503"/>
                  <a:pt x="182676" y="1287819"/>
                  <a:pt x="185374" y="1290419"/>
                </a:cubicBezTo>
                <a:cubicBezTo>
                  <a:pt x="188072" y="1293008"/>
                  <a:pt x="193860" y="1297051"/>
                  <a:pt x="197388" y="1302558"/>
                </a:cubicBezTo>
                <a:cubicBezTo>
                  <a:pt x="199213" y="1305397"/>
                  <a:pt x="202076" y="1309383"/>
                  <a:pt x="205771" y="1314687"/>
                </a:cubicBezTo>
                <a:cubicBezTo>
                  <a:pt x="205129" y="1310903"/>
                  <a:pt x="193621" y="1286934"/>
                  <a:pt x="192632" y="1283016"/>
                </a:cubicBezTo>
                <a:cubicBezTo>
                  <a:pt x="191641" y="1279098"/>
                  <a:pt x="185750" y="1238311"/>
                  <a:pt x="185750" y="1238311"/>
                </a:cubicBezTo>
                <a:close/>
                <a:moveTo>
                  <a:pt x="629729" y="1234469"/>
                </a:moveTo>
                <a:cubicBezTo>
                  <a:pt x="629729" y="1234469"/>
                  <a:pt x="613713" y="1254551"/>
                  <a:pt x="610958" y="1269394"/>
                </a:cubicBezTo>
                <a:cubicBezTo>
                  <a:pt x="608204" y="1284238"/>
                  <a:pt x="607448" y="1302702"/>
                  <a:pt x="607455" y="1302702"/>
                </a:cubicBezTo>
                <a:lnTo>
                  <a:pt x="600072" y="1307737"/>
                </a:lnTo>
                <a:cubicBezTo>
                  <a:pt x="600070" y="1307737"/>
                  <a:pt x="601646" y="1310827"/>
                  <a:pt x="608705" y="1318692"/>
                </a:cubicBezTo>
                <a:cubicBezTo>
                  <a:pt x="615767" y="1326547"/>
                  <a:pt x="606583" y="1346367"/>
                  <a:pt x="606578" y="1346367"/>
                </a:cubicBezTo>
                <a:lnTo>
                  <a:pt x="609582" y="1357168"/>
                </a:lnTo>
                <a:lnTo>
                  <a:pt x="606077" y="1358795"/>
                </a:lnTo>
                <a:lnTo>
                  <a:pt x="603200" y="1346667"/>
                </a:lnTo>
                <a:lnTo>
                  <a:pt x="607956" y="1330677"/>
                </a:lnTo>
                <a:lnTo>
                  <a:pt x="605327" y="1324016"/>
                </a:lnTo>
                <a:lnTo>
                  <a:pt x="597318" y="1312617"/>
                </a:lnTo>
                <a:lnTo>
                  <a:pt x="585932" y="1326527"/>
                </a:lnTo>
                <a:lnTo>
                  <a:pt x="585181" y="1331119"/>
                </a:lnTo>
                <a:cubicBezTo>
                  <a:pt x="586863" y="1334796"/>
                  <a:pt x="591311" y="1344741"/>
                  <a:pt x="591311" y="1344741"/>
                </a:cubicBezTo>
                <a:cubicBezTo>
                  <a:pt x="591311" y="1344741"/>
                  <a:pt x="605219" y="1360884"/>
                  <a:pt x="616339" y="1371676"/>
                </a:cubicBezTo>
                <a:cubicBezTo>
                  <a:pt x="627457" y="1382467"/>
                  <a:pt x="634733" y="1397436"/>
                  <a:pt x="634733" y="1397436"/>
                </a:cubicBezTo>
                <a:cubicBezTo>
                  <a:pt x="634733" y="1397436"/>
                  <a:pt x="649279" y="1404521"/>
                  <a:pt x="664390" y="1411934"/>
                </a:cubicBezTo>
                <a:cubicBezTo>
                  <a:pt x="677752" y="1418498"/>
                  <a:pt x="697310" y="1426373"/>
                  <a:pt x="702558" y="1428510"/>
                </a:cubicBezTo>
                <a:lnTo>
                  <a:pt x="656381" y="1303742"/>
                </a:lnTo>
                <a:lnTo>
                  <a:pt x="644620" y="1298409"/>
                </a:lnTo>
                <a:lnTo>
                  <a:pt x="643367" y="1286269"/>
                </a:lnTo>
                <a:lnTo>
                  <a:pt x="650251" y="1287011"/>
                </a:lnTo>
                <a:lnTo>
                  <a:pt x="632105" y="1238166"/>
                </a:lnTo>
                <a:lnTo>
                  <a:pt x="629854" y="1250603"/>
                </a:lnTo>
                <a:lnTo>
                  <a:pt x="631856" y="1255185"/>
                </a:lnTo>
                <a:lnTo>
                  <a:pt x="627476" y="1273245"/>
                </a:lnTo>
                <a:lnTo>
                  <a:pt x="625474" y="1272205"/>
                </a:lnTo>
                <a:lnTo>
                  <a:pt x="628852" y="1255927"/>
                </a:lnTo>
                <a:lnTo>
                  <a:pt x="626474" y="1252518"/>
                </a:lnTo>
                <a:close/>
                <a:moveTo>
                  <a:pt x="589935" y="1230176"/>
                </a:moveTo>
                <a:cubicBezTo>
                  <a:pt x="574296" y="1231332"/>
                  <a:pt x="546741" y="1231909"/>
                  <a:pt x="525491" y="1235500"/>
                </a:cubicBezTo>
                <a:cubicBezTo>
                  <a:pt x="523457" y="1235845"/>
                  <a:pt x="522387" y="1236434"/>
                  <a:pt x="520486" y="1236838"/>
                </a:cubicBezTo>
                <a:cubicBezTo>
                  <a:pt x="520622" y="1236934"/>
                  <a:pt x="520597" y="1236885"/>
                  <a:pt x="520737" y="1236982"/>
                </a:cubicBezTo>
                <a:cubicBezTo>
                  <a:pt x="532058" y="1244972"/>
                  <a:pt x="545262" y="1247639"/>
                  <a:pt x="545262" y="1247639"/>
                </a:cubicBezTo>
                <a:cubicBezTo>
                  <a:pt x="545262" y="1247639"/>
                  <a:pt x="557927" y="1271397"/>
                  <a:pt x="565909" y="1288937"/>
                </a:cubicBezTo>
                <a:cubicBezTo>
                  <a:pt x="570188" y="1298331"/>
                  <a:pt x="573966" y="1306639"/>
                  <a:pt x="579549" y="1318836"/>
                </a:cubicBezTo>
                <a:cubicBezTo>
                  <a:pt x="589406" y="1309700"/>
                  <a:pt x="600834" y="1299237"/>
                  <a:pt x="602699" y="1296185"/>
                </a:cubicBezTo>
                <a:cubicBezTo>
                  <a:pt x="608032" y="1287483"/>
                  <a:pt x="599401" y="1276037"/>
                  <a:pt x="601698" y="1267623"/>
                </a:cubicBezTo>
                <a:cubicBezTo>
                  <a:pt x="603997" y="1259201"/>
                  <a:pt x="608198" y="1247937"/>
                  <a:pt x="608204" y="1247937"/>
                </a:cubicBezTo>
                <a:cubicBezTo>
                  <a:pt x="608204" y="1247937"/>
                  <a:pt x="614493" y="1239726"/>
                  <a:pt x="620844" y="1231505"/>
                </a:cubicBezTo>
                <a:cubicBezTo>
                  <a:pt x="612953" y="1230214"/>
                  <a:pt x="602821" y="1229223"/>
                  <a:pt x="589935" y="1230176"/>
                </a:cubicBezTo>
                <a:close/>
                <a:moveTo>
                  <a:pt x="1817131" y="1200863"/>
                </a:moveTo>
                <a:cubicBezTo>
                  <a:pt x="1816814" y="1201537"/>
                  <a:pt x="1816861" y="1202154"/>
                  <a:pt x="1816504" y="1202789"/>
                </a:cubicBezTo>
                <a:cubicBezTo>
                  <a:pt x="1813252" y="1208527"/>
                  <a:pt x="1802990" y="1228550"/>
                  <a:pt x="1802990" y="1228550"/>
                </a:cubicBezTo>
                <a:lnTo>
                  <a:pt x="1802488" y="1274727"/>
                </a:lnTo>
                <a:lnTo>
                  <a:pt x="1803365" y="1288637"/>
                </a:lnTo>
                <a:lnTo>
                  <a:pt x="1823263" y="1268364"/>
                </a:lnTo>
                <a:lnTo>
                  <a:pt x="1848543" y="1242757"/>
                </a:lnTo>
                <a:lnTo>
                  <a:pt x="1850919" y="1245868"/>
                </a:lnTo>
                <a:lnTo>
                  <a:pt x="1827017" y="1272061"/>
                </a:lnTo>
                <a:lnTo>
                  <a:pt x="1804616" y="1296483"/>
                </a:lnTo>
                <a:cubicBezTo>
                  <a:pt x="1804616" y="1296483"/>
                  <a:pt x="1796058" y="1328741"/>
                  <a:pt x="1798359" y="1332746"/>
                </a:cubicBezTo>
                <a:cubicBezTo>
                  <a:pt x="1800670" y="1336760"/>
                  <a:pt x="1849668" y="1320165"/>
                  <a:pt x="1849668" y="1320165"/>
                </a:cubicBezTo>
                <a:cubicBezTo>
                  <a:pt x="1849668" y="1320165"/>
                  <a:pt x="1867381" y="1308016"/>
                  <a:pt x="1874572" y="1304185"/>
                </a:cubicBezTo>
                <a:cubicBezTo>
                  <a:pt x="1879241" y="1301681"/>
                  <a:pt x="1892515" y="1294336"/>
                  <a:pt x="1904597" y="1287752"/>
                </a:cubicBezTo>
                <a:cubicBezTo>
                  <a:pt x="1899023" y="1280013"/>
                  <a:pt x="1895548" y="1275325"/>
                  <a:pt x="1892082" y="1270290"/>
                </a:cubicBezTo>
                <a:cubicBezTo>
                  <a:pt x="1883891" y="1258352"/>
                  <a:pt x="1859545" y="1245703"/>
                  <a:pt x="1843161" y="1227067"/>
                </a:cubicBezTo>
                <a:cubicBezTo>
                  <a:pt x="1835633" y="1218499"/>
                  <a:pt x="1825986" y="1209354"/>
                  <a:pt x="1817131" y="1200863"/>
                </a:cubicBezTo>
                <a:close/>
                <a:moveTo>
                  <a:pt x="197012" y="1192873"/>
                </a:moveTo>
                <a:cubicBezTo>
                  <a:pt x="197012" y="1192873"/>
                  <a:pt x="190566" y="1195809"/>
                  <a:pt x="187128" y="1196426"/>
                </a:cubicBezTo>
                <a:cubicBezTo>
                  <a:pt x="183686" y="1197041"/>
                  <a:pt x="174864" y="1197312"/>
                  <a:pt x="174864" y="1197312"/>
                </a:cubicBezTo>
                <a:cubicBezTo>
                  <a:pt x="174864" y="1197312"/>
                  <a:pt x="172279" y="1203627"/>
                  <a:pt x="168232" y="1207083"/>
                </a:cubicBezTo>
                <a:cubicBezTo>
                  <a:pt x="164185" y="1210539"/>
                  <a:pt x="158094" y="1213590"/>
                  <a:pt x="158095" y="1213600"/>
                </a:cubicBezTo>
                <a:lnTo>
                  <a:pt x="157095" y="1228096"/>
                </a:lnTo>
                <a:lnTo>
                  <a:pt x="155717" y="1216113"/>
                </a:lnTo>
                <a:cubicBezTo>
                  <a:pt x="155717" y="1216113"/>
                  <a:pt x="154005" y="1214995"/>
                  <a:pt x="150462" y="1216555"/>
                </a:cubicBezTo>
                <a:cubicBezTo>
                  <a:pt x="147734" y="1217758"/>
                  <a:pt x="142848" y="1221021"/>
                  <a:pt x="139951" y="1222917"/>
                </a:cubicBezTo>
                <a:lnTo>
                  <a:pt x="151464" y="1222917"/>
                </a:lnTo>
                <a:cubicBezTo>
                  <a:pt x="151462" y="1222917"/>
                  <a:pt x="161796" y="1248717"/>
                  <a:pt x="164227" y="1255042"/>
                </a:cubicBezTo>
                <a:cubicBezTo>
                  <a:pt x="166111" y="1253742"/>
                  <a:pt x="168926" y="1252423"/>
                  <a:pt x="169984" y="1251046"/>
                </a:cubicBezTo>
                <a:cubicBezTo>
                  <a:pt x="172574" y="1247658"/>
                  <a:pt x="180883" y="1236857"/>
                  <a:pt x="184249" y="1230465"/>
                </a:cubicBezTo>
                <a:cubicBezTo>
                  <a:pt x="187619" y="1224082"/>
                  <a:pt x="197015" y="1192873"/>
                  <a:pt x="197012" y="1192873"/>
                </a:cubicBezTo>
                <a:close/>
                <a:moveTo>
                  <a:pt x="186752" y="1185471"/>
                </a:moveTo>
                <a:cubicBezTo>
                  <a:pt x="181776" y="1185422"/>
                  <a:pt x="176436" y="1185904"/>
                  <a:pt x="174738" y="1186656"/>
                </a:cubicBezTo>
                <a:cubicBezTo>
                  <a:pt x="171338" y="1188166"/>
                  <a:pt x="164857" y="1188138"/>
                  <a:pt x="164852" y="1188138"/>
                </a:cubicBezTo>
                <a:lnTo>
                  <a:pt x="161474" y="1191835"/>
                </a:lnTo>
                <a:cubicBezTo>
                  <a:pt x="161474" y="1191835"/>
                  <a:pt x="152154" y="1191930"/>
                  <a:pt x="149211" y="1194202"/>
                </a:cubicBezTo>
                <a:cubicBezTo>
                  <a:pt x="146270" y="1196483"/>
                  <a:pt x="132319" y="1201161"/>
                  <a:pt x="132318" y="1201161"/>
                </a:cubicBezTo>
                <a:cubicBezTo>
                  <a:pt x="132318" y="1201161"/>
                  <a:pt x="103522" y="1213050"/>
                  <a:pt x="87895" y="1219068"/>
                </a:cubicBezTo>
                <a:cubicBezTo>
                  <a:pt x="72267" y="1225094"/>
                  <a:pt x="23329" y="1239572"/>
                  <a:pt x="9185" y="1252076"/>
                </a:cubicBezTo>
                <a:cubicBezTo>
                  <a:pt x="5572" y="1255272"/>
                  <a:pt x="3221" y="1258920"/>
                  <a:pt x="300" y="1262444"/>
                </a:cubicBezTo>
                <a:cubicBezTo>
                  <a:pt x="933" y="1263368"/>
                  <a:pt x="2555" y="1265524"/>
                  <a:pt x="2929" y="1266141"/>
                </a:cubicBezTo>
                <a:cubicBezTo>
                  <a:pt x="6184" y="1271493"/>
                  <a:pt x="7802" y="1282110"/>
                  <a:pt x="8936" y="1288637"/>
                </a:cubicBezTo>
                <a:cubicBezTo>
                  <a:pt x="10068" y="1295164"/>
                  <a:pt x="12064" y="1305811"/>
                  <a:pt x="12064" y="1305811"/>
                </a:cubicBezTo>
                <a:cubicBezTo>
                  <a:pt x="12064" y="1305811"/>
                  <a:pt x="17722" y="1313830"/>
                  <a:pt x="21449" y="1320905"/>
                </a:cubicBezTo>
                <a:cubicBezTo>
                  <a:pt x="25176" y="1327992"/>
                  <a:pt x="28581" y="1333930"/>
                  <a:pt x="28581" y="1333930"/>
                </a:cubicBezTo>
                <a:cubicBezTo>
                  <a:pt x="28581" y="1333930"/>
                  <a:pt x="33214" y="1337762"/>
                  <a:pt x="40470" y="1344443"/>
                </a:cubicBezTo>
                <a:cubicBezTo>
                  <a:pt x="47724" y="1351123"/>
                  <a:pt x="56486" y="1356138"/>
                  <a:pt x="56486" y="1356138"/>
                </a:cubicBezTo>
                <a:cubicBezTo>
                  <a:pt x="56486" y="1356138"/>
                  <a:pt x="56469" y="1349901"/>
                  <a:pt x="57737" y="1342662"/>
                </a:cubicBezTo>
                <a:cubicBezTo>
                  <a:pt x="59005" y="1335432"/>
                  <a:pt x="62165" y="1329907"/>
                  <a:pt x="61491" y="1329349"/>
                </a:cubicBezTo>
                <a:cubicBezTo>
                  <a:pt x="60957" y="1328895"/>
                  <a:pt x="57098" y="1325614"/>
                  <a:pt x="54734" y="1320463"/>
                </a:cubicBezTo>
                <a:cubicBezTo>
                  <a:pt x="52369" y="1315312"/>
                  <a:pt x="52106" y="1307140"/>
                  <a:pt x="52106" y="1307140"/>
                </a:cubicBezTo>
                <a:lnTo>
                  <a:pt x="39217" y="1297965"/>
                </a:lnTo>
                <a:lnTo>
                  <a:pt x="39092" y="1292932"/>
                </a:lnTo>
                <a:cubicBezTo>
                  <a:pt x="39092" y="1292932"/>
                  <a:pt x="50961" y="1301613"/>
                  <a:pt x="52231" y="1300632"/>
                </a:cubicBezTo>
                <a:cubicBezTo>
                  <a:pt x="52818" y="1300170"/>
                  <a:pt x="53219" y="1297475"/>
                  <a:pt x="53482" y="1294259"/>
                </a:cubicBezTo>
                <a:cubicBezTo>
                  <a:pt x="54077" y="1287049"/>
                  <a:pt x="55361" y="1276210"/>
                  <a:pt x="55359" y="1276210"/>
                </a:cubicBezTo>
                <a:lnTo>
                  <a:pt x="55235" y="1302846"/>
                </a:lnTo>
                <a:cubicBezTo>
                  <a:pt x="55235" y="1302846"/>
                  <a:pt x="55559" y="1309383"/>
                  <a:pt x="56862" y="1314687"/>
                </a:cubicBezTo>
                <a:cubicBezTo>
                  <a:pt x="58425" y="1321070"/>
                  <a:pt x="62006" y="1324680"/>
                  <a:pt x="63744" y="1324458"/>
                </a:cubicBezTo>
                <a:cubicBezTo>
                  <a:pt x="67600" y="1323976"/>
                  <a:pt x="70577" y="1316940"/>
                  <a:pt x="73255" y="1312915"/>
                </a:cubicBezTo>
                <a:cubicBezTo>
                  <a:pt x="75930" y="1308882"/>
                  <a:pt x="86268" y="1296783"/>
                  <a:pt x="86268" y="1296783"/>
                </a:cubicBezTo>
                <a:lnTo>
                  <a:pt x="89772" y="1297965"/>
                </a:lnTo>
                <a:cubicBezTo>
                  <a:pt x="89772" y="1297965"/>
                  <a:pt x="77183" y="1312454"/>
                  <a:pt x="74505" y="1315583"/>
                </a:cubicBezTo>
                <a:cubicBezTo>
                  <a:pt x="71828" y="1318701"/>
                  <a:pt x="63544" y="1328096"/>
                  <a:pt x="61992" y="1340294"/>
                </a:cubicBezTo>
                <a:cubicBezTo>
                  <a:pt x="60596" y="1351258"/>
                  <a:pt x="59408" y="1357804"/>
                  <a:pt x="63869" y="1364427"/>
                </a:cubicBezTo>
                <a:cubicBezTo>
                  <a:pt x="66124" y="1367768"/>
                  <a:pt x="74659" y="1373380"/>
                  <a:pt x="82514" y="1378193"/>
                </a:cubicBezTo>
                <a:cubicBezTo>
                  <a:pt x="88296" y="1367122"/>
                  <a:pt x="107831" y="1327491"/>
                  <a:pt x="107540" y="1325796"/>
                </a:cubicBezTo>
                <a:cubicBezTo>
                  <a:pt x="107209" y="1323881"/>
                  <a:pt x="106664" y="1321349"/>
                  <a:pt x="106666" y="1321349"/>
                </a:cubicBezTo>
                <a:lnTo>
                  <a:pt x="110921" y="1319423"/>
                </a:lnTo>
                <a:cubicBezTo>
                  <a:pt x="110921" y="1319423"/>
                  <a:pt x="115396" y="1313194"/>
                  <a:pt x="117301" y="1311433"/>
                </a:cubicBezTo>
                <a:cubicBezTo>
                  <a:pt x="119205" y="1309671"/>
                  <a:pt x="126132" y="1303386"/>
                  <a:pt x="127687" y="1300776"/>
                </a:cubicBezTo>
                <a:cubicBezTo>
                  <a:pt x="128380" y="1299612"/>
                  <a:pt x="131451" y="1294086"/>
                  <a:pt x="134320" y="1288637"/>
                </a:cubicBezTo>
                <a:cubicBezTo>
                  <a:pt x="120079" y="1251903"/>
                  <a:pt x="109292" y="1222917"/>
                  <a:pt x="109292" y="1222917"/>
                </a:cubicBezTo>
                <a:lnTo>
                  <a:pt x="135947" y="1222917"/>
                </a:lnTo>
                <a:cubicBezTo>
                  <a:pt x="137865" y="1221281"/>
                  <a:pt x="143629" y="1216266"/>
                  <a:pt x="146708" y="1214928"/>
                </a:cubicBezTo>
                <a:cubicBezTo>
                  <a:pt x="150291" y="1213368"/>
                  <a:pt x="156215" y="1212560"/>
                  <a:pt x="156218" y="1212560"/>
                </a:cubicBezTo>
                <a:cubicBezTo>
                  <a:pt x="156218" y="1212560"/>
                  <a:pt x="161260" y="1209239"/>
                  <a:pt x="162977" y="1207381"/>
                </a:cubicBezTo>
                <a:cubicBezTo>
                  <a:pt x="164687" y="1205523"/>
                  <a:pt x="171732" y="1196724"/>
                  <a:pt x="171736" y="1196724"/>
                </a:cubicBezTo>
                <a:lnTo>
                  <a:pt x="165603" y="1194646"/>
                </a:lnTo>
                <a:lnTo>
                  <a:pt x="166104" y="1191989"/>
                </a:lnTo>
                <a:cubicBezTo>
                  <a:pt x="166104" y="1191989"/>
                  <a:pt x="173936" y="1193970"/>
                  <a:pt x="177616" y="1193913"/>
                </a:cubicBezTo>
                <a:cubicBezTo>
                  <a:pt x="181295" y="1193845"/>
                  <a:pt x="196851" y="1190880"/>
                  <a:pt x="196511" y="1187694"/>
                </a:cubicBezTo>
                <a:cubicBezTo>
                  <a:pt x="196339" y="1186107"/>
                  <a:pt x="191727" y="1185519"/>
                  <a:pt x="186752" y="1185471"/>
                </a:cubicBezTo>
                <a:close/>
                <a:moveTo>
                  <a:pt x="295118" y="1168749"/>
                </a:moveTo>
                <a:cubicBezTo>
                  <a:pt x="295118" y="1168749"/>
                  <a:pt x="290302" y="1168846"/>
                  <a:pt x="288486" y="1168893"/>
                </a:cubicBezTo>
                <a:cubicBezTo>
                  <a:pt x="287370" y="1173370"/>
                  <a:pt x="286108" y="1177625"/>
                  <a:pt x="286108" y="1177625"/>
                </a:cubicBezTo>
                <a:lnTo>
                  <a:pt x="283229" y="1177327"/>
                </a:lnTo>
                <a:cubicBezTo>
                  <a:pt x="283229" y="1177327"/>
                  <a:pt x="284330" y="1171734"/>
                  <a:pt x="284983" y="1169038"/>
                </a:cubicBezTo>
                <a:cubicBezTo>
                  <a:pt x="274483" y="1169347"/>
                  <a:pt x="257040" y="1169924"/>
                  <a:pt x="244563" y="1171560"/>
                </a:cubicBezTo>
                <a:cubicBezTo>
                  <a:pt x="227536" y="1173794"/>
                  <a:pt x="209524" y="1176143"/>
                  <a:pt x="209525" y="1176143"/>
                </a:cubicBezTo>
                <a:lnTo>
                  <a:pt x="189504" y="1230022"/>
                </a:lnTo>
                <a:cubicBezTo>
                  <a:pt x="189504" y="1230022"/>
                  <a:pt x="192053" y="1272349"/>
                  <a:pt x="196511" y="1282871"/>
                </a:cubicBezTo>
                <a:cubicBezTo>
                  <a:pt x="200971" y="1293384"/>
                  <a:pt x="213658" y="1319134"/>
                  <a:pt x="213655" y="1319134"/>
                </a:cubicBezTo>
                <a:lnTo>
                  <a:pt x="213281" y="1322089"/>
                </a:lnTo>
                <a:cubicBezTo>
                  <a:pt x="213281" y="1322089"/>
                  <a:pt x="211456" y="1317151"/>
                  <a:pt x="210277" y="1318094"/>
                </a:cubicBezTo>
                <a:cubicBezTo>
                  <a:pt x="210199" y="1318153"/>
                  <a:pt x="210001" y="1320521"/>
                  <a:pt x="209901" y="1320905"/>
                </a:cubicBezTo>
                <a:cubicBezTo>
                  <a:pt x="210911" y="1322349"/>
                  <a:pt x="213530" y="1326084"/>
                  <a:pt x="213530" y="1326084"/>
                </a:cubicBezTo>
                <a:lnTo>
                  <a:pt x="250196" y="1341632"/>
                </a:lnTo>
                <a:lnTo>
                  <a:pt x="261707" y="1345183"/>
                </a:lnTo>
                <a:lnTo>
                  <a:pt x="251947" y="1316314"/>
                </a:lnTo>
                <a:lnTo>
                  <a:pt x="239683" y="1279762"/>
                </a:lnTo>
                <a:lnTo>
                  <a:pt x="242936" y="1277982"/>
                </a:lnTo>
                <a:lnTo>
                  <a:pt x="256075" y="1313359"/>
                </a:lnTo>
                <a:lnTo>
                  <a:pt x="268213" y="1346511"/>
                </a:lnTo>
                <a:cubicBezTo>
                  <a:pt x="268213" y="1346511"/>
                  <a:pt x="291287" y="1366285"/>
                  <a:pt x="295243" y="1365014"/>
                </a:cubicBezTo>
                <a:cubicBezTo>
                  <a:pt x="299200" y="1363744"/>
                  <a:pt x="301876" y="1303742"/>
                  <a:pt x="301876" y="1303742"/>
                </a:cubicBezTo>
                <a:cubicBezTo>
                  <a:pt x="301876" y="1303733"/>
                  <a:pt x="297974" y="1280013"/>
                  <a:pt x="297245" y="1270732"/>
                </a:cubicBezTo>
                <a:cubicBezTo>
                  <a:pt x="296518" y="1261452"/>
                  <a:pt x="292240" y="1210778"/>
                  <a:pt x="292240" y="1210778"/>
                </a:cubicBezTo>
                <a:lnTo>
                  <a:pt x="296369" y="1212416"/>
                </a:lnTo>
                <a:cubicBezTo>
                  <a:pt x="296369" y="1212416"/>
                  <a:pt x="299753" y="1243991"/>
                  <a:pt x="301125" y="1251191"/>
                </a:cubicBezTo>
                <a:cubicBezTo>
                  <a:pt x="302496" y="1258402"/>
                  <a:pt x="310384" y="1287011"/>
                  <a:pt x="310384" y="1287011"/>
                </a:cubicBezTo>
                <a:cubicBezTo>
                  <a:pt x="310386" y="1287011"/>
                  <a:pt x="313414" y="1299631"/>
                  <a:pt x="311260" y="1314397"/>
                </a:cubicBezTo>
                <a:cubicBezTo>
                  <a:pt x="309107" y="1329155"/>
                  <a:pt x="307131" y="1362203"/>
                  <a:pt x="307131" y="1362203"/>
                </a:cubicBezTo>
                <a:lnTo>
                  <a:pt x="309633" y="1379666"/>
                </a:lnTo>
                <a:lnTo>
                  <a:pt x="330656" y="1418749"/>
                </a:lnTo>
                <a:cubicBezTo>
                  <a:pt x="330656" y="1418749"/>
                  <a:pt x="335152" y="1410749"/>
                  <a:pt x="339415" y="1406168"/>
                </a:cubicBezTo>
                <a:cubicBezTo>
                  <a:pt x="343680" y="1401575"/>
                  <a:pt x="346297" y="1395357"/>
                  <a:pt x="346297" y="1395357"/>
                </a:cubicBezTo>
                <a:cubicBezTo>
                  <a:pt x="346297" y="1395357"/>
                  <a:pt x="343144" y="1386635"/>
                  <a:pt x="343545" y="1378193"/>
                </a:cubicBezTo>
                <a:cubicBezTo>
                  <a:pt x="343948" y="1369741"/>
                  <a:pt x="346673" y="1362945"/>
                  <a:pt x="346673" y="1362945"/>
                </a:cubicBezTo>
                <a:cubicBezTo>
                  <a:pt x="346673" y="1362945"/>
                  <a:pt x="335939" y="1350690"/>
                  <a:pt x="331907" y="1344145"/>
                </a:cubicBezTo>
                <a:cubicBezTo>
                  <a:pt x="327877" y="1337607"/>
                  <a:pt x="319394" y="1320607"/>
                  <a:pt x="319394" y="1320607"/>
                </a:cubicBezTo>
                <a:lnTo>
                  <a:pt x="319644" y="1314841"/>
                </a:lnTo>
                <a:cubicBezTo>
                  <a:pt x="319644" y="1314841"/>
                  <a:pt x="328770" y="1330696"/>
                  <a:pt x="332533" y="1336895"/>
                </a:cubicBezTo>
                <a:cubicBezTo>
                  <a:pt x="336297" y="1343095"/>
                  <a:pt x="348050" y="1356582"/>
                  <a:pt x="348050" y="1356582"/>
                </a:cubicBezTo>
                <a:cubicBezTo>
                  <a:pt x="348049" y="1356582"/>
                  <a:pt x="353339" y="1352152"/>
                  <a:pt x="354682" y="1346809"/>
                </a:cubicBezTo>
                <a:cubicBezTo>
                  <a:pt x="354730" y="1346618"/>
                  <a:pt x="354880" y="1346136"/>
                  <a:pt x="354932" y="1345925"/>
                </a:cubicBezTo>
                <a:cubicBezTo>
                  <a:pt x="344683" y="1325902"/>
                  <a:pt x="333283" y="1294558"/>
                  <a:pt x="333283" y="1294558"/>
                </a:cubicBezTo>
                <a:cubicBezTo>
                  <a:pt x="333283" y="1294558"/>
                  <a:pt x="348842" y="1321194"/>
                  <a:pt x="357060" y="1335712"/>
                </a:cubicBezTo>
                <a:cubicBezTo>
                  <a:pt x="358244" y="1330129"/>
                  <a:pt x="359812" y="1323274"/>
                  <a:pt x="359812" y="1323274"/>
                </a:cubicBezTo>
                <a:lnTo>
                  <a:pt x="361564" y="1324314"/>
                </a:lnTo>
                <a:cubicBezTo>
                  <a:pt x="361564" y="1324314"/>
                  <a:pt x="360112" y="1332476"/>
                  <a:pt x="358937" y="1338821"/>
                </a:cubicBezTo>
                <a:cubicBezTo>
                  <a:pt x="359841" y="1340438"/>
                  <a:pt x="361588" y="1343374"/>
                  <a:pt x="362065" y="1344298"/>
                </a:cubicBezTo>
                <a:cubicBezTo>
                  <a:pt x="365256" y="1350459"/>
                  <a:pt x="380033" y="1363820"/>
                  <a:pt x="389219" y="1371974"/>
                </a:cubicBezTo>
                <a:lnTo>
                  <a:pt x="390221" y="1371531"/>
                </a:lnTo>
                <a:lnTo>
                  <a:pt x="393849" y="1375824"/>
                </a:lnTo>
                <a:lnTo>
                  <a:pt x="393474" y="1375824"/>
                </a:lnTo>
                <a:cubicBezTo>
                  <a:pt x="394426" y="1376652"/>
                  <a:pt x="397729" y="1379666"/>
                  <a:pt x="397729" y="1379666"/>
                </a:cubicBezTo>
                <a:cubicBezTo>
                  <a:pt x="397729" y="1379666"/>
                  <a:pt x="408098" y="1397320"/>
                  <a:pt x="415123" y="1407350"/>
                </a:cubicBezTo>
                <a:cubicBezTo>
                  <a:pt x="422146" y="1417373"/>
                  <a:pt x="433140" y="1424959"/>
                  <a:pt x="433142" y="1424959"/>
                </a:cubicBezTo>
                <a:cubicBezTo>
                  <a:pt x="433142" y="1424959"/>
                  <a:pt x="440940" y="1435259"/>
                  <a:pt x="445906" y="1439908"/>
                </a:cubicBezTo>
                <a:cubicBezTo>
                  <a:pt x="450871" y="1444568"/>
                  <a:pt x="456416" y="1451459"/>
                  <a:pt x="456416" y="1451459"/>
                </a:cubicBezTo>
                <a:cubicBezTo>
                  <a:pt x="456416" y="1451459"/>
                  <a:pt x="475670" y="1443634"/>
                  <a:pt x="485948" y="1439320"/>
                </a:cubicBezTo>
                <a:cubicBezTo>
                  <a:pt x="496226" y="1435008"/>
                  <a:pt x="521279" y="1423023"/>
                  <a:pt x="524614" y="1417565"/>
                </a:cubicBezTo>
                <a:cubicBezTo>
                  <a:pt x="527951" y="1412106"/>
                  <a:pt x="498748" y="1400218"/>
                  <a:pt x="484322" y="1391507"/>
                </a:cubicBezTo>
                <a:cubicBezTo>
                  <a:pt x="469893" y="1382803"/>
                  <a:pt x="433210" y="1357756"/>
                  <a:pt x="426258" y="1351248"/>
                </a:cubicBezTo>
                <a:cubicBezTo>
                  <a:pt x="419308" y="1344741"/>
                  <a:pt x="404143" y="1334344"/>
                  <a:pt x="406363" y="1330975"/>
                </a:cubicBezTo>
                <a:cubicBezTo>
                  <a:pt x="408582" y="1327597"/>
                  <a:pt x="431515" y="1344587"/>
                  <a:pt x="431515" y="1344587"/>
                </a:cubicBezTo>
                <a:cubicBezTo>
                  <a:pt x="431515" y="1344587"/>
                  <a:pt x="465811" y="1368671"/>
                  <a:pt x="478066" y="1376566"/>
                </a:cubicBezTo>
                <a:cubicBezTo>
                  <a:pt x="489077" y="1383651"/>
                  <a:pt x="512022" y="1394412"/>
                  <a:pt x="530872" y="1398322"/>
                </a:cubicBezTo>
                <a:cubicBezTo>
                  <a:pt x="530437" y="1392864"/>
                  <a:pt x="529966" y="1383344"/>
                  <a:pt x="532248" y="1377153"/>
                </a:cubicBezTo>
                <a:cubicBezTo>
                  <a:pt x="535314" y="1368865"/>
                  <a:pt x="538511" y="1358652"/>
                  <a:pt x="538505" y="1358652"/>
                </a:cubicBezTo>
                <a:lnTo>
                  <a:pt x="519985" y="1363243"/>
                </a:lnTo>
                <a:lnTo>
                  <a:pt x="492832" y="1368720"/>
                </a:lnTo>
                <a:lnTo>
                  <a:pt x="493832" y="1364716"/>
                </a:lnTo>
                <a:lnTo>
                  <a:pt x="540382" y="1354213"/>
                </a:lnTo>
                <a:cubicBezTo>
                  <a:pt x="540382" y="1354213"/>
                  <a:pt x="552772" y="1343296"/>
                  <a:pt x="564784" y="1332602"/>
                </a:cubicBezTo>
                <a:cubicBezTo>
                  <a:pt x="554644" y="1309941"/>
                  <a:pt x="540052" y="1279434"/>
                  <a:pt x="533125" y="1269548"/>
                </a:cubicBezTo>
                <a:cubicBezTo>
                  <a:pt x="528513" y="1262955"/>
                  <a:pt x="515524" y="1251076"/>
                  <a:pt x="504094" y="1240977"/>
                </a:cubicBezTo>
                <a:cubicBezTo>
                  <a:pt x="497293" y="1243230"/>
                  <a:pt x="492706" y="1245126"/>
                  <a:pt x="492706" y="1245126"/>
                </a:cubicBezTo>
                <a:cubicBezTo>
                  <a:pt x="492706" y="1245126"/>
                  <a:pt x="495527" y="1238195"/>
                  <a:pt x="489953" y="1234316"/>
                </a:cubicBezTo>
                <a:cubicBezTo>
                  <a:pt x="485859" y="1231476"/>
                  <a:pt x="452160" y="1230176"/>
                  <a:pt x="452161" y="1230176"/>
                </a:cubicBezTo>
                <a:cubicBezTo>
                  <a:pt x="452161" y="1230176"/>
                  <a:pt x="408853" y="1204502"/>
                  <a:pt x="395601" y="1197466"/>
                </a:cubicBezTo>
                <a:cubicBezTo>
                  <a:pt x="337814" y="1166756"/>
                  <a:pt x="295114" y="1168749"/>
                  <a:pt x="295118" y="1168749"/>
                </a:cubicBezTo>
                <a:close/>
                <a:moveTo>
                  <a:pt x="563531" y="1161193"/>
                </a:moveTo>
                <a:cubicBezTo>
                  <a:pt x="562279" y="1162175"/>
                  <a:pt x="560381" y="1163475"/>
                  <a:pt x="558652" y="1164754"/>
                </a:cubicBezTo>
                <a:cubicBezTo>
                  <a:pt x="562502" y="1167316"/>
                  <a:pt x="565944" y="1169857"/>
                  <a:pt x="568037" y="1172888"/>
                </a:cubicBezTo>
                <a:cubicBezTo>
                  <a:pt x="572239" y="1179002"/>
                  <a:pt x="579419" y="1189764"/>
                  <a:pt x="579424" y="1189764"/>
                </a:cubicBezTo>
                <a:cubicBezTo>
                  <a:pt x="579424" y="1189764"/>
                  <a:pt x="581206" y="1194837"/>
                  <a:pt x="594441" y="1194356"/>
                </a:cubicBezTo>
                <a:cubicBezTo>
                  <a:pt x="599422" y="1194173"/>
                  <a:pt x="601476" y="1193740"/>
                  <a:pt x="606954" y="1193171"/>
                </a:cubicBezTo>
                <a:cubicBezTo>
                  <a:pt x="593599" y="1183440"/>
                  <a:pt x="577454" y="1171387"/>
                  <a:pt x="563531" y="1161193"/>
                </a:cubicBezTo>
                <a:close/>
                <a:moveTo>
                  <a:pt x="288236" y="1132930"/>
                </a:moveTo>
                <a:cubicBezTo>
                  <a:pt x="288234" y="1132930"/>
                  <a:pt x="278343" y="1140727"/>
                  <a:pt x="274721" y="1144173"/>
                </a:cubicBezTo>
                <a:cubicBezTo>
                  <a:pt x="272340" y="1146445"/>
                  <a:pt x="267576" y="1149584"/>
                  <a:pt x="263084" y="1152615"/>
                </a:cubicBezTo>
                <a:cubicBezTo>
                  <a:pt x="268863" y="1152173"/>
                  <a:pt x="275334" y="1151317"/>
                  <a:pt x="282104" y="1149064"/>
                </a:cubicBezTo>
                <a:cubicBezTo>
                  <a:pt x="286352" y="1147639"/>
                  <a:pt x="284987" y="1148102"/>
                  <a:pt x="288110" y="1147138"/>
                </a:cubicBezTo>
                <a:cubicBezTo>
                  <a:pt x="288163" y="1140776"/>
                  <a:pt x="288236" y="1132930"/>
                  <a:pt x="288236" y="1132930"/>
                </a:cubicBezTo>
                <a:close/>
                <a:moveTo>
                  <a:pt x="292366" y="1132776"/>
                </a:moveTo>
                <a:cubicBezTo>
                  <a:pt x="292190" y="1135356"/>
                  <a:pt x="291998" y="1140303"/>
                  <a:pt x="291739" y="1146098"/>
                </a:cubicBezTo>
                <a:cubicBezTo>
                  <a:pt x="298001" y="1144251"/>
                  <a:pt x="307133" y="1141507"/>
                  <a:pt x="307131" y="1141507"/>
                </a:cubicBezTo>
                <a:close/>
                <a:moveTo>
                  <a:pt x="277725" y="1105986"/>
                </a:moveTo>
                <a:cubicBezTo>
                  <a:pt x="271539" y="1106293"/>
                  <a:pt x="252824" y="1107026"/>
                  <a:pt x="252822" y="1107026"/>
                </a:cubicBezTo>
                <a:lnTo>
                  <a:pt x="227045" y="1124044"/>
                </a:lnTo>
                <a:lnTo>
                  <a:pt x="207024" y="1125825"/>
                </a:lnTo>
                <a:cubicBezTo>
                  <a:pt x="207024" y="1125825"/>
                  <a:pt x="205259" y="1126990"/>
                  <a:pt x="205021" y="1127153"/>
                </a:cubicBezTo>
                <a:cubicBezTo>
                  <a:pt x="209097" y="1128309"/>
                  <a:pt x="213222" y="1129330"/>
                  <a:pt x="214782" y="1129820"/>
                </a:cubicBezTo>
                <a:cubicBezTo>
                  <a:pt x="220566" y="1131640"/>
                  <a:pt x="247074" y="1152615"/>
                  <a:pt x="247066" y="1152615"/>
                </a:cubicBezTo>
                <a:cubicBezTo>
                  <a:pt x="247066" y="1152615"/>
                  <a:pt x="251458" y="1152875"/>
                  <a:pt x="256201" y="1152905"/>
                </a:cubicBezTo>
                <a:cubicBezTo>
                  <a:pt x="259020" y="1151355"/>
                  <a:pt x="263636" y="1149064"/>
                  <a:pt x="270841" y="1143587"/>
                </a:cubicBezTo>
                <a:cubicBezTo>
                  <a:pt x="277086" y="1138840"/>
                  <a:pt x="282399" y="1133700"/>
                  <a:pt x="286609" y="1129377"/>
                </a:cubicBezTo>
                <a:lnTo>
                  <a:pt x="285983" y="1128935"/>
                </a:lnTo>
                <a:cubicBezTo>
                  <a:pt x="285983" y="1128935"/>
                  <a:pt x="280983" y="1115158"/>
                  <a:pt x="277725" y="1105986"/>
                </a:cubicBezTo>
                <a:close/>
                <a:moveTo>
                  <a:pt x="299498" y="1101846"/>
                </a:moveTo>
                <a:cubicBezTo>
                  <a:pt x="299498" y="1101846"/>
                  <a:pt x="296476" y="1102471"/>
                  <a:pt x="295368" y="1102731"/>
                </a:cubicBezTo>
                <a:cubicBezTo>
                  <a:pt x="296435" y="1104532"/>
                  <a:pt x="297199" y="1106303"/>
                  <a:pt x="298371" y="1108064"/>
                </a:cubicBezTo>
                <a:cubicBezTo>
                  <a:pt x="299016" y="1105071"/>
                  <a:pt x="299500" y="1101846"/>
                  <a:pt x="299498" y="1101846"/>
                </a:cubicBezTo>
                <a:close/>
                <a:moveTo>
                  <a:pt x="649374" y="1097996"/>
                </a:moveTo>
                <a:cubicBezTo>
                  <a:pt x="639516" y="1101778"/>
                  <a:pt x="625602" y="1107170"/>
                  <a:pt x="625599" y="1107170"/>
                </a:cubicBezTo>
                <a:cubicBezTo>
                  <a:pt x="625599" y="1107170"/>
                  <a:pt x="621891" y="1109884"/>
                  <a:pt x="620719" y="1110721"/>
                </a:cubicBezTo>
                <a:cubicBezTo>
                  <a:pt x="629705" y="1118163"/>
                  <a:pt x="639776" y="1125970"/>
                  <a:pt x="647622" y="1132630"/>
                </a:cubicBezTo>
                <a:cubicBezTo>
                  <a:pt x="648233" y="1124959"/>
                  <a:pt x="648968" y="1111732"/>
                  <a:pt x="649374" y="1097996"/>
                </a:cubicBezTo>
                <a:close/>
                <a:moveTo>
                  <a:pt x="705934" y="1070021"/>
                </a:moveTo>
                <a:cubicBezTo>
                  <a:pt x="694674" y="1069394"/>
                  <a:pt x="685788" y="1071349"/>
                  <a:pt x="685789" y="1071349"/>
                </a:cubicBezTo>
                <a:cubicBezTo>
                  <a:pt x="685789" y="1071349"/>
                  <a:pt x="671471" y="1084450"/>
                  <a:pt x="663265" y="1090592"/>
                </a:cubicBezTo>
                <a:cubicBezTo>
                  <a:pt x="665097" y="1115371"/>
                  <a:pt x="666385" y="1140284"/>
                  <a:pt x="666768" y="1148168"/>
                </a:cubicBezTo>
                <a:cubicBezTo>
                  <a:pt x="670600" y="1151268"/>
                  <a:pt x="675478" y="1155485"/>
                  <a:pt x="678655" y="1157794"/>
                </a:cubicBezTo>
                <a:cubicBezTo>
                  <a:pt x="682833" y="1160827"/>
                  <a:pt x="688080" y="1165563"/>
                  <a:pt x="694047" y="1171262"/>
                </a:cubicBezTo>
                <a:cubicBezTo>
                  <a:pt x="704319" y="1159556"/>
                  <a:pt x="722579" y="1089554"/>
                  <a:pt x="722579" y="1089562"/>
                </a:cubicBezTo>
                <a:lnTo>
                  <a:pt x="740973" y="1076384"/>
                </a:lnTo>
                <a:cubicBezTo>
                  <a:pt x="740973" y="1076384"/>
                  <a:pt x="733950" y="1075450"/>
                  <a:pt x="717823" y="1071647"/>
                </a:cubicBezTo>
                <a:cubicBezTo>
                  <a:pt x="713791" y="1070694"/>
                  <a:pt x="709690" y="1070233"/>
                  <a:pt x="705934" y="1070021"/>
                </a:cubicBezTo>
                <a:close/>
                <a:moveTo>
                  <a:pt x="661513" y="1069134"/>
                </a:moveTo>
                <a:cubicBezTo>
                  <a:pt x="661924" y="1073534"/>
                  <a:pt x="662269" y="1078212"/>
                  <a:pt x="662639" y="1082902"/>
                </a:cubicBezTo>
                <a:lnTo>
                  <a:pt x="669270" y="1070907"/>
                </a:lnTo>
                <a:cubicBezTo>
                  <a:pt x="669270" y="1070907"/>
                  <a:pt x="662260" y="1069299"/>
                  <a:pt x="661513" y="1069134"/>
                </a:cubicBezTo>
                <a:close/>
                <a:moveTo>
                  <a:pt x="307506" y="1064841"/>
                </a:moveTo>
                <a:cubicBezTo>
                  <a:pt x="307507" y="1064841"/>
                  <a:pt x="300755" y="1066487"/>
                  <a:pt x="297370" y="1067498"/>
                </a:cubicBezTo>
                <a:cubicBezTo>
                  <a:pt x="293992" y="1068510"/>
                  <a:pt x="289488" y="1067950"/>
                  <a:pt x="289486" y="1067950"/>
                </a:cubicBezTo>
                <a:lnTo>
                  <a:pt x="280602" y="1072687"/>
                </a:lnTo>
                <a:cubicBezTo>
                  <a:pt x="283090" y="1078309"/>
                  <a:pt x="285585" y="1083036"/>
                  <a:pt x="288236" y="1089707"/>
                </a:cubicBezTo>
                <a:cubicBezTo>
                  <a:pt x="289398" y="1092624"/>
                  <a:pt x="291459" y="1095396"/>
                  <a:pt x="292990" y="1098294"/>
                </a:cubicBezTo>
                <a:cubicBezTo>
                  <a:pt x="297462" y="1096859"/>
                  <a:pt x="303003" y="1095329"/>
                  <a:pt x="303002" y="1095329"/>
                </a:cubicBezTo>
                <a:cubicBezTo>
                  <a:pt x="303002" y="1095329"/>
                  <a:pt x="311082" y="1087540"/>
                  <a:pt x="314139" y="1085115"/>
                </a:cubicBezTo>
                <a:cubicBezTo>
                  <a:pt x="317190" y="1082689"/>
                  <a:pt x="328652" y="1073418"/>
                  <a:pt x="328654" y="1073428"/>
                </a:cubicBezTo>
                <a:cubicBezTo>
                  <a:pt x="328654" y="1073418"/>
                  <a:pt x="322449" y="1071801"/>
                  <a:pt x="319644" y="1071061"/>
                </a:cubicBezTo>
                <a:cubicBezTo>
                  <a:pt x="316837" y="1070309"/>
                  <a:pt x="310381" y="1066026"/>
                  <a:pt x="310384" y="1066026"/>
                </a:cubicBezTo>
                <a:cubicBezTo>
                  <a:pt x="310383" y="1066026"/>
                  <a:pt x="308718" y="1066362"/>
                  <a:pt x="306756" y="1068981"/>
                </a:cubicBezTo>
                <a:cubicBezTo>
                  <a:pt x="304788" y="1071609"/>
                  <a:pt x="300119" y="1075200"/>
                  <a:pt x="300124" y="1075200"/>
                </a:cubicBezTo>
                <a:lnTo>
                  <a:pt x="298496" y="1073871"/>
                </a:lnTo>
                <a:close/>
                <a:moveTo>
                  <a:pt x="786647" y="1062031"/>
                </a:moveTo>
                <a:cubicBezTo>
                  <a:pt x="781428" y="1063426"/>
                  <a:pt x="775242" y="1064813"/>
                  <a:pt x="772132" y="1066468"/>
                </a:cubicBezTo>
                <a:cubicBezTo>
                  <a:pt x="758032" y="1073948"/>
                  <a:pt x="734835" y="1100248"/>
                  <a:pt x="726959" y="1124930"/>
                </a:cubicBezTo>
                <a:cubicBezTo>
                  <a:pt x="719690" y="1147716"/>
                  <a:pt x="713820" y="1163330"/>
                  <a:pt x="701305" y="1178512"/>
                </a:cubicBezTo>
                <a:cubicBezTo>
                  <a:pt x="725445" y="1202452"/>
                  <a:pt x="757407" y="1236453"/>
                  <a:pt x="783519" y="1256813"/>
                </a:cubicBezTo>
                <a:lnTo>
                  <a:pt x="784269" y="1255340"/>
                </a:lnTo>
                <a:cubicBezTo>
                  <a:pt x="783926" y="1252693"/>
                  <a:pt x="785831" y="1129223"/>
                  <a:pt x="786647" y="1062031"/>
                </a:cubicBezTo>
                <a:close/>
                <a:moveTo>
                  <a:pt x="277725" y="1061579"/>
                </a:moveTo>
                <a:cubicBezTo>
                  <a:pt x="277402" y="1061588"/>
                  <a:pt x="276706" y="1061943"/>
                  <a:pt x="275973" y="1062175"/>
                </a:cubicBezTo>
                <a:cubicBezTo>
                  <a:pt x="277205" y="1064610"/>
                  <a:pt x="278416" y="1067701"/>
                  <a:pt x="279602" y="1070319"/>
                </a:cubicBezTo>
                <a:lnTo>
                  <a:pt x="286233" y="1066026"/>
                </a:lnTo>
                <a:cubicBezTo>
                  <a:pt x="286235" y="1066026"/>
                  <a:pt x="279074" y="1061569"/>
                  <a:pt x="277725" y="1061579"/>
                </a:cubicBezTo>
                <a:close/>
                <a:moveTo>
                  <a:pt x="401232" y="1038195"/>
                </a:moveTo>
                <a:cubicBezTo>
                  <a:pt x="395731" y="1041237"/>
                  <a:pt x="388340" y="1045301"/>
                  <a:pt x="388344" y="1045301"/>
                </a:cubicBezTo>
                <a:cubicBezTo>
                  <a:pt x="388344" y="1045301"/>
                  <a:pt x="344702" y="1067066"/>
                  <a:pt x="337663" y="1072245"/>
                </a:cubicBezTo>
                <a:cubicBezTo>
                  <a:pt x="333952" y="1074968"/>
                  <a:pt x="324981" y="1080600"/>
                  <a:pt x="318018" y="1086597"/>
                </a:cubicBezTo>
                <a:cubicBezTo>
                  <a:pt x="311009" y="1092624"/>
                  <a:pt x="305874" y="1098880"/>
                  <a:pt x="305879" y="1098880"/>
                </a:cubicBezTo>
                <a:cubicBezTo>
                  <a:pt x="305881" y="1098880"/>
                  <a:pt x="303070" y="1105657"/>
                  <a:pt x="300999" y="1111761"/>
                </a:cubicBezTo>
                <a:cubicBezTo>
                  <a:pt x="313679" y="1129368"/>
                  <a:pt x="330643" y="1144395"/>
                  <a:pt x="342044" y="1149208"/>
                </a:cubicBezTo>
                <a:cubicBezTo>
                  <a:pt x="358057" y="1155976"/>
                  <a:pt x="404265" y="1154801"/>
                  <a:pt x="420629" y="1172590"/>
                </a:cubicBezTo>
                <a:cubicBezTo>
                  <a:pt x="436990" y="1190391"/>
                  <a:pt x="434664" y="1195608"/>
                  <a:pt x="464300" y="1200421"/>
                </a:cubicBezTo>
                <a:cubicBezTo>
                  <a:pt x="493932" y="1205234"/>
                  <a:pt x="515565" y="1211655"/>
                  <a:pt x="537754" y="1204272"/>
                </a:cubicBezTo>
                <a:cubicBezTo>
                  <a:pt x="559939" y="1196878"/>
                  <a:pt x="569161" y="1189909"/>
                  <a:pt x="569162" y="1189909"/>
                </a:cubicBezTo>
                <a:cubicBezTo>
                  <a:pt x="569162" y="1189909"/>
                  <a:pt x="564790" y="1176470"/>
                  <a:pt x="552645" y="1169193"/>
                </a:cubicBezTo>
                <a:cubicBezTo>
                  <a:pt x="537330" y="1180263"/>
                  <a:pt x="517729" y="1194356"/>
                  <a:pt x="517733" y="1194356"/>
                </a:cubicBezTo>
                <a:lnTo>
                  <a:pt x="512602" y="1190651"/>
                </a:lnTo>
                <a:cubicBezTo>
                  <a:pt x="512602" y="1190651"/>
                  <a:pt x="529142" y="1178261"/>
                  <a:pt x="546138" y="1165342"/>
                </a:cubicBezTo>
                <a:cubicBezTo>
                  <a:pt x="533740" y="1159411"/>
                  <a:pt x="529033" y="1153184"/>
                  <a:pt x="519609" y="1146397"/>
                </a:cubicBezTo>
                <a:cubicBezTo>
                  <a:pt x="509365" y="1139013"/>
                  <a:pt x="486352" y="1134989"/>
                  <a:pt x="477189" y="1131746"/>
                </a:cubicBezTo>
                <a:cubicBezTo>
                  <a:pt x="468029" y="1128502"/>
                  <a:pt x="451137" y="1123928"/>
                  <a:pt x="438898" y="1128193"/>
                </a:cubicBezTo>
                <a:cubicBezTo>
                  <a:pt x="426661" y="1132448"/>
                  <a:pt x="401197" y="1129301"/>
                  <a:pt x="396852" y="1127453"/>
                </a:cubicBezTo>
                <a:cubicBezTo>
                  <a:pt x="392507" y="1125604"/>
                  <a:pt x="385461" y="1118721"/>
                  <a:pt x="385465" y="1118721"/>
                </a:cubicBezTo>
                <a:lnTo>
                  <a:pt x="386592" y="1116940"/>
                </a:lnTo>
                <a:cubicBezTo>
                  <a:pt x="386592" y="1116940"/>
                  <a:pt x="394715" y="1124266"/>
                  <a:pt x="397979" y="1125084"/>
                </a:cubicBezTo>
                <a:cubicBezTo>
                  <a:pt x="401243" y="1125893"/>
                  <a:pt x="430724" y="1128058"/>
                  <a:pt x="436395" y="1126711"/>
                </a:cubicBezTo>
                <a:cubicBezTo>
                  <a:pt x="442067" y="1125354"/>
                  <a:pt x="465784" y="1123553"/>
                  <a:pt x="473936" y="1125671"/>
                </a:cubicBezTo>
                <a:cubicBezTo>
                  <a:pt x="482088" y="1127789"/>
                  <a:pt x="493618" y="1131013"/>
                  <a:pt x="499714" y="1130850"/>
                </a:cubicBezTo>
                <a:cubicBezTo>
                  <a:pt x="505806" y="1130696"/>
                  <a:pt x="513485" y="1129214"/>
                  <a:pt x="518233" y="1134999"/>
                </a:cubicBezTo>
                <a:cubicBezTo>
                  <a:pt x="522986" y="1140776"/>
                  <a:pt x="535252" y="1151875"/>
                  <a:pt x="535252" y="1151875"/>
                </a:cubicBezTo>
                <a:lnTo>
                  <a:pt x="534501" y="1140034"/>
                </a:lnTo>
                <a:cubicBezTo>
                  <a:pt x="534501" y="1140034"/>
                  <a:pt x="539759" y="1149362"/>
                  <a:pt x="546890" y="1156168"/>
                </a:cubicBezTo>
                <a:cubicBezTo>
                  <a:pt x="548615" y="1157813"/>
                  <a:pt x="550590" y="1158941"/>
                  <a:pt x="552519" y="1160307"/>
                </a:cubicBezTo>
                <a:cubicBezTo>
                  <a:pt x="554431" y="1158834"/>
                  <a:pt x="555383" y="1157988"/>
                  <a:pt x="557150" y="1156610"/>
                </a:cubicBezTo>
                <a:cubicBezTo>
                  <a:pt x="549225" y="1150787"/>
                  <a:pt x="546189" y="1148698"/>
                  <a:pt x="534501" y="1140034"/>
                </a:cubicBezTo>
                <a:cubicBezTo>
                  <a:pt x="484572" y="1102991"/>
                  <a:pt x="432222" y="1063532"/>
                  <a:pt x="401232" y="1038195"/>
                </a:cubicBezTo>
                <a:close/>
                <a:moveTo>
                  <a:pt x="496335" y="1027982"/>
                </a:moveTo>
                <a:cubicBezTo>
                  <a:pt x="507599" y="1036308"/>
                  <a:pt x="518428" y="1043615"/>
                  <a:pt x="527869" y="1047813"/>
                </a:cubicBezTo>
                <a:cubicBezTo>
                  <a:pt x="558436" y="1061414"/>
                  <a:pt x="588369" y="1084219"/>
                  <a:pt x="615713" y="1106582"/>
                </a:cubicBezTo>
                <a:cubicBezTo>
                  <a:pt x="616710" y="1105716"/>
                  <a:pt x="621223" y="1101702"/>
                  <a:pt x="621218" y="1101691"/>
                </a:cubicBezTo>
                <a:lnTo>
                  <a:pt x="649499" y="1091036"/>
                </a:lnTo>
                <a:cubicBezTo>
                  <a:pt x="649566" y="1086010"/>
                  <a:pt x="649813" y="1080734"/>
                  <a:pt x="649625" y="1076085"/>
                </a:cubicBezTo>
                <a:cubicBezTo>
                  <a:pt x="649517" y="1073370"/>
                  <a:pt x="648921" y="1069520"/>
                  <a:pt x="648624" y="1066314"/>
                </a:cubicBezTo>
                <a:cubicBezTo>
                  <a:pt x="624392" y="1061068"/>
                  <a:pt x="563181" y="1047813"/>
                  <a:pt x="545387" y="1043374"/>
                </a:cubicBezTo>
                <a:cubicBezTo>
                  <a:pt x="533882" y="1040506"/>
                  <a:pt x="514538" y="1033911"/>
                  <a:pt x="496335" y="1027982"/>
                </a:cubicBezTo>
                <a:close/>
                <a:moveTo>
                  <a:pt x="1444605" y="1022505"/>
                </a:moveTo>
                <a:cubicBezTo>
                  <a:pt x="1444605" y="1022505"/>
                  <a:pt x="1401912" y="1020522"/>
                  <a:pt x="1344125" y="1051220"/>
                </a:cubicBezTo>
                <a:cubicBezTo>
                  <a:pt x="1330870" y="1058257"/>
                  <a:pt x="1287435" y="1083930"/>
                  <a:pt x="1287435" y="1083930"/>
                </a:cubicBezTo>
                <a:cubicBezTo>
                  <a:pt x="1287435" y="1083930"/>
                  <a:pt x="1253741" y="1085230"/>
                  <a:pt x="1249640" y="1088079"/>
                </a:cubicBezTo>
                <a:cubicBezTo>
                  <a:pt x="1244077" y="1091949"/>
                  <a:pt x="1246898" y="1098880"/>
                  <a:pt x="1246898" y="1098880"/>
                </a:cubicBezTo>
                <a:cubicBezTo>
                  <a:pt x="1246898" y="1098880"/>
                  <a:pt x="1233199" y="1092488"/>
                  <a:pt x="1214110" y="1089263"/>
                </a:cubicBezTo>
                <a:cubicBezTo>
                  <a:pt x="1192864" y="1085673"/>
                  <a:pt x="1165303" y="1085096"/>
                  <a:pt x="1149661" y="1083930"/>
                </a:cubicBezTo>
                <a:cubicBezTo>
                  <a:pt x="1119972" y="1081736"/>
                  <a:pt x="1102356" y="1089263"/>
                  <a:pt x="1102365" y="1089263"/>
                </a:cubicBezTo>
                <a:lnTo>
                  <a:pt x="1078964" y="1088379"/>
                </a:lnTo>
                <a:cubicBezTo>
                  <a:pt x="1070483" y="1097466"/>
                  <a:pt x="994269" y="1179301"/>
                  <a:pt x="950699" y="1243201"/>
                </a:cubicBezTo>
                <a:cubicBezTo>
                  <a:pt x="929121" y="1274843"/>
                  <a:pt x="915378" y="1313974"/>
                  <a:pt x="905901" y="1351402"/>
                </a:cubicBezTo>
                <a:cubicBezTo>
                  <a:pt x="919299" y="1435741"/>
                  <a:pt x="929300" y="1473216"/>
                  <a:pt x="929300" y="1473216"/>
                </a:cubicBezTo>
                <a:lnTo>
                  <a:pt x="929300" y="1607168"/>
                </a:lnTo>
                <a:lnTo>
                  <a:pt x="1007381" y="1569134"/>
                </a:lnTo>
                <a:cubicBezTo>
                  <a:pt x="1007391" y="1569134"/>
                  <a:pt x="1007294" y="1578134"/>
                  <a:pt x="1010134" y="1589561"/>
                </a:cubicBezTo>
                <a:cubicBezTo>
                  <a:pt x="1010963" y="1592863"/>
                  <a:pt x="936147" y="1634016"/>
                  <a:pt x="932305" y="1659863"/>
                </a:cubicBezTo>
                <a:cubicBezTo>
                  <a:pt x="926001" y="1702258"/>
                  <a:pt x="937685" y="1779462"/>
                  <a:pt x="937685" y="1779462"/>
                </a:cubicBezTo>
                <a:cubicBezTo>
                  <a:pt x="937685" y="1779462"/>
                  <a:pt x="975960" y="1736105"/>
                  <a:pt x="989865" y="1723812"/>
                </a:cubicBezTo>
                <a:cubicBezTo>
                  <a:pt x="1003772" y="1711520"/>
                  <a:pt x="1010394" y="1673302"/>
                  <a:pt x="1015516" y="1657196"/>
                </a:cubicBezTo>
                <a:cubicBezTo>
                  <a:pt x="1020627" y="1641159"/>
                  <a:pt x="1018403" y="1628510"/>
                  <a:pt x="1018393" y="1628337"/>
                </a:cubicBezTo>
                <a:lnTo>
                  <a:pt x="1017894" y="1622860"/>
                </a:lnTo>
                <a:cubicBezTo>
                  <a:pt x="1017894" y="1622860"/>
                  <a:pt x="1014649" y="1614849"/>
                  <a:pt x="1011636" y="1606426"/>
                </a:cubicBezTo>
                <a:cubicBezTo>
                  <a:pt x="1012377" y="1605262"/>
                  <a:pt x="1013417" y="1603953"/>
                  <a:pt x="1014263" y="1602731"/>
                </a:cubicBezTo>
                <a:cubicBezTo>
                  <a:pt x="1016497" y="1609123"/>
                  <a:pt x="1023525" y="1618720"/>
                  <a:pt x="1023525" y="1618720"/>
                </a:cubicBezTo>
                <a:cubicBezTo>
                  <a:pt x="1023525" y="1618720"/>
                  <a:pt x="1041314" y="1619779"/>
                  <a:pt x="1050805" y="1599620"/>
                </a:cubicBezTo>
                <a:cubicBezTo>
                  <a:pt x="1060298" y="1579463"/>
                  <a:pt x="1077587" y="1532571"/>
                  <a:pt x="1077587" y="1532571"/>
                </a:cubicBezTo>
                <a:cubicBezTo>
                  <a:pt x="1077587" y="1532571"/>
                  <a:pt x="1110057" y="1489542"/>
                  <a:pt x="1110124" y="1465371"/>
                </a:cubicBezTo>
                <a:cubicBezTo>
                  <a:pt x="1110164" y="1450738"/>
                  <a:pt x="1096061" y="1400267"/>
                  <a:pt x="1079589" y="1346367"/>
                </a:cubicBezTo>
                <a:cubicBezTo>
                  <a:pt x="1077693" y="1340159"/>
                  <a:pt x="1034297" y="1355071"/>
                  <a:pt x="1034787" y="1348438"/>
                </a:cubicBezTo>
                <a:cubicBezTo>
                  <a:pt x="1035288" y="1341698"/>
                  <a:pt x="1033527" y="1345877"/>
                  <a:pt x="1032286" y="1340592"/>
                </a:cubicBezTo>
                <a:cubicBezTo>
                  <a:pt x="1030716" y="1333930"/>
                  <a:pt x="1076951" y="1335971"/>
                  <a:pt x="1075459" y="1329195"/>
                </a:cubicBezTo>
                <a:cubicBezTo>
                  <a:pt x="1061963" y="1268143"/>
                  <a:pt x="1028655" y="1188436"/>
                  <a:pt x="1028655" y="1188436"/>
                </a:cubicBezTo>
                <a:lnTo>
                  <a:pt x="1048179" y="1188724"/>
                </a:lnTo>
                <a:lnTo>
                  <a:pt x="1126383" y="1441545"/>
                </a:lnTo>
                <a:cubicBezTo>
                  <a:pt x="1126383" y="1441545"/>
                  <a:pt x="1156313" y="1404955"/>
                  <a:pt x="1160672" y="1341188"/>
                </a:cubicBezTo>
                <a:cubicBezTo>
                  <a:pt x="1165034" y="1277413"/>
                  <a:pt x="1143904" y="1186356"/>
                  <a:pt x="1143904" y="1186356"/>
                </a:cubicBezTo>
                <a:lnTo>
                  <a:pt x="1166554" y="1187694"/>
                </a:lnTo>
                <a:cubicBezTo>
                  <a:pt x="1166554" y="1187694"/>
                  <a:pt x="1186848" y="1298129"/>
                  <a:pt x="1179570" y="1351989"/>
                </a:cubicBezTo>
                <a:cubicBezTo>
                  <a:pt x="1178347" y="1361028"/>
                  <a:pt x="1174823" y="1373264"/>
                  <a:pt x="1170435" y="1386481"/>
                </a:cubicBezTo>
                <a:cubicBezTo>
                  <a:pt x="1180205" y="1379233"/>
                  <a:pt x="1191083" y="1371233"/>
                  <a:pt x="1191083" y="1371233"/>
                </a:cubicBezTo>
                <a:cubicBezTo>
                  <a:pt x="1191083" y="1371233"/>
                  <a:pt x="1196137" y="1355041"/>
                  <a:pt x="1205599" y="1342218"/>
                </a:cubicBezTo>
                <a:cubicBezTo>
                  <a:pt x="1215053" y="1329406"/>
                  <a:pt x="1226499" y="1310692"/>
                  <a:pt x="1226499" y="1310692"/>
                </a:cubicBezTo>
                <a:cubicBezTo>
                  <a:pt x="1226499" y="1310692"/>
                  <a:pt x="1238340" y="1269607"/>
                  <a:pt x="1243768" y="1250748"/>
                </a:cubicBezTo>
                <a:cubicBezTo>
                  <a:pt x="1249188" y="1231890"/>
                  <a:pt x="1258401" y="1206043"/>
                  <a:pt x="1258401" y="1206043"/>
                </a:cubicBezTo>
                <a:cubicBezTo>
                  <a:pt x="1258410" y="1206043"/>
                  <a:pt x="1271003" y="1200748"/>
                  <a:pt x="1281052" y="1190651"/>
                </a:cubicBezTo>
                <a:cubicBezTo>
                  <a:pt x="1291564" y="1180099"/>
                  <a:pt x="1298697" y="1171706"/>
                  <a:pt x="1298697" y="1171706"/>
                </a:cubicBezTo>
                <a:lnTo>
                  <a:pt x="1311963" y="1174226"/>
                </a:lnTo>
                <a:cubicBezTo>
                  <a:pt x="1311963" y="1174226"/>
                  <a:pt x="1279579" y="1212742"/>
                  <a:pt x="1273419" y="1225285"/>
                </a:cubicBezTo>
                <a:cubicBezTo>
                  <a:pt x="1267440" y="1237483"/>
                  <a:pt x="1255398" y="1276855"/>
                  <a:pt x="1248765" y="1301220"/>
                </a:cubicBezTo>
                <a:cubicBezTo>
                  <a:pt x="1245039" y="1314938"/>
                  <a:pt x="1238513" y="1335855"/>
                  <a:pt x="1238513" y="1335855"/>
                </a:cubicBezTo>
                <a:cubicBezTo>
                  <a:pt x="1238513" y="1335855"/>
                  <a:pt x="1228492" y="1361827"/>
                  <a:pt x="1238012" y="1365756"/>
                </a:cubicBezTo>
                <a:cubicBezTo>
                  <a:pt x="1247524" y="1369683"/>
                  <a:pt x="1268490" y="1360539"/>
                  <a:pt x="1287560" y="1354357"/>
                </a:cubicBezTo>
                <a:cubicBezTo>
                  <a:pt x="1306630" y="1348187"/>
                  <a:pt x="1331638" y="1330195"/>
                  <a:pt x="1342623" y="1320020"/>
                </a:cubicBezTo>
                <a:cubicBezTo>
                  <a:pt x="1353606" y="1309844"/>
                  <a:pt x="1384161" y="1279318"/>
                  <a:pt x="1384161" y="1279318"/>
                </a:cubicBezTo>
                <a:cubicBezTo>
                  <a:pt x="1384161" y="1279318"/>
                  <a:pt x="1404405" y="1258218"/>
                  <a:pt x="1407063" y="1261106"/>
                </a:cubicBezTo>
                <a:cubicBezTo>
                  <a:pt x="1409729" y="1264004"/>
                  <a:pt x="1396243" y="1277009"/>
                  <a:pt x="1390293" y="1284786"/>
                </a:cubicBezTo>
                <a:cubicBezTo>
                  <a:pt x="1384354" y="1292575"/>
                  <a:pt x="1351633" y="1324448"/>
                  <a:pt x="1338619" y="1335855"/>
                </a:cubicBezTo>
                <a:cubicBezTo>
                  <a:pt x="1325603" y="1347263"/>
                  <a:pt x="1298524" y="1364870"/>
                  <a:pt x="1302576" y="1369607"/>
                </a:cubicBezTo>
                <a:cubicBezTo>
                  <a:pt x="1306630" y="1374333"/>
                  <a:pt x="1332881" y="1381119"/>
                  <a:pt x="1343624" y="1383372"/>
                </a:cubicBezTo>
                <a:cubicBezTo>
                  <a:pt x="1354358" y="1385614"/>
                  <a:pt x="1374535" y="1389590"/>
                  <a:pt x="1374535" y="1389590"/>
                </a:cubicBezTo>
                <a:cubicBezTo>
                  <a:pt x="1374525" y="1389590"/>
                  <a:pt x="1379040" y="1381677"/>
                  <a:pt x="1383286" y="1376113"/>
                </a:cubicBezTo>
                <a:cubicBezTo>
                  <a:pt x="1387530" y="1370559"/>
                  <a:pt x="1393673" y="1358950"/>
                  <a:pt x="1393673" y="1358950"/>
                </a:cubicBezTo>
                <a:cubicBezTo>
                  <a:pt x="1393673" y="1358950"/>
                  <a:pt x="1403415" y="1349341"/>
                  <a:pt x="1408940" y="1338079"/>
                </a:cubicBezTo>
                <a:cubicBezTo>
                  <a:pt x="1414464" y="1326817"/>
                  <a:pt x="1422329" y="1307438"/>
                  <a:pt x="1422329" y="1307438"/>
                </a:cubicBezTo>
                <a:cubicBezTo>
                  <a:pt x="1422329" y="1307438"/>
                  <a:pt x="1449515" y="1274651"/>
                  <a:pt x="1452616" y="1265553"/>
                </a:cubicBezTo>
                <a:cubicBezTo>
                  <a:pt x="1455715" y="1256447"/>
                  <a:pt x="1474015" y="1210778"/>
                  <a:pt x="1474015" y="1210778"/>
                </a:cubicBezTo>
                <a:cubicBezTo>
                  <a:pt x="1474015" y="1210778"/>
                  <a:pt x="1463762" y="1262087"/>
                  <a:pt x="1454867" y="1279020"/>
                </a:cubicBezTo>
                <a:cubicBezTo>
                  <a:pt x="1445973" y="1295953"/>
                  <a:pt x="1424707" y="1322831"/>
                  <a:pt x="1424707" y="1322831"/>
                </a:cubicBezTo>
                <a:cubicBezTo>
                  <a:pt x="1424707" y="1322831"/>
                  <a:pt x="1418691" y="1335384"/>
                  <a:pt x="1409816" y="1351691"/>
                </a:cubicBezTo>
                <a:cubicBezTo>
                  <a:pt x="1400950" y="1368009"/>
                  <a:pt x="1385037" y="1391805"/>
                  <a:pt x="1385037" y="1391805"/>
                </a:cubicBezTo>
                <a:cubicBezTo>
                  <a:pt x="1385037" y="1391805"/>
                  <a:pt x="1396415" y="1391121"/>
                  <a:pt x="1404183" y="1389292"/>
                </a:cubicBezTo>
                <a:cubicBezTo>
                  <a:pt x="1411953" y="1387462"/>
                  <a:pt x="1431562" y="1383573"/>
                  <a:pt x="1442978" y="1378039"/>
                </a:cubicBezTo>
                <a:cubicBezTo>
                  <a:pt x="1454396" y="1372503"/>
                  <a:pt x="1483825" y="1363021"/>
                  <a:pt x="1491534" y="1361317"/>
                </a:cubicBezTo>
                <a:cubicBezTo>
                  <a:pt x="1499245" y="1359614"/>
                  <a:pt x="1508121" y="1357881"/>
                  <a:pt x="1513176" y="1354800"/>
                </a:cubicBezTo>
                <a:cubicBezTo>
                  <a:pt x="1518239" y="1351730"/>
                  <a:pt x="1539706" y="1337194"/>
                  <a:pt x="1539706" y="1337194"/>
                </a:cubicBezTo>
                <a:cubicBezTo>
                  <a:pt x="1539706" y="1337194"/>
                  <a:pt x="1524870" y="1357428"/>
                  <a:pt x="1515303" y="1362799"/>
                </a:cubicBezTo>
                <a:cubicBezTo>
                  <a:pt x="1505744" y="1368162"/>
                  <a:pt x="1497032" y="1368874"/>
                  <a:pt x="1487404" y="1370193"/>
                </a:cubicBezTo>
                <a:cubicBezTo>
                  <a:pt x="1477769" y="1371522"/>
                  <a:pt x="1461346" y="1381235"/>
                  <a:pt x="1457996" y="1381302"/>
                </a:cubicBezTo>
                <a:cubicBezTo>
                  <a:pt x="1448418" y="1381484"/>
                  <a:pt x="1438146" y="1387618"/>
                  <a:pt x="1428962" y="1390620"/>
                </a:cubicBezTo>
                <a:cubicBezTo>
                  <a:pt x="1419778" y="1393625"/>
                  <a:pt x="1404309" y="1400246"/>
                  <a:pt x="1404309" y="1400246"/>
                </a:cubicBezTo>
                <a:lnTo>
                  <a:pt x="1420577" y="1403645"/>
                </a:lnTo>
                <a:lnTo>
                  <a:pt x="1429589" y="1416525"/>
                </a:lnTo>
                <a:cubicBezTo>
                  <a:pt x="1429589" y="1416525"/>
                  <a:pt x="1402249" y="1406523"/>
                  <a:pt x="1383910" y="1403943"/>
                </a:cubicBezTo>
                <a:cubicBezTo>
                  <a:pt x="1370762" y="1402095"/>
                  <a:pt x="1322946" y="1393518"/>
                  <a:pt x="1302701" y="1390322"/>
                </a:cubicBezTo>
                <a:cubicBezTo>
                  <a:pt x="1282458" y="1387136"/>
                  <a:pt x="1255677" y="1390544"/>
                  <a:pt x="1231629" y="1392845"/>
                </a:cubicBezTo>
                <a:cubicBezTo>
                  <a:pt x="1209209" y="1394982"/>
                  <a:pt x="1170589" y="1417593"/>
                  <a:pt x="1153916" y="1429550"/>
                </a:cubicBezTo>
                <a:cubicBezTo>
                  <a:pt x="1132265" y="1482380"/>
                  <a:pt x="1105370" y="1537155"/>
                  <a:pt x="1105370" y="1537155"/>
                </a:cubicBezTo>
                <a:lnTo>
                  <a:pt x="1112252" y="1536422"/>
                </a:lnTo>
                <a:lnTo>
                  <a:pt x="1111001" y="1548552"/>
                </a:lnTo>
                <a:lnTo>
                  <a:pt x="1099238" y="1553886"/>
                </a:lnTo>
                <a:lnTo>
                  <a:pt x="1053058" y="1678663"/>
                </a:lnTo>
                <a:cubicBezTo>
                  <a:pt x="1058306" y="1676526"/>
                  <a:pt x="1077866" y="1668643"/>
                  <a:pt x="1091228" y="1662087"/>
                </a:cubicBezTo>
                <a:cubicBezTo>
                  <a:pt x="1106332" y="1654665"/>
                  <a:pt x="1120877" y="1647435"/>
                  <a:pt x="1120877" y="1647435"/>
                </a:cubicBezTo>
                <a:cubicBezTo>
                  <a:pt x="1120887" y="1647435"/>
                  <a:pt x="1128154" y="1632467"/>
                  <a:pt x="1139274" y="1621675"/>
                </a:cubicBezTo>
                <a:cubicBezTo>
                  <a:pt x="1150392" y="1610884"/>
                  <a:pt x="1164303" y="1594740"/>
                  <a:pt x="1164303" y="1594740"/>
                </a:cubicBezTo>
                <a:cubicBezTo>
                  <a:pt x="1164303" y="1594740"/>
                  <a:pt x="1181726" y="1556619"/>
                  <a:pt x="1189706" y="1539079"/>
                </a:cubicBezTo>
                <a:cubicBezTo>
                  <a:pt x="1197687" y="1521550"/>
                  <a:pt x="1210355" y="1497783"/>
                  <a:pt x="1210355" y="1497783"/>
                </a:cubicBezTo>
                <a:cubicBezTo>
                  <a:pt x="1210355" y="1497783"/>
                  <a:pt x="1223563" y="1494970"/>
                  <a:pt x="1234884" y="1486982"/>
                </a:cubicBezTo>
                <a:cubicBezTo>
                  <a:pt x="1246715" y="1478626"/>
                  <a:pt x="1254897" y="1471888"/>
                  <a:pt x="1254897" y="1471888"/>
                </a:cubicBezTo>
                <a:lnTo>
                  <a:pt x="1267662" y="1477066"/>
                </a:lnTo>
                <a:cubicBezTo>
                  <a:pt x="1267662" y="1477066"/>
                  <a:pt x="1230312" y="1508525"/>
                  <a:pt x="1222494" y="1519692"/>
                </a:cubicBezTo>
                <a:cubicBezTo>
                  <a:pt x="1214890" y="1530552"/>
                  <a:pt x="1197524" y="1566967"/>
                  <a:pt x="1187579" y="1589705"/>
                </a:cubicBezTo>
                <a:cubicBezTo>
                  <a:pt x="1181986" y="1602499"/>
                  <a:pt x="1172561" y="1621829"/>
                  <a:pt x="1172561" y="1621820"/>
                </a:cubicBezTo>
                <a:cubicBezTo>
                  <a:pt x="1172561" y="1621829"/>
                  <a:pt x="1158970" y="1645549"/>
                  <a:pt x="1167806" y="1651277"/>
                </a:cubicBezTo>
                <a:cubicBezTo>
                  <a:pt x="1176643" y="1657014"/>
                  <a:pt x="1198687" y="1652307"/>
                  <a:pt x="1218365" y="1649948"/>
                </a:cubicBezTo>
                <a:cubicBezTo>
                  <a:pt x="1238031" y="1647589"/>
                  <a:pt x="1265294" y="1634594"/>
                  <a:pt x="1277548" y="1626710"/>
                </a:cubicBezTo>
                <a:cubicBezTo>
                  <a:pt x="1289803" y="1618815"/>
                  <a:pt x="1324102" y="1594740"/>
                  <a:pt x="1324102" y="1594740"/>
                </a:cubicBezTo>
                <a:cubicBezTo>
                  <a:pt x="1324102" y="1594740"/>
                  <a:pt x="1347032" y="1577749"/>
                  <a:pt x="1349255" y="1581119"/>
                </a:cubicBezTo>
                <a:cubicBezTo>
                  <a:pt x="1351469" y="1584488"/>
                  <a:pt x="1336307" y="1594885"/>
                  <a:pt x="1329357" y="1601402"/>
                </a:cubicBezTo>
                <a:cubicBezTo>
                  <a:pt x="1322407" y="1607910"/>
                  <a:pt x="1285721" y="1632957"/>
                  <a:pt x="1271291" y="1641660"/>
                </a:cubicBezTo>
                <a:cubicBezTo>
                  <a:pt x="1256871" y="1650362"/>
                  <a:pt x="1227664" y="1662250"/>
                  <a:pt x="1231004" y="1667709"/>
                </a:cubicBezTo>
                <a:cubicBezTo>
                  <a:pt x="1234335" y="1673167"/>
                  <a:pt x="1259393" y="1685152"/>
                  <a:pt x="1269665" y="1689464"/>
                </a:cubicBezTo>
                <a:cubicBezTo>
                  <a:pt x="1279945" y="1693786"/>
                  <a:pt x="1299198" y="1701603"/>
                  <a:pt x="1299198" y="1701603"/>
                </a:cubicBezTo>
                <a:cubicBezTo>
                  <a:pt x="1299198" y="1701603"/>
                  <a:pt x="1304743" y="1694710"/>
                  <a:pt x="1309710" y="1690062"/>
                </a:cubicBezTo>
                <a:cubicBezTo>
                  <a:pt x="1314677" y="1685412"/>
                  <a:pt x="1322475" y="1675111"/>
                  <a:pt x="1322475" y="1675111"/>
                </a:cubicBezTo>
                <a:cubicBezTo>
                  <a:pt x="1322475" y="1675111"/>
                  <a:pt x="1333468" y="1667526"/>
                  <a:pt x="1340496" y="1657496"/>
                </a:cubicBezTo>
                <a:cubicBezTo>
                  <a:pt x="1347512" y="1647474"/>
                  <a:pt x="1357890" y="1629819"/>
                  <a:pt x="1357890" y="1629819"/>
                </a:cubicBezTo>
                <a:cubicBezTo>
                  <a:pt x="1357890" y="1629819"/>
                  <a:pt x="1389224" y="1602807"/>
                  <a:pt x="1393547" y="1594441"/>
                </a:cubicBezTo>
                <a:cubicBezTo>
                  <a:pt x="1397879" y="1586077"/>
                  <a:pt x="1422329" y="1544712"/>
                  <a:pt x="1422329" y="1544712"/>
                </a:cubicBezTo>
                <a:cubicBezTo>
                  <a:pt x="1422329" y="1544712"/>
                  <a:pt x="1405060" y="1593249"/>
                  <a:pt x="1393922" y="1608208"/>
                </a:cubicBezTo>
                <a:cubicBezTo>
                  <a:pt x="1382794" y="1623167"/>
                  <a:pt x="1358015" y="1645509"/>
                  <a:pt x="1358015" y="1645509"/>
                </a:cubicBezTo>
                <a:cubicBezTo>
                  <a:pt x="1358015" y="1645509"/>
                  <a:pt x="1350401" y="1656610"/>
                  <a:pt x="1339369" y="1670962"/>
                </a:cubicBezTo>
                <a:cubicBezTo>
                  <a:pt x="1328338" y="1685325"/>
                  <a:pt x="1309209" y="1705752"/>
                  <a:pt x="1309209" y="1705752"/>
                </a:cubicBezTo>
                <a:cubicBezTo>
                  <a:pt x="1309209" y="1705752"/>
                  <a:pt x="1320684" y="1707360"/>
                  <a:pt x="1328607" y="1707081"/>
                </a:cubicBezTo>
                <a:cubicBezTo>
                  <a:pt x="1336520" y="1706802"/>
                  <a:pt x="1356245" y="1706754"/>
                  <a:pt x="1368277" y="1703529"/>
                </a:cubicBezTo>
                <a:cubicBezTo>
                  <a:pt x="1380300" y="1700303"/>
                  <a:pt x="1410606" y="1696743"/>
                  <a:pt x="1418450" y="1696568"/>
                </a:cubicBezTo>
                <a:cubicBezTo>
                  <a:pt x="1426296" y="1696405"/>
                  <a:pt x="1435307" y="1696395"/>
                  <a:pt x="1440726" y="1694355"/>
                </a:cubicBezTo>
                <a:cubicBezTo>
                  <a:pt x="1446146" y="1692304"/>
                  <a:pt x="1469509" y="1682072"/>
                  <a:pt x="1469509" y="1682072"/>
                </a:cubicBezTo>
                <a:cubicBezTo>
                  <a:pt x="1469509" y="1682062"/>
                  <a:pt x="1452037" y="1699216"/>
                  <a:pt x="1441853" y="1702643"/>
                </a:cubicBezTo>
                <a:cubicBezTo>
                  <a:pt x="1431668" y="1706061"/>
                  <a:pt x="1423003" y="1704991"/>
                  <a:pt x="1413320" y="1704414"/>
                </a:cubicBezTo>
                <a:cubicBezTo>
                  <a:pt x="1403635" y="1703837"/>
                  <a:pt x="1385981" y="1710191"/>
                  <a:pt x="1382659" y="1709593"/>
                </a:cubicBezTo>
                <a:cubicBezTo>
                  <a:pt x="1373197" y="1707910"/>
                  <a:pt x="1362232" y="1711981"/>
                  <a:pt x="1352760" y="1713146"/>
                </a:cubicBezTo>
                <a:cubicBezTo>
                  <a:pt x="1343278" y="1714319"/>
                  <a:pt x="1327104" y="1717882"/>
                  <a:pt x="1327104" y="1717882"/>
                </a:cubicBezTo>
                <a:lnTo>
                  <a:pt x="1342623" y="1724255"/>
                </a:lnTo>
                <a:lnTo>
                  <a:pt x="1349756" y="1738906"/>
                </a:lnTo>
                <a:cubicBezTo>
                  <a:pt x="1349756" y="1738906"/>
                  <a:pt x="1324178" y="1723571"/>
                  <a:pt x="1306457" y="1717439"/>
                </a:cubicBezTo>
                <a:cubicBezTo>
                  <a:pt x="1293739" y="1713049"/>
                  <a:pt x="1247888" y="1695394"/>
                  <a:pt x="1228376" y="1688280"/>
                </a:cubicBezTo>
                <a:cubicBezTo>
                  <a:pt x="1208854" y="1681176"/>
                  <a:pt x="1181832" y="1679174"/>
                  <a:pt x="1157795" y="1676739"/>
                </a:cubicBezTo>
                <a:cubicBezTo>
                  <a:pt x="1133757" y="1674302"/>
                  <a:pt x="1087002" y="1691641"/>
                  <a:pt x="1071580" y="1699679"/>
                </a:cubicBezTo>
                <a:cubicBezTo>
                  <a:pt x="1061703" y="1704818"/>
                  <a:pt x="1048621" y="1714021"/>
                  <a:pt x="1038541" y="1721290"/>
                </a:cubicBezTo>
                <a:cubicBezTo>
                  <a:pt x="1037907" y="1723898"/>
                  <a:pt x="1021176" y="1792438"/>
                  <a:pt x="992118" y="1911787"/>
                </a:cubicBezTo>
                <a:cubicBezTo>
                  <a:pt x="992641" y="1912135"/>
                  <a:pt x="993654" y="1912818"/>
                  <a:pt x="994115" y="1913116"/>
                </a:cubicBezTo>
                <a:cubicBezTo>
                  <a:pt x="1044616" y="1945828"/>
                  <a:pt x="1083468" y="1947752"/>
                  <a:pt x="1083468" y="1947752"/>
                </a:cubicBezTo>
                <a:cubicBezTo>
                  <a:pt x="1083468" y="1947752"/>
                  <a:pt x="1113830" y="1949977"/>
                  <a:pt x="1129387" y="1949388"/>
                </a:cubicBezTo>
                <a:cubicBezTo>
                  <a:pt x="1140448" y="1948965"/>
                  <a:pt x="1146427" y="1948696"/>
                  <a:pt x="1152164" y="1948493"/>
                </a:cubicBezTo>
                <a:cubicBezTo>
                  <a:pt x="1152817" y="1943391"/>
                  <a:pt x="1153462" y="1937519"/>
                  <a:pt x="1154166" y="1934285"/>
                </a:cubicBezTo>
                <a:cubicBezTo>
                  <a:pt x="1161308" y="1901410"/>
                  <a:pt x="1171194" y="1889628"/>
                  <a:pt x="1176442" y="1881148"/>
                </a:cubicBezTo>
                <a:cubicBezTo>
                  <a:pt x="1178723" y="1880609"/>
                  <a:pt x="1180619" y="1879694"/>
                  <a:pt x="1182449" y="1878635"/>
                </a:cubicBezTo>
                <a:cubicBezTo>
                  <a:pt x="1182054" y="1868325"/>
                  <a:pt x="1181293" y="1857379"/>
                  <a:pt x="1179695" y="1852729"/>
                </a:cubicBezTo>
                <a:cubicBezTo>
                  <a:pt x="1176287" y="1842824"/>
                  <a:pt x="1166429" y="1818392"/>
                  <a:pt x="1166429" y="1818392"/>
                </a:cubicBezTo>
                <a:lnTo>
                  <a:pt x="1166930" y="1815725"/>
                </a:lnTo>
                <a:cubicBezTo>
                  <a:pt x="1166930" y="1815725"/>
                  <a:pt x="1168182" y="1820326"/>
                  <a:pt x="1169308" y="1819576"/>
                </a:cubicBezTo>
                <a:cubicBezTo>
                  <a:pt x="1170435" y="1818815"/>
                  <a:pt x="1176941" y="1780502"/>
                  <a:pt x="1176941" y="1780502"/>
                </a:cubicBezTo>
                <a:lnTo>
                  <a:pt x="1179695" y="1781233"/>
                </a:lnTo>
                <a:cubicBezTo>
                  <a:pt x="1179695" y="1781233"/>
                  <a:pt x="1172956" y="1819643"/>
                  <a:pt x="1173312" y="1823129"/>
                </a:cubicBezTo>
                <a:cubicBezTo>
                  <a:pt x="1173669" y="1826602"/>
                  <a:pt x="1182534" y="1849244"/>
                  <a:pt x="1183199" y="1852873"/>
                </a:cubicBezTo>
                <a:cubicBezTo>
                  <a:pt x="1183584" y="1854972"/>
                  <a:pt x="1184441" y="1865657"/>
                  <a:pt x="1185326" y="1876564"/>
                </a:cubicBezTo>
                <a:cubicBezTo>
                  <a:pt x="1190004" y="1872685"/>
                  <a:pt x="1193817" y="1866610"/>
                  <a:pt x="1199092" y="1856724"/>
                </a:cubicBezTo>
                <a:cubicBezTo>
                  <a:pt x="1211790" y="1832918"/>
                  <a:pt x="1227288" y="1814820"/>
                  <a:pt x="1240139" y="1807293"/>
                </a:cubicBezTo>
                <a:cubicBezTo>
                  <a:pt x="1272109" y="1788531"/>
                  <a:pt x="1269837" y="1781618"/>
                  <a:pt x="1271416" y="1774572"/>
                </a:cubicBezTo>
                <a:cubicBezTo>
                  <a:pt x="1274054" y="1762808"/>
                  <a:pt x="1268537" y="1736836"/>
                  <a:pt x="1268537" y="1736836"/>
                </a:cubicBezTo>
                <a:cubicBezTo>
                  <a:pt x="1268537" y="1736836"/>
                  <a:pt x="1270655" y="1732341"/>
                  <a:pt x="1273293" y="1731503"/>
                </a:cubicBezTo>
                <a:cubicBezTo>
                  <a:pt x="1275941" y="1730666"/>
                  <a:pt x="1279050" y="1733429"/>
                  <a:pt x="1279050" y="1733429"/>
                </a:cubicBezTo>
                <a:lnTo>
                  <a:pt x="1282804" y="1769104"/>
                </a:lnTo>
                <a:cubicBezTo>
                  <a:pt x="1282804" y="1769104"/>
                  <a:pt x="1268518" y="1789252"/>
                  <a:pt x="1265535" y="1801518"/>
                </a:cubicBezTo>
                <a:cubicBezTo>
                  <a:pt x="1264890" y="1804183"/>
                  <a:pt x="1266218" y="1805261"/>
                  <a:pt x="1268287" y="1805955"/>
                </a:cubicBezTo>
                <a:cubicBezTo>
                  <a:pt x="1277250" y="1789946"/>
                  <a:pt x="1287896" y="1770654"/>
                  <a:pt x="1289812" y="1768363"/>
                </a:cubicBezTo>
                <a:cubicBezTo>
                  <a:pt x="1292709" y="1764898"/>
                  <a:pt x="1297947" y="1764070"/>
                  <a:pt x="1297947" y="1764070"/>
                </a:cubicBezTo>
                <a:lnTo>
                  <a:pt x="1297947" y="1766283"/>
                </a:lnTo>
                <a:cubicBezTo>
                  <a:pt x="1297947" y="1766283"/>
                  <a:pt x="1293498" y="1768739"/>
                  <a:pt x="1292191" y="1770134"/>
                </a:cubicBezTo>
                <a:cubicBezTo>
                  <a:pt x="1291266" y="1771136"/>
                  <a:pt x="1279137" y="1791658"/>
                  <a:pt x="1270915" y="1806397"/>
                </a:cubicBezTo>
                <a:cubicBezTo>
                  <a:pt x="1275882" y="1806735"/>
                  <a:pt x="1282659" y="1805040"/>
                  <a:pt x="1285432" y="1803442"/>
                </a:cubicBezTo>
                <a:cubicBezTo>
                  <a:pt x="1292555" y="1799341"/>
                  <a:pt x="1299699" y="1796338"/>
                  <a:pt x="1299699" y="1796338"/>
                </a:cubicBezTo>
                <a:cubicBezTo>
                  <a:pt x="1299699" y="1796338"/>
                  <a:pt x="1291151" y="1806331"/>
                  <a:pt x="1277548" y="1809660"/>
                </a:cubicBezTo>
                <a:cubicBezTo>
                  <a:pt x="1274362" y="1810440"/>
                  <a:pt x="1271743" y="1809872"/>
                  <a:pt x="1269289" y="1809362"/>
                </a:cubicBezTo>
                <a:cubicBezTo>
                  <a:pt x="1267027" y="1813511"/>
                  <a:pt x="1262868" y="1820798"/>
                  <a:pt x="1262906" y="1821203"/>
                </a:cubicBezTo>
                <a:cubicBezTo>
                  <a:pt x="1263089" y="1822964"/>
                  <a:pt x="1263532" y="1825342"/>
                  <a:pt x="1263532" y="1825342"/>
                </a:cubicBezTo>
                <a:lnTo>
                  <a:pt x="1259403" y="1826680"/>
                </a:lnTo>
                <a:cubicBezTo>
                  <a:pt x="1259403" y="1826680"/>
                  <a:pt x="1254984" y="1832053"/>
                  <a:pt x="1253145" y="1833486"/>
                </a:cubicBezTo>
                <a:cubicBezTo>
                  <a:pt x="1251316" y="1834921"/>
                  <a:pt x="1244578" y="1839840"/>
                  <a:pt x="1243018" y="1842072"/>
                </a:cubicBezTo>
                <a:cubicBezTo>
                  <a:pt x="1241449" y="1844306"/>
                  <a:pt x="1230205" y="1863492"/>
                  <a:pt x="1228126" y="1865610"/>
                </a:cubicBezTo>
                <a:cubicBezTo>
                  <a:pt x="1226036" y="1867718"/>
                  <a:pt x="1220771" y="1873389"/>
                  <a:pt x="1215235" y="1875968"/>
                </a:cubicBezTo>
                <a:cubicBezTo>
                  <a:pt x="1209701" y="1878548"/>
                  <a:pt x="1204396" y="1880964"/>
                  <a:pt x="1201845" y="1883812"/>
                </a:cubicBezTo>
                <a:cubicBezTo>
                  <a:pt x="1199295" y="1886663"/>
                  <a:pt x="1191016" y="1895625"/>
                  <a:pt x="1187579" y="1901131"/>
                </a:cubicBezTo>
                <a:cubicBezTo>
                  <a:pt x="1184132" y="1906638"/>
                  <a:pt x="1173813" y="1934141"/>
                  <a:pt x="1173813" y="1934141"/>
                </a:cubicBezTo>
                <a:cubicBezTo>
                  <a:pt x="1173813" y="1934141"/>
                  <a:pt x="1179792" y="1932042"/>
                  <a:pt x="1182948" y="1931772"/>
                </a:cubicBezTo>
                <a:cubicBezTo>
                  <a:pt x="1186106" y="1931503"/>
                  <a:pt x="1194087" y="1931916"/>
                  <a:pt x="1194087" y="1931916"/>
                </a:cubicBezTo>
                <a:cubicBezTo>
                  <a:pt x="1194087" y="1931916"/>
                  <a:pt x="1196840" y="1926564"/>
                  <a:pt x="1200720" y="1923773"/>
                </a:cubicBezTo>
                <a:cubicBezTo>
                  <a:pt x="1204589" y="1920981"/>
                  <a:pt x="1210355" y="1918749"/>
                  <a:pt x="1210355" y="1918749"/>
                </a:cubicBezTo>
                <a:lnTo>
                  <a:pt x="1212107" y="1905570"/>
                </a:lnTo>
                <a:lnTo>
                  <a:pt x="1212733" y="1916524"/>
                </a:lnTo>
                <a:cubicBezTo>
                  <a:pt x="1212733" y="1916524"/>
                  <a:pt x="1214052" y="1917631"/>
                  <a:pt x="1217363" y="1916524"/>
                </a:cubicBezTo>
                <a:cubicBezTo>
                  <a:pt x="1220665" y="1915416"/>
                  <a:pt x="1230378" y="1910305"/>
                  <a:pt x="1230378" y="1910305"/>
                </a:cubicBezTo>
                <a:lnTo>
                  <a:pt x="1232631" y="1910903"/>
                </a:lnTo>
                <a:cubicBezTo>
                  <a:pt x="1232621" y="1910903"/>
                  <a:pt x="1224083" y="1917198"/>
                  <a:pt x="1220742" y="1918305"/>
                </a:cubicBezTo>
                <a:cubicBezTo>
                  <a:pt x="1217402" y="1919402"/>
                  <a:pt x="1211982" y="1919931"/>
                  <a:pt x="1211982" y="1919931"/>
                </a:cubicBezTo>
                <a:cubicBezTo>
                  <a:pt x="1211982" y="1919931"/>
                  <a:pt x="1207140" y="1922243"/>
                  <a:pt x="1205474" y="1923773"/>
                </a:cubicBezTo>
                <a:cubicBezTo>
                  <a:pt x="1203809" y="1925313"/>
                  <a:pt x="1196964" y="1932803"/>
                  <a:pt x="1196964" y="1932803"/>
                </a:cubicBezTo>
                <a:lnTo>
                  <a:pt x="1202471" y="1935171"/>
                </a:lnTo>
                <a:lnTo>
                  <a:pt x="1201720" y="1937538"/>
                </a:lnTo>
                <a:cubicBezTo>
                  <a:pt x="1201720" y="1937538"/>
                  <a:pt x="1194673" y="1934987"/>
                  <a:pt x="1191333" y="1934727"/>
                </a:cubicBezTo>
                <a:cubicBezTo>
                  <a:pt x="1187993" y="1934477"/>
                  <a:pt x="1173813" y="1935961"/>
                  <a:pt x="1173939" y="1938876"/>
                </a:cubicBezTo>
                <a:cubicBezTo>
                  <a:pt x="1174054" y="1941784"/>
                  <a:pt x="1190409" y="1942776"/>
                  <a:pt x="1193586" y="1941688"/>
                </a:cubicBezTo>
                <a:cubicBezTo>
                  <a:pt x="1196763" y="1940601"/>
                  <a:pt x="1202722" y="1941091"/>
                  <a:pt x="1202722" y="1941091"/>
                </a:cubicBezTo>
                <a:lnTo>
                  <a:pt x="1205975" y="1938136"/>
                </a:lnTo>
                <a:cubicBezTo>
                  <a:pt x="1205975" y="1938136"/>
                  <a:pt x="1214436" y="1938916"/>
                  <a:pt x="1217237" y="1937096"/>
                </a:cubicBezTo>
                <a:cubicBezTo>
                  <a:pt x="1220039" y="1935287"/>
                  <a:pt x="1232882" y="1932070"/>
                  <a:pt x="1232882" y="1932070"/>
                </a:cubicBezTo>
                <a:cubicBezTo>
                  <a:pt x="1232882" y="1932070"/>
                  <a:pt x="1259778" y="1923773"/>
                  <a:pt x="1274294" y="1919633"/>
                </a:cubicBezTo>
                <a:cubicBezTo>
                  <a:pt x="1288820" y="1915494"/>
                  <a:pt x="1333931" y="1906522"/>
                  <a:pt x="1347503" y="1896395"/>
                </a:cubicBezTo>
                <a:cubicBezTo>
                  <a:pt x="1361077" y="1886259"/>
                  <a:pt x="1369683" y="1872098"/>
                  <a:pt x="1376036" y="1864869"/>
                </a:cubicBezTo>
                <a:cubicBezTo>
                  <a:pt x="1382236" y="1857783"/>
                  <a:pt x="1400737" y="1846762"/>
                  <a:pt x="1408188" y="1838377"/>
                </a:cubicBezTo>
                <a:cubicBezTo>
                  <a:pt x="1436250" y="1809747"/>
                  <a:pt x="1460999" y="1783515"/>
                  <a:pt x="1471511" y="1774871"/>
                </a:cubicBezTo>
                <a:cubicBezTo>
                  <a:pt x="1480204" y="1767718"/>
                  <a:pt x="1509980" y="1706494"/>
                  <a:pt x="1545713" y="1628779"/>
                </a:cubicBezTo>
                <a:cubicBezTo>
                  <a:pt x="1545616" y="1627777"/>
                  <a:pt x="1545732" y="1625670"/>
                  <a:pt x="1545588" y="1624928"/>
                </a:cubicBezTo>
                <a:cubicBezTo>
                  <a:pt x="1543855" y="1615735"/>
                  <a:pt x="1542084" y="1599920"/>
                  <a:pt x="1542084" y="1599920"/>
                </a:cubicBezTo>
                <a:cubicBezTo>
                  <a:pt x="1542084" y="1599920"/>
                  <a:pt x="1544461" y="1604175"/>
                  <a:pt x="1547841" y="1600506"/>
                </a:cubicBezTo>
                <a:cubicBezTo>
                  <a:pt x="1551219" y="1596847"/>
                  <a:pt x="1556292" y="1587722"/>
                  <a:pt x="1558351" y="1579637"/>
                </a:cubicBezTo>
                <a:cubicBezTo>
                  <a:pt x="1560412" y="1571560"/>
                  <a:pt x="1563185" y="1562685"/>
                  <a:pt x="1566112" y="1557139"/>
                </a:cubicBezTo>
                <a:cubicBezTo>
                  <a:pt x="1569038" y="1551603"/>
                  <a:pt x="1579251" y="1544114"/>
                  <a:pt x="1579251" y="1544114"/>
                </a:cubicBezTo>
                <a:cubicBezTo>
                  <a:pt x="1579251" y="1544114"/>
                  <a:pt x="1569702" y="1557525"/>
                  <a:pt x="1568613" y="1561432"/>
                </a:cubicBezTo>
                <a:cubicBezTo>
                  <a:pt x="1567526" y="1565340"/>
                  <a:pt x="1566448" y="1573042"/>
                  <a:pt x="1563358" y="1578895"/>
                </a:cubicBezTo>
                <a:cubicBezTo>
                  <a:pt x="1560268" y="1584758"/>
                  <a:pt x="1550468" y="1605242"/>
                  <a:pt x="1550468" y="1605242"/>
                </a:cubicBezTo>
                <a:lnTo>
                  <a:pt x="1550718" y="1617825"/>
                </a:lnTo>
                <a:cubicBezTo>
                  <a:pt x="1576989" y="1560442"/>
                  <a:pt x="1605647" y="1496405"/>
                  <a:pt x="1632929" y="1434287"/>
                </a:cubicBezTo>
                <a:cubicBezTo>
                  <a:pt x="1635151" y="1429233"/>
                  <a:pt x="1615360" y="1317739"/>
                  <a:pt x="1617545" y="1312761"/>
                </a:cubicBezTo>
                <a:cubicBezTo>
                  <a:pt x="1617939" y="1311848"/>
                  <a:pt x="1605666" y="1237329"/>
                  <a:pt x="1612414" y="1224843"/>
                </a:cubicBezTo>
                <a:cubicBezTo>
                  <a:pt x="1620943" y="1209047"/>
                  <a:pt x="1623322" y="1236221"/>
                  <a:pt x="1625679" y="1244230"/>
                </a:cubicBezTo>
                <a:cubicBezTo>
                  <a:pt x="1628962" y="1255407"/>
                  <a:pt x="1628596" y="1288580"/>
                  <a:pt x="1632187" y="1317796"/>
                </a:cubicBezTo>
                <a:cubicBezTo>
                  <a:pt x="1637761" y="1363203"/>
                  <a:pt x="1646857" y="1407024"/>
                  <a:pt x="1648070" y="1404685"/>
                </a:cubicBezTo>
                <a:cubicBezTo>
                  <a:pt x="1691101" y="1321618"/>
                  <a:pt x="1719509" y="1235509"/>
                  <a:pt x="1723407" y="1225728"/>
                </a:cubicBezTo>
                <a:lnTo>
                  <a:pt x="1759949" y="1219808"/>
                </a:lnTo>
                <a:cubicBezTo>
                  <a:pt x="1759949" y="1219808"/>
                  <a:pt x="1726218" y="1302038"/>
                  <a:pt x="1675603" y="1402317"/>
                </a:cubicBezTo>
                <a:cubicBezTo>
                  <a:pt x="1666150" y="1421049"/>
                  <a:pt x="1657361" y="1440601"/>
                  <a:pt x="1648822" y="1460191"/>
                </a:cubicBezTo>
                <a:cubicBezTo>
                  <a:pt x="1650796" y="1458603"/>
                  <a:pt x="1653644" y="1456773"/>
                  <a:pt x="1654954" y="1455310"/>
                </a:cubicBezTo>
                <a:cubicBezTo>
                  <a:pt x="1662289" y="1447138"/>
                  <a:pt x="1687732" y="1430493"/>
                  <a:pt x="1704136" y="1415640"/>
                </a:cubicBezTo>
                <a:cubicBezTo>
                  <a:pt x="1720539" y="1400776"/>
                  <a:pt x="1743758" y="1392421"/>
                  <a:pt x="1752191" y="1382630"/>
                </a:cubicBezTo>
                <a:cubicBezTo>
                  <a:pt x="1760614" y="1372841"/>
                  <a:pt x="1782466" y="1348736"/>
                  <a:pt x="1782466" y="1348736"/>
                </a:cubicBezTo>
                <a:lnTo>
                  <a:pt x="1796732" y="1288937"/>
                </a:lnTo>
                <a:cubicBezTo>
                  <a:pt x="1796732" y="1288937"/>
                  <a:pt x="1798956" y="1257187"/>
                  <a:pt x="1797484" y="1247937"/>
                </a:cubicBezTo>
                <a:cubicBezTo>
                  <a:pt x="1796011" y="1238677"/>
                  <a:pt x="1794730" y="1222917"/>
                  <a:pt x="1794730" y="1222917"/>
                </a:cubicBezTo>
                <a:cubicBezTo>
                  <a:pt x="1794730" y="1222917"/>
                  <a:pt x="1796877" y="1227335"/>
                  <a:pt x="1800361" y="1223813"/>
                </a:cubicBezTo>
                <a:cubicBezTo>
                  <a:pt x="1803845" y="1220281"/>
                  <a:pt x="1809334" y="1211376"/>
                  <a:pt x="1811625" y="1203386"/>
                </a:cubicBezTo>
                <a:cubicBezTo>
                  <a:pt x="1812240" y="1201249"/>
                  <a:pt x="1813164" y="1199632"/>
                  <a:pt x="1813878" y="1197466"/>
                </a:cubicBezTo>
                <a:cubicBezTo>
                  <a:pt x="1804954" y="1188907"/>
                  <a:pt x="1796896" y="1181207"/>
                  <a:pt x="1793479" y="1176441"/>
                </a:cubicBezTo>
                <a:cubicBezTo>
                  <a:pt x="1786316" y="1166449"/>
                  <a:pt x="1765755" y="1152019"/>
                  <a:pt x="1759323" y="1143431"/>
                </a:cubicBezTo>
                <a:cubicBezTo>
                  <a:pt x="1752893" y="1134855"/>
                  <a:pt x="1744557" y="1118489"/>
                  <a:pt x="1730416" y="1105986"/>
                </a:cubicBezTo>
                <a:cubicBezTo>
                  <a:pt x="1716265" y="1093480"/>
                  <a:pt x="1667459" y="1078857"/>
                  <a:pt x="1651824" y="1072831"/>
                </a:cubicBezTo>
                <a:cubicBezTo>
                  <a:pt x="1636201" y="1066806"/>
                  <a:pt x="1607283" y="1055071"/>
                  <a:pt x="1607283" y="1055071"/>
                </a:cubicBezTo>
                <a:cubicBezTo>
                  <a:pt x="1607283" y="1055071"/>
                  <a:pt x="1593326" y="1050239"/>
                  <a:pt x="1590390" y="1047967"/>
                </a:cubicBezTo>
                <a:cubicBezTo>
                  <a:pt x="1587444" y="1045695"/>
                  <a:pt x="1578250" y="1045743"/>
                  <a:pt x="1578250" y="1045743"/>
                </a:cubicBezTo>
                <a:lnTo>
                  <a:pt x="1574745" y="1041892"/>
                </a:lnTo>
                <a:cubicBezTo>
                  <a:pt x="1574745" y="1041892"/>
                  <a:pt x="1568258" y="1041930"/>
                  <a:pt x="1564859" y="1040419"/>
                </a:cubicBezTo>
                <a:cubicBezTo>
                  <a:pt x="1561462" y="1038899"/>
                  <a:pt x="1543557" y="1038426"/>
                  <a:pt x="1543210" y="1041603"/>
                </a:cubicBezTo>
                <a:cubicBezTo>
                  <a:pt x="1542862" y="1044781"/>
                  <a:pt x="1558304" y="1047610"/>
                  <a:pt x="1561982" y="1047667"/>
                </a:cubicBezTo>
                <a:cubicBezTo>
                  <a:pt x="1565658" y="1047726"/>
                  <a:pt x="1573495" y="1045743"/>
                  <a:pt x="1573495" y="1045743"/>
                </a:cubicBezTo>
                <a:lnTo>
                  <a:pt x="1574121" y="1048409"/>
                </a:lnTo>
                <a:lnTo>
                  <a:pt x="1567988" y="1050478"/>
                </a:lnTo>
                <a:cubicBezTo>
                  <a:pt x="1567988" y="1050478"/>
                  <a:pt x="1574910" y="1059432"/>
                  <a:pt x="1576624" y="1061290"/>
                </a:cubicBezTo>
                <a:cubicBezTo>
                  <a:pt x="1578336" y="1063137"/>
                  <a:pt x="1583506" y="1066324"/>
                  <a:pt x="1583506" y="1066314"/>
                </a:cubicBezTo>
                <a:cubicBezTo>
                  <a:pt x="1583506" y="1066324"/>
                  <a:pt x="1589437" y="1067276"/>
                  <a:pt x="1593016" y="1068836"/>
                </a:cubicBezTo>
                <a:cubicBezTo>
                  <a:pt x="1596598" y="1070387"/>
                  <a:pt x="1605406" y="1078155"/>
                  <a:pt x="1605406" y="1078165"/>
                </a:cubicBezTo>
                <a:lnTo>
                  <a:pt x="1602904" y="1078607"/>
                </a:lnTo>
                <a:cubicBezTo>
                  <a:pt x="1602904" y="1078607"/>
                  <a:pt x="1592680" y="1071869"/>
                  <a:pt x="1589137" y="1070319"/>
                </a:cubicBezTo>
                <a:cubicBezTo>
                  <a:pt x="1585595" y="1068760"/>
                  <a:pt x="1584007" y="1069867"/>
                  <a:pt x="1584007" y="1069876"/>
                </a:cubicBezTo>
                <a:lnTo>
                  <a:pt x="1582631" y="1081862"/>
                </a:lnTo>
                <a:lnTo>
                  <a:pt x="1581504" y="1067354"/>
                </a:lnTo>
                <a:cubicBezTo>
                  <a:pt x="1581504" y="1067354"/>
                  <a:pt x="1575410" y="1064302"/>
                  <a:pt x="1571367" y="1060846"/>
                </a:cubicBezTo>
                <a:cubicBezTo>
                  <a:pt x="1567324" y="1057381"/>
                  <a:pt x="1564734" y="1051220"/>
                  <a:pt x="1564734" y="1051220"/>
                </a:cubicBezTo>
                <a:cubicBezTo>
                  <a:pt x="1564734" y="1051220"/>
                  <a:pt x="1556042" y="1050806"/>
                  <a:pt x="1552595" y="1050190"/>
                </a:cubicBezTo>
                <a:cubicBezTo>
                  <a:pt x="1549158" y="1049565"/>
                  <a:pt x="1542583" y="1046783"/>
                  <a:pt x="1542583" y="1046783"/>
                </a:cubicBezTo>
                <a:cubicBezTo>
                  <a:pt x="1542583" y="1046783"/>
                  <a:pt x="1552105" y="1077982"/>
                  <a:pt x="1555474" y="1084374"/>
                </a:cubicBezTo>
                <a:cubicBezTo>
                  <a:pt x="1558843" y="1090765"/>
                  <a:pt x="1567150" y="1101423"/>
                  <a:pt x="1569740" y="1104801"/>
                </a:cubicBezTo>
                <a:cubicBezTo>
                  <a:pt x="1572329" y="1108189"/>
                  <a:pt x="1577875" y="1111174"/>
                  <a:pt x="1583756" y="1114572"/>
                </a:cubicBezTo>
                <a:cubicBezTo>
                  <a:pt x="1589638" y="1117971"/>
                  <a:pt x="1595009" y="1124767"/>
                  <a:pt x="1597146" y="1127297"/>
                </a:cubicBezTo>
                <a:cubicBezTo>
                  <a:pt x="1599274" y="1129829"/>
                  <a:pt x="1610354" y="1151922"/>
                  <a:pt x="1611914" y="1154541"/>
                </a:cubicBezTo>
                <a:cubicBezTo>
                  <a:pt x="1613464" y="1157149"/>
                  <a:pt x="1620395" y="1163426"/>
                  <a:pt x="1622301" y="1165198"/>
                </a:cubicBezTo>
                <a:cubicBezTo>
                  <a:pt x="1624197" y="1166959"/>
                  <a:pt x="1628683" y="1173188"/>
                  <a:pt x="1628683" y="1173188"/>
                </a:cubicBezTo>
                <a:lnTo>
                  <a:pt x="1632929" y="1175257"/>
                </a:lnTo>
                <a:cubicBezTo>
                  <a:pt x="1632938" y="1175257"/>
                  <a:pt x="1632390" y="1177789"/>
                  <a:pt x="1632061" y="1179694"/>
                </a:cubicBezTo>
                <a:cubicBezTo>
                  <a:pt x="1631726" y="1181611"/>
                  <a:pt x="1659016" y="1236944"/>
                  <a:pt x="1660334" y="1238609"/>
                </a:cubicBezTo>
                <a:cubicBezTo>
                  <a:pt x="1661663" y="1240275"/>
                  <a:pt x="1666467" y="1243490"/>
                  <a:pt x="1666467" y="1243499"/>
                </a:cubicBezTo>
                <a:lnTo>
                  <a:pt x="1666341" y="1245868"/>
                </a:lnTo>
                <a:cubicBezTo>
                  <a:pt x="1666341" y="1245857"/>
                  <a:pt x="1660632" y="1244481"/>
                  <a:pt x="1657706" y="1240389"/>
                </a:cubicBezTo>
                <a:cubicBezTo>
                  <a:pt x="1654790" y="1236289"/>
                  <a:pt x="1627307" y="1178559"/>
                  <a:pt x="1626305" y="1174815"/>
                </a:cubicBezTo>
                <a:cubicBezTo>
                  <a:pt x="1625294" y="1171070"/>
                  <a:pt x="1610200" y="1158373"/>
                  <a:pt x="1608285" y="1154830"/>
                </a:cubicBezTo>
                <a:cubicBezTo>
                  <a:pt x="1606370" y="1151287"/>
                  <a:pt x="1595221" y="1131659"/>
                  <a:pt x="1593267" y="1128193"/>
                </a:cubicBezTo>
                <a:cubicBezTo>
                  <a:pt x="1591304" y="1124718"/>
                  <a:pt x="1570511" y="1110905"/>
                  <a:pt x="1568864" y="1109537"/>
                </a:cubicBezTo>
                <a:cubicBezTo>
                  <a:pt x="1567218" y="1108170"/>
                  <a:pt x="1553847" y="1092074"/>
                  <a:pt x="1553847" y="1092074"/>
                </a:cubicBezTo>
                <a:cubicBezTo>
                  <a:pt x="1553847" y="1092074"/>
                  <a:pt x="1547955" y="1132852"/>
                  <a:pt x="1546964" y="1136771"/>
                </a:cubicBezTo>
                <a:cubicBezTo>
                  <a:pt x="1545973" y="1140698"/>
                  <a:pt x="1534594" y="1164668"/>
                  <a:pt x="1533950" y="1168451"/>
                </a:cubicBezTo>
                <a:cubicBezTo>
                  <a:pt x="1533314" y="1172234"/>
                  <a:pt x="1537954" y="1214784"/>
                  <a:pt x="1537954" y="1214784"/>
                </a:cubicBezTo>
                <a:lnTo>
                  <a:pt x="1534825" y="1215515"/>
                </a:lnTo>
                <a:cubicBezTo>
                  <a:pt x="1534825" y="1215515"/>
                  <a:pt x="1530503" y="1172793"/>
                  <a:pt x="1529319" y="1171860"/>
                </a:cubicBezTo>
                <a:cubicBezTo>
                  <a:pt x="1528144" y="1170907"/>
                  <a:pt x="1526324" y="1175855"/>
                  <a:pt x="1526315" y="1175855"/>
                </a:cubicBezTo>
                <a:lnTo>
                  <a:pt x="1526064" y="1172888"/>
                </a:lnTo>
                <a:cubicBezTo>
                  <a:pt x="1526064" y="1172888"/>
                  <a:pt x="1538628" y="1147138"/>
                  <a:pt x="1543085" y="1136625"/>
                </a:cubicBezTo>
                <a:cubicBezTo>
                  <a:pt x="1547541" y="1126115"/>
                  <a:pt x="1550092" y="1083786"/>
                  <a:pt x="1550092" y="1083786"/>
                </a:cubicBezTo>
                <a:lnTo>
                  <a:pt x="1530069" y="1029907"/>
                </a:lnTo>
                <a:cubicBezTo>
                  <a:pt x="1530069" y="1029907"/>
                  <a:pt x="1512058" y="1027713"/>
                  <a:pt x="1495039" y="1025470"/>
                </a:cubicBezTo>
                <a:cubicBezTo>
                  <a:pt x="1478010" y="1023226"/>
                  <a:pt x="1444605" y="1022505"/>
                  <a:pt x="1444605" y="1022505"/>
                </a:cubicBezTo>
                <a:close/>
                <a:moveTo>
                  <a:pt x="629228" y="994530"/>
                </a:moveTo>
                <a:cubicBezTo>
                  <a:pt x="629175" y="999237"/>
                  <a:pt x="629102" y="1006227"/>
                  <a:pt x="629102" y="1006227"/>
                </a:cubicBezTo>
                <a:lnTo>
                  <a:pt x="644745" y="1040862"/>
                </a:lnTo>
                <a:cubicBezTo>
                  <a:pt x="641290" y="1023352"/>
                  <a:pt x="636287" y="1005688"/>
                  <a:pt x="629228" y="994530"/>
                </a:cubicBezTo>
                <a:close/>
                <a:moveTo>
                  <a:pt x="552019" y="911934"/>
                </a:moveTo>
                <a:cubicBezTo>
                  <a:pt x="549763" y="912513"/>
                  <a:pt x="547529" y="913312"/>
                  <a:pt x="545262" y="914014"/>
                </a:cubicBezTo>
                <a:cubicBezTo>
                  <a:pt x="548778" y="920349"/>
                  <a:pt x="554194" y="929205"/>
                  <a:pt x="554522" y="930148"/>
                </a:cubicBezTo>
                <a:cubicBezTo>
                  <a:pt x="555663" y="933450"/>
                  <a:pt x="570083" y="943672"/>
                  <a:pt x="572041" y="946724"/>
                </a:cubicBezTo>
                <a:cubicBezTo>
                  <a:pt x="573993" y="949766"/>
                  <a:pt x="585196" y="966536"/>
                  <a:pt x="587183" y="969520"/>
                </a:cubicBezTo>
                <a:cubicBezTo>
                  <a:pt x="589168" y="972495"/>
                  <a:pt x="609005" y="983363"/>
                  <a:pt x="610583" y="984470"/>
                </a:cubicBezTo>
                <a:cubicBezTo>
                  <a:pt x="612158" y="985568"/>
                  <a:pt x="625096" y="998977"/>
                  <a:pt x="625100" y="998967"/>
                </a:cubicBezTo>
                <a:cubicBezTo>
                  <a:pt x="625100" y="998967"/>
                  <a:pt x="625746" y="992710"/>
                  <a:pt x="625973" y="989793"/>
                </a:cubicBezTo>
                <a:cubicBezTo>
                  <a:pt x="623540" y="986935"/>
                  <a:pt x="620868" y="984691"/>
                  <a:pt x="618091" y="983729"/>
                </a:cubicBezTo>
                <a:cubicBezTo>
                  <a:pt x="598938" y="977058"/>
                  <a:pt x="595295" y="938311"/>
                  <a:pt x="573793" y="919780"/>
                </a:cubicBezTo>
                <a:cubicBezTo>
                  <a:pt x="568646" y="915352"/>
                  <a:pt x="564636" y="912964"/>
                  <a:pt x="561155" y="911934"/>
                </a:cubicBezTo>
                <a:cubicBezTo>
                  <a:pt x="557674" y="910915"/>
                  <a:pt x="554721" y="911251"/>
                  <a:pt x="552019" y="911934"/>
                </a:cubicBezTo>
                <a:close/>
                <a:moveTo>
                  <a:pt x="1085596" y="635587"/>
                </a:moveTo>
                <a:cubicBezTo>
                  <a:pt x="1061559" y="633152"/>
                  <a:pt x="1014802" y="650499"/>
                  <a:pt x="999372" y="658537"/>
                </a:cubicBezTo>
                <a:cubicBezTo>
                  <a:pt x="989505" y="663678"/>
                  <a:pt x="976295" y="672871"/>
                  <a:pt x="966215" y="680148"/>
                </a:cubicBezTo>
                <a:cubicBezTo>
                  <a:pt x="965459" y="683259"/>
                  <a:pt x="957122" y="717778"/>
                  <a:pt x="910906" y="907641"/>
                </a:cubicBezTo>
                <a:cubicBezTo>
                  <a:pt x="901677" y="945561"/>
                  <a:pt x="896142" y="974815"/>
                  <a:pt x="892135" y="1000152"/>
                </a:cubicBezTo>
                <a:cubicBezTo>
                  <a:pt x="899092" y="1055822"/>
                  <a:pt x="902272" y="1085991"/>
                  <a:pt x="905275" y="1118269"/>
                </a:cubicBezTo>
                <a:cubicBezTo>
                  <a:pt x="909870" y="1121657"/>
                  <a:pt x="914638" y="1124363"/>
                  <a:pt x="919416" y="1126855"/>
                </a:cubicBezTo>
                <a:cubicBezTo>
                  <a:pt x="945108" y="1140275"/>
                  <a:pt x="1030687" y="1033594"/>
                  <a:pt x="1061067" y="1011550"/>
                </a:cubicBezTo>
                <a:cubicBezTo>
                  <a:pt x="1064254" y="1009248"/>
                  <a:pt x="1069000" y="1005033"/>
                  <a:pt x="1072832" y="1001932"/>
                </a:cubicBezTo>
                <a:cubicBezTo>
                  <a:pt x="1073544" y="987445"/>
                  <a:pt x="1077220" y="914948"/>
                  <a:pt x="1081967" y="893145"/>
                </a:cubicBezTo>
                <a:cubicBezTo>
                  <a:pt x="1089110" y="860269"/>
                  <a:pt x="1098987" y="848478"/>
                  <a:pt x="1104242" y="840006"/>
                </a:cubicBezTo>
                <a:cubicBezTo>
                  <a:pt x="1114157" y="837637"/>
                  <a:pt x="1118712" y="830909"/>
                  <a:pt x="1126884" y="815583"/>
                </a:cubicBezTo>
                <a:cubicBezTo>
                  <a:pt x="1139591" y="791767"/>
                  <a:pt x="1155089" y="773680"/>
                  <a:pt x="1167932" y="766142"/>
                </a:cubicBezTo>
                <a:cubicBezTo>
                  <a:pt x="1199911" y="747390"/>
                  <a:pt x="1197514" y="740469"/>
                  <a:pt x="1199092" y="733431"/>
                </a:cubicBezTo>
                <a:cubicBezTo>
                  <a:pt x="1201730" y="721668"/>
                  <a:pt x="1196214" y="695686"/>
                  <a:pt x="1196214" y="695686"/>
                </a:cubicBezTo>
                <a:cubicBezTo>
                  <a:pt x="1196214" y="695686"/>
                  <a:pt x="1198457" y="691199"/>
                  <a:pt x="1201094" y="690362"/>
                </a:cubicBezTo>
                <a:cubicBezTo>
                  <a:pt x="1203732" y="689525"/>
                  <a:pt x="1206852" y="692278"/>
                  <a:pt x="1206852" y="692278"/>
                </a:cubicBezTo>
                <a:lnTo>
                  <a:pt x="1210481" y="727810"/>
                </a:lnTo>
                <a:cubicBezTo>
                  <a:pt x="1210481" y="727810"/>
                  <a:pt x="1196311" y="747958"/>
                  <a:pt x="1193335" y="760222"/>
                </a:cubicBezTo>
                <a:cubicBezTo>
                  <a:pt x="1191217" y="768943"/>
                  <a:pt x="1208469" y="765035"/>
                  <a:pt x="1213233" y="762291"/>
                </a:cubicBezTo>
                <a:cubicBezTo>
                  <a:pt x="1220348" y="758191"/>
                  <a:pt x="1227499" y="755043"/>
                  <a:pt x="1227499" y="755043"/>
                </a:cubicBezTo>
                <a:cubicBezTo>
                  <a:pt x="1227499" y="755043"/>
                  <a:pt x="1218826" y="765179"/>
                  <a:pt x="1205224" y="768510"/>
                </a:cubicBezTo>
                <a:cubicBezTo>
                  <a:pt x="1190283" y="772167"/>
                  <a:pt x="1186520" y="755948"/>
                  <a:pt x="1165930" y="773689"/>
                </a:cubicBezTo>
                <a:cubicBezTo>
                  <a:pt x="1144434" y="792220"/>
                  <a:pt x="1140659" y="830812"/>
                  <a:pt x="1121504" y="837483"/>
                </a:cubicBezTo>
                <a:cubicBezTo>
                  <a:pt x="1102356" y="844154"/>
                  <a:pt x="1091094" y="901932"/>
                  <a:pt x="1089976" y="929994"/>
                </a:cubicBezTo>
                <a:cubicBezTo>
                  <a:pt x="1089196" y="949546"/>
                  <a:pt x="1091035" y="974728"/>
                  <a:pt x="1091978" y="986540"/>
                </a:cubicBezTo>
                <a:cubicBezTo>
                  <a:pt x="1124728" y="958738"/>
                  <a:pt x="1168991" y="920598"/>
                  <a:pt x="1211731" y="901577"/>
                </a:cubicBezTo>
                <a:cubicBezTo>
                  <a:pt x="1239177" y="889360"/>
                  <a:pt x="1276402" y="856102"/>
                  <a:pt x="1310961" y="822245"/>
                </a:cubicBezTo>
                <a:cubicBezTo>
                  <a:pt x="1311395" y="814929"/>
                  <a:pt x="1311731" y="807371"/>
                  <a:pt x="1312838" y="801518"/>
                </a:cubicBezTo>
                <a:cubicBezTo>
                  <a:pt x="1314831" y="790949"/>
                  <a:pt x="1326960" y="772583"/>
                  <a:pt x="1333988" y="745128"/>
                </a:cubicBezTo>
                <a:cubicBezTo>
                  <a:pt x="1338955" y="725711"/>
                  <a:pt x="1342912" y="688457"/>
                  <a:pt x="1345250" y="663418"/>
                </a:cubicBezTo>
                <a:cubicBezTo>
                  <a:pt x="1343817" y="663321"/>
                  <a:pt x="1342469" y="663359"/>
                  <a:pt x="1340997" y="663274"/>
                </a:cubicBezTo>
                <a:cubicBezTo>
                  <a:pt x="1331312" y="662695"/>
                  <a:pt x="1313781" y="669049"/>
                  <a:pt x="1310462" y="668453"/>
                </a:cubicBezTo>
                <a:cubicBezTo>
                  <a:pt x="1300999" y="666758"/>
                  <a:pt x="1290023" y="670841"/>
                  <a:pt x="1280551" y="672004"/>
                </a:cubicBezTo>
                <a:cubicBezTo>
                  <a:pt x="1271079" y="673169"/>
                  <a:pt x="1254897" y="676741"/>
                  <a:pt x="1254897" y="676741"/>
                </a:cubicBezTo>
                <a:lnTo>
                  <a:pt x="1270414" y="683105"/>
                </a:lnTo>
                <a:lnTo>
                  <a:pt x="1277548" y="697755"/>
                </a:lnTo>
                <a:cubicBezTo>
                  <a:pt x="1277548" y="697755"/>
                  <a:pt x="1251980" y="682420"/>
                  <a:pt x="1234258" y="676297"/>
                </a:cubicBezTo>
                <a:cubicBezTo>
                  <a:pt x="1221532" y="671898"/>
                  <a:pt x="1175565" y="654244"/>
                  <a:pt x="1156043" y="647140"/>
                </a:cubicBezTo>
                <a:cubicBezTo>
                  <a:pt x="1136529" y="640025"/>
                  <a:pt x="1109634" y="638032"/>
                  <a:pt x="1085596" y="635587"/>
                </a:cubicBezTo>
                <a:close/>
                <a:moveTo>
                  <a:pt x="1301826" y="588668"/>
                </a:moveTo>
                <a:cubicBezTo>
                  <a:pt x="1293229" y="597265"/>
                  <a:pt x="1285808" y="604359"/>
                  <a:pt x="1285808" y="604359"/>
                </a:cubicBezTo>
                <a:cubicBezTo>
                  <a:pt x="1285808" y="604359"/>
                  <a:pt x="1278194" y="615458"/>
                  <a:pt x="1267161" y="629822"/>
                </a:cubicBezTo>
                <a:cubicBezTo>
                  <a:pt x="1256138" y="644175"/>
                  <a:pt x="1237011" y="664602"/>
                  <a:pt x="1237011" y="664602"/>
                </a:cubicBezTo>
                <a:cubicBezTo>
                  <a:pt x="1237002" y="664602"/>
                  <a:pt x="1248486" y="666219"/>
                  <a:pt x="1256398" y="665931"/>
                </a:cubicBezTo>
                <a:cubicBezTo>
                  <a:pt x="1264322" y="665652"/>
                  <a:pt x="1284036" y="665612"/>
                  <a:pt x="1296070" y="662378"/>
                </a:cubicBezTo>
                <a:cubicBezTo>
                  <a:pt x="1308055" y="659163"/>
                  <a:pt x="1338146" y="655620"/>
                  <a:pt x="1346127" y="655428"/>
                </a:cubicBezTo>
                <a:cubicBezTo>
                  <a:pt x="1346579" y="650076"/>
                  <a:pt x="1347706" y="638072"/>
                  <a:pt x="1347628" y="637956"/>
                </a:cubicBezTo>
                <a:cubicBezTo>
                  <a:pt x="1347195" y="637426"/>
                  <a:pt x="1340428" y="620975"/>
                  <a:pt x="1338243" y="615612"/>
                </a:cubicBezTo>
                <a:cubicBezTo>
                  <a:pt x="1336047" y="610241"/>
                  <a:pt x="1332737" y="608066"/>
                  <a:pt x="1332737" y="608056"/>
                </a:cubicBezTo>
                <a:lnTo>
                  <a:pt x="1315466" y="593261"/>
                </a:lnTo>
                <a:close/>
                <a:moveTo>
                  <a:pt x="1327230" y="557296"/>
                </a:moveTo>
                <a:cubicBezTo>
                  <a:pt x="1325362" y="560761"/>
                  <a:pt x="1323390" y="564824"/>
                  <a:pt x="1321724" y="567056"/>
                </a:cubicBezTo>
                <a:cubicBezTo>
                  <a:pt x="1317440" y="572813"/>
                  <a:pt x="1310836" y="579302"/>
                  <a:pt x="1304704" y="585559"/>
                </a:cubicBezTo>
                <a:lnTo>
                  <a:pt x="1318471" y="591778"/>
                </a:lnTo>
                <a:lnTo>
                  <a:pt x="1332862" y="603175"/>
                </a:lnTo>
                <a:cubicBezTo>
                  <a:pt x="1332862" y="603175"/>
                  <a:pt x="1334546" y="588611"/>
                  <a:pt x="1334238" y="582306"/>
                </a:cubicBezTo>
                <a:cubicBezTo>
                  <a:pt x="1333931" y="575999"/>
                  <a:pt x="1333612" y="569425"/>
                  <a:pt x="1333612" y="569425"/>
                </a:cubicBezTo>
                <a:cubicBezTo>
                  <a:pt x="1333612" y="569425"/>
                  <a:pt x="1329560" y="561849"/>
                  <a:pt x="1327230" y="557296"/>
                </a:cubicBezTo>
                <a:close/>
                <a:moveTo>
                  <a:pt x="653176" y="0"/>
                </a:moveTo>
                <a:lnTo>
                  <a:pt x="661954" y="32855"/>
                </a:lnTo>
                <a:lnTo>
                  <a:pt x="656480" y="251308"/>
                </a:lnTo>
                <a:cubicBezTo>
                  <a:pt x="656480" y="251308"/>
                  <a:pt x="770922" y="98719"/>
                  <a:pt x="775096" y="107546"/>
                </a:cubicBezTo>
                <a:cubicBezTo>
                  <a:pt x="777022" y="111619"/>
                  <a:pt x="665318" y="233355"/>
                  <a:pt x="657145" y="291750"/>
                </a:cubicBezTo>
                <a:cubicBezTo>
                  <a:pt x="638851" y="422458"/>
                  <a:pt x="650216" y="431141"/>
                  <a:pt x="651251" y="446284"/>
                </a:cubicBezTo>
                <a:cubicBezTo>
                  <a:pt x="655613" y="510049"/>
                  <a:pt x="685537" y="546485"/>
                  <a:pt x="685539" y="546485"/>
                </a:cubicBezTo>
                <a:lnTo>
                  <a:pt x="796658" y="159569"/>
                </a:lnTo>
                <a:lnTo>
                  <a:pt x="816179" y="132335"/>
                </a:lnTo>
                <a:cubicBezTo>
                  <a:pt x="816179" y="132335"/>
                  <a:pt x="749840" y="373093"/>
                  <a:pt x="736343" y="434145"/>
                </a:cubicBezTo>
                <a:cubicBezTo>
                  <a:pt x="734844" y="440911"/>
                  <a:pt x="781208" y="439025"/>
                  <a:pt x="779640" y="445686"/>
                </a:cubicBezTo>
                <a:cubicBezTo>
                  <a:pt x="778399" y="450962"/>
                  <a:pt x="776642" y="446793"/>
                  <a:pt x="777137" y="453532"/>
                </a:cubicBezTo>
                <a:cubicBezTo>
                  <a:pt x="777625" y="460165"/>
                  <a:pt x="734234" y="445253"/>
                  <a:pt x="732338" y="451463"/>
                </a:cubicBezTo>
                <a:cubicBezTo>
                  <a:pt x="715865" y="505361"/>
                  <a:pt x="701763" y="555678"/>
                  <a:pt x="701806" y="570321"/>
                </a:cubicBezTo>
                <a:cubicBezTo>
                  <a:pt x="701873" y="594492"/>
                  <a:pt x="734340" y="637667"/>
                  <a:pt x="734340" y="637667"/>
                </a:cubicBezTo>
                <a:cubicBezTo>
                  <a:pt x="734340" y="637667"/>
                  <a:pt x="751625" y="684557"/>
                  <a:pt x="761120" y="704716"/>
                </a:cubicBezTo>
                <a:cubicBezTo>
                  <a:pt x="770616" y="724874"/>
                  <a:pt x="788400" y="723805"/>
                  <a:pt x="788399" y="723805"/>
                </a:cubicBezTo>
                <a:cubicBezTo>
                  <a:pt x="788399" y="723815"/>
                  <a:pt x="790079" y="720955"/>
                  <a:pt x="791152" y="719068"/>
                </a:cubicBezTo>
                <a:cubicBezTo>
                  <a:pt x="793388" y="570021"/>
                  <a:pt x="795907" y="401577"/>
                  <a:pt x="795907" y="401577"/>
                </a:cubicBezTo>
                <a:lnTo>
                  <a:pt x="826440" y="394618"/>
                </a:lnTo>
                <a:cubicBezTo>
                  <a:pt x="826440" y="394618"/>
                  <a:pt x="837254" y="611493"/>
                  <a:pt x="855972" y="864274"/>
                </a:cubicBezTo>
                <a:cubicBezTo>
                  <a:pt x="865381" y="874623"/>
                  <a:pt x="874242" y="884557"/>
                  <a:pt x="874242" y="884557"/>
                </a:cubicBezTo>
                <a:cubicBezTo>
                  <a:pt x="874242" y="884557"/>
                  <a:pt x="874880" y="878964"/>
                  <a:pt x="874991" y="878193"/>
                </a:cubicBezTo>
                <a:cubicBezTo>
                  <a:pt x="875107" y="879157"/>
                  <a:pt x="875247" y="880389"/>
                  <a:pt x="875367" y="881448"/>
                </a:cubicBezTo>
                <a:cubicBezTo>
                  <a:pt x="876613" y="875257"/>
                  <a:pt x="878557" y="867085"/>
                  <a:pt x="879372" y="862059"/>
                </a:cubicBezTo>
                <a:cubicBezTo>
                  <a:pt x="888318" y="832353"/>
                  <a:pt x="913774" y="747833"/>
                  <a:pt x="926423" y="707083"/>
                </a:cubicBezTo>
                <a:cubicBezTo>
                  <a:pt x="937901" y="670108"/>
                  <a:pt x="938196" y="632150"/>
                  <a:pt x="943316" y="616056"/>
                </a:cubicBezTo>
                <a:cubicBezTo>
                  <a:pt x="948420" y="600008"/>
                  <a:pt x="946198" y="587369"/>
                  <a:pt x="946194" y="587185"/>
                </a:cubicBezTo>
                <a:lnTo>
                  <a:pt x="945569" y="581718"/>
                </a:lnTo>
                <a:cubicBezTo>
                  <a:pt x="945569" y="581718"/>
                  <a:pt x="938045" y="564255"/>
                  <a:pt x="935558" y="554033"/>
                </a:cubicBezTo>
                <a:cubicBezTo>
                  <a:pt x="932490" y="541431"/>
                  <a:pt x="930177" y="524874"/>
                  <a:pt x="930177" y="524874"/>
                </a:cubicBezTo>
                <a:lnTo>
                  <a:pt x="910405" y="490391"/>
                </a:lnTo>
                <a:cubicBezTo>
                  <a:pt x="910731" y="488909"/>
                  <a:pt x="911124" y="487407"/>
                  <a:pt x="911407" y="485944"/>
                </a:cubicBezTo>
                <a:lnTo>
                  <a:pt x="935057" y="527983"/>
                </a:lnTo>
                <a:cubicBezTo>
                  <a:pt x="935057" y="527983"/>
                  <a:pt x="938346" y="544830"/>
                  <a:pt x="941189" y="556256"/>
                </a:cubicBezTo>
                <a:cubicBezTo>
                  <a:pt x="944030" y="567683"/>
                  <a:pt x="946319" y="573131"/>
                  <a:pt x="946319" y="573131"/>
                </a:cubicBezTo>
                <a:lnTo>
                  <a:pt x="964463" y="552261"/>
                </a:lnTo>
                <a:cubicBezTo>
                  <a:pt x="964463" y="552261"/>
                  <a:pt x="996493" y="496014"/>
                  <a:pt x="996493" y="496014"/>
                </a:cubicBezTo>
                <a:lnTo>
                  <a:pt x="1067951" y="312205"/>
                </a:lnTo>
                <a:lnTo>
                  <a:pt x="983692" y="115056"/>
                </a:lnTo>
                <a:lnTo>
                  <a:pt x="1082862" y="281873"/>
                </a:lnTo>
                <a:lnTo>
                  <a:pt x="1155639" y="60888"/>
                </a:lnTo>
                <a:lnTo>
                  <a:pt x="1180572" y="72593"/>
                </a:lnTo>
                <a:lnTo>
                  <a:pt x="1033161" y="496014"/>
                </a:lnTo>
                <a:lnTo>
                  <a:pt x="1040044" y="495272"/>
                </a:lnTo>
                <a:lnTo>
                  <a:pt x="1038792" y="507411"/>
                </a:lnTo>
                <a:lnTo>
                  <a:pt x="1027028" y="512591"/>
                </a:lnTo>
                <a:lnTo>
                  <a:pt x="980856" y="637514"/>
                </a:lnTo>
                <a:cubicBezTo>
                  <a:pt x="986103" y="635377"/>
                  <a:pt x="1005533" y="627502"/>
                  <a:pt x="1018894" y="620936"/>
                </a:cubicBezTo>
                <a:cubicBezTo>
                  <a:pt x="1034007" y="613524"/>
                  <a:pt x="1048554" y="606284"/>
                  <a:pt x="1048554" y="606284"/>
                </a:cubicBezTo>
                <a:cubicBezTo>
                  <a:pt x="1048554" y="606284"/>
                  <a:pt x="1055831" y="591325"/>
                  <a:pt x="1066949" y="580533"/>
                </a:cubicBezTo>
                <a:cubicBezTo>
                  <a:pt x="1078069" y="569733"/>
                  <a:pt x="1091978" y="553589"/>
                  <a:pt x="1091978" y="553589"/>
                </a:cubicBezTo>
                <a:cubicBezTo>
                  <a:pt x="1091978" y="553589"/>
                  <a:pt x="1109518" y="515468"/>
                  <a:pt x="1117508" y="497939"/>
                </a:cubicBezTo>
                <a:cubicBezTo>
                  <a:pt x="1125488" y="480399"/>
                  <a:pt x="1138156" y="456641"/>
                  <a:pt x="1138147" y="456641"/>
                </a:cubicBezTo>
                <a:cubicBezTo>
                  <a:pt x="1138147" y="456641"/>
                  <a:pt x="1151354" y="453820"/>
                  <a:pt x="1162675" y="445830"/>
                </a:cubicBezTo>
                <a:cubicBezTo>
                  <a:pt x="1174516" y="437485"/>
                  <a:pt x="1182574" y="430592"/>
                  <a:pt x="1182574" y="430592"/>
                </a:cubicBezTo>
                <a:lnTo>
                  <a:pt x="1195338" y="435771"/>
                </a:lnTo>
                <a:cubicBezTo>
                  <a:pt x="1195338" y="435771"/>
                  <a:pt x="1157987" y="467375"/>
                  <a:pt x="1150162" y="478552"/>
                </a:cubicBezTo>
                <a:cubicBezTo>
                  <a:pt x="1142566" y="489400"/>
                  <a:pt x="1125190" y="525827"/>
                  <a:pt x="1115256" y="548556"/>
                </a:cubicBezTo>
                <a:cubicBezTo>
                  <a:pt x="1109653" y="561359"/>
                  <a:pt x="1100354" y="580679"/>
                  <a:pt x="1100363" y="580679"/>
                </a:cubicBezTo>
                <a:cubicBezTo>
                  <a:pt x="1100363" y="580679"/>
                  <a:pt x="1086761" y="604398"/>
                  <a:pt x="1095607" y="610135"/>
                </a:cubicBezTo>
                <a:cubicBezTo>
                  <a:pt x="1104445" y="615863"/>
                  <a:pt x="1126489" y="611012"/>
                  <a:pt x="1146156" y="608653"/>
                </a:cubicBezTo>
                <a:cubicBezTo>
                  <a:pt x="1165833" y="606294"/>
                  <a:pt x="1192971" y="593452"/>
                  <a:pt x="1205224" y="585559"/>
                </a:cubicBezTo>
                <a:cubicBezTo>
                  <a:pt x="1217478" y="577675"/>
                  <a:pt x="1251779" y="553589"/>
                  <a:pt x="1251768" y="553589"/>
                </a:cubicBezTo>
                <a:cubicBezTo>
                  <a:pt x="1251768" y="553589"/>
                  <a:pt x="1274833" y="536599"/>
                  <a:pt x="1277047" y="539977"/>
                </a:cubicBezTo>
                <a:cubicBezTo>
                  <a:pt x="1279272" y="543346"/>
                  <a:pt x="1263984" y="553599"/>
                  <a:pt x="1257025" y="560106"/>
                </a:cubicBezTo>
                <a:cubicBezTo>
                  <a:pt x="1250075" y="566614"/>
                  <a:pt x="1213523" y="591662"/>
                  <a:pt x="1199092" y="600364"/>
                </a:cubicBezTo>
                <a:cubicBezTo>
                  <a:pt x="1184662" y="609066"/>
                  <a:pt x="1155465" y="621110"/>
                  <a:pt x="1158795" y="626559"/>
                </a:cubicBezTo>
                <a:cubicBezTo>
                  <a:pt x="1162136" y="632025"/>
                  <a:pt x="1187059" y="644010"/>
                  <a:pt x="1197340" y="648324"/>
                </a:cubicBezTo>
                <a:cubicBezTo>
                  <a:pt x="1207621" y="652636"/>
                  <a:pt x="1226990" y="660308"/>
                  <a:pt x="1227000" y="660308"/>
                </a:cubicBezTo>
                <a:cubicBezTo>
                  <a:pt x="1227000" y="660308"/>
                  <a:pt x="1232544" y="653570"/>
                  <a:pt x="1237512" y="648911"/>
                </a:cubicBezTo>
                <a:cubicBezTo>
                  <a:pt x="1242470" y="644261"/>
                  <a:pt x="1250141" y="633817"/>
                  <a:pt x="1250141" y="633817"/>
                </a:cubicBezTo>
                <a:cubicBezTo>
                  <a:pt x="1250141" y="633817"/>
                  <a:pt x="1261135" y="626231"/>
                  <a:pt x="1268162" y="616200"/>
                </a:cubicBezTo>
                <a:cubicBezTo>
                  <a:pt x="1275189" y="606179"/>
                  <a:pt x="1285557" y="588668"/>
                  <a:pt x="1285557" y="588668"/>
                </a:cubicBezTo>
                <a:cubicBezTo>
                  <a:pt x="1285557" y="588668"/>
                  <a:pt x="1288985" y="585656"/>
                  <a:pt x="1289938" y="584819"/>
                </a:cubicBezTo>
                <a:lnTo>
                  <a:pt x="1289562" y="584673"/>
                </a:lnTo>
                <a:lnTo>
                  <a:pt x="1293191" y="580380"/>
                </a:lnTo>
                <a:lnTo>
                  <a:pt x="1294193" y="580977"/>
                </a:lnTo>
                <a:cubicBezTo>
                  <a:pt x="1303386" y="572824"/>
                  <a:pt x="1318152" y="559461"/>
                  <a:pt x="1321348" y="553291"/>
                </a:cubicBezTo>
                <a:cubicBezTo>
                  <a:pt x="1321830" y="552376"/>
                  <a:pt x="1323572" y="549296"/>
                  <a:pt x="1324477" y="547669"/>
                </a:cubicBezTo>
                <a:cubicBezTo>
                  <a:pt x="1323303" y="541325"/>
                  <a:pt x="1321849" y="533306"/>
                  <a:pt x="1321849" y="533316"/>
                </a:cubicBezTo>
                <a:lnTo>
                  <a:pt x="1323601" y="532276"/>
                </a:lnTo>
                <a:cubicBezTo>
                  <a:pt x="1323601" y="532276"/>
                  <a:pt x="1325170" y="539131"/>
                  <a:pt x="1326355" y="544714"/>
                </a:cubicBezTo>
                <a:cubicBezTo>
                  <a:pt x="1334575" y="530197"/>
                  <a:pt x="1350006" y="503561"/>
                  <a:pt x="1350006" y="503561"/>
                </a:cubicBezTo>
                <a:cubicBezTo>
                  <a:pt x="1350006" y="503561"/>
                  <a:pt x="1338725" y="534895"/>
                  <a:pt x="1328482" y="554927"/>
                </a:cubicBezTo>
                <a:cubicBezTo>
                  <a:pt x="1328530" y="555139"/>
                  <a:pt x="1328683" y="555476"/>
                  <a:pt x="1328733" y="555659"/>
                </a:cubicBezTo>
                <a:cubicBezTo>
                  <a:pt x="1330071" y="561012"/>
                  <a:pt x="1335364" y="565584"/>
                  <a:pt x="1335364" y="565584"/>
                </a:cubicBezTo>
                <a:cubicBezTo>
                  <a:pt x="1335364" y="565584"/>
                  <a:pt x="1346994" y="552097"/>
                  <a:pt x="1350758" y="545899"/>
                </a:cubicBezTo>
                <a:cubicBezTo>
                  <a:pt x="1354521" y="539698"/>
                  <a:pt x="1363646" y="523843"/>
                  <a:pt x="1363646" y="523843"/>
                </a:cubicBezTo>
                <a:lnTo>
                  <a:pt x="1364022" y="529609"/>
                </a:lnTo>
                <a:cubicBezTo>
                  <a:pt x="1364022" y="529609"/>
                  <a:pt x="1355533" y="546610"/>
                  <a:pt x="1351508" y="553147"/>
                </a:cubicBezTo>
                <a:cubicBezTo>
                  <a:pt x="1347474" y="559683"/>
                  <a:pt x="1336742" y="571947"/>
                  <a:pt x="1336742" y="571947"/>
                </a:cubicBezTo>
                <a:cubicBezTo>
                  <a:pt x="1336742" y="571947"/>
                  <a:pt x="1339340" y="578590"/>
                  <a:pt x="1339744" y="587041"/>
                </a:cubicBezTo>
                <a:cubicBezTo>
                  <a:pt x="1340139" y="595494"/>
                  <a:pt x="1337116" y="604215"/>
                  <a:pt x="1337116" y="604215"/>
                </a:cubicBezTo>
                <a:cubicBezTo>
                  <a:pt x="1337116" y="604215"/>
                  <a:pt x="1339735" y="610579"/>
                  <a:pt x="1343999" y="615170"/>
                </a:cubicBezTo>
                <a:cubicBezTo>
                  <a:pt x="1348264" y="619751"/>
                  <a:pt x="1352625" y="627742"/>
                  <a:pt x="1352635" y="627742"/>
                </a:cubicBezTo>
                <a:lnTo>
                  <a:pt x="1373783" y="588668"/>
                </a:lnTo>
                <a:lnTo>
                  <a:pt x="1376152" y="571205"/>
                </a:lnTo>
                <a:cubicBezTo>
                  <a:pt x="1376161" y="571205"/>
                  <a:pt x="1374303" y="538159"/>
                  <a:pt x="1372157" y="523392"/>
                </a:cubicBezTo>
                <a:cubicBezTo>
                  <a:pt x="1370001" y="508634"/>
                  <a:pt x="1373024" y="496014"/>
                  <a:pt x="1373033" y="496014"/>
                </a:cubicBezTo>
                <a:cubicBezTo>
                  <a:pt x="1373024" y="496014"/>
                  <a:pt x="1380917" y="467404"/>
                  <a:pt x="1382284" y="460194"/>
                </a:cubicBezTo>
                <a:cubicBezTo>
                  <a:pt x="1383661" y="452983"/>
                  <a:pt x="1387040" y="421408"/>
                  <a:pt x="1387040" y="421408"/>
                </a:cubicBezTo>
                <a:lnTo>
                  <a:pt x="1391170" y="419782"/>
                </a:lnTo>
                <a:cubicBezTo>
                  <a:pt x="1391170" y="419782"/>
                  <a:pt x="1386896" y="470302"/>
                  <a:pt x="1386163" y="479581"/>
                </a:cubicBezTo>
                <a:cubicBezTo>
                  <a:pt x="1385442" y="488861"/>
                  <a:pt x="1381534" y="512735"/>
                  <a:pt x="1381534" y="512735"/>
                </a:cubicBezTo>
                <a:cubicBezTo>
                  <a:pt x="1381534" y="512735"/>
                  <a:pt x="1384219" y="572737"/>
                  <a:pt x="1388165" y="574016"/>
                </a:cubicBezTo>
                <a:cubicBezTo>
                  <a:pt x="1392122" y="575288"/>
                  <a:pt x="1415197" y="555371"/>
                  <a:pt x="1415197" y="555371"/>
                </a:cubicBezTo>
                <a:lnTo>
                  <a:pt x="1427336" y="522361"/>
                </a:lnTo>
                <a:lnTo>
                  <a:pt x="1440477" y="486984"/>
                </a:lnTo>
                <a:lnTo>
                  <a:pt x="1443730" y="488755"/>
                </a:lnTo>
                <a:lnTo>
                  <a:pt x="1431466" y="525316"/>
                </a:lnTo>
                <a:lnTo>
                  <a:pt x="1421705" y="554187"/>
                </a:lnTo>
                <a:lnTo>
                  <a:pt x="1433217" y="550634"/>
                </a:lnTo>
                <a:lnTo>
                  <a:pt x="1469885" y="534944"/>
                </a:lnTo>
                <a:cubicBezTo>
                  <a:pt x="1469885" y="534944"/>
                  <a:pt x="1482496" y="517057"/>
                  <a:pt x="1486028" y="511551"/>
                </a:cubicBezTo>
                <a:cubicBezTo>
                  <a:pt x="1489552" y="506054"/>
                  <a:pt x="1495337" y="502010"/>
                  <a:pt x="1498042" y="499421"/>
                </a:cubicBezTo>
                <a:cubicBezTo>
                  <a:pt x="1500737" y="496823"/>
                  <a:pt x="1508053" y="481363"/>
                  <a:pt x="1508044" y="481363"/>
                </a:cubicBezTo>
                <a:cubicBezTo>
                  <a:pt x="1508053" y="481363"/>
                  <a:pt x="1505502" y="495388"/>
                  <a:pt x="1502172" y="500605"/>
                </a:cubicBezTo>
                <a:cubicBezTo>
                  <a:pt x="1498841" y="505813"/>
                  <a:pt x="1492796" y="512012"/>
                  <a:pt x="1487155" y="517182"/>
                </a:cubicBezTo>
                <a:cubicBezTo>
                  <a:pt x="1481504" y="522342"/>
                  <a:pt x="1476199" y="531382"/>
                  <a:pt x="1474515" y="536426"/>
                </a:cubicBezTo>
                <a:cubicBezTo>
                  <a:pt x="1472821" y="541471"/>
                  <a:pt x="1477019" y="542634"/>
                  <a:pt x="1477019" y="542634"/>
                </a:cubicBezTo>
                <a:cubicBezTo>
                  <a:pt x="1477019" y="542634"/>
                  <a:pt x="1464119" y="546159"/>
                  <a:pt x="1456244" y="547525"/>
                </a:cubicBezTo>
                <a:cubicBezTo>
                  <a:pt x="1448361" y="548882"/>
                  <a:pt x="1423582" y="561579"/>
                  <a:pt x="1423582" y="561579"/>
                </a:cubicBezTo>
                <a:lnTo>
                  <a:pt x="1380407" y="597111"/>
                </a:lnTo>
                <a:cubicBezTo>
                  <a:pt x="1380407" y="597111"/>
                  <a:pt x="1368345" y="629493"/>
                  <a:pt x="1363272" y="642105"/>
                </a:cubicBezTo>
                <a:cubicBezTo>
                  <a:pt x="1361953" y="645359"/>
                  <a:pt x="1361020" y="649662"/>
                  <a:pt x="1360268" y="654686"/>
                </a:cubicBezTo>
                <a:cubicBezTo>
                  <a:pt x="1363320" y="654369"/>
                  <a:pt x="1366323" y="653887"/>
                  <a:pt x="1368528" y="653059"/>
                </a:cubicBezTo>
                <a:cubicBezTo>
                  <a:pt x="1373939" y="651010"/>
                  <a:pt x="1397186" y="640921"/>
                  <a:pt x="1397176" y="640921"/>
                </a:cubicBezTo>
                <a:cubicBezTo>
                  <a:pt x="1397176" y="640921"/>
                  <a:pt x="1379714" y="658075"/>
                  <a:pt x="1369530" y="661492"/>
                </a:cubicBezTo>
                <a:cubicBezTo>
                  <a:pt x="1365918" y="662706"/>
                  <a:pt x="1362608" y="662820"/>
                  <a:pt x="1359268" y="663120"/>
                </a:cubicBezTo>
                <a:cubicBezTo>
                  <a:pt x="1357727" y="676453"/>
                  <a:pt x="1356504" y="692336"/>
                  <a:pt x="1352509" y="706496"/>
                </a:cubicBezTo>
                <a:cubicBezTo>
                  <a:pt x="1345964" y="729677"/>
                  <a:pt x="1341006" y="763572"/>
                  <a:pt x="1336867" y="774430"/>
                </a:cubicBezTo>
                <a:cubicBezTo>
                  <a:pt x="1334373" y="780957"/>
                  <a:pt x="1332593" y="792067"/>
                  <a:pt x="1330860" y="802558"/>
                </a:cubicBezTo>
                <a:cubicBezTo>
                  <a:pt x="1361289" y="771716"/>
                  <a:pt x="1388127" y="742913"/>
                  <a:pt x="1399304" y="733729"/>
                </a:cubicBezTo>
                <a:cubicBezTo>
                  <a:pt x="1425036" y="712570"/>
                  <a:pt x="1531946" y="431921"/>
                  <a:pt x="1531946" y="431921"/>
                </a:cubicBezTo>
                <a:lnTo>
                  <a:pt x="1574121" y="431921"/>
                </a:lnTo>
                <a:cubicBezTo>
                  <a:pt x="1574121" y="431921"/>
                  <a:pt x="1530724" y="549345"/>
                  <a:pt x="1493912" y="631890"/>
                </a:cubicBezTo>
                <a:cubicBezTo>
                  <a:pt x="1502153" y="630812"/>
                  <a:pt x="1548889" y="624710"/>
                  <a:pt x="1563483" y="616941"/>
                </a:cubicBezTo>
                <a:cubicBezTo>
                  <a:pt x="1571993" y="612407"/>
                  <a:pt x="1588637" y="594291"/>
                  <a:pt x="1588637" y="594300"/>
                </a:cubicBezTo>
                <a:cubicBezTo>
                  <a:pt x="1588637" y="594300"/>
                  <a:pt x="1615542" y="579226"/>
                  <a:pt x="1619547" y="573276"/>
                </a:cubicBezTo>
                <a:cubicBezTo>
                  <a:pt x="1624005" y="566652"/>
                  <a:pt x="1622695" y="560106"/>
                  <a:pt x="1621299" y="549152"/>
                </a:cubicBezTo>
                <a:cubicBezTo>
                  <a:pt x="1619740" y="536956"/>
                  <a:pt x="1611578" y="527704"/>
                  <a:pt x="1608911" y="524576"/>
                </a:cubicBezTo>
                <a:cubicBezTo>
                  <a:pt x="1606224" y="521456"/>
                  <a:pt x="1593642" y="506815"/>
                  <a:pt x="1593642" y="506815"/>
                </a:cubicBezTo>
                <a:lnTo>
                  <a:pt x="1597146" y="505785"/>
                </a:lnTo>
                <a:cubicBezTo>
                  <a:pt x="1597146" y="505785"/>
                  <a:pt x="1607476" y="517886"/>
                  <a:pt x="1610162" y="521919"/>
                </a:cubicBezTo>
                <a:cubicBezTo>
                  <a:pt x="1612838" y="525942"/>
                  <a:pt x="1615812" y="532826"/>
                  <a:pt x="1619672" y="533316"/>
                </a:cubicBezTo>
                <a:cubicBezTo>
                  <a:pt x="1621405" y="533528"/>
                  <a:pt x="1624986" y="530072"/>
                  <a:pt x="1626556" y="523690"/>
                </a:cubicBezTo>
                <a:cubicBezTo>
                  <a:pt x="1627856" y="518385"/>
                  <a:pt x="1628182" y="511849"/>
                  <a:pt x="1628182" y="511849"/>
                </a:cubicBezTo>
                <a:lnTo>
                  <a:pt x="1628057" y="485204"/>
                </a:lnTo>
                <a:cubicBezTo>
                  <a:pt x="1628057" y="485204"/>
                  <a:pt x="1629338" y="496043"/>
                  <a:pt x="1629934" y="503262"/>
                </a:cubicBezTo>
                <a:cubicBezTo>
                  <a:pt x="1630194" y="506478"/>
                  <a:pt x="1630598" y="509028"/>
                  <a:pt x="1631186" y="509480"/>
                </a:cubicBezTo>
                <a:cubicBezTo>
                  <a:pt x="1632456" y="510463"/>
                  <a:pt x="1644316" y="501934"/>
                  <a:pt x="1644316" y="501934"/>
                </a:cubicBezTo>
                <a:lnTo>
                  <a:pt x="1644066" y="506969"/>
                </a:lnTo>
                <a:lnTo>
                  <a:pt x="1631312" y="515998"/>
                </a:lnTo>
                <a:cubicBezTo>
                  <a:pt x="1631312" y="515998"/>
                  <a:pt x="1630917" y="524316"/>
                  <a:pt x="1628558" y="529465"/>
                </a:cubicBezTo>
                <a:cubicBezTo>
                  <a:pt x="1626190" y="534606"/>
                  <a:pt x="1622455" y="537899"/>
                  <a:pt x="1621925" y="538341"/>
                </a:cubicBezTo>
                <a:cubicBezTo>
                  <a:pt x="1621251" y="538909"/>
                  <a:pt x="1624409" y="544291"/>
                  <a:pt x="1625679" y="551520"/>
                </a:cubicBezTo>
                <a:cubicBezTo>
                  <a:pt x="1626941" y="558749"/>
                  <a:pt x="1626922" y="565141"/>
                  <a:pt x="1626931" y="565132"/>
                </a:cubicBezTo>
                <a:cubicBezTo>
                  <a:pt x="1626931" y="565132"/>
                  <a:pt x="1635691" y="559981"/>
                  <a:pt x="1642940" y="553291"/>
                </a:cubicBezTo>
                <a:cubicBezTo>
                  <a:pt x="1650198" y="546610"/>
                  <a:pt x="1654828" y="542932"/>
                  <a:pt x="1654828" y="542932"/>
                </a:cubicBezTo>
                <a:cubicBezTo>
                  <a:pt x="1654828" y="542932"/>
                  <a:pt x="1658112" y="536840"/>
                  <a:pt x="1661836" y="529765"/>
                </a:cubicBezTo>
                <a:cubicBezTo>
                  <a:pt x="1665561" y="522678"/>
                  <a:pt x="1671348" y="514815"/>
                  <a:pt x="1671348" y="514815"/>
                </a:cubicBezTo>
                <a:cubicBezTo>
                  <a:pt x="1671348" y="514815"/>
                  <a:pt x="1673225" y="504023"/>
                  <a:pt x="1674350" y="497497"/>
                </a:cubicBezTo>
                <a:cubicBezTo>
                  <a:pt x="1675487" y="490960"/>
                  <a:pt x="1677104" y="480351"/>
                  <a:pt x="1680357" y="474989"/>
                </a:cubicBezTo>
                <a:cubicBezTo>
                  <a:pt x="1682851" y="470888"/>
                  <a:pt x="1691910" y="459000"/>
                  <a:pt x="1697628" y="449979"/>
                </a:cubicBezTo>
                <a:cubicBezTo>
                  <a:pt x="1703346" y="440960"/>
                  <a:pt x="1703259" y="438880"/>
                  <a:pt x="1703259" y="438880"/>
                </a:cubicBezTo>
                <a:lnTo>
                  <a:pt x="1707765" y="438880"/>
                </a:lnTo>
                <a:cubicBezTo>
                  <a:pt x="1707765" y="438880"/>
                  <a:pt x="1690629" y="472410"/>
                  <a:pt x="1686239" y="481949"/>
                </a:cubicBezTo>
                <a:cubicBezTo>
                  <a:pt x="1684546" y="485627"/>
                  <a:pt x="1684584" y="487360"/>
                  <a:pt x="1682234" y="496755"/>
                </a:cubicBezTo>
                <a:cubicBezTo>
                  <a:pt x="1679887" y="506151"/>
                  <a:pt x="1677990" y="514198"/>
                  <a:pt x="1676854" y="519550"/>
                </a:cubicBezTo>
                <a:cubicBezTo>
                  <a:pt x="1675015" y="528252"/>
                  <a:pt x="1668123" y="536561"/>
                  <a:pt x="1668970" y="538341"/>
                </a:cubicBezTo>
                <a:cubicBezTo>
                  <a:pt x="1669624" y="539727"/>
                  <a:pt x="1684728" y="534327"/>
                  <a:pt x="1690870" y="531833"/>
                </a:cubicBezTo>
                <a:cubicBezTo>
                  <a:pt x="1695328" y="530025"/>
                  <a:pt x="1703616" y="524711"/>
                  <a:pt x="1711393" y="518068"/>
                </a:cubicBezTo>
                <a:cubicBezTo>
                  <a:pt x="1721348" y="509558"/>
                  <a:pt x="1730541" y="499565"/>
                  <a:pt x="1730541" y="499565"/>
                </a:cubicBezTo>
                <a:cubicBezTo>
                  <a:pt x="1730541" y="499565"/>
                  <a:pt x="1717949" y="516961"/>
                  <a:pt x="1712145" y="522659"/>
                </a:cubicBezTo>
                <a:cubicBezTo>
                  <a:pt x="1706340" y="528349"/>
                  <a:pt x="1700304" y="532228"/>
                  <a:pt x="1700256" y="533904"/>
                </a:cubicBezTo>
                <a:cubicBezTo>
                  <a:pt x="1700101" y="539275"/>
                  <a:pt x="1743921" y="539237"/>
                  <a:pt x="1743931" y="539237"/>
                </a:cubicBezTo>
                <a:cubicBezTo>
                  <a:pt x="1743931" y="539237"/>
                  <a:pt x="1752701" y="532767"/>
                  <a:pt x="1761942" y="528869"/>
                </a:cubicBezTo>
                <a:cubicBezTo>
                  <a:pt x="1771194" y="524980"/>
                  <a:pt x="1780839" y="523690"/>
                  <a:pt x="1780839" y="523690"/>
                </a:cubicBezTo>
                <a:cubicBezTo>
                  <a:pt x="1780839" y="523690"/>
                  <a:pt x="1770809" y="526963"/>
                  <a:pt x="1762067" y="531833"/>
                </a:cubicBezTo>
                <a:cubicBezTo>
                  <a:pt x="1753327" y="536705"/>
                  <a:pt x="1745307" y="542634"/>
                  <a:pt x="1745307" y="542634"/>
                </a:cubicBezTo>
                <a:lnTo>
                  <a:pt x="1749938" y="546485"/>
                </a:lnTo>
                <a:lnTo>
                  <a:pt x="1748812" y="547669"/>
                </a:lnTo>
                <a:lnTo>
                  <a:pt x="1741678" y="544714"/>
                </a:lnTo>
                <a:cubicBezTo>
                  <a:pt x="1741678" y="544714"/>
                  <a:pt x="1696262" y="543471"/>
                  <a:pt x="1691746" y="541604"/>
                </a:cubicBezTo>
                <a:cubicBezTo>
                  <a:pt x="1688021" y="544521"/>
                  <a:pt x="1684054" y="544965"/>
                  <a:pt x="1676603" y="548112"/>
                </a:cubicBezTo>
                <a:cubicBezTo>
                  <a:pt x="1669152" y="551270"/>
                  <a:pt x="1658958" y="551520"/>
                  <a:pt x="1658958" y="551520"/>
                </a:cubicBezTo>
                <a:lnTo>
                  <a:pt x="1647820" y="561879"/>
                </a:lnTo>
                <a:cubicBezTo>
                  <a:pt x="1647820" y="561879"/>
                  <a:pt x="1716256" y="574671"/>
                  <a:pt x="1753567" y="591634"/>
                </a:cubicBezTo>
                <a:cubicBezTo>
                  <a:pt x="1790869" y="608586"/>
                  <a:pt x="1832986" y="607189"/>
                  <a:pt x="1859805" y="600662"/>
                </a:cubicBezTo>
                <a:cubicBezTo>
                  <a:pt x="1891293" y="592991"/>
                  <a:pt x="1894018" y="573536"/>
                  <a:pt x="1904096" y="567654"/>
                </a:cubicBezTo>
                <a:cubicBezTo>
                  <a:pt x="1920807" y="557903"/>
                  <a:pt x="1950938" y="535242"/>
                  <a:pt x="1979808" y="522361"/>
                </a:cubicBezTo>
                <a:cubicBezTo>
                  <a:pt x="1996654" y="514843"/>
                  <a:pt x="2027622" y="487937"/>
                  <a:pt x="2037990" y="480323"/>
                </a:cubicBezTo>
                <a:cubicBezTo>
                  <a:pt x="2048359" y="472708"/>
                  <a:pt x="2062143" y="455158"/>
                  <a:pt x="2062143" y="455158"/>
                </a:cubicBezTo>
                <a:lnTo>
                  <a:pt x="2073157" y="459895"/>
                </a:lnTo>
                <a:cubicBezTo>
                  <a:pt x="2073157" y="459895"/>
                  <a:pt x="2052065" y="481805"/>
                  <a:pt x="2036364" y="494530"/>
                </a:cubicBezTo>
                <a:cubicBezTo>
                  <a:pt x="2020663" y="507258"/>
                  <a:pt x="2007841" y="513475"/>
                  <a:pt x="2007841" y="513475"/>
                </a:cubicBezTo>
                <a:lnTo>
                  <a:pt x="2035238" y="505187"/>
                </a:lnTo>
                <a:cubicBezTo>
                  <a:pt x="2035238" y="505187"/>
                  <a:pt x="2067100" y="516567"/>
                  <a:pt x="2079789" y="521177"/>
                </a:cubicBezTo>
                <a:cubicBezTo>
                  <a:pt x="2092477" y="525779"/>
                  <a:pt x="2112134" y="528252"/>
                  <a:pt x="2123088" y="525028"/>
                </a:cubicBezTo>
                <a:cubicBezTo>
                  <a:pt x="2136758" y="520994"/>
                  <a:pt x="2141485" y="510839"/>
                  <a:pt x="2148609" y="506371"/>
                </a:cubicBezTo>
                <a:cubicBezTo>
                  <a:pt x="2158380" y="500258"/>
                  <a:pt x="2172540" y="493568"/>
                  <a:pt x="2178267" y="491422"/>
                </a:cubicBezTo>
                <a:cubicBezTo>
                  <a:pt x="2181397" y="490256"/>
                  <a:pt x="2190744" y="484731"/>
                  <a:pt x="2197791" y="478552"/>
                </a:cubicBezTo>
                <a:cubicBezTo>
                  <a:pt x="2203673" y="473382"/>
                  <a:pt x="2207677" y="467297"/>
                  <a:pt x="2207677" y="467297"/>
                </a:cubicBezTo>
                <a:lnTo>
                  <a:pt x="2212058" y="470850"/>
                </a:lnTo>
                <a:cubicBezTo>
                  <a:pt x="2212058" y="470850"/>
                  <a:pt x="2188837" y="489256"/>
                  <a:pt x="2189281" y="492163"/>
                </a:cubicBezTo>
                <a:cubicBezTo>
                  <a:pt x="2189733" y="495071"/>
                  <a:pt x="2218698" y="494993"/>
                  <a:pt x="2227450" y="498083"/>
                </a:cubicBezTo>
                <a:cubicBezTo>
                  <a:pt x="2236201" y="501173"/>
                  <a:pt x="2238337" y="508153"/>
                  <a:pt x="2238337" y="508153"/>
                </a:cubicBezTo>
                <a:cubicBezTo>
                  <a:pt x="2238337" y="508153"/>
                  <a:pt x="2225514" y="504128"/>
                  <a:pt x="2211807" y="501192"/>
                </a:cubicBezTo>
                <a:cubicBezTo>
                  <a:pt x="2200630" y="498795"/>
                  <a:pt x="2187750" y="496948"/>
                  <a:pt x="2182648" y="497497"/>
                </a:cubicBezTo>
                <a:cubicBezTo>
                  <a:pt x="2176237" y="498180"/>
                  <a:pt x="2168497" y="501154"/>
                  <a:pt x="2158245" y="506969"/>
                </a:cubicBezTo>
                <a:cubicBezTo>
                  <a:pt x="2151708" y="510676"/>
                  <a:pt x="2135295" y="527242"/>
                  <a:pt x="2129346" y="530207"/>
                </a:cubicBezTo>
                <a:cubicBezTo>
                  <a:pt x="2123512" y="533105"/>
                  <a:pt x="2116003" y="533441"/>
                  <a:pt x="2115580" y="537013"/>
                </a:cubicBezTo>
                <a:cubicBezTo>
                  <a:pt x="2115147" y="540584"/>
                  <a:pt x="2127854" y="542731"/>
                  <a:pt x="2137355" y="543376"/>
                </a:cubicBezTo>
                <a:cubicBezTo>
                  <a:pt x="2140907" y="543617"/>
                  <a:pt x="2157725" y="545069"/>
                  <a:pt x="2176516" y="545301"/>
                </a:cubicBezTo>
                <a:cubicBezTo>
                  <a:pt x="2201555" y="545610"/>
                  <a:pt x="2228941" y="546823"/>
                  <a:pt x="2233331" y="546629"/>
                </a:cubicBezTo>
                <a:cubicBezTo>
                  <a:pt x="2241014" y="546303"/>
                  <a:pt x="2248723" y="534644"/>
                  <a:pt x="2248723" y="534644"/>
                </a:cubicBezTo>
                <a:cubicBezTo>
                  <a:pt x="2248723" y="534644"/>
                  <a:pt x="2266485" y="534356"/>
                  <a:pt x="2260738" y="535386"/>
                </a:cubicBezTo>
                <a:cubicBezTo>
                  <a:pt x="2258120" y="535848"/>
                  <a:pt x="2252439" y="535906"/>
                  <a:pt x="2250226" y="538341"/>
                </a:cubicBezTo>
                <a:cubicBezTo>
                  <a:pt x="2247049" y="541845"/>
                  <a:pt x="2239367" y="547986"/>
                  <a:pt x="2236584" y="548709"/>
                </a:cubicBezTo>
                <a:cubicBezTo>
                  <a:pt x="2221944" y="552482"/>
                  <a:pt x="2193314" y="549681"/>
                  <a:pt x="2191408" y="553291"/>
                </a:cubicBezTo>
                <a:cubicBezTo>
                  <a:pt x="2189666" y="556612"/>
                  <a:pt x="2201593" y="573112"/>
                  <a:pt x="2214309" y="586599"/>
                </a:cubicBezTo>
                <a:cubicBezTo>
                  <a:pt x="2227960" y="601076"/>
                  <a:pt x="2253798" y="603204"/>
                  <a:pt x="2250226" y="604956"/>
                </a:cubicBezTo>
                <a:cubicBezTo>
                  <a:pt x="2243775" y="608095"/>
                  <a:pt x="2223407" y="599556"/>
                  <a:pt x="2211682" y="588668"/>
                </a:cubicBezTo>
                <a:cubicBezTo>
                  <a:pt x="2198879" y="576779"/>
                  <a:pt x="2186036" y="554802"/>
                  <a:pt x="2182272" y="554187"/>
                </a:cubicBezTo>
                <a:cubicBezTo>
                  <a:pt x="2159630" y="550480"/>
                  <a:pt x="2135671" y="548556"/>
                  <a:pt x="2124965" y="546043"/>
                </a:cubicBezTo>
                <a:cubicBezTo>
                  <a:pt x="2114261" y="543521"/>
                  <a:pt x="2090012" y="533490"/>
                  <a:pt x="2088674" y="535386"/>
                </a:cubicBezTo>
                <a:cubicBezTo>
                  <a:pt x="2087538" y="536984"/>
                  <a:pt x="2105165" y="563496"/>
                  <a:pt x="2106945" y="573276"/>
                </a:cubicBezTo>
                <a:cubicBezTo>
                  <a:pt x="2108659" y="582701"/>
                  <a:pt x="2107860" y="589651"/>
                  <a:pt x="2104567" y="605986"/>
                </a:cubicBezTo>
                <a:cubicBezTo>
                  <a:pt x="2101642" y="620522"/>
                  <a:pt x="2107822" y="633817"/>
                  <a:pt x="2107822" y="633817"/>
                </a:cubicBezTo>
                <a:cubicBezTo>
                  <a:pt x="2107822" y="633817"/>
                  <a:pt x="2099456" y="620657"/>
                  <a:pt x="2099938" y="612061"/>
                </a:cubicBezTo>
                <a:cubicBezTo>
                  <a:pt x="2100621" y="599729"/>
                  <a:pt x="2105184" y="582460"/>
                  <a:pt x="2102565" y="573276"/>
                </a:cubicBezTo>
                <a:cubicBezTo>
                  <a:pt x="2099215" y="561551"/>
                  <a:pt x="2091919" y="552752"/>
                  <a:pt x="2084669" y="543674"/>
                </a:cubicBezTo>
                <a:cubicBezTo>
                  <a:pt x="2081185" y="539313"/>
                  <a:pt x="2068064" y="526106"/>
                  <a:pt x="2059765" y="522949"/>
                </a:cubicBezTo>
                <a:cubicBezTo>
                  <a:pt x="2046982" y="518087"/>
                  <a:pt x="2043862" y="516567"/>
                  <a:pt x="2019594" y="522207"/>
                </a:cubicBezTo>
                <a:cubicBezTo>
                  <a:pt x="2004635" y="525692"/>
                  <a:pt x="1945635" y="555851"/>
                  <a:pt x="1932504" y="565286"/>
                </a:cubicBezTo>
                <a:cubicBezTo>
                  <a:pt x="1917438" y="576106"/>
                  <a:pt x="1892602" y="607969"/>
                  <a:pt x="1874322" y="614274"/>
                </a:cubicBezTo>
                <a:cubicBezTo>
                  <a:pt x="1862173" y="618472"/>
                  <a:pt x="1849408" y="620262"/>
                  <a:pt x="1847040" y="628041"/>
                </a:cubicBezTo>
                <a:cubicBezTo>
                  <a:pt x="1844662" y="635828"/>
                  <a:pt x="1879048" y="641585"/>
                  <a:pt x="1889203" y="642403"/>
                </a:cubicBezTo>
                <a:cubicBezTo>
                  <a:pt x="1899370" y="643221"/>
                  <a:pt x="1965629" y="646022"/>
                  <a:pt x="1983187" y="644916"/>
                </a:cubicBezTo>
                <a:cubicBezTo>
                  <a:pt x="2000737" y="643819"/>
                  <a:pt x="2065244" y="643847"/>
                  <a:pt x="2119585" y="638996"/>
                </a:cubicBezTo>
                <a:cubicBezTo>
                  <a:pt x="2127180" y="638322"/>
                  <a:pt x="2150486" y="616546"/>
                  <a:pt x="2173637" y="608951"/>
                </a:cubicBezTo>
                <a:cubicBezTo>
                  <a:pt x="2186643" y="604677"/>
                  <a:pt x="2199543" y="613090"/>
                  <a:pt x="2199543" y="613090"/>
                </a:cubicBezTo>
                <a:cubicBezTo>
                  <a:pt x="2199543" y="613090"/>
                  <a:pt x="2187220" y="610983"/>
                  <a:pt x="2174514" y="615170"/>
                </a:cubicBezTo>
                <a:cubicBezTo>
                  <a:pt x="2169074" y="616960"/>
                  <a:pt x="2156935" y="624151"/>
                  <a:pt x="2153990" y="625971"/>
                </a:cubicBezTo>
                <a:cubicBezTo>
                  <a:pt x="2144200" y="632046"/>
                  <a:pt x="2125842" y="648766"/>
                  <a:pt x="2125842" y="648766"/>
                </a:cubicBezTo>
                <a:cubicBezTo>
                  <a:pt x="2125842" y="648766"/>
                  <a:pt x="2121154" y="647631"/>
                  <a:pt x="2114580" y="648468"/>
                </a:cubicBezTo>
                <a:cubicBezTo>
                  <a:pt x="2103845" y="649844"/>
                  <a:pt x="2087057" y="653598"/>
                  <a:pt x="2069402" y="654542"/>
                </a:cubicBezTo>
                <a:cubicBezTo>
                  <a:pt x="2041130" y="656034"/>
                  <a:pt x="2001054" y="653917"/>
                  <a:pt x="1999205" y="658239"/>
                </a:cubicBezTo>
                <a:cubicBezTo>
                  <a:pt x="1998541" y="659789"/>
                  <a:pt x="2005068" y="672236"/>
                  <a:pt x="2013722" y="685771"/>
                </a:cubicBezTo>
                <a:cubicBezTo>
                  <a:pt x="2018613" y="693424"/>
                  <a:pt x="2024168" y="701423"/>
                  <a:pt x="2029606" y="708123"/>
                </a:cubicBezTo>
                <a:cubicBezTo>
                  <a:pt x="2037096" y="717316"/>
                  <a:pt x="2044652" y="723593"/>
                  <a:pt x="2046250" y="723805"/>
                </a:cubicBezTo>
                <a:cubicBezTo>
                  <a:pt x="2069325" y="726923"/>
                  <a:pt x="2079934" y="729668"/>
                  <a:pt x="2093304" y="732689"/>
                </a:cubicBezTo>
                <a:cubicBezTo>
                  <a:pt x="2103827" y="730101"/>
                  <a:pt x="2134853" y="728098"/>
                  <a:pt x="2134853" y="728098"/>
                </a:cubicBezTo>
                <a:lnTo>
                  <a:pt x="2145113" y="727512"/>
                </a:lnTo>
                <a:lnTo>
                  <a:pt x="2144990" y="729138"/>
                </a:lnTo>
                <a:cubicBezTo>
                  <a:pt x="2144980" y="729138"/>
                  <a:pt x="2140012" y="729148"/>
                  <a:pt x="2140735" y="732103"/>
                </a:cubicBezTo>
                <a:cubicBezTo>
                  <a:pt x="2141350" y="734616"/>
                  <a:pt x="2148763" y="739823"/>
                  <a:pt x="2156743" y="744386"/>
                </a:cubicBezTo>
                <a:cubicBezTo>
                  <a:pt x="2164734" y="748939"/>
                  <a:pt x="2173386" y="751048"/>
                  <a:pt x="2173386" y="751048"/>
                </a:cubicBezTo>
                <a:lnTo>
                  <a:pt x="2185402" y="763629"/>
                </a:lnTo>
                <a:lnTo>
                  <a:pt x="2184149" y="764957"/>
                </a:lnTo>
                <a:lnTo>
                  <a:pt x="2172010" y="753705"/>
                </a:lnTo>
                <a:cubicBezTo>
                  <a:pt x="2172010" y="753705"/>
                  <a:pt x="2161247" y="750662"/>
                  <a:pt x="2155867" y="747495"/>
                </a:cubicBezTo>
                <a:cubicBezTo>
                  <a:pt x="2147011" y="742268"/>
                  <a:pt x="2135719" y="735058"/>
                  <a:pt x="2135728" y="735058"/>
                </a:cubicBezTo>
                <a:cubicBezTo>
                  <a:pt x="2135728" y="735058"/>
                  <a:pt x="2125929" y="733999"/>
                  <a:pt x="2115831" y="734914"/>
                </a:cubicBezTo>
                <a:cubicBezTo>
                  <a:pt x="2105318" y="735857"/>
                  <a:pt x="2094401" y="738909"/>
                  <a:pt x="2093931" y="739795"/>
                </a:cubicBezTo>
                <a:cubicBezTo>
                  <a:pt x="2093170" y="741228"/>
                  <a:pt x="2130097" y="787013"/>
                  <a:pt x="2130097" y="787013"/>
                </a:cubicBezTo>
                <a:lnTo>
                  <a:pt x="2128095" y="788495"/>
                </a:lnTo>
                <a:cubicBezTo>
                  <a:pt x="2128095" y="788495"/>
                  <a:pt x="2092919" y="743126"/>
                  <a:pt x="2090676" y="740679"/>
                </a:cubicBezTo>
                <a:cubicBezTo>
                  <a:pt x="2088799" y="738639"/>
                  <a:pt x="2051526" y="730139"/>
                  <a:pt x="2050130" y="731651"/>
                </a:cubicBezTo>
                <a:cubicBezTo>
                  <a:pt x="2048706" y="733209"/>
                  <a:pt x="2062394" y="758893"/>
                  <a:pt x="2062394" y="758893"/>
                </a:cubicBezTo>
                <a:lnTo>
                  <a:pt x="2069653" y="799450"/>
                </a:lnTo>
                <a:lnTo>
                  <a:pt x="2103441" y="854955"/>
                </a:lnTo>
                <a:lnTo>
                  <a:pt x="2152613" y="936213"/>
                </a:lnTo>
                <a:lnTo>
                  <a:pt x="2101564" y="856582"/>
                </a:lnTo>
                <a:cubicBezTo>
                  <a:pt x="2101564" y="856582"/>
                  <a:pt x="2069537" y="808123"/>
                  <a:pt x="2066649" y="800480"/>
                </a:cubicBezTo>
                <a:cubicBezTo>
                  <a:pt x="2064589" y="795031"/>
                  <a:pt x="2065079" y="776827"/>
                  <a:pt x="2059391" y="759480"/>
                </a:cubicBezTo>
                <a:cubicBezTo>
                  <a:pt x="2053711" y="742133"/>
                  <a:pt x="2043872" y="731063"/>
                  <a:pt x="2043872" y="731063"/>
                </a:cubicBezTo>
                <a:cubicBezTo>
                  <a:pt x="2043872" y="731063"/>
                  <a:pt x="2020355" y="698459"/>
                  <a:pt x="2011720" y="696870"/>
                </a:cubicBezTo>
                <a:cubicBezTo>
                  <a:pt x="2010382" y="696629"/>
                  <a:pt x="2009256" y="720706"/>
                  <a:pt x="2008842" y="730322"/>
                </a:cubicBezTo>
                <a:cubicBezTo>
                  <a:pt x="2008408" y="740294"/>
                  <a:pt x="2014339" y="789235"/>
                  <a:pt x="2014348" y="789235"/>
                </a:cubicBezTo>
                <a:lnTo>
                  <a:pt x="2011720" y="791604"/>
                </a:lnTo>
                <a:lnTo>
                  <a:pt x="2005337" y="735058"/>
                </a:lnTo>
                <a:cubicBezTo>
                  <a:pt x="2005328" y="735058"/>
                  <a:pt x="2003221" y="741374"/>
                  <a:pt x="1994576" y="752674"/>
                </a:cubicBezTo>
                <a:cubicBezTo>
                  <a:pt x="1985931" y="763966"/>
                  <a:pt x="1970672" y="780207"/>
                  <a:pt x="1970672" y="780207"/>
                </a:cubicBezTo>
                <a:lnTo>
                  <a:pt x="1970422" y="777396"/>
                </a:lnTo>
                <a:cubicBezTo>
                  <a:pt x="1970422" y="777396"/>
                  <a:pt x="1983466" y="762647"/>
                  <a:pt x="1992198" y="750451"/>
                </a:cubicBezTo>
                <a:cubicBezTo>
                  <a:pt x="2000928" y="738263"/>
                  <a:pt x="2005089" y="727512"/>
                  <a:pt x="2005089" y="727512"/>
                </a:cubicBezTo>
                <a:cubicBezTo>
                  <a:pt x="2005089" y="727512"/>
                  <a:pt x="2009621" y="701057"/>
                  <a:pt x="2007715" y="693616"/>
                </a:cubicBezTo>
                <a:cubicBezTo>
                  <a:pt x="2006002" y="686975"/>
                  <a:pt x="1985132" y="665612"/>
                  <a:pt x="1975428" y="660463"/>
                </a:cubicBezTo>
                <a:cubicBezTo>
                  <a:pt x="1969374" y="657248"/>
                  <a:pt x="1917987" y="656612"/>
                  <a:pt x="1917987" y="656612"/>
                </a:cubicBezTo>
                <a:cubicBezTo>
                  <a:pt x="1917987" y="656612"/>
                  <a:pt x="1888886" y="655361"/>
                  <a:pt x="1874071" y="650537"/>
                </a:cubicBezTo>
                <a:cubicBezTo>
                  <a:pt x="1848061" y="642076"/>
                  <a:pt x="1821781" y="636415"/>
                  <a:pt x="1804115" y="633075"/>
                </a:cubicBezTo>
                <a:cubicBezTo>
                  <a:pt x="1791004" y="630592"/>
                  <a:pt x="1782591" y="629379"/>
                  <a:pt x="1782591" y="629379"/>
                </a:cubicBezTo>
                <a:cubicBezTo>
                  <a:pt x="1782591" y="629379"/>
                  <a:pt x="1785440" y="639996"/>
                  <a:pt x="1798860" y="662676"/>
                </a:cubicBezTo>
                <a:cubicBezTo>
                  <a:pt x="1812280" y="685356"/>
                  <a:pt x="1824533" y="704234"/>
                  <a:pt x="1837905" y="720550"/>
                </a:cubicBezTo>
                <a:cubicBezTo>
                  <a:pt x="1851276" y="736878"/>
                  <a:pt x="1862933" y="748265"/>
                  <a:pt x="1870568" y="761406"/>
                </a:cubicBezTo>
                <a:cubicBezTo>
                  <a:pt x="1878769" y="775528"/>
                  <a:pt x="1889340" y="808182"/>
                  <a:pt x="1889329" y="808182"/>
                </a:cubicBezTo>
                <a:lnTo>
                  <a:pt x="1888463" y="808768"/>
                </a:lnTo>
                <a:cubicBezTo>
                  <a:pt x="1888463" y="808768"/>
                  <a:pt x="1876440" y="781496"/>
                  <a:pt x="1868440" y="767470"/>
                </a:cubicBezTo>
                <a:cubicBezTo>
                  <a:pt x="1860412" y="753426"/>
                  <a:pt x="1847531" y="738167"/>
                  <a:pt x="1847541" y="738167"/>
                </a:cubicBezTo>
                <a:lnTo>
                  <a:pt x="1854798" y="754156"/>
                </a:lnTo>
                <a:lnTo>
                  <a:pt x="1850420" y="758151"/>
                </a:lnTo>
                <a:cubicBezTo>
                  <a:pt x="1850420" y="758151"/>
                  <a:pt x="1846713" y="745041"/>
                  <a:pt x="1838531" y="731361"/>
                </a:cubicBezTo>
                <a:cubicBezTo>
                  <a:pt x="1830406" y="717770"/>
                  <a:pt x="1815128" y="707671"/>
                  <a:pt x="1810748" y="697909"/>
                </a:cubicBezTo>
                <a:cubicBezTo>
                  <a:pt x="1802460" y="679427"/>
                  <a:pt x="1762991" y="639987"/>
                  <a:pt x="1744432" y="621380"/>
                </a:cubicBezTo>
                <a:cubicBezTo>
                  <a:pt x="1718180" y="595069"/>
                  <a:pt x="1672936" y="592904"/>
                  <a:pt x="1654453" y="598738"/>
                </a:cubicBezTo>
                <a:cubicBezTo>
                  <a:pt x="1635971" y="604562"/>
                  <a:pt x="1598205" y="644540"/>
                  <a:pt x="1578250" y="651135"/>
                </a:cubicBezTo>
                <a:cubicBezTo>
                  <a:pt x="1560864" y="656882"/>
                  <a:pt x="1488281" y="673574"/>
                  <a:pt x="1473263" y="677039"/>
                </a:cubicBezTo>
                <a:cubicBezTo>
                  <a:pt x="1436548" y="753426"/>
                  <a:pt x="1395992" y="837792"/>
                  <a:pt x="1361020" y="872274"/>
                </a:cubicBezTo>
                <a:cubicBezTo>
                  <a:pt x="1341824" y="891190"/>
                  <a:pt x="1271185" y="944771"/>
                  <a:pt x="1205098" y="993788"/>
                </a:cubicBezTo>
                <a:cubicBezTo>
                  <a:pt x="1167710" y="1021522"/>
                  <a:pt x="1154897" y="1030715"/>
                  <a:pt x="1132641" y="1046927"/>
                </a:cubicBezTo>
                <a:cubicBezTo>
                  <a:pt x="1138127" y="1047504"/>
                  <a:pt x="1140179" y="1047927"/>
                  <a:pt x="1145155" y="1048111"/>
                </a:cubicBezTo>
                <a:cubicBezTo>
                  <a:pt x="1158391" y="1048592"/>
                  <a:pt x="1160173" y="1043672"/>
                  <a:pt x="1160173" y="1043672"/>
                </a:cubicBezTo>
                <a:cubicBezTo>
                  <a:pt x="1160173" y="1043672"/>
                  <a:pt x="1167353" y="1032902"/>
                  <a:pt x="1171561" y="1026798"/>
                </a:cubicBezTo>
                <a:cubicBezTo>
                  <a:pt x="1175768" y="1020685"/>
                  <a:pt x="1185577" y="1016728"/>
                  <a:pt x="1192711" y="1009922"/>
                </a:cubicBezTo>
                <a:cubicBezTo>
                  <a:pt x="1199833" y="1003126"/>
                  <a:pt x="1205098" y="993788"/>
                  <a:pt x="1205098" y="993788"/>
                </a:cubicBezTo>
                <a:lnTo>
                  <a:pt x="1204349" y="1005629"/>
                </a:lnTo>
                <a:cubicBezTo>
                  <a:pt x="1204349" y="1005629"/>
                  <a:pt x="1216738" y="994540"/>
                  <a:pt x="1221492" y="988755"/>
                </a:cubicBezTo>
                <a:cubicBezTo>
                  <a:pt x="1226248" y="982978"/>
                  <a:pt x="1233796" y="984604"/>
                  <a:pt x="1239889" y="984760"/>
                </a:cubicBezTo>
                <a:cubicBezTo>
                  <a:pt x="1245973" y="984923"/>
                  <a:pt x="1257505" y="981552"/>
                  <a:pt x="1265660" y="979436"/>
                </a:cubicBezTo>
                <a:cubicBezTo>
                  <a:pt x="1273813" y="977318"/>
                  <a:pt x="1297658" y="979262"/>
                  <a:pt x="1303328" y="980620"/>
                </a:cubicBezTo>
                <a:cubicBezTo>
                  <a:pt x="1308998" y="981968"/>
                  <a:pt x="1338359" y="979656"/>
                  <a:pt x="1341621" y="978838"/>
                </a:cubicBezTo>
                <a:cubicBezTo>
                  <a:pt x="1344886" y="978030"/>
                  <a:pt x="1353001" y="970695"/>
                  <a:pt x="1353010" y="970704"/>
                </a:cubicBezTo>
                <a:lnTo>
                  <a:pt x="1354136" y="972475"/>
                </a:lnTo>
                <a:cubicBezTo>
                  <a:pt x="1354136" y="972475"/>
                  <a:pt x="1347089" y="979358"/>
                  <a:pt x="1342748" y="981207"/>
                </a:cubicBezTo>
                <a:cubicBezTo>
                  <a:pt x="1338406" y="983055"/>
                  <a:pt x="1312935" y="986358"/>
                  <a:pt x="1300699" y="982103"/>
                </a:cubicBezTo>
                <a:cubicBezTo>
                  <a:pt x="1288465" y="977838"/>
                  <a:pt x="1271570" y="982256"/>
                  <a:pt x="1262405" y="985500"/>
                </a:cubicBezTo>
                <a:cubicBezTo>
                  <a:pt x="1253251" y="988744"/>
                  <a:pt x="1230234" y="992923"/>
                  <a:pt x="1219991" y="1000305"/>
                </a:cubicBezTo>
                <a:cubicBezTo>
                  <a:pt x="1209748" y="1007690"/>
                  <a:pt x="1205455" y="1014340"/>
                  <a:pt x="1190333" y="1020733"/>
                </a:cubicBezTo>
                <a:cubicBezTo>
                  <a:pt x="1175209" y="1027115"/>
                  <a:pt x="1170435" y="1043672"/>
                  <a:pt x="1170435" y="1043672"/>
                </a:cubicBezTo>
                <a:cubicBezTo>
                  <a:pt x="1170435" y="1043672"/>
                  <a:pt x="1179782" y="1050797"/>
                  <a:pt x="1201970" y="1058180"/>
                </a:cubicBezTo>
                <a:cubicBezTo>
                  <a:pt x="1224149" y="1065564"/>
                  <a:pt x="1245666" y="1058988"/>
                  <a:pt x="1275296" y="1054185"/>
                </a:cubicBezTo>
                <a:cubicBezTo>
                  <a:pt x="1304935" y="1049372"/>
                  <a:pt x="1302732" y="1044145"/>
                  <a:pt x="1319095" y="1026356"/>
                </a:cubicBezTo>
                <a:cubicBezTo>
                  <a:pt x="1335461" y="1008565"/>
                  <a:pt x="1381669" y="1009730"/>
                  <a:pt x="1397677" y="1002972"/>
                </a:cubicBezTo>
                <a:cubicBezTo>
                  <a:pt x="1413696" y="996204"/>
                  <a:pt x="1440910" y="969742"/>
                  <a:pt x="1451363" y="943462"/>
                </a:cubicBezTo>
                <a:cubicBezTo>
                  <a:pt x="1461809" y="917191"/>
                  <a:pt x="1469355" y="900027"/>
                  <a:pt x="1486905" y="883517"/>
                </a:cubicBezTo>
                <a:cubicBezTo>
                  <a:pt x="1504443" y="867018"/>
                  <a:pt x="1533255" y="865622"/>
                  <a:pt x="1546713" y="855399"/>
                </a:cubicBezTo>
                <a:cubicBezTo>
                  <a:pt x="1560171" y="845166"/>
                  <a:pt x="1562356" y="834673"/>
                  <a:pt x="1562356" y="834673"/>
                </a:cubicBezTo>
                <a:lnTo>
                  <a:pt x="1567112" y="815583"/>
                </a:lnTo>
                <a:lnTo>
                  <a:pt x="1565235" y="810250"/>
                </a:lnTo>
                <a:lnTo>
                  <a:pt x="1571367" y="790863"/>
                </a:lnTo>
                <a:lnTo>
                  <a:pt x="1573495" y="792346"/>
                </a:lnTo>
                <a:lnTo>
                  <a:pt x="1568613" y="809808"/>
                </a:lnTo>
                <a:lnTo>
                  <a:pt x="1570866" y="813803"/>
                </a:lnTo>
                <a:lnTo>
                  <a:pt x="1566112" y="833344"/>
                </a:lnTo>
                <a:cubicBezTo>
                  <a:pt x="1566112" y="833344"/>
                  <a:pt x="1585151" y="813080"/>
                  <a:pt x="1589262" y="797081"/>
                </a:cubicBezTo>
                <a:cubicBezTo>
                  <a:pt x="1593363" y="781072"/>
                  <a:pt x="1595645" y="760664"/>
                  <a:pt x="1595645" y="760664"/>
                </a:cubicBezTo>
                <a:lnTo>
                  <a:pt x="1603904" y="756073"/>
                </a:lnTo>
                <a:cubicBezTo>
                  <a:pt x="1603904" y="756073"/>
                  <a:pt x="1602441" y="752395"/>
                  <a:pt x="1595269" y="743048"/>
                </a:cubicBezTo>
                <a:cubicBezTo>
                  <a:pt x="1588099" y="733710"/>
                  <a:pt x="1599774" y="713004"/>
                  <a:pt x="1599774" y="713004"/>
                </a:cubicBezTo>
                <a:lnTo>
                  <a:pt x="1597146" y="700865"/>
                </a:lnTo>
                <a:lnTo>
                  <a:pt x="1601151" y="699383"/>
                </a:lnTo>
                <a:lnTo>
                  <a:pt x="1603529" y="713004"/>
                </a:lnTo>
                <a:lnTo>
                  <a:pt x="1597021" y="730023"/>
                </a:lnTo>
                <a:lnTo>
                  <a:pt x="1599399" y="737724"/>
                </a:lnTo>
                <a:lnTo>
                  <a:pt x="1607408" y="750894"/>
                </a:lnTo>
                <a:lnTo>
                  <a:pt x="1620924" y="736838"/>
                </a:lnTo>
                <a:lnTo>
                  <a:pt x="1624303" y="722621"/>
                </a:lnTo>
                <a:lnTo>
                  <a:pt x="1625180" y="698651"/>
                </a:lnTo>
                <a:lnTo>
                  <a:pt x="1629934" y="683249"/>
                </a:lnTo>
                <a:lnTo>
                  <a:pt x="1632312" y="683845"/>
                </a:lnTo>
                <a:lnTo>
                  <a:pt x="1628307" y="698939"/>
                </a:lnTo>
                <a:lnTo>
                  <a:pt x="1627681" y="723073"/>
                </a:lnTo>
                <a:lnTo>
                  <a:pt x="1623551" y="736984"/>
                </a:lnTo>
                <a:lnTo>
                  <a:pt x="1634931" y="730322"/>
                </a:lnTo>
                <a:lnTo>
                  <a:pt x="1671598" y="705158"/>
                </a:lnTo>
                <a:cubicBezTo>
                  <a:pt x="1671598" y="705158"/>
                  <a:pt x="1679771" y="687041"/>
                  <a:pt x="1681234" y="681034"/>
                </a:cubicBezTo>
                <a:cubicBezTo>
                  <a:pt x="1682697" y="675027"/>
                  <a:pt x="1682234" y="657643"/>
                  <a:pt x="1682234" y="657643"/>
                </a:cubicBezTo>
                <a:lnTo>
                  <a:pt x="1686364" y="658239"/>
                </a:lnTo>
                <a:cubicBezTo>
                  <a:pt x="1686364" y="658239"/>
                  <a:pt x="1687328" y="678021"/>
                  <a:pt x="1683361" y="686810"/>
                </a:cubicBezTo>
                <a:cubicBezTo>
                  <a:pt x="1679395" y="695589"/>
                  <a:pt x="1675227" y="706487"/>
                  <a:pt x="1675227" y="706496"/>
                </a:cubicBezTo>
                <a:lnTo>
                  <a:pt x="1695876" y="703232"/>
                </a:lnTo>
                <a:lnTo>
                  <a:pt x="1726161" y="699979"/>
                </a:lnTo>
                <a:lnTo>
                  <a:pt x="1724659" y="704416"/>
                </a:lnTo>
                <a:lnTo>
                  <a:pt x="1672849" y="711078"/>
                </a:lnTo>
                <a:cubicBezTo>
                  <a:pt x="1672849" y="711078"/>
                  <a:pt x="1606639" y="759510"/>
                  <a:pt x="1600150" y="768510"/>
                </a:cubicBezTo>
                <a:cubicBezTo>
                  <a:pt x="1593661" y="777510"/>
                  <a:pt x="1602287" y="790748"/>
                  <a:pt x="1599148" y="799738"/>
                </a:cubicBezTo>
                <a:cubicBezTo>
                  <a:pt x="1596011" y="808740"/>
                  <a:pt x="1590640" y="820907"/>
                  <a:pt x="1590640" y="820907"/>
                </a:cubicBezTo>
                <a:cubicBezTo>
                  <a:pt x="1590640" y="820907"/>
                  <a:pt x="1557900" y="858104"/>
                  <a:pt x="1544085" y="870638"/>
                </a:cubicBezTo>
                <a:cubicBezTo>
                  <a:pt x="1530272" y="883181"/>
                  <a:pt x="1503819" y="886935"/>
                  <a:pt x="1492286" y="894329"/>
                </a:cubicBezTo>
                <a:cubicBezTo>
                  <a:pt x="1480733" y="901712"/>
                  <a:pt x="1453616" y="982689"/>
                  <a:pt x="1453616" y="982689"/>
                </a:cubicBezTo>
                <a:lnTo>
                  <a:pt x="1432466" y="995270"/>
                </a:lnTo>
                <a:cubicBezTo>
                  <a:pt x="1432466" y="995270"/>
                  <a:pt x="1440207" y="997003"/>
                  <a:pt x="1457620" y="1002818"/>
                </a:cubicBezTo>
                <a:cubicBezTo>
                  <a:pt x="1475026" y="1008643"/>
                  <a:pt x="1492661" y="1006525"/>
                  <a:pt x="1492661" y="1006525"/>
                </a:cubicBezTo>
                <a:cubicBezTo>
                  <a:pt x="1492661" y="1006525"/>
                  <a:pt x="1519038" y="985549"/>
                  <a:pt x="1524814" y="983729"/>
                </a:cubicBezTo>
                <a:cubicBezTo>
                  <a:pt x="1530599" y="981909"/>
                  <a:pt x="1561355" y="973361"/>
                  <a:pt x="1561355" y="973361"/>
                </a:cubicBezTo>
                <a:cubicBezTo>
                  <a:pt x="1561355" y="973361"/>
                  <a:pt x="1587973" y="957555"/>
                  <a:pt x="1593392" y="953386"/>
                </a:cubicBezTo>
                <a:cubicBezTo>
                  <a:pt x="1598803" y="949208"/>
                  <a:pt x="1620386" y="929349"/>
                  <a:pt x="1626806" y="924228"/>
                </a:cubicBezTo>
                <a:cubicBezTo>
                  <a:pt x="1633217" y="919097"/>
                  <a:pt x="1685990" y="888696"/>
                  <a:pt x="1685990" y="888696"/>
                </a:cubicBezTo>
                <a:lnTo>
                  <a:pt x="1691371" y="893433"/>
                </a:lnTo>
                <a:cubicBezTo>
                  <a:pt x="1691371" y="893433"/>
                  <a:pt x="1626844" y="932795"/>
                  <a:pt x="1617795" y="940651"/>
                </a:cubicBezTo>
                <a:cubicBezTo>
                  <a:pt x="1608736" y="948516"/>
                  <a:pt x="1565736" y="979878"/>
                  <a:pt x="1565736" y="979878"/>
                </a:cubicBezTo>
                <a:lnTo>
                  <a:pt x="1521435" y="992315"/>
                </a:lnTo>
                <a:lnTo>
                  <a:pt x="1510672" y="1008738"/>
                </a:lnTo>
                <a:cubicBezTo>
                  <a:pt x="1510672" y="1008738"/>
                  <a:pt x="1621540" y="1043634"/>
                  <a:pt x="1644567" y="1051662"/>
                </a:cubicBezTo>
                <a:cubicBezTo>
                  <a:pt x="1667603" y="1059702"/>
                  <a:pt x="1719797" y="1084779"/>
                  <a:pt x="1738425" y="1089263"/>
                </a:cubicBezTo>
                <a:cubicBezTo>
                  <a:pt x="1757051" y="1093740"/>
                  <a:pt x="1773398" y="1084623"/>
                  <a:pt x="1779588" y="1082006"/>
                </a:cubicBezTo>
                <a:cubicBezTo>
                  <a:pt x="1785778" y="1079387"/>
                  <a:pt x="1817006" y="1065430"/>
                  <a:pt x="1817006" y="1065430"/>
                </a:cubicBezTo>
                <a:cubicBezTo>
                  <a:pt x="1817006" y="1065430"/>
                  <a:pt x="1866467" y="1046263"/>
                  <a:pt x="1874572" y="1041305"/>
                </a:cubicBezTo>
                <a:cubicBezTo>
                  <a:pt x="1878837" y="1038686"/>
                  <a:pt x="1889127" y="1033391"/>
                  <a:pt x="1897214" y="1027538"/>
                </a:cubicBezTo>
                <a:cubicBezTo>
                  <a:pt x="1905349" y="1021647"/>
                  <a:pt x="1911365" y="1015101"/>
                  <a:pt x="1911355" y="1015101"/>
                </a:cubicBezTo>
                <a:cubicBezTo>
                  <a:pt x="1911355" y="1015101"/>
                  <a:pt x="1916062" y="1006756"/>
                  <a:pt x="1918863" y="998967"/>
                </a:cubicBezTo>
                <a:cubicBezTo>
                  <a:pt x="1921665" y="991190"/>
                  <a:pt x="1928124" y="983431"/>
                  <a:pt x="1928124" y="983431"/>
                </a:cubicBezTo>
                <a:cubicBezTo>
                  <a:pt x="1928124" y="983431"/>
                  <a:pt x="1930627" y="965371"/>
                  <a:pt x="1931128" y="957969"/>
                </a:cubicBezTo>
                <a:cubicBezTo>
                  <a:pt x="1931638" y="950565"/>
                  <a:pt x="1938761" y="930734"/>
                  <a:pt x="1938761" y="930734"/>
                </a:cubicBezTo>
                <a:lnTo>
                  <a:pt x="1941890" y="931476"/>
                </a:lnTo>
                <a:cubicBezTo>
                  <a:pt x="1941890" y="931476"/>
                  <a:pt x="1937231" y="945627"/>
                  <a:pt x="1935007" y="955899"/>
                </a:cubicBezTo>
                <a:cubicBezTo>
                  <a:pt x="1933659" y="962146"/>
                  <a:pt x="1933130" y="979725"/>
                  <a:pt x="1933130" y="979734"/>
                </a:cubicBezTo>
                <a:cubicBezTo>
                  <a:pt x="1933130" y="979734"/>
                  <a:pt x="1944548" y="972186"/>
                  <a:pt x="1948772" y="968779"/>
                </a:cubicBezTo>
                <a:cubicBezTo>
                  <a:pt x="1952999" y="965361"/>
                  <a:pt x="1969296" y="956496"/>
                  <a:pt x="1969296" y="956496"/>
                </a:cubicBezTo>
                <a:lnTo>
                  <a:pt x="1974428" y="958565"/>
                </a:lnTo>
                <a:cubicBezTo>
                  <a:pt x="1974428" y="958565"/>
                  <a:pt x="1963703" y="963128"/>
                  <a:pt x="1953153" y="969808"/>
                </a:cubicBezTo>
                <a:cubicBezTo>
                  <a:pt x="1942361" y="976654"/>
                  <a:pt x="1931754" y="985750"/>
                  <a:pt x="1928374" y="989495"/>
                </a:cubicBezTo>
                <a:cubicBezTo>
                  <a:pt x="1921693" y="996908"/>
                  <a:pt x="1918613" y="1012733"/>
                  <a:pt x="1918613" y="1012733"/>
                </a:cubicBezTo>
                <a:cubicBezTo>
                  <a:pt x="1918613" y="1012733"/>
                  <a:pt x="1935979" y="1010038"/>
                  <a:pt x="1941014" y="1010222"/>
                </a:cubicBezTo>
                <a:cubicBezTo>
                  <a:pt x="1946049" y="1010404"/>
                  <a:pt x="1970173" y="1011704"/>
                  <a:pt x="1970173" y="1011704"/>
                </a:cubicBezTo>
                <a:lnTo>
                  <a:pt x="1999706" y="995868"/>
                </a:lnTo>
                <a:lnTo>
                  <a:pt x="2021722" y="995868"/>
                </a:lnTo>
                <a:cubicBezTo>
                  <a:pt x="2021731" y="995868"/>
                  <a:pt x="2045749" y="982748"/>
                  <a:pt x="2050630" y="980465"/>
                </a:cubicBezTo>
                <a:cubicBezTo>
                  <a:pt x="2055512" y="978184"/>
                  <a:pt x="2086047" y="969664"/>
                  <a:pt x="2086047" y="969664"/>
                </a:cubicBezTo>
                <a:lnTo>
                  <a:pt x="2086296" y="972331"/>
                </a:lnTo>
                <a:cubicBezTo>
                  <a:pt x="2086296" y="972331"/>
                  <a:pt x="2058370" y="981082"/>
                  <a:pt x="2050505" y="984316"/>
                </a:cubicBezTo>
                <a:cubicBezTo>
                  <a:pt x="2042650" y="987551"/>
                  <a:pt x="2022724" y="1000894"/>
                  <a:pt x="2022724" y="1000894"/>
                </a:cubicBezTo>
                <a:lnTo>
                  <a:pt x="1999831" y="999265"/>
                </a:lnTo>
                <a:cubicBezTo>
                  <a:pt x="1999831" y="999265"/>
                  <a:pt x="1988761" y="1007073"/>
                  <a:pt x="1984690" y="1009480"/>
                </a:cubicBezTo>
                <a:cubicBezTo>
                  <a:pt x="1980607" y="1011886"/>
                  <a:pt x="1968795" y="1016439"/>
                  <a:pt x="1968795" y="1016439"/>
                </a:cubicBezTo>
                <a:cubicBezTo>
                  <a:pt x="1968795" y="1016439"/>
                  <a:pt x="1941706" y="1015054"/>
                  <a:pt x="1936634" y="1015101"/>
                </a:cubicBezTo>
                <a:cubicBezTo>
                  <a:pt x="1931561" y="1015160"/>
                  <a:pt x="1914233" y="1019395"/>
                  <a:pt x="1914233" y="1019395"/>
                </a:cubicBezTo>
                <a:cubicBezTo>
                  <a:pt x="1914233" y="1019395"/>
                  <a:pt x="1904867" y="1027115"/>
                  <a:pt x="1901344" y="1029465"/>
                </a:cubicBezTo>
                <a:cubicBezTo>
                  <a:pt x="1897820" y="1031812"/>
                  <a:pt x="1884449" y="1040862"/>
                  <a:pt x="1884459" y="1040862"/>
                </a:cubicBezTo>
                <a:cubicBezTo>
                  <a:pt x="1884449" y="1040862"/>
                  <a:pt x="1891062" y="1043308"/>
                  <a:pt x="1894084" y="1044414"/>
                </a:cubicBezTo>
                <a:cubicBezTo>
                  <a:pt x="1897117" y="1045511"/>
                  <a:pt x="1903971" y="1050778"/>
                  <a:pt x="1903971" y="1050778"/>
                </a:cubicBezTo>
                <a:cubicBezTo>
                  <a:pt x="1903971" y="1050778"/>
                  <a:pt x="1905753" y="1050488"/>
                  <a:pt x="1908101" y="1047813"/>
                </a:cubicBezTo>
                <a:cubicBezTo>
                  <a:pt x="1910450" y="1045145"/>
                  <a:pt x="1915984" y="1041748"/>
                  <a:pt x="1915984" y="1041748"/>
                </a:cubicBezTo>
                <a:lnTo>
                  <a:pt x="1917736" y="1043374"/>
                </a:lnTo>
                <a:lnTo>
                  <a:pt x="1907100" y="1052558"/>
                </a:lnTo>
                <a:cubicBezTo>
                  <a:pt x="1907100" y="1052558"/>
                  <a:pt x="1914714" y="1051383"/>
                  <a:pt x="1918488" y="1050634"/>
                </a:cubicBezTo>
                <a:cubicBezTo>
                  <a:pt x="1922270" y="1049873"/>
                  <a:pt x="1927123" y="1050922"/>
                  <a:pt x="1927123" y="1050922"/>
                </a:cubicBezTo>
                <a:lnTo>
                  <a:pt x="1941014" y="1044857"/>
                </a:lnTo>
                <a:lnTo>
                  <a:pt x="1942140" y="1047081"/>
                </a:lnTo>
                <a:lnTo>
                  <a:pt x="1930502" y="1053291"/>
                </a:lnTo>
                <a:cubicBezTo>
                  <a:pt x="1930502" y="1053291"/>
                  <a:pt x="1938030" y="1058806"/>
                  <a:pt x="1939513" y="1058922"/>
                </a:cubicBezTo>
                <a:cubicBezTo>
                  <a:pt x="1940995" y="1059037"/>
                  <a:pt x="1948146" y="1056697"/>
                  <a:pt x="1948146" y="1056697"/>
                </a:cubicBezTo>
                <a:lnTo>
                  <a:pt x="1949023" y="1059508"/>
                </a:lnTo>
                <a:cubicBezTo>
                  <a:pt x="1949023" y="1059508"/>
                  <a:pt x="1941890" y="1061818"/>
                  <a:pt x="1938385" y="1061135"/>
                </a:cubicBezTo>
                <a:cubicBezTo>
                  <a:pt x="1934882" y="1060452"/>
                  <a:pt x="1928374" y="1054031"/>
                  <a:pt x="1928374" y="1054031"/>
                </a:cubicBezTo>
                <a:cubicBezTo>
                  <a:pt x="1928374" y="1054031"/>
                  <a:pt x="1920828" y="1054069"/>
                  <a:pt x="1916736" y="1053742"/>
                </a:cubicBezTo>
                <a:cubicBezTo>
                  <a:pt x="1912644" y="1053395"/>
                  <a:pt x="1907600" y="1056544"/>
                  <a:pt x="1907600" y="1056553"/>
                </a:cubicBezTo>
                <a:lnTo>
                  <a:pt x="1912856" y="1086155"/>
                </a:lnTo>
                <a:lnTo>
                  <a:pt x="1910729" y="1084970"/>
                </a:lnTo>
                <a:cubicBezTo>
                  <a:pt x="1910729" y="1084970"/>
                  <a:pt x="1907042" y="1061771"/>
                  <a:pt x="1904597" y="1055657"/>
                </a:cubicBezTo>
                <a:cubicBezTo>
                  <a:pt x="1902162" y="1049556"/>
                  <a:pt x="1885411" y="1043625"/>
                  <a:pt x="1878326" y="1043818"/>
                </a:cubicBezTo>
                <a:cubicBezTo>
                  <a:pt x="1871511" y="1044010"/>
                  <a:pt x="1817882" y="1076085"/>
                  <a:pt x="1817882" y="1076085"/>
                </a:cubicBezTo>
                <a:cubicBezTo>
                  <a:pt x="1817882" y="1076085"/>
                  <a:pt x="1792978" y="1087512"/>
                  <a:pt x="1778461" y="1091036"/>
                </a:cubicBezTo>
                <a:cubicBezTo>
                  <a:pt x="1762895" y="1094828"/>
                  <a:pt x="1735045" y="1095329"/>
                  <a:pt x="1735045" y="1095329"/>
                </a:cubicBezTo>
                <a:cubicBezTo>
                  <a:pt x="1735045" y="1095329"/>
                  <a:pt x="1744489" y="1107102"/>
                  <a:pt x="1752191" y="1114129"/>
                </a:cubicBezTo>
                <a:cubicBezTo>
                  <a:pt x="1759882" y="1121156"/>
                  <a:pt x="1774033" y="1128252"/>
                  <a:pt x="1781965" y="1135587"/>
                </a:cubicBezTo>
                <a:cubicBezTo>
                  <a:pt x="1789735" y="1142778"/>
                  <a:pt x="1799342" y="1164938"/>
                  <a:pt x="1818256" y="1185769"/>
                </a:cubicBezTo>
                <a:cubicBezTo>
                  <a:pt x="1818892" y="1184393"/>
                  <a:pt x="1819374" y="1182304"/>
                  <a:pt x="1820010" y="1181177"/>
                </a:cubicBezTo>
                <a:cubicBezTo>
                  <a:pt x="1823100" y="1175758"/>
                  <a:pt x="1833399" y="1168451"/>
                  <a:pt x="1833399" y="1168451"/>
                </a:cubicBezTo>
                <a:cubicBezTo>
                  <a:pt x="1833399" y="1168451"/>
                  <a:pt x="1823580" y="1181611"/>
                  <a:pt x="1822386" y="1185471"/>
                </a:cubicBezTo>
                <a:cubicBezTo>
                  <a:pt x="1822156" y="1186231"/>
                  <a:pt x="1821520" y="1187868"/>
                  <a:pt x="1821261" y="1188878"/>
                </a:cubicBezTo>
                <a:cubicBezTo>
                  <a:pt x="1842410" y="1210654"/>
                  <a:pt x="1902335" y="1253953"/>
                  <a:pt x="1902970" y="1253703"/>
                </a:cubicBezTo>
                <a:cubicBezTo>
                  <a:pt x="1903625" y="1253452"/>
                  <a:pt x="1920702" y="1253452"/>
                  <a:pt x="1926246" y="1253414"/>
                </a:cubicBezTo>
                <a:cubicBezTo>
                  <a:pt x="1931792" y="1253367"/>
                  <a:pt x="1935132" y="1250305"/>
                  <a:pt x="1935132" y="1250305"/>
                </a:cubicBezTo>
                <a:lnTo>
                  <a:pt x="1955781" y="1236982"/>
                </a:lnTo>
                <a:lnTo>
                  <a:pt x="1975178" y="1210778"/>
                </a:lnTo>
                <a:lnTo>
                  <a:pt x="1977055" y="1216853"/>
                </a:lnTo>
                <a:lnTo>
                  <a:pt x="1955656" y="1241131"/>
                </a:lnTo>
                <a:lnTo>
                  <a:pt x="1939137" y="1252818"/>
                </a:lnTo>
                <a:cubicBezTo>
                  <a:pt x="1939137" y="1252818"/>
                  <a:pt x="1950583" y="1261751"/>
                  <a:pt x="1956032" y="1264369"/>
                </a:cubicBezTo>
                <a:cubicBezTo>
                  <a:pt x="1961479" y="1266978"/>
                  <a:pt x="1967169" y="1269548"/>
                  <a:pt x="1967169" y="1269548"/>
                </a:cubicBezTo>
                <a:cubicBezTo>
                  <a:pt x="1967169" y="1269548"/>
                  <a:pt x="1980414" y="1267508"/>
                  <a:pt x="1983563" y="1267325"/>
                </a:cubicBezTo>
                <a:cubicBezTo>
                  <a:pt x="1986702" y="1267132"/>
                  <a:pt x="2003085" y="1272803"/>
                  <a:pt x="2003085" y="1272803"/>
                </a:cubicBezTo>
                <a:lnTo>
                  <a:pt x="2003210" y="1275468"/>
                </a:lnTo>
                <a:cubicBezTo>
                  <a:pt x="2003200" y="1275468"/>
                  <a:pt x="1986182" y="1271233"/>
                  <a:pt x="1981059" y="1270290"/>
                </a:cubicBezTo>
                <a:cubicBezTo>
                  <a:pt x="1975929" y="1269337"/>
                  <a:pt x="1969672" y="1273389"/>
                  <a:pt x="1969672" y="1273389"/>
                </a:cubicBezTo>
                <a:cubicBezTo>
                  <a:pt x="1969672" y="1273399"/>
                  <a:pt x="1975381" y="1293575"/>
                  <a:pt x="1978807" y="1300922"/>
                </a:cubicBezTo>
                <a:cubicBezTo>
                  <a:pt x="1982234" y="1308276"/>
                  <a:pt x="1991321" y="1326382"/>
                  <a:pt x="1991321" y="1326382"/>
                </a:cubicBezTo>
                <a:lnTo>
                  <a:pt x="1986191" y="1324160"/>
                </a:lnTo>
                <a:cubicBezTo>
                  <a:pt x="1986191" y="1324169"/>
                  <a:pt x="1976015" y="1306234"/>
                  <a:pt x="1972426" y="1298409"/>
                </a:cubicBezTo>
                <a:cubicBezTo>
                  <a:pt x="1968835" y="1290582"/>
                  <a:pt x="1963665" y="1272061"/>
                  <a:pt x="1963665" y="1272061"/>
                </a:cubicBezTo>
                <a:cubicBezTo>
                  <a:pt x="1963665" y="1272061"/>
                  <a:pt x="1956685" y="1272032"/>
                  <a:pt x="1949399" y="1268508"/>
                </a:cubicBezTo>
                <a:cubicBezTo>
                  <a:pt x="1942111" y="1264985"/>
                  <a:pt x="1936258" y="1257255"/>
                  <a:pt x="1936258" y="1257255"/>
                </a:cubicBezTo>
                <a:cubicBezTo>
                  <a:pt x="1936258" y="1257265"/>
                  <a:pt x="1929741" y="1257371"/>
                  <a:pt x="1923868" y="1260220"/>
                </a:cubicBezTo>
                <a:cubicBezTo>
                  <a:pt x="1918006" y="1263070"/>
                  <a:pt x="1909228" y="1264515"/>
                  <a:pt x="1909228" y="1264515"/>
                </a:cubicBezTo>
                <a:lnTo>
                  <a:pt x="1917736" y="1280647"/>
                </a:lnTo>
                <a:cubicBezTo>
                  <a:pt x="1918046" y="1280474"/>
                  <a:pt x="1920741" y="1279020"/>
                  <a:pt x="1920741" y="1279020"/>
                </a:cubicBezTo>
                <a:lnTo>
                  <a:pt x="1920866" y="1284200"/>
                </a:lnTo>
                <a:cubicBezTo>
                  <a:pt x="1920866" y="1284200"/>
                  <a:pt x="1920038" y="1284767"/>
                  <a:pt x="1919989" y="1284786"/>
                </a:cubicBezTo>
                <a:lnTo>
                  <a:pt x="1932128" y="1307737"/>
                </a:lnTo>
                <a:lnTo>
                  <a:pt x="1945644" y="1318836"/>
                </a:lnTo>
                <a:cubicBezTo>
                  <a:pt x="1945644" y="1318836"/>
                  <a:pt x="1974273" y="1332148"/>
                  <a:pt x="1987693" y="1336597"/>
                </a:cubicBezTo>
                <a:cubicBezTo>
                  <a:pt x="2001112" y="1341034"/>
                  <a:pt x="2010344" y="1350660"/>
                  <a:pt x="2010344" y="1350660"/>
                </a:cubicBezTo>
                <a:cubicBezTo>
                  <a:pt x="2010344" y="1350660"/>
                  <a:pt x="2030589" y="1373321"/>
                  <a:pt x="2035988" y="1378337"/>
                </a:cubicBezTo>
                <a:cubicBezTo>
                  <a:pt x="2041399" y="1383353"/>
                  <a:pt x="2066398" y="1402317"/>
                  <a:pt x="2066398" y="1402317"/>
                </a:cubicBezTo>
                <a:lnTo>
                  <a:pt x="2065648" y="1407939"/>
                </a:lnTo>
                <a:cubicBezTo>
                  <a:pt x="2065648" y="1407939"/>
                  <a:pt x="2025303" y="1379136"/>
                  <a:pt x="2017842" y="1373900"/>
                </a:cubicBezTo>
                <a:cubicBezTo>
                  <a:pt x="2010391" y="1368662"/>
                  <a:pt x="1992198" y="1352731"/>
                  <a:pt x="1992198" y="1352731"/>
                </a:cubicBezTo>
                <a:cubicBezTo>
                  <a:pt x="1992198" y="1352731"/>
                  <a:pt x="1940446" y="1327510"/>
                  <a:pt x="1937510" y="1331562"/>
                </a:cubicBezTo>
                <a:cubicBezTo>
                  <a:pt x="1934574" y="1335615"/>
                  <a:pt x="1940513" y="1372118"/>
                  <a:pt x="1940513" y="1372118"/>
                </a:cubicBezTo>
                <a:lnTo>
                  <a:pt x="1962538" y="1402019"/>
                </a:lnTo>
                <a:lnTo>
                  <a:pt x="1985941" y="1434141"/>
                </a:lnTo>
                <a:lnTo>
                  <a:pt x="1982936" y="1437098"/>
                </a:lnTo>
                <a:lnTo>
                  <a:pt x="1958034" y="1405426"/>
                </a:lnTo>
                <a:lnTo>
                  <a:pt x="1938385" y="1380406"/>
                </a:lnTo>
                <a:lnTo>
                  <a:pt x="1936007" y="1395511"/>
                </a:lnTo>
                <a:lnTo>
                  <a:pt x="1931754" y="1445982"/>
                </a:lnTo>
                <a:cubicBezTo>
                  <a:pt x="1931754" y="1445982"/>
                  <a:pt x="1940936" y="1469432"/>
                  <a:pt x="1943893" y="1476181"/>
                </a:cubicBezTo>
                <a:cubicBezTo>
                  <a:pt x="1946848" y="1482919"/>
                  <a:pt x="1947493" y="1491611"/>
                  <a:pt x="1948397" y="1496010"/>
                </a:cubicBezTo>
                <a:cubicBezTo>
                  <a:pt x="1949302" y="1500410"/>
                  <a:pt x="1958784" y="1516139"/>
                  <a:pt x="1958784" y="1516139"/>
                </a:cubicBezTo>
                <a:cubicBezTo>
                  <a:pt x="1958784" y="1516139"/>
                  <a:pt x="1948205" y="1506688"/>
                  <a:pt x="1945394" y="1500305"/>
                </a:cubicBezTo>
                <a:cubicBezTo>
                  <a:pt x="1942583" y="1493922"/>
                  <a:pt x="1940186" y="1483921"/>
                  <a:pt x="1938510" y="1474843"/>
                </a:cubicBezTo>
                <a:cubicBezTo>
                  <a:pt x="1936836" y="1465764"/>
                  <a:pt x="1931820" y="1455234"/>
                  <a:pt x="1928374" y="1450863"/>
                </a:cubicBezTo>
                <a:cubicBezTo>
                  <a:pt x="1924937" y="1446502"/>
                  <a:pt x="1922117" y="1450863"/>
                  <a:pt x="1922117" y="1450863"/>
                </a:cubicBezTo>
                <a:cubicBezTo>
                  <a:pt x="1922117" y="1450863"/>
                  <a:pt x="1925168" y="1433824"/>
                  <a:pt x="1927748" y="1423928"/>
                </a:cubicBezTo>
                <a:cubicBezTo>
                  <a:pt x="1930329" y="1414021"/>
                  <a:pt x="1931253" y="1379077"/>
                  <a:pt x="1931253" y="1379077"/>
                </a:cubicBezTo>
                <a:lnTo>
                  <a:pt x="1921741" y="1311577"/>
                </a:lnTo>
                <a:cubicBezTo>
                  <a:pt x="1921741" y="1311586"/>
                  <a:pt x="1913713" y="1300286"/>
                  <a:pt x="1907850" y="1292190"/>
                </a:cubicBezTo>
                <a:cubicBezTo>
                  <a:pt x="1900612" y="1296511"/>
                  <a:pt x="1894306" y="1300093"/>
                  <a:pt x="1891331" y="1302258"/>
                </a:cubicBezTo>
                <a:cubicBezTo>
                  <a:pt x="1886019" y="1306139"/>
                  <a:pt x="1865687" y="1324160"/>
                  <a:pt x="1865687" y="1324160"/>
                </a:cubicBezTo>
                <a:cubicBezTo>
                  <a:pt x="1865687" y="1324160"/>
                  <a:pt x="1856656" y="1331687"/>
                  <a:pt x="1844162" y="1334084"/>
                </a:cubicBezTo>
                <a:cubicBezTo>
                  <a:pt x="1831657" y="1336472"/>
                  <a:pt x="1804616" y="1345029"/>
                  <a:pt x="1804616" y="1345029"/>
                </a:cubicBezTo>
                <a:lnTo>
                  <a:pt x="1791477" y="1353473"/>
                </a:lnTo>
                <a:lnTo>
                  <a:pt x="1767074" y="1389878"/>
                </a:lnTo>
                <a:cubicBezTo>
                  <a:pt x="1767074" y="1389878"/>
                  <a:pt x="1774794" y="1392084"/>
                  <a:pt x="1779837" y="1395357"/>
                </a:cubicBezTo>
                <a:cubicBezTo>
                  <a:pt x="1784891" y="1398639"/>
                  <a:pt x="1790850" y="1399506"/>
                  <a:pt x="1790850" y="1399506"/>
                </a:cubicBezTo>
                <a:cubicBezTo>
                  <a:pt x="1790850" y="1399506"/>
                  <a:pt x="1796857" y="1393220"/>
                  <a:pt x="1803741" y="1390918"/>
                </a:cubicBezTo>
                <a:cubicBezTo>
                  <a:pt x="1810633" y="1388618"/>
                  <a:pt x="1816755" y="1389590"/>
                  <a:pt x="1816755" y="1389590"/>
                </a:cubicBezTo>
                <a:cubicBezTo>
                  <a:pt x="1816755" y="1389590"/>
                  <a:pt x="1823100" y="1373427"/>
                  <a:pt x="1827017" y="1366796"/>
                </a:cubicBezTo>
                <a:cubicBezTo>
                  <a:pt x="1830936" y="1360153"/>
                  <a:pt x="1841784" y="1345029"/>
                  <a:pt x="1841784" y="1345029"/>
                </a:cubicBezTo>
                <a:lnTo>
                  <a:pt x="1846540" y="1343701"/>
                </a:lnTo>
                <a:cubicBezTo>
                  <a:pt x="1846540" y="1343701"/>
                  <a:pt x="1836875" y="1358939"/>
                  <a:pt x="1833149" y="1365168"/>
                </a:cubicBezTo>
                <a:cubicBezTo>
                  <a:pt x="1829414" y="1371387"/>
                  <a:pt x="1822386" y="1388994"/>
                  <a:pt x="1822386" y="1388994"/>
                </a:cubicBezTo>
                <a:cubicBezTo>
                  <a:pt x="1822386" y="1388994"/>
                  <a:pt x="1827691" y="1393374"/>
                  <a:pt x="1832398" y="1393143"/>
                </a:cubicBezTo>
                <a:cubicBezTo>
                  <a:pt x="1837106" y="1392902"/>
                  <a:pt x="1852921" y="1391218"/>
                  <a:pt x="1852921" y="1391218"/>
                </a:cubicBezTo>
                <a:lnTo>
                  <a:pt x="1852547" y="1393585"/>
                </a:lnTo>
                <a:cubicBezTo>
                  <a:pt x="1852547" y="1393585"/>
                  <a:pt x="1837096" y="1396646"/>
                  <a:pt x="1834276" y="1396098"/>
                </a:cubicBezTo>
                <a:cubicBezTo>
                  <a:pt x="1831454" y="1395549"/>
                  <a:pt x="1819759" y="1392247"/>
                  <a:pt x="1819759" y="1392247"/>
                </a:cubicBezTo>
                <a:cubicBezTo>
                  <a:pt x="1819759" y="1392247"/>
                  <a:pt x="1814398" y="1393951"/>
                  <a:pt x="1809247" y="1395655"/>
                </a:cubicBezTo>
                <a:cubicBezTo>
                  <a:pt x="1804105" y="1397360"/>
                  <a:pt x="1793103" y="1403943"/>
                  <a:pt x="1793103" y="1403943"/>
                </a:cubicBezTo>
                <a:lnTo>
                  <a:pt x="1806869" y="1416380"/>
                </a:lnTo>
                <a:lnTo>
                  <a:pt x="1824263" y="1441093"/>
                </a:lnTo>
                <a:lnTo>
                  <a:pt x="1822012" y="1446426"/>
                </a:lnTo>
                <a:lnTo>
                  <a:pt x="1806618" y="1420222"/>
                </a:lnTo>
                <a:lnTo>
                  <a:pt x="1789224" y="1405724"/>
                </a:lnTo>
                <a:cubicBezTo>
                  <a:pt x="1789224" y="1405724"/>
                  <a:pt x="1786470" y="1402577"/>
                  <a:pt x="1781465" y="1401875"/>
                </a:cubicBezTo>
                <a:cubicBezTo>
                  <a:pt x="1776469" y="1401171"/>
                  <a:pt x="1761008" y="1399072"/>
                  <a:pt x="1760450" y="1398764"/>
                </a:cubicBezTo>
                <a:cubicBezTo>
                  <a:pt x="1759882" y="1398457"/>
                  <a:pt x="1698898" y="1432006"/>
                  <a:pt x="1679232" y="1448793"/>
                </a:cubicBezTo>
                <a:cubicBezTo>
                  <a:pt x="1659573" y="1465581"/>
                  <a:pt x="1648869" y="1485152"/>
                  <a:pt x="1641063" y="1490831"/>
                </a:cubicBezTo>
                <a:cubicBezTo>
                  <a:pt x="1639234" y="1492160"/>
                  <a:pt x="1636548" y="1493268"/>
                  <a:pt x="1634305" y="1494528"/>
                </a:cubicBezTo>
                <a:cubicBezTo>
                  <a:pt x="1612637" y="1547658"/>
                  <a:pt x="1594624" y="1597792"/>
                  <a:pt x="1581253" y="1633959"/>
                </a:cubicBezTo>
                <a:lnTo>
                  <a:pt x="1596396" y="1617536"/>
                </a:lnTo>
                <a:lnTo>
                  <a:pt x="1598900" y="1620635"/>
                </a:lnTo>
                <a:lnTo>
                  <a:pt x="1576248" y="1647137"/>
                </a:lnTo>
                <a:cubicBezTo>
                  <a:pt x="1572783" y="1656234"/>
                  <a:pt x="1568778" y="1667054"/>
                  <a:pt x="1566112" y="1673042"/>
                </a:cubicBezTo>
                <a:cubicBezTo>
                  <a:pt x="1574351" y="1671954"/>
                  <a:pt x="1621098" y="1665851"/>
                  <a:pt x="1635681" y="1658092"/>
                </a:cubicBezTo>
                <a:cubicBezTo>
                  <a:pt x="1644201" y="1653558"/>
                  <a:pt x="1660961" y="1635441"/>
                  <a:pt x="1660961" y="1635441"/>
                </a:cubicBezTo>
                <a:cubicBezTo>
                  <a:pt x="1660961" y="1635441"/>
                  <a:pt x="1687742" y="1620366"/>
                  <a:pt x="1691746" y="1614427"/>
                </a:cubicBezTo>
                <a:cubicBezTo>
                  <a:pt x="1696203" y="1607804"/>
                  <a:pt x="1695019" y="1601258"/>
                  <a:pt x="1693624" y="1590292"/>
                </a:cubicBezTo>
                <a:cubicBezTo>
                  <a:pt x="1692073" y="1578096"/>
                  <a:pt x="1683785" y="1568844"/>
                  <a:pt x="1681109" y="1565726"/>
                </a:cubicBezTo>
                <a:cubicBezTo>
                  <a:pt x="1678433" y="1562607"/>
                  <a:pt x="1665840" y="1547965"/>
                  <a:pt x="1665840" y="1547965"/>
                </a:cubicBezTo>
                <a:lnTo>
                  <a:pt x="1669346" y="1546925"/>
                </a:lnTo>
                <a:cubicBezTo>
                  <a:pt x="1669346" y="1546925"/>
                  <a:pt x="1679683" y="1559035"/>
                  <a:pt x="1682360" y="1563059"/>
                </a:cubicBezTo>
                <a:cubicBezTo>
                  <a:pt x="1685036" y="1567092"/>
                  <a:pt x="1688011" y="1573976"/>
                  <a:pt x="1691871" y="1574458"/>
                </a:cubicBezTo>
                <a:cubicBezTo>
                  <a:pt x="1693614" y="1574678"/>
                  <a:pt x="1697186" y="1571212"/>
                  <a:pt x="1698753" y="1564841"/>
                </a:cubicBezTo>
                <a:cubicBezTo>
                  <a:pt x="1700054" y="1559527"/>
                  <a:pt x="1700380" y="1553000"/>
                  <a:pt x="1700380" y="1553000"/>
                </a:cubicBezTo>
                <a:lnTo>
                  <a:pt x="1700256" y="1526354"/>
                </a:lnTo>
                <a:cubicBezTo>
                  <a:pt x="1700256" y="1526354"/>
                  <a:pt x="1701536" y="1537193"/>
                  <a:pt x="1702133" y="1544412"/>
                </a:cubicBezTo>
                <a:cubicBezTo>
                  <a:pt x="1702403" y="1547629"/>
                  <a:pt x="1702798" y="1550324"/>
                  <a:pt x="1703384" y="1550776"/>
                </a:cubicBezTo>
                <a:cubicBezTo>
                  <a:pt x="1704656" y="1551759"/>
                  <a:pt x="1716525" y="1543074"/>
                  <a:pt x="1716525" y="1543074"/>
                </a:cubicBezTo>
                <a:lnTo>
                  <a:pt x="1716400" y="1548109"/>
                </a:lnTo>
                <a:lnTo>
                  <a:pt x="1703510" y="1557293"/>
                </a:lnTo>
                <a:cubicBezTo>
                  <a:pt x="1703510" y="1557293"/>
                  <a:pt x="1703250" y="1565466"/>
                  <a:pt x="1700881" y="1570607"/>
                </a:cubicBezTo>
                <a:cubicBezTo>
                  <a:pt x="1698524" y="1575756"/>
                  <a:pt x="1694654" y="1579039"/>
                  <a:pt x="1694125" y="1579491"/>
                </a:cubicBezTo>
                <a:cubicBezTo>
                  <a:pt x="1693451" y="1580060"/>
                  <a:pt x="1696607" y="1585431"/>
                  <a:pt x="1697878" y="1592660"/>
                </a:cubicBezTo>
                <a:cubicBezTo>
                  <a:pt x="1699148" y="1599899"/>
                  <a:pt x="1699129" y="1606282"/>
                  <a:pt x="1699129" y="1606282"/>
                </a:cubicBezTo>
                <a:cubicBezTo>
                  <a:pt x="1699129" y="1606282"/>
                  <a:pt x="1707890" y="1601123"/>
                  <a:pt x="1715148" y="1594441"/>
                </a:cubicBezTo>
                <a:cubicBezTo>
                  <a:pt x="1722397" y="1587760"/>
                  <a:pt x="1727036" y="1584084"/>
                  <a:pt x="1727036" y="1584084"/>
                </a:cubicBezTo>
                <a:cubicBezTo>
                  <a:pt x="1727036" y="1584084"/>
                  <a:pt x="1730444" y="1578134"/>
                  <a:pt x="1734170" y="1571059"/>
                </a:cubicBezTo>
                <a:cubicBezTo>
                  <a:pt x="1737896" y="1563974"/>
                  <a:pt x="1743555" y="1555955"/>
                  <a:pt x="1743555" y="1555955"/>
                </a:cubicBezTo>
                <a:cubicBezTo>
                  <a:pt x="1743546" y="1555955"/>
                  <a:pt x="1745548" y="1545164"/>
                  <a:pt x="1746685" y="1538637"/>
                </a:cubicBezTo>
                <a:cubicBezTo>
                  <a:pt x="1747810" y="1532110"/>
                  <a:pt x="1749427" y="1521647"/>
                  <a:pt x="1752692" y="1516285"/>
                </a:cubicBezTo>
                <a:cubicBezTo>
                  <a:pt x="1755184" y="1512184"/>
                  <a:pt x="1764117" y="1500150"/>
                  <a:pt x="1769826" y="1491131"/>
                </a:cubicBezTo>
                <a:cubicBezTo>
                  <a:pt x="1775544" y="1482101"/>
                  <a:pt x="1775458" y="1480176"/>
                  <a:pt x="1775458" y="1480176"/>
                </a:cubicBezTo>
                <a:lnTo>
                  <a:pt x="1779963" y="1480176"/>
                </a:lnTo>
                <a:cubicBezTo>
                  <a:pt x="1779963" y="1480176"/>
                  <a:pt x="1762953" y="1513560"/>
                  <a:pt x="1758573" y="1523101"/>
                </a:cubicBezTo>
                <a:cubicBezTo>
                  <a:pt x="1756878" y="1526777"/>
                  <a:pt x="1756917" y="1528500"/>
                  <a:pt x="1754568" y="1537897"/>
                </a:cubicBezTo>
                <a:cubicBezTo>
                  <a:pt x="1752210" y="1547291"/>
                  <a:pt x="1750313" y="1555348"/>
                  <a:pt x="1749188" y="1560691"/>
                </a:cubicBezTo>
                <a:cubicBezTo>
                  <a:pt x="1747340" y="1569394"/>
                  <a:pt x="1740331" y="1577711"/>
                  <a:pt x="1741177" y="1579491"/>
                </a:cubicBezTo>
                <a:cubicBezTo>
                  <a:pt x="1741832" y="1580869"/>
                  <a:pt x="1756937" y="1575467"/>
                  <a:pt x="1763069" y="1572975"/>
                </a:cubicBezTo>
                <a:cubicBezTo>
                  <a:pt x="1767535" y="1571165"/>
                  <a:pt x="1775814" y="1565860"/>
                  <a:pt x="1783593" y="1559208"/>
                </a:cubicBezTo>
                <a:cubicBezTo>
                  <a:pt x="1793555" y="1550709"/>
                  <a:pt x="1802739" y="1540707"/>
                  <a:pt x="1802739" y="1540707"/>
                </a:cubicBezTo>
                <a:cubicBezTo>
                  <a:pt x="1802739" y="1540707"/>
                  <a:pt x="1790148" y="1558111"/>
                  <a:pt x="1784343" y="1563801"/>
                </a:cubicBezTo>
                <a:cubicBezTo>
                  <a:pt x="1778548" y="1569489"/>
                  <a:pt x="1772512" y="1573524"/>
                  <a:pt x="1772454" y="1575198"/>
                </a:cubicBezTo>
                <a:cubicBezTo>
                  <a:pt x="1772301" y="1580571"/>
                  <a:pt x="1816129" y="1580377"/>
                  <a:pt x="1816129" y="1580377"/>
                </a:cubicBezTo>
                <a:cubicBezTo>
                  <a:pt x="1816129" y="1580377"/>
                  <a:pt x="1825024" y="1573919"/>
                  <a:pt x="1834276" y="1570019"/>
                </a:cubicBezTo>
                <a:cubicBezTo>
                  <a:pt x="1843527" y="1566120"/>
                  <a:pt x="1853172" y="1564841"/>
                  <a:pt x="1853172" y="1564841"/>
                </a:cubicBezTo>
                <a:cubicBezTo>
                  <a:pt x="1853172" y="1564841"/>
                  <a:pt x="1843016" y="1568113"/>
                  <a:pt x="1834276" y="1572975"/>
                </a:cubicBezTo>
                <a:cubicBezTo>
                  <a:pt x="1825535" y="1577845"/>
                  <a:pt x="1817507" y="1583786"/>
                  <a:pt x="1817507" y="1583786"/>
                </a:cubicBezTo>
                <a:lnTo>
                  <a:pt x="1822137" y="1587637"/>
                </a:lnTo>
                <a:lnTo>
                  <a:pt x="1821135" y="1588965"/>
                </a:lnTo>
                <a:lnTo>
                  <a:pt x="1813878" y="1585855"/>
                </a:lnTo>
                <a:cubicBezTo>
                  <a:pt x="1813878" y="1585855"/>
                  <a:pt x="1768459" y="1584623"/>
                  <a:pt x="1763944" y="1582746"/>
                </a:cubicBezTo>
                <a:cubicBezTo>
                  <a:pt x="1760219" y="1585663"/>
                  <a:pt x="1756252" y="1586105"/>
                  <a:pt x="1748812" y="1589263"/>
                </a:cubicBezTo>
                <a:cubicBezTo>
                  <a:pt x="1741361" y="1592410"/>
                  <a:pt x="1731166" y="1592660"/>
                  <a:pt x="1731166" y="1592660"/>
                </a:cubicBezTo>
                <a:lnTo>
                  <a:pt x="1720154" y="1603029"/>
                </a:lnTo>
                <a:cubicBezTo>
                  <a:pt x="1720154" y="1603029"/>
                  <a:pt x="1788588" y="1615822"/>
                  <a:pt x="1825891" y="1632774"/>
                </a:cubicBezTo>
                <a:cubicBezTo>
                  <a:pt x="1863193" y="1649736"/>
                  <a:pt x="1905318" y="1648341"/>
                  <a:pt x="1932128" y="1641804"/>
                </a:cubicBezTo>
                <a:cubicBezTo>
                  <a:pt x="1963616" y="1634131"/>
                  <a:pt x="1966351" y="1614686"/>
                  <a:pt x="1976430" y="1608794"/>
                </a:cubicBezTo>
                <a:cubicBezTo>
                  <a:pt x="1993132" y="1599053"/>
                  <a:pt x="2023263" y="1576382"/>
                  <a:pt x="2052132" y="1563501"/>
                </a:cubicBezTo>
                <a:cubicBezTo>
                  <a:pt x="2068979" y="1555984"/>
                  <a:pt x="2099831" y="1529087"/>
                  <a:pt x="2110200" y="1521472"/>
                </a:cubicBezTo>
                <a:cubicBezTo>
                  <a:pt x="2120566" y="1513849"/>
                  <a:pt x="2134477" y="1496310"/>
                  <a:pt x="2134477" y="1496310"/>
                </a:cubicBezTo>
                <a:lnTo>
                  <a:pt x="2145364" y="1501045"/>
                </a:lnTo>
                <a:cubicBezTo>
                  <a:pt x="2145354" y="1501045"/>
                  <a:pt x="2124272" y="1522956"/>
                  <a:pt x="2108573" y="1535682"/>
                </a:cubicBezTo>
                <a:cubicBezTo>
                  <a:pt x="2092872" y="1548407"/>
                  <a:pt x="2080040" y="1554627"/>
                  <a:pt x="2080040" y="1554627"/>
                </a:cubicBezTo>
                <a:lnTo>
                  <a:pt x="2107446" y="1546338"/>
                </a:lnTo>
                <a:cubicBezTo>
                  <a:pt x="2107446" y="1546338"/>
                  <a:pt x="2139300" y="1557861"/>
                  <a:pt x="2151987" y="1562472"/>
                </a:cubicBezTo>
                <a:cubicBezTo>
                  <a:pt x="2164684" y="1567073"/>
                  <a:pt x="2184343" y="1569394"/>
                  <a:pt x="2195288" y="1566169"/>
                </a:cubicBezTo>
                <a:cubicBezTo>
                  <a:pt x="2208957" y="1562144"/>
                  <a:pt x="2213684" y="1551979"/>
                  <a:pt x="2220817" y="1547523"/>
                </a:cubicBezTo>
                <a:cubicBezTo>
                  <a:pt x="2230577" y="1541410"/>
                  <a:pt x="2244739" y="1534710"/>
                  <a:pt x="2250477" y="1532571"/>
                </a:cubicBezTo>
                <a:cubicBezTo>
                  <a:pt x="2253595" y="1531408"/>
                  <a:pt x="2262952" y="1525881"/>
                  <a:pt x="2269998" y="1519692"/>
                </a:cubicBezTo>
                <a:cubicBezTo>
                  <a:pt x="2275871" y="1514532"/>
                  <a:pt x="2279875" y="1508449"/>
                  <a:pt x="2279875" y="1508449"/>
                </a:cubicBezTo>
                <a:lnTo>
                  <a:pt x="2284381" y="1512000"/>
                </a:lnTo>
                <a:cubicBezTo>
                  <a:pt x="2284381" y="1511991"/>
                  <a:pt x="2261037" y="1530406"/>
                  <a:pt x="2261488" y="1533313"/>
                </a:cubicBezTo>
                <a:cubicBezTo>
                  <a:pt x="2261932" y="1536221"/>
                  <a:pt x="2291023" y="1536143"/>
                  <a:pt x="2299773" y="1539235"/>
                </a:cubicBezTo>
                <a:cubicBezTo>
                  <a:pt x="2308533" y="1542324"/>
                  <a:pt x="2310661" y="1549294"/>
                  <a:pt x="2310661" y="1549294"/>
                </a:cubicBezTo>
                <a:cubicBezTo>
                  <a:pt x="2310661" y="1549294"/>
                  <a:pt x="2297838" y="1545279"/>
                  <a:pt x="2284130" y="1542343"/>
                </a:cubicBezTo>
                <a:cubicBezTo>
                  <a:pt x="2272963" y="1539946"/>
                  <a:pt x="2259958" y="1538098"/>
                  <a:pt x="2254855" y="1538637"/>
                </a:cubicBezTo>
                <a:cubicBezTo>
                  <a:pt x="2248435" y="1539320"/>
                  <a:pt x="2240830" y="1542305"/>
                  <a:pt x="2230577" y="1548109"/>
                </a:cubicBezTo>
                <a:cubicBezTo>
                  <a:pt x="2224031" y="1551816"/>
                  <a:pt x="2207493" y="1568392"/>
                  <a:pt x="2201545" y="1571347"/>
                </a:cubicBezTo>
                <a:cubicBezTo>
                  <a:pt x="2195721" y="1574255"/>
                  <a:pt x="2188212" y="1574592"/>
                  <a:pt x="2187778" y="1578163"/>
                </a:cubicBezTo>
                <a:cubicBezTo>
                  <a:pt x="2187355" y="1581725"/>
                  <a:pt x="2200063" y="1583881"/>
                  <a:pt x="2209554" y="1584526"/>
                </a:cubicBezTo>
                <a:cubicBezTo>
                  <a:pt x="2213105" y="1584767"/>
                  <a:pt x="2229923" y="1586221"/>
                  <a:pt x="2248723" y="1586452"/>
                </a:cubicBezTo>
                <a:cubicBezTo>
                  <a:pt x="2273762" y="1586750"/>
                  <a:pt x="2301276" y="1587963"/>
                  <a:pt x="2305654" y="1587781"/>
                </a:cubicBezTo>
                <a:cubicBezTo>
                  <a:pt x="2313337" y="1587453"/>
                  <a:pt x="2320923" y="1575796"/>
                  <a:pt x="2320923" y="1575796"/>
                </a:cubicBezTo>
                <a:cubicBezTo>
                  <a:pt x="2320923" y="1575796"/>
                  <a:pt x="2338683" y="1575507"/>
                  <a:pt x="2332936" y="1576526"/>
                </a:cubicBezTo>
                <a:cubicBezTo>
                  <a:pt x="2330327" y="1576999"/>
                  <a:pt x="2324639" y="1577046"/>
                  <a:pt x="2322424" y="1579491"/>
                </a:cubicBezTo>
                <a:cubicBezTo>
                  <a:pt x="2319247" y="1582996"/>
                  <a:pt x="2311575" y="1589282"/>
                  <a:pt x="2308784" y="1590003"/>
                </a:cubicBezTo>
                <a:cubicBezTo>
                  <a:pt x="2294151" y="1593778"/>
                  <a:pt x="2265512" y="1590821"/>
                  <a:pt x="2263616" y="1594441"/>
                </a:cubicBezTo>
                <a:cubicBezTo>
                  <a:pt x="2261864" y="1597764"/>
                  <a:pt x="2273791" y="1614262"/>
                  <a:pt x="2286508" y="1627749"/>
                </a:cubicBezTo>
                <a:cubicBezTo>
                  <a:pt x="2300167" y="1642228"/>
                  <a:pt x="2325996" y="1644355"/>
                  <a:pt x="2322424" y="1646097"/>
                </a:cubicBezTo>
                <a:cubicBezTo>
                  <a:pt x="2315975" y="1649244"/>
                  <a:pt x="2295605" y="1640707"/>
                  <a:pt x="2283880" y="1629819"/>
                </a:cubicBezTo>
                <a:cubicBezTo>
                  <a:pt x="2271076" y="1617931"/>
                  <a:pt x="2258245" y="1595944"/>
                  <a:pt x="2254481" y="1595327"/>
                </a:cubicBezTo>
                <a:cubicBezTo>
                  <a:pt x="2231830" y="1591620"/>
                  <a:pt x="2207994" y="1589705"/>
                  <a:pt x="2197290" y="1587193"/>
                </a:cubicBezTo>
                <a:cubicBezTo>
                  <a:pt x="2186584" y="1584670"/>
                  <a:pt x="2162337" y="1574640"/>
                  <a:pt x="2160999" y="1576526"/>
                </a:cubicBezTo>
                <a:cubicBezTo>
                  <a:pt x="2159871" y="1578134"/>
                  <a:pt x="2177362" y="1604636"/>
                  <a:pt x="2179144" y="1614427"/>
                </a:cubicBezTo>
                <a:cubicBezTo>
                  <a:pt x="2180858" y="1623850"/>
                  <a:pt x="2180184" y="1630801"/>
                  <a:pt x="2176891" y="1647137"/>
                </a:cubicBezTo>
                <a:cubicBezTo>
                  <a:pt x="2173965" y="1661664"/>
                  <a:pt x="2180145" y="1674957"/>
                  <a:pt x="2180145" y="1674957"/>
                </a:cubicBezTo>
                <a:cubicBezTo>
                  <a:pt x="2180145" y="1674957"/>
                  <a:pt x="2171665" y="1661808"/>
                  <a:pt x="2172136" y="1653201"/>
                </a:cubicBezTo>
                <a:cubicBezTo>
                  <a:pt x="2172828" y="1640880"/>
                  <a:pt x="2177516" y="1623609"/>
                  <a:pt x="2174889" y="1614427"/>
                </a:cubicBezTo>
                <a:cubicBezTo>
                  <a:pt x="2171549" y="1602702"/>
                  <a:pt x="2164117" y="1593892"/>
                  <a:pt x="2156869" y="1584826"/>
                </a:cubicBezTo>
                <a:cubicBezTo>
                  <a:pt x="2153393" y="1580464"/>
                  <a:pt x="2140272" y="1567257"/>
                  <a:pt x="2131974" y="1564099"/>
                </a:cubicBezTo>
                <a:cubicBezTo>
                  <a:pt x="2119181" y="1559238"/>
                  <a:pt x="2116197" y="1557716"/>
                  <a:pt x="2091929" y="1563357"/>
                </a:cubicBezTo>
                <a:cubicBezTo>
                  <a:pt x="2076969" y="1566842"/>
                  <a:pt x="2017833" y="1596993"/>
                  <a:pt x="2004713" y="1606426"/>
                </a:cubicBezTo>
                <a:cubicBezTo>
                  <a:pt x="1989647" y="1617255"/>
                  <a:pt x="1964800" y="1649110"/>
                  <a:pt x="1946520" y="1655426"/>
                </a:cubicBezTo>
                <a:cubicBezTo>
                  <a:pt x="1934371" y="1659612"/>
                  <a:pt x="1921741" y="1661404"/>
                  <a:pt x="1919365" y="1669191"/>
                </a:cubicBezTo>
                <a:cubicBezTo>
                  <a:pt x="1916996" y="1676969"/>
                  <a:pt x="1951372" y="1682727"/>
                  <a:pt x="1961537" y="1683545"/>
                </a:cubicBezTo>
                <a:cubicBezTo>
                  <a:pt x="1971703" y="1684363"/>
                  <a:pt x="2037952" y="1687164"/>
                  <a:pt x="2055512" y="1686067"/>
                </a:cubicBezTo>
                <a:cubicBezTo>
                  <a:pt x="2073069" y="1684959"/>
                  <a:pt x="2137452" y="1684987"/>
                  <a:pt x="2191784" y="1680146"/>
                </a:cubicBezTo>
                <a:cubicBezTo>
                  <a:pt x="2199387" y="1679462"/>
                  <a:pt x="2222819" y="1657688"/>
                  <a:pt x="2245971" y="1650093"/>
                </a:cubicBezTo>
                <a:cubicBezTo>
                  <a:pt x="2258976" y="1645828"/>
                  <a:pt x="2271866" y="1654241"/>
                  <a:pt x="2271875" y="1654241"/>
                </a:cubicBezTo>
                <a:cubicBezTo>
                  <a:pt x="2271875" y="1654241"/>
                  <a:pt x="2259419" y="1652133"/>
                  <a:pt x="2246721" y="1656310"/>
                </a:cubicBezTo>
                <a:cubicBezTo>
                  <a:pt x="2241274" y="1658102"/>
                  <a:pt x="2229135" y="1665293"/>
                  <a:pt x="2226199" y="1667122"/>
                </a:cubicBezTo>
                <a:cubicBezTo>
                  <a:pt x="2216398" y="1673186"/>
                  <a:pt x="2198165" y="1689907"/>
                  <a:pt x="2198165" y="1689907"/>
                </a:cubicBezTo>
                <a:cubicBezTo>
                  <a:pt x="2198165" y="1689907"/>
                  <a:pt x="2193361" y="1688772"/>
                  <a:pt x="2186777" y="1689618"/>
                </a:cubicBezTo>
                <a:cubicBezTo>
                  <a:pt x="2176054" y="1690985"/>
                  <a:pt x="2159391" y="1694750"/>
                  <a:pt x="2141735" y="1695684"/>
                </a:cubicBezTo>
                <a:cubicBezTo>
                  <a:pt x="2113453" y="1697175"/>
                  <a:pt x="2073388" y="1695211"/>
                  <a:pt x="2071530" y="1699533"/>
                </a:cubicBezTo>
                <a:cubicBezTo>
                  <a:pt x="2070866" y="1701083"/>
                  <a:pt x="2077267" y="1713378"/>
                  <a:pt x="2085922" y="1726912"/>
                </a:cubicBezTo>
                <a:cubicBezTo>
                  <a:pt x="2090811" y="1734574"/>
                  <a:pt x="2096366" y="1742564"/>
                  <a:pt x="2101815" y="1749263"/>
                </a:cubicBezTo>
                <a:cubicBezTo>
                  <a:pt x="2109294" y="1758466"/>
                  <a:pt x="2116852" y="1764744"/>
                  <a:pt x="2118459" y="1764955"/>
                </a:cubicBezTo>
                <a:cubicBezTo>
                  <a:pt x="2141534" y="1768075"/>
                  <a:pt x="2152132" y="1770818"/>
                  <a:pt x="2165502" y="1773841"/>
                </a:cubicBezTo>
                <a:cubicBezTo>
                  <a:pt x="2176024" y="1771241"/>
                  <a:pt x="2207051" y="1769248"/>
                  <a:pt x="2207051" y="1769248"/>
                </a:cubicBezTo>
                <a:lnTo>
                  <a:pt x="2217438" y="1768652"/>
                </a:lnTo>
                <a:lnTo>
                  <a:pt x="2217188" y="1770288"/>
                </a:lnTo>
                <a:cubicBezTo>
                  <a:pt x="2217188" y="1770288"/>
                  <a:pt x="2212211" y="1770288"/>
                  <a:pt x="2212933" y="1773243"/>
                </a:cubicBezTo>
                <a:cubicBezTo>
                  <a:pt x="2213549" y="1775765"/>
                  <a:pt x="2221086" y="1780973"/>
                  <a:pt x="2229076" y="1785528"/>
                </a:cubicBezTo>
                <a:cubicBezTo>
                  <a:pt x="2237066" y="1790090"/>
                  <a:pt x="2245721" y="1792188"/>
                  <a:pt x="2245721" y="1792188"/>
                </a:cubicBezTo>
                <a:lnTo>
                  <a:pt x="2257609" y="1804925"/>
                </a:lnTo>
                <a:lnTo>
                  <a:pt x="2256358" y="1806109"/>
                </a:lnTo>
                <a:lnTo>
                  <a:pt x="2244219" y="1794854"/>
                </a:lnTo>
                <a:cubicBezTo>
                  <a:pt x="2244210" y="1794854"/>
                  <a:pt x="2233447" y="1791804"/>
                  <a:pt x="2228076" y="1788637"/>
                </a:cubicBezTo>
                <a:cubicBezTo>
                  <a:pt x="2219209" y="1783419"/>
                  <a:pt x="2207928" y="1776354"/>
                  <a:pt x="2207928" y="1776354"/>
                </a:cubicBezTo>
                <a:cubicBezTo>
                  <a:pt x="2207928" y="1776354"/>
                  <a:pt x="2198137" y="1775150"/>
                  <a:pt x="2188028" y="1776054"/>
                </a:cubicBezTo>
                <a:cubicBezTo>
                  <a:pt x="2177527" y="1777008"/>
                  <a:pt x="2166726" y="1780049"/>
                  <a:pt x="2166254" y="1780945"/>
                </a:cubicBezTo>
                <a:cubicBezTo>
                  <a:pt x="2165502" y="1782370"/>
                  <a:pt x="2202295" y="1828162"/>
                  <a:pt x="2202295" y="1828162"/>
                </a:cubicBezTo>
                <a:lnTo>
                  <a:pt x="2200293" y="1829635"/>
                </a:lnTo>
                <a:cubicBezTo>
                  <a:pt x="2200293" y="1829635"/>
                  <a:pt x="2165128" y="1784275"/>
                  <a:pt x="2162876" y="1781831"/>
                </a:cubicBezTo>
                <a:cubicBezTo>
                  <a:pt x="2160999" y="1779791"/>
                  <a:pt x="2123734" y="1771290"/>
                  <a:pt x="2122338" y="1772801"/>
                </a:cubicBezTo>
                <a:cubicBezTo>
                  <a:pt x="2120904" y="1774351"/>
                  <a:pt x="2134728" y="1800034"/>
                  <a:pt x="2134728" y="1800034"/>
                </a:cubicBezTo>
                <a:lnTo>
                  <a:pt x="2141986" y="1840744"/>
                </a:lnTo>
                <a:lnTo>
                  <a:pt x="2175639" y="1896096"/>
                </a:lnTo>
                <a:lnTo>
                  <a:pt x="2224821" y="1977508"/>
                </a:lnTo>
                <a:lnTo>
                  <a:pt x="2173762" y="1897724"/>
                </a:lnTo>
                <a:cubicBezTo>
                  <a:pt x="2173762" y="1897724"/>
                  <a:pt x="2141735" y="1849263"/>
                  <a:pt x="2138858" y="1841630"/>
                </a:cubicBezTo>
                <a:cubicBezTo>
                  <a:pt x="2136797" y="1836172"/>
                  <a:pt x="2137279" y="1818122"/>
                  <a:pt x="2131598" y="1800776"/>
                </a:cubicBezTo>
                <a:cubicBezTo>
                  <a:pt x="2125910" y="1783429"/>
                  <a:pt x="2116081" y="1772203"/>
                  <a:pt x="2116081" y="1772203"/>
                </a:cubicBezTo>
                <a:cubicBezTo>
                  <a:pt x="2116081" y="1772203"/>
                  <a:pt x="2092688" y="1739609"/>
                  <a:pt x="2084044" y="1738020"/>
                </a:cubicBezTo>
                <a:cubicBezTo>
                  <a:pt x="2082716" y="1737770"/>
                  <a:pt x="2081589" y="1761846"/>
                  <a:pt x="2081166" y="1771472"/>
                </a:cubicBezTo>
                <a:cubicBezTo>
                  <a:pt x="2080733" y="1781446"/>
                  <a:pt x="2086672" y="1830377"/>
                  <a:pt x="2086672" y="1830377"/>
                </a:cubicBezTo>
                <a:lnTo>
                  <a:pt x="2084044" y="1832744"/>
                </a:lnTo>
                <a:lnTo>
                  <a:pt x="2077537" y="1776354"/>
                </a:lnTo>
                <a:cubicBezTo>
                  <a:pt x="2077537" y="1776354"/>
                  <a:pt x="2075419" y="1782524"/>
                  <a:pt x="2066774" y="1793816"/>
                </a:cubicBezTo>
                <a:cubicBezTo>
                  <a:pt x="2058129" y="1805116"/>
                  <a:pt x="2042997" y="1821347"/>
                  <a:pt x="2042997" y="1821347"/>
                </a:cubicBezTo>
                <a:lnTo>
                  <a:pt x="2042621" y="1818690"/>
                </a:lnTo>
                <a:cubicBezTo>
                  <a:pt x="2042621" y="1818690"/>
                  <a:pt x="2055665" y="1803788"/>
                  <a:pt x="2064396" y="1791601"/>
                </a:cubicBezTo>
                <a:cubicBezTo>
                  <a:pt x="2073128" y="1779405"/>
                  <a:pt x="2077412" y="1768652"/>
                  <a:pt x="2077412" y="1768652"/>
                </a:cubicBezTo>
                <a:cubicBezTo>
                  <a:pt x="2077412" y="1768652"/>
                  <a:pt x="2081955" y="1742209"/>
                  <a:pt x="2080040" y="1734757"/>
                </a:cubicBezTo>
                <a:cubicBezTo>
                  <a:pt x="2078336" y="1728115"/>
                  <a:pt x="2057465" y="1706754"/>
                  <a:pt x="2047751" y="1701603"/>
                </a:cubicBezTo>
                <a:cubicBezTo>
                  <a:pt x="2041697" y="1698388"/>
                  <a:pt x="1990196" y="1697753"/>
                  <a:pt x="1990196" y="1697753"/>
                </a:cubicBezTo>
                <a:cubicBezTo>
                  <a:pt x="1990196" y="1697753"/>
                  <a:pt x="1961095" y="1696511"/>
                  <a:pt x="1946269" y="1691689"/>
                </a:cubicBezTo>
                <a:cubicBezTo>
                  <a:pt x="1920259" y="1683226"/>
                  <a:pt x="1893978" y="1677566"/>
                  <a:pt x="1876324" y="1674226"/>
                </a:cubicBezTo>
                <a:cubicBezTo>
                  <a:pt x="1863202" y="1671742"/>
                  <a:pt x="1854798" y="1670520"/>
                  <a:pt x="1854798" y="1670520"/>
                </a:cubicBezTo>
                <a:cubicBezTo>
                  <a:pt x="1854798" y="1670520"/>
                  <a:pt x="1857649" y="1681148"/>
                  <a:pt x="1871067" y="1703828"/>
                </a:cubicBezTo>
                <a:cubicBezTo>
                  <a:pt x="1884478" y="1726507"/>
                  <a:pt x="1896742" y="1745374"/>
                  <a:pt x="1910103" y="1761702"/>
                </a:cubicBezTo>
                <a:cubicBezTo>
                  <a:pt x="1923474" y="1778018"/>
                  <a:pt x="1935132" y="1789417"/>
                  <a:pt x="1942765" y="1802556"/>
                </a:cubicBezTo>
                <a:cubicBezTo>
                  <a:pt x="1950968" y="1816678"/>
                  <a:pt x="1961537" y="1849322"/>
                  <a:pt x="1961537" y="1849322"/>
                </a:cubicBezTo>
                <a:lnTo>
                  <a:pt x="1960661" y="1850062"/>
                </a:lnTo>
                <a:cubicBezTo>
                  <a:pt x="1960661" y="1850062"/>
                  <a:pt x="1948647" y="1822637"/>
                  <a:pt x="1940638" y="1808622"/>
                </a:cubicBezTo>
                <a:cubicBezTo>
                  <a:pt x="1932619" y="1794575"/>
                  <a:pt x="1919864" y="1779462"/>
                  <a:pt x="1919864" y="1779462"/>
                </a:cubicBezTo>
                <a:lnTo>
                  <a:pt x="1926998" y="1795298"/>
                </a:lnTo>
                <a:lnTo>
                  <a:pt x="1922617" y="1799293"/>
                </a:lnTo>
                <a:cubicBezTo>
                  <a:pt x="1922617" y="1799293"/>
                  <a:pt x="1918911" y="1786181"/>
                  <a:pt x="1910729" y="1772503"/>
                </a:cubicBezTo>
                <a:cubicBezTo>
                  <a:pt x="1902604" y="1758920"/>
                  <a:pt x="1887336" y="1748821"/>
                  <a:pt x="1882957" y="1739051"/>
                </a:cubicBezTo>
                <a:cubicBezTo>
                  <a:pt x="1874658" y="1720577"/>
                  <a:pt x="1835315" y="1681129"/>
                  <a:pt x="1816755" y="1662529"/>
                </a:cubicBezTo>
                <a:cubicBezTo>
                  <a:pt x="1790504" y="1636221"/>
                  <a:pt x="1745269" y="1634054"/>
                  <a:pt x="1726787" y="1639878"/>
                </a:cubicBezTo>
                <a:cubicBezTo>
                  <a:pt x="1708304" y="1645712"/>
                  <a:pt x="1670414" y="1685691"/>
                  <a:pt x="1650448" y="1692275"/>
                </a:cubicBezTo>
                <a:cubicBezTo>
                  <a:pt x="1643758" y="1694490"/>
                  <a:pt x="1625901" y="1698861"/>
                  <a:pt x="1609285" y="1702941"/>
                </a:cubicBezTo>
                <a:cubicBezTo>
                  <a:pt x="1605522" y="1705204"/>
                  <a:pt x="1600545" y="1707785"/>
                  <a:pt x="1594645" y="1709151"/>
                </a:cubicBezTo>
                <a:cubicBezTo>
                  <a:pt x="1582215" y="1712038"/>
                  <a:pt x="1555349" y="1721588"/>
                  <a:pt x="1555349" y="1721588"/>
                </a:cubicBezTo>
                <a:lnTo>
                  <a:pt x="1542583" y="1730463"/>
                </a:lnTo>
                <a:lnTo>
                  <a:pt x="1529194" y="1751787"/>
                </a:lnTo>
                <a:cubicBezTo>
                  <a:pt x="1526469" y="1757399"/>
                  <a:pt x="1523811" y="1762924"/>
                  <a:pt x="1521059" y="1768508"/>
                </a:cubicBezTo>
                <a:cubicBezTo>
                  <a:pt x="1522849" y="1768988"/>
                  <a:pt x="1527693" y="1770183"/>
                  <a:pt x="1532071" y="1772801"/>
                </a:cubicBezTo>
                <a:cubicBezTo>
                  <a:pt x="1537222" y="1775872"/>
                  <a:pt x="1543210" y="1776652"/>
                  <a:pt x="1543210" y="1776652"/>
                </a:cubicBezTo>
                <a:cubicBezTo>
                  <a:pt x="1543210" y="1776652"/>
                  <a:pt x="1549034" y="1770047"/>
                  <a:pt x="1555850" y="1767468"/>
                </a:cubicBezTo>
                <a:cubicBezTo>
                  <a:pt x="1562665" y="1764898"/>
                  <a:pt x="1568864" y="1765553"/>
                  <a:pt x="1568864" y="1765553"/>
                </a:cubicBezTo>
                <a:cubicBezTo>
                  <a:pt x="1568864" y="1765553"/>
                  <a:pt x="1574650" y="1749244"/>
                  <a:pt x="1578376" y="1742459"/>
                </a:cubicBezTo>
                <a:cubicBezTo>
                  <a:pt x="1582101" y="1735672"/>
                  <a:pt x="1592517" y="1720260"/>
                  <a:pt x="1592517" y="1720260"/>
                </a:cubicBezTo>
                <a:lnTo>
                  <a:pt x="1597271" y="1718623"/>
                </a:lnTo>
                <a:cubicBezTo>
                  <a:pt x="1597262" y="1718623"/>
                  <a:pt x="1588059" y="1734160"/>
                  <a:pt x="1584508" y="1740533"/>
                </a:cubicBezTo>
                <a:cubicBezTo>
                  <a:pt x="1580955" y="1746906"/>
                  <a:pt x="1574496" y="1764811"/>
                  <a:pt x="1574496" y="1764811"/>
                </a:cubicBezTo>
                <a:cubicBezTo>
                  <a:pt x="1574496" y="1764811"/>
                  <a:pt x="1579809" y="1768931"/>
                  <a:pt x="1584508" y="1768508"/>
                </a:cubicBezTo>
                <a:cubicBezTo>
                  <a:pt x="1589205" y="1768084"/>
                  <a:pt x="1604906" y="1765697"/>
                  <a:pt x="1604906" y="1765697"/>
                </a:cubicBezTo>
                <a:lnTo>
                  <a:pt x="1604656" y="1768210"/>
                </a:lnTo>
                <a:cubicBezTo>
                  <a:pt x="1604656" y="1768210"/>
                  <a:pt x="1589465" y="1771905"/>
                  <a:pt x="1586635" y="1771472"/>
                </a:cubicBezTo>
                <a:cubicBezTo>
                  <a:pt x="1583794" y="1771030"/>
                  <a:pt x="1571993" y="1768210"/>
                  <a:pt x="1571993" y="1768210"/>
                </a:cubicBezTo>
                <a:cubicBezTo>
                  <a:pt x="1571993" y="1768210"/>
                  <a:pt x="1566573" y="1769855"/>
                  <a:pt x="1561481" y="1771761"/>
                </a:cubicBezTo>
                <a:cubicBezTo>
                  <a:pt x="1556389" y="1773668"/>
                  <a:pt x="1545588" y="1780791"/>
                  <a:pt x="1545588" y="1780791"/>
                </a:cubicBezTo>
                <a:lnTo>
                  <a:pt x="1559854" y="1792930"/>
                </a:lnTo>
                <a:lnTo>
                  <a:pt x="1577750" y="1816612"/>
                </a:lnTo>
                <a:lnTo>
                  <a:pt x="1575622" y="1822089"/>
                </a:lnTo>
                <a:lnTo>
                  <a:pt x="1559604" y="1796636"/>
                </a:lnTo>
                <a:lnTo>
                  <a:pt x="1541709" y="1782871"/>
                </a:lnTo>
                <a:cubicBezTo>
                  <a:pt x="1541709" y="1782871"/>
                  <a:pt x="1538849" y="1779819"/>
                  <a:pt x="1533825" y="1779318"/>
                </a:cubicBezTo>
                <a:cubicBezTo>
                  <a:pt x="1529742" y="1778904"/>
                  <a:pt x="1520963" y="1777921"/>
                  <a:pt x="1516679" y="1777392"/>
                </a:cubicBezTo>
                <a:cubicBezTo>
                  <a:pt x="1488378" y="1834439"/>
                  <a:pt x="1459363" y="1887769"/>
                  <a:pt x="1433343" y="1913414"/>
                </a:cubicBezTo>
                <a:cubicBezTo>
                  <a:pt x="1430128" y="1916591"/>
                  <a:pt x="1423553" y="1921943"/>
                  <a:pt x="1417700" y="1926881"/>
                </a:cubicBezTo>
                <a:cubicBezTo>
                  <a:pt x="1420558" y="1928441"/>
                  <a:pt x="1424958" y="1930732"/>
                  <a:pt x="1424958" y="1930732"/>
                </a:cubicBezTo>
                <a:cubicBezTo>
                  <a:pt x="1424958" y="1930732"/>
                  <a:pt x="1471608" y="1964319"/>
                  <a:pt x="1477769" y="1965071"/>
                </a:cubicBezTo>
                <a:cubicBezTo>
                  <a:pt x="1484170" y="1965851"/>
                  <a:pt x="1499708" y="1961816"/>
                  <a:pt x="1502297" y="1956494"/>
                </a:cubicBezTo>
                <a:cubicBezTo>
                  <a:pt x="1504876" y="1951161"/>
                  <a:pt x="1509545" y="1930588"/>
                  <a:pt x="1509545" y="1930588"/>
                </a:cubicBezTo>
                <a:lnTo>
                  <a:pt x="1511673" y="1929549"/>
                </a:lnTo>
                <a:lnTo>
                  <a:pt x="1505166" y="1956040"/>
                </a:lnTo>
                <a:cubicBezTo>
                  <a:pt x="1505166" y="1956040"/>
                  <a:pt x="1509450" y="1959409"/>
                  <a:pt x="1513176" y="1959449"/>
                </a:cubicBezTo>
                <a:cubicBezTo>
                  <a:pt x="1516901" y="1959487"/>
                  <a:pt x="1523686" y="1960189"/>
                  <a:pt x="1523686" y="1960189"/>
                </a:cubicBezTo>
                <a:cubicBezTo>
                  <a:pt x="1523686" y="1960189"/>
                  <a:pt x="1529983" y="1954885"/>
                  <a:pt x="1533198" y="1954568"/>
                </a:cubicBezTo>
                <a:cubicBezTo>
                  <a:pt x="1534383" y="1954442"/>
                  <a:pt x="1535163" y="1955050"/>
                  <a:pt x="1536702" y="1955454"/>
                </a:cubicBezTo>
                <a:cubicBezTo>
                  <a:pt x="1542555" y="1944200"/>
                  <a:pt x="1549198" y="1934131"/>
                  <a:pt x="1559103" y="1924812"/>
                </a:cubicBezTo>
                <a:cubicBezTo>
                  <a:pt x="1576653" y="1908303"/>
                  <a:pt x="1605590" y="1906773"/>
                  <a:pt x="1619048" y="1896540"/>
                </a:cubicBezTo>
                <a:cubicBezTo>
                  <a:pt x="1632495" y="1886316"/>
                  <a:pt x="1634555" y="1875824"/>
                  <a:pt x="1634555" y="1875824"/>
                </a:cubicBezTo>
                <a:lnTo>
                  <a:pt x="1639435" y="1856724"/>
                </a:lnTo>
                <a:lnTo>
                  <a:pt x="1637434" y="1851400"/>
                </a:lnTo>
                <a:lnTo>
                  <a:pt x="1643565" y="1832157"/>
                </a:lnTo>
                <a:lnTo>
                  <a:pt x="1645817" y="1833486"/>
                </a:lnTo>
                <a:lnTo>
                  <a:pt x="1640813" y="1850948"/>
                </a:lnTo>
                <a:lnTo>
                  <a:pt x="1643191" y="1854953"/>
                </a:lnTo>
                <a:lnTo>
                  <a:pt x="1638310" y="1874484"/>
                </a:lnTo>
                <a:cubicBezTo>
                  <a:pt x="1638310" y="1874484"/>
                  <a:pt x="1657361" y="1854222"/>
                  <a:pt x="1661462" y="1838223"/>
                </a:cubicBezTo>
                <a:cubicBezTo>
                  <a:pt x="1665571" y="1822224"/>
                  <a:pt x="1667844" y="1801814"/>
                  <a:pt x="1667844" y="1801814"/>
                </a:cubicBezTo>
                <a:lnTo>
                  <a:pt x="1676228" y="1797223"/>
                </a:lnTo>
                <a:cubicBezTo>
                  <a:pt x="1676228" y="1797223"/>
                  <a:pt x="1674639" y="1793535"/>
                  <a:pt x="1667468" y="1784199"/>
                </a:cubicBezTo>
                <a:cubicBezTo>
                  <a:pt x="1660296" y="1774860"/>
                  <a:pt x="1671974" y="1754154"/>
                  <a:pt x="1671974" y="1754154"/>
                </a:cubicBezTo>
                <a:lnTo>
                  <a:pt x="1669471" y="1742015"/>
                </a:lnTo>
                <a:lnTo>
                  <a:pt x="1673350" y="1740533"/>
                </a:lnTo>
                <a:lnTo>
                  <a:pt x="1675728" y="1754154"/>
                </a:lnTo>
                <a:lnTo>
                  <a:pt x="1669220" y="1771174"/>
                </a:lnTo>
                <a:lnTo>
                  <a:pt x="1671723" y="1778866"/>
                </a:lnTo>
                <a:lnTo>
                  <a:pt x="1679733" y="1792188"/>
                </a:lnTo>
                <a:lnTo>
                  <a:pt x="1693122" y="1777980"/>
                </a:lnTo>
                <a:lnTo>
                  <a:pt x="1696501" y="1763917"/>
                </a:lnTo>
                <a:lnTo>
                  <a:pt x="1697377" y="1739791"/>
                </a:lnTo>
                <a:lnTo>
                  <a:pt x="1702133" y="1724399"/>
                </a:lnTo>
                <a:lnTo>
                  <a:pt x="1704510" y="1724997"/>
                </a:lnTo>
                <a:lnTo>
                  <a:pt x="1700631" y="1740091"/>
                </a:lnTo>
                <a:lnTo>
                  <a:pt x="1700006" y="1764215"/>
                </a:lnTo>
                <a:lnTo>
                  <a:pt x="1695751" y="1778134"/>
                </a:lnTo>
                <a:lnTo>
                  <a:pt x="1707138" y="1771472"/>
                </a:lnTo>
                <a:lnTo>
                  <a:pt x="1743806" y="1746308"/>
                </a:lnTo>
                <a:cubicBezTo>
                  <a:pt x="1743806" y="1746308"/>
                  <a:pt x="1751978" y="1728181"/>
                  <a:pt x="1753442" y="1722176"/>
                </a:cubicBezTo>
                <a:cubicBezTo>
                  <a:pt x="1754895" y="1716168"/>
                  <a:pt x="1754568" y="1698792"/>
                  <a:pt x="1754568" y="1698792"/>
                </a:cubicBezTo>
                <a:lnTo>
                  <a:pt x="1758573" y="1699390"/>
                </a:lnTo>
                <a:cubicBezTo>
                  <a:pt x="1758564" y="1699390"/>
                  <a:pt x="1759661" y="1719316"/>
                  <a:pt x="1755694" y="1728096"/>
                </a:cubicBezTo>
                <a:cubicBezTo>
                  <a:pt x="1751718" y="1736885"/>
                  <a:pt x="1747560" y="1747637"/>
                  <a:pt x="1747560" y="1747637"/>
                </a:cubicBezTo>
                <a:lnTo>
                  <a:pt x="1768074" y="1744384"/>
                </a:lnTo>
                <a:lnTo>
                  <a:pt x="1798359" y="1741131"/>
                </a:lnTo>
                <a:lnTo>
                  <a:pt x="1796983" y="1745568"/>
                </a:lnTo>
                <a:lnTo>
                  <a:pt x="1745058" y="1752229"/>
                </a:lnTo>
                <a:cubicBezTo>
                  <a:pt x="1745058" y="1752229"/>
                  <a:pt x="1678837" y="1800650"/>
                  <a:pt x="1672348" y="1809660"/>
                </a:cubicBezTo>
                <a:cubicBezTo>
                  <a:pt x="1665871" y="1818661"/>
                  <a:pt x="1674611" y="1831888"/>
                  <a:pt x="1671473" y="1840889"/>
                </a:cubicBezTo>
                <a:cubicBezTo>
                  <a:pt x="1668334" y="1849889"/>
                  <a:pt x="1662838" y="1862058"/>
                  <a:pt x="1662838" y="1862058"/>
                </a:cubicBezTo>
                <a:cubicBezTo>
                  <a:pt x="1662838" y="1862058"/>
                  <a:pt x="1630108" y="1899254"/>
                  <a:pt x="1616294" y="1911787"/>
                </a:cubicBezTo>
                <a:cubicBezTo>
                  <a:pt x="1602479" y="1924321"/>
                  <a:pt x="1576026" y="1928085"/>
                  <a:pt x="1564484" y="1935469"/>
                </a:cubicBezTo>
                <a:cubicBezTo>
                  <a:pt x="1556764" y="1940407"/>
                  <a:pt x="1544692" y="1971905"/>
                  <a:pt x="1535827" y="1996452"/>
                </a:cubicBezTo>
                <a:cubicBezTo>
                  <a:pt x="1544692" y="1996944"/>
                  <a:pt x="1558103" y="1997637"/>
                  <a:pt x="1558103" y="1997637"/>
                </a:cubicBezTo>
                <a:cubicBezTo>
                  <a:pt x="1558103" y="1997637"/>
                  <a:pt x="1568441" y="2002806"/>
                  <a:pt x="1571993" y="2005338"/>
                </a:cubicBezTo>
                <a:cubicBezTo>
                  <a:pt x="1575535" y="2007860"/>
                  <a:pt x="1585258" y="2015841"/>
                  <a:pt x="1585258" y="2015841"/>
                </a:cubicBezTo>
                <a:lnTo>
                  <a:pt x="1606032" y="2016283"/>
                </a:lnTo>
                <a:cubicBezTo>
                  <a:pt x="1606032" y="2016283"/>
                  <a:pt x="1609410" y="2018872"/>
                  <a:pt x="1611788" y="2020730"/>
                </a:cubicBezTo>
                <a:cubicBezTo>
                  <a:pt x="1621839" y="2017919"/>
                  <a:pt x="1633554" y="2014657"/>
                  <a:pt x="1633554" y="2014657"/>
                </a:cubicBezTo>
                <a:cubicBezTo>
                  <a:pt x="1633554" y="2014657"/>
                  <a:pt x="1660306" y="1998705"/>
                  <a:pt x="1665717" y="1994528"/>
                </a:cubicBezTo>
                <a:cubicBezTo>
                  <a:pt x="1671135" y="1990358"/>
                  <a:pt x="1692709" y="1970491"/>
                  <a:pt x="1699129" y="1965369"/>
                </a:cubicBezTo>
                <a:cubicBezTo>
                  <a:pt x="1705550" y="1960248"/>
                  <a:pt x="1758323" y="1929848"/>
                  <a:pt x="1758323" y="1929848"/>
                </a:cubicBezTo>
                <a:lnTo>
                  <a:pt x="1763568" y="1934583"/>
                </a:lnTo>
                <a:cubicBezTo>
                  <a:pt x="1763578" y="1934583"/>
                  <a:pt x="1699177" y="1974091"/>
                  <a:pt x="1690120" y="1981945"/>
                </a:cubicBezTo>
                <a:cubicBezTo>
                  <a:pt x="1681071" y="1989811"/>
                  <a:pt x="1637943" y="2021020"/>
                  <a:pt x="1637934" y="2021020"/>
                </a:cubicBezTo>
                <a:lnTo>
                  <a:pt x="1619422" y="2026208"/>
                </a:lnTo>
                <a:cubicBezTo>
                  <a:pt x="1623388" y="2029106"/>
                  <a:pt x="1627624" y="2032283"/>
                  <a:pt x="1630185" y="2033602"/>
                </a:cubicBezTo>
                <a:cubicBezTo>
                  <a:pt x="1637106" y="2037202"/>
                  <a:pt x="1661961" y="2047521"/>
                  <a:pt x="1661961" y="2047521"/>
                </a:cubicBezTo>
                <a:lnTo>
                  <a:pt x="1661462" y="2049889"/>
                </a:lnTo>
                <a:cubicBezTo>
                  <a:pt x="1661471" y="2049889"/>
                  <a:pt x="1634468" y="2039493"/>
                  <a:pt x="1630185" y="2037008"/>
                </a:cubicBezTo>
                <a:cubicBezTo>
                  <a:pt x="1627634" y="2035536"/>
                  <a:pt x="1621464" y="2031590"/>
                  <a:pt x="1615043" y="2027392"/>
                </a:cubicBezTo>
                <a:lnTo>
                  <a:pt x="1593642" y="2033457"/>
                </a:lnTo>
                <a:lnTo>
                  <a:pt x="1583005" y="2049889"/>
                </a:lnTo>
                <a:cubicBezTo>
                  <a:pt x="1583005" y="2049889"/>
                  <a:pt x="1693864" y="2084776"/>
                  <a:pt x="1716899" y="2092814"/>
                </a:cubicBezTo>
                <a:cubicBezTo>
                  <a:pt x="1739936" y="2100842"/>
                  <a:pt x="1792122" y="2125928"/>
                  <a:pt x="1810748" y="2130405"/>
                </a:cubicBezTo>
                <a:cubicBezTo>
                  <a:pt x="1829376" y="2134890"/>
                  <a:pt x="1845606" y="2125775"/>
                  <a:pt x="1851796" y="2123156"/>
                </a:cubicBezTo>
                <a:cubicBezTo>
                  <a:pt x="1857985" y="2120538"/>
                  <a:pt x="1889329" y="2106579"/>
                  <a:pt x="1889329" y="2106579"/>
                </a:cubicBezTo>
                <a:cubicBezTo>
                  <a:pt x="1889340" y="2106579"/>
                  <a:pt x="1938799" y="2087413"/>
                  <a:pt x="1946895" y="2082455"/>
                </a:cubicBezTo>
                <a:cubicBezTo>
                  <a:pt x="1951169" y="2079838"/>
                  <a:pt x="1961335" y="2074543"/>
                  <a:pt x="1969422" y="2068690"/>
                </a:cubicBezTo>
                <a:cubicBezTo>
                  <a:pt x="1977546" y="2062799"/>
                  <a:pt x="1983563" y="2056253"/>
                  <a:pt x="1983563" y="2056253"/>
                </a:cubicBezTo>
                <a:cubicBezTo>
                  <a:pt x="1983563" y="2056253"/>
                  <a:pt x="1988269" y="2047897"/>
                  <a:pt x="1991071" y="2040117"/>
                </a:cubicBezTo>
                <a:cubicBezTo>
                  <a:pt x="1993872" y="2032340"/>
                  <a:pt x="2000458" y="2024581"/>
                  <a:pt x="2000458" y="2024581"/>
                </a:cubicBezTo>
                <a:cubicBezTo>
                  <a:pt x="2000458" y="2024581"/>
                  <a:pt x="2002950" y="2006522"/>
                  <a:pt x="2003460" y="1999119"/>
                </a:cubicBezTo>
                <a:cubicBezTo>
                  <a:pt x="2003961" y="1991717"/>
                  <a:pt x="2010970" y="1971886"/>
                  <a:pt x="2010970" y="1971886"/>
                </a:cubicBezTo>
                <a:lnTo>
                  <a:pt x="2014223" y="1972626"/>
                </a:lnTo>
                <a:cubicBezTo>
                  <a:pt x="2014214" y="1972626"/>
                  <a:pt x="2009429" y="1986779"/>
                  <a:pt x="2007214" y="1997050"/>
                </a:cubicBezTo>
                <a:cubicBezTo>
                  <a:pt x="2005857" y="2003298"/>
                  <a:pt x="2005462" y="2020874"/>
                  <a:pt x="2005462" y="2020874"/>
                </a:cubicBezTo>
                <a:cubicBezTo>
                  <a:pt x="2005462" y="2020874"/>
                  <a:pt x="2016745" y="2013338"/>
                  <a:pt x="2020972" y="2009920"/>
                </a:cubicBezTo>
                <a:cubicBezTo>
                  <a:pt x="2025197" y="2006513"/>
                  <a:pt x="2041619" y="1997781"/>
                  <a:pt x="2041619" y="1997781"/>
                </a:cubicBezTo>
                <a:lnTo>
                  <a:pt x="2046626" y="1999861"/>
                </a:lnTo>
                <a:cubicBezTo>
                  <a:pt x="2046626" y="1999861"/>
                  <a:pt x="2035903" y="2004270"/>
                  <a:pt x="2025351" y="2010960"/>
                </a:cubicBezTo>
                <a:cubicBezTo>
                  <a:pt x="2014561" y="2017804"/>
                  <a:pt x="2003961" y="2026892"/>
                  <a:pt x="2000583" y="2030646"/>
                </a:cubicBezTo>
                <a:cubicBezTo>
                  <a:pt x="1993902" y="2038058"/>
                  <a:pt x="1990820" y="2053884"/>
                  <a:pt x="1990820" y="2053884"/>
                </a:cubicBezTo>
                <a:cubicBezTo>
                  <a:pt x="1990820" y="2053884"/>
                  <a:pt x="2008188" y="2051180"/>
                  <a:pt x="2013221" y="2051372"/>
                </a:cubicBezTo>
                <a:cubicBezTo>
                  <a:pt x="2018247" y="2051555"/>
                  <a:pt x="2042371" y="2052844"/>
                  <a:pt x="2042371" y="2052844"/>
                </a:cubicBezTo>
                <a:lnTo>
                  <a:pt x="2071906" y="2037008"/>
                </a:lnTo>
                <a:lnTo>
                  <a:pt x="2094056" y="2037008"/>
                </a:lnTo>
                <a:cubicBezTo>
                  <a:pt x="2094056" y="2037008"/>
                  <a:pt x="2117958" y="2023898"/>
                  <a:pt x="2122838" y="2021616"/>
                </a:cubicBezTo>
                <a:cubicBezTo>
                  <a:pt x="2127719" y="2019335"/>
                  <a:pt x="2158245" y="2010815"/>
                  <a:pt x="2158245" y="2010815"/>
                </a:cubicBezTo>
                <a:lnTo>
                  <a:pt x="2158495" y="2013472"/>
                </a:lnTo>
                <a:cubicBezTo>
                  <a:pt x="2158505" y="2013472"/>
                  <a:pt x="2130579" y="2022233"/>
                  <a:pt x="2122714" y="2025467"/>
                </a:cubicBezTo>
                <a:cubicBezTo>
                  <a:pt x="2114849" y="2028692"/>
                  <a:pt x="2094931" y="2042043"/>
                  <a:pt x="2094931" y="2042043"/>
                </a:cubicBezTo>
                <a:lnTo>
                  <a:pt x="2072154" y="2040417"/>
                </a:lnTo>
                <a:cubicBezTo>
                  <a:pt x="2072154" y="2040417"/>
                  <a:pt x="2060970" y="2048225"/>
                  <a:pt x="2056888" y="2050631"/>
                </a:cubicBezTo>
                <a:cubicBezTo>
                  <a:pt x="2052815" y="2053038"/>
                  <a:pt x="2040995" y="2057581"/>
                  <a:pt x="2040995" y="2057581"/>
                </a:cubicBezTo>
                <a:cubicBezTo>
                  <a:pt x="2040995" y="2057581"/>
                  <a:pt x="2013906" y="2056204"/>
                  <a:pt x="2008842" y="2056253"/>
                </a:cubicBezTo>
                <a:cubicBezTo>
                  <a:pt x="2003770" y="2056300"/>
                  <a:pt x="1986442" y="2060546"/>
                  <a:pt x="1986442" y="2060546"/>
                </a:cubicBezTo>
                <a:cubicBezTo>
                  <a:pt x="1986442" y="2060546"/>
                  <a:pt x="1977074" y="2068257"/>
                  <a:pt x="1973551" y="2070605"/>
                </a:cubicBezTo>
                <a:cubicBezTo>
                  <a:pt x="1970029" y="2072964"/>
                  <a:pt x="1956656" y="2082003"/>
                  <a:pt x="1956656" y="2082003"/>
                </a:cubicBezTo>
                <a:cubicBezTo>
                  <a:pt x="1956656" y="2082003"/>
                  <a:pt x="1963395" y="2084458"/>
                  <a:pt x="1966417" y="2085555"/>
                </a:cubicBezTo>
                <a:cubicBezTo>
                  <a:pt x="1969441" y="2086663"/>
                  <a:pt x="1976305" y="2091928"/>
                  <a:pt x="1976305" y="2091928"/>
                </a:cubicBezTo>
                <a:cubicBezTo>
                  <a:pt x="1976305" y="2091928"/>
                  <a:pt x="1978085" y="2091639"/>
                  <a:pt x="1980435" y="2088963"/>
                </a:cubicBezTo>
                <a:cubicBezTo>
                  <a:pt x="1982783" y="2086287"/>
                  <a:pt x="1988194" y="2082898"/>
                  <a:pt x="1988194" y="2082898"/>
                </a:cubicBezTo>
                <a:lnTo>
                  <a:pt x="1989945" y="2084526"/>
                </a:lnTo>
                <a:lnTo>
                  <a:pt x="1979308" y="2093700"/>
                </a:lnTo>
                <a:cubicBezTo>
                  <a:pt x="1979308" y="2093700"/>
                  <a:pt x="1986913" y="2092535"/>
                  <a:pt x="1990697" y="2091774"/>
                </a:cubicBezTo>
                <a:cubicBezTo>
                  <a:pt x="1994470" y="2091013"/>
                  <a:pt x="1999331" y="2092072"/>
                  <a:pt x="1999331" y="2092072"/>
                </a:cubicBezTo>
                <a:lnTo>
                  <a:pt x="2013347" y="2086008"/>
                </a:lnTo>
                <a:lnTo>
                  <a:pt x="2014473" y="2088375"/>
                </a:lnTo>
                <a:lnTo>
                  <a:pt x="2002710" y="2094440"/>
                </a:lnTo>
                <a:cubicBezTo>
                  <a:pt x="2002710" y="2094440"/>
                  <a:pt x="2010228" y="2099946"/>
                  <a:pt x="2011720" y="2100062"/>
                </a:cubicBezTo>
                <a:cubicBezTo>
                  <a:pt x="2013202" y="2100187"/>
                  <a:pt x="2020346" y="2097993"/>
                  <a:pt x="2020346" y="2097993"/>
                </a:cubicBezTo>
                <a:lnTo>
                  <a:pt x="2021221" y="2100804"/>
                </a:lnTo>
                <a:cubicBezTo>
                  <a:pt x="2021230" y="2100804"/>
                  <a:pt x="2014098" y="2102969"/>
                  <a:pt x="2010594" y="2102286"/>
                </a:cubicBezTo>
                <a:cubicBezTo>
                  <a:pt x="2007080" y="2101603"/>
                  <a:pt x="2000583" y="2095182"/>
                  <a:pt x="2000583" y="2095182"/>
                </a:cubicBezTo>
                <a:cubicBezTo>
                  <a:pt x="2000573" y="2095182"/>
                  <a:pt x="1993035" y="2095220"/>
                  <a:pt x="1988943" y="2094883"/>
                </a:cubicBezTo>
                <a:cubicBezTo>
                  <a:pt x="1984853" y="2094547"/>
                  <a:pt x="1979808" y="2097693"/>
                  <a:pt x="1979808" y="2097693"/>
                </a:cubicBezTo>
                <a:lnTo>
                  <a:pt x="1985064" y="2127295"/>
                </a:lnTo>
                <a:lnTo>
                  <a:pt x="1982936" y="2126112"/>
                </a:lnTo>
                <a:cubicBezTo>
                  <a:pt x="1982936" y="2126112"/>
                  <a:pt x="1979250" y="2103066"/>
                  <a:pt x="1976804" y="2096953"/>
                </a:cubicBezTo>
                <a:cubicBezTo>
                  <a:pt x="1974360" y="2090850"/>
                  <a:pt x="1957609" y="2084765"/>
                  <a:pt x="1950524" y="2084968"/>
                </a:cubicBezTo>
                <a:cubicBezTo>
                  <a:pt x="1943709" y="2085160"/>
                  <a:pt x="1890080" y="2117236"/>
                  <a:pt x="1890080" y="2117236"/>
                </a:cubicBezTo>
                <a:cubicBezTo>
                  <a:pt x="1890090" y="2117236"/>
                  <a:pt x="1865176" y="2128654"/>
                  <a:pt x="1850670" y="2132186"/>
                </a:cubicBezTo>
                <a:cubicBezTo>
                  <a:pt x="1835104" y="2135968"/>
                  <a:pt x="1807245" y="2136479"/>
                  <a:pt x="1807245" y="2136479"/>
                </a:cubicBezTo>
                <a:cubicBezTo>
                  <a:pt x="1807245" y="2136479"/>
                  <a:pt x="1816698" y="2148253"/>
                  <a:pt x="1824389" y="2155270"/>
                </a:cubicBezTo>
                <a:cubicBezTo>
                  <a:pt x="1832080" y="2162298"/>
                  <a:pt x="1846357" y="2169546"/>
                  <a:pt x="1854299" y="2176881"/>
                </a:cubicBezTo>
                <a:cubicBezTo>
                  <a:pt x="1862231" y="2184226"/>
                  <a:pt x="1871837" y="2207022"/>
                  <a:pt x="1891581" y="2228248"/>
                </a:cubicBezTo>
                <a:cubicBezTo>
                  <a:pt x="1911335" y="2249475"/>
                  <a:pt x="1974523" y="2295249"/>
                  <a:pt x="1975178" y="2294998"/>
                </a:cubicBezTo>
                <a:cubicBezTo>
                  <a:pt x="1975833" y="2294748"/>
                  <a:pt x="1992910" y="2294594"/>
                  <a:pt x="1998455" y="2294556"/>
                </a:cubicBezTo>
                <a:cubicBezTo>
                  <a:pt x="2003999" y="2294516"/>
                  <a:pt x="2007340" y="2291599"/>
                  <a:pt x="2007340" y="2291599"/>
                </a:cubicBezTo>
                <a:lnTo>
                  <a:pt x="2027979" y="2278133"/>
                </a:lnTo>
                <a:lnTo>
                  <a:pt x="2047377" y="2251929"/>
                </a:lnTo>
                <a:lnTo>
                  <a:pt x="2049379" y="2257993"/>
                </a:lnTo>
                <a:lnTo>
                  <a:pt x="2027854" y="2282273"/>
                </a:lnTo>
                <a:lnTo>
                  <a:pt x="2011344" y="2293968"/>
                </a:lnTo>
                <a:cubicBezTo>
                  <a:pt x="2011344" y="2293968"/>
                  <a:pt x="2022781" y="2302901"/>
                  <a:pt x="2028230" y="2305511"/>
                </a:cubicBezTo>
                <a:cubicBezTo>
                  <a:pt x="2033678" y="2308128"/>
                  <a:pt x="2039492" y="2310688"/>
                  <a:pt x="2039492" y="2310688"/>
                </a:cubicBezTo>
                <a:cubicBezTo>
                  <a:pt x="2039492" y="2310688"/>
                  <a:pt x="2052623" y="2308658"/>
                  <a:pt x="2055761" y="2308475"/>
                </a:cubicBezTo>
                <a:cubicBezTo>
                  <a:pt x="2058909" y="2308282"/>
                  <a:pt x="2075409" y="2313953"/>
                  <a:pt x="2075409" y="2313953"/>
                </a:cubicBezTo>
                <a:lnTo>
                  <a:pt x="2075409" y="2316610"/>
                </a:lnTo>
                <a:cubicBezTo>
                  <a:pt x="2075409" y="2316610"/>
                  <a:pt x="2058379" y="2312527"/>
                  <a:pt x="2053259" y="2311584"/>
                </a:cubicBezTo>
                <a:cubicBezTo>
                  <a:pt x="2048137" y="2310631"/>
                  <a:pt x="2041870" y="2314539"/>
                  <a:pt x="2041870" y="2314539"/>
                </a:cubicBezTo>
                <a:cubicBezTo>
                  <a:pt x="2041870" y="2314539"/>
                  <a:pt x="2047704" y="2334871"/>
                  <a:pt x="2051131" y="2342216"/>
                </a:cubicBezTo>
                <a:cubicBezTo>
                  <a:pt x="2054568" y="2349570"/>
                  <a:pt x="2063521" y="2367678"/>
                  <a:pt x="2063521" y="2367678"/>
                </a:cubicBezTo>
                <a:lnTo>
                  <a:pt x="2058514" y="2365310"/>
                </a:lnTo>
                <a:cubicBezTo>
                  <a:pt x="2058514" y="2365310"/>
                  <a:pt x="2048214" y="2347386"/>
                  <a:pt x="2044624" y="2339559"/>
                </a:cubicBezTo>
                <a:cubicBezTo>
                  <a:pt x="2041033" y="2331724"/>
                  <a:pt x="2035863" y="2313211"/>
                  <a:pt x="2035863" y="2313211"/>
                </a:cubicBezTo>
                <a:cubicBezTo>
                  <a:pt x="2035863" y="2313211"/>
                  <a:pt x="2029019" y="2313326"/>
                  <a:pt x="2021722" y="2309804"/>
                </a:cubicBezTo>
                <a:cubicBezTo>
                  <a:pt x="2014435" y="2306281"/>
                  <a:pt x="2008467" y="2298405"/>
                  <a:pt x="2008467" y="2298405"/>
                </a:cubicBezTo>
                <a:cubicBezTo>
                  <a:pt x="2008467" y="2298405"/>
                  <a:pt x="2001940" y="2298521"/>
                  <a:pt x="1996077" y="2301371"/>
                </a:cubicBezTo>
                <a:cubicBezTo>
                  <a:pt x="1990205" y="2304211"/>
                  <a:pt x="1981435" y="2305655"/>
                  <a:pt x="1981435" y="2305655"/>
                </a:cubicBezTo>
                <a:lnTo>
                  <a:pt x="2004337" y="2348878"/>
                </a:lnTo>
                <a:lnTo>
                  <a:pt x="2017842" y="2360130"/>
                </a:lnTo>
                <a:cubicBezTo>
                  <a:pt x="2017842" y="2360130"/>
                  <a:pt x="2046472" y="2373300"/>
                  <a:pt x="2059890" y="2377747"/>
                </a:cubicBezTo>
                <a:cubicBezTo>
                  <a:pt x="2073310" y="2382186"/>
                  <a:pt x="2082667" y="2391802"/>
                  <a:pt x="2082667" y="2391802"/>
                </a:cubicBezTo>
                <a:cubicBezTo>
                  <a:pt x="2082667" y="2391802"/>
                  <a:pt x="2102912" y="2414472"/>
                  <a:pt x="2108323" y="2419487"/>
                </a:cubicBezTo>
                <a:cubicBezTo>
                  <a:pt x="2113722" y="2424503"/>
                  <a:pt x="2138607" y="2443457"/>
                  <a:pt x="2138607" y="2443457"/>
                </a:cubicBezTo>
                <a:lnTo>
                  <a:pt x="2137981" y="2449088"/>
                </a:lnTo>
                <a:cubicBezTo>
                  <a:pt x="2137981" y="2449088"/>
                  <a:pt x="2097501" y="2420286"/>
                  <a:pt x="2090052" y="2415040"/>
                </a:cubicBezTo>
                <a:cubicBezTo>
                  <a:pt x="2082600" y="2409804"/>
                  <a:pt x="2064521" y="2393881"/>
                  <a:pt x="2064521" y="2393881"/>
                </a:cubicBezTo>
                <a:cubicBezTo>
                  <a:pt x="2064521" y="2393881"/>
                  <a:pt x="2012779" y="2368659"/>
                  <a:pt x="2009843" y="2372713"/>
                </a:cubicBezTo>
                <a:cubicBezTo>
                  <a:pt x="2006897" y="2376756"/>
                  <a:pt x="2012722" y="2413269"/>
                  <a:pt x="2012722" y="2413269"/>
                </a:cubicBezTo>
                <a:lnTo>
                  <a:pt x="2034737" y="2443169"/>
                </a:lnTo>
                <a:lnTo>
                  <a:pt x="2058139" y="2475283"/>
                </a:lnTo>
                <a:lnTo>
                  <a:pt x="2055261" y="2478247"/>
                </a:lnTo>
                <a:lnTo>
                  <a:pt x="2030232" y="2446568"/>
                </a:lnTo>
                <a:lnTo>
                  <a:pt x="2010720" y="2421557"/>
                </a:lnTo>
                <a:lnTo>
                  <a:pt x="2008216" y="2436651"/>
                </a:lnTo>
                <a:lnTo>
                  <a:pt x="2004086" y="2487122"/>
                </a:lnTo>
                <a:cubicBezTo>
                  <a:pt x="2004086" y="2487122"/>
                  <a:pt x="2013136" y="2510574"/>
                  <a:pt x="2016100" y="2517321"/>
                </a:cubicBezTo>
                <a:cubicBezTo>
                  <a:pt x="2019055" y="2524070"/>
                  <a:pt x="2019700" y="2532762"/>
                  <a:pt x="2020596" y="2537152"/>
                </a:cubicBezTo>
                <a:cubicBezTo>
                  <a:pt x="2021501" y="2541552"/>
                  <a:pt x="2031108" y="2557291"/>
                  <a:pt x="2031108" y="2557291"/>
                </a:cubicBezTo>
                <a:cubicBezTo>
                  <a:pt x="2031108" y="2557291"/>
                  <a:pt x="2020528" y="2547972"/>
                  <a:pt x="2017717" y="2541599"/>
                </a:cubicBezTo>
                <a:cubicBezTo>
                  <a:pt x="2014916" y="2535217"/>
                  <a:pt x="2012384" y="2525070"/>
                  <a:pt x="2010720" y="2515993"/>
                </a:cubicBezTo>
                <a:cubicBezTo>
                  <a:pt x="2009044" y="2506915"/>
                  <a:pt x="2004018" y="2496374"/>
                  <a:pt x="2000583" y="2492013"/>
                </a:cubicBezTo>
                <a:cubicBezTo>
                  <a:pt x="1997136" y="2487642"/>
                  <a:pt x="1994325" y="2492013"/>
                  <a:pt x="1994325" y="2492013"/>
                </a:cubicBezTo>
                <a:cubicBezTo>
                  <a:pt x="1994325" y="2492013"/>
                  <a:pt x="1997377" y="2474975"/>
                  <a:pt x="1999957" y="2465069"/>
                </a:cubicBezTo>
                <a:cubicBezTo>
                  <a:pt x="2002527" y="2455163"/>
                  <a:pt x="2003460" y="2420219"/>
                  <a:pt x="2003460" y="2420219"/>
                </a:cubicBezTo>
                <a:lnTo>
                  <a:pt x="1994075" y="2352728"/>
                </a:lnTo>
                <a:cubicBezTo>
                  <a:pt x="1994075" y="2352728"/>
                  <a:pt x="1972608" y="2323358"/>
                  <a:pt x="1964415" y="2311430"/>
                </a:cubicBezTo>
                <a:cubicBezTo>
                  <a:pt x="1956223" y="2299504"/>
                  <a:pt x="1931868" y="2286845"/>
                  <a:pt x="1915485" y="2268208"/>
                </a:cubicBezTo>
                <a:cubicBezTo>
                  <a:pt x="1899101" y="2249570"/>
                  <a:pt x="1872849" y="2227583"/>
                  <a:pt x="1865687" y="2217593"/>
                </a:cubicBezTo>
                <a:cubicBezTo>
                  <a:pt x="1858515" y="2207591"/>
                  <a:pt x="1838078" y="2193169"/>
                  <a:pt x="1831648" y="2184583"/>
                </a:cubicBezTo>
                <a:cubicBezTo>
                  <a:pt x="1825217" y="2175996"/>
                  <a:pt x="1816764" y="2159641"/>
                  <a:pt x="1802614" y="2147135"/>
                </a:cubicBezTo>
                <a:cubicBezTo>
                  <a:pt x="1788473" y="2134630"/>
                  <a:pt x="1739657" y="2119999"/>
                  <a:pt x="1724033" y="2113983"/>
                </a:cubicBezTo>
                <a:cubicBezTo>
                  <a:pt x="1708400" y="2107955"/>
                  <a:pt x="1679608" y="2096211"/>
                  <a:pt x="1679608" y="2096211"/>
                </a:cubicBezTo>
                <a:cubicBezTo>
                  <a:pt x="1679608" y="2096221"/>
                  <a:pt x="1665658" y="2091389"/>
                  <a:pt x="1662713" y="2089107"/>
                </a:cubicBezTo>
                <a:cubicBezTo>
                  <a:pt x="1659777" y="2086836"/>
                  <a:pt x="1650448" y="2086893"/>
                  <a:pt x="1650448" y="2086893"/>
                </a:cubicBezTo>
                <a:lnTo>
                  <a:pt x="1647070" y="2083186"/>
                </a:lnTo>
                <a:cubicBezTo>
                  <a:pt x="1647070" y="2083186"/>
                  <a:pt x="1640591" y="2083082"/>
                  <a:pt x="1637184" y="2081561"/>
                </a:cubicBezTo>
                <a:cubicBezTo>
                  <a:pt x="1633785" y="2080049"/>
                  <a:pt x="1615764" y="2079567"/>
                  <a:pt x="1615417" y="2082744"/>
                </a:cubicBezTo>
                <a:cubicBezTo>
                  <a:pt x="1615072" y="2085930"/>
                  <a:pt x="1630627" y="2088751"/>
                  <a:pt x="1634305" y="2088819"/>
                </a:cubicBezTo>
                <a:cubicBezTo>
                  <a:pt x="1637992" y="2088876"/>
                  <a:pt x="1645817" y="2086893"/>
                  <a:pt x="1645817" y="2086893"/>
                </a:cubicBezTo>
                <a:lnTo>
                  <a:pt x="1646319" y="2089561"/>
                </a:lnTo>
                <a:lnTo>
                  <a:pt x="1640186" y="2091630"/>
                </a:lnTo>
                <a:cubicBezTo>
                  <a:pt x="1640186" y="2091630"/>
                  <a:pt x="1647108" y="2100582"/>
                  <a:pt x="1648822" y="2102430"/>
                </a:cubicBezTo>
                <a:cubicBezTo>
                  <a:pt x="1650535" y="2104288"/>
                  <a:pt x="1655705" y="2107466"/>
                  <a:pt x="1655705" y="2107466"/>
                </a:cubicBezTo>
                <a:cubicBezTo>
                  <a:pt x="1655705" y="2107466"/>
                  <a:pt x="1661635" y="2108428"/>
                  <a:pt x="1665216" y="2109977"/>
                </a:cubicBezTo>
                <a:cubicBezTo>
                  <a:pt x="1668807" y="2111537"/>
                  <a:pt x="1677605" y="2119305"/>
                  <a:pt x="1677605" y="2119305"/>
                </a:cubicBezTo>
                <a:lnTo>
                  <a:pt x="1675102" y="2119749"/>
                </a:lnTo>
                <a:cubicBezTo>
                  <a:pt x="1675102" y="2119749"/>
                  <a:pt x="1664878" y="2113019"/>
                  <a:pt x="1661337" y="2111461"/>
                </a:cubicBezTo>
                <a:cubicBezTo>
                  <a:pt x="1657793" y="2109910"/>
                  <a:pt x="1656205" y="2111017"/>
                  <a:pt x="1656205" y="2111017"/>
                </a:cubicBezTo>
                <a:lnTo>
                  <a:pt x="1654828" y="2123156"/>
                </a:lnTo>
                <a:lnTo>
                  <a:pt x="1653702" y="2108504"/>
                </a:lnTo>
                <a:cubicBezTo>
                  <a:pt x="1653702" y="2108504"/>
                  <a:pt x="1647618" y="2105443"/>
                  <a:pt x="1643565" y="2101987"/>
                </a:cubicBezTo>
                <a:cubicBezTo>
                  <a:pt x="1639522" y="2098531"/>
                  <a:pt x="1636933" y="2092372"/>
                  <a:pt x="1636933" y="2092372"/>
                </a:cubicBezTo>
                <a:cubicBezTo>
                  <a:pt x="1636943" y="2092372"/>
                  <a:pt x="1628241" y="2092100"/>
                  <a:pt x="1624804" y="2091476"/>
                </a:cubicBezTo>
                <a:cubicBezTo>
                  <a:pt x="1621358" y="2090859"/>
                  <a:pt x="1614793" y="2087923"/>
                  <a:pt x="1614793" y="2087923"/>
                </a:cubicBezTo>
                <a:cubicBezTo>
                  <a:pt x="1614793" y="2087923"/>
                  <a:pt x="1624303" y="2119132"/>
                  <a:pt x="1627681" y="2125524"/>
                </a:cubicBezTo>
                <a:cubicBezTo>
                  <a:pt x="1631052" y="2131916"/>
                  <a:pt x="1639350" y="2142563"/>
                  <a:pt x="1641938" y="2145951"/>
                </a:cubicBezTo>
                <a:cubicBezTo>
                  <a:pt x="1644538" y="2149341"/>
                  <a:pt x="1650198" y="2152468"/>
                  <a:pt x="1656079" y="2155867"/>
                </a:cubicBezTo>
                <a:cubicBezTo>
                  <a:pt x="1661961" y="2159265"/>
                  <a:pt x="1667218" y="2165917"/>
                  <a:pt x="1669346" y="2168449"/>
                </a:cubicBezTo>
                <a:cubicBezTo>
                  <a:pt x="1671483" y="2170980"/>
                  <a:pt x="1682562" y="2193218"/>
                  <a:pt x="1684113" y="2195835"/>
                </a:cubicBezTo>
                <a:cubicBezTo>
                  <a:pt x="1685662" y="2198445"/>
                  <a:pt x="1692593" y="2204721"/>
                  <a:pt x="1694498" y="2206492"/>
                </a:cubicBezTo>
                <a:cubicBezTo>
                  <a:pt x="1696406" y="2208253"/>
                  <a:pt x="1700881" y="2214328"/>
                  <a:pt x="1700881" y="2214328"/>
                </a:cubicBezTo>
                <a:lnTo>
                  <a:pt x="1705262" y="2216408"/>
                </a:lnTo>
                <a:cubicBezTo>
                  <a:pt x="1705262" y="2216408"/>
                  <a:pt x="1704713" y="2218929"/>
                  <a:pt x="1704386" y="2220846"/>
                </a:cubicBezTo>
                <a:cubicBezTo>
                  <a:pt x="1704048" y="2222761"/>
                  <a:pt x="1731340" y="2278084"/>
                  <a:pt x="1732669" y="2279760"/>
                </a:cubicBezTo>
                <a:cubicBezTo>
                  <a:pt x="1733997" y="2281425"/>
                  <a:pt x="1738675" y="2284640"/>
                  <a:pt x="1738675" y="2284640"/>
                </a:cubicBezTo>
                <a:lnTo>
                  <a:pt x="1738550" y="2287008"/>
                </a:lnTo>
                <a:cubicBezTo>
                  <a:pt x="1738550" y="2287008"/>
                  <a:pt x="1732832" y="2285632"/>
                  <a:pt x="1729915" y="2281531"/>
                </a:cubicBezTo>
                <a:cubicBezTo>
                  <a:pt x="1726988" y="2277439"/>
                  <a:pt x="1699640" y="2219699"/>
                  <a:pt x="1698628" y="2215964"/>
                </a:cubicBezTo>
                <a:cubicBezTo>
                  <a:pt x="1697619" y="2212220"/>
                  <a:pt x="1682525" y="2199523"/>
                  <a:pt x="1680608" y="2195981"/>
                </a:cubicBezTo>
                <a:cubicBezTo>
                  <a:pt x="1678693" y="2192438"/>
                  <a:pt x="1667429" y="2172808"/>
                  <a:pt x="1665466" y="2169335"/>
                </a:cubicBezTo>
                <a:cubicBezTo>
                  <a:pt x="1663511" y="2165869"/>
                  <a:pt x="1642718" y="2152055"/>
                  <a:pt x="1641063" y="2150688"/>
                </a:cubicBezTo>
                <a:cubicBezTo>
                  <a:pt x="1639416" y="2149320"/>
                  <a:pt x="1626055" y="2133216"/>
                  <a:pt x="1626055" y="2133216"/>
                </a:cubicBezTo>
                <a:cubicBezTo>
                  <a:pt x="1626055" y="2133216"/>
                  <a:pt x="1620164" y="2174004"/>
                  <a:pt x="1619173" y="2177921"/>
                </a:cubicBezTo>
                <a:cubicBezTo>
                  <a:pt x="1618180" y="2181840"/>
                  <a:pt x="1606793" y="2205809"/>
                  <a:pt x="1606157" y="2209593"/>
                </a:cubicBezTo>
                <a:cubicBezTo>
                  <a:pt x="1605512" y="2213376"/>
                  <a:pt x="1610162" y="2256078"/>
                  <a:pt x="1610162" y="2256078"/>
                </a:cubicBezTo>
                <a:lnTo>
                  <a:pt x="1607034" y="2256665"/>
                </a:lnTo>
                <a:cubicBezTo>
                  <a:pt x="1607034" y="2256665"/>
                  <a:pt x="1602826" y="2213943"/>
                  <a:pt x="1601652" y="2213000"/>
                </a:cubicBezTo>
                <a:cubicBezTo>
                  <a:pt x="1600468" y="2212057"/>
                  <a:pt x="1598649" y="2216995"/>
                  <a:pt x="1598649" y="2216995"/>
                </a:cubicBezTo>
                <a:lnTo>
                  <a:pt x="1598273" y="2214040"/>
                </a:lnTo>
                <a:cubicBezTo>
                  <a:pt x="1598273" y="2214040"/>
                  <a:pt x="1610826" y="2188289"/>
                  <a:pt x="1615292" y="2177777"/>
                </a:cubicBezTo>
                <a:cubicBezTo>
                  <a:pt x="1619750" y="2167255"/>
                  <a:pt x="1622301" y="2124926"/>
                  <a:pt x="1622301" y="2124926"/>
                </a:cubicBezTo>
                <a:lnTo>
                  <a:pt x="1602278" y="2071058"/>
                </a:lnTo>
                <a:cubicBezTo>
                  <a:pt x="1602278" y="2071058"/>
                  <a:pt x="1584267" y="2068853"/>
                  <a:pt x="1567237" y="2066610"/>
                </a:cubicBezTo>
                <a:cubicBezTo>
                  <a:pt x="1554760" y="2064974"/>
                  <a:pt x="1537319" y="2064252"/>
                  <a:pt x="1526816" y="2063953"/>
                </a:cubicBezTo>
                <a:cubicBezTo>
                  <a:pt x="1527461" y="2066638"/>
                  <a:pt x="1528568" y="2072243"/>
                  <a:pt x="1528568" y="2072243"/>
                </a:cubicBezTo>
                <a:lnTo>
                  <a:pt x="1525690" y="2072531"/>
                </a:lnTo>
                <a:cubicBezTo>
                  <a:pt x="1525690" y="2072531"/>
                  <a:pt x="1524553" y="2068420"/>
                  <a:pt x="1523438" y="2063953"/>
                </a:cubicBezTo>
                <a:cubicBezTo>
                  <a:pt x="1521627" y="2063905"/>
                  <a:pt x="1516804" y="2063655"/>
                  <a:pt x="1516804" y="2063655"/>
                </a:cubicBezTo>
                <a:cubicBezTo>
                  <a:pt x="1516804" y="2063655"/>
                  <a:pt x="1474111" y="2061816"/>
                  <a:pt x="1416323" y="2092514"/>
                </a:cubicBezTo>
                <a:cubicBezTo>
                  <a:pt x="1403077" y="2099552"/>
                  <a:pt x="1359642" y="2125082"/>
                  <a:pt x="1359642" y="2125082"/>
                </a:cubicBezTo>
                <a:cubicBezTo>
                  <a:pt x="1359642" y="2125082"/>
                  <a:pt x="1325941" y="2126526"/>
                  <a:pt x="1321849" y="2129375"/>
                </a:cubicBezTo>
                <a:cubicBezTo>
                  <a:pt x="1316275" y="2133245"/>
                  <a:pt x="1319221" y="2140032"/>
                  <a:pt x="1319221" y="2140032"/>
                </a:cubicBezTo>
                <a:cubicBezTo>
                  <a:pt x="1319221" y="2140032"/>
                  <a:pt x="1305398" y="2133639"/>
                  <a:pt x="1286307" y="2130405"/>
                </a:cubicBezTo>
                <a:cubicBezTo>
                  <a:pt x="1265062" y="2126815"/>
                  <a:pt x="1237626" y="2126380"/>
                  <a:pt x="1221993" y="2125226"/>
                </a:cubicBezTo>
                <a:cubicBezTo>
                  <a:pt x="1209114" y="2124273"/>
                  <a:pt x="1198977" y="2125120"/>
                  <a:pt x="1191083" y="2126410"/>
                </a:cubicBezTo>
                <a:cubicBezTo>
                  <a:pt x="1197436" y="2134630"/>
                  <a:pt x="1203597" y="2142842"/>
                  <a:pt x="1203597" y="2142842"/>
                </a:cubicBezTo>
                <a:cubicBezTo>
                  <a:pt x="1203597" y="2142842"/>
                  <a:pt x="1207805" y="2154258"/>
                  <a:pt x="1210105" y="2162673"/>
                </a:cubicBezTo>
                <a:cubicBezTo>
                  <a:pt x="1212405" y="2171096"/>
                  <a:pt x="1203772" y="2182389"/>
                  <a:pt x="1209105" y="2191090"/>
                </a:cubicBezTo>
                <a:cubicBezTo>
                  <a:pt x="1214436" y="2199802"/>
                  <a:pt x="1271416" y="2249119"/>
                  <a:pt x="1271416" y="2249119"/>
                </a:cubicBezTo>
                <a:lnTo>
                  <a:pt x="1318095" y="2259631"/>
                </a:lnTo>
                <a:lnTo>
                  <a:pt x="1319095" y="2263626"/>
                </a:lnTo>
                <a:lnTo>
                  <a:pt x="1291815" y="2258149"/>
                </a:lnTo>
                <a:lnTo>
                  <a:pt x="1273419" y="2253710"/>
                </a:lnTo>
                <a:cubicBezTo>
                  <a:pt x="1273419" y="2253710"/>
                  <a:pt x="1276615" y="2263770"/>
                  <a:pt x="1279676" y="2272058"/>
                </a:cubicBezTo>
                <a:cubicBezTo>
                  <a:pt x="1282737" y="2280356"/>
                  <a:pt x="1280551" y="2298405"/>
                  <a:pt x="1280551" y="2298405"/>
                </a:cubicBezTo>
                <a:lnTo>
                  <a:pt x="1276672" y="2298405"/>
                </a:lnTo>
                <a:cubicBezTo>
                  <a:pt x="1276672" y="2298405"/>
                  <a:pt x="1278260" y="2282656"/>
                  <a:pt x="1277298" y="2277093"/>
                </a:cubicBezTo>
                <a:cubicBezTo>
                  <a:pt x="1276336" y="2271529"/>
                  <a:pt x="1270039" y="2254596"/>
                  <a:pt x="1270039" y="2254596"/>
                </a:cubicBezTo>
                <a:lnTo>
                  <a:pt x="1238262" y="2228547"/>
                </a:lnTo>
                <a:lnTo>
                  <a:pt x="1228376" y="2221586"/>
                </a:lnTo>
                <a:lnTo>
                  <a:pt x="1231255" y="2234467"/>
                </a:lnTo>
                <a:lnTo>
                  <a:pt x="1230378" y="2256367"/>
                </a:lnTo>
                <a:lnTo>
                  <a:pt x="1233007" y="2270432"/>
                </a:lnTo>
                <a:lnTo>
                  <a:pt x="1231004" y="2270874"/>
                </a:lnTo>
                <a:lnTo>
                  <a:pt x="1227624" y="2256367"/>
                </a:lnTo>
                <a:lnTo>
                  <a:pt x="1228251" y="2234611"/>
                </a:lnTo>
                <a:lnTo>
                  <a:pt x="1225998" y="2221586"/>
                </a:lnTo>
                <a:lnTo>
                  <a:pt x="1214611" y="2207523"/>
                </a:lnTo>
                <a:lnTo>
                  <a:pt x="1206476" y="2218921"/>
                </a:lnTo>
                <a:lnTo>
                  <a:pt x="1203973" y="2225583"/>
                </a:lnTo>
                <a:lnTo>
                  <a:pt x="1208729" y="2241571"/>
                </a:lnTo>
                <a:lnTo>
                  <a:pt x="1205850" y="2253710"/>
                </a:lnTo>
                <a:lnTo>
                  <a:pt x="1202346" y="2252074"/>
                </a:lnTo>
                <a:lnTo>
                  <a:pt x="1205349" y="2241273"/>
                </a:lnTo>
                <a:cubicBezTo>
                  <a:pt x="1205349" y="2241273"/>
                  <a:pt x="1196030" y="2221597"/>
                  <a:pt x="1203096" y="2213742"/>
                </a:cubicBezTo>
                <a:cubicBezTo>
                  <a:pt x="1210162" y="2205886"/>
                  <a:pt x="1211731" y="2202641"/>
                  <a:pt x="1211731" y="2202641"/>
                </a:cubicBezTo>
                <a:lnTo>
                  <a:pt x="1204474" y="2197752"/>
                </a:lnTo>
                <a:cubicBezTo>
                  <a:pt x="1204474" y="2197752"/>
                  <a:pt x="1203722" y="2179153"/>
                  <a:pt x="1200970" y="2164300"/>
                </a:cubicBezTo>
                <a:cubicBezTo>
                  <a:pt x="1198217" y="2149456"/>
                  <a:pt x="1182198" y="2129375"/>
                  <a:pt x="1182198" y="2129375"/>
                </a:cubicBezTo>
                <a:lnTo>
                  <a:pt x="1185326" y="2147433"/>
                </a:lnTo>
                <a:lnTo>
                  <a:pt x="1182948" y="2150986"/>
                </a:lnTo>
                <a:lnTo>
                  <a:pt x="1186453" y="2167264"/>
                </a:lnTo>
                <a:lnTo>
                  <a:pt x="1184451" y="2168304"/>
                </a:lnTo>
                <a:lnTo>
                  <a:pt x="1180071" y="2150244"/>
                </a:lnTo>
                <a:lnTo>
                  <a:pt x="1182073" y="2145509"/>
                </a:lnTo>
                <a:lnTo>
                  <a:pt x="1179069" y="2129221"/>
                </a:lnTo>
                <a:cubicBezTo>
                  <a:pt x="1177981" y="2129606"/>
                  <a:pt x="1174563" y="2130405"/>
                  <a:pt x="1174563" y="2130405"/>
                </a:cubicBezTo>
                <a:lnTo>
                  <a:pt x="1151162" y="2129519"/>
                </a:lnTo>
                <a:cubicBezTo>
                  <a:pt x="1142680" y="2138616"/>
                  <a:pt x="1066603" y="2220441"/>
                  <a:pt x="1023024" y="2284342"/>
                </a:cubicBezTo>
                <a:cubicBezTo>
                  <a:pt x="976998" y="2351842"/>
                  <a:pt x="963729" y="2455866"/>
                  <a:pt x="959083" y="2499263"/>
                </a:cubicBezTo>
                <a:cubicBezTo>
                  <a:pt x="954436" y="2542658"/>
                  <a:pt x="967222" y="2719555"/>
                  <a:pt x="969345" y="2779460"/>
                </a:cubicBezTo>
                <a:cubicBezTo>
                  <a:pt x="971467" y="2839365"/>
                  <a:pt x="968831" y="2905104"/>
                  <a:pt x="988990" y="2956934"/>
                </a:cubicBezTo>
                <a:cubicBezTo>
                  <a:pt x="1005561" y="2999521"/>
                  <a:pt x="1217237" y="3096363"/>
                  <a:pt x="1217237" y="3096363"/>
                </a:cubicBezTo>
                <a:lnTo>
                  <a:pt x="1245271" y="3128631"/>
                </a:lnTo>
                <a:cubicBezTo>
                  <a:pt x="1245261" y="3128631"/>
                  <a:pt x="1139080" y="3065433"/>
                  <a:pt x="1034162" y="3063499"/>
                </a:cubicBezTo>
                <a:cubicBezTo>
                  <a:pt x="1004812" y="3062960"/>
                  <a:pt x="943083" y="3015683"/>
                  <a:pt x="919416" y="3034051"/>
                </a:cubicBezTo>
                <a:cubicBezTo>
                  <a:pt x="904809" y="3045381"/>
                  <a:pt x="898066" y="3058743"/>
                  <a:pt x="889258" y="3078006"/>
                </a:cubicBezTo>
                <a:cubicBezTo>
                  <a:pt x="875291" y="3108556"/>
                  <a:pt x="873439" y="3127346"/>
                  <a:pt x="874581" y="3144591"/>
                </a:cubicBezTo>
                <a:lnTo>
                  <a:pt x="876846" y="3165466"/>
                </a:lnTo>
                <a:lnTo>
                  <a:pt x="846226" y="3165466"/>
                </a:lnTo>
                <a:lnTo>
                  <a:pt x="846592" y="3147250"/>
                </a:lnTo>
                <a:cubicBezTo>
                  <a:pt x="848918" y="3124990"/>
                  <a:pt x="851597" y="3102370"/>
                  <a:pt x="850091" y="3076378"/>
                </a:cubicBezTo>
                <a:cubicBezTo>
                  <a:pt x="848007" y="3040443"/>
                  <a:pt x="829299" y="3036852"/>
                  <a:pt x="812424" y="3032867"/>
                </a:cubicBezTo>
                <a:cubicBezTo>
                  <a:pt x="744391" y="3016780"/>
                  <a:pt x="616567" y="3130749"/>
                  <a:pt x="587807" y="3097547"/>
                </a:cubicBezTo>
                <a:cubicBezTo>
                  <a:pt x="565592" y="3071902"/>
                  <a:pt x="665193" y="3071749"/>
                  <a:pt x="714444" y="2970401"/>
                </a:cubicBezTo>
                <a:cubicBezTo>
                  <a:pt x="763694" y="2869054"/>
                  <a:pt x="755601" y="2824954"/>
                  <a:pt x="756113" y="2767917"/>
                </a:cubicBezTo>
                <a:cubicBezTo>
                  <a:pt x="756625" y="2710872"/>
                  <a:pt x="784149" y="2589212"/>
                  <a:pt x="786271" y="2529316"/>
                </a:cubicBezTo>
                <a:cubicBezTo>
                  <a:pt x="788392" y="2469411"/>
                  <a:pt x="801180" y="2292514"/>
                  <a:pt x="796533" y="2249119"/>
                </a:cubicBezTo>
                <a:cubicBezTo>
                  <a:pt x="791886" y="2205722"/>
                  <a:pt x="778617" y="2101698"/>
                  <a:pt x="732589" y="2034198"/>
                </a:cubicBezTo>
                <a:cubicBezTo>
                  <a:pt x="689014" y="1970297"/>
                  <a:pt x="612932" y="1888472"/>
                  <a:pt x="604450" y="1879375"/>
                </a:cubicBezTo>
                <a:lnTo>
                  <a:pt x="581051" y="1880261"/>
                </a:lnTo>
                <a:cubicBezTo>
                  <a:pt x="581051" y="1880261"/>
                  <a:pt x="563316" y="1872877"/>
                  <a:pt x="533625" y="1875082"/>
                </a:cubicBezTo>
                <a:cubicBezTo>
                  <a:pt x="517986" y="1876238"/>
                  <a:pt x="490552" y="1876671"/>
                  <a:pt x="469305" y="1880261"/>
                </a:cubicBezTo>
                <a:cubicBezTo>
                  <a:pt x="450216" y="1883486"/>
                  <a:pt x="436395" y="1890032"/>
                  <a:pt x="436395" y="1890032"/>
                </a:cubicBezTo>
                <a:cubicBezTo>
                  <a:pt x="436395" y="1890032"/>
                  <a:pt x="439342" y="1883101"/>
                  <a:pt x="433766" y="1879221"/>
                </a:cubicBezTo>
                <a:cubicBezTo>
                  <a:pt x="429675" y="1876382"/>
                  <a:pt x="395977" y="1874928"/>
                  <a:pt x="395977" y="1874928"/>
                </a:cubicBezTo>
                <a:cubicBezTo>
                  <a:pt x="395977" y="1874928"/>
                  <a:pt x="352542" y="1849409"/>
                  <a:pt x="339290" y="1842372"/>
                </a:cubicBezTo>
                <a:cubicBezTo>
                  <a:pt x="281504" y="1811662"/>
                  <a:pt x="238806" y="1813501"/>
                  <a:pt x="238808" y="1813501"/>
                </a:cubicBezTo>
                <a:cubicBezTo>
                  <a:pt x="238808" y="1813501"/>
                  <a:pt x="205405" y="1814224"/>
                  <a:pt x="188378" y="1816467"/>
                </a:cubicBezTo>
                <a:cubicBezTo>
                  <a:pt x="171352" y="1818709"/>
                  <a:pt x="153339" y="1821058"/>
                  <a:pt x="153339" y="1821058"/>
                </a:cubicBezTo>
                <a:lnTo>
                  <a:pt x="133318" y="1874784"/>
                </a:lnTo>
                <a:cubicBezTo>
                  <a:pt x="133318" y="1874784"/>
                  <a:pt x="135867" y="1917111"/>
                  <a:pt x="140325" y="1927623"/>
                </a:cubicBezTo>
                <a:cubicBezTo>
                  <a:pt x="144787" y="1938145"/>
                  <a:pt x="157344" y="1964040"/>
                  <a:pt x="157344" y="1964040"/>
                </a:cubicBezTo>
                <a:lnTo>
                  <a:pt x="156970" y="1966851"/>
                </a:lnTo>
                <a:cubicBezTo>
                  <a:pt x="156970" y="1966851"/>
                  <a:pt x="155147" y="1962057"/>
                  <a:pt x="153966" y="1963000"/>
                </a:cubicBezTo>
                <a:cubicBezTo>
                  <a:pt x="152786" y="1963943"/>
                  <a:pt x="148585" y="2006522"/>
                  <a:pt x="148585" y="2006522"/>
                </a:cubicBezTo>
                <a:lnTo>
                  <a:pt x="145457" y="2005925"/>
                </a:lnTo>
                <a:cubicBezTo>
                  <a:pt x="145457" y="2005925"/>
                  <a:pt x="150102" y="1963376"/>
                  <a:pt x="149462" y="1959593"/>
                </a:cubicBezTo>
                <a:cubicBezTo>
                  <a:pt x="148820" y="1955809"/>
                  <a:pt x="137438" y="1931694"/>
                  <a:pt x="136448" y="1927777"/>
                </a:cubicBezTo>
                <a:cubicBezTo>
                  <a:pt x="135457" y="1923850"/>
                  <a:pt x="129564" y="1883072"/>
                  <a:pt x="129564" y="1883072"/>
                </a:cubicBezTo>
                <a:cubicBezTo>
                  <a:pt x="129564" y="1883072"/>
                  <a:pt x="116196" y="1899322"/>
                  <a:pt x="114549" y="1900688"/>
                </a:cubicBezTo>
                <a:cubicBezTo>
                  <a:pt x="112901" y="1902055"/>
                  <a:pt x="92106" y="1915716"/>
                  <a:pt x="90148" y="1919191"/>
                </a:cubicBezTo>
                <a:cubicBezTo>
                  <a:pt x="88188" y="1922656"/>
                  <a:pt x="77048" y="1942284"/>
                  <a:pt x="75131" y="1945828"/>
                </a:cubicBezTo>
                <a:cubicBezTo>
                  <a:pt x="73215" y="1949379"/>
                  <a:pt x="57997" y="1962076"/>
                  <a:pt x="56987" y="1965811"/>
                </a:cubicBezTo>
                <a:cubicBezTo>
                  <a:pt x="55976" y="1969557"/>
                  <a:pt x="28626" y="2027287"/>
                  <a:pt x="25702" y="2031387"/>
                </a:cubicBezTo>
                <a:cubicBezTo>
                  <a:pt x="22781" y="2035479"/>
                  <a:pt x="17070" y="2037008"/>
                  <a:pt x="17068" y="2037008"/>
                </a:cubicBezTo>
                <a:lnTo>
                  <a:pt x="16943" y="2034496"/>
                </a:lnTo>
                <a:cubicBezTo>
                  <a:pt x="16943" y="2034496"/>
                  <a:pt x="21623" y="2031426"/>
                  <a:pt x="22950" y="2029760"/>
                </a:cubicBezTo>
                <a:cubicBezTo>
                  <a:pt x="24277" y="2028085"/>
                  <a:pt x="51562" y="1972607"/>
                  <a:pt x="51231" y="1970702"/>
                </a:cubicBezTo>
                <a:cubicBezTo>
                  <a:pt x="50898" y="1968787"/>
                  <a:pt x="50354" y="1966255"/>
                  <a:pt x="50354" y="1966255"/>
                </a:cubicBezTo>
                <a:lnTo>
                  <a:pt x="54734" y="1964329"/>
                </a:lnTo>
                <a:cubicBezTo>
                  <a:pt x="54734" y="1964329"/>
                  <a:pt x="59212" y="1958101"/>
                  <a:pt x="61115" y="1956339"/>
                </a:cubicBezTo>
                <a:cubicBezTo>
                  <a:pt x="63021" y="1954577"/>
                  <a:pt x="69947" y="1948301"/>
                  <a:pt x="71503" y="1945682"/>
                </a:cubicBezTo>
                <a:cubicBezTo>
                  <a:pt x="73058" y="1943074"/>
                  <a:pt x="84135" y="1920827"/>
                  <a:pt x="86268" y="1918305"/>
                </a:cubicBezTo>
                <a:cubicBezTo>
                  <a:pt x="88401" y="1915773"/>
                  <a:pt x="93651" y="1909111"/>
                  <a:pt x="99533" y="1905723"/>
                </a:cubicBezTo>
                <a:cubicBezTo>
                  <a:pt x="105415" y="1902324"/>
                  <a:pt x="111082" y="1899187"/>
                  <a:pt x="113673" y="1895798"/>
                </a:cubicBezTo>
                <a:cubicBezTo>
                  <a:pt x="116265" y="1892419"/>
                  <a:pt x="124569" y="1881763"/>
                  <a:pt x="127937" y="1875380"/>
                </a:cubicBezTo>
                <a:cubicBezTo>
                  <a:pt x="131308" y="1868988"/>
                  <a:pt x="140826" y="1837779"/>
                  <a:pt x="140826" y="1837779"/>
                </a:cubicBezTo>
                <a:cubicBezTo>
                  <a:pt x="140826" y="1837779"/>
                  <a:pt x="134257" y="1840715"/>
                  <a:pt x="130816" y="1841332"/>
                </a:cubicBezTo>
                <a:cubicBezTo>
                  <a:pt x="127376" y="1841947"/>
                  <a:pt x="118677" y="1842218"/>
                  <a:pt x="118677" y="1842218"/>
                </a:cubicBezTo>
                <a:cubicBezTo>
                  <a:pt x="118677" y="1842218"/>
                  <a:pt x="116093" y="1848379"/>
                  <a:pt x="112046" y="1851844"/>
                </a:cubicBezTo>
                <a:cubicBezTo>
                  <a:pt x="107999" y="1855300"/>
                  <a:pt x="101909" y="1858352"/>
                  <a:pt x="101909" y="1858352"/>
                </a:cubicBezTo>
                <a:lnTo>
                  <a:pt x="100784" y="1873013"/>
                </a:lnTo>
                <a:lnTo>
                  <a:pt x="99408" y="1861019"/>
                </a:lnTo>
                <a:cubicBezTo>
                  <a:pt x="99408" y="1861019"/>
                  <a:pt x="97819" y="1859757"/>
                  <a:pt x="94278" y="1861317"/>
                </a:cubicBezTo>
                <a:cubicBezTo>
                  <a:pt x="90733" y="1862867"/>
                  <a:pt x="80512" y="1869605"/>
                  <a:pt x="80512" y="1869605"/>
                </a:cubicBezTo>
                <a:lnTo>
                  <a:pt x="78009" y="1869162"/>
                </a:lnTo>
                <a:cubicBezTo>
                  <a:pt x="78009" y="1869162"/>
                  <a:pt x="86814" y="1861393"/>
                  <a:pt x="90398" y="1859834"/>
                </a:cubicBezTo>
                <a:cubicBezTo>
                  <a:pt x="93981" y="1858274"/>
                  <a:pt x="99909" y="1857321"/>
                  <a:pt x="99907" y="1857321"/>
                </a:cubicBezTo>
                <a:cubicBezTo>
                  <a:pt x="99907" y="1857321"/>
                  <a:pt x="105078" y="1854144"/>
                  <a:pt x="106791" y="1852286"/>
                </a:cubicBezTo>
                <a:cubicBezTo>
                  <a:pt x="108503" y="1850428"/>
                  <a:pt x="115424" y="1841476"/>
                  <a:pt x="115424" y="1841476"/>
                </a:cubicBezTo>
                <a:lnTo>
                  <a:pt x="109292" y="1839407"/>
                </a:lnTo>
                <a:lnTo>
                  <a:pt x="109793" y="1836894"/>
                </a:lnTo>
                <a:cubicBezTo>
                  <a:pt x="109793" y="1836894"/>
                  <a:pt x="117626" y="1838732"/>
                  <a:pt x="121306" y="1838665"/>
                </a:cubicBezTo>
                <a:cubicBezTo>
                  <a:pt x="124986" y="1838607"/>
                  <a:pt x="140547" y="1835777"/>
                  <a:pt x="140202" y="1832600"/>
                </a:cubicBezTo>
                <a:cubicBezTo>
                  <a:pt x="139856" y="1829413"/>
                  <a:pt x="121829" y="1829905"/>
                  <a:pt x="118427" y="1831417"/>
                </a:cubicBezTo>
                <a:cubicBezTo>
                  <a:pt x="115026" y="1832928"/>
                  <a:pt x="108542" y="1833044"/>
                  <a:pt x="108542" y="1833044"/>
                </a:cubicBezTo>
                <a:lnTo>
                  <a:pt x="105164" y="1836741"/>
                </a:lnTo>
                <a:cubicBezTo>
                  <a:pt x="105164" y="1836741"/>
                  <a:pt x="95839" y="1836691"/>
                  <a:pt x="92900" y="1838963"/>
                </a:cubicBezTo>
                <a:cubicBezTo>
                  <a:pt x="89961" y="1841235"/>
                  <a:pt x="76007" y="1846069"/>
                  <a:pt x="76007" y="1846069"/>
                </a:cubicBezTo>
                <a:cubicBezTo>
                  <a:pt x="76008" y="1846069"/>
                  <a:pt x="47212" y="1857803"/>
                  <a:pt x="31584" y="1863829"/>
                </a:cubicBezTo>
                <a:lnTo>
                  <a:pt x="0" y="1875042"/>
                </a:lnTo>
                <a:lnTo>
                  <a:pt x="0" y="1858709"/>
                </a:lnTo>
                <a:lnTo>
                  <a:pt x="38716" y="1842660"/>
                </a:lnTo>
                <a:cubicBezTo>
                  <a:pt x="61750" y="1834632"/>
                  <a:pt x="172611" y="1799736"/>
                  <a:pt x="172611" y="1799736"/>
                </a:cubicBezTo>
                <a:lnTo>
                  <a:pt x="161975" y="1783313"/>
                </a:lnTo>
                <a:lnTo>
                  <a:pt x="117677" y="1770876"/>
                </a:lnTo>
                <a:cubicBezTo>
                  <a:pt x="117677" y="1770876"/>
                  <a:pt x="74550" y="1739658"/>
                  <a:pt x="65496" y="1731802"/>
                </a:cubicBezTo>
                <a:cubicBezTo>
                  <a:pt x="58705" y="1725911"/>
                  <a:pt x="20783" y="1702215"/>
                  <a:pt x="2246" y="1690735"/>
                </a:cubicBezTo>
                <a:lnTo>
                  <a:pt x="0" y="1689349"/>
                </a:lnTo>
                <a:lnTo>
                  <a:pt x="0" y="1681412"/>
                </a:lnTo>
                <a:lnTo>
                  <a:pt x="5644" y="1684678"/>
                </a:lnTo>
                <a:cubicBezTo>
                  <a:pt x="20786" y="1693468"/>
                  <a:pt x="51673" y="1711528"/>
                  <a:pt x="56486" y="1715369"/>
                </a:cubicBezTo>
                <a:cubicBezTo>
                  <a:pt x="62904" y="1720491"/>
                  <a:pt x="84482" y="1740206"/>
                  <a:pt x="89897" y="1744384"/>
                </a:cubicBezTo>
                <a:cubicBezTo>
                  <a:pt x="95311" y="1748551"/>
                  <a:pt x="122056" y="1764513"/>
                  <a:pt x="122058" y="1764513"/>
                </a:cubicBezTo>
                <a:cubicBezTo>
                  <a:pt x="122058" y="1764513"/>
                  <a:pt x="152811" y="1772907"/>
                  <a:pt x="158596" y="1774727"/>
                </a:cubicBezTo>
                <a:cubicBezTo>
                  <a:pt x="164380" y="1776545"/>
                  <a:pt x="190755" y="1797521"/>
                  <a:pt x="190755" y="1797521"/>
                </a:cubicBezTo>
                <a:cubicBezTo>
                  <a:pt x="190755" y="1797521"/>
                  <a:pt x="208384" y="1799639"/>
                  <a:pt x="225794" y="1793816"/>
                </a:cubicBezTo>
                <a:cubicBezTo>
                  <a:pt x="243203" y="1788001"/>
                  <a:pt x="250946" y="1786268"/>
                  <a:pt x="250946" y="1786268"/>
                </a:cubicBezTo>
                <a:lnTo>
                  <a:pt x="229672" y="1773841"/>
                </a:lnTo>
                <a:cubicBezTo>
                  <a:pt x="229673" y="1773841"/>
                  <a:pt x="202673" y="1692708"/>
                  <a:pt x="191131" y="1685325"/>
                </a:cubicBezTo>
                <a:cubicBezTo>
                  <a:pt x="179588" y="1677933"/>
                  <a:pt x="153140" y="1674177"/>
                  <a:pt x="139325" y="1661643"/>
                </a:cubicBezTo>
                <a:cubicBezTo>
                  <a:pt x="125512" y="1649110"/>
                  <a:pt x="92775" y="1611905"/>
                  <a:pt x="92775" y="1611905"/>
                </a:cubicBezTo>
                <a:cubicBezTo>
                  <a:pt x="92775" y="1611905"/>
                  <a:pt x="87280" y="1599736"/>
                  <a:pt x="84141" y="1590745"/>
                </a:cubicBezTo>
                <a:cubicBezTo>
                  <a:pt x="81002" y="1581744"/>
                  <a:pt x="89750" y="1568517"/>
                  <a:pt x="83264" y="1559508"/>
                </a:cubicBezTo>
                <a:cubicBezTo>
                  <a:pt x="76780" y="1550506"/>
                  <a:pt x="10562" y="1502230"/>
                  <a:pt x="10562" y="1502230"/>
                </a:cubicBezTo>
                <a:lnTo>
                  <a:pt x="0" y="1500844"/>
                </a:lnTo>
                <a:lnTo>
                  <a:pt x="0" y="1496213"/>
                </a:lnTo>
                <a:lnTo>
                  <a:pt x="8059" y="1497494"/>
                </a:lnTo>
                <a:cubicBezTo>
                  <a:pt x="8059" y="1497494"/>
                  <a:pt x="7018" y="1494804"/>
                  <a:pt x="5480" y="1491015"/>
                </a:cubicBezTo>
                <a:lnTo>
                  <a:pt x="0" y="1478129"/>
                </a:lnTo>
                <a:lnTo>
                  <a:pt x="0" y="1448919"/>
                </a:lnTo>
                <a:lnTo>
                  <a:pt x="1177" y="1448793"/>
                </a:lnTo>
                <a:cubicBezTo>
                  <a:pt x="1177" y="1448793"/>
                  <a:pt x="716" y="1466170"/>
                  <a:pt x="2177" y="1472176"/>
                </a:cubicBezTo>
                <a:cubicBezTo>
                  <a:pt x="3637" y="1478183"/>
                  <a:pt x="11813" y="1496156"/>
                  <a:pt x="11813" y="1496156"/>
                </a:cubicBezTo>
                <a:lnTo>
                  <a:pt x="48477" y="1521319"/>
                </a:lnTo>
                <a:lnTo>
                  <a:pt x="59865" y="1527980"/>
                </a:lnTo>
                <a:lnTo>
                  <a:pt x="55610" y="1514215"/>
                </a:lnTo>
                <a:lnTo>
                  <a:pt x="54985" y="1490091"/>
                </a:lnTo>
                <a:lnTo>
                  <a:pt x="51106" y="1474997"/>
                </a:lnTo>
                <a:lnTo>
                  <a:pt x="53482" y="1474255"/>
                </a:lnTo>
                <a:lnTo>
                  <a:pt x="58238" y="1489793"/>
                </a:lnTo>
                <a:lnTo>
                  <a:pt x="59113" y="1513771"/>
                </a:lnTo>
                <a:lnTo>
                  <a:pt x="62493" y="1527836"/>
                </a:lnTo>
                <a:lnTo>
                  <a:pt x="76007" y="1542045"/>
                </a:lnTo>
                <a:lnTo>
                  <a:pt x="83890" y="1528722"/>
                </a:lnTo>
                <a:lnTo>
                  <a:pt x="86394" y="1521021"/>
                </a:lnTo>
                <a:lnTo>
                  <a:pt x="79886" y="1504000"/>
                </a:lnTo>
                <a:lnTo>
                  <a:pt x="82264" y="1490389"/>
                </a:lnTo>
                <a:lnTo>
                  <a:pt x="86143" y="1491862"/>
                </a:lnTo>
                <a:lnTo>
                  <a:pt x="83640" y="1504000"/>
                </a:lnTo>
                <a:cubicBezTo>
                  <a:pt x="83640" y="1504000"/>
                  <a:pt x="95314" y="1524708"/>
                  <a:pt x="88145" y="1534055"/>
                </a:cubicBezTo>
                <a:cubicBezTo>
                  <a:pt x="80977" y="1543393"/>
                  <a:pt x="79387" y="1547079"/>
                  <a:pt x="79387" y="1547079"/>
                </a:cubicBezTo>
                <a:lnTo>
                  <a:pt x="87770" y="1551816"/>
                </a:lnTo>
                <a:cubicBezTo>
                  <a:pt x="87770" y="1551816"/>
                  <a:pt x="90046" y="1572080"/>
                  <a:pt x="94152" y="1588079"/>
                </a:cubicBezTo>
                <a:cubicBezTo>
                  <a:pt x="98258" y="1604078"/>
                  <a:pt x="117301" y="1624486"/>
                  <a:pt x="117301" y="1624486"/>
                </a:cubicBezTo>
                <a:lnTo>
                  <a:pt x="112422" y="1604799"/>
                </a:lnTo>
                <a:lnTo>
                  <a:pt x="114798" y="1600804"/>
                </a:lnTo>
                <a:lnTo>
                  <a:pt x="109793" y="1583486"/>
                </a:lnTo>
                <a:lnTo>
                  <a:pt x="112046" y="1582004"/>
                </a:lnTo>
                <a:lnTo>
                  <a:pt x="118178" y="1601402"/>
                </a:lnTo>
                <a:lnTo>
                  <a:pt x="116176" y="1606581"/>
                </a:lnTo>
                <a:lnTo>
                  <a:pt x="121055" y="1625670"/>
                </a:lnTo>
                <a:cubicBezTo>
                  <a:pt x="121055" y="1625670"/>
                  <a:pt x="123117" y="1636164"/>
                  <a:pt x="136573" y="1646395"/>
                </a:cubicBezTo>
                <a:cubicBezTo>
                  <a:pt x="150029" y="1656629"/>
                  <a:pt x="178966" y="1658159"/>
                  <a:pt x="196511" y="1674668"/>
                </a:cubicBezTo>
                <a:cubicBezTo>
                  <a:pt x="214058" y="1691169"/>
                  <a:pt x="221604" y="1708343"/>
                  <a:pt x="232050" y="1734613"/>
                </a:cubicBezTo>
                <a:cubicBezTo>
                  <a:pt x="242499" y="1760884"/>
                  <a:pt x="269719" y="1787346"/>
                  <a:pt x="285733" y="1794114"/>
                </a:cubicBezTo>
                <a:cubicBezTo>
                  <a:pt x="301746" y="1800882"/>
                  <a:pt x="347954" y="1799563"/>
                  <a:pt x="364318" y="1817352"/>
                </a:cubicBezTo>
                <a:cubicBezTo>
                  <a:pt x="380680" y="1835143"/>
                  <a:pt x="378483" y="1840369"/>
                  <a:pt x="408114" y="1845183"/>
                </a:cubicBezTo>
                <a:cubicBezTo>
                  <a:pt x="437746" y="1849996"/>
                  <a:pt x="459259" y="1856570"/>
                  <a:pt x="481444" y="1849178"/>
                </a:cubicBezTo>
                <a:cubicBezTo>
                  <a:pt x="503628" y="1841784"/>
                  <a:pt x="512978" y="1834824"/>
                  <a:pt x="512978" y="1834824"/>
                </a:cubicBezTo>
                <a:cubicBezTo>
                  <a:pt x="512978" y="1834824"/>
                  <a:pt x="508076" y="1818113"/>
                  <a:pt x="492957" y="1811730"/>
                </a:cubicBezTo>
                <a:cubicBezTo>
                  <a:pt x="477834" y="1805338"/>
                  <a:pt x="473670" y="1798686"/>
                  <a:pt x="463424" y="1791303"/>
                </a:cubicBezTo>
                <a:cubicBezTo>
                  <a:pt x="453178" y="1783920"/>
                  <a:pt x="430163" y="1779895"/>
                  <a:pt x="421003" y="1776652"/>
                </a:cubicBezTo>
                <a:cubicBezTo>
                  <a:pt x="411845" y="1773406"/>
                  <a:pt x="394824" y="1768834"/>
                  <a:pt x="382587" y="1773099"/>
                </a:cubicBezTo>
                <a:cubicBezTo>
                  <a:pt x="370350" y="1777354"/>
                  <a:pt x="345011" y="1774061"/>
                  <a:pt x="340668" y="1772203"/>
                </a:cubicBezTo>
                <a:cubicBezTo>
                  <a:pt x="336321" y="1770356"/>
                  <a:pt x="329280" y="1763626"/>
                  <a:pt x="329280" y="1763626"/>
                </a:cubicBezTo>
                <a:lnTo>
                  <a:pt x="330406" y="1761846"/>
                </a:lnTo>
                <a:cubicBezTo>
                  <a:pt x="330406" y="1761846"/>
                  <a:pt x="338529" y="1769028"/>
                  <a:pt x="341793" y="1769836"/>
                </a:cubicBezTo>
                <a:cubicBezTo>
                  <a:pt x="345058" y="1770654"/>
                  <a:pt x="374413" y="1772974"/>
                  <a:pt x="380085" y="1771617"/>
                </a:cubicBezTo>
                <a:cubicBezTo>
                  <a:pt x="385756" y="1770260"/>
                  <a:pt x="409597" y="1768314"/>
                  <a:pt x="417750" y="1770432"/>
                </a:cubicBezTo>
                <a:cubicBezTo>
                  <a:pt x="425903" y="1772550"/>
                  <a:pt x="437311" y="1775921"/>
                  <a:pt x="443402" y="1775765"/>
                </a:cubicBezTo>
                <a:cubicBezTo>
                  <a:pt x="449495" y="1775602"/>
                  <a:pt x="457169" y="1773976"/>
                  <a:pt x="461922" y="1779760"/>
                </a:cubicBezTo>
                <a:cubicBezTo>
                  <a:pt x="466675" y="1785537"/>
                  <a:pt x="478941" y="1796636"/>
                  <a:pt x="478941" y="1796636"/>
                </a:cubicBezTo>
                <a:lnTo>
                  <a:pt x="478314" y="1784940"/>
                </a:lnTo>
                <a:cubicBezTo>
                  <a:pt x="478314" y="1784940"/>
                  <a:pt x="483449" y="1794268"/>
                  <a:pt x="490579" y="1801074"/>
                </a:cubicBezTo>
                <a:cubicBezTo>
                  <a:pt x="497706" y="1807870"/>
                  <a:pt x="507648" y="1811692"/>
                  <a:pt x="511851" y="1817794"/>
                </a:cubicBezTo>
                <a:cubicBezTo>
                  <a:pt x="516054" y="1823907"/>
                  <a:pt x="523115" y="1834670"/>
                  <a:pt x="523115" y="1834670"/>
                </a:cubicBezTo>
                <a:cubicBezTo>
                  <a:pt x="523115" y="1834670"/>
                  <a:pt x="525020" y="1839743"/>
                  <a:pt x="538255" y="1839261"/>
                </a:cubicBezTo>
                <a:cubicBezTo>
                  <a:pt x="543236" y="1839079"/>
                  <a:pt x="545290" y="1838502"/>
                  <a:pt x="550768" y="1837923"/>
                </a:cubicBezTo>
                <a:cubicBezTo>
                  <a:pt x="528518" y="1821713"/>
                  <a:pt x="515702" y="1812674"/>
                  <a:pt x="478314" y="1784940"/>
                </a:cubicBezTo>
                <a:cubicBezTo>
                  <a:pt x="412227" y="1735913"/>
                  <a:pt x="341467" y="1682186"/>
                  <a:pt x="322271" y="1663271"/>
                </a:cubicBezTo>
                <a:cubicBezTo>
                  <a:pt x="287294" y="1628789"/>
                  <a:pt x="246860" y="1544431"/>
                  <a:pt x="210151" y="1468037"/>
                </a:cubicBezTo>
                <a:cubicBezTo>
                  <a:pt x="195132" y="1464572"/>
                  <a:pt x="122551" y="1448024"/>
                  <a:pt x="105164" y="1442275"/>
                </a:cubicBezTo>
                <a:cubicBezTo>
                  <a:pt x="85206" y="1435691"/>
                  <a:pt x="47315" y="1395712"/>
                  <a:pt x="28832" y="1389878"/>
                </a:cubicBezTo>
                <a:lnTo>
                  <a:pt x="0" y="1389333"/>
                </a:lnTo>
                <a:lnTo>
                  <a:pt x="0" y="1360618"/>
                </a:lnTo>
                <a:lnTo>
                  <a:pt x="24187" y="1355139"/>
                </a:lnTo>
                <a:cubicBezTo>
                  <a:pt x="31186" y="1353675"/>
                  <a:pt x="35463" y="1352875"/>
                  <a:pt x="35463" y="1352875"/>
                </a:cubicBezTo>
                <a:lnTo>
                  <a:pt x="24451" y="1342662"/>
                </a:lnTo>
                <a:cubicBezTo>
                  <a:pt x="24451" y="1342662"/>
                  <a:pt x="14258" y="1342266"/>
                  <a:pt x="6808" y="1339110"/>
                </a:cubicBezTo>
                <a:lnTo>
                  <a:pt x="0" y="1336184"/>
                </a:lnTo>
                <a:lnTo>
                  <a:pt x="0" y="1325532"/>
                </a:lnTo>
                <a:lnTo>
                  <a:pt x="5548" y="1327540"/>
                </a:lnTo>
                <a:cubicBezTo>
                  <a:pt x="10173" y="1329030"/>
                  <a:pt x="14113" y="1330037"/>
                  <a:pt x="14442" y="1329349"/>
                </a:cubicBezTo>
                <a:cubicBezTo>
                  <a:pt x="15288" y="1327567"/>
                  <a:pt x="8271" y="1319394"/>
                  <a:pt x="6432" y="1310692"/>
                </a:cubicBezTo>
                <a:cubicBezTo>
                  <a:pt x="5302" y="1305350"/>
                  <a:pt x="3526" y="1297147"/>
                  <a:pt x="1177" y="1287752"/>
                </a:cubicBezTo>
                <a:lnTo>
                  <a:pt x="0" y="1282931"/>
                </a:lnTo>
                <a:lnTo>
                  <a:pt x="0" y="1246473"/>
                </a:lnTo>
                <a:lnTo>
                  <a:pt x="1003" y="1245355"/>
                </a:lnTo>
                <a:cubicBezTo>
                  <a:pt x="3063" y="1243068"/>
                  <a:pt x="4555" y="1241419"/>
                  <a:pt x="4555" y="1241419"/>
                </a:cubicBezTo>
                <a:lnTo>
                  <a:pt x="0" y="1241174"/>
                </a:lnTo>
                <a:lnTo>
                  <a:pt x="0" y="1235519"/>
                </a:lnTo>
                <a:lnTo>
                  <a:pt x="1177" y="1235500"/>
                </a:lnTo>
                <a:cubicBezTo>
                  <a:pt x="19803" y="1231023"/>
                  <a:pt x="71991" y="1205792"/>
                  <a:pt x="95027" y="1197754"/>
                </a:cubicBezTo>
                <a:cubicBezTo>
                  <a:pt x="118059" y="1189726"/>
                  <a:pt x="228927" y="1154984"/>
                  <a:pt x="228922" y="1154984"/>
                </a:cubicBezTo>
                <a:lnTo>
                  <a:pt x="218284" y="1138552"/>
                </a:lnTo>
                <a:lnTo>
                  <a:pt x="196762" y="1132486"/>
                </a:lnTo>
                <a:cubicBezTo>
                  <a:pt x="190333" y="1136675"/>
                  <a:pt x="184288" y="1140632"/>
                  <a:pt x="181745" y="1142103"/>
                </a:cubicBezTo>
                <a:cubicBezTo>
                  <a:pt x="177460" y="1144587"/>
                  <a:pt x="150456" y="1154974"/>
                  <a:pt x="150462" y="1154984"/>
                </a:cubicBezTo>
                <a:lnTo>
                  <a:pt x="149963" y="1152615"/>
                </a:lnTo>
                <a:cubicBezTo>
                  <a:pt x="149963" y="1152615"/>
                  <a:pt x="174824" y="1142296"/>
                  <a:pt x="181745" y="1138696"/>
                </a:cubicBezTo>
                <a:cubicBezTo>
                  <a:pt x="184303" y="1137377"/>
                  <a:pt x="188539" y="1134200"/>
                  <a:pt x="192507" y="1131302"/>
                </a:cubicBezTo>
                <a:lnTo>
                  <a:pt x="173988" y="1126115"/>
                </a:lnTo>
                <a:cubicBezTo>
                  <a:pt x="173988" y="1126115"/>
                  <a:pt x="130862" y="1094750"/>
                  <a:pt x="121807" y="1086897"/>
                </a:cubicBezTo>
                <a:cubicBezTo>
                  <a:pt x="112753" y="1079032"/>
                  <a:pt x="48230" y="1039679"/>
                  <a:pt x="48227" y="1039679"/>
                </a:cubicBezTo>
                <a:lnTo>
                  <a:pt x="53607" y="1034942"/>
                </a:lnTo>
                <a:cubicBezTo>
                  <a:pt x="53607" y="1034942"/>
                  <a:pt x="106380" y="1065342"/>
                  <a:pt x="112798" y="1070463"/>
                </a:cubicBezTo>
                <a:cubicBezTo>
                  <a:pt x="119215" y="1075585"/>
                  <a:pt x="140795" y="1095454"/>
                  <a:pt x="146209" y="1099622"/>
                </a:cubicBezTo>
                <a:cubicBezTo>
                  <a:pt x="151624" y="1103790"/>
                  <a:pt x="178375" y="1119607"/>
                  <a:pt x="178367" y="1119607"/>
                </a:cubicBezTo>
                <a:cubicBezTo>
                  <a:pt x="178367" y="1119607"/>
                  <a:pt x="190086" y="1123014"/>
                  <a:pt x="200142" y="1125825"/>
                </a:cubicBezTo>
                <a:cubicBezTo>
                  <a:pt x="202513" y="1123967"/>
                  <a:pt x="205768" y="1121233"/>
                  <a:pt x="205771" y="1121233"/>
                </a:cubicBezTo>
                <a:lnTo>
                  <a:pt x="226669" y="1120935"/>
                </a:lnTo>
                <a:cubicBezTo>
                  <a:pt x="226669" y="1120935"/>
                  <a:pt x="236265" y="1112801"/>
                  <a:pt x="239809" y="1110279"/>
                </a:cubicBezTo>
                <a:cubicBezTo>
                  <a:pt x="243356" y="1107756"/>
                  <a:pt x="253820" y="1102731"/>
                  <a:pt x="253824" y="1102731"/>
                </a:cubicBezTo>
                <a:cubicBezTo>
                  <a:pt x="253824" y="1102731"/>
                  <a:pt x="267232" y="1102038"/>
                  <a:pt x="276098" y="1101547"/>
                </a:cubicBezTo>
                <a:cubicBezTo>
                  <a:pt x="267236" y="1076999"/>
                  <a:pt x="255165" y="1045502"/>
                  <a:pt x="247442" y="1040564"/>
                </a:cubicBezTo>
                <a:cubicBezTo>
                  <a:pt x="235899" y="1033181"/>
                  <a:pt x="209452" y="1029417"/>
                  <a:pt x="195636" y="1016883"/>
                </a:cubicBezTo>
                <a:cubicBezTo>
                  <a:pt x="181823" y="1004350"/>
                  <a:pt x="148965" y="966998"/>
                  <a:pt x="148961" y="966998"/>
                </a:cubicBezTo>
                <a:cubicBezTo>
                  <a:pt x="148961" y="966998"/>
                  <a:pt x="143591" y="954974"/>
                  <a:pt x="140451" y="945984"/>
                </a:cubicBezTo>
                <a:cubicBezTo>
                  <a:pt x="137312" y="936982"/>
                  <a:pt x="145933" y="923602"/>
                  <a:pt x="139450" y="914602"/>
                </a:cubicBezTo>
                <a:cubicBezTo>
                  <a:pt x="132966" y="905601"/>
                  <a:pt x="66872" y="857314"/>
                  <a:pt x="66872" y="857324"/>
                </a:cubicBezTo>
                <a:lnTo>
                  <a:pt x="14941" y="850508"/>
                </a:lnTo>
                <a:lnTo>
                  <a:pt x="13565" y="846215"/>
                </a:lnTo>
                <a:lnTo>
                  <a:pt x="43848" y="849478"/>
                </a:lnTo>
                <a:lnTo>
                  <a:pt x="64370" y="852588"/>
                </a:lnTo>
                <a:cubicBezTo>
                  <a:pt x="64370" y="852588"/>
                  <a:pt x="60204" y="841826"/>
                  <a:pt x="56236" y="833046"/>
                </a:cubicBezTo>
                <a:cubicBezTo>
                  <a:pt x="52266" y="824266"/>
                  <a:pt x="53236" y="804475"/>
                  <a:pt x="53233" y="804475"/>
                </a:cubicBezTo>
                <a:lnTo>
                  <a:pt x="57361" y="803887"/>
                </a:lnTo>
                <a:cubicBezTo>
                  <a:pt x="57361" y="803887"/>
                  <a:pt x="57027" y="821262"/>
                  <a:pt x="58489" y="827271"/>
                </a:cubicBezTo>
                <a:cubicBezTo>
                  <a:pt x="59949" y="833277"/>
                  <a:pt x="67997" y="851249"/>
                  <a:pt x="67999" y="851249"/>
                </a:cubicBezTo>
                <a:lnTo>
                  <a:pt x="104788" y="876413"/>
                </a:lnTo>
                <a:lnTo>
                  <a:pt x="116051" y="883219"/>
                </a:lnTo>
                <a:lnTo>
                  <a:pt x="111921" y="869309"/>
                </a:lnTo>
                <a:lnTo>
                  <a:pt x="111295" y="845185"/>
                </a:lnTo>
                <a:lnTo>
                  <a:pt x="107415" y="830081"/>
                </a:lnTo>
                <a:lnTo>
                  <a:pt x="109668" y="829493"/>
                </a:lnTo>
                <a:lnTo>
                  <a:pt x="114424" y="844887"/>
                </a:lnTo>
                <a:lnTo>
                  <a:pt x="115299" y="868867"/>
                </a:lnTo>
                <a:lnTo>
                  <a:pt x="118677" y="882930"/>
                </a:lnTo>
                <a:lnTo>
                  <a:pt x="132192" y="897140"/>
                </a:lnTo>
                <a:lnTo>
                  <a:pt x="140202" y="883961"/>
                </a:lnTo>
                <a:lnTo>
                  <a:pt x="142578" y="876269"/>
                </a:lnTo>
                <a:lnTo>
                  <a:pt x="136197" y="859248"/>
                </a:lnTo>
                <a:lnTo>
                  <a:pt x="138450" y="845627"/>
                </a:lnTo>
                <a:lnTo>
                  <a:pt x="142453" y="847110"/>
                </a:lnTo>
                <a:lnTo>
                  <a:pt x="139951" y="859248"/>
                </a:lnTo>
                <a:cubicBezTo>
                  <a:pt x="139951" y="859248"/>
                  <a:pt x="151499" y="879802"/>
                  <a:pt x="144330" y="889140"/>
                </a:cubicBezTo>
                <a:cubicBezTo>
                  <a:pt x="137163" y="898487"/>
                  <a:pt x="135699" y="902173"/>
                  <a:pt x="135696" y="902173"/>
                </a:cubicBezTo>
                <a:lnTo>
                  <a:pt x="144081" y="906910"/>
                </a:lnTo>
                <a:cubicBezTo>
                  <a:pt x="144081" y="906910"/>
                  <a:pt x="146358" y="927174"/>
                  <a:pt x="150462" y="943173"/>
                </a:cubicBezTo>
                <a:cubicBezTo>
                  <a:pt x="154568" y="959172"/>
                  <a:pt x="173492" y="979580"/>
                  <a:pt x="173487" y="979580"/>
                </a:cubicBezTo>
                <a:lnTo>
                  <a:pt x="168731" y="960047"/>
                </a:lnTo>
                <a:lnTo>
                  <a:pt x="171109" y="955899"/>
                </a:lnTo>
                <a:lnTo>
                  <a:pt x="166104" y="938580"/>
                </a:lnTo>
                <a:lnTo>
                  <a:pt x="168232" y="937098"/>
                </a:lnTo>
                <a:lnTo>
                  <a:pt x="174363" y="956496"/>
                </a:lnTo>
                <a:lnTo>
                  <a:pt x="172485" y="961820"/>
                </a:lnTo>
                <a:lnTo>
                  <a:pt x="177240" y="980765"/>
                </a:lnTo>
                <a:cubicBezTo>
                  <a:pt x="177240" y="980765"/>
                  <a:pt x="179428" y="991412"/>
                  <a:pt x="192882" y="1001634"/>
                </a:cubicBezTo>
                <a:cubicBezTo>
                  <a:pt x="206339" y="1011867"/>
                  <a:pt x="235154" y="1013253"/>
                  <a:pt x="252697" y="1029763"/>
                </a:cubicBezTo>
                <a:cubicBezTo>
                  <a:pt x="262601" y="1039081"/>
                  <a:pt x="269245" y="1049140"/>
                  <a:pt x="275096" y="1060394"/>
                </a:cubicBezTo>
                <a:cubicBezTo>
                  <a:pt x="276639" y="1059990"/>
                  <a:pt x="277427" y="1059537"/>
                  <a:pt x="278600" y="1059662"/>
                </a:cubicBezTo>
                <a:cubicBezTo>
                  <a:pt x="281818" y="1059981"/>
                  <a:pt x="288107" y="1065130"/>
                  <a:pt x="288110" y="1065130"/>
                </a:cubicBezTo>
                <a:cubicBezTo>
                  <a:pt x="288112" y="1065130"/>
                  <a:pt x="294899" y="1064437"/>
                  <a:pt x="298621" y="1064399"/>
                </a:cubicBezTo>
                <a:cubicBezTo>
                  <a:pt x="302349" y="1064361"/>
                  <a:pt x="306753" y="1060991"/>
                  <a:pt x="306756" y="1060991"/>
                </a:cubicBezTo>
                <a:lnTo>
                  <a:pt x="300248" y="1034644"/>
                </a:lnTo>
                <a:lnTo>
                  <a:pt x="302375" y="1035684"/>
                </a:lnTo>
                <a:cubicBezTo>
                  <a:pt x="302377" y="1035684"/>
                  <a:pt x="307057" y="1056255"/>
                  <a:pt x="309633" y="1061579"/>
                </a:cubicBezTo>
                <a:cubicBezTo>
                  <a:pt x="312215" y="1066912"/>
                  <a:pt x="327750" y="1070945"/>
                  <a:pt x="334160" y="1070165"/>
                </a:cubicBezTo>
                <a:cubicBezTo>
                  <a:pt x="340321" y="1069413"/>
                  <a:pt x="386964" y="1035827"/>
                  <a:pt x="386967" y="1035827"/>
                </a:cubicBezTo>
                <a:cubicBezTo>
                  <a:pt x="386967" y="1035827"/>
                  <a:pt x="391238" y="1033536"/>
                  <a:pt x="394100" y="1031977"/>
                </a:cubicBezTo>
                <a:cubicBezTo>
                  <a:pt x="388245" y="1027039"/>
                  <a:pt x="381802" y="1021685"/>
                  <a:pt x="378583" y="1018510"/>
                </a:cubicBezTo>
                <a:cubicBezTo>
                  <a:pt x="352562" y="992854"/>
                  <a:pt x="323429" y="939533"/>
                  <a:pt x="295118" y="882488"/>
                </a:cubicBezTo>
                <a:cubicBezTo>
                  <a:pt x="290839" y="883017"/>
                  <a:pt x="282053" y="883845"/>
                  <a:pt x="277975" y="884259"/>
                </a:cubicBezTo>
                <a:cubicBezTo>
                  <a:pt x="272953" y="884760"/>
                  <a:pt x="270096" y="887811"/>
                  <a:pt x="270092" y="887811"/>
                </a:cubicBezTo>
                <a:lnTo>
                  <a:pt x="252322" y="901721"/>
                </a:lnTo>
                <a:lnTo>
                  <a:pt x="236305" y="927183"/>
                </a:lnTo>
                <a:lnTo>
                  <a:pt x="234177" y="921706"/>
                </a:lnTo>
                <a:lnTo>
                  <a:pt x="252073" y="898024"/>
                </a:lnTo>
                <a:lnTo>
                  <a:pt x="266338" y="885885"/>
                </a:lnTo>
                <a:cubicBezTo>
                  <a:pt x="266336" y="885885"/>
                  <a:pt x="255408" y="878762"/>
                  <a:pt x="250319" y="876857"/>
                </a:cubicBezTo>
                <a:cubicBezTo>
                  <a:pt x="245225" y="874950"/>
                  <a:pt x="239805" y="873304"/>
                  <a:pt x="239809" y="873304"/>
                </a:cubicBezTo>
                <a:cubicBezTo>
                  <a:pt x="239809" y="873304"/>
                  <a:pt x="228128" y="876124"/>
                  <a:pt x="225293" y="876557"/>
                </a:cubicBezTo>
                <a:cubicBezTo>
                  <a:pt x="222459" y="877001"/>
                  <a:pt x="207277" y="873304"/>
                  <a:pt x="207273" y="873304"/>
                </a:cubicBezTo>
                <a:lnTo>
                  <a:pt x="206898" y="870791"/>
                </a:lnTo>
                <a:cubicBezTo>
                  <a:pt x="206898" y="870791"/>
                  <a:pt x="222590" y="873179"/>
                  <a:pt x="227295" y="873602"/>
                </a:cubicBezTo>
                <a:cubicBezTo>
                  <a:pt x="231994" y="874025"/>
                  <a:pt x="237434" y="869896"/>
                  <a:pt x="237430" y="869905"/>
                </a:cubicBezTo>
                <a:cubicBezTo>
                  <a:pt x="237430" y="869905"/>
                  <a:pt x="230970" y="852000"/>
                  <a:pt x="227421" y="845627"/>
                </a:cubicBezTo>
                <a:cubicBezTo>
                  <a:pt x="223868" y="839256"/>
                  <a:pt x="214652" y="823718"/>
                  <a:pt x="214657" y="823718"/>
                </a:cubicBezTo>
                <a:lnTo>
                  <a:pt x="219411" y="825344"/>
                </a:lnTo>
                <a:cubicBezTo>
                  <a:pt x="219411" y="825344"/>
                  <a:pt x="229705" y="840613"/>
                  <a:pt x="233426" y="847400"/>
                </a:cubicBezTo>
                <a:cubicBezTo>
                  <a:pt x="237155" y="854196"/>
                  <a:pt x="243065" y="870493"/>
                  <a:pt x="243062" y="870493"/>
                </a:cubicBezTo>
                <a:cubicBezTo>
                  <a:pt x="243063" y="870493"/>
                  <a:pt x="249257" y="869992"/>
                  <a:pt x="256075" y="872562"/>
                </a:cubicBezTo>
                <a:cubicBezTo>
                  <a:pt x="262893" y="875134"/>
                  <a:pt x="268714" y="881592"/>
                  <a:pt x="268714" y="881592"/>
                </a:cubicBezTo>
                <a:cubicBezTo>
                  <a:pt x="268714" y="881592"/>
                  <a:pt x="274581" y="880966"/>
                  <a:pt x="279727" y="877895"/>
                </a:cubicBezTo>
                <a:cubicBezTo>
                  <a:pt x="284107" y="875278"/>
                  <a:pt x="288948" y="874084"/>
                  <a:pt x="290739" y="873602"/>
                </a:cubicBezTo>
                <a:cubicBezTo>
                  <a:pt x="287990" y="868019"/>
                  <a:pt x="285330" y="862340"/>
                  <a:pt x="282605" y="856728"/>
                </a:cubicBezTo>
                <a:lnTo>
                  <a:pt x="269340" y="835559"/>
                </a:lnTo>
                <a:lnTo>
                  <a:pt x="256451" y="826529"/>
                </a:lnTo>
                <a:cubicBezTo>
                  <a:pt x="256451" y="826529"/>
                  <a:pt x="229708" y="816988"/>
                  <a:pt x="217284" y="814101"/>
                </a:cubicBezTo>
                <a:cubicBezTo>
                  <a:pt x="211380" y="812724"/>
                  <a:pt x="206279" y="810154"/>
                  <a:pt x="202518" y="807882"/>
                </a:cubicBezTo>
                <a:cubicBezTo>
                  <a:pt x="185897" y="803811"/>
                  <a:pt x="168169" y="799584"/>
                  <a:pt x="161474" y="797370"/>
                </a:cubicBezTo>
                <a:cubicBezTo>
                  <a:pt x="141517" y="790786"/>
                  <a:pt x="103628" y="750807"/>
                  <a:pt x="85141" y="744973"/>
                </a:cubicBezTo>
                <a:cubicBezTo>
                  <a:pt x="71280" y="740605"/>
                  <a:pt x="42369" y="740732"/>
                  <a:pt x="17705" y="752167"/>
                </a:cubicBezTo>
                <a:lnTo>
                  <a:pt x="0" y="764311"/>
                </a:lnTo>
                <a:lnTo>
                  <a:pt x="0" y="733418"/>
                </a:lnTo>
                <a:lnTo>
                  <a:pt x="52894" y="716562"/>
                </a:lnTo>
                <a:cubicBezTo>
                  <a:pt x="74666" y="711206"/>
                  <a:pt x="91774" y="707969"/>
                  <a:pt x="91774" y="707969"/>
                </a:cubicBezTo>
                <a:lnTo>
                  <a:pt x="80637" y="697755"/>
                </a:lnTo>
                <a:cubicBezTo>
                  <a:pt x="80637" y="697755"/>
                  <a:pt x="70567" y="697362"/>
                  <a:pt x="63118" y="694204"/>
                </a:cubicBezTo>
                <a:cubicBezTo>
                  <a:pt x="55670" y="691055"/>
                  <a:pt x="51706" y="690613"/>
                  <a:pt x="47976" y="687696"/>
                </a:cubicBezTo>
                <a:cubicBezTo>
                  <a:pt x="44591" y="689096"/>
                  <a:pt x="18128" y="690145"/>
                  <a:pt x="5109" y="690582"/>
                </a:cubicBezTo>
                <a:lnTo>
                  <a:pt x="0" y="690740"/>
                </a:lnTo>
                <a:lnTo>
                  <a:pt x="0" y="685425"/>
                </a:lnTo>
                <a:lnTo>
                  <a:pt x="2642" y="685395"/>
                </a:lnTo>
                <a:cubicBezTo>
                  <a:pt x="14962" y="685157"/>
                  <a:pt x="39585" y="684178"/>
                  <a:pt x="39468" y="680148"/>
                </a:cubicBezTo>
                <a:cubicBezTo>
                  <a:pt x="39417" y="678464"/>
                  <a:pt x="33386" y="674441"/>
                  <a:pt x="27579" y="668751"/>
                </a:cubicBezTo>
                <a:cubicBezTo>
                  <a:pt x="21777" y="663052"/>
                  <a:pt x="9181" y="645657"/>
                  <a:pt x="9185" y="645657"/>
                </a:cubicBezTo>
                <a:cubicBezTo>
                  <a:pt x="9185" y="645657"/>
                  <a:pt x="18248" y="655804"/>
                  <a:pt x="28205" y="664304"/>
                </a:cubicBezTo>
                <a:cubicBezTo>
                  <a:pt x="35985" y="670945"/>
                  <a:pt x="44400" y="676259"/>
                  <a:pt x="48853" y="678070"/>
                </a:cubicBezTo>
                <a:cubicBezTo>
                  <a:pt x="54991" y="680562"/>
                  <a:pt x="69966" y="685963"/>
                  <a:pt x="70626" y="684587"/>
                </a:cubicBezTo>
                <a:cubicBezTo>
                  <a:pt x="71474" y="682805"/>
                  <a:pt x="64586" y="674488"/>
                  <a:pt x="62742" y="665787"/>
                </a:cubicBezTo>
                <a:cubicBezTo>
                  <a:pt x="61612" y="660433"/>
                  <a:pt x="59713" y="652241"/>
                  <a:pt x="57361" y="642847"/>
                </a:cubicBezTo>
                <a:cubicBezTo>
                  <a:pt x="55012" y="633450"/>
                  <a:pt x="55050" y="631871"/>
                  <a:pt x="53358" y="628195"/>
                </a:cubicBezTo>
                <a:cubicBezTo>
                  <a:pt x="48972" y="618645"/>
                  <a:pt x="31956" y="585117"/>
                  <a:pt x="31960" y="585117"/>
                </a:cubicBezTo>
                <a:lnTo>
                  <a:pt x="36340" y="585117"/>
                </a:lnTo>
                <a:cubicBezTo>
                  <a:pt x="36340" y="585117"/>
                  <a:pt x="36378" y="587195"/>
                  <a:pt x="42096" y="596216"/>
                </a:cubicBezTo>
                <a:cubicBezTo>
                  <a:pt x="47810" y="605236"/>
                  <a:pt x="56745" y="617125"/>
                  <a:pt x="59239" y="621235"/>
                </a:cubicBezTo>
                <a:cubicBezTo>
                  <a:pt x="62495" y="626587"/>
                  <a:pt x="64117" y="637204"/>
                  <a:pt x="65245" y="643731"/>
                </a:cubicBezTo>
                <a:cubicBezTo>
                  <a:pt x="66379" y="650258"/>
                  <a:pt x="68368" y="661050"/>
                  <a:pt x="68373" y="661050"/>
                </a:cubicBezTo>
                <a:cubicBezTo>
                  <a:pt x="68373" y="661050"/>
                  <a:pt x="74031" y="668914"/>
                  <a:pt x="77758" y="675999"/>
                </a:cubicBezTo>
                <a:cubicBezTo>
                  <a:pt x="81487" y="683084"/>
                  <a:pt x="84891" y="689024"/>
                  <a:pt x="84892" y="689024"/>
                </a:cubicBezTo>
                <a:cubicBezTo>
                  <a:pt x="84892" y="689024"/>
                  <a:pt x="89399" y="692856"/>
                  <a:pt x="96654" y="699537"/>
                </a:cubicBezTo>
                <a:cubicBezTo>
                  <a:pt x="103909" y="706217"/>
                  <a:pt x="112672" y="711378"/>
                  <a:pt x="112672" y="711378"/>
                </a:cubicBezTo>
                <a:cubicBezTo>
                  <a:pt x="112672" y="711378"/>
                  <a:pt x="112780" y="704995"/>
                  <a:pt x="114048" y="697755"/>
                </a:cubicBezTo>
                <a:cubicBezTo>
                  <a:pt x="115317" y="690526"/>
                  <a:pt x="118479" y="685155"/>
                  <a:pt x="117803" y="684587"/>
                </a:cubicBezTo>
                <a:cubicBezTo>
                  <a:pt x="117268" y="684134"/>
                  <a:pt x="113400" y="680708"/>
                  <a:pt x="111044" y="675557"/>
                </a:cubicBezTo>
                <a:cubicBezTo>
                  <a:pt x="108680" y="670406"/>
                  <a:pt x="108287" y="662234"/>
                  <a:pt x="108292" y="662234"/>
                </a:cubicBezTo>
                <a:lnTo>
                  <a:pt x="95529" y="653204"/>
                </a:lnTo>
                <a:lnTo>
                  <a:pt x="95403" y="648026"/>
                </a:lnTo>
                <a:cubicBezTo>
                  <a:pt x="95403" y="648026"/>
                  <a:pt x="107271" y="656709"/>
                  <a:pt x="108542" y="655726"/>
                </a:cubicBezTo>
                <a:cubicBezTo>
                  <a:pt x="109127" y="655265"/>
                  <a:pt x="109403" y="652723"/>
                  <a:pt x="109668" y="649508"/>
                </a:cubicBezTo>
                <a:cubicBezTo>
                  <a:pt x="110263" y="642287"/>
                  <a:pt x="111674" y="631448"/>
                  <a:pt x="111670" y="631448"/>
                </a:cubicBezTo>
                <a:lnTo>
                  <a:pt x="111420" y="658094"/>
                </a:lnTo>
                <a:cubicBezTo>
                  <a:pt x="111420" y="658094"/>
                  <a:pt x="111867" y="664477"/>
                  <a:pt x="113172" y="669782"/>
                </a:cubicBezTo>
                <a:cubicBezTo>
                  <a:pt x="114738" y="676163"/>
                  <a:pt x="118192" y="679772"/>
                  <a:pt x="119930" y="679552"/>
                </a:cubicBezTo>
                <a:cubicBezTo>
                  <a:pt x="123786" y="679061"/>
                  <a:pt x="126758" y="672034"/>
                  <a:pt x="129439" y="668009"/>
                </a:cubicBezTo>
                <a:cubicBezTo>
                  <a:pt x="132115" y="663976"/>
                  <a:pt x="142583" y="651875"/>
                  <a:pt x="142578" y="651875"/>
                </a:cubicBezTo>
                <a:lnTo>
                  <a:pt x="146083" y="653059"/>
                </a:lnTo>
                <a:cubicBezTo>
                  <a:pt x="146083" y="653059"/>
                  <a:pt x="133371" y="667692"/>
                  <a:pt x="130691" y="670820"/>
                </a:cubicBezTo>
                <a:cubicBezTo>
                  <a:pt x="128014" y="673940"/>
                  <a:pt x="119852" y="683190"/>
                  <a:pt x="118303" y="695388"/>
                </a:cubicBezTo>
                <a:cubicBezTo>
                  <a:pt x="116907" y="706352"/>
                  <a:pt x="115719" y="712898"/>
                  <a:pt x="120180" y="719522"/>
                </a:cubicBezTo>
                <a:cubicBezTo>
                  <a:pt x="124183" y="725460"/>
                  <a:pt x="150960" y="740535"/>
                  <a:pt x="150963" y="740535"/>
                </a:cubicBezTo>
                <a:cubicBezTo>
                  <a:pt x="150963" y="740535"/>
                  <a:pt x="167599" y="758499"/>
                  <a:pt x="176116" y="763033"/>
                </a:cubicBezTo>
                <a:cubicBezTo>
                  <a:pt x="190706" y="770801"/>
                  <a:pt x="237451" y="777049"/>
                  <a:pt x="245690" y="778127"/>
                </a:cubicBezTo>
                <a:cubicBezTo>
                  <a:pt x="243022" y="772148"/>
                  <a:pt x="239146" y="761184"/>
                  <a:pt x="235679" y="752078"/>
                </a:cubicBezTo>
                <a:lnTo>
                  <a:pt x="213030" y="725585"/>
                </a:lnTo>
                <a:lnTo>
                  <a:pt x="215532" y="722621"/>
                </a:lnTo>
                <a:lnTo>
                  <a:pt x="230548" y="739053"/>
                </a:lnTo>
                <a:cubicBezTo>
                  <a:pt x="217179" y="702887"/>
                  <a:pt x="199295" y="652752"/>
                  <a:pt x="177616" y="599624"/>
                </a:cubicBezTo>
                <a:cubicBezTo>
                  <a:pt x="175380" y="598362"/>
                  <a:pt x="172692" y="597256"/>
                  <a:pt x="170859" y="595927"/>
                </a:cubicBezTo>
                <a:cubicBezTo>
                  <a:pt x="163057" y="590247"/>
                  <a:pt x="152352" y="570677"/>
                  <a:pt x="132693" y="553889"/>
                </a:cubicBezTo>
                <a:cubicBezTo>
                  <a:pt x="113034" y="537100"/>
                  <a:pt x="52051" y="503407"/>
                  <a:pt x="51481" y="503705"/>
                </a:cubicBezTo>
                <a:cubicBezTo>
                  <a:pt x="50914" y="504014"/>
                  <a:pt x="35454" y="506111"/>
                  <a:pt x="30458" y="506815"/>
                </a:cubicBezTo>
                <a:cubicBezTo>
                  <a:pt x="25453" y="507518"/>
                  <a:pt x="22576" y="510820"/>
                  <a:pt x="22574" y="510809"/>
                </a:cubicBezTo>
                <a:lnTo>
                  <a:pt x="5182" y="525316"/>
                </a:lnTo>
                <a:lnTo>
                  <a:pt x="0" y="534158"/>
                </a:lnTo>
                <a:lnTo>
                  <a:pt x="0" y="528531"/>
                </a:lnTo>
                <a:lnTo>
                  <a:pt x="4931" y="521475"/>
                </a:lnTo>
                <a:lnTo>
                  <a:pt x="18820" y="508894"/>
                </a:lnTo>
                <a:cubicBezTo>
                  <a:pt x="18820" y="508894"/>
                  <a:pt x="7693" y="502300"/>
                  <a:pt x="2553" y="500605"/>
                </a:cubicBezTo>
                <a:lnTo>
                  <a:pt x="0" y="499777"/>
                </a:lnTo>
                <a:lnTo>
                  <a:pt x="0" y="495095"/>
                </a:lnTo>
                <a:lnTo>
                  <a:pt x="8059" y="496014"/>
                </a:lnTo>
                <a:cubicBezTo>
                  <a:pt x="14944" y="498315"/>
                  <a:pt x="21070" y="504601"/>
                  <a:pt x="21073" y="504601"/>
                </a:cubicBezTo>
                <a:cubicBezTo>
                  <a:pt x="21073" y="504601"/>
                  <a:pt x="26901" y="503733"/>
                  <a:pt x="31960" y="500452"/>
                </a:cubicBezTo>
                <a:cubicBezTo>
                  <a:pt x="37012" y="497178"/>
                  <a:pt x="44848" y="494830"/>
                  <a:pt x="44848" y="494830"/>
                </a:cubicBezTo>
                <a:lnTo>
                  <a:pt x="20447" y="458567"/>
                </a:lnTo>
                <a:lnTo>
                  <a:pt x="7308" y="450123"/>
                </a:lnTo>
                <a:lnTo>
                  <a:pt x="0" y="447870"/>
                </a:lnTo>
                <a:lnTo>
                  <a:pt x="0" y="436281"/>
                </a:lnTo>
                <a:lnTo>
                  <a:pt x="4575" y="437446"/>
                </a:lnTo>
                <a:cubicBezTo>
                  <a:pt x="9493" y="438424"/>
                  <a:pt x="12988" y="438700"/>
                  <a:pt x="13565" y="437696"/>
                </a:cubicBezTo>
                <a:cubicBezTo>
                  <a:pt x="15868" y="433682"/>
                  <a:pt x="7308" y="401433"/>
                  <a:pt x="7308" y="401433"/>
                </a:cubicBezTo>
                <a:lnTo>
                  <a:pt x="0" y="393466"/>
                </a:lnTo>
                <a:lnTo>
                  <a:pt x="0" y="385065"/>
                </a:lnTo>
                <a:lnTo>
                  <a:pt x="8560" y="393733"/>
                </a:lnTo>
                <a:lnTo>
                  <a:pt x="9435" y="379822"/>
                </a:lnTo>
                <a:lnTo>
                  <a:pt x="8936" y="333634"/>
                </a:lnTo>
                <a:cubicBezTo>
                  <a:pt x="8936" y="333634"/>
                  <a:pt x="6339" y="328595"/>
                  <a:pt x="3335" y="322839"/>
                </a:cubicBezTo>
                <a:lnTo>
                  <a:pt x="0" y="316575"/>
                </a:lnTo>
                <a:lnTo>
                  <a:pt x="0" y="307691"/>
                </a:lnTo>
                <a:lnTo>
                  <a:pt x="300" y="308480"/>
                </a:lnTo>
                <a:cubicBezTo>
                  <a:pt x="2591" y="316470"/>
                  <a:pt x="8080" y="325221"/>
                  <a:pt x="11563" y="328753"/>
                </a:cubicBezTo>
                <a:cubicBezTo>
                  <a:pt x="15046" y="332287"/>
                  <a:pt x="17194" y="328013"/>
                  <a:pt x="17194" y="328013"/>
                </a:cubicBezTo>
                <a:cubicBezTo>
                  <a:pt x="17194" y="328013"/>
                  <a:pt x="15914" y="343771"/>
                  <a:pt x="14442" y="353031"/>
                </a:cubicBezTo>
                <a:cubicBezTo>
                  <a:pt x="12964" y="362283"/>
                  <a:pt x="15065" y="394031"/>
                  <a:pt x="15066" y="394031"/>
                </a:cubicBezTo>
                <a:lnTo>
                  <a:pt x="29333" y="453830"/>
                </a:lnTo>
                <a:cubicBezTo>
                  <a:pt x="29333" y="453830"/>
                  <a:pt x="51307" y="477791"/>
                  <a:pt x="59739" y="487571"/>
                </a:cubicBezTo>
                <a:cubicBezTo>
                  <a:pt x="68165" y="497362"/>
                  <a:pt x="91262" y="505726"/>
                  <a:pt x="107666" y="520581"/>
                </a:cubicBezTo>
                <a:cubicBezTo>
                  <a:pt x="124069" y="535443"/>
                  <a:pt x="149638" y="552232"/>
                  <a:pt x="156970" y="560395"/>
                </a:cubicBezTo>
                <a:cubicBezTo>
                  <a:pt x="158286" y="561868"/>
                  <a:pt x="161133" y="563543"/>
                  <a:pt x="163102" y="565132"/>
                </a:cubicBezTo>
                <a:cubicBezTo>
                  <a:pt x="154563" y="545542"/>
                  <a:pt x="145779" y="525990"/>
                  <a:pt x="136322" y="507258"/>
                </a:cubicBezTo>
                <a:cubicBezTo>
                  <a:pt x="85706" y="406988"/>
                  <a:pt x="51981" y="324902"/>
                  <a:pt x="51981" y="324902"/>
                </a:cubicBezTo>
                <a:lnTo>
                  <a:pt x="88521" y="330824"/>
                </a:lnTo>
                <a:cubicBezTo>
                  <a:pt x="92421" y="340604"/>
                  <a:pt x="120826" y="426713"/>
                  <a:pt x="163852" y="509780"/>
                </a:cubicBezTo>
                <a:cubicBezTo>
                  <a:pt x="165065" y="512118"/>
                  <a:pt x="174156" y="468299"/>
                  <a:pt x="179743" y="422891"/>
                </a:cubicBezTo>
                <a:cubicBezTo>
                  <a:pt x="183335" y="393674"/>
                  <a:pt x="182976" y="360501"/>
                  <a:pt x="186251" y="349326"/>
                </a:cubicBezTo>
                <a:cubicBezTo>
                  <a:pt x="188604" y="341315"/>
                  <a:pt x="190977" y="313987"/>
                  <a:pt x="199515" y="329793"/>
                </a:cubicBezTo>
                <a:cubicBezTo>
                  <a:pt x="206258" y="342279"/>
                  <a:pt x="193987" y="416798"/>
                  <a:pt x="194384" y="417711"/>
                </a:cubicBezTo>
                <a:cubicBezTo>
                  <a:pt x="196565" y="422689"/>
                  <a:pt x="176780" y="534183"/>
                  <a:pt x="178993" y="539237"/>
                </a:cubicBezTo>
                <a:cubicBezTo>
                  <a:pt x="206275" y="601346"/>
                  <a:pt x="234938" y="665382"/>
                  <a:pt x="261207" y="722775"/>
                </a:cubicBezTo>
                <a:lnTo>
                  <a:pt x="261331" y="710338"/>
                </a:lnTo>
                <a:cubicBezTo>
                  <a:pt x="261331" y="710338"/>
                  <a:pt x="251656" y="689708"/>
                  <a:pt x="248567" y="683845"/>
                </a:cubicBezTo>
                <a:cubicBezTo>
                  <a:pt x="245481" y="677983"/>
                  <a:pt x="244396" y="670281"/>
                  <a:pt x="243312" y="666383"/>
                </a:cubicBezTo>
                <a:cubicBezTo>
                  <a:pt x="242228" y="662475"/>
                  <a:pt x="232551" y="649064"/>
                  <a:pt x="232551" y="649064"/>
                </a:cubicBezTo>
                <a:cubicBezTo>
                  <a:pt x="232551" y="649064"/>
                  <a:pt x="242759" y="656688"/>
                  <a:pt x="245690" y="662234"/>
                </a:cubicBezTo>
                <a:cubicBezTo>
                  <a:pt x="248618" y="667779"/>
                  <a:pt x="251510" y="676645"/>
                  <a:pt x="253574" y="684731"/>
                </a:cubicBezTo>
                <a:cubicBezTo>
                  <a:pt x="255638" y="692817"/>
                  <a:pt x="260706" y="701934"/>
                  <a:pt x="264085" y="705601"/>
                </a:cubicBezTo>
                <a:cubicBezTo>
                  <a:pt x="267465" y="709269"/>
                  <a:pt x="269836" y="705014"/>
                  <a:pt x="269841" y="705014"/>
                </a:cubicBezTo>
                <a:cubicBezTo>
                  <a:pt x="269841" y="705014"/>
                  <a:pt x="268069" y="720829"/>
                  <a:pt x="266338" y="730023"/>
                </a:cubicBezTo>
                <a:cubicBezTo>
                  <a:pt x="266200" y="730765"/>
                  <a:pt x="266189" y="732873"/>
                  <a:pt x="266087" y="733874"/>
                </a:cubicBezTo>
                <a:cubicBezTo>
                  <a:pt x="301819" y="811588"/>
                  <a:pt x="331590" y="872668"/>
                  <a:pt x="340292" y="879821"/>
                </a:cubicBezTo>
                <a:cubicBezTo>
                  <a:pt x="350798" y="888455"/>
                  <a:pt x="375677" y="914841"/>
                  <a:pt x="403735" y="943462"/>
                </a:cubicBezTo>
                <a:cubicBezTo>
                  <a:pt x="411183" y="951856"/>
                  <a:pt x="429562" y="962733"/>
                  <a:pt x="435769" y="969808"/>
                </a:cubicBezTo>
                <a:cubicBezTo>
                  <a:pt x="442117" y="977049"/>
                  <a:pt x="450727" y="991353"/>
                  <a:pt x="464300" y="1001490"/>
                </a:cubicBezTo>
                <a:cubicBezTo>
                  <a:pt x="477874" y="1011617"/>
                  <a:pt x="523115" y="1020588"/>
                  <a:pt x="537628" y="1024728"/>
                </a:cubicBezTo>
                <a:cubicBezTo>
                  <a:pt x="552153" y="1028857"/>
                  <a:pt x="579044" y="1037155"/>
                  <a:pt x="579049" y="1037155"/>
                </a:cubicBezTo>
                <a:cubicBezTo>
                  <a:pt x="579050" y="1037155"/>
                  <a:pt x="591891" y="1040226"/>
                  <a:pt x="594691" y="1042046"/>
                </a:cubicBezTo>
                <a:cubicBezTo>
                  <a:pt x="597492" y="1043856"/>
                  <a:pt x="605823" y="1043086"/>
                  <a:pt x="605828" y="1043076"/>
                </a:cubicBezTo>
                <a:lnTo>
                  <a:pt x="609207" y="1046185"/>
                </a:lnTo>
                <a:cubicBezTo>
                  <a:pt x="609205" y="1046185"/>
                  <a:pt x="615166" y="1045695"/>
                  <a:pt x="618341" y="1046783"/>
                </a:cubicBezTo>
                <a:cubicBezTo>
                  <a:pt x="621513" y="1047861"/>
                  <a:pt x="637739" y="1046734"/>
                  <a:pt x="637863" y="1043818"/>
                </a:cubicBezTo>
                <a:cubicBezTo>
                  <a:pt x="637983" y="1040911"/>
                  <a:pt x="623807" y="1039563"/>
                  <a:pt x="620469" y="1039822"/>
                </a:cubicBezTo>
                <a:cubicBezTo>
                  <a:pt x="617132" y="1040082"/>
                  <a:pt x="610207" y="1042634"/>
                  <a:pt x="610207" y="1042634"/>
                </a:cubicBezTo>
                <a:lnTo>
                  <a:pt x="609457" y="1040265"/>
                </a:lnTo>
                <a:lnTo>
                  <a:pt x="614838" y="1037897"/>
                </a:lnTo>
                <a:cubicBezTo>
                  <a:pt x="614838" y="1037897"/>
                  <a:pt x="608116" y="1030408"/>
                  <a:pt x="606453" y="1028867"/>
                </a:cubicBezTo>
                <a:cubicBezTo>
                  <a:pt x="604790" y="1027337"/>
                  <a:pt x="599943" y="1024881"/>
                  <a:pt x="599946" y="1024872"/>
                </a:cubicBezTo>
                <a:cubicBezTo>
                  <a:pt x="599946" y="1024872"/>
                  <a:pt x="594520" y="1024498"/>
                  <a:pt x="591186" y="1023390"/>
                </a:cubicBezTo>
                <a:cubicBezTo>
                  <a:pt x="587846" y="1022292"/>
                  <a:pt x="579305" y="1015997"/>
                  <a:pt x="579299" y="1015997"/>
                </a:cubicBezTo>
                <a:lnTo>
                  <a:pt x="581552" y="1015399"/>
                </a:lnTo>
                <a:cubicBezTo>
                  <a:pt x="581552" y="1015399"/>
                  <a:pt x="591137" y="1020503"/>
                  <a:pt x="594441" y="1021619"/>
                </a:cubicBezTo>
                <a:cubicBezTo>
                  <a:pt x="597744" y="1022725"/>
                  <a:pt x="599065" y="1021619"/>
                  <a:pt x="599071" y="1021619"/>
                </a:cubicBezTo>
                <a:lnTo>
                  <a:pt x="599696" y="1010664"/>
                </a:lnTo>
                <a:lnTo>
                  <a:pt x="601573" y="1023843"/>
                </a:lnTo>
                <a:cubicBezTo>
                  <a:pt x="601571" y="1023843"/>
                  <a:pt x="607206" y="1026085"/>
                  <a:pt x="611083" y="1028867"/>
                </a:cubicBezTo>
                <a:cubicBezTo>
                  <a:pt x="614960" y="1031659"/>
                  <a:pt x="617712" y="1036867"/>
                  <a:pt x="617715" y="1036867"/>
                </a:cubicBezTo>
                <a:cubicBezTo>
                  <a:pt x="617715" y="1036867"/>
                  <a:pt x="625689" y="1036597"/>
                  <a:pt x="628852" y="1036867"/>
                </a:cubicBezTo>
                <a:cubicBezTo>
                  <a:pt x="632005" y="1037136"/>
                  <a:pt x="638106" y="1039225"/>
                  <a:pt x="638112" y="1039235"/>
                </a:cubicBezTo>
                <a:cubicBezTo>
                  <a:pt x="638110" y="1039235"/>
                  <a:pt x="627663" y="1011733"/>
                  <a:pt x="624223" y="1006227"/>
                </a:cubicBezTo>
                <a:cubicBezTo>
                  <a:pt x="620783" y="1000719"/>
                  <a:pt x="612635" y="991604"/>
                  <a:pt x="610081" y="988755"/>
                </a:cubicBezTo>
                <a:cubicBezTo>
                  <a:pt x="607529" y="985914"/>
                  <a:pt x="602229" y="983642"/>
                  <a:pt x="596693" y="981063"/>
                </a:cubicBezTo>
                <a:cubicBezTo>
                  <a:pt x="591159" y="978482"/>
                  <a:pt x="585899" y="972813"/>
                  <a:pt x="583805" y="970704"/>
                </a:cubicBezTo>
                <a:cubicBezTo>
                  <a:pt x="581718" y="968586"/>
                  <a:pt x="570358" y="949400"/>
                  <a:pt x="568788" y="947168"/>
                </a:cubicBezTo>
                <a:cubicBezTo>
                  <a:pt x="567222" y="944934"/>
                  <a:pt x="560486" y="939871"/>
                  <a:pt x="558652" y="938436"/>
                </a:cubicBezTo>
                <a:cubicBezTo>
                  <a:pt x="556820" y="936992"/>
                  <a:pt x="552523" y="931774"/>
                  <a:pt x="552519" y="931774"/>
                </a:cubicBezTo>
                <a:lnTo>
                  <a:pt x="548391" y="930436"/>
                </a:lnTo>
                <a:cubicBezTo>
                  <a:pt x="548391" y="930436"/>
                  <a:pt x="548837" y="928058"/>
                  <a:pt x="549017" y="926297"/>
                </a:cubicBezTo>
                <a:cubicBezTo>
                  <a:pt x="549059" y="925893"/>
                  <a:pt x="544899" y="918605"/>
                  <a:pt x="542635" y="914456"/>
                </a:cubicBezTo>
                <a:cubicBezTo>
                  <a:pt x="540184" y="914967"/>
                  <a:pt x="537567" y="915381"/>
                  <a:pt x="534375" y="914602"/>
                </a:cubicBezTo>
                <a:cubicBezTo>
                  <a:pt x="520773" y="911270"/>
                  <a:pt x="512098" y="901279"/>
                  <a:pt x="512101" y="901279"/>
                </a:cubicBezTo>
                <a:cubicBezTo>
                  <a:pt x="512101" y="901279"/>
                  <a:pt x="519250" y="904435"/>
                  <a:pt x="526366" y="908537"/>
                </a:cubicBezTo>
                <a:cubicBezTo>
                  <a:pt x="529141" y="910135"/>
                  <a:pt x="535911" y="911829"/>
                  <a:pt x="540883" y="911492"/>
                </a:cubicBezTo>
                <a:cubicBezTo>
                  <a:pt x="532665" y="896754"/>
                  <a:pt x="520656" y="876077"/>
                  <a:pt x="519735" y="875084"/>
                </a:cubicBezTo>
                <a:cubicBezTo>
                  <a:pt x="518431" y="873680"/>
                  <a:pt x="513985" y="871378"/>
                  <a:pt x="513978" y="871378"/>
                </a:cubicBezTo>
                <a:lnTo>
                  <a:pt x="513853" y="869165"/>
                </a:lnTo>
                <a:cubicBezTo>
                  <a:pt x="513855" y="869165"/>
                  <a:pt x="519216" y="869992"/>
                  <a:pt x="522113" y="873458"/>
                </a:cubicBezTo>
                <a:cubicBezTo>
                  <a:pt x="524031" y="875749"/>
                  <a:pt x="534556" y="895041"/>
                  <a:pt x="543510" y="911049"/>
                </a:cubicBezTo>
                <a:cubicBezTo>
                  <a:pt x="545584" y="910357"/>
                  <a:pt x="547029" y="909134"/>
                  <a:pt x="546389" y="906457"/>
                </a:cubicBezTo>
                <a:cubicBezTo>
                  <a:pt x="543409" y="894194"/>
                  <a:pt x="529118" y="874044"/>
                  <a:pt x="529120" y="874044"/>
                </a:cubicBezTo>
                <a:lnTo>
                  <a:pt x="532749" y="838523"/>
                </a:lnTo>
                <a:cubicBezTo>
                  <a:pt x="532749" y="838523"/>
                  <a:pt x="535989" y="835616"/>
                  <a:pt x="538630" y="836453"/>
                </a:cubicBezTo>
                <a:cubicBezTo>
                  <a:pt x="541270" y="837292"/>
                  <a:pt x="543383" y="841930"/>
                  <a:pt x="543385" y="841930"/>
                </a:cubicBezTo>
                <a:cubicBezTo>
                  <a:pt x="543385" y="841930"/>
                  <a:pt x="537869" y="867759"/>
                  <a:pt x="540507" y="879522"/>
                </a:cubicBezTo>
                <a:cubicBezTo>
                  <a:pt x="542086" y="886559"/>
                  <a:pt x="539819" y="893481"/>
                  <a:pt x="571791" y="912234"/>
                </a:cubicBezTo>
                <a:cubicBezTo>
                  <a:pt x="584635" y="919770"/>
                  <a:pt x="600138" y="938013"/>
                  <a:pt x="612835" y="961820"/>
                </a:cubicBezTo>
                <a:cubicBezTo>
                  <a:pt x="618108" y="971706"/>
                  <a:pt x="621924" y="977635"/>
                  <a:pt x="626599" y="981505"/>
                </a:cubicBezTo>
                <a:cubicBezTo>
                  <a:pt x="627490" y="970607"/>
                  <a:pt x="628341" y="960066"/>
                  <a:pt x="628727" y="957969"/>
                </a:cubicBezTo>
                <a:cubicBezTo>
                  <a:pt x="629388" y="954331"/>
                  <a:pt x="638262" y="931554"/>
                  <a:pt x="638613" y="928068"/>
                </a:cubicBezTo>
                <a:cubicBezTo>
                  <a:pt x="638965" y="924593"/>
                  <a:pt x="632227" y="886328"/>
                  <a:pt x="632230" y="886328"/>
                </a:cubicBezTo>
                <a:lnTo>
                  <a:pt x="634984" y="885587"/>
                </a:lnTo>
                <a:cubicBezTo>
                  <a:pt x="634984" y="885587"/>
                  <a:pt x="641367" y="923910"/>
                  <a:pt x="642492" y="924671"/>
                </a:cubicBezTo>
                <a:cubicBezTo>
                  <a:pt x="643618" y="925422"/>
                  <a:pt x="644870" y="920820"/>
                  <a:pt x="644870" y="920820"/>
                </a:cubicBezTo>
                <a:lnTo>
                  <a:pt x="645370" y="923486"/>
                </a:lnTo>
                <a:cubicBezTo>
                  <a:pt x="645370" y="923486"/>
                  <a:pt x="635639" y="947774"/>
                  <a:pt x="632230" y="957680"/>
                </a:cubicBezTo>
                <a:cubicBezTo>
                  <a:pt x="630632" y="962329"/>
                  <a:pt x="629752" y="973418"/>
                  <a:pt x="629353" y="983729"/>
                </a:cubicBezTo>
                <a:cubicBezTo>
                  <a:pt x="631179" y="984788"/>
                  <a:pt x="633205" y="985703"/>
                  <a:pt x="635485" y="986242"/>
                </a:cubicBezTo>
                <a:cubicBezTo>
                  <a:pt x="640736" y="994722"/>
                  <a:pt x="650492" y="1006361"/>
                  <a:pt x="657634" y="1039235"/>
                </a:cubicBezTo>
                <a:cubicBezTo>
                  <a:pt x="658336" y="1042460"/>
                  <a:pt x="658986" y="1048485"/>
                  <a:pt x="659636" y="1053589"/>
                </a:cubicBezTo>
                <a:cubicBezTo>
                  <a:pt x="665376" y="1053790"/>
                  <a:pt x="671356" y="1054059"/>
                  <a:pt x="682409" y="1054473"/>
                </a:cubicBezTo>
                <a:cubicBezTo>
                  <a:pt x="697973" y="1055071"/>
                  <a:pt x="728463" y="1052702"/>
                  <a:pt x="728460" y="1052702"/>
                </a:cubicBezTo>
                <a:cubicBezTo>
                  <a:pt x="728459" y="1052702"/>
                  <a:pt x="752462" y="1051142"/>
                  <a:pt x="786897" y="1035086"/>
                </a:cubicBezTo>
                <a:cubicBezTo>
                  <a:pt x="787598" y="979878"/>
                  <a:pt x="787774" y="959470"/>
                  <a:pt x="788774" y="889294"/>
                </a:cubicBezTo>
                <a:cubicBezTo>
                  <a:pt x="785188" y="874583"/>
                  <a:pt x="773592" y="827240"/>
                  <a:pt x="773382" y="826384"/>
                </a:cubicBezTo>
                <a:cubicBezTo>
                  <a:pt x="763301" y="819106"/>
                  <a:pt x="750217" y="809913"/>
                  <a:pt x="740347" y="804773"/>
                </a:cubicBezTo>
                <a:cubicBezTo>
                  <a:pt x="724922" y="796735"/>
                  <a:pt x="678169" y="779398"/>
                  <a:pt x="654129" y="781833"/>
                </a:cubicBezTo>
                <a:cubicBezTo>
                  <a:pt x="630092" y="784268"/>
                  <a:pt x="603071" y="786271"/>
                  <a:pt x="583554" y="793376"/>
                </a:cubicBezTo>
                <a:cubicBezTo>
                  <a:pt x="564034" y="800489"/>
                  <a:pt x="518061" y="818144"/>
                  <a:pt x="505345" y="822534"/>
                </a:cubicBezTo>
                <a:cubicBezTo>
                  <a:pt x="487620" y="828666"/>
                  <a:pt x="462051" y="844001"/>
                  <a:pt x="462048" y="844001"/>
                </a:cubicBezTo>
                <a:lnTo>
                  <a:pt x="469305" y="829349"/>
                </a:lnTo>
                <a:lnTo>
                  <a:pt x="484697" y="822976"/>
                </a:lnTo>
                <a:cubicBezTo>
                  <a:pt x="484697" y="822976"/>
                  <a:pt x="468523" y="819415"/>
                  <a:pt x="459045" y="818241"/>
                </a:cubicBezTo>
                <a:cubicBezTo>
                  <a:pt x="449568" y="817075"/>
                  <a:pt x="438603" y="813004"/>
                  <a:pt x="429137" y="814688"/>
                </a:cubicBezTo>
                <a:cubicBezTo>
                  <a:pt x="425821" y="815285"/>
                  <a:pt x="408292" y="808931"/>
                  <a:pt x="398604" y="809508"/>
                </a:cubicBezTo>
                <a:cubicBezTo>
                  <a:pt x="388921" y="810087"/>
                  <a:pt x="380255" y="811156"/>
                  <a:pt x="370074" y="807738"/>
                </a:cubicBezTo>
                <a:cubicBezTo>
                  <a:pt x="359888" y="804310"/>
                  <a:pt x="342416" y="787157"/>
                  <a:pt x="342419" y="787157"/>
                </a:cubicBezTo>
                <a:cubicBezTo>
                  <a:pt x="342419" y="787157"/>
                  <a:pt x="365783" y="797255"/>
                  <a:pt x="371200" y="799296"/>
                </a:cubicBezTo>
                <a:cubicBezTo>
                  <a:pt x="376620" y="801346"/>
                  <a:pt x="385504" y="801490"/>
                  <a:pt x="393348" y="801664"/>
                </a:cubicBezTo>
                <a:cubicBezTo>
                  <a:pt x="401191" y="801837"/>
                  <a:pt x="431617" y="805399"/>
                  <a:pt x="443653" y="808624"/>
                </a:cubicBezTo>
                <a:cubicBezTo>
                  <a:pt x="455684" y="811848"/>
                  <a:pt x="475279" y="811742"/>
                  <a:pt x="483196" y="812031"/>
                </a:cubicBezTo>
                <a:cubicBezTo>
                  <a:pt x="491114" y="812310"/>
                  <a:pt x="502716" y="810847"/>
                  <a:pt x="502716" y="810847"/>
                </a:cubicBezTo>
                <a:cubicBezTo>
                  <a:pt x="502716" y="810847"/>
                  <a:pt x="483464" y="790419"/>
                  <a:pt x="472433" y="776058"/>
                </a:cubicBezTo>
                <a:cubicBezTo>
                  <a:pt x="461404" y="761704"/>
                  <a:pt x="453793" y="750596"/>
                  <a:pt x="453789" y="750605"/>
                </a:cubicBezTo>
                <a:cubicBezTo>
                  <a:pt x="453789" y="750605"/>
                  <a:pt x="429136" y="728117"/>
                  <a:pt x="418000" y="713148"/>
                </a:cubicBezTo>
                <a:cubicBezTo>
                  <a:pt x="406863" y="698189"/>
                  <a:pt x="389594" y="649797"/>
                  <a:pt x="389594" y="649806"/>
                </a:cubicBezTo>
                <a:cubicBezTo>
                  <a:pt x="389594" y="649806"/>
                  <a:pt x="414048" y="691017"/>
                  <a:pt x="418376" y="699383"/>
                </a:cubicBezTo>
                <a:cubicBezTo>
                  <a:pt x="422703" y="707757"/>
                  <a:pt x="454033" y="734914"/>
                  <a:pt x="454040" y="734914"/>
                </a:cubicBezTo>
                <a:cubicBezTo>
                  <a:pt x="454040" y="734914"/>
                  <a:pt x="464405" y="752414"/>
                  <a:pt x="471432" y="762445"/>
                </a:cubicBezTo>
                <a:cubicBezTo>
                  <a:pt x="478459" y="772467"/>
                  <a:pt x="489455" y="780053"/>
                  <a:pt x="489452" y="780053"/>
                </a:cubicBezTo>
                <a:cubicBezTo>
                  <a:pt x="489452" y="780053"/>
                  <a:pt x="497251" y="790497"/>
                  <a:pt x="502215" y="795156"/>
                </a:cubicBezTo>
                <a:cubicBezTo>
                  <a:pt x="507181" y="799806"/>
                  <a:pt x="512605" y="806553"/>
                  <a:pt x="512602" y="806553"/>
                </a:cubicBezTo>
                <a:cubicBezTo>
                  <a:pt x="512602" y="806553"/>
                  <a:pt x="531980" y="798728"/>
                  <a:pt x="542259" y="794414"/>
                </a:cubicBezTo>
                <a:cubicBezTo>
                  <a:pt x="552537" y="790102"/>
                  <a:pt x="577468" y="778261"/>
                  <a:pt x="580800" y="772803"/>
                </a:cubicBezTo>
                <a:cubicBezTo>
                  <a:pt x="584139" y="767345"/>
                  <a:pt x="555066" y="755312"/>
                  <a:pt x="540633" y="746601"/>
                </a:cubicBezTo>
                <a:cubicBezTo>
                  <a:pt x="526204" y="737897"/>
                  <a:pt x="489520" y="712850"/>
                  <a:pt x="482569" y="706343"/>
                </a:cubicBezTo>
                <a:cubicBezTo>
                  <a:pt x="475620" y="699835"/>
                  <a:pt x="460326" y="689582"/>
                  <a:pt x="462548" y="686214"/>
                </a:cubicBezTo>
                <a:cubicBezTo>
                  <a:pt x="464768" y="682845"/>
                  <a:pt x="487827" y="699681"/>
                  <a:pt x="487825" y="699681"/>
                </a:cubicBezTo>
                <a:cubicBezTo>
                  <a:pt x="487825" y="699681"/>
                  <a:pt x="522121" y="723911"/>
                  <a:pt x="534375" y="731805"/>
                </a:cubicBezTo>
                <a:cubicBezTo>
                  <a:pt x="546630" y="739689"/>
                  <a:pt x="573896" y="752530"/>
                  <a:pt x="593564" y="754889"/>
                </a:cubicBezTo>
                <a:cubicBezTo>
                  <a:pt x="613236" y="757257"/>
                  <a:pt x="635152" y="761955"/>
                  <a:pt x="643994" y="756227"/>
                </a:cubicBezTo>
                <a:cubicBezTo>
                  <a:pt x="652832" y="750490"/>
                  <a:pt x="639366" y="726914"/>
                  <a:pt x="639363" y="726914"/>
                </a:cubicBezTo>
                <a:cubicBezTo>
                  <a:pt x="639363" y="726914"/>
                  <a:pt x="629943" y="707593"/>
                  <a:pt x="624348" y="694800"/>
                </a:cubicBezTo>
                <a:cubicBezTo>
                  <a:pt x="614405" y="672063"/>
                  <a:pt x="597037" y="635492"/>
                  <a:pt x="589434" y="624642"/>
                </a:cubicBezTo>
                <a:cubicBezTo>
                  <a:pt x="581612" y="613466"/>
                  <a:pt x="544263" y="582006"/>
                  <a:pt x="544262" y="582006"/>
                </a:cubicBezTo>
                <a:lnTo>
                  <a:pt x="557025" y="576828"/>
                </a:lnTo>
                <a:cubicBezTo>
                  <a:pt x="557025" y="576828"/>
                  <a:pt x="565210" y="583720"/>
                  <a:pt x="577046" y="592076"/>
                </a:cubicBezTo>
                <a:cubicBezTo>
                  <a:pt x="588370" y="600066"/>
                  <a:pt x="601451" y="602877"/>
                  <a:pt x="601448" y="602877"/>
                </a:cubicBezTo>
                <a:cubicBezTo>
                  <a:pt x="601448" y="602877"/>
                  <a:pt x="614108" y="626635"/>
                  <a:pt x="622095" y="644175"/>
                </a:cubicBezTo>
                <a:cubicBezTo>
                  <a:pt x="630077" y="661714"/>
                  <a:pt x="647619" y="699835"/>
                  <a:pt x="647622" y="699835"/>
                </a:cubicBezTo>
                <a:cubicBezTo>
                  <a:pt x="647622" y="699835"/>
                  <a:pt x="661531" y="715978"/>
                  <a:pt x="672650" y="726770"/>
                </a:cubicBezTo>
                <a:cubicBezTo>
                  <a:pt x="683766" y="737561"/>
                  <a:pt x="691043" y="752520"/>
                  <a:pt x="691043" y="752520"/>
                </a:cubicBezTo>
                <a:cubicBezTo>
                  <a:pt x="691043" y="752520"/>
                  <a:pt x="705590" y="759759"/>
                  <a:pt x="720702" y="767182"/>
                </a:cubicBezTo>
                <a:cubicBezTo>
                  <a:pt x="734061" y="773737"/>
                  <a:pt x="753496" y="781621"/>
                  <a:pt x="758742" y="783758"/>
                </a:cubicBezTo>
                <a:lnTo>
                  <a:pt x="712692" y="658825"/>
                </a:lnTo>
                <a:lnTo>
                  <a:pt x="700806" y="653503"/>
                </a:lnTo>
                <a:lnTo>
                  <a:pt x="699553" y="641509"/>
                </a:lnTo>
                <a:lnTo>
                  <a:pt x="706561" y="642249"/>
                </a:lnTo>
                <a:cubicBezTo>
                  <a:pt x="706561" y="642249"/>
                  <a:pt x="679540" y="587320"/>
                  <a:pt x="657884" y="534500"/>
                </a:cubicBezTo>
                <a:cubicBezTo>
                  <a:pt x="641218" y="522534"/>
                  <a:pt x="602722" y="500076"/>
                  <a:pt x="580299" y="497939"/>
                </a:cubicBezTo>
                <a:cubicBezTo>
                  <a:pt x="556253" y="495639"/>
                  <a:pt x="529345" y="492221"/>
                  <a:pt x="509099" y="495417"/>
                </a:cubicBezTo>
                <a:cubicBezTo>
                  <a:pt x="488854" y="498613"/>
                  <a:pt x="441039" y="507036"/>
                  <a:pt x="427887" y="508894"/>
                </a:cubicBezTo>
                <a:cubicBezTo>
                  <a:pt x="409549" y="511463"/>
                  <a:pt x="382218" y="521621"/>
                  <a:pt x="382213" y="521621"/>
                </a:cubicBezTo>
                <a:lnTo>
                  <a:pt x="391346" y="508596"/>
                </a:lnTo>
                <a:lnTo>
                  <a:pt x="407490" y="505341"/>
                </a:lnTo>
                <a:cubicBezTo>
                  <a:pt x="407488" y="505341"/>
                  <a:pt x="392140" y="498575"/>
                  <a:pt x="382963" y="495570"/>
                </a:cubicBezTo>
                <a:cubicBezTo>
                  <a:pt x="373779" y="492568"/>
                  <a:pt x="363503" y="486426"/>
                  <a:pt x="353932" y="486242"/>
                </a:cubicBezTo>
                <a:cubicBezTo>
                  <a:pt x="350578" y="486185"/>
                  <a:pt x="334160" y="476462"/>
                  <a:pt x="324524" y="475143"/>
                </a:cubicBezTo>
                <a:cubicBezTo>
                  <a:pt x="314893" y="473815"/>
                  <a:pt x="306182" y="473257"/>
                  <a:pt x="296619" y="467886"/>
                </a:cubicBezTo>
                <a:cubicBezTo>
                  <a:pt x="287053" y="462522"/>
                  <a:pt x="272095" y="442135"/>
                  <a:pt x="272094" y="442135"/>
                </a:cubicBezTo>
                <a:cubicBezTo>
                  <a:pt x="272092" y="442135"/>
                  <a:pt x="293683" y="456669"/>
                  <a:pt x="298746" y="459751"/>
                </a:cubicBezTo>
                <a:cubicBezTo>
                  <a:pt x="303805" y="462822"/>
                  <a:pt x="312682" y="464709"/>
                  <a:pt x="320394" y="466413"/>
                </a:cubicBezTo>
                <a:cubicBezTo>
                  <a:pt x="328107" y="468115"/>
                  <a:pt x="357529" y="477597"/>
                  <a:pt x="368948" y="483133"/>
                </a:cubicBezTo>
                <a:cubicBezTo>
                  <a:pt x="380364" y="488668"/>
                  <a:pt x="399844" y="492558"/>
                  <a:pt x="407615" y="494386"/>
                </a:cubicBezTo>
                <a:cubicBezTo>
                  <a:pt x="415385" y="496206"/>
                  <a:pt x="426889" y="496899"/>
                  <a:pt x="426885" y="496899"/>
                </a:cubicBezTo>
                <a:cubicBezTo>
                  <a:pt x="426885" y="496899"/>
                  <a:pt x="410852" y="472959"/>
                  <a:pt x="401984" y="456641"/>
                </a:cubicBezTo>
                <a:cubicBezTo>
                  <a:pt x="393111" y="440324"/>
                  <a:pt x="387218" y="427926"/>
                  <a:pt x="387216" y="427926"/>
                </a:cubicBezTo>
                <a:cubicBezTo>
                  <a:pt x="387216" y="427926"/>
                  <a:pt x="365949" y="400894"/>
                  <a:pt x="357060" y="383961"/>
                </a:cubicBezTo>
                <a:cubicBezTo>
                  <a:pt x="348169" y="367028"/>
                  <a:pt x="337917" y="315874"/>
                  <a:pt x="337914" y="315874"/>
                </a:cubicBezTo>
                <a:cubicBezTo>
                  <a:pt x="337914" y="315874"/>
                  <a:pt x="356213" y="361397"/>
                  <a:pt x="359311" y="370494"/>
                </a:cubicBezTo>
                <a:cubicBezTo>
                  <a:pt x="362412" y="379592"/>
                  <a:pt x="389468" y="412534"/>
                  <a:pt x="389469" y="412534"/>
                </a:cubicBezTo>
                <a:cubicBezTo>
                  <a:pt x="389469" y="412534"/>
                  <a:pt x="397336" y="431911"/>
                  <a:pt x="402859" y="443173"/>
                </a:cubicBezTo>
                <a:cubicBezTo>
                  <a:pt x="408387" y="454437"/>
                  <a:pt x="418248" y="463891"/>
                  <a:pt x="418251" y="463891"/>
                </a:cubicBezTo>
                <a:cubicBezTo>
                  <a:pt x="418251" y="463891"/>
                  <a:pt x="424397" y="475654"/>
                  <a:pt x="428637" y="481209"/>
                </a:cubicBezTo>
                <a:cubicBezTo>
                  <a:pt x="432884" y="486772"/>
                  <a:pt x="437400" y="494686"/>
                  <a:pt x="437395" y="494675"/>
                </a:cubicBezTo>
                <a:cubicBezTo>
                  <a:pt x="437397" y="494686"/>
                  <a:pt x="457445" y="490710"/>
                  <a:pt x="468180" y="488466"/>
                </a:cubicBezTo>
                <a:cubicBezTo>
                  <a:pt x="478918" y="486214"/>
                  <a:pt x="505295" y="479283"/>
                  <a:pt x="509349" y="474547"/>
                </a:cubicBezTo>
                <a:cubicBezTo>
                  <a:pt x="513403" y="469820"/>
                  <a:pt x="486324" y="452357"/>
                  <a:pt x="473310" y="440951"/>
                </a:cubicBezTo>
                <a:cubicBezTo>
                  <a:pt x="460297" y="429543"/>
                  <a:pt x="427573" y="397669"/>
                  <a:pt x="421629" y="389882"/>
                </a:cubicBezTo>
                <a:cubicBezTo>
                  <a:pt x="415684" y="382103"/>
                  <a:pt x="402198" y="368945"/>
                  <a:pt x="404861" y="366056"/>
                </a:cubicBezTo>
                <a:cubicBezTo>
                  <a:pt x="407523" y="363158"/>
                  <a:pt x="427769" y="384405"/>
                  <a:pt x="427761" y="384405"/>
                </a:cubicBezTo>
                <a:cubicBezTo>
                  <a:pt x="427760" y="384405"/>
                  <a:pt x="458330" y="414940"/>
                  <a:pt x="469305" y="425115"/>
                </a:cubicBezTo>
                <a:cubicBezTo>
                  <a:pt x="480288" y="435289"/>
                  <a:pt x="505167" y="453281"/>
                  <a:pt x="524239" y="459452"/>
                </a:cubicBezTo>
                <a:cubicBezTo>
                  <a:pt x="543310" y="465633"/>
                  <a:pt x="564395" y="474623"/>
                  <a:pt x="573918" y="470706"/>
                </a:cubicBezTo>
                <a:cubicBezTo>
                  <a:pt x="583437" y="466777"/>
                  <a:pt x="573421" y="440806"/>
                  <a:pt x="573417" y="440806"/>
                </a:cubicBezTo>
                <a:cubicBezTo>
                  <a:pt x="573416" y="440806"/>
                  <a:pt x="566884" y="420032"/>
                  <a:pt x="563156" y="406314"/>
                </a:cubicBezTo>
                <a:cubicBezTo>
                  <a:pt x="556529" y="381949"/>
                  <a:pt x="544485" y="342424"/>
                  <a:pt x="538505" y="330235"/>
                </a:cubicBezTo>
                <a:cubicBezTo>
                  <a:pt x="532351" y="317692"/>
                  <a:pt x="499836" y="279313"/>
                  <a:pt x="499839" y="279313"/>
                </a:cubicBezTo>
                <a:lnTo>
                  <a:pt x="513227" y="276800"/>
                </a:lnTo>
                <a:cubicBezTo>
                  <a:pt x="513227" y="276800"/>
                  <a:pt x="520237" y="285194"/>
                  <a:pt x="530746" y="295745"/>
                </a:cubicBezTo>
                <a:cubicBezTo>
                  <a:pt x="540794" y="305842"/>
                  <a:pt x="553392" y="311137"/>
                  <a:pt x="553396" y="311137"/>
                </a:cubicBezTo>
                <a:cubicBezTo>
                  <a:pt x="553396" y="311137"/>
                  <a:pt x="562615" y="336984"/>
                  <a:pt x="568037" y="355842"/>
                </a:cubicBezTo>
                <a:cubicBezTo>
                  <a:pt x="573457" y="374701"/>
                  <a:pt x="585431" y="415787"/>
                  <a:pt x="585431" y="415787"/>
                </a:cubicBezTo>
                <a:cubicBezTo>
                  <a:pt x="585431" y="415787"/>
                  <a:pt x="596873" y="434500"/>
                  <a:pt x="606328" y="447313"/>
                </a:cubicBezTo>
                <a:cubicBezTo>
                  <a:pt x="615786" y="460136"/>
                  <a:pt x="620846" y="476183"/>
                  <a:pt x="620844" y="476183"/>
                </a:cubicBezTo>
                <a:cubicBezTo>
                  <a:pt x="620843" y="476174"/>
                  <a:pt x="631723" y="484327"/>
                  <a:pt x="641490" y="491575"/>
                </a:cubicBezTo>
                <a:cubicBezTo>
                  <a:pt x="637099" y="478358"/>
                  <a:pt x="633581" y="466113"/>
                  <a:pt x="632355" y="457085"/>
                </a:cubicBezTo>
                <a:cubicBezTo>
                  <a:pt x="625077" y="403224"/>
                  <a:pt x="653173" y="0"/>
                  <a:pt x="653176"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8" name="Google Shape;158;p3"/>
          <p:cNvSpPr txBox="1"/>
          <p:nvPr>
            <p:ph idx="1" type="subTitle"/>
          </p:nvPr>
        </p:nvSpPr>
        <p:spPr>
          <a:xfrm>
            <a:off x="733350" y="5212900"/>
            <a:ext cx="10725300" cy="586500"/>
          </a:xfrm>
          <a:prstGeom prst="rect">
            <a:avLst/>
          </a:prstGeom>
        </p:spPr>
        <p:txBody>
          <a:bodyPr anchorCtr="0" anchor="ctr" bIns="121900" lIns="121900" spcFirstLastPara="1" rIns="121900" wrap="square" tIns="121900">
            <a:noAutofit/>
          </a:bodyPr>
          <a:lstStyle>
            <a:lvl1pPr lvl="0" rtl="0" algn="ctr">
              <a:lnSpc>
                <a:spcPct val="100000"/>
              </a:lnSpc>
              <a:spcBef>
                <a:spcPts val="0"/>
              </a:spcBef>
              <a:spcAft>
                <a:spcPts val="0"/>
              </a:spcAft>
              <a:buSzPts val="1900"/>
              <a:buNone/>
              <a:defRPr/>
            </a:lvl1pPr>
            <a:lvl2pPr lvl="1" rtl="0">
              <a:spcBef>
                <a:spcPts val="0"/>
              </a:spcBef>
              <a:spcAft>
                <a:spcPts val="0"/>
              </a:spcAft>
              <a:buSzPts val="1900"/>
              <a:buNone/>
              <a:defRPr/>
            </a:lvl2pPr>
            <a:lvl3pPr lvl="2" rtl="0">
              <a:spcBef>
                <a:spcPts val="2100"/>
              </a:spcBef>
              <a:spcAft>
                <a:spcPts val="0"/>
              </a:spcAft>
              <a:buSzPts val="1900"/>
              <a:buNone/>
              <a:defRPr/>
            </a:lvl3pPr>
            <a:lvl4pPr lvl="3" rtl="0">
              <a:spcBef>
                <a:spcPts val="2100"/>
              </a:spcBef>
              <a:spcAft>
                <a:spcPts val="0"/>
              </a:spcAft>
              <a:buSzPts val="1900"/>
              <a:buNone/>
              <a:defRPr/>
            </a:lvl4pPr>
            <a:lvl5pPr lvl="4" rtl="0">
              <a:spcBef>
                <a:spcPts val="2100"/>
              </a:spcBef>
              <a:spcAft>
                <a:spcPts val="0"/>
              </a:spcAft>
              <a:buSzPts val="1900"/>
              <a:buNone/>
              <a:defRPr/>
            </a:lvl5pPr>
            <a:lvl6pPr lvl="5" rtl="0">
              <a:spcBef>
                <a:spcPts val="2100"/>
              </a:spcBef>
              <a:spcAft>
                <a:spcPts val="0"/>
              </a:spcAft>
              <a:buSzPts val="1900"/>
              <a:buNone/>
              <a:defRPr/>
            </a:lvl6pPr>
            <a:lvl7pPr lvl="6" rtl="0">
              <a:spcBef>
                <a:spcPts val="2100"/>
              </a:spcBef>
              <a:spcAft>
                <a:spcPts val="0"/>
              </a:spcAft>
              <a:buSzPts val="1900"/>
              <a:buNone/>
              <a:defRPr/>
            </a:lvl7pPr>
            <a:lvl8pPr lvl="7" rtl="0">
              <a:spcBef>
                <a:spcPts val="2100"/>
              </a:spcBef>
              <a:spcAft>
                <a:spcPts val="0"/>
              </a:spcAft>
              <a:buSzPts val="1900"/>
              <a:buNone/>
              <a:defRPr/>
            </a:lvl8pPr>
            <a:lvl9pPr lvl="8" rtl="0">
              <a:spcBef>
                <a:spcPts val="2100"/>
              </a:spcBef>
              <a:spcAft>
                <a:spcPts val="2100"/>
              </a:spcAft>
              <a:buSzPts val="1900"/>
              <a:buNone/>
              <a:defRPr/>
            </a:lvl9pPr>
          </a:lstStyle>
          <a:p/>
        </p:txBody>
      </p:sp>
      <p:grpSp>
        <p:nvGrpSpPr>
          <p:cNvPr id="159" name="Google Shape;159;p3"/>
          <p:cNvGrpSpPr/>
          <p:nvPr/>
        </p:nvGrpSpPr>
        <p:grpSpPr>
          <a:xfrm>
            <a:off x="8366675" y="4041562"/>
            <a:ext cx="3552722" cy="3080964"/>
            <a:chOff x="5258534" y="2563009"/>
            <a:chExt cx="2241041" cy="1943458"/>
          </a:xfrm>
        </p:grpSpPr>
        <p:sp>
          <p:nvSpPr>
            <p:cNvPr id="160" name="Google Shape;160;p3"/>
            <p:cNvSpPr/>
            <p:nvPr/>
          </p:nvSpPr>
          <p:spPr>
            <a:xfrm>
              <a:off x="5810020" y="2563009"/>
              <a:ext cx="1446122" cy="1877199"/>
            </a:xfrm>
            <a:custGeom>
              <a:rect b="b" l="l" r="r" t="t"/>
              <a:pathLst>
                <a:path extrusionOk="0" h="1877199" w="1446122">
                  <a:moveTo>
                    <a:pt x="1442418" y="0"/>
                  </a:moveTo>
                  <a:cubicBezTo>
                    <a:pt x="1467981" y="73358"/>
                    <a:pt x="1353703" y="305109"/>
                    <a:pt x="1330082" y="377101"/>
                  </a:cubicBezTo>
                  <a:cubicBezTo>
                    <a:pt x="1308223" y="443652"/>
                    <a:pt x="1273793" y="505455"/>
                    <a:pt x="1249930" y="571508"/>
                  </a:cubicBezTo>
                  <a:cubicBezTo>
                    <a:pt x="1148888" y="850914"/>
                    <a:pt x="1024591" y="1149277"/>
                    <a:pt x="801195" y="1353388"/>
                  </a:cubicBezTo>
                  <a:cubicBezTo>
                    <a:pt x="683151" y="1461266"/>
                    <a:pt x="547803" y="1553302"/>
                    <a:pt x="406867" y="1630425"/>
                  </a:cubicBezTo>
                  <a:cubicBezTo>
                    <a:pt x="367519" y="1651963"/>
                    <a:pt x="322099" y="1681838"/>
                    <a:pt x="280201" y="1696429"/>
                  </a:cubicBezTo>
                  <a:cubicBezTo>
                    <a:pt x="275829" y="1697960"/>
                    <a:pt x="2028" y="1882882"/>
                    <a:pt x="0" y="1877065"/>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1" name="Google Shape;161;p3"/>
            <p:cNvSpPr/>
            <p:nvPr/>
          </p:nvSpPr>
          <p:spPr>
            <a:xfrm>
              <a:off x="6814276" y="3833414"/>
              <a:ext cx="63588" cy="522882"/>
            </a:xfrm>
            <a:custGeom>
              <a:rect b="b" l="l" r="r" t="t"/>
              <a:pathLst>
                <a:path extrusionOk="0" h="522882" w="63588">
                  <a:moveTo>
                    <a:pt x="2969" y="0"/>
                  </a:moveTo>
                  <a:cubicBezTo>
                    <a:pt x="-9176" y="19656"/>
                    <a:pt x="19606" y="100677"/>
                    <a:pt x="23614" y="126301"/>
                  </a:cubicBezTo>
                  <a:cubicBezTo>
                    <a:pt x="40373" y="233142"/>
                    <a:pt x="71463" y="414931"/>
                    <a:pt x="61748" y="522882"/>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2" name="Google Shape;162;p3"/>
            <p:cNvSpPr/>
            <p:nvPr/>
          </p:nvSpPr>
          <p:spPr>
            <a:xfrm>
              <a:off x="6305420" y="2881957"/>
              <a:ext cx="1194155" cy="1624510"/>
            </a:xfrm>
            <a:custGeom>
              <a:rect b="b" l="l" r="r" t="t"/>
              <a:pathLst>
                <a:path extrusionOk="0" h="1624510" w="1194155">
                  <a:moveTo>
                    <a:pt x="1194156" y="0"/>
                  </a:moveTo>
                  <a:cubicBezTo>
                    <a:pt x="1163006" y="123442"/>
                    <a:pt x="742993" y="520514"/>
                    <a:pt x="676077" y="625247"/>
                  </a:cubicBezTo>
                  <a:cubicBezTo>
                    <a:pt x="549533" y="823103"/>
                    <a:pt x="408355" y="1010345"/>
                    <a:pt x="282599" y="1207042"/>
                  </a:cubicBezTo>
                  <a:cubicBezTo>
                    <a:pt x="230925" y="1287832"/>
                    <a:pt x="80456" y="1569812"/>
                    <a:pt x="0" y="1624511"/>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3" name="Google Shape;163;p3"/>
            <p:cNvSpPr/>
            <p:nvPr/>
          </p:nvSpPr>
          <p:spPr>
            <a:xfrm>
              <a:off x="6804857" y="3783379"/>
              <a:ext cx="482860" cy="438126"/>
            </a:xfrm>
            <a:custGeom>
              <a:rect b="b" l="l" r="r" t="t"/>
              <a:pathLst>
                <a:path extrusionOk="0" h="438126" w="482860">
                  <a:moveTo>
                    <a:pt x="0" y="0"/>
                  </a:moveTo>
                  <a:cubicBezTo>
                    <a:pt x="167592" y="133619"/>
                    <a:pt x="341985" y="276776"/>
                    <a:pt x="482860" y="438126"/>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4" name="Google Shape;164;p3"/>
            <p:cNvSpPr/>
            <p:nvPr/>
          </p:nvSpPr>
          <p:spPr>
            <a:xfrm>
              <a:off x="6800303" y="3780033"/>
              <a:ext cx="699272" cy="65883"/>
            </a:xfrm>
            <a:custGeom>
              <a:rect b="b" l="l" r="r" t="t"/>
              <a:pathLst>
                <a:path extrusionOk="0" h="65883" w="699272">
                  <a:moveTo>
                    <a:pt x="0" y="595"/>
                  </a:moveTo>
                  <a:cubicBezTo>
                    <a:pt x="2125" y="-2884"/>
                    <a:pt x="149800" y="10019"/>
                    <a:pt x="160366" y="10129"/>
                  </a:cubicBezTo>
                  <a:cubicBezTo>
                    <a:pt x="245863" y="11057"/>
                    <a:pt x="332452" y="19911"/>
                    <a:pt x="417281" y="30750"/>
                  </a:cubicBezTo>
                  <a:cubicBezTo>
                    <a:pt x="509638" y="42542"/>
                    <a:pt x="608433" y="44673"/>
                    <a:pt x="699273" y="65884"/>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5" name="Google Shape;165;p3"/>
            <p:cNvSpPr/>
            <p:nvPr/>
          </p:nvSpPr>
          <p:spPr>
            <a:xfrm>
              <a:off x="5258534" y="3812350"/>
              <a:ext cx="1453904" cy="467827"/>
            </a:xfrm>
            <a:custGeom>
              <a:rect b="b" l="l" r="r" t="t"/>
              <a:pathLst>
                <a:path extrusionOk="0" h="467827" w="1453904">
                  <a:moveTo>
                    <a:pt x="1453904" y="0"/>
                  </a:moveTo>
                  <a:cubicBezTo>
                    <a:pt x="1387657" y="19449"/>
                    <a:pt x="1326632" y="62185"/>
                    <a:pt x="1261963" y="87530"/>
                  </a:cubicBezTo>
                  <a:cubicBezTo>
                    <a:pt x="1041664" y="173847"/>
                    <a:pt x="805146" y="244745"/>
                    <a:pt x="576832" y="307757"/>
                  </a:cubicBezTo>
                  <a:cubicBezTo>
                    <a:pt x="480108" y="334444"/>
                    <a:pt x="384738" y="368946"/>
                    <a:pt x="286430" y="389756"/>
                  </a:cubicBezTo>
                  <a:cubicBezTo>
                    <a:pt x="252188" y="397006"/>
                    <a:pt x="-6517" y="469738"/>
                    <a:pt x="126" y="467789"/>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6" name="Google Shape;166;p3"/>
            <p:cNvSpPr/>
            <p:nvPr/>
          </p:nvSpPr>
          <p:spPr>
            <a:xfrm>
              <a:off x="6651291" y="3608968"/>
              <a:ext cx="198816" cy="227342"/>
            </a:xfrm>
            <a:custGeom>
              <a:rect b="b" l="l" r="r" t="t"/>
              <a:pathLst>
                <a:path extrusionOk="0" h="227342" w="198816">
                  <a:moveTo>
                    <a:pt x="198743" y="6"/>
                  </a:moveTo>
                  <a:cubicBezTo>
                    <a:pt x="200078" y="-298"/>
                    <a:pt x="182955" y="11646"/>
                    <a:pt x="176337" y="19504"/>
                  </a:cubicBezTo>
                  <a:cubicBezTo>
                    <a:pt x="160731" y="38072"/>
                    <a:pt x="144458" y="56094"/>
                    <a:pt x="129641" y="75307"/>
                  </a:cubicBezTo>
                  <a:cubicBezTo>
                    <a:pt x="100252" y="113519"/>
                    <a:pt x="64791" y="148574"/>
                    <a:pt x="33154" y="185189"/>
                  </a:cubicBezTo>
                  <a:cubicBezTo>
                    <a:pt x="23256" y="196611"/>
                    <a:pt x="13602" y="220481"/>
                    <a:pt x="0" y="227342"/>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7" name="Google Shape;167;p3"/>
            <p:cNvSpPr/>
            <p:nvPr/>
          </p:nvSpPr>
          <p:spPr>
            <a:xfrm>
              <a:off x="6595428" y="3516724"/>
              <a:ext cx="299913" cy="348617"/>
            </a:xfrm>
            <a:custGeom>
              <a:rect b="b" l="l" r="r" t="t"/>
              <a:pathLst>
                <a:path extrusionOk="0" h="348617" w="299913">
                  <a:moveTo>
                    <a:pt x="299905" y="7"/>
                  </a:moveTo>
                  <a:cubicBezTo>
                    <a:pt x="300148" y="-315"/>
                    <a:pt x="294804" y="10894"/>
                    <a:pt x="292740" y="13997"/>
                  </a:cubicBezTo>
                  <a:cubicBezTo>
                    <a:pt x="286425" y="23524"/>
                    <a:pt x="277742" y="31625"/>
                    <a:pt x="270576" y="40478"/>
                  </a:cubicBezTo>
                  <a:cubicBezTo>
                    <a:pt x="249749" y="66187"/>
                    <a:pt x="229832" y="91393"/>
                    <a:pt x="206515" y="114892"/>
                  </a:cubicBezTo>
                  <a:cubicBezTo>
                    <a:pt x="160063" y="161630"/>
                    <a:pt x="108449" y="210074"/>
                    <a:pt x="69102" y="262884"/>
                  </a:cubicBezTo>
                  <a:cubicBezTo>
                    <a:pt x="52221" y="285582"/>
                    <a:pt x="26353" y="335325"/>
                    <a:pt x="0" y="348617"/>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8" name="Google Shape;168;p3"/>
            <p:cNvSpPr/>
            <p:nvPr/>
          </p:nvSpPr>
          <p:spPr>
            <a:xfrm>
              <a:off x="6989148" y="3326664"/>
              <a:ext cx="104198" cy="34280"/>
            </a:xfrm>
            <a:custGeom>
              <a:rect b="b" l="l" r="r" t="t"/>
              <a:pathLst>
                <a:path extrusionOk="0" h="34280" w="104198">
                  <a:moveTo>
                    <a:pt x="0" y="32"/>
                  </a:moveTo>
                  <a:cubicBezTo>
                    <a:pt x="0" y="-630"/>
                    <a:pt x="3522" y="9147"/>
                    <a:pt x="5040" y="11837"/>
                  </a:cubicBezTo>
                  <a:cubicBezTo>
                    <a:pt x="10019" y="20435"/>
                    <a:pt x="18399" y="24764"/>
                    <a:pt x="27507" y="28329"/>
                  </a:cubicBezTo>
                  <a:cubicBezTo>
                    <a:pt x="57018" y="39908"/>
                    <a:pt x="80153" y="33320"/>
                    <a:pt x="104199" y="19475"/>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9" name="Google Shape;169;p3"/>
            <p:cNvSpPr/>
            <p:nvPr/>
          </p:nvSpPr>
          <p:spPr>
            <a:xfrm>
              <a:off x="6976336" y="3356456"/>
              <a:ext cx="91385" cy="38661"/>
            </a:xfrm>
            <a:custGeom>
              <a:rect b="b" l="l" r="r" t="t"/>
              <a:pathLst>
                <a:path extrusionOk="0" h="38661" w="91385">
                  <a:moveTo>
                    <a:pt x="0" y="0"/>
                  </a:moveTo>
                  <a:cubicBezTo>
                    <a:pt x="13905" y="24186"/>
                    <a:pt x="65518" y="56168"/>
                    <a:pt x="91386" y="27076"/>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0" name="Google Shape;170;p3"/>
            <p:cNvSpPr/>
            <p:nvPr/>
          </p:nvSpPr>
          <p:spPr>
            <a:xfrm>
              <a:off x="7079614" y="3355776"/>
              <a:ext cx="142706" cy="454225"/>
            </a:xfrm>
            <a:custGeom>
              <a:rect b="b" l="l" r="r" t="t"/>
              <a:pathLst>
                <a:path extrusionOk="0" h="454225" w="142706">
                  <a:moveTo>
                    <a:pt x="6082" y="0"/>
                  </a:moveTo>
                  <a:cubicBezTo>
                    <a:pt x="-14564" y="107818"/>
                    <a:pt x="19987" y="220888"/>
                    <a:pt x="70021" y="315754"/>
                  </a:cubicBezTo>
                  <a:cubicBezTo>
                    <a:pt x="85749" y="345550"/>
                    <a:pt x="103115" y="375759"/>
                    <a:pt x="115684" y="407031"/>
                  </a:cubicBezTo>
                  <a:cubicBezTo>
                    <a:pt x="117203" y="410850"/>
                    <a:pt x="141067" y="456307"/>
                    <a:pt x="142706" y="454151"/>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1" name="Google Shape;171;p3"/>
            <p:cNvSpPr/>
            <p:nvPr/>
          </p:nvSpPr>
          <p:spPr>
            <a:xfrm>
              <a:off x="7049765" y="3399872"/>
              <a:ext cx="121670" cy="405257"/>
            </a:xfrm>
            <a:custGeom>
              <a:rect b="b" l="l" r="r" t="t"/>
              <a:pathLst>
                <a:path extrusionOk="0" h="405257" w="121670">
                  <a:moveTo>
                    <a:pt x="7210" y="0"/>
                  </a:moveTo>
                  <a:cubicBezTo>
                    <a:pt x="-9429" y="21732"/>
                    <a:pt x="7817" y="71980"/>
                    <a:pt x="8728" y="97708"/>
                  </a:cubicBezTo>
                  <a:cubicBezTo>
                    <a:pt x="11703" y="176695"/>
                    <a:pt x="46679" y="264371"/>
                    <a:pt x="81047" y="334790"/>
                  </a:cubicBezTo>
                  <a:cubicBezTo>
                    <a:pt x="92280" y="357901"/>
                    <a:pt x="100478" y="389063"/>
                    <a:pt x="121670" y="405258"/>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2" name="Google Shape;172;p3"/>
            <p:cNvSpPr/>
            <p:nvPr/>
          </p:nvSpPr>
          <p:spPr>
            <a:xfrm>
              <a:off x="7015296" y="3453866"/>
              <a:ext cx="95931" cy="344297"/>
            </a:xfrm>
            <a:custGeom>
              <a:rect b="b" l="l" r="r" t="t"/>
              <a:pathLst>
                <a:path extrusionOk="0" h="344297" w="95931">
                  <a:moveTo>
                    <a:pt x="3363" y="0"/>
                  </a:moveTo>
                  <a:cubicBezTo>
                    <a:pt x="-10604" y="72799"/>
                    <a:pt x="21883" y="171843"/>
                    <a:pt x="46718" y="239651"/>
                  </a:cubicBezTo>
                  <a:cubicBezTo>
                    <a:pt x="55766" y="264358"/>
                    <a:pt x="67242" y="288331"/>
                    <a:pt x="76046" y="312469"/>
                  </a:cubicBezTo>
                  <a:cubicBezTo>
                    <a:pt x="79083" y="320757"/>
                    <a:pt x="85944" y="328068"/>
                    <a:pt x="90074" y="335895"/>
                  </a:cubicBezTo>
                  <a:cubicBezTo>
                    <a:pt x="91105" y="337929"/>
                    <a:pt x="96935" y="346509"/>
                    <a:pt x="95781" y="343759"/>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3" name="Google Shape;173;p3"/>
            <p:cNvSpPr/>
            <p:nvPr/>
          </p:nvSpPr>
          <p:spPr>
            <a:xfrm>
              <a:off x="6939781" y="3575850"/>
              <a:ext cx="85678" cy="216645"/>
            </a:xfrm>
            <a:custGeom>
              <a:rect b="b" l="l" r="r" t="t"/>
              <a:pathLst>
                <a:path extrusionOk="0" h="216645" w="85678">
                  <a:moveTo>
                    <a:pt x="0" y="0"/>
                  </a:moveTo>
                  <a:cubicBezTo>
                    <a:pt x="1700" y="322"/>
                    <a:pt x="729" y="5951"/>
                    <a:pt x="789" y="7809"/>
                  </a:cubicBezTo>
                  <a:cubicBezTo>
                    <a:pt x="1214" y="23639"/>
                    <a:pt x="2975" y="42098"/>
                    <a:pt x="8501" y="57085"/>
                  </a:cubicBezTo>
                  <a:cubicBezTo>
                    <a:pt x="20767" y="90730"/>
                    <a:pt x="35948" y="123429"/>
                    <a:pt x="48881" y="156826"/>
                  </a:cubicBezTo>
                  <a:cubicBezTo>
                    <a:pt x="54467" y="171175"/>
                    <a:pt x="62847" y="185821"/>
                    <a:pt x="71531" y="198603"/>
                  </a:cubicBezTo>
                  <a:cubicBezTo>
                    <a:pt x="74141" y="202465"/>
                    <a:pt x="85618" y="216832"/>
                    <a:pt x="85678" y="216643"/>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4" name="Google Shape;174;p3"/>
            <p:cNvSpPr/>
            <p:nvPr/>
          </p:nvSpPr>
          <p:spPr>
            <a:xfrm>
              <a:off x="6913362" y="3612720"/>
              <a:ext cx="49775" cy="180447"/>
            </a:xfrm>
            <a:custGeom>
              <a:rect b="b" l="l" r="r" t="t"/>
              <a:pathLst>
                <a:path extrusionOk="0" h="180447" w="49775">
                  <a:moveTo>
                    <a:pt x="5" y="0"/>
                  </a:moveTo>
                  <a:cubicBezTo>
                    <a:pt x="2859" y="6892"/>
                    <a:pt x="-845" y="17355"/>
                    <a:pt x="187" y="24841"/>
                  </a:cubicBezTo>
                  <a:cubicBezTo>
                    <a:pt x="4742" y="58979"/>
                    <a:pt x="11482" y="100507"/>
                    <a:pt x="27633" y="131117"/>
                  </a:cubicBezTo>
                  <a:cubicBezTo>
                    <a:pt x="31519" y="138464"/>
                    <a:pt x="50768" y="175201"/>
                    <a:pt x="49736" y="180447"/>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5" name="Google Shape;175;p3"/>
            <p:cNvSpPr/>
            <p:nvPr/>
          </p:nvSpPr>
          <p:spPr>
            <a:xfrm>
              <a:off x="6889947" y="3639796"/>
              <a:ext cx="46676" cy="147851"/>
            </a:xfrm>
            <a:custGeom>
              <a:rect b="b" l="l" r="r" t="t"/>
              <a:pathLst>
                <a:path extrusionOk="0" h="147851" w="46676">
                  <a:moveTo>
                    <a:pt x="4657" y="0"/>
                  </a:moveTo>
                  <a:cubicBezTo>
                    <a:pt x="-16109" y="27179"/>
                    <a:pt x="38844" y="119944"/>
                    <a:pt x="46677" y="147852"/>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6" name="Google Shape;176;p3"/>
            <p:cNvSpPr/>
            <p:nvPr/>
          </p:nvSpPr>
          <p:spPr>
            <a:xfrm>
              <a:off x="6860056" y="3689667"/>
              <a:ext cx="29990" cy="94884"/>
            </a:xfrm>
            <a:custGeom>
              <a:rect b="b" l="l" r="r" t="t"/>
              <a:pathLst>
                <a:path extrusionOk="0" h="94884" w="29990">
                  <a:moveTo>
                    <a:pt x="665" y="0"/>
                  </a:moveTo>
                  <a:cubicBezTo>
                    <a:pt x="-5468" y="32061"/>
                    <a:pt x="32909" y="78678"/>
                    <a:pt x="29812" y="94884"/>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7" name="Google Shape;177;p3"/>
            <p:cNvSpPr/>
            <p:nvPr/>
          </p:nvSpPr>
          <p:spPr>
            <a:xfrm>
              <a:off x="6836008" y="3718323"/>
              <a:ext cx="22223" cy="61965"/>
            </a:xfrm>
            <a:custGeom>
              <a:rect b="b" l="l" r="r" t="t"/>
              <a:pathLst>
                <a:path extrusionOk="0" h="61965" w="22223">
                  <a:moveTo>
                    <a:pt x="0" y="1341"/>
                  </a:moveTo>
                  <a:cubicBezTo>
                    <a:pt x="1336" y="-5399"/>
                    <a:pt x="1032" y="15125"/>
                    <a:pt x="2854" y="21732"/>
                  </a:cubicBezTo>
                  <a:cubicBezTo>
                    <a:pt x="7104" y="36760"/>
                    <a:pt x="13602" y="49269"/>
                    <a:pt x="22224" y="61966"/>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8" name="Google Shape;178;p3"/>
            <p:cNvSpPr/>
            <p:nvPr/>
          </p:nvSpPr>
          <p:spPr>
            <a:xfrm>
              <a:off x="6821798" y="3746703"/>
              <a:ext cx="13723" cy="41412"/>
            </a:xfrm>
            <a:custGeom>
              <a:rect b="b" l="l" r="r" t="t"/>
              <a:pathLst>
                <a:path extrusionOk="0" h="41412" w="13723">
                  <a:moveTo>
                    <a:pt x="0" y="0"/>
                  </a:moveTo>
                  <a:cubicBezTo>
                    <a:pt x="4069" y="14343"/>
                    <a:pt x="7773" y="27301"/>
                    <a:pt x="13723" y="41412"/>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9" name="Google Shape;179;p3"/>
            <p:cNvSpPr/>
            <p:nvPr/>
          </p:nvSpPr>
          <p:spPr>
            <a:xfrm>
              <a:off x="6934438" y="3435704"/>
              <a:ext cx="91750" cy="21974"/>
            </a:xfrm>
            <a:custGeom>
              <a:rect b="b" l="l" r="r" t="t"/>
              <a:pathLst>
                <a:path extrusionOk="0" h="21974" w="91750">
                  <a:moveTo>
                    <a:pt x="91751" y="0"/>
                  </a:moveTo>
                  <a:cubicBezTo>
                    <a:pt x="91751" y="0"/>
                    <a:pt x="84889" y="4378"/>
                    <a:pt x="83249" y="5010"/>
                  </a:cubicBezTo>
                  <a:cubicBezTo>
                    <a:pt x="76267" y="7730"/>
                    <a:pt x="70437" y="11713"/>
                    <a:pt x="63151" y="13675"/>
                  </a:cubicBezTo>
                  <a:cubicBezTo>
                    <a:pt x="44145" y="18751"/>
                    <a:pt x="18581" y="27653"/>
                    <a:pt x="0" y="16899"/>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0" name="Google Shape;180;p3"/>
            <p:cNvSpPr/>
            <p:nvPr/>
          </p:nvSpPr>
          <p:spPr>
            <a:xfrm>
              <a:off x="6902680" y="3517988"/>
              <a:ext cx="36433" cy="54254"/>
            </a:xfrm>
            <a:custGeom>
              <a:rect b="b" l="l" r="r" t="t"/>
              <a:pathLst>
                <a:path extrusionOk="0" h="54254" w="36433">
                  <a:moveTo>
                    <a:pt x="36433" y="54255"/>
                  </a:moveTo>
                  <a:cubicBezTo>
                    <a:pt x="10383" y="52682"/>
                    <a:pt x="4797" y="17913"/>
                    <a:pt x="0" y="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1" name="Google Shape;181;p3"/>
            <p:cNvSpPr/>
            <p:nvPr/>
          </p:nvSpPr>
          <p:spPr>
            <a:xfrm>
              <a:off x="6872987" y="3572443"/>
              <a:ext cx="41291" cy="35020"/>
            </a:xfrm>
            <a:custGeom>
              <a:rect b="b" l="l" r="r" t="t"/>
              <a:pathLst>
                <a:path extrusionOk="0" h="35020" w="41291">
                  <a:moveTo>
                    <a:pt x="41291" y="33792"/>
                  </a:moveTo>
                  <a:cubicBezTo>
                    <a:pt x="13359" y="41285"/>
                    <a:pt x="11112" y="12557"/>
                    <a:pt x="0" y="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2" name="Google Shape;182;p3"/>
            <p:cNvSpPr/>
            <p:nvPr/>
          </p:nvSpPr>
          <p:spPr>
            <a:xfrm>
              <a:off x="6856896" y="3598092"/>
              <a:ext cx="48084" cy="27841"/>
            </a:xfrm>
            <a:custGeom>
              <a:rect b="b" l="l" r="r" t="t"/>
              <a:pathLst>
                <a:path extrusionOk="0" h="27841" w="48084">
                  <a:moveTo>
                    <a:pt x="47667" y="25934"/>
                  </a:moveTo>
                  <a:cubicBezTo>
                    <a:pt x="51614" y="30367"/>
                    <a:pt x="26353" y="25776"/>
                    <a:pt x="24714" y="25096"/>
                  </a:cubicBezTo>
                  <a:cubicBezTo>
                    <a:pt x="5161" y="16832"/>
                    <a:pt x="10930" y="12327"/>
                    <a:pt x="0" y="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3" name="Google Shape;183;p3"/>
            <p:cNvSpPr/>
            <p:nvPr/>
          </p:nvSpPr>
          <p:spPr>
            <a:xfrm>
              <a:off x="6718389" y="3527435"/>
              <a:ext cx="180222" cy="277057"/>
            </a:xfrm>
            <a:custGeom>
              <a:rect b="b" l="l" r="r" t="t"/>
              <a:pathLst>
                <a:path extrusionOk="0" h="277057" w="180222">
                  <a:moveTo>
                    <a:pt x="179493" y="943"/>
                  </a:moveTo>
                  <a:cubicBezTo>
                    <a:pt x="179493" y="-3386"/>
                    <a:pt x="180222" y="8503"/>
                    <a:pt x="180222" y="10112"/>
                  </a:cubicBezTo>
                  <a:cubicBezTo>
                    <a:pt x="180222" y="19074"/>
                    <a:pt x="179493" y="28256"/>
                    <a:pt x="177064" y="36909"/>
                  </a:cubicBezTo>
                  <a:cubicBezTo>
                    <a:pt x="169657" y="62721"/>
                    <a:pt x="164070" y="87818"/>
                    <a:pt x="153444" y="112726"/>
                  </a:cubicBezTo>
                  <a:cubicBezTo>
                    <a:pt x="123023" y="183649"/>
                    <a:pt x="68676" y="242726"/>
                    <a:pt x="0" y="277058"/>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4" name="Google Shape;184;p3"/>
            <p:cNvSpPr/>
            <p:nvPr/>
          </p:nvSpPr>
          <p:spPr>
            <a:xfrm>
              <a:off x="6831790" y="3784976"/>
              <a:ext cx="4157" cy="15957"/>
            </a:xfrm>
            <a:custGeom>
              <a:rect b="b" l="l" r="r" t="t"/>
              <a:pathLst>
                <a:path extrusionOk="0" h="15957" w="4157">
                  <a:moveTo>
                    <a:pt x="4157" y="0"/>
                  </a:moveTo>
                  <a:cubicBezTo>
                    <a:pt x="1606" y="5003"/>
                    <a:pt x="-1794" y="10159"/>
                    <a:pt x="1121" y="15958"/>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5" name="Google Shape;185;p3"/>
            <p:cNvSpPr/>
            <p:nvPr/>
          </p:nvSpPr>
          <p:spPr>
            <a:xfrm>
              <a:off x="6812279" y="3804510"/>
              <a:ext cx="18020" cy="34505"/>
            </a:xfrm>
            <a:custGeom>
              <a:rect b="b" l="l" r="r" t="t"/>
              <a:pathLst>
                <a:path extrusionOk="0" h="34505" w="18020">
                  <a:moveTo>
                    <a:pt x="18021" y="304"/>
                  </a:moveTo>
                  <a:cubicBezTo>
                    <a:pt x="11585" y="-2921"/>
                    <a:pt x="1019" y="20488"/>
                    <a:pt x="350" y="25327"/>
                  </a:cubicBezTo>
                  <a:cubicBezTo>
                    <a:pt x="47" y="27325"/>
                    <a:pt x="-257" y="35589"/>
                    <a:pt x="350" y="34387"/>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6" name="Google Shape;186;p3"/>
            <p:cNvSpPr/>
            <p:nvPr/>
          </p:nvSpPr>
          <p:spPr>
            <a:xfrm>
              <a:off x="6763870" y="3828900"/>
              <a:ext cx="47484" cy="11290"/>
            </a:xfrm>
            <a:custGeom>
              <a:rect b="b" l="l" r="r" t="t"/>
              <a:pathLst>
                <a:path extrusionOk="0" h="11290" w="47484">
                  <a:moveTo>
                    <a:pt x="47484" y="3524"/>
                  </a:moveTo>
                  <a:cubicBezTo>
                    <a:pt x="47484" y="-6975"/>
                    <a:pt x="4372" y="9122"/>
                    <a:pt x="0" y="1129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7" name="Google Shape;187;p3"/>
            <p:cNvSpPr/>
            <p:nvPr/>
          </p:nvSpPr>
          <p:spPr>
            <a:xfrm>
              <a:off x="6713835" y="3809994"/>
              <a:ext cx="46813" cy="25017"/>
            </a:xfrm>
            <a:custGeom>
              <a:rect b="b" l="l" r="r" t="t"/>
              <a:pathLst>
                <a:path extrusionOk="0" h="25017" w="46813">
                  <a:moveTo>
                    <a:pt x="46148" y="25017"/>
                  </a:moveTo>
                  <a:cubicBezTo>
                    <a:pt x="48395" y="22758"/>
                    <a:pt x="44327" y="18301"/>
                    <a:pt x="43173" y="15958"/>
                  </a:cubicBezTo>
                  <a:cubicBezTo>
                    <a:pt x="32850" y="-4658"/>
                    <a:pt x="14209" y="9473"/>
                    <a:pt x="0" y="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8" name="Google Shape;188;p3"/>
            <p:cNvSpPr/>
            <p:nvPr/>
          </p:nvSpPr>
          <p:spPr>
            <a:xfrm>
              <a:off x="6765752" y="3776782"/>
              <a:ext cx="28539" cy="5600"/>
            </a:xfrm>
            <a:custGeom>
              <a:rect b="b" l="l" r="r" t="t"/>
              <a:pathLst>
                <a:path extrusionOk="0" h="5600" w="28539">
                  <a:moveTo>
                    <a:pt x="28540" y="5601"/>
                  </a:moveTo>
                  <a:cubicBezTo>
                    <a:pt x="20160" y="-4066"/>
                    <a:pt x="10748" y="1551"/>
                    <a:pt x="0" y="231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9" name="Google Shape;189;p3"/>
            <p:cNvSpPr/>
            <p:nvPr/>
          </p:nvSpPr>
          <p:spPr>
            <a:xfrm>
              <a:off x="7172029" y="3812171"/>
              <a:ext cx="52062" cy="299489"/>
            </a:xfrm>
            <a:custGeom>
              <a:rect b="b" l="l" r="r" t="t"/>
              <a:pathLst>
                <a:path extrusionOk="0" h="299489" w="52062">
                  <a:moveTo>
                    <a:pt x="51931" y="579"/>
                  </a:moveTo>
                  <a:cubicBezTo>
                    <a:pt x="52963" y="-2608"/>
                    <a:pt x="47619" y="8267"/>
                    <a:pt x="46830" y="11060"/>
                  </a:cubicBezTo>
                  <a:cubicBezTo>
                    <a:pt x="44644" y="19118"/>
                    <a:pt x="42397" y="27066"/>
                    <a:pt x="40576" y="35240"/>
                  </a:cubicBezTo>
                  <a:cubicBezTo>
                    <a:pt x="35536" y="58156"/>
                    <a:pt x="27095" y="80477"/>
                    <a:pt x="22056" y="103527"/>
                  </a:cubicBezTo>
                  <a:cubicBezTo>
                    <a:pt x="12279" y="147776"/>
                    <a:pt x="-472" y="198338"/>
                    <a:pt x="13" y="243868"/>
                  </a:cubicBezTo>
                  <a:cubicBezTo>
                    <a:pt x="135" y="257573"/>
                    <a:pt x="13251" y="289494"/>
                    <a:pt x="10033" y="299489"/>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0" name="Google Shape;190;p3"/>
            <p:cNvSpPr/>
            <p:nvPr/>
          </p:nvSpPr>
          <p:spPr>
            <a:xfrm>
              <a:off x="7136402" y="3808840"/>
              <a:ext cx="55921" cy="262810"/>
            </a:xfrm>
            <a:custGeom>
              <a:rect b="b" l="l" r="r" t="t"/>
              <a:pathLst>
                <a:path extrusionOk="0" h="262810" w="55921">
                  <a:moveTo>
                    <a:pt x="55921" y="0"/>
                  </a:moveTo>
                  <a:cubicBezTo>
                    <a:pt x="14995" y="41770"/>
                    <a:pt x="-13726" y="203297"/>
                    <a:pt x="6798" y="26281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1" name="Google Shape;191;p3"/>
            <p:cNvSpPr/>
            <p:nvPr/>
          </p:nvSpPr>
          <p:spPr>
            <a:xfrm>
              <a:off x="7083425" y="3801061"/>
              <a:ext cx="39735" cy="221889"/>
            </a:xfrm>
            <a:custGeom>
              <a:rect b="b" l="l" r="r" t="t"/>
              <a:pathLst>
                <a:path extrusionOk="0" h="221889" w="39735">
                  <a:moveTo>
                    <a:pt x="39736" y="0"/>
                  </a:moveTo>
                  <a:cubicBezTo>
                    <a:pt x="30081" y="30009"/>
                    <a:pt x="8343" y="55251"/>
                    <a:pt x="2513" y="89340"/>
                  </a:cubicBezTo>
                  <a:cubicBezTo>
                    <a:pt x="-5745" y="137450"/>
                    <a:pt x="8950" y="177624"/>
                    <a:pt x="9436" y="22189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2" name="Google Shape;192;p3"/>
            <p:cNvSpPr/>
            <p:nvPr/>
          </p:nvSpPr>
          <p:spPr>
            <a:xfrm>
              <a:off x="7021588" y="3793483"/>
              <a:ext cx="45769" cy="183422"/>
            </a:xfrm>
            <a:custGeom>
              <a:rect b="b" l="l" r="r" t="t"/>
              <a:pathLst>
                <a:path extrusionOk="0" h="183422" w="45769">
                  <a:moveTo>
                    <a:pt x="45770" y="0"/>
                  </a:moveTo>
                  <a:cubicBezTo>
                    <a:pt x="-10155" y="57060"/>
                    <a:pt x="-8455" y="109560"/>
                    <a:pt x="16987" y="183422"/>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3" name="Google Shape;193;p3"/>
            <p:cNvSpPr/>
            <p:nvPr/>
          </p:nvSpPr>
          <p:spPr>
            <a:xfrm>
              <a:off x="6944052" y="3791969"/>
              <a:ext cx="28486" cy="109252"/>
            </a:xfrm>
            <a:custGeom>
              <a:rect b="b" l="l" r="r" t="t"/>
              <a:pathLst>
                <a:path extrusionOk="0" h="109252" w="28486">
                  <a:moveTo>
                    <a:pt x="28155" y="518"/>
                  </a:moveTo>
                  <a:cubicBezTo>
                    <a:pt x="30341" y="-1698"/>
                    <a:pt x="21051" y="3828"/>
                    <a:pt x="19715" y="5170"/>
                  </a:cubicBezTo>
                  <a:cubicBezTo>
                    <a:pt x="13582" y="11472"/>
                    <a:pt x="8360" y="20775"/>
                    <a:pt x="6295" y="29416"/>
                  </a:cubicBezTo>
                  <a:cubicBezTo>
                    <a:pt x="-506" y="57736"/>
                    <a:pt x="-3481" y="81406"/>
                    <a:pt x="6113" y="109253"/>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4" name="Google Shape;194;p3"/>
            <p:cNvSpPr/>
            <p:nvPr/>
          </p:nvSpPr>
          <p:spPr>
            <a:xfrm>
              <a:off x="6890016" y="3787897"/>
              <a:ext cx="20922" cy="65379"/>
            </a:xfrm>
            <a:custGeom>
              <a:rect b="b" l="l" r="r" t="t"/>
              <a:pathLst>
                <a:path extrusionOk="0" h="65379" w="20922">
                  <a:moveTo>
                    <a:pt x="20922" y="0"/>
                  </a:moveTo>
                  <a:cubicBezTo>
                    <a:pt x="-330" y="7323"/>
                    <a:pt x="-148" y="47989"/>
                    <a:pt x="33" y="65379"/>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5" name="Google Shape;195;p3"/>
            <p:cNvSpPr/>
            <p:nvPr/>
          </p:nvSpPr>
          <p:spPr>
            <a:xfrm>
              <a:off x="6855122" y="3784758"/>
              <a:ext cx="11793" cy="40835"/>
            </a:xfrm>
            <a:custGeom>
              <a:rect b="b" l="l" r="r" t="t"/>
              <a:pathLst>
                <a:path extrusionOk="0" h="40835" w="11793">
                  <a:moveTo>
                    <a:pt x="11793" y="0"/>
                  </a:moveTo>
                  <a:cubicBezTo>
                    <a:pt x="13" y="11992"/>
                    <a:pt x="-1808" y="25576"/>
                    <a:pt x="1410" y="40835"/>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6" name="Google Shape;196;p3"/>
            <p:cNvSpPr/>
            <p:nvPr/>
          </p:nvSpPr>
          <p:spPr>
            <a:xfrm>
              <a:off x="6882101" y="4100146"/>
              <a:ext cx="295041" cy="99124"/>
            </a:xfrm>
            <a:custGeom>
              <a:rect b="b" l="l" r="r" t="t"/>
              <a:pathLst>
                <a:path extrusionOk="0" h="99124" w="295041">
                  <a:moveTo>
                    <a:pt x="295042" y="5344"/>
                  </a:moveTo>
                  <a:cubicBezTo>
                    <a:pt x="290185" y="-4469"/>
                    <a:pt x="246951" y="2235"/>
                    <a:pt x="238571" y="2235"/>
                  </a:cubicBezTo>
                  <a:cubicBezTo>
                    <a:pt x="175602" y="2235"/>
                    <a:pt x="124960" y="22225"/>
                    <a:pt x="69764" y="53751"/>
                  </a:cubicBezTo>
                  <a:cubicBezTo>
                    <a:pt x="53308" y="63157"/>
                    <a:pt x="35760" y="73231"/>
                    <a:pt x="18879" y="81683"/>
                  </a:cubicBezTo>
                  <a:cubicBezTo>
                    <a:pt x="13050" y="84580"/>
                    <a:pt x="-2070" y="100234"/>
                    <a:pt x="238" y="99062"/>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7" name="Google Shape;197;p3"/>
            <p:cNvSpPr/>
            <p:nvPr/>
          </p:nvSpPr>
          <p:spPr>
            <a:xfrm>
              <a:off x="6869950" y="4051489"/>
              <a:ext cx="257138" cy="95583"/>
            </a:xfrm>
            <a:custGeom>
              <a:rect b="b" l="l" r="r" t="t"/>
              <a:pathLst>
                <a:path extrusionOk="0" h="95583" w="257138">
                  <a:moveTo>
                    <a:pt x="255701" y="1866"/>
                  </a:moveTo>
                  <a:cubicBezTo>
                    <a:pt x="263291" y="-1929"/>
                    <a:pt x="238759" y="1240"/>
                    <a:pt x="230259" y="1240"/>
                  </a:cubicBezTo>
                  <a:cubicBezTo>
                    <a:pt x="213439" y="1240"/>
                    <a:pt x="197286" y="3159"/>
                    <a:pt x="180588" y="4349"/>
                  </a:cubicBezTo>
                  <a:cubicBezTo>
                    <a:pt x="133528" y="7707"/>
                    <a:pt x="86530" y="37194"/>
                    <a:pt x="47182" y="60826"/>
                  </a:cubicBezTo>
                  <a:cubicBezTo>
                    <a:pt x="35402" y="67864"/>
                    <a:pt x="24351" y="75855"/>
                    <a:pt x="13663" y="84411"/>
                  </a:cubicBezTo>
                  <a:cubicBezTo>
                    <a:pt x="10081" y="87241"/>
                    <a:pt x="-120" y="95626"/>
                    <a:pt x="1" y="95584"/>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8" name="Google Shape;198;p3"/>
            <p:cNvSpPr/>
            <p:nvPr/>
          </p:nvSpPr>
          <p:spPr>
            <a:xfrm>
              <a:off x="6857503" y="4012545"/>
              <a:ext cx="226553" cy="78669"/>
            </a:xfrm>
            <a:custGeom>
              <a:rect b="b" l="l" r="r" t="t"/>
              <a:pathLst>
                <a:path extrusionOk="0" h="78669" w="226553">
                  <a:moveTo>
                    <a:pt x="226554" y="3569"/>
                  </a:moveTo>
                  <a:cubicBezTo>
                    <a:pt x="211616" y="-3900"/>
                    <a:pt x="185384" y="2506"/>
                    <a:pt x="169475" y="3569"/>
                  </a:cubicBezTo>
                  <a:cubicBezTo>
                    <a:pt x="90658" y="8821"/>
                    <a:pt x="60661" y="48339"/>
                    <a:pt x="0" y="78669"/>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9" name="Google Shape;199;p3"/>
            <p:cNvSpPr/>
            <p:nvPr/>
          </p:nvSpPr>
          <p:spPr>
            <a:xfrm>
              <a:off x="6851310" y="3925499"/>
              <a:ext cx="129701" cy="98685"/>
            </a:xfrm>
            <a:custGeom>
              <a:rect b="b" l="l" r="r" t="t"/>
              <a:pathLst>
                <a:path extrusionOk="0" h="98685" w="129701">
                  <a:moveTo>
                    <a:pt x="129702" y="0"/>
                  </a:moveTo>
                  <a:cubicBezTo>
                    <a:pt x="73352" y="0"/>
                    <a:pt x="34854" y="63837"/>
                    <a:pt x="0" y="98685"/>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0" name="Google Shape;200;p3"/>
            <p:cNvSpPr/>
            <p:nvPr/>
          </p:nvSpPr>
          <p:spPr>
            <a:xfrm>
              <a:off x="6837040" y="3871499"/>
              <a:ext cx="82521" cy="81932"/>
            </a:xfrm>
            <a:custGeom>
              <a:rect b="b" l="l" r="r" t="t"/>
              <a:pathLst>
                <a:path extrusionOk="0" h="81932" w="82521">
                  <a:moveTo>
                    <a:pt x="82522" y="0"/>
                  </a:moveTo>
                  <a:cubicBezTo>
                    <a:pt x="40077" y="0"/>
                    <a:pt x="21435" y="71203"/>
                    <a:pt x="0" y="81932"/>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1" name="Google Shape;201;p3"/>
            <p:cNvSpPr/>
            <p:nvPr/>
          </p:nvSpPr>
          <p:spPr>
            <a:xfrm>
              <a:off x="6584741" y="4095806"/>
              <a:ext cx="290675" cy="106706"/>
            </a:xfrm>
            <a:custGeom>
              <a:rect b="b" l="l" r="r" t="t"/>
              <a:pathLst>
                <a:path extrusionOk="0" h="106706" w="290675">
                  <a:moveTo>
                    <a:pt x="290676" y="106706"/>
                  </a:moveTo>
                  <a:cubicBezTo>
                    <a:pt x="269180" y="91744"/>
                    <a:pt x="256124" y="58657"/>
                    <a:pt x="231107" y="42183"/>
                  </a:cubicBezTo>
                  <a:cubicBezTo>
                    <a:pt x="149619" y="-11392"/>
                    <a:pt x="86529" y="103"/>
                    <a:pt x="0" y="3157"/>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2" name="Google Shape;202;p3"/>
            <p:cNvSpPr/>
            <p:nvPr/>
          </p:nvSpPr>
          <p:spPr>
            <a:xfrm>
              <a:off x="6601014" y="4065996"/>
              <a:ext cx="270539" cy="96477"/>
            </a:xfrm>
            <a:custGeom>
              <a:rect b="b" l="l" r="r" t="t"/>
              <a:pathLst>
                <a:path extrusionOk="0" h="96477" w="270539">
                  <a:moveTo>
                    <a:pt x="269301" y="95735"/>
                  </a:moveTo>
                  <a:cubicBezTo>
                    <a:pt x="270273" y="96391"/>
                    <a:pt x="270880" y="97235"/>
                    <a:pt x="270334" y="95182"/>
                  </a:cubicBezTo>
                  <a:cubicBezTo>
                    <a:pt x="268148" y="86748"/>
                    <a:pt x="253028" y="72606"/>
                    <a:pt x="246228" y="66734"/>
                  </a:cubicBezTo>
                  <a:cubicBezTo>
                    <a:pt x="227707" y="50716"/>
                    <a:pt x="205969" y="35900"/>
                    <a:pt x="183381" y="26439"/>
                  </a:cubicBezTo>
                  <a:cubicBezTo>
                    <a:pt x="142818" y="9419"/>
                    <a:pt x="100920" y="6474"/>
                    <a:pt x="58293" y="262"/>
                  </a:cubicBezTo>
                  <a:cubicBezTo>
                    <a:pt x="43538" y="-1887"/>
                    <a:pt x="11233" y="10117"/>
                    <a:pt x="0" y="2321"/>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3" name="Google Shape;203;p3"/>
            <p:cNvSpPr/>
            <p:nvPr/>
          </p:nvSpPr>
          <p:spPr>
            <a:xfrm>
              <a:off x="6635200" y="4015157"/>
              <a:ext cx="223786" cy="62801"/>
            </a:xfrm>
            <a:custGeom>
              <a:rect b="b" l="l" r="r" t="t"/>
              <a:pathLst>
                <a:path extrusionOk="0" h="62801" w="223786">
                  <a:moveTo>
                    <a:pt x="222000" y="62007"/>
                  </a:moveTo>
                  <a:cubicBezTo>
                    <a:pt x="229347" y="67089"/>
                    <a:pt x="212163" y="46310"/>
                    <a:pt x="204451" y="41884"/>
                  </a:cubicBezTo>
                  <a:cubicBezTo>
                    <a:pt x="191395" y="34415"/>
                    <a:pt x="177187" y="26594"/>
                    <a:pt x="162796" y="22356"/>
                  </a:cubicBezTo>
                  <a:cubicBezTo>
                    <a:pt x="126727" y="11723"/>
                    <a:pt x="38194" y="-12663"/>
                    <a:pt x="0" y="8141"/>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4" name="Google Shape;204;p3"/>
            <p:cNvSpPr/>
            <p:nvPr/>
          </p:nvSpPr>
          <p:spPr>
            <a:xfrm>
              <a:off x="6639026" y="3987626"/>
              <a:ext cx="210826" cy="49351"/>
            </a:xfrm>
            <a:custGeom>
              <a:rect b="b" l="l" r="r" t="t"/>
              <a:pathLst>
                <a:path extrusionOk="0" h="49351" w="210826">
                  <a:moveTo>
                    <a:pt x="210826" y="49352"/>
                  </a:moveTo>
                  <a:cubicBezTo>
                    <a:pt x="210280" y="33552"/>
                    <a:pt x="167046" y="17673"/>
                    <a:pt x="155387" y="14236"/>
                  </a:cubicBezTo>
                  <a:cubicBezTo>
                    <a:pt x="100737" y="-1873"/>
                    <a:pt x="50278" y="-8966"/>
                    <a:pt x="0" y="18426"/>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5" name="Google Shape;205;p3"/>
            <p:cNvSpPr/>
            <p:nvPr/>
          </p:nvSpPr>
          <p:spPr>
            <a:xfrm>
              <a:off x="6673819" y="3943949"/>
              <a:ext cx="167410" cy="39672"/>
            </a:xfrm>
            <a:custGeom>
              <a:rect b="b" l="l" r="r" t="t"/>
              <a:pathLst>
                <a:path extrusionOk="0" h="39672" w="167410">
                  <a:moveTo>
                    <a:pt x="167411" y="39673"/>
                  </a:moveTo>
                  <a:cubicBezTo>
                    <a:pt x="165893" y="-3039"/>
                    <a:pt x="22953" y="-13550"/>
                    <a:pt x="0" y="19398"/>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6" name="Google Shape;206;p3"/>
            <p:cNvSpPr/>
            <p:nvPr/>
          </p:nvSpPr>
          <p:spPr>
            <a:xfrm>
              <a:off x="6729380" y="3870699"/>
              <a:ext cx="89200" cy="21687"/>
            </a:xfrm>
            <a:custGeom>
              <a:rect b="b" l="l" r="r" t="t"/>
              <a:pathLst>
                <a:path extrusionOk="0" h="21687" w="89200">
                  <a:moveTo>
                    <a:pt x="89201" y="21688"/>
                  </a:moveTo>
                  <a:cubicBezTo>
                    <a:pt x="65641" y="-21461"/>
                    <a:pt x="10687" y="14401"/>
                    <a:pt x="0" y="6951"/>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7" name="Google Shape;207;p3"/>
            <p:cNvSpPr/>
            <p:nvPr/>
          </p:nvSpPr>
          <p:spPr>
            <a:xfrm>
              <a:off x="6514759" y="4003690"/>
              <a:ext cx="81883" cy="60907"/>
            </a:xfrm>
            <a:custGeom>
              <a:rect b="b" l="l" r="r" t="t"/>
              <a:pathLst>
                <a:path extrusionOk="0" h="60907" w="81883">
                  <a:moveTo>
                    <a:pt x="81883" y="60175"/>
                  </a:moveTo>
                  <a:cubicBezTo>
                    <a:pt x="81458" y="63989"/>
                    <a:pt x="79819" y="51766"/>
                    <a:pt x="78725" y="49865"/>
                  </a:cubicBezTo>
                  <a:cubicBezTo>
                    <a:pt x="73260" y="40550"/>
                    <a:pt x="65306" y="33895"/>
                    <a:pt x="56987" y="27495"/>
                  </a:cubicBezTo>
                  <a:cubicBezTo>
                    <a:pt x="45875" y="19006"/>
                    <a:pt x="29602" y="9600"/>
                    <a:pt x="16668" y="4269"/>
                  </a:cubicBezTo>
                  <a:cubicBezTo>
                    <a:pt x="11689" y="2198"/>
                    <a:pt x="-4099" y="1864"/>
                    <a:pt x="1002" y="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8" name="Google Shape;208;p3"/>
            <p:cNvSpPr/>
            <p:nvPr/>
          </p:nvSpPr>
          <p:spPr>
            <a:xfrm>
              <a:off x="6547924" y="3971878"/>
              <a:ext cx="64748" cy="71408"/>
            </a:xfrm>
            <a:custGeom>
              <a:rect b="b" l="l" r="r" t="t"/>
              <a:pathLst>
                <a:path extrusionOk="0" h="71408" w="64748">
                  <a:moveTo>
                    <a:pt x="64749" y="71409"/>
                  </a:moveTo>
                  <a:cubicBezTo>
                    <a:pt x="58130" y="53277"/>
                    <a:pt x="49751" y="31217"/>
                    <a:pt x="33355" y="18708"/>
                  </a:cubicBezTo>
                  <a:cubicBezTo>
                    <a:pt x="31291" y="17087"/>
                    <a:pt x="-892" y="1469"/>
                    <a:pt x="19" y="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9" name="Google Shape;209;p3"/>
            <p:cNvSpPr/>
            <p:nvPr/>
          </p:nvSpPr>
          <p:spPr>
            <a:xfrm>
              <a:off x="6603807" y="3929063"/>
              <a:ext cx="46699" cy="58776"/>
            </a:xfrm>
            <a:custGeom>
              <a:rect b="b" l="l" r="r" t="t"/>
              <a:pathLst>
                <a:path extrusionOk="0" h="58776" w="46699">
                  <a:moveTo>
                    <a:pt x="46270" y="58736"/>
                  </a:moveTo>
                  <a:cubicBezTo>
                    <a:pt x="47909" y="59835"/>
                    <a:pt x="44448" y="38024"/>
                    <a:pt x="42748" y="34702"/>
                  </a:cubicBezTo>
                  <a:cubicBezTo>
                    <a:pt x="35218" y="20087"/>
                    <a:pt x="16819" y="1906"/>
                    <a:pt x="0" y="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10" name="Google Shape;210;p3"/>
            <p:cNvSpPr/>
            <p:nvPr/>
          </p:nvSpPr>
          <p:spPr>
            <a:xfrm>
              <a:off x="6647831" y="3886764"/>
              <a:ext cx="38497" cy="45277"/>
            </a:xfrm>
            <a:custGeom>
              <a:rect b="b" l="l" r="r" t="t"/>
              <a:pathLst>
                <a:path extrusionOk="0" h="45277" w="38497">
                  <a:moveTo>
                    <a:pt x="38497" y="44181"/>
                  </a:moveTo>
                  <a:cubicBezTo>
                    <a:pt x="34550" y="50302"/>
                    <a:pt x="38072" y="29098"/>
                    <a:pt x="34733" y="22601"/>
                  </a:cubicBezTo>
                  <a:cubicBezTo>
                    <a:pt x="28478" y="10456"/>
                    <a:pt x="13480" y="1530"/>
                    <a:pt x="0" y="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11" name="Google Shape;211;p3"/>
            <p:cNvSpPr/>
            <p:nvPr/>
          </p:nvSpPr>
          <p:spPr>
            <a:xfrm>
              <a:off x="6664104" y="3863726"/>
              <a:ext cx="37404" cy="50318"/>
            </a:xfrm>
            <a:custGeom>
              <a:rect b="b" l="l" r="r" t="t"/>
              <a:pathLst>
                <a:path extrusionOk="0" h="50318" w="37404">
                  <a:moveTo>
                    <a:pt x="37405" y="49027"/>
                  </a:moveTo>
                  <a:cubicBezTo>
                    <a:pt x="36615" y="55633"/>
                    <a:pt x="37466" y="35036"/>
                    <a:pt x="34004" y="29359"/>
                  </a:cubicBezTo>
                  <a:cubicBezTo>
                    <a:pt x="26900" y="17700"/>
                    <a:pt x="12388" y="5750"/>
                    <a:pt x="0" y="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12" name="Google Shape;212;p3"/>
            <p:cNvSpPr/>
            <p:nvPr/>
          </p:nvSpPr>
          <p:spPr>
            <a:xfrm>
              <a:off x="6486128" y="3917502"/>
              <a:ext cx="13233" cy="103488"/>
            </a:xfrm>
            <a:custGeom>
              <a:rect b="b" l="l" r="r" t="t"/>
              <a:pathLst>
                <a:path extrusionOk="0" h="103488" w="13233">
                  <a:moveTo>
                    <a:pt x="364" y="103488"/>
                  </a:moveTo>
                  <a:cubicBezTo>
                    <a:pt x="21556" y="77111"/>
                    <a:pt x="13055" y="28399"/>
                    <a:pt x="0" y="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13" name="Google Shape;213;p3"/>
            <p:cNvSpPr/>
            <p:nvPr/>
          </p:nvSpPr>
          <p:spPr>
            <a:xfrm>
              <a:off x="6526933" y="3897294"/>
              <a:ext cx="7677" cy="92041"/>
            </a:xfrm>
            <a:custGeom>
              <a:rect b="b" l="l" r="r" t="t"/>
              <a:pathLst>
                <a:path extrusionOk="0" h="92041" w="7677">
                  <a:moveTo>
                    <a:pt x="122" y="91817"/>
                  </a:moveTo>
                  <a:cubicBezTo>
                    <a:pt x="-243" y="93475"/>
                    <a:pt x="2975" y="85466"/>
                    <a:pt x="3522" y="83832"/>
                  </a:cubicBezTo>
                  <a:cubicBezTo>
                    <a:pt x="5890" y="76843"/>
                    <a:pt x="7408" y="71366"/>
                    <a:pt x="7651" y="63873"/>
                  </a:cubicBezTo>
                  <a:cubicBezTo>
                    <a:pt x="8197" y="47393"/>
                    <a:pt x="0" y="0"/>
                    <a:pt x="0" y="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14" name="Google Shape;214;p3"/>
            <p:cNvSpPr/>
            <p:nvPr/>
          </p:nvSpPr>
          <p:spPr>
            <a:xfrm>
              <a:off x="6573932" y="3864522"/>
              <a:ext cx="21512" cy="81755"/>
            </a:xfrm>
            <a:custGeom>
              <a:rect b="b" l="l" r="r" t="t"/>
              <a:pathLst>
                <a:path extrusionOk="0" h="81755" w="21512">
                  <a:moveTo>
                    <a:pt x="0" y="81756"/>
                  </a:moveTo>
                  <a:cubicBezTo>
                    <a:pt x="0" y="81756"/>
                    <a:pt x="23014" y="14482"/>
                    <a:pt x="21435" y="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15" name="Google Shape;215;p3"/>
            <p:cNvSpPr/>
            <p:nvPr/>
          </p:nvSpPr>
          <p:spPr>
            <a:xfrm>
              <a:off x="6601681" y="3857314"/>
              <a:ext cx="11476" cy="67079"/>
            </a:xfrm>
            <a:custGeom>
              <a:rect b="b" l="l" r="r" t="t"/>
              <a:pathLst>
                <a:path extrusionOk="0" h="67079" w="11476">
                  <a:moveTo>
                    <a:pt x="0" y="67079"/>
                  </a:moveTo>
                  <a:cubicBezTo>
                    <a:pt x="18642" y="43811"/>
                    <a:pt x="6194" y="24562"/>
                    <a:pt x="11477" y="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216" name="Google Shape;216;p3"/>
          <p:cNvSpPr/>
          <p:nvPr/>
        </p:nvSpPr>
        <p:spPr>
          <a:xfrm>
            <a:off x="6191263" y="1"/>
            <a:ext cx="6000738" cy="6858000"/>
          </a:xfrm>
          <a:custGeom>
            <a:rect b="b" l="l" r="r" t="t"/>
            <a:pathLst>
              <a:path extrusionOk="0" h="6858000" w="6000738">
                <a:moveTo>
                  <a:pt x="5833541" y="160779"/>
                </a:moveTo>
                <a:lnTo>
                  <a:pt x="5720815" y="320576"/>
                </a:lnTo>
                <a:cubicBezTo>
                  <a:pt x="5720815" y="320576"/>
                  <a:pt x="5710611" y="380833"/>
                  <a:pt x="5697423" y="426605"/>
                </a:cubicBezTo>
                <a:cubicBezTo>
                  <a:pt x="5686737" y="463716"/>
                  <a:pt x="5654585" y="526997"/>
                  <a:pt x="5654585" y="526997"/>
                </a:cubicBezTo>
                <a:lnTo>
                  <a:pt x="5651985" y="546924"/>
                </a:lnTo>
                <a:cubicBezTo>
                  <a:pt x="5651985" y="547568"/>
                  <a:pt x="5642455" y="593554"/>
                  <a:pt x="5664405" y="651826"/>
                </a:cubicBezTo>
                <a:cubicBezTo>
                  <a:pt x="5686352" y="710308"/>
                  <a:pt x="5714847" y="848942"/>
                  <a:pt x="5774530" y="893590"/>
                </a:cubicBezTo>
                <a:cubicBezTo>
                  <a:pt x="5834310" y="938236"/>
                  <a:pt x="5902370" y="988335"/>
                  <a:pt x="5902370" y="988335"/>
                </a:cubicBezTo>
                <a:cubicBezTo>
                  <a:pt x="5902370" y="988335"/>
                  <a:pt x="5904970" y="592592"/>
                  <a:pt x="5877918" y="438638"/>
                </a:cubicBezTo>
                <a:cubicBezTo>
                  <a:pt x="5861457" y="344760"/>
                  <a:pt x="5849328" y="262602"/>
                  <a:pt x="5833541" y="160779"/>
                </a:cubicBezTo>
                <a:close/>
                <a:moveTo>
                  <a:pt x="2962091" y="0"/>
                </a:moveTo>
                <a:lnTo>
                  <a:pt x="3143548" y="0"/>
                </a:lnTo>
                <a:lnTo>
                  <a:pt x="3155762" y="26877"/>
                </a:lnTo>
                <a:cubicBezTo>
                  <a:pt x="3245145" y="223006"/>
                  <a:pt x="3608721" y="1011725"/>
                  <a:pt x="3705419" y="1078959"/>
                </a:cubicBezTo>
                <a:cubicBezTo>
                  <a:pt x="3816026" y="1155788"/>
                  <a:pt x="4260095" y="1594330"/>
                  <a:pt x="4511249" y="1688815"/>
                </a:cubicBezTo>
                <a:cubicBezTo>
                  <a:pt x="4694827" y="1757894"/>
                  <a:pt x="4884851" y="1896178"/>
                  <a:pt x="5025593" y="1997131"/>
                </a:cubicBezTo>
                <a:cubicBezTo>
                  <a:pt x="5029634" y="1954244"/>
                  <a:pt x="5037529" y="1862842"/>
                  <a:pt x="5034255" y="1791838"/>
                </a:cubicBezTo>
                <a:cubicBezTo>
                  <a:pt x="5029345" y="1689902"/>
                  <a:pt x="4981116" y="1480305"/>
                  <a:pt x="4898812" y="1456076"/>
                </a:cubicBezTo>
                <a:cubicBezTo>
                  <a:pt x="4816601" y="1431846"/>
                  <a:pt x="4800621" y="1291377"/>
                  <a:pt x="4708207" y="1224087"/>
                </a:cubicBezTo>
                <a:cubicBezTo>
                  <a:pt x="4619740" y="1159657"/>
                  <a:pt x="4603183" y="1218562"/>
                  <a:pt x="4539070" y="1205287"/>
                </a:cubicBezTo>
                <a:cubicBezTo>
                  <a:pt x="4480637" y="1193195"/>
                  <a:pt x="4443479" y="1156788"/>
                  <a:pt x="4443479" y="1156788"/>
                </a:cubicBezTo>
                <a:cubicBezTo>
                  <a:pt x="4443479" y="1156788"/>
                  <a:pt x="4474187" y="1168215"/>
                  <a:pt x="4504800" y="1183108"/>
                </a:cubicBezTo>
                <a:cubicBezTo>
                  <a:pt x="4525303" y="1193072"/>
                  <a:pt x="4599621" y="1207251"/>
                  <a:pt x="4590571" y="1175588"/>
                </a:cubicBezTo>
                <a:cubicBezTo>
                  <a:pt x="4577769" y="1131037"/>
                  <a:pt x="4516447" y="1057896"/>
                  <a:pt x="4516447" y="1057896"/>
                </a:cubicBezTo>
                <a:lnTo>
                  <a:pt x="4532236" y="928556"/>
                </a:lnTo>
                <a:cubicBezTo>
                  <a:pt x="4532236" y="928556"/>
                  <a:pt x="4545711" y="918370"/>
                  <a:pt x="4557071" y="921413"/>
                </a:cubicBezTo>
                <a:cubicBezTo>
                  <a:pt x="4568431" y="924457"/>
                  <a:pt x="4577769" y="940965"/>
                  <a:pt x="4577769" y="940965"/>
                </a:cubicBezTo>
                <a:cubicBezTo>
                  <a:pt x="4577769" y="940965"/>
                  <a:pt x="4553990" y="1035091"/>
                  <a:pt x="4565351" y="1077822"/>
                </a:cubicBezTo>
                <a:cubicBezTo>
                  <a:pt x="4572088" y="1103391"/>
                  <a:pt x="4562173" y="1128524"/>
                  <a:pt x="4699543" y="1196642"/>
                </a:cubicBezTo>
                <a:cubicBezTo>
                  <a:pt x="4754703" y="1224000"/>
                  <a:pt x="4821317" y="1289883"/>
                  <a:pt x="4875901" y="1376368"/>
                </a:cubicBezTo>
                <a:cubicBezTo>
                  <a:pt x="4911037" y="1432037"/>
                  <a:pt x="4930674" y="1456518"/>
                  <a:pt x="4973319" y="1465095"/>
                </a:cubicBezTo>
                <a:cubicBezTo>
                  <a:pt x="4995845" y="1495890"/>
                  <a:pt x="5038106" y="1538594"/>
                  <a:pt x="5068815" y="1657981"/>
                </a:cubicBezTo>
                <a:cubicBezTo>
                  <a:pt x="5089127" y="1737178"/>
                  <a:pt x="5104819" y="2000925"/>
                  <a:pt x="5107897" y="2053533"/>
                </a:cubicBezTo>
                <a:cubicBezTo>
                  <a:pt x="5124358" y="2064776"/>
                  <a:pt x="5144959" y="2079737"/>
                  <a:pt x="5158629" y="2088120"/>
                </a:cubicBezTo>
                <a:cubicBezTo>
                  <a:pt x="5289163" y="2168184"/>
                  <a:pt x="5656607" y="2555707"/>
                  <a:pt x="5767022" y="2506977"/>
                </a:cubicBezTo>
                <a:cubicBezTo>
                  <a:pt x="5877437" y="2458239"/>
                  <a:pt x="6010476" y="2428522"/>
                  <a:pt x="5803892" y="1710993"/>
                </a:cubicBezTo>
                <a:cubicBezTo>
                  <a:pt x="5605297" y="1021430"/>
                  <a:pt x="5569102" y="895862"/>
                  <a:pt x="5565830" y="884565"/>
                </a:cubicBezTo>
                <a:cubicBezTo>
                  <a:pt x="5522511" y="858147"/>
                  <a:pt x="5466098" y="824660"/>
                  <a:pt x="5423743" y="805983"/>
                </a:cubicBezTo>
                <a:cubicBezTo>
                  <a:pt x="5357417" y="776797"/>
                  <a:pt x="5156609" y="714039"/>
                  <a:pt x="5053411" y="722889"/>
                </a:cubicBezTo>
                <a:cubicBezTo>
                  <a:pt x="4950119" y="731738"/>
                  <a:pt x="4834217" y="738804"/>
                  <a:pt x="4750371" y="764623"/>
                </a:cubicBezTo>
                <a:cubicBezTo>
                  <a:pt x="4666429" y="790443"/>
                  <a:pt x="4469182" y="854684"/>
                  <a:pt x="4414599" y="870655"/>
                </a:cubicBezTo>
                <a:cubicBezTo>
                  <a:pt x="4338455" y="892908"/>
                  <a:pt x="4228423" y="948481"/>
                  <a:pt x="4228423" y="948481"/>
                </a:cubicBezTo>
                <a:lnTo>
                  <a:pt x="4259325" y="895469"/>
                </a:lnTo>
                <a:lnTo>
                  <a:pt x="4325844" y="872158"/>
                </a:lnTo>
                <a:cubicBezTo>
                  <a:pt x="4325844" y="872158"/>
                  <a:pt x="4256341" y="859103"/>
                  <a:pt x="4215717" y="854862"/>
                </a:cubicBezTo>
                <a:cubicBezTo>
                  <a:pt x="4174996" y="850623"/>
                  <a:pt x="4127731" y="835939"/>
                  <a:pt x="4087106" y="842078"/>
                </a:cubicBezTo>
                <a:cubicBezTo>
                  <a:pt x="4072861" y="844229"/>
                  <a:pt x="3997486" y="821178"/>
                  <a:pt x="3955897" y="823279"/>
                </a:cubicBezTo>
                <a:cubicBezTo>
                  <a:pt x="3914216" y="825379"/>
                  <a:pt x="3877057" y="829316"/>
                  <a:pt x="3833257" y="816887"/>
                </a:cubicBezTo>
                <a:cubicBezTo>
                  <a:pt x="3789553" y="804458"/>
                  <a:pt x="3714467" y="742063"/>
                  <a:pt x="3714467" y="742063"/>
                </a:cubicBezTo>
                <a:cubicBezTo>
                  <a:pt x="3714467" y="742063"/>
                  <a:pt x="3814485" y="779000"/>
                  <a:pt x="3837782" y="786431"/>
                </a:cubicBezTo>
                <a:cubicBezTo>
                  <a:pt x="3861077" y="793863"/>
                  <a:pt x="3899583" y="794085"/>
                  <a:pt x="3933276" y="794703"/>
                </a:cubicBezTo>
                <a:cubicBezTo>
                  <a:pt x="3966968" y="795323"/>
                  <a:pt x="4097408" y="808174"/>
                  <a:pt x="4149103" y="819896"/>
                </a:cubicBezTo>
                <a:cubicBezTo>
                  <a:pt x="4200795" y="831616"/>
                  <a:pt x="4285413" y="831649"/>
                  <a:pt x="4319490" y="832678"/>
                </a:cubicBezTo>
                <a:cubicBezTo>
                  <a:pt x="4353471" y="833707"/>
                  <a:pt x="4402951" y="828166"/>
                  <a:pt x="4402951" y="828166"/>
                </a:cubicBezTo>
                <a:cubicBezTo>
                  <a:pt x="4402951" y="828166"/>
                  <a:pt x="4320549" y="753973"/>
                  <a:pt x="4273187" y="701832"/>
                </a:cubicBezTo>
                <a:cubicBezTo>
                  <a:pt x="4225825" y="649694"/>
                  <a:pt x="4193094" y="609339"/>
                  <a:pt x="4193094" y="609339"/>
                </a:cubicBezTo>
                <a:cubicBezTo>
                  <a:pt x="4193094" y="609339"/>
                  <a:pt x="4086819" y="527945"/>
                  <a:pt x="4038974" y="473606"/>
                </a:cubicBezTo>
                <a:cubicBezTo>
                  <a:pt x="3991131" y="419266"/>
                  <a:pt x="3917104" y="243121"/>
                  <a:pt x="3917104" y="243121"/>
                </a:cubicBezTo>
                <a:cubicBezTo>
                  <a:pt x="3917104" y="243121"/>
                  <a:pt x="4021839" y="393202"/>
                  <a:pt x="4040418" y="423598"/>
                </a:cubicBezTo>
                <a:cubicBezTo>
                  <a:pt x="4059095" y="453995"/>
                  <a:pt x="4193865" y="552188"/>
                  <a:pt x="4193865" y="552188"/>
                </a:cubicBezTo>
                <a:cubicBezTo>
                  <a:pt x="4193865" y="552188"/>
                  <a:pt x="4238531" y="616162"/>
                  <a:pt x="4268663" y="652578"/>
                </a:cubicBezTo>
                <a:cubicBezTo>
                  <a:pt x="4298889" y="688993"/>
                  <a:pt x="4346155" y="716497"/>
                  <a:pt x="4346155" y="716497"/>
                </a:cubicBezTo>
                <a:cubicBezTo>
                  <a:pt x="4346155" y="716497"/>
                  <a:pt x="4379368" y="754118"/>
                  <a:pt x="4400641" y="771015"/>
                </a:cubicBezTo>
                <a:cubicBezTo>
                  <a:pt x="4422012" y="787913"/>
                  <a:pt x="4445789" y="812751"/>
                  <a:pt x="4445789" y="812751"/>
                </a:cubicBezTo>
                <a:cubicBezTo>
                  <a:pt x="4445789" y="812751"/>
                  <a:pt x="4528672" y="784433"/>
                  <a:pt x="4572859" y="768761"/>
                </a:cubicBezTo>
                <a:cubicBezTo>
                  <a:pt x="4617043" y="753086"/>
                  <a:pt x="4724381" y="709626"/>
                  <a:pt x="4738723" y="689801"/>
                </a:cubicBezTo>
                <a:cubicBezTo>
                  <a:pt x="4752971" y="669977"/>
                  <a:pt x="4627730" y="626664"/>
                  <a:pt x="4565735" y="595050"/>
                </a:cubicBezTo>
                <a:cubicBezTo>
                  <a:pt x="4503741" y="563439"/>
                  <a:pt x="4346252" y="472434"/>
                  <a:pt x="4316409" y="448790"/>
                </a:cubicBezTo>
                <a:cubicBezTo>
                  <a:pt x="4286569" y="425147"/>
                  <a:pt x="4221203" y="387718"/>
                  <a:pt x="4230735" y="375470"/>
                </a:cubicBezTo>
                <a:cubicBezTo>
                  <a:pt x="4240264" y="363223"/>
                  <a:pt x="4339033" y="424726"/>
                  <a:pt x="4339033" y="424726"/>
                </a:cubicBezTo>
                <a:cubicBezTo>
                  <a:pt x="4339033" y="424726"/>
                  <a:pt x="4486413" y="512259"/>
                  <a:pt x="4539070" y="540908"/>
                </a:cubicBezTo>
                <a:cubicBezTo>
                  <a:pt x="4591631" y="569555"/>
                  <a:pt x="4708689" y="616557"/>
                  <a:pt x="4793209" y="625131"/>
                </a:cubicBezTo>
                <a:cubicBezTo>
                  <a:pt x="4877729" y="633704"/>
                  <a:pt x="4972165" y="650840"/>
                  <a:pt x="5010188" y="630018"/>
                </a:cubicBezTo>
                <a:cubicBezTo>
                  <a:pt x="5048117" y="609196"/>
                  <a:pt x="4989877" y="523236"/>
                  <a:pt x="4989877" y="523236"/>
                </a:cubicBezTo>
                <a:cubicBezTo>
                  <a:pt x="4989877" y="523236"/>
                  <a:pt x="4949543" y="453151"/>
                  <a:pt x="4925573" y="406679"/>
                </a:cubicBezTo>
                <a:cubicBezTo>
                  <a:pt x="4882831" y="324113"/>
                  <a:pt x="4808225" y="191550"/>
                  <a:pt x="4775495" y="152131"/>
                </a:cubicBezTo>
                <a:cubicBezTo>
                  <a:pt x="4746099" y="116633"/>
                  <a:pt x="4619636" y="24654"/>
                  <a:pt x="4588480" y="2213"/>
                </a:cubicBezTo>
                <a:lnTo>
                  <a:pt x="4585396" y="0"/>
                </a:lnTo>
                <a:lnTo>
                  <a:pt x="4668632" y="0"/>
                </a:lnTo>
                <a:lnTo>
                  <a:pt x="4722165" y="33693"/>
                </a:lnTo>
                <a:cubicBezTo>
                  <a:pt x="4770779" y="62707"/>
                  <a:pt x="4827383" y="72796"/>
                  <a:pt x="4827383" y="72796"/>
                </a:cubicBezTo>
                <a:cubicBezTo>
                  <a:pt x="4827383" y="72796"/>
                  <a:pt x="4881868" y="159127"/>
                  <a:pt x="4916138" y="222818"/>
                </a:cubicBezTo>
                <a:cubicBezTo>
                  <a:pt x="4950409" y="286509"/>
                  <a:pt x="5025593" y="425102"/>
                  <a:pt x="5025593" y="425102"/>
                </a:cubicBezTo>
                <a:cubicBezTo>
                  <a:pt x="5025593" y="425102"/>
                  <a:pt x="5085373" y="483666"/>
                  <a:pt x="5133119" y="522860"/>
                </a:cubicBezTo>
                <a:cubicBezTo>
                  <a:pt x="5180865" y="562055"/>
                  <a:pt x="5212057" y="616483"/>
                  <a:pt x="5212057" y="616483"/>
                </a:cubicBezTo>
                <a:cubicBezTo>
                  <a:pt x="5212057" y="616483"/>
                  <a:pt x="5274629" y="642552"/>
                  <a:pt x="5339511" y="669498"/>
                </a:cubicBezTo>
                <a:cubicBezTo>
                  <a:pt x="5396883" y="693321"/>
                  <a:pt x="5480537" y="721890"/>
                  <a:pt x="5503065" y="729657"/>
                </a:cubicBezTo>
                <a:lnTo>
                  <a:pt x="5304951" y="276209"/>
                </a:lnTo>
                <a:lnTo>
                  <a:pt x="5254124" y="257033"/>
                </a:lnTo>
                <a:lnTo>
                  <a:pt x="5248925" y="213043"/>
                </a:lnTo>
                <a:lnTo>
                  <a:pt x="5278575" y="215674"/>
                </a:lnTo>
                <a:lnTo>
                  <a:pt x="5183837" y="0"/>
                </a:lnTo>
                <a:lnTo>
                  <a:pt x="5410182" y="0"/>
                </a:lnTo>
                <a:lnTo>
                  <a:pt x="5488432" y="202890"/>
                </a:lnTo>
                <a:cubicBezTo>
                  <a:pt x="5488432" y="202890"/>
                  <a:pt x="5573337" y="419839"/>
                  <a:pt x="5573337" y="419839"/>
                </a:cubicBezTo>
                <a:lnTo>
                  <a:pt x="5651600" y="495789"/>
                </a:lnTo>
                <a:cubicBezTo>
                  <a:pt x="5651600" y="495789"/>
                  <a:pt x="5661226" y="476003"/>
                  <a:pt x="5673357" y="434502"/>
                </a:cubicBezTo>
                <a:cubicBezTo>
                  <a:pt x="5685581" y="393001"/>
                  <a:pt x="5699733" y="331856"/>
                  <a:pt x="5699733" y="331856"/>
                </a:cubicBezTo>
                <a:lnTo>
                  <a:pt x="5827187" y="120923"/>
                </a:lnTo>
                <a:cubicBezTo>
                  <a:pt x="5823866" y="99511"/>
                  <a:pt x="5818404" y="65014"/>
                  <a:pt x="5813771" y="35869"/>
                </a:cubicBezTo>
                <a:lnTo>
                  <a:pt x="5808060" y="0"/>
                </a:lnTo>
                <a:lnTo>
                  <a:pt x="6000738" y="0"/>
                </a:lnTo>
                <a:lnTo>
                  <a:pt x="6000738" y="6858000"/>
                </a:lnTo>
                <a:lnTo>
                  <a:pt x="5080588" y="6858000"/>
                </a:lnTo>
                <a:lnTo>
                  <a:pt x="5140748" y="6815145"/>
                </a:lnTo>
                <a:cubicBezTo>
                  <a:pt x="5231141" y="6744973"/>
                  <a:pt x="5347983" y="6628791"/>
                  <a:pt x="5453777" y="6444752"/>
                </a:cubicBezTo>
                <a:cubicBezTo>
                  <a:pt x="5665367" y="6076674"/>
                  <a:pt x="5731307" y="5801059"/>
                  <a:pt x="5733522" y="5593879"/>
                </a:cubicBezTo>
                <a:cubicBezTo>
                  <a:pt x="5735735" y="5386697"/>
                  <a:pt x="5853756" y="4945151"/>
                  <a:pt x="5862901" y="4727592"/>
                </a:cubicBezTo>
                <a:cubicBezTo>
                  <a:pt x="5872047" y="4510034"/>
                  <a:pt x="5927206" y="3867776"/>
                  <a:pt x="5907280" y="3710152"/>
                </a:cubicBezTo>
                <a:cubicBezTo>
                  <a:pt x="5887255" y="3552538"/>
                  <a:pt x="5830173" y="3174756"/>
                  <a:pt x="5632444" y="2929589"/>
                </a:cubicBezTo>
                <a:cubicBezTo>
                  <a:pt x="5445209" y="2697505"/>
                  <a:pt x="5118005" y="2400143"/>
                  <a:pt x="5081617" y="2367104"/>
                </a:cubicBezTo>
                <a:lnTo>
                  <a:pt x="4981213" y="2370494"/>
                </a:lnTo>
                <a:cubicBezTo>
                  <a:pt x="4981213" y="2370494"/>
                  <a:pt x="4905356" y="2343328"/>
                  <a:pt x="4777806" y="2351318"/>
                </a:cubicBezTo>
                <a:cubicBezTo>
                  <a:pt x="4710613" y="2355525"/>
                  <a:pt x="4592305" y="2357440"/>
                  <a:pt x="4501045" y="2370494"/>
                </a:cubicBezTo>
                <a:cubicBezTo>
                  <a:pt x="4419029" y="2382210"/>
                  <a:pt x="4360017" y="2405457"/>
                  <a:pt x="4360017" y="2405457"/>
                </a:cubicBezTo>
                <a:cubicBezTo>
                  <a:pt x="4360017" y="2405457"/>
                  <a:pt x="4372339" y="2380428"/>
                  <a:pt x="4348370" y="2366355"/>
                </a:cubicBezTo>
                <a:cubicBezTo>
                  <a:pt x="4330849" y="2356015"/>
                  <a:pt x="4185971" y="2350942"/>
                  <a:pt x="4185971" y="2350942"/>
                </a:cubicBezTo>
                <a:cubicBezTo>
                  <a:pt x="4185971" y="2350942"/>
                  <a:pt x="3999602" y="2258076"/>
                  <a:pt x="3942709" y="2232498"/>
                </a:cubicBezTo>
                <a:cubicBezTo>
                  <a:pt x="3694443" y="2120985"/>
                  <a:pt x="3511060" y="2127974"/>
                  <a:pt x="3511060" y="2127974"/>
                </a:cubicBezTo>
                <a:cubicBezTo>
                  <a:pt x="3511060" y="2127974"/>
                  <a:pt x="3367260" y="2130371"/>
                  <a:pt x="3294108" y="2138505"/>
                </a:cubicBezTo>
                <a:cubicBezTo>
                  <a:pt x="3220965" y="2146639"/>
                  <a:pt x="3143713" y="2155043"/>
                  <a:pt x="3143713" y="2155043"/>
                </a:cubicBezTo>
                <a:lnTo>
                  <a:pt x="3057613" y="2350566"/>
                </a:lnTo>
                <a:cubicBezTo>
                  <a:pt x="3057613" y="2350566"/>
                  <a:pt x="3068540" y="2504129"/>
                  <a:pt x="3087687" y="2542316"/>
                </a:cubicBezTo>
                <a:cubicBezTo>
                  <a:pt x="3106845" y="2580505"/>
                  <a:pt x="3161013" y="2674296"/>
                  <a:pt x="3161013" y="2674296"/>
                </a:cubicBezTo>
                <a:lnTo>
                  <a:pt x="3159511" y="2684817"/>
                </a:lnTo>
                <a:cubicBezTo>
                  <a:pt x="3159511" y="2684817"/>
                  <a:pt x="3151791" y="2667104"/>
                  <a:pt x="3146727" y="2670532"/>
                </a:cubicBezTo>
                <a:cubicBezTo>
                  <a:pt x="3141654" y="2673959"/>
                  <a:pt x="3123411" y="2828829"/>
                  <a:pt x="3123411" y="2828829"/>
                </a:cubicBezTo>
                <a:lnTo>
                  <a:pt x="3109876" y="2826567"/>
                </a:lnTo>
                <a:cubicBezTo>
                  <a:pt x="3109876" y="2826567"/>
                  <a:pt x="3129929" y="2671870"/>
                  <a:pt x="3127175" y="2658123"/>
                </a:cubicBezTo>
                <a:cubicBezTo>
                  <a:pt x="3124421" y="2644387"/>
                  <a:pt x="3075414" y="2557315"/>
                  <a:pt x="3071149" y="2543067"/>
                </a:cubicBezTo>
                <a:cubicBezTo>
                  <a:pt x="3066885" y="2528829"/>
                  <a:pt x="3041441" y="2380640"/>
                  <a:pt x="3041441" y="2380640"/>
                </a:cubicBezTo>
                <a:cubicBezTo>
                  <a:pt x="3041441" y="2380640"/>
                  <a:pt x="2984231" y="2439217"/>
                  <a:pt x="2977147" y="2444185"/>
                </a:cubicBezTo>
                <a:cubicBezTo>
                  <a:pt x="2970071" y="2449152"/>
                  <a:pt x="2880661" y="2499257"/>
                  <a:pt x="2872246" y="2511868"/>
                </a:cubicBezTo>
                <a:cubicBezTo>
                  <a:pt x="2863833" y="2524470"/>
                  <a:pt x="2815816" y="2595628"/>
                  <a:pt x="2807576" y="2608499"/>
                </a:cubicBezTo>
                <a:cubicBezTo>
                  <a:pt x="2799346" y="2621369"/>
                  <a:pt x="2734463" y="2667470"/>
                  <a:pt x="2730123" y="2681063"/>
                </a:cubicBezTo>
                <a:cubicBezTo>
                  <a:pt x="2725780" y="2694646"/>
                  <a:pt x="2608077" y="2904185"/>
                  <a:pt x="2595515" y="2919069"/>
                </a:cubicBezTo>
                <a:cubicBezTo>
                  <a:pt x="2582962" y="2933940"/>
                  <a:pt x="2558299" y="2939370"/>
                  <a:pt x="2558289" y="2939370"/>
                </a:cubicBezTo>
                <a:lnTo>
                  <a:pt x="2557913" y="2930340"/>
                </a:lnTo>
                <a:cubicBezTo>
                  <a:pt x="2557913" y="2930340"/>
                  <a:pt x="2578158" y="2919107"/>
                  <a:pt x="2583857" y="2913050"/>
                </a:cubicBezTo>
                <a:cubicBezTo>
                  <a:pt x="2589567" y="2906987"/>
                  <a:pt x="2706729" y="2705677"/>
                  <a:pt x="2705305" y="2698736"/>
                </a:cubicBezTo>
                <a:cubicBezTo>
                  <a:pt x="2703880" y="2691787"/>
                  <a:pt x="2701550" y="2682564"/>
                  <a:pt x="2701550" y="2682564"/>
                </a:cubicBezTo>
                <a:lnTo>
                  <a:pt x="2719976" y="2675423"/>
                </a:lnTo>
                <a:cubicBezTo>
                  <a:pt x="2719976" y="2675423"/>
                  <a:pt x="2739238" y="2652876"/>
                  <a:pt x="2747422" y="2646465"/>
                </a:cubicBezTo>
                <a:cubicBezTo>
                  <a:pt x="2755603" y="2640063"/>
                  <a:pt x="2785484" y="2617229"/>
                  <a:pt x="2792165" y="2607738"/>
                </a:cubicBezTo>
                <a:cubicBezTo>
                  <a:pt x="2798836" y="2598256"/>
                  <a:pt x="2846545" y="2517673"/>
                  <a:pt x="2855708" y="2508480"/>
                </a:cubicBezTo>
                <a:cubicBezTo>
                  <a:pt x="2864863" y="2499287"/>
                  <a:pt x="2887591" y="2474950"/>
                  <a:pt x="2912851" y="2462610"/>
                </a:cubicBezTo>
                <a:cubicBezTo>
                  <a:pt x="2938122" y="2450268"/>
                  <a:pt x="2962254" y="2439188"/>
                  <a:pt x="2973393" y="2426886"/>
                </a:cubicBezTo>
                <a:cubicBezTo>
                  <a:pt x="2984521" y="2414593"/>
                  <a:pt x="3020197" y="2375654"/>
                  <a:pt x="3034674" y="2352445"/>
                </a:cubicBezTo>
                <a:cubicBezTo>
                  <a:pt x="3049153" y="2329234"/>
                  <a:pt x="3089950" y="2215960"/>
                  <a:pt x="3089950" y="2215960"/>
                </a:cubicBezTo>
                <a:cubicBezTo>
                  <a:pt x="3089950" y="2215960"/>
                  <a:pt x="3061859" y="2226491"/>
                  <a:pt x="3047082" y="2228744"/>
                </a:cubicBezTo>
                <a:cubicBezTo>
                  <a:pt x="3032307" y="2230997"/>
                  <a:pt x="2994821" y="2232123"/>
                  <a:pt x="2994821" y="2232123"/>
                </a:cubicBezTo>
                <a:cubicBezTo>
                  <a:pt x="2994821" y="2232123"/>
                  <a:pt x="2983635" y="2254533"/>
                  <a:pt x="2966249" y="2267097"/>
                </a:cubicBezTo>
                <a:cubicBezTo>
                  <a:pt x="2948855" y="2279659"/>
                  <a:pt x="2922631" y="2290777"/>
                  <a:pt x="2922631" y="2290777"/>
                </a:cubicBezTo>
                <a:lnTo>
                  <a:pt x="2918118" y="2343800"/>
                </a:lnTo>
                <a:lnTo>
                  <a:pt x="2912100" y="2300183"/>
                </a:lnTo>
                <a:cubicBezTo>
                  <a:pt x="2912100" y="2300183"/>
                  <a:pt x="2905141" y="2296032"/>
                  <a:pt x="2889921" y="2301684"/>
                </a:cubicBezTo>
                <a:cubicBezTo>
                  <a:pt x="2874693" y="2307334"/>
                  <a:pt x="2830891" y="2331766"/>
                  <a:pt x="2830891" y="2331766"/>
                </a:cubicBezTo>
                <a:lnTo>
                  <a:pt x="2819984" y="2329879"/>
                </a:lnTo>
                <a:cubicBezTo>
                  <a:pt x="2819984" y="2329879"/>
                  <a:pt x="2857980" y="2301693"/>
                  <a:pt x="2873373" y="2296043"/>
                </a:cubicBezTo>
                <a:cubicBezTo>
                  <a:pt x="2888765" y="2290401"/>
                  <a:pt x="2914363" y="2287023"/>
                  <a:pt x="2914363" y="2287023"/>
                </a:cubicBezTo>
                <a:cubicBezTo>
                  <a:pt x="2914363" y="2287023"/>
                  <a:pt x="2936331" y="2275336"/>
                  <a:pt x="2943685" y="2268598"/>
                </a:cubicBezTo>
                <a:cubicBezTo>
                  <a:pt x="2951039" y="2261859"/>
                  <a:pt x="2980910" y="2229496"/>
                  <a:pt x="2980910" y="2229496"/>
                </a:cubicBezTo>
                <a:lnTo>
                  <a:pt x="2954592" y="2221977"/>
                </a:lnTo>
                <a:lnTo>
                  <a:pt x="2956845" y="2212572"/>
                </a:lnTo>
                <a:cubicBezTo>
                  <a:pt x="2956845" y="2212572"/>
                  <a:pt x="2990673" y="2219560"/>
                  <a:pt x="3006479" y="2219339"/>
                </a:cubicBezTo>
                <a:cubicBezTo>
                  <a:pt x="3022286" y="2219118"/>
                  <a:pt x="3088805" y="2208712"/>
                  <a:pt x="3087312" y="2197159"/>
                </a:cubicBezTo>
                <a:cubicBezTo>
                  <a:pt x="3085829" y="2185598"/>
                  <a:pt x="3008684" y="2187524"/>
                  <a:pt x="2994070" y="2193020"/>
                </a:cubicBezTo>
                <a:cubicBezTo>
                  <a:pt x="2979458" y="2198516"/>
                  <a:pt x="2951580" y="2198661"/>
                  <a:pt x="2951580" y="2198661"/>
                </a:cubicBezTo>
                <a:lnTo>
                  <a:pt x="2936919" y="2212196"/>
                </a:lnTo>
                <a:cubicBezTo>
                  <a:pt x="2936919" y="2212196"/>
                  <a:pt x="2896909" y="2212206"/>
                  <a:pt x="2884281" y="2220466"/>
                </a:cubicBezTo>
                <a:cubicBezTo>
                  <a:pt x="2871650" y="2228735"/>
                  <a:pt x="2811715" y="2246034"/>
                  <a:pt x="2811715" y="2246034"/>
                </a:cubicBezTo>
                <a:cubicBezTo>
                  <a:pt x="2811715" y="2246034"/>
                  <a:pt x="2687843" y="2288832"/>
                  <a:pt x="2620707" y="2310704"/>
                </a:cubicBezTo>
                <a:cubicBezTo>
                  <a:pt x="2553573" y="2332586"/>
                  <a:pt x="2343831" y="2385607"/>
                  <a:pt x="2283068" y="2431025"/>
                </a:cubicBezTo>
                <a:cubicBezTo>
                  <a:pt x="2222297" y="2476442"/>
                  <a:pt x="2186236" y="2535963"/>
                  <a:pt x="2158618" y="2567133"/>
                </a:cubicBezTo>
                <a:cubicBezTo>
                  <a:pt x="2130990" y="2598313"/>
                  <a:pt x="2042754" y="2650769"/>
                  <a:pt x="2011977" y="2687079"/>
                </a:cubicBezTo>
                <a:cubicBezTo>
                  <a:pt x="1981193" y="2723381"/>
                  <a:pt x="1868814" y="2803251"/>
                  <a:pt x="1798415" y="2870936"/>
                </a:cubicBezTo>
                <a:cubicBezTo>
                  <a:pt x="1728017" y="2938628"/>
                  <a:pt x="1623435" y="2984402"/>
                  <a:pt x="1588231" y="3027731"/>
                </a:cubicBezTo>
                <a:cubicBezTo>
                  <a:pt x="1553036" y="3071050"/>
                  <a:pt x="1460767" y="3177750"/>
                  <a:pt x="1460767" y="3177750"/>
                </a:cubicBezTo>
                <a:lnTo>
                  <a:pt x="1420161" y="3422898"/>
                </a:lnTo>
                <a:cubicBezTo>
                  <a:pt x="1420161" y="3422898"/>
                  <a:pt x="1424128" y="3550102"/>
                  <a:pt x="1435198" y="3586075"/>
                </a:cubicBezTo>
                <a:cubicBezTo>
                  <a:pt x="1446278" y="3622050"/>
                  <a:pt x="1459639" y="3683834"/>
                  <a:pt x="1459639" y="3683834"/>
                </a:cubicBezTo>
                <a:cubicBezTo>
                  <a:pt x="1459639" y="3683834"/>
                  <a:pt x="1447347" y="3667979"/>
                  <a:pt x="1432570" y="3683834"/>
                </a:cubicBezTo>
                <a:cubicBezTo>
                  <a:pt x="1417785" y="3699687"/>
                  <a:pt x="1396134" y="3737722"/>
                  <a:pt x="1388952" y="3770693"/>
                </a:cubicBezTo>
                <a:cubicBezTo>
                  <a:pt x="1381772" y="3803653"/>
                  <a:pt x="1371308" y="3840398"/>
                  <a:pt x="1359256" y="3863559"/>
                </a:cubicBezTo>
                <a:cubicBezTo>
                  <a:pt x="1347193" y="3886720"/>
                  <a:pt x="1301727" y="3920712"/>
                  <a:pt x="1301727" y="3920712"/>
                </a:cubicBezTo>
                <a:cubicBezTo>
                  <a:pt x="1301727" y="3920712"/>
                  <a:pt x="1342583" y="3863731"/>
                  <a:pt x="1346472" y="3847772"/>
                </a:cubicBezTo>
                <a:cubicBezTo>
                  <a:pt x="1350351" y="3831801"/>
                  <a:pt x="1353316" y="3800072"/>
                  <a:pt x="1366024" y="3775572"/>
                </a:cubicBezTo>
                <a:cubicBezTo>
                  <a:pt x="1378721" y="3751084"/>
                  <a:pt x="1417910" y="3666159"/>
                  <a:pt x="1417910" y="3666159"/>
                </a:cubicBezTo>
                <a:lnTo>
                  <a:pt x="1399860" y="3482678"/>
                </a:lnTo>
                <a:lnTo>
                  <a:pt x="1389328" y="3427778"/>
                </a:lnTo>
                <a:lnTo>
                  <a:pt x="1305107" y="3518778"/>
                </a:lnTo>
                <a:lnTo>
                  <a:pt x="1197954" y="3633823"/>
                </a:lnTo>
                <a:lnTo>
                  <a:pt x="1185170" y="3622927"/>
                </a:lnTo>
                <a:lnTo>
                  <a:pt x="1285931" y="3506369"/>
                </a:lnTo>
                <a:lnTo>
                  <a:pt x="1380309" y="3397706"/>
                </a:lnTo>
                <a:cubicBezTo>
                  <a:pt x="1380309" y="3397706"/>
                  <a:pt x="1405713" y="3265024"/>
                  <a:pt x="1393093" y="3250315"/>
                </a:cubicBezTo>
                <a:cubicBezTo>
                  <a:pt x="1380472" y="3235605"/>
                  <a:pt x="1158100" y="3327394"/>
                  <a:pt x="1158091" y="3327394"/>
                </a:cubicBezTo>
                <a:cubicBezTo>
                  <a:pt x="1158091" y="3327394"/>
                  <a:pt x="1080328" y="3385066"/>
                  <a:pt x="1048301" y="3404098"/>
                </a:cubicBezTo>
                <a:cubicBezTo>
                  <a:pt x="1016284" y="3423130"/>
                  <a:pt x="842642" y="3527797"/>
                  <a:pt x="842642" y="3527797"/>
                </a:cubicBezTo>
                <a:lnTo>
                  <a:pt x="839628" y="3507495"/>
                </a:lnTo>
                <a:cubicBezTo>
                  <a:pt x="839628" y="3507495"/>
                  <a:pt x="946876" y="3438484"/>
                  <a:pt x="970095" y="3420260"/>
                </a:cubicBezTo>
                <a:cubicBezTo>
                  <a:pt x="993325" y="3402046"/>
                  <a:pt x="1080262" y="3319875"/>
                  <a:pt x="1080262" y="3319875"/>
                </a:cubicBezTo>
                <a:cubicBezTo>
                  <a:pt x="1080262" y="3319875"/>
                  <a:pt x="1120000" y="3284865"/>
                  <a:pt x="1177652" y="3268740"/>
                </a:cubicBezTo>
                <a:cubicBezTo>
                  <a:pt x="1235295" y="3252616"/>
                  <a:pt x="1358495" y="3204445"/>
                  <a:pt x="1358504" y="3204445"/>
                </a:cubicBezTo>
                <a:lnTo>
                  <a:pt x="1416407" y="3163840"/>
                </a:lnTo>
                <a:lnTo>
                  <a:pt x="1514915" y="3006670"/>
                </a:lnTo>
                <a:cubicBezTo>
                  <a:pt x="1514915" y="3006670"/>
                  <a:pt x="1477324" y="3001595"/>
                  <a:pt x="1452122" y="2991257"/>
                </a:cubicBezTo>
                <a:cubicBezTo>
                  <a:pt x="1426920" y="2980917"/>
                  <a:pt x="1398734" y="2980725"/>
                  <a:pt x="1398734" y="2980725"/>
                </a:cubicBezTo>
                <a:cubicBezTo>
                  <a:pt x="1398734" y="2980725"/>
                  <a:pt x="1373262" y="3008930"/>
                  <a:pt x="1341957" y="3021714"/>
                </a:cubicBezTo>
                <a:cubicBezTo>
                  <a:pt x="1310642" y="3034489"/>
                  <a:pt x="1281050" y="3034498"/>
                  <a:pt x="1281050" y="3034498"/>
                </a:cubicBezTo>
                <a:cubicBezTo>
                  <a:pt x="1281050" y="3034498"/>
                  <a:pt x="1258871" y="3101566"/>
                  <a:pt x="1243449" y="3129993"/>
                </a:cubicBezTo>
                <a:cubicBezTo>
                  <a:pt x="1228018" y="3158429"/>
                  <a:pt x="1184044" y="3223620"/>
                  <a:pt x="1184044" y="3223620"/>
                </a:cubicBezTo>
                <a:lnTo>
                  <a:pt x="1162230" y="3231889"/>
                </a:lnTo>
                <a:cubicBezTo>
                  <a:pt x="1162230" y="3231889"/>
                  <a:pt x="1200890" y="3166093"/>
                  <a:pt x="1215620" y="3139399"/>
                </a:cubicBezTo>
                <a:cubicBezTo>
                  <a:pt x="1230357" y="3112694"/>
                  <a:pt x="1255098" y="3039380"/>
                  <a:pt x="1255107" y="3039380"/>
                </a:cubicBezTo>
                <a:cubicBezTo>
                  <a:pt x="1255107" y="3039380"/>
                  <a:pt x="1228239" y="3024669"/>
                  <a:pt x="1206223" y="3028106"/>
                </a:cubicBezTo>
                <a:cubicBezTo>
                  <a:pt x="1184208" y="3031534"/>
                  <a:pt x="1111095" y="3046897"/>
                  <a:pt x="1111095" y="3046897"/>
                </a:cubicBezTo>
                <a:lnTo>
                  <a:pt x="1111471" y="3037127"/>
                </a:lnTo>
                <a:cubicBezTo>
                  <a:pt x="1111471" y="3037127"/>
                  <a:pt x="1182196" y="3016516"/>
                  <a:pt x="1195692" y="3017199"/>
                </a:cubicBezTo>
                <a:cubicBezTo>
                  <a:pt x="1209189" y="3017883"/>
                  <a:pt x="1265629" y="3025094"/>
                  <a:pt x="1265629" y="3025094"/>
                </a:cubicBezTo>
                <a:cubicBezTo>
                  <a:pt x="1265629" y="3025094"/>
                  <a:pt x="1290359" y="3015785"/>
                  <a:pt x="1313761" y="3006294"/>
                </a:cubicBezTo>
                <a:cubicBezTo>
                  <a:pt x="1337163" y="2996801"/>
                  <a:pt x="1386326" y="2964563"/>
                  <a:pt x="1386326" y="2964563"/>
                </a:cubicBezTo>
                <a:lnTo>
                  <a:pt x="1315263" y="2922071"/>
                </a:lnTo>
                <a:lnTo>
                  <a:pt x="1223147" y="2833709"/>
                </a:lnTo>
                <a:lnTo>
                  <a:pt x="1231416" y="2811530"/>
                </a:lnTo>
                <a:lnTo>
                  <a:pt x="1314887" y="2907034"/>
                </a:lnTo>
                <a:lnTo>
                  <a:pt x="1403625" y="2955533"/>
                </a:lnTo>
                <a:cubicBezTo>
                  <a:pt x="1403625" y="2955533"/>
                  <a:pt x="1417775" y="2966296"/>
                  <a:pt x="1441590" y="2966440"/>
                </a:cubicBezTo>
                <a:cubicBezTo>
                  <a:pt x="1465407" y="2966584"/>
                  <a:pt x="1538818" y="2967036"/>
                  <a:pt x="1541609" y="2967941"/>
                </a:cubicBezTo>
                <a:cubicBezTo>
                  <a:pt x="1544401" y="2968856"/>
                  <a:pt x="1815849" y="2802885"/>
                  <a:pt x="1900687" y="2725806"/>
                </a:cubicBezTo>
                <a:cubicBezTo>
                  <a:pt x="1985515" y="2648717"/>
                  <a:pt x="2027130" y="2565593"/>
                  <a:pt x="2061228" y="2538938"/>
                </a:cubicBezTo>
                <a:cubicBezTo>
                  <a:pt x="2095334" y="2512272"/>
                  <a:pt x="2156403" y="2486252"/>
                  <a:pt x="2189442" y="2460733"/>
                </a:cubicBezTo>
                <a:cubicBezTo>
                  <a:pt x="2222489" y="2435212"/>
                  <a:pt x="2263142" y="2392297"/>
                  <a:pt x="2263142" y="2392297"/>
                </a:cubicBezTo>
                <a:cubicBezTo>
                  <a:pt x="2263142" y="2392297"/>
                  <a:pt x="2143524" y="2390633"/>
                  <a:pt x="2076650" y="2376886"/>
                </a:cubicBezTo>
                <a:cubicBezTo>
                  <a:pt x="2014317" y="2364064"/>
                  <a:pt x="1907453" y="2322361"/>
                  <a:pt x="1907453" y="2322361"/>
                </a:cubicBezTo>
                <a:cubicBezTo>
                  <a:pt x="1907453" y="2322361"/>
                  <a:pt x="1676910" y="2206131"/>
                  <a:pt x="1647635" y="2205428"/>
                </a:cubicBezTo>
                <a:cubicBezTo>
                  <a:pt x="1617206" y="2204707"/>
                  <a:pt x="1545335" y="2226491"/>
                  <a:pt x="1534842" y="2248670"/>
                </a:cubicBezTo>
                <a:cubicBezTo>
                  <a:pt x="1524350" y="2270851"/>
                  <a:pt x="1508523" y="2354696"/>
                  <a:pt x="1508523" y="2354696"/>
                </a:cubicBezTo>
                <a:lnTo>
                  <a:pt x="1499119" y="2359211"/>
                </a:lnTo>
                <a:lnTo>
                  <a:pt x="1521683" y="2251675"/>
                </a:lnTo>
                <a:cubicBezTo>
                  <a:pt x="1521683" y="2251675"/>
                  <a:pt x="1500148" y="2240296"/>
                  <a:pt x="1482579" y="2241528"/>
                </a:cubicBezTo>
                <a:cubicBezTo>
                  <a:pt x="1465012" y="2242751"/>
                  <a:pt x="1432570" y="2242278"/>
                  <a:pt x="1432570" y="2242278"/>
                </a:cubicBezTo>
                <a:cubicBezTo>
                  <a:pt x="1432570" y="2242278"/>
                  <a:pt x="1404769" y="2265738"/>
                  <a:pt x="1389704" y="2268222"/>
                </a:cubicBezTo>
                <a:cubicBezTo>
                  <a:pt x="1374638" y="2270696"/>
                  <a:pt x="1343834" y="2262582"/>
                  <a:pt x="1343834" y="2262582"/>
                </a:cubicBezTo>
                <a:lnTo>
                  <a:pt x="1347597" y="2252424"/>
                </a:lnTo>
                <a:cubicBezTo>
                  <a:pt x="1347597" y="2252424"/>
                  <a:pt x="1378442" y="2260752"/>
                  <a:pt x="1384824" y="2260329"/>
                </a:cubicBezTo>
                <a:cubicBezTo>
                  <a:pt x="1391196" y="2259896"/>
                  <a:pt x="1423551" y="2239642"/>
                  <a:pt x="1423551" y="2239642"/>
                </a:cubicBezTo>
                <a:lnTo>
                  <a:pt x="1373166" y="2217461"/>
                </a:lnTo>
                <a:lnTo>
                  <a:pt x="1378056" y="2209192"/>
                </a:lnTo>
                <a:lnTo>
                  <a:pt x="1437836" y="2230997"/>
                </a:lnTo>
                <a:cubicBezTo>
                  <a:pt x="1437836" y="2230997"/>
                  <a:pt x="1458823" y="2227118"/>
                  <a:pt x="1475062" y="2229870"/>
                </a:cubicBezTo>
                <a:cubicBezTo>
                  <a:pt x="1491292" y="2232623"/>
                  <a:pt x="1523936" y="2237013"/>
                  <a:pt x="1523936" y="2237013"/>
                </a:cubicBezTo>
                <a:lnTo>
                  <a:pt x="1478440" y="2203927"/>
                </a:lnTo>
                <a:lnTo>
                  <a:pt x="1485959" y="2197911"/>
                </a:lnTo>
                <a:cubicBezTo>
                  <a:pt x="1485959" y="2197911"/>
                  <a:pt x="1509341" y="2210010"/>
                  <a:pt x="1519421" y="2219714"/>
                </a:cubicBezTo>
                <a:cubicBezTo>
                  <a:pt x="1529508" y="2229428"/>
                  <a:pt x="1537094" y="2230621"/>
                  <a:pt x="1537094" y="2230621"/>
                </a:cubicBezTo>
                <a:cubicBezTo>
                  <a:pt x="1537094" y="2230621"/>
                  <a:pt x="1566590" y="2211310"/>
                  <a:pt x="1579586" y="2207306"/>
                </a:cubicBezTo>
                <a:cubicBezTo>
                  <a:pt x="1592581" y="2203301"/>
                  <a:pt x="1621317" y="2194521"/>
                  <a:pt x="1621317" y="2194521"/>
                </a:cubicBezTo>
                <a:cubicBezTo>
                  <a:pt x="1621317" y="2194521"/>
                  <a:pt x="1563894" y="2161705"/>
                  <a:pt x="1548753" y="2153167"/>
                </a:cubicBezTo>
                <a:cubicBezTo>
                  <a:pt x="1533600" y="2144628"/>
                  <a:pt x="1493486" y="2116692"/>
                  <a:pt x="1493477" y="2116692"/>
                </a:cubicBezTo>
                <a:cubicBezTo>
                  <a:pt x="1493477" y="2116692"/>
                  <a:pt x="1419007" y="2101088"/>
                  <a:pt x="1397233" y="2100904"/>
                </a:cubicBezTo>
                <a:cubicBezTo>
                  <a:pt x="1375447" y="2100712"/>
                  <a:pt x="1258861" y="2105795"/>
                  <a:pt x="1258861" y="2105795"/>
                </a:cubicBezTo>
                <a:cubicBezTo>
                  <a:pt x="1258861" y="2105795"/>
                  <a:pt x="1208322" y="2089333"/>
                  <a:pt x="1190812" y="2080602"/>
                </a:cubicBezTo>
                <a:cubicBezTo>
                  <a:pt x="1173301" y="2071861"/>
                  <a:pt x="1125390" y="2043377"/>
                  <a:pt x="1125381" y="2043377"/>
                </a:cubicBezTo>
                <a:lnTo>
                  <a:pt x="1027248" y="2049393"/>
                </a:lnTo>
                <a:cubicBezTo>
                  <a:pt x="1027248" y="2049393"/>
                  <a:pt x="941843" y="2000972"/>
                  <a:pt x="908063" y="1989238"/>
                </a:cubicBezTo>
                <a:cubicBezTo>
                  <a:pt x="874284" y="1977493"/>
                  <a:pt x="754280" y="1945620"/>
                  <a:pt x="754280" y="1945620"/>
                </a:cubicBezTo>
                <a:lnTo>
                  <a:pt x="755406" y="1936214"/>
                </a:lnTo>
                <a:cubicBezTo>
                  <a:pt x="755406" y="1936214"/>
                  <a:pt x="886335" y="1967038"/>
                  <a:pt x="907313" y="1975318"/>
                </a:cubicBezTo>
                <a:cubicBezTo>
                  <a:pt x="928279" y="1983607"/>
                  <a:pt x="1031388" y="2030968"/>
                  <a:pt x="1031388" y="2030968"/>
                </a:cubicBezTo>
                <a:lnTo>
                  <a:pt x="1126142" y="2030968"/>
                </a:lnTo>
                <a:lnTo>
                  <a:pt x="1253221" y="2088871"/>
                </a:lnTo>
                <a:cubicBezTo>
                  <a:pt x="1253221" y="2088871"/>
                  <a:pt x="1356800" y="2083904"/>
                  <a:pt x="1378432" y="2083231"/>
                </a:cubicBezTo>
                <a:cubicBezTo>
                  <a:pt x="1400053" y="2082566"/>
                  <a:pt x="1474676" y="2092259"/>
                  <a:pt x="1474686" y="2092259"/>
                </a:cubicBezTo>
                <a:cubicBezTo>
                  <a:pt x="1474686" y="2092259"/>
                  <a:pt x="1461277" y="2034954"/>
                  <a:pt x="1432570" y="2008029"/>
                </a:cubicBezTo>
                <a:cubicBezTo>
                  <a:pt x="1418054" y="1994417"/>
                  <a:pt x="1372530" y="1961445"/>
                  <a:pt x="1326170" y="1936590"/>
                </a:cubicBezTo>
                <a:cubicBezTo>
                  <a:pt x="1280858" y="1912303"/>
                  <a:pt x="1234794" y="1895986"/>
                  <a:pt x="1234794" y="1895986"/>
                </a:cubicBezTo>
                <a:lnTo>
                  <a:pt x="1256608" y="1888467"/>
                </a:lnTo>
                <a:cubicBezTo>
                  <a:pt x="1256608" y="1888467"/>
                  <a:pt x="1326815" y="1920447"/>
                  <a:pt x="1344961" y="1932836"/>
                </a:cubicBezTo>
                <a:cubicBezTo>
                  <a:pt x="1363116" y="1945216"/>
                  <a:pt x="1411894" y="1972690"/>
                  <a:pt x="1411894" y="1972690"/>
                </a:cubicBezTo>
                <a:cubicBezTo>
                  <a:pt x="1411894" y="1972690"/>
                  <a:pt x="1409795" y="1908915"/>
                  <a:pt x="1403999" y="1886214"/>
                </a:cubicBezTo>
                <a:cubicBezTo>
                  <a:pt x="1394460" y="1848903"/>
                  <a:pt x="1374293" y="1797478"/>
                  <a:pt x="1374293" y="1797478"/>
                </a:cubicBezTo>
                <a:lnTo>
                  <a:pt x="1387827" y="1794840"/>
                </a:lnTo>
                <a:cubicBezTo>
                  <a:pt x="1387827" y="1794840"/>
                  <a:pt x="1418362" y="1866471"/>
                  <a:pt x="1420537" y="1893358"/>
                </a:cubicBezTo>
                <a:cubicBezTo>
                  <a:pt x="1422714" y="1920244"/>
                  <a:pt x="1433321" y="1985848"/>
                  <a:pt x="1433321" y="1985848"/>
                </a:cubicBezTo>
                <a:cubicBezTo>
                  <a:pt x="1433321" y="1985848"/>
                  <a:pt x="1461528" y="2014362"/>
                  <a:pt x="1473551" y="2042625"/>
                </a:cubicBezTo>
                <a:cubicBezTo>
                  <a:pt x="1485584" y="2070889"/>
                  <a:pt x="1505885" y="2101280"/>
                  <a:pt x="1505885" y="2101280"/>
                </a:cubicBezTo>
                <a:cubicBezTo>
                  <a:pt x="1505885" y="2101280"/>
                  <a:pt x="1531511" y="2124633"/>
                  <a:pt x="1566426" y="2146024"/>
                </a:cubicBezTo>
                <a:cubicBezTo>
                  <a:pt x="1601159" y="2167308"/>
                  <a:pt x="1645084" y="2186531"/>
                  <a:pt x="1663433" y="2196034"/>
                </a:cubicBezTo>
                <a:cubicBezTo>
                  <a:pt x="1698223" y="2214045"/>
                  <a:pt x="1910833" y="2284009"/>
                  <a:pt x="1910833" y="2284009"/>
                </a:cubicBezTo>
                <a:cubicBezTo>
                  <a:pt x="1910833" y="2284009"/>
                  <a:pt x="2045160" y="2334654"/>
                  <a:pt x="2071759" y="2344176"/>
                </a:cubicBezTo>
                <a:cubicBezTo>
                  <a:pt x="2098356" y="2353686"/>
                  <a:pt x="2168457" y="2386753"/>
                  <a:pt x="2248471" y="2370494"/>
                </a:cubicBezTo>
                <a:cubicBezTo>
                  <a:pt x="2328496" y="2354225"/>
                  <a:pt x="2552590" y="2262802"/>
                  <a:pt x="2651541" y="2233624"/>
                </a:cubicBezTo>
                <a:cubicBezTo>
                  <a:pt x="2750491" y="2204457"/>
                  <a:pt x="3226809" y="2077964"/>
                  <a:pt x="3226809" y="2077964"/>
                </a:cubicBezTo>
                <a:lnTo>
                  <a:pt x="3180939" y="2018184"/>
                </a:lnTo>
                <a:lnTo>
                  <a:pt x="2990681" y="1973066"/>
                </a:lnTo>
                <a:cubicBezTo>
                  <a:pt x="2990681" y="1973066"/>
                  <a:pt x="2805488" y="1859482"/>
                  <a:pt x="2766596" y="1830940"/>
                </a:cubicBezTo>
                <a:cubicBezTo>
                  <a:pt x="2727697" y="1802398"/>
                  <a:pt x="2450762" y="1659107"/>
                  <a:pt x="2450762" y="1659107"/>
                </a:cubicBezTo>
                <a:lnTo>
                  <a:pt x="2473693" y="1642193"/>
                </a:lnTo>
                <a:cubicBezTo>
                  <a:pt x="2473693" y="1642193"/>
                  <a:pt x="2700299" y="1752542"/>
                  <a:pt x="2727870" y="1771160"/>
                </a:cubicBezTo>
                <a:cubicBezTo>
                  <a:pt x="2755440" y="1789767"/>
                  <a:pt x="2848229" y="1861658"/>
                  <a:pt x="2871497" y="1876810"/>
                </a:cubicBezTo>
                <a:cubicBezTo>
                  <a:pt x="2894763" y="1891961"/>
                  <a:pt x="3009481" y="1949750"/>
                  <a:pt x="3009481" y="1949750"/>
                </a:cubicBezTo>
                <a:cubicBezTo>
                  <a:pt x="3009481" y="1949750"/>
                  <a:pt x="3141423" y="1980371"/>
                  <a:pt x="3166277" y="1986975"/>
                </a:cubicBezTo>
                <a:cubicBezTo>
                  <a:pt x="3191124" y="1993578"/>
                  <a:pt x="3304639" y="2069695"/>
                  <a:pt x="3304639" y="2069695"/>
                </a:cubicBezTo>
                <a:cubicBezTo>
                  <a:pt x="3304639" y="2069695"/>
                  <a:pt x="3380245" y="2077676"/>
                  <a:pt x="3455034" y="2056537"/>
                </a:cubicBezTo>
                <a:cubicBezTo>
                  <a:pt x="3529832" y="2035396"/>
                  <a:pt x="3562946" y="2029091"/>
                  <a:pt x="3562946" y="2029091"/>
                </a:cubicBezTo>
                <a:lnTo>
                  <a:pt x="3471977" y="1983597"/>
                </a:lnTo>
                <a:cubicBezTo>
                  <a:pt x="3471977" y="1983597"/>
                  <a:pt x="3355736" y="1689325"/>
                  <a:pt x="3306141" y="1662496"/>
                </a:cubicBezTo>
                <a:cubicBezTo>
                  <a:pt x="3256555" y="1635666"/>
                  <a:pt x="3142905" y="1621920"/>
                  <a:pt x="3083557" y="1576397"/>
                </a:cubicBezTo>
                <a:cubicBezTo>
                  <a:pt x="3024211" y="1530874"/>
                  <a:pt x="2883529" y="1395545"/>
                  <a:pt x="2883529" y="1395545"/>
                </a:cubicBezTo>
                <a:cubicBezTo>
                  <a:pt x="2883529" y="1395545"/>
                  <a:pt x="2860166" y="1351513"/>
                  <a:pt x="2846680" y="1318841"/>
                </a:cubicBezTo>
                <a:cubicBezTo>
                  <a:pt x="2833193" y="1286159"/>
                  <a:pt x="2870398" y="1237987"/>
                  <a:pt x="2842540" y="1205287"/>
                </a:cubicBezTo>
                <a:cubicBezTo>
                  <a:pt x="2814691" y="1172586"/>
                  <a:pt x="2530470" y="996989"/>
                  <a:pt x="2530470" y="996989"/>
                </a:cubicBezTo>
                <a:lnTo>
                  <a:pt x="2307511" y="972548"/>
                </a:lnTo>
                <a:lnTo>
                  <a:pt x="2301495" y="956759"/>
                </a:lnTo>
                <a:lnTo>
                  <a:pt x="2431586" y="968409"/>
                </a:lnTo>
                <a:lnTo>
                  <a:pt x="2519948" y="980065"/>
                </a:lnTo>
                <a:cubicBezTo>
                  <a:pt x="2519948" y="980065"/>
                  <a:pt x="2502023" y="940900"/>
                  <a:pt x="2484974" y="909006"/>
                </a:cubicBezTo>
                <a:cubicBezTo>
                  <a:pt x="2467927" y="877110"/>
                  <a:pt x="2472191" y="804856"/>
                  <a:pt x="2472191" y="804856"/>
                </a:cubicBezTo>
                <a:lnTo>
                  <a:pt x="2489865" y="802975"/>
                </a:lnTo>
                <a:cubicBezTo>
                  <a:pt x="2489865" y="802975"/>
                  <a:pt x="2488094" y="866134"/>
                  <a:pt x="2494379" y="887949"/>
                </a:cubicBezTo>
                <a:cubicBezTo>
                  <a:pt x="2500656" y="909765"/>
                  <a:pt x="2535735" y="975176"/>
                  <a:pt x="2535735" y="975176"/>
                </a:cubicBezTo>
                <a:lnTo>
                  <a:pt x="2693271" y="1066550"/>
                </a:lnTo>
                <a:lnTo>
                  <a:pt x="2742155" y="1090982"/>
                </a:lnTo>
                <a:lnTo>
                  <a:pt x="2724106" y="1040606"/>
                </a:lnTo>
                <a:lnTo>
                  <a:pt x="2721477" y="952996"/>
                </a:lnTo>
                <a:lnTo>
                  <a:pt x="2704554" y="898102"/>
                </a:lnTo>
                <a:lnTo>
                  <a:pt x="2714710" y="895846"/>
                </a:lnTo>
                <a:lnTo>
                  <a:pt x="2735011" y="951870"/>
                </a:lnTo>
                <a:lnTo>
                  <a:pt x="2738767" y="1039095"/>
                </a:lnTo>
                <a:lnTo>
                  <a:pt x="2753438" y="1090231"/>
                </a:lnTo>
                <a:lnTo>
                  <a:pt x="2811341" y="1141743"/>
                </a:lnTo>
                <a:lnTo>
                  <a:pt x="2845553" y="1093620"/>
                </a:lnTo>
                <a:lnTo>
                  <a:pt x="2856084" y="1065789"/>
                </a:lnTo>
                <a:lnTo>
                  <a:pt x="2828255" y="1003757"/>
                </a:lnTo>
                <a:lnTo>
                  <a:pt x="2838411" y="954497"/>
                </a:lnTo>
                <a:lnTo>
                  <a:pt x="2855325" y="959764"/>
                </a:lnTo>
                <a:lnTo>
                  <a:pt x="2844427" y="1003757"/>
                </a:lnTo>
                <a:cubicBezTo>
                  <a:pt x="2844427" y="1003757"/>
                  <a:pt x="2894398" y="1078872"/>
                  <a:pt x="2863603" y="1112796"/>
                </a:cubicBezTo>
                <a:cubicBezTo>
                  <a:pt x="2832808" y="1146719"/>
                  <a:pt x="2826376" y="1160168"/>
                  <a:pt x="2826376" y="1160168"/>
                </a:cubicBezTo>
                <a:lnTo>
                  <a:pt x="2862100" y="1177091"/>
                </a:lnTo>
                <a:cubicBezTo>
                  <a:pt x="2862100" y="1177091"/>
                  <a:pt x="2871910" y="1250946"/>
                  <a:pt x="2889545" y="1309060"/>
                </a:cubicBezTo>
                <a:cubicBezTo>
                  <a:pt x="2907183" y="1367175"/>
                  <a:pt x="2988805" y="1441039"/>
                  <a:pt x="2988805" y="1441039"/>
                </a:cubicBezTo>
                <a:lnTo>
                  <a:pt x="2968127" y="1369976"/>
                </a:lnTo>
                <a:lnTo>
                  <a:pt x="2978283" y="1355305"/>
                </a:lnTo>
                <a:lnTo>
                  <a:pt x="2956845" y="1292146"/>
                </a:lnTo>
                <a:lnTo>
                  <a:pt x="2966249" y="1286881"/>
                </a:lnTo>
                <a:lnTo>
                  <a:pt x="2992569" y="1357192"/>
                </a:lnTo>
                <a:lnTo>
                  <a:pt x="2984289" y="1376368"/>
                </a:lnTo>
                <a:lnTo>
                  <a:pt x="3004977" y="1445544"/>
                </a:lnTo>
                <a:cubicBezTo>
                  <a:pt x="3004977" y="1445544"/>
                  <a:pt x="3014093" y="1483973"/>
                  <a:pt x="3071901" y="1521121"/>
                </a:cubicBezTo>
                <a:cubicBezTo>
                  <a:pt x="3129707" y="1558270"/>
                  <a:pt x="3253705" y="1563440"/>
                  <a:pt x="3329081" y="1623392"/>
                </a:cubicBezTo>
                <a:cubicBezTo>
                  <a:pt x="3404457" y="1683337"/>
                  <a:pt x="3436849" y="1745677"/>
                  <a:pt x="3481699" y="1841096"/>
                </a:cubicBezTo>
                <a:cubicBezTo>
                  <a:pt x="3526655" y="1936503"/>
                  <a:pt x="3643808" y="2032720"/>
                  <a:pt x="3712639" y="2057287"/>
                </a:cubicBezTo>
                <a:cubicBezTo>
                  <a:pt x="3781371" y="2081853"/>
                  <a:pt x="3979965" y="2077262"/>
                  <a:pt x="4050238" y="2141885"/>
                </a:cubicBezTo>
                <a:cubicBezTo>
                  <a:pt x="4120511" y="2206507"/>
                  <a:pt x="4110885" y="2225548"/>
                  <a:pt x="4238243" y="2243030"/>
                </a:cubicBezTo>
                <a:cubicBezTo>
                  <a:pt x="4365505" y="2260502"/>
                  <a:pt x="4458015" y="2284153"/>
                  <a:pt x="4553317" y="2257315"/>
                </a:cubicBezTo>
                <a:cubicBezTo>
                  <a:pt x="4648619" y="2230477"/>
                  <a:pt x="4688666" y="2205053"/>
                  <a:pt x="4688666" y="2205053"/>
                </a:cubicBezTo>
                <a:cubicBezTo>
                  <a:pt x="4688666" y="2205053"/>
                  <a:pt x="4667873" y="2144781"/>
                  <a:pt x="4602989" y="2121582"/>
                </a:cubicBezTo>
                <a:cubicBezTo>
                  <a:pt x="4538011" y="2098382"/>
                  <a:pt x="4519913" y="2073941"/>
                  <a:pt x="4475823" y="2047141"/>
                </a:cubicBezTo>
                <a:cubicBezTo>
                  <a:pt x="4431831" y="2020331"/>
                  <a:pt x="4332870" y="2005535"/>
                  <a:pt x="4293499" y="1993743"/>
                </a:cubicBezTo>
                <a:cubicBezTo>
                  <a:pt x="4254127" y="1981959"/>
                  <a:pt x="4181350" y="1965499"/>
                  <a:pt x="4128790" y="1980959"/>
                </a:cubicBezTo>
                <a:cubicBezTo>
                  <a:pt x="4076229" y="1996429"/>
                  <a:pt x="3966968" y="1984675"/>
                  <a:pt x="3948294" y="1977955"/>
                </a:cubicBezTo>
                <a:cubicBezTo>
                  <a:pt x="3929714" y="1971236"/>
                  <a:pt x="3899487" y="1946370"/>
                  <a:pt x="3899487" y="1946370"/>
                </a:cubicBezTo>
                <a:lnTo>
                  <a:pt x="3904396" y="1939978"/>
                </a:lnTo>
                <a:cubicBezTo>
                  <a:pt x="3904396" y="1939978"/>
                  <a:pt x="3939245" y="1966355"/>
                  <a:pt x="3953204" y="1969300"/>
                </a:cubicBezTo>
                <a:cubicBezTo>
                  <a:pt x="3967258" y="1972257"/>
                  <a:pt x="4093557" y="1980612"/>
                  <a:pt x="4117913" y="1975693"/>
                </a:cubicBezTo>
                <a:cubicBezTo>
                  <a:pt x="4142268" y="1970783"/>
                  <a:pt x="4244597" y="1963863"/>
                  <a:pt x="4279636" y="1971563"/>
                </a:cubicBezTo>
                <a:cubicBezTo>
                  <a:pt x="4314580" y="1979255"/>
                  <a:pt x="4363963" y="1991317"/>
                  <a:pt x="4390149" y="1990739"/>
                </a:cubicBezTo>
                <a:cubicBezTo>
                  <a:pt x="4416333" y="1990162"/>
                  <a:pt x="4449063" y="1984406"/>
                  <a:pt x="4469471" y="2005400"/>
                </a:cubicBezTo>
                <a:cubicBezTo>
                  <a:pt x="4489879" y="2026396"/>
                  <a:pt x="4542825" y="2066692"/>
                  <a:pt x="4542825" y="2066692"/>
                </a:cubicBezTo>
                <a:lnTo>
                  <a:pt x="4539744" y="2023825"/>
                </a:lnTo>
                <a:cubicBezTo>
                  <a:pt x="4539744" y="2023825"/>
                  <a:pt x="4562173" y="2057769"/>
                  <a:pt x="4592785" y="2082479"/>
                </a:cubicBezTo>
                <a:cubicBezTo>
                  <a:pt x="4623397" y="2107190"/>
                  <a:pt x="4665755" y="2121208"/>
                  <a:pt x="4683756" y="2143386"/>
                </a:cubicBezTo>
                <a:cubicBezTo>
                  <a:pt x="4701855" y="2165575"/>
                  <a:pt x="4732659" y="2204677"/>
                  <a:pt x="4732659" y="2204677"/>
                </a:cubicBezTo>
                <a:cubicBezTo>
                  <a:pt x="4732659" y="2204677"/>
                  <a:pt x="4740455" y="2222958"/>
                  <a:pt x="4797347" y="2221226"/>
                </a:cubicBezTo>
                <a:cubicBezTo>
                  <a:pt x="4818719" y="2220572"/>
                  <a:pt x="4827575" y="2218790"/>
                  <a:pt x="4851065" y="2216711"/>
                </a:cubicBezTo>
                <a:cubicBezTo>
                  <a:pt x="4755473" y="2157826"/>
                  <a:pt x="4700410" y="2124548"/>
                  <a:pt x="4539744" y="2023825"/>
                </a:cubicBezTo>
                <a:cubicBezTo>
                  <a:pt x="4255859" y="1845774"/>
                  <a:pt x="3952242" y="1651126"/>
                  <a:pt x="3869742" y="1582413"/>
                </a:cubicBezTo>
                <a:cubicBezTo>
                  <a:pt x="3719473" y="1457173"/>
                  <a:pt x="3545427" y="1150743"/>
                  <a:pt x="3387735" y="873287"/>
                </a:cubicBezTo>
                <a:cubicBezTo>
                  <a:pt x="3323208" y="860704"/>
                  <a:pt x="3011620" y="800146"/>
                  <a:pt x="2936919" y="779287"/>
                </a:cubicBezTo>
                <a:cubicBezTo>
                  <a:pt x="2851185" y="755344"/>
                  <a:pt x="2688458" y="610208"/>
                  <a:pt x="2609050" y="589036"/>
                </a:cubicBezTo>
                <a:cubicBezTo>
                  <a:pt x="2529650" y="567862"/>
                  <a:pt x="2335302" y="575454"/>
                  <a:pt x="2222527" y="671001"/>
                </a:cubicBezTo>
                <a:cubicBezTo>
                  <a:pt x="2142791" y="738563"/>
                  <a:pt x="1973520" y="881759"/>
                  <a:pt x="1937903" y="948857"/>
                </a:cubicBezTo>
                <a:cubicBezTo>
                  <a:pt x="1919073" y="984330"/>
                  <a:pt x="1853623" y="1021335"/>
                  <a:pt x="1818717" y="1070680"/>
                </a:cubicBezTo>
                <a:cubicBezTo>
                  <a:pt x="1783571" y="1120362"/>
                  <a:pt x="1767582" y="1167685"/>
                  <a:pt x="1767582" y="1167685"/>
                </a:cubicBezTo>
                <a:lnTo>
                  <a:pt x="1748781" y="1153400"/>
                </a:lnTo>
                <a:lnTo>
                  <a:pt x="1779614" y="1095497"/>
                </a:lnTo>
                <a:cubicBezTo>
                  <a:pt x="1779614" y="1095497"/>
                  <a:pt x="1724589" y="1150502"/>
                  <a:pt x="1690127" y="1201532"/>
                </a:cubicBezTo>
                <a:cubicBezTo>
                  <a:pt x="1655741" y="1252438"/>
                  <a:pt x="1604027" y="1351927"/>
                  <a:pt x="1604027" y="1351927"/>
                </a:cubicBezTo>
                <a:lnTo>
                  <a:pt x="1600264" y="1349665"/>
                </a:lnTo>
                <a:cubicBezTo>
                  <a:pt x="1600264" y="1349665"/>
                  <a:pt x="1645855" y="1231009"/>
                  <a:pt x="1681106" y="1179718"/>
                </a:cubicBezTo>
                <a:cubicBezTo>
                  <a:pt x="1713894" y="1132001"/>
                  <a:pt x="1763913" y="1090481"/>
                  <a:pt x="1821345" y="1031202"/>
                </a:cubicBezTo>
                <a:cubicBezTo>
                  <a:pt x="1878777" y="971922"/>
                  <a:pt x="1931404" y="903387"/>
                  <a:pt x="1989038" y="821023"/>
                </a:cubicBezTo>
                <a:cubicBezTo>
                  <a:pt x="2046682" y="738660"/>
                  <a:pt x="2058975" y="700329"/>
                  <a:pt x="2058975" y="700329"/>
                </a:cubicBezTo>
                <a:cubicBezTo>
                  <a:pt x="2058975" y="700329"/>
                  <a:pt x="2022827" y="704470"/>
                  <a:pt x="1966483" y="713489"/>
                </a:cubicBezTo>
                <a:cubicBezTo>
                  <a:pt x="1890598" y="725636"/>
                  <a:pt x="1777795" y="746288"/>
                  <a:pt x="1666060" y="777031"/>
                </a:cubicBezTo>
                <a:cubicBezTo>
                  <a:pt x="1602391" y="794548"/>
                  <a:pt x="1477314" y="799215"/>
                  <a:pt x="1477314" y="799215"/>
                </a:cubicBezTo>
                <a:cubicBezTo>
                  <a:pt x="1477314" y="799215"/>
                  <a:pt x="1256301" y="801457"/>
                  <a:pt x="1230290" y="813126"/>
                </a:cubicBezTo>
                <a:cubicBezTo>
                  <a:pt x="1188578" y="831833"/>
                  <a:pt x="1098878" y="909310"/>
                  <a:pt x="1091543" y="933445"/>
                </a:cubicBezTo>
                <a:cubicBezTo>
                  <a:pt x="1083333" y="960485"/>
                  <a:pt x="1102826" y="1056395"/>
                  <a:pt x="1102826" y="1056395"/>
                </a:cubicBezTo>
                <a:cubicBezTo>
                  <a:pt x="1102826" y="1056395"/>
                  <a:pt x="1120972" y="1095583"/>
                  <a:pt x="1158476" y="1139866"/>
                </a:cubicBezTo>
                <a:cubicBezTo>
                  <a:pt x="1195971" y="1184138"/>
                  <a:pt x="1252093" y="1237997"/>
                  <a:pt x="1252093" y="1237997"/>
                </a:cubicBezTo>
                <a:lnTo>
                  <a:pt x="1250592" y="1248154"/>
                </a:lnTo>
                <a:cubicBezTo>
                  <a:pt x="1250592" y="1248154"/>
                  <a:pt x="1185451" y="1189162"/>
                  <a:pt x="1148320" y="1148135"/>
                </a:cubicBezTo>
                <a:cubicBezTo>
                  <a:pt x="1111192" y="1107116"/>
                  <a:pt x="1102075" y="1084214"/>
                  <a:pt x="1102075" y="1084214"/>
                </a:cubicBezTo>
                <a:lnTo>
                  <a:pt x="1074246" y="1289133"/>
                </a:lnTo>
                <a:lnTo>
                  <a:pt x="1062972" y="1280864"/>
                </a:lnTo>
                <a:cubicBezTo>
                  <a:pt x="1062972" y="1280864"/>
                  <a:pt x="1088531" y="1102774"/>
                  <a:pt x="1086654" y="1066550"/>
                </a:cubicBezTo>
                <a:cubicBezTo>
                  <a:pt x="1084853" y="1031616"/>
                  <a:pt x="1079953" y="944592"/>
                  <a:pt x="1074246" y="945478"/>
                </a:cubicBezTo>
                <a:cubicBezTo>
                  <a:pt x="1037115" y="951263"/>
                  <a:pt x="936259" y="1069553"/>
                  <a:pt x="936259" y="1069553"/>
                </a:cubicBezTo>
                <a:cubicBezTo>
                  <a:pt x="936259" y="1069553"/>
                  <a:pt x="894134" y="1109936"/>
                  <a:pt x="869712" y="1172952"/>
                </a:cubicBezTo>
                <a:cubicBezTo>
                  <a:pt x="845290" y="1235966"/>
                  <a:pt x="847349" y="1301658"/>
                  <a:pt x="838503" y="1321468"/>
                </a:cubicBezTo>
                <a:cubicBezTo>
                  <a:pt x="826104" y="1349221"/>
                  <a:pt x="688484" y="1525262"/>
                  <a:pt x="688484" y="1525262"/>
                </a:cubicBezTo>
                <a:lnTo>
                  <a:pt x="469279" y="1814778"/>
                </a:lnTo>
                <a:lnTo>
                  <a:pt x="680579" y="1519619"/>
                </a:lnTo>
                <a:lnTo>
                  <a:pt x="825343" y="1318090"/>
                </a:lnTo>
                <a:lnTo>
                  <a:pt x="856552" y="1170699"/>
                </a:lnTo>
                <a:cubicBezTo>
                  <a:pt x="856552" y="1170699"/>
                  <a:pt x="915717" y="1077457"/>
                  <a:pt x="909565" y="1071806"/>
                </a:cubicBezTo>
                <a:cubicBezTo>
                  <a:pt x="903567" y="1066309"/>
                  <a:pt x="743538" y="1097105"/>
                  <a:pt x="735480" y="1104516"/>
                </a:cubicBezTo>
                <a:cubicBezTo>
                  <a:pt x="725825" y="1113402"/>
                  <a:pt x="574553" y="1278226"/>
                  <a:pt x="574553" y="1278226"/>
                </a:cubicBezTo>
                <a:lnTo>
                  <a:pt x="565909" y="1272595"/>
                </a:lnTo>
                <a:cubicBezTo>
                  <a:pt x="565909" y="1272595"/>
                  <a:pt x="724438" y="1106336"/>
                  <a:pt x="721194" y="1101138"/>
                </a:cubicBezTo>
                <a:cubicBezTo>
                  <a:pt x="719173" y="1097904"/>
                  <a:pt x="672329" y="1086909"/>
                  <a:pt x="627191" y="1083464"/>
                </a:cubicBezTo>
                <a:cubicBezTo>
                  <a:pt x="583777" y="1080153"/>
                  <a:pt x="541843" y="1084214"/>
                  <a:pt x="541843" y="1084214"/>
                </a:cubicBezTo>
                <a:cubicBezTo>
                  <a:pt x="541843" y="1084214"/>
                  <a:pt x="493451" y="1110360"/>
                  <a:pt x="455369" y="1129335"/>
                </a:cubicBezTo>
                <a:cubicBezTo>
                  <a:pt x="432276" y="1140847"/>
                  <a:pt x="385808" y="1151523"/>
                  <a:pt x="385808" y="1151523"/>
                </a:cubicBezTo>
                <a:lnTo>
                  <a:pt x="333921" y="1192502"/>
                </a:lnTo>
                <a:lnTo>
                  <a:pt x="328281" y="1187987"/>
                </a:lnTo>
                <a:lnTo>
                  <a:pt x="379792" y="1142117"/>
                </a:lnTo>
                <a:cubicBezTo>
                  <a:pt x="379792" y="1142117"/>
                  <a:pt x="416911" y="1134609"/>
                  <a:pt x="451230" y="1118061"/>
                </a:cubicBezTo>
                <a:cubicBezTo>
                  <a:pt x="485548" y="1101504"/>
                  <a:pt x="517757" y="1082462"/>
                  <a:pt x="520414" y="1073317"/>
                </a:cubicBezTo>
                <a:cubicBezTo>
                  <a:pt x="523515" y="1062593"/>
                  <a:pt x="501989" y="1062411"/>
                  <a:pt x="501989" y="1062411"/>
                </a:cubicBezTo>
                <a:lnTo>
                  <a:pt x="501238" y="1056769"/>
                </a:lnTo>
                <a:lnTo>
                  <a:pt x="545607" y="1058646"/>
                </a:lnTo>
                <a:cubicBezTo>
                  <a:pt x="545607" y="1058646"/>
                  <a:pt x="679011" y="1065780"/>
                  <a:pt x="724197" y="1075195"/>
                </a:cubicBezTo>
                <a:cubicBezTo>
                  <a:pt x="781648" y="1064220"/>
                  <a:pt x="826979" y="1054556"/>
                  <a:pt x="926113" y="1043235"/>
                </a:cubicBezTo>
                <a:cubicBezTo>
                  <a:pt x="932995" y="1042445"/>
                  <a:pt x="965407" y="1019496"/>
                  <a:pt x="997550" y="986082"/>
                </a:cubicBezTo>
                <a:cubicBezTo>
                  <a:pt x="1020943" y="961756"/>
                  <a:pt x="1044961" y="932665"/>
                  <a:pt x="1065976" y="904870"/>
                </a:cubicBezTo>
                <a:cubicBezTo>
                  <a:pt x="1103153" y="855707"/>
                  <a:pt x="1130877" y="810851"/>
                  <a:pt x="1128019" y="805231"/>
                </a:cubicBezTo>
                <a:cubicBezTo>
                  <a:pt x="1120047" y="789543"/>
                  <a:pt x="947954" y="797127"/>
                  <a:pt x="826468" y="791696"/>
                </a:cubicBezTo>
                <a:cubicBezTo>
                  <a:pt x="750623" y="788303"/>
                  <a:pt x="678924" y="774492"/>
                  <a:pt x="632832" y="769512"/>
                </a:cubicBezTo>
                <a:cubicBezTo>
                  <a:pt x="604580" y="766459"/>
                  <a:pt x="583950" y="770641"/>
                  <a:pt x="583959" y="770641"/>
                </a:cubicBezTo>
                <a:cubicBezTo>
                  <a:pt x="583959" y="770641"/>
                  <a:pt x="505360" y="709979"/>
                  <a:pt x="463263" y="687921"/>
                </a:cubicBezTo>
                <a:cubicBezTo>
                  <a:pt x="450632" y="681304"/>
                  <a:pt x="398668" y="654948"/>
                  <a:pt x="375277" y="648441"/>
                </a:cubicBezTo>
                <a:cubicBezTo>
                  <a:pt x="320705" y="633260"/>
                  <a:pt x="267364" y="640922"/>
                  <a:pt x="267364" y="640922"/>
                </a:cubicBezTo>
                <a:cubicBezTo>
                  <a:pt x="267364" y="640922"/>
                  <a:pt x="322783" y="610385"/>
                  <a:pt x="378664" y="625882"/>
                </a:cubicBezTo>
                <a:cubicBezTo>
                  <a:pt x="478125" y="653464"/>
                  <a:pt x="578376" y="732456"/>
                  <a:pt x="611029" y="734920"/>
                </a:cubicBezTo>
                <a:cubicBezTo>
                  <a:pt x="844451" y="752533"/>
                  <a:pt x="1121395" y="752352"/>
                  <a:pt x="1196819" y="756352"/>
                </a:cubicBezTo>
                <a:cubicBezTo>
                  <a:pt x="1272251" y="760352"/>
                  <a:pt x="1556982" y="750301"/>
                  <a:pt x="1600639" y="747328"/>
                </a:cubicBezTo>
                <a:cubicBezTo>
                  <a:pt x="1644304" y="744356"/>
                  <a:pt x="1792070" y="723336"/>
                  <a:pt x="1781867" y="695065"/>
                </a:cubicBezTo>
                <a:cubicBezTo>
                  <a:pt x="1771662" y="666793"/>
                  <a:pt x="1717109" y="660664"/>
                  <a:pt x="1664934" y="645434"/>
                </a:cubicBezTo>
                <a:cubicBezTo>
                  <a:pt x="1586392" y="622507"/>
                  <a:pt x="1479615" y="506530"/>
                  <a:pt x="1414896" y="467213"/>
                </a:cubicBezTo>
                <a:cubicBezTo>
                  <a:pt x="1358504" y="432951"/>
                  <a:pt x="1104684" y="323441"/>
                  <a:pt x="1040408" y="310799"/>
                </a:cubicBezTo>
                <a:cubicBezTo>
                  <a:pt x="936172" y="290299"/>
                  <a:pt x="923138" y="296140"/>
                  <a:pt x="868209" y="313808"/>
                </a:cubicBezTo>
                <a:cubicBezTo>
                  <a:pt x="832543" y="325278"/>
                  <a:pt x="776007" y="372799"/>
                  <a:pt x="761048" y="388631"/>
                </a:cubicBezTo>
                <a:cubicBezTo>
                  <a:pt x="729905" y="421599"/>
                  <a:pt x="698351" y="453962"/>
                  <a:pt x="683969" y="496541"/>
                </a:cubicBezTo>
                <a:cubicBezTo>
                  <a:pt x="672705" y="529893"/>
                  <a:pt x="692671" y="592387"/>
                  <a:pt x="695626" y="637162"/>
                </a:cubicBezTo>
                <a:cubicBezTo>
                  <a:pt x="697687" y="668413"/>
                  <a:pt x="661414" y="716121"/>
                  <a:pt x="661414" y="716121"/>
                </a:cubicBezTo>
                <a:cubicBezTo>
                  <a:pt x="661414" y="716121"/>
                  <a:pt x="687905" y="668133"/>
                  <a:pt x="675324" y="615355"/>
                </a:cubicBezTo>
                <a:cubicBezTo>
                  <a:pt x="661173" y="556027"/>
                  <a:pt x="658180" y="530392"/>
                  <a:pt x="665544" y="496165"/>
                </a:cubicBezTo>
                <a:cubicBezTo>
                  <a:pt x="673187" y="460634"/>
                  <a:pt x="748611" y="364740"/>
                  <a:pt x="743749" y="358927"/>
                </a:cubicBezTo>
                <a:cubicBezTo>
                  <a:pt x="738011" y="352058"/>
                  <a:pt x="633709" y="388134"/>
                  <a:pt x="587713" y="397278"/>
                </a:cubicBezTo>
                <a:cubicBezTo>
                  <a:pt x="541718" y="406424"/>
                  <a:pt x="439110" y="413528"/>
                  <a:pt x="341815" y="426982"/>
                </a:cubicBezTo>
                <a:cubicBezTo>
                  <a:pt x="325643" y="429218"/>
                  <a:pt x="270483" y="509005"/>
                  <a:pt x="215478" y="552188"/>
                </a:cubicBezTo>
                <a:cubicBezTo>
                  <a:pt x="165121" y="591726"/>
                  <a:pt x="77752" y="623024"/>
                  <a:pt x="50046" y="611595"/>
                </a:cubicBezTo>
                <a:cubicBezTo>
                  <a:pt x="34692" y="605261"/>
                  <a:pt x="145541" y="597257"/>
                  <a:pt x="204204" y="544667"/>
                </a:cubicBezTo>
                <a:cubicBezTo>
                  <a:pt x="258826" y="495694"/>
                  <a:pt x="310211" y="435664"/>
                  <a:pt x="302713" y="423598"/>
                </a:cubicBezTo>
                <a:cubicBezTo>
                  <a:pt x="294539" y="410460"/>
                  <a:pt x="171580" y="421161"/>
                  <a:pt x="108700" y="407430"/>
                </a:cubicBezTo>
                <a:cubicBezTo>
                  <a:pt x="96725" y="404815"/>
                  <a:pt x="63677" y="382173"/>
                  <a:pt x="50046" y="369455"/>
                </a:cubicBezTo>
                <a:cubicBezTo>
                  <a:pt x="40526" y="360579"/>
                  <a:pt x="16142" y="360620"/>
                  <a:pt x="4928" y="358927"/>
                </a:cubicBezTo>
                <a:cubicBezTo>
                  <a:pt x="-19776" y="355198"/>
                  <a:pt x="56438" y="355920"/>
                  <a:pt x="56438" y="355920"/>
                </a:cubicBezTo>
                <a:cubicBezTo>
                  <a:pt x="56438" y="355920"/>
                  <a:pt x="89236" y="398346"/>
                  <a:pt x="122235" y="399535"/>
                </a:cubicBezTo>
                <a:cubicBezTo>
                  <a:pt x="141084" y="400212"/>
                  <a:pt x="259057" y="395753"/>
                  <a:pt x="366632" y="394646"/>
                </a:cubicBezTo>
                <a:cubicBezTo>
                  <a:pt x="447370" y="393817"/>
                  <a:pt x="519423" y="388755"/>
                  <a:pt x="534700" y="387878"/>
                </a:cubicBezTo>
                <a:cubicBezTo>
                  <a:pt x="575487" y="385538"/>
                  <a:pt x="630166" y="377534"/>
                  <a:pt x="628319" y="364566"/>
                </a:cubicBezTo>
                <a:cubicBezTo>
                  <a:pt x="626480" y="351601"/>
                  <a:pt x="594327" y="350661"/>
                  <a:pt x="569289" y="340126"/>
                </a:cubicBezTo>
                <a:cubicBezTo>
                  <a:pt x="543730" y="329367"/>
                  <a:pt x="472946" y="268991"/>
                  <a:pt x="444838" y="255528"/>
                </a:cubicBezTo>
                <a:cubicBezTo>
                  <a:pt x="400805" y="234441"/>
                  <a:pt x="367864" y="223798"/>
                  <a:pt x="340314" y="221313"/>
                </a:cubicBezTo>
                <a:cubicBezTo>
                  <a:pt x="318395" y="219338"/>
                  <a:pt x="262714" y="225771"/>
                  <a:pt x="214726" y="234473"/>
                </a:cubicBezTo>
                <a:cubicBezTo>
                  <a:pt x="155860" y="245149"/>
                  <a:pt x="100807" y="260040"/>
                  <a:pt x="100807" y="260040"/>
                </a:cubicBezTo>
                <a:cubicBezTo>
                  <a:pt x="100807" y="260040"/>
                  <a:pt x="109827" y="234419"/>
                  <a:pt x="147427" y="223193"/>
                </a:cubicBezTo>
                <a:cubicBezTo>
                  <a:pt x="185028" y="211968"/>
                  <a:pt x="309807" y="212324"/>
                  <a:pt x="311731" y="201761"/>
                </a:cubicBezTo>
                <a:cubicBezTo>
                  <a:pt x="313658" y="191198"/>
                  <a:pt x="213601" y="124308"/>
                  <a:pt x="213601" y="124308"/>
                </a:cubicBezTo>
                <a:lnTo>
                  <a:pt x="232777" y="111524"/>
                </a:lnTo>
                <a:cubicBezTo>
                  <a:pt x="232777" y="111524"/>
                  <a:pt x="250008" y="133760"/>
                  <a:pt x="275267" y="152506"/>
                </a:cubicBezTo>
                <a:cubicBezTo>
                  <a:pt x="305533" y="174969"/>
                  <a:pt x="345694" y="194897"/>
                  <a:pt x="359114" y="199130"/>
                </a:cubicBezTo>
                <a:cubicBezTo>
                  <a:pt x="383728" y="206898"/>
                  <a:pt x="444616" y="231082"/>
                  <a:pt x="486567" y="253274"/>
                </a:cubicBezTo>
                <a:cubicBezTo>
                  <a:pt x="517199" y="269471"/>
                  <a:pt x="537252" y="306698"/>
                  <a:pt x="595982" y="321327"/>
                </a:cubicBezTo>
                <a:cubicBezTo>
                  <a:pt x="643037" y="333046"/>
                  <a:pt x="727586" y="324140"/>
                  <a:pt x="782101" y="307416"/>
                </a:cubicBezTo>
                <a:cubicBezTo>
                  <a:pt x="836626" y="290692"/>
                  <a:pt x="973485" y="249136"/>
                  <a:pt x="973485" y="249136"/>
                </a:cubicBezTo>
                <a:lnTo>
                  <a:pt x="1091167" y="279216"/>
                </a:lnTo>
                <a:cubicBezTo>
                  <a:pt x="1091167" y="279216"/>
                  <a:pt x="1036047" y="256636"/>
                  <a:pt x="968594" y="210409"/>
                </a:cubicBezTo>
                <a:cubicBezTo>
                  <a:pt x="901143" y="164184"/>
                  <a:pt x="810682" y="84453"/>
                  <a:pt x="810682" y="84453"/>
                </a:cubicBezTo>
                <a:lnTo>
                  <a:pt x="857679" y="67157"/>
                </a:lnTo>
                <a:cubicBezTo>
                  <a:pt x="857679" y="67157"/>
                  <a:pt x="917286" y="131233"/>
                  <a:pt x="961826" y="158899"/>
                </a:cubicBezTo>
                <a:cubicBezTo>
                  <a:pt x="1006379" y="186564"/>
                  <a:pt x="1139108" y="284250"/>
                  <a:pt x="1211490" y="311552"/>
                </a:cubicBezTo>
                <a:cubicBezTo>
                  <a:pt x="1335506" y="358337"/>
                  <a:pt x="1464965" y="440448"/>
                  <a:pt x="1536720" y="475861"/>
                </a:cubicBezTo>
                <a:cubicBezTo>
                  <a:pt x="1580019" y="497230"/>
                  <a:pt x="1591706" y="567941"/>
                  <a:pt x="1726977" y="595803"/>
                </a:cubicBezTo>
                <a:cubicBezTo>
                  <a:pt x="1842148" y="619526"/>
                  <a:pt x="2023164" y="624677"/>
                  <a:pt x="2183425" y="563092"/>
                </a:cubicBezTo>
                <a:cubicBezTo>
                  <a:pt x="2343697" y="501506"/>
                  <a:pt x="2637631" y="454805"/>
                  <a:pt x="2637631" y="454805"/>
                </a:cubicBezTo>
                <a:lnTo>
                  <a:pt x="2589874" y="417581"/>
                </a:lnTo>
                <a:cubicBezTo>
                  <a:pt x="2589874" y="417581"/>
                  <a:pt x="2546304" y="416248"/>
                  <a:pt x="2514306" y="404799"/>
                </a:cubicBezTo>
                <a:cubicBezTo>
                  <a:pt x="2482298" y="393349"/>
                  <a:pt x="2465279" y="391712"/>
                  <a:pt x="2449261" y="381111"/>
                </a:cubicBezTo>
                <a:cubicBezTo>
                  <a:pt x="2429863" y="387915"/>
                  <a:pt x="2234562" y="392390"/>
                  <a:pt x="2234562" y="392390"/>
                </a:cubicBezTo>
                <a:lnTo>
                  <a:pt x="2203737" y="403670"/>
                </a:lnTo>
                <a:lnTo>
                  <a:pt x="2199223" y="399158"/>
                </a:lnTo>
                <a:lnTo>
                  <a:pt x="2219149" y="384871"/>
                </a:lnTo>
                <a:cubicBezTo>
                  <a:pt x="2219149" y="384871"/>
                  <a:pt x="2184513" y="363453"/>
                  <a:pt x="2146961" y="345767"/>
                </a:cubicBezTo>
                <a:cubicBezTo>
                  <a:pt x="2109407" y="328083"/>
                  <a:pt x="2066118" y="316064"/>
                  <a:pt x="2066118" y="316064"/>
                </a:cubicBezTo>
                <a:cubicBezTo>
                  <a:pt x="2066118" y="316064"/>
                  <a:pt x="2107597" y="321087"/>
                  <a:pt x="2147335" y="335240"/>
                </a:cubicBezTo>
                <a:cubicBezTo>
                  <a:pt x="2187064" y="349393"/>
                  <a:pt x="2225165" y="372838"/>
                  <a:pt x="2225165" y="372838"/>
                </a:cubicBezTo>
                <a:cubicBezTo>
                  <a:pt x="2225165" y="372838"/>
                  <a:pt x="2413459" y="373181"/>
                  <a:pt x="2412785" y="353662"/>
                </a:cubicBezTo>
                <a:cubicBezTo>
                  <a:pt x="2412575" y="347571"/>
                  <a:pt x="2386583" y="332975"/>
                  <a:pt x="2361649" y="312304"/>
                </a:cubicBezTo>
                <a:cubicBezTo>
                  <a:pt x="2336718" y="291633"/>
                  <a:pt x="2282694" y="228457"/>
                  <a:pt x="2282694" y="228457"/>
                </a:cubicBezTo>
                <a:cubicBezTo>
                  <a:pt x="2282694" y="228457"/>
                  <a:pt x="2321882" y="264874"/>
                  <a:pt x="2364653" y="295761"/>
                </a:cubicBezTo>
                <a:cubicBezTo>
                  <a:pt x="2398077" y="319886"/>
                  <a:pt x="2433858" y="339191"/>
                  <a:pt x="2453015" y="345767"/>
                </a:cubicBezTo>
                <a:cubicBezTo>
                  <a:pt x="2479390" y="354821"/>
                  <a:pt x="2544196" y="374463"/>
                  <a:pt x="2547017" y="369455"/>
                </a:cubicBezTo>
                <a:cubicBezTo>
                  <a:pt x="2550656" y="362984"/>
                  <a:pt x="2520698" y="333016"/>
                  <a:pt x="2512795" y="301400"/>
                </a:cubicBezTo>
                <a:cubicBezTo>
                  <a:pt x="2507944" y="281973"/>
                  <a:pt x="2499954" y="252424"/>
                  <a:pt x="2489865" y="218306"/>
                </a:cubicBezTo>
                <a:cubicBezTo>
                  <a:pt x="2479766" y="184188"/>
                  <a:pt x="2479834" y="178275"/>
                  <a:pt x="2472565" y="164915"/>
                </a:cubicBezTo>
                <a:cubicBezTo>
                  <a:pt x="2453717" y="130259"/>
                  <a:pt x="2380449" y="8502"/>
                  <a:pt x="2380449" y="8502"/>
                </a:cubicBezTo>
                <a:lnTo>
                  <a:pt x="2399625" y="8502"/>
                </a:lnTo>
                <a:cubicBezTo>
                  <a:pt x="2399625" y="8502"/>
                  <a:pt x="2399511" y="15972"/>
                  <a:pt x="2424068" y="48733"/>
                </a:cubicBezTo>
                <a:cubicBezTo>
                  <a:pt x="2448616" y="81493"/>
                  <a:pt x="2487044" y="124812"/>
                  <a:pt x="2497758" y="139724"/>
                </a:cubicBezTo>
                <a:cubicBezTo>
                  <a:pt x="2511745" y="159178"/>
                  <a:pt x="2518840" y="197603"/>
                  <a:pt x="2523702" y="221313"/>
                </a:cubicBezTo>
                <a:cubicBezTo>
                  <a:pt x="2528572" y="245025"/>
                  <a:pt x="2536862" y="284105"/>
                  <a:pt x="2536862" y="284105"/>
                </a:cubicBezTo>
                <a:cubicBezTo>
                  <a:pt x="2536862" y="284105"/>
                  <a:pt x="2561457" y="312905"/>
                  <a:pt x="2577465" y="338623"/>
                </a:cubicBezTo>
                <a:cubicBezTo>
                  <a:pt x="2593484" y="364344"/>
                  <a:pt x="2607923" y="386000"/>
                  <a:pt x="2607923" y="386000"/>
                </a:cubicBezTo>
                <a:cubicBezTo>
                  <a:pt x="2607923" y="386000"/>
                  <a:pt x="2627513" y="399700"/>
                  <a:pt x="2658684" y="423973"/>
                </a:cubicBezTo>
                <a:cubicBezTo>
                  <a:pt x="2689855" y="448248"/>
                  <a:pt x="2727494" y="466838"/>
                  <a:pt x="2727494" y="466838"/>
                </a:cubicBezTo>
                <a:cubicBezTo>
                  <a:pt x="2727494" y="466838"/>
                  <a:pt x="2727676" y="443854"/>
                  <a:pt x="2733135" y="417581"/>
                </a:cubicBezTo>
                <a:cubicBezTo>
                  <a:pt x="2738574" y="391311"/>
                  <a:pt x="2752195" y="371513"/>
                  <a:pt x="2749299" y="369455"/>
                </a:cubicBezTo>
                <a:cubicBezTo>
                  <a:pt x="2747006" y="367827"/>
                  <a:pt x="2730498" y="355810"/>
                  <a:pt x="2720351" y="337119"/>
                </a:cubicBezTo>
                <a:cubicBezTo>
                  <a:pt x="2710195" y="318430"/>
                  <a:pt x="2708693" y="288617"/>
                  <a:pt x="2708693" y="288617"/>
                </a:cubicBezTo>
                <a:lnTo>
                  <a:pt x="2653793" y="255528"/>
                </a:lnTo>
                <a:lnTo>
                  <a:pt x="2653043" y="237105"/>
                </a:lnTo>
                <a:cubicBezTo>
                  <a:pt x="2653043" y="237105"/>
                  <a:pt x="2703987" y="268504"/>
                  <a:pt x="2709445" y="264929"/>
                </a:cubicBezTo>
                <a:cubicBezTo>
                  <a:pt x="2711965" y="263277"/>
                  <a:pt x="2713575" y="253665"/>
                  <a:pt x="2714710" y="241992"/>
                </a:cubicBezTo>
                <a:cubicBezTo>
                  <a:pt x="2717261" y="215773"/>
                  <a:pt x="2722979" y="176570"/>
                  <a:pt x="2722979" y="176570"/>
                </a:cubicBezTo>
                <a:lnTo>
                  <a:pt x="2722229" y="273201"/>
                </a:lnTo>
                <a:cubicBezTo>
                  <a:pt x="2722229" y="273201"/>
                  <a:pt x="2723769" y="296782"/>
                  <a:pt x="2729371" y="316064"/>
                </a:cubicBezTo>
                <a:cubicBezTo>
                  <a:pt x="2736091" y="339224"/>
                  <a:pt x="2751233" y="352205"/>
                  <a:pt x="2758703" y="351408"/>
                </a:cubicBezTo>
                <a:cubicBezTo>
                  <a:pt x="2775260" y="349638"/>
                  <a:pt x="2788179" y="324306"/>
                  <a:pt x="2799682" y="309672"/>
                </a:cubicBezTo>
                <a:cubicBezTo>
                  <a:pt x="2811177" y="295038"/>
                  <a:pt x="2855708" y="251016"/>
                  <a:pt x="2855708" y="251016"/>
                </a:cubicBezTo>
                <a:lnTo>
                  <a:pt x="2870745" y="255154"/>
                </a:lnTo>
                <a:cubicBezTo>
                  <a:pt x="2870745" y="255154"/>
                  <a:pt x="2816452" y="308107"/>
                  <a:pt x="2804949" y="319447"/>
                </a:cubicBezTo>
                <a:cubicBezTo>
                  <a:pt x="2793445" y="330789"/>
                  <a:pt x="2758223" y="364633"/>
                  <a:pt x="2751550" y="408935"/>
                </a:cubicBezTo>
                <a:cubicBezTo>
                  <a:pt x="2745553" y="448740"/>
                  <a:pt x="2740287" y="472489"/>
                  <a:pt x="2759454" y="496541"/>
                </a:cubicBezTo>
                <a:cubicBezTo>
                  <a:pt x="2776657" y="518128"/>
                  <a:pt x="2891798" y="572867"/>
                  <a:pt x="2891798" y="572867"/>
                </a:cubicBezTo>
                <a:cubicBezTo>
                  <a:pt x="2891798" y="572867"/>
                  <a:pt x="2963516" y="638378"/>
                  <a:pt x="3000087" y="654833"/>
                </a:cubicBezTo>
                <a:cubicBezTo>
                  <a:pt x="3062774" y="683041"/>
                  <a:pt x="3263592" y="705420"/>
                  <a:pt x="3298999" y="709353"/>
                </a:cubicBezTo>
                <a:cubicBezTo>
                  <a:pt x="3160631" y="447007"/>
                  <a:pt x="3000720" y="87602"/>
                  <a:pt x="2962905" y="185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17" name="Google Shape;217;p3"/>
          <p:cNvSpPr/>
          <p:nvPr/>
        </p:nvSpPr>
        <p:spPr>
          <a:xfrm>
            <a:off x="9611637" y="173293"/>
            <a:ext cx="2580364" cy="6684708"/>
          </a:xfrm>
          <a:custGeom>
            <a:rect b="b" l="l" r="r" t="t"/>
            <a:pathLst>
              <a:path extrusionOk="0" h="6684708" w="2580364">
                <a:moveTo>
                  <a:pt x="406626" y="3240662"/>
                </a:moveTo>
                <a:lnTo>
                  <a:pt x="402872" y="3284029"/>
                </a:lnTo>
                <a:cubicBezTo>
                  <a:pt x="404797" y="3282036"/>
                  <a:pt x="411825" y="3274277"/>
                  <a:pt x="418467" y="3267375"/>
                </a:cubicBezTo>
                <a:cubicBezTo>
                  <a:pt x="410381" y="3251338"/>
                  <a:pt x="406626" y="3240662"/>
                  <a:pt x="406626" y="3240662"/>
                </a:cubicBezTo>
                <a:close/>
                <a:moveTo>
                  <a:pt x="623413" y="3057740"/>
                </a:moveTo>
                <a:cubicBezTo>
                  <a:pt x="620430" y="3058973"/>
                  <a:pt x="617638" y="3059588"/>
                  <a:pt x="614654" y="3060888"/>
                </a:cubicBezTo>
                <a:cubicBezTo>
                  <a:pt x="591358" y="3071044"/>
                  <a:pt x="546114" y="3074048"/>
                  <a:pt x="545440" y="3074086"/>
                </a:cubicBezTo>
                <a:cubicBezTo>
                  <a:pt x="538509" y="3092482"/>
                  <a:pt x="525994" y="3122171"/>
                  <a:pt x="525994" y="3122171"/>
                </a:cubicBezTo>
                <a:lnTo>
                  <a:pt x="518101" y="3126887"/>
                </a:lnTo>
                <a:cubicBezTo>
                  <a:pt x="518101" y="3126887"/>
                  <a:pt x="531385" y="3090797"/>
                  <a:pt x="537065" y="3074403"/>
                </a:cubicBezTo>
                <a:cubicBezTo>
                  <a:pt x="524358" y="3074653"/>
                  <a:pt x="462459" y="3075761"/>
                  <a:pt x="453795" y="3081941"/>
                </a:cubicBezTo>
                <a:cubicBezTo>
                  <a:pt x="438393" y="3092877"/>
                  <a:pt x="405376" y="3138236"/>
                  <a:pt x="402679" y="3152340"/>
                </a:cubicBezTo>
                <a:cubicBezTo>
                  <a:pt x="399599" y="3168146"/>
                  <a:pt x="406818" y="3224317"/>
                  <a:pt x="406818" y="3224317"/>
                </a:cubicBezTo>
                <a:cubicBezTo>
                  <a:pt x="406818" y="3224317"/>
                  <a:pt x="412882" y="3242038"/>
                  <a:pt x="422895" y="3262976"/>
                </a:cubicBezTo>
                <a:cubicBezTo>
                  <a:pt x="433869" y="3251522"/>
                  <a:pt x="442726" y="3242558"/>
                  <a:pt x="447057" y="3237196"/>
                </a:cubicBezTo>
                <a:cubicBezTo>
                  <a:pt x="455624" y="3226550"/>
                  <a:pt x="487680" y="3178437"/>
                  <a:pt x="487680" y="3178427"/>
                </a:cubicBezTo>
                <a:cubicBezTo>
                  <a:pt x="487680" y="3178427"/>
                  <a:pt x="502313" y="3158000"/>
                  <a:pt x="523588" y="3148576"/>
                </a:cubicBezTo>
                <a:cubicBezTo>
                  <a:pt x="544863" y="3139142"/>
                  <a:pt x="590396" y="3110859"/>
                  <a:pt x="590492" y="3110859"/>
                </a:cubicBezTo>
                <a:lnTo>
                  <a:pt x="611669" y="3087284"/>
                </a:lnTo>
                <a:close/>
                <a:moveTo>
                  <a:pt x="1864265" y="3029457"/>
                </a:moveTo>
                <a:cubicBezTo>
                  <a:pt x="1826146" y="3034627"/>
                  <a:pt x="1783403" y="3038565"/>
                  <a:pt x="1752405" y="3053659"/>
                </a:cubicBezTo>
                <a:cubicBezTo>
                  <a:pt x="1721505" y="3068753"/>
                  <a:pt x="1648826" y="3106546"/>
                  <a:pt x="1628706" y="3115883"/>
                </a:cubicBezTo>
                <a:cubicBezTo>
                  <a:pt x="1600597" y="3128899"/>
                  <a:pt x="1560069" y="3161138"/>
                  <a:pt x="1560069" y="3161138"/>
                </a:cubicBezTo>
                <a:lnTo>
                  <a:pt x="1571333" y="3130343"/>
                </a:lnTo>
                <a:lnTo>
                  <a:pt x="1595975" y="3116510"/>
                </a:lnTo>
                <a:cubicBezTo>
                  <a:pt x="1595975" y="3116510"/>
                  <a:pt x="1570274" y="3108933"/>
                  <a:pt x="1555256" y="3106460"/>
                </a:cubicBezTo>
                <a:cubicBezTo>
                  <a:pt x="1540239" y="3103976"/>
                  <a:pt x="1522912" y="3095321"/>
                  <a:pt x="1507894" y="3098912"/>
                </a:cubicBezTo>
                <a:cubicBezTo>
                  <a:pt x="1502599" y="3100174"/>
                  <a:pt x="1474876" y="3086688"/>
                  <a:pt x="1459473" y="3087910"/>
                </a:cubicBezTo>
                <a:cubicBezTo>
                  <a:pt x="1457163" y="3088102"/>
                  <a:pt x="1454852" y="3088343"/>
                  <a:pt x="1452542" y="3088544"/>
                </a:cubicBezTo>
                <a:cubicBezTo>
                  <a:pt x="1456296" y="3141712"/>
                  <a:pt x="1462553" y="3220812"/>
                  <a:pt x="1470448" y="3262033"/>
                </a:cubicBezTo>
                <a:cubicBezTo>
                  <a:pt x="1481517" y="3320332"/>
                  <a:pt x="1500963" y="3359011"/>
                  <a:pt x="1504140" y="3381459"/>
                </a:cubicBezTo>
                <a:cubicBezTo>
                  <a:pt x="1505873" y="3393886"/>
                  <a:pt x="1506258" y="3410261"/>
                  <a:pt x="1506932" y="3425779"/>
                </a:cubicBezTo>
                <a:cubicBezTo>
                  <a:pt x="1561707" y="3497680"/>
                  <a:pt x="1620908" y="3567991"/>
                  <a:pt x="1664421" y="3593915"/>
                </a:cubicBezTo>
                <a:cubicBezTo>
                  <a:pt x="1732094" y="3634308"/>
                  <a:pt x="1802079" y="3715304"/>
                  <a:pt x="1853965" y="3774325"/>
                </a:cubicBezTo>
                <a:cubicBezTo>
                  <a:pt x="1855506" y="3749248"/>
                  <a:pt x="1858393" y="3695773"/>
                  <a:pt x="1857142" y="3654264"/>
                </a:cubicBezTo>
                <a:cubicBezTo>
                  <a:pt x="1855409" y="3594666"/>
                  <a:pt x="1837696" y="3471996"/>
                  <a:pt x="1807374" y="3457836"/>
                </a:cubicBezTo>
                <a:cubicBezTo>
                  <a:pt x="1777051" y="3443664"/>
                  <a:pt x="1771082" y="3361706"/>
                  <a:pt x="1737004" y="3322372"/>
                </a:cubicBezTo>
                <a:cubicBezTo>
                  <a:pt x="1704369" y="3284703"/>
                  <a:pt x="1698209" y="3319138"/>
                  <a:pt x="1674529" y="3311368"/>
                </a:cubicBezTo>
                <a:cubicBezTo>
                  <a:pt x="1652965" y="3304302"/>
                  <a:pt x="1639391" y="3283086"/>
                  <a:pt x="1639391" y="3283086"/>
                </a:cubicBezTo>
                <a:cubicBezTo>
                  <a:pt x="1639391" y="3283086"/>
                  <a:pt x="1650752" y="3289785"/>
                  <a:pt x="1662014" y="3298489"/>
                </a:cubicBezTo>
                <a:cubicBezTo>
                  <a:pt x="1669522" y="3304312"/>
                  <a:pt x="1696861" y="3312602"/>
                  <a:pt x="1693493" y="3294089"/>
                </a:cubicBezTo>
                <a:cubicBezTo>
                  <a:pt x="1688775" y="3268039"/>
                  <a:pt x="1666153" y="3225260"/>
                  <a:pt x="1666153" y="3225260"/>
                </a:cubicBezTo>
                <a:lnTo>
                  <a:pt x="1672122" y="3149520"/>
                </a:lnTo>
                <a:cubicBezTo>
                  <a:pt x="1672122" y="3149510"/>
                  <a:pt x="1677032" y="3143647"/>
                  <a:pt x="1681266" y="3145428"/>
                </a:cubicBezTo>
                <a:cubicBezTo>
                  <a:pt x="1685406" y="3147208"/>
                  <a:pt x="1688775" y="3156739"/>
                  <a:pt x="1688775" y="3156739"/>
                </a:cubicBezTo>
                <a:cubicBezTo>
                  <a:pt x="1688775" y="3156739"/>
                  <a:pt x="1680015" y="3211898"/>
                  <a:pt x="1684252" y="3236889"/>
                </a:cubicBezTo>
                <a:cubicBezTo>
                  <a:pt x="1686753" y="3251829"/>
                  <a:pt x="1683096" y="3266519"/>
                  <a:pt x="1733828" y="3306344"/>
                </a:cubicBezTo>
                <a:cubicBezTo>
                  <a:pt x="1754140" y="3322343"/>
                  <a:pt x="1778685" y="3360763"/>
                  <a:pt x="1798807" y="3411320"/>
                </a:cubicBezTo>
                <a:cubicBezTo>
                  <a:pt x="1811801" y="3443867"/>
                  <a:pt x="1819021" y="3458162"/>
                  <a:pt x="1834713" y="3463178"/>
                </a:cubicBezTo>
                <a:cubicBezTo>
                  <a:pt x="1843088" y="3481180"/>
                  <a:pt x="1858683" y="3506208"/>
                  <a:pt x="1870041" y="3576001"/>
                </a:cubicBezTo>
                <a:cubicBezTo>
                  <a:pt x="1877550" y="3622303"/>
                  <a:pt x="1883422" y="3776568"/>
                  <a:pt x="1884481" y="3807324"/>
                </a:cubicBezTo>
                <a:cubicBezTo>
                  <a:pt x="1890545" y="3813899"/>
                  <a:pt x="1898150" y="3822535"/>
                  <a:pt x="1903157" y="3827434"/>
                </a:cubicBezTo>
                <a:cubicBezTo>
                  <a:pt x="1951289" y="3874247"/>
                  <a:pt x="2086926" y="4100758"/>
                  <a:pt x="2127645" y="4072264"/>
                </a:cubicBezTo>
                <a:cubicBezTo>
                  <a:pt x="2168366" y="4043780"/>
                  <a:pt x="2217364" y="4026606"/>
                  <a:pt x="2141122" y="3607122"/>
                </a:cubicBezTo>
                <a:cubicBezTo>
                  <a:pt x="2067865" y="3203976"/>
                  <a:pt x="2054485" y="3130343"/>
                  <a:pt x="2053329" y="3123739"/>
                </a:cubicBezTo>
                <a:cubicBezTo>
                  <a:pt x="2037349" y="3108299"/>
                  <a:pt x="2016557" y="3088776"/>
                  <a:pt x="2000962" y="3077859"/>
                </a:cubicBezTo>
                <a:cubicBezTo>
                  <a:pt x="1976510" y="3060791"/>
                  <a:pt x="1902388" y="3024279"/>
                  <a:pt x="1864265" y="3029457"/>
                </a:cubicBezTo>
                <a:close/>
                <a:moveTo>
                  <a:pt x="759629" y="3016259"/>
                </a:moveTo>
                <a:cubicBezTo>
                  <a:pt x="759629" y="3016259"/>
                  <a:pt x="746247" y="3018521"/>
                  <a:pt x="725552" y="3023798"/>
                </a:cubicBezTo>
                <a:cubicBezTo>
                  <a:pt x="706778" y="3028563"/>
                  <a:pt x="681269" y="3036293"/>
                  <a:pt x="654508" y="3045803"/>
                </a:cubicBezTo>
                <a:cubicBezTo>
                  <a:pt x="642762" y="3067684"/>
                  <a:pt x="628131" y="3095456"/>
                  <a:pt x="628131" y="3095456"/>
                </a:cubicBezTo>
                <a:lnTo>
                  <a:pt x="613017" y="3238775"/>
                </a:lnTo>
                <a:cubicBezTo>
                  <a:pt x="613017" y="3238775"/>
                  <a:pt x="614366" y="3277781"/>
                  <a:pt x="616579" y="3307605"/>
                </a:cubicBezTo>
                <a:cubicBezTo>
                  <a:pt x="617830" y="3304255"/>
                  <a:pt x="618986" y="3299057"/>
                  <a:pt x="620238" y="3296284"/>
                </a:cubicBezTo>
                <a:cubicBezTo>
                  <a:pt x="632271" y="3268386"/>
                  <a:pt x="650754" y="3244196"/>
                  <a:pt x="671931" y="3209540"/>
                </a:cubicBezTo>
                <a:cubicBezTo>
                  <a:pt x="693110" y="3174885"/>
                  <a:pt x="712555" y="3134809"/>
                  <a:pt x="733831" y="3086658"/>
                </a:cubicBezTo>
                <a:cubicBezTo>
                  <a:pt x="755104" y="3038506"/>
                  <a:pt x="759629" y="3016259"/>
                  <a:pt x="759629" y="3016259"/>
                </a:cubicBezTo>
                <a:close/>
                <a:moveTo>
                  <a:pt x="605125" y="2980112"/>
                </a:moveTo>
                <a:cubicBezTo>
                  <a:pt x="605125" y="2980112"/>
                  <a:pt x="595882" y="2996525"/>
                  <a:pt x="584330" y="3003995"/>
                </a:cubicBezTo>
                <a:cubicBezTo>
                  <a:pt x="572779" y="3011465"/>
                  <a:pt x="561901" y="3011533"/>
                  <a:pt x="561901" y="3011543"/>
                </a:cubicBezTo>
                <a:cubicBezTo>
                  <a:pt x="561901" y="3011543"/>
                  <a:pt x="557088" y="3030045"/>
                  <a:pt x="553527" y="3044860"/>
                </a:cubicBezTo>
                <a:cubicBezTo>
                  <a:pt x="565943" y="3044109"/>
                  <a:pt x="586448" y="3044033"/>
                  <a:pt x="590492" y="3043598"/>
                </a:cubicBezTo>
                <a:cubicBezTo>
                  <a:pt x="598866" y="3042694"/>
                  <a:pt x="617541" y="3038650"/>
                  <a:pt x="633040" y="3032913"/>
                </a:cubicBezTo>
                <a:lnTo>
                  <a:pt x="646613" y="2999288"/>
                </a:lnTo>
                <a:cubicBezTo>
                  <a:pt x="638046" y="2993454"/>
                  <a:pt x="626205" y="2989749"/>
                  <a:pt x="614269" y="2984194"/>
                </a:cubicBezTo>
                <a:cubicBezTo>
                  <a:pt x="613499" y="2983856"/>
                  <a:pt x="612631" y="2982721"/>
                  <a:pt x="611863" y="2982317"/>
                </a:cubicBezTo>
                <a:cubicBezTo>
                  <a:pt x="609841" y="2982038"/>
                  <a:pt x="605125" y="2980112"/>
                  <a:pt x="605125" y="2980112"/>
                </a:cubicBezTo>
                <a:close/>
                <a:moveTo>
                  <a:pt x="1521564" y="2929823"/>
                </a:moveTo>
                <a:lnTo>
                  <a:pt x="1500001" y="2939565"/>
                </a:lnTo>
                <a:lnTo>
                  <a:pt x="1472565" y="2970996"/>
                </a:lnTo>
                <a:cubicBezTo>
                  <a:pt x="1472565" y="2971006"/>
                  <a:pt x="1467173" y="2975318"/>
                  <a:pt x="1463709" y="2986716"/>
                </a:cubicBezTo>
                <a:cubicBezTo>
                  <a:pt x="1460243" y="2998104"/>
                  <a:pt x="1449461" y="3033346"/>
                  <a:pt x="1448788" y="3034482"/>
                </a:cubicBezTo>
                <a:cubicBezTo>
                  <a:pt x="1448691" y="3034714"/>
                  <a:pt x="1450617" y="3059888"/>
                  <a:pt x="1451386" y="3071256"/>
                </a:cubicBezTo>
                <a:cubicBezTo>
                  <a:pt x="1463997" y="3071670"/>
                  <a:pt x="1511745" y="3079197"/>
                  <a:pt x="1530709" y="3086033"/>
                </a:cubicBezTo>
                <a:cubicBezTo>
                  <a:pt x="1549769" y="3092877"/>
                  <a:pt x="1581056" y="3092973"/>
                  <a:pt x="1593569" y="3093570"/>
                </a:cubicBezTo>
                <a:cubicBezTo>
                  <a:pt x="1606083" y="3094177"/>
                  <a:pt x="1624278" y="3090740"/>
                  <a:pt x="1624278" y="3090740"/>
                </a:cubicBezTo>
                <a:cubicBezTo>
                  <a:pt x="1624278" y="3090740"/>
                  <a:pt x="1593954" y="3047364"/>
                  <a:pt x="1576529" y="3016885"/>
                </a:cubicBezTo>
                <a:cubicBezTo>
                  <a:pt x="1559010" y="2986398"/>
                  <a:pt x="1546977" y="2962824"/>
                  <a:pt x="1546977" y="2962824"/>
                </a:cubicBezTo>
                <a:cubicBezTo>
                  <a:pt x="1546977" y="2962824"/>
                  <a:pt x="1535233" y="2948085"/>
                  <a:pt x="1521564" y="2929823"/>
                </a:cubicBezTo>
                <a:close/>
                <a:moveTo>
                  <a:pt x="1481324" y="2862881"/>
                </a:moveTo>
                <a:cubicBezTo>
                  <a:pt x="1477668" y="2872566"/>
                  <a:pt x="1471217" y="2888969"/>
                  <a:pt x="1471217" y="2888969"/>
                </a:cubicBezTo>
                <a:cubicBezTo>
                  <a:pt x="1471217" y="2888969"/>
                  <a:pt x="1470543" y="2902600"/>
                  <a:pt x="1470061" y="2915999"/>
                </a:cubicBezTo>
                <a:cubicBezTo>
                  <a:pt x="1469484" y="2929390"/>
                  <a:pt x="1472373" y="2960628"/>
                  <a:pt x="1472373" y="2960628"/>
                </a:cubicBezTo>
                <a:lnTo>
                  <a:pt x="1495187" y="2936109"/>
                </a:lnTo>
                <a:lnTo>
                  <a:pt x="1517040" y="2923230"/>
                </a:lnTo>
                <a:cubicBezTo>
                  <a:pt x="1507317" y="2909926"/>
                  <a:pt x="1496823" y="2895851"/>
                  <a:pt x="1490084" y="2883626"/>
                </a:cubicBezTo>
                <a:cubicBezTo>
                  <a:pt x="1487389" y="2878870"/>
                  <a:pt x="1484309" y="2870245"/>
                  <a:pt x="1481324" y="2862881"/>
                </a:cubicBezTo>
                <a:close/>
                <a:moveTo>
                  <a:pt x="1816326" y="2842137"/>
                </a:moveTo>
                <a:lnTo>
                  <a:pt x="1775607" y="2886764"/>
                </a:lnTo>
                <a:cubicBezTo>
                  <a:pt x="1775607" y="2886764"/>
                  <a:pt x="1765690" y="2923036"/>
                  <a:pt x="1764149" y="2934858"/>
                </a:cubicBezTo>
                <a:cubicBezTo>
                  <a:pt x="1762899" y="2944437"/>
                  <a:pt x="1764149" y="2962737"/>
                  <a:pt x="1764728" y="2971313"/>
                </a:cubicBezTo>
                <a:cubicBezTo>
                  <a:pt x="1765884" y="2971545"/>
                  <a:pt x="1767231" y="2972074"/>
                  <a:pt x="1768290" y="2972257"/>
                </a:cubicBezTo>
                <a:cubicBezTo>
                  <a:pt x="1799480" y="2977263"/>
                  <a:pt x="1834424" y="2987255"/>
                  <a:pt x="1848382" y="2975088"/>
                </a:cubicBezTo>
                <a:cubicBezTo>
                  <a:pt x="1862437" y="2962909"/>
                  <a:pt x="1840873" y="2912545"/>
                  <a:pt x="1840873" y="2912545"/>
                </a:cubicBezTo>
                <a:cubicBezTo>
                  <a:pt x="1840873" y="2912545"/>
                  <a:pt x="1839814" y="2909280"/>
                  <a:pt x="1839719" y="2909079"/>
                </a:cubicBezTo>
                <a:lnTo>
                  <a:pt x="1837503" y="2921343"/>
                </a:lnTo>
                <a:lnTo>
                  <a:pt x="1834134" y="2920398"/>
                </a:lnTo>
                <a:lnTo>
                  <a:pt x="1836926" y="2900915"/>
                </a:lnTo>
                <a:cubicBezTo>
                  <a:pt x="1833269" y="2890683"/>
                  <a:pt x="1824411" y="2866904"/>
                  <a:pt x="1817095" y="2844340"/>
                </a:cubicBezTo>
                <a:cubicBezTo>
                  <a:pt x="1816905" y="2843695"/>
                  <a:pt x="1816518" y="2842792"/>
                  <a:pt x="1816326" y="2842137"/>
                </a:cubicBezTo>
                <a:close/>
                <a:moveTo>
                  <a:pt x="2104253" y="2838371"/>
                </a:moveTo>
                <a:cubicBezTo>
                  <a:pt x="2103099" y="2846324"/>
                  <a:pt x="2103291" y="2848373"/>
                  <a:pt x="2101847" y="2855969"/>
                </a:cubicBezTo>
                <a:cubicBezTo>
                  <a:pt x="2097899" y="2877667"/>
                  <a:pt x="2086060" y="2914739"/>
                  <a:pt x="2086060" y="2914739"/>
                </a:cubicBezTo>
                <a:lnTo>
                  <a:pt x="2085193" y="2926367"/>
                </a:lnTo>
                <a:cubicBezTo>
                  <a:pt x="2085193" y="2926743"/>
                  <a:pt x="2081729" y="2953591"/>
                  <a:pt x="2089814" y="2987659"/>
                </a:cubicBezTo>
                <a:cubicBezTo>
                  <a:pt x="2097899" y="3021843"/>
                  <a:pt x="2098189" y="3102426"/>
                  <a:pt x="2116383" y="3180939"/>
                </a:cubicBezTo>
                <a:cubicBezTo>
                  <a:pt x="2139871" y="3282509"/>
                  <a:pt x="2203984" y="3567202"/>
                  <a:pt x="2203984" y="3567202"/>
                </a:cubicBezTo>
                <a:cubicBezTo>
                  <a:pt x="2203984" y="3567202"/>
                  <a:pt x="2187138" y="3167067"/>
                  <a:pt x="2175491" y="2969109"/>
                </a:cubicBezTo>
                <a:cubicBezTo>
                  <a:pt x="2172602" y="2962890"/>
                  <a:pt x="2170195" y="2956200"/>
                  <a:pt x="2167115" y="2950251"/>
                </a:cubicBezTo>
                <a:cubicBezTo>
                  <a:pt x="2148824" y="2914334"/>
                  <a:pt x="2126876" y="2876050"/>
                  <a:pt x="2104253" y="2838371"/>
                </a:cubicBezTo>
                <a:close/>
                <a:moveTo>
                  <a:pt x="2580364" y="2835706"/>
                </a:moveTo>
                <a:lnTo>
                  <a:pt x="2580364" y="2863670"/>
                </a:lnTo>
                <a:lnTo>
                  <a:pt x="2567151" y="2866596"/>
                </a:lnTo>
                <a:cubicBezTo>
                  <a:pt x="2560759" y="2867378"/>
                  <a:pt x="2556602" y="2866718"/>
                  <a:pt x="2556795" y="2863199"/>
                </a:cubicBezTo>
                <a:cubicBezTo>
                  <a:pt x="2557660" y="2848884"/>
                  <a:pt x="2554868" y="2857751"/>
                  <a:pt x="2552847" y="2846536"/>
                </a:cubicBezTo>
                <a:cubicBezTo>
                  <a:pt x="2552221" y="2843001"/>
                  <a:pt x="2556337" y="2840619"/>
                  <a:pt x="2562824" y="2838811"/>
                </a:cubicBezTo>
                <a:close/>
                <a:moveTo>
                  <a:pt x="1246920" y="2832712"/>
                </a:moveTo>
                <a:cubicBezTo>
                  <a:pt x="1244706" y="2856883"/>
                  <a:pt x="1242589" y="2878400"/>
                  <a:pt x="1242107" y="2884877"/>
                </a:cubicBezTo>
                <a:cubicBezTo>
                  <a:pt x="1291299" y="3046314"/>
                  <a:pt x="1345689" y="3213920"/>
                  <a:pt x="1367059" y="3237515"/>
                </a:cubicBezTo>
                <a:cubicBezTo>
                  <a:pt x="1384772" y="3257027"/>
                  <a:pt x="1427321" y="3318174"/>
                  <a:pt x="1475548" y="3383664"/>
                </a:cubicBezTo>
                <a:cubicBezTo>
                  <a:pt x="1472855" y="3361398"/>
                  <a:pt x="1469966" y="3338121"/>
                  <a:pt x="1466019" y="3324258"/>
                </a:cubicBezTo>
                <a:cubicBezTo>
                  <a:pt x="1459473" y="3301203"/>
                  <a:pt x="1451579" y="3228909"/>
                  <a:pt x="1441280" y="3179688"/>
                </a:cubicBezTo>
                <a:cubicBezTo>
                  <a:pt x="1434925" y="3149624"/>
                  <a:pt x="1432807" y="3116221"/>
                  <a:pt x="1430304" y="3087910"/>
                </a:cubicBezTo>
                <a:cubicBezTo>
                  <a:pt x="1425009" y="3087265"/>
                  <a:pt x="1420004" y="3086716"/>
                  <a:pt x="1414324" y="3084145"/>
                </a:cubicBezTo>
                <a:cubicBezTo>
                  <a:pt x="1398152" y="3076878"/>
                  <a:pt x="1370236" y="3040451"/>
                  <a:pt x="1370236" y="3040451"/>
                </a:cubicBezTo>
                <a:cubicBezTo>
                  <a:pt x="1370236" y="3040461"/>
                  <a:pt x="1407298" y="3062197"/>
                  <a:pt x="1415865" y="3066538"/>
                </a:cubicBezTo>
                <a:cubicBezTo>
                  <a:pt x="1419331" y="3068301"/>
                  <a:pt x="1424144" y="3069013"/>
                  <a:pt x="1428957" y="3069686"/>
                </a:cubicBezTo>
                <a:cubicBezTo>
                  <a:pt x="1427801" y="3059020"/>
                  <a:pt x="1426068" y="3049875"/>
                  <a:pt x="1424047" y="3042974"/>
                </a:cubicBezTo>
                <a:cubicBezTo>
                  <a:pt x="1415962" y="3016192"/>
                  <a:pt x="1396998" y="2947430"/>
                  <a:pt x="1396998" y="2947430"/>
                </a:cubicBezTo>
                <a:lnTo>
                  <a:pt x="1328649" y="2872315"/>
                </a:lnTo>
                <a:cubicBezTo>
                  <a:pt x="1328649" y="2872306"/>
                  <a:pt x="1289373" y="2845033"/>
                  <a:pt x="1276858" y="2842137"/>
                </a:cubicBezTo>
                <a:cubicBezTo>
                  <a:pt x="1265499" y="2839508"/>
                  <a:pt x="1250097" y="2833877"/>
                  <a:pt x="1246920" y="2832712"/>
                </a:cubicBezTo>
                <a:close/>
                <a:moveTo>
                  <a:pt x="816135" y="2829564"/>
                </a:moveTo>
                <a:cubicBezTo>
                  <a:pt x="798615" y="2853621"/>
                  <a:pt x="772817" y="2885329"/>
                  <a:pt x="752698" y="2915999"/>
                </a:cubicBezTo>
                <a:cubicBezTo>
                  <a:pt x="740472" y="2934570"/>
                  <a:pt x="725647" y="2950030"/>
                  <a:pt x="711785" y="2964084"/>
                </a:cubicBezTo>
                <a:cubicBezTo>
                  <a:pt x="742204" y="2962476"/>
                  <a:pt x="774742" y="2954487"/>
                  <a:pt x="805450" y="2935802"/>
                </a:cubicBezTo>
                <a:cubicBezTo>
                  <a:pt x="864557" y="2899789"/>
                  <a:pt x="973047" y="2872623"/>
                  <a:pt x="973047" y="2872623"/>
                </a:cubicBezTo>
                <a:lnTo>
                  <a:pt x="955527" y="2850935"/>
                </a:lnTo>
                <a:cubicBezTo>
                  <a:pt x="955527" y="2850935"/>
                  <a:pt x="939452" y="2850087"/>
                  <a:pt x="927611" y="2843397"/>
                </a:cubicBezTo>
                <a:cubicBezTo>
                  <a:pt x="915769" y="2836707"/>
                  <a:pt x="909513" y="2835764"/>
                  <a:pt x="903641" y="2829564"/>
                </a:cubicBezTo>
                <a:cubicBezTo>
                  <a:pt x="896421" y="2833549"/>
                  <a:pt x="824510" y="2836168"/>
                  <a:pt x="824510" y="2836168"/>
                </a:cubicBezTo>
                <a:lnTo>
                  <a:pt x="812960" y="2842771"/>
                </a:lnTo>
                <a:lnTo>
                  <a:pt x="811419" y="2839941"/>
                </a:lnTo>
                <a:lnTo>
                  <a:pt x="818735" y="2831769"/>
                </a:lnTo>
                <a:cubicBezTo>
                  <a:pt x="818735" y="2831769"/>
                  <a:pt x="816328" y="2829785"/>
                  <a:pt x="816135" y="2829564"/>
                </a:cubicBezTo>
                <a:close/>
                <a:moveTo>
                  <a:pt x="860130" y="2770795"/>
                </a:moveTo>
                <a:cubicBezTo>
                  <a:pt x="848866" y="2783915"/>
                  <a:pt x="837315" y="2797411"/>
                  <a:pt x="831443" y="2808512"/>
                </a:cubicBezTo>
                <a:cubicBezTo>
                  <a:pt x="829517" y="2812025"/>
                  <a:pt x="823451" y="2819138"/>
                  <a:pt x="820082" y="2823913"/>
                </a:cubicBezTo>
                <a:cubicBezTo>
                  <a:pt x="820082" y="2823932"/>
                  <a:pt x="820853" y="2824539"/>
                  <a:pt x="820853" y="2824539"/>
                </a:cubicBezTo>
                <a:cubicBezTo>
                  <a:pt x="820853" y="2824539"/>
                  <a:pt x="890356" y="2824953"/>
                  <a:pt x="890067" y="2813536"/>
                </a:cubicBezTo>
                <a:cubicBezTo>
                  <a:pt x="890067" y="2809975"/>
                  <a:pt x="880441" y="2801425"/>
                  <a:pt x="871295" y="2789335"/>
                </a:cubicBezTo>
                <a:cubicBezTo>
                  <a:pt x="867830" y="2784752"/>
                  <a:pt x="865039" y="2779159"/>
                  <a:pt x="860130" y="2770795"/>
                </a:cubicBezTo>
                <a:close/>
                <a:moveTo>
                  <a:pt x="1132270" y="2745342"/>
                </a:moveTo>
                <a:cubicBezTo>
                  <a:pt x="1129477" y="2752089"/>
                  <a:pt x="1125820" y="2760320"/>
                  <a:pt x="1124954" y="2762621"/>
                </a:cubicBezTo>
                <a:cubicBezTo>
                  <a:pt x="1121872" y="2770150"/>
                  <a:pt x="1097999" y="2797104"/>
                  <a:pt x="1096362" y="2805056"/>
                </a:cubicBezTo>
                <a:cubicBezTo>
                  <a:pt x="1094918" y="2812188"/>
                  <a:pt x="1062477" y="2903293"/>
                  <a:pt x="1051984" y="2929823"/>
                </a:cubicBezTo>
                <a:cubicBezTo>
                  <a:pt x="1058627" y="2935157"/>
                  <a:pt x="1066809" y="2941771"/>
                  <a:pt x="1066809" y="2941771"/>
                </a:cubicBezTo>
                <a:cubicBezTo>
                  <a:pt x="1066809" y="2941771"/>
                  <a:pt x="1093379" y="2979920"/>
                  <a:pt x="1106856" y="2989537"/>
                </a:cubicBezTo>
                <a:cubicBezTo>
                  <a:pt x="1130054" y="3006037"/>
                  <a:pt x="1204083" y="3018984"/>
                  <a:pt x="1217175" y="3021285"/>
                </a:cubicBezTo>
                <a:cubicBezTo>
                  <a:pt x="1188199" y="2934242"/>
                  <a:pt x="1156719" y="2829322"/>
                  <a:pt x="1132270" y="2745342"/>
                </a:cubicBezTo>
                <a:close/>
                <a:moveTo>
                  <a:pt x="2019926" y="2705420"/>
                </a:moveTo>
                <a:lnTo>
                  <a:pt x="2024739" y="2725223"/>
                </a:lnTo>
                <a:cubicBezTo>
                  <a:pt x="2024739" y="2725223"/>
                  <a:pt x="2056026" y="2852196"/>
                  <a:pt x="2056026" y="2852196"/>
                </a:cubicBezTo>
                <a:lnTo>
                  <a:pt x="2085001" y="2896506"/>
                </a:lnTo>
                <a:cubicBezTo>
                  <a:pt x="2085001" y="2896515"/>
                  <a:pt x="2088467" y="2884946"/>
                  <a:pt x="2092990" y="2860687"/>
                </a:cubicBezTo>
                <a:cubicBezTo>
                  <a:pt x="2095398" y="2847730"/>
                  <a:pt x="2096168" y="2840933"/>
                  <a:pt x="2098093" y="2828620"/>
                </a:cubicBezTo>
                <a:cubicBezTo>
                  <a:pt x="2067000" y="2777138"/>
                  <a:pt x="2045051" y="2743031"/>
                  <a:pt x="2019926" y="2705420"/>
                </a:cubicBezTo>
                <a:close/>
                <a:moveTo>
                  <a:pt x="908742" y="2694111"/>
                </a:moveTo>
                <a:cubicBezTo>
                  <a:pt x="899405" y="2711341"/>
                  <a:pt x="891511" y="2727696"/>
                  <a:pt x="885543" y="2738421"/>
                </a:cubicBezTo>
                <a:cubicBezTo>
                  <a:pt x="881210" y="2746179"/>
                  <a:pt x="872066" y="2756768"/>
                  <a:pt x="862920" y="2767339"/>
                </a:cubicBezTo>
                <a:cubicBezTo>
                  <a:pt x="867253" y="2772873"/>
                  <a:pt x="867541" y="2773942"/>
                  <a:pt x="872451" y="2779593"/>
                </a:cubicBezTo>
                <a:cubicBezTo>
                  <a:pt x="884772" y="2793706"/>
                  <a:pt x="897961" y="2804978"/>
                  <a:pt x="904988" y="2808829"/>
                </a:cubicBezTo>
                <a:cubicBezTo>
                  <a:pt x="914711" y="2814114"/>
                  <a:pt x="938680" y="2825579"/>
                  <a:pt x="939741" y="2822653"/>
                </a:cubicBezTo>
                <a:cubicBezTo>
                  <a:pt x="940991" y="2818869"/>
                  <a:pt x="929921" y="2801532"/>
                  <a:pt x="927033" y="2783048"/>
                </a:cubicBezTo>
                <a:cubicBezTo>
                  <a:pt x="925205" y="2771698"/>
                  <a:pt x="922413" y="2754285"/>
                  <a:pt x="918657" y="2734338"/>
                </a:cubicBezTo>
                <a:cubicBezTo>
                  <a:pt x="914903" y="2714393"/>
                  <a:pt x="914806" y="2711032"/>
                  <a:pt x="912113" y="2703226"/>
                </a:cubicBezTo>
                <a:cubicBezTo>
                  <a:pt x="911438" y="2701205"/>
                  <a:pt x="909801" y="2697016"/>
                  <a:pt x="908742" y="2694111"/>
                </a:cubicBezTo>
                <a:close/>
                <a:moveTo>
                  <a:pt x="893726" y="2633761"/>
                </a:moveTo>
                <a:cubicBezTo>
                  <a:pt x="894207" y="2634917"/>
                  <a:pt x="893629" y="2634059"/>
                  <a:pt x="894303" y="2635340"/>
                </a:cubicBezTo>
                <a:cubicBezTo>
                  <a:pt x="898634" y="2644534"/>
                  <a:pt x="902390" y="2651272"/>
                  <a:pt x="907395" y="2660793"/>
                </a:cubicBezTo>
                <a:cubicBezTo>
                  <a:pt x="914615" y="2649952"/>
                  <a:pt x="924049" y="2635967"/>
                  <a:pt x="924049" y="2635967"/>
                </a:cubicBezTo>
                <a:cubicBezTo>
                  <a:pt x="924049" y="2635967"/>
                  <a:pt x="910187" y="2635378"/>
                  <a:pt x="893726" y="2633761"/>
                </a:cubicBezTo>
                <a:close/>
                <a:moveTo>
                  <a:pt x="1211206" y="2629362"/>
                </a:moveTo>
                <a:cubicBezTo>
                  <a:pt x="1211206" y="2629362"/>
                  <a:pt x="1190221" y="2663545"/>
                  <a:pt x="1187622" y="2666453"/>
                </a:cubicBezTo>
                <a:cubicBezTo>
                  <a:pt x="1187044" y="2667051"/>
                  <a:pt x="1182231" y="2671575"/>
                  <a:pt x="1179631" y="2673991"/>
                </a:cubicBezTo>
                <a:cubicBezTo>
                  <a:pt x="1192050" y="2716935"/>
                  <a:pt x="1208030" y="2771710"/>
                  <a:pt x="1237776" y="2869793"/>
                </a:cubicBezTo>
                <a:cubicBezTo>
                  <a:pt x="1239412" y="2849848"/>
                  <a:pt x="1241530" y="2821140"/>
                  <a:pt x="1242107" y="2803794"/>
                </a:cubicBezTo>
                <a:cubicBezTo>
                  <a:pt x="1238257" y="2794562"/>
                  <a:pt x="1233348" y="2784965"/>
                  <a:pt x="1227666" y="2778024"/>
                </a:cubicBezTo>
                <a:cubicBezTo>
                  <a:pt x="1218716" y="2767060"/>
                  <a:pt x="1209185" y="2753583"/>
                  <a:pt x="1203889" y="2742511"/>
                </a:cubicBezTo>
                <a:cubicBezTo>
                  <a:pt x="1198595" y="2731441"/>
                  <a:pt x="1194745" y="2701966"/>
                  <a:pt x="1194745" y="2701966"/>
                </a:cubicBezTo>
                <a:cubicBezTo>
                  <a:pt x="1194745" y="2701966"/>
                  <a:pt x="1206296" y="2734492"/>
                  <a:pt x="1210629" y="2740000"/>
                </a:cubicBezTo>
                <a:cubicBezTo>
                  <a:pt x="1214865" y="2745505"/>
                  <a:pt x="1224009" y="2754082"/>
                  <a:pt x="1229689" y="2765769"/>
                </a:cubicBezTo>
                <a:cubicBezTo>
                  <a:pt x="1232576" y="2771805"/>
                  <a:pt x="1237101" y="2780258"/>
                  <a:pt x="1242975" y="2791539"/>
                </a:cubicBezTo>
                <a:cubicBezTo>
                  <a:pt x="1241914" y="2783501"/>
                  <a:pt x="1223721" y="2732606"/>
                  <a:pt x="1222085" y="2724279"/>
                </a:cubicBezTo>
                <a:cubicBezTo>
                  <a:pt x="1220543" y="2715952"/>
                  <a:pt x="1211206" y="2629362"/>
                  <a:pt x="1211206" y="2629362"/>
                </a:cubicBezTo>
                <a:close/>
                <a:moveTo>
                  <a:pt x="1914901" y="2621190"/>
                </a:moveTo>
                <a:cubicBezTo>
                  <a:pt x="1914901" y="2621190"/>
                  <a:pt x="1889486" y="2663845"/>
                  <a:pt x="1885155" y="2695361"/>
                </a:cubicBezTo>
                <a:cubicBezTo>
                  <a:pt x="1880727" y="2726887"/>
                  <a:pt x="1879573" y="2766077"/>
                  <a:pt x="1879573" y="2766077"/>
                </a:cubicBezTo>
                <a:lnTo>
                  <a:pt x="1867827" y="2776762"/>
                </a:lnTo>
                <a:cubicBezTo>
                  <a:pt x="1867827" y="2776762"/>
                  <a:pt x="1870331" y="2783338"/>
                  <a:pt x="1881498" y="2800021"/>
                </a:cubicBezTo>
                <a:cubicBezTo>
                  <a:pt x="1892760" y="2816703"/>
                  <a:pt x="1878224" y="2858789"/>
                  <a:pt x="1878129" y="2858800"/>
                </a:cubicBezTo>
                <a:lnTo>
                  <a:pt x="1882942" y="2881740"/>
                </a:lnTo>
                <a:lnTo>
                  <a:pt x="1877357" y="2885196"/>
                </a:lnTo>
                <a:lnTo>
                  <a:pt x="1872834" y="2859425"/>
                </a:lnTo>
                <a:lnTo>
                  <a:pt x="1880342" y="2825483"/>
                </a:lnTo>
                <a:lnTo>
                  <a:pt x="1876203" y="2811341"/>
                </a:lnTo>
                <a:lnTo>
                  <a:pt x="1863496" y="2787140"/>
                </a:lnTo>
                <a:lnTo>
                  <a:pt x="1845495" y="2816684"/>
                </a:lnTo>
                <a:lnTo>
                  <a:pt x="1844242" y="2826426"/>
                </a:lnTo>
                <a:cubicBezTo>
                  <a:pt x="1846939" y="2834223"/>
                  <a:pt x="1853965" y="2855344"/>
                  <a:pt x="1853965" y="2855344"/>
                </a:cubicBezTo>
                <a:cubicBezTo>
                  <a:pt x="1853965" y="2855344"/>
                  <a:pt x="1876009" y="2889624"/>
                  <a:pt x="1893627" y="2912545"/>
                </a:cubicBezTo>
                <a:cubicBezTo>
                  <a:pt x="1911243" y="2935454"/>
                  <a:pt x="1922796" y="2967223"/>
                  <a:pt x="1922796" y="2967223"/>
                </a:cubicBezTo>
                <a:cubicBezTo>
                  <a:pt x="1922796" y="2967223"/>
                  <a:pt x="1945802" y="2982268"/>
                  <a:pt x="1969773" y="2998028"/>
                </a:cubicBezTo>
                <a:cubicBezTo>
                  <a:pt x="1990949" y="3011957"/>
                  <a:pt x="2021947" y="3028688"/>
                  <a:pt x="2030321" y="3033232"/>
                </a:cubicBezTo>
                <a:lnTo>
                  <a:pt x="1957064" y="2768282"/>
                </a:lnTo>
                <a:lnTo>
                  <a:pt x="1938486" y="2756971"/>
                </a:lnTo>
                <a:lnTo>
                  <a:pt x="1936465" y="2731192"/>
                </a:lnTo>
                <a:lnTo>
                  <a:pt x="1947341" y="2732769"/>
                </a:lnTo>
                <a:lnTo>
                  <a:pt x="1918655" y="2629055"/>
                </a:lnTo>
                <a:lnTo>
                  <a:pt x="1915094" y="2655450"/>
                </a:lnTo>
                <a:lnTo>
                  <a:pt x="1918270" y="2665192"/>
                </a:lnTo>
                <a:lnTo>
                  <a:pt x="1911339" y="2703534"/>
                </a:lnTo>
                <a:lnTo>
                  <a:pt x="1908163" y="2701340"/>
                </a:lnTo>
                <a:lnTo>
                  <a:pt x="1913457" y="2666762"/>
                </a:lnTo>
                <a:lnTo>
                  <a:pt x="1909703" y="2659541"/>
                </a:lnTo>
                <a:close/>
                <a:moveTo>
                  <a:pt x="1851752" y="2612084"/>
                </a:moveTo>
                <a:cubicBezTo>
                  <a:pt x="1827011" y="2614538"/>
                  <a:pt x="1783308" y="2615760"/>
                  <a:pt x="1749615" y="2623394"/>
                </a:cubicBezTo>
                <a:cubicBezTo>
                  <a:pt x="1746438" y="2624126"/>
                  <a:pt x="1744705" y="2625367"/>
                  <a:pt x="1741720" y="2626225"/>
                </a:cubicBezTo>
                <a:cubicBezTo>
                  <a:pt x="1741913" y="2626426"/>
                  <a:pt x="1741913" y="2626329"/>
                  <a:pt x="1742107" y="2626532"/>
                </a:cubicBezTo>
                <a:cubicBezTo>
                  <a:pt x="1760108" y="2643504"/>
                  <a:pt x="1780997" y="2649165"/>
                  <a:pt x="1780997" y="2649165"/>
                </a:cubicBezTo>
                <a:cubicBezTo>
                  <a:pt x="1780997" y="2649165"/>
                  <a:pt x="1801020" y="2699616"/>
                  <a:pt x="1813726" y="2736851"/>
                </a:cubicBezTo>
                <a:cubicBezTo>
                  <a:pt x="1820465" y="2756817"/>
                  <a:pt x="1826531" y="2774433"/>
                  <a:pt x="1835290" y="2800338"/>
                </a:cubicBezTo>
                <a:cubicBezTo>
                  <a:pt x="1850981" y="2780941"/>
                  <a:pt x="1869078" y="2758722"/>
                  <a:pt x="1872063" y="2752254"/>
                </a:cubicBezTo>
                <a:cubicBezTo>
                  <a:pt x="1880439" y="2733761"/>
                  <a:pt x="1866768" y="2709465"/>
                  <a:pt x="1870427" y="2691598"/>
                </a:cubicBezTo>
                <a:cubicBezTo>
                  <a:pt x="1874085" y="2673722"/>
                  <a:pt x="1880727" y="2649799"/>
                  <a:pt x="1880727" y="2649789"/>
                </a:cubicBezTo>
                <a:cubicBezTo>
                  <a:pt x="1880727" y="2649789"/>
                  <a:pt x="1890739" y="2632376"/>
                  <a:pt x="1900750" y="2614904"/>
                </a:cubicBezTo>
                <a:cubicBezTo>
                  <a:pt x="1888235" y="2612179"/>
                  <a:pt x="1872257" y="2610061"/>
                  <a:pt x="1851752" y="2612084"/>
                </a:cubicBezTo>
                <a:close/>
                <a:moveTo>
                  <a:pt x="1229015" y="2532877"/>
                </a:moveTo>
                <a:cubicBezTo>
                  <a:pt x="1229015" y="2532877"/>
                  <a:pt x="1218812" y="2539104"/>
                  <a:pt x="1213421" y="2540423"/>
                </a:cubicBezTo>
                <a:cubicBezTo>
                  <a:pt x="1207934" y="2541742"/>
                  <a:pt x="1193975" y="2542310"/>
                  <a:pt x="1193975" y="2542310"/>
                </a:cubicBezTo>
                <a:cubicBezTo>
                  <a:pt x="1193975" y="2542310"/>
                  <a:pt x="1189835" y="2555711"/>
                  <a:pt x="1183481" y="2563046"/>
                </a:cubicBezTo>
                <a:cubicBezTo>
                  <a:pt x="1177032" y="2570391"/>
                  <a:pt x="1167405" y="2576878"/>
                  <a:pt x="1167405" y="2576878"/>
                </a:cubicBezTo>
                <a:lnTo>
                  <a:pt x="1165770" y="2607684"/>
                </a:lnTo>
                <a:lnTo>
                  <a:pt x="1163651" y="2582220"/>
                </a:lnTo>
                <a:cubicBezTo>
                  <a:pt x="1163651" y="2582220"/>
                  <a:pt x="1160860" y="2579863"/>
                  <a:pt x="1155275" y="2583165"/>
                </a:cubicBezTo>
                <a:cubicBezTo>
                  <a:pt x="1150944" y="2585707"/>
                  <a:pt x="1143242" y="2592647"/>
                  <a:pt x="1138623" y="2596680"/>
                </a:cubicBezTo>
                <a:lnTo>
                  <a:pt x="1156816" y="2596680"/>
                </a:lnTo>
                <a:cubicBezTo>
                  <a:pt x="1156816" y="2596680"/>
                  <a:pt x="1173277" y="2651465"/>
                  <a:pt x="1177127" y="2664883"/>
                </a:cubicBezTo>
                <a:cubicBezTo>
                  <a:pt x="1180113" y="2662112"/>
                  <a:pt x="1184541" y="2659320"/>
                  <a:pt x="1186178" y="2656394"/>
                </a:cubicBezTo>
                <a:cubicBezTo>
                  <a:pt x="1190316" y="2649203"/>
                  <a:pt x="1203504" y="2626282"/>
                  <a:pt x="1208799" y="2612708"/>
                </a:cubicBezTo>
                <a:cubicBezTo>
                  <a:pt x="1214189" y="2599146"/>
                  <a:pt x="1229015" y="2532877"/>
                  <a:pt x="1229015" y="2532877"/>
                </a:cubicBezTo>
                <a:close/>
                <a:moveTo>
                  <a:pt x="2547168" y="2523452"/>
                </a:moveTo>
                <a:lnTo>
                  <a:pt x="2578068" y="2524078"/>
                </a:lnTo>
                <a:lnTo>
                  <a:pt x="2580364" y="2534019"/>
                </a:lnTo>
                <a:lnTo>
                  <a:pt x="2580364" y="2640663"/>
                </a:lnTo>
                <a:lnTo>
                  <a:pt x="2576216" y="2624282"/>
                </a:lnTo>
                <a:cubicBezTo>
                  <a:pt x="2560356" y="2565765"/>
                  <a:pt x="2547168" y="2523452"/>
                  <a:pt x="2547168" y="2523452"/>
                </a:cubicBezTo>
                <a:close/>
                <a:moveTo>
                  <a:pt x="1212747" y="2517166"/>
                </a:moveTo>
                <a:cubicBezTo>
                  <a:pt x="1204949" y="2517060"/>
                  <a:pt x="1196478" y="2518071"/>
                  <a:pt x="1193781" y="2519679"/>
                </a:cubicBezTo>
                <a:cubicBezTo>
                  <a:pt x="1188391" y="2522894"/>
                  <a:pt x="1178091" y="2522817"/>
                  <a:pt x="1178091" y="2522817"/>
                </a:cubicBezTo>
                <a:lnTo>
                  <a:pt x="1172700" y="2530681"/>
                </a:lnTo>
                <a:cubicBezTo>
                  <a:pt x="1172700" y="2530681"/>
                  <a:pt x="1157972" y="2530875"/>
                  <a:pt x="1153255" y="2535707"/>
                </a:cubicBezTo>
                <a:cubicBezTo>
                  <a:pt x="1148634" y="2540539"/>
                  <a:pt x="1126493" y="2550474"/>
                  <a:pt x="1126493" y="2550482"/>
                </a:cubicBezTo>
                <a:cubicBezTo>
                  <a:pt x="1126493" y="2550482"/>
                  <a:pt x="1080864" y="2575714"/>
                  <a:pt x="1056123" y="2588508"/>
                </a:cubicBezTo>
                <a:cubicBezTo>
                  <a:pt x="1031383" y="2601302"/>
                  <a:pt x="953795" y="2632048"/>
                  <a:pt x="931365" y="2658597"/>
                </a:cubicBezTo>
                <a:cubicBezTo>
                  <a:pt x="925685" y="2665375"/>
                  <a:pt x="921931" y="2673124"/>
                  <a:pt x="917310" y="2680594"/>
                </a:cubicBezTo>
                <a:cubicBezTo>
                  <a:pt x="918272" y="2682577"/>
                  <a:pt x="920872" y="2687140"/>
                  <a:pt x="921451" y="2688449"/>
                </a:cubicBezTo>
                <a:cubicBezTo>
                  <a:pt x="926647" y="2699827"/>
                  <a:pt x="929151" y="2722363"/>
                  <a:pt x="930980" y="2736225"/>
                </a:cubicBezTo>
                <a:cubicBezTo>
                  <a:pt x="932808" y="2750087"/>
                  <a:pt x="935890" y="2772682"/>
                  <a:pt x="935890" y="2772682"/>
                </a:cubicBezTo>
                <a:cubicBezTo>
                  <a:pt x="935890" y="2772682"/>
                  <a:pt x="944937" y="2789700"/>
                  <a:pt x="950809" y="2804737"/>
                </a:cubicBezTo>
                <a:cubicBezTo>
                  <a:pt x="956681" y="2819774"/>
                  <a:pt x="962073" y="2832395"/>
                  <a:pt x="962073" y="2832395"/>
                </a:cubicBezTo>
                <a:cubicBezTo>
                  <a:pt x="962073" y="2832395"/>
                  <a:pt x="969486" y="2840518"/>
                  <a:pt x="980940" y="2854709"/>
                </a:cubicBezTo>
                <a:cubicBezTo>
                  <a:pt x="992493" y="2868897"/>
                  <a:pt x="1006355" y="2879535"/>
                  <a:pt x="1006355" y="2879535"/>
                </a:cubicBezTo>
                <a:cubicBezTo>
                  <a:pt x="1006355" y="2879535"/>
                  <a:pt x="1006258" y="2866299"/>
                  <a:pt x="1008281" y="2850935"/>
                </a:cubicBezTo>
                <a:cubicBezTo>
                  <a:pt x="1010302" y="2835580"/>
                  <a:pt x="1015307" y="2823856"/>
                  <a:pt x="1014250" y="2822653"/>
                </a:cubicBezTo>
                <a:cubicBezTo>
                  <a:pt x="1013381" y="2821698"/>
                  <a:pt x="1007317" y="2814720"/>
                  <a:pt x="1003563" y="2803794"/>
                </a:cubicBezTo>
                <a:cubicBezTo>
                  <a:pt x="999809" y="2792867"/>
                  <a:pt x="999424" y="2775511"/>
                  <a:pt x="999424" y="2775511"/>
                </a:cubicBezTo>
                <a:lnTo>
                  <a:pt x="978919" y="2756027"/>
                </a:lnTo>
                <a:lnTo>
                  <a:pt x="978727" y="2745342"/>
                </a:lnTo>
                <a:cubicBezTo>
                  <a:pt x="978727" y="2745342"/>
                  <a:pt x="997594" y="2763767"/>
                  <a:pt x="999617" y="2761678"/>
                </a:cubicBezTo>
                <a:cubicBezTo>
                  <a:pt x="1000483" y="2760715"/>
                  <a:pt x="1001157" y="2754988"/>
                  <a:pt x="1001542" y="2748163"/>
                </a:cubicBezTo>
                <a:cubicBezTo>
                  <a:pt x="1002504" y="2732837"/>
                  <a:pt x="1004527" y="2709820"/>
                  <a:pt x="1004527" y="2709820"/>
                </a:cubicBezTo>
                <a:lnTo>
                  <a:pt x="1004334" y="2766395"/>
                </a:lnTo>
                <a:cubicBezTo>
                  <a:pt x="1004334" y="2766395"/>
                  <a:pt x="1004911" y="2780267"/>
                  <a:pt x="1006933" y="2791539"/>
                </a:cubicBezTo>
                <a:cubicBezTo>
                  <a:pt x="1009435" y="2805084"/>
                  <a:pt x="1015115" y="2812746"/>
                  <a:pt x="1017811" y="2812285"/>
                </a:cubicBezTo>
                <a:cubicBezTo>
                  <a:pt x="1023971" y="2811245"/>
                  <a:pt x="1028689" y="2796324"/>
                  <a:pt x="1032924" y="2787766"/>
                </a:cubicBezTo>
                <a:cubicBezTo>
                  <a:pt x="1037160" y="2779208"/>
                  <a:pt x="1053525" y="2753505"/>
                  <a:pt x="1053525" y="2753505"/>
                </a:cubicBezTo>
                <a:lnTo>
                  <a:pt x="1059107" y="2756027"/>
                </a:lnTo>
                <a:cubicBezTo>
                  <a:pt x="1059107" y="2756027"/>
                  <a:pt x="1039181" y="2786794"/>
                  <a:pt x="1034850" y="2793426"/>
                </a:cubicBezTo>
                <a:cubicBezTo>
                  <a:pt x="1030614" y="2800059"/>
                  <a:pt x="1017522" y="2820015"/>
                  <a:pt x="1015019" y="2845910"/>
                </a:cubicBezTo>
                <a:cubicBezTo>
                  <a:pt x="1012806" y="2869176"/>
                  <a:pt x="1010975" y="2883078"/>
                  <a:pt x="1018004" y="2897141"/>
                </a:cubicBezTo>
                <a:cubicBezTo>
                  <a:pt x="1021565" y="2904245"/>
                  <a:pt x="1035138" y="2916145"/>
                  <a:pt x="1047556" y="2926367"/>
                </a:cubicBezTo>
                <a:cubicBezTo>
                  <a:pt x="1056701" y="2902860"/>
                  <a:pt x="1087699" y="2818705"/>
                  <a:pt x="1087217" y="2815115"/>
                </a:cubicBezTo>
                <a:cubicBezTo>
                  <a:pt x="1086736" y="2811042"/>
                  <a:pt x="1085869" y="2805680"/>
                  <a:pt x="1085869" y="2805680"/>
                </a:cubicBezTo>
                <a:lnTo>
                  <a:pt x="1092608" y="2801600"/>
                </a:lnTo>
                <a:cubicBezTo>
                  <a:pt x="1092608" y="2801600"/>
                  <a:pt x="1099733" y="2788371"/>
                  <a:pt x="1102717" y="2784627"/>
                </a:cubicBezTo>
                <a:cubicBezTo>
                  <a:pt x="1105700" y="2780873"/>
                  <a:pt x="1116675" y="2767540"/>
                  <a:pt x="1119177" y="2761996"/>
                </a:cubicBezTo>
                <a:cubicBezTo>
                  <a:pt x="1120236" y="2759521"/>
                  <a:pt x="1125144" y="2747787"/>
                  <a:pt x="1129670" y="2736225"/>
                </a:cubicBezTo>
                <a:cubicBezTo>
                  <a:pt x="1107144" y="2658223"/>
                  <a:pt x="1090010" y="2596680"/>
                  <a:pt x="1090010" y="2596680"/>
                </a:cubicBezTo>
                <a:lnTo>
                  <a:pt x="1132270" y="2596680"/>
                </a:lnTo>
                <a:cubicBezTo>
                  <a:pt x="1135349" y="2593196"/>
                  <a:pt x="1144398" y="2582539"/>
                  <a:pt x="1149308" y="2579709"/>
                </a:cubicBezTo>
                <a:cubicBezTo>
                  <a:pt x="1154988" y="2576407"/>
                  <a:pt x="1164421" y="2574674"/>
                  <a:pt x="1164421" y="2574674"/>
                </a:cubicBezTo>
                <a:cubicBezTo>
                  <a:pt x="1164421" y="2574674"/>
                  <a:pt x="1172411" y="2567618"/>
                  <a:pt x="1175108" y="2563680"/>
                </a:cubicBezTo>
                <a:cubicBezTo>
                  <a:pt x="1177803" y="2559744"/>
                  <a:pt x="1188968" y="2541049"/>
                  <a:pt x="1188968" y="2541049"/>
                </a:cubicBezTo>
                <a:lnTo>
                  <a:pt x="1179247" y="2536650"/>
                </a:lnTo>
                <a:lnTo>
                  <a:pt x="1180113" y="2530989"/>
                </a:lnTo>
                <a:cubicBezTo>
                  <a:pt x="1180113" y="2530989"/>
                  <a:pt x="1192435" y="2535206"/>
                  <a:pt x="1198307" y="2535080"/>
                </a:cubicBezTo>
                <a:cubicBezTo>
                  <a:pt x="1204180" y="2534946"/>
                  <a:pt x="1228822" y="2528641"/>
                  <a:pt x="1228245" y="2521873"/>
                </a:cubicBezTo>
                <a:cubicBezTo>
                  <a:pt x="1227957" y="2518504"/>
                  <a:pt x="1220640" y="2517272"/>
                  <a:pt x="1212747" y="2517166"/>
                </a:cubicBezTo>
                <a:close/>
                <a:moveTo>
                  <a:pt x="1384578" y="2481643"/>
                </a:moveTo>
                <a:cubicBezTo>
                  <a:pt x="1384578" y="2481643"/>
                  <a:pt x="1376877" y="2481865"/>
                  <a:pt x="1373990" y="2481962"/>
                </a:cubicBezTo>
                <a:cubicBezTo>
                  <a:pt x="1372257" y="2491463"/>
                  <a:pt x="1370236" y="2500512"/>
                  <a:pt x="1370236" y="2500503"/>
                </a:cubicBezTo>
                <a:lnTo>
                  <a:pt x="1365711" y="2499877"/>
                </a:lnTo>
                <a:cubicBezTo>
                  <a:pt x="1365711" y="2499877"/>
                  <a:pt x="1367444" y="2487998"/>
                  <a:pt x="1368503" y="2482279"/>
                </a:cubicBezTo>
                <a:cubicBezTo>
                  <a:pt x="1351849" y="2482925"/>
                  <a:pt x="1324221" y="2484137"/>
                  <a:pt x="1304390" y="2487622"/>
                </a:cubicBezTo>
                <a:cubicBezTo>
                  <a:pt x="1277437" y="2492378"/>
                  <a:pt x="1248847" y="2497364"/>
                  <a:pt x="1248847" y="2497364"/>
                </a:cubicBezTo>
                <a:lnTo>
                  <a:pt x="1217175" y="2611765"/>
                </a:lnTo>
                <a:cubicBezTo>
                  <a:pt x="1217175" y="2611765"/>
                  <a:pt x="1221219" y="2701638"/>
                  <a:pt x="1228245" y="2723962"/>
                </a:cubicBezTo>
                <a:cubicBezTo>
                  <a:pt x="1235368" y="2746295"/>
                  <a:pt x="1255391" y="2800973"/>
                  <a:pt x="1255391" y="2800964"/>
                </a:cubicBezTo>
                <a:lnTo>
                  <a:pt x="1254814" y="2807250"/>
                </a:lnTo>
                <a:cubicBezTo>
                  <a:pt x="1254814" y="2807250"/>
                  <a:pt x="1251925" y="2796766"/>
                  <a:pt x="1250097" y="2798768"/>
                </a:cubicBezTo>
                <a:cubicBezTo>
                  <a:pt x="1250001" y="2798893"/>
                  <a:pt x="1249615" y="2803919"/>
                  <a:pt x="1249519" y="2804737"/>
                </a:cubicBezTo>
                <a:cubicBezTo>
                  <a:pt x="1251060" y="2807798"/>
                  <a:pt x="1255199" y="2815741"/>
                  <a:pt x="1255199" y="2815741"/>
                </a:cubicBezTo>
                <a:lnTo>
                  <a:pt x="1313343" y="2848740"/>
                </a:lnTo>
                <a:lnTo>
                  <a:pt x="1331633" y="2856278"/>
                </a:lnTo>
                <a:lnTo>
                  <a:pt x="1316135" y="2794995"/>
                </a:lnTo>
                <a:lnTo>
                  <a:pt x="1296689" y="2717367"/>
                </a:lnTo>
                <a:lnTo>
                  <a:pt x="1301792" y="2713594"/>
                </a:lnTo>
                <a:lnTo>
                  <a:pt x="1322681" y="2788709"/>
                </a:lnTo>
                <a:lnTo>
                  <a:pt x="1341933" y="2859108"/>
                </a:lnTo>
                <a:cubicBezTo>
                  <a:pt x="1341933" y="2859108"/>
                  <a:pt x="1378515" y="2901099"/>
                  <a:pt x="1384772" y="2898394"/>
                </a:cubicBezTo>
                <a:cubicBezTo>
                  <a:pt x="1391029" y="2895688"/>
                  <a:pt x="1395263" y="2768282"/>
                  <a:pt x="1395263" y="2768282"/>
                </a:cubicBezTo>
                <a:cubicBezTo>
                  <a:pt x="1395263" y="2768282"/>
                  <a:pt x="1389103" y="2717907"/>
                  <a:pt x="1387949" y="2698191"/>
                </a:cubicBezTo>
                <a:cubicBezTo>
                  <a:pt x="1386793" y="2678485"/>
                  <a:pt x="1379959" y="2570911"/>
                  <a:pt x="1379959" y="2570911"/>
                </a:cubicBezTo>
                <a:lnTo>
                  <a:pt x="1386505" y="2574367"/>
                </a:lnTo>
                <a:cubicBezTo>
                  <a:pt x="1386505" y="2574367"/>
                  <a:pt x="1391895" y="2641404"/>
                  <a:pt x="1394013" y="2656711"/>
                </a:cubicBezTo>
                <a:cubicBezTo>
                  <a:pt x="1396227" y="2672008"/>
                  <a:pt x="1408742" y="2732769"/>
                  <a:pt x="1408742" y="2732769"/>
                </a:cubicBezTo>
                <a:cubicBezTo>
                  <a:pt x="1408742" y="2732759"/>
                  <a:pt x="1413555" y="2759569"/>
                  <a:pt x="1410090" y="2790914"/>
                </a:cubicBezTo>
                <a:cubicBezTo>
                  <a:pt x="1406719" y="2822258"/>
                  <a:pt x="1403542" y="2892425"/>
                  <a:pt x="1403542" y="2892425"/>
                </a:cubicBezTo>
                <a:lnTo>
                  <a:pt x="1407586" y="2929516"/>
                </a:lnTo>
                <a:lnTo>
                  <a:pt x="1440894" y="3012486"/>
                </a:lnTo>
                <a:cubicBezTo>
                  <a:pt x="1440894" y="3012476"/>
                  <a:pt x="1448017" y="2995505"/>
                  <a:pt x="1454757" y="2985773"/>
                </a:cubicBezTo>
                <a:cubicBezTo>
                  <a:pt x="1461494" y="2976031"/>
                  <a:pt x="1465633" y="2962824"/>
                  <a:pt x="1465633" y="2962824"/>
                </a:cubicBezTo>
                <a:cubicBezTo>
                  <a:pt x="1465633" y="2962833"/>
                  <a:pt x="1460629" y="2944312"/>
                  <a:pt x="1461302" y="2926367"/>
                </a:cubicBezTo>
                <a:cubicBezTo>
                  <a:pt x="1461976" y="2908424"/>
                  <a:pt x="1466211" y="2893995"/>
                  <a:pt x="1466211" y="2893995"/>
                </a:cubicBezTo>
                <a:cubicBezTo>
                  <a:pt x="1466211" y="2894003"/>
                  <a:pt x="1449268" y="2867973"/>
                  <a:pt x="1442819" y="2854082"/>
                </a:cubicBezTo>
                <a:cubicBezTo>
                  <a:pt x="1436467" y="2840191"/>
                  <a:pt x="1422988" y="2804112"/>
                  <a:pt x="1422988" y="2804112"/>
                </a:cubicBezTo>
                <a:lnTo>
                  <a:pt x="1423373" y="2791858"/>
                </a:lnTo>
                <a:cubicBezTo>
                  <a:pt x="1423373" y="2791858"/>
                  <a:pt x="1437911" y="2825521"/>
                  <a:pt x="1443878" y="2838681"/>
                </a:cubicBezTo>
                <a:cubicBezTo>
                  <a:pt x="1449847" y="2851848"/>
                  <a:pt x="1468425" y="2880478"/>
                  <a:pt x="1468425" y="2880478"/>
                </a:cubicBezTo>
                <a:cubicBezTo>
                  <a:pt x="1468425" y="2880487"/>
                  <a:pt x="1476801" y="2871083"/>
                  <a:pt x="1478917" y="2859744"/>
                </a:cubicBezTo>
                <a:cubicBezTo>
                  <a:pt x="1479014" y="2859339"/>
                  <a:pt x="1479207" y="2858318"/>
                  <a:pt x="1479304" y="2857857"/>
                </a:cubicBezTo>
                <a:cubicBezTo>
                  <a:pt x="1463132" y="2815336"/>
                  <a:pt x="1445034" y="2748798"/>
                  <a:pt x="1445034" y="2748798"/>
                </a:cubicBezTo>
                <a:cubicBezTo>
                  <a:pt x="1445034" y="2748798"/>
                  <a:pt x="1469676" y="2805344"/>
                  <a:pt x="1482673" y="2836168"/>
                </a:cubicBezTo>
                <a:cubicBezTo>
                  <a:pt x="1484599" y="2824327"/>
                  <a:pt x="1487101" y="2809762"/>
                  <a:pt x="1487101" y="2809762"/>
                </a:cubicBezTo>
                <a:lnTo>
                  <a:pt x="1489892" y="2811966"/>
                </a:lnTo>
                <a:cubicBezTo>
                  <a:pt x="1489892" y="2811966"/>
                  <a:pt x="1487583" y="2829303"/>
                  <a:pt x="1485656" y="2842771"/>
                </a:cubicBezTo>
                <a:cubicBezTo>
                  <a:pt x="1487101" y="2846217"/>
                  <a:pt x="1489892" y="2852437"/>
                  <a:pt x="1490663" y="2854401"/>
                </a:cubicBezTo>
                <a:cubicBezTo>
                  <a:pt x="1495669" y="2867492"/>
                  <a:pt x="1519156" y="2895862"/>
                  <a:pt x="1533694" y="2913169"/>
                </a:cubicBezTo>
                <a:lnTo>
                  <a:pt x="1535233" y="2912226"/>
                </a:lnTo>
                <a:lnTo>
                  <a:pt x="1541008" y="2921343"/>
                </a:lnTo>
                <a:lnTo>
                  <a:pt x="1540431" y="2921343"/>
                </a:lnTo>
                <a:cubicBezTo>
                  <a:pt x="1541972" y="2923105"/>
                  <a:pt x="1547171" y="2929516"/>
                  <a:pt x="1547171" y="2929516"/>
                </a:cubicBezTo>
                <a:cubicBezTo>
                  <a:pt x="1547171" y="2929516"/>
                  <a:pt x="1563631" y="2966992"/>
                  <a:pt x="1574702" y="2988286"/>
                </a:cubicBezTo>
                <a:cubicBezTo>
                  <a:pt x="1585869" y="3009569"/>
                  <a:pt x="1603291" y="3025684"/>
                  <a:pt x="1603291" y="3025684"/>
                </a:cubicBezTo>
                <a:cubicBezTo>
                  <a:pt x="1603291" y="3025684"/>
                  <a:pt x="1615614" y="3047546"/>
                  <a:pt x="1623508" y="3057423"/>
                </a:cubicBezTo>
                <a:cubicBezTo>
                  <a:pt x="1631401" y="3067308"/>
                  <a:pt x="1640162" y="3081941"/>
                  <a:pt x="1640162" y="3081941"/>
                </a:cubicBezTo>
                <a:cubicBezTo>
                  <a:pt x="1640162" y="3081941"/>
                  <a:pt x="1670678" y="3065335"/>
                  <a:pt x="1686947" y="3056171"/>
                </a:cubicBezTo>
                <a:cubicBezTo>
                  <a:pt x="1703311" y="3047007"/>
                  <a:pt x="1742973" y="3021564"/>
                  <a:pt x="1748267" y="3009973"/>
                </a:cubicBezTo>
                <a:cubicBezTo>
                  <a:pt x="1753561" y="2998383"/>
                  <a:pt x="1707258" y="2973133"/>
                  <a:pt x="1684443" y="2954650"/>
                </a:cubicBezTo>
                <a:cubicBezTo>
                  <a:pt x="1661532" y="2936168"/>
                  <a:pt x="1603388" y="2882991"/>
                  <a:pt x="1592415" y="2869167"/>
                </a:cubicBezTo>
                <a:cubicBezTo>
                  <a:pt x="1581344" y="2855344"/>
                  <a:pt x="1557374" y="2833270"/>
                  <a:pt x="1560839" y="2826107"/>
                </a:cubicBezTo>
                <a:cubicBezTo>
                  <a:pt x="1564400" y="2818946"/>
                  <a:pt x="1600693" y="2855025"/>
                  <a:pt x="1600693" y="2855025"/>
                </a:cubicBezTo>
                <a:cubicBezTo>
                  <a:pt x="1600693" y="2855025"/>
                  <a:pt x="1655083" y="2906162"/>
                  <a:pt x="1674529" y="2922911"/>
                </a:cubicBezTo>
                <a:cubicBezTo>
                  <a:pt x="1691951" y="2937967"/>
                  <a:pt x="1728340" y="2960821"/>
                  <a:pt x="1758182" y="2969109"/>
                </a:cubicBezTo>
                <a:cubicBezTo>
                  <a:pt x="1757509" y="2957519"/>
                  <a:pt x="1756738" y="2937303"/>
                  <a:pt x="1760397" y="2924173"/>
                </a:cubicBezTo>
                <a:cubicBezTo>
                  <a:pt x="1765210" y="2906557"/>
                  <a:pt x="1770312" y="2884877"/>
                  <a:pt x="1770312" y="2884877"/>
                </a:cubicBezTo>
                <a:lnTo>
                  <a:pt x="1740951" y="2894629"/>
                </a:lnTo>
                <a:lnTo>
                  <a:pt x="1697920" y="2906257"/>
                </a:lnTo>
                <a:lnTo>
                  <a:pt x="1699460" y="2897768"/>
                </a:lnTo>
                <a:lnTo>
                  <a:pt x="1773295" y="2875454"/>
                </a:lnTo>
                <a:cubicBezTo>
                  <a:pt x="1773295" y="2875454"/>
                  <a:pt x="1792934" y="2852273"/>
                  <a:pt x="1811898" y="2829564"/>
                </a:cubicBezTo>
                <a:cubicBezTo>
                  <a:pt x="1795821" y="2781451"/>
                  <a:pt x="1772718" y="2716684"/>
                  <a:pt x="1761743" y="2695678"/>
                </a:cubicBezTo>
                <a:cubicBezTo>
                  <a:pt x="1754428" y="2681691"/>
                  <a:pt x="1733828" y="2656451"/>
                  <a:pt x="1715730" y="2635024"/>
                </a:cubicBezTo>
                <a:cubicBezTo>
                  <a:pt x="1704948" y="2639806"/>
                  <a:pt x="1697729" y="2643822"/>
                  <a:pt x="1697729" y="2643822"/>
                </a:cubicBezTo>
                <a:cubicBezTo>
                  <a:pt x="1697729" y="2643822"/>
                  <a:pt x="1702156" y="2629112"/>
                  <a:pt x="1693299" y="2620882"/>
                </a:cubicBezTo>
                <a:cubicBezTo>
                  <a:pt x="1686850" y="2614836"/>
                  <a:pt x="1633423" y="2612093"/>
                  <a:pt x="1633423" y="2612084"/>
                </a:cubicBezTo>
                <a:cubicBezTo>
                  <a:pt x="1633423" y="2612084"/>
                  <a:pt x="1564787" y="2557568"/>
                  <a:pt x="1543802" y="2542619"/>
                </a:cubicBezTo>
                <a:cubicBezTo>
                  <a:pt x="1452253" y="2477428"/>
                  <a:pt x="1384578" y="2481643"/>
                  <a:pt x="1384578" y="2481643"/>
                </a:cubicBezTo>
                <a:close/>
                <a:moveTo>
                  <a:pt x="1809972" y="2465616"/>
                </a:moveTo>
                <a:cubicBezTo>
                  <a:pt x="1807951" y="2467686"/>
                  <a:pt x="1804967" y="2470448"/>
                  <a:pt x="1802175" y="2473163"/>
                </a:cubicBezTo>
                <a:cubicBezTo>
                  <a:pt x="1808336" y="2478603"/>
                  <a:pt x="1813726" y="2484012"/>
                  <a:pt x="1817095" y="2490452"/>
                </a:cubicBezTo>
                <a:cubicBezTo>
                  <a:pt x="1823739" y="2503420"/>
                  <a:pt x="1835097" y="2526273"/>
                  <a:pt x="1835097" y="2526282"/>
                </a:cubicBezTo>
                <a:cubicBezTo>
                  <a:pt x="1835097" y="2526282"/>
                  <a:pt x="1837985" y="2537045"/>
                  <a:pt x="1858972" y="2536024"/>
                </a:cubicBezTo>
                <a:cubicBezTo>
                  <a:pt x="1866865" y="2535638"/>
                  <a:pt x="1870041" y="2534724"/>
                  <a:pt x="1878801" y="2533501"/>
                </a:cubicBezTo>
                <a:cubicBezTo>
                  <a:pt x="1857624" y="2512843"/>
                  <a:pt x="1832018" y="2487267"/>
                  <a:pt x="1809972" y="2465616"/>
                </a:cubicBezTo>
                <a:close/>
                <a:moveTo>
                  <a:pt x="1373605" y="2405595"/>
                </a:moveTo>
                <a:cubicBezTo>
                  <a:pt x="1373605" y="2405595"/>
                  <a:pt x="1357913" y="2422152"/>
                  <a:pt x="1352234" y="2429478"/>
                </a:cubicBezTo>
                <a:cubicBezTo>
                  <a:pt x="1348480" y="2434291"/>
                  <a:pt x="1340874" y="2440962"/>
                  <a:pt x="1333751" y="2447394"/>
                </a:cubicBezTo>
                <a:cubicBezTo>
                  <a:pt x="1342897" y="2446458"/>
                  <a:pt x="1353197" y="2444650"/>
                  <a:pt x="1363882" y="2439846"/>
                </a:cubicBezTo>
                <a:cubicBezTo>
                  <a:pt x="1370619" y="2436832"/>
                  <a:pt x="1368503" y="2437815"/>
                  <a:pt x="1373411" y="2435764"/>
                </a:cubicBezTo>
                <a:cubicBezTo>
                  <a:pt x="1373508" y="2422259"/>
                  <a:pt x="1373605" y="2405595"/>
                  <a:pt x="1373605" y="2405595"/>
                </a:cubicBezTo>
                <a:close/>
                <a:moveTo>
                  <a:pt x="1380151" y="2405278"/>
                </a:moveTo>
                <a:cubicBezTo>
                  <a:pt x="1379862" y="2410755"/>
                  <a:pt x="1379573" y="2421258"/>
                  <a:pt x="1379188" y="2433560"/>
                </a:cubicBezTo>
                <a:cubicBezTo>
                  <a:pt x="1389103" y="2429632"/>
                  <a:pt x="1403542" y="2423819"/>
                  <a:pt x="1403542" y="2423819"/>
                </a:cubicBezTo>
                <a:close/>
                <a:moveTo>
                  <a:pt x="1356951" y="2348394"/>
                </a:moveTo>
                <a:cubicBezTo>
                  <a:pt x="1347131" y="2349049"/>
                  <a:pt x="1317482" y="2350590"/>
                  <a:pt x="1317482" y="2350590"/>
                </a:cubicBezTo>
                <a:lnTo>
                  <a:pt x="1276666" y="2386737"/>
                </a:lnTo>
                <a:lnTo>
                  <a:pt x="1244899" y="2390501"/>
                </a:lnTo>
                <a:cubicBezTo>
                  <a:pt x="1244899" y="2390501"/>
                  <a:pt x="1242107" y="2392995"/>
                  <a:pt x="1241722" y="2393331"/>
                </a:cubicBezTo>
                <a:cubicBezTo>
                  <a:pt x="1248171" y="2395775"/>
                  <a:pt x="1254719" y="2397961"/>
                  <a:pt x="1257220" y="2398990"/>
                </a:cubicBezTo>
                <a:cubicBezTo>
                  <a:pt x="1266366" y="2402851"/>
                  <a:pt x="1308433" y="2447394"/>
                  <a:pt x="1308336" y="2447394"/>
                </a:cubicBezTo>
                <a:cubicBezTo>
                  <a:pt x="1308336" y="2447394"/>
                  <a:pt x="1315364" y="2447952"/>
                  <a:pt x="1322872" y="2448018"/>
                </a:cubicBezTo>
                <a:cubicBezTo>
                  <a:pt x="1327300" y="2444716"/>
                  <a:pt x="1334617" y="2439856"/>
                  <a:pt x="1346074" y="2428218"/>
                </a:cubicBezTo>
                <a:cubicBezTo>
                  <a:pt x="1355988" y="2418148"/>
                  <a:pt x="1364364" y="2407240"/>
                  <a:pt x="1371005" y="2398047"/>
                </a:cubicBezTo>
                <a:lnTo>
                  <a:pt x="1370042" y="2397104"/>
                </a:lnTo>
                <a:cubicBezTo>
                  <a:pt x="1370042" y="2397104"/>
                  <a:pt x="1362149" y="2367869"/>
                  <a:pt x="1356951" y="2348394"/>
                </a:cubicBezTo>
                <a:close/>
                <a:moveTo>
                  <a:pt x="1391509" y="2339586"/>
                </a:moveTo>
                <a:cubicBezTo>
                  <a:pt x="1391509" y="2339586"/>
                  <a:pt x="1386696" y="2340915"/>
                  <a:pt x="1384965" y="2341473"/>
                </a:cubicBezTo>
                <a:cubicBezTo>
                  <a:pt x="1386600" y="2345295"/>
                  <a:pt x="1387852" y="2349049"/>
                  <a:pt x="1389682" y="2352794"/>
                </a:cubicBezTo>
                <a:cubicBezTo>
                  <a:pt x="1390741" y="2346451"/>
                  <a:pt x="1391509" y="2339596"/>
                  <a:pt x="1391509" y="2339586"/>
                </a:cubicBezTo>
                <a:close/>
                <a:moveTo>
                  <a:pt x="1945994" y="2331423"/>
                </a:moveTo>
                <a:cubicBezTo>
                  <a:pt x="1930399" y="2339442"/>
                  <a:pt x="1908355" y="2350907"/>
                  <a:pt x="1908355" y="2350907"/>
                </a:cubicBezTo>
                <a:cubicBezTo>
                  <a:pt x="1908355" y="2350907"/>
                  <a:pt x="1902483" y="2356654"/>
                  <a:pt x="1900558" y="2358445"/>
                </a:cubicBezTo>
                <a:cubicBezTo>
                  <a:pt x="1914804" y="2374242"/>
                  <a:pt x="1930784" y="2390827"/>
                  <a:pt x="1943204" y="2404959"/>
                </a:cubicBezTo>
                <a:cubicBezTo>
                  <a:pt x="1944166" y="2388681"/>
                  <a:pt x="1945320" y="2360592"/>
                  <a:pt x="1945994" y="2331423"/>
                </a:cubicBezTo>
                <a:close/>
                <a:moveTo>
                  <a:pt x="2035616" y="2272018"/>
                </a:moveTo>
                <a:cubicBezTo>
                  <a:pt x="2017808" y="2270679"/>
                  <a:pt x="2003753" y="2274838"/>
                  <a:pt x="2003753" y="2274849"/>
                </a:cubicBezTo>
                <a:cubicBezTo>
                  <a:pt x="2003753" y="2274849"/>
                  <a:pt x="1981035" y="2302659"/>
                  <a:pt x="1968040" y="2315703"/>
                </a:cubicBezTo>
                <a:cubicBezTo>
                  <a:pt x="1970928" y="2368322"/>
                  <a:pt x="1972948" y="2421209"/>
                  <a:pt x="1973525" y="2437959"/>
                </a:cubicBezTo>
                <a:cubicBezTo>
                  <a:pt x="1979591" y="2444534"/>
                  <a:pt x="1987389" y="2453487"/>
                  <a:pt x="1992394" y="2458396"/>
                </a:cubicBezTo>
                <a:cubicBezTo>
                  <a:pt x="1999036" y="2464826"/>
                  <a:pt x="2007315" y="2474896"/>
                  <a:pt x="2016844" y="2486996"/>
                </a:cubicBezTo>
                <a:cubicBezTo>
                  <a:pt x="2033115" y="2462131"/>
                  <a:pt x="2061993" y="2313498"/>
                  <a:pt x="2061993" y="2313509"/>
                </a:cubicBezTo>
                <a:lnTo>
                  <a:pt x="2091162" y="2285534"/>
                </a:lnTo>
                <a:cubicBezTo>
                  <a:pt x="2091162" y="2285534"/>
                  <a:pt x="2079995" y="2283541"/>
                  <a:pt x="2054485" y="2275473"/>
                </a:cubicBezTo>
                <a:cubicBezTo>
                  <a:pt x="2048131" y="2273452"/>
                  <a:pt x="2041585" y="2272461"/>
                  <a:pt x="2035616" y="2272018"/>
                </a:cubicBezTo>
                <a:close/>
                <a:moveTo>
                  <a:pt x="1965246" y="2270131"/>
                </a:moveTo>
                <a:cubicBezTo>
                  <a:pt x="1965922" y="2279478"/>
                  <a:pt x="1966402" y="2289404"/>
                  <a:pt x="1966981" y="2299357"/>
                </a:cubicBezTo>
                <a:lnTo>
                  <a:pt x="1977569" y="2273906"/>
                </a:lnTo>
                <a:cubicBezTo>
                  <a:pt x="1977569" y="2273906"/>
                  <a:pt x="1966402" y="2270478"/>
                  <a:pt x="1965246" y="2270131"/>
                </a:cubicBezTo>
                <a:close/>
                <a:moveTo>
                  <a:pt x="1404217" y="2261015"/>
                </a:moveTo>
                <a:cubicBezTo>
                  <a:pt x="1404217" y="2261015"/>
                  <a:pt x="1393436" y="2264528"/>
                  <a:pt x="1388141" y="2266675"/>
                </a:cubicBezTo>
                <a:cubicBezTo>
                  <a:pt x="1382749" y="2268812"/>
                  <a:pt x="1375626" y="2267618"/>
                  <a:pt x="1375626" y="2267618"/>
                </a:cubicBezTo>
                <a:lnTo>
                  <a:pt x="1361572" y="2277679"/>
                </a:lnTo>
                <a:cubicBezTo>
                  <a:pt x="1365519" y="2289624"/>
                  <a:pt x="1369465" y="2299666"/>
                  <a:pt x="1373605" y="2313816"/>
                </a:cubicBezTo>
                <a:cubicBezTo>
                  <a:pt x="1375433" y="2320015"/>
                  <a:pt x="1378706" y="2325897"/>
                  <a:pt x="1381209" y="2332049"/>
                </a:cubicBezTo>
                <a:cubicBezTo>
                  <a:pt x="1388237" y="2329007"/>
                  <a:pt x="1396998" y="2325762"/>
                  <a:pt x="1396998" y="2325762"/>
                </a:cubicBezTo>
                <a:cubicBezTo>
                  <a:pt x="1396998" y="2325762"/>
                  <a:pt x="1409799" y="2309224"/>
                  <a:pt x="1414709" y="2304075"/>
                </a:cubicBezTo>
                <a:cubicBezTo>
                  <a:pt x="1419522" y="2298915"/>
                  <a:pt x="1437717" y="2279237"/>
                  <a:pt x="1437717" y="2279248"/>
                </a:cubicBezTo>
                <a:cubicBezTo>
                  <a:pt x="1437717" y="2279248"/>
                  <a:pt x="1427898" y="2275792"/>
                  <a:pt x="1423373" y="2274213"/>
                </a:cubicBezTo>
                <a:cubicBezTo>
                  <a:pt x="1418945" y="2272644"/>
                  <a:pt x="1408742" y="2263528"/>
                  <a:pt x="1408742" y="2263528"/>
                </a:cubicBezTo>
                <a:cubicBezTo>
                  <a:pt x="1408742" y="2263537"/>
                  <a:pt x="1406142" y="2264259"/>
                  <a:pt x="1402965" y="2269814"/>
                </a:cubicBezTo>
                <a:cubicBezTo>
                  <a:pt x="1399885" y="2275388"/>
                  <a:pt x="1392472" y="2283021"/>
                  <a:pt x="1392472" y="2283021"/>
                </a:cubicBezTo>
                <a:lnTo>
                  <a:pt x="1389873" y="2280192"/>
                </a:lnTo>
                <a:close/>
                <a:moveTo>
                  <a:pt x="2163553" y="2255047"/>
                </a:moveTo>
                <a:cubicBezTo>
                  <a:pt x="2155273" y="2258020"/>
                  <a:pt x="2145455" y="2260968"/>
                  <a:pt x="2140545" y="2264471"/>
                </a:cubicBezTo>
                <a:cubicBezTo>
                  <a:pt x="2118213" y="2280364"/>
                  <a:pt x="2081439" y="2336198"/>
                  <a:pt x="2068924" y="2388624"/>
                </a:cubicBezTo>
                <a:cubicBezTo>
                  <a:pt x="2057469" y="2436996"/>
                  <a:pt x="2048131" y="2470150"/>
                  <a:pt x="2028301" y="2502389"/>
                </a:cubicBezTo>
                <a:cubicBezTo>
                  <a:pt x="2066518" y="2553226"/>
                  <a:pt x="2117250" y="2625405"/>
                  <a:pt x="2158643" y="2668648"/>
                </a:cubicBezTo>
                <a:lnTo>
                  <a:pt x="2159799" y="2665510"/>
                </a:lnTo>
                <a:cubicBezTo>
                  <a:pt x="2159220" y="2659897"/>
                  <a:pt x="2162302" y="2397730"/>
                  <a:pt x="2163553" y="2255047"/>
                </a:cubicBezTo>
                <a:close/>
                <a:moveTo>
                  <a:pt x="1356951" y="2254103"/>
                </a:moveTo>
                <a:cubicBezTo>
                  <a:pt x="1356469" y="2254113"/>
                  <a:pt x="1355315" y="2254864"/>
                  <a:pt x="1354159" y="2255365"/>
                </a:cubicBezTo>
                <a:cubicBezTo>
                  <a:pt x="1356180" y="2260533"/>
                  <a:pt x="1358106" y="2267089"/>
                  <a:pt x="1359934" y="2272644"/>
                </a:cubicBezTo>
                <a:lnTo>
                  <a:pt x="1370428" y="2263528"/>
                </a:lnTo>
                <a:cubicBezTo>
                  <a:pt x="1370428" y="2263537"/>
                  <a:pt x="1359069" y="2254065"/>
                  <a:pt x="1356951" y="2254103"/>
                </a:cubicBezTo>
                <a:close/>
                <a:moveTo>
                  <a:pt x="1552753" y="2204450"/>
                </a:moveTo>
                <a:cubicBezTo>
                  <a:pt x="1543992" y="2210900"/>
                  <a:pt x="1532249" y="2219526"/>
                  <a:pt x="1532249" y="2219535"/>
                </a:cubicBezTo>
                <a:cubicBezTo>
                  <a:pt x="1532249" y="2219535"/>
                  <a:pt x="1463132" y="2265732"/>
                  <a:pt x="1451965" y="2276736"/>
                </a:cubicBezTo>
                <a:cubicBezTo>
                  <a:pt x="1446093" y="2282530"/>
                  <a:pt x="1431845" y="2294496"/>
                  <a:pt x="1420871" y="2307221"/>
                </a:cubicBezTo>
                <a:cubicBezTo>
                  <a:pt x="1409704" y="2320006"/>
                  <a:pt x="1401618" y="2333310"/>
                  <a:pt x="1401618" y="2333300"/>
                </a:cubicBezTo>
                <a:cubicBezTo>
                  <a:pt x="1401618" y="2333300"/>
                  <a:pt x="1397093" y="2347692"/>
                  <a:pt x="1393819" y="2360649"/>
                </a:cubicBezTo>
                <a:cubicBezTo>
                  <a:pt x="1413939" y="2398038"/>
                  <a:pt x="1440798" y="2429931"/>
                  <a:pt x="1458896" y="2440163"/>
                </a:cubicBezTo>
                <a:cubicBezTo>
                  <a:pt x="1484309" y="2454526"/>
                  <a:pt x="1557566" y="2452042"/>
                  <a:pt x="1583462" y="2489817"/>
                </a:cubicBezTo>
                <a:cubicBezTo>
                  <a:pt x="1609357" y="2527601"/>
                  <a:pt x="1605698" y="2538690"/>
                  <a:pt x="1652676" y="2548905"/>
                </a:cubicBezTo>
                <a:cubicBezTo>
                  <a:pt x="1699653" y="2559118"/>
                  <a:pt x="1733923" y="2572769"/>
                  <a:pt x="1769059" y="2557077"/>
                </a:cubicBezTo>
                <a:cubicBezTo>
                  <a:pt x="1804293" y="2541386"/>
                  <a:pt x="1818829" y="2526589"/>
                  <a:pt x="1818829" y="2526589"/>
                </a:cubicBezTo>
                <a:cubicBezTo>
                  <a:pt x="1818829" y="2526589"/>
                  <a:pt x="1811898" y="2498047"/>
                  <a:pt x="1792646" y="2482587"/>
                </a:cubicBezTo>
                <a:cubicBezTo>
                  <a:pt x="1768387" y="2506096"/>
                  <a:pt x="1737389" y="2536024"/>
                  <a:pt x="1737389" y="2536024"/>
                </a:cubicBezTo>
                <a:lnTo>
                  <a:pt x="1729205" y="2528159"/>
                </a:lnTo>
                <a:cubicBezTo>
                  <a:pt x="1729205" y="2528168"/>
                  <a:pt x="1755487" y="2501841"/>
                  <a:pt x="1782344" y="2474424"/>
                </a:cubicBezTo>
                <a:cubicBezTo>
                  <a:pt x="1762707" y="2461833"/>
                  <a:pt x="1755294" y="2448607"/>
                  <a:pt x="1740373" y="2434196"/>
                </a:cubicBezTo>
                <a:cubicBezTo>
                  <a:pt x="1724105" y="2418514"/>
                  <a:pt x="1687620" y="2409966"/>
                  <a:pt x="1673085" y="2403073"/>
                </a:cubicBezTo>
                <a:cubicBezTo>
                  <a:pt x="1658549" y="2396191"/>
                  <a:pt x="1631786" y="2386496"/>
                  <a:pt x="1612437" y="2395536"/>
                </a:cubicBezTo>
                <a:cubicBezTo>
                  <a:pt x="1592992" y="2404574"/>
                  <a:pt x="1552657" y="2397893"/>
                  <a:pt x="1545823" y="2393966"/>
                </a:cubicBezTo>
                <a:cubicBezTo>
                  <a:pt x="1538892" y="2390038"/>
                  <a:pt x="1527725" y="2375426"/>
                  <a:pt x="1527725" y="2375416"/>
                </a:cubicBezTo>
                <a:lnTo>
                  <a:pt x="1529553" y="2371651"/>
                </a:lnTo>
                <a:cubicBezTo>
                  <a:pt x="1529553" y="2371651"/>
                  <a:pt x="1542357" y="2387208"/>
                  <a:pt x="1547554" y="2388931"/>
                </a:cubicBezTo>
                <a:cubicBezTo>
                  <a:pt x="1552753" y="2390655"/>
                  <a:pt x="1599441" y="2395255"/>
                  <a:pt x="1608491" y="2392387"/>
                </a:cubicBezTo>
                <a:cubicBezTo>
                  <a:pt x="1617442" y="2389519"/>
                  <a:pt x="1654986" y="2385697"/>
                  <a:pt x="1667981" y="2390192"/>
                </a:cubicBezTo>
                <a:cubicBezTo>
                  <a:pt x="1680883" y="2394688"/>
                  <a:pt x="1699171" y="2401522"/>
                  <a:pt x="1708797" y="2401186"/>
                </a:cubicBezTo>
                <a:cubicBezTo>
                  <a:pt x="1718423" y="2400858"/>
                  <a:pt x="1730650" y="2397721"/>
                  <a:pt x="1738159" y="2409994"/>
                </a:cubicBezTo>
                <a:cubicBezTo>
                  <a:pt x="1745667" y="2422268"/>
                  <a:pt x="1765113" y="2445825"/>
                  <a:pt x="1765113" y="2445825"/>
                </a:cubicBezTo>
                <a:lnTo>
                  <a:pt x="1763959" y="2420680"/>
                </a:lnTo>
                <a:cubicBezTo>
                  <a:pt x="1763959" y="2420680"/>
                  <a:pt x="1772238" y="2440491"/>
                  <a:pt x="1783595" y="2454931"/>
                </a:cubicBezTo>
                <a:cubicBezTo>
                  <a:pt x="1786292" y="2458434"/>
                  <a:pt x="1789467" y="2460822"/>
                  <a:pt x="1792453" y="2463739"/>
                </a:cubicBezTo>
                <a:cubicBezTo>
                  <a:pt x="1795533" y="2460611"/>
                  <a:pt x="1797074" y="2458800"/>
                  <a:pt x="1799865" y="2455874"/>
                </a:cubicBezTo>
                <a:cubicBezTo>
                  <a:pt x="1787254" y="2443513"/>
                  <a:pt x="1782441" y="2439085"/>
                  <a:pt x="1763959" y="2420680"/>
                </a:cubicBezTo>
                <a:cubicBezTo>
                  <a:pt x="1684829" y="2342031"/>
                  <a:pt x="1601847" y="2258233"/>
                  <a:pt x="1552753" y="2204450"/>
                </a:cubicBezTo>
                <a:close/>
                <a:moveTo>
                  <a:pt x="1703407" y="2182761"/>
                </a:moveTo>
                <a:cubicBezTo>
                  <a:pt x="1721312" y="2200427"/>
                  <a:pt x="1738448" y="2215954"/>
                  <a:pt x="1753464" y="2224877"/>
                </a:cubicBezTo>
                <a:cubicBezTo>
                  <a:pt x="1801887" y="2253756"/>
                  <a:pt x="1849345" y="2302169"/>
                  <a:pt x="1892665" y="2349647"/>
                </a:cubicBezTo>
                <a:cubicBezTo>
                  <a:pt x="1894204" y="2347827"/>
                  <a:pt x="1901424" y="2339279"/>
                  <a:pt x="1901327" y="2339279"/>
                </a:cubicBezTo>
                <a:lnTo>
                  <a:pt x="1946187" y="2316647"/>
                </a:lnTo>
                <a:cubicBezTo>
                  <a:pt x="1946283" y="2305980"/>
                  <a:pt x="1946669" y="2294765"/>
                  <a:pt x="1946379" y="2284908"/>
                </a:cubicBezTo>
                <a:cubicBezTo>
                  <a:pt x="1946187" y="2279123"/>
                  <a:pt x="1945320" y="2270970"/>
                  <a:pt x="1944838" y="2264164"/>
                </a:cubicBezTo>
                <a:cubicBezTo>
                  <a:pt x="1906429" y="2253006"/>
                  <a:pt x="1809395" y="2224868"/>
                  <a:pt x="1781189" y="2215443"/>
                </a:cubicBezTo>
                <a:cubicBezTo>
                  <a:pt x="1762995" y="2209349"/>
                  <a:pt x="1732287" y="2195343"/>
                  <a:pt x="1703407" y="2182761"/>
                </a:cubicBezTo>
                <a:close/>
                <a:moveTo>
                  <a:pt x="1914035" y="2111727"/>
                </a:moveTo>
                <a:cubicBezTo>
                  <a:pt x="1913939" y="2121729"/>
                  <a:pt x="1913842" y="2136555"/>
                  <a:pt x="1913842" y="2136555"/>
                </a:cubicBezTo>
                <a:lnTo>
                  <a:pt x="1938678" y="2210101"/>
                </a:lnTo>
                <a:cubicBezTo>
                  <a:pt x="1933191" y="2172932"/>
                  <a:pt x="1925297" y="2135428"/>
                  <a:pt x="1914035" y="2111727"/>
                </a:cubicBezTo>
                <a:close/>
                <a:moveTo>
                  <a:pt x="1791682" y="1936352"/>
                </a:moveTo>
                <a:cubicBezTo>
                  <a:pt x="1788121" y="1937586"/>
                  <a:pt x="1784557" y="1939269"/>
                  <a:pt x="1780997" y="1940752"/>
                </a:cubicBezTo>
                <a:cubicBezTo>
                  <a:pt x="1786580" y="1954219"/>
                  <a:pt x="1795147" y="1973020"/>
                  <a:pt x="1795629" y="1975012"/>
                </a:cubicBezTo>
                <a:cubicBezTo>
                  <a:pt x="1797459" y="1982031"/>
                  <a:pt x="1820369" y="2003739"/>
                  <a:pt x="1823449" y="2010216"/>
                </a:cubicBezTo>
                <a:cubicBezTo>
                  <a:pt x="1826531" y="2016686"/>
                  <a:pt x="1844242" y="2052294"/>
                  <a:pt x="1847419" y="2058618"/>
                </a:cubicBezTo>
                <a:cubicBezTo>
                  <a:pt x="1850596" y="2064944"/>
                  <a:pt x="1881980" y="2088028"/>
                  <a:pt x="1884481" y="2090357"/>
                </a:cubicBezTo>
                <a:cubicBezTo>
                  <a:pt x="1886985" y="2092697"/>
                  <a:pt x="1907488" y="2121161"/>
                  <a:pt x="1907488" y="2121161"/>
                </a:cubicBezTo>
                <a:cubicBezTo>
                  <a:pt x="1907488" y="2121161"/>
                  <a:pt x="1908547" y="2107857"/>
                  <a:pt x="1908932" y="2101668"/>
                </a:cubicBezTo>
                <a:cubicBezTo>
                  <a:pt x="1905081" y="2095593"/>
                  <a:pt x="1900847" y="2090839"/>
                  <a:pt x="1896419" y="2088787"/>
                </a:cubicBezTo>
                <a:cubicBezTo>
                  <a:pt x="1866095" y="2074618"/>
                  <a:pt x="1860319" y="1992350"/>
                  <a:pt x="1826241" y="1953016"/>
                </a:cubicBezTo>
                <a:cubicBezTo>
                  <a:pt x="1818059" y="1943602"/>
                  <a:pt x="1811705" y="1938529"/>
                  <a:pt x="1806218" y="1936352"/>
                </a:cubicBezTo>
                <a:cubicBezTo>
                  <a:pt x="1800634" y="1934177"/>
                  <a:pt x="1796015" y="1934889"/>
                  <a:pt x="1791682" y="1936352"/>
                </a:cubicBezTo>
                <a:close/>
                <a:moveTo>
                  <a:pt x="2475836" y="244301"/>
                </a:moveTo>
                <a:lnTo>
                  <a:pt x="2580364" y="479827"/>
                </a:lnTo>
                <a:lnTo>
                  <a:pt x="2580364" y="572024"/>
                </a:lnTo>
                <a:close/>
                <a:moveTo>
                  <a:pt x="1952059" y="0"/>
                </a:moveTo>
                <a:lnTo>
                  <a:pt x="1965922" y="69766"/>
                </a:lnTo>
                <a:lnTo>
                  <a:pt x="1957258" y="533622"/>
                </a:lnTo>
                <a:cubicBezTo>
                  <a:pt x="1957258" y="533622"/>
                  <a:pt x="2138621" y="209623"/>
                  <a:pt x="2145263" y="228358"/>
                </a:cubicBezTo>
                <a:cubicBezTo>
                  <a:pt x="2148343" y="237005"/>
                  <a:pt x="1971312" y="495494"/>
                  <a:pt x="1958317" y="619487"/>
                </a:cubicBezTo>
                <a:cubicBezTo>
                  <a:pt x="1929340" y="897021"/>
                  <a:pt x="1947341" y="915457"/>
                  <a:pt x="1948979" y="947599"/>
                </a:cubicBezTo>
                <a:cubicBezTo>
                  <a:pt x="1955910" y="1083005"/>
                  <a:pt x="2003272" y="1160372"/>
                  <a:pt x="2003272" y="1160372"/>
                </a:cubicBezTo>
                <a:lnTo>
                  <a:pt x="2179437" y="338823"/>
                </a:lnTo>
                <a:lnTo>
                  <a:pt x="2210338" y="280993"/>
                </a:lnTo>
                <a:cubicBezTo>
                  <a:pt x="2210338" y="280993"/>
                  <a:pt x="2105216" y="792198"/>
                  <a:pt x="2083845" y="921828"/>
                </a:cubicBezTo>
                <a:cubicBezTo>
                  <a:pt x="2081439" y="936210"/>
                  <a:pt x="2154986" y="932196"/>
                  <a:pt x="2152483" y="946347"/>
                </a:cubicBezTo>
                <a:cubicBezTo>
                  <a:pt x="2150460" y="957552"/>
                  <a:pt x="2147669" y="948687"/>
                  <a:pt x="2148535" y="963001"/>
                </a:cubicBezTo>
                <a:cubicBezTo>
                  <a:pt x="2149305" y="977085"/>
                  <a:pt x="2080477" y="945434"/>
                  <a:pt x="2077491" y="958602"/>
                </a:cubicBezTo>
                <a:cubicBezTo>
                  <a:pt x="2051405" y="1073052"/>
                  <a:pt x="2029070" y="1179905"/>
                  <a:pt x="2029070" y="1210979"/>
                </a:cubicBezTo>
                <a:cubicBezTo>
                  <a:pt x="2029167" y="1262308"/>
                  <a:pt x="2080668" y="1353980"/>
                  <a:pt x="2080668" y="1353980"/>
                </a:cubicBezTo>
                <a:cubicBezTo>
                  <a:pt x="2080668" y="1353980"/>
                  <a:pt x="2108007" y="1453538"/>
                  <a:pt x="2123121" y="1496356"/>
                </a:cubicBezTo>
                <a:cubicBezTo>
                  <a:pt x="2138139" y="1539165"/>
                  <a:pt x="2166345" y="1536893"/>
                  <a:pt x="2166345" y="1536893"/>
                </a:cubicBezTo>
                <a:cubicBezTo>
                  <a:pt x="2166345" y="1536893"/>
                  <a:pt x="2169040" y="1530837"/>
                  <a:pt x="2170676" y="1526833"/>
                </a:cubicBezTo>
                <a:cubicBezTo>
                  <a:pt x="2174238" y="1210353"/>
                  <a:pt x="2178281" y="852682"/>
                  <a:pt x="2178281" y="852682"/>
                </a:cubicBezTo>
                <a:lnTo>
                  <a:pt x="2226605" y="837915"/>
                </a:lnTo>
                <a:cubicBezTo>
                  <a:pt x="2226605" y="837915"/>
                  <a:pt x="2243741" y="1298406"/>
                  <a:pt x="2273390" y="1835159"/>
                </a:cubicBezTo>
                <a:cubicBezTo>
                  <a:pt x="2288311" y="1857117"/>
                  <a:pt x="2302367" y="1878208"/>
                  <a:pt x="2302367" y="1878208"/>
                </a:cubicBezTo>
                <a:cubicBezTo>
                  <a:pt x="2302367" y="1878208"/>
                  <a:pt x="2303424" y="1866339"/>
                  <a:pt x="2303617" y="1864703"/>
                </a:cubicBezTo>
                <a:cubicBezTo>
                  <a:pt x="2303714" y="1866743"/>
                  <a:pt x="2304003" y="1869362"/>
                  <a:pt x="2304196" y="1871615"/>
                </a:cubicBezTo>
                <a:cubicBezTo>
                  <a:pt x="2306121" y="1858474"/>
                  <a:pt x="2309201" y="1841108"/>
                  <a:pt x="2310549" y="1830442"/>
                </a:cubicBezTo>
                <a:cubicBezTo>
                  <a:pt x="2324699" y="1767370"/>
                  <a:pt x="2365035" y="1587912"/>
                  <a:pt x="2385057" y="1501380"/>
                </a:cubicBezTo>
                <a:cubicBezTo>
                  <a:pt x="2403251" y="1422858"/>
                  <a:pt x="2403733" y="1342283"/>
                  <a:pt x="2411819" y="1308091"/>
                </a:cubicBezTo>
                <a:cubicBezTo>
                  <a:pt x="2420002" y="1274024"/>
                  <a:pt x="2416440" y="1247174"/>
                  <a:pt x="2416440" y="1246808"/>
                </a:cubicBezTo>
                <a:lnTo>
                  <a:pt x="2415477" y="1235180"/>
                </a:lnTo>
                <a:cubicBezTo>
                  <a:pt x="2415477" y="1235180"/>
                  <a:pt x="2403540" y="1198099"/>
                  <a:pt x="2399594" y="1176400"/>
                </a:cubicBezTo>
                <a:cubicBezTo>
                  <a:pt x="2394684" y="1149640"/>
                  <a:pt x="2391025" y="1114493"/>
                  <a:pt x="2391025" y="1114493"/>
                </a:cubicBezTo>
                <a:lnTo>
                  <a:pt x="2359740" y="1041264"/>
                </a:lnTo>
                <a:cubicBezTo>
                  <a:pt x="2360221" y="1038127"/>
                  <a:pt x="2360799" y="1034940"/>
                  <a:pt x="2361279" y="1031830"/>
                </a:cubicBezTo>
                <a:lnTo>
                  <a:pt x="2398727" y="1121088"/>
                </a:lnTo>
                <a:cubicBezTo>
                  <a:pt x="2398727" y="1121088"/>
                  <a:pt x="2404022" y="1156859"/>
                  <a:pt x="2408450" y="1181118"/>
                </a:cubicBezTo>
                <a:cubicBezTo>
                  <a:pt x="2412974" y="1205377"/>
                  <a:pt x="2416631" y="1216948"/>
                  <a:pt x="2416631" y="1216948"/>
                </a:cubicBezTo>
                <a:lnTo>
                  <a:pt x="2445415" y="1172636"/>
                </a:lnTo>
                <a:cubicBezTo>
                  <a:pt x="2445415" y="1172636"/>
                  <a:pt x="2496147" y="1053202"/>
                  <a:pt x="2496147" y="1053202"/>
                </a:cubicBezTo>
                <a:lnTo>
                  <a:pt x="2580364" y="762865"/>
                </a:lnTo>
                <a:lnTo>
                  <a:pt x="2580364" y="952868"/>
                </a:lnTo>
                <a:lnTo>
                  <a:pt x="2554291" y="1053202"/>
                </a:lnTo>
                <a:lnTo>
                  <a:pt x="2565170" y="1051632"/>
                </a:lnTo>
                <a:lnTo>
                  <a:pt x="2563147" y="1077402"/>
                </a:lnTo>
                <a:lnTo>
                  <a:pt x="2544568" y="1088406"/>
                </a:lnTo>
                <a:lnTo>
                  <a:pt x="2471408" y="1353663"/>
                </a:lnTo>
                <a:cubicBezTo>
                  <a:pt x="2479687" y="1349119"/>
                  <a:pt x="2510490" y="1332388"/>
                  <a:pt x="2531669" y="1318459"/>
                </a:cubicBezTo>
                <a:cubicBezTo>
                  <a:pt x="2555639" y="1302710"/>
                  <a:pt x="2578647" y="1287356"/>
                  <a:pt x="2578647" y="1287345"/>
                </a:cubicBezTo>
                <a:lnTo>
                  <a:pt x="2580364" y="1282952"/>
                </a:lnTo>
                <a:lnTo>
                  <a:pt x="2580364" y="1360177"/>
                </a:lnTo>
                <a:lnTo>
                  <a:pt x="2563894" y="1365596"/>
                </a:lnTo>
                <a:cubicBezTo>
                  <a:pt x="2537541" y="1376289"/>
                  <a:pt x="2512897" y="1389761"/>
                  <a:pt x="2500670" y="1398290"/>
                </a:cubicBezTo>
                <a:cubicBezTo>
                  <a:pt x="2485077" y="1409216"/>
                  <a:pt x="2464092" y="1428730"/>
                  <a:pt x="2448112" y="1444181"/>
                </a:cubicBezTo>
                <a:cubicBezTo>
                  <a:pt x="2446956" y="1450784"/>
                  <a:pt x="2433767" y="1524100"/>
                  <a:pt x="2360511" y="1927246"/>
                </a:cubicBezTo>
                <a:cubicBezTo>
                  <a:pt x="2345878" y="2007753"/>
                  <a:pt x="2337117" y="2069862"/>
                  <a:pt x="2330765" y="2123674"/>
                </a:cubicBezTo>
                <a:cubicBezTo>
                  <a:pt x="2341739" y="2241858"/>
                  <a:pt x="2346840" y="2305933"/>
                  <a:pt x="2351557" y="2374473"/>
                </a:cubicBezTo>
                <a:cubicBezTo>
                  <a:pt x="2358873" y="2381664"/>
                  <a:pt x="2366383" y="2387411"/>
                  <a:pt x="2373987" y="2392705"/>
                </a:cubicBezTo>
                <a:cubicBezTo>
                  <a:pt x="2409617" y="2417638"/>
                  <a:pt x="2517918" y="2247324"/>
                  <a:pt x="2576681" y="2173001"/>
                </a:cubicBezTo>
                <a:lnTo>
                  <a:pt x="2580364" y="2168755"/>
                </a:lnTo>
                <a:lnTo>
                  <a:pt x="2580364" y="2379442"/>
                </a:lnTo>
                <a:lnTo>
                  <a:pt x="2574822" y="2387718"/>
                </a:lnTo>
                <a:cubicBezTo>
                  <a:pt x="2530071" y="2455261"/>
                  <a:pt x="2466702" y="2554930"/>
                  <a:pt x="2423563" y="2639740"/>
                </a:cubicBezTo>
                <a:cubicBezTo>
                  <a:pt x="2389389" y="2706923"/>
                  <a:pt x="2367633" y="2790028"/>
                  <a:pt x="2352519" y="2869485"/>
                </a:cubicBezTo>
                <a:cubicBezTo>
                  <a:pt x="2373794" y="3048557"/>
                  <a:pt x="2389679" y="3128138"/>
                  <a:pt x="2389679" y="3128138"/>
                </a:cubicBezTo>
                <a:lnTo>
                  <a:pt x="2389679" y="3412571"/>
                </a:lnTo>
                <a:lnTo>
                  <a:pt x="2513379" y="3331806"/>
                </a:lnTo>
                <a:cubicBezTo>
                  <a:pt x="2513379" y="3331806"/>
                  <a:pt x="2513282" y="3350914"/>
                  <a:pt x="2517806" y="3375173"/>
                </a:cubicBezTo>
                <a:cubicBezTo>
                  <a:pt x="2519059" y="3382190"/>
                  <a:pt x="2400461" y="3469580"/>
                  <a:pt x="2394396" y="3524460"/>
                </a:cubicBezTo>
                <a:cubicBezTo>
                  <a:pt x="2384384" y="3614467"/>
                  <a:pt x="2402963" y="3778407"/>
                  <a:pt x="2402963" y="3778407"/>
                </a:cubicBezTo>
                <a:cubicBezTo>
                  <a:pt x="2402963" y="3778407"/>
                  <a:pt x="2463610" y="3686338"/>
                  <a:pt x="2485654" y="3660231"/>
                </a:cubicBezTo>
                <a:cubicBezTo>
                  <a:pt x="2507700" y="3634135"/>
                  <a:pt x="2518191" y="3552993"/>
                  <a:pt x="2526278" y="3518800"/>
                </a:cubicBezTo>
                <a:cubicBezTo>
                  <a:pt x="2534363" y="3484731"/>
                  <a:pt x="2530898" y="3457893"/>
                  <a:pt x="2530898" y="3457517"/>
                </a:cubicBezTo>
                <a:lnTo>
                  <a:pt x="2530032" y="3445889"/>
                </a:lnTo>
                <a:cubicBezTo>
                  <a:pt x="2530032" y="3445889"/>
                  <a:pt x="2524931" y="3428889"/>
                  <a:pt x="2520116" y="3411003"/>
                </a:cubicBezTo>
                <a:cubicBezTo>
                  <a:pt x="2521272" y="3408519"/>
                  <a:pt x="2523005" y="3405746"/>
                  <a:pt x="2524354" y="3403148"/>
                </a:cubicBezTo>
                <a:cubicBezTo>
                  <a:pt x="2527818" y="3416720"/>
                  <a:pt x="2538985" y="3437090"/>
                  <a:pt x="2538985" y="3437090"/>
                </a:cubicBezTo>
                <a:cubicBezTo>
                  <a:pt x="2538985" y="3437090"/>
                  <a:pt x="2554851" y="3438363"/>
                  <a:pt x="2569119" y="3420939"/>
                </a:cubicBezTo>
                <a:lnTo>
                  <a:pt x="2580364" y="3399979"/>
                </a:lnTo>
                <a:lnTo>
                  <a:pt x="2580364" y="3638418"/>
                </a:lnTo>
                <a:lnTo>
                  <a:pt x="2562763" y="3654889"/>
                </a:lnTo>
                <a:cubicBezTo>
                  <a:pt x="2561799" y="3660415"/>
                  <a:pt x="2535231" y="3805966"/>
                  <a:pt x="2489216" y="4059384"/>
                </a:cubicBezTo>
                <a:cubicBezTo>
                  <a:pt x="2490082" y="4060115"/>
                  <a:pt x="2491623" y="4061569"/>
                  <a:pt x="2492392" y="4062214"/>
                </a:cubicBezTo>
                <a:cubicBezTo>
                  <a:pt x="2512391" y="4079578"/>
                  <a:pt x="2531241" y="4092856"/>
                  <a:pt x="2548267" y="4103006"/>
                </a:cubicBezTo>
                <a:lnTo>
                  <a:pt x="2580364" y="4118739"/>
                </a:lnTo>
                <a:lnTo>
                  <a:pt x="2580364" y="4180173"/>
                </a:lnTo>
                <a:lnTo>
                  <a:pt x="2564783" y="4164668"/>
                </a:lnTo>
                <a:cubicBezTo>
                  <a:pt x="2547841" y="4152645"/>
                  <a:pt x="2505677" y="4146300"/>
                  <a:pt x="2476701" y="4127895"/>
                </a:cubicBezTo>
                <a:cubicBezTo>
                  <a:pt x="2475257" y="4136039"/>
                  <a:pt x="2476508" y="4129532"/>
                  <a:pt x="2474969" y="4137955"/>
                </a:cubicBezTo>
                <a:cubicBezTo>
                  <a:pt x="2398727" y="4557437"/>
                  <a:pt x="2447725" y="4574930"/>
                  <a:pt x="2488446" y="4603414"/>
                </a:cubicBezTo>
                <a:cubicBezTo>
                  <a:pt x="2504956" y="4614965"/>
                  <a:pt x="2536916" y="4584876"/>
                  <a:pt x="2572317" y="4541839"/>
                </a:cubicBezTo>
                <a:lnTo>
                  <a:pt x="2580364" y="4531342"/>
                </a:lnTo>
                <a:lnTo>
                  <a:pt x="2580364" y="4774746"/>
                </a:lnTo>
                <a:lnTo>
                  <a:pt x="2538214" y="4850449"/>
                </a:lnTo>
                <a:cubicBezTo>
                  <a:pt x="2465246" y="4993776"/>
                  <a:pt x="2444261" y="5214647"/>
                  <a:pt x="2436848" y="5306801"/>
                </a:cubicBezTo>
                <a:cubicBezTo>
                  <a:pt x="2429531" y="5398946"/>
                  <a:pt x="2449748" y="5774561"/>
                  <a:pt x="2453117" y="5901745"/>
                </a:cubicBezTo>
                <a:cubicBezTo>
                  <a:pt x="2456485" y="6028940"/>
                  <a:pt x="2452348" y="6168543"/>
                  <a:pt x="2484210" y="6278583"/>
                </a:cubicBezTo>
                <a:cubicBezTo>
                  <a:pt x="2490780" y="6301193"/>
                  <a:pt x="2516675" y="6331002"/>
                  <a:pt x="2551822" y="6362997"/>
                </a:cubicBezTo>
                <a:lnTo>
                  <a:pt x="2580364" y="6385606"/>
                </a:lnTo>
                <a:lnTo>
                  <a:pt x="2580364" y="6507682"/>
                </a:lnTo>
                <a:lnTo>
                  <a:pt x="2555832" y="6504873"/>
                </a:lnTo>
                <a:cubicBezTo>
                  <a:pt x="2509336" y="6503726"/>
                  <a:pt x="2411530" y="6403332"/>
                  <a:pt x="2373987" y="6442329"/>
                </a:cubicBezTo>
                <a:cubicBezTo>
                  <a:pt x="2350788" y="6466387"/>
                  <a:pt x="2340103" y="6494764"/>
                  <a:pt x="2326144" y="6535668"/>
                </a:cubicBezTo>
                <a:cubicBezTo>
                  <a:pt x="2304052" y="6600531"/>
                  <a:pt x="2301115" y="6640430"/>
                  <a:pt x="2302920" y="6677047"/>
                </a:cubicBezTo>
                <a:lnTo>
                  <a:pt x="2303539" y="6684708"/>
                </a:lnTo>
                <a:lnTo>
                  <a:pt x="2258433" y="6684708"/>
                </a:lnTo>
                <a:lnTo>
                  <a:pt x="2258553" y="6682687"/>
                </a:lnTo>
                <a:cubicBezTo>
                  <a:pt x="2262247" y="6635422"/>
                  <a:pt x="2266507" y="6587396"/>
                  <a:pt x="2264149" y="6532212"/>
                </a:cubicBezTo>
                <a:cubicBezTo>
                  <a:pt x="2260780" y="6455913"/>
                  <a:pt x="2231130" y="6448279"/>
                  <a:pt x="2204369" y="6439807"/>
                </a:cubicBezTo>
                <a:cubicBezTo>
                  <a:pt x="2096552" y="6405653"/>
                  <a:pt x="1894012" y="6647653"/>
                  <a:pt x="1848382" y="6577158"/>
                </a:cubicBezTo>
                <a:cubicBezTo>
                  <a:pt x="1813246" y="6522701"/>
                  <a:pt x="1971023" y="6522373"/>
                  <a:pt x="2049095" y="6307184"/>
                </a:cubicBezTo>
                <a:cubicBezTo>
                  <a:pt x="2127165" y="6091994"/>
                  <a:pt x="2114361" y="5998357"/>
                  <a:pt x="2115132" y="5877236"/>
                </a:cubicBezTo>
                <a:cubicBezTo>
                  <a:pt x="2115998" y="5756106"/>
                  <a:pt x="2159605" y="5497790"/>
                  <a:pt x="2162975" y="5370595"/>
                </a:cubicBezTo>
                <a:cubicBezTo>
                  <a:pt x="2166345" y="5243410"/>
                  <a:pt x="2186559" y="4867796"/>
                  <a:pt x="2179243" y="4775651"/>
                </a:cubicBezTo>
                <a:cubicBezTo>
                  <a:pt x="2171832" y="4683497"/>
                  <a:pt x="2150845" y="4462626"/>
                  <a:pt x="2077877" y="4319299"/>
                </a:cubicBezTo>
                <a:cubicBezTo>
                  <a:pt x="2008856" y="4183613"/>
                  <a:pt x="1888235" y="4009865"/>
                  <a:pt x="1874758" y="3990554"/>
                </a:cubicBezTo>
                <a:lnTo>
                  <a:pt x="1837696" y="3992442"/>
                </a:lnTo>
                <a:cubicBezTo>
                  <a:pt x="1837696" y="3992442"/>
                  <a:pt x="1809588" y="3976769"/>
                  <a:pt x="1762515" y="3981438"/>
                </a:cubicBezTo>
                <a:cubicBezTo>
                  <a:pt x="1737774" y="3983903"/>
                  <a:pt x="1694263" y="3984807"/>
                  <a:pt x="1660570" y="3992442"/>
                </a:cubicBezTo>
                <a:cubicBezTo>
                  <a:pt x="1630344" y="3999295"/>
                  <a:pt x="1608491" y="4013186"/>
                  <a:pt x="1608491" y="4013186"/>
                </a:cubicBezTo>
                <a:cubicBezTo>
                  <a:pt x="1608491" y="4013186"/>
                  <a:pt x="1613111" y="3998468"/>
                  <a:pt x="1604254" y="3990237"/>
                </a:cubicBezTo>
                <a:cubicBezTo>
                  <a:pt x="1597805" y="3984192"/>
                  <a:pt x="1544379" y="3981121"/>
                  <a:pt x="1544379" y="3981121"/>
                </a:cubicBezTo>
                <a:cubicBezTo>
                  <a:pt x="1544379" y="3981121"/>
                  <a:pt x="1475548" y="3926932"/>
                  <a:pt x="1454563" y="3911983"/>
                </a:cubicBezTo>
                <a:cubicBezTo>
                  <a:pt x="1362919" y="3846783"/>
                  <a:pt x="1295245" y="3850692"/>
                  <a:pt x="1295245" y="3850692"/>
                </a:cubicBezTo>
                <a:cubicBezTo>
                  <a:pt x="1295245" y="3850692"/>
                  <a:pt x="1242396" y="3852222"/>
                  <a:pt x="1215347" y="3856978"/>
                </a:cubicBezTo>
                <a:cubicBezTo>
                  <a:pt x="1188391" y="3861734"/>
                  <a:pt x="1159801" y="3866720"/>
                  <a:pt x="1159801" y="3866720"/>
                </a:cubicBezTo>
                <a:lnTo>
                  <a:pt x="1128129" y="3980812"/>
                </a:lnTo>
                <a:cubicBezTo>
                  <a:pt x="1128129" y="3980812"/>
                  <a:pt x="1132174" y="4070685"/>
                  <a:pt x="1139200" y="4093009"/>
                </a:cubicBezTo>
                <a:cubicBezTo>
                  <a:pt x="1146324" y="4115342"/>
                  <a:pt x="1166154" y="4170329"/>
                  <a:pt x="1166154" y="4170329"/>
                </a:cubicBezTo>
                <a:lnTo>
                  <a:pt x="1165577" y="4176297"/>
                </a:lnTo>
                <a:cubicBezTo>
                  <a:pt x="1165577" y="4176297"/>
                  <a:pt x="1162688" y="4166122"/>
                  <a:pt x="1160860" y="4168124"/>
                </a:cubicBezTo>
                <a:cubicBezTo>
                  <a:pt x="1158934" y="4170126"/>
                  <a:pt x="1152291" y="4260529"/>
                  <a:pt x="1152291" y="4260529"/>
                </a:cubicBezTo>
                <a:lnTo>
                  <a:pt x="1147383" y="4259269"/>
                </a:lnTo>
                <a:cubicBezTo>
                  <a:pt x="1147383" y="4259269"/>
                  <a:pt x="1154700" y="4168933"/>
                  <a:pt x="1153736" y="4160895"/>
                </a:cubicBezTo>
                <a:cubicBezTo>
                  <a:pt x="1152678" y="4152867"/>
                  <a:pt x="1134677" y="4101654"/>
                  <a:pt x="1133039" y="4093326"/>
                </a:cubicBezTo>
                <a:cubicBezTo>
                  <a:pt x="1131498" y="4085000"/>
                  <a:pt x="1122162" y="3998409"/>
                  <a:pt x="1122162" y="3998409"/>
                </a:cubicBezTo>
                <a:cubicBezTo>
                  <a:pt x="1122162" y="3998409"/>
                  <a:pt x="1100984" y="4032911"/>
                  <a:pt x="1098384" y="4035809"/>
                </a:cubicBezTo>
                <a:cubicBezTo>
                  <a:pt x="1095785" y="4038707"/>
                  <a:pt x="1062766" y="4067730"/>
                  <a:pt x="1059686" y="4075093"/>
                </a:cubicBezTo>
                <a:cubicBezTo>
                  <a:pt x="1056605" y="4082468"/>
                  <a:pt x="1038892" y="4124141"/>
                  <a:pt x="1035909" y="4131669"/>
                </a:cubicBezTo>
                <a:cubicBezTo>
                  <a:pt x="1032827" y="4139197"/>
                  <a:pt x="1008761" y="4166150"/>
                  <a:pt x="1007125" y="4174102"/>
                </a:cubicBezTo>
                <a:cubicBezTo>
                  <a:pt x="1005489" y="4182043"/>
                  <a:pt x="962170" y="4304628"/>
                  <a:pt x="957549" y="4313330"/>
                </a:cubicBezTo>
                <a:cubicBezTo>
                  <a:pt x="952929" y="4322032"/>
                  <a:pt x="943878" y="4325268"/>
                  <a:pt x="943878" y="4325268"/>
                </a:cubicBezTo>
                <a:lnTo>
                  <a:pt x="943687" y="4319924"/>
                </a:lnTo>
                <a:cubicBezTo>
                  <a:pt x="943687" y="4319924"/>
                  <a:pt x="951099" y="4313417"/>
                  <a:pt x="953216" y="4309874"/>
                </a:cubicBezTo>
                <a:cubicBezTo>
                  <a:pt x="955239" y="4306331"/>
                  <a:pt x="998558" y="4188532"/>
                  <a:pt x="997980" y="4184471"/>
                </a:cubicBezTo>
                <a:cubicBezTo>
                  <a:pt x="997499" y="4180407"/>
                  <a:pt x="996632" y="4175036"/>
                  <a:pt x="996632" y="4175036"/>
                </a:cubicBezTo>
                <a:lnTo>
                  <a:pt x="1003563" y="4170954"/>
                </a:lnTo>
                <a:cubicBezTo>
                  <a:pt x="1003563" y="4170954"/>
                  <a:pt x="1010688" y="4157728"/>
                  <a:pt x="1013671" y="4153983"/>
                </a:cubicBezTo>
                <a:cubicBezTo>
                  <a:pt x="1016656" y="4150238"/>
                  <a:pt x="1027630" y="4136906"/>
                  <a:pt x="1030132" y="4131351"/>
                </a:cubicBezTo>
                <a:cubicBezTo>
                  <a:pt x="1032635" y="4125807"/>
                  <a:pt x="1050156" y="4078580"/>
                  <a:pt x="1053525" y="4073207"/>
                </a:cubicBezTo>
                <a:cubicBezTo>
                  <a:pt x="1056894" y="4067836"/>
                  <a:pt x="1065269" y="4053714"/>
                  <a:pt x="1074510" y="4046494"/>
                </a:cubicBezTo>
                <a:cubicBezTo>
                  <a:pt x="1083848" y="4039284"/>
                  <a:pt x="1092897" y="4032632"/>
                  <a:pt x="1096939" y="4025441"/>
                </a:cubicBezTo>
                <a:cubicBezTo>
                  <a:pt x="1101079" y="4018250"/>
                  <a:pt x="1114269" y="3995638"/>
                  <a:pt x="1119562" y="3982064"/>
                </a:cubicBezTo>
                <a:cubicBezTo>
                  <a:pt x="1124954" y="3968500"/>
                  <a:pt x="1139970" y="3902241"/>
                  <a:pt x="1139970" y="3902241"/>
                </a:cubicBezTo>
                <a:cubicBezTo>
                  <a:pt x="1139970" y="3902241"/>
                  <a:pt x="1129574" y="3908460"/>
                  <a:pt x="1124182" y="3909779"/>
                </a:cubicBezTo>
                <a:cubicBezTo>
                  <a:pt x="1118697" y="3911098"/>
                  <a:pt x="1104930" y="3911666"/>
                  <a:pt x="1104930" y="3911666"/>
                </a:cubicBezTo>
                <a:cubicBezTo>
                  <a:pt x="1104930" y="3911666"/>
                  <a:pt x="1100790" y="3924748"/>
                  <a:pt x="1094438" y="3932093"/>
                </a:cubicBezTo>
                <a:cubicBezTo>
                  <a:pt x="1087987" y="3939438"/>
                  <a:pt x="1078361" y="3945926"/>
                  <a:pt x="1078361" y="3945926"/>
                </a:cubicBezTo>
                <a:lnTo>
                  <a:pt x="1076531" y="3977039"/>
                </a:lnTo>
                <a:lnTo>
                  <a:pt x="1074318" y="3951577"/>
                </a:lnTo>
                <a:cubicBezTo>
                  <a:pt x="1074318" y="3951577"/>
                  <a:pt x="1071815" y="3948910"/>
                  <a:pt x="1066231" y="3952212"/>
                </a:cubicBezTo>
                <a:cubicBezTo>
                  <a:pt x="1060648" y="3955515"/>
                  <a:pt x="1044379" y="3969810"/>
                  <a:pt x="1044379" y="3969810"/>
                </a:cubicBezTo>
                <a:lnTo>
                  <a:pt x="1040433" y="3968866"/>
                </a:lnTo>
                <a:cubicBezTo>
                  <a:pt x="1040433" y="3968866"/>
                  <a:pt x="1054391" y="3952366"/>
                  <a:pt x="1060071" y="3949064"/>
                </a:cubicBezTo>
                <a:cubicBezTo>
                  <a:pt x="1065751" y="3945763"/>
                  <a:pt x="1075184" y="3943721"/>
                  <a:pt x="1075184" y="3943721"/>
                </a:cubicBezTo>
                <a:cubicBezTo>
                  <a:pt x="1075184" y="3943721"/>
                  <a:pt x="1083366" y="3936974"/>
                  <a:pt x="1086063" y="3933036"/>
                </a:cubicBezTo>
                <a:cubicBezTo>
                  <a:pt x="1088757" y="3929100"/>
                  <a:pt x="1099733" y="3910096"/>
                  <a:pt x="1099733" y="3910096"/>
                </a:cubicBezTo>
                <a:lnTo>
                  <a:pt x="1090010" y="3905697"/>
                </a:lnTo>
                <a:lnTo>
                  <a:pt x="1090779" y="3900354"/>
                </a:lnTo>
                <a:cubicBezTo>
                  <a:pt x="1090779" y="3900354"/>
                  <a:pt x="1103197" y="3904253"/>
                  <a:pt x="1109069" y="3904118"/>
                </a:cubicBezTo>
                <a:cubicBezTo>
                  <a:pt x="1114941" y="3903993"/>
                  <a:pt x="1139585" y="3897995"/>
                  <a:pt x="1139008" y="3891239"/>
                </a:cubicBezTo>
                <a:cubicBezTo>
                  <a:pt x="1138429" y="3884480"/>
                  <a:pt x="1109936" y="3885511"/>
                  <a:pt x="1104546" y="3888726"/>
                </a:cubicBezTo>
                <a:cubicBezTo>
                  <a:pt x="1099154" y="3891941"/>
                  <a:pt x="1088854" y="3892182"/>
                  <a:pt x="1088854" y="3892182"/>
                </a:cubicBezTo>
                <a:lnTo>
                  <a:pt x="1083463" y="3900037"/>
                </a:lnTo>
                <a:cubicBezTo>
                  <a:pt x="1083463" y="3900037"/>
                  <a:pt x="1068735" y="3899922"/>
                  <a:pt x="1064017" y="3904754"/>
                </a:cubicBezTo>
                <a:cubicBezTo>
                  <a:pt x="1059397" y="3909586"/>
                  <a:pt x="1037256" y="3919838"/>
                  <a:pt x="1037256" y="3919838"/>
                </a:cubicBezTo>
                <a:cubicBezTo>
                  <a:pt x="1037256" y="3919838"/>
                  <a:pt x="991625" y="3944761"/>
                  <a:pt x="966886" y="3957555"/>
                </a:cubicBezTo>
                <a:cubicBezTo>
                  <a:pt x="942050" y="3970349"/>
                  <a:pt x="864749" y="4001404"/>
                  <a:pt x="842320" y="4027953"/>
                </a:cubicBezTo>
                <a:cubicBezTo>
                  <a:pt x="819891" y="4054503"/>
                  <a:pt x="806509" y="4089246"/>
                  <a:pt x="796306" y="4107468"/>
                </a:cubicBezTo>
                <a:cubicBezTo>
                  <a:pt x="786101" y="4125691"/>
                  <a:pt x="753757" y="4156332"/>
                  <a:pt x="742398" y="4177559"/>
                </a:cubicBezTo>
                <a:cubicBezTo>
                  <a:pt x="731037" y="4198775"/>
                  <a:pt x="689355" y="4245473"/>
                  <a:pt x="663461" y="4285038"/>
                </a:cubicBezTo>
                <a:cubicBezTo>
                  <a:pt x="637469" y="4324611"/>
                  <a:pt x="598866" y="4351489"/>
                  <a:pt x="585871" y="4376817"/>
                </a:cubicBezTo>
                <a:cubicBezTo>
                  <a:pt x="572874" y="4402144"/>
                  <a:pt x="538894" y="4464505"/>
                  <a:pt x="538894" y="4464505"/>
                </a:cubicBezTo>
                <a:lnTo>
                  <a:pt x="523973" y="4607813"/>
                </a:lnTo>
                <a:cubicBezTo>
                  <a:pt x="523973" y="4607822"/>
                  <a:pt x="525512" y="4682332"/>
                  <a:pt x="529555" y="4703366"/>
                </a:cubicBezTo>
                <a:cubicBezTo>
                  <a:pt x="533599" y="4724389"/>
                  <a:pt x="538509" y="4760248"/>
                  <a:pt x="538509" y="4760248"/>
                </a:cubicBezTo>
                <a:cubicBezTo>
                  <a:pt x="538509" y="4760248"/>
                  <a:pt x="533985" y="4750978"/>
                  <a:pt x="528593" y="4760248"/>
                </a:cubicBezTo>
                <a:cubicBezTo>
                  <a:pt x="523106" y="4769519"/>
                  <a:pt x="515116" y="4791891"/>
                  <a:pt x="512517" y="4811163"/>
                </a:cubicBezTo>
                <a:cubicBezTo>
                  <a:pt x="509822" y="4830436"/>
                  <a:pt x="505875" y="4851998"/>
                  <a:pt x="501350" y="4865533"/>
                </a:cubicBezTo>
                <a:cubicBezTo>
                  <a:pt x="496923" y="4879077"/>
                  <a:pt x="480172" y="4898851"/>
                  <a:pt x="480172" y="4898851"/>
                </a:cubicBezTo>
                <a:cubicBezTo>
                  <a:pt x="480172" y="4898851"/>
                  <a:pt x="495382" y="4865437"/>
                  <a:pt x="496826" y="4856109"/>
                </a:cubicBezTo>
                <a:cubicBezTo>
                  <a:pt x="498270" y="4846771"/>
                  <a:pt x="499329" y="4828318"/>
                  <a:pt x="503950" y="4813993"/>
                </a:cubicBezTo>
                <a:cubicBezTo>
                  <a:pt x="508667" y="4799669"/>
                  <a:pt x="523011" y="4750189"/>
                  <a:pt x="523011" y="4750189"/>
                </a:cubicBezTo>
                <a:lnTo>
                  <a:pt x="516463" y="4642700"/>
                </a:lnTo>
                <a:lnTo>
                  <a:pt x="512517" y="4610643"/>
                </a:lnTo>
                <a:lnTo>
                  <a:pt x="481519" y="4663763"/>
                </a:lnTo>
                <a:lnTo>
                  <a:pt x="441859" y="4731022"/>
                </a:lnTo>
                <a:lnTo>
                  <a:pt x="437334" y="4724736"/>
                </a:lnTo>
                <a:lnTo>
                  <a:pt x="474396" y="4656534"/>
                </a:lnTo>
                <a:lnTo>
                  <a:pt x="509340" y="4593046"/>
                </a:lnTo>
                <a:cubicBezTo>
                  <a:pt x="509340" y="4593046"/>
                  <a:pt x="518583" y="4515524"/>
                  <a:pt x="513865" y="4506928"/>
                </a:cubicBezTo>
                <a:cubicBezTo>
                  <a:pt x="509244" y="4498331"/>
                  <a:pt x="427226" y="4551874"/>
                  <a:pt x="427226" y="4551874"/>
                </a:cubicBezTo>
                <a:cubicBezTo>
                  <a:pt x="427226" y="4551874"/>
                  <a:pt x="398540" y="4585691"/>
                  <a:pt x="386795" y="4596820"/>
                </a:cubicBezTo>
                <a:cubicBezTo>
                  <a:pt x="374955" y="4607938"/>
                  <a:pt x="310842" y="4669105"/>
                  <a:pt x="310842" y="4669105"/>
                </a:cubicBezTo>
                <a:lnTo>
                  <a:pt x="309783" y="4657158"/>
                </a:lnTo>
                <a:cubicBezTo>
                  <a:pt x="309783" y="4657158"/>
                  <a:pt x="349251" y="4616900"/>
                  <a:pt x="357820" y="4606244"/>
                </a:cubicBezTo>
                <a:cubicBezTo>
                  <a:pt x="366387" y="4595598"/>
                  <a:pt x="398443" y="4547475"/>
                  <a:pt x="398443" y="4547475"/>
                </a:cubicBezTo>
                <a:cubicBezTo>
                  <a:pt x="398443" y="4547475"/>
                  <a:pt x="413269" y="4527038"/>
                  <a:pt x="434543" y="4517614"/>
                </a:cubicBezTo>
                <a:cubicBezTo>
                  <a:pt x="455818" y="4508189"/>
                  <a:pt x="501159" y="4480214"/>
                  <a:pt x="501159" y="4480214"/>
                </a:cubicBezTo>
                <a:lnTo>
                  <a:pt x="522624" y="4456331"/>
                </a:lnTo>
                <a:lnTo>
                  <a:pt x="558917" y="4364562"/>
                </a:lnTo>
                <a:cubicBezTo>
                  <a:pt x="558917" y="4364562"/>
                  <a:pt x="544958" y="4361482"/>
                  <a:pt x="535717" y="4355446"/>
                </a:cubicBezTo>
                <a:cubicBezTo>
                  <a:pt x="526380" y="4349400"/>
                  <a:pt x="516080" y="4349468"/>
                  <a:pt x="516080" y="4349468"/>
                </a:cubicBezTo>
                <a:cubicBezTo>
                  <a:pt x="516080" y="4349468"/>
                  <a:pt x="506644" y="4365881"/>
                  <a:pt x="495093" y="4373361"/>
                </a:cubicBezTo>
                <a:cubicBezTo>
                  <a:pt x="483542" y="4380831"/>
                  <a:pt x="472664" y="4380899"/>
                  <a:pt x="472664" y="4380899"/>
                </a:cubicBezTo>
                <a:cubicBezTo>
                  <a:pt x="472664" y="4380899"/>
                  <a:pt x="464482" y="4419904"/>
                  <a:pt x="458801" y="4436530"/>
                </a:cubicBezTo>
                <a:cubicBezTo>
                  <a:pt x="453026" y="4453144"/>
                  <a:pt x="436757" y="4491218"/>
                  <a:pt x="436757" y="4491218"/>
                </a:cubicBezTo>
                <a:lnTo>
                  <a:pt x="428767" y="4496243"/>
                </a:lnTo>
                <a:cubicBezTo>
                  <a:pt x="428767" y="4496243"/>
                  <a:pt x="443013" y="4457794"/>
                  <a:pt x="448405" y="4442190"/>
                </a:cubicBezTo>
                <a:cubicBezTo>
                  <a:pt x="453892" y="4426576"/>
                  <a:pt x="463134" y="4383729"/>
                  <a:pt x="463134" y="4383729"/>
                </a:cubicBezTo>
                <a:cubicBezTo>
                  <a:pt x="463134" y="4383729"/>
                  <a:pt x="453218" y="4375122"/>
                  <a:pt x="445036" y="4377124"/>
                </a:cubicBezTo>
                <a:cubicBezTo>
                  <a:pt x="436949" y="4379136"/>
                  <a:pt x="409995" y="4388128"/>
                  <a:pt x="409995" y="4388128"/>
                </a:cubicBezTo>
                <a:lnTo>
                  <a:pt x="409995" y="4382467"/>
                </a:lnTo>
                <a:cubicBezTo>
                  <a:pt x="409995" y="4382467"/>
                  <a:pt x="436084" y="4370126"/>
                  <a:pt x="441088" y="4370531"/>
                </a:cubicBezTo>
                <a:cubicBezTo>
                  <a:pt x="446095" y="4370925"/>
                  <a:pt x="466888" y="4375247"/>
                  <a:pt x="466888" y="4375247"/>
                </a:cubicBezTo>
                <a:cubicBezTo>
                  <a:pt x="466888" y="4375247"/>
                  <a:pt x="476129" y="4369789"/>
                  <a:pt x="484696" y="4364245"/>
                </a:cubicBezTo>
                <a:cubicBezTo>
                  <a:pt x="493362" y="4358690"/>
                  <a:pt x="511554" y="4340043"/>
                  <a:pt x="511554" y="4340043"/>
                </a:cubicBezTo>
                <a:lnTo>
                  <a:pt x="485370" y="4314900"/>
                </a:lnTo>
                <a:lnTo>
                  <a:pt x="451197" y="4263359"/>
                </a:lnTo>
                <a:lnTo>
                  <a:pt x="454374" y="4250470"/>
                </a:lnTo>
                <a:lnTo>
                  <a:pt x="485178" y="4306418"/>
                </a:lnTo>
                <a:lnTo>
                  <a:pt x="517811" y="4334701"/>
                </a:lnTo>
                <a:cubicBezTo>
                  <a:pt x="517811" y="4334701"/>
                  <a:pt x="523106" y="4340901"/>
                  <a:pt x="531962" y="4340986"/>
                </a:cubicBezTo>
                <a:cubicBezTo>
                  <a:pt x="540722" y="4341074"/>
                  <a:pt x="567773" y="4341400"/>
                  <a:pt x="568832" y="4341930"/>
                </a:cubicBezTo>
                <a:cubicBezTo>
                  <a:pt x="569891" y="4342459"/>
                  <a:pt x="670007" y="4245251"/>
                  <a:pt x="701293" y="4200180"/>
                </a:cubicBezTo>
                <a:cubicBezTo>
                  <a:pt x="732578" y="4155120"/>
                  <a:pt x="747788" y="4106718"/>
                  <a:pt x="760399" y="4091123"/>
                </a:cubicBezTo>
                <a:cubicBezTo>
                  <a:pt x="773009" y="4075537"/>
                  <a:pt x="795632" y="4060164"/>
                  <a:pt x="807856" y="4045243"/>
                </a:cubicBezTo>
                <a:cubicBezTo>
                  <a:pt x="819986" y="4030322"/>
                  <a:pt x="835004" y="4005321"/>
                  <a:pt x="835004" y="4005321"/>
                </a:cubicBezTo>
                <a:cubicBezTo>
                  <a:pt x="835004" y="4005321"/>
                  <a:pt x="790819" y="4004253"/>
                  <a:pt x="766175" y="3996205"/>
                </a:cubicBezTo>
                <a:cubicBezTo>
                  <a:pt x="743167" y="3988716"/>
                  <a:pt x="703700" y="3964467"/>
                  <a:pt x="703700" y="3964467"/>
                </a:cubicBezTo>
                <a:cubicBezTo>
                  <a:pt x="703700" y="3964467"/>
                  <a:pt x="618697" y="3896359"/>
                  <a:pt x="607915" y="3895955"/>
                </a:cubicBezTo>
                <a:cubicBezTo>
                  <a:pt x="596653" y="3895532"/>
                  <a:pt x="570084" y="3908441"/>
                  <a:pt x="566233" y="3921408"/>
                </a:cubicBezTo>
                <a:cubicBezTo>
                  <a:pt x="562383" y="3934374"/>
                  <a:pt x="556511" y="3983325"/>
                  <a:pt x="556511" y="3983325"/>
                </a:cubicBezTo>
                <a:lnTo>
                  <a:pt x="553142" y="3985837"/>
                </a:lnTo>
                <a:lnTo>
                  <a:pt x="561515" y="3922977"/>
                </a:lnTo>
                <a:cubicBezTo>
                  <a:pt x="561515" y="3922977"/>
                  <a:pt x="553527" y="3916604"/>
                  <a:pt x="546979" y="3917325"/>
                </a:cubicBezTo>
                <a:cubicBezTo>
                  <a:pt x="540530" y="3918039"/>
                  <a:pt x="528593" y="3917634"/>
                  <a:pt x="528593" y="3917634"/>
                </a:cubicBezTo>
                <a:cubicBezTo>
                  <a:pt x="528593" y="3917634"/>
                  <a:pt x="518293" y="3931275"/>
                  <a:pt x="512709" y="3932728"/>
                </a:cubicBezTo>
                <a:cubicBezTo>
                  <a:pt x="507126" y="3934173"/>
                  <a:pt x="495863" y="3929580"/>
                  <a:pt x="495863" y="3929580"/>
                </a:cubicBezTo>
                <a:lnTo>
                  <a:pt x="497211" y="3923613"/>
                </a:lnTo>
                <a:cubicBezTo>
                  <a:pt x="497211" y="3923613"/>
                  <a:pt x="508570" y="3928580"/>
                  <a:pt x="510881" y="3928320"/>
                </a:cubicBezTo>
                <a:cubicBezTo>
                  <a:pt x="513288" y="3928069"/>
                  <a:pt x="525224" y="3916065"/>
                  <a:pt x="525224" y="3916065"/>
                </a:cubicBezTo>
                <a:lnTo>
                  <a:pt x="506549" y="3903184"/>
                </a:lnTo>
                <a:lnTo>
                  <a:pt x="508378" y="3898151"/>
                </a:lnTo>
                <a:lnTo>
                  <a:pt x="530519" y="3911039"/>
                </a:lnTo>
                <a:cubicBezTo>
                  <a:pt x="530519" y="3911039"/>
                  <a:pt x="538219" y="3908796"/>
                  <a:pt x="544188" y="3910404"/>
                </a:cubicBezTo>
                <a:cubicBezTo>
                  <a:pt x="550253" y="3912022"/>
                  <a:pt x="562286" y="3914496"/>
                  <a:pt x="562286" y="3914496"/>
                </a:cubicBezTo>
                <a:lnTo>
                  <a:pt x="545440" y="3895319"/>
                </a:lnTo>
                <a:lnTo>
                  <a:pt x="548232" y="3891556"/>
                </a:lnTo>
                <a:cubicBezTo>
                  <a:pt x="548232" y="3891546"/>
                  <a:pt x="556799" y="3898766"/>
                  <a:pt x="560457" y="3904437"/>
                </a:cubicBezTo>
                <a:cubicBezTo>
                  <a:pt x="564212" y="3910115"/>
                  <a:pt x="567002" y="3910722"/>
                  <a:pt x="567002" y="3910722"/>
                </a:cubicBezTo>
                <a:cubicBezTo>
                  <a:pt x="567002" y="3910722"/>
                  <a:pt x="577881" y="3899546"/>
                  <a:pt x="582694" y="3897207"/>
                </a:cubicBezTo>
                <a:cubicBezTo>
                  <a:pt x="587507" y="3894867"/>
                  <a:pt x="598192" y="3889669"/>
                  <a:pt x="598192" y="3889669"/>
                </a:cubicBezTo>
                <a:cubicBezTo>
                  <a:pt x="598192" y="3889669"/>
                  <a:pt x="577014" y="3870455"/>
                  <a:pt x="571432" y="3865469"/>
                </a:cubicBezTo>
                <a:cubicBezTo>
                  <a:pt x="565848" y="3860472"/>
                  <a:pt x="551024" y="3844097"/>
                  <a:pt x="551024" y="3844097"/>
                </a:cubicBezTo>
                <a:cubicBezTo>
                  <a:pt x="551024" y="3844097"/>
                  <a:pt x="523491" y="3835088"/>
                  <a:pt x="515501" y="3834981"/>
                </a:cubicBezTo>
                <a:cubicBezTo>
                  <a:pt x="507416" y="3834866"/>
                  <a:pt x="464482" y="3837811"/>
                  <a:pt x="464482" y="3837811"/>
                </a:cubicBezTo>
                <a:cubicBezTo>
                  <a:pt x="464482" y="3837811"/>
                  <a:pt x="445806" y="3828147"/>
                  <a:pt x="439356" y="3823034"/>
                </a:cubicBezTo>
                <a:cubicBezTo>
                  <a:pt x="432907" y="3817933"/>
                  <a:pt x="415098" y="3801347"/>
                  <a:pt x="415098" y="3801347"/>
                </a:cubicBezTo>
                <a:lnTo>
                  <a:pt x="378999" y="3804812"/>
                </a:lnTo>
                <a:cubicBezTo>
                  <a:pt x="378999" y="3804812"/>
                  <a:pt x="347424" y="3776471"/>
                  <a:pt x="335006" y="3769608"/>
                </a:cubicBezTo>
                <a:cubicBezTo>
                  <a:pt x="322586" y="3762744"/>
                  <a:pt x="278304" y="3744146"/>
                  <a:pt x="278304" y="3744146"/>
                </a:cubicBezTo>
                <a:lnTo>
                  <a:pt x="278690" y="3738804"/>
                </a:lnTo>
                <a:cubicBezTo>
                  <a:pt x="278690" y="3738804"/>
                  <a:pt x="327112" y="3756593"/>
                  <a:pt x="334812" y="3761434"/>
                </a:cubicBezTo>
                <a:cubicBezTo>
                  <a:pt x="342514" y="3766278"/>
                  <a:pt x="380441" y="3794126"/>
                  <a:pt x="380441" y="3794126"/>
                </a:cubicBezTo>
                <a:lnTo>
                  <a:pt x="415482" y="3794126"/>
                </a:lnTo>
                <a:lnTo>
                  <a:pt x="462364" y="3828069"/>
                </a:lnTo>
                <a:cubicBezTo>
                  <a:pt x="462364" y="3828069"/>
                  <a:pt x="500581" y="3824998"/>
                  <a:pt x="508570" y="3824604"/>
                </a:cubicBezTo>
                <a:cubicBezTo>
                  <a:pt x="516560" y="3824218"/>
                  <a:pt x="543996" y="3829946"/>
                  <a:pt x="543996" y="3829946"/>
                </a:cubicBezTo>
                <a:cubicBezTo>
                  <a:pt x="543996" y="3829946"/>
                  <a:pt x="539181" y="3796350"/>
                  <a:pt x="528593" y="3780611"/>
                </a:cubicBezTo>
                <a:cubicBezTo>
                  <a:pt x="523203" y="3772649"/>
                  <a:pt x="506357" y="3753340"/>
                  <a:pt x="489318" y="3738804"/>
                </a:cubicBezTo>
                <a:cubicBezTo>
                  <a:pt x="472567" y="3724604"/>
                  <a:pt x="455624" y="3715238"/>
                  <a:pt x="455624" y="3715238"/>
                </a:cubicBezTo>
                <a:lnTo>
                  <a:pt x="463518" y="3710838"/>
                </a:lnTo>
                <a:cubicBezTo>
                  <a:pt x="463518" y="3710838"/>
                  <a:pt x="489511" y="3729369"/>
                  <a:pt x="496249" y="3736608"/>
                </a:cubicBezTo>
                <a:cubicBezTo>
                  <a:pt x="502988" y="3743847"/>
                  <a:pt x="520796" y="3759866"/>
                  <a:pt x="520796" y="3759866"/>
                </a:cubicBezTo>
                <a:cubicBezTo>
                  <a:pt x="520796" y="3759866"/>
                  <a:pt x="520217" y="3722852"/>
                  <a:pt x="518101" y="3709578"/>
                </a:cubicBezTo>
                <a:cubicBezTo>
                  <a:pt x="514539" y="3687764"/>
                  <a:pt x="506934" y="3657720"/>
                  <a:pt x="506934" y="3657720"/>
                </a:cubicBezTo>
                <a:lnTo>
                  <a:pt x="512132" y="3656150"/>
                </a:lnTo>
                <a:cubicBezTo>
                  <a:pt x="512132" y="3656150"/>
                  <a:pt x="523203" y="3697948"/>
                  <a:pt x="523973" y="3713668"/>
                </a:cubicBezTo>
                <a:cubicBezTo>
                  <a:pt x="524839" y="3729379"/>
                  <a:pt x="528786" y="3767722"/>
                  <a:pt x="528786" y="3767722"/>
                </a:cubicBezTo>
                <a:cubicBezTo>
                  <a:pt x="528786" y="3767722"/>
                  <a:pt x="539181" y="3784509"/>
                  <a:pt x="543611" y="3801038"/>
                </a:cubicBezTo>
                <a:cubicBezTo>
                  <a:pt x="548039" y="3817557"/>
                  <a:pt x="555548" y="3835289"/>
                  <a:pt x="555548" y="3835289"/>
                </a:cubicBezTo>
                <a:cubicBezTo>
                  <a:pt x="555548" y="3835289"/>
                  <a:pt x="565078" y="3848872"/>
                  <a:pt x="577978" y="3861377"/>
                </a:cubicBezTo>
                <a:cubicBezTo>
                  <a:pt x="590781" y="3873824"/>
                  <a:pt x="606856" y="3885057"/>
                  <a:pt x="613692" y="3890612"/>
                </a:cubicBezTo>
                <a:cubicBezTo>
                  <a:pt x="626495" y="3901144"/>
                  <a:pt x="704854" y="3942153"/>
                  <a:pt x="704854" y="3942153"/>
                </a:cubicBezTo>
                <a:cubicBezTo>
                  <a:pt x="704854" y="3942153"/>
                  <a:pt x="754526" y="3971474"/>
                  <a:pt x="764345" y="3977039"/>
                </a:cubicBezTo>
                <a:cubicBezTo>
                  <a:pt x="774165" y="3982603"/>
                  <a:pt x="799868" y="4001952"/>
                  <a:pt x="829420" y="3992442"/>
                </a:cubicBezTo>
                <a:cubicBezTo>
                  <a:pt x="858974" y="3982930"/>
                  <a:pt x="941665" y="3929667"/>
                  <a:pt x="978150" y="3912609"/>
                </a:cubicBezTo>
                <a:cubicBezTo>
                  <a:pt x="1014633" y="3895551"/>
                  <a:pt x="1190413" y="3821465"/>
                  <a:pt x="1190413" y="3821465"/>
                </a:cubicBezTo>
                <a:lnTo>
                  <a:pt x="1173567" y="3786579"/>
                </a:lnTo>
                <a:lnTo>
                  <a:pt x="1103293" y="3760174"/>
                </a:lnTo>
                <a:cubicBezTo>
                  <a:pt x="1103293" y="3760183"/>
                  <a:pt x="1034945" y="3693896"/>
                  <a:pt x="1020602" y="3677204"/>
                </a:cubicBezTo>
                <a:cubicBezTo>
                  <a:pt x="1006258" y="3660521"/>
                  <a:pt x="904218" y="3576636"/>
                  <a:pt x="904218" y="3576636"/>
                </a:cubicBezTo>
                <a:lnTo>
                  <a:pt x="912497" y="3566894"/>
                </a:lnTo>
                <a:cubicBezTo>
                  <a:pt x="912497" y="3566894"/>
                  <a:pt x="996152" y="3631440"/>
                  <a:pt x="1006355" y="3642317"/>
                </a:cubicBezTo>
                <a:cubicBezTo>
                  <a:pt x="1016463" y="3653205"/>
                  <a:pt x="1050733" y="3695061"/>
                  <a:pt x="1059300" y="3703917"/>
                </a:cubicBezTo>
                <a:cubicBezTo>
                  <a:pt x="1067867" y="3712783"/>
                  <a:pt x="1110225" y="3746668"/>
                  <a:pt x="1110225" y="3746668"/>
                </a:cubicBezTo>
                <a:cubicBezTo>
                  <a:pt x="1110225" y="3746668"/>
                  <a:pt x="1159031" y="3764486"/>
                  <a:pt x="1168177" y="3768346"/>
                </a:cubicBezTo>
                <a:cubicBezTo>
                  <a:pt x="1177321" y="3772207"/>
                  <a:pt x="1219099" y="3816748"/>
                  <a:pt x="1219099" y="3816748"/>
                </a:cubicBezTo>
                <a:cubicBezTo>
                  <a:pt x="1219099" y="3816748"/>
                  <a:pt x="1247112" y="3821254"/>
                  <a:pt x="1274645" y="3808893"/>
                </a:cubicBezTo>
                <a:cubicBezTo>
                  <a:pt x="1302272" y="3796534"/>
                  <a:pt x="1314499" y="3792865"/>
                  <a:pt x="1314499" y="3792865"/>
                </a:cubicBezTo>
                <a:lnTo>
                  <a:pt x="1280805" y="3766460"/>
                </a:lnTo>
                <a:cubicBezTo>
                  <a:pt x="1280805" y="3766469"/>
                  <a:pt x="1238065" y="3594203"/>
                  <a:pt x="1219775" y="3578523"/>
                </a:cubicBezTo>
                <a:cubicBezTo>
                  <a:pt x="1201483" y="3562831"/>
                  <a:pt x="1159513" y="3554851"/>
                  <a:pt x="1137661" y="3528234"/>
                </a:cubicBezTo>
                <a:cubicBezTo>
                  <a:pt x="1115711" y="3501616"/>
                  <a:pt x="1063825" y="3422632"/>
                  <a:pt x="1063825" y="3422632"/>
                </a:cubicBezTo>
                <a:cubicBezTo>
                  <a:pt x="1063825" y="3422632"/>
                  <a:pt x="1055161" y="3396794"/>
                  <a:pt x="1050156" y="3377686"/>
                </a:cubicBezTo>
                <a:cubicBezTo>
                  <a:pt x="1045150" y="3358586"/>
                  <a:pt x="1059012" y="3330497"/>
                  <a:pt x="1048807" y="3311368"/>
                </a:cubicBezTo>
                <a:cubicBezTo>
                  <a:pt x="1038507" y="3292251"/>
                  <a:pt x="933580" y="3189747"/>
                  <a:pt x="933580" y="3189747"/>
                </a:cubicBezTo>
                <a:lnTo>
                  <a:pt x="851272" y="3175289"/>
                </a:lnTo>
                <a:lnTo>
                  <a:pt x="849059" y="3166173"/>
                </a:lnTo>
                <a:lnTo>
                  <a:pt x="897095" y="3172767"/>
                </a:lnTo>
                <a:lnTo>
                  <a:pt x="929536" y="3179688"/>
                </a:lnTo>
                <a:cubicBezTo>
                  <a:pt x="929536" y="3179688"/>
                  <a:pt x="922990" y="3156845"/>
                  <a:pt x="916733" y="3138198"/>
                </a:cubicBezTo>
                <a:cubicBezTo>
                  <a:pt x="910379" y="3119552"/>
                  <a:pt x="912113" y="3077225"/>
                  <a:pt x="912113" y="3077225"/>
                </a:cubicBezTo>
                <a:lnTo>
                  <a:pt x="918657" y="3076281"/>
                </a:lnTo>
                <a:cubicBezTo>
                  <a:pt x="918657" y="3076281"/>
                  <a:pt x="917985" y="3113188"/>
                  <a:pt x="920295" y="3125944"/>
                </a:cubicBezTo>
                <a:cubicBezTo>
                  <a:pt x="922605" y="3138698"/>
                  <a:pt x="935505" y="3176858"/>
                  <a:pt x="935505" y="3176858"/>
                </a:cubicBezTo>
                <a:lnTo>
                  <a:pt x="993648" y="3230284"/>
                </a:lnTo>
                <a:lnTo>
                  <a:pt x="1011650" y="3244426"/>
                </a:lnTo>
                <a:lnTo>
                  <a:pt x="1004911" y="3215200"/>
                </a:lnTo>
                <a:lnTo>
                  <a:pt x="1003948" y="3163968"/>
                </a:lnTo>
                <a:lnTo>
                  <a:pt x="997788" y="3131913"/>
                </a:lnTo>
                <a:lnTo>
                  <a:pt x="1001542" y="3130343"/>
                </a:lnTo>
                <a:lnTo>
                  <a:pt x="1009147" y="3163342"/>
                </a:lnTo>
                <a:lnTo>
                  <a:pt x="1010494" y="3214257"/>
                </a:lnTo>
                <a:lnTo>
                  <a:pt x="1015884" y="3244118"/>
                </a:lnTo>
                <a:lnTo>
                  <a:pt x="1037256" y="3274287"/>
                </a:lnTo>
                <a:lnTo>
                  <a:pt x="1049771" y="3246005"/>
                </a:lnTo>
                <a:lnTo>
                  <a:pt x="1053717" y="3229660"/>
                </a:lnTo>
                <a:lnTo>
                  <a:pt x="1043417" y="3193511"/>
                </a:lnTo>
                <a:lnTo>
                  <a:pt x="1047171" y="3164604"/>
                </a:lnTo>
                <a:lnTo>
                  <a:pt x="1053332" y="3167741"/>
                </a:lnTo>
                <a:lnTo>
                  <a:pt x="1049384" y="3193511"/>
                </a:lnTo>
                <a:cubicBezTo>
                  <a:pt x="1049384" y="3193511"/>
                  <a:pt x="1067867" y="3237485"/>
                  <a:pt x="1056510" y="3257316"/>
                </a:cubicBezTo>
                <a:cubicBezTo>
                  <a:pt x="1045150" y="3277147"/>
                  <a:pt x="1042646" y="3284972"/>
                  <a:pt x="1042646" y="3284972"/>
                </a:cubicBezTo>
                <a:lnTo>
                  <a:pt x="1055931" y="3295033"/>
                </a:lnTo>
                <a:cubicBezTo>
                  <a:pt x="1055931" y="3295033"/>
                  <a:pt x="1059494" y="3338054"/>
                  <a:pt x="1066040" y="3372034"/>
                </a:cubicBezTo>
                <a:cubicBezTo>
                  <a:pt x="1072585" y="3406006"/>
                  <a:pt x="1102717" y="3449345"/>
                  <a:pt x="1102717" y="3449345"/>
                </a:cubicBezTo>
                <a:lnTo>
                  <a:pt x="1095015" y="3407547"/>
                </a:lnTo>
                <a:lnTo>
                  <a:pt x="1098769" y="3399056"/>
                </a:lnTo>
                <a:lnTo>
                  <a:pt x="1090779" y="3362292"/>
                </a:lnTo>
                <a:lnTo>
                  <a:pt x="1094438" y="3359145"/>
                </a:lnTo>
                <a:lnTo>
                  <a:pt x="1104064" y="3400317"/>
                </a:lnTo>
                <a:lnTo>
                  <a:pt x="1100887" y="3411320"/>
                </a:lnTo>
                <a:lnTo>
                  <a:pt x="1108684" y="3451857"/>
                </a:lnTo>
                <a:cubicBezTo>
                  <a:pt x="1108684" y="3451857"/>
                  <a:pt x="1111957" y="3474143"/>
                  <a:pt x="1133233" y="3495860"/>
                </a:cubicBezTo>
                <a:cubicBezTo>
                  <a:pt x="1154603" y="3517578"/>
                  <a:pt x="1200424" y="3520840"/>
                  <a:pt x="1228245" y="3555891"/>
                </a:cubicBezTo>
                <a:cubicBezTo>
                  <a:pt x="1256066" y="3590941"/>
                  <a:pt x="1268002" y="3627396"/>
                  <a:pt x="1284559" y="3683182"/>
                </a:cubicBezTo>
                <a:cubicBezTo>
                  <a:pt x="1301117" y="3738967"/>
                  <a:pt x="1344244" y="3795156"/>
                  <a:pt x="1369657" y="3809519"/>
                </a:cubicBezTo>
                <a:cubicBezTo>
                  <a:pt x="1395072" y="3823882"/>
                  <a:pt x="1468232" y="3821091"/>
                  <a:pt x="1494225" y="3858864"/>
                </a:cubicBezTo>
                <a:cubicBezTo>
                  <a:pt x="1520120" y="3896638"/>
                  <a:pt x="1516655" y="3907737"/>
                  <a:pt x="1563631" y="3917952"/>
                </a:cubicBezTo>
                <a:cubicBezTo>
                  <a:pt x="1610608" y="3928166"/>
                  <a:pt x="1644686" y="3942123"/>
                  <a:pt x="1679824" y="3926443"/>
                </a:cubicBezTo>
                <a:cubicBezTo>
                  <a:pt x="1714960" y="3910751"/>
                  <a:pt x="1729784" y="3895955"/>
                  <a:pt x="1729784" y="3895955"/>
                </a:cubicBezTo>
                <a:cubicBezTo>
                  <a:pt x="1729784" y="3895955"/>
                  <a:pt x="1722083" y="3860481"/>
                  <a:pt x="1698112" y="3846917"/>
                </a:cubicBezTo>
                <a:cubicBezTo>
                  <a:pt x="1674143" y="3833364"/>
                  <a:pt x="1667501" y="3819223"/>
                  <a:pt x="1651327" y="3803550"/>
                </a:cubicBezTo>
                <a:cubicBezTo>
                  <a:pt x="1635060" y="3787879"/>
                  <a:pt x="1598575" y="3779331"/>
                  <a:pt x="1584039" y="3772438"/>
                </a:cubicBezTo>
                <a:cubicBezTo>
                  <a:pt x="1569503" y="3765545"/>
                  <a:pt x="1542549" y="3755852"/>
                  <a:pt x="1523200" y="3764890"/>
                </a:cubicBezTo>
                <a:cubicBezTo>
                  <a:pt x="1503755" y="3773939"/>
                  <a:pt x="1463612" y="3766932"/>
                  <a:pt x="1456778" y="3763004"/>
                </a:cubicBezTo>
                <a:cubicBezTo>
                  <a:pt x="1449847" y="3759077"/>
                  <a:pt x="1438680" y="3744782"/>
                  <a:pt x="1438680" y="3744782"/>
                </a:cubicBezTo>
                <a:lnTo>
                  <a:pt x="1440507" y="3741007"/>
                </a:lnTo>
                <a:cubicBezTo>
                  <a:pt x="1440507" y="3741007"/>
                  <a:pt x="1453312" y="3756257"/>
                  <a:pt x="1458509" y="3757978"/>
                </a:cubicBezTo>
                <a:cubicBezTo>
                  <a:pt x="1463709" y="3759702"/>
                  <a:pt x="1510204" y="3764621"/>
                  <a:pt x="1519156" y="3761753"/>
                </a:cubicBezTo>
                <a:cubicBezTo>
                  <a:pt x="1528207" y="3758874"/>
                  <a:pt x="1565941" y="3754735"/>
                  <a:pt x="1578938" y="3759240"/>
                </a:cubicBezTo>
                <a:cubicBezTo>
                  <a:pt x="1591837" y="3763736"/>
                  <a:pt x="1609936" y="3770888"/>
                  <a:pt x="1619562" y="3770552"/>
                </a:cubicBezTo>
                <a:cubicBezTo>
                  <a:pt x="1629188" y="3770214"/>
                  <a:pt x="1641413" y="3766758"/>
                  <a:pt x="1648921" y="3779032"/>
                </a:cubicBezTo>
                <a:cubicBezTo>
                  <a:pt x="1656431" y="3791315"/>
                  <a:pt x="1675876" y="3814862"/>
                  <a:pt x="1675876" y="3814862"/>
                </a:cubicBezTo>
                <a:lnTo>
                  <a:pt x="1674914" y="3790035"/>
                </a:lnTo>
                <a:cubicBezTo>
                  <a:pt x="1674914" y="3790035"/>
                  <a:pt x="1682999" y="3809846"/>
                  <a:pt x="1694358" y="3824296"/>
                </a:cubicBezTo>
                <a:cubicBezTo>
                  <a:pt x="1705622" y="3838735"/>
                  <a:pt x="1721409" y="3846841"/>
                  <a:pt x="1728051" y="3859808"/>
                </a:cubicBezTo>
                <a:cubicBezTo>
                  <a:pt x="1734694" y="3872774"/>
                  <a:pt x="1745861" y="3895638"/>
                  <a:pt x="1745861" y="3895638"/>
                </a:cubicBezTo>
                <a:cubicBezTo>
                  <a:pt x="1745861" y="3895638"/>
                  <a:pt x="1748941" y="3906399"/>
                  <a:pt x="1769926" y="3905380"/>
                </a:cubicBezTo>
                <a:cubicBezTo>
                  <a:pt x="1777820" y="3904995"/>
                  <a:pt x="1780997" y="3903763"/>
                  <a:pt x="1789757" y="3902550"/>
                </a:cubicBezTo>
                <a:cubicBezTo>
                  <a:pt x="1754428" y="3868124"/>
                  <a:pt x="1734115" y="3848920"/>
                  <a:pt x="1674914" y="3790035"/>
                </a:cubicBezTo>
                <a:cubicBezTo>
                  <a:pt x="1570177" y="3685944"/>
                  <a:pt x="1458029" y="3571871"/>
                  <a:pt x="1427609" y="3531690"/>
                </a:cubicBezTo>
                <a:cubicBezTo>
                  <a:pt x="1372160" y="3458479"/>
                  <a:pt x="1308048" y="3279351"/>
                  <a:pt x="1249905" y="3117145"/>
                </a:cubicBezTo>
                <a:cubicBezTo>
                  <a:pt x="1226032" y="3109791"/>
                  <a:pt x="1110995" y="3074653"/>
                  <a:pt x="1083463" y="3062458"/>
                </a:cubicBezTo>
                <a:cubicBezTo>
                  <a:pt x="1051887" y="3048460"/>
                  <a:pt x="991819" y="2963573"/>
                  <a:pt x="962458" y="2951194"/>
                </a:cubicBezTo>
                <a:cubicBezTo>
                  <a:pt x="933193" y="2938815"/>
                  <a:pt x="861477" y="2943108"/>
                  <a:pt x="819891" y="2998971"/>
                </a:cubicBezTo>
                <a:cubicBezTo>
                  <a:pt x="790530" y="3038468"/>
                  <a:pt x="728150" y="3122228"/>
                  <a:pt x="714962" y="3161456"/>
                </a:cubicBezTo>
                <a:cubicBezTo>
                  <a:pt x="708031" y="3182192"/>
                  <a:pt x="683869" y="3203957"/>
                  <a:pt x="670969" y="3232797"/>
                </a:cubicBezTo>
                <a:cubicBezTo>
                  <a:pt x="657974" y="3261841"/>
                  <a:pt x="652102" y="3289371"/>
                  <a:pt x="652102" y="3289371"/>
                </a:cubicBezTo>
                <a:lnTo>
                  <a:pt x="645169" y="3280891"/>
                </a:lnTo>
                <a:lnTo>
                  <a:pt x="656529" y="3247257"/>
                </a:lnTo>
                <a:cubicBezTo>
                  <a:pt x="656529" y="3247257"/>
                  <a:pt x="636313" y="3279341"/>
                  <a:pt x="623607" y="3309174"/>
                </a:cubicBezTo>
                <a:cubicBezTo>
                  <a:pt x="621295" y="3314507"/>
                  <a:pt x="620333" y="3318223"/>
                  <a:pt x="617830" y="3324885"/>
                </a:cubicBezTo>
                <a:cubicBezTo>
                  <a:pt x="618120" y="3327263"/>
                  <a:pt x="618312" y="3332277"/>
                  <a:pt x="618600" y="3334000"/>
                </a:cubicBezTo>
                <a:cubicBezTo>
                  <a:pt x="622740" y="3355035"/>
                  <a:pt x="627746" y="3391201"/>
                  <a:pt x="627746" y="3391201"/>
                </a:cubicBezTo>
                <a:cubicBezTo>
                  <a:pt x="627746" y="3391201"/>
                  <a:pt x="623030" y="3381930"/>
                  <a:pt x="617638" y="3391201"/>
                </a:cubicBezTo>
                <a:cubicBezTo>
                  <a:pt x="612151" y="3400470"/>
                  <a:pt x="604161" y="3422526"/>
                  <a:pt x="601563" y="3441806"/>
                </a:cubicBezTo>
                <a:cubicBezTo>
                  <a:pt x="598866" y="3461079"/>
                  <a:pt x="595112" y="3482634"/>
                  <a:pt x="590684" y="3496177"/>
                </a:cubicBezTo>
                <a:cubicBezTo>
                  <a:pt x="586160" y="3509713"/>
                  <a:pt x="569409" y="3529802"/>
                  <a:pt x="569409" y="3529802"/>
                </a:cubicBezTo>
                <a:cubicBezTo>
                  <a:pt x="569409" y="3529802"/>
                  <a:pt x="584427" y="3496399"/>
                  <a:pt x="585871" y="3487062"/>
                </a:cubicBezTo>
                <a:cubicBezTo>
                  <a:pt x="587314" y="3477724"/>
                  <a:pt x="588566" y="3459259"/>
                  <a:pt x="593187" y="3444945"/>
                </a:cubicBezTo>
                <a:cubicBezTo>
                  <a:pt x="597904" y="3430622"/>
                  <a:pt x="612248" y="3380823"/>
                  <a:pt x="612248" y="3380833"/>
                </a:cubicBezTo>
                <a:lnTo>
                  <a:pt x="610033" y="3346255"/>
                </a:lnTo>
                <a:cubicBezTo>
                  <a:pt x="602236" y="3368396"/>
                  <a:pt x="591840" y="3397179"/>
                  <a:pt x="591840" y="3397179"/>
                </a:cubicBezTo>
                <a:lnTo>
                  <a:pt x="590492" y="3395917"/>
                </a:lnTo>
                <a:cubicBezTo>
                  <a:pt x="590492" y="3395917"/>
                  <a:pt x="599348" y="3361600"/>
                  <a:pt x="609071" y="3330227"/>
                </a:cubicBezTo>
                <a:lnTo>
                  <a:pt x="605700" y="3273663"/>
                </a:lnTo>
                <a:lnTo>
                  <a:pt x="601755" y="3241605"/>
                </a:lnTo>
                <a:lnTo>
                  <a:pt x="570565" y="3294714"/>
                </a:lnTo>
                <a:lnTo>
                  <a:pt x="531193" y="3361975"/>
                </a:lnTo>
                <a:lnTo>
                  <a:pt x="526380" y="3355690"/>
                </a:lnTo>
                <a:lnTo>
                  <a:pt x="563633" y="3287485"/>
                </a:lnTo>
                <a:lnTo>
                  <a:pt x="598386" y="3223999"/>
                </a:lnTo>
                <a:cubicBezTo>
                  <a:pt x="598386" y="3223999"/>
                  <a:pt x="607818" y="3146487"/>
                  <a:pt x="603102" y="3137890"/>
                </a:cubicBezTo>
                <a:cubicBezTo>
                  <a:pt x="598481" y="3129284"/>
                  <a:pt x="516463" y="3182826"/>
                  <a:pt x="516463" y="3182826"/>
                </a:cubicBezTo>
                <a:cubicBezTo>
                  <a:pt x="516463" y="3182826"/>
                  <a:pt x="487777" y="3216644"/>
                  <a:pt x="476033" y="3227773"/>
                </a:cubicBezTo>
                <a:cubicBezTo>
                  <a:pt x="468524" y="3234828"/>
                  <a:pt x="447731" y="3254716"/>
                  <a:pt x="427805" y="3273663"/>
                </a:cubicBezTo>
                <a:cubicBezTo>
                  <a:pt x="441666" y="3299373"/>
                  <a:pt x="461978" y="3330545"/>
                  <a:pt x="461978" y="3330545"/>
                </a:cubicBezTo>
                <a:lnTo>
                  <a:pt x="461305" y="3336513"/>
                </a:lnTo>
                <a:cubicBezTo>
                  <a:pt x="461305" y="3336513"/>
                  <a:pt x="437334" y="3302040"/>
                  <a:pt x="423664" y="3278062"/>
                </a:cubicBezTo>
                <a:cubicBezTo>
                  <a:pt x="423569" y="3277906"/>
                  <a:pt x="423569" y="3277897"/>
                  <a:pt x="423472" y="3277743"/>
                </a:cubicBezTo>
                <a:cubicBezTo>
                  <a:pt x="415289" y="3285542"/>
                  <a:pt x="402390" y="3297756"/>
                  <a:pt x="401620" y="3298489"/>
                </a:cubicBezTo>
                <a:lnTo>
                  <a:pt x="396325" y="3360406"/>
                </a:lnTo>
                <a:lnTo>
                  <a:pt x="392090" y="3355690"/>
                </a:lnTo>
                <a:cubicBezTo>
                  <a:pt x="392090" y="3355690"/>
                  <a:pt x="401525" y="3251472"/>
                  <a:pt x="400849" y="3230284"/>
                </a:cubicBezTo>
                <a:cubicBezTo>
                  <a:pt x="400176" y="3209867"/>
                  <a:pt x="398346" y="3159049"/>
                  <a:pt x="396325" y="3159569"/>
                </a:cubicBezTo>
                <a:cubicBezTo>
                  <a:pt x="382561" y="3162957"/>
                  <a:pt x="345497" y="3231854"/>
                  <a:pt x="345497" y="3231854"/>
                </a:cubicBezTo>
                <a:cubicBezTo>
                  <a:pt x="345497" y="3231854"/>
                  <a:pt x="329902" y="3255670"/>
                  <a:pt x="320950" y="3292520"/>
                </a:cubicBezTo>
                <a:cubicBezTo>
                  <a:pt x="311901" y="3329360"/>
                  <a:pt x="312671" y="3367674"/>
                  <a:pt x="309398" y="3379265"/>
                </a:cubicBezTo>
                <a:cubicBezTo>
                  <a:pt x="304875" y="3395484"/>
                  <a:pt x="254047" y="3498373"/>
                  <a:pt x="254047" y="3498373"/>
                </a:cubicBezTo>
                <a:lnTo>
                  <a:pt x="173184" y="3667779"/>
                </a:lnTo>
                <a:lnTo>
                  <a:pt x="251159" y="3495234"/>
                </a:lnTo>
                <a:lnTo>
                  <a:pt x="304488" y="3377377"/>
                </a:lnTo>
                <a:lnTo>
                  <a:pt x="315945" y="3291260"/>
                </a:lnTo>
                <a:cubicBezTo>
                  <a:pt x="315945" y="3291260"/>
                  <a:pt x="337894" y="3236726"/>
                  <a:pt x="335583" y="3233433"/>
                </a:cubicBezTo>
                <a:cubicBezTo>
                  <a:pt x="333368" y="3230208"/>
                  <a:pt x="274359" y="3248267"/>
                  <a:pt x="271375" y="3252600"/>
                </a:cubicBezTo>
                <a:cubicBezTo>
                  <a:pt x="267813" y="3257798"/>
                  <a:pt x="212075" y="3354120"/>
                  <a:pt x="212075" y="3354120"/>
                </a:cubicBezTo>
                <a:lnTo>
                  <a:pt x="208898" y="3350664"/>
                </a:lnTo>
                <a:cubicBezTo>
                  <a:pt x="208898" y="3350664"/>
                  <a:pt x="267139" y="3253437"/>
                  <a:pt x="265983" y="3250404"/>
                </a:cubicBezTo>
                <a:cubicBezTo>
                  <a:pt x="265213" y="3248508"/>
                  <a:pt x="248175" y="3242038"/>
                  <a:pt x="231521" y="3240026"/>
                </a:cubicBezTo>
                <a:cubicBezTo>
                  <a:pt x="215444" y="3238092"/>
                  <a:pt x="199946" y="3240662"/>
                  <a:pt x="199946" y="3240662"/>
                </a:cubicBezTo>
                <a:cubicBezTo>
                  <a:pt x="199946" y="3240662"/>
                  <a:pt x="182040" y="3255969"/>
                  <a:pt x="167986" y="3267058"/>
                </a:cubicBezTo>
                <a:cubicBezTo>
                  <a:pt x="159515" y="3273788"/>
                  <a:pt x="142476" y="3279948"/>
                  <a:pt x="142476" y="3279948"/>
                </a:cubicBezTo>
                <a:lnTo>
                  <a:pt x="123222" y="3303831"/>
                </a:lnTo>
                <a:lnTo>
                  <a:pt x="121202" y="3301319"/>
                </a:lnTo>
                <a:lnTo>
                  <a:pt x="140069" y="3274287"/>
                </a:lnTo>
                <a:cubicBezTo>
                  <a:pt x="140069" y="3274287"/>
                  <a:pt x="153740" y="3270138"/>
                  <a:pt x="166446" y="3260455"/>
                </a:cubicBezTo>
                <a:cubicBezTo>
                  <a:pt x="179056" y="3250780"/>
                  <a:pt x="190994" y="3239411"/>
                  <a:pt x="192053" y="3234059"/>
                </a:cubicBezTo>
                <a:cubicBezTo>
                  <a:pt x="193112" y="3227792"/>
                  <a:pt x="185313" y="3227773"/>
                  <a:pt x="185313" y="3227773"/>
                </a:cubicBezTo>
                <a:lnTo>
                  <a:pt x="184833" y="3224625"/>
                </a:lnTo>
                <a:lnTo>
                  <a:pt x="201293" y="3225568"/>
                </a:lnTo>
                <a:cubicBezTo>
                  <a:pt x="201293" y="3225568"/>
                  <a:pt x="250485" y="3229814"/>
                  <a:pt x="267139" y="3235319"/>
                </a:cubicBezTo>
                <a:cubicBezTo>
                  <a:pt x="288413" y="3228899"/>
                  <a:pt x="305163" y="3223393"/>
                  <a:pt x="341745" y="3216769"/>
                </a:cubicBezTo>
                <a:cubicBezTo>
                  <a:pt x="344247" y="3216318"/>
                  <a:pt x="356279" y="3202676"/>
                  <a:pt x="368120" y="3183144"/>
                </a:cubicBezTo>
                <a:cubicBezTo>
                  <a:pt x="376784" y="3168916"/>
                  <a:pt x="385545" y="3151936"/>
                  <a:pt x="393341" y="3135686"/>
                </a:cubicBezTo>
                <a:cubicBezTo>
                  <a:pt x="407010" y="3106940"/>
                  <a:pt x="417215" y="3080825"/>
                  <a:pt x="416156" y="3077542"/>
                </a:cubicBezTo>
                <a:cubicBezTo>
                  <a:pt x="413172" y="3068368"/>
                  <a:pt x="349637" y="3072863"/>
                  <a:pt x="304875" y="3069686"/>
                </a:cubicBezTo>
                <a:cubicBezTo>
                  <a:pt x="276860" y="3067703"/>
                  <a:pt x="250485" y="3059396"/>
                  <a:pt x="233446" y="3056489"/>
                </a:cubicBezTo>
                <a:cubicBezTo>
                  <a:pt x="223049" y="3054699"/>
                  <a:pt x="215444" y="3057115"/>
                  <a:pt x="215444" y="3057115"/>
                </a:cubicBezTo>
                <a:cubicBezTo>
                  <a:pt x="215444" y="3057115"/>
                  <a:pt x="186566" y="3021920"/>
                  <a:pt x="170971" y="3009030"/>
                </a:cubicBezTo>
                <a:cubicBezTo>
                  <a:pt x="166349" y="3005160"/>
                  <a:pt x="147097" y="2989575"/>
                  <a:pt x="138433" y="2985773"/>
                </a:cubicBezTo>
                <a:cubicBezTo>
                  <a:pt x="118314" y="2976897"/>
                  <a:pt x="98579" y="2981374"/>
                  <a:pt x="98579" y="2981374"/>
                </a:cubicBezTo>
                <a:cubicBezTo>
                  <a:pt x="98579" y="2981374"/>
                  <a:pt x="119083" y="2963507"/>
                  <a:pt x="139684" y="2972565"/>
                </a:cubicBezTo>
                <a:cubicBezTo>
                  <a:pt x="176361" y="2988699"/>
                  <a:pt x="213520" y="3034925"/>
                  <a:pt x="225552" y="3036369"/>
                </a:cubicBezTo>
                <a:cubicBezTo>
                  <a:pt x="311614" y="3046669"/>
                  <a:pt x="413654" y="3046603"/>
                  <a:pt x="441474" y="3048941"/>
                </a:cubicBezTo>
                <a:cubicBezTo>
                  <a:pt x="460728" y="3050558"/>
                  <a:pt x="506260" y="3047324"/>
                  <a:pt x="544476" y="3045168"/>
                </a:cubicBezTo>
                <a:cubicBezTo>
                  <a:pt x="547653" y="3031603"/>
                  <a:pt x="552179" y="3014373"/>
                  <a:pt x="552179" y="3014373"/>
                </a:cubicBezTo>
                <a:cubicBezTo>
                  <a:pt x="552179" y="3014373"/>
                  <a:pt x="542263" y="3005758"/>
                  <a:pt x="534081" y="3007770"/>
                </a:cubicBezTo>
                <a:cubicBezTo>
                  <a:pt x="525994" y="3009781"/>
                  <a:pt x="499041" y="3018772"/>
                  <a:pt x="499041" y="3018772"/>
                </a:cubicBezTo>
                <a:lnTo>
                  <a:pt x="499232" y="3013112"/>
                </a:lnTo>
                <a:cubicBezTo>
                  <a:pt x="499232" y="3013112"/>
                  <a:pt x="525417" y="3001079"/>
                  <a:pt x="530327" y="3001484"/>
                </a:cubicBezTo>
                <a:cubicBezTo>
                  <a:pt x="535332" y="3001887"/>
                  <a:pt x="556125" y="3006200"/>
                  <a:pt x="556125" y="3006200"/>
                </a:cubicBezTo>
                <a:cubicBezTo>
                  <a:pt x="556125" y="3006200"/>
                  <a:pt x="565174" y="3000751"/>
                  <a:pt x="573742" y="2995196"/>
                </a:cubicBezTo>
                <a:cubicBezTo>
                  <a:pt x="582020" y="2989932"/>
                  <a:pt x="597422" y="2973710"/>
                  <a:pt x="599156" y="2971939"/>
                </a:cubicBezTo>
                <a:cubicBezTo>
                  <a:pt x="591743" y="2965306"/>
                  <a:pt x="584330" y="2957595"/>
                  <a:pt x="576533" y="2948056"/>
                </a:cubicBezTo>
                <a:lnTo>
                  <a:pt x="574415" y="2945851"/>
                </a:lnTo>
                <a:lnTo>
                  <a:pt x="572587" y="2943021"/>
                </a:lnTo>
                <a:cubicBezTo>
                  <a:pt x="553911" y="2919360"/>
                  <a:pt x="535524" y="2892810"/>
                  <a:pt x="522049" y="2879854"/>
                </a:cubicBezTo>
                <a:cubicBezTo>
                  <a:pt x="501254" y="2859820"/>
                  <a:pt x="407492" y="2795784"/>
                  <a:pt x="383812" y="2788392"/>
                </a:cubicBezTo>
                <a:cubicBezTo>
                  <a:pt x="345306" y="2776407"/>
                  <a:pt x="340588" y="2779949"/>
                  <a:pt x="320373" y="2790279"/>
                </a:cubicBezTo>
                <a:cubicBezTo>
                  <a:pt x="307185" y="2796988"/>
                  <a:pt x="286391" y="2824712"/>
                  <a:pt x="280904" y="2833963"/>
                </a:cubicBezTo>
                <a:cubicBezTo>
                  <a:pt x="269352" y="2853245"/>
                  <a:pt x="257608" y="2872247"/>
                  <a:pt x="252314" y="2897141"/>
                </a:cubicBezTo>
                <a:cubicBezTo>
                  <a:pt x="248175" y="2916635"/>
                  <a:pt x="255587" y="2952995"/>
                  <a:pt x="256646" y="2979168"/>
                </a:cubicBezTo>
                <a:cubicBezTo>
                  <a:pt x="257416" y="2997440"/>
                  <a:pt x="243939" y="3025367"/>
                  <a:pt x="243939" y="3025367"/>
                </a:cubicBezTo>
                <a:cubicBezTo>
                  <a:pt x="243939" y="3025367"/>
                  <a:pt x="253757" y="2997449"/>
                  <a:pt x="249137" y="2966597"/>
                </a:cubicBezTo>
                <a:cubicBezTo>
                  <a:pt x="243939" y="2931913"/>
                  <a:pt x="242880" y="2916838"/>
                  <a:pt x="245575" y="2896825"/>
                </a:cubicBezTo>
                <a:cubicBezTo>
                  <a:pt x="248367" y="2876050"/>
                  <a:pt x="276091" y="2820082"/>
                  <a:pt x="274359" y="2816684"/>
                </a:cubicBezTo>
                <a:cubicBezTo>
                  <a:pt x="272241" y="2812660"/>
                  <a:pt x="233734" y="2833646"/>
                  <a:pt x="216792" y="2838998"/>
                </a:cubicBezTo>
                <a:cubicBezTo>
                  <a:pt x="199849" y="2844340"/>
                  <a:pt x="162018" y="2848413"/>
                  <a:pt x="126207" y="2856278"/>
                </a:cubicBezTo>
                <a:cubicBezTo>
                  <a:pt x="120238" y="2857586"/>
                  <a:pt x="99830" y="2904264"/>
                  <a:pt x="79519" y="2929516"/>
                </a:cubicBezTo>
                <a:cubicBezTo>
                  <a:pt x="60940" y="2952628"/>
                  <a:pt x="28701" y="2971083"/>
                  <a:pt x="18477" y="2964403"/>
                </a:cubicBezTo>
                <a:cubicBezTo>
                  <a:pt x="12808" y="2960696"/>
                  <a:pt x="53719" y="2955853"/>
                  <a:pt x="75380" y="2925107"/>
                </a:cubicBezTo>
                <a:cubicBezTo>
                  <a:pt x="95594" y="2896477"/>
                  <a:pt x="114463" y="2861446"/>
                  <a:pt x="111671" y="2854401"/>
                </a:cubicBezTo>
                <a:cubicBezTo>
                  <a:pt x="108686" y="2846718"/>
                  <a:pt x="63250" y="2852995"/>
                  <a:pt x="40088" y="2844966"/>
                </a:cubicBezTo>
                <a:cubicBezTo>
                  <a:pt x="35670" y="2843435"/>
                  <a:pt x="23503" y="2830083"/>
                  <a:pt x="18477" y="2822653"/>
                </a:cubicBezTo>
                <a:cubicBezTo>
                  <a:pt x="14964" y="2817464"/>
                  <a:pt x="5953" y="2817675"/>
                  <a:pt x="1814" y="2816684"/>
                </a:cubicBezTo>
                <a:cubicBezTo>
                  <a:pt x="-7293" y="2814498"/>
                  <a:pt x="20855" y="2814798"/>
                  <a:pt x="20855" y="2814798"/>
                </a:cubicBezTo>
                <a:cubicBezTo>
                  <a:pt x="20855" y="2814798"/>
                  <a:pt x="32878" y="2839556"/>
                  <a:pt x="45046" y="2840248"/>
                </a:cubicBezTo>
                <a:cubicBezTo>
                  <a:pt x="51986" y="2840643"/>
                  <a:pt x="95594" y="2838073"/>
                  <a:pt x="135256" y="2837428"/>
                </a:cubicBezTo>
                <a:cubicBezTo>
                  <a:pt x="165099" y="2836939"/>
                  <a:pt x="191762" y="2833847"/>
                  <a:pt x="197346" y="2833338"/>
                </a:cubicBezTo>
                <a:cubicBezTo>
                  <a:pt x="212461" y="2831970"/>
                  <a:pt x="232579" y="2827407"/>
                  <a:pt x="231906" y="2819821"/>
                </a:cubicBezTo>
                <a:cubicBezTo>
                  <a:pt x="231233" y="2812247"/>
                  <a:pt x="219295" y="2811842"/>
                  <a:pt x="210054" y="2805680"/>
                </a:cubicBezTo>
                <a:cubicBezTo>
                  <a:pt x="200620" y="2799394"/>
                  <a:pt x="174436" y="2763892"/>
                  <a:pt x="164038" y="2756027"/>
                </a:cubicBezTo>
                <a:cubicBezTo>
                  <a:pt x="147769" y="2743695"/>
                  <a:pt x="135737" y="2737679"/>
                  <a:pt x="125533" y="2736225"/>
                </a:cubicBezTo>
                <a:cubicBezTo>
                  <a:pt x="117447" y="2735071"/>
                  <a:pt x="96847" y="2738681"/>
                  <a:pt x="79134" y="2743763"/>
                </a:cubicBezTo>
                <a:cubicBezTo>
                  <a:pt x="57475" y="2750011"/>
                  <a:pt x="37114" y="2758848"/>
                  <a:pt x="37114" y="2758848"/>
                </a:cubicBezTo>
                <a:cubicBezTo>
                  <a:pt x="37114" y="2758857"/>
                  <a:pt x="40502" y="2743725"/>
                  <a:pt x="54395" y="2737168"/>
                </a:cubicBezTo>
                <a:cubicBezTo>
                  <a:pt x="68257" y="2730604"/>
                  <a:pt x="114366" y="2730767"/>
                  <a:pt x="115040" y="2724597"/>
                </a:cubicBezTo>
                <a:cubicBezTo>
                  <a:pt x="115811" y="2718417"/>
                  <a:pt x="78748" y="2679333"/>
                  <a:pt x="78748" y="2679333"/>
                </a:cubicBezTo>
                <a:lnTo>
                  <a:pt x="85871" y="2671795"/>
                </a:lnTo>
                <a:cubicBezTo>
                  <a:pt x="85871" y="2671795"/>
                  <a:pt x="92225" y="2685033"/>
                  <a:pt x="101563" y="2695997"/>
                </a:cubicBezTo>
                <a:cubicBezTo>
                  <a:pt x="112730" y="2709127"/>
                  <a:pt x="127555" y="2720544"/>
                  <a:pt x="132464" y="2723027"/>
                </a:cubicBezTo>
                <a:cubicBezTo>
                  <a:pt x="141610" y="2727561"/>
                  <a:pt x="164038" y="2741789"/>
                  <a:pt x="179538" y="2754765"/>
                </a:cubicBezTo>
                <a:cubicBezTo>
                  <a:pt x="190800" y="2764240"/>
                  <a:pt x="198308" y="2786130"/>
                  <a:pt x="219969" y="2794678"/>
                </a:cubicBezTo>
                <a:cubicBezTo>
                  <a:pt x="237297" y="2801532"/>
                  <a:pt x="268486" y="2796286"/>
                  <a:pt x="288606" y="2786515"/>
                </a:cubicBezTo>
                <a:cubicBezTo>
                  <a:pt x="308725" y="2776733"/>
                  <a:pt x="359168" y="2752254"/>
                  <a:pt x="359168" y="2752254"/>
                </a:cubicBezTo>
                <a:lnTo>
                  <a:pt x="402679" y="2769852"/>
                </a:lnTo>
                <a:cubicBezTo>
                  <a:pt x="402679" y="2769852"/>
                  <a:pt x="382271" y="2756644"/>
                  <a:pt x="357435" y="2729622"/>
                </a:cubicBezTo>
                <a:cubicBezTo>
                  <a:pt x="332502" y="2702600"/>
                  <a:pt x="299098" y="2656075"/>
                  <a:pt x="299098" y="2656075"/>
                </a:cubicBezTo>
                <a:lnTo>
                  <a:pt x="316330" y="2646026"/>
                </a:lnTo>
                <a:cubicBezTo>
                  <a:pt x="316330" y="2646026"/>
                  <a:pt x="338374" y="2683589"/>
                  <a:pt x="354837" y="2699770"/>
                </a:cubicBezTo>
                <a:cubicBezTo>
                  <a:pt x="371297" y="2715942"/>
                  <a:pt x="420392" y="2772748"/>
                  <a:pt x="447057" y="2788709"/>
                </a:cubicBezTo>
                <a:cubicBezTo>
                  <a:pt x="492783" y="2816058"/>
                  <a:pt x="540337" y="2864181"/>
                  <a:pt x="566811" y="2884877"/>
                </a:cubicBezTo>
                <a:cubicBezTo>
                  <a:pt x="582791" y="2897373"/>
                  <a:pt x="587123" y="2938680"/>
                  <a:pt x="637084" y="2954968"/>
                </a:cubicBezTo>
                <a:cubicBezTo>
                  <a:pt x="646421" y="2958020"/>
                  <a:pt x="657395" y="2960186"/>
                  <a:pt x="668756" y="2961881"/>
                </a:cubicBezTo>
                <a:cubicBezTo>
                  <a:pt x="685985" y="2946255"/>
                  <a:pt x="762132" y="2871727"/>
                  <a:pt x="790337" y="2831143"/>
                </a:cubicBezTo>
                <a:cubicBezTo>
                  <a:pt x="793996" y="2825935"/>
                  <a:pt x="796689" y="2820670"/>
                  <a:pt x="799868" y="2815422"/>
                </a:cubicBezTo>
                <a:cubicBezTo>
                  <a:pt x="796306" y="2812420"/>
                  <a:pt x="796209" y="2811822"/>
                  <a:pt x="792166" y="2808829"/>
                </a:cubicBezTo>
                <a:cubicBezTo>
                  <a:pt x="778304" y="2798480"/>
                  <a:pt x="762227" y="2791539"/>
                  <a:pt x="762227" y="2791539"/>
                </a:cubicBezTo>
                <a:cubicBezTo>
                  <a:pt x="762227" y="2791539"/>
                  <a:pt x="777437" y="2794581"/>
                  <a:pt x="792166" y="2802850"/>
                </a:cubicBezTo>
                <a:cubicBezTo>
                  <a:pt x="797461" y="2805874"/>
                  <a:pt x="798133" y="2807172"/>
                  <a:pt x="802658" y="2810706"/>
                </a:cubicBezTo>
                <a:cubicBezTo>
                  <a:pt x="825474" y="2772171"/>
                  <a:pt x="838950" y="2735022"/>
                  <a:pt x="849636" y="2721767"/>
                </a:cubicBezTo>
                <a:cubicBezTo>
                  <a:pt x="862246" y="2706181"/>
                  <a:pt x="884675" y="2691116"/>
                  <a:pt x="896902" y="2676195"/>
                </a:cubicBezTo>
                <a:cubicBezTo>
                  <a:pt x="898346" y="2674337"/>
                  <a:pt x="898634" y="2673278"/>
                  <a:pt x="900270" y="2671171"/>
                </a:cubicBezTo>
                <a:cubicBezTo>
                  <a:pt x="893821" y="2653871"/>
                  <a:pt x="890067" y="2643504"/>
                  <a:pt x="885928" y="2632511"/>
                </a:cubicBezTo>
                <a:cubicBezTo>
                  <a:pt x="875243" y="2631201"/>
                  <a:pt x="863884" y="2629998"/>
                  <a:pt x="855220" y="2627168"/>
                </a:cubicBezTo>
                <a:cubicBezTo>
                  <a:pt x="832212" y="2619668"/>
                  <a:pt x="792937" y="2595101"/>
                  <a:pt x="792937" y="2595111"/>
                </a:cubicBezTo>
                <a:cubicBezTo>
                  <a:pt x="792937" y="2595111"/>
                  <a:pt x="707742" y="2527312"/>
                  <a:pt x="696960" y="2526908"/>
                </a:cubicBezTo>
                <a:cubicBezTo>
                  <a:pt x="685698" y="2526485"/>
                  <a:pt x="659321" y="2539085"/>
                  <a:pt x="655471" y="2552051"/>
                </a:cubicBezTo>
                <a:cubicBezTo>
                  <a:pt x="651620" y="2565020"/>
                  <a:pt x="645748" y="2614278"/>
                  <a:pt x="645748" y="2614278"/>
                </a:cubicBezTo>
                <a:lnTo>
                  <a:pt x="642185" y="2616790"/>
                </a:lnTo>
                <a:lnTo>
                  <a:pt x="650561" y="2553938"/>
                </a:lnTo>
                <a:cubicBezTo>
                  <a:pt x="650561" y="2553938"/>
                  <a:pt x="642571" y="2547248"/>
                  <a:pt x="636025" y="2547962"/>
                </a:cubicBezTo>
                <a:cubicBezTo>
                  <a:pt x="629574" y="2548683"/>
                  <a:pt x="617638" y="2548278"/>
                  <a:pt x="617638" y="2548278"/>
                </a:cubicBezTo>
                <a:cubicBezTo>
                  <a:pt x="617638" y="2548278"/>
                  <a:pt x="607531" y="2562228"/>
                  <a:pt x="601946" y="2563680"/>
                </a:cubicBezTo>
                <a:cubicBezTo>
                  <a:pt x="596364" y="2565124"/>
                  <a:pt x="584907" y="2560225"/>
                  <a:pt x="584907" y="2560225"/>
                </a:cubicBezTo>
                <a:lnTo>
                  <a:pt x="586256" y="2554247"/>
                </a:lnTo>
                <a:cubicBezTo>
                  <a:pt x="586256" y="2554247"/>
                  <a:pt x="597809" y="2559214"/>
                  <a:pt x="600118" y="2558964"/>
                </a:cubicBezTo>
                <a:cubicBezTo>
                  <a:pt x="602525" y="2558713"/>
                  <a:pt x="614461" y="2546709"/>
                  <a:pt x="614461" y="2546709"/>
                </a:cubicBezTo>
                <a:lnTo>
                  <a:pt x="595786" y="2533820"/>
                </a:lnTo>
                <a:lnTo>
                  <a:pt x="597615" y="2529102"/>
                </a:lnTo>
                <a:lnTo>
                  <a:pt x="619564" y="2541675"/>
                </a:lnTo>
                <a:cubicBezTo>
                  <a:pt x="619564" y="2541675"/>
                  <a:pt x="627264" y="2539442"/>
                  <a:pt x="633330" y="2541049"/>
                </a:cubicBezTo>
                <a:cubicBezTo>
                  <a:pt x="639297" y="2542657"/>
                  <a:pt x="651331" y="2545449"/>
                  <a:pt x="651331" y="2545449"/>
                </a:cubicBezTo>
                <a:lnTo>
                  <a:pt x="634677" y="2525965"/>
                </a:lnTo>
                <a:lnTo>
                  <a:pt x="637469" y="2522509"/>
                </a:lnTo>
                <a:cubicBezTo>
                  <a:pt x="637469" y="2522509"/>
                  <a:pt x="646036" y="2529400"/>
                  <a:pt x="649792" y="2535080"/>
                </a:cubicBezTo>
                <a:cubicBezTo>
                  <a:pt x="653448" y="2540751"/>
                  <a:pt x="656239" y="2541675"/>
                  <a:pt x="656336" y="2541675"/>
                </a:cubicBezTo>
                <a:cubicBezTo>
                  <a:pt x="656336" y="2541675"/>
                  <a:pt x="667118" y="2530190"/>
                  <a:pt x="671931" y="2527852"/>
                </a:cubicBezTo>
                <a:cubicBezTo>
                  <a:pt x="676744" y="2525502"/>
                  <a:pt x="687237" y="2520622"/>
                  <a:pt x="687237" y="2520622"/>
                </a:cubicBezTo>
                <a:cubicBezTo>
                  <a:pt x="687237" y="2520622"/>
                  <a:pt x="666252" y="2501408"/>
                  <a:pt x="660667" y="2496420"/>
                </a:cubicBezTo>
                <a:cubicBezTo>
                  <a:pt x="655085" y="2491425"/>
                  <a:pt x="640259" y="2475041"/>
                  <a:pt x="640259" y="2475050"/>
                </a:cubicBezTo>
                <a:cubicBezTo>
                  <a:pt x="640259" y="2475050"/>
                  <a:pt x="612728" y="2465731"/>
                  <a:pt x="604738" y="2465616"/>
                </a:cubicBezTo>
                <a:cubicBezTo>
                  <a:pt x="596653" y="2465509"/>
                  <a:pt x="553527" y="2468446"/>
                  <a:pt x="553527" y="2468446"/>
                </a:cubicBezTo>
                <a:cubicBezTo>
                  <a:pt x="553527" y="2468446"/>
                  <a:pt x="535043" y="2459098"/>
                  <a:pt x="528593" y="2453987"/>
                </a:cubicBezTo>
                <a:cubicBezTo>
                  <a:pt x="522144" y="2448886"/>
                  <a:pt x="504334" y="2431991"/>
                  <a:pt x="504334" y="2431991"/>
                </a:cubicBezTo>
                <a:lnTo>
                  <a:pt x="468044" y="2435764"/>
                </a:lnTo>
                <a:cubicBezTo>
                  <a:pt x="468044" y="2435764"/>
                  <a:pt x="436757" y="2407424"/>
                  <a:pt x="424243" y="2400560"/>
                </a:cubicBezTo>
                <a:cubicBezTo>
                  <a:pt x="411825" y="2393697"/>
                  <a:pt x="367543" y="2375107"/>
                  <a:pt x="367543" y="2375107"/>
                </a:cubicBezTo>
                <a:lnTo>
                  <a:pt x="367928" y="2369448"/>
                </a:lnTo>
                <a:cubicBezTo>
                  <a:pt x="367928" y="2369448"/>
                  <a:pt x="416156" y="2387546"/>
                  <a:pt x="423857" y="2392387"/>
                </a:cubicBezTo>
                <a:cubicBezTo>
                  <a:pt x="431559" y="2397238"/>
                  <a:pt x="469678" y="2424762"/>
                  <a:pt x="469678" y="2424762"/>
                </a:cubicBezTo>
                <a:lnTo>
                  <a:pt x="504527" y="2424762"/>
                </a:lnTo>
                <a:lnTo>
                  <a:pt x="551601" y="2458704"/>
                </a:lnTo>
                <a:cubicBezTo>
                  <a:pt x="551601" y="2458704"/>
                  <a:pt x="589817" y="2455952"/>
                  <a:pt x="597809" y="2455566"/>
                </a:cubicBezTo>
                <a:cubicBezTo>
                  <a:pt x="605797" y="2455172"/>
                  <a:pt x="633233" y="2460592"/>
                  <a:pt x="633330" y="2460592"/>
                </a:cubicBezTo>
                <a:cubicBezTo>
                  <a:pt x="633330" y="2460592"/>
                  <a:pt x="628227" y="2427303"/>
                  <a:pt x="617638" y="2411564"/>
                </a:cubicBezTo>
                <a:cubicBezTo>
                  <a:pt x="612248" y="2403602"/>
                  <a:pt x="595402" y="2384291"/>
                  <a:pt x="578363" y="2369765"/>
                </a:cubicBezTo>
                <a:cubicBezTo>
                  <a:pt x="561612" y="2355557"/>
                  <a:pt x="544863" y="2345872"/>
                  <a:pt x="544863" y="2345872"/>
                </a:cubicBezTo>
                <a:lnTo>
                  <a:pt x="552755" y="2341473"/>
                </a:lnTo>
                <a:cubicBezTo>
                  <a:pt x="552755" y="2341473"/>
                  <a:pt x="578555" y="2360323"/>
                  <a:pt x="585292" y="2367561"/>
                </a:cubicBezTo>
                <a:cubicBezTo>
                  <a:pt x="592032" y="2374800"/>
                  <a:pt x="610033" y="2390827"/>
                  <a:pt x="610033" y="2390818"/>
                </a:cubicBezTo>
                <a:cubicBezTo>
                  <a:pt x="610033" y="2390818"/>
                  <a:pt x="609263" y="2353486"/>
                  <a:pt x="607145" y="2340222"/>
                </a:cubicBezTo>
                <a:cubicBezTo>
                  <a:pt x="603584" y="2318408"/>
                  <a:pt x="596171" y="2288354"/>
                  <a:pt x="596171" y="2288364"/>
                </a:cubicBezTo>
                <a:lnTo>
                  <a:pt x="601177" y="2286785"/>
                </a:lnTo>
                <a:cubicBezTo>
                  <a:pt x="601177" y="2286785"/>
                  <a:pt x="612440" y="2328584"/>
                  <a:pt x="613210" y="2344302"/>
                </a:cubicBezTo>
                <a:cubicBezTo>
                  <a:pt x="614076" y="2360023"/>
                  <a:pt x="618023" y="2398366"/>
                  <a:pt x="618023" y="2398366"/>
                </a:cubicBezTo>
                <a:cubicBezTo>
                  <a:pt x="618023" y="2398366"/>
                  <a:pt x="628420" y="2415154"/>
                  <a:pt x="632848" y="2431674"/>
                </a:cubicBezTo>
                <a:cubicBezTo>
                  <a:pt x="637276" y="2448203"/>
                  <a:pt x="644785" y="2465935"/>
                  <a:pt x="644785" y="2465935"/>
                </a:cubicBezTo>
                <a:cubicBezTo>
                  <a:pt x="644785" y="2465935"/>
                  <a:pt x="654123" y="2479516"/>
                  <a:pt x="667021" y="2492021"/>
                </a:cubicBezTo>
                <a:cubicBezTo>
                  <a:pt x="679826" y="2504460"/>
                  <a:pt x="696093" y="2515693"/>
                  <a:pt x="702928" y="2521247"/>
                </a:cubicBezTo>
                <a:cubicBezTo>
                  <a:pt x="715732" y="2531778"/>
                  <a:pt x="794092" y="2572797"/>
                  <a:pt x="794092" y="2572797"/>
                </a:cubicBezTo>
                <a:cubicBezTo>
                  <a:pt x="794092" y="2572797"/>
                  <a:pt x="843571" y="2602427"/>
                  <a:pt x="853390" y="2607992"/>
                </a:cubicBezTo>
                <a:cubicBezTo>
                  <a:pt x="858782" y="2611023"/>
                  <a:pt x="869081" y="2617821"/>
                  <a:pt x="881982" y="2622133"/>
                </a:cubicBezTo>
                <a:cubicBezTo>
                  <a:pt x="881403" y="2620497"/>
                  <a:pt x="878226" y="2611765"/>
                  <a:pt x="878226" y="2611765"/>
                </a:cubicBezTo>
                <a:lnTo>
                  <a:pt x="885351" y="2611765"/>
                </a:lnTo>
                <a:cubicBezTo>
                  <a:pt x="885351" y="2611765"/>
                  <a:pt x="888623" y="2620237"/>
                  <a:pt x="889875" y="2624020"/>
                </a:cubicBezTo>
                <a:cubicBezTo>
                  <a:pt x="898828" y="2625935"/>
                  <a:pt x="908357" y="2626724"/>
                  <a:pt x="918657" y="2623394"/>
                </a:cubicBezTo>
                <a:cubicBezTo>
                  <a:pt x="948211" y="2613883"/>
                  <a:pt x="1030902" y="2560302"/>
                  <a:pt x="1067386" y="2543253"/>
                </a:cubicBezTo>
                <a:cubicBezTo>
                  <a:pt x="1103967" y="2526195"/>
                  <a:pt x="1279650" y="2452427"/>
                  <a:pt x="1279650" y="2452418"/>
                </a:cubicBezTo>
                <a:lnTo>
                  <a:pt x="1262804" y="2417532"/>
                </a:lnTo>
                <a:lnTo>
                  <a:pt x="1228630" y="2404652"/>
                </a:lnTo>
                <a:cubicBezTo>
                  <a:pt x="1218425" y="2413557"/>
                  <a:pt x="1208896" y="2421941"/>
                  <a:pt x="1204852" y="2425079"/>
                </a:cubicBezTo>
                <a:cubicBezTo>
                  <a:pt x="1198017" y="2430345"/>
                  <a:pt x="1155275" y="2452418"/>
                  <a:pt x="1155275" y="2452418"/>
                </a:cubicBezTo>
                <a:lnTo>
                  <a:pt x="1154506" y="2447394"/>
                </a:lnTo>
                <a:cubicBezTo>
                  <a:pt x="1154506" y="2447394"/>
                  <a:pt x="1193878" y="2425483"/>
                  <a:pt x="1204852" y="2417850"/>
                </a:cubicBezTo>
                <a:cubicBezTo>
                  <a:pt x="1208896" y="2415029"/>
                  <a:pt x="1215634" y="2408309"/>
                  <a:pt x="1221891" y="2402129"/>
                </a:cubicBezTo>
                <a:lnTo>
                  <a:pt x="1192531" y="2391137"/>
                </a:lnTo>
                <a:cubicBezTo>
                  <a:pt x="1192531" y="2391137"/>
                  <a:pt x="1124182" y="2324530"/>
                  <a:pt x="1109839" y="2307848"/>
                </a:cubicBezTo>
                <a:cubicBezTo>
                  <a:pt x="1095495" y="2291165"/>
                  <a:pt x="993263" y="2207588"/>
                  <a:pt x="993263" y="2207588"/>
                </a:cubicBezTo>
                <a:lnTo>
                  <a:pt x="1001734" y="2197529"/>
                </a:lnTo>
                <a:cubicBezTo>
                  <a:pt x="1001734" y="2197529"/>
                  <a:pt x="1085389" y="2262084"/>
                  <a:pt x="1095592" y="2272962"/>
                </a:cubicBezTo>
                <a:cubicBezTo>
                  <a:pt x="1105797" y="2283839"/>
                  <a:pt x="1139970" y="2326013"/>
                  <a:pt x="1148537" y="2334879"/>
                </a:cubicBezTo>
                <a:cubicBezTo>
                  <a:pt x="1157106" y="2343735"/>
                  <a:pt x="1199558" y="2377303"/>
                  <a:pt x="1199462" y="2377303"/>
                </a:cubicBezTo>
                <a:cubicBezTo>
                  <a:pt x="1199462" y="2377303"/>
                  <a:pt x="1218040" y="2384542"/>
                  <a:pt x="1234021" y="2390501"/>
                </a:cubicBezTo>
                <a:cubicBezTo>
                  <a:pt x="1237776" y="2386563"/>
                  <a:pt x="1242975" y="2380769"/>
                  <a:pt x="1242975" y="2380759"/>
                </a:cubicBezTo>
                <a:lnTo>
                  <a:pt x="1276089" y="2380133"/>
                </a:lnTo>
                <a:cubicBezTo>
                  <a:pt x="1276089" y="2380133"/>
                  <a:pt x="1291299" y="2362864"/>
                  <a:pt x="1296882" y="2357500"/>
                </a:cubicBezTo>
                <a:cubicBezTo>
                  <a:pt x="1302464" y="2352149"/>
                  <a:pt x="1319118" y="2341473"/>
                  <a:pt x="1319118" y="2341473"/>
                </a:cubicBezTo>
                <a:cubicBezTo>
                  <a:pt x="1319118" y="2341473"/>
                  <a:pt x="1340297" y="2340000"/>
                  <a:pt x="1354352" y="2338960"/>
                </a:cubicBezTo>
                <a:cubicBezTo>
                  <a:pt x="1340393" y="2286844"/>
                  <a:pt x="1321238" y="2219968"/>
                  <a:pt x="1309012" y="2209475"/>
                </a:cubicBezTo>
                <a:cubicBezTo>
                  <a:pt x="1290722" y="2193794"/>
                  <a:pt x="1248750" y="2185804"/>
                  <a:pt x="1226897" y="2159186"/>
                </a:cubicBezTo>
                <a:cubicBezTo>
                  <a:pt x="1204949" y="2132570"/>
                  <a:pt x="1152869" y="2053266"/>
                  <a:pt x="1152869" y="2053276"/>
                </a:cubicBezTo>
                <a:cubicBezTo>
                  <a:pt x="1152869" y="2053276"/>
                  <a:pt x="1144398" y="2027747"/>
                  <a:pt x="1139393" y="2008647"/>
                </a:cubicBezTo>
                <a:cubicBezTo>
                  <a:pt x="1134387" y="1989539"/>
                  <a:pt x="1148055" y="1961131"/>
                  <a:pt x="1137852" y="1942014"/>
                </a:cubicBezTo>
                <a:cubicBezTo>
                  <a:pt x="1127552" y="1922894"/>
                  <a:pt x="1022817" y="1820383"/>
                  <a:pt x="1022817" y="1820383"/>
                </a:cubicBezTo>
                <a:lnTo>
                  <a:pt x="940509" y="1805923"/>
                </a:lnTo>
                <a:lnTo>
                  <a:pt x="938296" y="1796808"/>
                </a:lnTo>
                <a:lnTo>
                  <a:pt x="986332" y="1803729"/>
                </a:lnTo>
                <a:lnTo>
                  <a:pt x="1018869" y="1810323"/>
                </a:lnTo>
                <a:cubicBezTo>
                  <a:pt x="1018869" y="1810323"/>
                  <a:pt x="1012227" y="1787489"/>
                  <a:pt x="1005971" y="1768842"/>
                </a:cubicBezTo>
                <a:cubicBezTo>
                  <a:pt x="999617" y="1750196"/>
                  <a:pt x="1001157" y="1708186"/>
                  <a:pt x="1001157" y="1708186"/>
                </a:cubicBezTo>
                <a:lnTo>
                  <a:pt x="1007702" y="1706925"/>
                </a:lnTo>
                <a:cubicBezTo>
                  <a:pt x="1007702" y="1706925"/>
                  <a:pt x="1007221" y="1743834"/>
                  <a:pt x="1009532" y="1756578"/>
                </a:cubicBezTo>
                <a:cubicBezTo>
                  <a:pt x="1011842" y="1769334"/>
                  <a:pt x="1024548" y="1807502"/>
                  <a:pt x="1024548" y="1807502"/>
                </a:cubicBezTo>
                <a:lnTo>
                  <a:pt x="1082885" y="1860930"/>
                </a:lnTo>
                <a:lnTo>
                  <a:pt x="1100695" y="1875388"/>
                </a:lnTo>
                <a:lnTo>
                  <a:pt x="1094148" y="1845845"/>
                </a:lnTo>
                <a:lnTo>
                  <a:pt x="1093185" y="1794612"/>
                </a:lnTo>
                <a:lnTo>
                  <a:pt x="1087025" y="1762557"/>
                </a:lnTo>
                <a:lnTo>
                  <a:pt x="1090587" y="1761296"/>
                </a:lnTo>
                <a:lnTo>
                  <a:pt x="1098192" y="1793987"/>
                </a:lnTo>
                <a:lnTo>
                  <a:pt x="1099539" y="1844901"/>
                </a:lnTo>
                <a:lnTo>
                  <a:pt x="1104930" y="1874752"/>
                </a:lnTo>
                <a:lnTo>
                  <a:pt x="1126301" y="1904933"/>
                </a:lnTo>
                <a:lnTo>
                  <a:pt x="1139008" y="1876958"/>
                </a:lnTo>
                <a:lnTo>
                  <a:pt x="1142762" y="1860611"/>
                </a:lnTo>
                <a:lnTo>
                  <a:pt x="1132654" y="1824473"/>
                </a:lnTo>
                <a:lnTo>
                  <a:pt x="1136216" y="1795557"/>
                </a:lnTo>
                <a:lnTo>
                  <a:pt x="1142570" y="1798694"/>
                </a:lnTo>
                <a:lnTo>
                  <a:pt x="1138623" y="1824473"/>
                </a:lnTo>
                <a:cubicBezTo>
                  <a:pt x="1138623" y="1824473"/>
                  <a:pt x="1156913" y="1868121"/>
                  <a:pt x="1145554" y="1887960"/>
                </a:cubicBezTo>
                <a:cubicBezTo>
                  <a:pt x="1134195" y="1907791"/>
                  <a:pt x="1131883" y="1915618"/>
                  <a:pt x="1131883" y="1915618"/>
                </a:cubicBezTo>
                <a:lnTo>
                  <a:pt x="1145169" y="1925667"/>
                </a:lnTo>
                <a:cubicBezTo>
                  <a:pt x="1145169" y="1925667"/>
                  <a:pt x="1148731" y="1968698"/>
                  <a:pt x="1155275" y="2002670"/>
                </a:cubicBezTo>
                <a:cubicBezTo>
                  <a:pt x="1161823" y="2036650"/>
                  <a:pt x="1191760" y="2079979"/>
                  <a:pt x="1191760" y="2079989"/>
                </a:cubicBezTo>
                <a:lnTo>
                  <a:pt x="1184252" y="2038499"/>
                </a:lnTo>
                <a:lnTo>
                  <a:pt x="1188006" y="2029700"/>
                </a:lnTo>
                <a:lnTo>
                  <a:pt x="1180113" y="1992928"/>
                </a:lnTo>
                <a:lnTo>
                  <a:pt x="1183481" y="1989789"/>
                </a:lnTo>
                <a:lnTo>
                  <a:pt x="1193108" y="2030962"/>
                </a:lnTo>
                <a:lnTo>
                  <a:pt x="1190221" y="2042274"/>
                </a:lnTo>
                <a:lnTo>
                  <a:pt x="1197729" y="2082501"/>
                </a:lnTo>
                <a:cubicBezTo>
                  <a:pt x="1197729" y="2082501"/>
                  <a:pt x="1201195" y="2105096"/>
                  <a:pt x="1222470" y="2126813"/>
                </a:cubicBezTo>
                <a:cubicBezTo>
                  <a:pt x="1243840" y="2148539"/>
                  <a:pt x="1289469" y="2151486"/>
                  <a:pt x="1317290" y="2186535"/>
                </a:cubicBezTo>
                <a:cubicBezTo>
                  <a:pt x="1332982" y="2206318"/>
                  <a:pt x="1343571" y="2227698"/>
                  <a:pt x="1352811" y="2251591"/>
                </a:cubicBezTo>
                <a:cubicBezTo>
                  <a:pt x="1355218" y="2250725"/>
                  <a:pt x="1356469" y="2249772"/>
                  <a:pt x="1358395" y="2250021"/>
                </a:cubicBezTo>
                <a:cubicBezTo>
                  <a:pt x="1363497" y="2250706"/>
                  <a:pt x="1373411" y="2261642"/>
                  <a:pt x="1373411" y="2261651"/>
                </a:cubicBezTo>
                <a:cubicBezTo>
                  <a:pt x="1373411" y="2261651"/>
                  <a:pt x="1384193" y="2260159"/>
                  <a:pt x="1390065" y="2260072"/>
                </a:cubicBezTo>
                <a:cubicBezTo>
                  <a:pt x="1396034" y="2259994"/>
                  <a:pt x="1402965" y="2252843"/>
                  <a:pt x="1402965" y="2252843"/>
                </a:cubicBezTo>
                <a:lnTo>
                  <a:pt x="1392665" y="2196903"/>
                </a:lnTo>
                <a:lnTo>
                  <a:pt x="1396034" y="2199108"/>
                </a:lnTo>
                <a:cubicBezTo>
                  <a:pt x="1396034" y="2199108"/>
                  <a:pt x="1403447" y="2242792"/>
                  <a:pt x="1407586" y="2254103"/>
                </a:cubicBezTo>
                <a:cubicBezTo>
                  <a:pt x="1411629" y="2265414"/>
                  <a:pt x="1436273" y="2273991"/>
                  <a:pt x="1446381" y="2272336"/>
                </a:cubicBezTo>
                <a:cubicBezTo>
                  <a:pt x="1456199" y="2270738"/>
                  <a:pt x="1530131" y="2199415"/>
                  <a:pt x="1530131" y="2199415"/>
                </a:cubicBezTo>
                <a:cubicBezTo>
                  <a:pt x="1530131" y="2199415"/>
                  <a:pt x="1536869" y="2194555"/>
                  <a:pt x="1541395" y="2191243"/>
                </a:cubicBezTo>
                <a:cubicBezTo>
                  <a:pt x="1532153" y="2180750"/>
                  <a:pt x="1521949" y="2169391"/>
                  <a:pt x="1516846" y="2162642"/>
                </a:cubicBezTo>
                <a:cubicBezTo>
                  <a:pt x="1475548" y="2108176"/>
                  <a:pt x="1429439" y="1994950"/>
                  <a:pt x="1384578" y="1873809"/>
                </a:cubicBezTo>
                <a:cubicBezTo>
                  <a:pt x="1377744" y="1874946"/>
                  <a:pt x="1363785" y="1876717"/>
                  <a:pt x="1357336" y="1877584"/>
                </a:cubicBezTo>
                <a:cubicBezTo>
                  <a:pt x="1349443" y="1878652"/>
                  <a:pt x="1344918" y="1885130"/>
                  <a:pt x="1344918" y="1885130"/>
                </a:cubicBezTo>
                <a:lnTo>
                  <a:pt x="1316712" y="1914674"/>
                </a:lnTo>
                <a:lnTo>
                  <a:pt x="1291299" y="1968727"/>
                </a:lnTo>
                <a:lnTo>
                  <a:pt x="1287928" y="1957098"/>
                </a:lnTo>
                <a:lnTo>
                  <a:pt x="1316328" y="1906810"/>
                </a:lnTo>
                <a:lnTo>
                  <a:pt x="1338949" y="1881038"/>
                </a:lnTo>
                <a:cubicBezTo>
                  <a:pt x="1338949" y="1881038"/>
                  <a:pt x="1321621" y="1865916"/>
                  <a:pt x="1313536" y="1861873"/>
                </a:cubicBezTo>
                <a:cubicBezTo>
                  <a:pt x="1305449" y="1857819"/>
                  <a:pt x="1296882" y="1854325"/>
                  <a:pt x="1296882" y="1854325"/>
                </a:cubicBezTo>
                <a:cubicBezTo>
                  <a:pt x="1296882" y="1854325"/>
                  <a:pt x="1278399" y="1860313"/>
                  <a:pt x="1273874" y="1861237"/>
                </a:cubicBezTo>
                <a:cubicBezTo>
                  <a:pt x="1269350" y="1862171"/>
                  <a:pt x="1245284" y="1854325"/>
                  <a:pt x="1245284" y="1854325"/>
                </a:cubicBezTo>
                <a:lnTo>
                  <a:pt x="1244706" y="1848983"/>
                </a:lnTo>
                <a:cubicBezTo>
                  <a:pt x="1244706" y="1848983"/>
                  <a:pt x="1269541" y="1854056"/>
                  <a:pt x="1277051" y="1854952"/>
                </a:cubicBezTo>
                <a:cubicBezTo>
                  <a:pt x="1284463" y="1855857"/>
                  <a:pt x="1293128" y="1847096"/>
                  <a:pt x="1293128" y="1847096"/>
                </a:cubicBezTo>
                <a:cubicBezTo>
                  <a:pt x="1293128" y="1847096"/>
                  <a:pt x="1282827" y="1809081"/>
                  <a:pt x="1277243" y="1795557"/>
                </a:cubicBezTo>
                <a:cubicBezTo>
                  <a:pt x="1271661" y="1782031"/>
                  <a:pt x="1257029" y="1749042"/>
                  <a:pt x="1257029" y="1749042"/>
                </a:cubicBezTo>
                <a:lnTo>
                  <a:pt x="1264537" y="1752498"/>
                </a:lnTo>
                <a:cubicBezTo>
                  <a:pt x="1264537" y="1752498"/>
                  <a:pt x="1280902" y="1784910"/>
                  <a:pt x="1286774" y="1799330"/>
                </a:cubicBezTo>
                <a:cubicBezTo>
                  <a:pt x="1292646" y="1813741"/>
                  <a:pt x="1302079" y="1848357"/>
                  <a:pt x="1302079" y="1848357"/>
                </a:cubicBezTo>
                <a:cubicBezTo>
                  <a:pt x="1302079" y="1848357"/>
                  <a:pt x="1311899" y="1847288"/>
                  <a:pt x="1322681" y="1852756"/>
                </a:cubicBezTo>
                <a:cubicBezTo>
                  <a:pt x="1333462" y="1858214"/>
                  <a:pt x="1342705" y="1871932"/>
                  <a:pt x="1342705" y="1871923"/>
                </a:cubicBezTo>
                <a:cubicBezTo>
                  <a:pt x="1342705" y="1871923"/>
                  <a:pt x="1351946" y="1870604"/>
                  <a:pt x="1360128" y="1864067"/>
                </a:cubicBezTo>
                <a:cubicBezTo>
                  <a:pt x="1367059" y="1858503"/>
                  <a:pt x="1374760" y="1855982"/>
                  <a:pt x="1377552" y="1854952"/>
                </a:cubicBezTo>
                <a:cubicBezTo>
                  <a:pt x="1373219" y="1843092"/>
                  <a:pt x="1368983" y="1831049"/>
                  <a:pt x="1364747" y="1819131"/>
                </a:cubicBezTo>
                <a:lnTo>
                  <a:pt x="1343667" y="1774185"/>
                </a:lnTo>
                <a:lnTo>
                  <a:pt x="1323259" y="1755009"/>
                </a:lnTo>
                <a:cubicBezTo>
                  <a:pt x="1323259" y="1755009"/>
                  <a:pt x="1280902" y="1734745"/>
                  <a:pt x="1261168" y="1728613"/>
                </a:cubicBezTo>
                <a:cubicBezTo>
                  <a:pt x="1251830" y="1725697"/>
                  <a:pt x="1243743" y="1720230"/>
                  <a:pt x="1237776" y="1715415"/>
                </a:cubicBezTo>
                <a:cubicBezTo>
                  <a:pt x="1211399" y="1706762"/>
                  <a:pt x="1183290" y="1697789"/>
                  <a:pt x="1172700" y="1693092"/>
                </a:cubicBezTo>
                <a:cubicBezTo>
                  <a:pt x="1141126" y="1679095"/>
                  <a:pt x="1081056" y="1594219"/>
                  <a:pt x="1051791" y="1581839"/>
                </a:cubicBezTo>
                <a:cubicBezTo>
                  <a:pt x="1022432" y="1569459"/>
                  <a:pt x="950713" y="1574071"/>
                  <a:pt x="909128" y="1629922"/>
                </a:cubicBezTo>
                <a:cubicBezTo>
                  <a:pt x="879766" y="1669421"/>
                  <a:pt x="817194" y="1752862"/>
                  <a:pt x="804006" y="1792101"/>
                </a:cubicBezTo>
                <a:cubicBezTo>
                  <a:pt x="797076" y="1812836"/>
                  <a:pt x="773106" y="1834591"/>
                  <a:pt x="760206" y="1863443"/>
                </a:cubicBezTo>
                <a:cubicBezTo>
                  <a:pt x="747211" y="1892484"/>
                  <a:pt x="741337" y="1920017"/>
                  <a:pt x="741337" y="1920017"/>
                </a:cubicBezTo>
                <a:lnTo>
                  <a:pt x="734408" y="1911843"/>
                </a:lnTo>
                <a:lnTo>
                  <a:pt x="745767" y="1877901"/>
                </a:lnTo>
                <a:cubicBezTo>
                  <a:pt x="745767" y="1877901"/>
                  <a:pt x="725359" y="1909987"/>
                  <a:pt x="712651" y="1939818"/>
                </a:cubicBezTo>
                <a:cubicBezTo>
                  <a:pt x="699944" y="1969583"/>
                  <a:pt x="680885" y="2027814"/>
                  <a:pt x="680885" y="2027814"/>
                </a:cubicBezTo>
                <a:lnTo>
                  <a:pt x="679536" y="2026553"/>
                </a:lnTo>
                <a:cubicBezTo>
                  <a:pt x="679536" y="2026553"/>
                  <a:pt x="696480" y="1957233"/>
                  <a:pt x="709475" y="1927246"/>
                </a:cubicBezTo>
                <a:cubicBezTo>
                  <a:pt x="721508" y="1899349"/>
                  <a:pt x="739991" y="1875157"/>
                  <a:pt x="761168" y="1840503"/>
                </a:cubicBezTo>
                <a:cubicBezTo>
                  <a:pt x="782347" y="1805838"/>
                  <a:pt x="801792" y="1765762"/>
                  <a:pt x="823068" y="1717611"/>
                </a:cubicBezTo>
                <a:cubicBezTo>
                  <a:pt x="844341" y="1669459"/>
                  <a:pt x="848866" y="1646895"/>
                  <a:pt x="848866" y="1646895"/>
                </a:cubicBezTo>
                <a:cubicBezTo>
                  <a:pt x="848866" y="1646895"/>
                  <a:pt x="835581" y="1649484"/>
                  <a:pt x="814787" y="1654750"/>
                </a:cubicBezTo>
                <a:cubicBezTo>
                  <a:pt x="786776" y="1661854"/>
                  <a:pt x="745093" y="1673868"/>
                  <a:pt x="703891" y="1691841"/>
                </a:cubicBezTo>
                <a:cubicBezTo>
                  <a:pt x="680403" y="1702084"/>
                  <a:pt x="634292" y="1704720"/>
                  <a:pt x="634292" y="1704720"/>
                </a:cubicBezTo>
                <a:cubicBezTo>
                  <a:pt x="634292" y="1704720"/>
                  <a:pt x="552660" y="1706077"/>
                  <a:pt x="543032" y="1712894"/>
                </a:cubicBezTo>
                <a:cubicBezTo>
                  <a:pt x="527631" y="1723830"/>
                  <a:pt x="494611" y="1769190"/>
                  <a:pt x="491918" y="1783302"/>
                </a:cubicBezTo>
                <a:cubicBezTo>
                  <a:pt x="488836" y="1799099"/>
                  <a:pt x="496055" y="1854961"/>
                  <a:pt x="496055" y="1854952"/>
                </a:cubicBezTo>
                <a:cubicBezTo>
                  <a:pt x="496055" y="1854952"/>
                  <a:pt x="502795" y="1878093"/>
                  <a:pt x="516657" y="1903989"/>
                </a:cubicBezTo>
                <a:cubicBezTo>
                  <a:pt x="530519" y="1929875"/>
                  <a:pt x="551216" y="1961190"/>
                  <a:pt x="551216" y="1961190"/>
                </a:cubicBezTo>
                <a:lnTo>
                  <a:pt x="550542" y="1967157"/>
                </a:lnTo>
                <a:cubicBezTo>
                  <a:pt x="550542" y="1967157"/>
                  <a:pt x="526571" y="1932685"/>
                  <a:pt x="512903" y="1908696"/>
                </a:cubicBezTo>
                <a:cubicBezTo>
                  <a:pt x="499232" y="1884716"/>
                  <a:pt x="495863" y="1871296"/>
                  <a:pt x="495863" y="1871296"/>
                </a:cubicBezTo>
                <a:lnTo>
                  <a:pt x="485564" y="1991040"/>
                </a:lnTo>
                <a:lnTo>
                  <a:pt x="481328" y="1986324"/>
                </a:lnTo>
                <a:cubicBezTo>
                  <a:pt x="481328" y="1986324"/>
                  <a:pt x="490762" y="1882108"/>
                  <a:pt x="490087" y="1860930"/>
                </a:cubicBezTo>
                <a:cubicBezTo>
                  <a:pt x="489414" y="1840503"/>
                  <a:pt x="487585" y="1789693"/>
                  <a:pt x="485564" y="1790213"/>
                </a:cubicBezTo>
                <a:cubicBezTo>
                  <a:pt x="471796" y="1793593"/>
                  <a:pt x="434543" y="1862816"/>
                  <a:pt x="434543" y="1862816"/>
                </a:cubicBezTo>
                <a:cubicBezTo>
                  <a:pt x="434543" y="1862816"/>
                  <a:pt x="418948" y="1886314"/>
                  <a:pt x="409995" y="1923154"/>
                </a:cubicBezTo>
                <a:cubicBezTo>
                  <a:pt x="400946" y="1959996"/>
                  <a:pt x="401717" y="1998626"/>
                  <a:pt x="398443" y="2010216"/>
                </a:cubicBezTo>
                <a:cubicBezTo>
                  <a:pt x="393918" y="2026438"/>
                  <a:pt x="343091" y="2129324"/>
                  <a:pt x="343091" y="2129334"/>
                </a:cubicBezTo>
                <a:lnTo>
                  <a:pt x="262421" y="2298413"/>
                </a:lnTo>
                <a:lnTo>
                  <a:pt x="340396" y="2125869"/>
                </a:lnTo>
                <a:lnTo>
                  <a:pt x="393727" y="2008013"/>
                </a:lnTo>
                <a:lnTo>
                  <a:pt x="405182" y="1921904"/>
                </a:lnTo>
                <a:cubicBezTo>
                  <a:pt x="405182" y="1921904"/>
                  <a:pt x="427131" y="1867370"/>
                  <a:pt x="424820" y="1864067"/>
                </a:cubicBezTo>
                <a:cubicBezTo>
                  <a:pt x="422605" y="1860852"/>
                  <a:pt x="363596" y="1878901"/>
                  <a:pt x="360612" y="1883244"/>
                </a:cubicBezTo>
                <a:cubicBezTo>
                  <a:pt x="357050" y="1888432"/>
                  <a:pt x="301119" y="1984754"/>
                  <a:pt x="301119" y="1984754"/>
                </a:cubicBezTo>
                <a:lnTo>
                  <a:pt x="297944" y="1981617"/>
                </a:lnTo>
                <a:cubicBezTo>
                  <a:pt x="297944" y="1981617"/>
                  <a:pt x="356471" y="1884390"/>
                  <a:pt x="355220" y="1881357"/>
                </a:cubicBezTo>
                <a:cubicBezTo>
                  <a:pt x="354451" y="1879470"/>
                  <a:pt x="337219" y="1872991"/>
                  <a:pt x="320565" y="1870989"/>
                </a:cubicBezTo>
                <a:cubicBezTo>
                  <a:pt x="304488" y="1869045"/>
                  <a:pt x="288990" y="1871296"/>
                  <a:pt x="288990" y="1871296"/>
                </a:cubicBezTo>
                <a:cubicBezTo>
                  <a:pt x="288990" y="1871296"/>
                  <a:pt x="271278" y="1886603"/>
                  <a:pt x="257224" y="1897702"/>
                </a:cubicBezTo>
                <a:cubicBezTo>
                  <a:pt x="248752" y="1904422"/>
                  <a:pt x="231521" y="1910583"/>
                  <a:pt x="231521" y="1910583"/>
                </a:cubicBezTo>
                <a:lnTo>
                  <a:pt x="212461" y="1934784"/>
                </a:lnTo>
                <a:lnTo>
                  <a:pt x="210246" y="1931953"/>
                </a:lnTo>
                <a:lnTo>
                  <a:pt x="229306" y="1905240"/>
                </a:lnTo>
                <a:cubicBezTo>
                  <a:pt x="229306" y="1905240"/>
                  <a:pt x="242975" y="1900773"/>
                  <a:pt x="255683" y="1891099"/>
                </a:cubicBezTo>
                <a:cubicBezTo>
                  <a:pt x="268293" y="1881424"/>
                  <a:pt x="280327" y="1870363"/>
                  <a:pt x="281290" y="1865010"/>
                </a:cubicBezTo>
                <a:cubicBezTo>
                  <a:pt x="282445" y="1858744"/>
                  <a:pt x="274359" y="1858725"/>
                  <a:pt x="274359" y="1858725"/>
                </a:cubicBezTo>
                <a:lnTo>
                  <a:pt x="274070" y="1855269"/>
                </a:lnTo>
                <a:lnTo>
                  <a:pt x="290339" y="1856531"/>
                </a:lnTo>
                <a:cubicBezTo>
                  <a:pt x="290339" y="1856531"/>
                  <a:pt x="339722" y="1860457"/>
                  <a:pt x="356376" y="1865954"/>
                </a:cubicBezTo>
                <a:cubicBezTo>
                  <a:pt x="377651" y="1859543"/>
                  <a:pt x="394208" y="1854027"/>
                  <a:pt x="430789" y="1847413"/>
                </a:cubicBezTo>
                <a:cubicBezTo>
                  <a:pt x="433290" y="1846952"/>
                  <a:pt x="445325" y="1833638"/>
                  <a:pt x="457165" y="1814097"/>
                </a:cubicBezTo>
                <a:cubicBezTo>
                  <a:pt x="465828" y="1799878"/>
                  <a:pt x="474588" y="1782887"/>
                  <a:pt x="482387" y="1766639"/>
                </a:cubicBezTo>
                <a:cubicBezTo>
                  <a:pt x="496055" y="1737893"/>
                  <a:pt x="506454" y="1711469"/>
                  <a:pt x="505395" y="1708186"/>
                </a:cubicBezTo>
                <a:cubicBezTo>
                  <a:pt x="502409" y="1699013"/>
                  <a:pt x="438875" y="1703498"/>
                  <a:pt x="394112" y="1700321"/>
                </a:cubicBezTo>
                <a:cubicBezTo>
                  <a:pt x="366099" y="1698338"/>
                  <a:pt x="339722" y="1690349"/>
                  <a:pt x="322683" y="1687442"/>
                </a:cubicBezTo>
                <a:cubicBezTo>
                  <a:pt x="312286" y="1685650"/>
                  <a:pt x="304681" y="1688066"/>
                  <a:pt x="304681" y="1688066"/>
                </a:cubicBezTo>
                <a:cubicBezTo>
                  <a:pt x="304681" y="1688066"/>
                  <a:pt x="275609" y="1652564"/>
                  <a:pt x="260014" y="1639664"/>
                </a:cubicBezTo>
                <a:cubicBezTo>
                  <a:pt x="255395" y="1635794"/>
                  <a:pt x="236334" y="1620528"/>
                  <a:pt x="227670" y="1616724"/>
                </a:cubicBezTo>
                <a:cubicBezTo>
                  <a:pt x="207551" y="1607850"/>
                  <a:pt x="187817" y="1612325"/>
                  <a:pt x="187817" y="1612325"/>
                </a:cubicBezTo>
                <a:cubicBezTo>
                  <a:pt x="187817" y="1612325"/>
                  <a:pt x="208321" y="1594469"/>
                  <a:pt x="228921" y="1603527"/>
                </a:cubicBezTo>
                <a:cubicBezTo>
                  <a:pt x="265598" y="1619651"/>
                  <a:pt x="302563" y="1665570"/>
                  <a:pt x="314598" y="1667015"/>
                </a:cubicBezTo>
                <a:cubicBezTo>
                  <a:pt x="400658" y="1677305"/>
                  <a:pt x="502891" y="1677246"/>
                  <a:pt x="530711" y="1679586"/>
                </a:cubicBezTo>
                <a:cubicBezTo>
                  <a:pt x="558532" y="1681915"/>
                  <a:pt x="663556" y="1676294"/>
                  <a:pt x="679729" y="1674551"/>
                </a:cubicBezTo>
                <a:cubicBezTo>
                  <a:pt x="695805" y="1672818"/>
                  <a:pt x="750291" y="1660275"/>
                  <a:pt x="746537" y="1643756"/>
                </a:cubicBezTo>
                <a:cubicBezTo>
                  <a:pt x="742781" y="1627227"/>
                  <a:pt x="722759" y="1623743"/>
                  <a:pt x="703506" y="1614838"/>
                </a:cubicBezTo>
                <a:cubicBezTo>
                  <a:pt x="674531" y="1601439"/>
                  <a:pt x="635159" y="1533475"/>
                  <a:pt x="611286" y="1510497"/>
                </a:cubicBezTo>
                <a:cubicBezTo>
                  <a:pt x="590492" y="1490465"/>
                  <a:pt x="496731" y="1426747"/>
                  <a:pt x="473049" y="1419353"/>
                </a:cubicBezTo>
                <a:cubicBezTo>
                  <a:pt x="434543" y="1407368"/>
                  <a:pt x="429825" y="1410594"/>
                  <a:pt x="409610" y="1420923"/>
                </a:cubicBezTo>
                <a:cubicBezTo>
                  <a:pt x="396422" y="1427632"/>
                  <a:pt x="375436" y="1455356"/>
                  <a:pt x="369950" y="1464608"/>
                </a:cubicBezTo>
                <a:cubicBezTo>
                  <a:pt x="358397" y="1483880"/>
                  <a:pt x="346845" y="1502883"/>
                  <a:pt x="341551" y="1527776"/>
                </a:cubicBezTo>
                <a:cubicBezTo>
                  <a:pt x="337412" y="1547280"/>
                  <a:pt x="344824" y="1583948"/>
                  <a:pt x="345883" y="1610122"/>
                </a:cubicBezTo>
                <a:cubicBezTo>
                  <a:pt x="346653" y="1628392"/>
                  <a:pt x="333176" y="1656011"/>
                  <a:pt x="333176" y="1656011"/>
                </a:cubicBezTo>
                <a:cubicBezTo>
                  <a:pt x="333176" y="1656011"/>
                  <a:pt x="342994" y="1628095"/>
                  <a:pt x="338374" y="1597241"/>
                </a:cubicBezTo>
                <a:cubicBezTo>
                  <a:pt x="333176" y="1562557"/>
                  <a:pt x="332117" y="1547482"/>
                  <a:pt x="334812" y="1527468"/>
                </a:cubicBezTo>
                <a:cubicBezTo>
                  <a:pt x="337604" y="1506694"/>
                  <a:pt x="365328" y="1450717"/>
                  <a:pt x="363596" y="1447318"/>
                </a:cubicBezTo>
                <a:cubicBezTo>
                  <a:pt x="361478" y="1443304"/>
                  <a:pt x="322971" y="1464289"/>
                  <a:pt x="306029" y="1469632"/>
                </a:cubicBezTo>
                <a:cubicBezTo>
                  <a:pt x="289086" y="1474986"/>
                  <a:pt x="251062" y="1479374"/>
                  <a:pt x="215252" y="1487239"/>
                </a:cubicBezTo>
                <a:cubicBezTo>
                  <a:pt x="209284" y="1488548"/>
                  <a:pt x="188876" y="1535217"/>
                  <a:pt x="168564" y="1560469"/>
                </a:cubicBezTo>
                <a:cubicBezTo>
                  <a:pt x="149984" y="1583581"/>
                  <a:pt x="117929" y="1601718"/>
                  <a:pt x="107724" y="1595037"/>
                </a:cubicBezTo>
                <a:cubicBezTo>
                  <a:pt x="102045" y="1591340"/>
                  <a:pt x="142764" y="1586815"/>
                  <a:pt x="164425" y="1556069"/>
                </a:cubicBezTo>
                <a:cubicBezTo>
                  <a:pt x="184640" y="1527430"/>
                  <a:pt x="203700" y="1492092"/>
                  <a:pt x="200908" y="1485035"/>
                </a:cubicBezTo>
                <a:cubicBezTo>
                  <a:pt x="197925" y="1477353"/>
                  <a:pt x="152584" y="1483639"/>
                  <a:pt x="129384" y="1475610"/>
                </a:cubicBezTo>
                <a:cubicBezTo>
                  <a:pt x="124955" y="1474081"/>
                  <a:pt x="112730" y="1461036"/>
                  <a:pt x="107724" y="1453604"/>
                </a:cubicBezTo>
                <a:cubicBezTo>
                  <a:pt x="104258" y="1448415"/>
                  <a:pt x="95211" y="1448309"/>
                  <a:pt x="91071" y="1447318"/>
                </a:cubicBezTo>
                <a:cubicBezTo>
                  <a:pt x="81925" y="1445143"/>
                  <a:pt x="110130" y="1445441"/>
                  <a:pt x="110130" y="1445432"/>
                </a:cubicBezTo>
                <a:cubicBezTo>
                  <a:pt x="110130" y="1445432"/>
                  <a:pt x="122165" y="1470509"/>
                  <a:pt x="134294" y="1471211"/>
                </a:cubicBezTo>
                <a:cubicBezTo>
                  <a:pt x="141223" y="1471606"/>
                  <a:pt x="184833" y="1468708"/>
                  <a:pt x="224493" y="1468064"/>
                </a:cubicBezTo>
                <a:cubicBezTo>
                  <a:pt x="254336" y="1467582"/>
                  <a:pt x="280808" y="1464800"/>
                  <a:pt x="286391" y="1464289"/>
                </a:cubicBezTo>
                <a:cubicBezTo>
                  <a:pt x="301504" y="1462923"/>
                  <a:pt x="321624" y="1458360"/>
                  <a:pt x="320950" y="1450774"/>
                </a:cubicBezTo>
                <a:cubicBezTo>
                  <a:pt x="320276" y="1443198"/>
                  <a:pt x="308532" y="1442477"/>
                  <a:pt x="299291" y="1436326"/>
                </a:cubicBezTo>
                <a:cubicBezTo>
                  <a:pt x="289857" y="1430029"/>
                  <a:pt x="263673" y="1394845"/>
                  <a:pt x="253277" y="1386980"/>
                </a:cubicBezTo>
                <a:cubicBezTo>
                  <a:pt x="237008" y="1374648"/>
                  <a:pt x="224975" y="1368315"/>
                  <a:pt x="214770" y="1366861"/>
                </a:cubicBezTo>
                <a:cubicBezTo>
                  <a:pt x="206685" y="1365705"/>
                  <a:pt x="186084" y="1369632"/>
                  <a:pt x="168371" y="1374726"/>
                </a:cubicBezTo>
                <a:cubicBezTo>
                  <a:pt x="146712" y="1380963"/>
                  <a:pt x="126399" y="1389492"/>
                  <a:pt x="126399" y="1389492"/>
                </a:cubicBezTo>
                <a:cubicBezTo>
                  <a:pt x="126399" y="1389492"/>
                  <a:pt x="129769" y="1374686"/>
                  <a:pt x="143630" y="1368121"/>
                </a:cubicBezTo>
                <a:cubicBezTo>
                  <a:pt x="157492" y="1361556"/>
                  <a:pt x="203411" y="1361729"/>
                  <a:pt x="204085" y="1355550"/>
                </a:cubicBezTo>
                <a:cubicBezTo>
                  <a:pt x="204856" y="1349370"/>
                  <a:pt x="167986" y="1310296"/>
                  <a:pt x="167986" y="1310296"/>
                </a:cubicBezTo>
                <a:lnTo>
                  <a:pt x="175110" y="1302748"/>
                </a:lnTo>
                <a:cubicBezTo>
                  <a:pt x="175110" y="1302748"/>
                  <a:pt x="181463" y="1315677"/>
                  <a:pt x="190800" y="1326631"/>
                </a:cubicBezTo>
                <a:cubicBezTo>
                  <a:pt x="201967" y="1339772"/>
                  <a:pt x="216792" y="1351507"/>
                  <a:pt x="221798" y="1353980"/>
                </a:cubicBezTo>
                <a:cubicBezTo>
                  <a:pt x="230846" y="1358524"/>
                  <a:pt x="253277" y="1372433"/>
                  <a:pt x="268775" y="1385411"/>
                </a:cubicBezTo>
                <a:cubicBezTo>
                  <a:pt x="280039" y="1394874"/>
                  <a:pt x="287355" y="1416774"/>
                  <a:pt x="309014" y="1425322"/>
                </a:cubicBezTo>
                <a:cubicBezTo>
                  <a:pt x="326340" y="1432177"/>
                  <a:pt x="357530" y="1426929"/>
                  <a:pt x="377651" y="1417149"/>
                </a:cubicBezTo>
                <a:cubicBezTo>
                  <a:pt x="397769" y="1407368"/>
                  <a:pt x="448213" y="1383206"/>
                  <a:pt x="448213" y="1383206"/>
                </a:cubicBezTo>
                <a:lnTo>
                  <a:pt x="491724" y="1400803"/>
                </a:lnTo>
                <a:cubicBezTo>
                  <a:pt x="491724" y="1400803"/>
                  <a:pt x="471316" y="1387605"/>
                  <a:pt x="446479" y="1360575"/>
                </a:cubicBezTo>
                <a:cubicBezTo>
                  <a:pt x="421548" y="1333553"/>
                  <a:pt x="388336" y="1286721"/>
                  <a:pt x="388336" y="1286721"/>
                </a:cubicBezTo>
                <a:lnTo>
                  <a:pt x="405566" y="1276660"/>
                </a:lnTo>
                <a:cubicBezTo>
                  <a:pt x="405566" y="1276660"/>
                  <a:pt x="427612" y="1314233"/>
                  <a:pt x="444072" y="1330405"/>
                </a:cubicBezTo>
                <a:cubicBezTo>
                  <a:pt x="460534" y="1346578"/>
                  <a:pt x="509437" y="1403701"/>
                  <a:pt x="536103" y="1419662"/>
                </a:cubicBezTo>
                <a:cubicBezTo>
                  <a:pt x="581828" y="1447020"/>
                  <a:pt x="629574" y="1495134"/>
                  <a:pt x="656048" y="1515840"/>
                </a:cubicBezTo>
                <a:cubicBezTo>
                  <a:pt x="672028" y="1528336"/>
                  <a:pt x="676359" y="1569632"/>
                  <a:pt x="726321" y="1585920"/>
                </a:cubicBezTo>
                <a:cubicBezTo>
                  <a:pt x="768775" y="1599791"/>
                  <a:pt x="835581" y="1602758"/>
                  <a:pt x="894688" y="1566755"/>
                </a:cubicBezTo>
                <a:cubicBezTo>
                  <a:pt x="953795" y="1530752"/>
                  <a:pt x="1062286" y="1503268"/>
                  <a:pt x="1062286" y="1503268"/>
                </a:cubicBezTo>
                <a:lnTo>
                  <a:pt x="1044571" y="1481579"/>
                </a:lnTo>
                <a:cubicBezTo>
                  <a:pt x="1044571" y="1481579"/>
                  <a:pt x="1028689" y="1480733"/>
                  <a:pt x="1016847" y="1474031"/>
                </a:cubicBezTo>
                <a:cubicBezTo>
                  <a:pt x="1005007" y="1467341"/>
                  <a:pt x="998750" y="1466407"/>
                  <a:pt x="992878" y="1460209"/>
                </a:cubicBezTo>
                <a:cubicBezTo>
                  <a:pt x="985658" y="1464185"/>
                  <a:pt x="913556" y="1466802"/>
                  <a:pt x="913556" y="1466812"/>
                </a:cubicBezTo>
                <a:lnTo>
                  <a:pt x="902197" y="1473407"/>
                </a:lnTo>
                <a:lnTo>
                  <a:pt x="900464" y="1470894"/>
                </a:lnTo>
                <a:lnTo>
                  <a:pt x="907972" y="1462403"/>
                </a:lnTo>
                <a:cubicBezTo>
                  <a:pt x="907972" y="1462403"/>
                  <a:pt x="895074" y="1450120"/>
                  <a:pt x="881210" y="1439782"/>
                </a:cubicBezTo>
                <a:cubicBezTo>
                  <a:pt x="867349" y="1429442"/>
                  <a:pt x="851466" y="1422175"/>
                  <a:pt x="851466" y="1422175"/>
                </a:cubicBezTo>
                <a:cubicBezTo>
                  <a:pt x="851466" y="1422175"/>
                  <a:pt x="866771" y="1425216"/>
                  <a:pt x="881403" y="1433494"/>
                </a:cubicBezTo>
                <a:cubicBezTo>
                  <a:pt x="896036" y="1441763"/>
                  <a:pt x="910187" y="1455491"/>
                  <a:pt x="910187" y="1455491"/>
                </a:cubicBezTo>
                <a:cubicBezTo>
                  <a:pt x="910187" y="1455491"/>
                  <a:pt x="979593" y="1455588"/>
                  <a:pt x="979401" y="1444181"/>
                </a:cubicBezTo>
                <a:cubicBezTo>
                  <a:pt x="979304" y="1440619"/>
                  <a:pt x="969678" y="1432061"/>
                  <a:pt x="960532" y="1419979"/>
                </a:cubicBezTo>
                <a:cubicBezTo>
                  <a:pt x="951291" y="1407888"/>
                  <a:pt x="931365" y="1370951"/>
                  <a:pt x="931365" y="1370951"/>
                </a:cubicBezTo>
                <a:cubicBezTo>
                  <a:pt x="931365" y="1370951"/>
                  <a:pt x="945709" y="1392496"/>
                  <a:pt x="961495" y="1410545"/>
                </a:cubicBezTo>
                <a:cubicBezTo>
                  <a:pt x="973817" y="1424658"/>
                  <a:pt x="987198" y="1435940"/>
                  <a:pt x="994225" y="1439782"/>
                </a:cubicBezTo>
                <a:cubicBezTo>
                  <a:pt x="1003948" y="1445075"/>
                  <a:pt x="1027725" y="1456540"/>
                  <a:pt x="1028786" y="1453604"/>
                </a:cubicBezTo>
                <a:cubicBezTo>
                  <a:pt x="1030132" y="1449822"/>
                  <a:pt x="1019158" y="1432177"/>
                  <a:pt x="1016270" y="1413693"/>
                </a:cubicBezTo>
                <a:cubicBezTo>
                  <a:pt x="1014440" y="1402334"/>
                  <a:pt x="1011457" y="1384929"/>
                  <a:pt x="1007702" y="1364974"/>
                </a:cubicBezTo>
                <a:cubicBezTo>
                  <a:pt x="1004045" y="1345028"/>
                  <a:pt x="1004045" y="1341678"/>
                  <a:pt x="1001348" y="1333861"/>
                </a:cubicBezTo>
                <a:cubicBezTo>
                  <a:pt x="994417" y="1313606"/>
                  <a:pt x="967465" y="1242399"/>
                  <a:pt x="967465" y="1242409"/>
                </a:cubicBezTo>
                <a:lnTo>
                  <a:pt x="974396" y="1242409"/>
                </a:lnTo>
                <a:cubicBezTo>
                  <a:pt x="974396" y="1242409"/>
                  <a:pt x="974491" y="1246829"/>
                  <a:pt x="983540" y="1265975"/>
                </a:cubicBezTo>
                <a:cubicBezTo>
                  <a:pt x="992589" y="1285132"/>
                  <a:pt x="1006740" y="1310372"/>
                  <a:pt x="1010688" y="1319095"/>
                </a:cubicBezTo>
                <a:cubicBezTo>
                  <a:pt x="1015884" y="1330463"/>
                  <a:pt x="1018388" y="1353008"/>
                  <a:pt x="1020217" y="1366861"/>
                </a:cubicBezTo>
                <a:cubicBezTo>
                  <a:pt x="1022047" y="1380723"/>
                  <a:pt x="1025127" y="1403633"/>
                  <a:pt x="1025127" y="1403633"/>
                </a:cubicBezTo>
                <a:cubicBezTo>
                  <a:pt x="1025127" y="1403633"/>
                  <a:pt x="1034176" y="1420346"/>
                  <a:pt x="1040048" y="1435382"/>
                </a:cubicBezTo>
                <a:cubicBezTo>
                  <a:pt x="1045920" y="1450418"/>
                  <a:pt x="1051310" y="1463039"/>
                  <a:pt x="1051310" y="1463039"/>
                </a:cubicBezTo>
                <a:cubicBezTo>
                  <a:pt x="1051310" y="1463039"/>
                  <a:pt x="1058530" y="1471164"/>
                  <a:pt x="1069986" y="1485352"/>
                </a:cubicBezTo>
                <a:cubicBezTo>
                  <a:pt x="1081538" y="1499543"/>
                  <a:pt x="1095400" y="1510497"/>
                  <a:pt x="1095400" y="1510497"/>
                </a:cubicBezTo>
                <a:cubicBezTo>
                  <a:pt x="1095400" y="1510497"/>
                  <a:pt x="1095592" y="1496943"/>
                  <a:pt x="1097517" y="1481579"/>
                </a:cubicBezTo>
                <a:cubicBezTo>
                  <a:pt x="1099539" y="1466225"/>
                  <a:pt x="1104546" y="1454808"/>
                  <a:pt x="1103485" y="1453604"/>
                </a:cubicBezTo>
                <a:cubicBezTo>
                  <a:pt x="1102620" y="1452661"/>
                  <a:pt x="1096554" y="1445364"/>
                  <a:pt x="1092800" y="1434439"/>
                </a:cubicBezTo>
                <a:cubicBezTo>
                  <a:pt x="1089046" y="1423513"/>
                  <a:pt x="1088469" y="1406146"/>
                  <a:pt x="1088469" y="1406146"/>
                </a:cubicBezTo>
                <a:lnTo>
                  <a:pt x="1068253" y="1386980"/>
                </a:lnTo>
                <a:lnTo>
                  <a:pt x="1067964" y="1375977"/>
                </a:lnTo>
                <a:cubicBezTo>
                  <a:pt x="1067964" y="1375977"/>
                  <a:pt x="1086831" y="1394411"/>
                  <a:pt x="1088854" y="1392323"/>
                </a:cubicBezTo>
                <a:cubicBezTo>
                  <a:pt x="1089720" y="1391359"/>
                  <a:pt x="1090202" y="1385941"/>
                  <a:pt x="1090587" y="1379125"/>
                </a:cubicBezTo>
                <a:cubicBezTo>
                  <a:pt x="1091549" y="1363790"/>
                  <a:pt x="1093764" y="1340782"/>
                  <a:pt x="1093764" y="1340782"/>
                </a:cubicBezTo>
                <a:lnTo>
                  <a:pt x="1093379" y="1397347"/>
                </a:lnTo>
                <a:cubicBezTo>
                  <a:pt x="1093379" y="1397347"/>
                  <a:pt x="1094148" y="1410911"/>
                  <a:pt x="1096171" y="1422175"/>
                </a:cubicBezTo>
                <a:cubicBezTo>
                  <a:pt x="1098672" y="1435719"/>
                  <a:pt x="1104161" y="1443392"/>
                  <a:pt x="1106856" y="1442919"/>
                </a:cubicBezTo>
                <a:cubicBezTo>
                  <a:pt x="1113016" y="1441889"/>
                  <a:pt x="1117734" y="1426958"/>
                  <a:pt x="1121969" y="1418410"/>
                </a:cubicBezTo>
                <a:cubicBezTo>
                  <a:pt x="1126205" y="1409852"/>
                  <a:pt x="1142762" y="1384149"/>
                  <a:pt x="1142762" y="1384149"/>
                </a:cubicBezTo>
                <a:lnTo>
                  <a:pt x="1148346" y="1386662"/>
                </a:lnTo>
                <a:cubicBezTo>
                  <a:pt x="1148346" y="1386662"/>
                  <a:pt x="1128226" y="1417746"/>
                  <a:pt x="1123895" y="1424379"/>
                </a:cubicBezTo>
                <a:cubicBezTo>
                  <a:pt x="1119659" y="1431012"/>
                  <a:pt x="1106759" y="1450649"/>
                  <a:pt x="1104353" y="1476554"/>
                </a:cubicBezTo>
                <a:cubicBezTo>
                  <a:pt x="1102139" y="1499822"/>
                  <a:pt x="1100213" y="1513722"/>
                  <a:pt x="1107239" y="1527776"/>
                </a:cubicBezTo>
                <a:cubicBezTo>
                  <a:pt x="1113593" y="1540397"/>
                  <a:pt x="1156047" y="1572405"/>
                  <a:pt x="1156047" y="1572405"/>
                </a:cubicBezTo>
                <a:cubicBezTo>
                  <a:pt x="1156047" y="1572405"/>
                  <a:pt x="1182423" y="1610554"/>
                  <a:pt x="1195901" y="1620181"/>
                </a:cubicBezTo>
                <a:cubicBezTo>
                  <a:pt x="1219099" y="1636671"/>
                  <a:pt x="1293128" y="1649937"/>
                  <a:pt x="1306220" y="1652238"/>
                </a:cubicBezTo>
                <a:cubicBezTo>
                  <a:pt x="1301984" y="1639541"/>
                  <a:pt x="1295823" y="1616254"/>
                  <a:pt x="1290335" y="1596924"/>
                </a:cubicBezTo>
                <a:lnTo>
                  <a:pt x="1254429" y="1540666"/>
                </a:lnTo>
                <a:lnTo>
                  <a:pt x="1258376" y="1534380"/>
                </a:lnTo>
                <a:lnTo>
                  <a:pt x="1282250" y="1569267"/>
                </a:lnTo>
                <a:cubicBezTo>
                  <a:pt x="1260976" y="1492458"/>
                  <a:pt x="1232673" y="1386026"/>
                  <a:pt x="1198307" y="1273204"/>
                </a:cubicBezTo>
                <a:cubicBezTo>
                  <a:pt x="1194745" y="1270518"/>
                  <a:pt x="1190509" y="1268180"/>
                  <a:pt x="1187622" y="1265350"/>
                </a:cubicBezTo>
                <a:cubicBezTo>
                  <a:pt x="1175203" y="1253297"/>
                  <a:pt x="1158260" y="1211740"/>
                  <a:pt x="1127070" y="1176093"/>
                </a:cubicBezTo>
                <a:cubicBezTo>
                  <a:pt x="1095977" y="1140437"/>
                  <a:pt x="999327" y="1068901"/>
                  <a:pt x="998365" y="1069547"/>
                </a:cubicBezTo>
                <a:cubicBezTo>
                  <a:pt x="997499" y="1070192"/>
                  <a:pt x="972952" y="1074659"/>
                  <a:pt x="965058" y="1076151"/>
                </a:cubicBezTo>
                <a:cubicBezTo>
                  <a:pt x="957163" y="1077643"/>
                  <a:pt x="952544" y="1084631"/>
                  <a:pt x="952544" y="1084631"/>
                </a:cubicBezTo>
                <a:lnTo>
                  <a:pt x="925011" y="1115436"/>
                </a:lnTo>
                <a:lnTo>
                  <a:pt x="900849" y="1170750"/>
                </a:lnTo>
                <a:lnTo>
                  <a:pt x="897287" y="1159748"/>
                </a:lnTo>
                <a:lnTo>
                  <a:pt x="924626" y="1107263"/>
                </a:lnTo>
                <a:lnTo>
                  <a:pt x="946672" y="1080551"/>
                </a:lnTo>
                <a:cubicBezTo>
                  <a:pt x="946672" y="1080551"/>
                  <a:pt x="928959" y="1066563"/>
                  <a:pt x="920872" y="1062944"/>
                </a:cubicBezTo>
                <a:cubicBezTo>
                  <a:pt x="912690" y="1059324"/>
                  <a:pt x="904218" y="1055713"/>
                  <a:pt x="904218" y="1055713"/>
                </a:cubicBezTo>
                <a:cubicBezTo>
                  <a:pt x="904218" y="1055713"/>
                  <a:pt x="885639" y="1063039"/>
                  <a:pt x="881210" y="1064204"/>
                </a:cubicBezTo>
                <a:cubicBezTo>
                  <a:pt x="876687" y="1065369"/>
                  <a:pt x="852428" y="1058544"/>
                  <a:pt x="852428" y="1058544"/>
                </a:cubicBezTo>
                <a:lnTo>
                  <a:pt x="851851" y="1053519"/>
                </a:lnTo>
                <a:cubicBezTo>
                  <a:pt x="851851" y="1053519"/>
                  <a:pt x="876879" y="1057417"/>
                  <a:pt x="884389" y="1057918"/>
                </a:cubicBezTo>
                <a:cubicBezTo>
                  <a:pt x="891800" y="1058419"/>
                  <a:pt x="900079" y="1049120"/>
                  <a:pt x="900079" y="1049120"/>
                </a:cubicBezTo>
                <a:cubicBezTo>
                  <a:pt x="900079" y="1049120"/>
                  <a:pt x="889105" y="1011741"/>
                  <a:pt x="883136" y="998514"/>
                </a:cubicBezTo>
                <a:cubicBezTo>
                  <a:pt x="877264" y="985296"/>
                  <a:pt x="861958" y="952634"/>
                  <a:pt x="861958" y="952634"/>
                </a:cubicBezTo>
                <a:lnTo>
                  <a:pt x="869467" y="955772"/>
                </a:lnTo>
                <a:cubicBezTo>
                  <a:pt x="869467" y="955772"/>
                  <a:pt x="886698" y="987876"/>
                  <a:pt x="892859" y="1001968"/>
                </a:cubicBezTo>
                <a:cubicBezTo>
                  <a:pt x="899116" y="1016062"/>
                  <a:pt x="908934" y="1050063"/>
                  <a:pt x="908934" y="1050063"/>
                </a:cubicBezTo>
                <a:cubicBezTo>
                  <a:pt x="908934" y="1050063"/>
                  <a:pt x="918657" y="1048321"/>
                  <a:pt x="929536" y="1053202"/>
                </a:cubicBezTo>
                <a:cubicBezTo>
                  <a:pt x="940509" y="1058091"/>
                  <a:pt x="950232" y="1071433"/>
                  <a:pt x="950232" y="1071433"/>
                </a:cubicBezTo>
                <a:cubicBezTo>
                  <a:pt x="950232" y="1071433"/>
                  <a:pt x="959473" y="1069596"/>
                  <a:pt x="967465" y="1062635"/>
                </a:cubicBezTo>
                <a:cubicBezTo>
                  <a:pt x="975453" y="1055675"/>
                  <a:pt x="987873" y="1050689"/>
                  <a:pt x="987873" y="1050689"/>
                </a:cubicBezTo>
                <a:lnTo>
                  <a:pt x="949173" y="973686"/>
                </a:lnTo>
                <a:lnTo>
                  <a:pt x="928380" y="955772"/>
                </a:lnTo>
                <a:cubicBezTo>
                  <a:pt x="928380" y="955772"/>
                  <a:pt x="885543" y="937279"/>
                  <a:pt x="865712" y="932206"/>
                </a:cubicBezTo>
                <a:cubicBezTo>
                  <a:pt x="845882" y="927123"/>
                  <a:pt x="831443" y="911462"/>
                  <a:pt x="831443" y="911462"/>
                </a:cubicBezTo>
                <a:cubicBezTo>
                  <a:pt x="831443" y="911462"/>
                  <a:pt x="799192" y="873177"/>
                  <a:pt x="790722" y="864946"/>
                </a:cubicBezTo>
                <a:cubicBezTo>
                  <a:pt x="782347" y="856706"/>
                  <a:pt x="744131" y="826603"/>
                  <a:pt x="744131" y="826603"/>
                </a:cubicBezTo>
                <a:lnTo>
                  <a:pt x="744322" y="815601"/>
                </a:lnTo>
                <a:cubicBezTo>
                  <a:pt x="744322" y="815601"/>
                  <a:pt x="806125" y="860566"/>
                  <a:pt x="817484" y="868719"/>
                </a:cubicBezTo>
                <a:cubicBezTo>
                  <a:pt x="828940" y="876854"/>
                  <a:pt x="856951" y="902970"/>
                  <a:pt x="856951" y="902970"/>
                </a:cubicBezTo>
                <a:cubicBezTo>
                  <a:pt x="856951" y="902970"/>
                  <a:pt x="934637" y="937895"/>
                  <a:pt x="938296" y="929376"/>
                </a:cubicBezTo>
                <a:cubicBezTo>
                  <a:pt x="941954" y="920856"/>
                  <a:pt x="928380" y="852374"/>
                  <a:pt x="928380" y="852374"/>
                </a:cubicBezTo>
                <a:lnTo>
                  <a:pt x="892859" y="800516"/>
                </a:lnTo>
                <a:lnTo>
                  <a:pt x="854835" y="744885"/>
                </a:lnTo>
                <a:lnTo>
                  <a:pt x="858782" y="738598"/>
                </a:lnTo>
                <a:lnTo>
                  <a:pt x="898634" y="792969"/>
                </a:lnTo>
                <a:lnTo>
                  <a:pt x="930401" y="836028"/>
                </a:lnTo>
                <a:lnTo>
                  <a:pt x="931749" y="806485"/>
                </a:lnTo>
                <a:lnTo>
                  <a:pt x="930980" y="708427"/>
                </a:lnTo>
                <a:cubicBezTo>
                  <a:pt x="930980" y="708427"/>
                  <a:pt x="914519" y="665606"/>
                  <a:pt x="909321" y="653427"/>
                </a:cubicBezTo>
                <a:cubicBezTo>
                  <a:pt x="904218" y="641249"/>
                  <a:pt x="902100" y="625169"/>
                  <a:pt x="900270" y="616969"/>
                </a:cubicBezTo>
                <a:cubicBezTo>
                  <a:pt x="898346" y="608770"/>
                  <a:pt x="882559" y="580830"/>
                  <a:pt x="882559" y="580825"/>
                </a:cubicBezTo>
                <a:cubicBezTo>
                  <a:pt x="882559" y="580825"/>
                  <a:pt x="898923" y="596030"/>
                  <a:pt x="903833" y="607540"/>
                </a:cubicBezTo>
                <a:cubicBezTo>
                  <a:pt x="908646" y="619052"/>
                  <a:pt x="913652" y="638016"/>
                  <a:pt x="917310" y="654998"/>
                </a:cubicBezTo>
                <a:cubicBezTo>
                  <a:pt x="920872" y="671979"/>
                  <a:pt x="929632" y="690562"/>
                  <a:pt x="935119" y="698056"/>
                </a:cubicBezTo>
                <a:cubicBezTo>
                  <a:pt x="940703" y="705548"/>
                  <a:pt x="944072" y="696487"/>
                  <a:pt x="944072" y="696483"/>
                </a:cubicBezTo>
                <a:cubicBezTo>
                  <a:pt x="944072" y="696485"/>
                  <a:pt x="942050" y="729945"/>
                  <a:pt x="939741" y="749599"/>
                </a:cubicBezTo>
                <a:cubicBezTo>
                  <a:pt x="937334" y="769249"/>
                  <a:pt x="940703" y="836654"/>
                  <a:pt x="940703" y="836654"/>
                </a:cubicBezTo>
                <a:lnTo>
                  <a:pt x="963324" y="963627"/>
                </a:lnTo>
                <a:cubicBezTo>
                  <a:pt x="963324" y="963627"/>
                  <a:pt x="998173" y="1014512"/>
                  <a:pt x="1011457" y="1035286"/>
                </a:cubicBezTo>
                <a:cubicBezTo>
                  <a:pt x="1024838" y="1056070"/>
                  <a:pt x="1061418" y="1073821"/>
                  <a:pt x="1087410" y="1105377"/>
                </a:cubicBezTo>
                <a:cubicBezTo>
                  <a:pt x="1113402" y="1136922"/>
                  <a:pt x="1153929" y="1172579"/>
                  <a:pt x="1165577" y="1189917"/>
                </a:cubicBezTo>
                <a:cubicBezTo>
                  <a:pt x="1167695" y="1193026"/>
                  <a:pt x="1172219" y="1196607"/>
                  <a:pt x="1175299" y="1199976"/>
                </a:cubicBezTo>
                <a:cubicBezTo>
                  <a:pt x="1161823" y="1158380"/>
                  <a:pt x="1147865" y="1116861"/>
                  <a:pt x="1132847" y="1077085"/>
                </a:cubicBezTo>
                <a:cubicBezTo>
                  <a:pt x="1052658" y="864166"/>
                  <a:pt x="999232" y="689882"/>
                  <a:pt x="999232" y="689884"/>
                </a:cubicBezTo>
                <a:lnTo>
                  <a:pt x="1057086" y="702455"/>
                </a:lnTo>
                <a:cubicBezTo>
                  <a:pt x="1063248" y="723209"/>
                  <a:pt x="1108298" y="906041"/>
                  <a:pt x="1176455" y="1082428"/>
                </a:cubicBezTo>
                <a:cubicBezTo>
                  <a:pt x="1178380" y="1087404"/>
                  <a:pt x="1192819" y="994354"/>
                  <a:pt x="1201676" y="897945"/>
                </a:cubicBezTo>
                <a:cubicBezTo>
                  <a:pt x="1207355" y="835912"/>
                  <a:pt x="1206778" y="765461"/>
                  <a:pt x="1211976" y="741742"/>
                </a:cubicBezTo>
                <a:cubicBezTo>
                  <a:pt x="1215730" y="724734"/>
                  <a:pt x="1219485" y="666709"/>
                  <a:pt x="1233058" y="700255"/>
                </a:cubicBezTo>
                <a:cubicBezTo>
                  <a:pt x="1243743" y="726767"/>
                  <a:pt x="1224298" y="884998"/>
                  <a:pt x="1224876" y="886943"/>
                </a:cubicBezTo>
                <a:cubicBezTo>
                  <a:pt x="1228342" y="897503"/>
                  <a:pt x="1196960" y="1134246"/>
                  <a:pt x="1200521" y="1144980"/>
                </a:cubicBezTo>
                <a:cubicBezTo>
                  <a:pt x="1243743" y="1276872"/>
                  <a:pt x="1289181" y="1412837"/>
                  <a:pt x="1330767" y="1534697"/>
                </a:cubicBezTo>
                <a:lnTo>
                  <a:pt x="1330959" y="1508292"/>
                </a:lnTo>
                <a:cubicBezTo>
                  <a:pt x="1330959" y="1508292"/>
                  <a:pt x="1315653" y="1464483"/>
                  <a:pt x="1310743" y="1452035"/>
                </a:cubicBezTo>
                <a:cubicBezTo>
                  <a:pt x="1305835" y="1439588"/>
                  <a:pt x="1304199" y="1423242"/>
                  <a:pt x="1302464" y="1414954"/>
                </a:cubicBezTo>
                <a:cubicBezTo>
                  <a:pt x="1300733" y="1406656"/>
                  <a:pt x="1285330" y="1378182"/>
                  <a:pt x="1285330" y="1378182"/>
                </a:cubicBezTo>
                <a:cubicBezTo>
                  <a:pt x="1285427" y="1378182"/>
                  <a:pt x="1301599" y="1394382"/>
                  <a:pt x="1306220" y="1406146"/>
                </a:cubicBezTo>
                <a:cubicBezTo>
                  <a:pt x="1310840" y="1417910"/>
                  <a:pt x="1315461" y="1436759"/>
                  <a:pt x="1318735" y="1453923"/>
                </a:cubicBezTo>
                <a:cubicBezTo>
                  <a:pt x="1322007" y="1471086"/>
                  <a:pt x="1329997" y="1490455"/>
                  <a:pt x="1335389" y="1498233"/>
                </a:cubicBezTo>
                <a:cubicBezTo>
                  <a:pt x="1340682" y="1506020"/>
                  <a:pt x="1344436" y="1496981"/>
                  <a:pt x="1344436" y="1496981"/>
                </a:cubicBezTo>
                <a:cubicBezTo>
                  <a:pt x="1344436" y="1496981"/>
                  <a:pt x="1341646" y="1530577"/>
                  <a:pt x="1338949" y="1550091"/>
                </a:cubicBezTo>
                <a:cubicBezTo>
                  <a:pt x="1338661" y="1551659"/>
                  <a:pt x="1338661" y="1556146"/>
                  <a:pt x="1338564" y="1558263"/>
                </a:cubicBezTo>
                <a:cubicBezTo>
                  <a:pt x="1395168" y="1723280"/>
                  <a:pt x="1442339" y="1852968"/>
                  <a:pt x="1456103" y="1868159"/>
                </a:cubicBezTo>
                <a:cubicBezTo>
                  <a:pt x="1472758" y="1886497"/>
                  <a:pt x="1512227" y="1942524"/>
                  <a:pt x="1556700" y="2003304"/>
                </a:cubicBezTo>
                <a:cubicBezTo>
                  <a:pt x="1568444" y="2021114"/>
                  <a:pt x="1597613" y="2044208"/>
                  <a:pt x="1607433" y="2059245"/>
                </a:cubicBezTo>
                <a:cubicBezTo>
                  <a:pt x="1617539" y="2074599"/>
                  <a:pt x="1631209" y="2104989"/>
                  <a:pt x="1652676" y="2126504"/>
                </a:cubicBezTo>
                <a:cubicBezTo>
                  <a:pt x="1674143" y="2148020"/>
                  <a:pt x="1745861" y="2167060"/>
                  <a:pt x="1768867" y="2175849"/>
                </a:cubicBezTo>
                <a:cubicBezTo>
                  <a:pt x="1791874" y="2184629"/>
                  <a:pt x="1834519" y="2202245"/>
                  <a:pt x="1834519" y="2202245"/>
                </a:cubicBezTo>
                <a:cubicBezTo>
                  <a:pt x="1834519" y="2202245"/>
                  <a:pt x="1854927" y="2208762"/>
                  <a:pt x="1859355" y="2212613"/>
                </a:cubicBezTo>
                <a:cubicBezTo>
                  <a:pt x="1863785" y="2216464"/>
                  <a:pt x="1876973" y="2214817"/>
                  <a:pt x="1876973" y="2214817"/>
                </a:cubicBezTo>
                <a:lnTo>
                  <a:pt x="1882363" y="2221421"/>
                </a:lnTo>
                <a:cubicBezTo>
                  <a:pt x="1882363" y="2221421"/>
                  <a:pt x="1891798" y="2220372"/>
                  <a:pt x="1896803" y="2222672"/>
                </a:cubicBezTo>
                <a:cubicBezTo>
                  <a:pt x="1901809" y="2224974"/>
                  <a:pt x="1927512" y="2222568"/>
                  <a:pt x="1927705" y="2216386"/>
                </a:cubicBezTo>
                <a:cubicBezTo>
                  <a:pt x="1927896" y="2210207"/>
                  <a:pt x="1905466" y="2207358"/>
                  <a:pt x="1900171" y="2207906"/>
                </a:cubicBezTo>
                <a:cubicBezTo>
                  <a:pt x="1894878" y="2208446"/>
                  <a:pt x="1883904" y="2213874"/>
                  <a:pt x="1883904" y="2213874"/>
                </a:cubicBezTo>
                <a:lnTo>
                  <a:pt x="1882749" y="2208850"/>
                </a:lnTo>
                <a:lnTo>
                  <a:pt x="1891221" y="2203815"/>
                </a:lnTo>
                <a:cubicBezTo>
                  <a:pt x="1891221" y="2203815"/>
                  <a:pt x="1880631" y="2187903"/>
                  <a:pt x="1877935" y="2184648"/>
                </a:cubicBezTo>
                <a:cubicBezTo>
                  <a:pt x="1875335" y="2181386"/>
                  <a:pt x="1867634" y="2176168"/>
                  <a:pt x="1867634" y="2176159"/>
                </a:cubicBezTo>
                <a:cubicBezTo>
                  <a:pt x="1867634" y="2176159"/>
                  <a:pt x="1859068" y="2175369"/>
                  <a:pt x="1853773" y="2173020"/>
                </a:cubicBezTo>
                <a:cubicBezTo>
                  <a:pt x="1848478" y="2170670"/>
                  <a:pt x="1834906" y="2157299"/>
                  <a:pt x="1834906" y="2157299"/>
                </a:cubicBezTo>
                <a:lnTo>
                  <a:pt x="1838467" y="2156049"/>
                </a:lnTo>
                <a:cubicBezTo>
                  <a:pt x="1838467" y="2156049"/>
                  <a:pt x="1853677" y="2166887"/>
                  <a:pt x="1858972" y="2169246"/>
                </a:cubicBezTo>
                <a:cubicBezTo>
                  <a:pt x="1864168" y="2171604"/>
                  <a:pt x="1866288" y="2169246"/>
                  <a:pt x="1866288" y="2169246"/>
                </a:cubicBezTo>
                <a:lnTo>
                  <a:pt x="1867250" y="2145988"/>
                </a:lnTo>
                <a:lnTo>
                  <a:pt x="1870234" y="2173963"/>
                </a:lnTo>
                <a:cubicBezTo>
                  <a:pt x="1870234" y="2173963"/>
                  <a:pt x="1879186" y="2178719"/>
                  <a:pt x="1885349" y="2184648"/>
                </a:cubicBezTo>
                <a:cubicBezTo>
                  <a:pt x="1891412" y="2190569"/>
                  <a:pt x="1895840" y="2201609"/>
                  <a:pt x="1895840" y="2201619"/>
                </a:cubicBezTo>
                <a:cubicBezTo>
                  <a:pt x="1895840" y="2201619"/>
                  <a:pt x="1908452" y="2201042"/>
                  <a:pt x="1913457" y="2201619"/>
                </a:cubicBezTo>
                <a:cubicBezTo>
                  <a:pt x="1918463" y="2202188"/>
                  <a:pt x="1928186" y="2206644"/>
                  <a:pt x="1928186" y="2206644"/>
                </a:cubicBezTo>
                <a:cubicBezTo>
                  <a:pt x="1928186" y="2206644"/>
                  <a:pt x="1911629" y="2148241"/>
                  <a:pt x="1906140" y="2136555"/>
                </a:cubicBezTo>
                <a:cubicBezTo>
                  <a:pt x="1900653" y="2124868"/>
                  <a:pt x="1887755" y="2105519"/>
                  <a:pt x="1883711" y="2099474"/>
                </a:cubicBezTo>
                <a:cubicBezTo>
                  <a:pt x="1879668" y="2093428"/>
                  <a:pt x="1871293" y="2088605"/>
                  <a:pt x="1862534" y="2083128"/>
                </a:cubicBezTo>
                <a:cubicBezTo>
                  <a:pt x="1853773" y="2077650"/>
                  <a:pt x="1845398" y="2065618"/>
                  <a:pt x="1842029" y="2061131"/>
                </a:cubicBezTo>
                <a:cubicBezTo>
                  <a:pt x="1838755" y="2056645"/>
                  <a:pt x="1820754" y="2015906"/>
                  <a:pt x="1818251" y="2011160"/>
                </a:cubicBezTo>
                <a:cubicBezTo>
                  <a:pt x="1815749" y="2006415"/>
                  <a:pt x="1805159" y="1995662"/>
                  <a:pt x="1802175" y="1992610"/>
                </a:cubicBezTo>
                <a:cubicBezTo>
                  <a:pt x="1799287" y="1989567"/>
                  <a:pt x="1792453" y="1978478"/>
                  <a:pt x="1792453" y="1978468"/>
                </a:cubicBezTo>
                <a:lnTo>
                  <a:pt x="1785907" y="1975639"/>
                </a:lnTo>
                <a:cubicBezTo>
                  <a:pt x="1785907" y="1975639"/>
                  <a:pt x="1786677" y="1970585"/>
                  <a:pt x="1786964" y="1966840"/>
                </a:cubicBezTo>
                <a:cubicBezTo>
                  <a:pt x="1786964" y="1965982"/>
                  <a:pt x="1780420" y="1950503"/>
                  <a:pt x="1776857" y="1941695"/>
                </a:cubicBezTo>
                <a:cubicBezTo>
                  <a:pt x="1772910" y="1942773"/>
                  <a:pt x="1768772" y="1943669"/>
                  <a:pt x="1763766" y="1942014"/>
                </a:cubicBezTo>
                <a:cubicBezTo>
                  <a:pt x="1742202" y="1934948"/>
                  <a:pt x="1728437" y="1913731"/>
                  <a:pt x="1728437" y="1913731"/>
                </a:cubicBezTo>
                <a:cubicBezTo>
                  <a:pt x="1728437" y="1913731"/>
                  <a:pt x="1739795" y="1920421"/>
                  <a:pt x="1751058" y="1929123"/>
                </a:cubicBezTo>
                <a:cubicBezTo>
                  <a:pt x="1755487" y="1932522"/>
                  <a:pt x="1766172" y="1936122"/>
                  <a:pt x="1774066" y="1935409"/>
                </a:cubicBezTo>
                <a:cubicBezTo>
                  <a:pt x="1761071" y="1904124"/>
                  <a:pt x="1742010" y="1860207"/>
                  <a:pt x="1740566" y="1858098"/>
                </a:cubicBezTo>
                <a:cubicBezTo>
                  <a:pt x="1738448" y="1855124"/>
                  <a:pt x="1731422" y="1850245"/>
                  <a:pt x="1731422" y="1850245"/>
                </a:cubicBezTo>
                <a:lnTo>
                  <a:pt x="1731228" y="1845527"/>
                </a:lnTo>
                <a:cubicBezTo>
                  <a:pt x="1731228" y="1845527"/>
                  <a:pt x="1739700" y="1847278"/>
                  <a:pt x="1744320" y="1854644"/>
                </a:cubicBezTo>
                <a:cubicBezTo>
                  <a:pt x="1747304" y="1859514"/>
                  <a:pt x="1764054" y="1900474"/>
                  <a:pt x="1778205" y="1934466"/>
                </a:cubicBezTo>
                <a:cubicBezTo>
                  <a:pt x="1781479" y="1932984"/>
                  <a:pt x="1783789" y="1930395"/>
                  <a:pt x="1782730" y="1924724"/>
                </a:cubicBezTo>
                <a:cubicBezTo>
                  <a:pt x="1778013" y="1898685"/>
                  <a:pt x="1755390" y="1855895"/>
                  <a:pt x="1755390" y="1855895"/>
                </a:cubicBezTo>
                <a:lnTo>
                  <a:pt x="1761166" y="1780471"/>
                </a:lnTo>
                <a:cubicBezTo>
                  <a:pt x="1761166" y="1780471"/>
                  <a:pt x="1766269" y="1774291"/>
                  <a:pt x="1770503" y="1776072"/>
                </a:cubicBezTo>
                <a:cubicBezTo>
                  <a:pt x="1774644" y="1777853"/>
                  <a:pt x="1778013" y="1787702"/>
                  <a:pt x="1778013" y="1787702"/>
                </a:cubicBezTo>
                <a:cubicBezTo>
                  <a:pt x="1778013" y="1787702"/>
                  <a:pt x="1769253" y="1842543"/>
                  <a:pt x="1773489" y="1867523"/>
                </a:cubicBezTo>
                <a:cubicBezTo>
                  <a:pt x="1775992" y="1882473"/>
                  <a:pt x="1772333" y="1897163"/>
                  <a:pt x="1823064" y="1936988"/>
                </a:cubicBezTo>
                <a:cubicBezTo>
                  <a:pt x="1843377" y="1952978"/>
                  <a:pt x="1867924" y="1991714"/>
                  <a:pt x="1888042" y="2042274"/>
                </a:cubicBezTo>
                <a:cubicBezTo>
                  <a:pt x="1896419" y="2063259"/>
                  <a:pt x="1902483" y="2075850"/>
                  <a:pt x="1909894" y="2084071"/>
                </a:cubicBezTo>
                <a:cubicBezTo>
                  <a:pt x="1911339" y="2060928"/>
                  <a:pt x="1912688" y="2038548"/>
                  <a:pt x="1913265" y="2034100"/>
                </a:cubicBezTo>
                <a:cubicBezTo>
                  <a:pt x="1914324" y="2026379"/>
                  <a:pt x="1928378" y="1978007"/>
                  <a:pt x="1928955" y="1970613"/>
                </a:cubicBezTo>
                <a:cubicBezTo>
                  <a:pt x="1929533" y="1963221"/>
                  <a:pt x="1918848" y="1881983"/>
                  <a:pt x="1918848" y="1881983"/>
                </a:cubicBezTo>
                <a:lnTo>
                  <a:pt x="1923179" y="1880414"/>
                </a:lnTo>
                <a:cubicBezTo>
                  <a:pt x="1923179" y="1880414"/>
                  <a:pt x="1933287" y="1961786"/>
                  <a:pt x="1935115" y="1963384"/>
                </a:cubicBezTo>
                <a:cubicBezTo>
                  <a:pt x="1936850" y="1964991"/>
                  <a:pt x="1938871" y="1955212"/>
                  <a:pt x="1938871" y="1955212"/>
                </a:cubicBezTo>
                <a:lnTo>
                  <a:pt x="1939641" y="1960871"/>
                </a:lnTo>
                <a:cubicBezTo>
                  <a:pt x="1939641" y="1960871"/>
                  <a:pt x="1924238" y="2012441"/>
                  <a:pt x="1918848" y="2033475"/>
                </a:cubicBezTo>
                <a:cubicBezTo>
                  <a:pt x="1916248" y="2043352"/>
                  <a:pt x="1914901" y="2066906"/>
                  <a:pt x="1914227" y="2088787"/>
                </a:cubicBezTo>
                <a:cubicBezTo>
                  <a:pt x="1917115" y="2091031"/>
                  <a:pt x="1920389" y="2092976"/>
                  <a:pt x="1923950" y="2094130"/>
                </a:cubicBezTo>
                <a:cubicBezTo>
                  <a:pt x="1932325" y="2112131"/>
                  <a:pt x="1947727" y="2136844"/>
                  <a:pt x="1959086" y="2206644"/>
                </a:cubicBezTo>
                <a:cubicBezTo>
                  <a:pt x="1960241" y="2213509"/>
                  <a:pt x="1961205" y="2226293"/>
                  <a:pt x="1962263" y="2237132"/>
                </a:cubicBezTo>
                <a:cubicBezTo>
                  <a:pt x="1971409" y="2237565"/>
                  <a:pt x="1980841" y="2238133"/>
                  <a:pt x="1998363" y="2239019"/>
                </a:cubicBezTo>
                <a:cubicBezTo>
                  <a:pt x="2023007" y="2240269"/>
                  <a:pt x="2071331" y="2235255"/>
                  <a:pt x="2071331" y="2235246"/>
                </a:cubicBezTo>
                <a:cubicBezTo>
                  <a:pt x="2071331" y="2235246"/>
                  <a:pt x="2109357" y="2231934"/>
                  <a:pt x="2163937" y="2197846"/>
                </a:cubicBezTo>
                <a:cubicBezTo>
                  <a:pt x="2165093" y="2080605"/>
                  <a:pt x="2165381" y="2037277"/>
                  <a:pt x="2166922" y="1888269"/>
                </a:cubicBezTo>
                <a:cubicBezTo>
                  <a:pt x="2161241" y="1857051"/>
                  <a:pt x="2142857" y="1756521"/>
                  <a:pt x="2142566" y="1754701"/>
                </a:cubicBezTo>
                <a:cubicBezTo>
                  <a:pt x="2126586" y="1739250"/>
                  <a:pt x="2105795" y="1719729"/>
                  <a:pt x="2090198" y="1708812"/>
                </a:cubicBezTo>
                <a:cubicBezTo>
                  <a:pt x="2065747" y="1691744"/>
                  <a:pt x="1991623" y="1654923"/>
                  <a:pt x="1953504" y="1660093"/>
                </a:cubicBezTo>
                <a:cubicBezTo>
                  <a:pt x="1915479" y="1665271"/>
                  <a:pt x="1872640" y="1669516"/>
                  <a:pt x="1841644" y="1684610"/>
                </a:cubicBezTo>
                <a:cubicBezTo>
                  <a:pt x="1810743" y="1699706"/>
                  <a:pt x="1737869" y="1737191"/>
                  <a:pt x="1717751" y="1746529"/>
                </a:cubicBezTo>
                <a:cubicBezTo>
                  <a:pt x="1689642" y="1759533"/>
                  <a:pt x="1649114" y="1792091"/>
                  <a:pt x="1649114" y="1792101"/>
                </a:cubicBezTo>
                <a:lnTo>
                  <a:pt x="1660570" y="1760987"/>
                </a:lnTo>
                <a:lnTo>
                  <a:pt x="1685021" y="1747472"/>
                </a:lnTo>
                <a:cubicBezTo>
                  <a:pt x="1685021" y="1747472"/>
                  <a:pt x="1659414" y="1739886"/>
                  <a:pt x="1644301" y="1737411"/>
                </a:cubicBezTo>
                <a:cubicBezTo>
                  <a:pt x="1629285" y="1734929"/>
                  <a:pt x="1611955" y="1726284"/>
                  <a:pt x="1596937" y="1729865"/>
                </a:cubicBezTo>
                <a:cubicBezTo>
                  <a:pt x="1591644" y="1731126"/>
                  <a:pt x="1563920" y="1717639"/>
                  <a:pt x="1548518" y="1718871"/>
                </a:cubicBezTo>
                <a:cubicBezTo>
                  <a:pt x="1533212" y="1720095"/>
                  <a:pt x="1519446" y="1722367"/>
                  <a:pt x="1503369" y="1715098"/>
                </a:cubicBezTo>
                <a:cubicBezTo>
                  <a:pt x="1487197" y="1707831"/>
                  <a:pt x="1459473" y="1671414"/>
                  <a:pt x="1459473" y="1671414"/>
                </a:cubicBezTo>
                <a:cubicBezTo>
                  <a:pt x="1459473" y="1671414"/>
                  <a:pt x="1496535" y="1692841"/>
                  <a:pt x="1505102" y="1697184"/>
                </a:cubicBezTo>
                <a:cubicBezTo>
                  <a:pt x="1513671" y="1701524"/>
                  <a:pt x="1527821" y="1701843"/>
                  <a:pt x="1540239" y="1702207"/>
                </a:cubicBezTo>
                <a:cubicBezTo>
                  <a:pt x="1552657" y="1702574"/>
                  <a:pt x="1600885" y="1710131"/>
                  <a:pt x="1619945" y="1716984"/>
                </a:cubicBezTo>
                <a:cubicBezTo>
                  <a:pt x="1639006" y="1723839"/>
                  <a:pt x="1670101" y="1723608"/>
                  <a:pt x="1682614" y="1724214"/>
                </a:cubicBezTo>
                <a:cubicBezTo>
                  <a:pt x="1695129" y="1724811"/>
                  <a:pt x="1713515" y="1721693"/>
                  <a:pt x="1713515" y="1721693"/>
                </a:cubicBezTo>
                <a:cubicBezTo>
                  <a:pt x="1713515" y="1721693"/>
                  <a:pt x="1683096" y="1678324"/>
                  <a:pt x="1665575" y="1647838"/>
                </a:cubicBezTo>
                <a:cubicBezTo>
                  <a:pt x="1648055" y="1617360"/>
                  <a:pt x="1636022" y="1593775"/>
                  <a:pt x="1636022" y="1593785"/>
                </a:cubicBezTo>
                <a:cubicBezTo>
                  <a:pt x="1636022" y="1593785"/>
                  <a:pt x="1596937" y="1546037"/>
                  <a:pt x="1579323" y="1514261"/>
                </a:cubicBezTo>
                <a:cubicBezTo>
                  <a:pt x="1561610" y="1482494"/>
                  <a:pt x="1534269" y="1379750"/>
                  <a:pt x="1534269" y="1379750"/>
                </a:cubicBezTo>
                <a:cubicBezTo>
                  <a:pt x="1534269" y="1379750"/>
                  <a:pt x="1573065" y="1467265"/>
                  <a:pt x="1579900" y="1485035"/>
                </a:cubicBezTo>
                <a:cubicBezTo>
                  <a:pt x="1586734" y="1502805"/>
                  <a:pt x="1636408" y="1560469"/>
                  <a:pt x="1636408" y="1560469"/>
                </a:cubicBezTo>
                <a:cubicBezTo>
                  <a:pt x="1636408" y="1560469"/>
                  <a:pt x="1652868" y="1597635"/>
                  <a:pt x="1663939" y="1618920"/>
                </a:cubicBezTo>
                <a:cubicBezTo>
                  <a:pt x="1675106" y="1640214"/>
                  <a:pt x="1692530" y="1656318"/>
                  <a:pt x="1692530" y="1656328"/>
                </a:cubicBezTo>
                <a:cubicBezTo>
                  <a:pt x="1692530" y="1656328"/>
                  <a:pt x="1704948" y="1678499"/>
                  <a:pt x="1712745" y="1688385"/>
                </a:cubicBezTo>
                <a:cubicBezTo>
                  <a:pt x="1720640" y="1698262"/>
                  <a:pt x="1729205" y="1712585"/>
                  <a:pt x="1729205" y="1712585"/>
                </a:cubicBezTo>
                <a:cubicBezTo>
                  <a:pt x="1729205" y="1712585"/>
                  <a:pt x="1759915" y="1695971"/>
                  <a:pt x="1776279" y="1686806"/>
                </a:cubicBezTo>
                <a:cubicBezTo>
                  <a:pt x="1792549" y="1677651"/>
                  <a:pt x="1832018" y="1652517"/>
                  <a:pt x="1837313" y="1640926"/>
                </a:cubicBezTo>
                <a:cubicBezTo>
                  <a:pt x="1842606" y="1629336"/>
                  <a:pt x="1796497" y="1603777"/>
                  <a:pt x="1773682" y="1585295"/>
                </a:cubicBezTo>
                <a:cubicBezTo>
                  <a:pt x="1750771" y="1566812"/>
                  <a:pt x="1692625" y="1513635"/>
                  <a:pt x="1681652" y="1499812"/>
                </a:cubicBezTo>
                <a:cubicBezTo>
                  <a:pt x="1670581" y="1485988"/>
                  <a:pt x="1646419" y="1464223"/>
                  <a:pt x="1649883" y="1457060"/>
                </a:cubicBezTo>
                <a:cubicBezTo>
                  <a:pt x="1653445" y="1449907"/>
                  <a:pt x="1689930" y="1485661"/>
                  <a:pt x="1689930" y="1485661"/>
                </a:cubicBezTo>
                <a:cubicBezTo>
                  <a:pt x="1689930" y="1485661"/>
                  <a:pt x="1744320" y="1537114"/>
                  <a:pt x="1763766" y="1553864"/>
                </a:cubicBezTo>
                <a:cubicBezTo>
                  <a:pt x="1783115" y="1570615"/>
                  <a:pt x="1826337" y="1597876"/>
                  <a:pt x="1857527" y="1602892"/>
                </a:cubicBezTo>
                <a:cubicBezTo>
                  <a:pt x="1888717" y="1607907"/>
                  <a:pt x="1923468" y="1617899"/>
                  <a:pt x="1937427" y="1605722"/>
                </a:cubicBezTo>
                <a:cubicBezTo>
                  <a:pt x="1951482" y="1593555"/>
                  <a:pt x="1930112" y="1543496"/>
                  <a:pt x="1930112" y="1543496"/>
                </a:cubicBezTo>
                <a:cubicBezTo>
                  <a:pt x="1930112" y="1543496"/>
                  <a:pt x="1915189" y="1502460"/>
                  <a:pt x="1906334" y="1475293"/>
                </a:cubicBezTo>
                <a:cubicBezTo>
                  <a:pt x="1890545" y="1427026"/>
                  <a:pt x="1863014" y="1349370"/>
                  <a:pt x="1850981" y="1326324"/>
                </a:cubicBezTo>
                <a:cubicBezTo>
                  <a:pt x="1838564" y="1302604"/>
                  <a:pt x="1779361" y="1235806"/>
                  <a:pt x="1779361" y="1235806"/>
                </a:cubicBezTo>
                <a:lnTo>
                  <a:pt x="1799672" y="1224802"/>
                </a:lnTo>
                <a:cubicBezTo>
                  <a:pt x="1799672" y="1224802"/>
                  <a:pt x="1812572" y="1239444"/>
                  <a:pt x="1831344" y="1257176"/>
                </a:cubicBezTo>
                <a:cubicBezTo>
                  <a:pt x="1849345" y="1274138"/>
                  <a:pt x="1870041" y="1280116"/>
                  <a:pt x="1870041" y="1280116"/>
                </a:cubicBezTo>
                <a:cubicBezTo>
                  <a:pt x="1870041" y="1280116"/>
                  <a:pt x="1890065" y="1330569"/>
                  <a:pt x="1902771" y="1367804"/>
                </a:cubicBezTo>
                <a:cubicBezTo>
                  <a:pt x="1915383" y="1405039"/>
                  <a:pt x="1943204" y="1485978"/>
                  <a:pt x="1943204" y="1485978"/>
                </a:cubicBezTo>
                <a:cubicBezTo>
                  <a:pt x="1943204" y="1485978"/>
                  <a:pt x="1965246" y="1520268"/>
                  <a:pt x="1982864" y="1543179"/>
                </a:cubicBezTo>
                <a:cubicBezTo>
                  <a:pt x="2000481" y="1566090"/>
                  <a:pt x="2012031" y="1597867"/>
                  <a:pt x="2012031" y="1597867"/>
                </a:cubicBezTo>
                <a:cubicBezTo>
                  <a:pt x="2012031" y="1597867"/>
                  <a:pt x="2035136" y="1613230"/>
                  <a:pt x="2059008" y="1628979"/>
                </a:cubicBezTo>
                <a:cubicBezTo>
                  <a:pt x="2080188" y="1642909"/>
                  <a:pt x="2110991" y="1659640"/>
                  <a:pt x="2119367" y="1664183"/>
                </a:cubicBezTo>
                <a:lnTo>
                  <a:pt x="2046398" y="1398916"/>
                </a:lnTo>
                <a:lnTo>
                  <a:pt x="2027531" y="1387605"/>
                </a:lnTo>
                <a:lnTo>
                  <a:pt x="2025508" y="1362153"/>
                </a:lnTo>
                <a:lnTo>
                  <a:pt x="2036675" y="1363722"/>
                </a:lnTo>
                <a:cubicBezTo>
                  <a:pt x="2036675" y="1363722"/>
                  <a:pt x="1993838" y="1247089"/>
                  <a:pt x="1959471" y="1134920"/>
                </a:cubicBezTo>
                <a:cubicBezTo>
                  <a:pt x="1933096" y="1109526"/>
                  <a:pt x="1872063" y="1061836"/>
                  <a:pt x="1836541" y="1057292"/>
                </a:cubicBezTo>
                <a:cubicBezTo>
                  <a:pt x="1798421" y="1052412"/>
                  <a:pt x="1755776" y="1045163"/>
                  <a:pt x="1723719" y="1051949"/>
                </a:cubicBezTo>
                <a:cubicBezTo>
                  <a:pt x="1691568" y="1058727"/>
                  <a:pt x="1615806" y="1076613"/>
                  <a:pt x="1594918" y="1080551"/>
                </a:cubicBezTo>
                <a:cubicBezTo>
                  <a:pt x="1565941" y="1086018"/>
                  <a:pt x="1522622" y="1107581"/>
                  <a:pt x="1522527" y="1107571"/>
                </a:cubicBezTo>
                <a:lnTo>
                  <a:pt x="1537063" y="1079915"/>
                </a:lnTo>
                <a:lnTo>
                  <a:pt x="1562669" y="1073003"/>
                </a:lnTo>
                <a:cubicBezTo>
                  <a:pt x="1562669" y="1073003"/>
                  <a:pt x="1538313" y="1058640"/>
                  <a:pt x="1523777" y="1052259"/>
                </a:cubicBezTo>
                <a:cubicBezTo>
                  <a:pt x="1509241" y="1045886"/>
                  <a:pt x="1492877" y="1032851"/>
                  <a:pt x="1477763" y="1032456"/>
                </a:cubicBezTo>
                <a:cubicBezTo>
                  <a:pt x="1472468" y="1032331"/>
                  <a:pt x="1446381" y="1011701"/>
                  <a:pt x="1431171" y="1008890"/>
                </a:cubicBezTo>
                <a:cubicBezTo>
                  <a:pt x="1415865" y="1006079"/>
                  <a:pt x="1402098" y="1004886"/>
                  <a:pt x="1386890" y="993489"/>
                </a:cubicBezTo>
                <a:cubicBezTo>
                  <a:pt x="1371777" y="982090"/>
                  <a:pt x="1348095" y="938801"/>
                  <a:pt x="1348095" y="938801"/>
                </a:cubicBezTo>
                <a:cubicBezTo>
                  <a:pt x="1347998" y="938801"/>
                  <a:pt x="1382269" y="969662"/>
                  <a:pt x="1390259" y="976199"/>
                </a:cubicBezTo>
                <a:cubicBezTo>
                  <a:pt x="1398344" y="982735"/>
                  <a:pt x="1412399" y="986730"/>
                  <a:pt x="1424626" y="990340"/>
                </a:cubicBezTo>
                <a:cubicBezTo>
                  <a:pt x="1436850" y="993959"/>
                  <a:pt x="1483443" y="1014107"/>
                  <a:pt x="1501541" y="1025863"/>
                </a:cubicBezTo>
                <a:cubicBezTo>
                  <a:pt x="1519638" y="1037607"/>
                  <a:pt x="1550539" y="1045867"/>
                  <a:pt x="1562861" y="1049746"/>
                </a:cubicBezTo>
                <a:cubicBezTo>
                  <a:pt x="1575182" y="1053625"/>
                  <a:pt x="1593377" y="1055088"/>
                  <a:pt x="1593377" y="1055088"/>
                </a:cubicBezTo>
                <a:cubicBezTo>
                  <a:pt x="1593377" y="1055088"/>
                  <a:pt x="1567962" y="1004242"/>
                  <a:pt x="1553908" y="969605"/>
                </a:cubicBezTo>
                <a:cubicBezTo>
                  <a:pt x="1539854" y="934959"/>
                  <a:pt x="1530517" y="908632"/>
                  <a:pt x="1530517" y="908632"/>
                </a:cubicBezTo>
                <a:cubicBezTo>
                  <a:pt x="1530517" y="908632"/>
                  <a:pt x="1496823" y="851238"/>
                  <a:pt x="1482673" y="815282"/>
                </a:cubicBezTo>
                <a:cubicBezTo>
                  <a:pt x="1468617" y="779328"/>
                  <a:pt x="1452350" y="670715"/>
                  <a:pt x="1452350" y="670712"/>
                </a:cubicBezTo>
                <a:cubicBezTo>
                  <a:pt x="1452350" y="670712"/>
                  <a:pt x="1481324" y="767364"/>
                  <a:pt x="1486233" y="786683"/>
                </a:cubicBezTo>
                <a:cubicBezTo>
                  <a:pt x="1491240" y="806013"/>
                  <a:pt x="1534079" y="875939"/>
                  <a:pt x="1534079" y="875939"/>
                </a:cubicBezTo>
                <a:cubicBezTo>
                  <a:pt x="1534079" y="875939"/>
                  <a:pt x="1546495" y="917093"/>
                  <a:pt x="1555256" y="941004"/>
                </a:cubicBezTo>
                <a:cubicBezTo>
                  <a:pt x="1564016" y="964918"/>
                  <a:pt x="1579708" y="985007"/>
                  <a:pt x="1579708" y="984997"/>
                </a:cubicBezTo>
                <a:cubicBezTo>
                  <a:pt x="1579708" y="985007"/>
                  <a:pt x="1589431" y="1009968"/>
                  <a:pt x="1596169" y="1021771"/>
                </a:cubicBezTo>
                <a:cubicBezTo>
                  <a:pt x="1602906" y="1033583"/>
                  <a:pt x="1610031" y="1050380"/>
                  <a:pt x="1610031" y="1050370"/>
                </a:cubicBezTo>
                <a:cubicBezTo>
                  <a:pt x="1610031" y="1050370"/>
                  <a:pt x="1641798" y="1041948"/>
                  <a:pt x="1658837" y="1037172"/>
                </a:cubicBezTo>
                <a:cubicBezTo>
                  <a:pt x="1675876" y="1032399"/>
                  <a:pt x="1717655" y="1017679"/>
                  <a:pt x="1724105" y="1007630"/>
                </a:cubicBezTo>
                <a:cubicBezTo>
                  <a:pt x="1730458" y="997590"/>
                  <a:pt x="1687620" y="960498"/>
                  <a:pt x="1666922" y="936288"/>
                </a:cubicBezTo>
                <a:cubicBezTo>
                  <a:pt x="1646322" y="912067"/>
                  <a:pt x="1594436" y="844384"/>
                  <a:pt x="1585001" y="827856"/>
                </a:cubicBezTo>
                <a:cubicBezTo>
                  <a:pt x="1575664" y="811336"/>
                  <a:pt x="1554293" y="783400"/>
                  <a:pt x="1558433" y="777258"/>
                </a:cubicBezTo>
                <a:cubicBezTo>
                  <a:pt x="1562669" y="771116"/>
                  <a:pt x="1594821" y="816227"/>
                  <a:pt x="1594724" y="816227"/>
                </a:cubicBezTo>
                <a:cubicBezTo>
                  <a:pt x="1594724" y="816227"/>
                  <a:pt x="1643242" y="881052"/>
                  <a:pt x="1660570" y="902663"/>
                </a:cubicBezTo>
                <a:cubicBezTo>
                  <a:pt x="1677994" y="924265"/>
                  <a:pt x="1717461" y="962462"/>
                  <a:pt x="1747689" y="975574"/>
                </a:cubicBezTo>
                <a:cubicBezTo>
                  <a:pt x="1777917" y="988685"/>
                  <a:pt x="1811319" y="1007793"/>
                  <a:pt x="1826434" y="999457"/>
                </a:cubicBezTo>
                <a:cubicBezTo>
                  <a:pt x="1841451" y="991120"/>
                  <a:pt x="1825664" y="935971"/>
                  <a:pt x="1825567" y="935971"/>
                </a:cubicBezTo>
                <a:cubicBezTo>
                  <a:pt x="1825567" y="935971"/>
                  <a:pt x="1815267" y="891862"/>
                  <a:pt x="1809395" y="862741"/>
                </a:cubicBezTo>
                <a:cubicBezTo>
                  <a:pt x="1798807" y="811008"/>
                  <a:pt x="1779744" y="727082"/>
                  <a:pt x="1770312" y="701198"/>
                </a:cubicBezTo>
                <a:cubicBezTo>
                  <a:pt x="1760492" y="674560"/>
                  <a:pt x="1708991" y="593080"/>
                  <a:pt x="1708991" y="593083"/>
                </a:cubicBezTo>
                <a:lnTo>
                  <a:pt x="1730266" y="587740"/>
                </a:lnTo>
                <a:cubicBezTo>
                  <a:pt x="1730266" y="587737"/>
                  <a:pt x="1741335" y="605569"/>
                  <a:pt x="1757990" y="627970"/>
                </a:cubicBezTo>
                <a:cubicBezTo>
                  <a:pt x="1773872" y="649399"/>
                  <a:pt x="1793897" y="660656"/>
                  <a:pt x="1793897" y="660655"/>
                </a:cubicBezTo>
                <a:cubicBezTo>
                  <a:pt x="1793897" y="660655"/>
                  <a:pt x="1808529" y="715533"/>
                  <a:pt x="1817095" y="755571"/>
                </a:cubicBezTo>
                <a:cubicBezTo>
                  <a:pt x="1825664" y="795607"/>
                  <a:pt x="1844629" y="882851"/>
                  <a:pt x="1844629" y="882860"/>
                </a:cubicBezTo>
                <a:cubicBezTo>
                  <a:pt x="1844629" y="882860"/>
                  <a:pt x="1862821" y="922589"/>
                  <a:pt x="1877742" y="949803"/>
                </a:cubicBezTo>
                <a:cubicBezTo>
                  <a:pt x="1892760" y="977017"/>
                  <a:pt x="1900750" y="1011086"/>
                  <a:pt x="1900750" y="1011086"/>
                </a:cubicBezTo>
                <a:cubicBezTo>
                  <a:pt x="1900750" y="1011086"/>
                  <a:pt x="1917983" y="1028385"/>
                  <a:pt x="1933481" y="1043777"/>
                </a:cubicBezTo>
                <a:cubicBezTo>
                  <a:pt x="1926548" y="1015717"/>
                  <a:pt x="1920966" y="989725"/>
                  <a:pt x="1919040" y="970549"/>
                </a:cubicBezTo>
                <a:cubicBezTo>
                  <a:pt x="1907488" y="856176"/>
                  <a:pt x="1952059" y="0"/>
                  <a:pt x="1952059"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18" name="Google Shape;218;p3"/>
          <p:cNvSpPr/>
          <p:nvPr/>
        </p:nvSpPr>
        <p:spPr>
          <a:xfrm>
            <a:off x="1" y="3482555"/>
            <a:ext cx="2334080" cy="3379135"/>
          </a:xfrm>
          <a:custGeom>
            <a:rect b="b" l="l" r="r" t="t"/>
            <a:pathLst>
              <a:path extrusionOk="0" h="3165466" w="2334080">
                <a:moveTo>
                  <a:pt x="1248389" y="2056253"/>
                </a:moveTo>
                <a:cubicBezTo>
                  <a:pt x="1234479" y="2066447"/>
                  <a:pt x="1218201" y="2078345"/>
                  <a:pt x="1204849" y="2088077"/>
                </a:cubicBezTo>
                <a:cubicBezTo>
                  <a:pt x="1210327" y="2088644"/>
                  <a:pt x="1212377" y="2089223"/>
                  <a:pt x="1217363" y="2089405"/>
                </a:cubicBezTo>
                <a:cubicBezTo>
                  <a:pt x="1230591" y="2089887"/>
                  <a:pt x="1232506" y="2084824"/>
                  <a:pt x="1232506" y="2084824"/>
                </a:cubicBezTo>
                <a:cubicBezTo>
                  <a:pt x="1232506" y="2084824"/>
                  <a:pt x="1239562" y="2074051"/>
                  <a:pt x="1243768" y="2067948"/>
                </a:cubicBezTo>
                <a:cubicBezTo>
                  <a:pt x="1245858" y="2064906"/>
                  <a:pt x="1249294" y="2062366"/>
                  <a:pt x="1253145" y="2059804"/>
                </a:cubicBezTo>
                <a:cubicBezTo>
                  <a:pt x="1251422" y="2058525"/>
                  <a:pt x="1249651" y="2057225"/>
                  <a:pt x="1248389" y="2056253"/>
                </a:cubicBezTo>
                <a:close/>
                <a:moveTo>
                  <a:pt x="1523563" y="2027834"/>
                </a:moveTo>
                <a:cubicBezTo>
                  <a:pt x="1523563" y="2027834"/>
                  <a:pt x="1523639" y="2035824"/>
                  <a:pt x="1523686" y="2042188"/>
                </a:cubicBezTo>
                <a:cubicBezTo>
                  <a:pt x="1526816" y="2043161"/>
                  <a:pt x="1525575" y="2042544"/>
                  <a:pt x="1529820" y="2043970"/>
                </a:cubicBezTo>
                <a:cubicBezTo>
                  <a:pt x="1536586" y="2046230"/>
                  <a:pt x="1543065" y="2047078"/>
                  <a:pt x="1548841" y="2047521"/>
                </a:cubicBezTo>
                <a:cubicBezTo>
                  <a:pt x="1544345" y="2044490"/>
                  <a:pt x="1539465" y="2041351"/>
                  <a:pt x="1537078" y="2039079"/>
                </a:cubicBezTo>
                <a:cubicBezTo>
                  <a:pt x="1533458" y="2035632"/>
                  <a:pt x="1523563" y="2027834"/>
                  <a:pt x="1523563" y="2027834"/>
                </a:cubicBezTo>
                <a:close/>
                <a:moveTo>
                  <a:pt x="1519558" y="2027680"/>
                </a:moveTo>
                <a:lnTo>
                  <a:pt x="1504665" y="2036422"/>
                </a:lnTo>
                <a:cubicBezTo>
                  <a:pt x="1504665" y="2036422"/>
                  <a:pt x="1513800" y="2039310"/>
                  <a:pt x="1520058" y="2041157"/>
                </a:cubicBezTo>
                <a:cubicBezTo>
                  <a:pt x="1519798" y="2035353"/>
                  <a:pt x="1519740" y="2030271"/>
                  <a:pt x="1519558" y="2027680"/>
                </a:cubicBezTo>
                <a:close/>
                <a:moveTo>
                  <a:pt x="1534199" y="2000891"/>
                </a:moveTo>
                <a:cubicBezTo>
                  <a:pt x="1530945" y="2010074"/>
                  <a:pt x="1525939" y="2023985"/>
                  <a:pt x="1525939" y="2023985"/>
                </a:cubicBezTo>
                <a:lnTo>
                  <a:pt x="1525314" y="2024283"/>
                </a:lnTo>
                <a:cubicBezTo>
                  <a:pt x="1529530" y="2028616"/>
                  <a:pt x="1534844" y="2033746"/>
                  <a:pt x="1541082" y="2038491"/>
                </a:cubicBezTo>
                <a:cubicBezTo>
                  <a:pt x="1548292" y="2043960"/>
                  <a:pt x="1552904" y="2046260"/>
                  <a:pt x="1555724" y="2047820"/>
                </a:cubicBezTo>
                <a:cubicBezTo>
                  <a:pt x="1560469" y="2047781"/>
                  <a:pt x="1564859" y="2047665"/>
                  <a:pt x="1564859" y="2047665"/>
                </a:cubicBezTo>
                <a:cubicBezTo>
                  <a:pt x="1564859" y="2047665"/>
                  <a:pt x="1591236" y="2026689"/>
                  <a:pt x="1597021" y="2024869"/>
                </a:cubicBezTo>
                <a:cubicBezTo>
                  <a:pt x="1598571" y="2024389"/>
                  <a:pt x="1602826" y="2023214"/>
                  <a:pt x="1606908" y="2022059"/>
                </a:cubicBezTo>
                <a:cubicBezTo>
                  <a:pt x="1606668" y="2021905"/>
                  <a:pt x="1604906" y="2020874"/>
                  <a:pt x="1604906" y="2020874"/>
                </a:cubicBezTo>
                <a:lnTo>
                  <a:pt x="1584882" y="2018950"/>
                </a:lnTo>
                <a:lnTo>
                  <a:pt x="1559103" y="2001930"/>
                </a:lnTo>
                <a:cubicBezTo>
                  <a:pt x="1559103" y="2001930"/>
                  <a:pt x="1540390" y="2001199"/>
                  <a:pt x="1534199" y="2000891"/>
                </a:cubicBezTo>
                <a:close/>
                <a:moveTo>
                  <a:pt x="1512299" y="1996750"/>
                </a:moveTo>
                <a:cubicBezTo>
                  <a:pt x="1512299" y="1996750"/>
                  <a:pt x="1512916" y="1999984"/>
                  <a:pt x="1513551" y="2002970"/>
                </a:cubicBezTo>
                <a:cubicBezTo>
                  <a:pt x="1514724" y="2001208"/>
                  <a:pt x="1515495" y="1999438"/>
                  <a:pt x="1516554" y="1997637"/>
                </a:cubicBezTo>
                <a:cubicBezTo>
                  <a:pt x="1515447" y="1997377"/>
                  <a:pt x="1512299" y="1996750"/>
                  <a:pt x="1512299" y="1996750"/>
                </a:cubicBezTo>
                <a:close/>
                <a:moveTo>
                  <a:pt x="1162550" y="1992901"/>
                </a:moveTo>
                <a:cubicBezTo>
                  <a:pt x="1162963" y="2006638"/>
                  <a:pt x="1163696" y="2020018"/>
                  <a:pt x="1164303" y="2027680"/>
                </a:cubicBezTo>
                <a:cubicBezTo>
                  <a:pt x="1172147" y="2021030"/>
                  <a:pt x="1182092" y="2013068"/>
                  <a:pt x="1191083" y="2005627"/>
                </a:cubicBezTo>
                <a:cubicBezTo>
                  <a:pt x="1189909" y="2004790"/>
                  <a:pt x="1186328" y="2002074"/>
                  <a:pt x="1186328" y="2002074"/>
                </a:cubicBezTo>
                <a:cubicBezTo>
                  <a:pt x="1186328" y="2002074"/>
                  <a:pt x="1172407" y="1996684"/>
                  <a:pt x="1162550" y="1992901"/>
                </a:cubicBezTo>
                <a:close/>
                <a:moveTo>
                  <a:pt x="1105869" y="1965071"/>
                </a:moveTo>
                <a:cubicBezTo>
                  <a:pt x="1102115" y="1965281"/>
                  <a:pt x="1098129" y="1965754"/>
                  <a:pt x="1094106" y="1966707"/>
                </a:cubicBezTo>
                <a:cubicBezTo>
                  <a:pt x="1077972" y="1970499"/>
                  <a:pt x="1070830" y="1971290"/>
                  <a:pt x="1070830" y="1971290"/>
                </a:cubicBezTo>
                <a:lnTo>
                  <a:pt x="1089350" y="1984467"/>
                </a:lnTo>
                <a:cubicBezTo>
                  <a:pt x="1089350" y="1984467"/>
                  <a:pt x="1107488" y="2054606"/>
                  <a:pt x="1117757" y="2066321"/>
                </a:cubicBezTo>
                <a:cubicBezTo>
                  <a:pt x="1123717" y="2060613"/>
                  <a:pt x="1129088" y="2055733"/>
                  <a:pt x="1133267" y="2052700"/>
                </a:cubicBezTo>
                <a:cubicBezTo>
                  <a:pt x="1136453" y="2050390"/>
                  <a:pt x="1141323" y="2046327"/>
                  <a:pt x="1145155" y="2043228"/>
                </a:cubicBezTo>
                <a:cubicBezTo>
                  <a:pt x="1145540" y="2035334"/>
                  <a:pt x="1146706" y="2010276"/>
                  <a:pt x="1148534" y="1985498"/>
                </a:cubicBezTo>
                <a:cubicBezTo>
                  <a:pt x="1140333" y="1979356"/>
                  <a:pt x="1126133" y="1966409"/>
                  <a:pt x="1126133" y="1966409"/>
                </a:cubicBezTo>
                <a:cubicBezTo>
                  <a:pt x="1126133" y="1966409"/>
                  <a:pt x="1117123" y="1964444"/>
                  <a:pt x="1105869" y="1965071"/>
                </a:cubicBezTo>
                <a:close/>
                <a:moveTo>
                  <a:pt x="1150285" y="1964040"/>
                </a:moveTo>
                <a:cubicBezTo>
                  <a:pt x="1149535" y="1964203"/>
                  <a:pt x="1142652" y="1965811"/>
                  <a:pt x="1142652" y="1965811"/>
                </a:cubicBezTo>
                <a:lnTo>
                  <a:pt x="1149160" y="1977806"/>
                </a:lnTo>
                <a:cubicBezTo>
                  <a:pt x="1149535" y="1973118"/>
                  <a:pt x="1149881" y="1968439"/>
                  <a:pt x="1150285" y="1964040"/>
                </a:cubicBezTo>
                <a:close/>
                <a:moveTo>
                  <a:pt x="1504415" y="1959747"/>
                </a:moveTo>
                <a:lnTo>
                  <a:pt x="1513426" y="1968777"/>
                </a:lnTo>
                <a:lnTo>
                  <a:pt x="1511673" y="1970259"/>
                </a:lnTo>
                <a:cubicBezTo>
                  <a:pt x="1511684" y="1970259"/>
                  <a:pt x="1507015" y="1966659"/>
                  <a:pt x="1505041" y="1964040"/>
                </a:cubicBezTo>
                <a:cubicBezTo>
                  <a:pt x="1503077" y="1961412"/>
                  <a:pt x="1501545" y="1960931"/>
                  <a:pt x="1501545" y="1960931"/>
                </a:cubicBezTo>
                <a:cubicBezTo>
                  <a:pt x="1501545" y="1960931"/>
                  <a:pt x="1494962" y="1965215"/>
                  <a:pt x="1492160" y="1965965"/>
                </a:cubicBezTo>
                <a:cubicBezTo>
                  <a:pt x="1489349" y="1966707"/>
                  <a:pt x="1483151" y="1968333"/>
                  <a:pt x="1483151" y="1968333"/>
                </a:cubicBezTo>
                <a:cubicBezTo>
                  <a:pt x="1483151" y="1968333"/>
                  <a:pt x="1494605" y="1977595"/>
                  <a:pt x="1497666" y="1980020"/>
                </a:cubicBezTo>
                <a:cubicBezTo>
                  <a:pt x="1500718" y="1982455"/>
                  <a:pt x="1508795" y="1990233"/>
                  <a:pt x="1508795" y="1990233"/>
                </a:cubicBezTo>
                <a:cubicBezTo>
                  <a:pt x="1508795" y="1990233"/>
                  <a:pt x="1514464" y="1991909"/>
                  <a:pt x="1518932" y="1993343"/>
                </a:cubicBezTo>
                <a:cubicBezTo>
                  <a:pt x="1520471" y="1990445"/>
                  <a:pt x="1522407" y="1987528"/>
                  <a:pt x="1523563" y="1984611"/>
                </a:cubicBezTo>
                <a:cubicBezTo>
                  <a:pt x="1526218" y="1977951"/>
                  <a:pt x="1528712" y="1973224"/>
                  <a:pt x="1531196" y="1967593"/>
                </a:cubicBezTo>
                <a:lnTo>
                  <a:pt x="1522435" y="1962856"/>
                </a:lnTo>
                <a:cubicBezTo>
                  <a:pt x="1522435" y="1962856"/>
                  <a:pt x="1517930" y="1963415"/>
                  <a:pt x="1514552" y="1962414"/>
                </a:cubicBezTo>
                <a:cubicBezTo>
                  <a:pt x="1511173" y="1961402"/>
                  <a:pt x="1504415" y="1959747"/>
                  <a:pt x="1504415" y="1959747"/>
                </a:cubicBezTo>
                <a:close/>
                <a:moveTo>
                  <a:pt x="1534073" y="1956494"/>
                </a:moveTo>
                <a:cubicBezTo>
                  <a:pt x="1532726" y="1956473"/>
                  <a:pt x="1525690" y="1960931"/>
                  <a:pt x="1525690" y="1960931"/>
                </a:cubicBezTo>
                <a:lnTo>
                  <a:pt x="1532322" y="1965224"/>
                </a:lnTo>
                <a:cubicBezTo>
                  <a:pt x="1533516" y="1962605"/>
                  <a:pt x="1534719" y="1959516"/>
                  <a:pt x="1535951" y="1957080"/>
                </a:cubicBezTo>
                <a:cubicBezTo>
                  <a:pt x="1535220" y="1956849"/>
                  <a:pt x="1534402" y="1956494"/>
                  <a:pt x="1534073" y="1956494"/>
                </a:cubicBezTo>
                <a:close/>
                <a:moveTo>
                  <a:pt x="984235" y="1944055"/>
                </a:moveTo>
                <a:cubicBezTo>
                  <a:pt x="983302" y="1947887"/>
                  <a:pt x="984074" y="1944826"/>
                  <a:pt x="983108" y="1948792"/>
                </a:cubicBezTo>
                <a:cubicBezTo>
                  <a:pt x="935019" y="2146355"/>
                  <a:pt x="965925" y="2154587"/>
                  <a:pt x="991619" y="2168006"/>
                </a:cubicBezTo>
                <a:cubicBezTo>
                  <a:pt x="1012455" y="2178883"/>
                  <a:pt x="1072282" y="2111315"/>
                  <a:pt x="1110500" y="2073425"/>
                </a:cubicBezTo>
                <a:cubicBezTo>
                  <a:pt x="1097985" y="2058244"/>
                  <a:pt x="1092113" y="2042621"/>
                  <a:pt x="1084846" y="2019834"/>
                </a:cubicBezTo>
                <a:cubicBezTo>
                  <a:pt x="1076962" y="1995154"/>
                  <a:pt x="1053897" y="1968853"/>
                  <a:pt x="1039794" y="1961374"/>
                </a:cubicBezTo>
                <a:cubicBezTo>
                  <a:pt x="1029128" y="1955714"/>
                  <a:pt x="1002529" y="1952729"/>
                  <a:pt x="984235" y="1944055"/>
                </a:cubicBezTo>
                <a:close/>
                <a:moveTo>
                  <a:pt x="1410691" y="1933101"/>
                </a:moveTo>
                <a:cubicBezTo>
                  <a:pt x="1379704" y="1958438"/>
                  <a:pt x="1327230" y="1997897"/>
                  <a:pt x="1277298" y="2034940"/>
                </a:cubicBezTo>
                <a:cubicBezTo>
                  <a:pt x="1265611" y="2043603"/>
                  <a:pt x="1262580" y="2045693"/>
                  <a:pt x="1254647" y="2051516"/>
                </a:cubicBezTo>
                <a:cubicBezTo>
                  <a:pt x="1256417" y="2052892"/>
                  <a:pt x="1257370" y="2053740"/>
                  <a:pt x="1259277" y="2055213"/>
                </a:cubicBezTo>
                <a:cubicBezTo>
                  <a:pt x="1261202" y="2053837"/>
                  <a:pt x="1263310" y="2052719"/>
                  <a:pt x="1265034" y="2051074"/>
                </a:cubicBezTo>
                <a:cubicBezTo>
                  <a:pt x="1272166" y="2044268"/>
                  <a:pt x="1277298" y="2034940"/>
                  <a:pt x="1277298" y="2034940"/>
                </a:cubicBezTo>
                <a:lnTo>
                  <a:pt x="1276672" y="2046780"/>
                </a:lnTo>
                <a:cubicBezTo>
                  <a:pt x="1276672" y="2046780"/>
                  <a:pt x="1288936" y="2035691"/>
                  <a:pt x="1293692" y="2029905"/>
                </a:cubicBezTo>
                <a:cubicBezTo>
                  <a:pt x="1298446" y="2024129"/>
                  <a:pt x="1306119" y="2025746"/>
                  <a:pt x="1312213" y="2025909"/>
                </a:cubicBezTo>
                <a:cubicBezTo>
                  <a:pt x="1318306" y="2026063"/>
                  <a:pt x="1329714" y="2022694"/>
                  <a:pt x="1337867" y="2020576"/>
                </a:cubicBezTo>
                <a:cubicBezTo>
                  <a:pt x="1346021" y="2018458"/>
                  <a:pt x="1369856" y="2020413"/>
                  <a:pt x="1375536" y="2021761"/>
                </a:cubicBezTo>
                <a:cubicBezTo>
                  <a:pt x="1381206" y="2023118"/>
                  <a:pt x="1410557" y="2020798"/>
                  <a:pt x="1413821" y="2019990"/>
                </a:cubicBezTo>
                <a:cubicBezTo>
                  <a:pt x="1417083" y="2019172"/>
                  <a:pt x="1425208" y="2011846"/>
                  <a:pt x="1425208" y="2011846"/>
                </a:cubicBezTo>
                <a:lnTo>
                  <a:pt x="1426335" y="2013626"/>
                </a:lnTo>
                <a:cubicBezTo>
                  <a:pt x="1426335" y="2013626"/>
                  <a:pt x="1419298" y="2020510"/>
                  <a:pt x="1414946" y="2022357"/>
                </a:cubicBezTo>
                <a:cubicBezTo>
                  <a:pt x="1410606" y="2024205"/>
                  <a:pt x="1385269" y="2027498"/>
                  <a:pt x="1373033" y="2023243"/>
                </a:cubicBezTo>
                <a:cubicBezTo>
                  <a:pt x="1360788" y="2018988"/>
                  <a:pt x="1343768" y="2023406"/>
                  <a:pt x="1334614" y="2026651"/>
                </a:cubicBezTo>
                <a:cubicBezTo>
                  <a:pt x="1325449" y="2029895"/>
                  <a:pt x="1302441" y="2034072"/>
                  <a:pt x="1292191" y="2041446"/>
                </a:cubicBezTo>
                <a:cubicBezTo>
                  <a:pt x="1282766" y="2048242"/>
                  <a:pt x="1278059" y="2054471"/>
                  <a:pt x="1265660" y="2060392"/>
                </a:cubicBezTo>
                <a:cubicBezTo>
                  <a:pt x="1282659" y="2073309"/>
                  <a:pt x="1299323" y="2085555"/>
                  <a:pt x="1299323" y="2085555"/>
                </a:cubicBezTo>
                <a:lnTo>
                  <a:pt x="1294193" y="2089405"/>
                </a:lnTo>
                <a:cubicBezTo>
                  <a:pt x="1294193" y="2089405"/>
                  <a:pt x="1274593" y="2075169"/>
                  <a:pt x="1259277" y="2064097"/>
                </a:cubicBezTo>
                <a:cubicBezTo>
                  <a:pt x="1247138" y="2071375"/>
                  <a:pt x="1242642" y="2084824"/>
                  <a:pt x="1242642" y="2084824"/>
                </a:cubicBezTo>
                <a:cubicBezTo>
                  <a:pt x="1242642" y="2084814"/>
                  <a:pt x="1251989" y="2091937"/>
                  <a:pt x="1274168" y="2099322"/>
                </a:cubicBezTo>
                <a:cubicBezTo>
                  <a:pt x="1296358" y="2106714"/>
                  <a:pt x="1317864" y="2100140"/>
                  <a:pt x="1347503" y="2095327"/>
                </a:cubicBezTo>
                <a:cubicBezTo>
                  <a:pt x="1377135" y="2090514"/>
                  <a:pt x="1374939" y="2085295"/>
                  <a:pt x="1391295" y="2067506"/>
                </a:cubicBezTo>
                <a:cubicBezTo>
                  <a:pt x="1407659" y="2049707"/>
                  <a:pt x="1453867" y="2051024"/>
                  <a:pt x="1469885" y="2044268"/>
                </a:cubicBezTo>
                <a:cubicBezTo>
                  <a:pt x="1481283" y="2039445"/>
                  <a:pt x="1498120" y="2024273"/>
                  <a:pt x="1510798" y="2006667"/>
                </a:cubicBezTo>
                <a:cubicBezTo>
                  <a:pt x="1508727" y="2000563"/>
                  <a:pt x="1505916" y="1993940"/>
                  <a:pt x="1505916" y="1993940"/>
                </a:cubicBezTo>
                <a:cubicBezTo>
                  <a:pt x="1505926" y="1993940"/>
                  <a:pt x="1500911" y="1987528"/>
                  <a:pt x="1493912" y="1981503"/>
                </a:cubicBezTo>
                <a:cubicBezTo>
                  <a:pt x="1486943" y="1975505"/>
                  <a:pt x="1477972" y="1969874"/>
                  <a:pt x="1474265" y="1967151"/>
                </a:cubicBezTo>
                <a:cubicBezTo>
                  <a:pt x="1467228" y="1961971"/>
                  <a:pt x="1423582" y="1940205"/>
                  <a:pt x="1423582" y="1940205"/>
                </a:cubicBezTo>
                <a:cubicBezTo>
                  <a:pt x="1423582" y="1940205"/>
                  <a:pt x="1416197" y="1936143"/>
                  <a:pt x="1410691" y="1933101"/>
                </a:cubicBezTo>
                <a:close/>
                <a:moveTo>
                  <a:pt x="1315466" y="1923042"/>
                </a:moveTo>
                <a:cubicBezTo>
                  <a:pt x="1297264" y="1928961"/>
                  <a:pt x="1278038" y="1935412"/>
                  <a:pt x="1266535" y="1938280"/>
                </a:cubicBezTo>
                <a:cubicBezTo>
                  <a:pt x="1248746" y="1942717"/>
                  <a:pt x="1187531" y="1955974"/>
                  <a:pt x="1163301" y="1961229"/>
                </a:cubicBezTo>
                <a:cubicBezTo>
                  <a:pt x="1163003" y="1964425"/>
                  <a:pt x="1162405" y="1968420"/>
                  <a:pt x="1162301" y="1971144"/>
                </a:cubicBezTo>
                <a:cubicBezTo>
                  <a:pt x="1162117" y="1975784"/>
                  <a:pt x="1162358" y="1980926"/>
                  <a:pt x="1162424" y="1985940"/>
                </a:cubicBezTo>
                <a:lnTo>
                  <a:pt x="1190708" y="1996750"/>
                </a:lnTo>
                <a:cubicBezTo>
                  <a:pt x="1190708" y="1996750"/>
                  <a:pt x="1195212" y="2000630"/>
                  <a:pt x="1196214" y="2001487"/>
                </a:cubicBezTo>
                <a:cubicBezTo>
                  <a:pt x="1223563" y="1979125"/>
                  <a:pt x="1253366" y="1956329"/>
                  <a:pt x="1283931" y="1942727"/>
                </a:cubicBezTo>
                <a:cubicBezTo>
                  <a:pt x="1293373" y="1938521"/>
                  <a:pt x="1304204" y="1931358"/>
                  <a:pt x="1315466" y="1923042"/>
                </a:cubicBezTo>
                <a:close/>
                <a:moveTo>
                  <a:pt x="1182698" y="1889436"/>
                </a:moveTo>
                <a:cubicBezTo>
                  <a:pt x="1175643" y="1900601"/>
                  <a:pt x="1170636" y="1918257"/>
                  <a:pt x="1167180" y="1935767"/>
                </a:cubicBezTo>
                <a:lnTo>
                  <a:pt x="1182823" y="1901131"/>
                </a:lnTo>
                <a:cubicBezTo>
                  <a:pt x="1182823" y="1901131"/>
                  <a:pt x="1182756" y="1894143"/>
                  <a:pt x="1182698" y="1889436"/>
                </a:cubicBezTo>
                <a:close/>
                <a:moveTo>
                  <a:pt x="1250893" y="1806993"/>
                </a:moveTo>
                <a:cubicBezTo>
                  <a:pt x="1247408" y="1808024"/>
                  <a:pt x="1243278" y="1810402"/>
                  <a:pt x="1238137" y="1814839"/>
                </a:cubicBezTo>
                <a:cubicBezTo>
                  <a:pt x="1216632" y="1833361"/>
                  <a:pt x="1212859" y="1871964"/>
                  <a:pt x="1193711" y="1878635"/>
                </a:cubicBezTo>
                <a:cubicBezTo>
                  <a:pt x="1190938" y="1879597"/>
                  <a:pt x="1188387" y="1881985"/>
                  <a:pt x="1185952" y="1884852"/>
                </a:cubicBezTo>
                <a:cubicBezTo>
                  <a:pt x="1186184" y="1887760"/>
                  <a:pt x="1186704" y="1893883"/>
                  <a:pt x="1186704" y="1893883"/>
                </a:cubicBezTo>
                <a:cubicBezTo>
                  <a:pt x="1186704" y="1893883"/>
                  <a:pt x="1199765" y="1880472"/>
                  <a:pt x="1201344" y="1879375"/>
                </a:cubicBezTo>
                <a:cubicBezTo>
                  <a:pt x="1202923" y="1878278"/>
                  <a:pt x="1222629" y="1867401"/>
                  <a:pt x="1224622" y="1864425"/>
                </a:cubicBezTo>
                <a:cubicBezTo>
                  <a:pt x="1226605" y="1861442"/>
                  <a:pt x="1237810" y="1844826"/>
                  <a:pt x="1239763" y="1841774"/>
                </a:cubicBezTo>
                <a:cubicBezTo>
                  <a:pt x="1241709" y="1838722"/>
                  <a:pt x="1256264" y="1828500"/>
                  <a:pt x="1257400" y="1825198"/>
                </a:cubicBezTo>
                <a:cubicBezTo>
                  <a:pt x="1257727" y="1824255"/>
                  <a:pt x="1263022" y="1815408"/>
                  <a:pt x="1266535" y="1809064"/>
                </a:cubicBezTo>
                <a:cubicBezTo>
                  <a:pt x="1264273" y="1808362"/>
                  <a:pt x="1262164" y="1807572"/>
                  <a:pt x="1259902" y="1806993"/>
                </a:cubicBezTo>
                <a:cubicBezTo>
                  <a:pt x="1257207" y="1806301"/>
                  <a:pt x="1254387" y="1805964"/>
                  <a:pt x="1250893" y="1806993"/>
                </a:cubicBezTo>
                <a:close/>
                <a:moveTo>
                  <a:pt x="597819" y="1426739"/>
                </a:moveTo>
                <a:cubicBezTo>
                  <a:pt x="573780" y="1429174"/>
                  <a:pt x="546762" y="1431023"/>
                  <a:pt x="527243" y="1438136"/>
                </a:cubicBezTo>
                <a:cubicBezTo>
                  <a:pt x="507723" y="1445242"/>
                  <a:pt x="461879" y="1463050"/>
                  <a:pt x="449159" y="1467439"/>
                </a:cubicBezTo>
                <a:cubicBezTo>
                  <a:pt x="431435" y="1473572"/>
                  <a:pt x="405861" y="1488762"/>
                  <a:pt x="405863" y="1488762"/>
                </a:cubicBezTo>
                <a:lnTo>
                  <a:pt x="412995" y="1474255"/>
                </a:lnTo>
                <a:lnTo>
                  <a:pt x="428511" y="1467737"/>
                </a:lnTo>
                <a:cubicBezTo>
                  <a:pt x="428511" y="1467737"/>
                  <a:pt x="412336" y="1464167"/>
                  <a:pt x="402859" y="1463002"/>
                </a:cubicBezTo>
                <a:cubicBezTo>
                  <a:pt x="393382" y="1461837"/>
                  <a:pt x="382418" y="1457756"/>
                  <a:pt x="372952" y="1459449"/>
                </a:cubicBezTo>
                <a:cubicBezTo>
                  <a:pt x="369633" y="1460047"/>
                  <a:pt x="352103" y="1453693"/>
                  <a:pt x="342419" y="1454270"/>
                </a:cubicBezTo>
                <a:cubicBezTo>
                  <a:pt x="340945" y="1454357"/>
                  <a:pt x="339474" y="1454473"/>
                  <a:pt x="338039" y="1454570"/>
                </a:cubicBezTo>
                <a:cubicBezTo>
                  <a:pt x="340374" y="1479608"/>
                  <a:pt x="344335" y="1516853"/>
                  <a:pt x="349301" y="1536268"/>
                </a:cubicBezTo>
                <a:cubicBezTo>
                  <a:pt x="356324" y="1563723"/>
                  <a:pt x="368578" y="1581947"/>
                  <a:pt x="370573" y="1592516"/>
                </a:cubicBezTo>
                <a:cubicBezTo>
                  <a:pt x="371680" y="1598369"/>
                  <a:pt x="371893" y="1606080"/>
                  <a:pt x="372325" y="1613387"/>
                </a:cubicBezTo>
                <a:cubicBezTo>
                  <a:pt x="406886" y="1647253"/>
                  <a:pt x="444239" y="1680368"/>
                  <a:pt x="471683" y="1692575"/>
                </a:cubicBezTo>
                <a:cubicBezTo>
                  <a:pt x="514424" y="1711596"/>
                  <a:pt x="558561" y="1749745"/>
                  <a:pt x="591311" y="1777538"/>
                </a:cubicBezTo>
                <a:cubicBezTo>
                  <a:pt x="592248" y="1765725"/>
                  <a:pt x="594095" y="1740542"/>
                  <a:pt x="593313" y="1720990"/>
                </a:cubicBezTo>
                <a:cubicBezTo>
                  <a:pt x="592194" y="1692930"/>
                  <a:pt x="581059" y="1635152"/>
                  <a:pt x="561905" y="1628481"/>
                </a:cubicBezTo>
                <a:cubicBezTo>
                  <a:pt x="542754" y="1621810"/>
                  <a:pt x="538984" y="1583218"/>
                  <a:pt x="517482" y="1564686"/>
                </a:cubicBezTo>
                <a:cubicBezTo>
                  <a:pt x="496895" y="1546954"/>
                  <a:pt x="493003" y="1563165"/>
                  <a:pt x="478066" y="1559508"/>
                </a:cubicBezTo>
                <a:cubicBezTo>
                  <a:pt x="464464" y="1556177"/>
                  <a:pt x="455917" y="1546185"/>
                  <a:pt x="455917" y="1546185"/>
                </a:cubicBezTo>
                <a:cubicBezTo>
                  <a:pt x="455917" y="1546185"/>
                  <a:pt x="463064" y="1549341"/>
                  <a:pt x="470182" y="1553442"/>
                </a:cubicBezTo>
                <a:cubicBezTo>
                  <a:pt x="474946" y="1556187"/>
                  <a:pt x="492194" y="1560085"/>
                  <a:pt x="490078" y="1551372"/>
                </a:cubicBezTo>
                <a:cubicBezTo>
                  <a:pt x="487099" y="1539100"/>
                  <a:pt x="472810" y="1518950"/>
                  <a:pt x="472809" y="1518950"/>
                </a:cubicBezTo>
                <a:lnTo>
                  <a:pt x="476563" y="1483285"/>
                </a:lnTo>
                <a:cubicBezTo>
                  <a:pt x="476563" y="1483285"/>
                  <a:pt x="479680" y="1480522"/>
                  <a:pt x="482319" y="1481359"/>
                </a:cubicBezTo>
                <a:cubicBezTo>
                  <a:pt x="484960" y="1482197"/>
                  <a:pt x="487074" y="1486684"/>
                  <a:pt x="487074" y="1486684"/>
                </a:cubicBezTo>
                <a:cubicBezTo>
                  <a:pt x="487074" y="1486684"/>
                  <a:pt x="481558" y="1512664"/>
                  <a:pt x="484196" y="1524429"/>
                </a:cubicBezTo>
                <a:cubicBezTo>
                  <a:pt x="485775" y="1531465"/>
                  <a:pt x="483503" y="1538386"/>
                  <a:pt x="515480" y="1557139"/>
                </a:cubicBezTo>
                <a:cubicBezTo>
                  <a:pt x="528324" y="1564676"/>
                  <a:pt x="543825" y="1582765"/>
                  <a:pt x="556524" y="1606581"/>
                </a:cubicBezTo>
                <a:cubicBezTo>
                  <a:pt x="564698" y="1621907"/>
                  <a:pt x="569256" y="1628635"/>
                  <a:pt x="579174" y="1631003"/>
                </a:cubicBezTo>
                <a:cubicBezTo>
                  <a:pt x="584424" y="1639483"/>
                  <a:pt x="594301" y="1651267"/>
                  <a:pt x="601448" y="1684141"/>
                </a:cubicBezTo>
                <a:cubicBezTo>
                  <a:pt x="606188" y="1705946"/>
                  <a:pt x="609872" y="1778595"/>
                  <a:pt x="610583" y="1793074"/>
                </a:cubicBezTo>
                <a:cubicBezTo>
                  <a:pt x="614416" y="1796173"/>
                  <a:pt x="619164" y="1800246"/>
                  <a:pt x="622346" y="1802556"/>
                </a:cubicBezTo>
                <a:cubicBezTo>
                  <a:pt x="652722" y="1824600"/>
                  <a:pt x="738305" y="1931271"/>
                  <a:pt x="763997" y="1917853"/>
                </a:cubicBezTo>
                <a:cubicBezTo>
                  <a:pt x="789691" y="1904442"/>
                  <a:pt x="820597" y="1896357"/>
                  <a:pt x="772507" y="1698792"/>
                </a:cubicBezTo>
                <a:cubicBezTo>
                  <a:pt x="726290" y="1508929"/>
                  <a:pt x="717829" y="1474255"/>
                  <a:pt x="717071" y="1471146"/>
                </a:cubicBezTo>
                <a:cubicBezTo>
                  <a:pt x="706992" y="1463868"/>
                  <a:pt x="693908" y="1454674"/>
                  <a:pt x="684036" y="1449535"/>
                </a:cubicBezTo>
                <a:cubicBezTo>
                  <a:pt x="668611" y="1441495"/>
                  <a:pt x="621856" y="1424304"/>
                  <a:pt x="597819" y="1426739"/>
                </a:cubicBezTo>
                <a:close/>
                <a:moveTo>
                  <a:pt x="381587" y="1379819"/>
                </a:moveTo>
                <a:lnTo>
                  <a:pt x="367947" y="1384403"/>
                </a:lnTo>
                <a:lnTo>
                  <a:pt x="350678" y="1399206"/>
                </a:lnTo>
                <a:cubicBezTo>
                  <a:pt x="350678" y="1399206"/>
                  <a:pt x="347236" y="1401239"/>
                  <a:pt x="345046" y="1406610"/>
                </a:cubicBezTo>
                <a:cubicBezTo>
                  <a:pt x="342857" y="1411972"/>
                  <a:pt x="336089" y="1428578"/>
                  <a:pt x="335661" y="1429108"/>
                </a:cubicBezTo>
                <a:cubicBezTo>
                  <a:pt x="335576" y="1429212"/>
                  <a:pt x="336838" y="1441072"/>
                  <a:pt x="337288" y="1446426"/>
                </a:cubicBezTo>
                <a:cubicBezTo>
                  <a:pt x="345268" y="1446618"/>
                  <a:pt x="375355" y="1450170"/>
                  <a:pt x="387342" y="1453385"/>
                </a:cubicBezTo>
                <a:cubicBezTo>
                  <a:pt x="399376" y="1456610"/>
                  <a:pt x="419093" y="1456648"/>
                  <a:pt x="427010" y="1456937"/>
                </a:cubicBezTo>
                <a:cubicBezTo>
                  <a:pt x="434930" y="1457216"/>
                  <a:pt x="446405" y="1455599"/>
                  <a:pt x="446406" y="1455599"/>
                </a:cubicBezTo>
                <a:cubicBezTo>
                  <a:pt x="446405" y="1455599"/>
                  <a:pt x="427279" y="1435171"/>
                  <a:pt x="416249" y="1420819"/>
                </a:cubicBezTo>
                <a:cubicBezTo>
                  <a:pt x="405218" y="1406466"/>
                  <a:pt x="397603" y="1395357"/>
                  <a:pt x="397603" y="1395357"/>
                </a:cubicBezTo>
                <a:cubicBezTo>
                  <a:pt x="397603" y="1395357"/>
                  <a:pt x="390184" y="1388417"/>
                  <a:pt x="381587" y="1379819"/>
                </a:cubicBezTo>
                <a:close/>
                <a:moveTo>
                  <a:pt x="356185" y="1348293"/>
                </a:moveTo>
                <a:cubicBezTo>
                  <a:pt x="353848" y="1352856"/>
                  <a:pt x="349802" y="1360577"/>
                  <a:pt x="349802" y="1360577"/>
                </a:cubicBezTo>
                <a:cubicBezTo>
                  <a:pt x="349802" y="1360577"/>
                  <a:pt x="349363" y="1366997"/>
                  <a:pt x="349051" y="1373302"/>
                </a:cubicBezTo>
                <a:cubicBezTo>
                  <a:pt x="348739" y="1379618"/>
                  <a:pt x="350552" y="1394327"/>
                  <a:pt x="350552" y="1394327"/>
                </a:cubicBezTo>
                <a:lnTo>
                  <a:pt x="364944" y="1382774"/>
                </a:lnTo>
                <a:lnTo>
                  <a:pt x="378708" y="1376711"/>
                </a:lnTo>
                <a:cubicBezTo>
                  <a:pt x="372577" y="1370444"/>
                  <a:pt x="365974" y="1363820"/>
                  <a:pt x="361689" y="1358064"/>
                </a:cubicBezTo>
                <a:cubicBezTo>
                  <a:pt x="360022" y="1355821"/>
                  <a:pt x="358046" y="1351759"/>
                  <a:pt x="356185" y="1348293"/>
                </a:cubicBezTo>
                <a:close/>
                <a:moveTo>
                  <a:pt x="567536" y="1338523"/>
                </a:moveTo>
                <a:lnTo>
                  <a:pt x="541883" y="1359537"/>
                </a:lnTo>
                <a:cubicBezTo>
                  <a:pt x="541885" y="1359537"/>
                  <a:pt x="535588" y="1376623"/>
                  <a:pt x="534626" y="1382188"/>
                </a:cubicBezTo>
                <a:cubicBezTo>
                  <a:pt x="533846" y="1386703"/>
                  <a:pt x="534666" y="1395318"/>
                  <a:pt x="535001" y="1399352"/>
                </a:cubicBezTo>
                <a:cubicBezTo>
                  <a:pt x="535718" y="1399468"/>
                  <a:pt x="536555" y="1399717"/>
                  <a:pt x="537253" y="1399804"/>
                </a:cubicBezTo>
                <a:cubicBezTo>
                  <a:pt x="556925" y="1402163"/>
                  <a:pt x="578969" y="1406860"/>
                  <a:pt x="587807" y="1401133"/>
                </a:cubicBezTo>
                <a:cubicBezTo>
                  <a:pt x="596647" y="1395395"/>
                  <a:pt x="583053" y="1371676"/>
                  <a:pt x="583053" y="1371676"/>
                </a:cubicBezTo>
                <a:cubicBezTo>
                  <a:pt x="583053" y="1371676"/>
                  <a:pt x="582349" y="1370146"/>
                  <a:pt x="582302" y="1370049"/>
                </a:cubicBezTo>
                <a:lnTo>
                  <a:pt x="580926" y="1375824"/>
                </a:lnTo>
                <a:lnTo>
                  <a:pt x="578798" y="1375382"/>
                </a:lnTo>
                <a:lnTo>
                  <a:pt x="580550" y="1366198"/>
                </a:lnTo>
                <a:cubicBezTo>
                  <a:pt x="578226" y="1361385"/>
                  <a:pt x="572683" y="1350180"/>
                  <a:pt x="568037" y="1339561"/>
                </a:cubicBezTo>
                <a:cubicBezTo>
                  <a:pt x="567905" y="1339254"/>
                  <a:pt x="567671" y="1338830"/>
                  <a:pt x="567536" y="1338523"/>
                </a:cubicBezTo>
                <a:close/>
                <a:moveTo>
                  <a:pt x="749231" y="1336741"/>
                </a:moveTo>
                <a:cubicBezTo>
                  <a:pt x="748513" y="1340495"/>
                  <a:pt x="748600" y="1341459"/>
                  <a:pt x="747730" y="1345029"/>
                </a:cubicBezTo>
                <a:cubicBezTo>
                  <a:pt x="745244" y="1355253"/>
                  <a:pt x="737720" y="1372715"/>
                  <a:pt x="737720" y="1372715"/>
                </a:cubicBezTo>
                <a:lnTo>
                  <a:pt x="737219" y="1378193"/>
                </a:lnTo>
                <a:cubicBezTo>
                  <a:pt x="737213" y="1378366"/>
                  <a:pt x="734992" y="1391006"/>
                  <a:pt x="740097" y="1407052"/>
                </a:cubicBezTo>
                <a:cubicBezTo>
                  <a:pt x="745217" y="1423158"/>
                  <a:pt x="745387" y="1461106"/>
                  <a:pt x="756865" y="1498081"/>
                </a:cubicBezTo>
                <a:cubicBezTo>
                  <a:pt x="771713" y="1545915"/>
                  <a:pt x="812174" y="1679992"/>
                  <a:pt x="812174" y="1679992"/>
                </a:cubicBezTo>
                <a:cubicBezTo>
                  <a:pt x="812174" y="1679992"/>
                  <a:pt x="801525" y="1491544"/>
                  <a:pt x="794155" y="1398322"/>
                </a:cubicBezTo>
                <a:cubicBezTo>
                  <a:pt x="792373" y="1395386"/>
                  <a:pt x="790808" y="1392237"/>
                  <a:pt x="788900" y="1389436"/>
                </a:cubicBezTo>
                <a:cubicBezTo>
                  <a:pt x="777365" y="1372522"/>
                  <a:pt x="763479" y="1354492"/>
                  <a:pt x="749231" y="1336741"/>
                </a:cubicBezTo>
                <a:close/>
                <a:moveTo>
                  <a:pt x="208275" y="1334084"/>
                </a:moveTo>
                <a:cubicBezTo>
                  <a:pt x="206906" y="1345464"/>
                  <a:pt x="205575" y="1355600"/>
                  <a:pt x="205270" y="1358652"/>
                </a:cubicBezTo>
                <a:cubicBezTo>
                  <a:pt x="236316" y="1434680"/>
                  <a:pt x="270588" y="1513608"/>
                  <a:pt x="284106" y="1524727"/>
                </a:cubicBezTo>
                <a:cubicBezTo>
                  <a:pt x="295282" y="1533911"/>
                  <a:pt x="322127" y="1562713"/>
                  <a:pt x="352555" y="1593556"/>
                </a:cubicBezTo>
                <a:cubicBezTo>
                  <a:pt x="350825" y="1583072"/>
                  <a:pt x="349038" y="1572108"/>
                  <a:pt x="346548" y="1565581"/>
                </a:cubicBezTo>
                <a:cubicBezTo>
                  <a:pt x="342408" y="1554723"/>
                  <a:pt x="337448" y="1520673"/>
                  <a:pt x="330907" y="1497494"/>
                </a:cubicBezTo>
                <a:cubicBezTo>
                  <a:pt x="326913" y="1483332"/>
                  <a:pt x="325558" y="1467603"/>
                  <a:pt x="324025" y="1454270"/>
                </a:cubicBezTo>
                <a:cubicBezTo>
                  <a:pt x="320684" y="1453962"/>
                  <a:pt x="317498" y="1453702"/>
                  <a:pt x="313888" y="1452490"/>
                </a:cubicBezTo>
                <a:cubicBezTo>
                  <a:pt x="303702" y="1449073"/>
                  <a:pt x="286108" y="1431918"/>
                  <a:pt x="286108" y="1431918"/>
                </a:cubicBezTo>
                <a:cubicBezTo>
                  <a:pt x="286108" y="1431918"/>
                  <a:pt x="309471" y="1442161"/>
                  <a:pt x="314890" y="1444202"/>
                </a:cubicBezTo>
                <a:cubicBezTo>
                  <a:pt x="317086" y="1445029"/>
                  <a:pt x="320096" y="1445367"/>
                  <a:pt x="323148" y="1445684"/>
                </a:cubicBezTo>
                <a:cubicBezTo>
                  <a:pt x="322392" y="1440668"/>
                  <a:pt x="321331" y="1436356"/>
                  <a:pt x="320020" y="1433101"/>
                </a:cubicBezTo>
                <a:cubicBezTo>
                  <a:pt x="314939" y="1420491"/>
                  <a:pt x="303002" y="1388108"/>
                  <a:pt x="303002" y="1388108"/>
                </a:cubicBezTo>
                <a:lnTo>
                  <a:pt x="259830" y="1352731"/>
                </a:lnTo>
                <a:cubicBezTo>
                  <a:pt x="259830" y="1352731"/>
                  <a:pt x="235049" y="1339880"/>
                  <a:pt x="227170" y="1338523"/>
                </a:cubicBezTo>
                <a:cubicBezTo>
                  <a:pt x="220003" y="1337280"/>
                  <a:pt x="210270" y="1334633"/>
                  <a:pt x="208275" y="1334084"/>
                </a:cubicBezTo>
                <a:close/>
                <a:moveTo>
                  <a:pt x="135947" y="1292932"/>
                </a:moveTo>
                <a:cubicBezTo>
                  <a:pt x="134157" y="1296107"/>
                  <a:pt x="131906" y="1299988"/>
                  <a:pt x="131316" y="1301076"/>
                </a:cubicBezTo>
                <a:cubicBezTo>
                  <a:pt x="129401" y="1304617"/>
                  <a:pt x="114305" y="1317314"/>
                  <a:pt x="113297" y="1321059"/>
                </a:cubicBezTo>
                <a:cubicBezTo>
                  <a:pt x="112390" y="1324410"/>
                  <a:pt x="91901" y="1367325"/>
                  <a:pt x="85266" y="1379819"/>
                </a:cubicBezTo>
                <a:cubicBezTo>
                  <a:pt x="89479" y="1382332"/>
                  <a:pt x="94652" y="1385441"/>
                  <a:pt x="94652" y="1385441"/>
                </a:cubicBezTo>
                <a:cubicBezTo>
                  <a:pt x="94652" y="1385441"/>
                  <a:pt x="111417" y="1403414"/>
                  <a:pt x="119930" y="1407939"/>
                </a:cubicBezTo>
                <a:cubicBezTo>
                  <a:pt x="134520" y="1415707"/>
                  <a:pt x="181262" y="1421810"/>
                  <a:pt x="189504" y="1422888"/>
                </a:cubicBezTo>
                <a:cubicBezTo>
                  <a:pt x="171224" y="1381899"/>
                  <a:pt x="151345" y="1332486"/>
                  <a:pt x="135947" y="1292932"/>
                </a:cubicBezTo>
                <a:close/>
                <a:moveTo>
                  <a:pt x="696050" y="1274131"/>
                </a:moveTo>
                <a:lnTo>
                  <a:pt x="699052" y="1283458"/>
                </a:lnTo>
                <a:cubicBezTo>
                  <a:pt x="699052" y="1283458"/>
                  <a:pt x="718825" y="1343258"/>
                  <a:pt x="718825" y="1343258"/>
                </a:cubicBezTo>
                <a:lnTo>
                  <a:pt x="737094" y="1364128"/>
                </a:lnTo>
                <a:cubicBezTo>
                  <a:pt x="737094" y="1364128"/>
                  <a:pt x="739256" y="1358681"/>
                  <a:pt x="742099" y="1347253"/>
                </a:cubicBezTo>
                <a:cubicBezTo>
                  <a:pt x="743616" y="1341150"/>
                  <a:pt x="744150" y="1337954"/>
                  <a:pt x="745352" y="1332159"/>
                </a:cubicBezTo>
                <a:cubicBezTo>
                  <a:pt x="725700" y="1307910"/>
                  <a:pt x="711844" y="1291844"/>
                  <a:pt x="696050" y="1274131"/>
                </a:cubicBezTo>
                <a:close/>
                <a:moveTo>
                  <a:pt x="185750" y="1238311"/>
                </a:moveTo>
                <a:cubicBezTo>
                  <a:pt x="185750" y="1238311"/>
                  <a:pt x="172508" y="1254416"/>
                  <a:pt x="170859" y="1255783"/>
                </a:cubicBezTo>
                <a:cubicBezTo>
                  <a:pt x="170520" y="1256062"/>
                  <a:pt x="167500" y="1258189"/>
                  <a:pt x="165854" y="1259335"/>
                </a:cubicBezTo>
                <a:cubicBezTo>
                  <a:pt x="173648" y="1279550"/>
                  <a:pt x="183771" y="1305350"/>
                  <a:pt x="202518" y="1351546"/>
                </a:cubicBezTo>
                <a:cubicBezTo>
                  <a:pt x="203542" y="1342150"/>
                  <a:pt x="204904" y="1328635"/>
                  <a:pt x="205270" y="1320463"/>
                </a:cubicBezTo>
                <a:cubicBezTo>
                  <a:pt x="202813" y="1316111"/>
                  <a:pt x="199707" y="1311598"/>
                  <a:pt x="196137" y="1308324"/>
                </a:cubicBezTo>
                <a:cubicBezTo>
                  <a:pt x="190489" y="1303164"/>
                  <a:pt x="184452" y="1296811"/>
                  <a:pt x="181121" y="1291603"/>
                </a:cubicBezTo>
                <a:cubicBezTo>
                  <a:pt x="177790" y="1286384"/>
                  <a:pt x="175364" y="1272503"/>
                  <a:pt x="175364" y="1272503"/>
                </a:cubicBezTo>
                <a:cubicBezTo>
                  <a:pt x="175364" y="1272503"/>
                  <a:pt x="182676" y="1287819"/>
                  <a:pt x="185374" y="1290419"/>
                </a:cubicBezTo>
                <a:cubicBezTo>
                  <a:pt x="188072" y="1293008"/>
                  <a:pt x="193860" y="1297051"/>
                  <a:pt x="197388" y="1302558"/>
                </a:cubicBezTo>
                <a:cubicBezTo>
                  <a:pt x="199213" y="1305397"/>
                  <a:pt x="202076" y="1309383"/>
                  <a:pt x="205771" y="1314687"/>
                </a:cubicBezTo>
                <a:cubicBezTo>
                  <a:pt x="205129" y="1310903"/>
                  <a:pt x="193621" y="1286934"/>
                  <a:pt x="192632" y="1283016"/>
                </a:cubicBezTo>
                <a:cubicBezTo>
                  <a:pt x="191641" y="1279098"/>
                  <a:pt x="185750" y="1238311"/>
                  <a:pt x="185750" y="1238311"/>
                </a:cubicBezTo>
                <a:close/>
                <a:moveTo>
                  <a:pt x="629729" y="1234469"/>
                </a:moveTo>
                <a:cubicBezTo>
                  <a:pt x="629729" y="1234469"/>
                  <a:pt x="613713" y="1254551"/>
                  <a:pt x="610958" y="1269394"/>
                </a:cubicBezTo>
                <a:cubicBezTo>
                  <a:pt x="608204" y="1284238"/>
                  <a:pt x="607448" y="1302702"/>
                  <a:pt x="607455" y="1302702"/>
                </a:cubicBezTo>
                <a:lnTo>
                  <a:pt x="600072" y="1307737"/>
                </a:lnTo>
                <a:cubicBezTo>
                  <a:pt x="600070" y="1307737"/>
                  <a:pt x="601646" y="1310827"/>
                  <a:pt x="608705" y="1318692"/>
                </a:cubicBezTo>
                <a:cubicBezTo>
                  <a:pt x="615767" y="1326547"/>
                  <a:pt x="606583" y="1346367"/>
                  <a:pt x="606578" y="1346367"/>
                </a:cubicBezTo>
                <a:lnTo>
                  <a:pt x="609582" y="1357168"/>
                </a:lnTo>
                <a:lnTo>
                  <a:pt x="606077" y="1358795"/>
                </a:lnTo>
                <a:lnTo>
                  <a:pt x="603200" y="1346667"/>
                </a:lnTo>
                <a:lnTo>
                  <a:pt x="607956" y="1330677"/>
                </a:lnTo>
                <a:lnTo>
                  <a:pt x="605327" y="1324016"/>
                </a:lnTo>
                <a:lnTo>
                  <a:pt x="597318" y="1312617"/>
                </a:lnTo>
                <a:lnTo>
                  <a:pt x="585932" y="1326527"/>
                </a:lnTo>
                <a:lnTo>
                  <a:pt x="585181" y="1331119"/>
                </a:lnTo>
                <a:cubicBezTo>
                  <a:pt x="586863" y="1334796"/>
                  <a:pt x="591311" y="1344741"/>
                  <a:pt x="591311" y="1344741"/>
                </a:cubicBezTo>
                <a:cubicBezTo>
                  <a:pt x="591311" y="1344741"/>
                  <a:pt x="605219" y="1360884"/>
                  <a:pt x="616339" y="1371676"/>
                </a:cubicBezTo>
                <a:cubicBezTo>
                  <a:pt x="627457" y="1382467"/>
                  <a:pt x="634733" y="1397436"/>
                  <a:pt x="634733" y="1397436"/>
                </a:cubicBezTo>
                <a:cubicBezTo>
                  <a:pt x="634733" y="1397436"/>
                  <a:pt x="649279" y="1404521"/>
                  <a:pt x="664390" y="1411934"/>
                </a:cubicBezTo>
                <a:cubicBezTo>
                  <a:pt x="677752" y="1418498"/>
                  <a:pt x="697310" y="1426373"/>
                  <a:pt x="702558" y="1428510"/>
                </a:cubicBezTo>
                <a:lnTo>
                  <a:pt x="656381" y="1303742"/>
                </a:lnTo>
                <a:lnTo>
                  <a:pt x="644620" y="1298409"/>
                </a:lnTo>
                <a:lnTo>
                  <a:pt x="643367" y="1286269"/>
                </a:lnTo>
                <a:lnTo>
                  <a:pt x="650251" y="1287011"/>
                </a:lnTo>
                <a:lnTo>
                  <a:pt x="632105" y="1238166"/>
                </a:lnTo>
                <a:lnTo>
                  <a:pt x="629854" y="1250603"/>
                </a:lnTo>
                <a:lnTo>
                  <a:pt x="631856" y="1255185"/>
                </a:lnTo>
                <a:lnTo>
                  <a:pt x="627476" y="1273245"/>
                </a:lnTo>
                <a:lnTo>
                  <a:pt x="625474" y="1272205"/>
                </a:lnTo>
                <a:lnTo>
                  <a:pt x="628852" y="1255927"/>
                </a:lnTo>
                <a:lnTo>
                  <a:pt x="626474" y="1252518"/>
                </a:lnTo>
                <a:close/>
                <a:moveTo>
                  <a:pt x="589935" y="1230176"/>
                </a:moveTo>
                <a:cubicBezTo>
                  <a:pt x="574296" y="1231332"/>
                  <a:pt x="546741" y="1231909"/>
                  <a:pt x="525491" y="1235500"/>
                </a:cubicBezTo>
                <a:cubicBezTo>
                  <a:pt x="523457" y="1235845"/>
                  <a:pt x="522387" y="1236434"/>
                  <a:pt x="520486" y="1236838"/>
                </a:cubicBezTo>
                <a:cubicBezTo>
                  <a:pt x="520622" y="1236934"/>
                  <a:pt x="520597" y="1236885"/>
                  <a:pt x="520737" y="1236982"/>
                </a:cubicBezTo>
                <a:cubicBezTo>
                  <a:pt x="532058" y="1244972"/>
                  <a:pt x="545262" y="1247639"/>
                  <a:pt x="545262" y="1247639"/>
                </a:cubicBezTo>
                <a:cubicBezTo>
                  <a:pt x="545262" y="1247639"/>
                  <a:pt x="557927" y="1271397"/>
                  <a:pt x="565909" y="1288937"/>
                </a:cubicBezTo>
                <a:cubicBezTo>
                  <a:pt x="570188" y="1298331"/>
                  <a:pt x="573966" y="1306639"/>
                  <a:pt x="579549" y="1318836"/>
                </a:cubicBezTo>
                <a:cubicBezTo>
                  <a:pt x="589406" y="1309700"/>
                  <a:pt x="600834" y="1299237"/>
                  <a:pt x="602699" y="1296185"/>
                </a:cubicBezTo>
                <a:cubicBezTo>
                  <a:pt x="608032" y="1287483"/>
                  <a:pt x="599401" y="1276037"/>
                  <a:pt x="601698" y="1267623"/>
                </a:cubicBezTo>
                <a:cubicBezTo>
                  <a:pt x="603997" y="1259201"/>
                  <a:pt x="608198" y="1247937"/>
                  <a:pt x="608204" y="1247937"/>
                </a:cubicBezTo>
                <a:cubicBezTo>
                  <a:pt x="608204" y="1247937"/>
                  <a:pt x="614493" y="1239726"/>
                  <a:pt x="620844" y="1231505"/>
                </a:cubicBezTo>
                <a:cubicBezTo>
                  <a:pt x="612953" y="1230214"/>
                  <a:pt x="602821" y="1229223"/>
                  <a:pt x="589935" y="1230176"/>
                </a:cubicBezTo>
                <a:close/>
                <a:moveTo>
                  <a:pt x="1817131" y="1200863"/>
                </a:moveTo>
                <a:cubicBezTo>
                  <a:pt x="1816814" y="1201537"/>
                  <a:pt x="1816861" y="1202154"/>
                  <a:pt x="1816504" y="1202789"/>
                </a:cubicBezTo>
                <a:cubicBezTo>
                  <a:pt x="1813252" y="1208527"/>
                  <a:pt x="1802990" y="1228550"/>
                  <a:pt x="1802990" y="1228550"/>
                </a:cubicBezTo>
                <a:lnTo>
                  <a:pt x="1802488" y="1274727"/>
                </a:lnTo>
                <a:lnTo>
                  <a:pt x="1803365" y="1288637"/>
                </a:lnTo>
                <a:lnTo>
                  <a:pt x="1823263" y="1268364"/>
                </a:lnTo>
                <a:lnTo>
                  <a:pt x="1848543" y="1242757"/>
                </a:lnTo>
                <a:lnTo>
                  <a:pt x="1850919" y="1245868"/>
                </a:lnTo>
                <a:lnTo>
                  <a:pt x="1827017" y="1272061"/>
                </a:lnTo>
                <a:lnTo>
                  <a:pt x="1804616" y="1296483"/>
                </a:lnTo>
                <a:cubicBezTo>
                  <a:pt x="1804616" y="1296483"/>
                  <a:pt x="1796058" y="1328741"/>
                  <a:pt x="1798359" y="1332746"/>
                </a:cubicBezTo>
                <a:cubicBezTo>
                  <a:pt x="1800670" y="1336760"/>
                  <a:pt x="1849668" y="1320165"/>
                  <a:pt x="1849668" y="1320165"/>
                </a:cubicBezTo>
                <a:cubicBezTo>
                  <a:pt x="1849668" y="1320165"/>
                  <a:pt x="1867381" y="1308016"/>
                  <a:pt x="1874572" y="1304185"/>
                </a:cubicBezTo>
                <a:cubicBezTo>
                  <a:pt x="1879241" y="1301681"/>
                  <a:pt x="1892515" y="1294336"/>
                  <a:pt x="1904597" y="1287752"/>
                </a:cubicBezTo>
                <a:cubicBezTo>
                  <a:pt x="1899023" y="1280013"/>
                  <a:pt x="1895548" y="1275325"/>
                  <a:pt x="1892082" y="1270290"/>
                </a:cubicBezTo>
                <a:cubicBezTo>
                  <a:pt x="1883891" y="1258352"/>
                  <a:pt x="1859545" y="1245703"/>
                  <a:pt x="1843161" y="1227067"/>
                </a:cubicBezTo>
                <a:cubicBezTo>
                  <a:pt x="1835633" y="1218499"/>
                  <a:pt x="1825986" y="1209354"/>
                  <a:pt x="1817131" y="1200863"/>
                </a:cubicBezTo>
                <a:close/>
                <a:moveTo>
                  <a:pt x="197012" y="1192873"/>
                </a:moveTo>
                <a:cubicBezTo>
                  <a:pt x="197012" y="1192873"/>
                  <a:pt x="190566" y="1195809"/>
                  <a:pt x="187128" y="1196426"/>
                </a:cubicBezTo>
                <a:cubicBezTo>
                  <a:pt x="183686" y="1197041"/>
                  <a:pt x="174864" y="1197312"/>
                  <a:pt x="174864" y="1197312"/>
                </a:cubicBezTo>
                <a:cubicBezTo>
                  <a:pt x="174864" y="1197312"/>
                  <a:pt x="172279" y="1203627"/>
                  <a:pt x="168232" y="1207083"/>
                </a:cubicBezTo>
                <a:cubicBezTo>
                  <a:pt x="164185" y="1210539"/>
                  <a:pt x="158094" y="1213590"/>
                  <a:pt x="158095" y="1213600"/>
                </a:cubicBezTo>
                <a:lnTo>
                  <a:pt x="157095" y="1228096"/>
                </a:lnTo>
                <a:lnTo>
                  <a:pt x="155717" y="1216113"/>
                </a:lnTo>
                <a:cubicBezTo>
                  <a:pt x="155717" y="1216113"/>
                  <a:pt x="154005" y="1214995"/>
                  <a:pt x="150462" y="1216555"/>
                </a:cubicBezTo>
                <a:cubicBezTo>
                  <a:pt x="147734" y="1217758"/>
                  <a:pt x="142848" y="1221021"/>
                  <a:pt x="139951" y="1222917"/>
                </a:cubicBezTo>
                <a:lnTo>
                  <a:pt x="151464" y="1222917"/>
                </a:lnTo>
                <a:cubicBezTo>
                  <a:pt x="151462" y="1222917"/>
                  <a:pt x="161796" y="1248717"/>
                  <a:pt x="164227" y="1255042"/>
                </a:cubicBezTo>
                <a:cubicBezTo>
                  <a:pt x="166111" y="1253742"/>
                  <a:pt x="168926" y="1252423"/>
                  <a:pt x="169984" y="1251046"/>
                </a:cubicBezTo>
                <a:cubicBezTo>
                  <a:pt x="172574" y="1247658"/>
                  <a:pt x="180883" y="1236857"/>
                  <a:pt x="184249" y="1230465"/>
                </a:cubicBezTo>
                <a:cubicBezTo>
                  <a:pt x="187619" y="1224082"/>
                  <a:pt x="197015" y="1192873"/>
                  <a:pt x="197012" y="1192873"/>
                </a:cubicBezTo>
                <a:close/>
                <a:moveTo>
                  <a:pt x="186752" y="1185471"/>
                </a:moveTo>
                <a:cubicBezTo>
                  <a:pt x="181776" y="1185422"/>
                  <a:pt x="176436" y="1185904"/>
                  <a:pt x="174738" y="1186656"/>
                </a:cubicBezTo>
                <a:cubicBezTo>
                  <a:pt x="171338" y="1188166"/>
                  <a:pt x="164857" y="1188138"/>
                  <a:pt x="164852" y="1188138"/>
                </a:cubicBezTo>
                <a:lnTo>
                  <a:pt x="161474" y="1191835"/>
                </a:lnTo>
                <a:cubicBezTo>
                  <a:pt x="161474" y="1191835"/>
                  <a:pt x="152154" y="1191930"/>
                  <a:pt x="149211" y="1194202"/>
                </a:cubicBezTo>
                <a:cubicBezTo>
                  <a:pt x="146270" y="1196483"/>
                  <a:pt x="132319" y="1201161"/>
                  <a:pt x="132318" y="1201161"/>
                </a:cubicBezTo>
                <a:cubicBezTo>
                  <a:pt x="132318" y="1201161"/>
                  <a:pt x="103522" y="1213050"/>
                  <a:pt x="87895" y="1219068"/>
                </a:cubicBezTo>
                <a:cubicBezTo>
                  <a:pt x="72267" y="1225094"/>
                  <a:pt x="23329" y="1239572"/>
                  <a:pt x="9185" y="1252076"/>
                </a:cubicBezTo>
                <a:cubicBezTo>
                  <a:pt x="5572" y="1255272"/>
                  <a:pt x="3221" y="1258920"/>
                  <a:pt x="300" y="1262444"/>
                </a:cubicBezTo>
                <a:cubicBezTo>
                  <a:pt x="933" y="1263368"/>
                  <a:pt x="2555" y="1265524"/>
                  <a:pt x="2929" y="1266141"/>
                </a:cubicBezTo>
                <a:cubicBezTo>
                  <a:pt x="6184" y="1271493"/>
                  <a:pt x="7802" y="1282110"/>
                  <a:pt x="8936" y="1288637"/>
                </a:cubicBezTo>
                <a:cubicBezTo>
                  <a:pt x="10068" y="1295164"/>
                  <a:pt x="12064" y="1305811"/>
                  <a:pt x="12064" y="1305811"/>
                </a:cubicBezTo>
                <a:cubicBezTo>
                  <a:pt x="12064" y="1305811"/>
                  <a:pt x="17722" y="1313830"/>
                  <a:pt x="21449" y="1320905"/>
                </a:cubicBezTo>
                <a:cubicBezTo>
                  <a:pt x="25176" y="1327992"/>
                  <a:pt x="28581" y="1333930"/>
                  <a:pt x="28581" y="1333930"/>
                </a:cubicBezTo>
                <a:cubicBezTo>
                  <a:pt x="28581" y="1333930"/>
                  <a:pt x="33214" y="1337762"/>
                  <a:pt x="40470" y="1344443"/>
                </a:cubicBezTo>
                <a:cubicBezTo>
                  <a:pt x="47724" y="1351123"/>
                  <a:pt x="56486" y="1356138"/>
                  <a:pt x="56486" y="1356138"/>
                </a:cubicBezTo>
                <a:cubicBezTo>
                  <a:pt x="56486" y="1356138"/>
                  <a:pt x="56469" y="1349901"/>
                  <a:pt x="57737" y="1342662"/>
                </a:cubicBezTo>
                <a:cubicBezTo>
                  <a:pt x="59005" y="1335432"/>
                  <a:pt x="62165" y="1329907"/>
                  <a:pt x="61491" y="1329349"/>
                </a:cubicBezTo>
                <a:cubicBezTo>
                  <a:pt x="60957" y="1328895"/>
                  <a:pt x="57098" y="1325614"/>
                  <a:pt x="54734" y="1320463"/>
                </a:cubicBezTo>
                <a:cubicBezTo>
                  <a:pt x="52369" y="1315312"/>
                  <a:pt x="52106" y="1307140"/>
                  <a:pt x="52106" y="1307140"/>
                </a:cubicBezTo>
                <a:lnTo>
                  <a:pt x="39217" y="1297965"/>
                </a:lnTo>
                <a:lnTo>
                  <a:pt x="39092" y="1292932"/>
                </a:lnTo>
                <a:cubicBezTo>
                  <a:pt x="39092" y="1292932"/>
                  <a:pt x="50961" y="1301613"/>
                  <a:pt x="52231" y="1300632"/>
                </a:cubicBezTo>
                <a:cubicBezTo>
                  <a:pt x="52818" y="1300170"/>
                  <a:pt x="53219" y="1297475"/>
                  <a:pt x="53482" y="1294259"/>
                </a:cubicBezTo>
                <a:cubicBezTo>
                  <a:pt x="54077" y="1287049"/>
                  <a:pt x="55361" y="1276210"/>
                  <a:pt x="55359" y="1276210"/>
                </a:cubicBezTo>
                <a:lnTo>
                  <a:pt x="55235" y="1302846"/>
                </a:lnTo>
                <a:cubicBezTo>
                  <a:pt x="55235" y="1302846"/>
                  <a:pt x="55559" y="1309383"/>
                  <a:pt x="56862" y="1314687"/>
                </a:cubicBezTo>
                <a:cubicBezTo>
                  <a:pt x="58425" y="1321070"/>
                  <a:pt x="62006" y="1324680"/>
                  <a:pt x="63744" y="1324458"/>
                </a:cubicBezTo>
                <a:cubicBezTo>
                  <a:pt x="67600" y="1323976"/>
                  <a:pt x="70577" y="1316940"/>
                  <a:pt x="73255" y="1312915"/>
                </a:cubicBezTo>
                <a:cubicBezTo>
                  <a:pt x="75930" y="1308882"/>
                  <a:pt x="86268" y="1296783"/>
                  <a:pt x="86268" y="1296783"/>
                </a:cubicBezTo>
                <a:lnTo>
                  <a:pt x="89772" y="1297965"/>
                </a:lnTo>
                <a:cubicBezTo>
                  <a:pt x="89772" y="1297965"/>
                  <a:pt x="77183" y="1312454"/>
                  <a:pt x="74505" y="1315583"/>
                </a:cubicBezTo>
                <a:cubicBezTo>
                  <a:pt x="71828" y="1318701"/>
                  <a:pt x="63544" y="1328096"/>
                  <a:pt x="61992" y="1340294"/>
                </a:cubicBezTo>
                <a:cubicBezTo>
                  <a:pt x="60596" y="1351258"/>
                  <a:pt x="59408" y="1357804"/>
                  <a:pt x="63869" y="1364427"/>
                </a:cubicBezTo>
                <a:cubicBezTo>
                  <a:pt x="66124" y="1367768"/>
                  <a:pt x="74659" y="1373380"/>
                  <a:pt x="82514" y="1378193"/>
                </a:cubicBezTo>
                <a:cubicBezTo>
                  <a:pt x="88296" y="1367122"/>
                  <a:pt x="107831" y="1327491"/>
                  <a:pt x="107540" y="1325796"/>
                </a:cubicBezTo>
                <a:cubicBezTo>
                  <a:pt x="107209" y="1323881"/>
                  <a:pt x="106664" y="1321349"/>
                  <a:pt x="106666" y="1321349"/>
                </a:cubicBezTo>
                <a:lnTo>
                  <a:pt x="110921" y="1319423"/>
                </a:lnTo>
                <a:cubicBezTo>
                  <a:pt x="110921" y="1319423"/>
                  <a:pt x="115396" y="1313194"/>
                  <a:pt x="117301" y="1311433"/>
                </a:cubicBezTo>
                <a:cubicBezTo>
                  <a:pt x="119205" y="1309671"/>
                  <a:pt x="126132" y="1303386"/>
                  <a:pt x="127687" y="1300776"/>
                </a:cubicBezTo>
                <a:cubicBezTo>
                  <a:pt x="128380" y="1299612"/>
                  <a:pt x="131451" y="1294086"/>
                  <a:pt x="134320" y="1288637"/>
                </a:cubicBezTo>
                <a:cubicBezTo>
                  <a:pt x="120079" y="1251903"/>
                  <a:pt x="109292" y="1222917"/>
                  <a:pt x="109292" y="1222917"/>
                </a:cubicBezTo>
                <a:lnTo>
                  <a:pt x="135947" y="1222917"/>
                </a:lnTo>
                <a:cubicBezTo>
                  <a:pt x="137865" y="1221281"/>
                  <a:pt x="143629" y="1216266"/>
                  <a:pt x="146708" y="1214928"/>
                </a:cubicBezTo>
                <a:cubicBezTo>
                  <a:pt x="150291" y="1213368"/>
                  <a:pt x="156215" y="1212560"/>
                  <a:pt x="156218" y="1212560"/>
                </a:cubicBezTo>
                <a:cubicBezTo>
                  <a:pt x="156218" y="1212560"/>
                  <a:pt x="161260" y="1209239"/>
                  <a:pt x="162977" y="1207381"/>
                </a:cubicBezTo>
                <a:cubicBezTo>
                  <a:pt x="164687" y="1205523"/>
                  <a:pt x="171732" y="1196724"/>
                  <a:pt x="171736" y="1196724"/>
                </a:cubicBezTo>
                <a:lnTo>
                  <a:pt x="165603" y="1194646"/>
                </a:lnTo>
                <a:lnTo>
                  <a:pt x="166104" y="1191989"/>
                </a:lnTo>
                <a:cubicBezTo>
                  <a:pt x="166104" y="1191989"/>
                  <a:pt x="173936" y="1193970"/>
                  <a:pt x="177616" y="1193913"/>
                </a:cubicBezTo>
                <a:cubicBezTo>
                  <a:pt x="181295" y="1193845"/>
                  <a:pt x="196851" y="1190880"/>
                  <a:pt x="196511" y="1187694"/>
                </a:cubicBezTo>
                <a:cubicBezTo>
                  <a:pt x="196339" y="1186107"/>
                  <a:pt x="191727" y="1185519"/>
                  <a:pt x="186752" y="1185471"/>
                </a:cubicBezTo>
                <a:close/>
                <a:moveTo>
                  <a:pt x="295118" y="1168749"/>
                </a:moveTo>
                <a:cubicBezTo>
                  <a:pt x="295118" y="1168749"/>
                  <a:pt x="290302" y="1168846"/>
                  <a:pt x="288486" y="1168893"/>
                </a:cubicBezTo>
                <a:cubicBezTo>
                  <a:pt x="287370" y="1173370"/>
                  <a:pt x="286108" y="1177625"/>
                  <a:pt x="286108" y="1177625"/>
                </a:cubicBezTo>
                <a:lnTo>
                  <a:pt x="283229" y="1177327"/>
                </a:lnTo>
                <a:cubicBezTo>
                  <a:pt x="283229" y="1177327"/>
                  <a:pt x="284330" y="1171734"/>
                  <a:pt x="284983" y="1169038"/>
                </a:cubicBezTo>
                <a:cubicBezTo>
                  <a:pt x="274483" y="1169347"/>
                  <a:pt x="257040" y="1169924"/>
                  <a:pt x="244563" y="1171560"/>
                </a:cubicBezTo>
                <a:cubicBezTo>
                  <a:pt x="227536" y="1173794"/>
                  <a:pt x="209524" y="1176143"/>
                  <a:pt x="209525" y="1176143"/>
                </a:cubicBezTo>
                <a:lnTo>
                  <a:pt x="189504" y="1230022"/>
                </a:lnTo>
                <a:cubicBezTo>
                  <a:pt x="189504" y="1230022"/>
                  <a:pt x="192053" y="1272349"/>
                  <a:pt x="196511" y="1282871"/>
                </a:cubicBezTo>
                <a:cubicBezTo>
                  <a:pt x="200971" y="1293384"/>
                  <a:pt x="213658" y="1319134"/>
                  <a:pt x="213655" y="1319134"/>
                </a:cubicBezTo>
                <a:lnTo>
                  <a:pt x="213281" y="1322089"/>
                </a:lnTo>
                <a:cubicBezTo>
                  <a:pt x="213281" y="1322089"/>
                  <a:pt x="211456" y="1317151"/>
                  <a:pt x="210277" y="1318094"/>
                </a:cubicBezTo>
                <a:cubicBezTo>
                  <a:pt x="210199" y="1318153"/>
                  <a:pt x="210001" y="1320521"/>
                  <a:pt x="209901" y="1320905"/>
                </a:cubicBezTo>
                <a:cubicBezTo>
                  <a:pt x="210911" y="1322349"/>
                  <a:pt x="213530" y="1326084"/>
                  <a:pt x="213530" y="1326084"/>
                </a:cubicBezTo>
                <a:lnTo>
                  <a:pt x="250196" y="1341632"/>
                </a:lnTo>
                <a:lnTo>
                  <a:pt x="261707" y="1345183"/>
                </a:lnTo>
                <a:lnTo>
                  <a:pt x="251947" y="1316314"/>
                </a:lnTo>
                <a:lnTo>
                  <a:pt x="239683" y="1279762"/>
                </a:lnTo>
                <a:lnTo>
                  <a:pt x="242936" y="1277982"/>
                </a:lnTo>
                <a:lnTo>
                  <a:pt x="256075" y="1313359"/>
                </a:lnTo>
                <a:lnTo>
                  <a:pt x="268213" y="1346511"/>
                </a:lnTo>
                <a:cubicBezTo>
                  <a:pt x="268213" y="1346511"/>
                  <a:pt x="291287" y="1366285"/>
                  <a:pt x="295243" y="1365014"/>
                </a:cubicBezTo>
                <a:cubicBezTo>
                  <a:pt x="299200" y="1363744"/>
                  <a:pt x="301876" y="1303742"/>
                  <a:pt x="301876" y="1303742"/>
                </a:cubicBezTo>
                <a:cubicBezTo>
                  <a:pt x="301876" y="1303733"/>
                  <a:pt x="297974" y="1280013"/>
                  <a:pt x="297245" y="1270732"/>
                </a:cubicBezTo>
                <a:cubicBezTo>
                  <a:pt x="296518" y="1261452"/>
                  <a:pt x="292240" y="1210778"/>
                  <a:pt x="292240" y="1210778"/>
                </a:cubicBezTo>
                <a:lnTo>
                  <a:pt x="296369" y="1212416"/>
                </a:lnTo>
                <a:cubicBezTo>
                  <a:pt x="296369" y="1212416"/>
                  <a:pt x="299753" y="1243991"/>
                  <a:pt x="301125" y="1251191"/>
                </a:cubicBezTo>
                <a:cubicBezTo>
                  <a:pt x="302496" y="1258402"/>
                  <a:pt x="310384" y="1287011"/>
                  <a:pt x="310384" y="1287011"/>
                </a:cubicBezTo>
                <a:cubicBezTo>
                  <a:pt x="310386" y="1287011"/>
                  <a:pt x="313414" y="1299631"/>
                  <a:pt x="311260" y="1314397"/>
                </a:cubicBezTo>
                <a:cubicBezTo>
                  <a:pt x="309107" y="1329155"/>
                  <a:pt x="307131" y="1362203"/>
                  <a:pt x="307131" y="1362203"/>
                </a:cubicBezTo>
                <a:lnTo>
                  <a:pt x="309633" y="1379666"/>
                </a:lnTo>
                <a:lnTo>
                  <a:pt x="330656" y="1418749"/>
                </a:lnTo>
                <a:cubicBezTo>
                  <a:pt x="330656" y="1418749"/>
                  <a:pt x="335152" y="1410749"/>
                  <a:pt x="339415" y="1406168"/>
                </a:cubicBezTo>
                <a:cubicBezTo>
                  <a:pt x="343680" y="1401575"/>
                  <a:pt x="346297" y="1395357"/>
                  <a:pt x="346297" y="1395357"/>
                </a:cubicBezTo>
                <a:cubicBezTo>
                  <a:pt x="346297" y="1395357"/>
                  <a:pt x="343144" y="1386635"/>
                  <a:pt x="343545" y="1378193"/>
                </a:cubicBezTo>
                <a:cubicBezTo>
                  <a:pt x="343948" y="1369741"/>
                  <a:pt x="346673" y="1362945"/>
                  <a:pt x="346673" y="1362945"/>
                </a:cubicBezTo>
                <a:cubicBezTo>
                  <a:pt x="346673" y="1362945"/>
                  <a:pt x="335939" y="1350690"/>
                  <a:pt x="331907" y="1344145"/>
                </a:cubicBezTo>
                <a:cubicBezTo>
                  <a:pt x="327877" y="1337607"/>
                  <a:pt x="319394" y="1320607"/>
                  <a:pt x="319394" y="1320607"/>
                </a:cubicBezTo>
                <a:lnTo>
                  <a:pt x="319644" y="1314841"/>
                </a:lnTo>
                <a:cubicBezTo>
                  <a:pt x="319644" y="1314841"/>
                  <a:pt x="328770" y="1330696"/>
                  <a:pt x="332533" y="1336895"/>
                </a:cubicBezTo>
                <a:cubicBezTo>
                  <a:pt x="336297" y="1343095"/>
                  <a:pt x="348050" y="1356582"/>
                  <a:pt x="348050" y="1356582"/>
                </a:cubicBezTo>
                <a:cubicBezTo>
                  <a:pt x="348049" y="1356582"/>
                  <a:pt x="353339" y="1352152"/>
                  <a:pt x="354682" y="1346809"/>
                </a:cubicBezTo>
                <a:cubicBezTo>
                  <a:pt x="354730" y="1346618"/>
                  <a:pt x="354880" y="1346136"/>
                  <a:pt x="354932" y="1345925"/>
                </a:cubicBezTo>
                <a:cubicBezTo>
                  <a:pt x="344683" y="1325902"/>
                  <a:pt x="333283" y="1294558"/>
                  <a:pt x="333283" y="1294558"/>
                </a:cubicBezTo>
                <a:cubicBezTo>
                  <a:pt x="333283" y="1294558"/>
                  <a:pt x="348842" y="1321194"/>
                  <a:pt x="357060" y="1335712"/>
                </a:cubicBezTo>
                <a:cubicBezTo>
                  <a:pt x="358244" y="1330129"/>
                  <a:pt x="359812" y="1323274"/>
                  <a:pt x="359812" y="1323274"/>
                </a:cubicBezTo>
                <a:lnTo>
                  <a:pt x="361564" y="1324314"/>
                </a:lnTo>
                <a:cubicBezTo>
                  <a:pt x="361564" y="1324314"/>
                  <a:pt x="360112" y="1332476"/>
                  <a:pt x="358937" y="1338821"/>
                </a:cubicBezTo>
                <a:cubicBezTo>
                  <a:pt x="359841" y="1340438"/>
                  <a:pt x="361588" y="1343374"/>
                  <a:pt x="362065" y="1344298"/>
                </a:cubicBezTo>
                <a:cubicBezTo>
                  <a:pt x="365256" y="1350459"/>
                  <a:pt x="380033" y="1363820"/>
                  <a:pt x="389219" y="1371974"/>
                </a:cubicBezTo>
                <a:lnTo>
                  <a:pt x="390221" y="1371531"/>
                </a:lnTo>
                <a:lnTo>
                  <a:pt x="393849" y="1375824"/>
                </a:lnTo>
                <a:lnTo>
                  <a:pt x="393474" y="1375824"/>
                </a:lnTo>
                <a:cubicBezTo>
                  <a:pt x="394426" y="1376652"/>
                  <a:pt x="397729" y="1379666"/>
                  <a:pt x="397729" y="1379666"/>
                </a:cubicBezTo>
                <a:cubicBezTo>
                  <a:pt x="397729" y="1379666"/>
                  <a:pt x="408098" y="1397320"/>
                  <a:pt x="415123" y="1407350"/>
                </a:cubicBezTo>
                <a:cubicBezTo>
                  <a:pt x="422146" y="1417373"/>
                  <a:pt x="433140" y="1424959"/>
                  <a:pt x="433142" y="1424959"/>
                </a:cubicBezTo>
                <a:cubicBezTo>
                  <a:pt x="433142" y="1424959"/>
                  <a:pt x="440940" y="1435259"/>
                  <a:pt x="445906" y="1439908"/>
                </a:cubicBezTo>
                <a:cubicBezTo>
                  <a:pt x="450871" y="1444568"/>
                  <a:pt x="456416" y="1451459"/>
                  <a:pt x="456416" y="1451459"/>
                </a:cubicBezTo>
                <a:cubicBezTo>
                  <a:pt x="456416" y="1451459"/>
                  <a:pt x="475670" y="1443634"/>
                  <a:pt x="485948" y="1439320"/>
                </a:cubicBezTo>
                <a:cubicBezTo>
                  <a:pt x="496226" y="1435008"/>
                  <a:pt x="521279" y="1423023"/>
                  <a:pt x="524614" y="1417565"/>
                </a:cubicBezTo>
                <a:cubicBezTo>
                  <a:pt x="527951" y="1412106"/>
                  <a:pt x="498748" y="1400218"/>
                  <a:pt x="484322" y="1391507"/>
                </a:cubicBezTo>
                <a:cubicBezTo>
                  <a:pt x="469893" y="1382803"/>
                  <a:pt x="433210" y="1357756"/>
                  <a:pt x="426258" y="1351248"/>
                </a:cubicBezTo>
                <a:cubicBezTo>
                  <a:pt x="419308" y="1344741"/>
                  <a:pt x="404143" y="1334344"/>
                  <a:pt x="406363" y="1330975"/>
                </a:cubicBezTo>
                <a:cubicBezTo>
                  <a:pt x="408582" y="1327597"/>
                  <a:pt x="431515" y="1344587"/>
                  <a:pt x="431515" y="1344587"/>
                </a:cubicBezTo>
                <a:cubicBezTo>
                  <a:pt x="431515" y="1344587"/>
                  <a:pt x="465811" y="1368671"/>
                  <a:pt x="478066" y="1376566"/>
                </a:cubicBezTo>
                <a:cubicBezTo>
                  <a:pt x="489077" y="1383651"/>
                  <a:pt x="512022" y="1394412"/>
                  <a:pt x="530872" y="1398322"/>
                </a:cubicBezTo>
                <a:cubicBezTo>
                  <a:pt x="530437" y="1392864"/>
                  <a:pt x="529966" y="1383344"/>
                  <a:pt x="532248" y="1377153"/>
                </a:cubicBezTo>
                <a:cubicBezTo>
                  <a:pt x="535314" y="1368865"/>
                  <a:pt x="538511" y="1358652"/>
                  <a:pt x="538505" y="1358652"/>
                </a:cubicBezTo>
                <a:lnTo>
                  <a:pt x="519985" y="1363243"/>
                </a:lnTo>
                <a:lnTo>
                  <a:pt x="492832" y="1368720"/>
                </a:lnTo>
                <a:lnTo>
                  <a:pt x="493832" y="1364716"/>
                </a:lnTo>
                <a:lnTo>
                  <a:pt x="540382" y="1354213"/>
                </a:lnTo>
                <a:cubicBezTo>
                  <a:pt x="540382" y="1354213"/>
                  <a:pt x="552772" y="1343296"/>
                  <a:pt x="564784" y="1332602"/>
                </a:cubicBezTo>
                <a:cubicBezTo>
                  <a:pt x="554644" y="1309941"/>
                  <a:pt x="540052" y="1279434"/>
                  <a:pt x="533125" y="1269548"/>
                </a:cubicBezTo>
                <a:cubicBezTo>
                  <a:pt x="528513" y="1262955"/>
                  <a:pt x="515524" y="1251076"/>
                  <a:pt x="504094" y="1240977"/>
                </a:cubicBezTo>
                <a:cubicBezTo>
                  <a:pt x="497293" y="1243230"/>
                  <a:pt x="492706" y="1245126"/>
                  <a:pt x="492706" y="1245126"/>
                </a:cubicBezTo>
                <a:cubicBezTo>
                  <a:pt x="492706" y="1245126"/>
                  <a:pt x="495527" y="1238195"/>
                  <a:pt x="489953" y="1234316"/>
                </a:cubicBezTo>
                <a:cubicBezTo>
                  <a:pt x="485859" y="1231476"/>
                  <a:pt x="452160" y="1230176"/>
                  <a:pt x="452161" y="1230176"/>
                </a:cubicBezTo>
                <a:cubicBezTo>
                  <a:pt x="452161" y="1230176"/>
                  <a:pt x="408853" y="1204502"/>
                  <a:pt x="395601" y="1197466"/>
                </a:cubicBezTo>
                <a:cubicBezTo>
                  <a:pt x="337814" y="1166756"/>
                  <a:pt x="295114" y="1168749"/>
                  <a:pt x="295118" y="1168749"/>
                </a:cubicBezTo>
                <a:close/>
                <a:moveTo>
                  <a:pt x="563531" y="1161193"/>
                </a:moveTo>
                <a:cubicBezTo>
                  <a:pt x="562279" y="1162175"/>
                  <a:pt x="560381" y="1163475"/>
                  <a:pt x="558652" y="1164754"/>
                </a:cubicBezTo>
                <a:cubicBezTo>
                  <a:pt x="562502" y="1167316"/>
                  <a:pt x="565944" y="1169857"/>
                  <a:pt x="568037" y="1172888"/>
                </a:cubicBezTo>
                <a:cubicBezTo>
                  <a:pt x="572239" y="1179002"/>
                  <a:pt x="579419" y="1189764"/>
                  <a:pt x="579424" y="1189764"/>
                </a:cubicBezTo>
                <a:cubicBezTo>
                  <a:pt x="579424" y="1189764"/>
                  <a:pt x="581206" y="1194837"/>
                  <a:pt x="594441" y="1194356"/>
                </a:cubicBezTo>
                <a:cubicBezTo>
                  <a:pt x="599422" y="1194173"/>
                  <a:pt x="601476" y="1193740"/>
                  <a:pt x="606954" y="1193171"/>
                </a:cubicBezTo>
                <a:cubicBezTo>
                  <a:pt x="593599" y="1183440"/>
                  <a:pt x="577454" y="1171387"/>
                  <a:pt x="563531" y="1161193"/>
                </a:cubicBezTo>
                <a:close/>
                <a:moveTo>
                  <a:pt x="288236" y="1132930"/>
                </a:moveTo>
                <a:cubicBezTo>
                  <a:pt x="288234" y="1132930"/>
                  <a:pt x="278343" y="1140727"/>
                  <a:pt x="274721" y="1144173"/>
                </a:cubicBezTo>
                <a:cubicBezTo>
                  <a:pt x="272340" y="1146445"/>
                  <a:pt x="267576" y="1149584"/>
                  <a:pt x="263084" y="1152615"/>
                </a:cubicBezTo>
                <a:cubicBezTo>
                  <a:pt x="268863" y="1152173"/>
                  <a:pt x="275334" y="1151317"/>
                  <a:pt x="282104" y="1149064"/>
                </a:cubicBezTo>
                <a:cubicBezTo>
                  <a:pt x="286352" y="1147639"/>
                  <a:pt x="284987" y="1148102"/>
                  <a:pt x="288110" y="1147138"/>
                </a:cubicBezTo>
                <a:cubicBezTo>
                  <a:pt x="288163" y="1140776"/>
                  <a:pt x="288236" y="1132930"/>
                  <a:pt x="288236" y="1132930"/>
                </a:cubicBezTo>
                <a:close/>
                <a:moveTo>
                  <a:pt x="292366" y="1132776"/>
                </a:moveTo>
                <a:cubicBezTo>
                  <a:pt x="292190" y="1135356"/>
                  <a:pt x="291998" y="1140303"/>
                  <a:pt x="291739" y="1146098"/>
                </a:cubicBezTo>
                <a:cubicBezTo>
                  <a:pt x="298001" y="1144251"/>
                  <a:pt x="307133" y="1141507"/>
                  <a:pt x="307131" y="1141507"/>
                </a:cubicBezTo>
                <a:close/>
                <a:moveTo>
                  <a:pt x="277725" y="1105986"/>
                </a:moveTo>
                <a:cubicBezTo>
                  <a:pt x="271539" y="1106293"/>
                  <a:pt x="252824" y="1107026"/>
                  <a:pt x="252822" y="1107026"/>
                </a:cubicBezTo>
                <a:lnTo>
                  <a:pt x="227045" y="1124044"/>
                </a:lnTo>
                <a:lnTo>
                  <a:pt x="207024" y="1125825"/>
                </a:lnTo>
                <a:cubicBezTo>
                  <a:pt x="207024" y="1125825"/>
                  <a:pt x="205259" y="1126990"/>
                  <a:pt x="205021" y="1127153"/>
                </a:cubicBezTo>
                <a:cubicBezTo>
                  <a:pt x="209097" y="1128309"/>
                  <a:pt x="213222" y="1129330"/>
                  <a:pt x="214782" y="1129820"/>
                </a:cubicBezTo>
                <a:cubicBezTo>
                  <a:pt x="220566" y="1131640"/>
                  <a:pt x="247074" y="1152615"/>
                  <a:pt x="247066" y="1152615"/>
                </a:cubicBezTo>
                <a:cubicBezTo>
                  <a:pt x="247066" y="1152615"/>
                  <a:pt x="251458" y="1152875"/>
                  <a:pt x="256201" y="1152905"/>
                </a:cubicBezTo>
                <a:cubicBezTo>
                  <a:pt x="259020" y="1151355"/>
                  <a:pt x="263636" y="1149064"/>
                  <a:pt x="270841" y="1143587"/>
                </a:cubicBezTo>
                <a:cubicBezTo>
                  <a:pt x="277086" y="1138840"/>
                  <a:pt x="282399" y="1133700"/>
                  <a:pt x="286609" y="1129377"/>
                </a:cubicBezTo>
                <a:lnTo>
                  <a:pt x="285983" y="1128935"/>
                </a:lnTo>
                <a:cubicBezTo>
                  <a:pt x="285983" y="1128935"/>
                  <a:pt x="280983" y="1115158"/>
                  <a:pt x="277725" y="1105986"/>
                </a:cubicBezTo>
                <a:close/>
                <a:moveTo>
                  <a:pt x="299498" y="1101846"/>
                </a:moveTo>
                <a:cubicBezTo>
                  <a:pt x="299498" y="1101846"/>
                  <a:pt x="296476" y="1102471"/>
                  <a:pt x="295368" y="1102731"/>
                </a:cubicBezTo>
                <a:cubicBezTo>
                  <a:pt x="296435" y="1104532"/>
                  <a:pt x="297199" y="1106303"/>
                  <a:pt x="298371" y="1108064"/>
                </a:cubicBezTo>
                <a:cubicBezTo>
                  <a:pt x="299016" y="1105071"/>
                  <a:pt x="299500" y="1101846"/>
                  <a:pt x="299498" y="1101846"/>
                </a:cubicBezTo>
                <a:close/>
                <a:moveTo>
                  <a:pt x="649374" y="1097996"/>
                </a:moveTo>
                <a:cubicBezTo>
                  <a:pt x="639516" y="1101778"/>
                  <a:pt x="625602" y="1107170"/>
                  <a:pt x="625599" y="1107170"/>
                </a:cubicBezTo>
                <a:cubicBezTo>
                  <a:pt x="625599" y="1107170"/>
                  <a:pt x="621891" y="1109884"/>
                  <a:pt x="620719" y="1110721"/>
                </a:cubicBezTo>
                <a:cubicBezTo>
                  <a:pt x="629705" y="1118163"/>
                  <a:pt x="639776" y="1125970"/>
                  <a:pt x="647622" y="1132630"/>
                </a:cubicBezTo>
                <a:cubicBezTo>
                  <a:pt x="648233" y="1124959"/>
                  <a:pt x="648968" y="1111732"/>
                  <a:pt x="649374" y="1097996"/>
                </a:cubicBezTo>
                <a:close/>
                <a:moveTo>
                  <a:pt x="705934" y="1070021"/>
                </a:moveTo>
                <a:cubicBezTo>
                  <a:pt x="694674" y="1069394"/>
                  <a:pt x="685788" y="1071349"/>
                  <a:pt x="685789" y="1071349"/>
                </a:cubicBezTo>
                <a:cubicBezTo>
                  <a:pt x="685789" y="1071349"/>
                  <a:pt x="671471" y="1084450"/>
                  <a:pt x="663265" y="1090592"/>
                </a:cubicBezTo>
                <a:cubicBezTo>
                  <a:pt x="665097" y="1115371"/>
                  <a:pt x="666385" y="1140284"/>
                  <a:pt x="666768" y="1148168"/>
                </a:cubicBezTo>
                <a:cubicBezTo>
                  <a:pt x="670600" y="1151268"/>
                  <a:pt x="675478" y="1155485"/>
                  <a:pt x="678655" y="1157794"/>
                </a:cubicBezTo>
                <a:cubicBezTo>
                  <a:pt x="682833" y="1160827"/>
                  <a:pt x="688080" y="1165563"/>
                  <a:pt x="694047" y="1171262"/>
                </a:cubicBezTo>
                <a:cubicBezTo>
                  <a:pt x="704319" y="1159556"/>
                  <a:pt x="722579" y="1089554"/>
                  <a:pt x="722579" y="1089562"/>
                </a:cubicBezTo>
                <a:lnTo>
                  <a:pt x="740973" y="1076384"/>
                </a:lnTo>
                <a:cubicBezTo>
                  <a:pt x="740973" y="1076384"/>
                  <a:pt x="733950" y="1075450"/>
                  <a:pt x="717823" y="1071647"/>
                </a:cubicBezTo>
                <a:cubicBezTo>
                  <a:pt x="713791" y="1070694"/>
                  <a:pt x="709690" y="1070233"/>
                  <a:pt x="705934" y="1070021"/>
                </a:cubicBezTo>
                <a:close/>
                <a:moveTo>
                  <a:pt x="661513" y="1069134"/>
                </a:moveTo>
                <a:cubicBezTo>
                  <a:pt x="661924" y="1073534"/>
                  <a:pt x="662269" y="1078212"/>
                  <a:pt x="662639" y="1082902"/>
                </a:cubicBezTo>
                <a:lnTo>
                  <a:pt x="669270" y="1070907"/>
                </a:lnTo>
                <a:cubicBezTo>
                  <a:pt x="669270" y="1070907"/>
                  <a:pt x="662260" y="1069299"/>
                  <a:pt x="661513" y="1069134"/>
                </a:cubicBezTo>
                <a:close/>
                <a:moveTo>
                  <a:pt x="307506" y="1064841"/>
                </a:moveTo>
                <a:cubicBezTo>
                  <a:pt x="307507" y="1064841"/>
                  <a:pt x="300755" y="1066487"/>
                  <a:pt x="297370" y="1067498"/>
                </a:cubicBezTo>
                <a:cubicBezTo>
                  <a:pt x="293992" y="1068510"/>
                  <a:pt x="289488" y="1067950"/>
                  <a:pt x="289486" y="1067950"/>
                </a:cubicBezTo>
                <a:lnTo>
                  <a:pt x="280602" y="1072687"/>
                </a:lnTo>
                <a:cubicBezTo>
                  <a:pt x="283090" y="1078309"/>
                  <a:pt x="285585" y="1083036"/>
                  <a:pt x="288236" y="1089707"/>
                </a:cubicBezTo>
                <a:cubicBezTo>
                  <a:pt x="289398" y="1092624"/>
                  <a:pt x="291459" y="1095396"/>
                  <a:pt x="292990" y="1098294"/>
                </a:cubicBezTo>
                <a:cubicBezTo>
                  <a:pt x="297462" y="1096859"/>
                  <a:pt x="303003" y="1095329"/>
                  <a:pt x="303002" y="1095329"/>
                </a:cubicBezTo>
                <a:cubicBezTo>
                  <a:pt x="303002" y="1095329"/>
                  <a:pt x="311082" y="1087540"/>
                  <a:pt x="314139" y="1085115"/>
                </a:cubicBezTo>
                <a:cubicBezTo>
                  <a:pt x="317190" y="1082689"/>
                  <a:pt x="328652" y="1073418"/>
                  <a:pt x="328654" y="1073428"/>
                </a:cubicBezTo>
                <a:cubicBezTo>
                  <a:pt x="328654" y="1073418"/>
                  <a:pt x="322449" y="1071801"/>
                  <a:pt x="319644" y="1071061"/>
                </a:cubicBezTo>
                <a:cubicBezTo>
                  <a:pt x="316837" y="1070309"/>
                  <a:pt x="310381" y="1066026"/>
                  <a:pt x="310384" y="1066026"/>
                </a:cubicBezTo>
                <a:cubicBezTo>
                  <a:pt x="310383" y="1066026"/>
                  <a:pt x="308718" y="1066362"/>
                  <a:pt x="306756" y="1068981"/>
                </a:cubicBezTo>
                <a:cubicBezTo>
                  <a:pt x="304788" y="1071609"/>
                  <a:pt x="300119" y="1075200"/>
                  <a:pt x="300124" y="1075200"/>
                </a:cubicBezTo>
                <a:lnTo>
                  <a:pt x="298496" y="1073871"/>
                </a:lnTo>
                <a:close/>
                <a:moveTo>
                  <a:pt x="786647" y="1062031"/>
                </a:moveTo>
                <a:cubicBezTo>
                  <a:pt x="781428" y="1063426"/>
                  <a:pt x="775242" y="1064813"/>
                  <a:pt x="772132" y="1066468"/>
                </a:cubicBezTo>
                <a:cubicBezTo>
                  <a:pt x="758032" y="1073948"/>
                  <a:pt x="734835" y="1100248"/>
                  <a:pt x="726959" y="1124930"/>
                </a:cubicBezTo>
                <a:cubicBezTo>
                  <a:pt x="719690" y="1147716"/>
                  <a:pt x="713820" y="1163330"/>
                  <a:pt x="701305" y="1178512"/>
                </a:cubicBezTo>
                <a:cubicBezTo>
                  <a:pt x="725445" y="1202452"/>
                  <a:pt x="757407" y="1236453"/>
                  <a:pt x="783519" y="1256813"/>
                </a:cubicBezTo>
                <a:lnTo>
                  <a:pt x="784269" y="1255340"/>
                </a:lnTo>
                <a:cubicBezTo>
                  <a:pt x="783926" y="1252693"/>
                  <a:pt x="785831" y="1129223"/>
                  <a:pt x="786647" y="1062031"/>
                </a:cubicBezTo>
                <a:close/>
                <a:moveTo>
                  <a:pt x="277725" y="1061579"/>
                </a:moveTo>
                <a:cubicBezTo>
                  <a:pt x="277402" y="1061588"/>
                  <a:pt x="276706" y="1061943"/>
                  <a:pt x="275973" y="1062175"/>
                </a:cubicBezTo>
                <a:cubicBezTo>
                  <a:pt x="277205" y="1064610"/>
                  <a:pt x="278416" y="1067701"/>
                  <a:pt x="279602" y="1070319"/>
                </a:cubicBezTo>
                <a:lnTo>
                  <a:pt x="286233" y="1066026"/>
                </a:lnTo>
                <a:cubicBezTo>
                  <a:pt x="286235" y="1066026"/>
                  <a:pt x="279074" y="1061569"/>
                  <a:pt x="277725" y="1061579"/>
                </a:cubicBezTo>
                <a:close/>
                <a:moveTo>
                  <a:pt x="401232" y="1038195"/>
                </a:moveTo>
                <a:cubicBezTo>
                  <a:pt x="395731" y="1041237"/>
                  <a:pt x="388340" y="1045301"/>
                  <a:pt x="388344" y="1045301"/>
                </a:cubicBezTo>
                <a:cubicBezTo>
                  <a:pt x="388344" y="1045301"/>
                  <a:pt x="344702" y="1067066"/>
                  <a:pt x="337663" y="1072245"/>
                </a:cubicBezTo>
                <a:cubicBezTo>
                  <a:pt x="333952" y="1074968"/>
                  <a:pt x="324981" y="1080600"/>
                  <a:pt x="318018" y="1086597"/>
                </a:cubicBezTo>
                <a:cubicBezTo>
                  <a:pt x="311009" y="1092624"/>
                  <a:pt x="305874" y="1098880"/>
                  <a:pt x="305879" y="1098880"/>
                </a:cubicBezTo>
                <a:cubicBezTo>
                  <a:pt x="305881" y="1098880"/>
                  <a:pt x="303070" y="1105657"/>
                  <a:pt x="300999" y="1111761"/>
                </a:cubicBezTo>
                <a:cubicBezTo>
                  <a:pt x="313679" y="1129368"/>
                  <a:pt x="330643" y="1144395"/>
                  <a:pt x="342044" y="1149208"/>
                </a:cubicBezTo>
                <a:cubicBezTo>
                  <a:pt x="358057" y="1155976"/>
                  <a:pt x="404265" y="1154801"/>
                  <a:pt x="420629" y="1172590"/>
                </a:cubicBezTo>
                <a:cubicBezTo>
                  <a:pt x="436990" y="1190391"/>
                  <a:pt x="434664" y="1195608"/>
                  <a:pt x="464300" y="1200421"/>
                </a:cubicBezTo>
                <a:cubicBezTo>
                  <a:pt x="493932" y="1205234"/>
                  <a:pt x="515565" y="1211655"/>
                  <a:pt x="537754" y="1204272"/>
                </a:cubicBezTo>
                <a:cubicBezTo>
                  <a:pt x="559939" y="1196878"/>
                  <a:pt x="569161" y="1189909"/>
                  <a:pt x="569162" y="1189909"/>
                </a:cubicBezTo>
                <a:cubicBezTo>
                  <a:pt x="569162" y="1189909"/>
                  <a:pt x="564790" y="1176470"/>
                  <a:pt x="552645" y="1169193"/>
                </a:cubicBezTo>
                <a:cubicBezTo>
                  <a:pt x="537330" y="1180263"/>
                  <a:pt x="517729" y="1194356"/>
                  <a:pt x="517733" y="1194356"/>
                </a:cubicBezTo>
                <a:lnTo>
                  <a:pt x="512602" y="1190651"/>
                </a:lnTo>
                <a:cubicBezTo>
                  <a:pt x="512602" y="1190651"/>
                  <a:pt x="529142" y="1178261"/>
                  <a:pt x="546138" y="1165342"/>
                </a:cubicBezTo>
                <a:cubicBezTo>
                  <a:pt x="533740" y="1159411"/>
                  <a:pt x="529033" y="1153184"/>
                  <a:pt x="519609" y="1146397"/>
                </a:cubicBezTo>
                <a:cubicBezTo>
                  <a:pt x="509365" y="1139013"/>
                  <a:pt x="486352" y="1134989"/>
                  <a:pt x="477189" y="1131746"/>
                </a:cubicBezTo>
                <a:cubicBezTo>
                  <a:pt x="468029" y="1128502"/>
                  <a:pt x="451137" y="1123928"/>
                  <a:pt x="438898" y="1128193"/>
                </a:cubicBezTo>
                <a:cubicBezTo>
                  <a:pt x="426661" y="1132448"/>
                  <a:pt x="401197" y="1129301"/>
                  <a:pt x="396852" y="1127453"/>
                </a:cubicBezTo>
                <a:cubicBezTo>
                  <a:pt x="392507" y="1125604"/>
                  <a:pt x="385461" y="1118721"/>
                  <a:pt x="385465" y="1118721"/>
                </a:cubicBezTo>
                <a:lnTo>
                  <a:pt x="386592" y="1116940"/>
                </a:lnTo>
                <a:cubicBezTo>
                  <a:pt x="386592" y="1116940"/>
                  <a:pt x="394715" y="1124266"/>
                  <a:pt x="397979" y="1125084"/>
                </a:cubicBezTo>
                <a:cubicBezTo>
                  <a:pt x="401243" y="1125893"/>
                  <a:pt x="430724" y="1128058"/>
                  <a:pt x="436395" y="1126711"/>
                </a:cubicBezTo>
                <a:cubicBezTo>
                  <a:pt x="442067" y="1125354"/>
                  <a:pt x="465784" y="1123553"/>
                  <a:pt x="473936" y="1125671"/>
                </a:cubicBezTo>
                <a:cubicBezTo>
                  <a:pt x="482088" y="1127789"/>
                  <a:pt x="493618" y="1131013"/>
                  <a:pt x="499714" y="1130850"/>
                </a:cubicBezTo>
                <a:cubicBezTo>
                  <a:pt x="505806" y="1130696"/>
                  <a:pt x="513485" y="1129214"/>
                  <a:pt x="518233" y="1134999"/>
                </a:cubicBezTo>
                <a:cubicBezTo>
                  <a:pt x="522986" y="1140776"/>
                  <a:pt x="535252" y="1151875"/>
                  <a:pt x="535252" y="1151875"/>
                </a:cubicBezTo>
                <a:lnTo>
                  <a:pt x="534501" y="1140034"/>
                </a:lnTo>
                <a:cubicBezTo>
                  <a:pt x="534501" y="1140034"/>
                  <a:pt x="539759" y="1149362"/>
                  <a:pt x="546890" y="1156168"/>
                </a:cubicBezTo>
                <a:cubicBezTo>
                  <a:pt x="548615" y="1157813"/>
                  <a:pt x="550590" y="1158941"/>
                  <a:pt x="552519" y="1160307"/>
                </a:cubicBezTo>
                <a:cubicBezTo>
                  <a:pt x="554431" y="1158834"/>
                  <a:pt x="555383" y="1157988"/>
                  <a:pt x="557150" y="1156610"/>
                </a:cubicBezTo>
                <a:cubicBezTo>
                  <a:pt x="549225" y="1150787"/>
                  <a:pt x="546189" y="1148698"/>
                  <a:pt x="534501" y="1140034"/>
                </a:cubicBezTo>
                <a:cubicBezTo>
                  <a:pt x="484572" y="1102991"/>
                  <a:pt x="432222" y="1063532"/>
                  <a:pt x="401232" y="1038195"/>
                </a:cubicBezTo>
                <a:close/>
                <a:moveTo>
                  <a:pt x="496335" y="1027982"/>
                </a:moveTo>
                <a:cubicBezTo>
                  <a:pt x="507599" y="1036308"/>
                  <a:pt x="518428" y="1043615"/>
                  <a:pt x="527869" y="1047813"/>
                </a:cubicBezTo>
                <a:cubicBezTo>
                  <a:pt x="558436" y="1061414"/>
                  <a:pt x="588369" y="1084219"/>
                  <a:pt x="615713" y="1106582"/>
                </a:cubicBezTo>
                <a:cubicBezTo>
                  <a:pt x="616710" y="1105716"/>
                  <a:pt x="621223" y="1101702"/>
                  <a:pt x="621218" y="1101691"/>
                </a:cubicBezTo>
                <a:lnTo>
                  <a:pt x="649499" y="1091036"/>
                </a:lnTo>
                <a:cubicBezTo>
                  <a:pt x="649566" y="1086010"/>
                  <a:pt x="649813" y="1080734"/>
                  <a:pt x="649625" y="1076085"/>
                </a:cubicBezTo>
                <a:cubicBezTo>
                  <a:pt x="649517" y="1073370"/>
                  <a:pt x="648921" y="1069520"/>
                  <a:pt x="648624" y="1066314"/>
                </a:cubicBezTo>
                <a:cubicBezTo>
                  <a:pt x="624392" y="1061068"/>
                  <a:pt x="563181" y="1047813"/>
                  <a:pt x="545387" y="1043374"/>
                </a:cubicBezTo>
                <a:cubicBezTo>
                  <a:pt x="533882" y="1040506"/>
                  <a:pt x="514538" y="1033911"/>
                  <a:pt x="496335" y="1027982"/>
                </a:cubicBezTo>
                <a:close/>
                <a:moveTo>
                  <a:pt x="1444605" y="1022505"/>
                </a:moveTo>
                <a:cubicBezTo>
                  <a:pt x="1444605" y="1022505"/>
                  <a:pt x="1401912" y="1020522"/>
                  <a:pt x="1344125" y="1051220"/>
                </a:cubicBezTo>
                <a:cubicBezTo>
                  <a:pt x="1330870" y="1058257"/>
                  <a:pt x="1287435" y="1083930"/>
                  <a:pt x="1287435" y="1083930"/>
                </a:cubicBezTo>
                <a:cubicBezTo>
                  <a:pt x="1287435" y="1083930"/>
                  <a:pt x="1253741" y="1085230"/>
                  <a:pt x="1249640" y="1088079"/>
                </a:cubicBezTo>
                <a:cubicBezTo>
                  <a:pt x="1244077" y="1091949"/>
                  <a:pt x="1246898" y="1098880"/>
                  <a:pt x="1246898" y="1098880"/>
                </a:cubicBezTo>
                <a:cubicBezTo>
                  <a:pt x="1246898" y="1098880"/>
                  <a:pt x="1233199" y="1092488"/>
                  <a:pt x="1214110" y="1089263"/>
                </a:cubicBezTo>
                <a:cubicBezTo>
                  <a:pt x="1192864" y="1085673"/>
                  <a:pt x="1165303" y="1085096"/>
                  <a:pt x="1149661" y="1083930"/>
                </a:cubicBezTo>
                <a:cubicBezTo>
                  <a:pt x="1119972" y="1081736"/>
                  <a:pt x="1102356" y="1089263"/>
                  <a:pt x="1102365" y="1089263"/>
                </a:cubicBezTo>
                <a:lnTo>
                  <a:pt x="1078964" y="1088379"/>
                </a:lnTo>
                <a:cubicBezTo>
                  <a:pt x="1070483" y="1097466"/>
                  <a:pt x="994269" y="1179301"/>
                  <a:pt x="950699" y="1243201"/>
                </a:cubicBezTo>
                <a:cubicBezTo>
                  <a:pt x="929121" y="1274843"/>
                  <a:pt x="915378" y="1313974"/>
                  <a:pt x="905901" y="1351402"/>
                </a:cubicBezTo>
                <a:cubicBezTo>
                  <a:pt x="919299" y="1435741"/>
                  <a:pt x="929300" y="1473216"/>
                  <a:pt x="929300" y="1473216"/>
                </a:cubicBezTo>
                <a:lnTo>
                  <a:pt x="929300" y="1607168"/>
                </a:lnTo>
                <a:lnTo>
                  <a:pt x="1007381" y="1569134"/>
                </a:lnTo>
                <a:cubicBezTo>
                  <a:pt x="1007391" y="1569134"/>
                  <a:pt x="1007294" y="1578134"/>
                  <a:pt x="1010134" y="1589561"/>
                </a:cubicBezTo>
                <a:cubicBezTo>
                  <a:pt x="1010963" y="1592863"/>
                  <a:pt x="936147" y="1634016"/>
                  <a:pt x="932305" y="1659863"/>
                </a:cubicBezTo>
                <a:cubicBezTo>
                  <a:pt x="926001" y="1702258"/>
                  <a:pt x="937685" y="1779462"/>
                  <a:pt x="937685" y="1779462"/>
                </a:cubicBezTo>
                <a:cubicBezTo>
                  <a:pt x="937685" y="1779462"/>
                  <a:pt x="975960" y="1736105"/>
                  <a:pt x="989865" y="1723812"/>
                </a:cubicBezTo>
                <a:cubicBezTo>
                  <a:pt x="1003772" y="1711520"/>
                  <a:pt x="1010394" y="1673302"/>
                  <a:pt x="1015516" y="1657196"/>
                </a:cubicBezTo>
                <a:cubicBezTo>
                  <a:pt x="1020627" y="1641159"/>
                  <a:pt x="1018403" y="1628510"/>
                  <a:pt x="1018393" y="1628337"/>
                </a:cubicBezTo>
                <a:lnTo>
                  <a:pt x="1017894" y="1622860"/>
                </a:lnTo>
                <a:cubicBezTo>
                  <a:pt x="1017894" y="1622860"/>
                  <a:pt x="1014649" y="1614849"/>
                  <a:pt x="1011636" y="1606426"/>
                </a:cubicBezTo>
                <a:cubicBezTo>
                  <a:pt x="1012377" y="1605262"/>
                  <a:pt x="1013417" y="1603953"/>
                  <a:pt x="1014263" y="1602731"/>
                </a:cubicBezTo>
                <a:cubicBezTo>
                  <a:pt x="1016497" y="1609123"/>
                  <a:pt x="1023525" y="1618720"/>
                  <a:pt x="1023525" y="1618720"/>
                </a:cubicBezTo>
                <a:cubicBezTo>
                  <a:pt x="1023525" y="1618720"/>
                  <a:pt x="1041314" y="1619779"/>
                  <a:pt x="1050805" y="1599620"/>
                </a:cubicBezTo>
                <a:cubicBezTo>
                  <a:pt x="1060298" y="1579463"/>
                  <a:pt x="1077587" y="1532571"/>
                  <a:pt x="1077587" y="1532571"/>
                </a:cubicBezTo>
                <a:cubicBezTo>
                  <a:pt x="1077587" y="1532571"/>
                  <a:pt x="1110057" y="1489542"/>
                  <a:pt x="1110124" y="1465371"/>
                </a:cubicBezTo>
                <a:cubicBezTo>
                  <a:pt x="1110164" y="1450738"/>
                  <a:pt x="1096061" y="1400267"/>
                  <a:pt x="1079589" y="1346367"/>
                </a:cubicBezTo>
                <a:cubicBezTo>
                  <a:pt x="1077693" y="1340159"/>
                  <a:pt x="1034297" y="1355071"/>
                  <a:pt x="1034787" y="1348438"/>
                </a:cubicBezTo>
                <a:cubicBezTo>
                  <a:pt x="1035288" y="1341698"/>
                  <a:pt x="1033527" y="1345877"/>
                  <a:pt x="1032286" y="1340592"/>
                </a:cubicBezTo>
                <a:cubicBezTo>
                  <a:pt x="1030716" y="1333930"/>
                  <a:pt x="1076951" y="1335971"/>
                  <a:pt x="1075459" y="1329195"/>
                </a:cubicBezTo>
                <a:cubicBezTo>
                  <a:pt x="1061963" y="1268143"/>
                  <a:pt x="1028655" y="1188436"/>
                  <a:pt x="1028655" y="1188436"/>
                </a:cubicBezTo>
                <a:lnTo>
                  <a:pt x="1048179" y="1188724"/>
                </a:lnTo>
                <a:lnTo>
                  <a:pt x="1126383" y="1441545"/>
                </a:lnTo>
                <a:cubicBezTo>
                  <a:pt x="1126383" y="1441545"/>
                  <a:pt x="1156313" y="1404955"/>
                  <a:pt x="1160672" y="1341188"/>
                </a:cubicBezTo>
                <a:cubicBezTo>
                  <a:pt x="1165034" y="1277413"/>
                  <a:pt x="1143904" y="1186356"/>
                  <a:pt x="1143904" y="1186356"/>
                </a:cubicBezTo>
                <a:lnTo>
                  <a:pt x="1166554" y="1187694"/>
                </a:lnTo>
                <a:cubicBezTo>
                  <a:pt x="1166554" y="1187694"/>
                  <a:pt x="1186848" y="1298129"/>
                  <a:pt x="1179570" y="1351989"/>
                </a:cubicBezTo>
                <a:cubicBezTo>
                  <a:pt x="1178347" y="1361028"/>
                  <a:pt x="1174823" y="1373264"/>
                  <a:pt x="1170435" y="1386481"/>
                </a:cubicBezTo>
                <a:cubicBezTo>
                  <a:pt x="1180205" y="1379233"/>
                  <a:pt x="1191083" y="1371233"/>
                  <a:pt x="1191083" y="1371233"/>
                </a:cubicBezTo>
                <a:cubicBezTo>
                  <a:pt x="1191083" y="1371233"/>
                  <a:pt x="1196137" y="1355041"/>
                  <a:pt x="1205599" y="1342218"/>
                </a:cubicBezTo>
                <a:cubicBezTo>
                  <a:pt x="1215053" y="1329406"/>
                  <a:pt x="1226499" y="1310692"/>
                  <a:pt x="1226499" y="1310692"/>
                </a:cubicBezTo>
                <a:cubicBezTo>
                  <a:pt x="1226499" y="1310692"/>
                  <a:pt x="1238340" y="1269607"/>
                  <a:pt x="1243768" y="1250748"/>
                </a:cubicBezTo>
                <a:cubicBezTo>
                  <a:pt x="1249188" y="1231890"/>
                  <a:pt x="1258401" y="1206043"/>
                  <a:pt x="1258401" y="1206043"/>
                </a:cubicBezTo>
                <a:cubicBezTo>
                  <a:pt x="1258410" y="1206043"/>
                  <a:pt x="1271003" y="1200748"/>
                  <a:pt x="1281052" y="1190651"/>
                </a:cubicBezTo>
                <a:cubicBezTo>
                  <a:pt x="1291564" y="1180099"/>
                  <a:pt x="1298697" y="1171706"/>
                  <a:pt x="1298697" y="1171706"/>
                </a:cubicBezTo>
                <a:lnTo>
                  <a:pt x="1311963" y="1174226"/>
                </a:lnTo>
                <a:cubicBezTo>
                  <a:pt x="1311963" y="1174226"/>
                  <a:pt x="1279579" y="1212742"/>
                  <a:pt x="1273419" y="1225285"/>
                </a:cubicBezTo>
                <a:cubicBezTo>
                  <a:pt x="1267440" y="1237483"/>
                  <a:pt x="1255398" y="1276855"/>
                  <a:pt x="1248765" y="1301220"/>
                </a:cubicBezTo>
                <a:cubicBezTo>
                  <a:pt x="1245039" y="1314938"/>
                  <a:pt x="1238513" y="1335855"/>
                  <a:pt x="1238513" y="1335855"/>
                </a:cubicBezTo>
                <a:cubicBezTo>
                  <a:pt x="1238513" y="1335855"/>
                  <a:pt x="1228492" y="1361827"/>
                  <a:pt x="1238012" y="1365756"/>
                </a:cubicBezTo>
                <a:cubicBezTo>
                  <a:pt x="1247524" y="1369683"/>
                  <a:pt x="1268490" y="1360539"/>
                  <a:pt x="1287560" y="1354357"/>
                </a:cubicBezTo>
                <a:cubicBezTo>
                  <a:pt x="1306630" y="1348187"/>
                  <a:pt x="1331638" y="1330195"/>
                  <a:pt x="1342623" y="1320020"/>
                </a:cubicBezTo>
                <a:cubicBezTo>
                  <a:pt x="1353606" y="1309844"/>
                  <a:pt x="1384161" y="1279318"/>
                  <a:pt x="1384161" y="1279318"/>
                </a:cubicBezTo>
                <a:cubicBezTo>
                  <a:pt x="1384161" y="1279318"/>
                  <a:pt x="1404405" y="1258218"/>
                  <a:pt x="1407063" y="1261106"/>
                </a:cubicBezTo>
                <a:cubicBezTo>
                  <a:pt x="1409729" y="1264004"/>
                  <a:pt x="1396243" y="1277009"/>
                  <a:pt x="1390293" y="1284786"/>
                </a:cubicBezTo>
                <a:cubicBezTo>
                  <a:pt x="1384354" y="1292575"/>
                  <a:pt x="1351633" y="1324448"/>
                  <a:pt x="1338619" y="1335855"/>
                </a:cubicBezTo>
                <a:cubicBezTo>
                  <a:pt x="1325603" y="1347263"/>
                  <a:pt x="1298524" y="1364870"/>
                  <a:pt x="1302576" y="1369607"/>
                </a:cubicBezTo>
                <a:cubicBezTo>
                  <a:pt x="1306630" y="1374333"/>
                  <a:pt x="1332881" y="1381119"/>
                  <a:pt x="1343624" y="1383372"/>
                </a:cubicBezTo>
                <a:cubicBezTo>
                  <a:pt x="1354358" y="1385614"/>
                  <a:pt x="1374535" y="1389590"/>
                  <a:pt x="1374535" y="1389590"/>
                </a:cubicBezTo>
                <a:cubicBezTo>
                  <a:pt x="1374525" y="1389590"/>
                  <a:pt x="1379040" y="1381677"/>
                  <a:pt x="1383286" y="1376113"/>
                </a:cubicBezTo>
                <a:cubicBezTo>
                  <a:pt x="1387530" y="1370559"/>
                  <a:pt x="1393673" y="1358950"/>
                  <a:pt x="1393673" y="1358950"/>
                </a:cubicBezTo>
                <a:cubicBezTo>
                  <a:pt x="1393673" y="1358950"/>
                  <a:pt x="1403415" y="1349341"/>
                  <a:pt x="1408940" y="1338079"/>
                </a:cubicBezTo>
                <a:cubicBezTo>
                  <a:pt x="1414464" y="1326817"/>
                  <a:pt x="1422329" y="1307438"/>
                  <a:pt x="1422329" y="1307438"/>
                </a:cubicBezTo>
                <a:cubicBezTo>
                  <a:pt x="1422329" y="1307438"/>
                  <a:pt x="1449515" y="1274651"/>
                  <a:pt x="1452616" y="1265553"/>
                </a:cubicBezTo>
                <a:cubicBezTo>
                  <a:pt x="1455715" y="1256447"/>
                  <a:pt x="1474015" y="1210778"/>
                  <a:pt x="1474015" y="1210778"/>
                </a:cubicBezTo>
                <a:cubicBezTo>
                  <a:pt x="1474015" y="1210778"/>
                  <a:pt x="1463762" y="1262087"/>
                  <a:pt x="1454867" y="1279020"/>
                </a:cubicBezTo>
                <a:cubicBezTo>
                  <a:pt x="1445973" y="1295953"/>
                  <a:pt x="1424707" y="1322831"/>
                  <a:pt x="1424707" y="1322831"/>
                </a:cubicBezTo>
                <a:cubicBezTo>
                  <a:pt x="1424707" y="1322831"/>
                  <a:pt x="1418691" y="1335384"/>
                  <a:pt x="1409816" y="1351691"/>
                </a:cubicBezTo>
                <a:cubicBezTo>
                  <a:pt x="1400950" y="1368009"/>
                  <a:pt x="1385037" y="1391805"/>
                  <a:pt x="1385037" y="1391805"/>
                </a:cubicBezTo>
                <a:cubicBezTo>
                  <a:pt x="1385037" y="1391805"/>
                  <a:pt x="1396415" y="1391121"/>
                  <a:pt x="1404183" y="1389292"/>
                </a:cubicBezTo>
                <a:cubicBezTo>
                  <a:pt x="1411953" y="1387462"/>
                  <a:pt x="1431562" y="1383573"/>
                  <a:pt x="1442978" y="1378039"/>
                </a:cubicBezTo>
                <a:cubicBezTo>
                  <a:pt x="1454396" y="1372503"/>
                  <a:pt x="1483825" y="1363021"/>
                  <a:pt x="1491534" y="1361317"/>
                </a:cubicBezTo>
                <a:cubicBezTo>
                  <a:pt x="1499245" y="1359614"/>
                  <a:pt x="1508121" y="1357881"/>
                  <a:pt x="1513176" y="1354800"/>
                </a:cubicBezTo>
                <a:cubicBezTo>
                  <a:pt x="1518239" y="1351730"/>
                  <a:pt x="1539706" y="1337194"/>
                  <a:pt x="1539706" y="1337194"/>
                </a:cubicBezTo>
                <a:cubicBezTo>
                  <a:pt x="1539706" y="1337194"/>
                  <a:pt x="1524870" y="1357428"/>
                  <a:pt x="1515303" y="1362799"/>
                </a:cubicBezTo>
                <a:cubicBezTo>
                  <a:pt x="1505744" y="1368162"/>
                  <a:pt x="1497032" y="1368874"/>
                  <a:pt x="1487404" y="1370193"/>
                </a:cubicBezTo>
                <a:cubicBezTo>
                  <a:pt x="1477769" y="1371522"/>
                  <a:pt x="1461346" y="1381235"/>
                  <a:pt x="1457996" y="1381302"/>
                </a:cubicBezTo>
                <a:cubicBezTo>
                  <a:pt x="1448418" y="1381484"/>
                  <a:pt x="1438146" y="1387618"/>
                  <a:pt x="1428962" y="1390620"/>
                </a:cubicBezTo>
                <a:cubicBezTo>
                  <a:pt x="1419778" y="1393625"/>
                  <a:pt x="1404309" y="1400246"/>
                  <a:pt x="1404309" y="1400246"/>
                </a:cubicBezTo>
                <a:lnTo>
                  <a:pt x="1420577" y="1403645"/>
                </a:lnTo>
                <a:lnTo>
                  <a:pt x="1429589" y="1416525"/>
                </a:lnTo>
                <a:cubicBezTo>
                  <a:pt x="1429589" y="1416525"/>
                  <a:pt x="1402249" y="1406523"/>
                  <a:pt x="1383910" y="1403943"/>
                </a:cubicBezTo>
                <a:cubicBezTo>
                  <a:pt x="1370762" y="1402095"/>
                  <a:pt x="1322946" y="1393518"/>
                  <a:pt x="1302701" y="1390322"/>
                </a:cubicBezTo>
                <a:cubicBezTo>
                  <a:pt x="1282458" y="1387136"/>
                  <a:pt x="1255677" y="1390544"/>
                  <a:pt x="1231629" y="1392845"/>
                </a:cubicBezTo>
                <a:cubicBezTo>
                  <a:pt x="1209209" y="1394982"/>
                  <a:pt x="1170589" y="1417593"/>
                  <a:pt x="1153916" y="1429550"/>
                </a:cubicBezTo>
                <a:cubicBezTo>
                  <a:pt x="1132265" y="1482380"/>
                  <a:pt x="1105370" y="1537155"/>
                  <a:pt x="1105370" y="1537155"/>
                </a:cubicBezTo>
                <a:lnTo>
                  <a:pt x="1112252" y="1536422"/>
                </a:lnTo>
                <a:lnTo>
                  <a:pt x="1111001" y="1548552"/>
                </a:lnTo>
                <a:lnTo>
                  <a:pt x="1099238" y="1553886"/>
                </a:lnTo>
                <a:lnTo>
                  <a:pt x="1053058" y="1678663"/>
                </a:lnTo>
                <a:cubicBezTo>
                  <a:pt x="1058306" y="1676526"/>
                  <a:pt x="1077866" y="1668643"/>
                  <a:pt x="1091228" y="1662087"/>
                </a:cubicBezTo>
                <a:cubicBezTo>
                  <a:pt x="1106332" y="1654665"/>
                  <a:pt x="1120877" y="1647435"/>
                  <a:pt x="1120877" y="1647435"/>
                </a:cubicBezTo>
                <a:cubicBezTo>
                  <a:pt x="1120887" y="1647435"/>
                  <a:pt x="1128154" y="1632467"/>
                  <a:pt x="1139274" y="1621675"/>
                </a:cubicBezTo>
                <a:cubicBezTo>
                  <a:pt x="1150392" y="1610884"/>
                  <a:pt x="1164303" y="1594740"/>
                  <a:pt x="1164303" y="1594740"/>
                </a:cubicBezTo>
                <a:cubicBezTo>
                  <a:pt x="1164303" y="1594740"/>
                  <a:pt x="1181726" y="1556619"/>
                  <a:pt x="1189706" y="1539079"/>
                </a:cubicBezTo>
                <a:cubicBezTo>
                  <a:pt x="1197687" y="1521550"/>
                  <a:pt x="1210355" y="1497783"/>
                  <a:pt x="1210355" y="1497783"/>
                </a:cubicBezTo>
                <a:cubicBezTo>
                  <a:pt x="1210355" y="1497783"/>
                  <a:pt x="1223563" y="1494970"/>
                  <a:pt x="1234884" y="1486982"/>
                </a:cubicBezTo>
                <a:cubicBezTo>
                  <a:pt x="1246715" y="1478626"/>
                  <a:pt x="1254897" y="1471888"/>
                  <a:pt x="1254897" y="1471888"/>
                </a:cubicBezTo>
                <a:lnTo>
                  <a:pt x="1267662" y="1477066"/>
                </a:lnTo>
                <a:cubicBezTo>
                  <a:pt x="1267662" y="1477066"/>
                  <a:pt x="1230312" y="1508525"/>
                  <a:pt x="1222494" y="1519692"/>
                </a:cubicBezTo>
                <a:cubicBezTo>
                  <a:pt x="1214890" y="1530552"/>
                  <a:pt x="1197524" y="1566967"/>
                  <a:pt x="1187579" y="1589705"/>
                </a:cubicBezTo>
                <a:cubicBezTo>
                  <a:pt x="1181986" y="1602499"/>
                  <a:pt x="1172561" y="1621829"/>
                  <a:pt x="1172561" y="1621820"/>
                </a:cubicBezTo>
                <a:cubicBezTo>
                  <a:pt x="1172561" y="1621829"/>
                  <a:pt x="1158970" y="1645549"/>
                  <a:pt x="1167806" y="1651277"/>
                </a:cubicBezTo>
                <a:cubicBezTo>
                  <a:pt x="1176643" y="1657014"/>
                  <a:pt x="1198687" y="1652307"/>
                  <a:pt x="1218365" y="1649948"/>
                </a:cubicBezTo>
                <a:cubicBezTo>
                  <a:pt x="1238031" y="1647589"/>
                  <a:pt x="1265294" y="1634594"/>
                  <a:pt x="1277548" y="1626710"/>
                </a:cubicBezTo>
                <a:cubicBezTo>
                  <a:pt x="1289803" y="1618815"/>
                  <a:pt x="1324102" y="1594740"/>
                  <a:pt x="1324102" y="1594740"/>
                </a:cubicBezTo>
                <a:cubicBezTo>
                  <a:pt x="1324102" y="1594740"/>
                  <a:pt x="1347032" y="1577749"/>
                  <a:pt x="1349255" y="1581119"/>
                </a:cubicBezTo>
                <a:cubicBezTo>
                  <a:pt x="1351469" y="1584488"/>
                  <a:pt x="1336307" y="1594885"/>
                  <a:pt x="1329357" y="1601402"/>
                </a:cubicBezTo>
                <a:cubicBezTo>
                  <a:pt x="1322407" y="1607910"/>
                  <a:pt x="1285721" y="1632957"/>
                  <a:pt x="1271291" y="1641660"/>
                </a:cubicBezTo>
                <a:cubicBezTo>
                  <a:pt x="1256871" y="1650362"/>
                  <a:pt x="1227664" y="1662250"/>
                  <a:pt x="1231004" y="1667709"/>
                </a:cubicBezTo>
                <a:cubicBezTo>
                  <a:pt x="1234335" y="1673167"/>
                  <a:pt x="1259393" y="1685152"/>
                  <a:pt x="1269665" y="1689464"/>
                </a:cubicBezTo>
                <a:cubicBezTo>
                  <a:pt x="1279945" y="1693786"/>
                  <a:pt x="1299198" y="1701603"/>
                  <a:pt x="1299198" y="1701603"/>
                </a:cubicBezTo>
                <a:cubicBezTo>
                  <a:pt x="1299198" y="1701603"/>
                  <a:pt x="1304743" y="1694710"/>
                  <a:pt x="1309710" y="1690062"/>
                </a:cubicBezTo>
                <a:cubicBezTo>
                  <a:pt x="1314677" y="1685412"/>
                  <a:pt x="1322475" y="1675111"/>
                  <a:pt x="1322475" y="1675111"/>
                </a:cubicBezTo>
                <a:cubicBezTo>
                  <a:pt x="1322475" y="1675111"/>
                  <a:pt x="1333468" y="1667526"/>
                  <a:pt x="1340496" y="1657496"/>
                </a:cubicBezTo>
                <a:cubicBezTo>
                  <a:pt x="1347512" y="1647474"/>
                  <a:pt x="1357890" y="1629819"/>
                  <a:pt x="1357890" y="1629819"/>
                </a:cubicBezTo>
                <a:cubicBezTo>
                  <a:pt x="1357890" y="1629819"/>
                  <a:pt x="1389224" y="1602807"/>
                  <a:pt x="1393547" y="1594441"/>
                </a:cubicBezTo>
                <a:cubicBezTo>
                  <a:pt x="1397879" y="1586077"/>
                  <a:pt x="1422329" y="1544712"/>
                  <a:pt x="1422329" y="1544712"/>
                </a:cubicBezTo>
                <a:cubicBezTo>
                  <a:pt x="1422329" y="1544712"/>
                  <a:pt x="1405060" y="1593249"/>
                  <a:pt x="1393922" y="1608208"/>
                </a:cubicBezTo>
                <a:cubicBezTo>
                  <a:pt x="1382794" y="1623167"/>
                  <a:pt x="1358015" y="1645509"/>
                  <a:pt x="1358015" y="1645509"/>
                </a:cubicBezTo>
                <a:cubicBezTo>
                  <a:pt x="1358015" y="1645509"/>
                  <a:pt x="1350401" y="1656610"/>
                  <a:pt x="1339369" y="1670962"/>
                </a:cubicBezTo>
                <a:cubicBezTo>
                  <a:pt x="1328338" y="1685325"/>
                  <a:pt x="1309209" y="1705752"/>
                  <a:pt x="1309209" y="1705752"/>
                </a:cubicBezTo>
                <a:cubicBezTo>
                  <a:pt x="1309209" y="1705752"/>
                  <a:pt x="1320684" y="1707360"/>
                  <a:pt x="1328607" y="1707081"/>
                </a:cubicBezTo>
                <a:cubicBezTo>
                  <a:pt x="1336520" y="1706802"/>
                  <a:pt x="1356245" y="1706754"/>
                  <a:pt x="1368277" y="1703529"/>
                </a:cubicBezTo>
                <a:cubicBezTo>
                  <a:pt x="1380300" y="1700303"/>
                  <a:pt x="1410606" y="1696743"/>
                  <a:pt x="1418450" y="1696568"/>
                </a:cubicBezTo>
                <a:cubicBezTo>
                  <a:pt x="1426296" y="1696405"/>
                  <a:pt x="1435307" y="1696395"/>
                  <a:pt x="1440726" y="1694355"/>
                </a:cubicBezTo>
                <a:cubicBezTo>
                  <a:pt x="1446146" y="1692304"/>
                  <a:pt x="1469509" y="1682072"/>
                  <a:pt x="1469509" y="1682072"/>
                </a:cubicBezTo>
                <a:cubicBezTo>
                  <a:pt x="1469509" y="1682062"/>
                  <a:pt x="1452037" y="1699216"/>
                  <a:pt x="1441853" y="1702643"/>
                </a:cubicBezTo>
                <a:cubicBezTo>
                  <a:pt x="1431668" y="1706061"/>
                  <a:pt x="1423003" y="1704991"/>
                  <a:pt x="1413320" y="1704414"/>
                </a:cubicBezTo>
                <a:cubicBezTo>
                  <a:pt x="1403635" y="1703837"/>
                  <a:pt x="1385981" y="1710191"/>
                  <a:pt x="1382659" y="1709593"/>
                </a:cubicBezTo>
                <a:cubicBezTo>
                  <a:pt x="1373197" y="1707910"/>
                  <a:pt x="1362232" y="1711981"/>
                  <a:pt x="1352760" y="1713146"/>
                </a:cubicBezTo>
                <a:cubicBezTo>
                  <a:pt x="1343278" y="1714319"/>
                  <a:pt x="1327104" y="1717882"/>
                  <a:pt x="1327104" y="1717882"/>
                </a:cubicBezTo>
                <a:lnTo>
                  <a:pt x="1342623" y="1724255"/>
                </a:lnTo>
                <a:lnTo>
                  <a:pt x="1349756" y="1738906"/>
                </a:lnTo>
                <a:cubicBezTo>
                  <a:pt x="1349756" y="1738906"/>
                  <a:pt x="1324178" y="1723571"/>
                  <a:pt x="1306457" y="1717439"/>
                </a:cubicBezTo>
                <a:cubicBezTo>
                  <a:pt x="1293739" y="1713049"/>
                  <a:pt x="1247888" y="1695394"/>
                  <a:pt x="1228376" y="1688280"/>
                </a:cubicBezTo>
                <a:cubicBezTo>
                  <a:pt x="1208854" y="1681176"/>
                  <a:pt x="1181832" y="1679174"/>
                  <a:pt x="1157795" y="1676739"/>
                </a:cubicBezTo>
                <a:cubicBezTo>
                  <a:pt x="1133757" y="1674302"/>
                  <a:pt x="1087002" y="1691641"/>
                  <a:pt x="1071580" y="1699679"/>
                </a:cubicBezTo>
                <a:cubicBezTo>
                  <a:pt x="1061703" y="1704818"/>
                  <a:pt x="1048621" y="1714021"/>
                  <a:pt x="1038541" y="1721290"/>
                </a:cubicBezTo>
                <a:cubicBezTo>
                  <a:pt x="1037907" y="1723898"/>
                  <a:pt x="1021176" y="1792438"/>
                  <a:pt x="992118" y="1911787"/>
                </a:cubicBezTo>
                <a:cubicBezTo>
                  <a:pt x="992641" y="1912135"/>
                  <a:pt x="993654" y="1912818"/>
                  <a:pt x="994115" y="1913116"/>
                </a:cubicBezTo>
                <a:cubicBezTo>
                  <a:pt x="1044616" y="1945828"/>
                  <a:pt x="1083468" y="1947752"/>
                  <a:pt x="1083468" y="1947752"/>
                </a:cubicBezTo>
                <a:cubicBezTo>
                  <a:pt x="1083468" y="1947752"/>
                  <a:pt x="1113830" y="1949977"/>
                  <a:pt x="1129387" y="1949388"/>
                </a:cubicBezTo>
                <a:cubicBezTo>
                  <a:pt x="1140448" y="1948965"/>
                  <a:pt x="1146427" y="1948696"/>
                  <a:pt x="1152164" y="1948493"/>
                </a:cubicBezTo>
                <a:cubicBezTo>
                  <a:pt x="1152817" y="1943391"/>
                  <a:pt x="1153462" y="1937519"/>
                  <a:pt x="1154166" y="1934285"/>
                </a:cubicBezTo>
                <a:cubicBezTo>
                  <a:pt x="1161308" y="1901410"/>
                  <a:pt x="1171194" y="1889628"/>
                  <a:pt x="1176442" y="1881148"/>
                </a:cubicBezTo>
                <a:cubicBezTo>
                  <a:pt x="1178723" y="1880609"/>
                  <a:pt x="1180619" y="1879694"/>
                  <a:pt x="1182449" y="1878635"/>
                </a:cubicBezTo>
                <a:cubicBezTo>
                  <a:pt x="1182054" y="1868325"/>
                  <a:pt x="1181293" y="1857379"/>
                  <a:pt x="1179695" y="1852729"/>
                </a:cubicBezTo>
                <a:cubicBezTo>
                  <a:pt x="1176287" y="1842824"/>
                  <a:pt x="1166429" y="1818392"/>
                  <a:pt x="1166429" y="1818392"/>
                </a:cubicBezTo>
                <a:lnTo>
                  <a:pt x="1166930" y="1815725"/>
                </a:lnTo>
                <a:cubicBezTo>
                  <a:pt x="1166930" y="1815725"/>
                  <a:pt x="1168182" y="1820326"/>
                  <a:pt x="1169308" y="1819576"/>
                </a:cubicBezTo>
                <a:cubicBezTo>
                  <a:pt x="1170435" y="1818815"/>
                  <a:pt x="1176941" y="1780502"/>
                  <a:pt x="1176941" y="1780502"/>
                </a:cubicBezTo>
                <a:lnTo>
                  <a:pt x="1179695" y="1781233"/>
                </a:lnTo>
                <a:cubicBezTo>
                  <a:pt x="1179695" y="1781233"/>
                  <a:pt x="1172956" y="1819643"/>
                  <a:pt x="1173312" y="1823129"/>
                </a:cubicBezTo>
                <a:cubicBezTo>
                  <a:pt x="1173669" y="1826602"/>
                  <a:pt x="1182534" y="1849244"/>
                  <a:pt x="1183199" y="1852873"/>
                </a:cubicBezTo>
                <a:cubicBezTo>
                  <a:pt x="1183584" y="1854972"/>
                  <a:pt x="1184441" y="1865657"/>
                  <a:pt x="1185326" y="1876564"/>
                </a:cubicBezTo>
                <a:cubicBezTo>
                  <a:pt x="1190004" y="1872685"/>
                  <a:pt x="1193817" y="1866610"/>
                  <a:pt x="1199092" y="1856724"/>
                </a:cubicBezTo>
                <a:cubicBezTo>
                  <a:pt x="1211790" y="1832918"/>
                  <a:pt x="1227288" y="1814820"/>
                  <a:pt x="1240139" y="1807293"/>
                </a:cubicBezTo>
                <a:cubicBezTo>
                  <a:pt x="1272109" y="1788531"/>
                  <a:pt x="1269837" y="1781618"/>
                  <a:pt x="1271416" y="1774572"/>
                </a:cubicBezTo>
                <a:cubicBezTo>
                  <a:pt x="1274054" y="1762808"/>
                  <a:pt x="1268537" y="1736836"/>
                  <a:pt x="1268537" y="1736836"/>
                </a:cubicBezTo>
                <a:cubicBezTo>
                  <a:pt x="1268537" y="1736836"/>
                  <a:pt x="1270655" y="1732341"/>
                  <a:pt x="1273293" y="1731503"/>
                </a:cubicBezTo>
                <a:cubicBezTo>
                  <a:pt x="1275941" y="1730666"/>
                  <a:pt x="1279050" y="1733429"/>
                  <a:pt x="1279050" y="1733429"/>
                </a:cubicBezTo>
                <a:lnTo>
                  <a:pt x="1282804" y="1769104"/>
                </a:lnTo>
                <a:cubicBezTo>
                  <a:pt x="1282804" y="1769104"/>
                  <a:pt x="1268518" y="1789252"/>
                  <a:pt x="1265535" y="1801518"/>
                </a:cubicBezTo>
                <a:cubicBezTo>
                  <a:pt x="1264890" y="1804183"/>
                  <a:pt x="1266218" y="1805261"/>
                  <a:pt x="1268287" y="1805955"/>
                </a:cubicBezTo>
                <a:cubicBezTo>
                  <a:pt x="1277250" y="1789946"/>
                  <a:pt x="1287896" y="1770654"/>
                  <a:pt x="1289812" y="1768363"/>
                </a:cubicBezTo>
                <a:cubicBezTo>
                  <a:pt x="1292709" y="1764898"/>
                  <a:pt x="1297947" y="1764070"/>
                  <a:pt x="1297947" y="1764070"/>
                </a:cubicBezTo>
                <a:lnTo>
                  <a:pt x="1297947" y="1766283"/>
                </a:lnTo>
                <a:cubicBezTo>
                  <a:pt x="1297947" y="1766283"/>
                  <a:pt x="1293498" y="1768739"/>
                  <a:pt x="1292191" y="1770134"/>
                </a:cubicBezTo>
                <a:cubicBezTo>
                  <a:pt x="1291266" y="1771136"/>
                  <a:pt x="1279137" y="1791658"/>
                  <a:pt x="1270915" y="1806397"/>
                </a:cubicBezTo>
                <a:cubicBezTo>
                  <a:pt x="1275882" y="1806735"/>
                  <a:pt x="1282659" y="1805040"/>
                  <a:pt x="1285432" y="1803442"/>
                </a:cubicBezTo>
                <a:cubicBezTo>
                  <a:pt x="1292555" y="1799341"/>
                  <a:pt x="1299699" y="1796338"/>
                  <a:pt x="1299699" y="1796338"/>
                </a:cubicBezTo>
                <a:cubicBezTo>
                  <a:pt x="1299699" y="1796338"/>
                  <a:pt x="1291151" y="1806331"/>
                  <a:pt x="1277548" y="1809660"/>
                </a:cubicBezTo>
                <a:cubicBezTo>
                  <a:pt x="1274362" y="1810440"/>
                  <a:pt x="1271743" y="1809872"/>
                  <a:pt x="1269289" y="1809362"/>
                </a:cubicBezTo>
                <a:cubicBezTo>
                  <a:pt x="1267027" y="1813511"/>
                  <a:pt x="1262868" y="1820798"/>
                  <a:pt x="1262906" y="1821203"/>
                </a:cubicBezTo>
                <a:cubicBezTo>
                  <a:pt x="1263089" y="1822964"/>
                  <a:pt x="1263532" y="1825342"/>
                  <a:pt x="1263532" y="1825342"/>
                </a:cubicBezTo>
                <a:lnTo>
                  <a:pt x="1259403" y="1826680"/>
                </a:lnTo>
                <a:cubicBezTo>
                  <a:pt x="1259403" y="1826680"/>
                  <a:pt x="1254984" y="1832053"/>
                  <a:pt x="1253145" y="1833486"/>
                </a:cubicBezTo>
                <a:cubicBezTo>
                  <a:pt x="1251316" y="1834921"/>
                  <a:pt x="1244578" y="1839840"/>
                  <a:pt x="1243018" y="1842072"/>
                </a:cubicBezTo>
                <a:cubicBezTo>
                  <a:pt x="1241449" y="1844306"/>
                  <a:pt x="1230205" y="1863492"/>
                  <a:pt x="1228126" y="1865610"/>
                </a:cubicBezTo>
                <a:cubicBezTo>
                  <a:pt x="1226036" y="1867718"/>
                  <a:pt x="1220771" y="1873389"/>
                  <a:pt x="1215235" y="1875968"/>
                </a:cubicBezTo>
                <a:cubicBezTo>
                  <a:pt x="1209701" y="1878548"/>
                  <a:pt x="1204396" y="1880964"/>
                  <a:pt x="1201845" y="1883812"/>
                </a:cubicBezTo>
                <a:cubicBezTo>
                  <a:pt x="1199295" y="1886663"/>
                  <a:pt x="1191016" y="1895625"/>
                  <a:pt x="1187579" y="1901131"/>
                </a:cubicBezTo>
                <a:cubicBezTo>
                  <a:pt x="1184132" y="1906638"/>
                  <a:pt x="1173813" y="1934141"/>
                  <a:pt x="1173813" y="1934141"/>
                </a:cubicBezTo>
                <a:cubicBezTo>
                  <a:pt x="1173813" y="1934141"/>
                  <a:pt x="1179792" y="1932042"/>
                  <a:pt x="1182948" y="1931772"/>
                </a:cubicBezTo>
                <a:cubicBezTo>
                  <a:pt x="1186106" y="1931503"/>
                  <a:pt x="1194087" y="1931916"/>
                  <a:pt x="1194087" y="1931916"/>
                </a:cubicBezTo>
                <a:cubicBezTo>
                  <a:pt x="1194087" y="1931916"/>
                  <a:pt x="1196840" y="1926564"/>
                  <a:pt x="1200720" y="1923773"/>
                </a:cubicBezTo>
                <a:cubicBezTo>
                  <a:pt x="1204589" y="1920981"/>
                  <a:pt x="1210355" y="1918749"/>
                  <a:pt x="1210355" y="1918749"/>
                </a:cubicBezTo>
                <a:lnTo>
                  <a:pt x="1212107" y="1905570"/>
                </a:lnTo>
                <a:lnTo>
                  <a:pt x="1212733" y="1916524"/>
                </a:lnTo>
                <a:cubicBezTo>
                  <a:pt x="1212733" y="1916524"/>
                  <a:pt x="1214052" y="1917631"/>
                  <a:pt x="1217363" y="1916524"/>
                </a:cubicBezTo>
                <a:cubicBezTo>
                  <a:pt x="1220665" y="1915416"/>
                  <a:pt x="1230378" y="1910305"/>
                  <a:pt x="1230378" y="1910305"/>
                </a:cubicBezTo>
                <a:lnTo>
                  <a:pt x="1232631" y="1910903"/>
                </a:lnTo>
                <a:cubicBezTo>
                  <a:pt x="1232621" y="1910903"/>
                  <a:pt x="1224083" y="1917198"/>
                  <a:pt x="1220742" y="1918305"/>
                </a:cubicBezTo>
                <a:cubicBezTo>
                  <a:pt x="1217402" y="1919402"/>
                  <a:pt x="1211982" y="1919931"/>
                  <a:pt x="1211982" y="1919931"/>
                </a:cubicBezTo>
                <a:cubicBezTo>
                  <a:pt x="1211982" y="1919931"/>
                  <a:pt x="1207140" y="1922243"/>
                  <a:pt x="1205474" y="1923773"/>
                </a:cubicBezTo>
                <a:cubicBezTo>
                  <a:pt x="1203809" y="1925313"/>
                  <a:pt x="1196964" y="1932803"/>
                  <a:pt x="1196964" y="1932803"/>
                </a:cubicBezTo>
                <a:lnTo>
                  <a:pt x="1202471" y="1935171"/>
                </a:lnTo>
                <a:lnTo>
                  <a:pt x="1201720" y="1937538"/>
                </a:lnTo>
                <a:cubicBezTo>
                  <a:pt x="1201720" y="1937538"/>
                  <a:pt x="1194673" y="1934987"/>
                  <a:pt x="1191333" y="1934727"/>
                </a:cubicBezTo>
                <a:cubicBezTo>
                  <a:pt x="1187993" y="1934477"/>
                  <a:pt x="1173813" y="1935961"/>
                  <a:pt x="1173939" y="1938876"/>
                </a:cubicBezTo>
                <a:cubicBezTo>
                  <a:pt x="1174054" y="1941784"/>
                  <a:pt x="1190409" y="1942776"/>
                  <a:pt x="1193586" y="1941688"/>
                </a:cubicBezTo>
                <a:cubicBezTo>
                  <a:pt x="1196763" y="1940601"/>
                  <a:pt x="1202722" y="1941091"/>
                  <a:pt x="1202722" y="1941091"/>
                </a:cubicBezTo>
                <a:lnTo>
                  <a:pt x="1205975" y="1938136"/>
                </a:lnTo>
                <a:cubicBezTo>
                  <a:pt x="1205975" y="1938136"/>
                  <a:pt x="1214436" y="1938916"/>
                  <a:pt x="1217237" y="1937096"/>
                </a:cubicBezTo>
                <a:cubicBezTo>
                  <a:pt x="1220039" y="1935287"/>
                  <a:pt x="1232882" y="1932070"/>
                  <a:pt x="1232882" y="1932070"/>
                </a:cubicBezTo>
                <a:cubicBezTo>
                  <a:pt x="1232882" y="1932070"/>
                  <a:pt x="1259778" y="1923773"/>
                  <a:pt x="1274294" y="1919633"/>
                </a:cubicBezTo>
                <a:cubicBezTo>
                  <a:pt x="1288820" y="1915494"/>
                  <a:pt x="1333931" y="1906522"/>
                  <a:pt x="1347503" y="1896395"/>
                </a:cubicBezTo>
                <a:cubicBezTo>
                  <a:pt x="1361077" y="1886259"/>
                  <a:pt x="1369683" y="1872098"/>
                  <a:pt x="1376036" y="1864869"/>
                </a:cubicBezTo>
                <a:cubicBezTo>
                  <a:pt x="1382236" y="1857783"/>
                  <a:pt x="1400737" y="1846762"/>
                  <a:pt x="1408188" y="1838377"/>
                </a:cubicBezTo>
                <a:cubicBezTo>
                  <a:pt x="1436250" y="1809747"/>
                  <a:pt x="1460999" y="1783515"/>
                  <a:pt x="1471511" y="1774871"/>
                </a:cubicBezTo>
                <a:cubicBezTo>
                  <a:pt x="1480204" y="1767718"/>
                  <a:pt x="1509980" y="1706494"/>
                  <a:pt x="1545713" y="1628779"/>
                </a:cubicBezTo>
                <a:cubicBezTo>
                  <a:pt x="1545616" y="1627777"/>
                  <a:pt x="1545732" y="1625670"/>
                  <a:pt x="1545588" y="1624928"/>
                </a:cubicBezTo>
                <a:cubicBezTo>
                  <a:pt x="1543855" y="1615735"/>
                  <a:pt x="1542084" y="1599920"/>
                  <a:pt x="1542084" y="1599920"/>
                </a:cubicBezTo>
                <a:cubicBezTo>
                  <a:pt x="1542084" y="1599920"/>
                  <a:pt x="1544461" y="1604175"/>
                  <a:pt x="1547841" y="1600506"/>
                </a:cubicBezTo>
                <a:cubicBezTo>
                  <a:pt x="1551219" y="1596847"/>
                  <a:pt x="1556292" y="1587722"/>
                  <a:pt x="1558351" y="1579637"/>
                </a:cubicBezTo>
                <a:cubicBezTo>
                  <a:pt x="1560412" y="1571560"/>
                  <a:pt x="1563185" y="1562685"/>
                  <a:pt x="1566112" y="1557139"/>
                </a:cubicBezTo>
                <a:cubicBezTo>
                  <a:pt x="1569038" y="1551603"/>
                  <a:pt x="1579251" y="1544114"/>
                  <a:pt x="1579251" y="1544114"/>
                </a:cubicBezTo>
                <a:cubicBezTo>
                  <a:pt x="1579251" y="1544114"/>
                  <a:pt x="1569702" y="1557525"/>
                  <a:pt x="1568613" y="1561432"/>
                </a:cubicBezTo>
                <a:cubicBezTo>
                  <a:pt x="1567526" y="1565340"/>
                  <a:pt x="1566448" y="1573042"/>
                  <a:pt x="1563358" y="1578895"/>
                </a:cubicBezTo>
                <a:cubicBezTo>
                  <a:pt x="1560268" y="1584758"/>
                  <a:pt x="1550468" y="1605242"/>
                  <a:pt x="1550468" y="1605242"/>
                </a:cubicBezTo>
                <a:lnTo>
                  <a:pt x="1550718" y="1617825"/>
                </a:lnTo>
                <a:cubicBezTo>
                  <a:pt x="1576989" y="1560442"/>
                  <a:pt x="1605647" y="1496405"/>
                  <a:pt x="1632929" y="1434287"/>
                </a:cubicBezTo>
                <a:cubicBezTo>
                  <a:pt x="1635151" y="1429233"/>
                  <a:pt x="1615360" y="1317739"/>
                  <a:pt x="1617545" y="1312761"/>
                </a:cubicBezTo>
                <a:cubicBezTo>
                  <a:pt x="1617939" y="1311848"/>
                  <a:pt x="1605666" y="1237329"/>
                  <a:pt x="1612414" y="1224843"/>
                </a:cubicBezTo>
                <a:cubicBezTo>
                  <a:pt x="1620943" y="1209047"/>
                  <a:pt x="1623322" y="1236221"/>
                  <a:pt x="1625679" y="1244230"/>
                </a:cubicBezTo>
                <a:cubicBezTo>
                  <a:pt x="1628962" y="1255407"/>
                  <a:pt x="1628596" y="1288580"/>
                  <a:pt x="1632187" y="1317796"/>
                </a:cubicBezTo>
                <a:cubicBezTo>
                  <a:pt x="1637761" y="1363203"/>
                  <a:pt x="1646857" y="1407024"/>
                  <a:pt x="1648070" y="1404685"/>
                </a:cubicBezTo>
                <a:cubicBezTo>
                  <a:pt x="1691101" y="1321618"/>
                  <a:pt x="1719509" y="1235509"/>
                  <a:pt x="1723407" y="1225728"/>
                </a:cubicBezTo>
                <a:lnTo>
                  <a:pt x="1759949" y="1219808"/>
                </a:lnTo>
                <a:cubicBezTo>
                  <a:pt x="1759949" y="1219808"/>
                  <a:pt x="1726218" y="1302038"/>
                  <a:pt x="1675603" y="1402317"/>
                </a:cubicBezTo>
                <a:cubicBezTo>
                  <a:pt x="1666150" y="1421049"/>
                  <a:pt x="1657361" y="1440601"/>
                  <a:pt x="1648822" y="1460191"/>
                </a:cubicBezTo>
                <a:cubicBezTo>
                  <a:pt x="1650796" y="1458603"/>
                  <a:pt x="1653644" y="1456773"/>
                  <a:pt x="1654954" y="1455310"/>
                </a:cubicBezTo>
                <a:cubicBezTo>
                  <a:pt x="1662289" y="1447138"/>
                  <a:pt x="1687732" y="1430493"/>
                  <a:pt x="1704136" y="1415640"/>
                </a:cubicBezTo>
                <a:cubicBezTo>
                  <a:pt x="1720539" y="1400776"/>
                  <a:pt x="1743758" y="1392421"/>
                  <a:pt x="1752191" y="1382630"/>
                </a:cubicBezTo>
                <a:cubicBezTo>
                  <a:pt x="1760614" y="1372841"/>
                  <a:pt x="1782466" y="1348736"/>
                  <a:pt x="1782466" y="1348736"/>
                </a:cubicBezTo>
                <a:lnTo>
                  <a:pt x="1796732" y="1288937"/>
                </a:lnTo>
                <a:cubicBezTo>
                  <a:pt x="1796732" y="1288937"/>
                  <a:pt x="1798956" y="1257187"/>
                  <a:pt x="1797484" y="1247937"/>
                </a:cubicBezTo>
                <a:cubicBezTo>
                  <a:pt x="1796011" y="1238677"/>
                  <a:pt x="1794730" y="1222917"/>
                  <a:pt x="1794730" y="1222917"/>
                </a:cubicBezTo>
                <a:cubicBezTo>
                  <a:pt x="1794730" y="1222917"/>
                  <a:pt x="1796877" y="1227335"/>
                  <a:pt x="1800361" y="1223813"/>
                </a:cubicBezTo>
                <a:cubicBezTo>
                  <a:pt x="1803845" y="1220281"/>
                  <a:pt x="1809334" y="1211376"/>
                  <a:pt x="1811625" y="1203386"/>
                </a:cubicBezTo>
                <a:cubicBezTo>
                  <a:pt x="1812240" y="1201249"/>
                  <a:pt x="1813164" y="1199632"/>
                  <a:pt x="1813878" y="1197466"/>
                </a:cubicBezTo>
                <a:cubicBezTo>
                  <a:pt x="1804954" y="1188907"/>
                  <a:pt x="1796896" y="1181207"/>
                  <a:pt x="1793479" y="1176441"/>
                </a:cubicBezTo>
                <a:cubicBezTo>
                  <a:pt x="1786316" y="1166449"/>
                  <a:pt x="1765755" y="1152019"/>
                  <a:pt x="1759323" y="1143431"/>
                </a:cubicBezTo>
                <a:cubicBezTo>
                  <a:pt x="1752893" y="1134855"/>
                  <a:pt x="1744557" y="1118489"/>
                  <a:pt x="1730416" y="1105986"/>
                </a:cubicBezTo>
                <a:cubicBezTo>
                  <a:pt x="1716265" y="1093480"/>
                  <a:pt x="1667459" y="1078857"/>
                  <a:pt x="1651824" y="1072831"/>
                </a:cubicBezTo>
                <a:cubicBezTo>
                  <a:pt x="1636201" y="1066806"/>
                  <a:pt x="1607283" y="1055071"/>
                  <a:pt x="1607283" y="1055071"/>
                </a:cubicBezTo>
                <a:cubicBezTo>
                  <a:pt x="1607283" y="1055071"/>
                  <a:pt x="1593326" y="1050239"/>
                  <a:pt x="1590390" y="1047967"/>
                </a:cubicBezTo>
                <a:cubicBezTo>
                  <a:pt x="1587444" y="1045695"/>
                  <a:pt x="1578250" y="1045743"/>
                  <a:pt x="1578250" y="1045743"/>
                </a:cubicBezTo>
                <a:lnTo>
                  <a:pt x="1574745" y="1041892"/>
                </a:lnTo>
                <a:cubicBezTo>
                  <a:pt x="1574745" y="1041892"/>
                  <a:pt x="1568258" y="1041930"/>
                  <a:pt x="1564859" y="1040419"/>
                </a:cubicBezTo>
                <a:cubicBezTo>
                  <a:pt x="1561462" y="1038899"/>
                  <a:pt x="1543557" y="1038426"/>
                  <a:pt x="1543210" y="1041603"/>
                </a:cubicBezTo>
                <a:cubicBezTo>
                  <a:pt x="1542862" y="1044781"/>
                  <a:pt x="1558304" y="1047610"/>
                  <a:pt x="1561982" y="1047667"/>
                </a:cubicBezTo>
                <a:cubicBezTo>
                  <a:pt x="1565658" y="1047726"/>
                  <a:pt x="1573495" y="1045743"/>
                  <a:pt x="1573495" y="1045743"/>
                </a:cubicBezTo>
                <a:lnTo>
                  <a:pt x="1574121" y="1048409"/>
                </a:lnTo>
                <a:lnTo>
                  <a:pt x="1567988" y="1050478"/>
                </a:lnTo>
                <a:cubicBezTo>
                  <a:pt x="1567988" y="1050478"/>
                  <a:pt x="1574910" y="1059432"/>
                  <a:pt x="1576624" y="1061290"/>
                </a:cubicBezTo>
                <a:cubicBezTo>
                  <a:pt x="1578336" y="1063137"/>
                  <a:pt x="1583506" y="1066324"/>
                  <a:pt x="1583506" y="1066314"/>
                </a:cubicBezTo>
                <a:cubicBezTo>
                  <a:pt x="1583506" y="1066324"/>
                  <a:pt x="1589437" y="1067276"/>
                  <a:pt x="1593016" y="1068836"/>
                </a:cubicBezTo>
                <a:cubicBezTo>
                  <a:pt x="1596598" y="1070387"/>
                  <a:pt x="1605406" y="1078155"/>
                  <a:pt x="1605406" y="1078165"/>
                </a:cubicBezTo>
                <a:lnTo>
                  <a:pt x="1602904" y="1078607"/>
                </a:lnTo>
                <a:cubicBezTo>
                  <a:pt x="1602904" y="1078607"/>
                  <a:pt x="1592680" y="1071869"/>
                  <a:pt x="1589137" y="1070319"/>
                </a:cubicBezTo>
                <a:cubicBezTo>
                  <a:pt x="1585595" y="1068760"/>
                  <a:pt x="1584007" y="1069867"/>
                  <a:pt x="1584007" y="1069876"/>
                </a:cubicBezTo>
                <a:lnTo>
                  <a:pt x="1582631" y="1081862"/>
                </a:lnTo>
                <a:lnTo>
                  <a:pt x="1581504" y="1067354"/>
                </a:lnTo>
                <a:cubicBezTo>
                  <a:pt x="1581504" y="1067354"/>
                  <a:pt x="1575410" y="1064302"/>
                  <a:pt x="1571367" y="1060846"/>
                </a:cubicBezTo>
                <a:cubicBezTo>
                  <a:pt x="1567324" y="1057381"/>
                  <a:pt x="1564734" y="1051220"/>
                  <a:pt x="1564734" y="1051220"/>
                </a:cubicBezTo>
                <a:cubicBezTo>
                  <a:pt x="1564734" y="1051220"/>
                  <a:pt x="1556042" y="1050806"/>
                  <a:pt x="1552595" y="1050190"/>
                </a:cubicBezTo>
                <a:cubicBezTo>
                  <a:pt x="1549158" y="1049565"/>
                  <a:pt x="1542583" y="1046783"/>
                  <a:pt x="1542583" y="1046783"/>
                </a:cubicBezTo>
                <a:cubicBezTo>
                  <a:pt x="1542583" y="1046783"/>
                  <a:pt x="1552105" y="1077982"/>
                  <a:pt x="1555474" y="1084374"/>
                </a:cubicBezTo>
                <a:cubicBezTo>
                  <a:pt x="1558843" y="1090765"/>
                  <a:pt x="1567150" y="1101423"/>
                  <a:pt x="1569740" y="1104801"/>
                </a:cubicBezTo>
                <a:cubicBezTo>
                  <a:pt x="1572329" y="1108189"/>
                  <a:pt x="1577875" y="1111174"/>
                  <a:pt x="1583756" y="1114572"/>
                </a:cubicBezTo>
                <a:cubicBezTo>
                  <a:pt x="1589638" y="1117971"/>
                  <a:pt x="1595009" y="1124767"/>
                  <a:pt x="1597146" y="1127297"/>
                </a:cubicBezTo>
                <a:cubicBezTo>
                  <a:pt x="1599274" y="1129829"/>
                  <a:pt x="1610354" y="1151922"/>
                  <a:pt x="1611914" y="1154541"/>
                </a:cubicBezTo>
                <a:cubicBezTo>
                  <a:pt x="1613464" y="1157149"/>
                  <a:pt x="1620395" y="1163426"/>
                  <a:pt x="1622301" y="1165198"/>
                </a:cubicBezTo>
                <a:cubicBezTo>
                  <a:pt x="1624197" y="1166959"/>
                  <a:pt x="1628683" y="1173188"/>
                  <a:pt x="1628683" y="1173188"/>
                </a:cubicBezTo>
                <a:lnTo>
                  <a:pt x="1632929" y="1175257"/>
                </a:lnTo>
                <a:cubicBezTo>
                  <a:pt x="1632938" y="1175257"/>
                  <a:pt x="1632390" y="1177789"/>
                  <a:pt x="1632061" y="1179694"/>
                </a:cubicBezTo>
                <a:cubicBezTo>
                  <a:pt x="1631726" y="1181611"/>
                  <a:pt x="1659016" y="1236944"/>
                  <a:pt x="1660334" y="1238609"/>
                </a:cubicBezTo>
                <a:cubicBezTo>
                  <a:pt x="1661663" y="1240275"/>
                  <a:pt x="1666467" y="1243490"/>
                  <a:pt x="1666467" y="1243499"/>
                </a:cubicBezTo>
                <a:lnTo>
                  <a:pt x="1666341" y="1245868"/>
                </a:lnTo>
                <a:cubicBezTo>
                  <a:pt x="1666341" y="1245857"/>
                  <a:pt x="1660632" y="1244481"/>
                  <a:pt x="1657706" y="1240389"/>
                </a:cubicBezTo>
                <a:cubicBezTo>
                  <a:pt x="1654790" y="1236289"/>
                  <a:pt x="1627307" y="1178559"/>
                  <a:pt x="1626305" y="1174815"/>
                </a:cubicBezTo>
                <a:cubicBezTo>
                  <a:pt x="1625294" y="1171070"/>
                  <a:pt x="1610200" y="1158373"/>
                  <a:pt x="1608285" y="1154830"/>
                </a:cubicBezTo>
                <a:cubicBezTo>
                  <a:pt x="1606370" y="1151287"/>
                  <a:pt x="1595221" y="1131659"/>
                  <a:pt x="1593267" y="1128193"/>
                </a:cubicBezTo>
                <a:cubicBezTo>
                  <a:pt x="1591304" y="1124718"/>
                  <a:pt x="1570511" y="1110905"/>
                  <a:pt x="1568864" y="1109537"/>
                </a:cubicBezTo>
                <a:cubicBezTo>
                  <a:pt x="1567218" y="1108170"/>
                  <a:pt x="1553847" y="1092074"/>
                  <a:pt x="1553847" y="1092074"/>
                </a:cubicBezTo>
                <a:cubicBezTo>
                  <a:pt x="1553847" y="1092074"/>
                  <a:pt x="1547955" y="1132852"/>
                  <a:pt x="1546964" y="1136771"/>
                </a:cubicBezTo>
                <a:cubicBezTo>
                  <a:pt x="1545973" y="1140698"/>
                  <a:pt x="1534594" y="1164668"/>
                  <a:pt x="1533950" y="1168451"/>
                </a:cubicBezTo>
                <a:cubicBezTo>
                  <a:pt x="1533314" y="1172234"/>
                  <a:pt x="1537954" y="1214784"/>
                  <a:pt x="1537954" y="1214784"/>
                </a:cubicBezTo>
                <a:lnTo>
                  <a:pt x="1534825" y="1215515"/>
                </a:lnTo>
                <a:cubicBezTo>
                  <a:pt x="1534825" y="1215515"/>
                  <a:pt x="1530503" y="1172793"/>
                  <a:pt x="1529319" y="1171860"/>
                </a:cubicBezTo>
                <a:cubicBezTo>
                  <a:pt x="1528144" y="1170907"/>
                  <a:pt x="1526324" y="1175855"/>
                  <a:pt x="1526315" y="1175855"/>
                </a:cubicBezTo>
                <a:lnTo>
                  <a:pt x="1526064" y="1172888"/>
                </a:lnTo>
                <a:cubicBezTo>
                  <a:pt x="1526064" y="1172888"/>
                  <a:pt x="1538628" y="1147138"/>
                  <a:pt x="1543085" y="1136625"/>
                </a:cubicBezTo>
                <a:cubicBezTo>
                  <a:pt x="1547541" y="1126115"/>
                  <a:pt x="1550092" y="1083786"/>
                  <a:pt x="1550092" y="1083786"/>
                </a:cubicBezTo>
                <a:lnTo>
                  <a:pt x="1530069" y="1029907"/>
                </a:lnTo>
                <a:cubicBezTo>
                  <a:pt x="1530069" y="1029907"/>
                  <a:pt x="1512058" y="1027713"/>
                  <a:pt x="1495039" y="1025470"/>
                </a:cubicBezTo>
                <a:cubicBezTo>
                  <a:pt x="1478010" y="1023226"/>
                  <a:pt x="1444605" y="1022505"/>
                  <a:pt x="1444605" y="1022505"/>
                </a:cubicBezTo>
                <a:close/>
                <a:moveTo>
                  <a:pt x="629228" y="994530"/>
                </a:moveTo>
                <a:cubicBezTo>
                  <a:pt x="629175" y="999237"/>
                  <a:pt x="629102" y="1006227"/>
                  <a:pt x="629102" y="1006227"/>
                </a:cubicBezTo>
                <a:lnTo>
                  <a:pt x="644745" y="1040862"/>
                </a:lnTo>
                <a:cubicBezTo>
                  <a:pt x="641290" y="1023352"/>
                  <a:pt x="636287" y="1005688"/>
                  <a:pt x="629228" y="994530"/>
                </a:cubicBezTo>
                <a:close/>
                <a:moveTo>
                  <a:pt x="552019" y="911934"/>
                </a:moveTo>
                <a:cubicBezTo>
                  <a:pt x="549763" y="912513"/>
                  <a:pt x="547529" y="913312"/>
                  <a:pt x="545262" y="914014"/>
                </a:cubicBezTo>
                <a:cubicBezTo>
                  <a:pt x="548778" y="920349"/>
                  <a:pt x="554194" y="929205"/>
                  <a:pt x="554522" y="930148"/>
                </a:cubicBezTo>
                <a:cubicBezTo>
                  <a:pt x="555663" y="933450"/>
                  <a:pt x="570083" y="943672"/>
                  <a:pt x="572041" y="946724"/>
                </a:cubicBezTo>
                <a:cubicBezTo>
                  <a:pt x="573993" y="949766"/>
                  <a:pt x="585196" y="966536"/>
                  <a:pt x="587183" y="969520"/>
                </a:cubicBezTo>
                <a:cubicBezTo>
                  <a:pt x="589168" y="972495"/>
                  <a:pt x="609005" y="983363"/>
                  <a:pt x="610583" y="984470"/>
                </a:cubicBezTo>
                <a:cubicBezTo>
                  <a:pt x="612158" y="985568"/>
                  <a:pt x="625096" y="998977"/>
                  <a:pt x="625100" y="998967"/>
                </a:cubicBezTo>
                <a:cubicBezTo>
                  <a:pt x="625100" y="998967"/>
                  <a:pt x="625746" y="992710"/>
                  <a:pt x="625973" y="989793"/>
                </a:cubicBezTo>
                <a:cubicBezTo>
                  <a:pt x="623540" y="986935"/>
                  <a:pt x="620868" y="984691"/>
                  <a:pt x="618091" y="983729"/>
                </a:cubicBezTo>
                <a:cubicBezTo>
                  <a:pt x="598938" y="977058"/>
                  <a:pt x="595295" y="938311"/>
                  <a:pt x="573793" y="919780"/>
                </a:cubicBezTo>
                <a:cubicBezTo>
                  <a:pt x="568646" y="915352"/>
                  <a:pt x="564636" y="912964"/>
                  <a:pt x="561155" y="911934"/>
                </a:cubicBezTo>
                <a:cubicBezTo>
                  <a:pt x="557674" y="910915"/>
                  <a:pt x="554721" y="911251"/>
                  <a:pt x="552019" y="911934"/>
                </a:cubicBezTo>
                <a:close/>
                <a:moveTo>
                  <a:pt x="1085596" y="635587"/>
                </a:moveTo>
                <a:cubicBezTo>
                  <a:pt x="1061559" y="633152"/>
                  <a:pt x="1014802" y="650499"/>
                  <a:pt x="999372" y="658537"/>
                </a:cubicBezTo>
                <a:cubicBezTo>
                  <a:pt x="989505" y="663678"/>
                  <a:pt x="976295" y="672871"/>
                  <a:pt x="966215" y="680148"/>
                </a:cubicBezTo>
                <a:cubicBezTo>
                  <a:pt x="965459" y="683259"/>
                  <a:pt x="957122" y="717778"/>
                  <a:pt x="910906" y="907641"/>
                </a:cubicBezTo>
                <a:cubicBezTo>
                  <a:pt x="901677" y="945561"/>
                  <a:pt x="896142" y="974815"/>
                  <a:pt x="892135" y="1000152"/>
                </a:cubicBezTo>
                <a:cubicBezTo>
                  <a:pt x="899092" y="1055822"/>
                  <a:pt x="902272" y="1085991"/>
                  <a:pt x="905275" y="1118269"/>
                </a:cubicBezTo>
                <a:cubicBezTo>
                  <a:pt x="909870" y="1121657"/>
                  <a:pt x="914638" y="1124363"/>
                  <a:pt x="919416" y="1126855"/>
                </a:cubicBezTo>
                <a:cubicBezTo>
                  <a:pt x="945108" y="1140275"/>
                  <a:pt x="1030687" y="1033594"/>
                  <a:pt x="1061067" y="1011550"/>
                </a:cubicBezTo>
                <a:cubicBezTo>
                  <a:pt x="1064254" y="1009248"/>
                  <a:pt x="1069000" y="1005033"/>
                  <a:pt x="1072832" y="1001932"/>
                </a:cubicBezTo>
                <a:cubicBezTo>
                  <a:pt x="1073544" y="987445"/>
                  <a:pt x="1077220" y="914948"/>
                  <a:pt x="1081967" y="893145"/>
                </a:cubicBezTo>
                <a:cubicBezTo>
                  <a:pt x="1089110" y="860269"/>
                  <a:pt x="1098987" y="848478"/>
                  <a:pt x="1104242" y="840006"/>
                </a:cubicBezTo>
                <a:cubicBezTo>
                  <a:pt x="1114157" y="837637"/>
                  <a:pt x="1118712" y="830909"/>
                  <a:pt x="1126884" y="815583"/>
                </a:cubicBezTo>
                <a:cubicBezTo>
                  <a:pt x="1139591" y="791767"/>
                  <a:pt x="1155089" y="773680"/>
                  <a:pt x="1167932" y="766142"/>
                </a:cubicBezTo>
                <a:cubicBezTo>
                  <a:pt x="1199911" y="747390"/>
                  <a:pt x="1197514" y="740469"/>
                  <a:pt x="1199092" y="733431"/>
                </a:cubicBezTo>
                <a:cubicBezTo>
                  <a:pt x="1201730" y="721668"/>
                  <a:pt x="1196214" y="695686"/>
                  <a:pt x="1196214" y="695686"/>
                </a:cubicBezTo>
                <a:cubicBezTo>
                  <a:pt x="1196214" y="695686"/>
                  <a:pt x="1198457" y="691199"/>
                  <a:pt x="1201094" y="690362"/>
                </a:cubicBezTo>
                <a:cubicBezTo>
                  <a:pt x="1203732" y="689525"/>
                  <a:pt x="1206852" y="692278"/>
                  <a:pt x="1206852" y="692278"/>
                </a:cubicBezTo>
                <a:lnTo>
                  <a:pt x="1210481" y="727810"/>
                </a:lnTo>
                <a:cubicBezTo>
                  <a:pt x="1210481" y="727810"/>
                  <a:pt x="1196311" y="747958"/>
                  <a:pt x="1193335" y="760222"/>
                </a:cubicBezTo>
                <a:cubicBezTo>
                  <a:pt x="1191217" y="768943"/>
                  <a:pt x="1208469" y="765035"/>
                  <a:pt x="1213233" y="762291"/>
                </a:cubicBezTo>
                <a:cubicBezTo>
                  <a:pt x="1220348" y="758191"/>
                  <a:pt x="1227499" y="755043"/>
                  <a:pt x="1227499" y="755043"/>
                </a:cubicBezTo>
                <a:cubicBezTo>
                  <a:pt x="1227499" y="755043"/>
                  <a:pt x="1218826" y="765179"/>
                  <a:pt x="1205224" y="768510"/>
                </a:cubicBezTo>
                <a:cubicBezTo>
                  <a:pt x="1190283" y="772167"/>
                  <a:pt x="1186520" y="755948"/>
                  <a:pt x="1165930" y="773689"/>
                </a:cubicBezTo>
                <a:cubicBezTo>
                  <a:pt x="1144434" y="792220"/>
                  <a:pt x="1140659" y="830812"/>
                  <a:pt x="1121504" y="837483"/>
                </a:cubicBezTo>
                <a:cubicBezTo>
                  <a:pt x="1102356" y="844154"/>
                  <a:pt x="1091094" y="901932"/>
                  <a:pt x="1089976" y="929994"/>
                </a:cubicBezTo>
                <a:cubicBezTo>
                  <a:pt x="1089196" y="949546"/>
                  <a:pt x="1091035" y="974728"/>
                  <a:pt x="1091978" y="986540"/>
                </a:cubicBezTo>
                <a:cubicBezTo>
                  <a:pt x="1124728" y="958738"/>
                  <a:pt x="1168991" y="920598"/>
                  <a:pt x="1211731" y="901577"/>
                </a:cubicBezTo>
                <a:cubicBezTo>
                  <a:pt x="1239177" y="889360"/>
                  <a:pt x="1276402" y="856102"/>
                  <a:pt x="1310961" y="822245"/>
                </a:cubicBezTo>
                <a:cubicBezTo>
                  <a:pt x="1311395" y="814929"/>
                  <a:pt x="1311731" y="807371"/>
                  <a:pt x="1312838" y="801518"/>
                </a:cubicBezTo>
                <a:cubicBezTo>
                  <a:pt x="1314831" y="790949"/>
                  <a:pt x="1326960" y="772583"/>
                  <a:pt x="1333988" y="745128"/>
                </a:cubicBezTo>
                <a:cubicBezTo>
                  <a:pt x="1338955" y="725711"/>
                  <a:pt x="1342912" y="688457"/>
                  <a:pt x="1345250" y="663418"/>
                </a:cubicBezTo>
                <a:cubicBezTo>
                  <a:pt x="1343817" y="663321"/>
                  <a:pt x="1342469" y="663359"/>
                  <a:pt x="1340997" y="663274"/>
                </a:cubicBezTo>
                <a:cubicBezTo>
                  <a:pt x="1331312" y="662695"/>
                  <a:pt x="1313781" y="669049"/>
                  <a:pt x="1310462" y="668453"/>
                </a:cubicBezTo>
                <a:cubicBezTo>
                  <a:pt x="1300999" y="666758"/>
                  <a:pt x="1290023" y="670841"/>
                  <a:pt x="1280551" y="672004"/>
                </a:cubicBezTo>
                <a:cubicBezTo>
                  <a:pt x="1271079" y="673169"/>
                  <a:pt x="1254897" y="676741"/>
                  <a:pt x="1254897" y="676741"/>
                </a:cubicBezTo>
                <a:lnTo>
                  <a:pt x="1270414" y="683105"/>
                </a:lnTo>
                <a:lnTo>
                  <a:pt x="1277548" y="697755"/>
                </a:lnTo>
                <a:cubicBezTo>
                  <a:pt x="1277548" y="697755"/>
                  <a:pt x="1251980" y="682420"/>
                  <a:pt x="1234258" y="676297"/>
                </a:cubicBezTo>
                <a:cubicBezTo>
                  <a:pt x="1221532" y="671898"/>
                  <a:pt x="1175565" y="654244"/>
                  <a:pt x="1156043" y="647140"/>
                </a:cubicBezTo>
                <a:cubicBezTo>
                  <a:pt x="1136529" y="640025"/>
                  <a:pt x="1109634" y="638032"/>
                  <a:pt x="1085596" y="635587"/>
                </a:cubicBezTo>
                <a:close/>
                <a:moveTo>
                  <a:pt x="1301826" y="588668"/>
                </a:moveTo>
                <a:cubicBezTo>
                  <a:pt x="1293229" y="597265"/>
                  <a:pt x="1285808" y="604359"/>
                  <a:pt x="1285808" y="604359"/>
                </a:cubicBezTo>
                <a:cubicBezTo>
                  <a:pt x="1285808" y="604359"/>
                  <a:pt x="1278194" y="615458"/>
                  <a:pt x="1267161" y="629822"/>
                </a:cubicBezTo>
                <a:cubicBezTo>
                  <a:pt x="1256138" y="644175"/>
                  <a:pt x="1237011" y="664602"/>
                  <a:pt x="1237011" y="664602"/>
                </a:cubicBezTo>
                <a:cubicBezTo>
                  <a:pt x="1237002" y="664602"/>
                  <a:pt x="1248486" y="666219"/>
                  <a:pt x="1256398" y="665931"/>
                </a:cubicBezTo>
                <a:cubicBezTo>
                  <a:pt x="1264322" y="665652"/>
                  <a:pt x="1284036" y="665612"/>
                  <a:pt x="1296070" y="662378"/>
                </a:cubicBezTo>
                <a:cubicBezTo>
                  <a:pt x="1308055" y="659163"/>
                  <a:pt x="1338146" y="655620"/>
                  <a:pt x="1346127" y="655428"/>
                </a:cubicBezTo>
                <a:cubicBezTo>
                  <a:pt x="1346579" y="650076"/>
                  <a:pt x="1347706" y="638072"/>
                  <a:pt x="1347628" y="637956"/>
                </a:cubicBezTo>
                <a:cubicBezTo>
                  <a:pt x="1347195" y="637426"/>
                  <a:pt x="1340428" y="620975"/>
                  <a:pt x="1338243" y="615612"/>
                </a:cubicBezTo>
                <a:cubicBezTo>
                  <a:pt x="1336047" y="610241"/>
                  <a:pt x="1332737" y="608066"/>
                  <a:pt x="1332737" y="608056"/>
                </a:cubicBezTo>
                <a:lnTo>
                  <a:pt x="1315466" y="593261"/>
                </a:lnTo>
                <a:close/>
                <a:moveTo>
                  <a:pt x="1327230" y="557296"/>
                </a:moveTo>
                <a:cubicBezTo>
                  <a:pt x="1325362" y="560761"/>
                  <a:pt x="1323390" y="564824"/>
                  <a:pt x="1321724" y="567056"/>
                </a:cubicBezTo>
                <a:cubicBezTo>
                  <a:pt x="1317440" y="572813"/>
                  <a:pt x="1310836" y="579302"/>
                  <a:pt x="1304704" y="585559"/>
                </a:cubicBezTo>
                <a:lnTo>
                  <a:pt x="1318471" y="591778"/>
                </a:lnTo>
                <a:lnTo>
                  <a:pt x="1332862" y="603175"/>
                </a:lnTo>
                <a:cubicBezTo>
                  <a:pt x="1332862" y="603175"/>
                  <a:pt x="1334546" y="588611"/>
                  <a:pt x="1334238" y="582306"/>
                </a:cubicBezTo>
                <a:cubicBezTo>
                  <a:pt x="1333931" y="575999"/>
                  <a:pt x="1333612" y="569425"/>
                  <a:pt x="1333612" y="569425"/>
                </a:cubicBezTo>
                <a:cubicBezTo>
                  <a:pt x="1333612" y="569425"/>
                  <a:pt x="1329560" y="561849"/>
                  <a:pt x="1327230" y="557296"/>
                </a:cubicBezTo>
                <a:close/>
                <a:moveTo>
                  <a:pt x="653176" y="0"/>
                </a:moveTo>
                <a:lnTo>
                  <a:pt x="661954" y="32855"/>
                </a:lnTo>
                <a:lnTo>
                  <a:pt x="656480" y="251308"/>
                </a:lnTo>
                <a:cubicBezTo>
                  <a:pt x="656480" y="251308"/>
                  <a:pt x="770922" y="98719"/>
                  <a:pt x="775096" y="107546"/>
                </a:cubicBezTo>
                <a:cubicBezTo>
                  <a:pt x="777022" y="111619"/>
                  <a:pt x="665318" y="233355"/>
                  <a:pt x="657145" y="291750"/>
                </a:cubicBezTo>
                <a:cubicBezTo>
                  <a:pt x="638851" y="422458"/>
                  <a:pt x="650216" y="431141"/>
                  <a:pt x="651251" y="446284"/>
                </a:cubicBezTo>
                <a:cubicBezTo>
                  <a:pt x="655613" y="510049"/>
                  <a:pt x="685537" y="546485"/>
                  <a:pt x="685539" y="546485"/>
                </a:cubicBezTo>
                <a:lnTo>
                  <a:pt x="796658" y="159569"/>
                </a:lnTo>
                <a:lnTo>
                  <a:pt x="816179" y="132335"/>
                </a:lnTo>
                <a:cubicBezTo>
                  <a:pt x="816179" y="132335"/>
                  <a:pt x="749840" y="373093"/>
                  <a:pt x="736343" y="434145"/>
                </a:cubicBezTo>
                <a:cubicBezTo>
                  <a:pt x="734844" y="440911"/>
                  <a:pt x="781208" y="439025"/>
                  <a:pt x="779640" y="445686"/>
                </a:cubicBezTo>
                <a:cubicBezTo>
                  <a:pt x="778399" y="450962"/>
                  <a:pt x="776642" y="446793"/>
                  <a:pt x="777137" y="453532"/>
                </a:cubicBezTo>
                <a:cubicBezTo>
                  <a:pt x="777625" y="460165"/>
                  <a:pt x="734234" y="445253"/>
                  <a:pt x="732338" y="451463"/>
                </a:cubicBezTo>
                <a:cubicBezTo>
                  <a:pt x="715865" y="505361"/>
                  <a:pt x="701763" y="555678"/>
                  <a:pt x="701806" y="570321"/>
                </a:cubicBezTo>
                <a:cubicBezTo>
                  <a:pt x="701873" y="594492"/>
                  <a:pt x="734340" y="637667"/>
                  <a:pt x="734340" y="637667"/>
                </a:cubicBezTo>
                <a:cubicBezTo>
                  <a:pt x="734340" y="637667"/>
                  <a:pt x="751625" y="684557"/>
                  <a:pt x="761120" y="704716"/>
                </a:cubicBezTo>
                <a:cubicBezTo>
                  <a:pt x="770616" y="724874"/>
                  <a:pt x="788400" y="723805"/>
                  <a:pt x="788399" y="723805"/>
                </a:cubicBezTo>
                <a:cubicBezTo>
                  <a:pt x="788399" y="723815"/>
                  <a:pt x="790079" y="720955"/>
                  <a:pt x="791152" y="719068"/>
                </a:cubicBezTo>
                <a:cubicBezTo>
                  <a:pt x="793388" y="570021"/>
                  <a:pt x="795907" y="401577"/>
                  <a:pt x="795907" y="401577"/>
                </a:cubicBezTo>
                <a:lnTo>
                  <a:pt x="826440" y="394618"/>
                </a:lnTo>
                <a:cubicBezTo>
                  <a:pt x="826440" y="394618"/>
                  <a:pt x="837254" y="611493"/>
                  <a:pt x="855972" y="864274"/>
                </a:cubicBezTo>
                <a:cubicBezTo>
                  <a:pt x="865381" y="874623"/>
                  <a:pt x="874242" y="884557"/>
                  <a:pt x="874242" y="884557"/>
                </a:cubicBezTo>
                <a:cubicBezTo>
                  <a:pt x="874242" y="884557"/>
                  <a:pt x="874880" y="878964"/>
                  <a:pt x="874991" y="878193"/>
                </a:cubicBezTo>
                <a:cubicBezTo>
                  <a:pt x="875107" y="879157"/>
                  <a:pt x="875247" y="880389"/>
                  <a:pt x="875367" y="881448"/>
                </a:cubicBezTo>
                <a:cubicBezTo>
                  <a:pt x="876613" y="875257"/>
                  <a:pt x="878557" y="867085"/>
                  <a:pt x="879372" y="862059"/>
                </a:cubicBezTo>
                <a:cubicBezTo>
                  <a:pt x="888318" y="832353"/>
                  <a:pt x="913774" y="747833"/>
                  <a:pt x="926423" y="707083"/>
                </a:cubicBezTo>
                <a:cubicBezTo>
                  <a:pt x="937901" y="670108"/>
                  <a:pt x="938196" y="632150"/>
                  <a:pt x="943316" y="616056"/>
                </a:cubicBezTo>
                <a:cubicBezTo>
                  <a:pt x="948420" y="600008"/>
                  <a:pt x="946198" y="587369"/>
                  <a:pt x="946194" y="587185"/>
                </a:cubicBezTo>
                <a:lnTo>
                  <a:pt x="945569" y="581718"/>
                </a:lnTo>
                <a:cubicBezTo>
                  <a:pt x="945569" y="581718"/>
                  <a:pt x="938045" y="564255"/>
                  <a:pt x="935558" y="554033"/>
                </a:cubicBezTo>
                <a:cubicBezTo>
                  <a:pt x="932490" y="541431"/>
                  <a:pt x="930177" y="524874"/>
                  <a:pt x="930177" y="524874"/>
                </a:cubicBezTo>
                <a:lnTo>
                  <a:pt x="910405" y="490391"/>
                </a:lnTo>
                <a:cubicBezTo>
                  <a:pt x="910731" y="488909"/>
                  <a:pt x="911124" y="487407"/>
                  <a:pt x="911407" y="485944"/>
                </a:cubicBezTo>
                <a:lnTo>
                  <a:pt x="935057" y="527983"/>
                </a:lnTo>
                <a:cubicBezTo>
                  <a:pt x="935057" y="527983"/>
                  <a:pt x="938346" y="544830"/>
                  <a:pt x="941189" y="556256"/>
                </a:cubicBezTo>
                <a:cubicBezTo>
                  <a:pt x="944030" y="567683"/>
                  <a:pt x="946319" y="573131"/>
                  <a:pt x="946319" y="573131"/>
                </a:cubicBezTo>
                <a:lnTo>
                  <a:pt x="964463" y="552261"/>
                </a:lnTo>
                <a:cubicBezTo>
                  <a:pt x="964463" y="552261"/>
                  <a:pt x="996493" y="496014"/>
                  <a:pt x="996493" y="496014"/>
                </a:cubicBezTo>
                <a:lnTo>
                  <a:pt x="1067951" y="312205"/>
                </a:lnTo>
                <a:lnTo>
                  <a:pt x="983692" y="115056"/>
                </a:lnTo>
                <a:lnTo>
                  <a:pt x="1082862" y="281873"/>
                </a:lnTo>
                <a:lnTo>
                  <a:pt x="1155639" y="60888"/>
                </a:lnTo>
                <a:lnTo>
                  <a:pt x="1180572" y="72593"/>
                </a:lnTo>
                <a:lnTo>
                  <a:pt x="1033161" y="496014"/>
                </a:lnTo>
                <a:lnTo>
                  <a:pt x="1040044" y="495272"/>
                </a:lnTo>
                <a:lnTo>
                  <a:pt x="1038792" y="507411"/>
                </a:lnTo>
                <a:lnTo>
                  <a:pt x="1027028" y="512591"/>
                </a:lnTo>
                <a:lnTo>
                  <a:pt x="980856" y="637514"/>
                </a:lnTo>
                <a:cubicBezTo>
                  <a:pt x="986103" y="635377"/>
                  <a:pt x="1005533" y="627502"/>
                  <a:pt x="1018894" y="620936"/>
                </a:cubicBezTo>
                <a:cubicBezTo>
                  <a:pt x="1034007" y="613524"/>
                  <a:pt x="1048554" y="606284"/>
                  <a:pt x="1048554" y="606284"/>
                </a:cubicBezTo>
                <a:cubicBezTo>
                  <a:pt x="1048554" y="606284"/>
                  <a:pt x="1055831" y="591325"/>
                  <a:pt x="1066949" y="580533"/>
                </a:cubicBezTo>
                <a:cubicBezTo>
                  <a:pt x="1078069" y="569733"/>
                  <a:pt x="1091978" y="553589"/>
                  <a:pt x="1091978" y="553589"/>
                </a:cubicBezTo>
                <a:cubicBezTo>
                  <a:pt x="1091978" y="553589"/>
                  <a:pt x="1109518" y="515468"/>
                  <a:pt x="1117508" y="497939"/>
                </a:cubicBezTo>
                <a:cubicBezTo>
                  <a:pt x="1125488" y="480399"/>
                  <a:pt x="1138156" y="456641"/>
                  <a:pt x="1138147" y="456641"/>
                </a:cubicBezTo>
                <a:cubicBezTo>
                  <a:pt x="1138147" y="456641"/>
                  <a:pt x="1151354" y="453820"/>
                  <a:pt x="1162675" y="445830"/>
                </a:cubicBezTo>
                <a:cubicBezTo>
                  <a:pt x="1174516" y="437485"/>
                  <a:pt x="1182574" y="430592"/>
                  <a:pt x="1182574" y="430592"/>
                </a:cubicBezTo>
                <a:lnTo>
                  <a:pt x="1195338" y="435771"/>
                </a:lnTo>
                <a:cubicBezTo>
                  <a:pt x="1195338" y="435771"/>
                  <a:pt x="1157987" y="467375"/>
                  <a:pt x="1150162" y="478552"/>
                </a:cubicBezTo>
                <a:cubicBezTo>
                  <a:pt x="1142566" y="489400"/>
                  <a:pt x="1125190" y="525827"/>
                  <a:pt x="1115256" y="548556"/>
                </a:cubicBezTo>
                <a:cubicBezTo>
                  <a:pt x="1109653" y="561359"/>
                  <a:pt x="1100354" y="580679"/>
                  <a:pt x="1100363" y="580679"/>
                </a:cubicBezTo>
                <a:cubicBezTo>
                  <a:pt x="1100363" y="580679"/>
                  <a:pt x="1086761" y="604398"/>
                  <a:pt x="1095607" y="610135"/>
                </a:cubicBezTo>
                <a:cubicBezTo>
                  <a:pt x="1104445" y="615863"/>
                  <a:pt x="1126489" y="611012"/>
                  <a:pt x="1146156" y="608653"/>
                </a:cubicBezTo>
                <a:cubicBezTo>
                  <a:pt x="1165833" y="606294"/>
                  <a:pt x="1192971" y="593452"/>
                  <a:pt x="1205224" y="585559"/>
                </a:cubicBezTo>
                <a:cubicBezTo>
                  <a:pt x="1217478" y="577675"/>
                  <a:pt x="1251779" y="553589"/>
                  <a:pt x="1251768" y="553589"/>
                </a:cubicBezTo>
                <a:cubicBezTo>
                  <a:pt x="1251768" y="553589"/>
                  <a:pt x="1274833" y="536599"/>
                  <a:pt x="1277047" y="539977"/>
                </a:cubicBezTo>
                <a:cubicBezTo>
                  <a:pt x="1279272" y="543346"/>
                  <a:pt x="1263984" y="553599"/>
                  <a:pt x="1257025" y="560106"/>
                </a:cubicBezTo>
                <a:cubicBezTo>
                  <a:pt x="1250075" y="566614"/>
                  <a:pt x="1213523" y="591662"/>
                  <a:pt x="1199092" y="600364"/>
                </a:cubicBezTo>
                <a:cubicBezTo>
                  <a:pt x="1184662" y="609066"/>
                  <a:pt x="1155465" y="621110"/>
                  <a:pt x="1158795" y="626559"/>
                </a:cubicBezTo>
                <a:cubicBezTo>
                  <a:pt x="1162136" y="632025"/>
                  <a:pt x="1187059" y="644010"/>
                  <a:pt x="1197340" y="648324"/>
                </a:cubicBezTo>
                <a:cubicBezTo>
                  <a:pt x="1207621" y="652636"/>
                  <a:pt x="1226990" y="660308"/>
                  <a:pt x="1227000" y="660308"/>
                </a:cubicBezTo>
                <a:cubicBezTo>
                  <a:pt x="1227000" y="660308"/>
                  <a:pt x="1232544" y="653570"/>
                  <a:pt x="1237512" y="648911"/>
                </a:cubicBezTo>
                <a:cubicBezTo>
                  <a:pt x="1242470" y="644261"/>
                  <a:pt x="1250141" y="633817"/>
                  <a:pt x="1250141" y="633817"/>
                </a:cubicBezTo>
                <a:cubicBezTo>
                  <a:pt x="1250141" y="633817"/>
                  <a:pt x="1261135" y="626231"/>
                  <a:pt x="1268162" y="616200"/>
                </a:cubicBezTo>
                <a:cubicBezTo>
                  <a:pt x="1275189" y="606179"/>
                  <a:pt x="1285557" y="588668"/>
                  <a:pt x="1285557" y="588668"/>
                </a:cubicBezTo>
                <a:cubicBezTo>
                  <a:pt x="1285557" y="588668"/>
                  <a:pt x="1288985" y="585656"/>
                  <a:pt x="1289938" y="584819"/>
                </a:cubicBezTo>
                <a:lnTo>
                  <a:pt x="1289562" y="584673"/>
                </a:lnTo>
                <a:lnTo>
                  <a:pt x="1293191" y="580380"/>
                </a:lnTo>
                <a:lnTo>
                  <a:pt x="1294193" y="580977"/>
                </a:lnTo>
                <a:cubicBezTo>
                  <a:pt x="1303386" y="572824"/>
                  <a:pt x="1318152" y="559461"/>
                  <a:pt x="1321348" y="553291"/>
                </a:cubicBezTo>
                <a:cubicBezTo>
                  <a:pt x="1321830" y="552376"/>
                  <a:pt x="1323572" y="549296"/>
                  <a:pt x="1324477" y="547669"/>
                </a:cubicBezTo>
                <a:cubicBezTo>
                  <a:pt x="1323303" y="541325"/>
                  <a:pt x="1321849" y="533306"/>
                  <a:pt x="1321849" y="533316"/>
                </a:cubicBezTo>
                <a:lnTo>
                  <a:pt x="1323601" y="532276"/>
                </a:lnTo>
                <a:cubicBezTo>
                  <a:pt x="1323601" y="532276"/>
                  <a:pt x="1325170" y="539131"/>
                  <a:pt x="1326355" y="544714"/>
                </a:cubicBezTo>
                <a:cubicBezTo>
                  <a:pt x="1334575" y="530197"/>
                  <a:pt x="1350006" y="503561"/>
                  <a:pt x="1350006" y="503561"/>
                </a:cubicBezTo>
                <a:cubicBezTo>
                  <a:pt x="1350006" y="503561"/>
                  <a:pt x="1338725" y="534895"/>
                  <a:pt x="1328482" y="554927"/>
                </a:cubicBezTo>
                <a:cubicBezTo>
                  <a:pt x="1328530" y="555139"/>
                  <a:pt x="1328683" y="555476"/>
                  <a:pt x="1328733" y="555659"/>
                </a:cubicBezTo>
                <a:cubicBezTo>
                  <a:pt x="1330071" y="561012"/>
                  <a:pt x="1335364" y="565584"/>
                  <a:pt x="1335364" y="565584"/>
                </a:cubicBezTo>
                <a:cubicBezTo>
                  <a:pt x="1335364" y="565584"/>
                  <a:pt x="1346994" y="552097"/>
                  <a:pt x="1350758" y="545899"/>
                </a:cubicBezTo>
                <a:cubicBezTo>
                  <a:pt x="1354521" y="539698"/>
                  <a:pt x="1363646" y="523843"/>
                  <a:pt x="1363646" y="523843"/>
                </a:cubicBezTo>
                <a:lnTo>
                  <a:pt x="1364022" y="529609"/>
                </a:lnTo>
                <a:cubicBezTo>
                  <a:pt x="1364022" y="529609"/>
                  <a:pt x="1355533" y="546610"/>
                  <a:pt x="1351508" y="553147"/>
                </a:cubicBezTo>
                <a:cubicBezTo>
                  <a:pt x="1347474" y="559683"/>
                  <a:pt x="1336742" y="571947"/>
                  <a:pt x="1336742" y="571947"/>
                </a:cubicBezTo>
                <a:cubicBezTo>
                  <a:pt x="1336742" y="571947"/>
                  <a:pt x="1339340" y="578590"/>
                  <a:pt x="1339744" y="587041"/>
                </a:cubicBezTo>
                <a:cubicBezTo>
                  <a:pt x="1340139" y="595494"/>
                  <a:pt x="1337116" y="604215"/>
                  <a:pt x="1337116" y="604215"/>
                </a:cubicBezTo>
                <a:cubicBezTo>
                  <a:pt x="1337116" y="604215"/>
                  <a:pt x="1339735" y="610579"/>
                  <a:pt x="1343999" y="615170"/>
                </a:cubicBezTo>
                <a:cubicBezTo>
                  <a:pt x="1348264" y="619751"/>
                  <a:pt x="1352625" y="627742"/>
                  <a:pt x="1352635" y="627742"/>
                </a:cubicBezTo>
                <a:lnTo>
                  <a:pt x="1373783" y="588668"/>
                </a:lnTo>
                <a:lnTo>
                  <a:pt x="1376152" y="571205"/>
                </a:lnTo>
                <a:cubicBezTo>
                  <a:pt x="1376161" y="571205"/>
                  <a:pt x="1374303" y="538159"/>
                  <a:pt x="1372157" y="523392"/>
                </a:cubicBezTo>
                <a:cubicBezTo>
                  <a:pt x="1370001" y="508634"/>
                  <a:pt x="1373024" y="496014"/>
                  <a:pt x="1373033" y="496014"/>
                </a:cubicBezTo>
                <a:cubicBezTo>
                  <a:pt x="1373024" y="496014"/>
                  <a:pt x="1380917" y="467404"/>
                  <a:pt x="1382284" y="460194"/>
                </a:cubicBezTo>
                <a:cubicBezTo>
                  <a:pt x="1383661" y="452983"/>
                  <a:pt x="1387040" y="421408"/>
                  <a:pt x="1387040" y="421408"/>
                </a:cubicBezTo>
                <a:lnTo>
                  <a:pt x="1391170" y="419782"/>
                </a:lnTo>
                <a:cubicBezTo>
                  <a:pt x="1391170" y="419782"/>
                  <a:pt x="1386896" y="470302"/>
                  <a:pt x="1386163" y="479581"/>
                </a:cubicBezTo>
                <a:cubicBezTo>
                  <a:pt x="1385442" y="488861"/>
                  <a:pt x="1381534" y="512735"/>
                  <a:pt x="1381534" y="512735"/>
                </a:cubicBezTo>
                <a:cubicBezTo>
                  <a:pt x="1381534" y="512735"/>
                  <a:pt x="1384219" y="572737"/>
                  <a:pt x="1388165" y="574016"/>
                </a:cubicBezTo>
                <a:cubicBezTo>
                  <a:pt x="1392122" y="575288"/>
                  <a:pt x="1415197" y="555371"/>
                  <a:pt x="1415197" y="555371"/>
                </a:cubicBezTo>
                <a:lnTo>
                  <a:pt x="1427336" y="522361"/>
                </a:lnTo>
                <a:lnTo>
                  <a:pt x="1440477" y="486984"/>
                </a:lnTo>
                <a:lnTo>
                  <a:pt x="1443730" y="488755"/>
                </a:lnTo>
                <a:lnTo>
                  <a:pt x="1431466" y="525316"/>
                </a:lnTo>
                <a:lnTo>
                  <a:pt x="1421705" y="554187"/>
                </a:lnTo>
                <a:lnTo>
                  <a:pt x="1433217" y="550634"/>
                </a:lnTo>
                <a:lnTo>
                  <a:pt x="1469885" y="534944"/>
                </a:lnTo>
                <a:cubicBezTo>
                  <a:pt x="1469885" y="534944"/>
                  <a:pt x="1482496" y="517057"/>
                  <a:pt x="1486028" y="511551"/>
                </a:cubicBezTo>
                <a:cubicBezTo>
                  <a:pt x="1489552" y="506054"/>
                  <a:pt x="1495337" y="502010"/>
                  <a:pt x="1498042" y="499421"/>
                </a:cubicBezTo>
                <a:cubicBezTo>
                  <a:pt x="1500737" y="496823"/>
                  <a:pt x="1508053" y="481363"/>
                  <a:pt x="1508044" y="481363"/>
                </a:cubicBezTo>
                <a:cubicBezTo>
                  <a:pt x="1508053" y="481363"/>
                  <a:pt x="1505502" y="495388"/>
                  <a:pt x="1502172" y="500605"/>
                </a:cubicBezTo>
                <a:cubicBezTo>
                  <a:pt x="1498841" y="505813"/>
                  <a:pt x="1492796" y="512012"/>
                  <a:pt x="1487155" y="517182"/>
                </a:cubicBezTo>
                <a:cubicBezTo>
                  <a:pt x="1481504" y="522342"/>
                  <a:pt x="1476199" y="531382"/>
                  <a:pt x="1474515" y="536426"/>
                </a:cubicBezTo>
                <a:cubicBezTo>
                  <a:pt x="1472821" y="541471"/>
                  <a:pt x="1477019" y="542634"/>
                  <a:pt x="1477019" y="542634"/>
                </a:cubicBezTo>
                <a:cubicBezTo>
                  <a:pt x="1477019" y="542634"/>
                  <a:pt x="1464119" y="546159"/>
                  <a:pt x="1456244" y="547525"/>
                </a:cubicBezTo>
                <a:cubicBezTo>
                  <a:pt x="1448361" y="548882"/>
                  <a:pt x="1423582" y="561579"/>
                  <a:pt x="1423582" y="561579"/>
                </a:cubicBezTo>
                <a:lnTo>
                  <a:pt x="1380407" y="597111"/>
                </a:lnTo>
                <a:cubicBezTo>
                  <a:pt x="1380407" y="597111"/>
                  <a:pt x="1368345" y="629493"/>
                  <a:pt x="1363272" y="642105"/>
                </a:cubicBezTo>
                <a:cubicBezTo>
                  <a:pt x="1361953" y="645359"/>
                  <a:pt x="1361020" y="649662"/>
                  <a:pt x="1360268" y="654686"/>
                </a:cubicBezTo>
                <a:cubicBezTo>
                  <a:pt x="1363320" y="654369"/>
                  <a:pt x="1366323" y="653887"/>
                  <a:pt x="1368528" y="653059"/>
                </a:cubicBezTo>
                <a:cubicBezTo>
                  <a:pt x="1373939" y="651010"/>
                  <a:pt x="1397186" y="640921"/>
                  <a:pt x="1397176" y="640921"/>
                </a:cubicBezTo>
                <a:cubicBezTo>
                  <a:pt x="1397176" y="640921"/>
                  <a:pt x="1379714" y="658075"/>
                  <a:pt x="1369530" y="661492"/>
                </a:cubicBezTo>
                <a:cubicBezTo>
                  <a:pt x="1365918" y="662706"/>
                  <a:pt x="1362608" y="662820"/>
                  <a:pt x="1359268" y="663120"/>
                </a:cubicBezTo>
                <a:cubicBezTo>
                  <a:pt x="1357727" y="676453"/>
                  <a:pt x="1356504" y="692336"/>
                  <a:pt x="1352509" y="706496"/>
                </a:cubicBezTo>
                <a:cubicBezTo>
                  <a:pt x="1345964" y="729677"/>
                  <a:pt x="1341006" y="763572"/>
                  <a:pt x="1336867" y="774430"/>
                </a:cubicBezTo>
                <a:cubicBezTo>
                  <a:pt x="1334373" y="780957"/>
                  <a:pt x="1332593" y="792067"/>
                  <a:pt x="1330860" y="802558"/>
                </a:cubicBezTo>
                <a:cubicBezTo>
                  <a:pt x="1361289" y="771716"/>
                  <a:pt x="1388127" y="742913"/>
                  <a:pt x="1399304" y="733729"/>
                </a:cubicBezTo>
                <a:cubicBezTo>
                  <a:pt x="1425036" y="712570"/>
                  <a:pt x="1531946" y="431921"/>
                  <a:pt x="1531946" y="431921"/>
                </a:cubicBezTo>
                <a:lnTo>
                  <a:pt x="1574121" y="431921"/>
                </a:lnTo>
                <a:cubicBezTo>
                  <a:pt x="1574121" y="431921"/>
                  <a:pt x="1530724" y="549345"/>
                  <a:pt x="1493912" y="631890"/>
                </a:cubicBezTo>
                <a:cubicBezTo>
                  <a:pt x="1502153" y="630812"/>
                  <a:pt x="1548889" y="624710"/>
                  <a:pt x="1563483" y="616941"/>
                </a:cubicBezTo>
                <a:cubicBezTo>
                  <a:pt x="1571993" y="612407"/>
                  <a:pt x="1588637" y="594291"/>
                  <a:pt x="1588637" y="594300"/>
                </a:cubicBezTo>
                <a:cubicBezTo>
                  <a:pt x="1588637" y="594300"/>
                  <a:pt x="1615542" y="579226"/>
                  <a:pt x="1619547" y="573276"/>
                </a:cubicBezTo>
                <a:cubicBezTo>
                  <a:pt x="1624005" y="566652"/>
                  <a:pt x="1622695" y="560106"/>
                  <a:pt x="1621299" y="549152"/>
                </a:cubicBezTo>
                <a:cubicBezTo>
                  <a:pt x="1619740" y="536956"/>
                  <a:pt x="1611578" y="527704"/>
                  <a:pt x="1608911" y="524576"/>
                </a:cubicBezTo>
                <a:cubicBezTo>
                  <a:pt x="1606224" y="521456"/>
                  <a:pt x="1593642" y="506815"/>
                  <a:pt x="1593642" y="506815"/>
                </a:cubicBezTo>
                <a:lnTo>
                  <a:pt x="1597146" y="505785"/>
                </a:lnTo>
                <a:cubicBezTo>
                  <a:pt x="1597146" y="505785"/>
                  <a:pt x="1607476" y="517886"/>
                  <a:pt x="1610162" y="521919"/>
                </a:cubicBezTo>
                <a:cubicBezTo>
                  <a:pt x="1612838" y="525942"/>
                  <a:pt x="1615812" y="532826"/>
                  <a:pt x="1619672" y="533316"/>
                </a:cubicBezTo>
                <a:cubicBezTo>
                  <a:pt x="1621405" y="533528"/>
                  <a:pt x="1624986" y="530072"/>
                  <a:pt x="1626556" y="523690"/>
                </a:cubicBezTo>
                <a:cubicBezTo>
                  <a:pt x="1627856" y="518385"/>
                  <a:pt x="1628182" y="511849"/>
                  <a:pt x="1628182" y="511849"/>
                </a:cubicBezTo>
                <a:lnTo>
                  <a:pt x="1628057" y="485204"/>
                </a:lnTo>
                <a:cubicBezTo>
                  <a:pt x="1628057" y="485204"/>
                  <a:pt x="1629338" y="496043"/>
                  <a:pt x="1629934" y="503262"/>
                </a:cubicBezTo>
                <a:cubicBezTo>
                  <a:pt x="1630194" y="506478"/>
                  <a:pt x="1630598" y="509028"/>
                  <a:pt x="1631186" y="509480"/>
                </a:cubicBezTo>
                <a:cubicBezTo>
                  <a:pt x="1632456" y="510463"/>
                  <a:pt x="1644316" y="501934"/>
                  <a:pt x="1644316" y="501934"/>
                </a:cubicBezTo>
                <a:lnTo>
                  <a:pt x="1644066" y="506969"/>
                </a:lnTo>
                <a:lnTo>
                  <a:pt x="1631312" y="515998"/>
                </a:lnTo>
                <a:cubicBezTo>
                  <a:pt x="1631312" y="515998"/>
                  <a:pt x="1630917" y="524316"/>
                  <a:pt x="1628558" y="529465"/>
                </a:cubicBezTo>
                <a:cubicBezTo>
                  <a:pt x="1626190" y="534606"/>
                  <a:pt x="1622455" y="537899"/>
                  <a:pt x="1621925" y="538341"/>
                </a:cubicBezTo>
                <a:cubicBezTo>
                  <a:pt x="1621251" y="538909"/>
                  <a:pt x="1624409" y="544291"/>
                  <a:pt x="1625679" y="551520"/>
                </a:cubicBezTo>
                <a:cubicBezTo>
                  <a:pt x="1626941" y="558749"/>
                  <a:pt x="1626922" y="565141"/>
                  <a:pt x="1626931" y="565132"/>
                </a:cubicBezTo>
                <a:cubicBezTo>
                  <a:pt x="1626931" y="565132"/>
                  <a:pt x="1635691" y="559981"/>
                  <a:pt x="1642940" y="553291"/>
                </a:cubicBezTo>
                <a:cubicBezTo>
                  <a:pt x="1650198" y="546610"/>
                  <a:pt x="1654828" y="542932"/>
                  <a:pt x="1654828" y="542932"/>
                </a:cubicBezTo>
                <a:cubicBezTo>
                  <a:pt x="1654828" y="542932"/>
                  <a:pt x="1658112" y="536840"/>
                  <a:pt x="1661836" y="529765"/>
                </a:cubicBezTo>
                <a:cubicBezTo>
                  <a:pt x="1665561" y="522678"/>
                  <a:pt x="1671348" y="514815"/>
                  <a:pt x="1671348" y="514815"/>
                </a:cubicBezTo>
                <a:cubicBezTo>
                  <a:pt x="1671348" y="514815"/>
                  <a:pt x="1673225" y="504023"/>
                  <a:pt x="1674350" y="497497"/>
                </a:cubicBezTo>
                <a:cubicBezTo>
                  <a:pt x="1675487" y="490960"/>
                  <a:pt x="1677104" y="480351"/>
                  <a:pt x="1680357" y="474989"/>
                </a:cubicBezTo>
                <a:cubicBezTo>
                  <a:pt x="1682851" y="470888"/>
                  <a:pt x="1691910" y="459000"/>
                  <a:pt x="1697628" y="449979"/>
                </a:cubicBezTo>
                <a:cubicBezTo>
                  <a:pt x="1703346" y="440960"/>
                  <a:pt x="1703259" y="438880"/>
                  <a:pt x="1703259" y="438880"/>
                </a:cubicBezTo>
                <a:lnTo>
                  <a:pt x="1707765" y="438880"/>
                </a:lnTo>
                <a:cubicBezTo>
                  <a:pt x="1707765" y="438880"/>
                  <a:pt x="1690629" y="472410"/>
                  <a:pt x="1686239" y="481949"/>
                </a:cubicBezTo>
                <a:cubicBezTo>
                  <a:pt x="1684546" y="485627"/>
                  <a:pt x="1684584" y="487360"/>
                  <a:pt x="1682234" y="496755"/>
                </a:cubicBezTo>
                <a:cubicBezTo>
                  <a:pt x="1679887" y="506151"/>
                  <a:pt x="1677990" y="514198"/>
                  <a:pt x="1676854" y="519550"/>
                </a:cubicBezTo>
                <a:cubicBezTo>
                  <a:pt x="1675015" y="528252"/>
                  <a:pt x="1668123" y="536561"/>
                  <a:pt x="1668970" y="538341"/>
                </a:cubicBezTo>
                <a:cubicBezTo>
                  <a:pt x="1669624" y="539727"/>
                  <a:pt x="1684728" y="534327"/>
                  <a:pt x="1690870" y="531833"/>
                </a:cubicBezTo>
                <a:cubicBezTo>
                  <a:pt x="1695328" y="530025"/>
                  <a:pt x="1703616" y="524711"/>
                  <a:pt x="1711393" y="518068"/>
                </a:cubicBezTo>
                <a:cubicBezTo>
                  <a:pt x="1721348" y="509558"/>
                  <a:pt x="1730541" y="499565"/>
                  <a:pt x="1730541" y="499565"/>
                </a:cubicBezTo>
                <a:cubicBezTo>
                  <a:pt x="1730541" y="499565"/>
                  <a:pt x="1717949" y="516961"/>
                  <a:pt x="1712145" y="522659"/>
                </a:cubicBezTo>
                <a:cubicBezTo>
                  <a:pt x="1706340" y="528349"/>
                  <a:pt x="1700304" y="532228"/>
                  <a:pt x="1700256" y="533904"/>
                </a:cubicBezTo>
                <a:cubicBezTo>
                  <a:pt x="1700101" y="539275"/>
                  <a:pt x="1743921" y="539237"/>
                  <a:pt x="1743931" y="539237"/>
                </a:cubicBezTo>
                <a:cubicBezTo>
                  <a:pt x="1743931" y="539237"/>
                  <a:pt x="1752701" y="532767"/>
                  <a:pt x="1761942" y="528869"/>
                </a:cubicBezTo>
                <a:cubicBezTo>
                  <a:pt x="1771194" y="524980"/>
                  <a:pt x="1780839" y="523690"/>
                  <a:pt x="1780839" y="523690"/>
                </a:cubicBezTo>
                <a:cubicBezTo>
                  <a:pt x="1780839" y="523690"/>
                  <a:pt x="1770809" y="526963"/>
                  <a:pt x="1762067" y="531833"/>
                </a:cubicBezTo>
                <a:cubicBezTo>
                  <a:pt x="1753327" y="536705"/>
                  <a:pt x="1745307" y="542634"/>
                  <a:pt x="1745307" y="542634"/>
                </a:cubicBezTo>
                <a:lnTo>
                  <a:pt x="1749938" y="546485"/>
                </a:lnTo>
                <a:lnTo>
                  <a:pt x="1748812" y="547669"/>
                </a:lnTo>
                <a:lnTo>
                  <a:pt x="1741678" y="544714"/>
                </a:lnTo>
                <a:cubicBezTo>
                  <a:pt x="1741678" y="544714"/>
                  <a:pt x="1696262" y="543471"/>
                  <a:pt x="1691746" y="541604"/>
                </a:cubicBezTo>
                <a:cubicBezTo>
                  <a:pt x="1688021" y="544521"/>
                  <a:pt x="1684054" y="544965"/>
                  <a:pt x="1676603" y="548112"/>
                </a:cubicBezTo>
                <a:cubicBezTo>
                  <a:pt x="1669152" y="551270"/>
                  <a:pt x="1658958" y="551520"/>
                  <a:pt x="1658958" y="551520"/>
                </a:cubicBezTo>
                <a:lnTo>
                  <a:pt x="1647820" y="561879"/>
                </a:lnTo>
                <a:cubicBezTo>
                  <a:pt x="1647820" y="561879"/>
                  <a:pt x="1716256" y="574671"/>
                  <a:pt x="1753567" y="591634"/>
                </a:cubicBezTo>
                <a:cubicBezTo>
                  <a:pt x="1790869" y="608586"/>
                  <a:pt x="1832986" y="607189"/>
                  <a:pt x="1859805" y="600662"/>
                </a:cubicBezTo>
                <a:cubicBezTo>
                  <a:pt x="1891293" y="592991"/>
                  <a:pt x="1894018" y="573536"/>
                  <a:pt x="1904096" y="567654"/>
                </a:cubicBezTo>
                <a:cubicBezTo>
                  <a:pt x="1920807" y="557903"/>
                  <a:pt x="1950938" y="535242"/>
                  <a:pt x="1979808" y="522361"/>
                </a:cubicBezTo>
                <a:cubicBezTo>
                  <a:pt x="1996654" y="514843"/>
                  <a:pt x="2027622" y="487937"/>
                  <a:pt x="2037990" y="480323"/>
                </a:cubicBezTo>
                <a:cubicBezTo>
                  <a:pt x="2048359" y="472708"/>
                  <a:pt x="2062143" y="455158"/>
                  <a:pt x="2062143" y="455158"/>
                </a:cubicBezTo>
                <a:lnTo>
                  <a:pt x="2073157" y="459895"/>
                </a:lnTo>
                <a:cubicBezTo>
                  <a:pt x="2073157" y="459895"/>
                  <a:pt x="2052065" y="481805"/>
                  <a:pt x="2036364" y="494530"/>
                </a:cubicBezTo>
                <a:cubicBezTo>
                  <a:pt x="2020663" y="507258"/>
                  <a:pt x="2007841" y="513475"/>
                  <a:pt x="2007841" y="513475"/>
                </a:cubicBezTo>
                <a:lnTo>
                  <a:pt x="2035238" y="505187"/>
                </a:lnTo>
                <a:cubicBezTo>
                  <a:pt x="2035238" y="505187"/>
                  <a:pt x="2067100" y="516567"/>
                  <a:pt x="2079789" y="521177"/>
                </a:cubicBezTo>
                <a:cubicBezTo>
                  <a:pt x="2092477" y="525779"/>
                  <a:pt x="2112134" y="528252"/>
                  <a:pt x="2123088" y="525028"/>
                </a:cubicBezTo>
                <a:cubicBezTo>
                  <a:pt x="2136758" y="520994"/>
                  <a:pt x="2141485" y="510839"/>
                  <a:pt x="2148609" y="506371"/>
                </a:cubicBezTo>
                <a:cubicBezTo>
                  <a:pt x="2158380" y="500258"/>
                  <a:pt x="2172540" y="493568"/>
                  <a:pt x="2178267" y="491422"/>
                </a:cubicBezTo>
                <a:cubicBezTo>
                  <a:pt x="2181397" y="490256"/>
                  <a:pt x="2190744" y="484731"/>
                  <a:pt x="2197791" y="478552"/>
                </a:cubicBezTo>
                <a:cubicBezTo>
                  <a:pt x="2203673" y="473382"/>
                  <a:pt x="2207677" y="467297"/>
                  <a:pt x="2207677" y="467297"/>
                </a:cubicBezTo>
                <a:lnTo>
                  <a:pt x="2212058" y="470850"/>
                </a:lnTo>
                <a:cubicBezTo>
                  <a:pt x="2212058" y="470850"/>
                  <a:pt x="2188837" y="489256"/>
                  <a:pt x="2189281" y="492163"/>
                </a:cubicBezTo>
                <a:cubicBezTo>
                  <a:pt x="2189733" y="495071"/>
                  <a:pt x="2218698" y="494993"/>
                  <a:pt x="2227450" y="498083"/>
                </a:cubicBezTo>
                <a:cubicBezTo>
                  <a:pt x="2236201" y="501173"/>
                  <a:pt x="2238337" y="508153"/>
                  <a:pt x="2238337" y="508153"/>
                </a:cubicBezTo>
                <a:cubicBezTo>
                  <a:pt x="2238337" y="508153"/>
                  <a:pt x="2225514" y="504128"/>
                  <a:pt x="2211807" y="501192"/>
                </a:cubicBezTo>
                <a:cubicBezTo>
                  <a:pt x="2200630" y="498795"/>
                  <a:pt x="2187750" y="496948"/>
                  <a:pt x="2182648" y="497497"/>
                </a:cubicBezTo>
                <a:cubicBezTo>
                  <a:pt x="2176237" y="498180"/>
                  <a:pt x="2168497" y="501154"/>
                  <a:pt x="2158245" y="506969"/>
                </a:cubicBezTo>
                <a:cubicBezTo>
                  <a:pt x="2151708" y="510676"/>
                  <a:pt x="2135295" y="527242"/>
                  <a:pt x="2129346" y="530207"/>
                </a:cubicBezTo>
                <a:cubicBezTo>
                  <a:pt x="2123512" y="533105"/>
                  <a:pt x="2116003" y="533441"/>
                  <a:pt x="2115580" y="537013"/>
                </a:cubicBezTo>
                <a:cubicBezTo>
                  <a:pt x="2115147" y="540584"/>
                  <a:pt x="2127854" y="542731"/>
                  <a:pt x="2137355" y="543376"/>
                </a:cubicBezTo>
                <a:cubicBezTo>
                  <a:pt x="2140907" y="543617"/>
                  <a:pt x="2157725" y="545069"/>
                  <a:pt x="2176516" y="545301"/>
                </a:cubicBezTo>
                <a:cubicBezTo>
                  <a:pt x="2201555" y="545610"/>
                  <a:pt x="2228941" y="546823"/>
                  <a:pt x="2233331" y="546629"/>
                </a:cubicBezTo>
                <a:cubicBezTo>
                  <a:pt x="2241014" y="546303"/>
                  <a:pt x="2248723" y="534644"/>
                  <a:pt x="2248723" y="534644"/>
                </a:cubicBezTo>
                <a:cubicBezTo>
                  <a:pt x="2248723" y="534644"/>
                  <a:pt x="2266485" y="534356"/>
                  <a:pt x="2260738" y="535386"/>
                </a:cubicBezTo>
                <a:cubicBezTo>
                  <a:pt x="2258120" y="535848"/>
                  <a:pt x="2252439" y="535906"/>
                  <a:pt x="2250226" y="538341"/>
                </a:cubicBezTo>
                <a:cubicBezTo>
                  <a:pt x="2247049" y="541845"/>
                  <a:pt x="2239367" y="547986"/>
                  <a:pt x="2236584" y="548709"/>
                </a:cubicBezTo>
                <a:cubicBezTo>
                  <a:pt x="2221944" y="552482"/>
                  <a:pt x="2193314" y="549681"/>
                  <a:pt x="2191408" y="553291"/>
                </a:cubicBezTo>
                <a:cubicBezTo>
                  <a:pt x="2189666" y="556612"/>
                  <a:pt x="2201593" y="573112"/>
                  <a:pt x="2214309" y="586599"/>
                </a:cubicBezTo>
                <a:cubicBezTo>
                  <a:pt x="2227960" y="601076"/>
                  <a:pt x="2253798" y="603204"/>
                  <a:pt x="2250226" y="604956"/>
                </a:cubicBezTo>
                <a:cubicBezTo>
                  <a:pt x="2243775" y="608095"/>
                  <a:pt x="2223407" y="599556"/>
                  <a:pt x="2211682" y="588668"/>
                </a:cubicBezTo>
                <a:cubicBezTo>
                  <a:pt x="2198879" y="576779"/>
                  <a:pt x="2186036" y="554802"/>
                  <a:pt x="2182272" y="554187"/>
                </a:cubicBezTo>
                <a:cubicBezTo>
                  <a:pt x="2159630" y="550480"/>
                  <a:pt x="2135671" y="548556"/>
                  <a:pt x="2124965" y="546043"/>
                </a:cubicBezTo>
                <a:cubicBezTo>
                  <a:pt x="2114261" y="543521"/>
                  <a:pt x="2090012" y="533490"/>
                  <a:pt x="2088674" y="535386"/>
                </a:cubicBezTo>
                <a:cubicBezTo>
                  <a:pt x="2087538" y="536984"/>
                  <a:pt x="2105165" y="563496"/>
                  <a:pt x="2106945" y="573276"/>
                </a:cubicBezTo>
                <a:cubicBezTo>
                  <a:pt x="2108659" y="582701"/>
                  <a:pt x="2107860" y="589651"/>
                  <a:pt x="2104567" y="605986"/>
                </a:cubicBezTo>
                <a:cubicBezTo>
                  <a:pt x="2101642" y="620522"/>
                  <a:pt x="2107822" y="633817"/>
                  <a:pt x="2107822" y="633817"/>
                </a:cubicBezTo>
                <a:cubicBezTo>
                  <a:pt x="2107822" y="633817"/>
                  <a:pt x="2099456" y="620657"/>
                  <a:pt x="2099938" y="612061"/>
                </a:cubicBezTo>
                <a:cubicBezTo>
                  <a:pt x="2100621" y="599729"/>
                  <a:pt x="2105184" y="582460"/>
                  <a:pt x="2102565" y="573276"/>
                </a:cubicBezTo>
                <a:cubicBezTo>
                  <a:pt x="2099215" y="561551"/>
                  <a:pt x="2091919" y="552752"/>
                  <a:pt x="2084669" y="543674"/>
                </a:cubicBezTo>
                <a:cubicBezTo>
                  <a:pt x="2081185" y="539313"/>
                  <a:pt x="2068064" y="526106"/>
                  <a:pt x="2059765" y="522949"/>
                </a:cubicBezTo>
                <a:cubicBezTo>
                  <a:pt x="2046982" y="518087"/>
                  <a:pt x="2043862" y="516567"/>
                  <a:pt x="2019594" y="522207"/>
                </a:cubicBezTo>
                <a:cubicBezTo>
                  <a:pt x="2004635" y="525692"/>
                  <a:pt x="1945635" y="555851"/>
                  <a:pt x="1932504" y="565286"/>
                </a:cubicBezTo>
                <a:cubicBezTo>
                  <a:pt x="1917438" y="576106"/>
                  <a:pt x="1892602" y="607969"/>
                  <a:pt x="1874322" y="614274"/>
                </a:cubicBezTo>
                <a:cubicBezTo>
                  <a:pt x="1862173" y="618472"/>
                  <a:pt x="1849408" y="620262"/>
                  <a:pt x="1847040" y="628041"/>
                </a:cubicBezTo>
                <a:cubicBezTo>
                  <a:pt x="1844662" y="635828"/>
                  <a:pt x="1879048" y="641585"/>
                  <a:pt x="1889203" y="642403"/>
                </a:cubicBezTo>
                <a:cubicBezTo>
                  <a:pt x="1899370" y="643221"/>
                  <a:pt x="1965629" y="646022"/>
                  <a:pt x="1983187" y="644916"/>
                </a:cubicBezTo>
                <a:cubicBezTo>
                  <a:pt x="2000737" y="643819"/>
                  <a:pt x="2065244" y="643847"/>
                  <a:pt x="2119585" y="638996"/>
                </a:cubicBezTo>
                <a:cubicBezTo>
                  <a:pt x="2127180" y="638322"/>
                  <a:pt x="2150486" y="616546"/>
                  <a:pt x="2173637" y="608951"/>
                </a:cubicBezTo>
                <a:cubicBezTo>
                  <a:pt x="2186643" y="604677"/>
                  <a:pt x="2199543" y="613090"/>
                  <a:pt x="2199543" y="613090"/>
                </a:cubicBezTo>
                <a:cubicBezTo>
                  <a:pt x="2199543" y="613090"/>
                  <a:pt x="2187220" y="610983"/>
                  <a:pt x="2174514" y="615170"/>
                </a:cubicBezTo>
                <a:cubicBezTo>
                  <a:pt x="2169074" y="616960"/>
                  <a:pt x="2156935" y="624151"/>
                  <a:pt x="2153990" y="625971"/>
                </a:cubicBezTo>
                <a:cubicBezTo>
                  <a:pt x="2144200" y="632046"/>
                  <a:pt x="2125842" y="648766"/>
                  <a:pt x="2125842" y="648766"/>
                </a:cubicBezTo>
                <a:cubicBezTo>
                  <a:pt x="2125842" y="648766"/>
                  <a:pt x="2121154" y="647631"/>
                  <a:pt x="2114580" y="648468"/>
                </a:cubicBezTo>
                <a:cubicBezTo>
                  <a:pt x="2103845" y="649844"/>
                  <a:pt x="2087057" y="653598"/>
                  <a:pt x="2069402" y="654542"/>
                </a:cubicBezTo>
                <a:cubicBezTo>
                  <a:pt x="2041130" y="656034"/>
                  <a:pt x="2001054" y="653917"/>
                  <a:pt x="1999205" y="658239"/>
                </a:cubicBezTo>
                <a:cubicBezTo>
                  <a:pt x="1998541" y="659789"/>
                  <a:pt x="2005068" y="672236"/>
                  <a:pt x="2013722" y="685771"/>
                </a:cubicBezTo>
                <a:cubicBezTo>
                  <a:pt x="2018613" y="693424"/>
                  <a:pt x="2024168" y="701423"/>
                  <a:pt x="2029606" y="708123"/>
                </a:cubicBezTo>
                <a:cubicBezTo>
                  <a:pt x="2037096" y="717316"/>
                  <a:pt x="2044652" y="723593"/>
                  <a:pt x="2046250" y="723805"/>
                </a:cubicBezTo>
                <a:cubicBezTo>
                  <a:pt x="2069325" y="726923"/>
                  <a:pt x="2079934" y="729668"/>
                  <a:pt x="2093304" y="732689"/>
                </a:cubicBezTo>
                <a:cubicBezTo>
                  <a:pt x="2103827" y="730101"/>
                  <a:pt x="2134853" y="728098"/>
                  <a:pt x="2134853" y="728098"/>
                </a:cubicBezTo>
                <a:lnTo>
                  <a:pt x="2145113" y="727512"/>
                </a:lnTo>
                <a:lnTo>
                  <a:pt x="2144990" y="729138"/>
                </a:lnTo>
                <a:cubicBezTo>
                  <a:pt x="2144980" y="729138"/>
                  <a:pt x="2140012" y="729148"/>
                  <a:pt x="2140735" y="732103"/>
                </a:cubicBezTo>
                <a:cubicBezTo>
                  <a:pt x="2141350" y="734616"/>
                  <a:pt x="2148763" y="739823"/>
                  <a:pt x="2156743" y="744386"/>
                </a:cubicBezTo>
                <a:cubicBezTo>
                  <a:pt x="2164734" y="748939"/>
                  <a:pt x="2173386" y="751048"/>
                  <a:pt x="2173386" y="751048"/>
                </a:cubicBezTo>
                <a:lnTo>
                  <a:pt x="2185402" y="763629"/>
                </a:lnTo>
                <a:lnTo>
                  <a:pt x="2184149" y="764957"/>
                </a:lnTo>
                <a:lnTo>
                  <a:pt x="2172010" y="753705"/>
                </a:lnTo>
                <a:cubicBezTo>
                  <a:pt x="2172010" y="753705"/>
                  <a:pt x="2161247" y="750662"/>
                  <a:pt x="2155867" y="747495"/>
                </a:cubicBezTo>
                <a:cubicBezTo>
                  <a:pt x="2147011" y="742268"/>
                  <a:pt x="2135719" y="735058"/>
                  <a:pt x="2135728" y="735058"/>
                </a:cubicBezTo>
                <a:cubicBezTo>
                  <a:pt x="2135728" y="735058"/>
                  <a:pt x="2125929" y="733999"/>
                  <a:pt x="2115831" y="734914"/>
                </a:cubicBezTo>
                <a:cubicBezTo>
                  <a:pt x="2105318" y="735857"/>
                  <a:pt x="2094401" y="738909"/>
                  <a:pt x="2093931" y="739795"/>
                </a:cubicBezTo>
                <a:cubicBezTo>
                  <a:pt x="2093170" y="741228"/>
                  <a:pt x="2130097" y="787013"/>
                  <a:pt x="2130097" y="787013"/>
                </a:cubicBezTo>
                <a:lnTo>
                  <a:pt x="2128095" y="788495"/>
                </a:lnTo>
                <a:cubicBezTo>
                  <a:pt x="2128095" y="788495"/>
                  <a:pt x="2092919" y="743126"/>
                  <a:pt x="2090676" y="740679"/>
                </a:cubicBezTo>
                <a:cubicBezTo>
                  <a:pt x="2088799" y="738639"/>
                  <a:pt x="2051526" y="730139"/>
                  <a:pt x="2050130" y="731651"/>
                </a:cubicBezTo>
                <a:cubicBezTo>
                  <a:pt x="2048706" y="733209"/>
                  <a:pt x="2062394" y="758893"/>
                  <a:pt x="2062394" y="758893"/>
                </a:cubicBezTo>
                <a:lnTo>
                  <a:pt x="2069653" y="799450"/>
                </a:lnTo>
                <a:lnTo>
                  <a:pt x="2103441" y="854955"/>
                </a:lnTo>
                <a:lnTo>
                  <a:pt x="2152613" y="936213"/>
                </a:lnTo>
                <a:lnTo>
                  <a:pt x="2101564" y="856582"/>
                </a:lnTo>
                <a:cubicBezTo>
                  <a:pt x="2101564" y="856582"/>
                  <a:pt x="2069537" y="808123"/>
                  <a:pt x="2066649" y="800480"/>
                </a:cubicBezTo>
                <a:cubicBezTo>
                  <a:pt x="2064589" y="795031"/>
                  <a:pt x="2065079" y="776827"/>
                  <a:pt x="2059391" y="759480"/>
                </a:cubicBezTo>
                <a:cubicBezTo>
                  <a:pt x="2053711" y="742133"/>
                  <a:pt x="2043872" y="731063"/>
                  <a:pt x="2043872" y="731063"/>
                </a:cubicBezTo>
                <a:cubicBezTo>
                  <a:pt x="2043872" y="731063"/>
                  <a:pt x="2020355" y="698459"/>
                  <a:pt x="2011720" y="696870"/>
                </a:cubicBezTo>
                <a:cubicBezTo>
                  <a:pt x="2010382" y="696629"/>
                  <a:pt x="2009256" y="720706"/>
                  <a:pt x="2008842" y="730322"/>
                </a:cubicBezTo>
                <a:cubicBezTo>
                  <a:pt x="2008408" y="740294"/>
                  <a:pt x="2014339" y="789235"/>
                  <a:pt x="2014348" y="789235"/>
                </a:cubicBezTo>
                <a:lnTo>
                  <a:pt x="2011720" y="791604"/>
                </a:lnTo>
                <a:lnTo>
                  <a:pt x="2005337" y="735058"/>
                </a:lnTo>
                <a:cubicBezTo>
                  <a:pt x="2005328" y="735058"/>
                  <a:pt x="2003221" y="741374"/>
                  <a:pt x="1994576" y="752674"/>
                </a:cubicBezTo>
                <a:cubicBezTo>
                  <a:pt x="1985931" y="763966"/>
                  <a:pt x="1970672" y="780207"/>
                  <a:pt x="1970672" y="780207"/>
                </a:cubicBezTo>
                <a:lnTo>
                  <a:pt x="1970422" y="777396"/>
                </a:lnTo>
                <a:cubicBezTo>
                  <a:pt x="1970422" y="777396"/>
                  <a:pt x="1983466" y="762647"/>
                  <a:pt x="1992198" y="750451"/>
                </a:cubicBezTo>
                <a:cubicBezTo>
                  <a:pt x="2000928" y="738263"/>
                  <a:pt x="2005089" y="727512"/>
                  <a:pt x="2005089" y="727512"/>
                </a:cubicBezTo>
                <a:cubicBezTo>
                  <a:pt x="2005089" y="727512"/>
                  <a:pt x="2009621" y="701057"/>
                  <a:pt x="2007715" y="693616"/>
                </a:cubicBezTo>
                <a:cubicBezTo>
                  <a:pt x="2006002" y="686975"/>
                  <a:pt x="1985132" y="665612"/>
                  <a:pt x="1975428" y="660463"/>
                </a:cubicBezTo>
                <a:cubicBezTo>
                  <a:pt x="1969374" y="657248"/>
                  <a:pt x="1917987" y="656612"/>
                  <a:pt x="1917987" y="656612"/>
                </a:cubicBezTo>
                <a:cubicBezTo>
                  <a:pt x="1917987" y="656612"/>
                  <a:pt x="1888886" y="655361"/>
                  <a:pt x="1874071" y="650537"/>
                </a:cubicBezTo>
                <a:cubicBezTo>
                  <a:pt x="1848061" y="642076"/>
                  <a:pt x="1821781" y="636415"/>
                  <a:pt x="1804115" y="633075"/>
                </a:cubicBezTo>
                <a:cubicBezTo>
                  <a:pt x="1791004" y="630592"/>
                  <a:pt x="1782591" y="629379"/>
                  <a:pt x="1782591" y="629379"/>
                </a:cubicBezTo>
                <a:cubicBezTo>
                  <a:pt x="1782591" y="629379"/>
                  <a:pt x="1785440" y="639996"/>
                  <a:pt x="1798860" y="662676"/>
                </a:cubicBezTo>
                <a:cubicBezTo>
                  <a:pt x="1812280" y="685356"/>
                  <a:pt x="1824533" y="704234"/>
                  <a:pt x="1837905" y="720550"/>
                </a:cubicBezTo>
                <a:cubicBezTo>
                  <a:pt x="1851276" y="736878"/>
                  <a:pt x="1862933" y="748265"/>
                  <a:pt x="1870568" y="761406"/>
                </a:cubicBezTo>
                <a:cubicBezTo>
                  <a:pt x="1878769" y="775528"/>
                  <a:pt x="1889340" y="808182"/>
                  <a:pt x="1889329" y="808182"/>
                </a:cubicBezTo>
                <a:lnTo>
                  <a:pt x="1888463" y="808768"/>
                </a:lnTo>
                <a:cubicBezTo>
                  <a:pt x="1888463" y="808768"/>
                  <a:pt x="1876440" y="781496"/>
                  <a:pt x="1868440" y="767470"/>
                </a:cubicBezTo>
                <a:cubicBezTo>
                  <a:pt x="1860412" y="753426"/>
                  <a:pt x="1847531" y="738167"/>
                  <a:pt x="1847541" y="738167"/>
                </a:cubicBezTo>
                <a:lnTo>
                  <a:pt x="1854798" y="754156"/>
                </a:lnTo>
                <a:lnTo>
                  <a:pt x="1850420" y="758151"/>
                </a:lnTo>
                <a:cubicBezTo>
                  <a:pt x="1850420" y="758151"/>
                  <a:pt x="1846713" y="745041"/>
                  <a:pt x="1838531" y="731361"/>
                </a:cubicBezTo>
                <a:cubicBezTo>
                  <a:pt x="1830406" y="717770"/>
                  <a:pt x="1815128" y="707671"/>
                  <a:pt x="1810748" y="697909"/>
                </a:cubicBezTo>
                <a:cubicBezTo>
                  <a:pt x="1802460" y="679427"/>
                  <a:pt x="1762991" y="639987"/>
                  <a:pt x="1744432" y="621380"/>
                </a:cubicBezTo>
                <a:cubicBezTo>
                  <a:pt x="1718180" y="595069"/>
                  <a:pt x="1672936" y="592904"/>
                  <a:pt x="1654453" y="598738"/>
                </a:cubicBezTo>
                <a:cubicBezTo>
                  <a:pt x="1635971" y="604562"/>
                  <a:pt x="1598205" y="644540"/>
                  <a:pt x="1578250" y="651135"/>
                </a:cubicBezTo>
                <a:cubicBezTo>
                  <a:pt x="1560864" y="656882"/>
                  <a:pt x="1488281" y="673574"/>
                  <a:pt x="1473263" y="677039"/>
                </a:cubicBezTo>
                <a:cubicBezTo>
                  <a:pt x="1436548" y="753426"/>
                  <a:pt x="1395992" y="837792"/>
                  <a:pt x="1361020" y="872274"/>
                </a:cubicBezTo>
                <a:cubicBezTo>
                  <a:pt x="1341824" y="891190"/>
                  <a:pt x="1271185" y="944771"/>
                  <a:pt x="1205098" y="993788"/>
                </a:cubicBezTo>
                <a:cubicBezTo>
                  <a:pt x="1167710" y="1021522"/>
                  <a:pt x="1154897" y="1030715"/>
                  <a:pt x="1132641" y="1046927"/>
                </a:cubicBezTo>
                <a:cubicBezTo>
                  <a:pt x="1138127" y="1047504"/>
                  <a:pt x="1140179" y="1047927"/>
                  <a:pt x="1145155" y="1048111"/>
                </a:cubicBezTo>
                <a:cubicBezTo>
                  <a:pt x="1158391" y="1048592"/>
                  <a:pt x="1160173" y="1043672"/>
                  <a:pt x="1160173" y="1043672"/>
                </a:cubicBezTo>
                <a:cubicBezTo>
                  <a:pt x="1160173" y="1043672"/>
                  <a:pt x="1167353" y="1032902"/>
                  <a:pt x="1171561" y="1026798"/>
                </a:cubicBezTo>
                <a:cubicBezTo>
                  <a:pt x="1175768" y="1020685"/>
                  <a:pt x="1185577" y="1016728"/>
                  <a:pt x="1192711" y="1009922"/>
                </a:cubicBezTo>
                <a:cubicBezTo>
                  <a:pt x="1199833" y="1003126"/>
                  <a:pt x="1205098" y="993788"/>
                  <a:pt x="1205098" y="993788"/>
                </a:cubicBezTo>
                <a:lnTo>
                  <a:pt x="1204349" y="1005629"/>
                </a:lnTo>
                <a:cubicBezTo>
                  <a:pt x="1204349" y="1005629"/>
                  <a:pt x="1216738" y="994540"/>
                  <a:pt x="1221492" y="988755"/>
                </a:cubicBezTo>
                <a:cubicBezTo>
                  <a:pt x="1226248" y="982978"/>
                  <a:pt x="1233796" y="984604"/>
                  <a:pt x="1239889" y="984760"/>
                </a:cubicBezTo>
                <a:cubicBezTo>
                  <a:pt x="1245973" y="984923"/>
                  <a:pt x="1257505" y="981552"/>
                  <a:pt x="1265660" y="979436"/>
                </a:cubicBezTo>
                <a:cubicBezTo>
                  <a:pt x="1273813" y="977318"/>
                  <a:pt x="1297658" y="979262"/>
                  <a:pt x="1303328" y="980620"/>
                </a:cubicBezTo>
                <a:cubicBezTo>
                  <a:pt x="1308998" y="981968"/>
                  <a:pt x="1338359" y="979656"/>
                  <a:pt x="1341621" y="978838"/>
                </a:cubicBezTo>
                <a:cubicBezTo>
                  <a:pt x="1344886" y="978030"/>
                  <a:pt x="1353001" y="970695"/>
                  <a:pt x="1353010" y="970704"/>
                </a:cubicBezTo>
                <a:lnTo>
                  <a:pt x="1354136" y="972475"/>
                </a:lnTo>
                <a:cubicBezTo>
                  <a:pt x="1354136" y="972475"/>
                  <a:pt x="1347089" y="979358"/>
                  <a:pt x="1342748" y="981207"/>
                </a:cubicBezTo>
                <a:cubicBezTo>
                  <a:pt x="1338406" y="983055"/>
                  <a:pt x="1312935" y="986358"/>
                  <a:pt x="1300699" y="982103"/>
                </a:cubicBezTo>
                <a:cubicBezTo>
                  <a:pt x="1288465" y="977838"/>
                  <a:pt x="1271570" y="982256"/>
                  <a:pt x="1262405" y="985500"/>
                </a:cubicBezTo>
                <a:cubicBezTo>
                  <a:pt x="1253251" y="988744"/>
                  <a:pt x="1230234" y="992923"/>
                  <a:pt x="1219991" y="1000305"/>
                </a:cubicBezTo>
                <a:cubicBezTo>
                  <a:pt x="1209748" y="1007690"/>
                  <a:pt x="1205455" y="1014340"/>
                  <a:pt x="1190333" y="1020733"/>
                </a:cubicBezTo>
                <a:cubicBezTo>
                  <a:pt x="1175209" y="1027115"/>
                  <a:pt x="1170435" y="1043672"/>
                  <a:pt x="1170435" y="1043672"/>
                </a:cubicBezTo>
                <a:cubicBezTo>
                  <a:pt x="1170435" y="1043672"/>
                  <a:pt x="1179782" y="1050797"/>
                  <a:pt x="1201970" y="1058180"/>
                </a:cubicBezTo>
                <a:cubicBezTo>
                  <a:pt x="1224149" y="1065564"/>
                  <a:pt x="1245666" y="1058988"/>
                  <a:pt x="1275296" y="1054185"/>
                </a:cubicBezTo>
                <a:cubicBezTo>
                  <a:pt x="1304935" y="1049372"/>
                  <a:pt x="1302732" y="1044145"/>
                  <a:pt x="1319095" y="1026356"/>
                </a:cubicBezTo>
                <a:cubicBezTo>
                  <a:pt x="1335461" y="1008565"/>
                  <a:pt x="1381669" y="1009730"/>
                  <a:pt x="1397677" y="1002972"/>
                </a:cubicBezTo>
                <a:cubicBezTo>
                  <a:pt x="1413696" y="996204"/>
                  <a:pt x="1440910" y="969742"/>
                  <a:pt x="1451363" y="943462"/>
                </a:cubicBezTo>
                <a:cubicBezTo>
                  <a:pt x="1461809" y="917191"/>
                  <a:pt x="1469355" y="900027"/>
                  <a:pt x="1486905" y="883517"/>
                </a:cubicBezTo>
                <a:cubicBezTo>
                  <a:pt x="1504443" y="867018"/>
                  <a:pt x="1533255" y="865622"/>
                  <a:pt x="1546713" y="855399"/>
                </a:cubicBezTo>
                <a:cubicBezTo>
                  <a:pt x="1560171" y="845166"/>
                  <a:pt x="1562356" y="834673"/>
                  <a:pt x="1562356" y="834673"/>
                </a:cubicBezTo>
                <a:lnTo>
                  <a:pt x="1567112" y="815583"/>
                </a:lnTo>
                <a:lnTo>
                  <a:pt x="1565235" y="810250"/>
                </a:lnTo>
                <a:lnTo>
                  <a:pt x="1571367" y="790863"/>
                </a:lnTo>
                <a:lnTo>
                  <a:pt x="1573495" y="792346"/>
                </a:lnTo>
                <a:lnTo>
                  <a:pt x="1568613" y="809808"/>
                </a:lnTo>
                <a:lnTo>
                  <a:pt x="1570866" y="813803"/>
                </a:lnTo>
                <a:lnTo>
                  <a:pt x="1566112" y="833344"/>
                </a:lnTo>
                <a:cubicBezTo>
                  <a:pt x="1566112" y="833344"/>
                  <a:pt x="1585151" y="813080"/>
                  <a:pt x="1589262" y="797081"/>
                </a:cubicBezTo>
                <a:cubicBezTo>
                  <a:pt x="1593363" y="781072"/>
                  <a:pt x="1595645" y="760664"/>
                  <a:pt x="1595645" y="760664"/>
                </a:cubicBezTo>
                <a:lnTo>
                  <a:pt x="1603904" y="756073"/>
                </a:lnTo>
                <a:cubicBezTo>
                  <a:pt x="1603904" y="756073"/>
                  <a:pt x="1602441" y="752395"/>
                  <a:pt x="1595269" y="743048"/>
                </a:cubicBezTo>
                <a:cubicBezTo>
                  <a:pt x="1588099" y="733710"/>
                  <a:pt x="1599774" y="713004"/>
                  <a:pt x="1599774" y="713004"/>
                </a:cubicBezTo>
                <a:lnTo>
                  <a:pt x="1597146" y="700865"/>
                </a:lnTo>
                <a:lnTo>
                  <a:pt x="1601151" y="699383"/>
                </a:lnTo>
                <a:lnTo>
                  <a:pt x="1603529" y="713004"/>
                </a:lnTo>
                <a:lnTo>
                  <a:pt x="1597021" y="730023"/>
                </a:lnTo>
                <a:lnTo>
                  <a:pt x="1599399" y="737724"/>
                </a:lnTo>
                <a:lnTo>
                  <a:pt x="1607408" y="750894"/>
                </a:lnTo>
                <a:lnTo>
                  <a:pt x="1620924" y="736838"/>
                </a:lnTo>
                <a:lnTo>
                  <a:pt x="1624303" y="722621"/>
                </a:lnTo>
                <a:lnTo>
                  <a:pt x="1625180" y="698651"/>
                </a:lnTo>
                <a:lnTo>
                  <a:pt x="1629934" y="683249"/>
                </a:lnTo>
                <a:lnTo>
                  <a:pt x="1632312" y="683845"/>
                </a:lnTo>
                <a:lnTo>
                  <a:pt x="1628307" y="698939"/>
                </a:lnTo>
                <a:lnTo>
                  <a:pt x="1627681" y="723073"/>
                </a:lnTo>
                <a:lnTo>
                  <a:pt x="1623551" y="736984"/>
                </a:lnTo>
                <a:lnTo>
                  <a:pt x="1634931" y="730322"/>
                </a:lnTo>
                <a:lnTo>
                  <a:pt x="1671598" y="705158"/>
                </a:lnTo>
                <a:cubicBezTo>
                  <a:pt x="1671598" y="705158"/>
                  <a:pt x="1679771" y="687041"/>
                  <a:pt x="1681234" y="681034"/>
                </a:cubicBezTo>
                <a:cubicBezTo>
                  <a:pt x="1682697" y="675027"/>
                  <a:pt x="1682234" y="657643"/>
                  <a:pt x="1682234" y="657643"/>
                </a:cubicBezTo>
                <a:lnTo>
                  <a:pt x="1686364" y="658239"/>
                </a:lnTo>
                <a:cubicBezTo>
                  <a:pt x="1686364" y="658239"/>
                  <a:pt x="1687328" y="678021"/>
                  <a:pt x="1683361" y="686810"/>
                </a:cubicBezTo>
                <a:cubicBezTo>
                  <a:pt x="1679395" y="695589"/>
                  <a:pt x="1675227" y="706487"/>
                  <a:pt x="1675227" y="706496"/>
                </a:cubicBezTo>
                <a:lnTo>
                  <a:pt x="1695876" y="703232"/>
                </a:lnTo>
                <a:lnTo>
                  <a:pt x="1726161" y="699979"/>
                </a:lnTo>
                <a:lnTo>
                  <a:pt x="1724659" y="704416"/>
                </a:lnTo>
                <a:lnTo>
                  <a:pt x="1672849" y="711078"/>
                </a:lnTo>
                <a:cubicBezTo>
                  <a:pt x="1672849" y="711078"/>
                  <a:pt x="1606639" y="759510"/>
                  <a:pt x="1600150" y="768510"/>
                </a:cubicBezTo>
                <a:cubicBezTo>
                  <a:pt x="1593661" y="777510"/>
                  <a:pt x="1602287" y="790748"/>
                  <a:pt x="1599148" y="799738"/>
                </a:cubicBezTo>
                <a:cubicBezTo>
                  <a:pt x="1596011" y="808740"/>
                  <a:pt x="1590640" y="820907"/>
                  <a:pt x="1590640" y="820907"/>
                </a:cubicBezTo>
                <a:cubicBezTo>
                  <a:pt x="1590640" y="820907"/>
                  <a:pt x="1557900" y="858104"/>
                  <a:pt x="1544085" y="870638"/>
                </a:cubicBezTo>
                <a:cubicBezTo>
                  <a:pt x="1530272" y="883181"/>
                  <a:pt x="1503819" y="886935"/>
                  <a:pt x="1492286" y="894329"/>
                </a:cubicBezTo>
                <a:cubicBezTo>
                  <a:pt x="1480733" y="901712"/>
                  <a:pt x="1453616" y="982689"/>
                  <a:pt x="1453616" y="982689"/>
                </a:cubicBezTo>
                <a:lnTo>
                  <a:pt x="1432466" y="995270"/>
                </a:lnTo>
                <a:cubicBezTo>
                  <a:pt x="1432466" y="995270"/>
                  <a:pt x="1440207" y="997003"/>
                  <a:pt x="1457620" y="1002818"/>
                </a:cubicBezTo>
                <a:cubicBezTo>
                  <a:pt x="1475026" y="1008643"/>
                  <a:pt x="1492661" y="1006525"/>
                  <a:pt x="1492661" y="1006525"/>
                </a:cubicBezTo>
                <a:cubicBezTo>
                  <a:pt x="1492661" y="1006525"/>
                  <a:pt x="1519038" y="985549"/>
                  <a:pt x="1524814" y="983729"/>
                </a:cubicBezTo>
                <a:cubicBezTo>
                  <a:pt x="1530599" y="981909"/>
                  <a:pt x="1561355" y="973361"/>
                  <a:pt x="1561355" y="973361"/>
                </a:cubicBezTo>
                <a:cubicBezTo>
                  <a:pt x="1561355" y="973361"/>
                  <a:pt x="1587973" y="957555"/>
                  <a:pt x="1593392" y="953386"/>
                </a:cubicBezTo>
                <a:cubicBezTo>
                  <a:pt x="1598803" y="949208"/>
                  <a:pt x="1620386" y="929349"/>
                  <a:pt x="1626806" y="924228"/>
                </a:cubicBezTo>
                <a:cubicBezTo>
                  <a:pt x="1633217" y="919097"/>
                  <a:pt x="1685990" y="888696"/>
                  <a:pt x="1685990" y="888696"/>
                </a:cubicBezTo>
                <a:lnTo>
                  <a:pt x="1691371" y="893433"/>
                </a:lnTo>
                <a:cubicBezTo>
                  <a:pt x="1691371" y="893433"/>
                  <a:pt x="1626844" y="932795"/>
                  <a:pt x="1617795" y="940651"/>
                </a:cubicBezTo>
                <a:cubicBezTo>
                  <a:pt x="1608736" y="948516"/>
                  <a:pt x="1565736" y="979878"/>
                  <a:pt x="1565736" y="979878"/>
                </a:cubicBezTo>
                <a:lnTo>
                  <a:pt x="1521435" y="992315"/>
                </a:lnTo>
                <a:lnTo>
                  <a:pt x="1510672" y="1008738"/>
                </a:lnTo>
                <a:cubicBezTo>
                  <a:pt x="1510672" y="1008738"/>
                  <a:pt x="1621540" y="1043634"/>
                  <a:pt x="1644567" y="1051662"/>
                </a:cubicBezTo>
                <a:cubicBezTo>
                  <a:pt x="1667603" y="1059702"/>
                  <a:pt x="1719797" y="1084779"/>
                  <a:pt x="1738425" y="1089263"/>
                </a:cubicBezTo>
                <a:cubicBezTo>
                  <a:pt x="1757051" y="1093740"/>
                  <a:pt x="1773398" y="1084623"/>
                  <a:pt x="1779588" y="1082006"/>
                </a:cubicBezTo>
                <a:cubicBezTo>
                  <a:pt x="1785778" y="1079387"/>
                  <a:pt x="1817006" y="1065430"/>
                  <a:pt x="1817006" y="1065430"/>
                </a:cubicBezTo>
                <a:cubicBezTo>
                  <a:pt x="1817006" y="1065430"/>
                  <a:pt x="1866467" y="1046263"/>
                  <a:pt x="1874572" y="1041305"/>
                </a:cubicBezTo>
                <a:cubicBezTo>
                  <a:pt x="1878837" y="1038686"/>
                  <a:pt x="1889127" y="1033391"/>
                  <a:pt x="1897214" y="1027538"/>
                </a:cubicBezTo>
                <a:cubicBezTo>
                  <a:pt x="1905349" y="1021647"/>
                  <a:pt x="1911365" y="1015101"/>
                  <a:pt x="1911355" y="1015101"/>
                </a:cubicBezTo>
                <a:cubicBezTo>
                  <a:pt x="1911355" y="1015101"/>
                  <a:pt x="1916062" y="1006756"/>
                  <a:pt x="1918863" y="998967"/>
                </a:cubicBezTo>
                <a:cubicBezTo>
                  <a:pt x="1921665" y="991190"/>
                  <a:pt x="1928124" y="983431"/>
                  <a:pt x="1928124" y="983431"/>
                </a:cubicBezTo>
                <a:cubicBezTo>
                  <a:pt x="1928124" y="983431"/>
                  <a:pt x="1930627" y="965371"/>
                  <a:pt x="1931128" y="957969"/>
                </a:cubicBezTo>
                <a:cubicBezTo>
                  <a:pt x="1931638" y="950565"/>
                  <a:pt x="1938761" y="930734"/>
                  <a:pt x="1938761" y="930734"/>
                </a:cubicBezTo>
                <a:lnTo>
                  <a:pt x="1941890" y="931476"/>
                </a:lnTo>
                <a:cubicBezTo>
                  <a:pt x="1941890" y="931476"/>
                  <a:pt x="1937231" y="945627"/>
                  <a:pt x="1935007" y="955899"/>
                </a:cubicBezTo>
                <a:cubicBezTo>
                  <a:pt x="1933659" y="962146"/>
                  <a:pt x="1933130" y="979725"/>
                  <a:pt x="1933130" y="979734"/>
                </a:cubicBezTo>
                <a:cubicBezTo>
                  <a:pt x="1933130" y="979734"/>
                  <a:pt x="1944548" y="972186"/>
                  <a:pt x="1948772" y="968779"/>
                </a:cubicBezTo>
                <a:cubicBezTo>
                  <a:pt x="1952999" y="965361"/>
                  <a:pt x="1969296" y="956496"/>
                  <a:pt x="1969296" y="956496"/>
                </a:cubicBezTo>
                <a:lnTo>
                  <a:pt x="1974428" y="958565"/>
                </a:lnTo>
                <a:cubicBezTo>
                  <a:pt x="1974428" y="958565"/>
                  <a:pt x="1963703" y="963128"/>
                  <a:pt x="1953153" y="969808"/>
                </a:cubicBezTo>
                <a:cubicBezTo>
                  <a:pt x="1942361" y="976654"/>
                  <a:pt x="1931754" y="985750"/>
                  <a:pt x="1928374" y="989495"/>
                </a:cubicBezTo>
                <a:cubicBezTo>
                  <a:pt x="1921693" y="996908"/>
                  <a:pt x="1918613" y="1012733"/>
                  <a:pt x="1918613" y="1012733"/>
                </a:cubicBezTo>
                <a:cubicBezTo>
                  <a:pt x="1918613" y="1012733"/>
                  <a:pt x="1935979" y="1010038"/>
                  <a:pt x="1941014" y="1010222"/>
                </a:cubicBezTo>
                <a:cubicBezTo>
                  <a:pt x="1946049" y="1010404"/>
                  <a:pt x="1970173" y="1011704"/>
                  <a:pt x="1970173" y="1011704"/>
                </a:cubicBezTo>
                <a:lnTo>
                  <a:pt x="1999706" y="995868"/>
                </a:lnTo>
                <a:lnTo>
                  <a:pt x="2021722" y="995868"/>
                </a:lnTo>
                <a:cubicBezTo>
                  <a:pt x="2021731" y="995868"/>
                  <a:pt x="2045749" y="982748"/>
                  <a:pt x="2050630" y="980465"/>
                </a:cubicBezTo>
                <a:cubicBezTo>
                  <a:pt x="2055512" y="978184"/>
                  <a:pt x="2086047" y="969664"/>
                  <a:pt x="2086047" y="969664"/>
                </a:cubicBezTo>
                <a:lnTo>
                  <a:pt x="2086296" y="972331"/>
                </a:lnTo>
                <a:cubicBezTo>
                  <a:pt x="2086296" y="972331"/>
                  <a:pt x="2058370" y="981082"/>
                  <a:pt x="2050505" y="984316"/>
                </a:cubicBezTo>
                <a:cubicBezTo>
                  <a:pt x="2042650" y="987551"/>
                  <a:pt x="2022724" y="1000894"/>
                  <a:pt x="2022724" y="1000894"/>
                </a:cubicBezTo>
                <a:lnTo>
                  <a:pt x="1999831" y="999265"/>
                </a:lnTo>
                <a:cubicBezTo>
                  <a:pt x="1999831" y="999265"/>
                  <a:pt x="1988761" y="1007073"/>
                  <a:pt x="1984690" y="1009480"/>
                </a:cubicBezTo>
                <a:cubicBezTo>
                  <a:pt x="1980607" y="1011886"/>
                  <a:pt x="1968795" y="1016439"/>
                  <a:pt x="1968795" y="1016439"/>
                </a:cubicBezTo>
                <a:cubicBezTo>
                  <a:pt x="1968795" y="1016439"/>
                  <a:pt x="1941706" y="1015054"/>
                  <a:pt x="1936634" y="1015101"/>
                </a:cubicBezTo>
                <a:cubicBezTo>
                  <a:pt x="1931561" y="1015160"/>
                  <a:pt x="1914233" y="1019395"/>
                  <a:pt x="1914233" y="1019395"/>
                </a:cubicBezTo>
                <a:cubicBezTo>
                  <a:pt x="1914233" y="1019395"/>
                  <a:pt x="1904867" y="1027115"/>
                  <a:pt x="1901344" y="1029465"/>
                </a:cubicBezTo>
                <a:cubicBezTo>
                  <a:pt x="1897820" y="1031812"/>
                  <a:pt x="1884449" y="1040862"/>
                  <a:pt x="1884459" y="1040862"/>
                </a:cubicBezTo>
                <a:cubicBezTo>
                  <a:pt x="1884449" y="1040862"/>
                  <a:pt x="1891062" y="1043308"/>
                  <a:pt x="1894084" y="1044414"/>
                </a:cubicBezTo>
                <a:cubicBezTo>
                  <a:pt x="1897117" y="1045511"/>
                  <a:pt x="1903971" y="1050778"/>
                  <a:pt x="1903971" y="1050778"/>
                </a:cubicBezTo>
                <a:cubicBezTo>
                  <a:pt x="1903971" y="1050778"/>
                  <a:pt x="1905753" y="1050488"/>
                  <a:pt x="1908101" y="1047813"/>
                </a:cubicBezTo>
                <a:cubicBezTo>
                  <a:pt x="1910450" y="1045145"/>
                  <a:pt x="1915984" y="1041748"/>
                  <a:pt x="1915984" y="1041748"/>
                </a:cubicBezTo>
                <a:lnTo>
                  <a:pt x="1917736" y="1043374"/>
                </a:lnTo>
                <a:lnTo>
                  <a:pt x="1907100" y="1052558"/>
                </a:lnTo>
                <a:cubicBezTo>
                  <a:pt x="1907100" y="1052558"/>
                  <a:pt x="1914714" y="1051383"/>
                  <a:pt x="1918488" y="1050634"/>
                </a:cubicBezTo>
                <a:cubicBezTo>
                  <a:pt x="1922270" y="1049873"/>
                  <a:pt x="1927123" y="1050922"/>
                  <a:pt x="1927123" y="1050922"/>
                </a:cubicBezTo>
                <a:lnTo>
                  <a:pt x="1941014" y="1044857"/>
                </a:lnTo>
                <a:lnTo>
                  <a:pt x="1942140" y="1047081"/>
                </a:lnTo>
                <a:lnTo>
                  <a:pt x="1930502" y="1053291"/>
                </a:lnTo>
                <a:cubicBezTo>
                  <a:pt x="1930502" y="1053291"/>
                  <a:pt x="1938030" y="1058806"/>
                  <a:pt x="1939513" y="1058922"/>
                </a:cubicBezTo>
                <a:cubicBezTo>
                  <a:pt x="1940995" y="1059037"/>
                  <a:pt x="1948146" y="1056697"/>
                  <a:pt x="1948146" y="1056697"/>
                </a:cubicBezTo>
                <a:lnTo>
                  <a:pt x="1949023" y="1059508"/>
                </a:lnTo>
                <a:cubicBezTo>
                  <a:pt x="1949023" y="1059508"/>
                  <a:pt x="1941890" y="1061818"/>
                  <a:pt x="1938385" y="1061135"/>
                </a:cubicBezTo>
                <a:cubicBezTo>
                  <a:pt x="1934882" y="1060452"/>
                  <a:pt x="1928374" y="1054031"/>
                  <a:pt x="1928374" y="1054031"/>
                </a:cubicBezTo>
                <a:cubicBezTo>
                  <a:pt x="1928374" y="1054031"/>
                  <a:pt x="1920828" y="1054069"/>
                  <a:pt x="1916736" y="1053742"/>
                </a:cubicBezTo>
                <a:cubicBezTo>
                  <a:pt x="1912644" y="1053395"/>
                  <a:pt x="1907600" y="1056544"/>
                  <a:pt x="1907600" y="1056553"/>
                </a:cubicBezTo>
                <a:lnTo>
                  <a:pt x="1912856" y="1086155"/>
                </a:lnTo>
                <a:lnTo>
                  <a:pt x="1910729" y="1084970"/>
                </a:lnTo>
                <a:cubicBezTo>
                  <a:pt x="1910729" y="1084970"/>
                  <a:pt x="1907042" y="1061771"/>
                  <a:pt x="1904597" y="1055657"/>
                </a:cubicBezTo>
                <a:cubicBezTo>
                  <a:pt x="1902162" y="1049556"/>
                  <a:pt x="1885411" y="1043625"/>
                  <a:pt x="1878326" y="1043818"/>
                </a:cubicBezTo>
                <a:cubicBezTo>
                  <a:pt x="1871511" y="1044010"/>
                  <a:pt x="1817882" y="1076085"/>
                  <a:pt x="1817882" y="1076085"/>
                </a:cubicBezTo>
                <a:cubicBezTo>
                  <a:pt x="1817882" y="1076085"/>
                  <a:pt x="1792978" y="1087512"/>
                  <a:pt x="1778461" y="1091036"/>
                </a:cubicBezTo>
                <a:cubicBezTo>
                  <a:pt x="1762895" y="1094828"/>
                  <a:pt x="1735045" y="1095329"/>
                  <a:pt x="1735045" y="1095329"/>
                </a:cubicBezTo>
                <a:cubicBezTo>
                  <a:pt x="1735045" y="1095329"/>
                  <a:pt x="1744489" y="1107102"/>
                  <a:pt x="1752191" y="1114129"/>
                </a:cubicBezTo>
                <a:cubicBezTo>
                  <a:pt x="1759882" y="1121156"/>
                  <a:pt x="1774033" y="1128252"/>
                  <a:pt x="1781965" y="1135587"/>
                </a:cubicBezTo>
                <a:cubicBezTo>
                  <a:pt x="1789735" y="1142778"/>
                  <a:pt x="1799342" y="1164938"/>
                  <a:pt x="1818256" y="1185769"/>
                </a:cubicBezTo>
                <a:cubicBezTo>
                  <a:pt x="1818892" y="1184393"/>
                  <a:pt x="1819374" y="1182304"/>
                  <a:pt x="1820010" y="1181177"/>
                </a:cubicBezTo>
                <a:cubicBezTo>
                  <a:pt x="1823100" y="1175758"/>
                  <a:pt x="1833399" y="1168451"/>
                  <a:pt x="1833399" y="1168451"/>
                </a:cubicBezTo>
                <a:cubicBezTo>
                  <a:pt x="1833399" y="1168451"/>
                  <a:pt x="1823580" y="1181611"/>
                  <a:pt x="1822386" y="1185471"/>
                </a:cubicBezTo>
                <a:cubicBezTo>
                  <a:pt x="1822156" y="1186231"/>
                  <a:pt x="1821520" y="1187868"/>
                  <a:pt x="1821261" y="1188878"/>
                </a:cubicBezTo>
                <a:cubicBezTo>
                  <a:pt x="1842410" y="1210654"/>
                  <a:pt x="1902335" y="1253953"/>
                  <a:pt x="1902970" y="1253703"/>
                </a:cubicBezTo>
                <a:cubicBezTo>
                  <a:pt x="1903625" y="1253452"/>
                  <a:pt x="1920702" y="1253452"/>
                  <a:pt x="1926246" y="1253414"/>
                </a:cubicBezTo>
                <a:cubicBezTo>
                  <a:pt x="1931792" y="1253367"/>
                  <a:pt x="1935132" y="1250305"/>
                  <a:pt x="1935132" y="1250305"/>
                </a:cubicBezTo>
                <a:lnTo>
                  <a:pt x="1955781" y="1236982"/>
                </a:lnTo>
                <a:lnTo>
                  <a:pt x="1975178" y="1210778"/>
                </a:lnTo>
                <a:lnTo>
                  <a:pt x="1977055" y="1216853"/>
                </a:lnTo>
                <a:lnTo>
                  <a:pt x="1955656" y="1241131"/>
                </a:lnTo>
                <a:lnTo>
                  <a:pt x="1939137" y="1252818"/>
                </a:lnTo>
                <a:cubicBezTo>
                  <a:pt x="1939137" y="1252818"/>
                  <a:pt x="1950583" y="1261751"/>
                  <a:pt x="1956032" y="1264369"/>
                </a:cubicBezTo>
                <a:cubicBezTo>
                  <a:pt x="1961479" y="1266978"/>
                  <a:pt x="1967169" y="1269548"/>
                  <a:pt x="1967169" y="1269548"/>
                </a:cubicBezTo>
                <a:cubicBezTo>
                  <a:pt x="1967169" y="1269548"/>
                  <a:pt x="1980414" y="1267508"/>
                  <a:pt x="1983563" y="1267325"/>
                </a:cubicBezTo>
                <a:cubicBezTo>
                  <a:pt x="1986702" y="1267132"/>
                  <a:pt x="2003085" y="1272803"/>
                  <a:pt x="2003085" y="1272803"/>
                </a:cubicBezTo>
                <a:lnTo>
                  <a:pt x="2003210" y="1275468"/>
                </a:lnTo>
                <a:cubicBezTo>
                  <a:pt x="2003200" y="1275468"/>
                  <a:pt x="1986182" y="1271233"/>
                  <a:pt x="1981059" y="1270290"/>
                </a:cubicBezTo>
                <a:cubicBezTo>
                  <a:pt x="1975929" y="1269337"/>
                  <a:pt x="1969672" y="1273389"/>
                  <a:pt x="1969672" y="1273389"/>
                </a:cubicBezTo>
                <a:cubicBezTo>
                  <a:pt x="1969672" y="1273399"/>
                  <a:pt x="1975381" y="1293575"/>
                  <a:pt x="1978807" y="1300922"/>
                </a:cubicBezTo>
                <a:cubicBezTo>
                  <a:pt x="1982234" y="1308276"/>
                  <a:pt x="1991321" y="1326382"/>
                  <a:pt x="1991321" y="1326382"/>
                </a:cubicBezTo>
                <a:lnTo>
                  <a:pt x="1986191" y="1324160"/>
                </a:lnTo>
                <a:cubicBezTo>
                  <a:pt x="1986191" y="1324169"/>
                  <a:pt x="1976015" y="1306234"/>
                  <a:pt x="1972426" y="1298409"/>
                </a:cubicBezTo>
                <a:cubicBezTo>
                  <a:pt x="1968835" y="1290582"/>
                  <a:pt x="1963665" y="1272061"/>
                  <a:pt x="1963665" y="1272061"/>
                </a:cubicBezTo>
                <a:cubicBezTo>
                  <a:pt x="1963665" y="1272061"/>
                  <a:pt x="1956685" y="1272032"/>
                  <a:pt x="1949399" y="1268508"/>
                </a:cubicBezTo>
                <a:cubicBezTo>
                  <a:pt x="1942111" y="1264985"/>
                  <a:pt x="1936258" y="1257255"/>
                  <a:pt x="1936258" y="1257255"/>
                </a:cubicBezTo>
                <a:cubicBezTo>
                  <a:pt x="1936258" y="1257265"/>
                  <a:pt x="1929741" y="1257371"/>
                  <a:pt x="1923868" y="1260220"/>
                </a:cubicBezTo>
                <a:cubicBezTo>
                  <a:pt x="1918006" y="1263070"/>
                  <a:pt x="1909228" y="1264515"/>
                  <a:pt x="1909228" y="1264515"/>
                </a:cubicBezTo>
                <a:lnTo>
                  <a:pt x="1917736" y="1280647"/>
                </a:lnTo>
                <a:cubicBezTo>
                  <a:pt x="1918046" y="1280474"/>
                  <a:pt x="1920741" y="1279020"/>
                  <a:pt x="1920741" y="1279020"/>
                </a:cubicBezTo>
                <a:lnTo>
                  <a:pt x="1920866" y="1284200"/>
                </a:lnTo>
                <a:cubicBezTo>
                  <a:pt x="1920866" y="1284200"/>
                  <a:pt x="1920038" y="1284767"/>
                  <a:pt x="1919989" y="1284786"/>
                </a:cubicBezTo>
                <a:lnTo>
                  <a:pt x="1932128" y="1307737"/>
                </a:lnTo>
                <a:lnTo>
                  <a:pt x="1945644" y="1318836"/>
                </a:lnTo>
                <a:cubicBezTo>
                  <a:pt x="1945644" y="1318836"/>
                  <a:pt x="1974273" y="1332148"/>
                  <a:pt x="1987693" y="1336597"/>
                </a:cubicBezTo>
                <a:cubicBezTo>
                  <a:pt x="2001112" y="1341034"/>
                  <a:pt x="2010344" y="1350660"/>
                  <a:pt x="2010344" y="1350660"/>
                </a:cubicBezTo>
                <a:cubicBezTo>
                  <a:pt x="2010344" y="1350660"/>
                  <a:pt x="2030589" y="1373321"/>
                  <a:pt x="2035988" y="1378337"/>
                </a:cubicBezTo>
                <a:cubicBezTo>
                  <a:pt x="2041399" y="1383353"/>
                  <a:pt x="2066398" y="1402317"/>
                  <a:pt x="2066398" y="1402317"/>
                </a:cubicBezTo>
                <a:lnTo>
                  <a:pt x="2065648" y="1407939"/>
                </a:lnTo>
                <a:cubicBezTo>
                  <a:pt x="2065648" y="1407939"/>
                  <a:pt x="2025303" y="1379136"/>
                  <a:pt x="2017842" y="1373900"/>
                </a:cubicBezTo>
                <a:cubicBezTo>
                  <a:pt x="2010391" y="1368662"/>
                  <a:pt x="1992198" y="1352731"/>
                  <a:pt x="1992198" y="1352731"/>
                </a:cubicBezTo>
                <a:cubicBezTo>
                  <a:pt x="1992198" y="1352731"/>
                  <a:pt x="1940446" y="1327510"/>
                  <a:pt x="1937510" y="1331562"/>
                </a:cubicBezTo>
                <a:cubicBezTo>
                  <a:pt x="1934574" y="1335615"/>
                  <a:pt x="1940513" y="1372118"/>
                  <a:pt x="1940513" y="1372118"/>
                </a:cubicBezTo>
                <a:lnTo>
                  <a:pt x="1962538" y="1402019"/>
                </a:lnTo>
                <a:lnTo>
                  <a:pt x="1985941" y="1434141"/>
                </a:lnTo>
                <a:lnTo>
                  <a:pt x="1982936" y="1437098"/>
                </a:lnTo>
                <a:lnTo>
                  <a:pt x="1958034" y="1405426"/>
                </a:lnTo>
                <a:lnTo>
                  <a:pt x="1938385" y="1380406"/>
                </a:lnTo>
                <a:lnTo>
                  <a:pt x="1936007" y="1395511"/>
                </a:lnTo>
                <a:lnTo>
                  <a:pt x="1931754" y="1445982"/>
                </a:lnTo>
                <a:cubicBezTo>
                  <a:pt x="1931754" y="1445982"/>
                  <a:pt x="1940936" y="1469432"/>
                  <a:pt x="1943893" y="1476181"/>
                </a:cubicBezTo>
                <a:cubicBezTo>
                  <a:pt x="1946848" y="1482919"/>
                  <a:pt x="1947493" y="1491611"/>
                  <a:pt x="1948397" y="1496010"/>
                </a:cubicBezTo>
                <a:cubicBezTo>
                  <a:pt x="1949302" y="1500410"/>
                  <a:pt x="1958784" y="1516139"/>
                  <a:pt x="1958784" y="1516139"/>
                </a:cubicBezTo>
                <a:cubicBezTo>
                  <a:pt x="1958784" y="1516139"/>
                  <a:pt x="1948205" y="1506688"/>
                  <a:pt x="1945394" y="1500305"/>
                </a:cubicBezTo>
                <a:cubicBezTo>
                  <a:pt x="1942583" y="1493922"/>
                  <a:pt x="1940186" y="1483921"/>
                  <a:pt x="1938510" y="1474843"/>
                </a:cubicBezTo>
                <a:cubicBezTo>
                  <a:pt x="1936836" y="1465764"/>
                  <a:pt x="1931820" y="1455234"/>
                  <a:pt x="1928374" y="1450863"/>
                </a:cubicBezTo>
                <a:cubicBezTo>
                  <a:pt x="1924937" y="1446502"/>
                  <a:pt x="1922117" y="1450863"/>
                  <a:pt x="1922117" y="1450863"/>
                </a:cubicBezTo>
                <a:cubicBezTo>
                  <a:pt x="1922117" y="1450863"/>
                  <a:pt x="1925168" y="1433824"/>
                  <a:pt x="1927748" y="1423928"/>
                </a:cubicBezTo>
                <a:cubicBezTo>
                  <a:pt x="1930329" y="1414021"/>
                  <a:pt x="1931253" y="1379077"/>
                  <a:pt x="1931253" y="1379077"/>
                </a:cubicBezTo>
                <a:lnTo>
                  <a:pt x="1921741" y="1311577"/>
                </a:lnTo>
                <a:cubicBezTo>
                  <a:pt x="1921741" y="1311586"/>
                  <a:pt x="1913713" y="1300286"/>
                  <a:pt x="1907850" y="1292190"/>
                </a:cubicBezTo>
                <a:cubicBezTo>
                  <a:pt x="1900612" y="1296511"/>
                  <a:pt x="1894306" y="1300093"/>
                  <a:pt x="1891331" y="1302258"/>
                </a:cubicBezTo>
                <a:cubicBezTo>
                  <a:pt x="1886019" y="1306139"/>
                  <a:pt x="1865687" y="1324160"/>
                  <a:pt x="1865687" y="1324160"/>
                </a:cubicBezTo>
                <a:cubicBezTo>
                  <a:pt x="1865687" y="1324160"/>
                  <a:pt x="1856656" y="1331687"/>
                  <a:pt x="1844162" y="1334084"/>
                </a:cubicBezTo>
                <a:cubicBezTo>
                  <a:pt x="1831657" y="1336472"/>
                  <a:pt x="1804616" y="1345029"/>
                  <a:pt x="1804616" y="1345029"/>
                </a:cubicBezTo>
                <a:lnTo>
                  <a:pt x="1791477" y="1353473"/>
                </a:lnTo>
                <a:lnTo>
                  <a:pt x="1767074" y="1389878"/>
                </a:lnTo>
                <a:cubicBezTo>
                  <a:pt x="1767074" y="1389878"/>
                  <a:pt x="1774794" y="1392084"/>
                  <a:pt x="1779837" y="1395357"/>
                </a:cubicBezTo>
                <a:cubicBezTo>
                  <a:pt x="1784891" y="1398639"/>
                  <a:pt x="1790850" y="1399506"/>
                  <a:pt x="1790850" y="1399506"/>
                </a:cubicBezTo>
                <a:cubicBezTo>
                  <a:pt x="1790850" y="1399506"/>
                  <a:pt x="1796857" y="1393220"/>
                  <a:pt x="1803741" y="1390918"/>
                </a:cubicBezTo>
                <a:cubicBezTo>
                  <a:pt x="1810633" y="1388618"/>
                  <a:pt x="1816755" y="1389590"/>
                  <a:pt x="1816755" y="1389590"/>
                </a:cubicBezTo>
                <a:cubicBezTo>
                  <a:pt x="1816755" y="1389590"/>
                  <a:pt x="1823100" y="1373427"/>
                  <a:pt x="1827017" y="1366796"/>
                </a:cubicBezTo>
                <a:cubicBezTo>
                  <a:pt x="1830936" y="1360153"/>
                  <a:pt x="1841784" y="1345029"/>
                  <a:pt x="1841784" y="1345029"/>
                </a:cubicBezTo>
                <a:lnTo>
                  <a:pt x="1846540" y="1343701"/>
                </a:lnTo>
                <a:cubicBezTo>
                  <a:pt x="1846540" y="1343701"/>
                  <a:pt x="1836875" y="1358939"/>
                  <a:pt x="1833149" y="1365168"/>
                </a:cubicBezTo>
                <a:cubicBezTo>
                  <a:pt x="1829414" y="1371387"/>
                  <a:pt x="1822386" y="1388994"/>
                  <a:pt x="1822386" y="1388994"/>
                </a:cubicBezTo>
                <a:cubicBezTo>
                  <a:pt x="1822386" y="1388994"/>
                  <a:pt x="1827691" y="1393374"/>
                  <a:pt x="1832398" y="1393143"/>
                </a:cubicBezTo>
                <a:cubicBezTo>
                  <a:pt x="1837106" y="1392902"/>
                  <a:pt x="1852921" y="1391218"/>
                  <a:pt x="1852921" y="1391218"/>
                </a:cubicBezTo>
                <a:lnTo>
                  <a:pt x="1852547" y="1393585"/>
                </a:lnTo>
                <a:cubicBezTo>
                  <a:pt x="1852547" y="1393585"/>
                  <a:pt x="1837096" y="1396646"/>
                  <a:pt x="1834276" y="1396098"/>
                </a:cubicBezTo>
                <a:cubicBezTo>
                  <a:pt x="1831454" y="1395549"/>
                  <a:pt x="1819759" y="1392247"/>
                  <a:pt x="1819759" y="1392247"/>
                </a:cubicBezTo>
                <a:cubicBezTo>
                  <a:pt x="1819759" y="1392247"/>
                  <a:pt x="1814398" y="1393951"/>
                  <a:pt x="1809247" y="1395655"/>
                </a:cubicBezTo>
                <a:cubicBezTo>
                  <a:pt x="1804105" y="1397360"/>
                  <a:pt x="1793103" y="1403943"/>
                  <a:pt x="1793103" y="1403943"/>
                </a:cubicBezTo>
                <a:lnTo>
                  <a:pt x="1806869" y="1416380"/>
                </a:lnTo>
                <a:lnTo>
                  <a:pt x="1824263" y="1441093"/>
                </a:lnTo>
                <a:lnTo>
                  <a:pt x="1822012" y="1446426"/>
                </a:lnTo>
                <a:lnTo>
                  <a:pt x="1806618" y="1420222"/>
                </a:lnTo>
                <a:lnTo>
                  <a:pt x="1789224" y="1405724"/>
                </a:lnTo>
                <a:cubicBezTo>
                  <a:pt x="1789224" y="1405724"/>
                  <a:pt x="1786470" y="1402577"/>
                  <a:pt x="1781465" y="1401875"/>
                </a:cubicBezTo>
                <a:cubicBezTo>
                  <a:pt x="1776469" y="1401171"/>
                  <a:pt x="1761008" y="1399072"/>
                  <a:pt x="1760450" y="1398764"/>
                </a:cubicBezTo>
                <a:cubicBezTo>
                  <a:pt x="1759882" y="1398457"/>
                  <a:pt x="1698898" y="1432006"/>
                  <a:pt x="1679232" y="1448793"/>
                </a:cubicBezTo>
                <a:cubicBezTo>
                  <a:pt x="1659573" y="1465581"/>
                  <a:pt x="1648869" y="1485152"/>
                  <a:pt x="1641063" y="1490831"/>
                </a:cubicBezTo>
                <a:cubicBezTo>
                  <a:pt x="1639234" y="1492160"/>
                  <a:pt x="1636548" y="1493268"/>
                  <a:pt x="1634305" y="1494528"/>
                </a:cubicBezTo>
                <a:cubicBezTo>
                  <a:pt x="1612637" y="1547658"/>
                  <a:pt x="1594624" y="1597792"/>
                  <a:pt x="1581253" y="1633959"/>
                </a:cubicBezTo>
                <a:lnTo>
                  <a:pt x="1596396" y="1617536"/>
                </a:lnTo>
                <a:lnTo>
                  <a:pt x="1598900" y="1620635"/>
                </a:lnTo>
                <a:lnTo>
                  <a:pt x="1576248" y="1647137"/>
                </a:lnTo>
                <a:cubicBezTo>
                  <a:pt x="1572783" y="1656234"/>
                  <a:pt x="1568778" y="1667054"/>
                  <a:pt x="1566112" y="1673042"/>
                </a:cubicBezTo>
                <a:cubicBezTo>
                  <a:pt x="1574351" y="1671954"/>
                  <a:pt x="1621098" y="1665851"/>
                  <a:pt x="1635681" y="1658092"/>
                </a:cubicBezTo>
                <a:cubicBezTo>
                  <a:pt x="1644201" y="1653558"/>
                  <a:pt x="1660961" y="1635441"/>
                  <a:pt x="1660961" y="1635441"/>
                </a:cubicBezTo>
                <a:cubicBezTo>
                  <a:pt x="1660961" y="1635441"/>
                  <a:pt x="1687742" y="1620366"/>
                  <a:pt x="1691746" y="1614427"/>
                </a:cubicBezTo>
                <a:cubicBezTo>
                  <a:pt x="1696203" y="1607804"/>
                  <a:pt x="1695019" y="1601258"/>
                  <a:pt x="1693624" y="1590292"/>
                </a:cubicBezTo>
                <a:cubicBezTo>
                  <a:pt x="1692073" y="1578096"/>
                  <a:pt x="1683785" y="1568844"/>
                  <a:pt x="1681109" y="1565726"/>
                </a:cubicBezTo>
                <a:cubicBezTo>
                  <a:pt x="1678433" y="1562607"/>
                  <a:pt x="1665840" y="1547965"/>
                  <a:pt x="1665840" y="1547965"/>
                </a:cubicBezTo>
                <a:lnTo>
                  <a:pt x="1669346" y="1546925"/>
                </a:lnTo>
                <a:cubicBezTo>
                  <a:pt x="1669346" y="1546925"/>
                  <a:pt x="1679683" y="1559035"/>
                  <a:pt x="1682360" y="1563059"/>
                </a:cubicBezTo>
                <a:cubicBezTo>
                  <a:pt x="1685036" y="1567092"/>
                  <a:pt x="1688011" y="1573976"/>
                  <a:pt x="1691871" y="1574458"/>
                </a:cubicBezTo>
                <a:cubicBezTo>
                  <a:pt x="1693614" y="1574678"/>
                  <a:pt x="1697186" y="1571212"/>
                  <a:pt x="1698753" y="1564841"/>
                </a:cubicBezTo>
                <a:cubicBezTo>
                  <a:pt x="1700054" y="1559527"/>
                  <a:pt x="1700380" y="1553000"/>
                  <a:pt x="1700380" y="1553000"/>
                </a:cubicBezTo>
                <a:lnTo>
                  <a:pt x="1700256" y="1526354"/>
                </a:lnTo>
                <a:cubicBezTo>
                  <a:pt x="1700256" y="1526354"/>
                  <a:pt x="1701536" y="1537193"/>
                  <a:pt x="1702133" y="1544412"/>
                </a:cubicBezTo>
                <a:cubicBezTo>
                  <a:pt x="1702403" y="1547629"/>
                  <a:pt x="1702798" y="1550324"/>
                  <a:pt x="1703384" y="1550776"/>
                </a:cubicBezTo>
                <a:cubicBezTo>
                  <a:pt x="1704656" y="1551759"/>
                  <a:pt x="1716525" y="1543074"/>
                  <a:pt x="1716525" y="1543074"/>
                </a:cubicBezTo>
                <a:lnTo>
                  <a:pt x="1716400" y="1548109"/>
                </a:lnTo>
                <a:lnTo>
                  <a:pt x="1703510" y="1557293"/>
                </a:lnTo>
                <a:cubicBezTo>
                  <a:pt x="1703510" y="1557293"/>
                  <a:pt x="1703250" y="1565466"/>
                  <a:pt x="1700881" y="1570607"/>
                </a:cubicBezTo>
                <a:cubicBezTo>
                  <a:pt x="1698524" y="1575756"/>
                  <a:pt x="1694654" y="1579039"/>
                  <a:pt x="1694125" y="1579491"/>
                </a:cubicBezTo>
                <a:cubicBezTo>
                  <a:pt x="1693451" y="1580060"/>
                  <a:pt x="1696607" y="1585431"/>
                  <a:pt x="1697878" y="1592660"/>
                </a:cubicBezTo>
                <a:cubicBezTo>
                  <a:pt x="1699148" y="1599899"/>
                  <a:pt x="1699129" y="1606282"/>
                  <a:pt x="1699129" y="1606282"/>
                </a:cubicBezTo>
                <a:cubicBezTo>
                  <a:pt x="1699129" y="1606282"/>
                  <a:pt x="1707890" y="1601123"/>
                  <a:pt x="1715148" y="1594441"/>
                </a:cubicBezTo>
                <a:cubicBezTo>
                  <a:pt x="1722397" y="1587760"/>
                  <a:pt x="1727036" y="1584084"/>
                  <a:pt x="1727036" y="1584084"/>
                </a:cubicBezTo>
                <a:cubicBezTo>
                  <a:pt x="1727036" y="1584084"/>
                  <a:pt x="1730444" y="1578134"/>
                  <a:pt x="1734170" y="1571059"/>
                </a:cubicBezTo>
                <a:cubicBezTo>
                  <a:pt x="1737896" y="1563974"/>
                  <a:pt x="1743555" y="1555955"/>
                  <a:pt x="1743555" y="1555955"/>
                </a:cubicBezTo>
                <a:cubicBezTo>
                  <a:pt x="1743546" y="1555955"/>
                  <a:pt x="1745548" y="1545164"/>
                  <a:pt x="1746685" y="1538637"/>
                </a:cubicBezTo>
                <a:cubicBezTo>
                  <a:pt x="1747810" y="1532110"/>
                  <a:pt x="1749427" y="1521647"/>
                  <a:pt x="1752692" y="1516285"/>
                </a:cubicBezTo>
                <a:cubicBezTo>
                  <a:pt x="1755184" y="1512184"/>
                  <a:pt x="1764117" y="1500150"/>
                  <a:pt x="1769826" y="1491131"/>
                </a:cubicBezTo>
                <a:cubicBezTo>
                  <a:pt x="1775544" y="1482101"/>
                  <a:pt x="1775458" y="1480176"/>
                  <a:pt x="1775458" y="1480176"/>
                </a:cubicBezTo>
                <a:lnTo>
                  <a:pt x="1779963" y="1480176"/>
                </a:lnTo>
                <a:cubicBezTo>
                  <a:pt x="1779963" y="1480176"/>
                  <a:pt x="1762953" y="1513560"/>
                  <a:pt x="1758573" y="1523101"/>
                </a:cubicBezTo>
                <a:cubicBezTo>
                  <a:pt x="1756878" y="1526777"/>
                  <a:pt x="1756917" y="1528500"/>
                  <a:pt x="1754568" y="1537897"/>
                </a:cubicBezTo>
                <a:cubicBezTo>
                  <a:pt x="1752210" y="1547291"/>
                  <a:pt x="1750313" y="1555348"/>
                  <a:pt x="1749188" y="1560691"/>
                </a:cubicBezTo>
                <a:cubicBezTo>
                  <a:pt x="1747340" y="1569394"/>
                  <a:pt x="1740331" y="1577711"/>
                  <a:pt x="1741177" y="1579491"/>
                </a:cubicBezTo>
                <a:cubicBezTo>
                  <a:pt x="1741832" y="1580869"/>
                  <a:pt x="1756937" y="1575467"/>
                  <a:pt x="1763069" y="1572975"/>
                </a:cubicBezTo>
                <a:cubicBezTo>
                  <a:pt x="1767535" y="1571165"/>
                  <a:pt x="1775814" y="1565860"/>
                  <a:pt x="1783593" y="1559208"/>
                </a:cubicBezTo>
                <a:cubicBezTo>
                  <a:pt x="1793555" y="1550709"/>
                  <a:pt x="1802739" y="1540707"/>
                  <a:pt x="1802739" y="1540707"/>
                </a:cubicBezTo>
                <a:cubicBezTo>
                  <a:pt x="1802739" y="1540707"/>
                  <a:pt x="1790148" y="1558111"/>
                  <a:pt x="1784343" y="1563801"/>
                </a:cubicBezTo>
                <a:cubicBezTo>
                  <a:pt x="1778548" y="1569489"/>
                  <a:pt x="1772512" y="1573524"/>
                  <a:pt x="1772454" y="1575198"/>
                </a:cubicBezTo>
                <a:cubicBezTo>
                  <a:pt x="1772301" y="1580571"/>
                  <a:pt x="1816129" y="1580377"/>
                  <a:pt x="1816129" y="1580377"/>
                </a:cubicBezTo>
                <a:cubicBezTo>
                  <a:pt x="1816129" y="1580377"/>
                  <a:pt x="1825024" y="1573919"/>
                  <a:pt x="1834276" y="1570019"/>
                </a:cubicBezTo>
                <a:cubicBezTo>
                  <a:pt x="1843527" y="1566120"/>
                  <a:pt x="1853172" y="1564841"/>
                  <a:pt x="1853172" y="1564841"/>
                </a:cubicBezTo>
                <a:cubicBezTo>
                  <a:pt x="1853172" y="1564841"/>
                  <a:pt x="1843016" y="1568113"/>
                  <a:pt x="1834276" y="1572975"/>
                </a:cubicBezTo>
                <a:cubicBezTo>
                  <a:pt x="1825535" y="1577845"/>
                  <a:pt x="1817507" y="1583786"/>
                  <a:pt x="1817507" y="1583786"/>
                </a:cubicBezTo>
                <a:lnTo>
                  <a:pt x="1822137" y="1587637"/>
                </a:lnTo>
                <a:lnTo>
                  <a:pt x="1821135" y="1588965"/>
                </a:lnTo>
                <a:lnTo>
                  <a:pt x="1813878" y="1585855"/>
                </a:lnTo>
                <a:cubicBezTo>
                  <a:pt x="1813878" y="1585855"/>
                  <a:pt x="1768459" y="1584623"/>
                  <a:pt x="1763944" y="1582746"/>
                </a:cubicBezTo>
                <a:cubicBezTo>
                  <a:pt x="1760219" y="1585663"/>
                  <a:pt x="1756252" y="1586105"/>
                  <a:pt x="1748812" y="1589263"/>
                </a:cubicBezTo>
                <a:cubicBezTo>
                  <a:pt x="1741361" y="1592410"/>
                  <a:pt x="1731166" y="1592660"/>
                  <a:pt x="1731166" y="1592660"/>
                </a:cubicBezTo>
                <a:lnTo>
                  <a:pt x="1720154" y="1603029"/>
                </a:lnTo>
                <a:cubicBezTo>
                  <a:pt x="1720154" y="1603029"/>
                  <a:pt x="1788588" y="1615822"/>
                  <a:pt x="1825891" y="1632774"/>
                </a:cubicBezTo>
                <a:cubicBezTo>
                  <a:pt x="1863193" y="1649736"/>
                  <a:pt x="1905318" y="1648341"/>
                  <a:pt x="1932128" y="1641804"/>
                </a:cubicBezTo>
                <a:cubicBezTo>
                  <a:pt x="1963616" y="1634131"/>
                  <a:pt x="1966351" y="1614686"/>
                  <a:pt x="1976430" y="1608794"/>
                </a:cubicBezTo>
                <a:cubicBezTo>
                  <a:pt x="1993132" y="1599053"/>
                  <a:pt x="2023263" y="1576382"/>
                  <a:pt x="2052132" y="1563501"/>
                </a:cubicBezTo>
                <a:cubicBezTo>
                  <a:pt x="2068979" y="1555984"/>
                  <a:pt x="2099831" y="1529087"/>
                  <a:pt x="2110200" y="1521472"/>
                </a:cubicBezTo>
                <a:cubicBezTo>
                  <a:pt x="2120566" y="1513849"/>
                  <a:pt x="2134477" y="1496310"/>
                  <a:pt x="2134477" y="1496310"/>
                </a:cubicBezTo>
                <a:lnTo>
                  <a:pt x="2145364" y="1501045"/>
                </a:lnTo>
                <a:cubicBezTo>
                  <a:pt x="2145354" y="1501045"/>
                  <a:pt x="2124272" y="1522956"/>
                  <a:pt x="2108573" y="1535682"/>
                </a:cubicBezTo>
                <a:cubicBezTo>
                  <a:pt x="2092872" y="1548407"/>
                  <a:pt x="2080040" y="1554627"/>
                  <a:pt x="2080040" y="1554627"/>
                </a:cubicBezTo>
                <a:lnTo>
                  <a:pt x="2107446" y="1546338"/>
                </a:lnTo>
                <a:cubicBezTo>
                  <a:pt x="2107446" y="1546338"/>
                  <a:pt x="2139300" y="1557861"/>
                  <a:pt x="2151987" y="1562472"/>
                </a:cubicBezTo>
                <a:cubicBezTo>
                  <a:pt x="2164684" y="1567073"/>
                  <a:pt x="2184343" y="1569394"/>
                  <a:pt x="2195288" y="1566169"/>
                </a:cubicBezTo>
                <a:cubicBezTo>
                  <a:pt x="2208957" y="1562144"/>
                  <a:pt x="2213684" y="1551979"/>
                  <a:pt x="2220817" y="1547523"/>
                </a:cubicBezTo>
                <a:cubicBezTo>
                  <a:pt x="2230577" y="1541410"/>
                  <a:pt x="2244739" y="1534710"/>
                  <a:pt x="2250477" y="1532571"/>
                </a:cubicBezTo>
                <a:cubicBezTo>
                  <a:pt x="2253595" y="1531408"/>
                  <a:pt x="2262952" y="1525881"/>
                  <a:pt x="2269998" y="1519692"/>
                </a:cubicBezTo>
                <a:cubicBezTo>
                  <a:pt x="2275871" y="1514532"/>
                  <a:pt x="2279875" y="1508449"/>
                  <a:pt x="2279875" y="1508449"/>
                </a:cubicBezTo>
                <a:lnTo>
                  <a:pt x="2284381" y="1512000"/>
                </a:lnTo>
                <a:cubicBezTo>
                  <a:pt x="2284381" y="1511991"/>
                  <a:pt x="2261037" y="1530406"/>
                  <a:pt x="2261488" y="1533313"/>
                </a:cubicBezTo>
                <a:cubicBezTo>
                  <a:pt x="2261932" y="1536221"/>
                  <a:pt x="2291023" y="1536143"/>
                  <a:pt x="2299773" y="1539235"/>
                </a:cubicBezTo>
                <a:cubicBezTo>
                  <a:pt x="2308533" y="1542324"/>
                  <a:pt x="2310661" y="1549294"/>
                  <a:pt x="2310661" y="1549294"/>
                </a:cubicBezTo>
                <a:cubicBezTo>
                  <a:pt x="2310661" y="1549294"/>
                  <a:pt x="2297838" y="1545279"/>
                  <a:pt x="2284130" y="1542343"/>
                </a:cubicBezTo>
                <a:cubicBezTo>
                  <a:pt x="2272963" y="1539946"/>
                  <a:pt x="2259958" y="1538098"/>
                  <a:pt x="2254855" y="1538637"/>
                </a:cubicBezTo>
                <a:cubicBezTo>
                  <a:pt x="2248435" y="1539320"/>
                  <a:pt x="2240830" y="1542305"/>
                  <a:pt x="2230577" y="1548109"/>
                </a:cubicBezTo>
                <a:cubicBezTo>
                  <a:pt x="2224031" y="1551816"/>
                  <a:pt x="2207493" y="1568392"/>
                  <a:pt x="2201545" y="1571347"/>
                </a:cubicBezTo>
                <a:cubicBezTo>
                  <a:pt x="2195721" y="1574255"/>
                  <a:pt x="2188212" y="1574592"/>
                  <a:pt x="2187778" y="1578163"/>
                </a:cubicBezTo>
                <a:cubicBezTo>
                  <a:pt x="2187355" y="1581725"/>
                  <a:pt x="2200063" y="1583881"/>
                  <a:pt x="2209554" y="1584526"/>
                </a:cubicBezTo>
                <a:cubicBezTo>
                  <a:pt x="2213105" y="1584767"/>
                  <a:pt x="2229923" y="1586221"/>
                  <a:pt x="2248723" y="1586452"/>
                </a:cubicBezTo>
                <a:cubicBezTo>
                  <a:pt x="2273762" y="1586750"/>
                  <a:pt x="2301276" y="1587963"/>
                  <a:pt x="2305654" y="1587781"/>
                </a:cubicBezTo>
                <a:cubicBezTo>
                  <a:pt x="2313337" y="1587453"/>
                  <a:pt x="2320923" y="1575796"/>
                  <a:pt x="2320923" y="1575796"/>
                </a:cubicBezTo>
                <a:cubicBezTo>
                  <a:pt x="2320923" y="1575796"/>
                  <a:pt x="2338683" y="1575507"/>
                  <a:pt x="2332936" y="1576526"/>
                </a:cubicBezTo>
                <a:cubicBezTo>
                  <a:pt x="2330327" y="1576999"/>
                  <a:pt x="2324639" y="1577046"/>
                  <a:pt x="2322424" y="1579491"/>
                </a:cubicBezTo>
                <a:cubicBezTo>
                  <a:pt x="2319247" y="1582996"/>
                  <a:pt x="2311575" y="1589282"/>
                  <a:pt x="2308784" y="1590003"/>
                </a:cubicBezTo>
                <a:cubicBezTo>
                  <a:pt x="2294151" y="1593778"/>
                  <a:pt x="2265512" y="1590821"/>
                  <a:pt x="2263616" y="1594441"/>
                </a:cubicBezTo>
                <a:cubicBezTo>
                  <a:pt x="2261864" y="1597764"/>
                  <a:pt x="2273791" y="1614262"/>
                  <a:pt x="2286508" y="1627749"/>
                </a:cubicBezTo>
                <a:cubicBezTo>
                  <a:pt x="2300167" y="1642228"/>
                  <a:pt x="2325996" y="1644355"/>
                  <a:pt x="2322424" y="1646097"/>
                </a:cubicBezTo>
                <a:cubicBezTo>
                  <a:pt x="2315975" y="1649244"/>
                  <a:pt x="2295605" y="1640707"/>
                  <a:pt x="2283880" y="1629819"/>
                </a:cubicBezTo>
                <a:cubicBezTo>
                  <a:pt x="2271076" y="1617931"/>
                  <a:pt x="2258245" y="1595944"/>
                  <a:pt x="2254481" y="1595327"/>
                </a:cubicBezTo>
                <a:cubicBezTo>
                  <a:pt x="2231830" y="1591620"/>
                  <a:pt x="2207994" y="1589705"/>
                  <a:pt x="2197290" y="1587193"/>
                </a:cubicBezTo>
                <a:cubicBezTo>
                  <a:pt x="2186584" y="1584670"/>
                  <a:pt x="2162337" y="1574640"/>
                  <a:pt x="2160999" y="1576526"/>
                </a:cubicBezTo>
                <a:cubicBezTo>
                  <a:pt x="2159871" y="1578134"/>
                  <a:pt x="2177362" y="1604636"/>
                  <a:pt x="2179144" y="1614427"/>
                </a:cubicBezTo>
                <a:cubicBezTo>
                  <a:pt x="2180858" y="1623850"/>
                  <a:pt x="2180184" y="1630801"/>
                  <a:pt x="2176891" y="1647137"/>
                </a:cubicBezTo>
                <a:cubicBezTo>
                  <a:pt x="2173965" y="1661664"/>
                  <a:pt x="2180145" y="1674957"/>
                  <a:pt x="2180145" y="1674957"/>
                </a:cubicBezTo>
                <a:cubicBezTo>
                  <a:pt x="2180145" y="1674957"/>
                  <a:pt x="2171665" y="1661808"/>
                  <a:pt x="2172136" y="1653201"/>
                </a:cubicBezTo>
                <a:cubicBezTo>
                  <a:pt x="2172828" y="1640880"/>
                  <a:pt x="2177516" y="1623609"/>
                  <a:pt x="2174889" y="1614427"/>
                </a:cubicBezTo>
                <a:cubicBezTo>
                  <a:pt x="2171549" y="1602702"/>
                  <a:pt x="2164117" y="1593892"/>
                  <a:pt x="2156869" y="1584826"/>
                </a:cubicBezTo>
                <a:cubicBezTo>
                  <a:pt x="2153393" y="1580464"/>
                  <a:pt x="2140272" y="1567257"/>
                  <a:pt x="2131974" y="1564099"/>
                </a:cubicBezTo>
                <a:cubicBezTo>
                  <a:pt x="2119181" y="1559238"/>
                  <a:pt x="2116197" y="1557716"/>
                  <a:pt x="2091929" y="1563357"/>
                </a:cubicBezTo>
                <a:cubicBezTo>
                  <a:pt x="2076969" y="1566842"/>
                  <a:pt x="2017833" y="1596993"/>
                  <a:pt x="2004713" y="1606426"/>
                </a:cubicBezTo>
                <a:cubicBezTo>
                  <a:pt x="1989647" y="1617255"/>
                  <a:pt x="1964800" y="1649110"/>
                  <a:pt x="1946520" y="1655426"/>
                </a:cubicBezTo>
                <a:cubicBezTo>
                  <a:pt x="1934371" y="1659612"/>
                  <a:pt x="1921741" y="1661404"/>
                  <a:pt x="1919365" y="1669191"/>
                </a:cubicBezTo>
                <a:cubicBezTo>
                  <a:pt x="1916996" y="1676969"/>
                  <a:pt x="1951372" y="1682727"/>
                  <a:pt x="1961537" y="1683545"/>
                </a:cubicBezTo>
                <a:cubicBezTo>
                  <a:pt x="1971703" y="1684363"/>
                  <a:pt x="2037952" y="1687164"/>
                  <a:pt x="2055512" y="1686067"/>
                </a:cubicBezTo>
                <a:cubicBezTo>
                  <a:pt x="2073069" y="1684959"/>
                  <a:pt x="2137452" y="1684987"/>
                  <a:pt x="2191784" y="1680146"/>
                </a:cubicBezTo>
                <a:cubicBezTo>
                  <a:pt x="2199387" y="1679462"/>
                  <a:pt x="2222819" y="1657688"/>
                  <a:pt x="2245971" y="1650093"/>
                </a:cubicBezTo>
                <a:cubicBezTo>
                  <a:pt x="2258976" y="1645828"/>
                  <a:pt x="2271866" y="1654241"/>
                  <a:pt x="2271875" y="1654241"/>
                </a:cubicBezTo>
                <a:cubicBezTo>
                  <a:pt x="2271875" y="1654241"/>
                  <a:pt x="2259419" y="1652133"/>
                  <a:pt x="2246721" y="1656310"/>
                </a:cubicBezTo>
                <a:cubicBezTo>
                  <a:pt x="2241274" y="1658102"/>
                  <a:pt x="2229135" y="1665293"/>
                  <a:pt x="2226199" y="1667122"/>
                </a:cubicBezTo>
                <a:cubicBezTo>
                  <a:pt x="2216398" y="1673186"/>
                  <a:pt x="2198165" y="1689907"/>
                  <a:pt x="2198165" y="1689907"/>
                </a:cubicBezTo>
                <a:cubicBezTo>
                  <a:pt x="2198165" y="1689907"/>
                  <a:pt x="2193361" y="1688772"/>
                  <a:pt x="2186777" y="1689618"/>
                </a:cubicBezTo>
                <a:cubicBezTo>
                  <a:pt x="2176054" y="1690985"/>
                  <a:pt x="2159391" y="1694750"/>
                  <a:pt x="2141735" y="1695684"/>
                </a:cubicBezTo>
                <a:cubicBezTo>
                  <a:pt x="2113453" y="1697175"/>
                  <a:pt x="2073388" y="1695211"/>
                  <a:pt x="2071530" y="1699533"/>
                </a:cubicBezTo>
                <a:cubicBezTo>
                  <a:pt x="2070866" y="1701083"/>
                  <a:pt x="2077267" y="1713378"/>
                  <a:pt x="2085922" y="1726912"/>
                </a:cubicBezTo>
                <a:cubicBezTo>
                  <a:pt x="2090811" y="1734574"/>
                  <a:pt x="2096366" y="1742564"/>
                  <a:pt x="2101815" y="1749263"/>
                </a:cubicBezTo>
                <a:cubicBezTo>
                  <a:pt x="2109294" y="1758466"/>
                  <a:pt x="2116852" y="1764744"/>
                  <a:pt x="2118459" y="1764955"/>
                </a:cubicBezTo>
                <a:cubicBezTo>
                  <a:pt x="2141534" y="1768075"/>
                  <a:pt x="2152132" y="1770818"/>
                  <a:pt x="2165502" y="1773841"/>
                </a:cubicBezTo>
                <a:cubicBezTo>
                  <a:pt x="2176024" y="1771241"/>
                  <a:pt x="2207051" y="1769248"/>
                  <a:pt x="2207051" y="1769248"/>
                </a:cubicBezTo>
                <a:lnTo>
                  <a:pt x="2217438" y="1768652"/>
                </a:lnTo>
                <a:lnTo>
                  <a:pt x="2217188" y="1770288"/>
                </a:lnTo>
                <a:cubicBezTo>
                  <a:pt x="2217188" y="1770288"/>
                  <a:pt x="2212211" y="1770288"/>
                  <a:pt x="2212933" y="1773243"/>
                </a:cubicBezTo>
                <a:cubicBezTo>
                  <a:pt x="2213549" y="1775765"/>
                  <a:pt x="2221086" y="1780973"/>
                  <a:pt x="2229076" y="1785528"/>
                </a:cubicBezTo>
                <a:cubicBezTo>
                  <a:pt x="2237066" y="1790090"/>
                  <a:pt x="2245721" y="1792188"/>
                  <a:pt x="2245721" y="1792188"/>
                </a:cubicBezTo>
                <a:lnTo>
                  <a:pt x="2257609" y="1804925"/>
                </a:lnTo>
                <a:lnTo>
                  <a:pt x="2256358" y="1806109"/>
                </a:lnTo>
                <a:lnTo>
                  <a:pt x="2244219" y="1794854"/>
                </a:lnTo>
                <a:cubicBezTo>
                  <a:pt x="2244210" y="1794854"/>
                  <a:pt x="2233447" y="1791804"/>
                  <a:pt x="2228076" y="1788637"/>
                </a:cubicBezTo>
                <a:cubicBezTo>
                  <a:pt x="2219209" y="1783419"/>
                  <a:pt x="2207928" y="1776354"/>
                  <a:pt x="2207928" y="1776354"/>
                </a:cubicBezTo>
                <a:cubicBezTo>
                  <a:pt x="2207928" y="1776354"/>
                  <a:pt x="2198137" y="1775150"/>
                  <a:pt x="2188028" y="1776054"/>
                </a:cubicBezTo>
                <a:cubicBezTo>
                  <a:pt x="2177527" y="1777008"/>
                  <a:pt x="2166726" y="1780049"/>
                  <a:pt x="2166254" y="1780945"/>
                </a:cubicBezTo>
                <a:cubicBezTo>
                  <a:pt x="2165502" y="1782370"/>
                  <a:pt x="2202295" y="1828162"/>
                  <a:pt x="2202295" y="1828162"/>
                </a:cubicBezTo>
                <a:lnTo>
                  <a:pt x="2200293" y="1829635"/>
                </a:lnTo>
                <a:cubicBezTo>
                  <a:pt x="2200293" y="1829635"/>
                  <a:pt x="2165128" y="1784275"/>
                  <a:pt x="2162876" y="1781831"/>
                </a:cubicBezTo>
                <a:cubicBezTo>
                  <a:pt x="2160999" y="1779791"/>
                  <a:pt x="2123734" y="1771290"/>
                  <a:pt x="2122338" y="1772801"/>
                </a:cubicBezTo>
                <a:cubicBezTo>
                  <a:pt x="2120904" y="1774351"/>
                  <a:pt x="2134728" y="1800034"/>
                  <a:pt x="2134728" y="1800034"/>
                </a:cubicBezTo>
                <a:lnTo>
                  <a:pt x="2141986" y="1840744"/>
                </a:lnTo>
                <a:lnTo>
                  <a:pt x="2175639" y="1896096"/>
                </a:lnTo>
                <a:lnTo>
                  <a:pt x="2224821" y="1977508"/>
                </a:lnTo>
                <a:lnTo>
                  <a:pt x="2173762" y="1897724"/>
                </a:lnTo>
                <a:cubicBezTo>
                  <a:pt x="2173762" y="1897724"/>
                  <a:pt x="2141735" y="1849263"/>
                  <a:pt x="2138858" y="1841630"/>
                </a:cubicBezTo>
                <a:cubicBezTo>
                  <a:pt x="2136797" y="1836172"/>
                  <a:pt x="2137279" y="1818122"/>
                  <a:pt x="2131598" y="1800776"/>
                </a:cubicBezTo>
                <a:cubicBezTo>
                  <a:pt x="2125910" y="1783429"/>
                  <a:pt x="2116081" y="1772203"/>
                  <a:pt x="2116081" y="1772203"/>
                </a:cubicBezTo>
                <a:cubicBezTo>
                  <a:pt x="2116081" y="1772203"/>
                  <a:pt x="2092688" y="1739609"/>
                  <a:pt x="2084044" y="1738020"/>
                </a:cubicBezTo>
                <a:cubicBezTo>
                  <a:pt x="2082716" y="1737770"/>
                  <a:pt x="2081589" y="1761846"/>
                  <a:pt x="2081166" y="1771472"/>
                </a:cubicBezTo>
                <a:cubicBezTo>
                  <a:pt x="2080733" y="1781446"/>
                  <a:pt x="2086672" y="1830377"/>
                  <a:pt x="2086672" y="1830377"/>
                </a:cubicBezTo>
                <a:lnTo>
                  <a:pt x="2084044" y="1832744"/>
                </a:lnTo>
                <a:lnTo>
                  <a:pt x="2077537" y="1776354"/>
                </a:lnTo>
                <a:cubicBezTo>
                  <a:pt x="2077537" y="1776354"/>
                  <a:pt x="2075419" y="1782524"/>
                  <a:pt x="2066774" y="1793816"/>
                </a:cubicBezTo>
                <a:cubicBezTo>
                  <a:pt x="2058129" y="1805116"/>
                  <a:pt x="2042997" y="1821347"/>
                  <a:pt x="2042997" y="1821347"/>
                </a:cubicBezTo>
                <a:lnTo>
                  <a:pt x="2042621" y="1818690"/>
                </a:lnTo>
                <a:cubicBezTo>
                  <a:pt x="2042621" y="1818690"/>
                  <a:pt x="2055665" y="1803788"/>
                  <a:pt x="2064396" y="1791601"/>
                </a:cubicBezTo>
                <a:cubicBezTo>
                  <a:pt x="2073128" y="1779405"/>
                  <a:pt x="2077412" y="1768652"/>
                  <a:pt x="2077412" y="1768652"/>
                </a:cubicBezTo>
                <a:cubicBezTo>
                  <a:pt x="2077412" y="1768652"/>
                  <a:pt x="2081955" y="1742209"/>
                  <a:pt x="2080040" y="1734757"/>
                </a:cubicBezTo>
                <a:cubicBezTo>
                  <a:pt x="2078336" y="1728115"/>
                  <a:pt x="2057465" y="1706754"/>
                  <a:pt x="2047751" y="1701603"/>
                </a:cubicBezTo>
                <a:cubicBezTo>
                  <a:pt x="2041697" y="1698388"/>
                  <a:pt x="1990196" y="1697753"/>
                  <a:pt x="1990196" y="1697753"/>
                </a:cubicBezTo>
                <a:cubicBezTo>
                  <a:pt x="1990196" y="1697753"/>
                  <a:pt x="1961095" y="1696511"/>
                  <a:pt x="1946269" y="1691689"/>
                </a:cubicBezTo>
                <a:cubicBezTo>
                  <a:pt x="1920259" y="1683226"/>
                  <a:pt x="1893978" y="1677566"/>
                  <a:pt x="1876324" y="1674226"/>
                </a:cubicBezTo>
                <a:cubicBezTo>
                  <a:pt x="1863202" y="1671742"/>
                  <a:pt x="1854798" y="1670520"/>
                  <a:pt x="1854798" y="1670520"/>
                </a:cubicBezTo>
                <a:cubicBezTo>
                  <a:pt x="1854798" y="1670520"/>
                  <a:pt x="1857649" y="1681148"/>
                  <a:pt x="1871067" y="1703828"/>
                </a:cubicBezTo>
                <a:cubicBezTo>
                  <a:pt x="1884478" y="1726507"/>
                  <a:pt x="1896742" y="1745374"/>
                  <a:pt x="1910103" y="1761702"/>
                </a:cubicBezTo>
                <a:cubicBezTo>
                  <a:pt x="1923474" y="1778018"/>
                  <a:pt x="1935132" y="1789417"/>
                  <a:pt x="1942765" y="1802556"/>
                </a:cubicBezTo>
                <a:cubicBezTo>
                  <a:pt x="1950968" y="1816678"/>
                  <a:pt x="1961537" y="1849322"/>
                  <a:pt x="1961537" y="1849322"/>
                </a:cubicBezTo>
                <a:lnTo>
                  <a:pt x="1960661" y="1850062"/>
                </a:lnTo>
                <a:cubicBezTo>
                  <a:pt x="1960661" y="1850062"/>
                  <a:pt x="1948647" y="1822637"/>
                  <a:pt x="1940638" y="1808622"/>
                </a:cubicBezTo>
                <a:cubicBezTo>
                  <a:pt x="1932619" y="1794575"/>
                  <a:pt x="1919864" y="1779462"/>
                  <a:pt x="1919864" y="1779462"/>
                </a:cubicBezTo>
                <a:lnTo>
                  <a:pt x="1926998" y="1795298"/>
                </a:lnTo>
                <a:lnTo>
                  <a:pt x="1922617" y="1799293"/>
                </a:lnTo>
                <a:cubicBezTo>
                  <a:pt x="1922617" y="1799293"/>
                  <a:pt x="1918911" y="1786181"/>
                  <a:pt x="1910729" y="1772503"/>
                </a:cubicBezTo>
                <a:cubicBezTo>
                  <a:pt x="1902604" y="1758920"/>
                  <a:pt x="1887336" y="1748821"/>
                  <a:pt x="1882957" y="1739051"/>
                </a:cubicBezTo>
                <a:cubicBezTo>
                  <a:pt x="1874658" y="1720577"/>
                  <a:pt x="1835315" y="1681129"/>
                  <a:pt x="1816755" y="1662529"/>
                </a:cubicBezTo>
                <a:cubicBezTo>
                  <a:pt x="1790504" y="1636221"/>
                  <a:pt x="1745269" y="1634054"/>
                  <a:pt x="1726787" y="1639878"/>
                </a:cubicBezTo>
                <a:cubicBezTo>
                  <a:pt x="1708304" y="1645712"/>
                  <a:pt x="1670414" y="1685691"/>
                  <a:pt x="1650448" y="1692275"/>
                </a:cubicBezTo>
                <a:cubicBezTo>
                  <a:pt x="1643758" y="1694490"/>
                  <a:pt x="1625901" y="1698861"/>
                  <a:pt x="1609285" y="1702941"/>
                </a:cubicBezTo>
                <a:cubicBezTo>
                  <a:pt x="1605522" y="1705204"/>
                  <a:pt x="1600545" y="1707785"/>
                  <a:pt x="1594645" y="1709151"/>
                </a:cubicBezTo>
                <a:cubicBezTo>
                  <a:pt x="1582215" y="1712038"/>
                  <a:pt x="1555349" y="1721588"/>
                  <a:pt x="1555349" y="1721588"/>
                </a:cubicBezTo>
                <a:lnTo>
                  <a:pt x="1542583" y="1730463"/>
                </a:lnTo>
                <a:lnTo>
                  <a:pt x="1529194" y="1751787"/>
                </a:lnTo>
                <a:cubicBezTo>
                  <a:pt x="1526469" y="1757399"/>
                  <a:pt x="1523811" y="1762924"/>
                  <a:pt x="1521059" y="1768508"/>
                </a:cubicBezTo>
                <a:cubicBezTo>
                  <a:pt x="1522849" y="1768988"/>
                  <a:pt x="1527693" y="1770183"/>
                  <a:pt x="1532071" y="1772801"/>
                </a:cubicBezTo>
                <a:cubicBezTo>
                  <a:pt x="1537222" y="1775872"/>
                  <a:pt x="1543210" y="1776652"/>
                  <a:pt x="1543210" y="1776652"/>
                </a:cubicBezTo>
                <a:cubicBezTo>
                  <a:pt x="1543210" y="1776652"/>
                  <a:pt x="1549034" y="1770047"/>
                  <a:pt x="1555850" y="1767468"/>
                </a:cubicBezTo>
                <a:cubicBezTo>
                  <a:pt x="1562665" y="1764898"/>
                  <a:pt x="1568864" y="1765553"/>
                  <a:pt x="1568864" y="1765553"/>
                </a:cubicBezTo>
                <a:cubicBezTo>
                  <a:pt x="1568864" y="1765553"/>
                  <a:pt x="1574650" y="1749244"/>
                  <a:pt x="1578376" y="1742459"/>
                </a:cubicBezTo>
                <a:cubicBezTo>
                  <a:pt x="1582101" y="1735672"/>
                  <a:pt x="1592517" y="1720260"/>
                  <a:pt x="1592517" y="1720260"/>
                </a:cubicBezTo>
                <a:lnTo>
                  <a:pt x="1597271" y="1718623"/>
                </a:lnTo>
                <a:cubicBezTo>
                  <a:pt x="1597262" y="1718623"/>
                  <a:pt x="1588059" y="1734160"/>
                  <a:pt x="1584508" y="1740533"/>
                </a:cubicBezTo>
                <a:cubicBezTo>
                  <a:pt x="1580955" y="1746906"/>
                  <a:pt x="1574496" y="1764811"/>
                  <a:pt x="1574496" y="1764811"/>
                </a:cubicBezTo>
                <a:cubicBezTo>
                  <a:pt x="1574496" y="1764811"/>
                  <a:pt x="1579809" y="1768931"/>
                  <a:pt x="1584508" y="1768508"/>
                </a:cubicBezTo>
                <a:cubicBezTo>
                  <a:pt x="1589205" y="1768084"/>
                  <a:pt x="1604906" y="1765697"/>
                  <a:pt x="1604906" y="1765697"/>
                </a:cubicBezTo>
                <a:lnTo>
                  <a:pt x="1604656" y="1768210"/>
                </a:lnTo>
                <a:cubicBezTo>
                  <a:pt x="1604656" y="1768210"/>
                  <a:pt x="1589465" y="1771905"/>
                  <a:pt x="1586635" y="1771472"/>
                </a:cubicBezTo>
                <a:cubicBezTo>
                  <a:pt x="1583794" y="1771030"/>
                  <a:pt x="1571993" y="1768210"/>
                  <a:pt x="1571993" y="1768210"/>
                </a:cubicBezTo>
                <a:cubicBezTo>
                  <a:pt x="1571993" y="1768210"/>
                  <a:pt x="1566573" y="1769855"/>
                  <a:pt x="1561481" y="1771761"/>
                </a:cubicBezTo>
                <a:cubicBezTo>
                  <a:pt x="1556389" y="1773668"/>
                  <a:pt x="1545588" y="1780791"/>
                  <a:pt x="1545588" y="1780791"/>
                </a:cubicBezTo>
                <a:lnTo>
                  <a:pt x="1559854" y="1792930"/>
                </a:lnTo>
                <a:lnTo>
                  <a:pt x="1577750" y="1816612"/>
                </a:lnTo>
                <a:lnTo>
                  <a:pt x="1575622" y="1822089"/>
                </a:lnTo>
                <a:lnTo>
                  <a:pt x="1559604" y="1796636"/>
                </a:lnTo>
                <a:lnTo>
                  <a:pt x="1541709" y="1782871"/>
                </a:lnTo>
                <a:cubicBezTo>
                  <a:pt x="1541709" y="1782871"/>
                  <a:pt x="1538849" y="1779819"/>
                  <a:pt x="1533825" y="1779318"/>
                </a:cubicBezTo>
                <a:cubicBezTo>
                  <a:pt x="1529742" y="1778904"/>
                  <a:pt x="1520963" y="1777921"/>
                  <a:pt x="1516679" y="1777392"/>
                </a:cubicBezTo>
                <a:cubicBezTo>
                  <a:pt x="1488378" y="1834439"/>
                  <a:pt x="1459363" y="1887769"/>
                  <a:pt x="1433343" y="1913414"/>
                </a:cubicBezTo>
                <a:cubicBezTo>
                  <a:pt x="1430128" y="1916591"/>
                  <a:pt x="1423553" y="1921943"/>
                  <a:pt x="1417700" y="1926881"/>
                </a:cubicBezTo>
                <a:cubicBezTo>
                  <a:pt x="1420558" y="1928441"/>
                  <a:pt x="1424958" y="1930732"/>
                  <a:pt x="1424958" y="1930732"/>
                </a:cubicBezTo>
                <a:cubicBezTo>
                  <a:pt x="1424958" y="1930732"/>
                  <a:pt x="1471608" y="1964319"/>
                  <a:pt x="1477769" y="1965071"/>
                </a:cubicBezTo>
                <a:cubicBezTo>
                  <a:pt x="1484170" y="1965851"/>
                  <a:pt x="1499708" y="1961816"/>
                  <a:pt x="1502297" y="1956494"/>
                </a:cubicBezTo>
                <a:cubicBezTo>
                  <a:pt x="1504876" y="1951161"/>
                  <a:pt x="1509545" y="1930588"/>
                  <a:pt x="1509545" y="1930588"/>
                </a:cubicBezTo>
                <a:lnTo>
                  <a:pt x="1511673" y="1929549"/>
                </a:lnTo>
                <a:lnTo>
                  <a:pt x="1505166" y="1956040"/>
                </a:lnTo>
                <a:cubicBezTo>
                  <a:pt x="1505166" y="1956040"/>
                  <a:pt x="1509450" y="1959409"/>
                  <a:pt x="1513176" y="1959449"/>
                </a:cubicBezTo>
                <a:cubicBezTo>
                  <a:pt x="1516901" y="1959487"/>
                  <a:pt x="1523686" y="1960189"/>
                  <a:pt x="1523686" y="1960189"/>
                </a:cubicBezTo>
                <a:cubicBezTo>
                  <a:pt x="1523686" y="1960189"/>
                  <a:pt x="1529983" y="1954885"/>
                  <a:pt x="1533198" y="1954568"/>
                </a:cubicBezTo>
                <a:cubicBezTo>
                  <a:pt x="1534383" y="1954442"/>
                  <a:pt x="1535163" y="1955050"/>
                  <a:pt x="1536702" y="1955454"/>
                </a:cubicBezTo>
                <a:cubicBezTo>
                  <a:pt x="1542555" y="1944200"/>
                  <a:pt x="1549198" y="1934131"/>
                  <a:pt x="1559103" y="1924812"/>
                </a:cubicBezTo>
                <a:cubicBezTo>
                  <a:pt x="1576653" y="1908303"/>
                  <a:pt x="1605590" y="1906773"/>
                  <a:pt x="1619048" y="1896540"/>
                </a:cubicBezTo>
                <a:cubicBezTo>
                  <a:pt x="1632495" y="1886316"/>
                  <a:pt x="1634555" y="1875824"/>
                  <a:pt x="1634555" y="1875824"/>
                </a:cubicBezTo>
                <a:lnTo>
                  <a:pt x="1639435" y="1856724"/>
                </a:lnTo>
                <a:lnTo>
                  <a:pt x="1637434" y="1851400"/>
                </a:lnTo>
                <a:lnTo>
                  <a:pt x="1643565" y="1832157"/>
                </a:lnTo>
                <a:lnTo>
                  <a:pt x="1645817" y="1833486"/>
                </a:lnTo>
                <a:lnTo>
                  <a:pt x="1640813" y="1850948"/>
                </a:lnTo>
                <a:lnTo>
                  <a:pt x="1643191" y="1854953"/>
                </a:lnTo>
                <a:lnTo>
                  <a:pt x="1638310" y="1874484"/>
                </a:lnTo>
                <a:cubicBezTo>
                  <a:pt x="1638310" y="1874484"/>
                  <a:pt x="1657361" y="1854222"/>
                  <a:pt x="1661462" y="1838223"/>
                </a:cubicBezTo>
                <a:cubicBezTo>
                  <a:pt x="1665571" y="1822224"/>
                  <a:pt x="1667844" y="1801814"/>
                  <a:pt x="1667844" y="1801814"/>
                </a:cubicBezTo>
                <a:lnTo>
                  <a:pt x="1676228" y="1797223"/>
                </a:lnTo>
                <a:cubicBezTo>
                  <a:pt x="1676228" y="1797223"/>
                  <a:pt x="1674639" y="1793535"/>
                  <a:pt x="1667468" y="1784199"/>
                </a:cubicBezTo>
                <a:cubicBezTo>
                  <a:pt x="1660296" y="1774860"/>
                  <a:pt x="1671974" y="1754154"/>
                  <a:pt x="1671974" y="1754154"/>
                </a:cubicBezTo>
                <a:lnTo>
                  <a:pt x="1669471" y="1742015"/>
                </a:lnTo>
                <a:lnTo>
                  <a:pt x="1673350" y="1740533"/>
                </a:lnTo>
                <a:lnTo>
                  <a:pt x="1675728" y="1754154"/>
                </a:lnTo>
                <a:lnTo>
                  <a:pt x="1669220" y="1771174"/>
                </a:lnTo>
                <a:lnTo>
                  <a:pt x="1671723" y="1778866"/>
                </a:lnTo>
                <a:lnTo>
                  <a:pt x="1679733" y="1792188"/>
                </a:lnTo>
                <a:lnTo>
                  <a:pt x="1693122" y="1777980"/>
                </a:lnTo>
                <a:lnTo>
                  <a:pt x="1696501" y="1763917"/>
                </a:lnTo>
                <a:lnTo>
                  <a:pt x="1697377" y="1739791"/>
                </a:lnTo>
                <a:lnTo>
                  <a:pt x="1702133" y="1724399"/>
                </a:lnTo>
                <a:lnTo>
                  <a:pt x="1704510" y="1724997"/>
                </a:lnTo>
                <a:lnTo>
                  <a:pt x="1700631" y="1740091"/>
                </a:lnTo>
                <a:lnTo>
                  <a:pt x="1700006" y="1764215"/>
                </a:lnTo>
                <a:lnTo>
                  <a:pt x="1695751" y="1778134"/>
                </a:lnTo>
                <a:lnTo>
                  <a:pt x="1707138" y="1771472"/>
                </a:lnTo>
                <a:lnTo>
                  <a:pt x="1743806" y="1746308"/>
                </a:lnTo>
                <a:cubicBezTo>
                  <a:pt x="1743806" y="1746308"/>
                  <a:pt x="1751978" y="1728181"/>
                  <a:pt x="1753442" y="1722176"/>
                </a:cubicBezTo>
                <a:cubicBezTo>
                  <a:pt x="1754895" y="1716168"/>
                  <a:pt x="1754568" y="1698792"/>
                  <a:pt x="1754568" y="1698792"/>
                </a:cubicBezTo>
                <a:lnTo>
                  <a:pt x="1758573" y="1699390"/>
                </a:lnTo>
                <a:cubicBezTo>
                  <a:pt x="1758564" y="1699390"/>
                  <a:pt x="1759661" y="1719316"/>
                  <a:pt x="1755694" y="1728096"/>
                </a:cubicBezTo>
                <a:cubicBezTo>
                  <a:pt x="1751718" y="1736885"/>
                  <a:pt x="1747560" y="1747637"/>
                  <a:pt x="1747560" y="1747637"/>
                </a:cubicBezTo>
                <a:lnTo>
                  <a:pt x="1768074" y="1744384"/>
                </a:lnTo>
                <a:lnTo>
                  <a:pt x="1798359" y="1741131"/>
                </a:lnTo>
                <a:lnTo>
                  <a:pt x="1796983" y="1745568"/>
                </a:lnTo>
                <a:lnTo>
                  <a:pt x="1745058" y="1752229"/>
                </a:lnTo>
                <a:cubicBezTo>
                  <a:pt x="1745058" y="1752229"/>
                  <a:pt x="1678837" y="1800650"/>
                  <a:pt x="1672348" y="1809660"/>
                </a:cubicBezTo>
                <a:cubicBezTo>
                  <a:pt x="1665871" y="1818661"/>
                  <a:pt x="1674611" y="1831888"/>
                  <a:pt x="1671473" y="1840889"/>
                </a:cubicBezTo>
                <a:cubicBezTo>
                  <a:pt x="1668334" y="1849889"/>
                  <a:pt x="1662838" y="1862058"/>
                  <a:pt x="1662838" y="1862058"/>
                </a:cubicBezTo>
                <a:cubicBezTo>
                  <a:pt x="1662838" y="1862058"/>
                  <a:pt x="1630108" y="1899254"/>
                  <a:pt x="1616294" y="1911787"/>
                </a:cubicBezTo>
                <a:cubicBezTo>
                  <a:pt x="1602479" y="1924321"/>
                  <a:pt x="1576026" y="1928085"/>
                  <a:pt x="1564484" y="1935469"/>
                </a:cubicBezTo>
                <a:cubicBezTo>
                  <a:pt x="1556764" y="1940407"/>
                  <a:pt x="1544692" y="1971905"/>
                  <a:pt x="1535827" y="1996452"/>
                </a:cubicBezTo>
                <a:cubicBezTo>
                  <a:pt x="1544692" y="1996944"/>
                  <a:pt x="1558103" y="1997637"/>
                  <a:pt x="1558103" y="1997637"/>
                </a:cubicBezTo>
                <a:cubicBezTo>
                  <a:pt x="1558103" y="1997637"/>
                  <a:pt x="1568441" y="2002806"/>
                  <a:pt x="1571993" y="2005338"/>
                </a:cubicBezTo>
                <a:cubicBezTo>
                  <a:pt x="1575535" y="2007860"/>
                  <a:pt x="1585258" y="2015841"/>
                  <a:pt x="1585258" y="2015841"/>
                </a:cubicBezTo>
                <a:lnTo>
                  <a:pt x="1606032" y="2016283"/>
                </a:lnTo>
                <a:cubicBezTo>
                  <a:pt x="1606032" y="2016283"/>
                  <a:pt x="1609410" y="2018872"/>
                  <a:pt x="1611788" y="2020730"/>
                </a:cubicBezTo>
                <a:cubicBezTo>
                  <a:pt x="1621839" y="2017919"/>
                  <a:pt x="1633554" y="2014657"/>
                  <a:pt x="1633554" y="2014657"/>
                </a:cubicBezTo>
                <a:cubicBezTo>
                  <a:pt x="1633554" y="2014657"/>
                  <a:pt x="1660306" y="1998705"/>
                  <a:pt x="1665717" y="1994528"/>
                </a:cubicBezTo>
                <a:cubicBezTo>
                  <a:pt x="1671135" y="1990358"/>
                  <a:pt x="1692709" y="1970491"/>
                  <a:pt x="1699129" y="1965369"/>
                </a:cubicBezTo>
                <a:cubicBezTo>
                  <a:pt x="1705550" y="1960248"/>
                  <a:pt x="1758323" y="1929848"/>
                  <a:pt x="1758323" y="1929848"/>
                </a:cubicBezTo>
                <a:lnTo>
                  <a:pt x="1763568" y="1934583"/>
                </a:lnTo>
                <a:cubicBezTo>
                  <a:pt x="1763578" y="1934583"/>
                  <a:pt x="1699177" y="1974091"/>
                  <a:pt x="1690120" y="1981945"/>
                </a:cubicBezTo>
                <a:cubicBezTo>
                  <a:pt x="1681071" y="1989811"/>
                  <a:pt x="1637943" y="2021020"/>
                  <a:pt x="1637934" y="2021020"/>
                </a:cubicBezTo>
                <a:lnTo>
                  <a:pt x="1619422" y="2026208"/>
                </a:lnTo>
                <a:cubicBezTo>
                  <a:pt x="1623388" y="2029106"/>
                  <a:pt x="1627624" y="2032283"/>
                  <a:pt x="1630185" y="2033602"/>
                </a:cubicBezTo>
                <a:cubicBezTo>
                  <a:pt x="1637106" y="2037202"/>
                  <a:pt x="1661961" y="2047521"/>
                  <a:pt x="1661961" y="2047521"/>
                </a:cubicBezTo>
                <a:lnTo>
                  <a:pt x="1661462" y="2049889"/>
                </a:lnTo>
                <a:cubicBezTo>
                  <a:pt x="1661471" y="2049889"/>
                  <a:pt x="1634468" y="2039493"/>
                  <a:pt x="1630185" y="2037008"/>
                </a:cubicBezTo>
                <a:cubicBezTo>
                  <a:pt x="1627634" y="2035536"/>
                  <a:pt x="1621464" y="2031590"/>
                  <a:pt x="1615043" y="2027392"/>
                </a:cubicBezTo>
                <a:lnTo>
                  <a:pt x="1593642" y="2033457"/>
                </a:lnTo>
                <a:lnTo>
                  <a:pt x="1583005" y="2049889"/>
                </a:lnTo>
                <a:cubicBezTo>
                  <a:pt x="1583005" y="2049889"/>
                  <a:pt x="1693864" y="2084776"/>
                  <a:pt x="1716899" y="2092814"/>
                </a:cubicBezTo>
                <a:cubicBezTo>
                  <a:pt x="1739936" y="2100842"/>
                  <a:pt x="1792122" y="2125928"/>
                  <a:pt x="1810748" y="2130405"/>
                </a:cubicBezTo>
                <a:cubicBezTo>
                  <a:pt x="1829376" y="2134890"/>
                  <a:pt x="1845606" y="2125775"/>
                  <a:pt x="1851796" y="2123156"/>
                </a:cubicBezTo>
                <a:cubicBezTo>
                  <a:pt x="1857985" y="2120538"/>
                  <a:pt x="1889329" y="2106579"/>
                  <a:pt x="1889329" y="2106579"/>
                </a:cubicBezTo>
                <a:cubicBezTo>
                  <a:pt x="1889340" y="2106579"/>
                  <a:pt x="1938799" y="2087413"/>
                  <a:pt x="1946895" y="2082455"/>
                </a:cubicBezTo>
                <a:cubicBezTo>
                  <a:pt x="1951169" y="2079838"/>
                  <a:pt x="1961335" y="2074543"/>
                  <a:pt x="1969422" y="2068690"/>
                </a:cubicBezTo>
                <a:cubicBezTo>
                  <a:pt x="1977546" y="2062799"/>
                  <a:pt x="1983563" y="2056253"/>
                  <a:pt x="1983563" y="2056253"/>
                </a:cubicBezTo>
                <a:cubicBezTo>
                  <a:pt x="1983563" y="2056253"/>
                  <a:pt x="1988269" y="2047897"/>
                  <a:pt x="1991071" y="2040117"/>
                </a:cubicBezTo>
                <a:cubicBezTo>
                  <a:pt x="1993872" y="2032340"/>
                  <a:pt x="2000458" y="2024581"/>
                  <a:pt x="2000458" y="2024581"/>
                </a:cubicBezTo>
                <a:cubicBezTo>
                  <a:pt x="2000458" y="2024581"/>
                  <a:pt x="2002950" y="2006522"/>
                  <a:pt x="2003460" y="1999119"/>
                </a:cubicBezTo>
                <a:cubicBezTo>
                  <a:pt x="2003961" y="1991717"/>
                  <a:pt x="2010970" y="1971886"/>
                  <a:pt x="2010970" y="1971886"/>
                </a:cubicBezTo>
                <a:lnTo>
                  <a:pt x="2014223" y="1972626"/>
                </a:lnTo>
                <a:cubicBezTo>
                  <a:pt x="2014214" y="1972626"/>
                  <a:pt x="2009429" y="1986779"/>
                  <a:pt x="2007214" y="1997050"/>
                </a:cubicBezTo>
                <a:cubicBezTo>
                  <a:pt x="2005857" y="2003298"/>
                  <a:pt x="2005462" y="2020874"/>
                  <a:pt x="2005462" y="2020874"/>
                </a:cubicBezTo>
                <a:cubicBezTo>
                  <a:pt x="2005462" y="2020874"/>
                  <a:pt x="2016745" y="2013338"/>
                  <a:pt x="2020972" y="2009920"/>
                </a:cubicBezTo>
                <a:cubicBezTo>
                  <a:pt x="2025197" y="2006513"/>
                  <a:pt x="2041619" y="1997781"/>
                  <a:pt x="2041619" y="1997781"/>
                </a:cubicBezTo>
                <a:lnTo>
                  <a:pt x="2046626" y="1999861"/>
                </a:lnTo>
                <a:cubicBezTo>
                  <a:pt x="2046626" y="1999861"/>
                  <a:pt x="2035903" y="2004270"/>
                  <a:pt x="2025351" y="2010960"/>
                </a:cubicBezTo>
                <a:cubicBezTo>
                  <a:pt x="2014561" y="2017804"/>
                  <a:pt x="2003961" y="2026892"/>
                  <a:pt x="2000583" y="2030646"/>
                </a:cubicBezTo>
                <a:cubicBezTo>
                  <a:pt x="1993902" y="2038058"/>
                  <a:pt x="1990820" y="2053884"/>
                  <a:pt x="1990820" y="2053884"/>
                </a:cubicBezTo>
                <a:cubicBezTo>
                  <a:pt x="1990820" y="2053884"/>
                  <a:pt x="2008188" y="2051180"/>
                  <a:pt x="2013221" y="2051372"/>
                </a:cubicBezTo>
                <a:cubicBezTo>
                  <a:pt x="2018247" y="2051555"/>
                  <a:pt x="2042371" y="2052844"/>
                  <a:pt x="2042371" y="2052844"/>
                </a:cubicBezTo>
                <a:lnTo>
                  <a:pt x="2071906" y="2037008"/>
                </a:lnTo>
                <a:lnTo>
                  <a:pt x="2094056" y="2037008"/>
                </a:lnTo>
                <a:cubicBezTo>
                  <a:pt x="2094056" y="2037008"/>
                  <a:pt x="2117958" y="2023898"/>
                  <a:pt x="2122838" y="2021616"/>
                </a:cubicBezTo>
                <a:cubicBezTo>
                  <a:pt x="2127719" y="2019335"/>
                  <a:pt x="2158245" y="2010815"/>
                  <a:pt x="2158245" y="2010815"/>
                </a:cubicBezTo>
                <a:lnTo>
                  <a:pt x="2158495" y="2013472"/>
                </a:lnTo>
                <a:cubicBezTo>
                  <a:pt x="2158505" y="2013472"/>
                  <a:pt x="2130579" y="2022233"/>
                  <a:pt x="2122714" y="2025467"/>
                </a:cubicBezTo>
                <a:cubicBezTo>
                  <a:pt x="2114849" y="2028692"/>
                  <a:pt x="2094931" y="2042043"/>
                  <a:pt x="2094931" y="2042043"/>
                </a:cubicBezTo>
                <a:lnTo>
                  <a:pt x="2072154" y="2040417"/>
                </a:lnTo>
                <a:cubicBezTo>
                  <a:pt x="2072154" y="2040417"/>
                  <a:pt x="2060970" y="2048225"/>
                  <a:pt x="2056888" y="2050631"/>
                </a:cubicBezTo>
                <a:cubicBezTo>
                  <a:pt x="2052815" y="2053038"/>
                  <a:pt x="2040995" y="2057581"/>
                  <a:pt x="2040995" y="2057581"/>
                </a:cubicBezTo>
                <a:cubicBezTo>
                  <a:pt x="2040995" y="2057581"/>
                  <a:pt x="2013906" y="2056204"/>
                  <a:pt x="2008842" y="2056253"/>
                </a:cubicBezTo>
                <a:cubicBezTo>
                  <a:pt x="2003770" y="2056300"/>
                  <a:pt x="1986442" y="2060546"/>
                  <a:pt x="1986442" y="2060546"/>
                </a:cubicBezTo>
                <a:cubicBezTo>
                  <a:pt x="1986442" y="2060546"/>
                  <a:pt x="1977074" y="2068257"/>
                  <a:pt x="1973551" y="2070605"/>
                </a:cubicBezTo>
                <a:cubicBezTo>
                  <a:pt x="1970029" y="2072964"/>
                  <a:pt x="1956656" y="2082003"/>
                  <a:pt x="1956656" y="2082003"/>
                </a:cubicBezTo>
                <a:cubicBezTo>
                  <a:pt x="1956656" y="2082003"/>
                  <a:pt x="1963395" y="2084458"/>
                  <a:pt x="1966417" y="2085555"/>
                </a:cubicBezTo>
                <a:cubicBezTo>
                  <a:pt x="1969441" y="2086663"/>
                  <a:pt x="1976305" y="2091928"/>
                  <a:pt x="1976305" y="2091928"/>
                </a:cubicBezTo>
                <a:cubicBezTo>
                  <a:pt x="1976305" y="2091928"/>
                  <a:pt x="1978085" y="2091639"/>
                  <a:pt x="1980435" y="2088963"/>
                </a:cubicBezTo>
                <a:cubicBezTo>
                  <a:pt x="1982783" y="2086287"/>
                  <a:pt x="1988194" y="2082898"/>
                  <a:pt x="1988194" y="2082898"/>
                </a:cubicBezTo>
                <a:lnTo>
                  <a:pt x="1989945" y="2084526"/>
                </a:lnTo>
                <a:lnTo>
                  <a:pt x="1979308" y="2093700"/>
                </a:lnTo>
                <a:cubicBezTo>
                  <a:pt x="1979308" y="2093700"/>
                  <a:pt x="1986913" y="2092535"/>
                  <a:pt x="1990697" y="2091774"/>
                </a:cubicBezTo>
                <a:cubicBezTo>
                  <a:pt x="1994470" y="2091013"/>
                  <a:pt x="1999331" y="2092072"/>
                  <a:pt x="1999331" y="2092072"/>
                </a:cubicBezTo>
                <a:lnTo>
                  <a:pt x="2013347" y="2086008"/>
                </a:lnTo>
                <a:lnTo>
                  <a:pt x="2014473" y="2088375"/>
                </a:lnTo>
                <a:lnTo>
                  <a:pt x="2002710" y="2094440"/>
                </a:lnTo>
                <a:cubicBezTo>
                  <a:pt x="2002710" y="2094440"/>
                  <a:pt x="2010228" y="2099946"/>
                  <a:pt x="2011720" y="2100062"/>
                </a:cubicBezTo>
                <a:cubicBezTo>
                  <a:pt x="2013202" y="2100187"/>
                  <a:pt x="2020346" y="2097993"/>
                  <a:pt x="2020346" y="2097993"/>
                </a:cubicBezTo>
                <a:lnTo>
                  <a:pt x="2021221" y="2100804"/>
                </a:lnTo>
                <a:cubicBezTo>
                  <a:pt x="2021230" y="2100804"/>
                  <a:pt x="2014098" y="2102969"/>
                  <a:pt x="2010594" y="2102286"/>
                </a:cubicBezTo>
                <a:cubicBezTo>
                  <a:pt x="2007080" y="2101603"/>
                  <a:pt x="2000583" y="2095182"/>
                  <a:pt x="2000583" y="2095182"/>
                </a:cubicBezTo>
                <a:cubicBezTo>
                  <a:pt x="2000573" y="2095182"/>
                  <a:pt x="1993035" y="2095220"/>
                  <a:pt x="1988943" y="2094883"/>
                </a:cubicBezTo>
                <a:cubicBezTo>
                  <a:pt x="1984853" y="2094547"/>
                  <a:pt x="1979808" y="2097693"/>
                  <a:pt x="1979808" y="2097693"/>
                </a:cubicBezTo>
                <a:lnTo>
                  <a:pt x="1985064" y="2127295"/>
                </a:lnTo>
                <a:lnTo>
                  <a:pt x="1982936" y="2126112"/>
                </a:lnTo>
                <a:cubicBezTo>
                  <a:pt x="1982936" y="2126112"/>
                  <a:pt x="1979250" y="2103066"/>
                  <a:pt x="1976804" y="2096953"/>
                </a:cubicBezTo>
                <a:cubicBezTo>
                  <a:pt x="1974360" y="2090850"/>
                  <a:pt x="1957609" y="2084765"/>
                  <a:pt x="1950524" y="2084968"/>
                </a:cubicBezTo>
                <a:cubicBezTo>
                  <a:pt x="1943709" y="2085160"/>
                  <a:pt x="1890080" y="2117236"/>
                  <a:pt x="1890080" y="2117236"/>
                </a:cubicBezTo>
                <a:cubicBezTo>
                  <a:pt x="1890090" y="2117236"/>
                  <a:pt x="1865176" y="2128654"/>
                  <a:pt x="1850670" y="2132186"/>
                </a:cubicBezTo>
                <a:cubicBezTo>
                  <a:pt x="1835104" y="2135968"/>
                  <a:pt x="1807245" y="2136479"/>
                  <a:pt x="1807245" y="2136479"/>
                </a:cubicBezTo>
                <a:cubicBezTo>
                  <a:pt x="1807245" y="2136479"/>
                  <a:pt x="1816698" y="2148253"/>
                  <a:pt x="1824389" y="2155270"/>
                </a:cubicBezTo>
                <a:cubicBezTo>
                  <a:pt x="1832080" y="2162298"/>
                  <a:pt x="1846357" y="2169546"/>
                  <a:pt x="1854299" y="2176881"/>
                </a:cubicBezTo>
                <a:cubicBezTo>
                  <a:pt x="1862231" y="2184226"/>
                  <a:pt x="1871837" y="2207022"/>
                  <a:pt x="1891581" y="2228248"/>
                </a:cubicBezTo>
                <a:cubicBezTo>
                  <a:pt x="1911335" y="2249475"/>
                  <a:pt x="1974523" y="2295249"/>
                  <a:pt x="1975178" y="2294998"/>
                </a:cubicBezTo>
                <a:cubicBezTo>
                  <a:pt x="1975833" y="2294748"/>
                  <a:pt x="1992910" y="2294594"/>
                  <a:pt x="1998455" y="2294556"/>
                </a:cubicBezTo>
                <a:cubicBezTo>
                  <a:pt x="2003999" y="2294516"/>
                  <a:pt x="2007340" y="2291599"/>
                  <a:pt x="2007340" y="2291599"/>
                </a:cubicBezTo>
                <a:lnTo>
                  <a:pt x="2027979" y="2278133"/>
                </a:lnTo>
                <a:lnTo>
                  <a:pt x="2047377" y="2251929"/>
                </a:lnTo>
                <a:lnTo>
                  <a:pt x="2049379" y="2257993"/>
                </a:lnTo>
                <a:lnTo>
                  <a:pt x="2027854" y="2282273"/>
                </a:lnTo>
                <a:lnTo>
                  <a:pt x="2011344" y="2293968"/>
                </a:lnTo>
                <a:cubicBezTo>
                  <a:pt x="2011344" y="2293968"/>
                  <a:pt x="2022781" y="2302901"/>
                  <a:pt x="2028230" y="2305511"/>
                </a:cubicBezTo>
                <a:cubicBezTo>
                  <a:pt x="2033678" y="2308128"/>
                  <a:pt x="2039492" y="2310688"/>
                  <a:pt x="2039492" y="2310688"/>
                </a:cubicBezTo>
                <a:cubicBezTo>
                  <a:pt x="2039492" y="2310688"/>
                  <a:pt x="2052623" y="2308658"/>
                  <a:pt x="2055761" y="2308475"/>
                </a:cubicBezTo>
                <a:cubicBezTo>
                  <a:pt x="2058909" y="2308282"/>
                  <a:pt x="2075409" y="2313953"/>
                  <a:pt x="2075409" y="2313953"/>
                </a:cubicBezTo>
                <a:lnTo>
                  <a:pt x="2075409" y="2316610"/>
                </a:lnTo>
                <a:cubicBezTo>
                  <a:pt x="2075409" y="2316610"/>
                  <a:pt x="2058379" y="2312527"/>
                  <a:pt x="2053259" y="2311584"/>
                </a:cubicBezTo>
                <a:cubicBezTo>
                  <a:pt x="2048137" y="2310631"/>
                  <a:pt x="2041870" y="2314539"/>
                  <a:pt x="2041870" y="2314539"/>
                </a:cubicBezTo>
                <a:cubicBezTo>
                  <a:pt x="2041870" y="2314539"/>
                  <a:pt x="2047704" y="2334871"/>
                  <a:pt x="2051131" y="2342216"/>
                </a:cubicBezTo>
                <a:cubicBezTo>
                  <a:pt x="2054568" y="2349570"/>
                  <a:pt x="2063521" y="2367678"/>
                  <a:pt x="2063521" y="2367678"/>
                </a:cubicBezTo>
                <a:lnTo>
                  <a:pt x="2058514" y="2365310"/>
                </a:lnTo>
                <a:cubicBezTo>
                  <a:pt x="2058514" y="2365310"/>
                  <a:pt x="2048214" y="2347386"/>
                  <a:pt x="2044624" y="2339559"/>
                </a:cubicBezTo>
                <a:cubicBezTo>
                  <a:pt x="2041033" y="2331724"/>
                  <a:pt x="2035863" y="2313211"/>
                  <a:pt x="2035863" y="2313211"/>
                </a:cubicBezTo>
                <a:cubicBezTo>
                  <a:pt x="2035863" y="2313211"/>
                  <a:pt x="2029019" y="2313326"/>
                  <a:pt x="2021722" y="2309804"/>
                </a:cubicBezTo>
                <a:cubicBezTo>
                  <a:pt x="2014435" y="2306281"/>
                  <a:pt x="2008467" y="2298405"/>
                  <a:pt x="2008467" y="2298405"/>
                </a:cubicBezTo>
                <a:cubicBezTo>
                  <a:pt x="2008467" y="2298405"/>
                  <a:pt x="2001940" y="2298521"/>
                  <a:pt x="1996077" y="2301371"/>
                </a:cubicBezTo>
                <a:cubicBezTo>
                  <a:pt x="1990205" y="2304211"/>
                  <a:pt x="1981435" y="2305655"/>
                  <a:pt x="1981435" y="2305655"/>
                </a:cubicBezTo>
                <a:lnTo>
                  <a:pt x="2004337" y="2348878"/>
                </a:lnTo>
                <a:lnTo>
                  <a:pt x="2017842" y="2360130"/>
                </a:lnTo>
                <a:cubicBezTo>
                  <a:pt x="2017842" y="2360130"/>
                  <a:pt x="2046472" y="2373300"/>
                  <a:pt x="2059890" y="2377747"/>
                </a:cubicBezTo>
                <a:cubicBezTo>
                  <a:pt x="2073310" y="2382186"/>
                  <a:pt x="2082667" y="2391802"/>
                  <a:pt x="2082667" y="2391802"/>
                </a:cubicBezTo>
                <a:cubicBezTo>
                  <a:pt x="2082667" y="2391802"/>
                  <a:pt x="2102912" y="2414472"/>
                  <a:pt x="2108323" y="2419487"/>
                </a:cubicBezTo>
                <a:cubicBezTo>
                  <a:pt x="2113722" y="2424503"/>
                  <a:pt x="2138607" y="2443457"/>
                  <a:pt x="2138607" y="2443457"/>
                </a:cubicBezTo>
                <a:lnTo>
                  <a:pt x="2137981" y="2449088"/>
                </a:lnTo>
                <a:cubicBezTo>
                  <a:pt x="2137981" y="2449088"/>
                  <a:pt x="2097501" y="2420286"/>
                  <a:pt x="2090052" y="2415040"/>
                </a:cubicBezTo>
                <a:cubicBezTo>
                  <a:pt x="2082600" y="2409804"/>
                  <a:pt x="2064521" y="2393881"/>
                  <a:pt x="2064521" y="2393881"/>
                </a:cubicBezTo>
                <a:cubicBezTo>
                  <a:pt x="2064521" y="2393881"/>
                  <a:pt x="2012779" y="2368659"/>
                  <a:pt x="2009843" y="2372713"/>
                </a:cubicBezTo>
                <a:cubicBezTo>
                  <a:pt x="2006897" y="2376756"/>
                  <a:pt x="2012722" y="2413269"/>
                  <a:pt x="2012722" y="2413269"/>
                </a:cubicBezTo>
                <a:lnTo>
                  <a:pt x="2034737" y="2443169"/>
                </a:lnTo>
                <a:lnTo>
                  <a:pt x="2058139" y="2475283"/>
                </a:lnTo>
                <a:lnTo>
                  <a:pt x="2055261" y="2478247"/>
                </a:lnTo>
                <a:lnTo>
                  <a:pt x="2030232" y="2446568"/>
                </a:lnTo>
                <a:lnTo>
                  <a:pt x="2010720" y="2421557"/>
                </a:lnTo>
                <a:lnTo>
                  <a:pt x="2008216" y="2436651"/>
                </a:lnTo>
                <a:lnTo>
                  <a:pt x="2004086" y="2487122"/>
                </a:lnTo>
                <a:cubicBezTo>
                  <a:pt x="2004086" y="2487122"/>
                  <a:pt x="2013136" y="2510574"/>
                  <a:pt x="2016100" y="2517321"/>
                </a:cubicBezTo>
                <a:cubicBezTo>
                  <a:pt x="2019055" y="2524070"/>
                  <a:pt x="2019700" y="2532762"/>
                  <a:pt x="2020596" y="2537152"/>
                </a:cubicBezTo>
                <a:cubicBezTo>
                  <a:pt x="2021501" y="2541552"/>
                  <a:pt x="2031108" y="2557291"/>
                  <a:pt x="2031108" y="2557291"/>
                </a:cubicBezTo>
                <a:cubicBezTo>
                  <a:pt x="2031108" y="2557291"/>
                  <a:pt x="2020528" y="2547972"/>
                  <a:pt x="2017717" y="2541599"/>
                </a:cubicBezTo>
                <a:cubicBezTo>
                  <a:pt x="2014916" y="2535217"/>
                  <a:pt x="2012384" y="2525070"/>
                  <a:pt x="2010720" y="2515993"/>
                </a:cubicBezTo>
                <a:cubicBezTo>
                  <a:pt x="2009044" y="2506915"/>
                  <a:pt x="2004018" y="2496374"/>
                  <a:pt x="2000583" y="2492013"/>
                </a:cubicBezTo>
                <a:cubicBezTo>
                  <a:pt x="1997136" y="2487642"/>
                  <a:pt x="1994325" y="2492013"/>
                  <a:pt x="1994325" y="2492013"/>
                </a:cubicBezTo>
                <a:cubicBezTo>
                  <a:pt x="1994325" y="2492013"/>
                  <a:pt x="1997377" y="2474975"/>
                  <a:pt x="1999957" y="2465069"/>
                </a:cubicBezTo>
                <a:cubicBezTo>
                  <a:pt x="2002527" y="2455163"/>
                  <a:pt x="2003460" y="2420219"/>
                  <a:pt x="2003460" y="2420219"/>
                </a:cubicBezTo>
                <a:lnTo>
                  <a:pt x="1994075" y="2352728"/>
                </a:lnTo>
                <a:cubicBezTo>
                  <a:pt x="1994075" y="2352728"/>
                  <a:pt x="1972608" y="2323358"/>
                  <a:pt x="1964415" y="2311430"/>
                </a:cubicBezTo>
                <a:cubicBezTo>
                  <a:pt x="1956223" y="2299504"/>
                  <a:pt x="1931868" y="2286845"/>
                  <a:pt x="1915485" y="2268208"/>
                </a:cubicBezTo>
                <a:cubicBezTo>
                  <a:pt x="1899101" y="2249570"/>
                  <a:pt x="1872849" y="2227583"/>
                  <a:pt x="1865687" y="2217593"/>
                </a:cubicBezTo>
                <a:cubicBezTo>
                  <a:pt x="1858515" y="2207591"/>
                  <a:pt x="1838078" y="2193169"/>
                  <a:pt x="1831648" y="2184583"/>
                </a:cubicBezTo>
                <a:cubicBezTo>
                  <a:pt x="1825217" y="2175996"/>
                  <a:pt x="1816764" y="2159641"/>
                  <a:pt x="1802614" y="2147135"/>
                </a:cubicBezTo>
                <a:cubicBezTo>
                  <a:pt x="1788473" y="2134630"/>
                  <a:pt x="1739657" y="2119999"/>
                  <a:pt x="1724033" y="2113983"/>
                </a:cubicBezTo>
                <a:cubicBezTo>
                  <a:pt x="1708400" y="2107955"/>
                  <a:pt x="1679608" y="2096211"/>
                  <a:pt x="1679608" y="2096211"/>
                </a:cubicBezTo>
                <a:cubicBezTo>
                  <a:pt x="1679608" y="2096221"/>
                  <a:pt x="1665658" y="2091389"/>
                  <a:pt x="1662713" y="2089107"/>
                </a:cubicBezTo>
                <a:cubicBezTo>
                  <a:pt x="1659777" y="2086836"/>
                  <a:pt x="1650448" y="2086893"/>
                  <a:pt x="1650448" y="2086893"/>
                </a:cubicBezTo>
                <a:lnTo>
                  <a:pt x="1647070" y="2083186"/>
                </a:lnTo>
                <a:cubicBezTo>
                  <a:pt x="1647070" y="2083186"/>
                  <a:pt x="1640591" y="2083082"/>
                  <a:pt x="1637184" y="2081561"/>
                </a:cubicBezTo>
                <a:cubicBezTo>
                  <a:pt x="1633785" y="2080049"/>
                  <a:pt x="1615764" y="2079567"/>
                  <a:pt x="1615417" y="2082744"/>
                </a:cubicBezTo>
                <a:cubicBezTo>
                  <a:pt x="1615072" y="2085930"/>
                  <a:pt x="1630627" y="2088751"/>
                  <a:pt x="1634305" y="2088819"/>
                </a:cubicBezTo>
                <a:cubicBezTo>
                  <a:pt x="1637992" y="2088876"/>
                  <a:pt x="1645817" y="2086893"/>
                  <a:pt x="1645817" y="2086893"/>
                </a:cubicBezTo>
                <a:lnTo>
                  <a:pt x="1646319" y="2089561"/>
                </a:lnTo>
                <a:lnTo>
                  <a:pt x="1640186" y="2091630"/>
                </a:lnTo>
                <a:cubicBezTo>
                  <a:pt x="1640186" y="2091630"/>
                  <a:pt x="1647108" y="2100582"/>
                  <a:pt x="1648822" y="2102430"/>
                </a:cubicBezTo>
                <a:cubicBezTo>
                  <a:pt x="1650535" y="2104288"/>
                  <a:pt x="1655705" y="2107466"/>
                  <a:pt x="1655705" y="2107466"/>
                </a:cubicBezTo>
                <a:cubicBezTo>
                  <a:pt x="1655705" y="2107466"/>
                  <a:pt x="1661635" y="2108428"/>
                  <a:pt x="1665216" y="2109977"/>
                </a:cubicBezTo>
                <a:cubicBezTo>
                  <a:pt x="1668807" y="2111537"/>
                  <a:pt x="1677605" y="2119305"/>
                  <a:pt x="1677605" y="2119305"/>
                </a:cubicBezTo>
                <a:lnTo>
                  <a:pt x="1675102" y="2119749"/>
                </a:lnTo>
                <a:cubicBezTo>
                  <a:pt x="1675102" y="2119749"/>
                  <a:pt x="1664878" y="2113019"/>
                  <a:pt x="1661337" y="2111461"/>
                </a:cubicBezTo>
                <a:cubicBezTo>
                  <a:pt x="1657793" y="2109910"/>
                  <a:pt x="1656205" y="2111017"/>
                  <a:pt x="1656205" y="2111017"/>
                </a:cubicBezTo>
                <a:lnTo>
                  <a:pt x="1654828" y="2123156"/>
                </a:lnTo>
                <a:lnTo>
                  <a:pt x="1653702" y="2108504"/>
                </a:lnTo>
                <a:cubicBezTo>
                  <a:pt x="1653702" y="2108504"/>
                  <a:pt x="1647618" y="2105443"/>
                  <a:pt x="1643565" y="2101987"/>
                </a:cubicBezTo>
                <a:cubicBezTo>
                  <a:pt x="1639522" y="2098531"/>
                  <a:pt x="1636933" y="2092372"/>
                  <a:pt x="1636933" y="2092372"/>
                </a:cubicBezTo>
                <a:cubicBezTo>
                  <a:pt x="1636943" y="2092372"/>
                  <a:pt x="1628241" y="2092100"/>
                  <a:pt x="1624804" y="2091476"/>
                </a:cubicBezTo>
                <a:cubicBezTo>
                  <a:pt x="1621358" y="2090859"/>
                  <a:pt x="1614793" y="2087923"/>
                  <a:pt x="1614793" y="2087923"/>
                </a:cubicBezTo>
                <a:cubicBezTo>
                  <a:pt x="1614793" y="2087923"/>
                  <a:pt x="1624303" y="2119132"/>
                  <a:pt x="1627681" y="2125524"/>
                </a:cubicBezTo>
                <a:cubicBezTo>
                  <a:pt x="1631052" y="2131916"/>
                  <a:pt x="1639350" y="2142563"/>
                  <a:pt x="1641938" y="2145951"/>
                </a:cubicBezTo>
                <a:cubicBezTo>
                  <a:pt x="1644538" y="2149341"/>
                  <a:pt x="1650198" y="2152468"/>
                  <a:pt x="1656079" y="2155867"/>
                </a:cubicBezTo>
                <a:cubicBezTo>
                  <a:pt x="1661961" y="2159265"/>
                  <a:pt x="1667218" y="2165917"/>
                  <a:pt x="1669346" y="2168449"/>
                </a:cubicBezTo>
                <a:cubicBezTo>
                  <a:pt x="1671483" y="2170980"/>
                  <a:pt x="1682562" y="2193218"/>
                  <a:pt x="1684113" y="2195835"/>
                </a:cubicBezTo>
                <a:cubicBezTo>
                  <a:pt x="1685662" y="2198445"/>
                  <a:pt x="1692593" y="2204721"/>
                  <a:pt x="1694498" y="2206492"/>
                </a:cubicBezTo>
                <a:cubicBezTo>
                  <a:pt x="1696406" y="2208253"/>
                  <a:pt x="1700881" y="2214328"/>
                  <a:pt x="1700881" y="2214328"/>
                </a:cubicBezTo>
                <a:lnTo>
                  <a:pt x="1705262" y="2216408"/>
                </a:lnTo>
                <a:cubicBezTo>
                  <a:pt x="1705262" y="2216408"/>
                  <a:pt x="1704713" y="2218929"/>
                  <a:pt x="1704386" y="2220846"/>
                </a:cubicBezTo>
                <a:cubicBezTo>
                  <a:pt x="1704048" y="2222761"/>
                  <a:pt x="1731340" y="2278084"/>
                  <a:pt x="1732669" y="2279760"/>
                </a:cubicBezTo>
                <a:cubicBezTo>
                  <a:pt x="1733997" y="2281425"/>
                  <a:pt x="1738675" y="2284640"/>
                  <a:pt x="1738675" y="2284640"/>
                </a:cubicBezTo>
                <a:lnTo>
                  <a:pt x="1738550" y="2287008"/>
                </a:lnTo>
                <a:cubicBezTo>
                  <a:pt x="1738550" y="2287008"/>
                  <a:pt x="1732832" y="2285632"/>
                  <a:pt x="1729915" y="2281531"/>
                </a:cubicBezTo>
                <a:cubicBezTo>
                  <a:pt x="1726988" y="2277439"/>
                  <a:pt x="1699640" y="2219699"/>
                  <a:pt x="1698628" y="2215964"/>
                </a:cubicBezTo>
                <a:cubicBezTo>
                  <a:pt x="1697619" y="2212220"/>
                  <a:pt x="1682525" y="2199523"/>
                  <a:pt x="1680608" y="2195981"/>
                </a:cubicBezTo>
                <a:cubicBezTo>
                  <a:pt x="1678693" y="2192438"/>
                  <a:pt x="1667429" y="2172808"/>
                  <a:pt x="1665466" y="2169335"/>
                </a:cubicBezTo>
                <a:cubicBezTo>
                  <a:pt x="1663511" y="2165869"/>
                  <a:pt x="1642718" y="2152055"/>
                  <a:pt x="1641063" y="2150688"/>
                </a:cubicBezTo>
                <a:cubicBezTo>
                  <a:pt x="1639416" y="2149320"/>
                  <a:pt x="1626055" y="2133216"/>
                  <a:pt x="1626055" y="2133216"/>
                </a:cubicBezTo>
                <a:cubicBezTo>
                  <a:pt x="1626055" y="2133216"/>
                  <a:pt x="1620164" y="2174004"/>
                  <a:pt x="1619173" y="2177921"/>
                </a:cubicBezTo>
                <a:cubicBezTo>
                  <a:pt x="1618180" y="2181840"/>
                  <a:pt x="1606793" y="2205809"/>
                  <a:pt x="1606157" y="2209593"/>
                </a:cubicBezTo>
                <a:cubicBezTo>
                  <a:pt x="1605512" y="2213376"/>
                  <a:pt x="1610162" y="2256078"/>
                  <a:pt x="1610162" y="2256078"/>
                </a:cubicBezTo>
                <a:lnTo>
                  <a:pt x="1607034" y="2256665"/>
                </a:lnTo>
                <a:cubicBezTo>
                  <a:pt x="1607034" y="2256665"/>
                  <a:pt x="1602826" y="2213943"/>
                  <a:pt x="1601652" y="2213000"/>
                </a:cubicBezTo>
                <a:cubicBezTo>
                  <a:pt x="1600468" y="2212057"/>
                  <a:pt x="1598649" y="2216995"/>
                  <a:pt x="1598649" y="2216995"/>
                </a:cubicBezTo>
                <a:lnTo>
                  <a:pt x="1598273" y="2214040"/>
                </a:lnTo>
                <a:cubicBezTo>
                  <a:pt x="1598273" y="2214040"/>
                  <a:pt x="1610826" y="2188289"/>
                  <a:pt x="1615292" y="2177777"/>
                </a:cubicBezTo>
                <a:cubicBezTo>
                  <a:pt x="1619750" y="2167255"/>
                  <a:pt x="1622301" y="2124926"/>
                  <a:pt x="1622301" y="2124926"/>
                </a:cubicBezTo>
                <a:lnTo>
                  <a:pt x="1602278" y="2071058"/>
                </a:lnTo>
                <a:cubicBezTo>
                  <a:pt x="1602278" y="2071058"/>
                  <a:pt x="1584267" y="2068853"/>
                  <a:pt x="1567237" y="2066610"/>
                </a:cubicBezTo>
                <a:cubicBezTo>
                  <a:pt x="1554760" y="2064974"/>
                  <a:pt x="1537319" y="2064252"/>
                  <a:pt x="1526816" y="2063953"/>
                </a:cubicBezTo>
                <a:cubicBezTo>
                  <a:pt x="1527461" y="2066638"/>
                  <a:pt x="1528568" y="2072243"/>
                  <a:pt x="1528568" y="2072243"/>
                </a:cubicBezTo>
                <a:lnTo>
                  <a:pt x="1525690" y="2072531"/>
                </a:lnTo>
                <a:cubicBezTo>
                  <a:pt x="1525690" y="2072531"/>
                  <a:pt x="1524553" y="2068420"/>
                  <a:pt x="1523438" y="2063953"/>
                </a:cubicBezTo>
                <a:cubicBezTo>
                  <a:pt x="1521627" y="2063905"/>
                  <a:pt x="1516804" y="2063655"/>
                  <a:pt x="1516804" y="2063655"/>
                </a:cubicBezTo>
                <a:cubicBezTo>
                  <a:pt x="1516804" y="2063655"/>
                  <a:pt x="1474111" y="2061816"/>
                  <a:pt x="1416323" y="2092514"/>
                </a:cubicBezTo>
                <a:cubicBezTo>
                  <a:pt x="1403077" y="2099552"/>
                  <a:pt x="1359642" y="2125082"/>
                  <a:pt x="1359642" y="2125082"/>
                </a:cubicBezTo>
                <a:cubicBezTo>
                  <a:pt x="1359642" y="2125082"/>
                  <a:pt x="1325941" y="2126526"/>
                  <a:pt x="1321849" y="2129375"/>
                </a:cubicBezTo>
                <a:cubicBezTo>
                  <a:pt x="1316275" y="2133245"/>
                  <a:pt x="1319221" y="2140032"/>
                  <a:pt x="1319221" y="2140032"/>
                </a:cubicBezTo>
                <a:cubicBezTo>
                  <a:pt x="1319221" y="2140032"/>
                  <a:pt x="1305398" y="2133639"/>
                  <a:pt x="1286307" y="2130405"/>
                </a:cubicBezTo>
                <a:cubicBezTo>
                  <a:pt x="1265062" y="2126815"/>
                  <a:pt x="1237626" y="2126380"/>
                  <a:pt x="1221993" y="2125226"/>
                </a:cubicBezTo>
                <a:cubicBezTo>
                  <a:pt x="1209114" y="2124273"/>
                  <a:pt x="1198977" y="2125120"/>
                  <a:pt x="1191083" y="2126410"/>
                </a:cubicBezTo>
                <a:cubicBezTo>
                  <a:pt x="1197436" y="2134630"/>
                  <a:pt x="1203597" y="2142842"/>
                  <a:pt x="1203597" y="2142842"/>
                </a:cubicBezTo>
                <a:cubicBezTo>
                  <a:pt x="1203597" y="2142842"/>
                  <a:pt x="1207805" y="2154258"/>
                  <a:pt x="1210105" y="2162673"/>
                </a:cubicBezTo>
                <a:cubicBezTo>
                  <a:pt x="1212405" y="2171096"/>
                  <a:pt x="1203772" y="2182389"/>
                  <a:pt x="1209105" y="2191090"/>
                </a:cubicBezTo>
                <a:cubicBezTo>
                  <a:pt x="1214436" y="2199802"/>
                  <a:pt x="1271416" y="2249119"/>
                  <a:pt x="1271416" y="2249119"/>
                </a:cubicBezTo>
                <a:lnTo>
                  <a:pt x="1318095" y="2259631"/>
                </a:lnTo>
                <a:lnTo>
                  <a:pt x="1319095" y="2263626"/>
                </a:lnTo>
                <a:lnTo>
                  <a:pt x="1291815" y="2258149"/>
                </a:lnTo>
                <a:lnTo>
                  <a:pt x="1273419" y="2253710"/>
                </a:lnTo>
                <a:cubicBezTo>
                  <a:pt x="1273419" y="2253710"/>
                  <a:pt x="1276615" y="2263770"/>
                  <a:pt x="1279676" y="2272058"/>
                </a:cubicBezTo>
                <a:cubicBezTo>
                  <a:pt x="1282737" y="2280356"/>
                  <a:pt x="1280551" y="2298405"/>
                  <a:pt x="1280551" y="2298405"/>
                </a:cubicBezTo>
                <a:lnTo>
                  <a:pt x="1276672" y="2298405"/>
                </a:lnTo>
                <a:cubicBezTo>
                  <a:pt x="1276672" y="2298405"/>
                  <a:pt x="1278260" y="2282656"/>
                  <a:pt x="1277298" y="2277093"/>
                </a:cubicBezTo>
                <a:cubicBezTo>
                  <a:pt x="1276336" y="2271529"/>
                  <a:pt x="1270039" y="2254596"/>
                  <a:pt x="1270039" y="2254596"/>
                </a:cubicBezTo>
                <a:lnTo>
                  <a:pt x="1238262" y="2228547"/>
                </a:lnTo>
                <a:lnTo>
                  <a:pt x="1228376" y="2221586"/>
                </a:lnTo>
                <a:lnTo>
                  <a:pt x="1231255" y="2234467"/>
                </a:lnTo>
                <a:lnTo>
                  <a:pt x="1230378" y="2256367"/>
                </a:lnTo>
                <a:lnTo>
                  <a:pt x="1233007" y="2270432"/>
                </a:lnTo>
                <a:lnTo>
                  <a:pt x="1231004" y="2270874"/>
                </a:lnTo>
                <a:lnTo>
                  <a:pt x="1227624" y="2256367"/>
                </a:lnTo>
                <a:lnTo>
                  <a:pt x="1228251" y="2234611"/>
                </a:lnTo>
                <a:lnTo>
                  <a:pt x="1225998" y="2221586"/>
                </a:lnTo>
                <a:lnTo>
                  <a:pt x="1214611" y="2207523"/>
                </a:lnTo>
                <a:lnTo>
                  <a:pt x="1206476" y="2218921"/>
                </a:lnTo>
                <a:lnTo>
                  <a:pt x="1203973" y="2225583"/>
                </a:lnTo>
                <a:lnTo>
                  <a:pt x="1208729" y="2241571"/>
                </a:lnTo>
                <a:lnTo>
                  <a:pt x="1205850" y="2253710"/>
                </a:lnTo>
                <a:lnTo>
                  <a:pt x="1202346" y="2252074"/>
                </a:lnTo>
                <a:lnTo>
                  <a:pt x="1205349" y="2241273"/>
                </a:lnTo>
                <a:cubicBezTo>
                  <a:pt x="1205349" y="2241273"/>
                  <a:pt x="1196030" y="2221597"/>
                  <a:pt x="1203096" y="2213742"/>
                </a:cubicBezTo>
                <a:cubicBezTo>
                  <a:pt x="1210162" y="2205886"/>
                  <a:pt x="1211731" y="2202641"/>
                  <a:pt x="1211731" y="2202641"/>
                </a:cubicBezTo>
                <a:lnTo>
                  <a:pt x="1204474" y="2197752"/>
                </a:lnTo>
                <a:cubicBezTo>
                  <a:pt x="1204474" y="2197752"/>
                  <a:pt x="1203722" y="2179153"/>
                  <a:pt x="1200970" y="2164300"/>
                </a:cubicBezTo>
                <a:cubicBezTo>
                  <a:pt x="1198217" y="2149456"/>
                  <a:pt x="1182198" y="2129375"/>
                  <a:pt x="1182198" y="2129375"/>
                </a:cubicBezTo>
                <a:lnTo>
                  <a:pt x="1185326" y="2147433"/>
                </a:lnTo>
                <a:lnTo>
                  <a:pt x="1182948" y="2150986"/>
                </a:lnTo>
                <a:lnTo>
                  <a:pt x="1186453" y="2167264"/>
                </a:lnTo>
                <a:lnTo>
                  <a:pt x="1184451" y="2168304"/>
                </a:lnTo>
                <a:lnTo>
                  <a:pt x="1180071" y="2150244"/>
                </a:lnTo>
                <a:lnTo>
                  <a:pt x="1182073" y="2145509"/>
                </a:lnTo>
                <a:lnTo>
                  <a:pt x="1179069" y="2129221"/>
                </a:lnTo>
                <a:cubicBezTo>
                  <a:pt x="1177981" y="2129606"/>
                  <a:pt x="1174563" y="2130405"/>
                  <a:pt x="1174563" y="2130405"/>
                </a:cubicBezTo>
                <a:lnTo>
                  <a:pt x="1151162" y="2129519"/>
                </a:lnTo>
                <a:cubicBezTo>
                  <a:pt x="1142680" y="2138616"/>
                  <a:pt x="1066603" y="2220441"/>
                  <a:pt x="1023024" y="2284342"/>
                </a:cubicBezTo>
                <a:cubicBezTo>
                  <a:pt x="976998" y="2351842"/>
                  <a:pt x="963729" y="2455866"/>
                  <a:pt x="959083" y="2499263"/>
                </a:cubicBezTo>
                <a:cubicBezTo>
                  <a:pt x="954436" y="2542658"/>
                  <a:pt x="967222" y="2719555"/>
                  <a:pt x="969345" y="2779460"/>
                </a:cubicBezTo>
                <a:cubicBezTo>
                  <a:pt x="971467" y="2839365"/>
                  <a:pt x="968831" y="2905104"/>
                  <a:pt x="988990" y="2956934"/>
                </a:cubicBezTo>
                <a:cubicBezTo>
                  <a:pt x="1005561" y="2999521"/>
                  <a:pt x="1217237" y="3096363"/>
                  <a:pt x="1217237" y="3096363"/>
                </a:cubicBezTo>
                <a:lnTo>
                  <a:pt x="1245271" y="3128631"/>
                </a:lnTo>
                <a:cubicBezTo>
                  <a:pt x="1245261" y="3128631"/>
                  <a:pt x="1139080" y="3065433"/>
                  <a:pt x="1034162" y="3063499"/>
                </a:cubicBezTo>
                <a:cubicBezTo>
                  <a:pt x="1004812" y="3062960"/>
                  <a:pt x="943083" y="3015683"/>
                  <a:pt x="919416" y="3034051"/>
                </a:cubicBezTo>
                <a:cubicBezTo>
                  <a:pt x="904809" y="3045381"/>
                  <a:pt x="898066" y="3058743"/>
                  <a:pt x="889258" y="3078006"/>
                </a:cubicBezTo>
                <a:cubicBezTo>
                  <a:pt x="875291" y="3108556"/>
                  <a:pt x="873439" y="3127346"/>
                  <a:pt x="874581" y="3144591"/>
                </a:cubicBezTo>
                <a:lnTo>
                  <a:pt x="876846" y="3165466"/>
                </a:lnTo>
                <a:lnTo>
                  <a:pt x="846226" y="3165466"/>
                </a:lnTo>
                <a:lnTo>
                  <a:pt x="846592" y="3147250"/>
                </a:lnTo>
                <a:cubicBezTo>
                  <a:pt x="848918" y="3124990"/>
                  <a:pt x="851597" y="3102370"/>
                  <a:pt x="850091" y="3076378"/>
                </a:cubicBezTo>
                <a:cubicBezTo>
                  <a:pt x="848007" y="3040443"/>
                  <a:pt x="829299" y="3036852"/>
                  <a:pt x="812424" y="3032867"/>
                </a:cubicBezTo>
                <a:cubicBezTo>
                  <a:pt x="744391" y="3016780"/>
                  <a:pt x="616567" y="3130749"/>
                  <a:pt x="587807" y="3097547"/>
                </a:cubicBezTo>
                <a:cubicBezTo>
                  <a:pt x="565592" y="3071902"/>
                  <a:pt x="665193" y="3071749"/>
                  <a:pt x="714444" y="2970401"/>
                </a:cubicBezTo>
                <a:cubicBezTo>
                  <a:pt x="763694" y="2869054"/>
                  <a:pt x="755601" y="2824954"/>
                  <a:pt x="756113" y="2767917"/>
                </a:cubicBezTo>
                <a:cubicBezTo>
                  <a:pt x="756625" y="2710872"/>
                  <a:pt x="784149" y="2589212"/>
                  <a:pt x="786271" y="2529316"/>
                </a:cubicBezTo>
                <a:cubicBezTo>
                  <a:pt x="788392" y="2469411"/>
                  <a:pt x="801180" y="2292514"/>
                  <a:pt x="796533" y="2249119"/>
                </a:cubicBezTo>
                <a:cubicBezTo>
                  <a:pt x="791886" y="2205722"/>
                  <a:pt x="778617" y="2101698"/>
                  <a:pt x="732589" y="2034198"/>
                </a:cubicBezTo>
                <a:cubicBezTo>
                  <a:pt x="689014" y="1970297"/>
                  <a:pt x="612932" y="1888472"/>
                  <a:pt x="604450" y="1879375"/>
                </a:cubicBezTo>
                <a:lnTo>
                  <a:pt x="581051" y="1880261"/>
                </a:lnTo>
                <a:cubicBezTo>
                  <a:pt x="581051" y="1880261"/>
                  <a:pt x="563316" y="1872877"/>
                  <a:pt x="533625" y="1875082"/>
                </a:cubicBezTo>
                <a:cubicBezTo>
                  <a:pt x="517986" y="1876238"/>
                  <a:pt x="490552" y="1876671"/>
                  <a:pt x="469305" y="1880261"/>
                </a:cubicBezTo>
                <a:cubicBezTo>
                  <a:pt x="450216" y="1883486"/>
                  <a:pt x="436395" y="1890032"/>
                  <a:pt x="436395" y="1890032"/>
                </a:cubicBezTo>
                <a:cubicBezTo>
                  <a:pt x="436395" y="1890032"/>
                  <a:pt x="439342" y="1883101"/>
                  <a:pt x="433766" y="1879221"/>
                </a:cubicBezTo>
                <a:cubicBezTo>
                  <a:pt x="429675" y="1876382"/>
                  <a:pt x="395977" y="1874928"/>
                  <a:pt x="395977" y="1874928"/>
                </a:cubicBezTo>
                <a:cubicBezTo>
                  <a:pt x="395977" y="1874928"/>
                  <a:pt x="352542" y="1849409"/>
                  <a:pt x="339290" y="1842372"/>
                </a:cubicBezTo>
                <a:cubicBezTo>
                  <a:pt x="281504" y="1811662"/>
                  <a:pt x="238806" y="1813501"/>
                  <a:pt x="238808" y="1813501"/>
                </a:cubicBezTo>
                <a:cubicBezTo>
                  <a:pt x="238808" y="1813501"/>
                  <a:pt x="205405" y="1814224"/>
                  <a:pt x="188378" y="1816467"/>
                </a:cubicBezTo>
                <a:cubicBezTo>
                  <a:pt x="171352" y="1818709"/>
                  <a:pt x="153339" y="1821058"/>
                  <a:pt x="153339" y="1821058"/>
                </a:cubicBezTo>
                <a:lnTo>
                  <a:pt x="133318" y="1874784"/>
                </a:lnTo>
                <a:cubicBezTo>
                  <a:pt x="133318" y="1874784"/>
                  <a:pt x="135867" y="1917111"/>
                  <a:pt x="140325" y="1927623"/>
                </a:cubicBezTo>
                <a:cubicBezTo>
                  <a:pt x="144787" y="1938145"/>
                  <a:pt x="157344" y="1964040"/>
                  <a:pt x="157344" y="1964040"/>
                </a:cubicBezTo>
                <a:lnTo>
                  <a:pt x="156970" y="1966851"/>
                </a:lnTo>
                <a:cubicBezTo>
                  <a:pt x="156970" y="1966851"/>
                  <a:pt x="155147" y="1962057"/>
                  <a:pt x="153966" y="1963000"/>
                </a:cubicBezTo>
                <a:cubicBezTo>
                  <a:pt x="152786" y="1963943"/>
                  <a:pt x="148585" y="2006522"/>
                  <a:pt x="148585" y="2006522"/>
                </a:cubicBezTo>
                <a:lnTo>
                  <a:pt x="145457" y="2005925"/>
                </a:lnTo>
                <a:cubicBezTo>
                  <a:pt x="145457" y="2005925"/>
                  <a:pt x="150102" y="1963376"/>
                  <a:pt x="149462" y="1959593"/>
                </a:cubicBezTo>
                <a:cubicBezTo>
                  <a:pt x="148820" y="1955809"/>
                  <a:pt x="137438" y="1931694"/>
                  <a:pt x="136448" y="1927777"/>
                </a:cubicBezTo>
                <a:cubicBezTo>
                  <a:pt x="135457" y="1923850"/>
                  <a:pt x="129564" y="1883072"/>
                  <a:pt x="129564" y="1883072"/>
                </a:cubicBezTo>
                <a:cubicBezTo>
                  <a:pt x="129564" y="1883072"/>
                  <a:pt x="116196" y="1899322"/>
                  <a:pt x="114549" y="1900688"/>
                </a:cubicBezTo>
                <a:cubicBezTo>
                  <a:pt x="112901" y="1902055"/>
                  <a:pt x="92106" y="1915716"/>
                  <a:pt x="90148" y="1919191"/>
                </a:cubicBezTo>
                <a:cubicBezTo>
                  <a:pt x="88188" y="1922656"/>
                  <a:pt x="77048" y="1942284"/>
                  <a:pt x="75131" y="1945828"/>
                </a:cubicBezTo>
                <a:cubicBezTo>
                  <a:pt x="73215" y="1949379"/>
                  <a:pt x="57997" y="1962076"/>
                  <a:pt x="56987" y="1965811"/>
                </a:cubicBezTo>
                <a:cubicBezTo>
                  <a:pt x="55976" y="1969557"/>
                  <a:pt x="28626" y="2027287"/>
                  <a:pt x="25702" y="2031387"/>
                </a:cubicBezTo>
                <a:cubicBezTo>
                  <a:pt x="22781" y="2035479"/>
                  <a:pt x="17070" y="2037008"/>
                  <a:pt x="17068" y="2037008"/>
                </a:cubicBezTo>
                <a:lnTo>
                  <a:pt x="16943" y="2034496"/>
                </a:lnTo>
                <a:cubicBezTo>
                  <a:pt x="16943" y="2034496"/>
                  <a:pt x="21623" y="2031426"/>
                  <a:pt x="22950" y="2029760"/>
                </a:cubicBezTo>
                <a:cubicBezTo>
                  <a:pt x="24277" y="2028085"/>
                  <a:pt x="51562" y="1972607"/>
                  <a:pt x="51231" y="1970702"/>
                </a:cubicBezTo>
                <a:cubicBezTo>
                  <a:pt x="50898" y="1968787"/>
                  <a:pt x="50354" y="1966255"/>
                  <a:pt x="50354" y="1966255"/>
                </a:cubicBezTo>
                <a:lnTo>
                  <a:pt x="54734" y="1964329"/>
                </a:lnTo>
                <a:cubicBezTo>
                  <a:pt x="54734" y="1964329"/>
                  <a:pt x="59212" y="1958101"/>
                  <a:pt x="61115" y="1956339"/>
                </a:cubicBezTo>
                <a:cubicBezTo>
                  <a:pt x="63021" y="1954577"/>
                  <a:pt x="69947" y="1948301"/>
                  <a:pt x="71503" y="1945682"/>
                </a:cubicBezTo>
                <a:cubicBezTo>
                  <a:pt x="73058" y="1943074"/>
                  <a:pt x="84135" y="1920827"/>
                  <a:pt x="86268" y="1918305"/>
                </a:cubicBezTo>
                <a:cubicBezTo>
                  <a:pt x="88401" y="1915773"/>
                  <a:pt x="93651" y="1909111"/>
                  <a:pt x="99533" y="1905723"/>
                </a:cubicBezTo>
                <a:cubicBezTo>
                  <a:pt x="105415" y="1902324"/>
                  <a:pt x="111082" y="1899187"/>
                  <a:pt x="113673" y="1895798"/>
                </a:cubicBezTo>
                <a:cubicBezTo>
                  <a:pt x="116265" y="1892419"/>
                  <a:pt x="124569" y="1881763"/>
                  <a:pt x="127937" y="1875380"/>
                </a:cubicBezTo>
                <a:cubicBezTo>
                  <a:pt x="131308" y="1868988"/>
                  <a:pt x="140826" y="1837779"/>
                  <a:pt x="140826" y="1837779"/>
                </a:cubicBezTo>
                <a:cubicBezTo>
                  <a:pt x="140826" y="1837779"/>
                  <a:pt x="134257" y="1840715"/>
                  <a:pt x="130816" y="1841332"/>
                </a:cubicBezTo>
                <a:cubicBezTo>
                  <a:pt x="127376" y="1841947"/>
                  <a:pt x="118677" y="1842218"/>
                  <a:pt x="118677" y="1842218"/>
                </a:cubicBezTo>
                <a:cubicBezTo>
                  <a:pt x="118677" y="1842218"/>
                  <a:pt x="116093" y="1848379"/>
                  <a:pt x="112046" y="1851844"/>
                </a:cubicBezTo>
                <a:cubicBezTo>
                  <a:pt x="107999" y="1855300"/>
                  <a:pt x="101909" y="1858352"/>
                  <a:pt x="101909" y="1858352"/>
                </a:cubicBezTo>
                <a:lnTo>
                  <a:pt x="100784" y="1873013"/>
                </a:lnTo>
                <a:lnTo>
                  <a:pt x="99408" y="1861019"/>
                </a:lnTo>
                <a:cubicBezTo>
                  <a:pt x="99408" y="1861019"/>
                  <a:pt x="97819" y="1859757"/>
                  <a:pt x="94278" y="1861317"/>
                </a:cubicBezTo>
                <a:cubicBezTo>
                  <a:pt x="90733" y="1862867"/>
                  <a:pt x="80512" y="1869605"/>
                  <a:pt x="80512" y="1869605"/>
                </a:cubicBezTo>
                <a:lnTo>
                  <a:pt x="78009" y="1869162"/>
                </a:lnTo>
                <a:cubicBezTo>
                  <a:pt x="78009" y="1869162"/>
                  <a:pt x="86814" y="1861393"/>
                  <a:pt x="90398" y="1859834"/>
                </a:cubicBezTo>
                <a:cubicBezTo>
                  <a:pt x="93981" y="1858274"/>
                  <a:pt x="99909" y="1857321"/>
                  <a:pt x="99907" y="1857321"/>
                </a:cubicBezTo>
                <a:cubicBezTo>
                  <a:pt x="99907" y="1857321"/>
                  <a:pt x="105078" y="1854144"/>
                  <a:pt x="106791" y="1852286"/>
                </a:cubicBezTo>
                <a:cubicBezTo>
                  <a:pt x="108503" y="1850428"/>
                  <a:pt x="115424" y="1841476"/>
                  <a:pt x="115424" y="1841476"/>
                </a:cubicBezTo>
                <a:lnTo>
                  <a:pt x="109292" y="1839407"/>
                </a:lnTo>
                <a:lnTo>
                  <a:pt x="109793" y="1836894"/>
                </a:lnTo>
                <a:cubicBezTo>
                  <a:pt x="109793" y="1836894"/>
                  <a:pt x="117626" y="1838732"/>
                  <a:pt x="121306" y="1838665"/>
                </a:cubicBezTo>
                <a:cubicBezTo>
                  <a:pt x="124986" y="1838607"/>
                  <a:pt x="140547" y="1835777"/>
                  <a:pt x="140202" y="1832600"/>
                </a:cubicBezTo>
                <a:cubicBezTo>
                  <a:pt x="139856" y="1829413"/>
                  <a:pt x="121829" y="1829905"/>
                  <a:pt x="118427" y="1831417"/>
                </a:cubicBezTo>
                <a:cubicBezTo>
                  <a:pt x="115026" y="1832928"/>
                  <a:pt x="108542" y="1833044"/>
                  <a:pt x="108542" y="1833044"/>
                </a:cubicBezTo>
                <a:lnTo>
                  <a:pt x="105164" y="1836741"/>
                </a:lnTo>
                <a:cubicBezTo>
                  <a:pt x="105164" y="1836741"/>
                  <a:pt x="95839" y="1836691"/>
                  <a:pt x="92900" y="1838963"/>
                </a:cubicBezTo>
                <a:cubicBezTo>
                  <a:pt x="89961" y="1841235"/>
                  <a:pt x="76007" y="1846069"/>
                  <a:pt x="76007" y="1846069"/>
                </a:cubicBezTo>
                <a:cubicBezTo>
                  <a:pt x="76008" y="1846069"/>
                  <a:pt x="47212" y="1857803"/>
                  <a:pt x="31584" y="1863829"/>
                </a:cubicBezTo>
                <a:lnTo>
                  <a:pt x="0" y="1875042"/>
                </a:lnTo>
                <a:lnTo>
                  <a:pt x="0" y="1858709"/>
                </a:lnTo>
                <a:lnTo>
                  <a:pt x="38716" y="1842660"/>
                </a:lnTo>
                <a:cubicBezTo>
                  <a:pt x="61750" y="1834632"/>
                  <a:pt x="172611" y="1799736"/>
                  <a:pt x="172611" y="1799736"/>
                </a:cubicBezTo>
                <a:lnTo>
                  <a:pt x="161975" y="1783313"/>
                </a:lnTo>
                <a:lnTo>
                  <a:pt x="117677" y="1770876"/>
                </a:lnTo>
                <a:cubicBezTo>
                  <a:pt x="117677" y="1770876"/>
                  <a:pt x="74550" y="1739658"/>
                  <a:pt x="65496" y="1731802"/>
                </a:cubicBezTo>
                <a:cubicBezTo>
                  <a:pt x="58705" y="1725911"/>
                  <a:pt x="20783" y="1702215"/>
                  <a:pt x="2246" y="1690735"/>
                </a:cubicBezTo>
                <a:lnTo>
                  <a:pt x="0" y="1689349"/>
                </a:lnTo>
                <a:lnTo>
                  <a:pt x="0" y="1681412"/>
                </a:lnTo>
                <a:lnTo>
                  <a:pt x="5644" y="1684678"/>
                </a:lnTo>
                <a:cubicBezTo>
                  <a:pt x="20786" y="1693468"/>
                  <a:pt x="51673" y="1711528"/>
                  <a:pt x="56486" y="1715369"/>
                </a:cubicBezTo>
                <a:cubicBezTo>
                  <a:pt x="62904" y="1720491"/>
                  <a:pt x="84482" y="1740206"/>
                  <a:pt x="89897" y="1744384"/>
                </a:cubicBezTo>
                <a:cubicBezTo>
                  <a:pt x="95311" y="1748551"/>
                  <a:pt x="122056" y="1764513"/>
                  <a:pt x="122058" y="1764513"/>
                </a:cubicBezTo>
                <a:cubicBezTo>
                  <a:pt x="122058" y="1764513"/>
                  <a:pt x="152811" y="1772907"/>
                  <a:pt x="158596" y="1774727"/>
                </a:cubicBezTo>
                <a:cubicBezTo>
                  <a:pt x="164380" y="1776545"/>
                  <a:pt x="190755" y="1797521"/>
                  <a:pt x="190755" y="1797521"/>
                </a:cubicBezTo>
                <a:cubicBezTo>
                  <a:pt x="190755" y="1797521"/>
                  <a:pt x="208384" y="1799639"/>
                  <a:pt x="225794" y="1793816"/>
                </a:cubicBezTo>
                <a:cubicBezTo>
                  <a:pt x="243203" y="1788001"/>
                  <a:pt x="250946" y="1786268"/>
                  <a:pt x="250946" y="1786268"/>
                </a:cubicBezTo>
                <a:lnTo>
                  <a:pt x="229672" y="1773841"/>
                </a:lnTo>
                <a:cubicBezTo>
                  <a:pt x="229673" y="1773841"/>
                  <a:pt x="202673" y="1692708"/>
                  <a:pt x="191131" y="1685325"/>
                </a:cubicBezTo>
                <a:cubicBezTo>
                  <a:pt x="179588" y="1677933"/>
                  <a:pt x="153140" y="1674177"/>
                  <a:pt x="139325" y="1661643"/>
                </a:cubicBezTo>
                <a:cubicBezTo>
                  <a:pt x="125512" y="1649110"/>
                  <a:pt x="92775" y="1611905"/>
                  <a:pt x="92775" y="1611905"/>
                </a:cubicBezTo>
                <a:cubicBezTo>
                  <a:pt x="92775" y="1611905"/>
                  <a:pt x="87280" y="1599736"/>
                  <a:pt x="84141" y="1590745"/>
                </a:cubicBezTo>
                <a:cubicBezTo>
                  <a:pt x="81002" y="1581744"/>
                  <a:pt x="89750" y="1568517"/>
                  <a:pt x="83264" y="1559508"/>
                </a:cubicBezTo>
                <a:cubicBezTo>
                  <a:pt x="76780" y="1550506"/>
                  <a:pt x="10562" y="1502230"/>
                  <a:pt x="10562" y="1502230"/>
                </a:cubicBezTo>
                <a:lnTo>
                  <a:pt x="0" y="1500844"/>
                </a:lnTo>
                <a:lnTo>
                  <a:pt x="0" y="1496213"/>
                </a:lnTo>
                <a:lnTo>
                  <a:pt x="8059" y="1497494"/>
                </a:lnTo>
                <a:cubicBezTo>
                  <a:pt x="8059" y="1497494"/>
                  <a:pt x="7018" y="1494804"/>
                  <a:pt x="5480" y="1491015"/>
                </a:cubicBezTo>
                <a:lnTo>
                  <a:pt x="0" y="1478129"/>
                </a:lnTo>
                <a:lnTo>
                  <a:pt x="0" y="1448919"/>
                </a:lnTo>
                <a:lnTo>
                  <a:pt x="1177" y="1448793"/>
                </a:lnTo>
                <a:cubicBezTo>
                  <a:pt x="1177" y="1448793"/>
                  <a:pt x="716" y="1466170"/>
                  <a:pt x="2177" y="1472176"/>
                </a:cubicBezTo>
                <a:cubicBezTo>
                  <a:pt x="3637" y="1478183"/>
                  <a:pt x="11813" y="1496156"/>
                  <a:pt x="11813" y="1496156"/>
                </a:cubicBezTo>
                <a:lnTo>
                  <a:pt x="48477" y="1521319"/>
                </a:lnTo>
                <a:lnTo>
                  <a:pt x="59865" y="1527980"/>
                </a:lnTo>
                <a:lnTo>
                  <a:pt x="55610" y="1514215"/>
                </a:lnTo>
                <a:lnTo>
                  <a:pt x="54985" y="1490091"/>
                </a:lnTo>
                <a:lnTo>
                  <a:pt x="51106" y="1474997"/>
                </a:lnTo>
                <a:lnTo>
                  <a:pt x="53482" y="1474255"/>
                </a:lnTo>
                <a:lnTo>
                  <a:pt x="58238" y="1489793"/>
                </a:lnTo>
                <a:lnTo>
                  <a:pt x="59113" y="1513771"/>
                </a:lnTo>
                <a:lnTo>
                  <a:pt x="62493" y="1527836"/>
                </a:lnTo>
                <a:lnTo>
                  <a:pt x="76007" y="1542045"/>
                </a:lnTo>
                <a:lnTo>
                  <a:pt x="83890" y="1528722"/>
                </a:lnTo>
                <a:lnTo>
                  <a:pt x="86394" y="1521021"/>
                </a:lnTo>
                <a:lnTo>
                  <a:pt x="79886" y="1504000"/>
                </a:lnTo>
                <a:lnTo>
                  <a:pt x="82264" y="1490389"/>
                </a:lnTo>
                <a:lnTo>
                  <a:pt x="86143" y="1491862"/>
                </a:lnTo>
                <a:lnTo>
                  <a:pt x="83640" y="1504000"/>
                </a:lnTo>
                <a:cubicBezTo>
                  <a:pt x="83640" y="1504000"/>
                  <a:pt x="95314" y="1524708"/>
                  <a:pt x="88145" y="1534055"/>
                </a:cubicBezTo>
                <a:cubicBezTo>
                  <a:pt x="80977" y="1543393"/>
                  <a:pt x="79387" y="1547079"/>
                  <a:pt x="79387" y="1547079"/>
                </a:cubicBezTo>
                <a:lnTo>
                  <a:pt x="87770" y="1551816"/>
                </a:lnTo>
                <a:cubicBezTo>
                  <a:pt x="87770" y="1551816"/>
                  <a:pt x="90046" y="1572080"/>
                  <a:pt x="94152" y="1588079"/>
                </a:cubicBezTo>
                <a:cubicBezTo>
                  <a:pt x="98258" y="1604078"/>
                  <a:pt x="117301" y="1624486"/>
                  <a:pt x="117301" y="1624486"/>
                </a:cubicBezTo>
                <a:lnTo>
                  <a:pt x="112422" y="1604799"/>
                </a:lnTo>
                <a:lnTo>
                  <a:pt x="114798" y="1600804"/>
                </a:lnTo>
                <a:lnTo>
                  <a:pt x="109793" y="1583486"/>
                </a:lnTo>
                <a:lnTo>
                  <a:pt x="112046" y="1582004"/>
                </a:lnTo>
                <a:lnTo>
                  <a:pt x="118178" y="1601402"/>
                </a:lnTo>
                <a:lnTo>
                  <a:pt x="116176" y="1606581"/>
                </a:lnTo>
                <a:lnTo>
                  <a:pt x="121055" y="1625670"/>
                </a:lnTo>
                <a:cubicBezTo>
                  <a:pt x="121055" y="1625670"/>
                  <a:pt x="123117" y="1636164"/>
                  <a:pt x="136573" y="1646395"/>
                </a:cubicBezTo>
                <a:cubicBezTo>
                  <a:pt x="150029" y="1656629"/>
                  <a:pt x="178966" y="1658159"/>
                  <a:pt x="196511" y="1674668"/>
                </a:cubicBezTo>
                <a:cubicBezTo>
                  <a:pt x="214058" y="1691169"/>
                  <a:pt x="221604" y="1708343"/>
                  <a:pt x="232050" y="1734613"/>
                </a:cubicBezTo>
                <a:cubicBezTo>
                  <a:pt x="242499" y="1760884"/>
                  <a:pt x="269719" y="1787346"/>
                  <a:pt x="285733" y="1794114"/>
                </a:cubicBezTo>
                <a:cubicBezTo>
                  <a:pt x="301746" y="1800882"/>
                  <a:pt x="347954" y="1799563"/>
                  <a:pt x="364318" y="1817352"/>
                </a:cubicBezTo>
                <a:cubicBezTo>
                  <a:pt x="380680" y="1835143"/>
                  <a:pt x="378483" y="1840369"/>
                  <a:pt x="408114" y="1845183"/>
                </a:cubicBezTo>
                <a:cubicBezTo>
                  <a:pt x="437746" y="1849996"/>
                  <a:pt x="459259" y="1856570"/>
                  <a:pt x="481444" y="1849178"/>
                </a:cubicBezTo>
                <a:cubicBezTo>
                  <a:pt x="503628" y="1841784"/>
                  <a:pt x="512978" y="1834824"/>
                  <a:pt x="512978" y="1834824"/>
                </a:cubicBezTo>
                <a:cubicBezTo>
                  <a:pt x="512978" y="1834824"/>
                  <a:pt x="508076" y="1818113"/>
                  <a:pt x="492957" y="1811730"/>
                </a:cubicBezTo>
                <a:cubicBezTo>
                  <a:pt x="477834" y="1805338"/>
                  <a:pt x="473670" y="1798686"/>
                  <a:pt x="463424" y="1791303"/>
                </a:cubicBezTo>
                <a:cubicBezTo>
                  <a:pt x="453178" y="1783920"/>
                  <a:pt x="430163" y="1779895"/>
                  <a:pt x="421003" y="1776652"/>
                </a:cubicBezTo>
                <a:cubicBezTo>
                  <a:pt x="411845" y="1773406"/>
                  <a:pt x="394824" y="1768834"/>
                  <a:pt x="382587" y="1773099"/>
                </a:cubicBezTo>
                <a:cubicBezTo>
                  <a:pt x="370350" y="1777354"/>
                  <a:pt x="345011" y="1774061"/>
                  <a:pt x="340668" y="1772203"/>
                </a:cubicBezTo>
                <a:cubicBezTo>
                  <a:pt x="336321" y="1770356"/>
                  <a:pt x="329280" y="1763626"/>
                  <a:pt x="329280" y="1763626"/>
                </a:cubicBezTo>
                <a:lnTo>
                  <a:pt x="330406" y="1761846"/>
                </a:lnTo>
                <a:cubicBezTo>
                  <a:pt x="330406" y="1761846"/>
                  <a:pt x="338529" y="1769028"/>
                  <a:pt x="341793" y="1769836"/>
                </a:cubicBezTo>
                <a:cubicBezTo>
                  <a:pt x="345058" y="1770654"/>
                  <a:pt x="374413" y="1772974"/>
                  <a:pt x="380085" y="1771617"/>
                </a:cubicBezTo>
                <a:cubicBezTo>
                  <a:pt x="385756" y="1770260"/>
                  <a:pt x="409597" y="1768314"/>
                  <a:pt x="417750" y="1770432"/>
                </a:cubicBezTo>
                <a:cubicBezTo>
                  <a:pt x="425903" y="1772550"/>
                  <a:pt x="437311" y="1775921"/>
                  <a:pt x="443402" y="1775765"/>
                </a:cubicBezTo>
                <a:cubicBezTo>
                  <a:pt x="449495" y="1775602"/>
                  <a:pt x="457169" y="1773976"/>
                  <a:pt x="461922" y="1779760"/>
                </a:cubicBezTo>
                <a:cubicBezTo>
                  <a:pt x="466675" y="1785537"/>
                  <a:pt x="478941" y="1796636"/>
                  <a:pt x="478941" y="1796636"/>
                </a:cubicBezTo>
                <a:lnTo>
                  <a:pt x="478314" y="1784940"/>
                </a:lnTo>
                <a:cubicBezTo>
                  <a:pt x="478314" y="1784940"/>
                  <a:pt x="483449" y="1794268"/>
                  <a:pt x="490579" y="1801074"/>
                </a:cubicBezTo>
                <a:cubicBezTo>
                  <a:pt x="497706" y="1807870"/>
                  <a:pt x="507648" y="1811692"/>
                  <a:pt x="511851" y="1817794"/>
                </a:cubicBezTo>
                <a:cubicBezTo>
                  <a:pt x="516054" y="1823907"/>
                  <a:pt x="523115" y="1834670"/>
                  <a:pt x="523115" y="1834670"/>
                </a:cubicBezTo>
                <a:cubicBezTo>
                  <a:pt x="523115" y="1834670"/>
                  <a:pt x="525020" y="1839743"/>
                  <a:pt x="538255" y="1839261"/>
                </a:cubicBezTo>
                <a:cubicBezTo>
                  <a:pt x="543236" y="1839079"/>
                  <a:pt x="545290" y="1838502"/>
                  <a:pt x="550768" y="1837923"/>
                </a:cubicBezTo>
                <a:cubicBezTo>
                  <a:pt x="528518" y="1821713"/>
                  <a:pt x="515702" y="1812674"/>
                  <a:pt x="478314" y="1784940"/>
                </a:cubicBezTo>
                <a:cubicBezTo>
                  <a:pt x="412227" y="1735913"/>
                  <a:pt x="341467" y="1682186"/>
                  <a:pt x="322271" y="1663271"/>
                </a:cubicBezTo>
                <a:cubicBezTo>
                  <a:pt x="287294" y="1628789"/>
                  <a:pt x="246860" y="1544431"/>
                  <a:pt x="210151" y="1468037"/>
                </a:cubicBezTo>
                <a:cubicBezTo>
                  <a:pt x="195132" y="1464572"/>
                  <a:pt x="122551" y="1448024"/>
                  <a:pt x="105164" y="1442275"/>
                </a:cubicBezTo>
                <a:cubicBezTo>
                  <a:pt x="85206" y="1435691"/>
                  <a:pt x="47315" y="1395712"/>
                  <a:pt x="28832" y="1389878"/>
                </a:cubicBezTo>
                <a:lnTo>
                  <a:pt x="0" y="1389333"/>
                </a:lnTo>
                <a:lnTo>
                  <a:pt x="0" y="1360618"/>
                </a:lnTo>
                <a:lnTo>
                  <a:pt x="24187" y="1355139"/>
                </a:lnTo>
                <a:cubicBezTo>
                  <a:pt x="31186" y="1353675"/>
                  <a:pt x="35463" y="1352875"/>
                  <a:pt x="35463" y="1352875"/>
                </a:cubicBezTo>
                <a:lnTo>
                  <a:pt x="24451" y="1342662"/>
                </a:lnTo>
                <a:cubicBezTo>
                  <a:pt x="24451" y="1342662"/>
                  <a:pt x="14258" y="1342266"/>
                  <a:pt x="6808" y="1339110"/>
                </a:cubicBezTo>
                <a:lnTo>
                  <a:pt x="0" y="1336184"/>
                </a:lnTo>
                <a:lnTo>
                  <a:pt x="0" y="1325532"/>
                </a:lnTo>
                <a:lnTo>
                  <a:pt x="5548" y="1327540"/>
                </a:lnTo>
                <a:cubicBezTo>
                  <a:pt x="10173" y="1329030"/>
                  <a:pt x="14113" y="1330037"/>
                  <a:pt x="14442" y="1329349"/>
                </a:cubicBezTo>
                <a:cubicBezTo>
                  <a:pt x="15288" y="1327567"/>
                  <a:pt x="8271" y="1319394"/>
                  <a:pt x="6432" y="1310692"/>
                </a:cubicBezTo>
                <a:cubicBezTo>
                  <a:pt x="5302" y="1305350"/>
                  <a:pt x="3526" y="1297147"/>
                  <a:pt x="1177" y="1287752"/>
                </a:cubicBezTo>
                <a:lnTo>
                  <a:pt x="0" y="1282931"/>
                </a:lnTo>
                <a:lnTo>
                  <a:pt x="0" y="1246473"/>
                </a:lnTo>
                <a:lnTo>
                  <a:pt x="1003" y="1245355"/>
                </a:lnTo>
                <a:cubicBezTo>
                  <a:pt x="3063" y="1243068"/>
                  <a:pt x="4555" y="1241419"/>
                  <a:pt x="4555" y="1241419"/>
                </a:cubicBezTo>
                <a:lnTo>
                  <a:pt x="0" y="1241174"/>
                </a:lnTo>
                <a:lnTo>
                  <a:pt x="0" y="1235519"/>
                </a:lnTo>
                <a:lnTo>
                  <a:pt x="1177" y="1235500"/>
                </a:lnTo>
                <a:cubicBezTo>
                  <a:pt x="19803" y="1231023"/>
                  <a:pt x="71991" y="1205792"/>
                  <a:pt x="95027" y="1197754"/>
                </a:cubicBezTo>
                <a:cubicBezTo>
                  <a:pt x="118059" y="1189726"/>
                  <a:pt x="228927" y="1154984"/>
                  <a:pt x="228922" y="1154984"/>
                </a:cubicBezTo>
                <a:lnTo>
                  <a:pt x="218284" y="1138552"/>
                </a:lnTo>
                <a:lnTo>
                  <a:pt x="196762" y="1132486"/>
                </a:lnTo>
                <a:cubicBezTo>
                  <a:pt x="190333" y="1136675"/>
                  <a:pt x="184288" y="1140632"/>
                  <a:pt x="181745" y="1142103"/>
                </a:cubicBezTo>
                <a:cubicBezTo>
                  <a:pt x="177460" y="1144587"/>
                  <a:pt x="150456" y="1154974"/>
                  <a:pt x="150462" y="1154984"/>
                </a:cubicBezTo>
                <a:lnTo>
                  <a:pt x="149963" y="1152615"/>
                </a:lnTo>
                <a:cubicBezTo>
                  <a:pt x="149963" y="1152615"/>
                  <a:pt x="174824" y="1142296"/>
                  <a:pt x="181745" y="1138696"/>
                </a:cubicBezTo>
                <a:cubicBezTo>
                  <a:pt x="184303" y="1137377"/>
                  <a:pt x="188539" y="1134200"/>
                  <a:pt x="192507" y="1131302"/>
                </a:cubicBezTo>
                <a:lnTo>
                  <a:pt x="173988" y="1126115"/>
                </a:lnTo>
                <a:cubicBezTo>
                  <a:pt x="173988" y="1126115"/>
                  <a:pt x="130862" y="1094750"/>
                  <a:pt x="121807" y="1086897"/>
                </a:cubicBezTo>
                <a:cubicBezTo>
                  <a:pt x="112753" y="1079032"/>
                  <a:pt x="48230" y="1039679"/>
                  <a:pt x="48227" y="1039679"/>
                </a:cubicBezTo>
                <a:lnTo>
                  <a:pt x="53607" y="1034942"/>
                </a:lnTo>
                <a:cubicBezTo>
                  <a:pt x="53607" y="1034942"/>
                  <a:pt x="106380" y="1065342"/>
                  <a:pt x="112798" y="1070463"/>
                </a:cubicBezTo>
                <a:cubicBezTo>
                  <a:pt x="119215" y="1075585"/>
                  <a:pt x="140795" y="1095454"/>
                  <a:pt x="146209" y="1099622"/>
                </a:cubicBezTo>
                <a:cubicBezTo>
                  <a:pt x="151624" y="1103790"/>
                  <a:pt x="178375" y="1119607"/>
                  <a:pt x="178367" y="1119607"/>
                </a:cubicBezTo>
                <a:cubicBezTo>
                  <a:pt x="178367" y="1119607"/>
                  <a:pt x="190086" y="1123014"/>
                  <a:pt x="200142" y="1125825"/>
                </a:cubicBezTo>
                <a:cubicBezTo>
                  <a:pt x="202513" y="1123967"/>
                  <a:pt x="205768" y="1121233"/>
                  <a:pt x="205771" y="1121233"/>
                </a:cubicBezTo>
                <a:lnTo>
                  <a:pt x="226669" y="1120935"/>
                </a:lnTo>
                <a:cubicBezTo>
                  <a:pt x="226669" y="1120935"/>
                  <a:pt x="236265" y="1112801"/>
                  <a:pt x="239809" y="1110279"/>
                </a:cubicBezTo>
                <a:cubicBezTo>
                  <a:pt x="243356" y="1107756"/>
                  <a:pt x="253820" y="1102731"/>
                  <a:pt x="253824" y="1102731"/>
                </a:cubicBezTo>
                <a:cubicBezTo>
                  <a:pt x="253824" y="1102731"/>
                  <a:pt x="267232" y="1102038"/>
                  <a:pt x="276098" y="1101547"/>
                </a:cubicBezTo>
                <a:cubicBezTo>
                  <a:pt x="267236" y="1076999"/>
                  <a:pt x="255165" y="1045502"/>
                  <a:pt x="247442" y="1040564"/>
                </a:cubicBezTo>
                <a:cubicBezTo>
                  <a:pt x="235899" y="1033181"/>
                  <a:pt x="209452" y="1029417"/>
                  <a:pt x="195636" y="1016883"/>
                </a:cubicBezTo>
                <a:cubicBezTo>
                  <a:pt x="181823" y="1004350"/>
                  <a:pt x="148965" y="966998"/>
                  <a:pt x="148961" y="966998"/>
                </a:cubicBezTo>
                <a:cubicBezTo>
                  <a:pt x="148961" y="966998"/>
                  <a:pt x="143591" y="954974"/>
                  <a:pt x="140451" y="945984"/>
                </a:cubicBezTo>
                <a:cubicBezTo>
                  <a:pt x="137312" y="936982"/>
                  <a:pt x="145933" y="923602"/>
                  <a:pt x="139450" y="914602"/>
                </a:cubicBezTo>
                <a:cubicBezTo>
                  <a:pt x="132966" y="905601"/>
                  <a:pt x="66872" y="857314"/>
                  <a:pt x="66872" y="857324"/>
                </a:cubicBezTo>
                <a:lnTo>
                  <a:pt x="14941" y="850508"/>
                </a:lnTo>
                <a:lnTo>
                  <a:pt x="13565" y="846215"/>
                </a:lnTo>
                <a:lnTo>
                  <a:pt x="43848" y="849478"/>
                </a:lnTo>
                <a:lnTo>
                  <a:pt x="64370" y="852588"/>
                </a:lnTo>
                <a:cubicBezTo>
                  <a:pt x="64370" y="852588"/>
                  <a:pt x="60204" y="841826"/>
                  <a:pt x="56236" y="833046"/>
                </a:cubicBezTo>
                <a:cubicBezTo>
                  <a:pt x="52266" y="824266"/>
                  <a:pt x="53236" y="804475"/>
                  <a:pt x="53233" y="804475"/>
                </a:cubicBezTo>
                <a:lnTo>
                  <a:pt x="57361" y="803887"/>
                </a:lnTo>
                <a:cubicBezTo>
                  <a:pt x="57361" y="803887"/>
                  <a:pt x="57027" y="821262"/>
                  <a:pt x="58489" y="827271"/>
                </a:cubicBezTo>
                <a:cubicBezTo>
                  <a:pt x="59949" y="833277"/>
                  <a:pt x="67997" y="851249"/>
                  <a:pt x="67999" y="851249"/>
                </a:cubicBezTo>
                <a:lnTo>
                  <a:pt x="104788" y="876413"/>
                </a:lnTo>
                <a:lnTo>
                  <a:pt x="116051" y="883219"/>
                </a:lnTo>
                <a:lnTo>
                  <a:pt x="111921" y="869309"/>
                </a:lnTo>
                <a:lnTo>
                  <a:pt x="111295" y="845185"/>
                </a:lnTo>
                <a:lnTo>
                  <a:pt x="107415" y="830081"/>
                </a:lnTo>
                <a:lnTo>
                  <a:pt x="109668" y="829493"/>
                </a:lnTo>
                <a:lnTo>
                  <a:pt x="114424" y="844887"/>
                </a:lnTo>
                <a:lnTo>
                  <a:pt x="115299" y="868867"/>
                </a:lnTo>
                <a:lnTo>
                  <a:pt x="118677" y="882930"/>
                </a:lnTo>
                <a:lnTo>
                  <a:pt x="132192" y="897140"/>
                </a:lnTo>
                <a:lnTo>
                  <a:pt x="140202" y="883961"/>
                </a:lnTo>
                <a:lnTo>
                  <a:pt x="142578" y="876269"/>
                </a:lnTo>
                <a:lnTo>
                  <a:pt x="136197" y="859248"/>
                </a:lnTo>
                <a:lnTo>
                  <a:pt x="138450" y="845627"/>
                </a:lnTo>
                <a:lnTo>
                  <a:pt x="142453" y="847110"/>
                </a:lnTo>
                <a:lnTo>
                  <a:pt x="139951" y="859248"/>
                </a:lnTo>
                <a:cubicBezTo>
                  <a:pt x="139951" y="859248"/>
                  <a:pt x="151499" y="879802"/>
                  <a:pt x="144330" y="889140"/>
                </a:cubicBezTo>
                <a:cubicBezTo>
                  <a:pt x="137163" y="898487"/>
                  <a:pt x="135699" y="902173"/>
                  <a:pt x="135696" y="902173"/>
                </a:cubicBezTo>
                <a:lnTo>
                  <a:pt x="144081" y="906910"/>
                </a:lnTo>
                <a:cubicBezTo>
                  <a:pt x="144081" y="906910"/>
                  <a:pt x="146358" y="927174"/>
                  <a:pt x="150462" y="943173"/>
                </a:cubicBezTo>
                <a:cubicBezTo>
                  <a:pt x="154568" y="959172"/>
                  <a:pt x="173492" y="979580"/>
                  <a:pt x="173487" y="979580"/>
                </a:cubicBezTo>
                <a:lnTo>
                  <a:pt x="168731" y="960047"/>
                </a:lnTo>
                <a:lnTo>
                  <a:pt x="171109" y="955899"/>
                </a:lnTo>
                <a:lnTo>
                  <a:pt x="166104" y="938580"/>
                </a:lnTo>
                <a:lnTo>
                  <a:pt x="168232" y="937098"/>
                </a:lnTo>
                <a:lnTo>
                  <a:pt x="174363" y="956496"/>
                </a:lnTo>
                <a:lnTo>
                  <a:pt x="172485" y="961820"/>
                </a:lnTo>
                <a:lnTo>
                  <a:pt x="177240" y="980765"/>
                </a:lnTo>
                <a:cubicBezTo>
                  <a:pt x="177240" y="980765"/>
                  <a:pt x="179428" y="991412"/>
                  <a:pt x="192882" y="1001634"/>
                </a:cubicBezTo>
                <a:cubicBezTo>
                  <a:pt x="206339" y="1011867"/>
                  <a:pt x="235154" y="1013253"/>
                  <a:pt x="252697" y="1029763"/>
                </a:cubicBezTo>
                <a:cubicBezTo>
                  <a:pt x="262601" y="1039081"/>
                  <a:pt x="269245" y="1049140"/>
                  <a:pt x="275096" y="1060394"/>
                </a:cubicBezTo>
                <a:cubicBezTo>
                  <a:pt x="276639" y="1059990"/>
                  <a:pt x="277427" y="1059537"/>
                  <a:pt x="278600" y="1059662"/>
                </a:cubicBezTo>
                <a:cubicBezTo>
                  <a:pt x="281818" y="1059981"/>
                  <a:pt x="288107" y="1065130"/>
                  <a:pt x="288110" y="1065130"/>
                </a:cubicBezTo>
                <a:cubicBezTo>
                  <a:pt x="288112" y="1065130"/>
                  <a:pt x="294899" y="1064437"/>
                  <a:pt x="298621" y="1064399"/>
                </a:cubicBezTo>
                <a:cubicBezTo>
                  <a:pt x="302349" y="1064361"/>
                  <a:pt x="306753" y="1060991"/>
                  <a:pt x="306756" y="1060991"/>
                </a:cubicBezTo>
                <a:lnTo>
                  <a:pt x="300248" y="1034644"/>
                </a:lnTo>
                <a:lnTo>
                  <a:pt x="302375" y="1035684"/>
                </a:lnTo>
                <a:cubicBezTo>
                  <a:pt x="302377" y="1035684"/>
                  <a:pt x="307057" y="1056255"/>
                  <a:pt x="309633" y="1061579"/>
                </a:cubicBezTo>
                <a:cubicBezTo>
                  <a:pt x="312215" y="1066912"/>
                  <a:pt x="327750" y="1070945"/>
                  <a:pt x="334160" y="1070165"/>
                </a:cubicBezTo>
                <a:cubicBezTo>
                  <a:pt x="340321" y="1069413"/>
                  <a:pt x="386964" y="1035827"/>
                  <a:pt x="386967" y="1035827"/>
                </a:cubicBezTo>
                <a:cubicBezTo>
                  <a:pt x="386967" y="1035827"/>
                  <a:pt x="391238" y="1033536"/>
                  <a:pt x="394100" y="1031977"/>
                </a:cubicBezTo>
                <a:cubicBezTo>
                  <a:pt x="388245" y="1027039"/>
                  <a:pt x="381802" y="1021685"/>
                  <a:pt x="378583" y="1018510"/>
                </a:cubicBezTo>
                <a:cubicBezTo>
                  <a:pt x="352562" y="992854"/>
                  <a:pt x="323429" y="939533"/>
                  <a:pt x="295118" y="882488"/>
                </a:cubicBezTo>
                <a:cubicBezTo>
                  <a:pt x="290839" y="883017"/>
                  <a:pt x="282053" y="883845"/>
                  <a:pt x="277975" y="884259"/>
                </a:cubicBezTo>
                <a:cubicBezTo>
                  <a:pt x="272953" y="884760"/>
                  <a:pt x="270096" y="887811"/>
                  <a:pt x="270092" y="887811"/>
                </a:cubicBezTo>
                <a:lnTo>
                  <a:pt x="252322" y="901721"/>
                </a:lnTo>
                <a:lnTo>
                  <a:pt x="236305" y="927183"/>
                </a:lnTo>
                <a:lnTo>
                  <a:pt x="234177" y="921706"/>
                </a:lnTo>
                <a:lnTo>
                  <a:pt x="252073" y="898024"/>
                </a:lnTo>
                <a:lnTo>
                  <a:pt x="266338" y="885885"/>
                </a:lnTo>
                <a:cubicBezTo>
                  <a:pt x="266336" y="885885"/>
                  <a:pt x="255408" y="878762"/>
                  <a:pt x="250319" y="876857"/>
                </a:cubicBezTo>
                <a:cubicBezTo>
                  <a:pt x="245225" y="874950"/>
                  <a:pt x="239805" y="873304"/>
                  <a:pt x="239809" y="873304"/>
                </a:cubicBezTo>
                <a:cubicBezTo>
                  <a:pt x="239809" y="873304"/>
                  <a:pt x="228128" y="876124"/>
                  <a:pt x="225293" y="876557"/>
                </a:cubicBezTo>
                <a:cubicBezTo>
                  <a:pt x="222459" y="877001"/>
                  <a:pt x="207277" y="873304"/>
                  <a:pt x="207273" y="873304"/>
                </a:cubicBezTo>
                <a:lnTo>
                  <a:pt x="206898" y="870791"/>
                </a:lnTo>
                <a:cubicBezTo>
                  <a:pt x="206898" y="870791"/>
                  <a:pt x="222590" y="873179"/>
                  <a:pt x="227295" y="873602"/>
                </a:cubicBezTo>
                <a:cubicBezTo>
                  <a:pt x="231994" y="874025"/>
                  <a:pt x="237434" y="869896"/>
                  <a:pt x="237430" y="869905"/>
                </a:cubicBezTo>
                <a:cubicBezTo>
                  <a:pt x="237430" y="869905"/>
                  <a:pt x="230970" y="852000"/>
                  <a:pt x="227421" y="845627"/>
                </a:cubicBezTo>
                <a:cubicBezTo>
                  <a:pt x="223868" y="839256"/>
                  <a:pt x="214652" y="823718"/>
                  <a:pt x="214657" y="823718"/>
                </a:cubicBezTo>
                <a:lnTo>
                  <a:pt x="219411" y="825344"/>
                </a:lnTo>
                <a:cubicBezTo>
                  <a:pt x="219411" y="825344"/>
                  <a:pt x="229705" y="840613"/>
                  <a:pt x="233426" y="847400"/>
                </a:cubicBezTo>
                <a:cubicBezTo>
                  <a:pt x="237155" y="854196"/>
                  <a:pt x="243065" y="870493"/>
                  <a:pt x="243062" y="870493"/>
                </a:cubicBezTo>
                <a:cubicBezTo>
                  <a:pt x="243063" y="870493"/>
                  <a:pt x="249257" y="869992"/>
                  <a:pt x="256075" y="872562"/>
                </a:cubicBezTo>
                <a:cubicBezTo>
                  <a:pt x="262893" y="875134"/>
                  <a:pt x="268714" y="881592"/>
                  <a:pt x="268714" y="881592"/>
                </a:cubicBezTo>
                <a:cubicBezTo>
                  <a:pt x="268714" y="881592"/>
                  <a:pt x="274581" y="880966"/>
                  <a:pt x="279727" y="877895"/>
                </a:cubicBezTo>
                <a:cubicBezTo>
                  <a:pt x="284107" y="875278"/>
                  <a:pt x="288948" y="874084"/>
                  <a:pt x="290739" y="873602"/>
                </a:cubicBezTo>
                <a:cubicBezTo>
                  <a:pt x="287990" y="868019"/>
                  <a:pt x="285330" y="862340"/>
                  <a:pt x="282605" y="856728"/>
                </a:cubicBezTo>
                <a:lnTo>
                  <a:pt x="269340" y="835559"/>
                </a:lnTo>
                <a:lnTo>
                  <a:pt x="256451" y="826529"/>
                </a:lnTo>
                <a:cubicBezTo>
                  <a:pt x="256451" y="826529"/>
                  <a:pt x="229708" y="816988"/>
                  <a:pt x="217284" y="814101"/>
                </a:cubicBezTo>
                <a:cubicBezTo>
                  <a:pt x="211380" y="812724"/>
                  <a:pt x="206279" y="810154"/>
                  <a:pt x="202518" y="807882"/>
                </a:cubicBezTo>
                <a:cubicBezTo>
                  <a:pt x="185897" y="803811"/>
                  <a:pt x="168169" y="799584"/>
                  <a:pt x="161474" y="797370"/>
                </a:cubicBezTo>
                <a:cubicBezTo>
                  <a:pt x="141517" y="790786"/>
                  <a:pt x="103628" y="750807"/>
                  <a:pt x="85141" y="744973"/>
                </a:cubicBezTo>
                <a:cubicBezTo>
                  <a:pt x="71280" y="740605"/>
                  <a:pt x="42369" y="740732"/>
                  <a:pt x="17705" y="752167"/>
                </a:cubicBezTo>
                <a:lnTo>
                  <a:pt x="0" y="764311"/>
                </a:lnTo>
                <a:lnTo>
                  <a:pt x="0" y="733418"/>
                </a:lnTo>
                <a:lnTo>
                  <a:pt x="52894" y="716562"/>
                </a:lnTo>
                <a:cubicBezTo>
                  <a:pt x="74666" y="711206"/>
                  <a:pt x="91774" y="707969"/>
                  <a:pt x="91774" y="707969"/>
                </a:cubicBezTo>
                <a:lnTo>
                  <a:pt x="80637" y="697755"/>
                </a:lnTo>
                <a:cubicBezTo>
                  <a:pt x="80637" y="697755"/>
                  <a:pt x="70567" y="697362"/>
                  <a:pt x="63118" y="694204"/>
                </a:cubicBezTo>
                <a:cubicBezTo>
                  <a:pt x="55670" y="691055"/>
                  <a:pt x="51706" y="690613"/>
                  <a:pt x="47976" y="687696"/>
                </a:cubicBezTo>
                <a:cubicBezTo>
                  <a:pt x="44591" y="689096"/>
                  <a:pt x="18128" y="690145"/>
                  <a:pt x="5109" y="690582"/>
                </a:cubicBezTo>
                <a:lnTo>
                  <a:pt x="0" y="690740"/>
                </a:lnTo>
                <a:lnTo>
                  <a:pt x="0" y="685425"/>
                </a:lnTo>
                <a:lnTo>
                  <a:pt x="2642" y="685395"/>
                </a:lnTo>
                <a:cubicBezTo>
                  <a:pt x="14962" y="685157"/>
                  <a:pt x="39585" y="684178"/>
                  <a:pt x="39468" y="680148"/>
                </a:cubicBezTo>
                <a:cubicBezTo>
                  <a:pt x="39417" y="678464"/>
                  <a:pt x="33386" y="674441"/>
                  <a:pt x="27579" y="668751"/>
                </a:cubicBezTo>
                <a:cubicBezTo>
                  <a:pt x="21777" y="663052"/>
                  <a:pt x="9181" y="645657"/>
                  <a:pt x="9185" y="645657"/>
                </a:cubicBezTo>
                <a:cubicBezTo>
                  <a:pt x="9185" y="645657"/>
                  <a:pt x="18248" y="655804"/>
                  <a:pt x="28205" y="664304"/>
                </a:cubicBezTo>
                <a:cubicBezTo>
                  <a:pt x="35985" y="670945"/>
                  <a:pt x="44400" y="676259"/>
                  <a:pt x="48853" y="678070"/>
                </a:cubicBezTo>
                <a:cubicBezTo>
                  <a:pt x="54991" y="680562"/>
                  <a:pt x="69966" y="685963"/>
                  <a:pt x="70626" y="684587"/>
                </a:cubicBezTo>
                <a:cubicBezTo>
                  <a:pt x="71474" y="682805"/>
                  <a:pt x="64586" y="674488"/>
                  <a:pt x="62742" y="665787"/>
                </a:cubicBezTo>
                <a:cubicBezTo>
                  <a:pt x="61612" y="660433"/>
                  <a:pt x="59713" y="652241"/>
                  <a:pt x="57361" y="642847"/>
                </a:cubicBezTo>
                <a:cubicBezTo>
                  <a:pt x="55012" y="633450"/>
                  <a:pt x="55050" y="631871"/>
                  <a:pt x="53358" y="628195"/>
                </a:cubicBezTo>
                <a:cubicBezTo>
                  <a:pt x="48972" y="618645"/>
                  <a:pt x="31956" y="585117"/>
                  <a:pt x="31960" y="585117"/>
                </a:cubicBezTo>
                <a:lnTo>
                  <a:pt x="36340" y="585117"/>
                </a:lnTo>
                <a:cubicBezTo>
                  <a:pt x="36340" y="585117"/>
                  <a:pt x="36378" y="587195"/>
                  <a:pt x="42096" y="596216"/>
                </a:cubicBezTo>
                <a:cubicBezTo>
                  <a:pt x="47810" y="605236"/>
                  <a:pt x="56745" y="617125"/>
                  <a:pt x="59239" y="621235"/>
                </a:cubicBezTo>
                <a:cubicBezTo>
                  <a:pt x="62495" y="626587"/>
                  <a:pt x="64117" y="637204"/>
                  <a:pt x="65245" y="643731"/>
                </a:cubicBezTo>
                <a:cubicBezTo>
                  <a:pt x="66379" y="650258"/>
                  <a:pt x="68368" y="661050"/>
                  <a:pt x="68373" y="661050"/>
                </a:cubicBezTo>
                <a:cubicBezTo>
                  <a:pt x="68373" y="661050"/>
                  <a:pt x="74031" y="668914"/>
                  <a:pt x="77758" y="675999"/>
                </a:cubicBezTo>
                <a:cubicBezTo>
                  <a:pt x="81487" y="683084"/>
                  <a:pt x="84891" y="689024"/>
                  <a:pt x="84892" y="689024"/>
                </a:cubicBezTo>
                <a:cubicBezTo>
                  <a:pt x="84892" y="689024"/>
                  <a:pt x="89399" y="692856"/>
                  <a:pt x="96654" y="699537"/>
                </a:cubicBezTo>
                <a:cubicBezTo>
                  <a:pt x="103909" y="706217"/>
                  <a:pt x="112672" y="711378"/>
                  <a:pt x="112672" y="711378"/>
                </a:cubicBezTo>
                <a:cubicBezTo>
                  <a:pt x="112672" y="711378"/>
                  <a:pt x="112780" y="704995"/>
                  <a:pt x="114048" y="697755"/>
                </a:cubicBezTo>
                <a:cubicBezTo>
                  <a:pt x="115317" y="690526"/>
                  <a:pt x="118479" y="685155"/>
                  <a:pt x="117803" y="684587"/>
                </a:cubicBezTo>
                <a:cubicBezTo>
                  <a:pt x="117268" y="684134"/>
                  <a:pt x="113400" y="680708"/>
                  <a:pt x="111044" y="675557"/>
                </a:cubicBezTo>
                <a:cubicBezTo>
                  <a:pt x="108680" y="670406"/>
                  <a:pt x="108287" y="662234"/>
                  <a:pt x="108292" y="662234"/>
                </a:cubicBezTo>
                <a:lnTo>
                  <a:pt x="95529" y="653204"/>
                </a:lnTo>
                <a:lnTo>
                  <a:pt x="95403" y="648026"/>
                </a:lnTo>
                <a:cubicBezTo>
                  <a:pt x="95403" y="648026"/>
                  <a:pt x="107271" y="656709"/>
                  <a:pt x="108542" y="655726"/>
                </a:cubicBezTo>
                <a:cubicBezTo>
                  <a:pt x="109127" y="655265"/>
                  <a:pt x="109403" y="652723"/>
                  <a:pt x="109668" y="649508"/>
                </a:cubicBezTo>
                <a:cubicBezTo>
                  <a:pt x="110263" y="642287"/>
                  <a:pt x="111674" y="631448"/>
                  <a:pt x="111670" y="631448"/>
                </a:cubicBezTo>
                <a:lnTo>
                  <a:pt x="111420" y="658094"/>
                </a:lnTo>
                <a:cubicBezTo>
                  <a:pt x="111420" y="658094"/>
                  <a:pt x="111867" y="664477"/>
                  <a:pt x="113172" y="669782"/>
                </a:cubicBezTo>
                <a:cubicBezTo>
                  <a:pt x="114738" y="676163"/>
                  <a:pt x="118192" y="679772"/>
                  <a:pt x="119930" y="679552"/>
                </a:cubicBezTo>
                <a:cubicBezTo>
                  <a:pt x="123786" y="679061"/>
                  <a:pt x="126758" y="672034"/>
                  <a:pt x="129439" y="668009"/>
                </a:cubicBezTo>
                <a:cubicBezTo>
                  <a:pt x="132115" y="663976"/>
                  <a:pt x="142583" y="651875"/>
                  <a:pt x="142578" y="651875"/>
                </a:cubicBezTo>
                <a:lnTo>
                  <a:pt x="146083" y="653059"/>
                </a:lnTo>
                <a:cubicBezTo>
                  <a:pt x="146083" y="653059"/>
                  <a:pt x="133371" y="667692"/>
                  <a:pt x="130691" y="670820"/>
                </a:cubicBezTo>
                <a:cubicBezTo>
                  <a:pt x="128014" y="673940"/>
                  <a:pt x="119852" y="683190"/>
                  <a:pt x="118303" y="695388"/>
                </a:cubicBezTo>
                <a:cubicBezTo>
                  <a:pt x="116907" y="706352"/>
                  <a:pt x="115719" y="712898"/>
                  <a:pt x="120180" y="719522"/>
                </a:cubicBezTo>
                <a:cubicBezTo>
                  <a:pt x="124183" y="725460"/>
                  <a:pt x="150960" y="740535"/>
                  <a:pt x="150963" y="740535"/>
                </a:cubicBezTo>
                <a:cubicBezTo>
                  <a:pt x="150963" y="740535"/>
                  <a:pt x="167599" y="758499"/>
                  <a:pt x="176116" y="763033"/>
                </a:cubicBezTo>
                <a:cubicBezTo>
                  <a:pt x="190706" y="770801"/>
                  <a:pt x="237451" y="777049"/>
                  <a:pt x="245690" y="778127"/>
                </a:cubicBezTo>
                <a:cubicBezTo>
                  <a:pt x="243022" y="772148"/>
                  <a:pt x="239146" y="761184"/>
                  <a:pt x="235679" y="752078"/>
                </a:cubicBezTo>
                <a:lnTo>
                  <a:pt x="213030" y="725585"/>
                </a:lnTo>
                <a:lnTo>
                  <a:pt x="215532" y="722621"/>
                </a:lnTo>
                <a:lnTo>
                  <a:pt x="230548" y="739053"/>
                </a:lnTo>
                <a:cubicBezTo>
                  <a:pt x="217179" y="702887"/>
                  <a:pt x="199295" y="652752"/>
                  <a:pt x="177616" y="599624"/>
                </a:cubicBezTo>
                <a:cubicBezTo>
                  <a:pt x="175380" y="598362"/>
                  <a:pt x="172692" y="597256"/>
                  <a:pt x="170859" y="595927"/>
                </a:cubicBezTo>
                <a:cubicBezTo>
                  <a:pt x="163057" y="590247"/>
                  <a:pt x="152352" y="570677"/>
                  <a:pt x="132693" y="553889"/>
                </a:cubicBezTo>
                <a:cubicBezTo>
                  <a:pt x="113034" y="537100"/>
                  <a:pt x="52051" y="503407"/>
                  <a:pt x="51481" y="503705"/>
                </a:cubicBezTo>
                <a:cubicBezTo>
                  <a:pt x="50914" y="504014"/>
                  <a:pt x="35454" y="506111"/>
                  <a:pt x="30458" y="506815"/>
                </a:cubicBezTo>
                <a:cubicBezTo>
                  <a:pt x="25453" y="507518"/>
                  <a:pt x="22576" y="510820"/>
                  <a:pt x="22574" y="510809"/>
                </a:cubicBezTo>
                <a:lnTo>
                  <a:pt x="5182" y="525316"/>
                </a:lnTo>
                <a:lnTo>
                  <a:pt x="0" y="534158"/>
                </a:lnTo>
                <a:lnTo>
                  <a:pt x="0" y="528531"/>
                </a:lnTo>
                <a:lnTo>
                  <a:pt x="4931" y="521475"/>
                </a:lnTo>
                <a:lnTo>
                  <a:pt x="18820" y="508894"/>
                </a:lnTo>
                <a:cubicBezTo>
                  <a:pt x="18820" y="508894"/>
                  <a:pt x="7693" y="502300"/>
                  <a:pt x="2553" y="500605"/>
                </a:cubicBezTo>
                <a:lnTo>
                  <a:pt x="0" y="499777"/>
                </a:lnTo>
                <a:lnTo>
                  <a:pt x="0" y="495095"/>
                </a:lnTo>
                <a:lnTo>
                  <a:pt x="8059" y="496014"/>
                </a:lnTo>
                <a:cubicBezTo>
                  <a:pt x="14944" y="498315"/>
                  <a:pt x="21070" y="504601"/>
                  <a:pt x="21073" y="504601"/>
                </a:cubicBezTo>
                <a:cubicBezTo>
                  <a:pt x="21073" y="504601"/>
                  <a:pt x="26901" y="503733"/>
                  <a:pt x="31960" y="500452"/>
                </a:cubicBezTo>
                <a:cubicBezTo>
                  <a:pt x="37012" y="497178"/>
                  <a:pt x="44848" y="494830"/>
                  <a:pt x="44848" y="494830"/>
                </a:cubicBezTo>
                <a:lnTo>
                  <a:pt x="20447" y="458567"/>
                </a:lnTo>
                <a:lnTo>
                  <a:pt x="7308" y="450123"/>
                </a:lnTo>
                <a:lnTo>
                  <a:pt x="0" y="447870"/>
                </a:lnTo>
                <a:lnTo>
                  <a:pt x="0" y="436281"/>
                </a:lnTo>
                <a:lnTo>
                  <a:pt x="4575" y="437446"/>
                </a:lnTo>
                <a:cubicBezTo>
                  <a:pt x="9493" y="438424"/>
                  <a:pt x="12988" y="438700"/>
                  <a:pt x="13565" y="437696"/>
                </a:cubicBezTo>
                <a:cubicBezTo>
                  <a:pt x="15868" y="433682"/>
                  <a:pt x="7308" y="401433"/>
                  <a:pt x="7308" y="401433"/>
                </a:cubicBezTo>
                <a:lnTo>
                  <a:pt x="0" y="393466"/>
                </a:lnTo>
                <a:lnTo>
                  <a:pt x="0" y="385065"/>
                </a:lnTo>
                <a:lnTo>
                  <a:pt x="8560" y="393733"/>
                </a:lnTo>
                <a:lnTo>
                  <a:pt x="9435" y="379822"/>
                </a:lnTo>
                <a:lnTo>
                  <a:pt x="8936" y="333634"/>
                </a:lnTo>
                <a:cubicBezTo>
                  <a:pt x="8936" y="333634"/>
                  <a:pt x="6339" y="328595"/>
                  <a:pt x="3335" y="322839"/>
                </a:cubicBezTo>
                <a:lnTo>
                  <a:pt x="0" y="316575"/>
                </a:lnTo>
                <a:lnTo>
                  <a:pt x="0" y="307691"/>
                </a:lnTo>
                <a:lnTo>
                  <a:pt x="300" y="308480"/>
                </a:lnTo>
                <a:cubicBezTo>
                  <a:pt x="2591" y="316470"/>
                  <a:pt x="8080" y="325221"/>
                  <a:pt x="11563" y="328753"/>
                </a:cubicBezTo>
                <a:cubicBezTo>
                  <a:pt x="15046" y="332287"/>
                  <a:pt x="17194" y="328013"/>
                  <a:pt x="17194" y="328013"/>
                </a:cubicBezTo>
                <a:cubicBezTo>
                  <a:pt x="17194" y="328013"/>
                  <a:pt x="15914" y="343771"/>
                  <a:pt x="14442" y="353031"/>
                </a:cubicBezTo>
                <a:cubicBezTo>
                  <a:pt x="12964" y="362283"/>
                  <a:pt x="15065" y="394031"/>
                  <a:pt x="15066" y="394031"/>
                </a:cubicBezTo>
                <a:lnTo>
                  <a:pt x="29333" y="453830"/>
                </a:lnTo>
                <a:cubicBezTo>
                  <a:pt x="29333" y="453830"/>
                  <a:pt x="51307" y="477791"/>
                  <a:pt x="59739" y="487571"/>
                </a:cubicBezTo>
                <a:cubicBezTo>
                  <a:pt x="68165" y="497362"/>
                  <a:pt x="91262" y="505726"/>
                  <a:pt x="107666" y="520581"/>
                </a:cubicBezTo>
                <a:cubicBezTo>
                  <a:pt x="124069" y="535443"/>
                  <a:pt x="149638" y="552232"/>
                  <a:pt x="156970" y="560395"/>
                </a:cubicBezTo>
                <a:cubicBezTo>
                  <a:pt x="158286" y="561868"/>
                  <a:pt x="161133" y="563543"/>
                  <a:pt x="163102" y="565132"/>
                </a:cubicBezTo>
                <a:cubicBezTo>
                  <a:pt x="154563" y="545542"/>
                  <a:pt x="145779" y="525990"/>
                  <a:pt x="136322" y="507258"/>
                </a:cubicBezTo>
                <a:cubicBezTo>
                  <a:pt x="85706" y="406988"/>
                  <a:pt x="51981" y="324902"/>
                  <a:pt x="51981" y="324902"/>
                </a:cubicBezTo>
                <a:lnTo>
                  <a:pt x="88521" y="330824"/>
                </a:lnTo>
                <a:cubicBezTo>
                  <a:pt x="92421" y="340604"/>
                  <a:pt x="120826" y="426713"/>
                  <a:pt x="163852" y="509780"/>
                </a:cubicBezTo>
                <a:cubicBezTo>
                  <a:pt x="165065" y="512118"/>
                  <a:pt x="174156" y="468299"/>
                  <a:pt x="179743" y="422891"/>
                </a:cubicBezTo>
                <a:cubicBezTo>
                  <a:pt x="183335" y="393674"/>
                  <a:pt x="182976" y="360501"/>
                  <a:pt x="186251" y="349326"/>
                </a:cubicBezTo>
                <a:cubicBezTo>
                  <a:pt x="188604" y="341315"/>
                  <a:pt x="190977" y="313987"/>
                  <a:pt x="199515" y="329793"/>
                </a:cubicBezTo>
                <a:cubicBezTo>
                  <a:pt x="206258" y="342279"/>
                  <a:pt x="193987" y="416798"/>
                  <a:pt x="194384" y="417711"/>
                </a:cubicBezTo>
                <a:cubicBezTo>
                  <a:pt x="196565" y="422689"/>
                  <a:pt x="176780" y="534183"/>
                  <a:pt x="178993" y="539237"/>
                </a:cubicBezTo>
                <a:cubicBezTo>
                  <a:pt x="206275" y="601346"/>
                  <a:pt x="234938" y="665382"/>
                  <a:pt x="261207" y="722775"/>
                </a:cubicBezTo>
                <a:lnTo>
                  <a:pt x="261331" y="710338"/>
                </a:lnTo>
                <a:cubicBezTo>
                  <a:pt x="261331" y="710338"/>
                  <a:pt x="251656" y="689708"/>
                  <a:pt x="248567" y="683845"/>
                </a:cubicBezTo>
                <a:cubicBezTo>
                  <a:pt x="245481" y="677983"/>
                  <a:pt x="244396" y="670281"/>
                  <a:pt x="243312" y="666383"/>
                </a:cubicBezTo>
                <a:cubicBezTo>
                  <a:pt x="242228" y="662475"/>
                  <a:pt x="232551" y="649064"/>
                  <a:pt x="232551" y="649064"/>
                </a:cubicBezTo>
                <a:cubicBezTo>
                  <a:pt x="232551" y="649064"/>
                  <a:pt x="242759" y="656688"/>
                  <a:pt x="245690" y="662234"/>
                </a:cubicBezTo>
                <a:cubicBezTo>
                  <a:pt x="248618" y="667779"/>
                  <a:pt x="251510" y="676645"/>
                  <a:pt x="253574" y="684731"/>
                </a:cubicBezTo>
                <a:cubicBezTo>
                  <a:pt x="255638" y="692817"/>
                  <a:pt x="260706" y="701934"/>
                  <a:pt x="264085" y="705601"/>
                </a:cubicBezTo>
                <a:cubicBezTo>
                  <a:pt x="267465" y="709269"/>
                  <a:pt x="269836" y="705014"/>
                  <a:pt x="269841" y="705014"/>
                </a:cubicBezTo>
                <a:cubicBezTo>
                  <a:pt x="269841" y="705014"/>
                  <a:pt x="268069" y="720829"/>
                  <a:pt x="266338" y="730023"/>
                </a:cubicBezTo>
                <a:cubicBezTo>
                  <a:pt x="266200" y="730765"/>
                  <a:pt x="266189" y="732873"/>
                  <a:pt x="266087" y="733874"/>
                </a:cubicBezTo>
                <a:cubicBezTo>
                  <a:pt x="301819" y="811588"/>
                  <a:pt x="331590" y="872668"/>
                  <a:pt x="340292" y="879821"/>
                </a:cubicBezTo>
                <a:cubicBezTo>
                  <a:pt x="350798" y="888455"/>
                  <a:pt x="375677" y="914841"/>
                  <a:pt x="403735" y="943462"/>
                </a:cubicBezTo>
                <a:cubicBezTo>
                  <a:pt x="411183" y="951856"/>
                  <a:pt x="429562" y="962733"/>
                  <a:pt x="435769" y="969808"/>
                </a:cubicBezTo>
                <a:cubicBezTo>
                  <a:pt x="442117" y="977049"/>
                  <a:pt x="450727" y="991353"/>
                  <a:pt x="464300" y="1001490"/>
                </a:cubicBezTo>
                <a:cubicBezTo>
                  <a:pt x="477874" y="1011617"/>
                  <a:pt x="523115" y="1020588"/>
                  <a:pt x="537628" y="1024728"/>
                </a:cubicBezTo>
                <a:cubicBezTo>
                  <a:pt x="552153" y="1028857"/>
                  <a:pt x="579044" y="1037155"/>
                  <a:pt x="579049" y="1037155"/>
                </a:cubicBezTo>
                <a:cubicBezTo>
                  <a:pt x="579050" y="1037155"/>
                  <a:pt x="591891" y="1040226"/>
                  <a:pt x="594691" y="1042046"/>
                </a:cubicBezTo>
                <a:cubicBezTo>
                  <a:pt x="597492" y="1043856"/>
                  <a:pt x="605823" y="1043086"/>
                  <a:pt x="605828" y="1043076"/>
                </a:cubicBezTo>
                <a:lnTo>
                  <a:pt x="609207" y="1046185"/>
                </a:lnTo>
                <a:cubicBezTo>
                  <a:pt x="609205" y="1046185"/>
                  <a:pt x="615166" y="1045695"/>
                  <a:pt x="618341" y="1046783"/>
                </a:cubicBezTo>
                <a:cubicBezTo>
                  <a:pt x="621513" y="1047861"/>
                  <a:pt x="637739" y="1046734"/>
                  <a:pt x="637863" y="1043818"/>
                </a:cubicBezTo>
                <a:cubicBezTo>
                  <a:pt x="637983" y="1040911"/>
                  <a:pt x="623807" y="1039563"/>
                  <a:pt x="620469" y="1039822"/>
                </a:cubicBezTo>
                <a:cubicBezTo>
                  <a:pt x="617132" y="1040082"/>
                  <a:pt x="610207" y="1042634"/>
                  <a:pt x="610207" y="1042634"/>
                </a:cubicBezTo>
                <a:lnTo>
                  <a:pt x="609457" y="1040265"/>
                </a:lnTo>
                <a:lnTo>
                  <a:pt x="614838" y="1037897"/>
                </a:lnTo>
                <a:cubicBezTo>
                  <a:pt x="614838" y="1037897"/>
                  <a:pt x="608116" y="1030408"/>
                  <a:pt x="606453" y="1028867"/>
                </a:cubicBezTo>
                <a:cubicBezTo>
                  <a:pt x="604790" y="1027337"/>
                  <a:pt x="599943" y="1024881"/>
                  <a:pt x="599946" y="1024872"/>
                </a:cubicBezTo>
                <a:cubicBezTo>
                  <a:pt x="599946" y="1024872"/>
                  <a:pt x="594520" y="1024498"/>
                  <a:pt x="591186" y="1023390"/>
                </a:cubicBezTo>
                <a:cubicBezTo>
                  <a:pt x="587846" y="1022292"/>
                  <a:pt x="579305" y="1015997"/>
                  <a:pt x="579299" y="1015997"/>
                </a:cubicBezTo>
                <a:lnTo>
                  <a:pt x="581552" y="1015399"/>
                </a:lnTo>
                <a:cubicBezTo>
                  <a:pt x="581552" y="1015399"/>
                  <a:pt x="591137" y="1020503"/>
                  <a:pt x="594441" y="1021619"/>
                </a:cubicBezTo>
                <a:cubicBezTo>
                  <a:pt x="597744" y="1022725"/>
                  <a:pt x="599065" y="1021619"/>
                  <a:pt x="599071" y="1021619"/>
                </a:cubicBezTo>
                <a:lnTo>
                  <a:pt x="599696" y="1010664"/>
                </a:lnTo>
                <a:lnTo>
                  <a:pt x="601573" y="1023843"/>
                </a:lnTo>
                <a:cubicBezTo>
                  <a:pt x="601571" y="1023843"/>
                  <a:pt x="607206" y="1026085"/>
                  <a:pt x="611083" y="1028867"/>
                </a:cubicBezTo>
                <a:cubicBezTo>
                  <a:pt x="614960" y="1031659"/>
                  <a:pt x="617712" y="1036867"/>
                  <a:pt x="617715" y="1036867"/>
                </a:cubicBezTo>
                <a:cubicBezTo>
                  <a:pt x="617715" y="1036867"/>
                  <a:pt x="625689" y="1036597"/>
                  <a:pt x="628852" y="1036867"/>
                </a:cubicBezTo>
                <a:cubicBezTo>
                  <a:pt x="632005" y="1037136"/>
                  <a:pt x="638106" y="1039225"/>
                  <a:pt x="638112" y="1039235"/>
                </a:cubicBezTo>
                <a:cubicBezTo>
                  <a:pt x="638110" y="1039235"/>
                  <a:pt x="627663" y="1011733"/>
                  <a:pt x="624223" y="1006227"/>
                </a:cubicBezTo>
                <a:cubicBezTo>
                  <a:pt x="620783" y="1000719"/>
                  <a:pt x="612635" y="991604"/>
                  <a:pt x="610081" y="988755"/>
                </a:cubicBezTo>
                <a:cubicBezTo>
                  <a:pt x="607529" y="985914"/>
                  <a:pt x="602229" y="983642"/>
                  <a:pt x="596693" y="981063"/>
                </a:cubicBezTo>
                <a:cubicBezTo>
                  <a:pt x="591159" y="978482"/>
                  <a:pt x="585899" y="972813"/>
                  <a:pt x="583805" y="970704"/>
                </a:cubicBezTo>
                <a:cubicBezTo>
                  <a:pt x="581718" y="968586"/>
                  <a:pt x="570358" y="949400"/>
                  <a:pt x="568788" y="947168"/>
                </a:cubicBezTo>
                <a:cubicBezTo>
                  <a:pt x="567222" y="944934"/>
                  <a:pt x="560486" y="939871"/>
                  <a:pt x="558652" y="938436"/>
                </a:cubicBezTo>
                <a:cubicBezTo>
                  <a:pt x="556820" y="936992"/>
                  <a:pt x="552523" y="931774"/>
                  <a:pt x="552519" y="931774"/>
                </a:cubicBezTo>
                <a:lnTo>
                  <a:pt x="548391" y="930436"/>
                </a:lnTo>
                <a:cubicBezTo>
                  <a:pt x="548391" y="930436"/>
                  <a:pt x="548837" y="928058"/>
                  <a:pt x="549017" y="926297"/>
                </a:cubicBezTo>
                <a:cubicBezTo>
                  <a:pt x="549059" y="925893"/>
                  <a:pt x="544899" y="918605"/>
                  <a:pt x="542635" y="914456"/>
                </a:cubicBezTo>
                <a:cubicBezTo>
                  <a:pt x="540184" y="914967"/>
                  <a:pt x="537567" y="915381"/>
                  <a:pt x="534375" y="914602"/>
                </a:cubicBezTo>
                <a:cubicBezTo>
                  <a:pt x="520773" y="911270"/>
                  <a:pt x="512098" y="901279"/>
                  <a:pt x="512101" y="901279"/>
                </a:cubicBezTo>
                <a:cubicBezTo>
                  <a:pt x="512101" y="901279"/>
                  <a:pt x="519250" y="904435"/>
                  <a:pt x="526366" y="908537"/>
                </a:cubicBezTo>
                <a:cubicBezTo>
                  <a:pt x="529141" y="910135"/>
                  <a:pt x="535911" y="911829"/>
                  <a:pt x="540883" y="911492"/>
                </a:cubicBezTo>
                <a:cubicBezTo>
                  <a:pt x="532665" y="896754"/>
                  <a:pt x="520656" y="876077"/>
                  <a:pt x="519735" y="875084"/>
                </a:cubicBezTo>
                <a:cubicBezTo>
                  <a:pt x="518431" y="873680"/>
                  <a:pt x="513985" y="871378"/>
                  <a:pt x="513978" y="871378"/>
                </a:cubicBezTo>
                <a:lnTo>
                  <a:pt x="513853" y="869165"/>
                </a:lnTo>
                <a:cubicBezTo>
                  <a:pt x="513855" y="869165"/>
                  <a:pt x="519216" y="869992"/>
                  <a:pt x="522113" y="873458"/>
                </a:cubicBezTo>
                <a:cubicBezTo>
                  <a:pt x="524031" y="875749"/>
                  <a:pt x="534556" y="895041"/>
                  <a:pt x="543510" y="911049"/>
                </a:cubicBezTo>
                <a:cubicBezTo>
                  <a:pt x="545584" y="910357"/>
                  <a:pt x="547029" y="909134"/>
                  <a:pt x="546389" y="906457"/>
                </a:cubicBezTo>
                <a:cubicBezTo>
                  <a:pt x="543409" y="894194"/>
                  <a:pt x="529118" y="874044"/>
                  <a:pt x="529120" y="874044"/>
                </a:cubicBezTo>
                <a:lnTo>
                  <a:pt x="532749" y="838523"/>
                </a:lnTo>
                <a:cubicBezTo>
                  <a:pt x="532749" y="838523"/>
                  <a:pt x="535989" y="835616"/>
                  <a:pt x="538630" y="836453"/>
                </a:cubicBezTo>
                <a:cubicBezTo>
                  <a:pt x="541270" y="837292"/>
                  <a:pt x="543383" y="841930"/>
                  <a:pt x="543385" y="841930"/>
                </a:cubicBezTo>
                <a:cubicBezTo>
                  <a:pt x="543385" y="841930"/>
                  <a:pt x="537869" y="867759"/>
                  <a:pt x="540507" y="879522"/>
                </a:cubicBezTo>
                <a:cubicBezTo>
                  <a:pt x="542086" y="886559"/>
                  <a:pt x="539819" y="893481"/>
                  <a:pt x="571791" y="912234"/>
                </a:cubicBezTo>
                <a:cubicBezTo>
                  <a:pt x="584635" y="919770"/>
                  <a:pt x="600138" y="938013"/>
                  <a:pt x="612835" y="961820"/>
                </a:cubicBezTo>
                <a:cubicBezTo>
                  <a:pt x="618108" y="971706"/>
                  <a:pt x="621924" y="977635"/>
                  <a:pt x="626599" y="981505"/>
                </a:cubicBezTo>
                <a:cubicBezTo>
                  <a:pt x="627490" y="970607"/>
                  <a:pt x="628341" y="960066"/>
                  <a:pt x="628727" y="957969"/>
                </a:cubicBezTo>
                <a:cubicBezTo>
                  <a:pt x="629388" y="954331"/>
                  <a:pt x="638262" y="931554"/>
                  <a:pt x="638613" y="928068"/>
                </a:cubicBezTo>
                <a:cubicBezTo>
                  <a:pt x="638965" y="924593"/>
                  <a:pt x="632227" y="886328"/>
                  <a:pt x="632230" y="886328"/>
                </a:cubicBezTo>
                <a:lnTo>
                  <a:pt x="634984" y="885587"/>
                </a:lnTo>
                <a:cubicBezTo>
                  <a:pt x="634984" y="885587"/>
                  <a:pt x="641367" y="923910"/>
                  <a:pt x="642492" y="924671"/>
                </a:cubicBezTo>
                <a:cubicBezTo>
                  <a:pt x="643618" y="925422"/>
                  <a:pt x="644870" y="920820"/>
                  <a:pt x="644870" y="920820"/>
                </a:cubicBezTo>
                <a:lnTo>
                  <a:pt x="645370" y="923486"/>
                </a:lnTo>
                <a:cubicBezTo>
                  <a:pt x="645370" y="923486"/>
                  <a:pt x="635639" y="947774"/>
                  <a:pt x="632230" y="957680"/>
                </a:cubicBezTo>
                <a:cubicBezTo>
                  <a:pt x="630632" y="962329"/>
                  <a:pt x="629752" y="973418"/>
                  <a:pt x="629353" y="983729"/>
                </a:cubicBezTo>
                <a:cubicBezTo>
                  <a:pt x="631179" y="984788"/>
                  <a:pt x="633205" y="985703"/>
                  <a:pt x="635485" y="986242"/>
                </a:cubicBezTo>
                <a:cubicBezTo>
                  <a:pt x="640736" y="994722"/>
                  <a:pt x="650492" y="1006361"/>
                  <a:pt x="657634" y="1039235"/>
                </a:cubicBezTo>
                <a:cubicBezTo>
                  <a:pt x="658336" y="1042460"/>
                  <a:pt x="658986" y="1048485"/>
                  <a:pt x="659636" y="1053589"/>
                </a:cubicBezTo>
                <a:cubicBezTo>
                  <a:pt x="665376" y="1053790"/>
                  <a:pt x="671356" y="1054059"/>
                  <a:pt x="682409" y="1054473"/>
                </a:cubicBezTo>
                <a:cubicBezTo>
                  <a:pt x="697973" y="1055071"/>
                  <a:pt x="728463" y="1052702"/>
                  <a:pt x="728460" y="1052702"/>
                </a:cubicBezTo>
                <a:cubicBezTo>
                  <a:pt x="728459" y="1052702"/>
                  <a:pt x="752462" y="1051142"/>
                  <a:pt x="786897" y="1035086"/>
                </a:cubicBezTo>
                <a:cubicBezTo>
                  <a:pt x="787598" y="979878"/>
                  <a:pt x="787774" y="959470"/>
                  <a:pt x="788774" y="889294"/>
                </a:cubicBezTo>
                <a:cubicBezTo>
                  <a:pt x="785188" y="874583"/>
                  <a:pt x="773592" y="827240"/>
                  <a:pt x="773382" y="826384"/>
                </a:cubicBezTo>
                <a:cubicBezTo>
                  <a:pt x="763301" y="819106"/>
                  <a:pt x="750217" y="809913"/>
                  <a:pt x="740347" y="804773"/>
                </a:cubicBezTo>
                <a:cubicBezTo>
                  <a:pt x="724922" y="796735"/>
                  <a:pt x="678169" y="779398"/>
                  <a:pt x="654129" y="781833"/>
                </a:cubicBezTo>
                <a:cubicBezTo>
                  <a:pt x="630092" y="784268"/>
                  <a:pt x="603071" y="786271"/>
                  <a:pt x="583554" y="793376"/>
                </a:cubicBezTo>
                <a:cubicBezTo>
                  <a:pt x="564034" y="800489"/>
                  <a:pt x="518061" y="818144"/>
                  <a:pt x="505345" y="822534"/>
                </a:cubicBezTo>
                <a:cubicBezTo>
                  <a:pt x="487620" y="828666"/>
                  <a:pt x="462051" y="844001"/>
                  <a:pt x="462048" y="844001"/>
                </a:cubicBezTo>
                <a:lnTo>
                  <a:pt x="469305" y="829349"/>
                </a:lnTo>
                <a:lnTo>
                  <a:pt x="484697" y="822976"/>
                </a:lnTo>
                <a:cubicBezTo>
                  <a:pt x="484697" y="822976"/>
                  <a:pt x="468523" y="819415"/>
                  <a:pt x="459045" y="818241"/>
                </a:cubicBezTo>
                <a:cubicBezTo>
                  <a:pt x="449568" y="817075"/>
                  <a:pt x="438603" y="813004"/>
                  <a:pt x="429137" y="814688"/>
                </a:cubicBezTo>
                <a:cubicBezTo>
                  <a:pt x="425821" y="815285"/>
                  <a:pt x="408292" y="808931"/>
                  <a:pt x="398604" y="809508"/>
                </a:cubicBezTo>
                <a:cubicBezTo>
                  <a:pt x="388921" y="810087"/>
                  <a:pt x="380255" y="811156"/>
                  <a:pt x="370074" y="807738"/>
                </a:cubicBezTo>
                <a:cubicBezTo>
                  <a:pt x="359888" y="804310"/>
                  <a:pt x="342416" y="787157"/>
                  <a:pt x="342419" y="787157"/>
                </a:cubicBezTo>
                <a:cubicBezTo>
                  <a:pt x="342419" y="787157"/>
                  <a:pt x="365783" y="797255"/>
                  <a:pt x="371200" y="799296"/>
                </a:cubicBezTo>
                <a:cubicBezTo>
                  <a:pt x="376620" y="801346"/>
                  <a:pt x="385504" y="801490"/>
                  <a:pt x="393348" y="801664"/>
                </a:cubicBezTo>
                <a:cubicBezTo>
                  <a:pt x="401191" y="801837"/>
                  <a:pt x="431617" y="805399"/>
                  <a:pt x="443653" y="808624"/>
                </a:cubicBezTo>
                <a:cubicBezTo>
                  <a:pt x="455684" y="811848"/>
                  <a:pt x="475279" y="811742"/>
                  <a:pt x="483196" y="812031"/>
                </a:cubicBezTo>
                <a:cubicBezTo>
                  <a:pt x="491114" y="812310"/>
                  <a:pt x="502716" y="810847"/>
                  <a:pt x="502716" y="810847"/>
                </a:cubicBezTo>
                <a:cubicBezTo>
                  <a:pt x="502716" y="810847"/>
                  <a:pt x="483464" y="790419"/>
                  <a:pt x="472433" y="776058"/>
                </a:cubicBezTo>
                <a:cubicBezTo>
                  <a:pt x="461404" y="761704"/>
                  <a:pt x="453793" y="750596"/>
                  <a:pt x="453789" y="750605"/>
                </a:cubicBezTo>
                <a:cubicBezTo>
                  <a:pt x="453789" y="750605"/>
                  <a:pt x="429136" y="728117"/>
                  <a:pt x="418000" y="713148"/>
                </a:cubicBezTo>
                <a:cubicBezTo>
                  <a:pt x="406863" y="698189"/>
                  <a:pt x="389594" y="649797"/>
                  <a:pt x="389594" y="649806"/>
                </a:cubicBezTo>
                <a:cubicBezTo>
                  <a:pt x="389594" y="649806"/>
                  <a:pt x="414048" y="691017"/>
                  <a:pt x="418376" y="699383"/>
                </a:cubicBezTo>
                <a:cubicBezTo>
                  <a:pt x="422703" y="707757"/>
                  <a:pt x="454033" y="734914"/>
                  <a:pt x="454040" y="734914"/>
                </a:cubicBezTo>
                <a:cubicBezTo>
                  <a:pt x="454040" y="734914"/>
                  <a:pt x="464405" y="752414"/>
                  <a:pt x="471432" y="762445"/>
                </a:cubicBezTo>
                <a:cubicBezTo>
                  <a:pt x="478459" y="772467"/>
                  <a:pt x="489455" y="780053"/>
                  <a:pt x="489452" y="780053"/>
                </a:cubicBezTo>
                <a:cubicBezTo>
                  <a:pt x="489452" y="780053"/>
                  <a:pt x="497251" y="790497"/>
                  <a:pt x="502215" y="795156"/>
                </a:cubicBezTo>
                <a:cubicBezTo>
                  <a:pt x="507181" y="799806"/>
                  <a:pt x="512605" y="806553"/>
                  <a:pt x="512602" y="806553"/>
                </a:cubicBezTo>
                <a:cubicBezTo>
                  <a:pt x="512602" y="806553"/>
                  <a:pt x="531980" y="798728"/>
                  <a:pt x="542259" y="794414"/>
                </a:cubicBezTo>
                <a:cubicBezTo>
                  <a:pt x="552537" y="790102"/>
                  <a:pt x="577468" y="778261"/>
                  <a:pt x="580800" y="772803"/>
                </a:cubicBezTo>
                <a:cubicBezTo>
                  <a:pt x="584139" y="767345"/>
                  <a:pt x="555066" y="755312"/>
                  <a:pt x="540633" y="746601"/>
                </a:cubicBezTo>
                <a:cubicBezTo>
                  <a:pt x="526204" y="737897"/>
                  <a:pt x="489520" y="712850"/>
                  <a:pt x="482569" y="706343"/>
                </a:cubicBezTo>
                <a:cubicBezTo>
                  <a:pt x="475620" y="699835"/>
                  <a:pt x="460326" y="689582"/>
                  <a:pt x="462548" y="686214"/>
                </a:cubicBezTo>
                <a:cubicBezTo>
                  <a:pt x="464768" y="682845"/>
                  <a:pt x="487827" y="699681"/>
                  <a:pt x="487825" y="699681"/>
                </a:cubicBezTo>
                <a:cubicBezTo>
                  <a:pt x="487825" y="699681"/>
                  <a:pt x="522121" y="723911"/>
                  <a:pt x="534375" y="731805"/>
                </a:cubicBezTo>
                <a:cubicBezTo>
                  <a:pt x="546630" y="739689"/>
                  <a:pt x="573896" y="752530"/>
                  <a:pt x="593564" y="754889"/>
                </a:cubicBezTo>
                <a:cubicBezTo>
                  <a:pt x="613236" y="757257"/>
                  <a:pt x="635152" y="761955"/>
                  <a:pt x="643994" y="756227"/>
                </a:cubicBezTo>
                <a:cubicBezTo>
                  <a:pt x="652832" y="750490"/>
                  <a:pt x="639366" y="726914"/>
                  <a:pt x="639363" y="726914"/>
                </a:cubicBezTo>
                <a:cubicBezTo>
                  <a:pt x="639363" y="726914"/>
                  <a:pt x="629943" y="707593"/>
                  <a:pt x="624348" y="694800"/>
                </a:cubicBezTo>
                <a:cubicBezTo>
                  <a:pt x="614405" y="672063"/>
                  <a:pt x="597037" y="635492"/>
                  <a:pt x="589434" y="624642"/>
                </a:cubicBezTo>
                <a:cubicBezTo>
                  <a:pt x="581612" y="613466"/>
                  <a:pt x="544263" y="582006"/>
                  <a:pt x="544262" y="582006"/>
                </a:cubicBezTo>
                <a:lnTo>
                  <a:pt x="557025" y="576828"/>
                </a:lnTo>
                <a:cubicBezTo>
                  <a:pt x="557025" y="576828"/>
                  <a:pt x="565210" y="583720"/>
                  <a:pt x="577046" y="592076"/>
                </a:cubicBezTo>
                <a:cubicBezTo>
                  <a:pt x="588370" y="600066"/>
                  <a:pt x="601451" y="602877"/>
                  <a:pt x="601448" y="602877"/>
                </a:cubicBezTo>
                <a:cubicBezTo>
                  <a:pt x="601448" y="602877"/>
                  <a:pt x="614108" y="626635"/>
                  <a:pt x="622095" y="644175"/>
                </a:cubicBezTo>
                <a:cubicBezTo>
                  <a:pt x="630077" y="661714"/>
                  <a:pt x="647619" y="699835"/>
                  <a:pt x="647622" y="699835"/>
                </a:cubicBezTo>
                <a:cubicBezTo>
                  <a:pt x="647622" y="699835"/>
                  <a:pt x="661531" y="715978"/>
                  <a:pt x="672650" y="726770"/>
                </a:cubicBezTo>
                <a:cubicBezTo>
                  <a:pt x="683766" y="737561"/>
                  <a:pt x="691043" y="752520"/>
                  <a:pt x="691043" y="752520"/>
                </a:cubicBezTo>
                <a:cubicBezTo>
                  <a:pt x="691043" y="752520"/>
                  <a:pt x="705590" y="759759"/>
                  <a:pt x="720702" y="767182"/>
                </a:cubicBezTo>
                <a:cubicBezTo>
                  <a:pt x="734061" y="773737"/>
                  <a:pt x="753496" y="781621"/>
                  <a:pt x="758742" y="783758"/>
                </a:cubicBezTo>
                <a:lnTo>
                  <a:pt x="712692" y="658825"/>
                </a:lnTo>
                <a:lnTo>
                  <a:pt x="700806" y="653503"/>
                </a:lnTo>
                <a:lnTo>
                  <a:pt x="699553" y="641509"/>
                </a:lnTo>
                <a:lnTo>
                  <a:pt x="706561" y="642249"/>
                </a:lnTo>
                <a:cubicBezTo>
                  <a:pt x="706561" y="642249"/>
                  <a:pt x="679540" y="587320"/>
                  <a:pt x="657884" y="534500"/>
                </a:cubicBezTo>
                <a:cubicBezTo>
                  <a:pt x="641218" y="522534"/>
                  <a:pt x="602722" y="500076"/>
                  <a:pt x="580299" y="497939"/>
                </a:cubicBezTo>
                <a:cubicBezTo>
                  <a:pt x="556253" y="495639"/>
                  <a:pt x="529345" y="492221"/>
                  <a:pt x="509099" y="495417"/>
                </a:cubicBezTo>
                <a:cubicBezTo>
                  <a:pt x="488854" y="498613"/>
                  <a:pt x="441039" y="507036"/>
                  <a:pt x="427887" y="508894"/>
                </a:cubicBezTo>
                <a:cubicBezTo>
                  <a:pt x="409549" y="511463"/>
                  <a:pt x="382218" y="521621"/>
                  <a:pt x="382213" y="521621"/>
                </a:cubicBezTo>
                <a:lnTo>
                  <a:pt x="391346" y="508596"/>
                </a:lnTo>
                <a:lnTo>
                  <a:pt x="407490" y="505341"/>
                </a:lnTo>
                <a:cubicBezTo>
                  <a:pt x="407488" y="505341"/>
                  <a:pt x="392140" y="498575"/>
                  <a:pt x="382963" y="495570"/>
                </a:cubicBezTo>
                <a:cubicBezTo>
                  <a:pt x="373779" y="492568"/>
                  <a:pt x="363503" y="486426"/>
                  <a:pt x="353932" y="486242"/>
                </a:cubicBezTo>
                <a:cubicBezTo>
                  <a:pt x="350578" y="486185"/>
                  <a:pt x="334160" y="476462"/>
                  <a:pt x="324524" y="475143"/>
                </a:cubicBezTo>
                <a:cubicBezTo>
                  <a:pt x="314893" y="473815"/>
                  <a:pt x="306182" y="473257"/>
                  <a:pt x="296619" y="467886"/>
                </a:cubicBezTo>
                <a:cubicBezTo>
                  <a:pt x="287053" y="462522"/>
                  <a:pt x="272095" y="442135"/>
                  <a:pt x="272094" y="442135"/>
                </a:cubicBezTo>
                <a:cubicBezTo>
                  <a:pt x="272092" y="442135"/>
                  <a:pt x="293683" y="456669"/>
                  <a:pt x="298746" y="459751"/>
                </a:cubicBezTo>
                <a:cubicBezTo>
                  <a:pt x="303805" y="462822"/>
                  <a:pt x="312682" y="464709"/>
                  <a:pt x="320394" y="466413"/>
                </a:cubicBezTo>
                <a:cubicBezTo>
                  <a:pt x="328107" y="468115"/>
                  <a:pt x="357529" y="477597"/>
                  <a:pt x="368948" y="483133"/>
                </a:cubicBezTo>
                <a:cubicBezTo>
                  <a:pt x="380364" y="488668"/>
                  <a:pt x="399844" y="492558"/>
                  <a:pt x="407615" y="494386"/>
                </a:cubicBezTo>
                <a:cubicBezTo>
                  <a:pt x="415385" y="496206"/>
                  <a:pt x="426889" y="496899"/>
                  <a:pt x="426885" y="496899"/>
                </a:cubicBezTo>
                <a:cubicBezTo>
                  <a:pt x="426885" y="496899"/>
                  <a:pt x="410852" y="472959"/>
                  <a:pt x="401984" y="456641"/>
                </a:cubicBezTo>
                <a:cubicBezTo>
                  <a:pt x="393111" y="440324"/>
                  <a:pt x="387218" y="427926"/>
                  <a:pt x="387216" y="427926"/>
                </a:cubicBezTo>
                <a:cubicBezTo>
                  <a:pt x="387216" y="427926"/>
                  <a:pt x="365949" y="400894"/>
                  <a:pt x="357060" y="383961"/>
                </a:cubicBezTo>
                <a:cubicBezTo>
                  <a:pt x="348169" y="367028"/>
                  <a:pt x="337917" y="315874"/>
                  <a:pt x="337914" y="315874"/>
                </a:cubicBezTo>
                <a:cubicBezTo>
                  <a:pt x="337914" y="315874"/>
                  <a:pt x="356213" y="361397"/>
                  <a:pt x="359311" y="370494"/>
                </a:cubicBezTo>
                <a:cubicBezTo>
                  <a:pt x="362412" y="379592"/>
                  <a:pt x="389468" y="412534"/>
                  <a:pt x="389469" y="412534"/>
                </a:cubicBezTo>
                <a:cubicBezTo>
                  <a:pt x="389469" y="412534"/>
                  <a:pt x="397336" y="431911"/>
                  <a:pt x="402859" y="443173"/>
                </a:cubicBezTo>
                <a:cubicBezTo>
                  <a:pt x="408387" y="454437"/>
                  <a:pt x="418248" y="463891"/>
                  <a:pt x="418251" y="463891"/>
                </a:cubicBezTo>
                <a:cubicBezTo>
                  <a:pt x="418251" y="463891"/>
                  <a:pt x="424397" y="475654"/>
                  <a:pt x="428637" y="481209"/>
                </a:cubicBezTo>
                <a:cubicBezTo>
                  <a:pt x="432884" y="486772"/>
                  <a:pt x="437400" y="494686"/>
                  <a:pt x="437395" y="494675"/>
                </a:cubicBezTo>
                <a:cubicBezTo>
                  <a:pt x="437397" y="494686"/>
                  <a:pt x="457445" y="490710"/>
                  <a:pt x="468180" y="488466"/>
                </a:cubicBezTo>
                <a:cubicBezTo>
                  <a:pt x="478918" y="486214"/>
                  <a:pt x="505295" y="479283"/>
                  <a:pt x="509349" y="474547"/>
                </a:cubicBezTo>
                <a:cubicBezTo>
                  <a:pt x="513403" y="469820"/>
                  <a:pt x="486324" y="452357"/>
                  <a:pt x="473310" y="440951"/>
                </a:cubicBezTo>
                <a:cubicBezTo>
                  <a:pt x="460297" y="429543"/>
                  <a:pt x="427573" y="397669"/>
                  <a:pt x="421629" y="389882"/>
                </a:cubicBezTo>
                <a:cubicBezTo>
                  <a:pt x="415684" y="382103"/>
                  <a:pt x="402198" y="368945"/>
                  <a:pt x="404861" y="366056"/>
                </a:cubicBezTo>
                <a:cubicBezTo>
                  <a:pt x="407523" y="363158"/>
                  <a:pt x="427769" y="384405"/>
                  <a:pt x="427761" y="384405"/>
                </a:cubicBezTo>
                <a:cubicBezTo>
                  <a:pt x="427760" y="384405"/>
                  <a:pt x="458330" y="414940"/>
                  <a:pt x="469305" y="425115"/>
                </a:cubicBezTo>
                <a:cubicBezTo>
                  <a:pt x="480288" y="435289"/>
                  <a:pt x="505167" y="453281"/>
                  <a:pt x="524239" y="459452"/>
                </a:cubicBezTo>
                <a:cubicBezTo>
                  <a:pt x="543310" y="465633"/>
                  <a:pt x="564395" y="474623"/>
                  <a:pt x="573918" y="470706"/>
                </a:cubicBezTo>
                <a:cubicBezTo>
                  <a:pt x="583437" y="466777"/>
                  <a:pt x="573421" y="440806"/>
                  <a:pt x="573417" y="440806"/>
                </a:cubicBezTo>
                <a:cubicBezTo>
                  <a:pt x="573416" y="440806"/>
                  <a:pt x="566884" y="420032"/>
                  <a:pt x="563156" y="406314"/>
                </a:cubicBezTo>
                <a:cubicBezTo>
                  <a:pt x="556529" y="381949"/>
                  <a:pt x="544485" y="342424"/>
                  <a:pt x="538505" y="330235"/>
                </a:cubicBezTo>
                <a:cubicBezTo>
                  <a:pt x="532351" y="317692"/>
                  <a:pt x="499836" y="279313"/>
                  <a:pt x="499839" y="279313"/>
                </a:cubicBezTo>
                <a:lnTo>
                  <a:pt x="513227" y="276800"/>
                </a:lnTo>
                <a:cubicBezTo>
                  <a:pt x="513227" y="276800"/>
                  <a:pt x="520237" y="285194"/>
                  <a:pt x="530746" y="295745"/>
                </a:cubicBezTo>
                <a:cubicBezTo>
                  <a:pt x="540794" y="305842"/>
                  <a:pt x="553392" y="311137"/>
                  <a:pt x="553396" y="311137"/>
                </a:cubicBezTo>
                <a:cubicBezTo>
                  <a:pt x="553396" y="311137"/>
                  <a:pt x="562615" y="336984"/>
                  <a:pt x="568037" y="355842"/>
                </a:cubicBezTo>
                <a:cubicBezTo>
                  <a:pt x="573457" y="374701"/>
                  <a:pt x="585431" y="415787"/>
                  <a:pt x="585431" y="415787"/>
                </a:cubicBezTo>
                <a:cubicBezTo>
                  <a:pt x="585431" y="415787"/>
                  <a:pt x="596873" y="434500"/>
                  <a:pt x="606328" y="447313"/>
                </a:cubicBezTo>
                <a:cubicBezTo>
                  <a:pt x="615786" y="460136"/>
                  <a:pt x="620846" y="476183"/>
                  <a:pt x="620844" y="476183"/>
                </a:cubicBezTo>
                <a:cubicBezTo>
                  <a:pt x="620843" y="476174"/>
                  <a:pt x="631723" y="484327"/>
                  <a:pt x="641490" y="491575"/>
                </a:cubicBezTo>
                <a:cubicBezTo>
                  <a:pt x="637099" y="478358"/>
                  <a:pt x="633581" y="466113"/>
                  <a:pt x="632355" y="457085"/>
                </a:cubicBezTo>
                <a:cubicBezTo>
                  <a:pt x="625077" y="403224"/>
                  <a:pt x="653173" y="0"/>
                  <a:pt x="653176"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19" name="Google Shape;219;p3"/>
          <p:cNvSpPr/>
          <p:nvPr/>
        </p:nvSpPr>
        <p:spPr>
          <a:xfrm>
            <a:off x="2" y="1"/>
            <a:ext cx="6339615" cy="2456940"/>
          </a:xfrm>
          <a:custGeom>
            <a:rect b="b" l="l" r="r" t="t"/>
            <a:pathLst>
              <a:path extrusionOk="0" h="2456940" w="6339615">
                <a:moveTo>
                  <a:pt x="3260917" y="1413382"/>
                </a:moveTo>
                <a:cubicBezTo>
                  <a:pt x="3262842" y="1413623"/>
                  <a:pt x="3267222" y="1413795"/>
                  <a:pt x="3267222" y="1413795"/>
                </a:cubicBezTo>
                <a:cubicBezTo>
                  <a:pt x="3267222" y="1413795"/>
                  <a:pt x="3264045" y="1417069"/>
                  <a:pt x="3263026" y="1418041"/>
                </a:cubicBezTo>
                <a:cubicBezTo>
                  <a:pt x="3262187" y="1416559"/>
                  <a:pt x="3261764" y="1414854"/>
                  <a:pt x="3260917" y="1413382"/>
                </a:cubicBezTo>
                <a:close/>
                <a:moveTo>
                  <a:pt x="0" y="1181800"/>
                </a:moveTo>
                <a:lnTo>
                  <a:pt x="46325" y="1217528"/>
                </a:lnTo>
                <a:cubicBezTo>
                  <a:pt x="101099" y="1259334"/>
                  <a:pt x="158860" y="1302432"/>
                  <a:pt x="184281" y="1318762"/>
                </a:cubicBezTo>
                <a:cubicBezTo>
                  <a:pt x="235121" y="1351435"/>
                  <a:pt x="414803" y="1480806"/>
                  <a:pt x="574592" y="1578514"/>
                </a:cubicBezTo>
                <a:cubicBezTo>
                  <a:pt x="596944" y="1592174"/>
                  <a:pt x="699040" y="1587832"/>
                  <a:pt x="776511" y="1616424"/>
                </a:cubicBezTo>
                <a:cubicBezTo>
                  <a:pt x="820033" y="1632480"/>
                  <a:pt x="841806" y="1678273"/>
                  <a:pt x="841808" y="1678273"/>
                </a:cubicBezTo>
                <a:cubicBezTo>
                  <a:pt x="841801" y="1678273"/>
                  <a:pt x="810743" y="1648432"/>
                  <a:pt x="768206" y="1632769"/>
                </a:cubicBezTo>
                <a:cubicBezTo>
                  <a:pt x="749967" y="1626050"/>
                  <a:pt x="703938" y="1618887"/>
                  <a:pt x="692648" y="1617280"/>
                </a:cubicBezTo>
                <a:cubicBezTo>
                  <a:pt x="655005" y="1611909"/>
                  <a:pt x="575561" y="1614450"/>
                  <a:pt x="575561" y="1614450"/>
                </a:cubicBezTo>
                <a:cubicBezTo>
                  <a:pt x="575544" y="1614450"/>
                  <a:pt x="564007" y="1602233"/>
                  <a:pt x="544232" y="1591000"/>
                </a:cubicBezTo>
                <a:cubicBezTo>
                  <a:pt x="511978" y="1572661"/>
                  <a:pt x="458950" y="1548143"/>
                  <a:pt x="408119" y="1514873"/>
                </a:cubicBezTo>
                <a:cubicBezTo>
                  <a:pt x="326695" y="1461601"/>
                  <a:pt x="218545" y="1376137"/>
                  <a:pt x="206036" y="1382596"/>
                </a:cubicBezTo>
                <a:cubicBezTo>
                  <a:pt x="201544" y="1384896"/>
                  <a:pt x="198768" y="1426955"/>
                  <a:pt x="199917" y="1476251"/>
                </a:cubicBezTo>
                <a:cubicBezTo>
                  <a:pt x="200578" y="1504111"/>
                  <a:pt x="202319" y="1534338"/>
                  <a:pt x="206131" y="1561070"/>
                </a:cubicBezTo>
                <a:cubicBezTo>
                  <a:pt x="211381" y="1597777"/>
                  <a:pt x="221849" y="1627667"/>
                  <a:pt x="225954" y="1631402"/>
                </a:cubicBezTo>
                <a:cubicBezTo>
                  <a:pt x="285035" y="1685109"/>
                  <a:pt x="309860" y="1712630"/>
                  <a:pt x="342030" y="1746612"/>
                </a:cubicBezTo>
                <a:cubicBezTo>
                  <a:pt x="375769" y="1761628"/>
                  <a:pt x="465693" y="1819502"/>
                  <a:pt x="465693" y="1819502"/>
                </a:cubicBezTo>
                <a:lnTo>
                  <a:pt x="495473" y="1838939"/>
                </a:lnTo>
                <a:lnTo>
                  <a:pt x="492236" y="1842347"/>
                </a:lnTo>
                <a:cubicBezTo>
                  <a:pt x="492245" y="1842347"/>
                  <a:pt x="478161" y="1832210"/>
                  <a:pt x="475165" y="1840624"/>
                </a:cubicBezTo>
                <a:cubicBezTo>
                  <a:pt x="472614" y="1847824"/>
                  <a:pt x="484642" y="1875395"/>
                  <a:pt x="499178" y="1902184"/>
                </a:cubicBezTo>
                <a:cubicBezTo>
                  <a:pt x="513719" y="1928994"/>
                  <a:pt x="534262" y="1951203"/>
                  <a:pt x="534262" y="1951203"/>
                </a:cubicBezTo>
                <a:lnTo>
                  <a:pt x="546420" y="2005063"/>
                </a:lnTo>
                <a:lnTo>
                  <a:pt x="540677" y="2005285"/>
                </a:lnTo>
                <a:lnTo>
                  <a:pt x="526222" y="1954293"/>
                </a:lnTo>
                <a:cubicBezTo>
                  <a:pt x="526213" y="1954293"/>
                  <a:pt x="500912" y="1925663"/>
                  <a:pt x="491301" y="1907403"/>
                </a:cubicBezTo>
                <a:cubicBezTo>
                  <a:pt x="475429" y="1877282"/>
                  <a:pt x="456350" y="1837889"/>
                  <a:pt x="456352" y="1837889"/>
                </a:cubicBezTo>
                <a:cubicBezTo>
                  <a:pt x="456339" y="1837880"/>
                  <a:pt x="430840" y="1815653"/>
                  <a:pt x="401107" y="1797496"/>
                </a:cubicBezTo>
                <a:cubicBezTo>
                  <a:pt x="370207" y="1778629"/>
                  <a:pt x="334610" y="1763786"/>
                  <a:pt x="331787" y="1764930"/>
                </a:cubicBezTo>
                <a:cubicBezTo>
                  <a:pt x="327251" y="1766788"/>
                  <a:pt x="352642" y="1948680"/>
                  <a:pt x="352642" y="1948680"/>
                </a:cubicBezTo>
                <a:lnTo>
                  <a:pt x="344216" y="1948430"/>
                </a:lnTo>
                <a:cubicBezTo>
                  <a:pt x="344208" y="1948430"/>
                  <a:pt x="323052" y="1770582"/>
                  <a:pt x="320935" y="1760300"/>
                </a:cubicBezTo>
                <a:cubicBezTo>
                  <a:pt x="319164" y="1751713"/>
                  <a:pt x="229796" y="1656989"/>
                  <a:pt x="223328" y="1657758"/>
                </a:cubicBezTo>
                <a:cubicBezTo>
                  <a:pt x="216707" y="1658538"/>
                  <a:pt x="211480" y="1746823"/>
                  <a:pt x="211479" y="1746823"/>
                </a:cubicBezTo>
                <a:lnTo>
                  <a:pt x="162679" y="1856989"/>
                </a:lnTo>
                <a:lnTo>
                  <a:pt x="162660" y="2055650"/>
                </a:lnTo>
                <a:lnTo>
                  <a:pt x="161782" y="2345907"/>
                </a:lnTo>
                <a:lnTo>
                  <a:pt x="154836" y="2055439"/>
                </a:lnTo>
                <a:cubicBezTo>
                  <a:pt x="154836" y="2055458"/>
                  <a:pt x="147763" y="1876828"/>
                  <a:pt x="152688" y="1853013"/>
                </a:cubicBezTo>
                <a:cubicBezTo>
                  <a:pt x="156198" y="1836022"/>
                  <a:pt x="188241" y="1794300"/>
                  <a:pt x="201848" y="1741971"/>
                </a:cubicBezTo>
                <a:cubicBezTo>
                  <a:pt x="215455" y="1689633"/>
                  <a:pt x="207062" y="1643733"/>
                  <a:pt x="207060" y="1643733"/>
                </a:cubicBezTo>
                <a:cubicBezTo>
                  <a:pt x="207053" y="1643733"/>
                  <a:pt x="196935" y="1519889"/>
                  <a:pt x="175533" y="1498777"/>
                </a:cubicBezTo>
                <a:cubicBezTo>
                  <a:pt x="172243" y="1495524"/>
                  <a:pt x="128299" y="1549586"/>
                  <a:pt x="110794" y="1571419"/>
                </a:cubicBezTo>
                <a:cubicBezTo>
                  <a:pt x="92639" y="1594071"/>
                  <a:pt x="25907" y="1721736"/>
                  <a:pt x="25907" y="1721736"/>
                </a:cubicBezTo>
                <a:lnTo>
                  <a:pt x="14741" y="1721911"/>
                </a:lnTo>
                <a:lnTo>
                  <a:pt x="92410" y="1575944"/>
                </a:lnTo>
                <a:cubicBezTo>
                  <a:pt x="92393" y="1575944"/>
                  <a:pt x="75932" y="1586283"/>
                  <a:pt x="32645" y="1595553"/>
                </a:cubicBezTo>
                <a:lnTo>
                  <a:pt x="0" y="1600991"/>
                </a:lnTo>
                <a:lnTo>
                  <a:pt x="0" y="1591757"/>
                </a:lnTo>
                <a:lnTo>
                  <a:pt x="29970" y="1585733"/>
                </a:lnTo>
                <a:cubicBezTo>
                  <a:pt x="75000" y="1574528"/>
                  <a:pt x="105072" y="1557481"/>
                  <a:pt x="105072" y="1557481"/>
                </a:cubicBezTo>
                <a:cubicBezTo>
                  <a:pt x="105065" y="1557470"/>
                  <a:pt x="162641" y="1504130"/>
                  <a:pt x="169949" y="1482731"/>
                </a:cubicBezTo>
                <a:cubicBezTo>
                  <a:pt x="176479" y="1463651"/>
                  <a:pt x="154213" y="1371372"/>
                  <a:pt x="135882" y="1339721"/>
                </a:cubicBezTo>
                <a:cubicBezTo>
                  <a:pt x="127306" y="1324913"/>
                  <a:pt x="45100" y="1262400"/>
                  <a:pt x="4533" y="1232069"/>
                </a:cubicBezTo>
                <a:lnTo>
                  <a:pt x="0" y="1228696"/>
                </a:lnTo>
                <a:close/>
                <a:moveTo>
                  <a:pt x="94724" y="977679"/>
                </a:moveTo>
                <a:cubicBezTo>
                  <a:pt x="157853" y="988248"/>
                  <a:pt x="280284" y="995420"/>
                  <a:pt x="382676" y="1023029"/>
                </a:cubicBezTo>
                <a:cubicBezTo>
                  <a:pt x="442434" y="1039153"/>
                  <a:pt x="574209" y="1037825"/>
                  <a:pt x="616067" y="1040693"/>
                </a:cubicBezTo>
                <a:cubicBezTo>
                  <a:pt x="657923" y="1043543"/>
                  <a:pt x="726810" y="1029834"/>
                  <a:pt x="726810" y="1029834"/>
                </a:cubicBezTo>
                <a:lnTo>
                  <a:pt x="749067" y="1062949"/>
                </a:lnTo>
                <a:cubicBezTo>
                  <a:pt x="749073" y="1062959"/>
                  <a:pt x="653277" y="1072325"/>
                  <a:pt x="587870" y="1070804"/>
                </a:cubicBezTo>
                <a:cubicBezTo>
                  <a:pt x="522465" y="1069254"/>
                  <a:pt x="475934" y="1058368"/>
                  <a:pt x="475934" y="1058368"/>
                </a:cubicBezTo>
                <a:lnTo>
                  <a:pt x="566469" y="1093822"/>
                </a:lnTo>
                <a:cubicBezTo>
                  <a:pt x="566458" y="1093831"/>
                  <a:pt x="635791" y="1184695"/>
                  <a:pt x="663368" y="1221045"/>
                </a:cubicBezTo>
                <a:cubicBezTo>
                  <a:pt x="690961" y="1257403"/>
                  <a:pt x="741654" y="1302754"/>
                  <a:pt x="777677" y="1317145"/>
                </a:cubicBezTo>
                <a:cubicBezTo>
                  <a:pt x="822658" y="1335099"/>
                  <a:pt x="853166" y="1320371"/>
                  <a:pt x="880621" y="1324173"/>
                </a:cubicBezTo>
                <a:cubicBezTo>
                  <a:pt x="918235" y="1329371"/>
                  <a:pt x="969151" y="1341953"/>
                  <a:pt x="988771" y="1348422"/>
                </a:cubicBezTo>
                <a:cubicBezTo>
                  <a:pt x="999457" y="1351926"/>
                  <a:pt x="1034889" y="1358058"/>
                  <a:pt x="1065044" y="1357625"/>
                </a:cubicBezTo>
                <a:cubicBezTo>
                  <a:pt x="1090217" y="1357269"/>
                  <a:pt x="1111619" y="1350723"/>
                  <a:pt x="1111619" y="1350723"/>
                </a:cubicBezTo>
                <a:lnTo>
                  <a:pt x="1118026" y="1368022"/>
                </a:lnTo>
                <a:cubicBezTo>
                  <a:pt x="1118026" y="1368022"/>
                  <a:pt x="1021946" y="1364594"/>
                  <a:pt x="1018259" y="1372353"/>
                </a:cubicBezTo>
                <a:cubicBezTo>
                  <a:pt x="1014568" y="1380112"/>
                  <a:pt x="1095664" y="1438208"/>
                  <a:pt x="1114831" y="1463074"/>
                </a:cubicBezTo>
                <a:cubicBezTo>
                  <a:pt x="1133985" y="1487958"/>
                  <a:pt x="1127817" y="1508848"/>
                  <a:pt x="1127818" y="1508848"/>
                </a:cubicBezTo>
                <a:cubicBezTo>
                  <a:pt x="1127823" y="1508857"/>
                  <a:pt x="1099282" y="1473547"/>
                  <a:pt x="1066052" y="1439094"/>
                </a:cubicBezTo>
                <a:cubicBezTo>
                  <a:pt x="1038970" y="1411004"/>
                  <a:pt x="1005717" y="1380719"/>
                  <a:pt x="990563" y="1371757"/>
                </a:cubicBezTo>
                <a:cubicBezTo>
                  <a:pt x="971510" y="1360493"/>
                  <a:pt x="945129" y="1352061"/>
                  <a:pt x="906683" y="1345168"/>
                </a:cubicBezTo>
                <a:cubicBezTo>
                  <a:pt x="882148" y="1340770"/>
                  <a:pt x="807942" y="1346796"/>
                  <a:pt x="786314" y="1341827"/>
                </a:cubicBezTo>
                <a:cubicBezTo>
                  <a:pt x="765118" y="1336957"/>
                  <a:pt x="743689" y="1322566"/>
                  <a:pt x="736432" y="1330123"/>
                </a:cubicBezTo>
                <a:cubicBezTo>
                  <a:pt x="729164" y="1337688"/>
                  <a:pt x="761166" y="1368282"/>
                  <a:pt x="786557" y="1388872"/>
                </a:cubicBezTo>
                <a:cubicBezTo>
                  <a:pt x="796061" y="1396583"/>
                  <a:pt x="840333" y="1433771"/>
                  <a:pt x="892362" y="1472055"/>
                </a:cubicBezTo>
                <a:cubicBezTo>
                  <a:pt x="961681" y="1523076"/>
                  <a:pt x="1036148" y="1580920"/>
                  <a:pt x="1048702" y="1589295"/>
                </a:cubicBezTo>
                <a:cubicBezTo>
                  <a:pt x="1070668" y="1603947"/>
                  <a:pt x="1111838" y="1591914"/>
                  <a:pt x="1111838" y="1591914"/>
                </a:cubicBezTo>
                <a:cubicBezTo>
                  <a:pt x="1111830" y="1591895"/>
                  <a:pt x="1161692" y="1626954"/>
                  <a:pt x="1143913" y="1617819"/>
                </a:cubicBezTo>
                <a:cubicBezTo>
                  <a:pt x="1135823" y="1613680"/>
                  <a:pt x="1120198" y="1602224"/>
                  <a:pt x="1109872" y="1603543"/>
                </a:cubicBezTo>
                <a:cubicBezTo>
                  <a:pt x="1095070" y="1605429"/>
                  <a:pt x="1062978" y="1604699"/>
                  <a:pt x="1053978" y="1600789"/>
                </a:cubicBezTo>
                <a:cubicBezTo>
                  <a:pt x="1006744" y="1580305"/>
                  <a:pt x="931687" y="1515894"/>
                  <a:pt x="920240" y="1520601"/>
                </a:cubicBezTo>
                <a:cubicBezTo>
                  <a:pt x="909730" y="1524934"/>
                  <a:pt x="915199" y="1587967"/>
                  <a:pt x="927769" y="1645302"/>
                </a:cubicBezTo>
                <a:cubicBezTo>
                  <a:pt x="941272" y="1706874"/>
                  <a:pt x="1009427" y="1763795"/>
                  <a:pt x="996498" y="1760734"/>
                </a:cubicBezTo>
                <a:cubicBezTo>
                  <a:pt x="973172" y="1755207"/>
                  <a:pt x="931154" y="1694118"/>
                  <a:pt x="916945" y="1644898"/>
                </a:cubicBezTo>
                <a:cubicBezTo>
                  <a:pt x="901418" y="1591134"/>
                  <a:pt x="902697" y="1513680"/>
                  <a:pt x="893245" y="1504669"/>
                </a:cubicBezTo>
                <a:cubicBezTo>
                  <a:pt x="836392" y="1450434"/>
                  <a:pt x="773256" y="1397796"/>
                  <a:pt x="747672" y="1370351"/>
                </a:cubicBezTo>
                <a:cubicBezTo>
                  <a:pt x="722105" y="1342907"/>
                  <a:pt x="671176" y="1270573"/>
                  <a:pt x="664237" y="1272353"/>
                </a:cubicBezTo>
                <a:cubicBezTo>
                  <a:pt x="658370" y="1273866"/>
                  <a:pt x="662546" y="1371449"/>
                  <a:pt x="650895" y="1398094"/>
                </a:cubicBezTo>
                <a:cubicBezTo>
                  <a:pt x="639660" y="1423759"/>
                  <a:pt x="625781" y="1439007"/>
                  <a:pt x="588859" y="1470918"/>
                </a:cubicBezTo>
                <a:cubicBezTo>
                  <a:pt x="556012" y="1499297"/>
                  <a:pt x="550692" y="1542886"/>
                  <a:pt x="550692" y="1542886"/>
                </a:cubicBezTo>
                <a:cubicBezTo>
                  <a:pt x="550700" y="1542905"/>
                  <a:pt x="549384" y="1495033"/>
                  <a:pt x="565331" y="1475712"/>
                </a:cubicBezTo>
                <a:cubicBezTo>
                  <a:pt x="588198" y="1448037"/>
                  <a:pt x="630496" y="1416684"/>
                  <a:pt x="638778" y="1389768"/>
                </a:cubicBezTo>
                <a:cubicBezTo>
                  <a:pt x="649367" y="1355411"/>
                  <a:pt x="643884" y="1319639"/>
                  <a:pt x="639078" y="1283665"/>
                </a:cubicBezTo>
                <a:cubicBezTo>
                  <a:pt x="636765" y="1266386"/>
                  <a:pt x="622317" y="1209060"/>
                  <a:pt x="604530" y="1184946"/>
                </a:cubicBezTo>
                <a:cubicBezTo>
                  <a:pt x="577120" y="1147777"/>
                  <a:pt x="571426" y="1137794"/>
                  <a:pt x="494160" y="1102361"/>
                </a:cubicBezTo>
                <a:cubicBezTo>
                  <a:pt x="446518" y="1080508"/>
                  <a:pt x="230528" y="1033059"/>
                  <a:pt x="177895" y="1028939"/>
                </a:cubicBezTo>
                <a:cubicBezTo>
                  <a:pt x="147693" y="1026571"/>
                  <a:pt x="101718" y="1031712"/>
                  <a:pt x="55580" y="1034714"/>
                </a:cubicBezTo>
                <a:lnTo>
                  <a:pt x="0" y="1036110"/>
                </a:lnTo>
                <a:lnTo>
                  <a:pt x="0" y="986537"/>
                </a:lnTo>
                <a:lnTo>
                  <a:pt x="28478" y="986666"/>
                </a:lnTo>
                <a:cubicBezTo>
                  <a:pt x="55996" y="983006"/>
                  <a:pt x="75672" y="974497"/>
                  <a:pt x="94724" y="977679"/>
                </a:cubicBezTo>
                <a:close/>
                <a:moveTo>
                  <a:pt x="4471936" y="587184"/>
                </a:moveTo>
                <a:cubicBezTo>
                  <a:pt x="4464697" y="586631"/>
                  <a:pt x="4457554" y="649149"/>
                  <a:pt x="4449824" y="648765"/>
                </a:cubicBezTo>
                <a:lnTo>
                  <a:pt x="4500767" y="704247"/>
                </a:lnTo>
                <a:lnTo>
                  <a:pt x="4552587" y="727833"/>
                </a:lnTo>
                <a:cubicBezTo>
                  <a:pt x="4552587" y="727834"/>
                  <a:pt x="4608180" y="737866"/>
                  <a:pt x="4657563" y="745243"/>
                </a:cubicBezTo>
                <a:cubicBezTo>
                  <a:pt x="4615265" y="703252"/>
                  <a:pt x="4594433" y="603707"/>
                  <a:pt x="4563340" y="591879"/>
                </a:cubicBezTo>
                <a:cubicBezTo>
                  <a:pt x="4547975" y="586034"/>
                  <a:pt x="4497869" y="589173"/>
                  <a:pt x="4471936" y="587184"/>
                </a:cubicBezTo>
                <a:close/>
                <a:moveTo>
                  <a:pt x="4629983" y="558338"/>
                </a:moveTo>
                <a:lnTo>
                  <a:pt x="4581621" y="560304"/>
                </a:lnTo>
                <a:cubicBezTo>
                  <a:pt x="4581621" y="560304"/>
                  <a:pt x="4591776" y="570754"/>
                  <a:pt x="4592921" y="571894"/>
                </a:cubicBezTo>
                <a:cubicBezTo>
                  <a:pt x="4593836" y="572057"/>
                  <a:pt x="4599169" y="573206"/>
                  <a:pt x="4599169" y="573206"/>
                </a:cubicBezTo>
                <a:cubicBezTo>
                  <a:pt x="4599169" y="573210"/>
                  <a:pt x="4619895" y="566971"/>
                  <a:pt x="4636077" y="562052"/>
                </a:cubicBezTo>
                <a:cubicBezTo>
                  <a:pt x="4634517" y="561053"/>
                  <a:pt x="4629983" y="558338"/>
                  <a:pt x="4629983" y="558338"/>
                </a:cubicBezTo>
                <a:close/>
                <a:moveTo>
                  <a:pt x="4564648" y="450967"/>
                </a:moveTo>
                <a:cubicBezTo>
                  <a:pt x="4556861" y="452399"/>
                  <a:pt x="4550459" y="452677"/>
                  <a:pt x="4549159" y="452667"/>
                </a:cubicBezTo>
                <a:cubicBezTo>
                  <a:pt x="4546329" y="452662"/>
                  <a:pt x="4545732" y="471761"/>
                  <a:pt x="4536982" y="491365"/>
                </a:cubicBezTo>
                <a:cubicBezTo>
                  <a:pt x="4536481" y="492499"/>
                  <a:pt x="4536462" y="492305"/>
                  <a:pt x="4535952" y="493407"/>
                </a:cubicBezTo>
                <a:lnTo>
                  <a:pt x="4542961" y="487535"/>
                </a:lnTo>
                <a:close/>
                <a:moveTo>
                  <a:pt x="2691868" y="91942"/>
                </a:moveTo>
                <a:lnTo>
                  <a:pt x="2646228" y="126041"/>
                </a:lnTo>
                <a:cubicBezTo>
                  <a:pt x="2646237" y="126041"/>
                  <a:pt x="2679025" y="128288"/>
                  <a:pt x="2701166" y="129631"/>
                </a:cubicBezTo>
                <a:cubicBezTo>
                  <a:pt x="2697190" y="113240"/>
                  <a:pt x="2693831" y="99206"/>
                  <a:pt x="2691868" y="91942"/>
                </a:cubicBezTo>
                <a:close/>
                <a:moveTo>
                  <a:pt x="2705874" y="89843"/>
                </a:moveTo>
                <a:cubicBezTo>
                  <a:pt x="2705863" y="89856"/>
                  <a:pt x="2709908" y="112297"/>
                  <a:pt x="2713468" y="130436"/>
                </a:cubicBezTo>
                <a:cubicBezTo>
                  <a:pt x="2724520" y="131254"/>
                  <a:pt x="2720276" y="130482"/>
                  <a:pt x="2735389" y="131866"/>
                </a:cubicBezTo>
                <a:cubicBezTo>
                  <a:pt x="2759464" y="134074"/>
                  <a:pt x="2781470" y="132220"/>
                  <a:pt x="2801234" y="129840"/>
                </a:cubicBezTo>
                <a:cubicBezTo>
                  <a:pt x="2784455" y="124007"/>
                  <a:pt x="2766626" y="118684"/>
                  <a:pt x="2757376" y="113707"/>
                </a:cubicBezTo>
                <a:cubicBezTo>
                  <a:pt x="2743301" y="106128"/>
                  <a:pt x="2705874" y="89843"/>
                  <a:pt x="2705874" y="89843"/>
                </a:cubicBezTo>
                <a:close/>
                <a:moveTo>
                  <a:pt x="252574" y="56761"/>
                </a:moveTo>
                <a:lnTo>
                  <a:pt x="206953" y="90558"/>
                </a:lnTo>
                <a:cubicBezTo>
                  <a:pt x="206960" y="90558"/>
                  <a:pt x="239745" y="92805"/>
                  <a:pt x="261888" y="94148"/>
                </a:cubicBezTo>
                <a:cubicBezTo>
                  <a:pt x="257912" y="77757"/>
                  <a:pt x="254536" y="64023"/>
                  <a:pt x="252574" y="56761"/>
                </a:cubicBezTo>
                <a:close/>
                <a:moveTo>
                  <a:pt x="266598" y="54360"/>
                </a:moveTo>
                <a:cubicBezTo>
                  <a:pt x="266590" y="54373"/>
                  <a:pt x="270930" y="76832"/>
                  <a:pt x="274496" y="94972"/>
                </a:cubicBezTo>
                <a:cubicBezTo>
                  <a:pt x="285544" y="95790"/>
                  <a:pt x="280996" y="94999"/>
                  <a:pt x="296109" y="96383"/>
                </a:cubicBezTo>
                <a:cubicBezTo>
                  <a:pt x="320187" y="98591"/>
                  <a:pt x="342198" y="96736"/>
                  <a:pt x="361962" y="94357"/>
                </a:cubicBezTo>
                <a:cubicBezTo>
                  <a:pt x="345183" y="88524"/>
                  <a:pt x="327348" y="83201"/>
                  <a:pt x="318098" y="78224"/>
                </a:cubicBezTo>
                <a:cubicBezTo>
                  <a:pt x="304031" y="70645"/>
                  <a:pt x="266598" y="54360"/>
                  <a:pt x="266598" y="54360"/>
                </a:cubicBezTo>
                <a:close/>
                <a:moveTo>
                  <a:pt x="4270500" y="0"/>
                </a:moveTo>
                <a:lnTo>
                  <a:pt x="4288254" y="0"/>
                </a:lnTo>
                <a:lnTo>
                  <a:pt x="4284644" y="2475"/>
                </a:lnTo>
                <a:lnTo>
                  <a:pt x="4318250" y="83355"/>
                </a:lnTo>
                <a:lnTo>
                  <a:pt x="4310239" y="81324"/>
                </a:lnTo>
                <a:cubicBezTo>
                  <a:pt x="4310232" y="81314"/>
                  <a:pt x="4285327" y="17980"/>
                  <a:pt x="4273823" y="2070"/>
                </a:cubicBezTo>
                <a:close/>
                <a:moveTo>
                  <a:pt x="1851562" y="0"/>
                </a:moveTo>
                <a:lnTo>
                  <a:pt x="1859085" y="0"/>
                </a:lnTo>
                <a:lnTo>
                  <a:pt x="1878970" y="47872"/>
                </a:lnTo>
                <a:lnTo>
                  <a:pt x="1870971" y="45841"/>
                </a:lnTo>
                <a:cubicBezTo>
                  <a:pt x="1870966" y="45835"/>
                  <a:pt x="1864735" y="29999"/>
                  <a:pt x="1857068" y="12176"/>
                </a:cubicBezTo>
                <a:close/>
                <a:moveTo>
                  <a:pt x="588914" y="0"/>
                </a:moveTo>
                <a:lnTo>
                  <a:pt x="619433" y="0"/>
                </a:lnTo>
                <a:lnTo>
                  <a:pt x="629565" y="3614"/>
                </a:lnTo>
                <a:cubicBezTo>
                  <a:pt x="654887" y="9527"/>
                  <a:pt x="744033" y="23454"/>
                  <a:pt x="744033" y="23454"/>
                </a:cubicBezTo>
                <a:lnTo>
                  <a:pt x="743883" y="30377"/>
                </a:lnTo>
                <a:cubicBezTo>
                  <a:pt x="743900" y="30373"/>
                  <a:pt x="647139" y="17768"/>
                  <a:pt x="631340" y="13378"/>
                </a:cubicBezTo>
                <a:cubicBezTo>
                  <a:pt x="626641" y="12071"/>
                  <a:pt x="618601" y="9598"/>
                  <a:pt x="608742" y="6459"/>
                </a:cubicBezTo>
                <a:close/>
                <a:moveTo>
                  <a:pt x="214684" y="0"/>
                </a:moveTo>
                <a:lnTo>
                  <a:pt x="281556" y="0"/>
                </a:lnTo>
                <a:lnTo>
                  <a:pt x="277853" y="16705"/>
                </a:lnTo>
                <a:cubicBezTo>
                  <a:pt x="274675" y="30852"/>
                  <a:pt x="272264" y="41465"/>
                  <a:pt x="272264" y="41465"/>
                </a:cubicBezTo>
                <a:lnTo>
                  <a:pt x="270025" y="43430"/>
                </a:lnTo>
                <a:cubicBezTo>
                  <a:pt x="286567" y="53149"/>
                  <a:pt x="307140" y="64004"/>
                  <a:pt x="330758" y="73625"/>
                </a:cubicBezTo>
                <a:cubicBezTo>
                  <a:pt x="358004" y="84748"/>
                  <a:pt x="375339" y="88410"/>
                  <a:pt x="385690" y="91083"/>
                </a:cubicBezTo>
                <a:cubicBezTo>
                  <a:pt x="401702" y="88011"/>
                  <a:pt x="416238" y="84940"/>
                  <a:pt x="416238" y="84940"/>
                </a:cubicBezTo>
                <a:cubicBezTo>
                  <a:pt x="416247" y="84932"/>
                  <a:pt x="460311" y="41916"/>
                  <a:pt x="490179" y="16681"/>
                </a:cubicBezTo>
                <a:lnTo>
                  <a:pt x="512652" y="0"/>
                </a:lnTo>
                <a:lnTo>
                  <a:pt x="565235" y="0"/>
                </a:lnTo>
                <a:lnTo>
                  <a:pt x="506290" y="26309"/>
                </a:lnTo>
                <a:lnTo>
                  <a:pt x="478665" y="79975"/>
                </a:lnTo>
                <a:cubicBezTo>
                  <a:pt x="478651" y="79979"/>
                  <a:pt x="871891" y="109814"/>
                  <a:pt x="953991" y="118268"/>
                </a:cubicBezTo>
                <a:cubicBezTo>
                  <a:pt x="1036100" y="126726"/>
                  <a:pt x="1225852" y="165754"/>
                  <a:pt x="1291178" y="166831"/>
                </a:cubicBezTo>
                <a:cubicBezTo>
                  <a:pt x="1356513" y="167902"/>
                  <a:pt x="1406744" y="131565"/>
                  <a:pt x="1426266" y="120187"/>
                </a:cubicBezTo>
                <a:cubicBezTo>
                  <a:pt x="1445797" y="108807"/>
                  <a:pt x="1543960" y="49194"/>
                  <a:pt x="1543960" y="49194"/>
                </a:cubicBezTo>
                <a:cubicBezTo>
                  <a:pt x="1543954" y="49201"/>
                  <a:pt x="1583201" y="27743"/>
                  <a:pt x="1625541" y="3874"/>
                </a:cubicBezTo>
                <a:lnTo>
                  <a:pt x="1632284" y="0"/>
                </a:lnTo>
                <a:lnTo>
                  <a:pt x="1659579" y="0"/>
                </a:lnTo>
                <a:lnTo>
                  <a:pt x="1637308" y="15614"/>
                </a:lnTo>
                <a:cubicBezTo>
                  <a:pt x="1593360" y="47449"/>
                  <a:pt x="1552277" y="78678"/>
                  <a:pt x="1552277" y="78678"/>
                </a:cubicBezTo>
                <a:cubicBezTo>
                  <a:pt x="1552267" y="78668"/>
                  <a:pt x="1474398" y="127570"/>
                  <a:pt x="1427238" y="146779"/>
                </a:cubicBezTo>
                <a:cubicBezTo>
                  <a:pt x="1376651" y="167392"/>
                  <a:pt x="1282696" y="185870"/>
                  <a:pt x="1282696" y="185870"/>
                </a:cubicBezTo>
                <a:cubicBezTo>
                  <a:pt x="1282696" y="185875"/>
                  <a:pt x="1321280" y="213990"/>
                  <a:pt x="1351007" y="229225"/>
                </a:cubicBezTo>
                <a:cubicBezTo>
                  <a:pt x="1380732" y="244458"/>
                  <a:pt x="1432360" y="255841"/>
                  <a:pt x="1463087" y="271820"/>
                </a:cubicBezTo>
                <a:cubicBezTo>
                  <a:pt x="1493825" y="287787"/>
                  <a:pt x="1538876" y="347315"/>
                  <a:pt x="1616889" y="395524"/>
                </a:cubicBezTo>
                <a:cubicBezTo>
                  <a:pt x="1643150" y="411743"/>
                  <a:pt x="1688183" y="432281"/>
                  <a:pt x="1735535" y="453017"/>
                </a:cubicBezTo>
                <a:cubicBezTo>
                  <a:pt x="1736440" y="451361"/>
                  <a:pt x="1831242" y="501147"/>
                  <a:pt x="1904702" y="507807"/>
                </a:cubicBezTo>
                <a:cubicBezTo>
                  <a:pt x="1980491" y="514674"/>
                  <a:pt x="2044863" y="427947"/>
                  <a:pt x="2136535" y="396919"/>
                </a:cubicBezTo>
                <a:lnTo>
                  <a:pt x="2155518" y="364697"/>
                </a:lnTo>
                <a:lnTo>
                  <a:pt x="2165328" y="380712"/>
                </a:lnTo>
                <a:lnTo>
                  <a:pt x="2160014" y="388202"/>
                </a:lnTo>
                <a:cubicBezTo>
                  <a:pt x="2240117" y="359658"/>
                  <a:pt x="2236641" y="343748"/>
                  <a:pt x="2279720" y="286290"/>
                </a:cubicBezTo>
                <a:cubicBezTo>
                  <a:pt x="2325552" y="225179"/>
                  <a:pt x="2482491" y="199596"/>
                  <a:pt x="2533011" y="170195"/>
                </a:cubicBezTo>
                <a:cubicBezTo>
                  <a:pt x="2567002" y="150397"/>
                  <a:pt x="2612208" y="101012"/>
                  <a:pt x="2645400" y="46400"/>
                </a:cubicBezTo>
                <a:cubicBezTo>
                  <a:pt x="2652014" y="39582"/>
                  <a:pt x="2658386" y="30300"/>
                  <a:pt x="2664595" y="15699"/>
                </a:cubicBezTo>
                <a:lnTo>
                  <a:pt x="2670721" y="0"/>
                </a:lnTo>
                <a:lnTo>
                  <a:pt x="2768645" y="0"/>
                </a:lnTo>
                <a:lnTo>
                  <a:pt x="2749377" y="2949"/>
                </a:lnTo>
                <a:cubicBezTo>
                  <a:pt x="2740482" y="4297"/>
                  <a:pt x="2732577" y="5478"/>
                  <a:pt x="2727311" y="6229"/>
                </a:cubicBezTo>
                <a:cubicBezTo>
                  <a:pt x="2721189" y="34495"/>
                  <a:pt x="2711544" y="76948"/>
                  <a:pt x="2711544" y="76948"/>
                </a:cubicBezTo>
                <a:lnTo>
                  <a:pt x="2709300" y="78912"/>
                </a:lnTo>
                <a:cubicBezTo>
                  <a:pt x="2725839" y="88632"/>
                  <a:pt x="2746412" y="99489"/>
                  <a:pt x="2770035" y="109108"/>
                </a:cubicBezTo>
                <a:cubicBezTo>
                  <a:pt x="2797277" y="120231"/>
                  <a:pt x="2814614" y="123893"/>
                  <a:pt x="2824963" y="126566"/>
                </a:cubicBezTo>
                <a:cubicBezTo>
                  <a:pt x="2840982" y="123495"/>
                  <a:pt x="2855518" y="120423"/>
                  <a:pt x="2855518" y="120423"/>
                </a:cubicBezTo>
                <a:cubicBezTo>
                  <a:pt x="2855527" y="120412"/>
                  <a:pt x="2933559" y="43924"/>
                  <a:pt x="2952138" y="35089"/>
                </a:cubicBezTo>
                <a:cubicBezTo>
                  <a:pt x="2957125" y="32709"/>
                  <a:pt x="2970650" y="26736"/>
                  <a:pt x="2983810" y="20880"/>
                </a:cubicBezTo>
                <a:cubicBezTo>
                  <a:pt x="2982923" y="20566"/>
                  <a:pt x="2976425" y="18589"/>
                  <a:pt x="2976425" y="18589"/>
                </a:cubicBezTo>
                <a:lnTo>
                  <a:pt x="2907818" y="25862"/>
                </a:lnTo>
                <a:lnTo>
                  <a:pt x="2831324" y="0"/>
                </a:lnTo>
                <a:lnTo>
                  <a:pt x="2869630" y="0"/>
                </a:lnTo>
                <a:lnTo>
                  <a:pt x="2887455" y="7528"/>
                </a:lnTo>
                <a:cubicBezTo>
                  <a:pt x="2898324" y="12324"/>
                  <a:pt x="2907529" y="16498"/>
                  <a:pt x="2907529" y="16498"/>
                </a:cubicBezTo>
                <a:lnTo>
                  <a:pt x="2977928" y="4819"/>
                </a:lnTo>
                <a:cubicBezTo>
                  <a:pt x="2977937" y="4828"/>
                  <a:pt x="2990942" y="9993"/>
                  <a:pt x="2999953" y="13795"/>
                </a:cubicBezTo>
                <a:lnTo>
                  <a:pt x="3031179" y="0"/>
                </a:lnTo>
                <a:lnTo>
                  <a:pt x="3084243" y="0"/>
                </a:lnTo>
                <a:lnTo>
                  <a:pt x="3028177" y="24683"/>
                </a:lnTo>
                <a:cubicBezTo>
                  <a:pt x="3043138" y="30488"/>
                  <a:pt x="3059501" y="36917"/>
                  <a:pt x="3068839" y="39098"/>
                </a:cubicBezTo>
                <a:cubicBezTo>
                  <a:pt x="3094157" y="45010"/>
                  <a:pt x="3183308" y="58937"/>
                  <a:pt x="3183308" y="58937"/>
                </a:cubicBezTo>
                <a:lnTo>
                  <a:pt x="3183155" y="65862"/>
                </a:lnTo>
                <a:cubicBezTo>
                  <a:pt x="3183174" y="65856"/>
                  <a:pt x="3086417" y="53251"/>
                  <a:pt x="3070612" y="48861"/>
                </a:cubicBezTo>
                <a:cubicBezTo>
                  <a:pt x="3061215" y="46248"/>
                  <a:pt x="3038459" y="38968"/>
                  <a:pt x="3014498" y="31024"/>
                </a:cubicBezTo>
                <a:lnTo>
                  <a:pt x="2945265" y="61773"/>
                </a:lnTo>
                <a:lnTo>
                  <a:pt x="2917945" y="115458"/>
                </a:lnTo>
                <a:cubicBezTo>
                  <a:pt x="2917926" y="115462"/>
                  <a:pt x="3311166" y="145297"/>
                  <a:pt x="3393271" y="153751"/>
                </a:cubicBezTo>
                <a:cubicBezTo>
                  <a:pt x="3475375" y="162209"/>
                  <a:pt x="3665123" y="201237"/>
                  <a:pt x="3730448" y="202314"/>
                </a:cubicBezTo>
                <a:cubicBezTo>
                  <a:pt x="3795793" y="203385"/>
                  <a:pt x="3846013" y="167048"/>
                  <a:pt x="3865546" y="155670"/>
                </a:cubicBezTo>
                <a:cubicBezTo>
                  <a:pt x="3885068" y="144290"/>
                  <a:pt x="3983229" y="84677"/>
                  <a:pt x="3983229" y="84677"/>
                </a:cubicBezTo>
                <a:cubicBezTo>
                  <a:pt x="3983229" y="84689"/>
                  <a:pt x="4071541" y="36402"/>
                  <a:pt x="4126125" y="4131"/>
                </a:cubicBezTo>
                <a:lnTo>
                  <a:pt x="4132657" y="0"/>
                </a:lnTo>
                <a:lnTo>
                  <a:pt x="4150516" y="0"/>
                </a:lnTo>
                <a:lnTo>
                  <a:pt x="4139878" y="6721"/>
                </a:lnTo>
                <a:cubicBezTo>
                  <a:pt x="4083994" y="43895"/>
                  <a:pt x="3991556" y="114161"/>
                  <a:pt x="3991556" y="114161"/>
                </a:cubicBezTo>
                <a:cubicBezTo>
                  <a:pt x="3991547" y="114151"/>
                  <a:pt x="3913669" y="163053"/>
                  <a:pt x="3866518" y="182264"/>
                </a:cubicBezTo>
                <a:cubicBezTo>
                  <a:pt x="3815922" y="202875"/>
                  <a:pt x="3721976" y="221355"/>
                  <a:pt x="3721976" y="221355"/>
                </a:cubicBezTo>
                <a:cubicBezTo>
                  <a:pt x="3721976" y="221360"/>
                  <a:pt x="3760251" y="249454"/>
                  <a:pt x="3789987" y="264687"/>
                </a:cubicBezTo>
                <a:cubicBezTo>
                  <a:pt x="3819714" y="279922"/>
                  <a:pt x="3871629" y="291324"/>
                  <a:pt x="3902367" y="307303"/>
                </a:cubicBezTo>
                <a:cubicBezTo>
                  <a:pt x="3933103" y="323270"/>
                  <a:pt x="3977857" y="382779"/>
                  <a:pt x="4055870" y="430987"/>
                </a:cubicBezTo>
                <a:cubicBezTo>
                  <a:pt x="4092760" y="453777"/>
                  <a:pt x="4165477" y="485729"/>
                  <a:pt x="4231969" y="513338"/>
                </a:cubicBezTo>
                <a:cubicBezTo>
                  <a:pt x="4238715" y="515570"/>
                  <a:pt x="4247639" y="519662"/>
                  <a:pt x="4252895" y="520735"/>
                </a:cubicBezTo>
                <a:cubicBezTo>
                  <a:pt x="4284326" y="527144"/>
                  <a:pt x="4361589" y="518189"/>
                  <a:pt x="4361589" y="518190"/>
                </a:cubicBezTo>
                <a:cubicBezTo>
                  <a:pt x="4361589" y="518192"/>
                  <a:pt x="4461924" y="536330"/>
                  <a:pt x="4483189" y="530357"/>
                </a:cubicBezTo>
                <a:cubicBezTo>
                  <a:pt x="4506861" y="523698"/>
                  <a:pt x="4514447" y="505934"/>
                  <a:pt x="4529165" y="477287"/>
                </a:cubicBezTo>
                <a:cubicBezTo>
                  <a:pt x="4545540" y="445401"/>
                  <a:pt x="4538561" y="406993"/>
                  <a:pt x="4536394" y="394254"/>
                </a:cubicBezTo>
                <a:cubicBezTo>
                  <a:pt x="4534229" y="381514"/>
                  <a:pt x="4523659" y="321672"/>
                  <a:pt x="4523659" y="321672"/>
                </a:cubicBezTo>
                <a:lnTo>
                  <a:pt x="4535422" y="326059"/>
                </a:lnTo>
                <a:cubicBezTo>
                  <a:pt x="4535432" y="326059"/>
                  <a:pt x="4543875" y="375385"/>
                  <a:pt x="4544500" y="390260"/>
                </a:cubicBezTo>
                <a:cubicBezTo>
                  <a:pt x="4545117" y="405138"/>
                  <a:pt x="4541488" y="427642"/>
                  <a:pt x="4551422" y="436536"/>
                </a:cubicBezTo>
                <a:cubicBezTo>
                  <a:pt x="4554686" y="439453"/>
                  <a:pt x="4564475" y="437990"/>
                  <a:pt x="4575151" y="433264"/>
                </a:cubicBezTo>
                <a:lnTo>
                  <a:pt x="4594798" y="400180"/>
                </a:lnTo>
                <a:lnTo>
                  <a:pt x="4602133" y="412417"/>
                </a:lnTo>
                <a:cubicBezTo>
                  <a:pt x="4605147" y="409097"/>
                  <a:pt x="4611809" y="402799"/>
                  <a:pt x="4611809" y="402799"/>
                </a:cubicBezTo>
                <a:lnTo>
                  <a:pt x="4656331" y="339686"/>
                </a:lnTo>
                <a:cubicBezTo>
                  <a:pt x="4656331" y="339688"/>
                  <a:pt x="4641901" y="367767"/>
                  <a:pt x="4631302" y="385984"/>
                </a:cubicBezTo>
                <a:cubicBezTo>
                  <a:pt x="4626586" y="394087"/>
                  <a:pt x="4622976" y="401032"/>
                  <a:pt x="4623832" y="403284"/>
                </a:cubicBezTo>
                <a:cubicBezTo>
                  <a:pt x="4625709" y="408160"/>
                  <a:pt x="4673630" y="411662"/>
                  <a:pt x="4673630" y="411662"/>
                </a:cubicBezTo>
                <a:lnTo>
                  <a:pt x="4664426" y="423421"/>
                </a:lnTo>
                <a:lnTo>
                  <a:pt x="4613147" y="419166"/>
                </a:lnTo>
                <a:cubicBezTo>
                  <a:pt x="4613156" y="419167"/>
                  <a:pt x="4599353" y="435918"/>
                  <a:pt x="4584710" y="443837"/>
                </a:cubicBezTo>
                <a:lnTo>
                  <a:pt x="4545204" y="499438"/>
                </a:lnTo>
                <a:lnTo>
                  <a:pt x="4520579" y="521043"/>
                </a:lnTo>
                <a:cubicBezTo>
                  <a:pt x="4520184" y="521624"/>
                  <a:pt x="4517844" y="525989"/>
                  <a:pt x="4517844" y="525989"/>
                </a:cubicBezTo>
                <a:cubicBezTo>
                  <a:pt x="4517854" y="525990"/>
                  <a:pt x="4550776" y="531693"/>
                  <a:pt x="4582361" y="530507"/>
                </a:cubicBezTo>
                <a:cubicBezTo>
                  <a:pt x="4613946" y="529323"/>
                  <a:pt x="4633063" y="529599"/>
                  <a:pt x="4633063" y="529599"/>
                </a:cubicBezTo>
                <a:cubicBezTo>
                  <a:pt x="4633073" y="529605"/>
                  <a:pt x="4652731" y="522267"/>
                  <a:pt x="4675151" y="513054"/>
                </a:cubicBezTo>
                <a:cubicBezTo>
                  <a:pt x="4697571" y="503843"/>
                  <a:pt x="4726874" y="496538"/>
                  <a:pt x="4726874" y="496538"/>
                </a:cubicBezTo>
                <a:cubicBezTo>
                  <a:pt x="4726865" y="496525"/>
                  <a:pt x="4750469" y="475049"/>
                  <a:pt x="4764707" y="461928"/>
                </a:cubicBezTo>
                <a:cubicBezTo>
                  <a:pt x="4778952" y="448805"/>
                  <a:pt x="4801653" y="427308"/>
                  <a:pt x="4819827" y="421214"/>
                </a:cubicBezTo>
                <a:cubicBezTo>
                  <a:pt x="4833746" y="416534"/>
                  <a:pt x="4878827" y="406152"/>
                  <a:pt x="4910085" y="396362"/>
                </a:cubicBezTo>
                <a:cubicBezTo>
                  <a:pt x="4941342" y="386573"/>
                  <a:pt x="4944798" y="381749"/>
                  <a:pt x="4944798" y="381749"/>
                </a:cubicBezTo>
                <a:lnTo>
                  <a:pt x="4957476" y="390717"/>
                </a:lnTo>
                <a:cubicBezTo>
                  <a:pt x="4957466" y="390709"/>
                  <a:pt x="4852769" y="435556"/>
                  <a:pt x="4824323" y="449244"/>
                </a:cubicBezTo>
                <a:cubicBezTo>
                  <a:pt x="4813357" y="454519"/>
                  <a:pt x="4810730" y="458393"/>
                  <a:pt x="4788223" y="475826"/>
                </a:cubicBezTo>
                <a:cubicBezTo>
                  <a:pt x="4765716" y="493256"/>
                  <a:pt x="4746684" y="508698"/>
                  <a:pt x="4734450" y="519039"/>
                </a:cubicBezTo>
                <a:cubicBezTo>
                  <a:pt x="4714523" y="535856"/>
                  <a:pt x="4681120" y="541264"/>
                  <a:pt x="4680455" y="547166"/>
                </a:cubicBezTo>
                <a:cubicBezTo>
                  <a:pt x="4680224" y="549208"/>
                  <a:pt x="4692122" y="554263"/>
                  <a:pt x="4705282" y="559340"/>
                </a:cubicBezTo>
                <a:cubicBezTo>
                  <a:pt x="4710875" y="559845"/>
                  <a:pt x="4722416" y="560158"/>
                  <a:pt x="4722416" y="560158"/>
                </a:cubicBezTo>
                <a:lnTo>
                  <a:pt x="4723841" y="565979"/>
                </a:lnTo>
                <a:cubicBezTo>
                  <a:pt x="4734228" y="569565"/>
                  <a:pt x="4745549" y="573600"/>
                  <a:pt x="4752452" y="575686"/>
                </a:cubicBezTo>
                <a:cubicBezTo>
                  <a:pt x="4767960" y="580374"/>
                  <a:pt x="4800294" y="584624"/>
                  <a:pt x="4833266" y="584584"/>
                </a:cubicBezTo>
                <a:cubicBezTo>
                  <a:pt x="4875477" y="584534"/>
                  <a:pt x="4918026" y="579269"/>
                  <a:pt x="4918026" y="579269"/>
                </a:cubicBezTo>
                <a:cubicBezTo>
                  <a:pt x="4918045" y="579283"/>
                  <a:pt x="4853490" y="595113"/>
                  <a:pt x="4827644" y="596877"/>
                </a:cubicBezTo>
                <a:cubicBezTo>
                  <a:pt x="4801797" y="598656"/>
                  <a:pt x="4777981" y="595915"/>
                  <a:pt x="4774997" y="599769"/>
                </a:cubicBezTo>
                <a:cubicBezTo>
                  <a:pt x="4765428" y="612125"/>
                  <a:pt x="4887829" y="699994"/>
                  <a:pt x="4887829" y="699994"/>
                </a:cubicBezTo>
                <a:cubicBezTo>
                  <a:pt x="4887829" y="699996"/>
                  <a:pt x="4923369" y="702583"/>
                  <a:pt x="4955781" y="711971"/>
                </a:cubicBezTo>
                <a:cubicBezTo>
                  <a:pt x="4988195" y="721369"/>
                  <a:pt x="5017728" y="737424"/>
                  <a:pt x="5017728" y="737424"/>
                </a:cubicBezTo>
                <a:cubicBezTo>
                  <a:pt x="5017738" y="737419"/>
                  <a:pt x="4983756" y="724977"/>
                  <a:pt x="4951112" y="718901"/>
                </a:cubicBezTo>
                <a:cubicBezTo>
                  <a:pt x="4918449" y="712834"/>
                  <a:pt x="4886240" y="710443"/>
                  <a:pt x="4886240" y="710443"/>
                </a:cubicBezTo>
                <a:lnTo>
                  <a:pt x="4892247" y="729224"/>
                </a:lnTo>
                <a:lnTo>
                  <a:pt x="4887385" y="729811"/>
                </a:lnTo>
                <a:lnTo>
                  <a:pt x="4872532" y="708038"/>
                </a:lnTo>
                <a:cubicBezTo>
                  <a:pt x="4872541" y="708019"/>
                  <a:pt x="4747888" y="613882"/>
                  <a:pt x="4738474" y="600397"/>
                </a:cubicBezTo>
                <a:cubicBezTo>
                  <a:pt x="4723120" y="599793"/>
                  <a:pt x="4711317" y="592988"/>
                  <a:pt x="4685191" y="585460"/>
                </a:cubicBezTo>
                <a:cubicBezTo>
                  <a:pt x="4670174" y="581133"/>
                  <a:pt x="4655946" y="573750"/>
                  <a:pt x="4645067" y="567463"/>
                </a:cubicBezTo>
                <a:cubicBezTo>
                  <a:pt x="4627741" y="568823"/>
                  <a:pt x="4609700" y="582638"/>
                  <a:pt x="4609700" y="582638"/>
                </a:cubicBezTo>
                <a:cubicBezTo>
                  <a:pt x="4609710" y="582639"/>
                  <a:pt x="4618778" y="596538"/>
                  <a:pt x="4622541" y="603071"/>
                </a:cubicBezTo>
                <a:cubicBezTo>
                  <a:pt x="4658362" y="639670"/>
                  <a:pt x="4680879" y="698138"/>
                  <a:pt x="4740639" y="772588"/>
                </a:cubicBezTo>
                <a:cubicBezTo>
                  <a:pt x="4748630" y="776293"/>
                  <a:pt x="4788079" y="777888"/>
                  <a:pt x="4788079" y="777888"/>
                </a:cubicBezTo>
                <a:cubicBezTo>
                  <a:pt x="4788079" y="777888"/>
                  <a:pt x="4868537" y="829960"/>
                  <a:pt x="4889474" y="840888"/>
                </a:cubicBezTo>
                <a:cubicBezTo>
                  <a:pt x="4910421" y="851811"/>
                  <a:pt x="5005022" y="890342"/>
                  <a:pt x="5005022" y="890342"/>
                </a:cubicBezTo>
                <a:lnTo>
                  <a:pt x="5005464" y="906651"/>
                </a:lnTo>
                <a:cubicBezTo>
                  <a:pt x="5005473" y="906643"/>
                  <a:pt x="4853634" y="849712"/>
                  <a:pt x="4825661" y="839431"/>
                </a:cubicBezTo>
                <a:cubicBezTo>
                  <a:pt x="4824746" y="839095"/>
                  <a:pt x="4823437" y="838400"/>
                  <a:pt x="4822435" y="838015"/>
                </a:cubicBezTo>
                <a:cubicBezTo>
                  <a:pt x="4823437" y="839510"/>
                  <a:pt x="4825073" y="841294"/>
                  <a:pt x="4826045" y="842773"/>
                </a:cubicBezTo>
                <a:cubicBezTo>
                  <a:pt x="4848129" y="876498"/>
                  <a:pt x="4855502" y="918212"/>
                  <a:pt x="4880108" y="948787"/>
                </a:cubicBezTo>
                <a:cubicBezTo>
                  <a:pt x="4981628" y="1074944"/>
                  <a:pt x="5046377" y="1050425"/>
                  <a:pt x="5107042" y="1077591"/>
                </a:cubicBezTo>
                <a:cubicBezTo>
                  <a:pt x="5207889" y="1122750"/>
                  <a:pt x="5248493" y="1082347"/>
                  <a:pt x="5286595" y="1088719"/>
                </a:cubicBezTo>
                <a:cubicBezTo>
                  <a:pt x="5349724" y="1099280"/>
                  <a:pt x="5472155" y="1106451"/>
                  <a:pt x="5574552" y="1134059"/>
                </a:cubicBezTo>
                <a:cubicBezTo>
                  <a:pt x="5634302" y="1150184"/>
                  <a:pt x="5766080" y="1148855"/>
                  <a:pt x="5807935" y="1151725"/>
                </a:cubicBezTo>
                <a:cubicBezTo>
                  <a:pt x="5849791" y="1154583"/>
                  <a:pt x="5918688" y="1140875"/>
                  <a:pt x="5918688" y="1140875"/>
                </a:cubicBezTo>
                <a:lnTo>
                  <a:pt x="5940935" y="1173981"/>
                </a:lnTo>
                <a:cubicBezTo>
                  <a:pt x="5940944" y="1174000"/>
                  <a:pt x="5845152" y="1183367"/>
                  <a:pt x="5779739" y="1181837"/>
                </a:cubicBezTo>
                <a:cubicBezTo>
                  <a:pt x="5714338" y="1180296"/>
                  <a:pt x="5667803" y="1169398"/>
                  <a:pt x="5667803" y="1169398"/>
                </a:cubicBezTo>
                <a:lnTo>
                  <a:pt x="5758340" y="1204853"/>
                </a:lnTo>
                <a:cubicBezTo>
                  <a:pt x="5758340" y="1204862"/>
                  <a:pt x="5827659" y="1295727"/>
                  <a:pt x="5855239" y="1332076"/>
                </a:cubicBezTo>
                <a:cubicBezTo>
                  <a:pt x="5882839" y="1368436"/>
                  <a:pt x="5933522" y="1413795"/>
                  <a:pt x="5969544" y="1428178"/>
                </a:cubicBezTo>
                <a:cubicBezTo>
                  <a:pt x="6014529" y="1446141"/>
                  <a:pt x="6045034" y="1431402"/>
                  <a:pt x="6072489" y="1435205"/>
                </a:cubicBezTo>
                <a:cubicBezTo>
                  <a:pt x="6110101" y="1440413"/>
                  <a:pt x="6161024" y="1452985"/>
                  <a:pt x="6180644" y="1459453"/>
                </a:cubicBezTo>
                <a:cubicBezTo>
                  <a:pt x="6191329" y="1462968"/>
                  <a:pt x="6226763" y="1469090"/>
                  <a:pt x="6256913" y="1468667"/>
                </a:cubicBezTo>
                <a:cubicBezTo>
                  <a:pt x="6282087" y="1468301"/>
                  <a:pt x="6303497" y="1461755"/>
                  <a:pt x="6303497" y="1461755"/>
                </a:cubicBezTo>
                <a:lnTo>
                  <a:pt x="6309898" y="1479053"/>
                </a:lnTo>
                <a:cubicBezTo>
                  <a:pt x="6309898" y="1479053"/>
                  <a:pt x="6213816" y="1475636"/>
                  <a:pt x="6210130" y="1483395"/>
                </a:cubicBezTo>
                <a:cubicBezTo>
                  <a:pt x="6206433" y="1491144"/>
                  <a:pt x="6287536" y="1549240"/>
                  <a:pt x="6306702" y="1574114"/>
                </a:cubicBezTo>
                <a:cubicBezTo>
                  <a:pt x="6325858" y="1598990"/>
                  <a:pt x="6319688" y="1619878"/>
                  <a:pt x="6319688" y="1619878"/>
                </a:cubicBezTo>
                <a:cubicBezTo>
                  <a:pt x="6319697" y="1619899"/>
                  <a:pt x="6291155" y="1584579"/>
                  <a:pt x="6257925" y="1550125"/>
                </a:cubicBezTo>
                <a:cubicBezTo>
                  <a:pt x="6230846" y="1522036"/>
                  <a:pt x="6197585" y="1491751"/>
                  <a:pt x="6182434" y="1482788"/>
                </a:cubicBezTo>
                <a:cubicBezTo>
                  <a:pt x="6163383" y="1471525"/>
                  <a:pt x="6137006" y="1463103"/>
                  <a:pt x="6098559" y="1456200"/>
                </a:cubicBezTo>
                <a:cubicBezTo>
                  <a:pt x="6074021" y="1451810"/>
                  <a:pt x="5999810" y="1457827"/>
                  <a:pt x="5978189" y="1452860"/>
                </a:cubicBezTo>
                <a:cubicBezTo>
                  <a:pt x="5956991" y="1447999"/>
                  <a:pt x="5935562" y="1433607"/>
                  <a:pt x="5928304" y="1441163"/>
                </a:cubicBezTo>
                <a:cubicBezTo>
                  <a:pt x="5921037" y="1448730"/>
                  <a:pt x="5953036" y="1479313"/>
                  <a:pt x="5978430" y="1499905"/>
                </a:cubicBezTo>
                <a:cubicBezTo>
                  <a:pt x="5987931" y="1507616"/>
                  <a:pt x="6032203" y="1544801"/>
                  <a:pt x="6084235" y="1583087"/>
                </a:cubicBezTo>
                <a:cubicBezTo>
                  <a:pt x="6153554" y="1634116"/>
                  <a:pt x="6228025" y="1691952"/>
                  <a:pt x="6240578" y="1700328"/>
                </a:cubicBezTo>
                <a:cubicBezTo>
                  <a:pt x="6262546" y="1714979"/>
                  <a:pt x="6303708" y="1702945"/>
                  <a:pt x="6303708" y="1702945"/>
                </a:cubicBezTo>
                <a:cubicBezTo>
                  <a:pt x="6303698" y="1702926"/>
                  <a:pt x="6353563" y="1737986"/>
                  <a:pt x="6335784" y="1728861"/>
                </a:cubicBezTo>
                <a:cubicBezTo>
                  <a:pt x="6327697" y="1724721"/>
                  <a:pt x="6312074" y="1713256"/>
                  <a:pt x="6301743" y="1714575"/>
                </a:cubicBezTo>
                <a:cubicBezTo>
                  <a:pt x="6286949" y="1716462"/>
                  <a:pt x="6254854" y="1715729"/>
                  <a:pt x="6245854" y="1711831"/>
                </a:cubicBezTo>
                <a:cubicBezTo>
                  <a:pt x="6198616" y="1691345"/>
                  <a:pt x="6123559" y="1626925"/>
                  <a:pt x="6112113" y="1631643"/>
                </a:cubicBezTo>
                <a:cubicBezTo>
                  <a:pt x="6101601" y="1635965"/>
                  <a:pt x="6107069" y="1698999"/>
                  <a:pt x="6119640" y="1756335"/>
                </a:cubicBezTo>
                <a:cubicBezTo>
                  <a:pt x="6133146" y="1817904"/>
                  <a:pt x="6201301" y="1874835"/>
                  <a:pt x="6188373" y="1871765"/>
                </a:cubicBezTo>
                <a:cubicBezTo>
                  <a:pt x="6165049" y="1866240"/>
                  <a:pt x="6123028" y="1805150"/>
                  <a:pt x="6108821" y="1755930"/>
                </a:cubicBezTo>
                <a:cubicBezTo>
                  <a:pt x="6093292" y="1702176"/>
                  <a:pt x="6094573" y="1624721"/>
                  <a:pt x="6085120" y="1615710"/>
                </a:cubicBezTo>
                <a:cubicBezTo>
                  <a:pt x="6028266" y="1561465"/>
                  <a:pt x="5965126" y="1508828"/>
                  <a:pt x="5939538" y="1481383"/>
                </a:cubicBezTo>
                <a:cubicBezTo>
                  <a:pt x="5913981" y="1453938"/>
                  <a:pt x="5863047" y="1381605"/>
                  <a:pt x="5856107" y="1383385"/>
                </a:cubicBezTo>
                <a:cubicBezTo>
                  <a:pt x="5850244" y="1384896"/>
                  <a:pt x="5854421" y="1482490"/>
                  <a:pt x="5842764" y="1509127"/>
                </a:cubicBezTo>
                <a:cubicBezTo>
                  <a:pt x="5831529" y="1534790"/>
                  <a:pt x="5817657" y="1550049"/>
                  <a:pt x="5780732" y="1581951"/>
                </a:cubicBezTo>
                <a:cubicBezTo>
                  <a:pt x="5747885" y="1610339"/>
                  <a:pt x="5742563" y="1653919"/>
                  <a:pt x="5742563" y="1653919"/>
                </a:cubicBezTo>
                <a:cubicBezTo>
                  <a:pt x="5742571" y="1653938"/>
                  <a:pt x="5741252" y="1606075"/>
                  <a:pt x="5757204" y="1586745"/>
                </a:cubicBezTo>
                <a:cubicBezTo>
                  <a:pt x="5780067" y="1559079"/>
                  <a:pt x="5822366" y="1527724"/>
                  <a:pt x="5830654" y="1500800"/>
                </a:cubicBezTo>
                <a:cubicBezTo>
                  <a:pt x="5841233" y="1466443"/>
                  <a:pt x="5835756" y="1430671"/>
                  <a:pt x="5830952" y="1394706"/>
                </a:cubicBezTo>
                <a:cubicBezTo>
                  <a:pt x="5828642" y="1377417"/>
                  <a:pt x="5814193" y="1320091"/>
                  <a:pt x="5796403" y="1295978"/>
                </a:cubicBezTo>
                <a:cubicBezTo>
                  <a:pt x="5768997" y="1258810"/>
                  <a:pt x="5763298" y="1248827"/>
                  <a:pt x="5686036" y="1213401"/>
                </a:cubicBezTo>
                <a:cubicBezTo>
                  <a:pt x="5638394" y="1191548"/>
                  <a:pt x="5422404" y="1144101"/>
                  <a:pt x="5369768" y="1139971"/>
                </a:cubicBezTo>
                <a:cubicBezTo>
                  <a:pt x="5309371" y="1135244"/>
                  <a:pt x="5185873" y="1160542"/>
                  <a:pt x="5124158" y="1138700"/>
                </a:cubicBezTo>
                <a:cubicBezTo>
                  <a:pt x="5083159" y="1124173"/>
                  <a:pt x="5044769" y="1102649"/>
                  <a:pt x="5024929" y="1116242"/>
                </a:cubicBezTo>
                <a:cubicBezTo>
                  <a:pt x="5005088" y="1129834"/>
                  <a:pt x="5091197" y="1212737"/>
                  <a:pt x="5118160" y="1235080"/>
                </a:cubicBezTo>
                <a:cubicBezTo>
                  <a:pt x="5145105" y="1257413"/>
                  <a:pt x="5325312" y="1397132"/>
                  <a:pt x="5376150" y="1429804"/>
                </a:cubicBezTo>
                <a:cubicBezTo>
                  <a:pt x="5426997" y="1462467"/>
                  <a:pt x="5606674" y="1591837"/>
                  <a:pt x="5766465" y="1689546"/>
                </a:cubicBezTo>
                <a:cubicBezTo>
                  <a:pt x="5788817" y="1703215"/>
                  <a:pt x="5890916" y="1698864"/>
                  <a:pt x="5968380" y="1727464"/>
                </a:cubicBezTo>
                <a:cubicBezTo>
                  <a:pt x="6011901" y="1743522"/>
                  <a:pt x="6033676" y="1789305"/>
                  <a:pt x="6033676" y="1789305"/>
                </a:cubicBezTo>
                <a:cubicBezTo>
                  <a:pt x="6033676" y="1789305"/>
                  <a:pt x="6002611" y="1759462"/>
                  <a:pt x="5960081" y="1743801"/>
                </a:cubicBezTo>
                <a:cubicBezTo>
                  <a:pt x="5941840" y="1737081"/>
                  <a:pt x="5895805" y="1729920"/>
                  <a:pt x="5884524" y="1728312"/>
                </a:cubicBezTo>
                <a:cubicBezTo>
                  <a:pt x="5846875" y="1722939"/>
                  <a:pt x="5767437" y="1725481"/>
                  <a:pt x="5767437" y="1725481"/>
                </a:cubicBezTo>
                <a:cubicBezTo>
                  <a:pt x="5767418" y="1725481"/>
                  <a:pt x="5755875" y="1713266"/>
                  <a:pt x="5736103" y="1702032"/>
                </a:cubicBezTo>
                <a:cubicBezTo>
                  <a:pt x="5703854" y="1683693"/>
                  <a:pt x="5650821" y="1659174"/>
                  <a:pt x="5599994" y="1625915"/>
                </a:cubicBezTo>
                <a:cubicBezTo>
                  <a:pt x="5518574" y="1572632"/>
                  <a:pt x="5410421" y="1487168"/>
                  <a:pt x="5397906" y="1493628"/>
                </a:cubicBezTo>
                <a:cubicBezTo>
                  <a:pt x="5393419" y="1495938"/>
                  <a:pt x="5390637" y="1537986"/>
                  <a:pt x="5391793" y="1587284"/>
                </a:cubicBezTo>
                <a:cubicBezTo>
                  <a:pt x="5392448" y="1615143"/>
                  <a:pt x="5394190" y="1645370"/>
                  <a:pt x="5398003" y="1672102"/>
                </a:cubicBezTo>
                <a:cubicBezTo>
                  <a:pt x="5403249" y="1708808"/>
                  <a:pt x="5413721" y="1738698"/>
                  <a:pt x="5417823" y="1742433"/>
                </a:cubicBezTo>
                <a:cubicBezTo>
                  <a:pt x="5476900" y="1796139"/>
                  <a:pt x="5501736" y="1823662"/>
                  <a:pt x="5533899" y="1857642"/>
                </a:cubicBezTo>
                <a:cubicBezTo>
                  <a:pt x="5567640" y="1872660"/>
                  <a:pt x="5657561" y="1930544"/>
                  <a:pt x="5657561" y="1930544"/>
                </a:cubicBezTo>
                <a:lnTo>
                  <a:pt x="5687344" y="1949971"/>
                </a:lnTo>
                <a:lnTo>
                  <a:pt x="5684110" y="1953378"/>
                </a:lnTo>
                <a:cubicBezTo>
                  <a:pt x="5684120" y="1953387"/>
                  <a:pt x="5670036" y="1943241"/>
                  <a:pt x="5667033" y="1951655"/>
                </a:cubicBezTo>
                <a:cubicBezTo>
                  <a:pt x="5664482" y="1958855"/>
                  <a:pt x="5676515" y="1986426"/>
                  <a:pt x="5691051" y="2013216"/>
                </a:cubicBezTo>
                <a:cubicBezTo>
                  <a:pt x="5705587" y="2040036"/>
                  <a:pt x="5726130" y="2062245"/>
                  <a:pt x="5726139" y="2062245"/>
                </a:cubicBezTo>
                <a:lnTo>
                  <a:pt x="5738287" y="2116094"/>
                </a:lnTo>
                <a:lnTo>
                  <a:pt x="5732550" y="2116325"/>
                </a:lnTo>
                <a:lnTo>
                  <a:pt x="5718092" y="2065334"/>
                </a:lnTo>
                <a:cubicBezTo>
                  <a:pt x="5718092" y="2065334"/>
                  <a:pt x="5692784" y="2036695"/>
                  <a:pt x="5683176" y="2018434"/>
                </a:cubicBezTo>
                <a:cubicBezTo>
                  <a:pt x="5667302" y="1988312"/>
                  <a:pt x="5648223" y="1948921"/>
                  <a:pt x="5648223" y="1948921"/>
                </a:cubicBezTo>
                <a:cubicBezTo>
                  <a:pt x="5648213" y="1948912"/>
                  <a:pt x="5622713" y="1926684"/>
                  <a:pt x="5592977" y="1908529"/>
                </a:cubicBezTo>
                <a:cubicBezTo>
                  <a:pt x="5562076" y="1889661"/>
                  <a:pt x="5526486" y="1874816"/>
                  <a:pt x="5523657" y="1875972"/>
                </a:cubicBezTo>
                <a:cubicBezTo>
                  <a:pt x="5519122" y="1877821"/>
                  <a:pt x="5544516" y="2059722"/>
                  <a:pt x="5544516" y="2059722"/>
                </a:cubicBezTo>
                <a:lnTo>
                  <a:pt x="5536094" y="2059472"/>
                </a:lnTo>
                <a:cubicBezTo>
                  <a:pt x="5536075" y="2059462"/>
                  <a:pt x="5514925" y="1881622"/>
                  <a:pt x="5512808" y="1871341"/>
                </a:cubicBezTo>
                <a:cubicBezTo>
                  <a:pt x="5511036" y="1862755"/>
                  <a:pt x="5421673" y="1768020"/>
                  <a:pt x="5415204" y="1768791"/>
                </a:cubicBezTo>
                <a:cubicBezTo>
                  <a:pt x="5408572" y="1769571"/>
                  <a:pt x="5403355" y="1857855"/>
                  <a:pt x="5403355" y="1857855"/>
                </a:cubicBezTo>
                <a:lnTo>
                  <a:pt x="5354549" y="1968020"/>
                </a:lnTo>
                <a:lnTo>
                  <a:pt x="5354530" y="2166682"/>
                </a:lnTo>
                <a:lnTo>
                  <a:pt x="5353653" y="2456940"/>
                </a:lnTo>
                <a:lnTo>
                  <a:pt x="5346712" y="2166479"/>
                </a:lnTo>
                <a:cubicBezTo>
                  <a:pt x="5346712" y="2166489"/>
                  <a:pt x="5339637" y="1987860"/>
                  <a:pt x="5344556" y="1964053"/>
                </a:cubicBezTo>
                <a:cubicBezTo>
                  <a:pt x="5348069" y="1947054"/>
                  <a:pt x="5380117" y="1905342"/>
                  <a:pt x="5393718" y="1853004"/>
                </a:cubicBezTo>
                <a:cubicBezTo>
                  <a:pt x="5407329" y="1800664"/>
                  <a:pt x="5398935" y="1754765"/>
                  <a:pt x="5398935" y="1754765"/>
                </a:cubicBezTo>
                <a:cubicBezTo>
                  <a:pt x="5398925" y="1754765"/>
                  <a:pt x="5388808" y="1630930"/>
                  <a:pt x="5367409" y="1609810"/>
                </a:cubicBezTo>
                <a:cubicBezTo>
                  <a:pt x="5364116" y="1606557"/>
                  <a:pt x="5320172" y="1660618"/>
                  <a:pt x="5302672" y="1682451"/>
                </a:cubicBezTo>
                <a:cubicBezTo>
                  <a:pt x="5284515" y="1705103"/>
                  <a:pt x="5217775" y="1832768"/>
                  <a:pt x="5217775" y="1832768"/>
                </a:cubicBezTo>
                <a:lnTo>
                  <a:pt x="5206618" y="1832941"/>
                </a:lnTo>
                <a:lnTo>
                  <a:pt x="5284285" y="1686986"/>
                </a:lnTo>
                <a:cubicBezTo>
                  <a:pt x="5284266" y="1686976"/>
                  <a:pt x="5267804" y="1697314"/>
                  <a:pt x="5224514" y="1706595"/>
                </a:cubicBezTo>
                <a:cubicBezTo>
                  <a:pt x="5181224" y="1715864"/>
                  <a:pt x="5111239" y="1723913"/>
                  <a:pt x="5111239" y="1723913"/>
                </a:cubicBezTo>
                <a:lnTo>
                  <a:pt x="5115031" y="1716625"/>
                </a:lnTo>
                <a:cubicBezTo>
                  <a:pt x="5115031" y="1716616"/>
                  <a:pt x="5176796" y="1707980"/>
                  <a:pt x="5221838" y="1696766"/>
                </a:cubicBezTo>
                <a:cubicBezTo>
                  <a:pt x="5266879" y="1685560"/>
                  <a:pt x="5296944" y="1668512"/>
                  <a:pt x="5296944" y="1668512"/>
                </a:cubicBezTo>
                <a:cubicBezTo>
                  <a:pt x="5296933" y="1668512"/>
                  <a:pt x="5354509" y="1615162"/>
                  <a:pt x="5361825" y="1593772"/>
                </a:cubicBezTo>
                <a:cubicBezTo>
                  <a:pt x="5368352" y="1574693"/>
                  <a:pt x="5346086" y="1482404"/>
                  <a:pt x="5327758" y="1450761"/>
                </a:cubicBezTo>
                <a:cubicBezTo>
                  <a:pt x="5316321" y="1431017"/>
                  <a:pt x="5173985" y="1326454"/>
                  <a:pt x="5173985" y="1326454"/>
                </a:cubicBezTo>
                <a:cubicBezTo>
                  <a:pt x="5173994" y="1326464"/>
                  <a:pt x="5095057" y="1265008"/>
                  <a:pt x="5061913" y="1223866"/>
                </a:cubicBezTo>
                <a:cubicBezTo>
                  <a:pt x="5003731" y="1151666"/>
                  <a:pt x="4940110" y="1085494"/>
                  <a:pt x="4896521" y="1042127"/>
                </a:cubicBezTo>
                <a:cubicBezTo>
                  <a:pt x="4864156" y="1009927"/>
                  <a:pt x="4842651" y="990068"/>
                  <a:pt x="4842651" y="990068"/>
                </a:cubicBezTo>
                <a:cubicBezTo>
                  <a:pt x="4842632" y="990047"/>
                  <a:pt x="4832553" y="1020757"/>
                  <a:pt x="4831465" y="1101186"/>
                </a:cubicBezTo>
                <a:cubicBezTo>
                  <a:pt x="4830378" y="1181596"/>
                  <a:pt x="4832562" y="1250886"/>
                  <a:pt x="4842141" y="1316221"/>
                </a:cubicBezTo>
                <a:cubicBezTo>
                  <a:pt x="4851729" y="1381575"/>
                  <a:pt x="4864840" y="1431710"/>
                  <a:pt x="4863820" y="1478024"/>
                </a:cubicBezTo>
                <a:cubicBezTo>
                  <a:pt x="4862722" y="1527811"/>
                  <a:pt x="4836942" y="1626396"/>
                  <a:pt x="4836942" y="1626396"/>
                </a:cubicBezTo>
                <a:lnTo>
                  <a:pt x="4833361" y="1625866"/>
                </a:lnTo>
                <a:cubicBezTo>
                  <a:pt x="4833371" y="1625866"/>
                  <a:pt x="4846309" y="1537265"/>
                  <a:pt x="4847783" y="1488132"/>
                </a:cubicBezTo>
                <a:cubicBezTo>
                  <a:pt x="4849265" y="1438891"/>
                  <a:pt x="4839339" y="1377542"/>
                  <a:pt x="4839339" y="1377542"/>
                </a:cubicBezTo>
                <a:lnTo>
                  <a:pt x="4832023" y="1429516"/>
                </a:lnTo>
                <a:lnTo>
                  <a:pt x="4813310" y="1429804"/>
                </a:lnTo>
                <a:cubicBezTo>
                  <a:pt x="4813319" y="1429804"/>
                  <a:pt x="4824919" y="1391548"/>
                  <a:pt x="4825323" y="1342858"/>
                </a:cubicBezTo>
                <a:cubicBezTo>
                  <a:pt x="4825737" y="1294505"/>
                  <a:pt x="4800516" y="1240106"/>
                  <a:pt x="4804877" y="1208280"/>
                </a:cubicBezTo>
                <a:cubicBezTo>
                  <a:pt x="4813118" y="1148066"/>
                  <a:pt x="4811355" y="983357"/>
                  <a:pt x="4791169" y="902205"/>
                </a:cubicBezTo>
                <a:cubicBezTo>
                  <a:pt x="4781678" y="864026"/>
                  <a:pt x="4720010" y="821036"/>
                  <a:pt x="4695405" y="789015"/>
                </a:cubicBezTo>
                <a:cubicBezTo>
                  <a:pt x="4650998" y="780030"/>
                  <a:pt x="4538552" y="757876"/>
                  <a:pt x="4532111" y="769000"/>
                </a:cubicBezTo>
                <a:cubicBezTo>
                  <a:pt x="4524333" y="782416"/>
                  <a:pt x="4563839" y="883221"/>
                  <a:pt x="4563839" y="883221"/>
                </a:cubicBezTo>
                <a:lnTo>
                  <a:pt x="4653818" y="954820"/>
                </a:lnTo>
                <a:lnTo>
                  <a:pt x="4750093" y="1031653"/>
                </a:lnTo>
                <a:lnTo>
                  <a:pt x="4741583" y="1041954"/>
                </a:lnTo>
                <a:lnTo>
                  <a:pt x="4640649" y="967223"/>
                </a:lnTo>
                <a:lnTo>
                  <a:pt x="4561010" y="908057"/>
                </a:lnTo>
                <a:lnTo>
                  <a:pt x="4560788" y="952962"/>
                </a:lnTo>
                <a:lnTo>
                  <a:pt x="4573505" y="1099704"/>
                </a:lnTo>
                <a:cubicBezTo>
                  <a:pt x="4573515" y="1099694"/>
                  <a:pt x="4616603" y="1160764"/>
                  <a:pt x="4630186" y="1178168"/>
                </a:cubicBezTo>
                <a:cubicBezTo>
                  <a:pt x="4643760" y="1195574"/>
                  <a:pt x="4650814" y="1220034"/>
                  <a:pt x="4656206" y="1232029"/>
                </a:cubicBezTo>
                <a:cubicBezTo>
                  <a:pt x="4661596" y="1244014"/>
                  <a:pt x="4702317" y="1282972"/>
                  <a:pt x="4702317" y="1282972"/>
                </a:cubicBezTo>
                <a:cubicBezTo>
                  <a:pt x="4702327" y="1282991"/>
                  <a:pt x="4661192" y="1263036"/>
                  <a:pt x="4648322" y="1246583"/>
                </a:cubicBezTo>
                <a:cubicBezTo>
                  <a:pt x="4635441" y="1230132"/>
                  <a:pt x="4621685" y="1202716"/>
                  <a:pt x="4611213" y="1177832"/>
                </a:cubicBezTo>
                <a:cubicBezTo>
                  <a:pt x="4600748" y="1152947"/>
                  <a:pt x="4578569" y="1126012"/>
                  <a:pt x="4564619" y="1115703"/>
                </a:cubicBezTo>
                <a:cubicBezTo>
                  <a:pt x="4550672" y="1105392"/>
                  <a:pt x="4543259" y="1119736"/>
                  <a:pt x="4543259" y="1119736"/>
                </a:cubicBezTo>
                <a:cubicBezTo>
                  <a:pt x="4543268" y="1119726"/>
                  <a:pt x="4544769" y="1069187"/>
                  <a:pt x="4548216" y="1039269"/>
                </a:cubicBezTo>
                <a:cubicBezTo>
                  <a:pt x="4551653" y="1009339"/>
                  <a:pt x="4535952" y="908531"/>
                  <a:pt x="4535952" y="908531"/>
                </a:cubicBezTo>
                <a:lnTo>
                  <a:pt x="4468269" y="721719"/>
                </a:lnTo>
                <a:cubicBezTo>
                  <a:pt x="4468269" y="721716"/>
                  <a:pt x="4426952" y="629042"/>
                  <a:pt x="4355350" y="587487"/>
                </a:cubicBezTo>
                <a:cubicBezTo>
                  <a:pt x="4278704" y="543006"/>
                  <a:pt x="4171600" y="549171"/>
                  <a:pt x="4176855" y="540185"/>
                </a:cubicBezTo>
                <a:cubicBezTo>
                  <a:pt x="4170522" y="536595"/>
                  <a:pt x="4163629" y="533830"/>
                  <a:pt x="4157632" y="529886"/>
                </a:cubicBezTo>
                <a:cubicBezTo>
                  <a:pt x="4092325" y="486958"/>
                  <a:pt x="3992287" y="440512"/>
                  <a:pt x="3962763" y="416461"/>
                </a:cubicBezTo>
                <a:cubicBezTo>
                  <a:pt x="3933229" y="392418"/>
                  <a:pt x="3856024" y="364333"/>
                  <a:pt x="3829735" y="343857"/>
                </a:cubicBezTo>
                <a:cubicBezTo>
                  <a:pt x="3803464" y="323364"/>
                  <a:pt x="3766383" y="281890"/>
                  <a:pt x="3711936" y="255066"/>
                </a:cubicBezTo>
                <a:cubicBezTo>
                  <a:pt x="3657499" y="228251"/>
                  <a:pt x="3484810" y="217113"/>
                  <a:pt x="3428803" y="209735"/>
                </a:cubicBezTo>
                <a:cubicBezTo>
                  <a:pt x="3372786" y="202358"/>
                  <a:pt x="3269002" y="186933"/>
                  <a:pt x="3269002" y="186933"/>
                </a:cubicBezTo>
                <a:cubicBezTo>
                  <a:pt x="3268983" y="186942"/>
                  <a:pt x="3219581" y="181898"/>
                  <a:pt x="3208442" y="177248"/>
                </a:cubicBezTo>
                <a:cubicBezTo>
                  <a:pt x="3197296" y="172601"/>
                  <a:pt x="3165557" y="178364"/>
                  <a:pt x="3165557" y="178364"/>
                </a:cubicBezTo>
                <a:lnTo>
                  <a:pt x="3152244" y="169957"/>
                </a:lnTo>
                <a:cubicBezTo>
                  <a:pt x="3152234" y="169965"/>
                  <a:pt x="3130063" y="173811"/>
                  <a:pt x="3117761" y="171625"/>
                </a:cubicBezTo>
                <a:cubicBezTo>
                  <a:pt x="3105468" y="169448"/>
                  <a:pt x="3044686" y="179282"/>
                  <a:pt x="3045206" y="188589"/>
                </a:cubicBezTo>
                <a:cubicBezTo>
                  <a:pt x="3045726" y="197897"/>
                  <a:pt x="3099606" y="196304"/>
                  <a:pt x="3112071" y="194163"/>
                </a:cubicBezTo>
                <a:cubicBezTo>
                  <a:pt x="3124529" y="192025"/>
                  <a:pt x="3149953" y="181867"/>
                  <a:pt x="3149953" y="181867"/>
                </a:cubicBezTo>
                <a:lnTo>
                  <a:pt x="3153119" y="188707"/>
                </a:lnTo>
                <a:lnTo>
                  <a:pt x="3133491" y="198579"/>
                </a:lnTo>
                <a:cubicBezTo>
                  <a:pt x="3133481" y="198575"/>
                  <a:pt x="3161841" y="219564"/>
                  <a:pt x="3168619" y="223785"/>
                </a:cubicBezTo>
                <a:cubicBezTo>
                  <a:pt x="3175385" y="228004"/>
                  <a:pt x="3194464" y="234217"/>
                  <a:pt x="3194464" y="234217"/>
                </a:cubicBezTo>
                <a:cubicBezTo>
                  <a:pt x="3194464" y="234218"/>
                  <a:pt x="3214931" y="233006"/>
                  <a:pt x="3227869" y="235194"/>
                </a:cubicBezTo>
                <a:cubicBezTo>
                  <a:pt x="3240807" y="237378"/>
                  <a:pt x="3274576" y="253921"/>
                  <a:pt x="3274576" y="253921"/>
                </a:cubicBezTo>
                <a:lnTo>
                  <a:pt x="3266539" y="257014"/>
                </a:lnTo>
                <a:cubicBezTo>
                  <a:pt x="3266558" y="256995"/>
                  <a:pt x="3228446" y="244449"/>
                  <a:pt x="3215643" y="242232"/>
                </a:cubicBezTo>
                <a:cubicBezTo>
                  <a:pt x="3202849" y="240016"/>
                  <a:pt x="3198344" y="244117"/>
                  <a:pt x="3198344" y="244117"/>
                </a:cubicBezTo>
                <a:lnTo>
                  <a:pt x="3199663" y="279174"/>
                </a:lnTo>
                <a:lnTo>
                  <a:pt x="3188188" y="238028"/>
                </a:lnTo>
                <a:cubicBezTo>
                  <a:pt x="3188198" y="238034"/>
                  <a:pt x="3166192" y="233564"/>
                  <a:pt x="3150674" y="226230"/>
                </a:cubicBezTo>
                <a:cubicBezTo>
                  <a:pt x="3135157" y="218896"/>
                  <a:pt x="3122969" y="202713"/>
                  <a:pt x="3122969" y="202713"/>
                </a:cubicBezTo>
                <a:cubicBezTo>
                  <a:pt x="3122959" y="202713"/>
                  <a:pt x="3093301" y="207138"/>
                  <a:pt x="3081354" y="207531"/>
                </a:cubicBezTo>
                <a:cubicBezTo>
                  <a:pt x="3069399" y="207924"/>
                  <a:pt x="3045707" y="203997"/>
                  <a:pt x="3045707" y="203997"/>
                </a:cubicBezTo>
                <a:cubicBezTo>
                  <a:pt x="3045707" y="203992"/>
                  <a:pt x="3094369" y="287273"/>
                  <a:pt x="3109156" y="303406"/>
                </a:cubicBezTo>
                <a:cubicBezTo>
                  <a:pt x="3123941" y="319535"/>
                  <a:pt x="3158067" y="344772"/>
                  <a:pt x="3168628" y="352815"/>
                </a:cubicBezTo>
                <a:cubicBezTo>
                  <a:pt x="3179188" y="360863"/>
                  <a:pt x="3199663" y="365930"/>
                  <a:pt x="3221342" y="371935"/>
                </a:cubicBezTo>
                <a:cubicBezTo>
                  <a:pt x="3243041" y="377923"/>
                  <a:pt x="3264333" y="393835"/>
                  <a:pt x="3272882" y="399721"/>
                </a:cubicBezTo>
                <a:cubicBezTo>
                  <a:pt x="3281431" y="405619"/>
                  <a:pt x="3330786" y="461968"/>
                  <a:pt x="3337429" y="468454"/>
                </a:cubicBezTo>
                <a:cubicBezTo>
                  <a:pt x="3344079" y="474927"/>
                  <a:pt x="3371014" y="488393"/>
                  <a:pt x="3378389" y="492232"/>
                </a:cubicBezTo>
                <a:cubicBezTo>
                  <a:pt x="3385762" y="496072"/>
                  <a:pt x="3404284" y="511109"/>
                  <a:pt x="3404284" y="511109"/>
                </a:cubicBezTo>
                <a:lnTo>
                  <a:pt x="3419754" y="514230"/>
                </a:lnTo>
                <a:cubicBezTo>
                  <a:pt x="3419792" y="514210"/>
                  <a:pt x="3419321" y="521483"/>
                  <a:pt x="3419215" y="527157"/>
                </a:cubicBezTo>
                <a:cubicBezTo>
                  <a:pt x="3419137" y="532825"/>
                  <a:pt x="3540547" y="674101"/>
                  <a:pt x="3545918" y="678032"/>
                </a:cubicBezTo>
                <a:cubicBezTo>
                  <a:pt x="3551270" y="681978"/>
                  <a:pt x="3569108" y="687687"/>
                  <a:pt x="3569108" y="687687"/>
                </a:cubicBezTo>
                <a:lnTo>
                  <a:pt x="3570139" y="694989"/>
                </a:lnTo>
                <a:cubicBezTo>
                  <a:pt x="3570139" y="694975"/>
                  <a:pt x="3550019" y="694312"/>
                  <a:pt x="3537966" y="684445"/>
                </a:cubicBezTo>
                <a:cubicBezTo>
                  <a:pt x="3525905" y="674583"/>
                  <a:pt x="3402369" y="527015"/>
                  <a:pt x="3396968" y="516962"/>
                </a:cubicBezTo>
                <a:cubicBezTo>
                  <a:pt x="3391558" y="506930"/>
                  <a:pt x="3333549" y="480190"/>
                  <a:pt x="3325193" y="471272"/>
                </a:cubicBezTo>
                <a:cubicBezTo>
                  <a:pt x="3316808" y="462368"/>
                  <a:pt x="3268974" y="413324"/>
                  <a:pt x="3260503" y="404641"/>
                </a:cubicBezTo>
                <a:cubicBezTo>
                  <a:pt x="3252050" y="395953"/>
                  <a:pt x="3174307" y="369811"/>
                  <a:pt x="3168011" y="366943"/>
                </a:cubicBezTo>
                <a:cubicBezTo>
                  <a:pt x="3161716" y="364075"/>
                  <a:pt x="3108241" y="326560"/>
                  <a:pt x="3108241" y="326560"/>
                </a:cubicBezTo>
                <a:cubicBezTo>
                  <a:pt x="3108213" y="326579"/>
                  <a:pt x="3109627" y="446785"/>
                  <a:pt x="3108357" y="458610"/>
                </a:cubicBezTo>
                <a:cubicBezTo>
                  <a:pt x="3107114" y="470424"/>
                  <a:pt x="3081287" y="545709"/>
                  <a:pt x="3081133" y="556919"/>
                </a:cubicBezTo>
                <a:cubicBezTo>
                  <a:pt x="3080978" y="568132"/>
                  <a:pt x="3119638" y="687259"/>
                  <a:pt x="3119638" y="687259"/>
                </a:cubicBezTo>
                <a:lnTo>
                  <a:pt x="3109463" y="690815"/>
                </a:lnTo>
                <a:cubicBezTo>
                  <a:pt x="3109435" y="690821"/>
                  <a:pt x="3072113" y="571857"/>
                  <a:pt x="3067617" y="569904"/>
                </a:cubicBezTo>
                <a:cubicBezTo>
                  <a:pt x="3063132" y="567951"/>
                  <a:pt x="3059830" y="582961"/>
                  <a:pt x="3059830" y="582961"/>
                </a:cubicBezTo>
                <a:lnTo>
                  <a:pt x="3057057" y="574641"/>
                </a:lnTo>
                <a:cubicBezTo>
                  <a:pt x="3057038" y="574646"/>
                  <a:pt x="3085812" y="493014"/>
                  <a:pt x="3095294" y="460169"/>
                </a:cubicBezTo>
                <a:cubicBezTo>
                  <a:pt x="3104766" y="427325"/>
                  <a:pt x="3090942" y="305232"/>
                  <a:pt x="3090942" y="305232"/>
                </a:cubicBezTo>
                <a:lnTo>
                  <a:pt x="2994667" y="163882"/>
                </a:lnTo>
                <a:cubicBezTo>
                  <a:pt x="2994658" y="163896"/>
                  <a:pt x="2932519" y="168554"/>
                  <a:pt x="2873798" y="172866"/>
                </a:cubicBezTo>
                <a:cubicBezTo>
                  <a:pt x="2830758" y="176032"/>
                  <a:pt x="2771709" y="184967"/>
                  <a:pt x="2736062" y="190698"/>
                </a:cubicBezTo>
                <a:cubicBezTo>
                  <a:pt x="2739682" y="197973"/>
                  <a:pt x="2746315" y="213676"/>
                  <a:pt x="2746315" y="213676"/>
                </a:cubicBezTo>
                <a:lnTo>
                  <a:pt x="2736812" y="216070"/>
                </a:lnTo>
                <a:cubicBezTo>
                  <a:pt x="2736812" y="216081"/>
                  <a:pt x="2730604" y="205029"/>
                  <a:pt x="2724463" y="192954"/>
                </a:cubicBezTo>
                <a:cubicBezTo>
                  <a:pt x="2718302" y="193965"/>
                  <a:pt x="2701936" y="196305"/>
                  <a:pt x="2701936" y="196305"/>
                </a:cubicBezTo>
                <a:cubicBezTo>
                  <a:pt x="2701936" y="196307"/>
                  <a:pt x="2556624" y="217763"/>
                  <a:pt x="2377689" y="341831"/>
                </a:cubicBezTo>
                <a:cubicBezTo>
                  <a:pt x="2336651" y="370282"/>
                  <a:pt x="2203468" y="470630"/>
                  <a:pt x="2203468" y="470630"/>
                </a:cubicBezTo>
                <a:cubicBezTo>
                  <a:pt x="2203459" y="470640"/>
                  <a:pt x="2090145" y="495730"/>
                  <a:pt x="2077824" y="506434"/>
                </a:cubicBezTo>
                <a:cubicBezTo>
                  <a:pt x="2075129" y="508782"/>
                  <a:pt x="2074146" y="511217"/>
                  <a:pt x="2072838" y="513645"/>
                </a:cubicBezTo>
                <a:cubicBezTo>
                  <a:pt x="2086334" y="519077"/>
                  <a:pt x="2104855" y="526984"/>
                  <a:pt x="2119401" y="529952"/>
                </a:cubicBezTo>
                <a:cubicBezTo>
                  <a:pt x="2139192" y="533992"/>
                  <a:pt x="2159889" y="537724"/>
                  <a:pt x="2159889" y="537724"/>
                </a:cubicBezTo>
                <a:cubicBezTo>
                  <a:pt x="2159889" y="537730"/>
                  <a:pt x="2203506" y="523879"/>
                  <a:pt x="2214019" y="521363"/>
                </a:cubicBezTo>
                <a:cubicBezTo>
                  <a:pt x="2224531" y="518848"/>
                  <a:pt x="2283136" y="524673"/>
                  <a:pt x="2283136" y="524673"/>
                </a:cubicBezTo>
                <a:lnTo>
                  <a:pt x="2284774" y="532016"/>
                </a:lnTo>
                <a:cubicBezTo>
                  <a:pt x="2284774" y="532002"/>
                  <a:pt x="2225148" y="530957"/>
                  <a:pt x="2207329" y="531477"/>
                </a:cubicBezTo>
                <a:cubicBezTo>
                  <a:pt x="2189509" y="531999"/>
                  <a:pt x="2170430" y="547155"/>
                  <a:pt x="2170430" y="547155"/>
                </a:cubicBezTo>
                <a:cubicBezTo>
                  <a:pt x="2170430" y="547159"/>
                  <a:pt x="2200504" y="601231"/>
                  <a:pt x="2216011" y="620074"/>
                </a:cubicBezTo>
                <a:cubicBezTo>
                  <a:pt x="2231510" y="638916"/>
                  <a:pt x="2271749" y="685215"/>
                  <a:pt x="2271749" y="685215"/>
                </a:cubicBezTo>
                <a:lnTo>
                  <a:pt x="2253276" y="681897"/>
                </a:lnTo>
                <a:cubicBezTo>
                  <a:pt x="2253256" y="681900"/>
                  <a:pt x="2208995" y="637145"/>
                  <a:pt x="2192696" y="617043"/>
                </a:cubicBezTo>
                <a:cubicBezTo>
                  <a:pt x="2176399" y="596945"/>
                  <a:pt x="2149300" y="547581"/>
                  <a:pt x="2149300" y="547583"/>
                </a:cubicBezTo>
                <a:cubicBezTo>
                  <a:pt x="2149272" y="547592"/>
                  <a:pt x="2126148" y="551617"/>
                  <a:pt x="2099646" y="546148"/>
                </a:cubicBezTo>
                <a:cubicBezTo>
                  <a:pt x="2089693" y="544093"/>
                  <a:pt x="2081087" y="539702"/>
                  <a:pt x="2072905" y="535658"/>
                </a:cubicBezTo>
                <a:cubicBezTo>
                  <a:pt x="2073406" y="536477"/>
                  <a:pt x="2074484" y="539077"/>
                  <a:pt x="2074484" y="539077"/>
                </a:cubicBezTo>
                <a:cubicBezTo>
                  <a:pt x="2074493" y="539077"/>
                  <a:pt x="2050340" y="536026"/>
                  <a:pt x="2018448" y="533909"/>
                </a:cubicBezTo>
                <a:cubicBezTo>
                  <a:pt x="2015011" y="535593"/>
                  <a:pt x="2011863" y="536217"/>
                  <a:pt x="2008513" y="538383"/>
                </a:cubicBezTo>
                <a:cubicBezTo>
                  <a:pt x="1990204" y="550203"/>
                  <a:pt x="1961295" y="559717"/>
                  <a:pt x="1961295" y="559717"/>
                </a:cubicBezTo>
                <a:lnTo>
                  <a:pt x="2061468" y="669064"/>
                </a:lnTo>
                <a:lnTo>
                  <a:pt x="2113307" y="692348"/>
                </a:lnTo>
                <a:cubicBezTo>
                  <a:pt x="2113307" y="692353"/>
                  <a:pt x="2217475" y="712201"/>
                  <a:pt x="2265184" y="716440"/>
                </a:cubicBezTo>
                <a:cubicBezTo>
                  <a:pt x="2312884" y="720683"/>
                  <a:pt x="2348799" y="742405"/>
                  <a:pt x="2348799" y="742405"/>
                </a:cubicBezTo>
                <a:cubicBezTo>
                  <a:pt x="2348818" y="742386"/>
                  <a:pt x="2429266" y="794477"/>
                  <a:pt x="2450204" y="805405"/>
                </a:cubicBezTo>
                <a:cubicBezTo>
                  <a:pt x="2471151" y="816328"/>
                  <a:pt x="2565742" y="854859"/>
                  <a:pt x="2565751" y="854859"/>
                </a:cubicBezTo>
                <a:lnTo>
                  <a:pt x="2566492" y="871187"/>
                </a:lnTo>
                <a:cubicBezTo>
                  <a:pt x="2566492" y="871179"/>
                  <a:pt x="2414355" y="814229"/>
                  <a:pt x="2386381" y="803948"/>
                </a:cubicBezTo>
                <a:cubicBezTo>
                  <a:pt x="2358406" y="793668"/>
                  <a:pt x="2288894" y="759591"/>
                  <a:pt x="2288894" y="759591"/>
                </a:cubicBezTo>
                <a:cubicBezTo>
                  <a:pt x="2288904" y="759585"/>
                  <a:pt x="2100600" y="720101"/>
                  <a:pt x="2092831" y="733518"/>
                </a:cubicBezTo>
                <a:cubicBezTo>
                  <a:pt x="2085063" y="746934"/>
                  <a:pt x="2124560" y="847736"/>
                  <a:pt x="2124560" y="847736"/>
                </a:cubicBezTo>
                <a:lnTo>
                  <a:pt x="2214846" y="919355"/>
                </a:lnTo>
                <a:lnTo>
                  <a:pt x="2310813" y="996170"/>
                </a:lnTo>
                <a:lnTo>
                  <a:pt x="2302303" y="1006471"/>
                </a:lnTo>
                <a:lnTo>
                  <a:pt x="2201369" y="931740"/>
                </a:lnTo>
                <a:lnTo>
                  <a:pt x="2121730" y="872574"/>
                </a:lnTo>
                <a:lnTo>
                  <a:pt x="2121508" y="917479"/>
                </a:lnTo>
                <a:lnTo>
                  <a:pt x="2134235" y="1064221"/>
                </a:lnTo>
                <a:cubicBezTo>
                  <a:pt x="2134235" y="1064211"/>
                  <a:pt x="2177332" y="1125281"/>
                  <a:pt x="2190906" y="1142685"/>
                </a:cubicBezTo>
                <a:cubicBezTo>
                  <a:pt x="2204489" y="1160091"/>
                  <a:pt x="2211536" y="1184551"/>
                  <a:pt x="2216926" y="1196545"/>
                </a:cubicBezTo>
                <a:cubicBezTo>
                  <a:pt x="2222316" y="1208531"/>
                  <a:pt x="2263047" y="1247489"/>
                  <a:pt x="2263047" y="1247489"/>
                </a:cubicBezTo>
                <a:cubicBezTo>
                  <a:pt x="2263047" y="1247508"/>
                  <a:pt x="2221922" y="1227552"/>
                  <a:pt x="2209042" y="1211100"/>
                </a:cubicBezTo>
                <a:cubicBezTo>
                  <a:pt x="2196171" y="1194649"/>
                  <a:pt x="2182405" y="1167233"/>
                  <a:pt x="2171933" y="1142349"/>
                </a:cubicBezTo>
                <a:cubicBezTo>
                  <a:pt x="2161468" y="1117464"/>
                  <a:pt x="2139299" y="1090529"/>
                  <a:pt x="2125349" y="1080220"/>
                </a:cubicBezTo>
                <a:cubicBezTo>
                  <a:pt x="2111401" y="1069909"/>
                  <a:pt x="2103979" y="1084253"/>
                  <a:pt x="2103979" y="1084253"/>
                </a:cubicBezTo>
                <a:cubicBezTo>
                  <a:pt x="2103998" y="1084253"/>
                  <a:pt x="2105499" y="1033704"/>
                  <a:pt x="2108936" y="1003784"/>
                </a:cubicBezTo>
                <a:cubicBezTo>
                  <a:pt x="2112383" y="973856"/>
                  <a:pt x="2096681" y="873046"/>
                  <a:pt x="2096681" y="873046"/>
                </a:cubicBezTo>
                <a:lnTo>
                  <a:pt x="2028999" y="686236"/>
                </a:lnTo>
                <a:cubicBezTo>
                  <a:pt x="2028989" y="686230"/>
                  <a:pt x="1940790" y="615825"/>
                  <a:pt x="1906761" y="586904"/>
                </a:cubicBezTo>
                <a:cubicBezTo>
                  <a:pt x="1889741" y="572436"/>
                  <a:pt x="1552392" y="404522"/>
                  <a:pt x="1523484" y="380978"/>
                </a:cubicBezTo>
                <a:cubicBezTo>
                  <a:pt x="1493960" y="356935"/>
                  <a:pt x="1416756" y="328851"/>
                  <a:pt x="1390455" y="308374"/>
                </a:cubicBezTo>
                <a:cubicBezTo>
                  <a:pt x="1364184" y="287881"/>
                  <a:pt x="1327103" y="246407"/>
                  <a:pt x="1272656" y="219583"/>
                </a:cubicBezTo>
                <a:cubicBezTo>
                  <a:pt x="1218219" y="192768"/>
                  <a:pt x="1045538" y="181630"/>
                  <a:pt x="989523" y="174251"/>
                </a:cubicBezTo>
                <a:cubicBezTo>
                  <a:pt x="933511" y="166875"/>
                  <a:pt x="829729" y="151450"/>
                  <a:pt x="829729" y="151450"/>
                </a:cubicBezTo>
                <a:cubicBezTo>
                  <a:pt x="829706" y="151459"/>
                  <a:pt x="780308" y="146415"/>
                  <a:pt x="769163" y="141765"/>
                </a:cubicBezTo>
                <a:cubicBezTo>
                  <a:pt x="758022" y="137118"/>
                  <a:pt x="726584" y="142900"/>
                  <a:pt x="726582" y="142902"/>
                </a:cubicBezTo>
                <a:lnTo>
                  <a:pt x="712962" y="134474"/>
                </a:lnTo>
                <a:cubicBezTo>
                  <a:pt x="712956" y="134482"/>
                  <a:pt x="690785" y="138326"/>
                  <a:pt x="678486" y="136140"/>
                </a:cubicBezTo>
                <a:cubicBezTo>
                  <a:pt x="666193" y="133965"/>
                  <a:pt x="605407" y="143799"/>
                  <a:pt x="605930" y="153106"/>
                </a:cubicBezTo>
                <a:cubicBezTo>
                  <a:pt x="606454" y="162414"/>
                  <a:pt x="660326" y="160821"/>
                  <a:pt x="672793" y="158680"/>
                </a:cubicBezTo>
                <a:cubicBezTo>
                  <a:pt x="685258" y="156542"/>
                  <a:pt x="710678" y="146384"/>
                  <a:pt x="710678" y="146384"/>
                </a:cubicBezTo>
                <a:lnTo>
                  <a:pt x="713847" y="153224"/>
                </a:lnTo>
                <a:lnTo>
                  <a:pt x="694211" y="163096"/>
                </a:lnTo>
                <a:cubicBezTo>
                  <a:pt x="694206" y="163092"/>
                  <a:pt x="722568" y="184079"/>
                  <a:pt x="729342" y="188302"/>
                </a:cubicBezTo>
                <a:cubicBezTo>
                  <a:pt x="736113" y="192521"/>
                  <a:pt x="755188" y="198734"/>
                  <a:pt x="755191" y="198732"/>
                </a:cubicBezTo>
                <a:cubicBezTo>
                  <a:pt x="755186" y="198734"/>
                  <a:pt x="775954" y="197543"/>
                  <a:pt x="788891" y="199730"/>
                </a:cubicBezTo>
                <a:cubicBezTo>
                  <a:pt x="801829" y="201916"/>
                  <a:pt x="835300" y="218438"/>
                  <a:pt x="835300" y="218438"/>
                </a:cubicBezTo>
                <a:lnTo>
                  <a:pt x="827259" y="221531"/>
                </a:lnTo>
                <a:cubicBezTo>
                  <a:pt x="827279" y="221512"/>
                  <a:pt x="789174" y="208966"/>
                  <a:pt x="776373" y="206749"/>
                </a:cubicBezTo>
                <a:cubicBezTo>
                  <a:pt x="763573" y="204533"/>
                  <a:pt x="759065" y="208634"/>
                  <a:pt x="759065" y="208634"/>
                </a:cubicBezTo>
                <a:lnTo>
                  <a:pt x="760392" y="243691"/>
                </a:lnTo>
                <a:lnTo>
                  <a:pt x="748912" y="202543"/>
                </a:lnTo>
                <a:cubicBezTo>
                  <a:pt x="748918" y="202551"/>
                  <a:pt x="726913" y="198081"/>
                  <a:pt x="711396" y="190747"/>
                </a:cubicBezTo>
                <a:cubicBezTo>
                  <a:pt x="695877" y="183413"/>
                  <a:pt x="683691" y="167230"/>
                  <a:pt x="683691" y="167230"/>
                </a:cubicBezTo>
                <a:cubicBezTo>
                  <a:pt x="683688" y="167230"/>
                  <a:pt x="654028" y="171655"/>
                  <a:pt x="642074" y="172048"/>
                </a:cubicBezTo>
                <a:cubicBezTo>
                  <a:pt x="630122" y="172441"/>
                  <a:pt x="606431" y="168514"/>
                  <a:pt x="606431" y="168514"/>
                </a:cubicBezTo>
                <a:cubicBezTo>
                  <a:pt x="606429" y="168510"/>
                  <a:pt x="655389" y="251809"/>
                  <a:pt x="670176" y="267942"/>
                </a:cubicBezTo>
                <a:cubicBezTo>
                  <a:pt x="684967" y="284073"/>
                  <a:pt x="718795" y="309287"/>
                  <a:pt x="729353" y="317332"/>
                </a:cubicBezTo>
                <a:cubicBezTo>
                  <a:pt x="739915" y="325380"/>
                  <a:pt x="760385" y="330447"/>
                  <a:pt x="782067" y="336452"/>
                </a:cubicBezTo>
                <a:cubicBezTo>
                  <a:pt x="803764" y="342438"/>
                  <a:pt x="825057" y="358352"/>
                  <a:pt x="833610" y="364238"/>
                </a:cubicBezTo>
                <a:cubicBezTo>
                  <a:pt x="842152" y="370136"/>
                  <a:pt x="891513" y="426485"/>
                  <a:pt x="898157" y="432971"/>
                </a:cubicBezTo>
                <a:cubicBezTo>
                  <a:pt x="904799" y="439444"/>
                  <a:pt x="931737" y="452910"/>
                  <a:pt x="939109" y="456749"/>
                </a:cubicBezTo>
                <a:cubicBezTo>
                  <a:pt x="946484" y="460589"/>
                  <a:pt x="965007" y="475626"/>
                  <a:pt x="965007" y="475626"/>
                </a:cubicBezTo>
                <a:lnTo>
                  <a:pt x="980480" y="478747"/>
                </a:lnTo>
                <a:cubicBezTo>
                  <a:pt x="980517" y="478727"/>
                  <a:pt x="980041" y="485999"/>
                  <a:pt x="979936" y="491674"/>
                </a:cubicBezTo>
                <a:cubicBezTo>
                  <a:pt x="979859" y="497342"/>
                  <a:pt x="1101270" y="638618"/>
                  <a:pt x="1106644" y="642548"/>
                </a:cubicBezTo>
                <a:cubicBezTo>
                  <a:pt x="1111997" y="646497"/>
                  <a:pt x="1129830" y="652204"/>
                  <a:pt x="1129830" y="652204"/>
                </a:cubicBezTo>
                <a:lnTo>
                  <a:pt x="1130859" y="659506"/>
                </a:lnTo>
                <a:cubicBezTo>
                  <a:pt x="1130859" y="659492"/>
                  <a:pt x="1110746" y="658828"/>
                  <a:pt x="1098688" y="648962"/>
                </a:cubicBezTo>
                <a:cubicBezTo>
                  <a:pt x="1086626" y="639100"/>
                  <a:pt x="963095" y="491531"/>
                  <a:pt x="957692" y="481477"/>
                </a:cubicBezTo>
                <a:cubicBezTo>
                  <a:pt x="952280" y="471445"/>
                  <a:pt x="894274" y="444707"/>
                  <a:pt x="885913" y="435788"/>
                </a:cubicBezTo>
                <a:cubicBezTo>
                  <a:pt x="877535" y="426885"/>
                  <a:pt x="829694" y="377841"/>
                  <a:pt x="821230" y="369158"/>
                </a:cubicBezTo>
                <a:cubicBezTo>
                  <a:pt x="812778" y="360468"/>
                  <a:pt x="735027" y="334328"/>
                  <a:pt x="728732" y="331460"/>
                </a:cubicBezTo>
                <a:cubicBezTo>
                  <a:pt x="722435" y="328590"/>
                  <a:pt x="668966" y="291077"/>
                  <a:pt x="668966" y="291077"/>
                </a:cubicBezTo>
                <a:cubicBezTo>
                  <a:pt x="668934" y="291096"/>
                  <a:pt x="670347" y="411302"/>
                  <a:pt x="669080" y="423127"/>
                </a:cubicBezTo>
                <a:cubicBezTo>
                  <a:pt x="667836" y="434941"/>
                  <a:pt x="642308" y="510245"/>
                  <a:pt x="642155" y="521456"/>
                </a:cubicBezTo>
                <a:cubicBezTo>
                  <a:pt x="642001" y="532668"/>
                  <a:pt x="680368" y="651774"/>
                  <a:pt x="680368" y="651774"/>
                </a:cubicBezTo>
                <a:lnTo>
                  <a:pt x="670187" y="655330"/>
                </a:lnTo>
                <a:cubicBezTo>
                  <a:pt x="670156" y="655336"/>
                  <a:pt x="632833" y="536374"/>
                  <a:pt x="628345" y="534421"/>
                </a:cubicBezTo>
                <a:cubicBezTo>
                  <a:pt x="623855" y="532468"/>
                  <a:pt x="620558" y="547478"/>
                  <a:pt x="620558" y="547478"/>
                </a:cubicBezTo>
                <a:lnTo>
                  <a:pt x="617785" y="539158"/>
                </a:lnTo>
                <a:cubicBezTo>
                  <a:pt x="617761" y="539163"/>
                  <a:pt x="646540" y="457531"/>
                  <a:pt x="656015" y="424686"/>
                </a:cubicBezTo>
                <a:cubicBezTo>
                  <a:pt x="665488" y="391842"/>
                  <a:pt x="651668" y="269749"/>
                  <a:pt x="651668" y="269749"/>
                </a:cubicBezTo>
                <a:lnTo>
                  <a:pt x="555391" y="128399"/>
                </a:lnTo>
                <a:cubicBezTo>
                  <a:pt x="555386" y="128413"/>
                  <a:pt x="493244" y="133071"/>
                  <a:pt x="434517" y="137383"/>
                </a:cubicBezTo>
                <a:cubicBezTo>
                  <a:pt x="391484" y="140549"/>
                  <a:pt x="332431" y="149484"/>
                  <a:pt x="296788" y="155215"/>
                </a:cubicBezTo>
                <a:cubicBezTo>
                  <a:pt x="300400" y="162490"/>
                  <a:pt x="307043" y="178193"/>
                  <a:pt x="307043" y="178193"/>
                </a:cubicBezTo>
                <a:lnTo>
                  <a:pt x="297540" y="180586"/>
                </a:lnTo>
                <a:cubicBezTo>
                  <a:pt x="297533" y="180598"/>
                  <a:pt x="291331" y="169546"/>
                  <a:pt x="285184" y="157471"/>
                </a:cubicBezTo>
                <a:cubicBezTo>
                  <a:pt x="279022" y="158482"/>
                  <a:pt x="262657" y="160822"/>
                  <a:pt x="262657" y="160822"/>
                </a:cubicBezTo>
                <a:cubicBezTo>
                  <a:pt x="262655" y="160824"/>
                  <a:pt x="151408" y="177251"/>
                  <a:pt x="3721" y="264474"/>
                </a:cubicBezTo>
                <a:lnTo>
                  <a:pt x="0" y="266860"/>
                </a:lnTo>
                <a:lnTo>
                  <a:pt x="0" y="169520"/>
                </a:lnTo>
                <a:lnTo>
                  <a:pt x="39288" y="156661"/>
                </a:lnTo>
                <a:cubicBezTo>
                  <a:pt x="61821" y="149173"/>
                  <a:pt x="81102" y="142062"/>
                  <a:pt x="93731" y="134712"/>
                </a:cubicBezTo>
                <a:cubicBezTo>
                  <a:pt x="127730" y="114914"/>
                  <a:pt x="172936" y="65529"/>
                  <a:pt x="206128" y="10916"/>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0" name="Google Shape;220;p3"/>
          <p:cNvSpPr/>
          <p:nvPr/>
        </p:nvSpPr>
        <p:spPr>
          <a:xfrm>
            <a:off x="15187" y="6413241"/>
            <a:ext cx="12176814" cy="444760"/>
          </a:xfrm>
          <a:custGeom>
            <a:rect b="b" l="l" r="r" t="t"/>
            <a:pathLst>
              <a:path extrusionOk="0" h="444760" w="12176814">
                <a:moveTo>
                  <a:pt x="8100599" y="114"/>
                </a:moveTo>
                <a:cubicBezTo>
                  <a:pt x="8145369" y="-533"/>
                  <a:pt x="8190059" y="1550"/>
                  <a:pt x="8234619" y="7090"/>
                </a:cubicBezTo>
                <a:cubicBezTo>
                  <a:pt x="8732239" y="68948"/>
                  <a:pt x="9242163" y="94027"/>
                  <a:pt x="9738061" y="182417"/>
                </a:cubicBezTo>
                <a:cubicBezTo>
                  <a:pt x="9873505" y="206560"/>
                  <a:pt x="10015015" y="170643"/>
                  <a:pt x="10150844" y="191774"/>
                </a:cubicBezTo>
                <a:cubicBezTo>
                  <a:pt x="10832445" y="297779"/>
                  <a:pt x="11396124" y="215577"/>
                  <a:pt x="12050438" y="196427"/>
                </a:cubicBezTo>
                <a:lnTo>
                  <a:pt x="12176814" y="194833"/>
                </a:lnTo>
                <a:lnTo>
                  <a:pt x="12176814" y="444760"/>
                </a:lnTo>
                <a:lnTo>
                  <a:pt x="23606" y="444760"/>
                </a:lnTo>
                <a:lnTo>
                  <a:pt x="14221" y="401145"/>
                </a:lnTo>
                <a:cubicBezTo>
                  <a:pt x="-409" y="328317"/>
                  <a:pt x="-9005" y="260838"/>
                  <a:pt x="15137" y="282233"/>
                </a:cubicBezTo>
                <a:cubicBezTo>
                  <a:pt x="15137" y="282233"/>
                  <a:pt x="242118" y="257310"/>
                  <a:pt x="380237" y="250428"/>
                </a:cubicBezTo>
                <a:cubicBezTo>
                  <a:pt x="736456" y="232666"/>
                  <a:pt x="1075136" y="300745"/>
                  <a:pt x="1430189" y="302814"/>
                </a:cubicBezTo>
                <a:cubicBezTo>
                  <a:pt x="1760665" y="304740"/>
                  <a:pt x="2098169" y="254017"/>
                  <a:pt x="2427231" y="229981"/>
                </a:cubicBezTo>
                <a:cubicBezTo>
                  <a:pt x="3112221" y="179942"/>
                  <a:pt x="3816610" y="249041"/>
                  <a:pt x="4505498" y="281434"/>
                </a:cubicBezTo>
                <a:cubicBezTo>
                  <a:pt x="4744408" y="292668"/>
                  <a:pt x="5002841" y="372288"/>
                  <a:pt x="5242761" y="341254"/>
                </a:cubicBezTo>
                <a:cubicBezTo>
                  <a:pt x="5878676" y="259005"/>
                  <a:pt x="6523254" y="212066"/>
                  <a:pt x="7166197" y="165099"/>
                </a:cubicBezTo>
                <a:cubicBezTo>
                  <a:pt x="7469928" y="142911"/>
                  <a:pt x="7787211" y="4643"/>
                  <a:pt x="8100599" y="114"/>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1" name="Google Shape;221;p3"/>
          <p:cNvSpPr/>
          <p:nvPr/>
        </p:nvSpPr>
        <p:spPr>
          <a:xfrm>
            <a:off x="1" y="1"/>
            <a:ext cx="4688966" cy="6858000"/>
          </a:xfrm>
          <a:custGeom>
            <a:rect b="b" l="l" r="r" t="t"/>
            <a:pathLst>
              <a:path extrusionOk="0" h="6858000" w="4688966">
                <a:moveTo>
                  <a:pt x="446901" y="111029"/>
                </a:moveTo>
                <a:cubicBezTo>
                  <a:pt x="435425" y="185074"/>
                  <a:pt x="426644" y="244816"/>
                  <a:pt x="414638" y="313082"/>
                </a:cubicBezTo>
                <a:cubicBezTo>
                  <a:pt x="394946" y="425036"/>
                  <a:pt x="396866" y="712816"/>
                  <a:pt x="396866" y="712816"/>
                </a:cubicBezTo>
                <a:cubicBezTo>
                  <a:pt x="396866" y="712816"/>
                  <a:pt x="446386" y="676381"/>
                  <a:pt x="489827" y="643915"/>
                </a:cubicBezTo>
                <a:cubicBezTo>
                  <a:pt x="533267" y="611449"/>
                  <a:pt x="553934" y="510636"/>
                  <a:pt x="569937" y="468109"/>
                </a:cubicBezTo>
                <a:cubicBezTo>
                  <a:pt x="585883" y="425735"/>
                  <a:pt x="578976" y="392295"/>
                  <a:pt x="578960" y="391826"/>
                </a:cubicBezTo>
                <a:lnTo>
                  <a:pt x="577046" y="377336"/>
                </a:lnTo>
                <a:cubicBezTo>
                  <a:pt x="577046" y="377336"/>
                  <a:pt x="553645" y="331320"/>
                  <a:pt x="545877" y="304333"/>
                </a:cubicBezTo>
                <a:cubicBezTo>
                  <a:pt x="536295" y="271047"/>
                  <a:pt x="528925" y="227230"/>
                  <a:pt x="528925" y="227230"/>
                </a:cubicBezTo>
                <a:close/>
                <a:moveTo>
                  <a:pt x="0" y="0"/>
                </a:moveTo>
                <a:lnTo>
                  <a:pt x="464489" y="0"/>
                </a:lnTo>
                <a:lnTo>
                  <a:pt x="461275" y="20197"/>
                </a:lnTo>
                <a:cubicBezTo>
                  <a:pt x="457910" y="41390"/>
                  <a:pt x="453946" y="66476"/>
                  <a:pt x="451549" y="82046"/>
                </a:cubicBezTo>
                <a:lnTo>
                  <a:pt x="544236" y="235432"/>
                </a:lnTo>
                <a:cubicBezTo>
                  <a:pt x="544236" y="235432"/>
                  <a:pt x="554498" y="279898"/>
                  <a:pt x="563376" y="310075"/>
                </a:cubicBezTo>
                <a:cubicBezTo>
                  <a:pt x="572254" y="340253"/>
                  <a:pt x="579234" y="354642"/>
                  <a:pt x="579234" y="354642"/>
                </a:cubicBezTo>
                <a:lnTo>
                  <a:pt x="636103" y="299412"/>
                </a:lnTo>
                <a:cubicBezTo>
                  <a:pt x="636103" y="299412"/>
                  <a:pt x="697896" y="141652"/>
                  <a:pt x="697896" y="141652"/>
                </a:cubicBezTo>
                <a:lnTo>
                  <a:pt x="752537" y="0"/>
                </a:lnTo>
                <a:lnTo>
                  <a:pt x="916790" y="0"/>
                </a:lnTo>
                <a:lnTo>
                  <a:pt x="850461" y="150948"/>
                </a:lnTo>
                <a:lnTo>
                  <a:pt x="872062" y="149033"/>
                </a:lnTo>
                <a:lnTo>
                  <a:pt x="868233" y="181022"/>
                </a:lnTo>
                <a:lnTo>
                  <a:pt x="831323" y="194968"/>
                </a:lnTo>
                <a:lnTo>
                  <a:pt x="687233" y="524706"/>
                </a:lnTo>
                <a:cubicBezTo>
                  <a:pt x="703624" y="519059"/>
                  <a:pt x="764431" y="498284"/>
                  <a:pt x="806169" y="480960"/>
                </a:cubicBezTo>
                <a:cubicBezTo>
                  <a:pt x="853375" y="461365"/>
                  <a:pt x="898857" y="442408"/>
                  <a:pt x="898857" y="442408"/>
                </a:cubicBezTo>
                <a:cubicBezTo>
                  <a:pt x="898855" y="442408"/>
                  <a:pt x="921539" y="402830"/>
                  <a:pt x="956273" y="374328"/>
                </a:cubicBezTo>
                <a:cubicBezTo>
                  <a:pt x="991009" y="345826"/>
                  <a:pt x="1034468" y="303239"/>
                  <a:pt x="1034468" y="303239"/>
                </a:cubicBezTo>
                <a:cubicBezTo>
                  <a:pt x="1034468" y="303239"/>
                  <a:pt x="1089099" y="202457"/>
                  <a:pt x="1114032" y="156142"/>
                </a:cubicBezTo>
                <a:cubicBezTo>
                  <a:pt x="1138974" y="109828"/>
                  <a:pt x="1178558" y="47050"/>
                  <a:pt x="1178558" y="47050"/>
                </a:cubicBezTo>
                <a:cubicBezTo>
                  <a:pt x="1178558" y="47050"/>
                  <a:pt x="1219750" y="39713"/>
                  <a:pt x="1255117" y="18614"/>
                </a:cubicBezTo>
                <a:lnTo>
                  <a:pt x="1284668" y="0"/>
                </a:lnTo>
                <a:lnTo>
                  <a:pt x="1346412" y="0"/>
                </a:lnTo>
                <a:lnTo>
                  <a:pt x="1338764" y="5545"/>
                </a:lnTo>
                <a:cubicBezTo>
                  <a:pt x="1304815" y="30313"/>
                  <a:pt x="1234625" y="82614"/>
                  <a:pt x="1216294" y="104740"/>
                </a:cubicBezTo>
                <a:cubicBezTo>
                  <a:pt x="1192546" y="133405"/>
                  <a:pt x="1138262" y="229801"/>
                  <a:pt x="1107197" y="289843"/>
                </a:cubicBezTo>
                <a:cubicBezTo>
                  <a:pt x="1089716" y="323637"/>
                  <a:pt x="1060441" y="374601"/>
                  <a:pt x="1060441" y="374601"/>
                </a:cubicBezTo>
                <a:cubicBezTo>
                  <a:pt x="1060441" y="374601"/>
                  <a:pt x="1018065" y="437109"/>
                  <a:pt x="1045685" y="452251"/>
                </a:cubicBezTo>
                <a:cubicBezTo>
                  <a:pt x="1073293" y="467393"/>
                  <a:pt x="1141988" y="454932"/>
                  <a:pt x="1203443" y="448697"/>
                </a:cubicBezTo>
                <a:cubicBezTo>
                  <a:pt x="1264897" y="442462"/>
                  <a:pt x="1349985" y="408285"/>
                  <a:pt x="1388271" y="387452"/>
                </a:cubicBezTo>
                <a:cubicBezTo>
                  <a:pt x="1426556" y="366619"/>
                  <a:pt x="1533726" y="302966"/>
                  <a:pt x="1533726" y="302966"/>
                </a:cubicBezTo>
                <a:cubicBezTo>
                  <a:pt x="1533726" y="302966"/>
                  <a:pt x="1605540" y="258242"/>
                  <a:pt x="1612471" y="267149"/>
                </a:cubicBezTo>
                <a:cubicBezTo>
                  <a:pt x="1619402" y="276055"/>
                  <a:pt x="1571847" y="303271"/>
                  <a:pt x="1550130" y="320465"/>
                </a:cubicBezTo>
                <a:cubicBezTo>
                  <a:pt x="1528423" y="337658"/>
                  <a:pt x="1413925" y="403835"/>
                  <a:pt x="1368854" y="426824"/>
                </a:cubicBezTo>
                <a:cubicBezTo>
                  <a:pt x="1323793" y="449813"/>
                  <a:pt x="1232659" y="481309"/>
                  <a:pt x="1243084" y="495724"/>
                </a:cubicBezTo>
                <a:cubicBezTo>
                  <a:pt x="1253510" y="510140"/>
                  <a:pt x="1331551" y="541743"/>
                  <a:pt x="1363665" y="553142"/>
                </a:cubicBezTo>
                <a:cubicBezTo>
                  <a:pt x="1395770" y="564539"/>
                  <a:pt x="1456079" y="585131"/>
                  <a:pt x="1456079" y="585131"/>
                </a:cubicBezTo>
                <a:cubicBezTo>
                  <a:pt x="1456079" y="585131"/>
                  <a:pt x="1473379" y="567069"/>
                  <a:pt x="1488886" y="554781"/>
                </a:cubicBezTo>
                <a:cubicBezTo>
                  <a:pt x="1504394" y="542495"/>
                  <a:pt x="1528528" y="515137"/>
                  <a:pt x="1528528" y="515137"/>
                </a:cubicBezTo>
                <a:cubicBezTo>
                  <a:pt x="1528528" y="515137"/>
                  <a:pt x="1562914" y="495136"/>
                  <a:pt x="1584853" y="468656"/>
                </a:cubicBezTo>
                <a:cubicBezTo>
                  <a:pt x="1606801" y="442175"/>
                  <a:pt x="1639262" y="395654"/>
                  <a:pt x="1639262" y="395654"/>
                </a:cubicBezTo>
                <a:cubicBezTo>
                  <a:pt x="1639271" y="395654"/>
                  <a:pt x="1737298" y="324251"/>
                  <a:pt x="1750822" y="302147"/>
                </a:cubicBezTo>
                <a:cubicBezTo>
                  <a:pt x="1764339" y="280042"/>
                  <a:pt x="1840503" y="170906"/>
                  <a:pt x="1840503" y="170906"/>
                </a:cubicBezTo>
                <a:cubicBezTo>
                  <a:pt x="1840503" y="170906"/>
                  <a:pt x="1786700" y="298996"/>
                  <a:pt x="1751910" y="338511"/>
                </a:cubicBezTo>
                <a:cubicBezTo>
                  <a:pt x="1717121" y="378024"/>
                  <a:pt x="1639810" y="437213"/>
                  <a:pt x="1639810" y="437213"/>
                </a:cubicBezTo>
                <a:cubicBezTo>
                  <a:pt x="1639810" y="437213"/>
                  <a:pt x="1616032" y="466559"/>
                  <a:pt x="1581570" y="504474"/>
                </a:cubicBezTo>
                <a:cubicBezTo>
                  <a:pt x="1547117" y="542389"/>
                  <a:pt x="1487250" y="596341"/>
                  <a:pt x="1487250" y="596341"/>
                </a:cubicBezTo>
                <a:cubicBezTo>
                  <a:pt x="1487250" y="596341"/>
                  <a:pt x="1523204" y="600371"/>
                  <a:pt x="1547945" y="599622"/>
                </a:cubicBezTo>
                <a:cubicBezTo>
                  <a:pt x="1572684" y="598874"/>
                  <a:pt x="1634217" y="598850"/>
                  <a:pt x="1671799" y="590326"/>
                </a:cubicBezTo>
                <a:cubicBezTo>
                  <a:pt x="1709391" y="581802"/>
                  <a:pt x="1804240" y="572458"/>
                  <a:pt x="1828740" y="572007"/>
                </a:cubicBezTo>
                <a:cubicBezTo>
                  <a:pt x="1853248" y="571557"/>
                  <a:pt x="1881261" y="571395"/>
                  <a:pt x="1898194" y="565993"/>
                </a:cubicBezTo>
                <a:cubicBezTo>
                  <a:pt x="1915117" y="560588"/>
                  <a:pt x="1987874" y="533729"/>
                  <a:pt x="1987874" y="533729"/>
                </a:cubicBezTo>
                <a:cubicBezTo>
                  <a:pt x="1987874" y="533729"/>
                  <a:pt x="1933293" y="579100"/>
                  <a:pt x="1901467" y="588138"/>
                </a:cubicBezTo>
                <a:cubicBezTo>
                  <a:pt x="1869651" y="597176"/>
                  <a:pt x="1842591" y="594315"/>
                  <a:pt x="1812336" y="592787"/>
                </a:cubicBezTo>
                <a:cubicBezTo>
                  <a:pt x="1782080" y="591260"/>
                  <a:pt x="1727277" y="608022"/>
                  <a:pt x="1716918" y="606458"/>
                </a:cubicBezTo>
                <a:cubicBezTo>
                  <a:pt x="1687345" y="601993"/>
                  <a:pt x="1653018" y="612671"/>
                  <a:pt x="1623407" y="615753"/>
                </a:cubicBezTo>
                <a:cubicBezTo>
                  <a:pt x="1593796" y="618837"/>
                  <a:pt x="1543295" y="628331"/>
                  <a:pt x="1543295" y="628331"/>
                </a:cubicBezTo>
                <a:lnTo>
                  <a:pt x="1591688" y="645282"/>
                </a:lnTo>
                <a:lnTo>
                  <a:pt x="1614107" y="683834"/>
                </a:lnTo>
                <a:cubicBezTo>
                  <a:pt x="1614107" y="683834"/>
                  <a:pt x="1534140" y="643419"/>
                  <a:pt x="1478769" y="627237"/>
                </a:cubicBezTo>
                <a:cubicBezTo>
                  <a:pt x="1439031" y="615625"/>
                  <a:pt x="1295588" y="568908"/>
                  <a:pt x="1234612" y="550135"/>
                </a:cubicBezTo>
                <a:cubicBezTo>
                  <a:pt x="1173629" y="531359"/>
                  <a:pt x="1089331" y="526220"/>
                  <a:pt x="1014235" y="519785"/>
                </a:cubicBezTo>
                <a:cubicBezTo>
                  <a:pt x="939144" y="513350"/>
                  <a:pt x="793117" y="558986"/>
                  <a:pt x="744924" y="580210"/>
                </a:cubicBezTo>
                <a:cubicBezTo>
                  <a:pt x="714086" y="593790"/>
                  <a:pt x="673068" y="618142"/>
                  <a:pt x="641573" y="637354"/>
                </a:cubicBezTo>
                <a:cubicBezTo>
                  <a:pt x="639209" y="645567"/>
                  <a:pt x="612881" y="736878"/>
                  <a:pt x="468500" y="1238325"/>
                </a:cubicBezTo>
                <a:cubicBezTo>
                  <a:pt x="318265" y="1760090"/>
                  <a:pt x="415033" y="1781701"/>
                  <a:pt x="495295" y="1817144"/>
                </a:cubicBezTo>
                <a:cubicBezTo>
                  <a:pt x="575559" y="1852580"/>
                  <a:pt x="842781" y="1570775"/>
                  <a:pt x="937682" y="1512553"/>
                </a:cubicBezTo>
                <a:cubicBezTo>
                  <a:pt x="947620" y="1506461"/>
                  <a:pt x="962619" y="1495582"/>
                  <a:pt x="974592" y="1487401"/>
                </a:cubicBezTo>
                <a:cubicBezTo>
                  <a:pt x="976814" y="1449145"/>
                  <a:pt x="988221" y="1257357"/>
                  <a:pt x="1003030" y="1199771"/>
                </a:cubicBezTo>
                <a:cubicBezTo>
                  <a:pt x="1025353" y="1112950"/>
                  <a:pt x="1056070" y="1081895"/>
                  <a:pt x="1072474" y="1059503"/>
                </a:cubicBezTo>
                <a:cubicBezTo>
                  <a:pt x="1103462" y="1053265"/>
                  <a:pt x="1117748" y="1035467"/>
                  <a:pt x="1143286" y="994977"/>
                </a:cubicBezTo>
                <a:cubicBezTo>
                  <a:pt x="1182967" y="932096"/>
                  <a:pt x="1231398" y="884183"/>
                  <a:pt x="1271521" y="864288"/>
                </a:cubicBezTo>
                <a:cubicBezTo>
                  <a:pt x="1371414" y="814754"/>
                  <a:pt x="1364204" y="796477"/>
                  <a:pt x="1369133" y="777889"/>
                </a:cubicBezTo>
                <a:cubicBezTo>
                  <a:pt x="1377374" y="746813"/>
                  <a:pt x="1360103" y="678366"/>
                  <a:pt x="1360103" y="678366"/>
                </a:cubicBezTo>
                <a:cubicBezTo>
                  <a:pt x="1360113" y="678366"/>
                  <a:pt x="1366899" y="666362"/>
                  <a:pt x="1375149" y="664149"/>
                </a:cubicBezTo>
                <a:cubicBezTo>
                  <a:pt x="1383390" y="661936"/>
                  <a:pt x="1393189" y="669342"/>
                  <a:pt x="1393189" y="669342"/>
                </a:cubicBezTo>
                <a:lnTo>
                  <a:pt x="1404675" y="763397"/>
                </a:lnTo>
                <a:cubicBezTo>
                  <a:pt x="1404675" y="763397"/>
                  <a:pt x="1360122" y="816581"/>
                  <a:pt x="1350815" y="848977"/>
                </a:cubicBezTo>
                <a:cubicBezTo>
                  <a:pt x="1344201" y="872003"/>
                  <a:pt x="1398264" y="861695"/>
                  <a:pt x="1413155" y="854445"/>
                </a:cubicBezTo>
                <a:cubicBezTo>
                  <a:pt x="1435383" y="843617"/>
                  <a:pt x="1457716" y="835305"/>
                  <a:pt x="1457716" y="835305"/>
                </a:cubicBezTo>
                <a:cubicBezTo>
                  <a:pt x="1457716" y="835305"/>
                  <a:pt x="1430762" y="861785"/>
                  <a:pt x="1388271" y="870577"/>
                </a:cubicBezTo>
                <a:cubicBezTo>
                  <a:pt x="1341602" y="880232"/>
                  <a:pt x="1329549" y="837396"/>
                  <a:pt x="1265235" y="884248"/>
                </a:cubicBezTo>
                <a:cubicBezTo>
                  <a:pt x="1198061" y="933176"/>
                  <a:pt x="1186442" y="1035322"/>
                  <a:pt x="1126613" y="1052948"/>
                </a:cubicBezTo>
                <a:cubicBezTo>
                  <a:pt x="1066776" y="1070564"/>
                  <a:pt x="1031688" y="1222980"/>
                  <a:pt x="1028182" y="1297104"/>
                </a:cubicBezTo>
                <a:cubicBezTo>
                  <a:pt x="1025747" y="1348741"/>
                  <a:pt x="1031544" y="1415201"/>
                  <a:pt x="1034468" y="1446391"/>
                </a:cubicBezTo>
                <a:cubicBezTo>
                  <a:pt x="1136789" y="1372980"/>
                  <a:pt x="1274986" y="1272422"/>
                  <a:pt x="1408505" y="1222191"/>
                </a:cubicBezTo>
                <a:cubicBezTo>
                  <a:pt x="1591129" y="1153487"/>
                  <a:pt x="1914049" y="834577"/>
                  <a:pt x="1994430" y="778709"/>
                </a:cubicBezTo>
                <a:cubicBezTo>
                  <a:pt x="2064764" y="729823"/>
                  <a:pt x="2329156" y="156280"/>
                  <a:pt x="2394155" y="13659"/>
                </a:cubicBezTo>
                <a:lnTo>
                  <a:pt x="2400362" y="0"/>
                </a:lnTo>
                <a:lnTo>
                  <a:pt x="2532384" y="0"/>
                </a:lnTo>
                <a:lnTo>
                  <a:pt x="2517483" y="33581"/>
                </a:lnTo>
                <a:cubicBezTo>
                  <a:pt x="2473995" y="131048"/>
                  <a:pt x="2376240" y="346423"/>
                  <a:pt x="2289991" y="509941"/>
                </a:cubicBezTo>
                <a:cubicBezTo>
                  <a:pt x="2315743" y="507083"/>
                  <a:pt x="2461776" y="490808"/>
                  <a:pt x="2507356" y="470297"/>
                </a:cubicBezTo>
                <a:cubicBezTo>
                  <a:pt x="2533955" y="458331"/>
                  <a:pt x="2586102" y="410691"/>
                  <a:pt x="2586102" y="410691"/>
                </a:cubicBezTo>
                <a:cubicBezTo>
                  <a:pt x="2586102" y="410691"/>
                  <a:pt x="2669833" y="370887"/>
                  <a:pt x="2682348" y="355189"/>
                </a:cubicBezTo>
                <a:cubicBezTo>
                  <a:pt x="2696286" y="337699"/>
                  <a:pt x="2692445" y="320429"/>
                  <a:pt x="2688085" y="291482"/>
                </a:cubicBezTo>
                <a:cubicBezTo>
                  <a:pt x="2683232" y="259268"/>
                  <a:pt x="2657626" y="234657"/>
                  <a:pt x="2649261" y="226410"/>
                </a:cubicBezTo>
                <a:cubicBezTo>
                  <a:pt x="2640896" y="218163"/>
                  <a:pt x="2601418" y="179655"/>
                  <a:pt x="2601418" y="179655"/>
                </a:cubicBezTo>
                <a:lnTo>
                  <a:pt x="2612353" y="176648"/>
                </a:lnTo>
                <a:cubicBezTo>
                  <a:pt x="2612353" y="176648"/>
                  <a:pt x="2644728" y="208659"/>
                  <a:pt x="2653092" y="219301"/>
                </a:cubicBezTo>
                <a:cubicBezTo>
                  <a:pt x="2661448" y="229942"/>
                  <a:pt x="2670843" y="248364"/>
                  <a:pt x="2682896" y="249650"/>
                </a:cubicBezTo>
                <a:cubicBezTo>
                  <a:pt x="2688326" y="250230"/>
                  <a:pt x="2699328" y="240791"/>
                  <a:pt x="2704219" y="223950"/>
                </a:cubicBezTo>
                <a:cubicBezTo>
                  <a:pt x="2708290" y="209927"/>
                  <a:pt x="2709417" y="192779"/>
                  <a:pt x="2709417" y="192779"/>
                </a:cubicBezTo>
                <a:lnTo>
                  <a:pt x="2708867" y="122512"/>
                </a:lnTo>
                <a:cubicBezTo>
                  <a:pt x="2708867" y="122512"/>
                  <a:pt x="2713027" y="151019"/>
                  <a:pt x="2714885" y="170086"/>
                </a:cubicBezTo>
                <a:cubicBezTo>
                  <a:pt x="2715713" y="178574"/>
                  <a:pt x="2716878" y="185564"/>
                  <a:pt x="2718706" y="186766"/>
                </a:cubicBezTo>
                <a:cubicBezTo>
                  <a:pt x="2722682" y="189366"/>
                  <a:pt x="2759725" y="166532"/>
                  <a:pt x="2759725" y="166532"/>
                </a:cubicBezTo>
                <a:lnTo>
                  <a:pt x="2759176" y="179930"/>
                </a:lnTo>
                <a:lnTo>
                  <a:pt x="2719254" y="203990"/>
                </a:lnTo>
                <a:cubicBezTo>
                  <a:pt x="2719254" y="203990"/>
                  <a:pt x="2718166" y="225670"/>
                  <a:pt x="2710784" y="239261"/>
                </a:cubicBezTo>
                <a:cubicBezTo>
                  <a:pt x="2703399" y="252852"/>
                  <a:pt x="2691396" y="261590"/>
                  <a:pt x="2689731" y="262775"/>
                </a:cubicBezTo>
                <a:cubicBezTo>
                  <a:pt x="2687622" y="264271"/>
                  <a:pt x="2697518" y="278668"/>
                  <a:pt x="2701484" y="297771"/>
                </a:cubicBezTo>
                <a:cubicBezTo>
                  <a:pt x="2705451" y="316876"/>
                  <a:pt x="2705585" y="333588"/>
                  <a:pt x="2705585" y="333588"/>
                </a:cubicBezTo>
                <a:cubicBezTo>
                  <a:pt x="2705585" y="333588"/>
                  <a:pt x="2732953" y="320072"/>
                  <a:pt x="2755623" y="302419"/>
                </a:cubicBezTo>
                <a:cubicBezTo>
                  <a:pt x="2778284" y="284768"/>
                  <a:pt x="2792532" y="274804"/>
                  <a:pt x="2792532" y="274804"/>
                </a:cubicBezTo>
                <a:cubicBezTo>
                  <a:pt x="2792532" y="274804"/>
                  <a:pt x="2803035" y="259057"/>
                  <a:pt x="2814682" y="240355"/>
                </a:cubicBezTo>
                <a:cubicBezTo>
                  <a:pt x="2826320" y="221651"/>
                  <a:pt x="2844206" y="200709"/>
                  <a:pt x="2844206" y="200709"/>
                </a:cubicBezTo>
                <a:cubicBezTo>
                  <a:pt x="2844206" y="200709"/>
                  <a:pt x="2850243" y="172291"/>
                  <a:pt x="2853775" y="155048"/>
                </a:cubicBezTo>
                <a:cubicBezTo>
                  <a:pt x="2857318" y="137806"/>
                  <a:pt x="2862477" y="109864"/>
                  <a:pt x="2872644" y="95718"/>
                </a:cubicBezTo>
                <a:cubicBezTo>
                  <a:pt x="2880431" y="84874"/>
                  <a:pt x="2908377" y="53374"/>
                  <a:pt x="2926234" y="29551"/>
                </a:cubicBezTo>
                <a:cubicBezTo>
                  <a:pt x="2944092" y="5728"/>
                  <a:pt x="2944004" y="295"/>
                  <a:pt x="2944004" y="295"/>
                </a:cubicBezTo>
                <a:lnTo>
                  <a:pt x="2957943" y="295"/>
                </a:lnTo>
                <a:cubicBezTo>
                  <a:pt x="2957943" y="295"/>
                  <a:pt x="2904671" y="88836"/>
                  <a:pt x="2890962" y="114037"/>
                </a:cubicBezTo>
                <a:cubicBezTo>
                  <a:pt x="2885677" y="123752"/>
                  <a:pt x="2885726" y="128051"/>
                  <a:pt x="2878381" y="152862"/>
                </a:cubicBezTo>
                <a:cubicBezTo>
                  <a:pt x="2871046" y="177671"/>
                  <a:pt x="2865240" y="199158"/>
                  <a:pt x="2861708" y="213285"/>
                </a:cubicBezTo>
                <a:cubicBezTo>
                  <a:pt x="2855961" y="236276"/>
                  <a:pt x="2834175" y="258069"/>
                  <a:pt x="2836823" y="262775"/>
                </a:cubicBezTo>
                <a:cubicBezTo>
                  <a:pt x="2838873" y="266416"/>
                  <a:pt x="2886005" y="252132"/>
                  <a:pt x="2905181" y="245548"/>
                </a:cubicBezTo>
                <a:cubicBezTo>
                  <a:pt x="2919110" y="240767"/>
                  <a:pt x="2945130" y="226729"/>
                  <a:pt x="2969427" y="209185"/>
                </a:cubicBezTo>
                <a:cubicBezTo>
                  <a:pt x="3000541" y="186724"/>
                  <a:pt x="3029034" y="160243"/>
                  <a:pt x="3029034" y="160243"/>
                </a:cubicBezTo>
                <a:cubicBezTo>
                  <a:pt x="3029034" y="160243"/>
                  <a:pt x="2989749" y="206183"/>
                  <a:pt x="2971623" y="221215"/>
                </a:cubicBezTo>
                <a:cubicBezTo>
                  <a:pt x="2953496" y="236247"/>
                  <a:pt x="2934589" y="246861"/>
                  <a:pt x="2934435" y="251290"/>
                </a:cubicBezTo>
                <a:cubicBezTo>
                  <a:pt x="2933944" y="265484"/>
                  <a:pt x="3070871" y="265235"/>
                  <a:pt x="3070871" y="265235"/>
                </a:cubicBezTo>
                <a:cubicBezTo>
                  <a:pt x="3070871" y="265235"/>
                  <a:pt x="3098567" y="248186"/>
                  <a:pt x="3127466" y="237893"/>
                </a:cubicBezTo>
                <a:cubicBezTo>
                  <a:pt x="3156364" y="227601"/>
                  <a:pt x="3186523" y="223950"/>
                  <a:pt x="3186523" y="223950"/>
                </a:cubicBezTo>
                <a:cubicBezTo>
                  <a:pt x="3186523" y="223950"/>
                  <a:pt x="3155045" y="232690"/>
                  <a:pt x="3127736" y="245548"/>
                </a:cubicBezTo>
                <a:cubicBezTo>
                  <a:pt x="3100434" y="258410"/>
                  <a:pt x="3075242" y="273985"/>
                  <a:pt x="3075242" y="273985"/>
                </a:cubicBezTo>
                <a:lnTo>
                  <a:pt x="3089730" y="284375"/>
                </a:lnTo>
                <a:lnTo>
                  <a:pt x="3086456" y="287655"/>
                </a:lnTo>
                <a:lnTo>
                  <a:pt x="3064037" y="279452"/>
                </a:lnTo>
                <a:cubicBezTo>
                  <a:pt x="3064037" y="279452"/>
                  <a:pt x="2922017" y="276198"/>
                  <a:pt x="2907914" y="271250"/>
                </a:cubicBezTo>
                <a:cubicBezTo>
                  <a:pt x="2896257" y="278958"/>
                  <a:pt x="2883887" y="280150"/>
                  <a:pt x="2860609" y="288475"/>
                </a:cubicBezTo>
                <a:cubicBezTo>
                  <a:pt x="2837343" y="296801"/>
                  <a:pt x="2805652" y="297771"/>
                  <a:pt x="2805652" y="297771"/>
                </a:cubicBezTo>
                <a:lnTo>
                  <a:pt x="2770930" y="324839"/>
                </a:lnTo>
                <a:cubicBezTo>
                  <a:pt x="2770930" y="324839"/>
                  <a:pt x="2984676" y="358800"/>
                  <a:pt x="3101214" y="403583"/>
                </a:cubicBezTo>
                <a:cubicBezTo>
                  <a:pt x="3217762" y="448367"/>
                  <a:pt x="3349385" y="444621"/>
                  <a:pt x="3433144" y="427371"/>
                </a:cubicBezTo>
                <a:cubicBezTo>
                  <a:pt x="3531508" y="407110"/>
                  <a:pt x="3540007" y="355690"/>
                  <a:pt x="3571495" y="340152"/>
                </a:cubicBezTo>
                <a:cubicBezTo>
                  <a:pt x="3623672" y="314400"/>
                  <a:pt x="3717818" y="254689"/>
                  <a:pt x="3807999" y="220668"/>
                </a:cubicBezTo>
                <a:cubicBezTo>
                  <a:pt x="3860628" y="200813"/>
                  <a:pt x="3957151" y="129779"/>
                  <a:pt x="3989544" y="109661"/>
                </a:cubicBezTo>
                <a:cubicBezTo>
                  <a:pt x="4021937" y="89543"/>
                  <a:pt x="4065276" y="42949"/>
                  <a:pt x="4065276" y="42949"/>
                </a:cubicBezTo>
                <a:lnTo>
                  <a:pt x="4099459" y="55525"/>
                </a:lnTo>
                <a:cubicBezTo>
                  <a:pt x="4099459" y="55525"/>
                  <a:pt x="4033672" y="113506"/>
                  <a:pt x="3984625" y="147119"/>
                </a:cubicBezTo>
                <a:cubicBezTo>
                  <a:pt x="3935578" y="180733"/>
                  <a:pt x="3895494" y="197154"/>
                  <a:pt x="3895494" y="197154"/>
                </a:cubicBezTo>
                <a:lnTo>
                  <a:pt x="3981074" y="175281"/>
                </a:lnTo>
                <a:cubicBezTo>
                  <a:pt x="3981064" y="175281"/>
                  <a:pt x="4080592" y="205500"/>
                  <a:pt x="4120233" y="217661"/>
                </a:cubicBezTo>
                <a:cubicBezTo>
                  <a:pt x="4159885" y="229822"/>
                  <a:pt x="4221369" y="236298"/>
                  <a:pt x="4255581" y="227777"/>
                </a:cubicBezTo>
                <a:cubicBezTo>
                  <a:pt x="4298293" y="217139"/>
                  <a:pt x="4312869" y="190068"/>
                  <a:pt x="4335145" y="178289"/>
                </a:cubicBezTo>
                <a:cubicBezTo>
                  <a:pt x="4365651" y="162152"/>
                  <a:pt x="4409923" y="144566"/>
                  <a:pt x="4427828" y="138917"/>
                </a:cubicBezTo>
                <a:cubicBezTo>
                  <a:pt x="4437589" y="135838"/>
                  <a:pt x="4466795" y="121348"/>
                  <a:pt x="4488802" y="105013"/>
                </a:cubicBezTo>
                <a:cubicBezTo>
                  <a:pt x="4507169" y="91381"/>
                  <a:pt x="4519694" y="75212"/>
                  <a:pt x="4519694" y="75212"/>
                </a:cubicBezTo>
                <a:lnTo>
                  <a:pt x="4533641" y="84508"/>
                </a:lnTo>
                <a:cubicBezTo>
                  <a:pt x="4533641" y="84508"/>
                  <a:pt x="4460876" y="133150"/>
                  <a:pt x="4462281" y="140830"/>
                </a:cubicBezTo>
                <a:cubicBezTo>
                  <a:pt x="4463677" y="148511"/>
                  <a:pt x="4554416" y="148253"/>
                  <a:pt x="4581764" y="156416"/>
                </a:cubicBezTo>
                <a:cubicBezTo>
                  <a:pt x="4609103" y="164579"/>
                  <a:pt x="4615668" y="183210"/>
                  <a:pt x="4615668" y="183210"/>
                </a:cubicBezTo>
                <a:cubicBezTo>
                  <a:pt x="4615668" y="183210"/>
                  <a:pt x="4575632" y="172380"/>
                  <a:pt x="4532823" y="164618"/>
                </a:cubicBezTo>
                <a:cubicBezTo>
                  <a:pt x="4497928" y="158290"/>
                  <a:pt x="4457439" y="153611"/>
                  <a:pt x="4441497" y="155048"/>
                </a:cubicBezTo>
                <a:cubicBezTo>
                  <a:pt x="4421464" y="156855"/>
                  <a:pt x="4397504" y="164595"/>
                  <a:pt x="4365487" y="179930"/>
                </a:cubicBezTo>
                <a:cubicBezTo>
                  <a:pt x="4345049" y="189718"/>
                  <a:pt x="4293577" y="233623"/>
                  <a:pt x="4274989" y="241449"/>
                </a:cubicBezTo>
                <a:cubicBezTo>
                  <a:pt x="4256784" y="249107"/>
                  <a:pt x="4233403" y="249791"/>
                  <a:pt x="4232064" y="259219"/>
                </a:cubicBezTo>
                <a:cubicBezTo>
                  <a:pt x="4230726" y="268648"/>
                  <a:pt x="4270483" y="274470"/>
                  <a:pt x="4300142" y="276172"/>
                </a:cubicBezTo>
                <a:cubicBezTo>
                  <a:pt x="4311252" y="276810"/>
                  <a:pt x="4363649" y="280489"/>
                  <a:pt x="4422360" y="281093"/>
                </a:cubicBezTo>
                <a:cubicBezTo>
                  <a:pt x="4500584" y="281897"/>
                  <a:pt x="4586376" y="285141"/>
                  <a:pt x="4600084" y="284648"/>
                </a:cubicBezTo>
                <a:cubicBezTo>
                  <a:pt x="4624074" y="283783"/>
                  <a:pt x="4647927" y="252931"/>
                  <a:pt x="4647927" y="252931"/>
                </a:cubicBezTo>
                <a:cubicBezTo>
                  <a:pt x="4647927" y="252931"/>
                  <a:pt x="4703347" y="252406"/>
                  <a:pt x="4685383" y="255119"/>
                </a:cubicBezTo>
                <a:cubicBezTo>
                  <a:pt x="4677230" y="256349"/>
                  <a:pt x="4659498" y="256319"/>
                  <a:pt x="4652576" y="262775"/>
                </a:cubicBezTo>
                <a:cubicBezTo>
                  <a:pt x="4642662" y="272022"/>
                  <a:pt x="4618634" y="288487"/>
                  <a:pt x="4609921" y="290390"/>
                </a:cubicBezTo>
                <a:cubicBezTo>
                  <a:pt x="4564197" y="300374"/>
                  <a:pt x="4474786" y="292593"/>
                  <a:pt x="4468847" y="302147"/>
                </a:cubicBezTo>
                <a:cubicBezTo>
                  <a:pt x="4463387" y="310920"/>
                  <a:pt x="4500749" y="354572"/>
                  <a:pt x="4540477" y="390185"/>
                </a:cubicBezTo>
                <a:cubicBezTo>
                  <a:pt x="4583131" y="428428"/>
                  <a:pt x="4663744" y="434248"/>
                  <a:pt x="4652576" y="438855"/>
                </a:cubicBezTo>
                <a:cubicBezTo>
                  <a:pt x="4632428" y="447165"/>
                  <a:pt x="4568894" y="424406"/>
                  <a:pt x="4532275" y="395654"/>
                </a:cubicBezTo>
                <a:cubicBezTo>
                  <a:pt x="4492277" y="364252"/>
                  <a:pt x="4452163" y="306232"/>
                  <a:pt x="4440409" y="304607"/>
                </a:cubicBezTo>
                <a:cubicBezTo>
                  <a:pt x="4369655" y="294822"/>
                  <a:pt x="4295040" y="289657"/>
                  <a:pt x="4261588" y="283007"/>
                </a:cubicBezTo>
                <a:cubicBezTo>
                  <a:pt x="4228147" y="276356"/>
                  <a:pt x="4152299" y="250122"/>
                  <a:pt x="4148121" y="255119"/>
                </a:cubicBezTo>
                <a:cubicBezTo>
                  <a:pt x="4144588" y="259347"/>
                  <a:pt x="4199439" y="329078"/>
                  <a:pt x="4204994" y="354914"/>
                </a:cubicBezTo>
                <a:cubicBezTo>
                  <a:pt x="4210347" y="379804"/>
                  <a:pt x="4208171" y="398445"/>
                  <a:pt x="4197891" y="441588"/>
                </a:cubicBezTo>
                <a:cubicBezTo>
                  <a:pt x="4188735" y="479968"/>
                  <a:pt x="4208007" y="514862"/>
                  <a:pt x="4208007" y="514862"/>
                </a:cubicBezTo>
                <a:cubicBezTo>
                  <a:pt x="4208007" y="514862"/>
                  <a:pt x="4181622" y="480172"/>
                  <a:pt x="4183123" y="457446"/>
                </a:cubicBezTo>
                <a:cubicBezTo>
                  <a:pt x="4185270" y="424887"/>
                  <a:pt x="4199787" y="379443"/>
                  <a:pt x="4191594" y="355189"/>
                </a:cubicBezTo>
                <a:cubicBezTo>
                  <a:pt x="4181140" y="324225"/>
                  <a:pt x="4158191" y="300693"/>
                  <a:pt x="4135549" y="276718"/>
                </a:cubicBezTo>
                <a:cubicBezTo>
                  <a:pt x="4124670" y="265205"/>
                  <a:pt x="4083556" y="230649"/>
                  <a:pt x="4057623" y="222309"/>
                </a:cubicBezTo>
                <a:cubicBezTo>
                  <a:pt x="4017673" y="209461"/>
                  <a:pt x="4008200" y="205214"/>
                  <a:pt x="3932402" y="220121"/>
                </a:cubicBezTo>
                <a:cubicBezTo>
                  <a:pt x="3885655" y="229314"/>
                  <a:pt x="3701087" y="308948"/>
                  <a:pt x="3660079" y="333863"/>
                </a:cubicBezTo>
                <a:cubicBezTo>
                  <a:pt x="3613025" y="362453"/>
                  <a:pt x="3535377" y="446789"/>
                  <a:pt x="3478254" y="463461"/>
                </a:cubicBezTo>
                <a:cubicBezTo>
                  <a:pt x="3440316" y="474536"/>
                  <a:pt x="3400645" y="478994"/>
                  <a:pt x="3393222" y="499553"/>
                </a:cubicBezTo>
                <a:cubicBezTo>
                  <a:pt x="3385811" y="520110"/>
                  <a:pt x="3493262" y="535396"/>
                  <a:pt x="3525010" y="537556"/>
                </a:cubicBezTo>
                <a:cubicBezTo>
                  <a:pt x="3556758" y="539719"/>
                  <a:pt x="3763812" y="547027"/>
                  <a:pt x="3818655" y="544118"/>
                </a:cubicBezTo>
                <a:cubicBezTo>
                  <a:pt x="3873507" y="541209"/>
                  <a:pt x="4074892" y="541342"/>
                  <a:pt x="4244645" y="528534"/>
                </a:cubicBezTo>
                <a:cubicBezTo>
                  <a:pt x="4268384" y="526743"/>
                  <a:pt x="4341286" y="469300"/>
                  <a:pt x="4413609" y="449244"/>
                </a:cubicBezTo>
                <a:cubicBezTo>
                  <a:pt x="4454252" y="437975"/>
                  <a:pt x="4494539" y="460179"/>
                  <a:pt x="4494539" y="460179"/>
                </a:cubicBezTo>
                <a:cubicBezTo>
                  <a:pt x="4494539" y="460179"/>
                  <a:pt x="4455763" y="454608"/>
                  <a:pt x="4416075" y="465649"/>
                </a:cubicBezTo>
                <a:cubicBezTo>
                  <a:pt x="4399064" y="470379"/>
                  <a:pt x="4361271" y="489545"/>
                  <a:pt x="4352096" y="494358"/>
                </a:cubicBezTo>
                <a:cubicBezTo>
                  <a:pt x="4321483" y="510396"/>
                  <a:pt x="4264322" y="554508"/>
                  <a:pt x="4264322" y="554508"/>
                </a:cubicBezTo>
                <a:cubicBezTo>
                  <a:pt x="4264333" y="554508"/>
                  <a:pt x="4249333" y="551468"/>
                  <a:pt x="4228781" y="553689"/>
                </a:cubicBezTo>
                <a:cubicBezTo>
                  <a:pt x="4195262" y="557310"/>
                  <a:pt x="4143135" y="567355"/>
                  <a:pt x="4087974" y="569820"/>
                </a:cubicBezTo>
                <a:cubicBezTo>
                  <a:pt x="3999633" y="573770"/>
                  <a:pt x="3874488" y="568255"/>
                  <a:pt x="3868694" y="579663"/>
                </a:cubicBezTo>
                <a:cubicBezTo>
                  <a:pt x="3866614" y="583750"/>
                  <a:pt x="3886773" y="616368"/>
                  <a:pt x="3913812" y="652118"/>
                </a:cubicBezTo>
                <a:cubicBezTo>
                  <a:pt x="3929090" y="672331"/>
                  <a:pt x="3946562" y="693484"/>
                  <a:pt x="3963571" y="711175"/>
                </a:cubicBezTo>
                <a:cubicBezTo>
                  <a:pt x="3986936" y="735473"/>
                  <a:pt x="4010512" y="752162"/>
                  <a:pt x="4015516" y="752734"/>
                </a:cubicBezTo>
                <a:cubicBezTo>
                  <a:pt x="4087608" y="760967"/>
                  <a:pt x="4120571" y="767998"/>
                  <a:pt x="4162339" y="775975"/>
                </a:cubicBezTo>
                <a:cubicBezTo>
                  <a:pt x="4195203" y="769131"/>
                  <a:pt x="4292220" y="763944"/>
                  <a:pt x="4292220" y="763944"/>
                </a:cubicBezTo>
                <a:lnTo>
                  <a:pt x="4324478" y="762578"/>
                </a:lnTo>
                <a:lnTo>
                  <a:pt x="4323930" y="766679"/>
                </a:lnTo>
                <a:cubicBezTo>
                  <a:pt x="4323930" y="766679"/>
                  <a:pt x="4308276" y="766812"/>
                  <a:pt x="4310529" y="774609"/>
                </a:cubicBezTo>
                <a:cubicBezTo>
                  <a:pt x="4312464" y="781262"/>
                  <a:pt x="4335885" y="795107"/>
                  <a:pt x="4360846" y="807145"/>
                </a:cubicBezTo>
                <a:cubicBezTo>
                  <a:pt x="4385799" y="819182"/>
                  <a:pt x="4412791" y="824642"/>
                  <a:pt x="4412791" y="824642"/>
                </a:cubicBezTo>
                <a:lnTo>
                  <a:pt x="4450248" y="857999"/>
                </a:lnTo>
                <a:lnTo>
                  <a:pt x="4446146" y="861281"/>
                </a:lnTo>
                <a:lnTo>
                  <a:pt x="4408420" y="831478"/>
                </a:lnTo>
                <a:cubicBezTo>
                  <a:pt x="4408420" y="831478"/>
                  <a:pt x="4374623" y="823713"/>
                  <a:pt x="4357834" y="815347"/>
                </a:cubicBezTo>
                <a:cubicBezTo>
                  <a:pt x="4330138" y="801550"/>
                  <a:pt x="4294953" y="782537"/>
                  <a:pt x="4294953" y="782537"/>
                </a:cubicBezTo>
                <a:cubicBezTo>
                  <a:pt x="4294953" y="782537"/>
                  <a:pt x="4264457" y="779584"/>
                  <a:pt x="4232882" y="781990"/>
                </a:cubicBezTo>
                <a:cubicBezTo>
                  <a:pt x="4200056" y="784492"/>
                  <a:pt x="4165997" y="792491"/>
                  <a:pt x="4164535" y="794841"/>
                </a:cubicBezTo>
                <a:cubicBezTo>
                  <a:pt x="4162167" y="798619"/>
                  <a:pt x="4277452" y="919518"/>
                  <a:pt x="4277452" y="919518"/>
                </a:cubicBezTo>
                <a:lnTo>
                  <a:pt x="4271166" y="923620"/>
                </a:lnTo>
                <a:cubicBezTo>
                  <a:pt x="4271166" y="923620"/>
                  <a:pt x="4161155" y="803758"/>
                  <a:pt x="4154137" y="797301"/>
                </a:cubicBezTo>
                <a:cubicBezTo>
                  <a:pt x="4148274" y="791908"/>
                  <a:pt x="4031911" y="769514"/>
                  <a:pt x="4027549" y="773515"/>
                </a:cubicBezTo>
                <a:cubicBezTo>
                  <a:pt x="4023074" y="777618"/>
                  <a:pt x="4066103" y="845423"/>
                  <a:pt x="4066103" y="845423"/>
                </a:cubicBezTo>
                <a:lnTo>
                  <a:pt x="4088792" y="952601"/>
                </a:lnTo>
                <a:lnTo>
                  <a:pt x="4194059" y="1099154"/>
                </a:lnTo>
                <a:lnTo>
                  <a:pt x="4347716" y="1313787"/>
                </a:lnTo>
                <a:lnTo>
                  <a:pt x="4188321" y="1103256"/>
                </a:lnTo>
                <a:cubicBezTo>
                  <a:pt x="4188321" y="1103256"/>
                  <a:pt x="4088234" y="975243"/>
                  <a:pt x="4079225" y="955066"/>
                </a:cubicBezTo>
                <a:cubicBezTo>
                  <a:pt x="4072795" y="940655"/>
                  <a:pt x="4074287" y="892886"/>
                  <a:pt x="4056534" y="847062"/>
                </a:cubicBezTo>
                <a:cubicBezTo>
                  <a:pt x="4038773" y="801239"/>
                  <a:pt x="4008134" y="771874"/>
                  <a:pt x="4008134" y="771874"/>
                </a:cubicBezTo>
                <a:cubicBezTo>
                  <a:pt x="4008134" y="771874"/>
                  <a:pt x="3934799" y="685855"/>
                  <a:pt x="3907796" y="681646"/>
                </a:cubicBezTo>
                <a:cubicBezTo>
                  <a:pt x="3903647" y="681001"/>
                  <a:pt x="3900085" y="744283"/>
                  <a:pt x="3898768" y="769686"/>
                </a:cubicBezTo>
                <a:cubicBezTo>
                  <a:pt x="3897409" y="796033"/>
                  <a:pt x="3915999" y="925533"/>
                  <a:pt x="3915999" y="925533"/>
                </a:cubicBezTo>
                <a:lnTo>
                  <a:pt x="3907796" y="931548"/>
                </a:lnTo>
                <a:lnTo>
                  <a:pt x="3887562" y="782537"/>
                </a:lnTo>
                <a:cubicBezTo>
                  <a:pt x="3887562" y="782537"/>
                  <a:pt x="3880929" y="799186"/>
                  <a:pt x="3853926" y="829018"/>
                </a:cubicBezTo>
                <a:cubicBezTo>
                  <a:pt x="3826925" y="858849"/>
                  <a:pt x="3779561" y="901747"/>
                  <a:pt x="3779561" y="901747"/>
                </a:cubicBezTo>
                <a:lnTo>
                  <a:pt x="3778464" y="894364"/>
                </a:lnTo>
                <a:cubicBezTo>
                  <a:pt x="3778464" y="894364"/>
                  <a:pt x="3819280" y="855200"/>
                  <a:pt x="3846553" y="823003"/>
                </a:cubicBezTo>
                <a:cubicBezTo>
                  <a:pt x="3873814" y="790806"/>
                  <a:pt x="3887012" y="762305"/>
                  <a:pt x="3887012" y="762305"/>
                </a:cubicBezTo>
                <a:cubicBezTo>
                  <a:pt x="3887012" y="762305"/>
                  <a:pt x="3901193" y="692558"/>
                  <a:pt x="3895215" y="672898"/>
                </a:cubicBezTo>
                <a:cubicBezTo>
                  <a:pt x="3889882" y="655347"/>
                  <a:pt x="3824653" y="599007"/>
                  <a:pt x="3794329" y="585405"/>
                </a:cubicBezTo>
                <a:cubicBezTo>
                  <a:pt x="3775403" y="576917"/>
                  <a:pt x="3614689" y="575287"/>
                  <a:pt x="3614689" y="575287"/>
                </a:cubicBezTo>
                <a:cubicBezTo>
                  <a:pt x="3614689" y="575287"/>
                  <a:pt x="3523739" y="571895"/>
                  <a:pt x="3477436" y="559157"/>
                </a:cubicBezTo>
                <a:cubicBezTo>
                  <a:pt x="3396189" y="536800"/>
                  <a:pt x="3314162" y="521782"/>
                  <a:pt x="3258982" y="512949"/>
                </a:cubicBezTo>
                <a:cubicBezTo>
                  <a:pt x="3218013" y="506390"/>
                  <a:pt x="3191721" y="503380"/>
                  <a:pt x="3191721" y="503380"/>
                </a:cubicBezTo>
                <a:cubicBezTo>
                  <a:pt x="3191721" y="503380"/>
                  <a:pt x="3200664" y="531253"/>
                  <a:pt x="3242569" y="591146"/>
                </a:cubicBezTo>
                <a:cubicBezTo>
                  <a:pt x="3284483" y="651040"/>
                  <a:pt x="3322757" y="700880"/>
                  <a:pt x="3364517" y="743985"/>
                </a:cubicBezTo>
                <a:cubicBezTo>
                  <a:pt x="3406276" y="787090"/>
                  <a:pt x="3442655" y="817285"/>
                  <a:pt x="3466500" y="851984"/>
                </a:cubicBezTo>
                <a:cubicBezTo>
                  <a:pt x="3492135" y="889283"/>
                  <a:pt x="3525289" y="975569"/>
                  <a:pt x="3525289" y="975569"/>
                </a:cubicBezTo>
                <a:lnTo>
                  <a:pt x="3522554" y="977207"/>
                </a:lnTo>
                <a:cubicBezTo>
                  <a:pt x="3522554" y="977207"/>
                  <a:pt x="3484944" y="904867"/>
                  <a:pt x="3459935" y="867843"/>
                </a:cubicBezTo>
                <a:cubicBezTo>
                  <a:pt x="3434877" y="830739"/>
                  <a:pt x="3394870" y="790740"/>
                  <a:pt x="3394870" y="790740"/>
                </a:cubicBezTo>
                <a:lnTo>
                  <a:pt x="3417289" y="832845"/>
                </a:lnTo>
                <a:lnTo>
                  <a:pt x="3403619" y="843235"/>
                </a:lnTo>
                <a:cubicBezTo>
                  <a:pt x="3403610" y="843235"/>
                  <a:pt x="3391991" y="808817"/>
                  <a:pt x="3366433" y="772694"/>
                </a:cubicBezTo>
                <a:cubicBezTo>
                  <a:pt x="3341047" y="736813"/>
                  <a:pt x="3293444" y="709900"/>
                  <a:pt x="3279757" y="684108"/>
                </a:cubicBezTo>
                <a:cubicBezTo>
                  <a:pt x="3253860" y="635313"/>
                  <a:pt x="3130767" y="531183"/>
                  <a:pt x="3072788" y="482052"/>
                </a:cubicBezTo>
                <a:cubicBezTo>
                  <a:pt x="2990778" y="412573"/>
                  <a:pt x="2849453" y="407052"/>
                  <a:pt x="2791714" y="422448"/>
                </a:cubicBezTo>
                <a:cubicBezTo>
                  <a:pt x="2733965" y="437845"/>
                  <a:pt x="2615635" y="543386"/>
                  <a:pt x="2553295" y="560797"/>
                </a:cubicBezTo>
                <a:cubicBezTo>
                  <a:pt x="2498973" y="575964"/>
                  <a:pt x="2272384" y="620002"/>
                  <a:pt x="2225466" y="629151"/>
                </a:cubicBezTo>
                <a:cubicBezTo>
                  <a:pt x="2110786" y="830912"/>
                  <a:pt x="1984227" y="1053747"/>
                  <a:pt x="1874946" y="1144814"/>
                </a:cubicBezTo>
                <a:cubicBezTo>
                  <a:pt x="1814982" y="1194784"/>
                  <a:pt x="1594191" y="1336323"/>
                  <a:pt x="1387721" y="1465799"/>
                </a:cubicBezTo>
                <a:cubicBezTo>
                  <a:pt x="1270925" y="1539046"/>
                  <a:pt x="1230839" y="1563246"/>
                  <a:pt x="1161337" y="1606066"/>
                </a:cubicBezTo>
                <a:cubicBezTo>
                  <a:pt x="1178452" y="1607577"/>
                  <a:pt x="1184872" y="1608867"/>
                  <a:pt x="1200429" y="1609348"/>
                </a:cubicBezTo>
                <a:cubicBezTo>
                  <a:pt x="1241775" y="1610610"/>
                  <a:pt x="1247465" y="1597315"/>
                  <a:pt x="1247465" y="1597315"/>
                </a:cubicBezTo>
                <a:cubicBezTo>
                  <a:pt x="1247465" y="1597315"/>
                  <a:pt x="1269875" y="1568879"/>
                  <a:pt x="1283005" y="1552745"/>
                </a:cubicBezTo>
                <a:cubicBezTo>
                  <a:pt x="1296136" y="1536620"/>
                  <a:pt x="1326901" y="1526425"/>
                  <a:pt x="1349167" y="1508454"/>
                </a:cubicBezTo>
                <a:cubicBezTo>
                  <a:pt x="1371443" y="1490490"/>
                  <a:pt x="1387721" y="1465799"/>
                  <a:pt x="1387721" y="1465799"/>
                </a:cubicBezTo>
                <a:lnTo>
                  <a:pt x="1385537" y="1496968"/>
                </a:lnTo>
                <a:cubicBezTo>
                  <a:pt x="1385537" y="1496968"/>
                  <a:pt x="1424005" y="1467676"/>
                  <a:pt x="1438848" y="1452407"/>
                </a:cubicBezTo>
                <a:cubicBezTo>
                  <a:pt x="1453701" y="1437141"/>
                  <a:pt x="1477508" y="1441327"/>
                  <a:pt x="1496539" y="1441741"/>
                </a:cubicBezTo>
                <a:cubicBezTo>
                  <a:pt x="1515571" y="1442155"/>
                  <a:pt x="1551458" y="1433396"/>
                  <a:pt x="1576930" y="1427793"/>
                </a:cubicBezTo>
                <a:cubicBezTo>
                  <a:pt x="1602401" y="1422200"/>
                  <a:pt x="1676776" y="1427235"/>
                  <a:pt x="1694498" y="1430806"/>
                </a:cubicBezTo>
                <a:cubicBezTo>
                  <a:pt x="1712211" y="1434377"/>
                  <a:pt x="1804056" y="1428302"/>
                  <a:pt x="1814251" y="1426156"/>
                </a:cubicBezTo>
                <a:cubicBezTo>
                  <a:pt x="1824445" y="1424009"/>
                  <a:pt x="1849792" y="1404833"/>
                  <a:pt x="1849792" y="1404833"/>
                </a:cubicBezTo>
                <a:lnTo>
                  <a:pt x="1853354" y="1409483"/>
                </a:lnTo>
                <a:cubicBezTo>
                  <a:pt x="1853344" y="1409483"/>
                  <a:pt x="1831376" y="1427562"/>
                  <a:pt x="1817804" y="1432443"/>
                </a:cubicBezTo>
                <a:cubicBezTo>
                  <a:pt x="1804231" y="1437332"/>
                  <a:pt x="1724793" y="1445881"/>
                  <a:pt x="1686565" y="1434637"/>
                </a:cubicBezTo>
                <a:cubicBezTo>
                  <a:pt x="1648340" y="1423385"/>
                  <a:pt x="1595423" y="1435359"/>
                  <a:pt x="1566812" y="1443927"/>
                </a:cubicBezTo>
                <a:cubicBezTo>
                  <a:pt x="1538193" y="1452504"/>
                  <a:pt x="1466216" y="1463257"/>
                  <a:pt x="1434208" y="1482751"/>
                </a:cubicBezTo>
                <a:cubicBezTo>
                  <a:pt x="1402200" y="1502244"/>
                  <a:pt x="1389021" y="1520014"/>
                  <a:pt x="1341794" y="1536890"/>
                </a:cubicBezTo>
                <a:cubicBezTo>
                  <a:pt x="1294557" y="1553764"/>
                  <a:pt x="1279452" y="1597585"/>
                  <a:pt x="1279452" y="1597585"/>
                </a:cubicBezTo>
                <a:cubicBezTo>
                  <a:pt x="1279452" y="1597585"/>
                  <a:pt x="1308573" y="1616078"/>
                  <a:pt x="1377884" y="1635590"/>
                </a:cubicBezTo>
                <a:cubicBezTo>
                  <a:pt x="1447184" y="1655112"/>
                  <a:pt x="1514426" y="1637909"/>
                  <a:pt x="1607003" y="1625203"/>
                </a:cubicBezTo>
                <a:cubicBezTo>
                  <a:pt x="1699571" y="1612496"/>
                  <a:pt x="1692593" y="1598644"/>
                  <a:pt x="1743709" y="1551656"/>
                </a:cubicBezTo>
                <a:cubicBezTo>
                  <a:pt x="1794825" y="1504660"/>
                  <a:pt x="1939213" y="1508000"/>
                  <a:pt x="1989241" y="1490134"/>
                </a:cubicBezTo>
                <a:cubicBezTo>
                  <a:pt x="2039260" y="1472267"/>
                  <a:pt x="2124474" y="1402312"/>
                  <a:pt x="2157117" y="1332924"/>
                </a:cubicBezTo>
                <a:cubicBezTo>
                  <a:pt x="2189752" y="1263537"/>
                  <a:pt x="2213306" y="1218205"/>
                  <a:pt x="2268120" y="1174616"/>
                </a:cubicBezTo>
                <a:cubicBezTo>
                  <a:pt x="2322933" y="1131018"/>
                  <a:pt x="2413105" y="1127264"/>
                  <a:pt x="2455134" y="1100242"/>
                </a:cubicBezTo>
                <a:cubicBezTo>
                  <a:pt x="2497172" y="1073231"/>
                  <a:pt x="2503805" y="1045285"/>
                  <a:pt x="2503805" y="1045285"/>
                </a:cubicBezTo>
                <a:lnTo>
                  <a:pt x="2518842" y="994977"/>
                </a:lnTo>
                <a:lnTo>
                  <a:pt x="2512824" y="981039"/>
                </a:lnTo>
                <a:lnTo>
                  <a:pt x="2531962" y="929909"/>
                </a:lnTo>
                <a:lnTo>
                  <a:pt x="2538806" y="933736"/>
                </a:lnTo>
                <a:lnTo>
                  <a:pt x="2523221" y="979671"/>
                </a:lnTo>
                <a:lnTo>
                  <a:pt x="2530596" y="990337"/>
                </a:lnTo>
                <a:lnTo>
                  <a:pt x="2515559" y="1042013"/>
                </a:lnTo>
                <a:cubicBezTo>
                  <a:pt x="2515559" y="1042013"/>
                  <a:pt x="2574916" y="988296"/>
                  <a:pt x="2587747" y="946036"/>
                </a:cubicBezTo>
                <a:cubicBezTo>
                  <a:pt x="2600570" y="903781"/>
                  <a:pt x="2607704" y="850071"/>
                  <a:pt x="2607704" y="850071"/>
                </a:cubicBezTo>
                <a:lnTo>
                  <a:pt x="2633676" y="837767"/>
                </a:lnTo>
                <a:cubicBezTo>
                  <a:pt x="2633676" y="837767"/>
                  <a:pt x="2629007" y="827986"/>
                  <a:pt x="2606607" y="803316"/>
                </a:cubicBezTo>
                <a:cubicBezTo>
                  <a:pt x="2584215" y="778648"/>
                  <a:pt x="2620554" y="724025"/>
                  <a:pt x="2620554" y="724025"/>
                </a:cubicBezTo>
                <a:lnTo>
                  <a:pt x="2612623" y="692037"/>
                </a:lnTo>
                <a:lnTo>
                  <a:pt x="2624925" y="688208"/>
                </a:lnTo>
                <a:lnTo>
                  <a:pt x="2632310" y="724025"/>
                </a:lnTo>
                <a:lnTo>
                  <a:pt x="2612074" y="769139"/>
                </a:lnTo>
                <a:lnTo>
                  <a:pt x="2619736" y="789371"/>
                </a:lnTo>
                <a:lnTo>
                  <a:pt x="2644612" y="824369"/>
                </a:lnTo>
                <a:lnTo>
                  <a:pt x="2686717" y="786911"/>
                </a:lnTo>
                <a:lnTo>
                  <a:pt x="2697383" y="749727"/>
                </a:lnTo>
                <a:lnTo>
                  <a:pt x="2700118" y="686295"/>
                </a:lnTo>
                <a:lnTo>
                  <a:pt x="2714885" y="645556"/>
                </a:lnTo>
                <a:lnTo>
                  <a:pt x="2722268" y="647195"/>
                </a:lnTo>
                <a:lnTo>
                  <a:pt x="2709956" y="687116"/>
                </a:lnTo>
                <a:lnTo>
                  <a:pt x="2708049" y="750821"/>
                </a:lnTo>
                <a:lnTo>
                  <a:pt x="2694919" y="787458"/>
                </a:lnTo>
                <a:lnTo>
                  <a:pt x="2730470" y="769686"/>
                </a:lnTo>
                <a:lnTo>
                  <a:pt x="2845025" y="703246"/>
                </a:lnTo>
                <a:cubicBezTo>
                  <a:pt x="2845025" y="703246"/>
                  <a:pt x="2870535" y="655678"/>
                  <a:pt x="2875107" y="639814"/>
                </a:cubicBezTo>
                <a:cubicBezTo>
                  <a:pt x="2879670" y="623949"/>
                  <a:pt x="2878381" y="578022"/>
                  <a:pt x="2878381" y="578022"/>
                </a:cubicBezTo>
                <a:lnTo>
                  <a:pt x="2891231" y="579389"/>
                </a:lnTo>
                <a:cubicBezTo>
                  <a:pt x="2891231" y="579389"/>
                  <a:pt x="2894341" y="631932"/>
                  <a:pt x="2881942" y="655125"/>
                </a:cubicBezTo>
                <a:cubicBezTo>
                  <a:pt x="2869543" y="678319"/>
                  <a:pt x="2856509" y="706801"/>
                  <a:pt x="2856509" y="706801"/>
                </a:cubicBezTo>
                <a:lnTo>
                  <a:pt x="2920767" y="698326"/>
                </a:lnTo>
                <a:lnTo>
                  <a:pt x="3015365" y="689849"/>
                </a:lnTo>
                <a:lnTo>
                  <a:pt x="3010994" y="701333"/>
                </a:lnTo>
                <a:lnTo>
                  <a:pt x="2848856" y="719105"/>
                </a:lnTo>
                <a:cubicBezTo>
                  <a:pt x="2848856" y="719105"/>
                  <a:pt x="2642175" y="846796"/>
                  <a:pt x="2621922" y="870577"/>
                </a:cubicBezTo>
                <a:cubicBezTo>
                  <a:pt x="2601659" y="894359"/>
                  <a:pt x="2628717" y="929387"/>
                  <a:pt x="2618909" y="953150"/>
                </a:cubicBezTo>
                <a:cubicBezTo>
                  <a:pt x="2609110" y="976909"/>
                  <a:pt x="2592118" y="1008927"/>
                  <a:pt x="2592118" y="1008927"/>
                </a:cubicBezTo>
                <a:cubicBezTo>
                  <a:pt x="2592118" y="1008927"/>
                  <a:pt x="2489818" y="1107338"/>
                  <a:pt x="2446662" y="1140433"/>
                </a:cubicBezTo>
                <a:cubicBezTo>
                  <a:pt x="2403507" y="1173539"/>
                  <a:pt x="2320864" y="1183540"/>
                  <a:pt x="2284804" y="1203053"/>
                </a:cubicBezTo>
                <a:cubicBezTo>
                  <a:pt x="2248742" y="1222557"/>
                  <a:pt x="2164221" y="1436543"/>
                  <a:pt x="2164221" y="1436543"/>
                </a:cubicBezTo>
                <a:lnTo>
                  <a:pt x="2098059" y="1469629"/>
                </a:lnTo>
                <a:cubicBezTo>
                  <a:pt x="2098059" y="1469629"/>
                  <a:pt x="2122145" y="1474222"/>
                  <a:pt x="2176525" y="1489585"/>
                </a:cubicBezTo>
                <a:cubicBezTo>
                  <a:pt x="2230913" y="1504958"/>
                  <a:pt x="2285891" y="1499164"/>
                  <a:pt x="2285891" y="1499164"/>
                </a:cubicBezTo>
                <a:cubicBezTo>
                  <a:pt x="2285891" y="1499164"/>
                  <a:pt x="2368438" y="1443812"/>
                  <a:pt x="2386506" y="1439008"/>
                </a:cubicBezTo>
                <a:cubicBezTo>
                  <a:pt x="2404576" y="1434204"/>
                  <a:pt x="2500522" y="1411938"/>
                  <a:pt x="2500522" y="1411938"/>
                </a:cubicBezTo>
                <a:cubicBezTo>
                  <a:pt x="2500522" y="1411938"/>
                  <a:pt x="2583955" y="1369919"/>
                  <a:pt x="2600869" y="1358896"/>
                </a:cubicBezTo>
                <a:cubicBezTo>
                  <a:pt x="2617783" y="1347883"/>
                  <a:pt x="2685263" y="1295602"/>
                  <a:pt x="2705316" y="1282068"/>
                </a:cubicBezTo>
                <a:cubicBezTo>
                  <a:pt x="2725358" y="1268532"/>
                  <a:pt x="2890144" y="1188287"/>
                  <a:pt x="2890144" y="1188287"/>
                </a:cubicBezTo>
                <a:lnTo>
                  <a:pt x="2906817" y="1200589"/>
                </a:lnTo>
                <a:cubicBezTo>
                  <a:pt x="2906817" y="1200589"/>
                  <a:pt x="2705432" y="1304785"/>
                  <a:pt x="2677149" y="1325541"/>
                </a:cubicBezTo>
                <a:cubicBezTo>
                  <a:pt x="2648867" y="1346296"/>
                  <a:pt x="2514192" y="1428890"/>
                  <a:pt x="2514192" y="1428890"/>
                </a:cubicBezTo>
                <a:lnTo>
                  <a:pt x="2375850" y="1461697"/>
                </a:lnTo>
                <a:lnTo>
                  <a:pt x="2342494" y="1505171"/>
                </a:lnTo>
                <a:cubicBezTo>
                  <a:pt x="2342494" y="1505171"/>
                  <a:pt x="2688865" y="1597152"/>
                  <a:pt x="2760812" y="1618368"/>
                </a:cubicBezTo>
                <a:cubicBezTo>
                  <a:pt x="2832771" y="1639585"/>
                  <a:pt x="2995728" y="1706065"/>
                  <a:pt x="3053919" y="1717896"/>
                </a:cubicBezTo>
                <a:cubicBezTo>
                  <a:pt x="3112110" y="1729718"/>
                  <a:pt x="3163084" y="1705670"/>
                  <a:pt x="3182423" y="1698750"/>
                </a:cubicBezTo>
                <a:cubicBezTo>
                  <a:pt x="3201763" y="1691838"/>
                  <a:pt x="3299442" y="1655007"/>
                  <a:pt x="3299442" y="1655007"/>
                </a:cubicBezTo>
                <a:cubicBezTo>
                  <a:pt x="3299442" y="1655007"/>
                  <a:pt x="3454053" y="1604121"/>
                  <a:pt x="3479351" y="1591029"/>
                </a:cubicBezTo>
                <a:cubicBezTo>
                  <a:pt x="3492693" y="1584117"/>
                  <a:pt x="3524634" y="1570139"/>
                  <a:pt x="3549893" y="1554660"/>
                </a:cubicBezTo>
                <a:cubicBezTo>
                  <a:pt x="3575279" y="1539103"/>
                  <a:pt x="3593917" y="1522123"/>
                  <a:pt x="3593917" y="1522123"/>
                </a:cubicBezTo>
                <a:cubicBezTo>
                  <a:pt x="3593917" y="1522123"/>
                  <a:pt x="3608683" y="1500029"/>
                  <a:pt x="3617424" y="1479477"/>
                </a:cubicBezTo>
                <a:cubicBezTo>
                  <a:pt x="3626174" y="1458915"/>
                  <a:pt x="3646678" y="1438190"/>
                  <a:pt x="3646678" y="1438190"/>
                </a:cubicBezTo>
                <a:cubicBezTo>
                  <a:pt x="3646678" y="1438190"/>
                  <a:pt x="3654399" y="1390481"/>
                  <a:pt x="3655978" y="1370929"/>
                </a:cubicBezTo>
                <a:cubicBezTo>
                  <a:pt x="3657557" y="1351379"/>
                  <a:pt x="3679764" y="1299289"/>
                  <a:pt x="3679764" y="1299289"/>
                </a:cubicBezTo>
                <a:lnTo>
                  <a:pt x="3689603" y="1301204"/>
                </a:lnTo>
                <a:cubicBezTo>
                  <a:pt x="3689603" y="1301204"/>
                  <a:pt x="3674942" y="1338604"/>
                  <a:pt x="3668011" y="1365731"/>
                </a:cubicBezTo>
                <a:cubicBezTo>
                  <a:pt x="3663784" y="1382240"/>
                  <a:pt x="3662264" y="1428621"/>
                  <a:pt x="3662264" y="1428621"/>
                </a:cubicBezTo>
                <a:cubicBezTo>
                  <a:pt x="3662264" y="1428621"/>
                  <a:pt x="3697728" y="1408646"/>
                  <a:pt x="3710935" y="1399636"/>
                </a:cubicBezTo>
                <a:cubicBezTo>
                  <a:pt x="3724133" y="1390625"/>
                  <a:pt x="3775183" y="1367378"/>
                  <a:pt x="3775183" y="1367378"/>
                </a:cubicBezTo>
                <a:lnTo>
                  <a:pt x="3791047" y="1372846"/>
                </a:lnTo>
                <a:cubicBezTo>
                  <a:pt x="3791047" y="1372846"/>
                  <a:pt x="3757546" y="1384706"/>
                  <a:pt x="3724604" y="1402369"/>
                </a:cubicBezTo>
                <a:cubicBezTo>
                  <a:pt x="3690893" y="1420449"/>
                  <a:pt x="3657787" y="1444417"/>
                  <a:pt x="3647227" y="1454324"/>
                </a:cubicBezTo>
                <a:cubicBezTo>
                  <a:pt x="3626357" y="1473893"/>
                  <a:pt x="3616606" y="1515567"/>
                  <a:pt x="3616606" y="1515567"/>
                </a:cubicBezTo>
                <a:cubicBezTo>
                  <a:pt x="3616606" y="1515567"/>
                  <a:pt x="3670880" y="1508511"/>
                  <a:pt x="3686599" y="1509002"/>
                </a:cubicBezTo>
                <a:cubicBezTo>
                  <a:pt x="3702319" y="1509492"/>
                  <a:pt x="3777646" y="1513102"/>
                  <a:pt x="3777646" y="1513102"/>
                </a:cubicBezTo>
                <a:lnTo>
                  <a:pt x="3870060" y="1470997"/>
                </a:lnTo>
                <a:lnTo>
                  <a:pt x="3938967" y="1470997"/>
                </a:lnTo>
                <a:cubicBezTo>
                  <a:pt x="3938957" y="1470997"/>
                  <a:pt x="4013938" y="1436552"/>
                  <a:pt x="4029187" y="1430536"/>
                </a:cubicBezTo>
                <a:cubicBezTo>
                  <a:pt x="4044444" y="1424510"/>
                  <a:pt x="4139650" y="1402100"/>
                  <a:pt x="4139650" y="1402100"/>
                </a:cubicBezTo>
                <a:lnTo>
                  <a:pt x="4140468" y="1408934"/>
                </a:lnTo>
                <a:cubicBezTo>
                  <a:pt x="4140468" y="1408934"/>
                  <a:pt x="4053205" y="1432115"/>
                  <a:pt x="4028646" y="1440644"/>
                </a:cubicBezTo>
                <a:cubicBezTo>
                  <a:pt x="4004080" y="1449183"/>
                  <a:pt x="3941970" y="1484396"/>
                  <a:pt x="3941970" y="1484396"/>
                </a:cubicBezTo>
                <a:lnTo>
                  <a:pt x="3870609" y="1480016"/>
                </a:lnTo>
                <a:cubicBezTo>
                  <a:pt x="3870609" y="1480016"/>
                  <a:pt x="3835771" y="1500733"/>
                  <a:pt x="3823036" y="1507086"/>
                </a:cubicBezTo>
                <a:cubicBezTo>
                  <a:pt x="3810299" y="1513440"/>
                  <a:pt x="3773545" y="1525406"/>
                  <a:pt x="3773545" y="1525406"/>
                </a:cubicBezTo>
                <a:cubicBezTo>
                  <a:pt x="3773545" y="1525406"/>
                  <a:pt x="3688775" y="1521718"/>
                  <a:pt x="3672930" y="1521853"/>
                </a:cubicBezTo>
                <a:cubicBezTo>
                  <a:pt x="3657084" y="1521988"/>
                  <a:pt x="3602936" y="1533337"/>
                  <a:pt x="3602936" y="1533337"/>
                </a:cubicBezTo>
                <a:cubicBezTo>
                  <a:pt x="3602936" y="1533337"/>
                  <a:pt x="3573758" y="1553649"/>
                  <a:pt x="3562746" y="1559858"/>
                </a:cubicBezTo>
                <a:cubicBezTo>
                  <a:pt x="3551732" y="1566068"/>
                  <a:pt x="3509973" y="1589932"/>
                  <a:pt x="3509973" y="1589932"/>
                </a:cubicBezTo>
                <a:cubicBezTo>
                  <a:pt x="3509973" y="1589932"/>
                  <a:pt x="3530873" y="1596313"/>
                  <a:pt x="3540326" y="1599230"/>
                </a:cubicBezTo>
                <a:cubicBezTo>
                  <a:pt x="3549778" y="1602138"/>
                  <a:pt x="3571216" y="1616182"/>
                  <a:pt x="3571216" y="1616182"/>
                </a:cubicBezTo>
                <a:cubicBezTo>
                  <a:pt x="3571216" y="1616182"/>
                  <a:pt x="3576733" y="1615307"/>
                  <a:pt x="3584069" y="1608251"/>
                </a:cubicBezTo>
                <a:cubicBezTo>
                  <a:pt x="3591404" y="1601194"/>
                  <a:pt x="3608403" y="1592396"/>
                  <a:pt x="3608403" y="1592396"/>
                </a:cubicBezTo>
                <a:lnTo>
                  <a:pt x="3613871" y="1596767"/>
                </a:lnTo>
                <a:lnTo>
                  <a:pt x="3580785" y="1620832"/>
                </a:lnTo>
                <a:cubicBezTo>
                  <a:pt x="3580785" y="1620832"/>
                  <a:pt x="3604524" y="1617636"/>
                  <a:pt x="3616337" y="1615634"/>
                </a:cubicBezTo>
                <a:cubicBezTo>
                  <a:pt x="3628138" y="1613631"/>
                  <a:pt x="3643395" y="1616452"/>
                  <a:pt x="3643395" y="1616452"/>
                </a:cubicBezTo>
                <a:lnTo>
                  <a:pt x="3686868" y="1600597"/>
                </a:lnTo>
                <a:lnTo>
                  <a:pt x="3690430" y="1606615"/>
                </a:lnTo>
                <a:lnTo>
                  <a:pt x="3653793" y="1622739"/>
                </a:lnTo>
                <a:cubicBezTo>
                  <a:pt x="3653793" y="1622739"/>
                  <a:pt x="3677310" y="1637467"/>
                  <a:pt x="3681950" y="1637784"/>
                </a:cubicBezTo>
                <a:cubicBezTo>
                  <a:pt x="3686589" y="1638093"/>
                  <a:pt x="3709020" y="1632037"/>
                  <a:pt x="3709020" y="1632037"/>
                </a:cubicBezTo>
                <a:lnTo>
                  <a:pt x="3711753" y="1639422"/>
                </a:lnTo>
                <a:cubicBezTo>
                  <a:pt x="3711753" y="1639422"/>
                  <a:pt x="3689352" y="1645322"/>
                  <a:pt x="3678398" y="1643521"/>
                </a:cubicBezTo>
                <a:cubicBezTo>
                  <a:pt x="3667443" y="1641722"/>
                  <a:pt x="3647227" y="1624654"/>
                  <a:pt x="3647227" y="1624654"/>
                </a:cubicBezTo>
                <a:cubicBezTo>
                  <a:pt x="3647227" y="1624654"/>
                  <a:pt x="3623642" y="1625000"/>
                  <a:pt x="3610869" y="1624106"/>
                </a:cubicBezTo>
                <a:cubicBezTo>
                  <a:pt x="3598094" y="1623220"/>
                  <a:pt x="3582431" y="1631489"/>
                  <a:pt x="3582431" y="1631489"/>
                </a:cubicBezTo>
                <a:lnTo>
                  <a:pt x="3598834" y="1709685"/>
                </a:lnTo>
                <a:lnTo>
                  <a:pt x="3592000" y="1706412"/>
                </a:lnTo>
                <a:cubicBezTo>
                  <a:pt x="3592000" y="1706412"/>
                  <a:pt x="3580487" y="1645438"/>
                  <a:pt x="3572863" y="1629304"/>
                </a:cubicBezTo>
                <a:cubicBezTo>
                  <a:pt x="3565228" y="1613180"/>
                  <a:pt x="3512968" y="1597334"/>
                  <a:pt x="3490835" y="1597864"/>
                </a:cubicBezTo>
                <a:cubicBezTo>
                  <a:pt x="3469552" y="1598374"/>
                  <a:pt x="3301907" y="1682895"/>
                  <a:pt x="3301907" y="1682895"/>
                </a:cubicBezTo>
                <a:cubicBezTo>
                  <a:pt x="3301907" y="1682895"/>
                  <a:pt x="3224192" y="1713218"/>
                  <a:pt x="3178871" y="1722536"/>
                </a:cubicBezTo>
                <a:cubicBezTo>
                  <a:pt x="3130237" y="1732538"/>
                  <a:pt x="3043253" y="1733751"/>
                  <a:pt x="3043253" y="1733751"/>
                </a:cubicBezTo>
                <a:cubicBezTo>
                  <a:pt x="3043253" y="1733751"/>
                  <a:pt x="3072816" y="1764950"/>
                  <a:pt x="3096844" y="1783510"/>
                </a:cubicBezTo>
                <a:cubicBezTo>
                  <a:pt x="3120871" y="1802069"/>
                  <a:pt x="3165278" y="1820995"/>
                  <a:pt x="3190076" y="1840384"/>
                </a:cubicBezTo>
                <a:cubicBezTo>
                  <a:pt x="3214874" y="1859771"/>
                  <a:pt x="3245139" y="1920215"/>
                  <a:pt x="3306826" y="1976271"/>
                </a:cubicBezTo>
                <a:cubicBezTo>
                  <a:pt x="3368512" y="2032325"/>
                  <a:pt x="3565902" y="2153012"/>
                  <a:pt x="3567935" y="2152348"/>
                </a:cubicBezTo>
                <a:cubicBezTo>
                  <a:pt x="3569975" y="2151684"/>
                  <a:pt x="3623344" y="2151357"/>
                  <a:pt x="3640662" y="2151251"/>
                </a:cubicBezTo>
                <a:cubicBezTo>
                  <a:pt x="3657990" y="2151154"/>
                  <a:pt x="3668280" y="2143328"/>
                  <a:pt x="3668280" y="2143328"/>
                </a:cubicBezTo>
                <a:lnTo>
                  <a:pt x="3732807" y="2108057"/>
                </a:lnTo>
                <a:lnTo>
                  <a:pt x="3793501" y="2038611"/>
                </a:lnTo>
                <a:lnTo>
                  <a:pt x="3799518" y="2054736"/>
                </a:lnTo>
                <a:lnTo>
                  <a:pt x="3732537" y="2118993"/>
                </a:lnTo>
                <a:lnTo>
                  <a:pt x="3680861" y="2149885"/>
                </a:lnTo>
                <a:cubicBezTo>
                  <a:pt x="3680861" y="2149885"/>
                  <a:pt x="3716606" y="2173333"/>
                  <a:pt x="3733625" y="2180236"/>
                </a:cubicBezTo>
                <a:cubicBezTo>
                  <a:pt x="3750645" y="2187138"/>
                  <a:pt x="3768627" y="2193906"/>
                  <a:pt x="3768627" y="2193906"/>
                </a:cubicBezTo>
                <a:cubicBezTo>
                  <a:pt x="3768627" y="2193906"/>
                  <a:pt x="3809664" y="2188668"/>
                  <a:pt x="3819483" y="2188169"/>
                </a:cubicBezTo>
                <a:cubicBezTo>
                  <a:pt x="3829293" y="2187668"/>
                  <a:pt x="3880726" y="2202656"/>
                  <a:pt x="3880726" y="2202656"/>
                </a:cubicBezTo>
                <a:lnTo>
                  <a:pt x="3880996" y="2209771"/>
                </a:lnTo>
                <a:cubicBezTo>
                  <a:pt x="3880996" y="2209771"/>
                  <a:pt x="3827828" y="2198594"/>
                  <a:pt x="3811820" y="2196091"/>
                </a:cubicBezTo>
                <a:cubicBezTo>
                  <a:pt x="3795822" y="2193597"/>
                  <a:pt x="3776280" y="2204293"/>
                  <a:pt x="3776280" y="2204293"/>
                </a:cubicBezTo>
                <a:cubicBezTo>
                  <a:pt x="3776280" y="2204303"/>
                  <a:pt x="3794271" y="2257613"/>
                  <a:pt x="3804985" y="2277030"/>
                </a:cubicBezTo>
                <a:cubicBezTo>
                  <a:pt x="3815701" y="2296438"/>
                  <a:pt x="3843809" y="2344290"/>
                  <a:pt x="3843809" y="2344290"/>
                </a:cubicBezTo>
                <a:lnTo>
                  <a:pt x="3827954" y="2338274"/>
                </a:lnTo>
                <a:cubicBezTo>
                  <a:pt x="3827954" y="2338274"/>
                  <a:pt x="3795976" y="2290864"/>
                  <a:pt x="3784761" y="2270187"/>
                </a:cubicBezTo>
                <a:cubicBezTo>
                  <a:pt x="3773535" y="2249518"/>
                  <a:pt x="3757411" y="2200741"/>
                  <a:pt x="3757411" y="2200741"/>
                </a:cubicBezTo>
                <a:cubicBezTo>
                  <a:pt x="3757411" y="2200741"/>
                  <a:pt x="3735887" y="2200741"/>
                  <a:pt x="3713120" y="2191451"/>
                </a:cubicBezTo>
                <a:cubicBezTo>
                  <a:pt x="3690354" y="2182151"/>
                  <a:pt x="3671833" y="2161648"/>
                  <a:pt x="3671833" y="2161648"/>
                </a:cubicBezTo>
                <a:cubicBezTo>
                  <a:pt x="3671833" y="2161648"/>
                  <a:pt x="3651338" y="2161782"/>
                  <a:pt x="3633009" y="2169300"/>
                </a:cubicBezTo>
                <a:cubicBezTo>
                  <a:pt x="3614689" y="2176818"/>
                  <a:pt x="3587350" y="2180505"/>
                  <a:pt x="3587350" y="2180505"/>
                </a:cubicBezTo>
                <a:lnTo>
                  <a:pt x="3658981" y="2294800"/>
                </a:lnTo>
                <a:lnTo>
                  <a:pt x="3701087" y="2324326"/>
                </a:lnTo>
                <a:cubicBezTo>
                  <a:pt x="3701087" y="2324326"/>
                  <a:pt x="3790681" y="2359355"/>
                  <a:pt x="3832604" y="2371080"/>
                </a:cubicBezTo>
                <a:cubicBezTo>
                  <a:pt x="3874528" y="2382806"/>
                  <a:pt x="3903416" y="2408268"/>
                  <a:pt x="3903416" y="2408268"/>
                </a:cubicBezTo>
                <a:cubicBezTo>
                  <a:pt x="3903416" y="2408268"/>
                  <a:pt x="3966644" y="2468019"/>
                  <a:pt x="3983528" y="2481266"/>
                </a:cubicBezTo>
                <a:cubicBezTo>
                  <a:pt x="4000413" y="2494512"/>
                  <a:pt x="4078407" y="2544704"/>
                  <a:pt x="4078407" y="2544704"/>
                </a:cubicBezTo>
                <a:lnTo>
                  <a:pt x="4076220" y="2559461"/>
                </a:lnTo>
                <a:cubicBezTo>
                  <a:pt x="4076220" y="2559461"/>
                  <a:pt x="3949941" y="2483344"/>
                  <a:pt x="3926655" y="2469511"/>
                </a:cubicBezTo>
                <a:cubicBezTo>
                  <a:pt x="3903377" y="2455669"/>
                  <a:pt x="3846822" y="2413735"/>
                  <a:pt x="3846822" y="2413735"/>
                </a:cubicBezTo>
                <a:cubicBezTo>
                  <a:pt x="3846822" y="2413735"/>
                  <a:pt x="3685116" y="2346986"/>
                  <a:pt x="3675933" y="2357681"/>
                </a:cubicBezTo>
                <a:cubicBezTo>
                  <a:pt x="3666760" y="2368376"/>
                  <a:pt x="3685232" y="2464861"/>
                  <a:pt x="3685232" y="2464861"/>
                </a:cubicBezTo>
                <a:lnTo>
                  <a:pt x="3753860" y="2543876"/>
                </a:lnTo>
                <a:lnTo>
                  <a:pt x="3827136" y="2628638"/>
                </a:lnTo>
                <a:lnTo>
                  <a:pt x="3817838" y="2636569"/>
                </a:lnTo>
                <a:lnTo>
                  <a:pt x="3739920" y="2552906"/>
                </a:lnTo>
                <a:lnTo>
                  <a:pt x="3678667" y="2486732"/>
                </a:lnTo>
                <a:lnTo>
                  <a:pt x="3671015" y="2526655"/>
                </a:lnTo>
                <a:lnTo>
                  <a:pt x="3657893" y="2660076"/>
                </a:lnTo>
                <a:cubicBezTo>
                  <a:pt x="3657893" y="2660076"/>
                  <a:pt x="3686388" y="2721830"/>
                  <a:pt x="3695619" y="2739649"/>
                </a:cubicBezTo>
                <a:cubicBezTo>
                  <a:pt x="3704860" y="2757459"/>
                  <a:pt x="3707018" y="2780533"/>
                  <a:pt x="3709838" y="2792143"/>
                </a:cubicBezTo>
                <a:cubicBezTo>
                  <a:pt x="3712668" y="2803752"/>
                  <a:pt x="3742376" y="2845184"/>
                  <a:pt x="3742376" y="2845184"/>
                </a:cubicBezTo>
                <a:cubicBezTo>
                  <a:pt x="3742376" y="2845184"/>
                  <a:pt x="3709309" y="2820464"/>
                  <a:pt x="3700548" y="2803627"/>
                </a:cubicBezTo>
                <a:cubicBezTo>
                  <a:pt x="3691778" y="2786781"/>
                  <a:pt x="3684164" y="2760067"/>
                  <a:pt x="3678946" y="2736087"/>
                </a:cubicBezTo>
                <a:cubicBezTo>
                  <a:pt x="3673719" y="2712118"/>
                  <a:pt x="3657980" y="2684460"/>
                  <a:pt x="3647227" y="2672929"/>
                </a:cubicBezTo>
                <a:cubicBezTo>
                  <a:pt x="3636484" y="2661395"/>
                  <a:pt x="3627542" y="2672929"/>
                  <a:pt x="3627542" y="2672929"/>
                </a:cubicBezTo>
                <a:cubicBezTo>
                  <a:pt x="3627542" y="2672929"/>
                  <a:pt x="3637265" y="2628002"/>
                  <a:pt x="3645311" y="2601847"/>
                </a:cubicBezTo>
                <a:cubicBezTo>
                  <a:pt x="3653368" y="2575681"/>
                  <a:pt x="3656247" y="2483181"/>
                  <a:pt x="3656247" y="2483181"/>
                </a:cubicBezTo>
                <a:lnTo>
                  <a:pt x="3626722" y="2304918"/>
                </a:lnTo>
                <a:cubicBezTo>
                  <a:pt x="3626722" y="2304918"/>
                  <a:pt x="3559626" y="2227328"/>
                  <a:pt x="3534029" y="2195821"/>
                </a:cubicBezTo>
                <a:cubicBezTo>
                  <a:pt x="3508432" y="2164324"/>
                  <a:pt x="3432383" y="2131025"/>
                  <a:pt x="3381199" y="2081805"/>
                </a:cubicBezTo>
                <a:cubicBezTo>
                  <a:pt x="3330006" y="2032585"/>
                  <a:pt x="3248278" y="1974508"/>
                  <a:pt x="3225896" y="1948103"/>
                </a:cubicBezTo>
                <a:cubicBezTo>
                  <a:pt x="3203514" y="1921709"/>
                  <a:pt x="3139354" y="1883557"/>
                  <a:pt x="3119263" y="1860887"/>
                </a:cubicBezTo>
                <a:cubicBezTo>
                  <a:pt x="3099172" y="1838217"/>
                  <a:pt x="3072951" y="1794937"/>
                  <a:pt x="3028764" y="1761908"/>
                </a:cubicBezTo>
                <a:cubicBezTo>
                  <a:pt x="2984570" y="1728890"/>
                  <a:pt x="2832057" y="1690325"/>
                  <a:pt x="2783232" y="1674423"/>
                </a:cubicBezTo>
                <a:cubicBezTo>
                  <a:pt x="2734416" y="1658511"/>
                  <a:pt x="2644342" y="1627387"/>
                  <a:pt x="2644342" y="1627387"/>
                </a:cubicBezTo>
                <a:cubicBezTo>
                  <a:pt x="2644342" y="1627387"/>
                  <a:pt x="2600753" y="1614806"/>
                  <a:pt x="2591570" y="1608799"/>
                </a:cubicBezTo>
                <a:cubicBezTo>
                  <a:pt x="2582386" y="1602792"/>
                  <a:pt x="2553295" y="1602783"/>
                  <a:pt x="2553295" y="1602783"/>
                </a:cubicBezTo>
                <a:lnTo>
                  <a:pt x="2542628" y="1592944"/>
                </a:lnTo>
                <a:cubicBezTo>
                  <a:pt x="2542628" y="1592944"/>
                  <a:pt x="2522355" y="1592838"/>
                  <a:pt x="2511737" y="1588843"/>
                </a:cubicBezTo>
                <a:cubicBezTo>
                  <a:pt x="2501110" y="1584839"/>
                  <a:pt x="2445007" y="1583443"/>
                  <a:pt x="2443929" y="1591847"/>
                </a:cubicBezTo>
                <a:cubicBezTo>
                  <a:pt x="2442851" y="1600251"/>
                  <a:pt x="2491213" y="1607818"/>
                  <a:pt x="2502708" y="1607981"/>
                </a:cubicBezTo>
                <a:cubicBezTo>
                  <a:pt x="2514202" y="1608135"/>
                  <a:pt x="2538806" y="1603052"/>
                  <a:pt x="2538806" y="1603052"/>
                </a:cubicBezTo>
                <a:lnTo>
                  <a:pt x="2540444" y="1609896"/>
                </a:lnTo>
                <a:lnTo>
                  <a:pt x="2521306" y="1615364"/>
                </a:lnTo>
                <a:cubicBezTo>
                  <a:pt x="2521306" y="1615364"/>
                  <a:pt x="2543023" y="1638902"/>
                  <a:pt x="2548375" y="1643791"/>
                </a:cubicBezTo>
                <a:cubicBezTo>
                  <a:pt x="2553718" y="1648691"/>
                  <a:pt x="2569698" y="1657192"/>
                  <a:pt x="2569698" y="1657192"/>
                </a:cubicBezTo>
                <a:cubicBezTo>
                  <a:pt x="2569698" y="1657192"/>
                  <a:pt x="2588305" y="1659646"/>
                  <a:pt x="2599501" y="1663757"/>
                </a:cubicBezTo>
                <a:cubicBezTo>
                  <a:pt x="2610697" y="1667858"/>
                  <a:pt x="2638326" y="1688363"/>
                  <a:pt x="2638326" y="1688363"/>
                </a:cubicBezTo>
                <a:lnTo>
                  <a:pt x="2630393" y="1689729"/>
                </a:lnTo>
                <a:cubicBezTo>
                  <a:pt x="2630393" y="1689729"/>
                  <a:pt x="2598539" y="1671969"/>
                  <a:pt x="2587468" y="1667858"/>
                </a:cubicBezTo>
                <a:cubicBezTo>
                  <a:pt x="2576398" y="1663747"/>
                  <a:pt x="2571334" y="1666761"/>
                  <a:pt x="2571334" y="1666761"/>
                </a:cubicBezTo>
                <a:lnTo>
                  <a:pt x="2566964" y="1698479"/>
                </a:lnTo>
                <a:lnTo>
                  <a:pt x="2563682" y="1659925"/>
                </a:lnTo>
                <a:cubicBezTo>
                  <a:pt x="2563682" y="1659925"/>
                  <a:pt x="2544612" y="1651840"/>
                  <a:pt x="2531962" y="1642703"/>
                </a:cubicBezTo>
                <a:cubicBezTo>
                  <a:pt x="2519323" y="1633569"/>
                  <a:pt x="2511188" y="1617271"/>
                  <a:pt x="2511188" y="1617271"/>
                </a:cubicBezTo>
                <a:cubicBezTo>
                  <a:pt x="2511188" y="1617271"/>
                  <a:pt x="2483927" y="1616452"/>
                  <a:pt x="2473183" y="1614816"/>
                </a:cubicBezTo>
                <a:cubicBezTo>
                  <a:pt x="2462441" y="1613180"/>
                  <a:pt x="2442012" y="1605516"/>
                  <a:pt x="2442012" y="1605516"/>
                </a:cubicBezTo>
                <a:cubicBezTo>
                  <a:pt x="2442012" y="1605516"/>
                  <a:pt x="2471672" y="1687890"/>
                  <a:pt x="2482204" y="1704766"/>
                </a:cubicBezTo>
                <a:cubicBezTo>
                  <a:pt x="2492735" y="1721640"/>
                  <a:pt x="2518677" y="1749963"/>
                  <a:pt x="2526774" y="1758905"/>
                </a:cubicBezTo>
                <a:cubicBezTo>
                  <a:pt x="2534870" y="1767848"/>
                  <a:pt x="2552418" y="1775905"/>
                  <a:pt x="2570795" y="1784876"/>
                </a:cubicBezTo>
                <a:cubicBezTo>
                  <a:pt x="2589163" y="1793849"/>
                  <a:pt x="2605692" y="1811551"/>
                  <a:pt x="2612353" y="1818234"/>
                </a:cubicBezTo>
                <a:cubicBezTo>
                  <a:pt x="2619015" y="1824914"/>
                  <a:pt x="2653699" y="1883519"/>
                  <a:pt x="2658559" y="1890412"/>
                </a:cubicBezTo>
                <a:cubicBezTo>
                  <a:pt x="2663412" y="1897315"/>
                  <a:pt x="2685149" y="1913920"/>
                  <a:pt x="2691097" y="1918579"/>
                </a:cubicBezTo>
                <a:cubicBezTo>
                  <a:pt x="2697047" y="1923238"/>
                  <a:pt x="2711053" y="1939632"/>
                  <a:pt x="2711053" y="1939632"/>
                </a:cubicBezTo>
                <a:lnTo>
                  <a:pt x="2724453" y="1944831"/>
                </a:lnTo>
                <a:cubicBezTo>
                  <a:pt x="2724453" y="1944831"/>
                  <a:pt x="2722750" y="1951530"/>
                  <a:pt x="2721719" y="1956584"/>
                </a:cubicBezTo>
                <a:cubicBezTo>
                  <a:pt x="2720679" y="1961638"/>
                  <a:pt x="2805883" y="2108028"/>
                  <a:pt x="2810032" y="2112428"/>
                </a:cubicBezTo>
                <a:cubicBezTo>
                  <a:pt x="2814172" y="2116837"/>
                  <a:pt x="2828901" y="2125009"/>
                  <a:pt x="2828901" y="2125009"/>
                </a:cubicBezTo>
                <a:lnTo>
                  <a:pt x="2828620" y="2131564"/>
                </a:lnTo>
                <a:cubicBezTo>
                  <a:pt x="2828620" y="2131564"/>
                  <a:pt x="2810687" y="2127628"/>
                  <a:pt x="2801552" y="2116808"/>
                </a:cubicBezTo>
                <a:cubicBezTo>
                  <a:pt x="2792426" y="2105987"/>
                  <a:pt x="2706827" y="1953610"/>
                  <a:pt x="2703670" y="1943734"/>
                </a:cubicBezTo>
                <a:cubicBezTo>
                  <a:pt x="2700512" y="1933847"/>
                  <a:pt x="2653333" y="1900327"/>
                  <a:pt x="2647345" y="1890961"/>
                </a:cubicBezTo>
                <a:cubicBezTo>
                  <a:pt x="2641357" y="1881604"/>
                  <a:pt x="2606442" y="1829862"/>
                  <a:pt x="2600319" y="1820697"/>
                </a:cubicBezTo>
                <a:cubicBezTo>
                  <a:pt x="2594198" y="1811532"/>
                  <a:pt x="2529190" y="1775087"/>
                  <a:pt x="2524041" y="1771477"/>
                </a:cubicBezTo>
                <a:cubicBezTo>
                  <a:pt x="2518890" y="1767867"/>
                  <a:pt x="2477284" y="1725269"/>
                  <a:pt x="2477284" y="1725269"/>
                </a:cubicBezTo>
                <a:cubicBezTo>
                  <a:pt x="2477284" y="1725269"/>
                  <a:pt x="2458782" y="1833039"/>
                  <a:pt x="2455682" y="1843386"/>
                </a:cubicBezTo>
                <a:cubicBezTo>
                  <a:pt x="2452583" y="1853745"/>
                  <a:pt x="2416945" y="1917059"/>
                  <a:pt x="2414942" y="1927051"/>
                </a:cubicBezTo>
                <a:cubicBezTo>
                  <a:pt x="2412940" y="1937043"/>
                  <a:pt x="2427525" y="2049547"/>
                  <a:pt x="2427525" y="2049547"/>
                </a:cubicBezTo>
                <a:lnTo>
                  <a:pt x="2417677" y="2051183"/>
                </a:lnTo>
                <a:cubicBezTo>
                  <a:pt x="2417677" y="2051183"/>
                  <a:pt x="2404411" y="1938573"/>
                  <a:pt x="2400725" y="1936079"/>
                </a:cubicBezTo>
                <a:cubicBezTo>
                  <a:pt x="2397038" y="1933587"/>
                  <a:pt x="2391435" y="1946467"/>
                  <a:pt x="2391435" y="1946467"/>
                </a:cubicBezTo>
                <a:lnTo>
                  <a:pt x="2390338" y="1938814"/>
                </a:lnTo>
                <a:cubicBezTo>
                  <a:pt x="2390338" y="1938814"/>
                  <a:pt x="2429719" y="1870610"/>
                  <a:pt x="2443650" y="1842838"/>
                </a:cubicBezTo>
                <a:cubicBezTo>
                  <a:pt x="2457578" y="1815076"/>
                  <a:pt x="2465531" y="1703398"/>
                  <a:pt x="2465531" y="1703398"/>
                </a:cubicBezTo>
                <a:lnTo>
                  <a:pt x="2402909" y="1561225"/>
                </a:lnTo>
                <a:cubicBezTo>
                  <a:pt x="2402909" y="1561225"/>
                  <a:pt x="2346740" y="1555112"/>
                  <a:pt x="2293544" y="1549192"/>
                </a:cubicBezTo>
                <a:cubicBezTo>
                  <a:pt x="2240357" y="1543282"/>
                  <a:pt x="2135785" y="1541540"/>
                  <a:pt x="2135785" y="1541540"/>
                </a:cubicBezTo>
                <a:cubicBezTo>
                  <a:pt x="2135785" y="1541540"/>
                  <a:pt x="2002430" y="1536457"/>
                  <a:pt x="1821904" y="1617550"/>
                </a:cubicBezTo>
                <a:cubicBezTo>
                  <a:pt x="1780511" y="1636148"/>
                  <a:pt x="1645009" y="1703679"/>
                  <a:pt x="1645009" y="1703679"/>
                </a:cubicBezTo>
                <a:cubicBezTo>
                  <a:pt x="1645009" y="1703679"/>
                  <a:pt x="1539676" y="1707365"/>
                  <a:pt x="1526892" y="1714884"/>
                </a:cubicBezTo>
                <a:cubicBezTo>
                  <a:pt x="1509477" y="1725116"/>
                  <a:pt x="1518410" y="1743320"/>
                  <a:pt x="1518410" y="1743320"/>
                </a:cubicBezTo>
                <a:cubicBezTo>
                  <a:pt x="1518421" y="1743320"/>
                  <a:pt x="1475525" y="1726416"/>
                  <a:pt x="1415890" y="1717896"/>
                </a:cubicBezTo>
                <a:cubicBezTo>
                  <a:pt x="1349515" y="1708405"/>
                  <a:pt x="1263512" y="1707008"/>
                  <a:pt x="1214648" y="1703948"/>
                </a:cubicBezTo>
                <a:cubicBezTo>
                  <a:pt x="1121897" y="1698143"/>
                  <a:pt x="1066736" y="1717896"/>
                  <a:pt x="1066736" y="1717896"/>
                </a:cubicBezTo>
                <a:lnTo>
                  <a:pt x="993730" y="1715432"/>
                </a:lnTo>
                <a:cubicBezTo>
                  <a:pt x="967237" y="1739450"/>
                  <a:pt x="729305" y="1955689"/>
                  <a:pt x="593177" y="2124460"/>
                </a:cubicBezTo>
                <a:cubicBezTo>
                  <a:pt x="449385" y="2302733"/>
                  <a:pt x="407829" y="2577453"/>
                  <a:pt x="393310" y="2692066"/>
                </a:cubicBezTo>
                <a:cubicBezTo>
                  <a:pt x="378792" y="2806688"/>
                  <a:pt x="418945" y="3273726"/>
                  <a:pt x="425573" y="3431938"/>
                </a:cubicBezTo>
                <a:cubicBezTo>
                  <a:pt x="432205" y="3590138"/>
                  <a:pt x="347962" y="3993680"/>
                  <a:pt x="349565" y="4144334"/>
                </a:cubicBezTo>
                <a:cubicBezTo>
                  <a:pt x="351167" y="4294999"/>
                  <a:pt x="407401" y="5591423"/>
                  <a:pt x="362308" y="5896843"/>
                </a:cubicBezTo>
                <a:cubicBezTo>
                  <a:pt x="306817" y="6272684"/>
                  <a:pt x="346078" y="6613572"/>
                  <a:pt x="391053" y="6839910"/>
                </a:cubicBezTo>
                <a:lnTo>
                  <a:pt x="394890" y="6858000"/>
                </a:lnTo>
                <a:lnTo>
                  <a:pt x="0" y="6858000"/>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222" name="Google Shape;222;p3"/>
          <p:cNvGrpSpPr/>
          <p:nvPr/>
        </p:nvGrpSpPr>
        <p:grpSpPr>
          <a:xfrm>
            <a:off x="257625" y="6451654"/>
            <a:ext cx="261367" cy="276070"/>
            <a:chOff x="143381" y="4083284"/>
            <a:chExt cx="164869" cy="174144"/>
          </a:xfrm>
        </p:grpSpPr>
        <p:sp>
          <p:nvSpPr>
            <p:cNvPr id="223" name="Google Shape;223;p3"/>
            <p:cNvSpPr/>
            <p:nvPr/>
          </p:nvSpPr>
          <p:spPr>
            <a:xfrm>
              <a:off x="207496" y="4101604"/>
              <a:ext cx="41217" cy="155769"/>
            </a:xfrm>
            <a:custGeom>
              <a:rect b="b" l="l" r="r" t="t"/>
              <a:pathLst>
                <a:path extrusionOk="0" h="155769" w="41217">
                  <a:moveTo>
                    <a:pt x="0" y="155642"/>
                  </a:moveTo>
                  <a:cubicBezTo>
                    <a:pt x="0" y="77882"/>
                    <a:pt x="33267" y="13407"/>
                    <a:pt x="41217" y="0"/>
                  </a:cubicBezTo>
                  <a:cubicBezTo>
                    <a:pt x="37315" y="12703"/>
                    <a:pt x="27478" y="36634"/>
                    <a:pt x="27478" y="155770"/>
                  </a:cubicBezTo>
                  <a:lnTo>
                    <a:pt x="0" y="15564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4" name="Google Shape;224;p3"/>
            <p:cNvSpPr/>
            <p:nvPr/>
          </p:nvSpPr>
          <p:spPr>
            <a:xfrm>
              <a:off x="225815" y="4110761"/>
              <a:ext cx="64116" cy="146667"/>
            </a:xfrm>
            <a:custGeom>
              <a:rect b="b" l="l" r="r" t="t"/>
              <a:pathLst>
                <a:path extrusionOk="0" h="146667" w="64116">
                  <a:moveTo>
                    <a:pt x="0" y="146437"/>
                  </a:moveTo>
                  <a:cubicBezTo>
                    <a:pt x="0" y="83669"/>
                    <a:pt x="50207" y="11707"/>
                    <a:pt x="64116" y="0"/>
                  </a:cubicBezTo>
                  <a:cubicBezTo>
                    <a:pt x="56404" y="10723"/>
                    <a:pt x="27478" y="56289"/>
                    <a:pt x="27478" y="146668"/>
                  </a:cubicBezTo>
                  <a:lnTo>
                    <a:pt x="0" y="146437"/>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5" name="Google Shape;225;p3"/>
            <p:cNvSpPr/>
            <p:nvPr/>
          </p:nvSpPr>
          <p:spPr>
            <a:xfrm>
              <a:off x="170859" y="4129081"/>
              <a:ext cx="59535" cy="128232"/>
            </a:xfrm>
            <a:custGeom>
              <a:rect b="b" l="l" r="r" t="t"/>
              <a:pathLst>
                <a:path extrusionOk="0" h="128232" w="59535">
                  <a:moveTo>
                    <a:pt x="32058" y="128232"/>
                  </a:moveTo>
                  <a:cubicBezTo>
                    <a:pt x="32058" y="50375"/>
                    <a:pt x="6270" y="9752"/>
                    <a:pt x="0" y="0"/>
                  </a:cubicBezTo>
                  <a:cubicBezTo>
                    <a:pt x="8083" y="8349"/>
                    <a:pt x="59536" y="73346"/>
                    <a:pt x="59536" y="128232"/>
                  </a:cubicBezTo>
                  <a:lnTo>
                    <a:pt x="32058" y="12823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6" name="Google Shape;226;p3"/>
            <p:cNvSpPr/>
            <p:nvPr/>
          </p:nvSpPr>
          <p:spPr>
            <a:xfrm>
              <a:off x="143381" y="4138238"/>
              <a:ext cx="164869" cy="119075"/>
            </a:xfrm>
            <a:custGeom>
              <a:rect b="b" l="l" r="r" t="t"/>
              <a:pathLst>
                <a:path extrusionOk="0" h="119075" w="164869">
                  <a:moveTo>
                    <a:pt x="105333" y="119076"/>
                  </a:moveTo>
                  <a:cubicBezTo>
                    <a:pt x="105333" y="56617"/>
                    <a:pt x="156708" y="6224"/>
                    <a:pt x="164869" y="0"/>
                  </a:cubicBezTo>
                  <a:cubicBezTo>
                    <a:pt x="158315" y="7863"/>
                    <a:pt x="132811" y="50381"/>
                    <a:pt x="132811" y="119076"/>
                  </a:cubicBezTo>
                  <a:lnTo>
                    <a:pt x="105333" y="119076"/>
                  </a:lnTo>
                  <a:close/>
                  <a:moveTo>
                    <a:pt x="36637" y="119076"/>
                  </a:moveTo>
                  <a:cubicBezTo>
                    <a:pt x="36637" y="50223"/>
                    <a:pt x="7066" y="7663"/>
                    <a:pt x="0" y="0"/>
                  </a:cubicBezTo>
                  <a:cubicBezTo>
                    <a:pt x="8596" y="5957"/>
                    <a:pt x="64116" y="58372"/>
                    <a:pt x="64116" y="119076"/>
                  </a:cubicBezTo>
                  <a:lnTo>
                    <a:pt x="36637" y="119076"/>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7" name="Google Shape;227;p3"/>
            <p:cNvSpPr/>
            <p:nvPr/>
          </p:nvSpPr>
          <p:spPr>
            <a:xfrm>
              <a:off x="161699" y="4083284"/>
              <a:ext cx="77855" cy="174138"/>
            </a:xfrm>
            <a:custGeom>
              <a:rect b="b" l="l" r="r" t="t"/>
              <a:pathLst>
                <a:path extrusionOk="0" h="174138" w="77855">
                  <a:moveTo>
                    <a:pt x="43177" y="82381"/>
                  </a:moveTo>
                  <a:cubicBezTo>
                    <a:pt x="44881" y="88976"/>
                    <a:pt x="46237" y="95643"/>
                    <a:pt x="47377" y="102335"/>
                  </a:cubicBezTo>
                  <a:cubicBezTo>
                    <a:pt x="59000" y="124486"/>
                    <a:pt x="68682" y="150184"/>
                    <a:pt x="68695" y="173993"/>
                  </a:cubicBezTo>
                  <a:lnTo>
                    <a:pt x="77855" y="173914"/>
                  </a:lnTo>
                  <a:cubicBezTo>
                    <a:pt x="76710" y="157634"/>
                    <a:pt x="74443" y="141051"/>
                    <a:pt x="70912" y="124990"/>
                  </a:cubicBezTo>
                  <a:cubicBezTo>
                    <a:pt x="67354" y="108887"/>
                    <a:pt x="62517" y="93099"/>
                    <a:pt x="56193" y="77979"/>
                  </a:cubicBezTo>
                  <a:cubicBezTo>
                    <a:pt x="49892" y="62871"/>
                    <a:pt x="42115" y="48420"/>
                    <a:pt x="32813" y="35146"/>
                  </a:cubicBezTo>
                  <a:cubicBezTo>
                    <a:pt x="23467" y="21951"/>
                    <a:pt x="12805" y="9570"/>
                    <a:pt x="0" y="0"/>
                  </a:cubicBezTo>
                  <a:cubicBezTo>
                    <a:pt x="11257" y="11276"/>
                    <a:pt x="19803" y="24769"/>
                    <a:pt x="26924" y="38686"/>
                  </a:cubicBezTo>
                  <a:cubicBezTo>
                    <a:pt x="33981" y="52670"/>
                    <a:pt x="39326" y="67377"/>
                    <a:pt x="43177" y="82381"/>
                  </a:cubicBezTo>
                  <a:close/>
                  <a:moveTo>
                    <a:pt x="50382" y="174029"/>
                  </a:moveTo>
                  <a:cubicBezTo>
                    <a:pt x="50382" y="174065"/>
                    <a:pt x="50377" y="174108"/>
                    <a:pt x="50377" y="174138"/>
                  </a:cubicBezTo>
                  <a:lnTo>
                    <a:pt x="64116" y="174029"/>
                  </a:lnTo>
                  <a:lnTo>
                    <a:pt x="50382" y="174029"/>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228" name="Google Shape;228;p3"/>
          <p:cNvGrpSpPr/>
          <p:nvPr/>
        </p:nvGrpSpPr>
        <p:grpSpPr>
          <a:xfrm>
            <a:off x="-212819" y="1686118"/>
            <a:ext cx="3552716" cy="3080962"/>
            <a:chOff x="-153373" y="1077206"/>
            <a:chExt cx="2241037" cy="1943457"/>
          </a:xfrm>
        </p:grpSpPr>
        <p:sp>
          <p:nvSpPr>
            <p:cNvPr id="229" name="Google Shape;229;p3"/>
            <p:cNvSpPr/>
            <p:nvPr/>
          </p:nvSpPr>
          <p:spPr>
            <a:xfrm>
              <a:off x="90072" y="1143464"/>
              <a:ext cx="1446106" cy="1877199"/>
            </a:xfrm>
            <a:custGeom>
              <a:rect b="b" l="l" r="r" t="t"/>
              <a:pathLst>
                <a:path extrusionOk="0" h="1877199" w="1446106">
                  <a:moveTo>
                    <a:pt x="3708" y="1877200"/>
                  </a:moveTo>
                  <a:cubicBezTo>
                    <a:pt x="-21867" y="1803841"/>
                    <a:pt x="92378" y="1572090"/>
                    <a:pt x="116026" y="1500098"/>
                  </a:cubicBezTo>
                  <a:cubicBezTo>
                    <a:pt x="137887" y="1433547"/>
                    <a:pt x="172330" y="1371744"/>
                    <a:pt x="196205" y="1305691"/>
                  </a:cubicBezTo>
                  <a:cubicBezTo>
                    <a:pt x="297200" y="1026285"/>
                    <a:pt x="421517" y="727923"/>
                    <a:pt x="644893" y="523812"/>
                  </a:cubicBezTo>
                  <a:cubicBezTo>
                    <a:pt x="762955" y="415934"/>
                    <a:pt x="898286" y="323891"/>
                    <a:pt x="1039252" y="246775"/>
                  </a:cubicBezTo>
                  <a:cubicBezTo>
                    <a:pt x="1078618" y="225236"/>
                    <a:pt x="1124031" y="195361"/>
                    <a:pt x="1165875" y="180770"/>
                  </a:cubicBezTo>
                  <a:cubicBezTo>
                    <a:pt x="1170259" y="179240"/>
                    <a:pt x="1444078" y="-5683"/>
                    <a:pt x="1446106" y="134"/>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30" name="Google Shape;230;p3"/>
            <p:cNvSpPr/>
            <p:nvPr/>
          </p:nvSpPr>
          <p:spPr>
            <a:xfrm>
              <a:off x="468334" y="1227377"/>
              <a:ext cx="63607" cy="522876"/>
            </a:xfrm>
            <a:custGeom>
              <a:rect b="b" l="l" r="r" t="t"/>
              <a:pathLst>
                <a:path extrusionOk="0" h="522876" w="63607">
                  <a:moveTo>
                    <a:pt x="60644" y="522876"/>
                  </a:moveTo>
                  <a:cubicBezTo>
                    <a:pt x="72784" y="503227"/>
                    <a:pt x="43966" y="422205"/>
                    <a:pt x="39955" y="396581"/>
                  </a:cubicBezTo>
                  <a:cubicBezTo>
                    <a:pt x="23233" y="289741"/>
                    <a:pt x="-7873" y="107951"/>
                    <a:pt x="1840" y="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31" name="Google Shape;231;p3"/>
            <p:cNvSpPr/>
            <p:nvPr/>
          </p:nvSpPr>
          <p:spPr>
            <a:xfrm>
              <a:off x="159087" y="1077206"/>
              <a:ext cx="881703" cy="1347661"/>
            </a:xfrm>
            <a:custGeom>
              <a:rect b="b" l="l" r="r" t="t"/>
              <a:pathLst>
                <a:path extrusionOk="0" h="1347661" w="881703">
                  <a:moveTo>
                    <a:pt x="0" y="1347661"/>
                  </a:moveTo>
                  <a:cubicBezTo>
                    <a:pt x="31147" y="1224220"/>
                    <a:pt x="138671" y="1103997"/>
                    <a:pt x="205644" y="999263"/>
                  </a:cubicBezTo>
                  <a:cubicBezTo>
                    <a:pt x="332163" y="801407"/>
                    <a:pt x="473319" y="614165"/>
                    <a:pt x="599098" y="417463"/>
                  </a:cubicBezTo>
                  <a:cubicBezTo>
                    <a:pt x="650760" y="336679"/>
                    <a:pt x="801235" y="54698"/>
                    <a:pt x="881704" y="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32" name="Google Shape;232;p3"/>
            <p:cNvSpPr/>
            <p:nvPr/>
          </p:nvSpPr>
          <p:spPr>
            <a:xfrm>
              <a:off x="58454" y="1362167"/>
              <a:ext cx="482883" cy="438126"/>
            </a:xfrm>
            <a:custGeom>
              <a:rect b="b" l="l" r="r" t="t"/>
              <a:pathLst>
                <a:path extrusionOk="0" h="438126" w="482883">
                  <a:moveTo>
                    <a:pt x="482884" y="438127"/>
                  </a:moveTo>
                  <a:cubicBezTo>
                    <a:pt x="315275" y="304508"/>
                    <a:pt x="140913" y="161344"/>
                    <a:pt x="0" y="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33" name="Google Shape;233;p3"/>
            <p:cNvSpPr/>
            <p:nvPr/>
          </p:nvSpPr>
          <p:spPr>
            <a:xfrm>
              <a:off x="-153373" y="1737750"/>
              <a:ext cx="699257" cy="65889"/>
            </a:xfrm>
            <a:custGeom>
              <a:rect b="b" l="l" r="r" t="t"/>
              <a:pathLst>
                <a:path extrusionOk="0" h="65889" w="699257">
                  <a:moveTo>
                    <a:pt x="699257" y="65294"/>
                  </a:moveTo>
                  <a:cubicBezTo>
                    <a:pt x="697119" y="68774"/>
                    <a:pt x="549450" y="55870"/>
                    <a:pt x="538926" y="55755"/>
                  </a:cubicBezTo>
                  <a:cubicBezTo>
                    <a:pt x="453398" y="54832"/>
                    <a:pt x="366818" y="45979"/>
                    <a:pt x="281960" y="35140"/>
                  </a:cubicBezTo>
                  <a:cubicBezTo>
                    <a:pt x="189623" y="23348"/>
                    <a:pt x="90819" y="21216"/>
                    <a:pt x="0" y="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34" name="Google Shape;234;p3"/>
            <p:cNvSpPr/>
            <p:nvPr/>
          </p:nvSpPr>
          <p:spPr>
            <a:xfrm>
              <a:off x="633748" y="1303496"/>
              <a:ext cx="1453916" cy="467827"/>
            </a:xfrm>
            <a:custGeom>
              <a:rect b="b" l="l" r="r" t="t"/>
              <a:pathLst>
                <a:path extrusionOk="0" h="467827" w="1453916">
                  <a:moveTo>
                    <a:pt x="0" y="467828"/>
                  </a:moveTo>
                  <a:cubicBezTo>
                    <a:pt x="66278" y="448378"/>
                    <a:pt x="127261" y="405642"/>
                    <a:pt x="191960" y="380297"/>
                  </a:cubicBezTo>
                  <a:cubicBezTo>
                    <a:pt x="412277" y="293981"/>
                    <a:pt x="648777" y="223082"/>
                    <a:pt x="877085" y="160071"/>
                  </a:cubicBezTo>
                  <a:cubicBezTo>
                    <a:pt x="973809" y="133384"/>
                    <a:pt x="1069179" y="98882"/>
                    <a:pt x="1167487" y="78066"/>
                  </a:cubicBezTo>
                  <a:cubicBezTo>
                    <a:pt x="1201728" y="70822"/>
                    <a:pt x="1460434" y="-1911"/>
                    <a:pt x="1453791" y="38"/>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35" name="Google Shape;235;p3"/>
            <p:cNvSpPr/>
            <p:nvPr/>
          </p:nvSpPr>
          <p:spPr>
            <a:xfrm>
              <a:off x="496068" y="1747363"/>
              <a:ext cx="198851" cy="227342"/>
            </a:xfrm>
            <a:custGeom>
              <a:rect b="b" l="l" r="r" t="t"/>
              <a:pathLst>
                <a:path extrusionOk="0" h="227342" w="198851">
                  <a:moveTo>
                    <a:pt x="73" y="227337"/>
                  </a:moveTo>
                  <a:cubicBezTo>
                    <a:pt x="-1252" y="227640"/>
                    <a:pt x="15880" y="215690"/>
                    <a:pt x="22478" y="207839"/>
                  </a:cubicBezTo>
                  <a:cubicBezTo>
                    <a:pt x="38080" y="189270"/>
                    <a:pt x="54402" y="171248"/>
                    <a:pt x="69194" y="152029"/>
                  </a:cubicBezTo>
                  <a:cubicBezTo>
                    <a:pt x="98609" y="113823"/>
                    <a:pt x="134018" y="78768"/>
                    <a:pt x="165685" y="42153"/>
                  </a:cubicBezTo>
                  <a:cubicBezTo>
                    <a:pt x="175564" y="30725"/>
                    <a:pt x="185243" y="6861"/>
                    <a:pt x="198851" y="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36" name="Google Shape;236;p3"/>
            <p:cNvSpPr/>
            <p:nvPr/>
          </p:nvSpPr>
          <p:spPr>
            <a:xfrm>
              <a:off x="450855" y="1718325"/>
              <a:ext cx="299909" cy="348623"/>
            </a:xfrm>
            <a:custGeom>
              <a:rect b="b" l="l" r="r" t="t"/>
              <a:pathLst>
                <a:path extrusionOk="0" h="348623" w="299909">
                  <a:moveTo>
                    <a:pt x="8" y="348616"/>
                  </a:moveTo>
                  <a:cubicBezTo>
                    <a:pt x="-230" y="348938"/>
                    <a:pt x="5108" y="337729"/>
                    <a:pt x="7159" y="334626"/>
                  </a:cubicBezTo>
                  <a:cubicBezTo>
                    <a:pt x="13463" y="325099"/>
                    <a:pt x="22151" y="316998"/>
                    <a:pt x="29322" y="308145"/>
                  </a:cubicBezTo>
                  <a:cubicBezTo>
                    <a:pt x="50142" y="282436"/>
                    <a:pt x="70092" y="257230"/>
                    <a:pt x="93427" y="233731"/>
                  </a:cubicBezTo>
                  <a:cubicBezTo>
                    <a:pt x="139837" y="186993"/>
                    <a:pt x="191490" y="138549"/>
                    <a:pt x="230808" y="85739"/>
                  </a:cubicBezTo>
                  <a:cubicBezTo>
                    <a:pt x="247707" y="63035"/>
                    <a:pt x="273556" y="13298"/>
                    <a:pt x="299909" y="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37" name="Google Shape;237;p3"/>
            <p:cNvSpPr/>
            <p:nvPr/>
          </p:nvSpPr>
          <p:spPr>
            <a:xfrm>
              <a:off x="252881" y="2222729"/>
              <a:ext cx="104150" cy="34280"/>
            </a:xfrm>
            <a:custGeom>
              <a:rect b="b" l="l" r="r" t="t"/>
              <a:pathLst>
                <a:path extrusionOk="0" h="34280" w="104150">
                  <a:moveTo>
                    <a:pt x="104150" y="34248"/>
                  </a:moveTo>
                  <a:cubicBezTo>
                    <a:pt x="104189" y="34910"/>
                    <a:pt x="100667" y="25134"/>
                    <a:pt x="99114" y="22444"/>
                  </a:cubicBezTo>
                  <a:cubicBezTo>
                    <a:pt x="94164" y="13846"/>
                    <a:pt x="85771" y="9516"/>
                    <a:pt x="76674" y="5952"/>
                  </a:cubicBezTo>
                  <a:cubicBezTo>
                    <a:pt x="47129" y="-5628"/>
                    <a:pt x="24043" y="961"/>
                    <a:pt x="0" y="14805"/>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38" name="Google Shape;238;p3"/>
            <p:cNvSpPr/>
            <p:nvPr/>
          </p:nvSpPr>
          <p:spPr>
            <a:xfrm>
              <a:off x="278476" y="2188554"/>
              <a:ext cx="91417" cy="38662"/>
            </a:xfrm>
            <a:custGeom>
              <a:rect b="b" l="l" r="r" t="t"/>
              <a:pathLst>
                <a:path extrusionOk="0" h="38662" w="91417">
                  <a:moveTo>
                    <a:pt x="91417" y="38663"/>
                  </a:moveTo>
                  <a:cubicBezTo>
                    <a:pt x="77488" y="14471"/>
                    <a:pt x="25851" y="-17505"/>
                    <a:pt x="0" y="11587"/>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39" name="Google Shape;239;p3"/>
            <p:cNvSpPr/>
            <p:nvPr/>
          </p:nvSpPr>
          <p:spPr>
            <a:xfrm>
              <a:off x="123853" y="1773672"/>
              <a:ext cx="142736" cy="454225"/>
            </a:xfrm>
            <a:custGeom>
              <a:rect b="b" l="l" r="r" t="t"/>
              <a:pathLst>
                <a:path extrusionOk="0" h="454225" w="142736">
                  <a:moveTo>
                    <a:pt x="136650" y="454225"/>
                  </a:moveTo>
                  <a:cubicBezTo>
                    <a:pt x="157311" y="346408"/>
                    <a:pt x="122736" y="233337"/>
                    <a:pt x="72692" y="138472"/>
                  </a:cubicBezTo>
                  <a:cubicBezTo>
                    <a:pt x="56976" y="108675"/>
                    <a:pt x="39609" y="78466"/>
                    <a:pt x="27047" y="47194"/>
                  </a:cubicBezTo>
                  <a:cubicBezTo>
                    <a:pt x="25514" y="43375"/>
                    <a:pt x="1646" y="-2081"/>
                    <a:pt x="0" y="74"/>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0" name="Google Shape;240;p3"/>
            <p:cNvSpPr/>
            <p:nvPr/>
          </p:nvSpPr>
          <p:spPr>
            <a:xfrm>
              <a:off x="174794" y="1778543"/>
              <a:ext cx="121653" cy="405257"/>
            </a:xfrm>
            <a:custGeom>
              <a:rect b="b" l="l" r="r" t="t"/>
              <a:pathLst>
                <a:path extrusionOk="0" h="405257" w="121653">
                  <a:moveTo>
                    <a:pt x="114453" y="405258"/>
                  </a:moveTo>
                  <a:cubicBezTo>
                    <a:pt x="131074" y="383526"/>
                    <a:pt x="113848" y="333278"/>
                    <a:pt x="112884" y="307544"/>
                  </a:cubicBezTo>
                  <a:cubicBezTo>
                    <a:pt x="109923" y="228563"/>
                    <a:pt x="74989" y="140881"/>
                    <a:pt x="40613" y="70468"/>
                  </a:cubicBezTo>
                  <a:cubicBezTo>
                    <a:pt x="29329" y="47357"/>
                    <a:pt x="21171" y="16194"/>
                    <a:pt x="0" y="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1" name="Google Shape;241;p3"/>
            <p:cNvSpPr/>
            <p:nvPr/>
          </p:nvSpPr>
          <p:spPr>
            <a:xfrm>
              <a:off x="234986" y="1785510"/>
              <a:ext cx="95923" cy="344297"/>
            </a:xfrm>
            <a:custGeom>
              <a:rect b="b" l="l" r="r" t="t"/>
              <a:pathLst>
                <a:path extrusionOk="0" h="344297" w="95923">
                  <a:moveTo>
                    <a:pt x="92568" y="344297"/>
                  </a:moveTo>
                  <a:cubicBezTo>
                    <a:pt x="106518" y="271498"/>
                    <a:pt x="74036" y="172448"/>
                    <a:pt x="49201" y="104640"/>
                  </a:cubicBezTo>
                  <a:cubicBezTo>
                    <a:pt x="40152" y="79939"/>
                    <a:pt x="28702" y="55959"/>
                    <a:pt x="19862" y="31829"/>
                  </a:cubicBezTo>
                  <a:cubicBezTo>
                    <a:pt x="16829" y="23540"/>
                    <a:pt x="9993" y="16229"/>
                    <a:pt x="5862" y="8402"/>
                  </a:cubicBezTo>
                  <a:cubicBezTo>
                    <a:pt x="4790" y="6368"/>
                    <a:pt x="-1007" y="-2212"/>
                    <a:pt x="152" y="538"/>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2" name="Google Shape;242;p3"/>
            <p:cNvSpPr/>
            <p:nvPr/>
          </p:nvSpPr>
          <p:spPr>
            <a:xfrm>
              <a:off x="320741" y="1791178"/>
              <a:ext cx="85657" cy="216645"/>
            </a:xfrm>
            <a:custGeom>
              <a:rect b="b" l="l" r="r" t="t"/>
              <a:pathLst>
                <a:path extrusionOk="0" h="216645" w="85657">
                  <a:moveTo>
                    <a:pt x="85657" y="216645"/>
                  </a:moveTo>
                  <a:cubicBezTo>
                    <a:pt x="83957" y="216324"/>
                    <a:pt x="84954" y="210689"/>
                    <a:pt x="84900" y="208836"/>
                  </a:cubicBezTo>
                  <a:cubicBezTo>
                    <a:pt x="84435" y="193006"/>
                    <a:pt x="82696" y="174547"/>
                    <a:pt x="77205" y="159561"/>
                  </a:cubicBezTo>
                  <a:cubicBezTo>
                    <a:pt x="64883" y="125915"/>
                    <a:pt x="49718" y="93216"/>
                    <a:pt x="36791" y="59819"/>
                  </a:cubicBezTo>
                  <a:cubicBezTo>
                    <a:pt x="31238" y="45464"/>
                    <a:pt x="22801" y="30824"/>
                    <a:pt x="14131" y="18042"/>
                  </a:cubicBezTo>
                  <a:cubicBezTo>
                    <a:pt x="11509" y="14181"/>
                    <a:pt x="36" y="-186"/>
                    <a:pt x="0" y="2"/>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3" name="Google Shape;243;p3"/>
            <p:cNvSpPr/>
            <p:nvPr/>
          </p:nvSpPr>
          <p:spPr>
            <a:xfrm>
              <a:off x="383066" y="1790505"/>
              <a:ext cx="49789" cy="180447"/>
            </a:xfrm>
            <a:custGeom>
              <a:rect b="b" l="l" r="r" t="t"/>
              <a:pathLst>
                <a:path extrusionOk="0" h="180447" w="49789">
                  <a:moveTo>
                    <a:pt x="49789" y="180447"/>
                  </a:moveTo>
                  <a:cubicBezTo>
                    <a:pt x="46886" y="173555"/>
                    <a:pt x="50586" y="163093"/>
                    <a:pt x="49589" y="155606"/>
                  </a:cubicBezTo>
                  <a:cubicBezTo>
                    <a:pt x="45041" y="121468"/>
                    <a:pt x="38298" y="79940"/>
                    <a:pt x="22152" y="49330"/>
                  </a:cubicBezTo>
                  <a:cubicBezTo>
                    <a:pt x="18275" y="41983"/>
                    <a:pt x="-968" y="5246"/>
                    <a:pt x="38" y="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4" name="Google Shape;244;p3"/>
            <p:cNvSpPr/>
            <p:nvPr/>
          </p:nvSpPr>
          <p:spPr>
            <a:xfrm>
              <a:off x="409555" y="1796025"/>
              <a:ext cx="46684" cy="147851"/>
            </a:xfrm>
            <a:custGeom>
              <a:rect b="b" l="l" r="r" t="t"/>
              <a:pathLst>
                <a:path extrusionOk="0" h="147851" w="46684">
                  <a:moveTo>
                    <a:pt x="42018" y="147852"/>
                  </a:moveTo>
                  <a:cubicBezTo>
                    <a:pt x="62807" y="120673"/>
                    <a:pt x="7853" y="27908"/>
                    <a:pt x="0" y="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5" name="Google Shape;245;p3"/>
            <p:cNvSpPr/>
            <p:nvPr/>
          </p:nvSpPr>
          <p:spPr>
            <a:xfrm>
              <a:off x="456135" y="1799122"/>
              <a:ext cx="30014" cy="94877"/>
            </a:xfrm>
            <a:custGeom>
              <a:rect b="b" l="l" r="r" t="t"/>
              <a:pathLst>
                <a:path extrusionOk="0" h="94877" w="30014">
                  <a:moveTo>
                    <a:pt x="29348" y="94878"/>
                  </a:moveTo>
                  <a:cubicBezTo>
                    <a:pt x="35492" y="62823"/>
                    <a:pt x="-2926" y="16201"/>
                    <a:pt x="179" y="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6" name="Google Shape;246;p3"/>
            <p:cNvSpPr/>
            <p:nvPr/>
          </p:nvSpPr>
          <p:spPr>
            <a:xfrm>
              <a:off x="487966" y="1803385"/>
              <a:ext cx="22204" cy="61965"/>
            </a:xfrm>
            <a:custGeom>
              <a:rect b="b" l="l" r="r" t="t"/>
              <a:pathLst>
                <a:path extrusionOk="0" h="61965" w="22204">
                  <a:moveTo>
                    <a:pt x="22205" y="60625"/>
                  </a:moveTo>
                  <a:cubicBezTo>
                    <a:pt x="20913" y="67365"/>
                    <a:pt x="21207" y="46841"/>
                    <a:pt x="19348" y="40234"/>
                  </a:cubicBezTo>
                  <a:cubicBezTo>
                    <a:pt x="15119" y="25206"/>
                    <a:pt x="8616" y="12697"/>
                    <a:pt x="0" y="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7" name="Google Shape;247;p3"/>
            <p:cNvSpPr/>
            <p:nvPr/>
          </p:nvSpPr>
          <p:spPr>
            <a:xfrm>
              <a:off x="510661" y="1795557"/>
              <a:ext cx="13710" cy="41406"/>
            </a:xfrm>
            <a:custGeom>
              <a:rect b="b" l="l" r="r" t="t"/>
              <a:pathLst>
                <a:path extrusionOk="0" h="41406" w="13710">
                  <a:moveTo>
                    <a:pt x="13711" y="41406"/>
                  </a:moveTo>
                  <a:cubicBezTo>
                    <a:pt x="9675" y="27070"/>
                    <a:pt x="5945" y="14112"/>
                    <a:pt x="0" y="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8" name="Google Shape;248;p3"/>
            <p:cNvSpPr/>
            <p:nvPr/>
          </p:nvSpPr>
          <p:spPr>
            <a:xfrm>
              <a:off x="320012" y="2125992"/>
              <a:ext cx="91749" cy="21976"/>
            </a:xfrm>
            <a:custGeom>
              <a:rect b="b" l="l" r="r" t="t"/>
              <a:pathLst>
                <a:path extrusionOk="0" h="21976" w="91749">
                  <a:moveTo>
                    <a:pt x="0" y="21977"/>
                  </a:moveTo>
                  <a:cubicBezTo>
                    <a:pt x="0" y="21977"/>
                    <a:pt x="6888" y="17599"/>
                    <a:pt x="8505" y="16967"/>
                  </a:cubicBezTo>
                  <a:cubicBezTo>
                    <a:pt x="15469" y="14247"/>
                    <a:pt x="21292" y="10263"/>
                    <a:pt x="28613" y="8302"/>
                  </a:cubicBezTo>
                  <a:cubicBezTo>
                    <a:pt x="47579" y="3226"/>
                    <a:pt x="73139" y="-5676"/>
                    <a:pt x="91750" y="5071"/>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9" name="Google Shape;249;p3"/>
            <p:cNvSpPr/>
            <p:nvPr/>
          </p:nvSpPr>
          <p:spPr>
            <a:xfrm>
              <a:off x="407085" y="2011430"/>
              <a:ext cx="36405" cy="54254"/>
            </a:xfrm>
            <a:custGeom>
              <a:rect b="b" l="l" r="r" t="t"/>
              <a:pathLst>
                <a:path extrusionOk="0" h="54254" w="36405">
                  <a:moveTo>
                    <a:pt x="0" y="0"/>
                  </a:moveTo>
                  <a:cubicBezTo>
                    <a:pt x="26080" y="1573"/>
                    <a:pt x="31609" y="36342"/>
                    <a:pt x="36405" y="54255"/>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50" name="Google Shape;250;p3"/>
            <p:cNvSpPr/>
            <p:nvPr/>
          </p:nvSpPr>
          <p:spPr>
            <a:xfrm>
              <a:off x="431900" y="1976205"/>
              <a:ext cx="41320" cy="35024"/>
            </a:xfrm>
            <a:custGeom>
              <a:rect b="b" l="l" r="r" t="t"/>
              <a:pathLst>
                <a:path extrusionOk="0" h="35024" w="41320">
                  <a:moveTo>
                    <a:pt x="0" y="1226"/>
                  </a:moveTo>
                  <a:cubicBezTo>
                    <a:pt x="27981" y="-6261"/>
                    <a:pt x="30190" y="22467"/>
                    <a:pt x="41321" y="35024"/>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51" name="Google Shape;251;p3"/>
            <p:cNvSpPr/>
            <p:nvPr/>
          </p:nvSpPr>
          <p:spPr>
            <a:xfrm>
              <a:off x="441226" y="1957739"/>
              <a:ext cx="48103" cy="27841"/>
            </a:xfrm>
            <a:custGeom>
              <a:rect b="b" l="l" r="r" t="t"/>
              <a:pathLst>
                <a:path extrusionOk="0" h="27841" w="48103">
                  <a:moveTo>
                    <a:pt x="415" y="1907"/>
                  </a:moveTo>
                  <a:cubicBezTo>
                    <a:pt x="-3515" y="-2525"/>
                    <a:pt x="21724" y="2065"/>
                    <a:pt x="23334" y="2745"/>
                  </a:cubicBezTo>
                  <a:cubicBezTo>
                    <a:pt x="42910" y="11009"/>
                    <a:pt x="37174" y="15509"/>
                    <a:pt x="48104" y="27842"/>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52" name="Google Shape;252;p3"/>
            <p:cNvSpPr/>
            <p:nvPr/>
          </p:nvSpPr>
          <p:spPr>
            <a:xfrm>
              <a:off x="447587" y="1779181"/>
              <a:ext cx="180198" cy="277057"/>
            </a:xfrm>
            <a:custGeom>
              <a:rect b="b" l="l" r="r" t="t"/>
              <a:pathLst>
                <a:path extrusionOk="0" h="277057" w="180198">
                  <a:moveTo>
                    <a:pt x="705" y="276114"/>
                  </a:moveTo>
                  <a:cubicBezTo>
                    <a:pt x="705" y="280444"/>
                    <a:pt x="0" y="268555"/>
                    <a:pt x="0" y="266946"/>
                  </a:cubicBezTo>
                  <a:cubicBezTo>
                    <a:pt x="0" y="257983"/>
                    <a:pt x="701" y="248802"/>
                    <a:pt x="3173" y="240149"/>
                  </a:cubicBezTo>
                  <a:cubicBezTo>
                    <a:pt x="10548" y="214336"/>
                    <a:pt x="16125" y="189240"/>
                    <a:pt x="26800" y="164332"/>
                  </a:cubicBezTo>
                  <a:cubicBezTo>
                    <a:pt x="57196" y="93408"/>
                    <a:pt x="111539" y="34332"/>
                    <a:pt x="180198" y="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53" name="Google Shape;253;p3"/>
            <p:cNvSpPr/>
            <p:nvPr/>
          </p:nvSpPr>
          <p:spPr>
            <a:xfrm>
              <a:off x="510281" y="1782739"/>
              <a:ext cx="4129" cy="15957"/>
            </a:xfrm>
            <a:custGeom>
              <a:rect b="b" l="l" r="r" t="t"/>
              <a:pathLst>
                <a:path extrusionOk="0" h="15957" w="4129">
                  <a:moveTo>
                    <a:pt x="0" y="15958"/>
                  </a:moveTo>
                  <a:cubicBezTo>
                    <a:pt x="2502" y="10954"/>
                    <a:pt x="5919" y="5799"/>
                    <a:pt x="3020" y="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54" name="Google Shape;254;p3"/>
            <p:cNvSpPr/>
            <p:nvPr/>
          </p:nvSpPr>
          <p:spPr>
            <a:xfrm>
              <a:off x="515888" y="1744657"/>
              <a:ext cx="18029" cy="34500"/>
            </a:xfrm>
            <a:custGeom>
              <a:rect b="b" l="l" r="r" t="t"/>
              <a:pathLst>
                <a:path extrusionOk="0" h="34500" w="18029">
                  <a:moveTo>
                    <a:pt x="0" y="34196"/>
                  </a:moveTo>
                  <a:cubicBezTo>
                    <a:pt x="6451" y="37427"/>
                    <a:pt x="16995" y="14018"/>
                    <a:pt x="17686" y="9179"/>
                  </a:cubicBezTo>
                  <a:cubicBezTo>
                    <a:pt x="17972" y="7181"/>
                    <a:pt x="18289" y="-1083"/>
                    <a:pt x="17686" y="119"/>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55" name="Google Shape;255;p3"/>
            <p:cNvSpPr/>
            <p:nvPr/>
          </p:nvSpPr>
          <p:spPr>
            <a:xfrm>
              <a:off x="534868" y="1743482"/>
              <a:ext cx="47449" cy="11290"/>
            </a:xfrm>
            <a:custGeom>
              <a:rect b="b" l="l" r="r" t="t"/>
              <a:pathLst>
                <a:path extrusionOk="0" h="11290" w="47449">
                  <a:moveTo>
                    <a:pt x="0" y="7766"/>
                  </a:moveTo>
                  <a:cubicBezTo>
                    <a:pt x="0" y="18265"/>
                    <a:pt x="43115" y="2168"/>
                    <a:pt x="47450" y="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56" name="Google Shape;256;p3"/>
            <p:cNvSpPr/>
            <p:nvPr/>
          </p:nvSpPr>
          <p:spPr>
            <a:xfrm>
              <a:off x="585533" y="1748662"/>
              <a:ext cx="46823" cy="25017"/>
            </a:xfrm>
            <a:custGeom>
              <a:rect b="b" l="l" r="r" t="t"/>
              <a:pathLst>
                <a:path extrusionOk="0" h="25017" w="46823">
                  <a:moveTo>
                    <a:pt x="667" y="0"/>
                  </a:moveTo>
                  <a:cubicBezTo>
                    <a:pt x="-1592" y="2259"/>
                    <a:pt x="2516" y="6716"/>
                    <a:pt x="3686" y="9060"/>
                  </a:cubicBezTo>
                  <a:cubicBezTo>
                    <a:pt x="13995" y="29675"/>
                    <a:pt x="32609" y="15545"/>
                    <a:pt x="46824" y="25017"/>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57" name="Google Shape;257;p3"/>
            <p:cNvSpPr/>
            <p:nvPr/>
          </p:nvSpPr>
          <p:spPr>
            <a:xfrm>
              <a:off x="551904" y="1801290"/>
              <a:ext cx="28523" cy="5600"/>
            </a:xfrm>
            <a:custGeom>
              <a:rect b="b" l="l" r="r" t="t"/>
              <a:pathLst>
                <a:path extrusionOk="0" h="5600" w="28523">
                  <a:moveTo>
                    <a:pt x="0" y="0"/>
                  </a:moveTo>
                  <a:cubicBezTo>
                    <a:pt x="8377" y="9667"/>
                    <a:pt x="17806" y="4050"/>
                    <a:pt x="28523" y="3291"/>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58" name="Google Shape;258;p3"/>
            <p:cNvSpPr/>
            <p:nvPr/>
          </p:nvSpPr>
          <p:spPr>
            <a:xfrm>
              <a:off x="122087" y="1472013"/>
              <a:ext cx="52098" cy="299485"/>
            </a:xfrm>
            <a:custGeom>
              <a:rect b="b" l="l" r="r" t="t"/>
              <a:pathLst>
                <a:path extrusionOk="0" h="299485" w="52098">
                  <a:moveTo>
                    <a:pt x="130" y="298903"/>
                  </a:moveTo>
                  <a:cubicBezTo>
                    <a:pt x="-897" y="302097"/>
                    <a:pt x="4470" y="291222"/>
                    <a:pt x="5238" y="288429"/>
                  </a:cubicBezTo>
                  <a:cubicBezTo>
                    <a:pt x="7452" y="280371"/>
                    <a:pt x="9712" y="272423"/>
                    <a:pt x="11511" y="264250"/>
                  </a:cubicBezTo>
                  <a:cubicBezTo>
                    <a:pt x="16556" y="241333"/>
                    <a:pt x="24971" y="219012"/>
                    <a:pt x="30045" y="195962"/>
                  </a:cubicBezTo>
                  <a:cubicBezTo>
                    <a:pt x="39785" y="151714"/>
                    <a:pt x="52548" y="101150"/>
                    <a:pt x="52087" y="55621"/>
                  </a:cubicBezTo>
                  <a:cubicBezTo>
                    <a:pt x="51948" y="41916"/>
                    <a:pt x="38855" y="9995"/>
                    <a:pt x="42074" y="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59" name="Google Shape;259;p3"/>
            <p:cNvSpPr/>
            <p:nvPr/>
          </p:nvSpPr>
          <p:spPr>
            <a:xfrm>
              <a:off x="153864" y="1512023"/>
              <a:ext cx="55941" cy="262810"/>
            </a:xfrm>
            <a:custGeom>
              <a:rect b="b" l="l" r="r" t="t"/>
              <a:pathLst>
                <a:path extrusionOk="0" h="262810" w="55941">
                  <a:moveTo>
                    <a:pt x="0" y="262810"/>
                  </a:moveTo>
                  <a:cubicBezTo>
                    <a:pt x="40937" y="221040"/>
                    <a:pt x="69661" y="59513"/>
                    <a:pt x="49153" y="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60" name="Google Shape;260;p3"/>
            <p:cNvSpPr/>
            <p:nvPr/>
          </p:nvSpPr>
          <p:spPr>
            <a:xfrm>
              <a:off x="223024" y="1560722"/>
              <a:ext cx="39731" cy="221883"/>
            </a:xfrm>
            <a:custGeom>
              <a:rect b="b" l="l" r="r" t="t"/>
              <a:pathLst>
                <a:path extrusionOk="0" h="221883" w="39731">
                  <a:moveTo>
                    <a:pt x="0" y="221884"/>
                  </a:moveTo>
                  <a:cubicBezTo>
                    <a:pt x="9665" y="191881"/>
                    <a:pt x="31379" y="166639"/>
                    <a:pt x="37222" y="132550"/>
                  </a:cubicBezTo>
                  <a:cubicBezTo>
                    <a:pt x="45468" y="84434"/>
                    <a:pt x="30789" y="44266"/>
                    <a:pt x="30342" y="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61" name="Google Shape;261;p3"/>
            <p:cNvSpPr/>
            <p:nvPr/>
          </p:nvSpPr>
          <p:spPr>
            <a:xfrm>
              <a:off x="278822" y="1606767"/>
              <a:ext cx="45767" cy="183422"/>
            </a:xfrm>
            <a:custGeom>
              <a:rect b="b" l="l" r="r" t="t"/>
              <a:pathLst>
                <a:path extrusionOk="0" h="183422" w="45767">
                  <a:moveTo>
                    <a:pt x="0" y="183423"/>
                  </a:moveTo>
                  <a:cubicBezTo>
                    <a:pt x="55919" y="126362"/>
                    <a:pt x="54228" y="73856"/>
                    <a:pt x="28775" y="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62" name="Google Shape;262;p3"/>
            <p:cNvSpPr/>
            <p:nvPr/>
          </p:nvSpPr>
          <p:spPr>
            <a:xfrm>
              <a:off x="373654" y="1682451"/>
              <a:ext cx="28475" cy="109252"/>
            </a:xfrm>
            <a:custGeom>
              <a:rect b="b" l="l" r="r" t="t"/>
              <a:pathLst>
                <a:path extrusionOk="0" h="109252" w="28475">
                  <a:moveTo>
                    <a:pt x="329" y="108735"/>
                  </a:moveTo>
                  <a:cubicBezTo>
                    <a:pt x="-1846" y="110951"/>
                    <a:pt x="7437" y="105425"/>
                    <a:pt x="8754" y="104083"/>
                  </a:cubicBezTo>
                  <a:cubicBezTo>
                    <a:pt x="14930" y="97780"/>
                    <a:pt x="20127" y="88478"/>
                    <a:pt x="22195" y="79837"/>
                  </a:cubicBezTo>
                  <a:cubicBezTo>
                    <a:pt x="28971" y="51510"/>
                    <a:pt x="31961" y="27847"/>
                    <a:pt x="22365" y="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63" name="Google Shape;263;p3"/>
            <p:cNvSpPr/>
            <p:nvPr/>
          </p:nvSpPr>
          <p:spPr>
            <a:xfrm>
              <a:off x="435290" y="1730397"/>
              <a:ext cx="20878" cy="65379"/>
            </a:xfrm>
            <a:custGeom>
              <a:rect b="b" l="l" r="r" t="t"/>
              <a:pathLst>
                <a:path extrusionOk="0" h="65379" w="20878">
                  <a:moveTo>
                    <a:pt x="0" y="65379"/>
                  </a:moveTo>
                  <a:cubicBezTo>
                    <a:pt x="21244" y="58056"/>
                    <a:pt x="21021" y="17391"/>
                    <a:pt x="20845" y="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64" name="Google Shape;264;p3"/>
            <p:cNvSpPr/>
            <p:nvPr/>
          </p:nvSpPr>
          <p:spPr>
            <a:xfrm>
              <a:off x="479312" y="1758080"/>
              <a:ext cx="11752" cy="40835"/>
            </a:xfrm>
            <a:custGeom>
              <a:rect b="b" l="l" r="r" t="t"/>
              <a:pathLst>
                <a:path extrusionOk="0" h="40835" w="11752">
                  <a:moveTo>
                    <a:pt x="0" y="40835"/>
                  </a:moveTo>
                  <a:cubicBezTo>
                    <a:pt x="11755" y="28843"/>
                    <a:pt x="13553" y="15259"/>
                    <a:pt x="10340" y="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65" name="Google Shape;265;p3"/>
            <p:cNvSpPr/>
            <p:nvPr/>
          </p:nvSpPr>
          <p:spPr>
            <a:xfrm>
              <a:off x="169038" y="1384402"/>
              <a:ext cx="295055" cy="99122"/>
            </a:xfrm>
            <a:custGeom>
              <a:rect b="b" l="l" r="r" t="t"/>
              <a:pathLst>
                <a:path extrusionOk="0" h="99122" w="295055">
                  <a:moveTo>
                    <a:pt x="0" y="93781"/>
                  </a:moveTo>
                  <a:cubicBezTo>
                    <a:pt x="4904" y="103593"/>
                    <a:pt x="48095" y="96884"/>
                    <a:pt x="56479" y="96884"/>
                  </a:cubicBezTo>
                  <a:cubicBezTo>
                    <a:pt x="119470" y="96884"/>
                    <a:pt x="170122" y="76900"/>
                    <a:pt x="225297" y="45373"/>
                  </a:cubicBezTo>
                  <a:cubicBezTo>
                    <a:pt x="241754" y="35967"/>
                    <a:pt x="259288" y="25894"/>
                    <a:pt x="276190" y="17441"/>
                  </a:cubicBezTo>
                  <a:cubicBezTo>
                    <a:pt x="281984" y="14545"/>
                    <a:pt x="297160" y="-1109"/>
                    <a:pt x="294810" y="63"/>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66" name="Google Shape;266;p3"/>
            <p:cNvSpPr/>
            <p:nvPr/>
          </p:nvSpPr>
          <p:spPr>
            <a:xfrm>
              <a:off x="219115" y="1436600"/>
              <a:ext cx="257146" cy="95582"/>
            </a:xfrm>
            <a:custGeom>
              <a:rect b="b" l="l" r="r" t="t"/>
              <a:pathLst>
                <a:path extrusionOk="0" h="95582" w="257146">
                  <a:moveTo>
                    <a:pt x="1436" y="93718"/>
                  </a:moveTo>
                  <a:cubicBezTo>
                    <a:pt x="-6153" y="97513"/>
                    <a:pt x="18398" y="94338"/>
                    <a:pt x="26883" y="94338"/>
                  </a:cubicBezTo>
                  <a:cubicBezTo>
                    <a:pt x="43689" y="94338"/>
                    <a:pt x="59872" y="92425"/>
                    <a:pt x="76535" y="91235"/>
                  </a:cubicBezTo>
                  <a:cubicBezTo>
                    <a:pt x="123603" y="87877"/>
                    <a:pt x="170593" y="58390"/>
                    <a:pt x="209976" y="34757"/>
                  </a:cubicBezTo>
                  <a:cubicBezTo>
                    <a:pt x="221710" y="27720"/>
                    <a:pt x="232796" y="19729"/>
                    <a:pt x="243491" y="11173"/>
                  </a:cubicBezTo>
                  <a:cubicBezTo>
                    <a:pt x="247032" y="8337"/>
                    <a:pt x="257234" y="-42"/>
                    <a:pt x="257146" y="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67" name="Google Shape;267;p3"/>
            <p:cNvSpPr/>
            <p:nvPr/>
          </p:nvSpPr>
          <p:spPr>
            <a:xfrm>
              <a:off x="262136" y="1492458"/>
              <a:ext cx="226538" cy="78669"/>
            </a:xfrm>
            <a:custGeom>
              <a:rect b="b" l="l" r="r" t="t"/>
              <a:pathLst>
                <a:path extrusionOk="0" h="78669" w="226538">
                  <a:moveTo>
                    <a:pt x="0" y="75101"/>
                  </a:moveTo>
                  <a:cubicBezTo>
                    <a:pt x="14933" y="82570"/>
                    <a:pt x="41148" y="76164"/>
                    <a:pt x="57100" y="75101"/>
                  </a:cubicBezTo>
                  <a:cubicBezTo>
                    <a:pt x="135896" y="69848"/>
                    <a:pt x="165877" y="30331"/>
                    <a:pt x="226538" y="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68" name="Google Shape;268;p3"/>
            <p:cNvSpPr/>
            <p:nvPr/>
          </p:nvSpPr>
          <p:spPr>
            <a:xfrm>
              <a:off x="365164" y="1559489"/>
              <a:ext cx="129716" cy="98685"/>
            </a:xfrm>
            <a:custGeom>
              <a:rect b="b" l="l" r="r" t="t"/>
              <a:pathLst>
                <a:path extrusionOk="0" h="98685" w="129716">
                  <a:moveTo>
                    <a:pt x="0" y="98685"/>
                  </a:moveTo>
                  <a:cubicBezTo>
                    <a:pt x="56367" y="98685"/>
                    <a:pt x="94869" y="34848"/>
                    <a:pt x="129717" y="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69" name="Google Shape;269;p3"/>
            <p:cNvSpPr/>
            <p:nvPr/>
          </p:nvSpPr>
          <p:spPr>
            <a:xfrm>
              <a:off x="426609" y="1630242"/>
              <a:ext cx="82546" cy="81925"/>
            </a:xfrm>
            <a:custGeom>
              <a:rect b="b" l="l" r="r" t="t"/>
              <a:pathLst>
                <a:path extrusionOk="0" h="81925" w="82546">
                  <a:moveTo>
                    <a:pt x="0" y="81926"/>
                  </a:moveTo>
                  <a:cubicBezTo>
                    <a:pt x="42477" y="81926"/>
                    <a:pt x="61089" y="10730"/>
                    <a:pt x="82547" y="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70" name="Google Shape;270;p3"/>
            <p:cNvSpPr/>
            <p:nvPr/>
          </p:nvSpPr>
          <p:spPr>
            <a:xfrm>
              <a:off x="470808" y="1381161"/>
              <a:ext cx="290637" cy="106706"/>
            </a:xfrm>
            <a:custGeom>
              <a:rect b="b" l="l" r="r" t="t"/>
              <a:pathLst>
                <a:path extrusionOk="0" h="106706" w="290637">
                  <a:moveTo>
                    <a:pt x="0" y="0"/>
                  </a:moveTo>
                  <a:cubicBezTo>
                    <a:pt x="21490" y="14962"/>
                    <a:pt x="34532" y="48049"/>
                    <a:pt x="59571" y="64523"/>
                  </a:cubicBezTo>
                  <a:cubicBezTo>
                    <a:pt x="141013" y="118098"/>
                    <a:pt x="204151" y="106603"/>
                    <a:pt x="290637" y="103549"/>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71" name="Google Shape;271;p3"/>
            <p:cNvSpPr/>
            <p:nvPr/>
          </p:nvSpPr>
          <p:spPr>
            <a:xfrm>
              <a:off x="474661" y="1421198"/>
              <a:ext cx="270499" cy="96479"/>
            </a:xfrm>
            <a:custGeom>
              <a:rect b="b" l="l" r="r" t="t"/>
              <a:pathLst>
                <a:path extrusionOk="0" h="96479" w="270499">
                  <a:moveTo>
                    <a:pt x="1216" y="744"/>
                  </a:moveTo>
                  <a:cubicBezTo>
                    <a:pt x="272" y="82"/>
                    <a:pt x="-334" y="-756"/>
                    <a:pt x="199" y="1297"/>
                  </a:cubicBezTo>
                  <a:cubicBezTo>
                    <a:pt x="2388" y="9731"/>
                    <a:pt x="17493" y="23873"/>
                    <a:pt x="24276" y="29745"/>
                  </a:cubicBezTo>
                  <a:cubicBezTo>
                    <a:pt x="42798" y="45764"/>
                    <a:pt x="64583" y="60580"/>
                    <a:pt x="87140" y="70040"/>
                  </a:cubicBezTo>
                  <a:cubicBezTo>
                    <a:pt x="127717" y="87060"/>
                    <a:pt x="169610" y="90006"/>
                    <a:pt x="212243" y="96217"/>
                  </a:cubicBezTo>
                  <a:cubicBezTo>
                    <a:pt x="227010" y="98367"/>
                    <a:pt x="259302" y="86362"/>
                    <a:pt x="270499" y="94159"/>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72" name="Google Shape;272;p3"/>
            <p:cNvSpPr/>
            <p:nvPr/>
          </p:nvSpPr>
          <p:spPr>
            <a:xfrm>
              <a:off x="487201" y="1505714"/>
              <a:ext cx="223772" cy="62799"/>
            </a:xfrm>
            <a:custGeom>
              <a:rect b="b" l="l" r="r" t="t"/>
              <a:pathLst>
                <a:path extrusionOk="0" h="62799" w="223772">
                  <a:moveTo>
                    <a:pt x="1773" y="795"/>
                  </a:moveTo>
                  <a:cubicBezTo>
                    <a:pt x="-5533" y="-4288"/>
                    <a:pt x="11609" y="16492"/>
                    <a:pt x="19334" y="20918"/>
                  </a:cubicBezTo>
                  <a:cubicBezTo>
                    <a:pt x="32378" y="28387"/>
                    <a:pt x="46604" y="36208"/>
                    <a:pt x="60984" y="40446"/>
                  </a:cubicBezTo>
                  <a:cubicBezTo>
                    <a:pt x="97088" y="51079"/>
                    <a:pt x="185603" y="75459"/>
                    <a:pt x="223773" y="54661"/>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73" name="Google Shape;273;p3"/>
            <p:cNvSpPr/>
            <p:nvPr/>
          </p:nvSpPr>
          <p:spPr>
            <a:xfrm>
              <a:off x="496354" y="1546695"/>
              <a:ext cx="210818" cy="49349"/>
            </a:xfrm>
            <a:custGeom>
              <a:rect b="b" l="l" r="r" t="t"/>
              <a:pathLst>
                <a:path extrusionOk="0" h="49349" w="210818">
                  <a:moveTo>
                    <a:pt x="0" y="0"/>
                  </a:moveTo>
                  <a:cubicBezTo>
                    <a:pt x="558" y="15800"/>
                    <a:pt x="43765" y="31679"/>
                    <a:pt x="55422" y="35115"/>
                  </a:cubicBezTo>
                  <a:cubicBezTo>
                    <a:pt x="110106" y="51219"/>
                    <a:pt x="160553" y="58317"/>
                    <a:pt x="210818" y="30926"/>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74" name="Google Shape;274;p3"/>
            <p:cNvSpPr/>
            <p:nvPr/>
          </p:nvSpPr>
          <p:spPr>
            <a:xfrm>
              <a:off x="504978" y="1600051"/>
              <a:ext cx="167412" cy="39672"/>
            </a:xfrm>
            <a:custGeom>
              <a:rect b="b" l="l" r="r" t="t"/>
              <a:pathLst>
                <a:path extrusionOk="0" h="39672" w="167412">
                  <a:moveTo>
                    <a:pt x="0" y="0"/>
                  </a:moveTo>
                  <a:cubicBezTo>
                    <a:pt x="1507" y="42712"/>
                    <a:pt x="144472" y="53223"/>
                    <a:pt x="167413" y="20275"/>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75" name="Google Shape;275;p3"/>
            <p:cNvSpPr/>
            <p:nvPr/>
          </p:nvSpPr>
          <p:spPr>
            <a:xfrm>
              <a:off x="527642" y="1691286"/>
              <a:ext cx="89182" cy="21687"/>
            </a:xfrm>
            <a:custGeom>
              <a:rect b="b" l="l" r="r" t="t"/>
              <a:pathLst>
                <a:path extrusionOk="0" h="21687" w="89182">
                  <a:moveTo>
                    <a:pt x="0" y="0"/>
                  </a:moveTo>
                  <a:cubicBezTo>
                    <a:pt x="23513" y="43149"/>
                    <a:pt x="78479" y="7287"/>
                    <a:pt x="89183" y="14737"/>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76" name="Google Shape;276;p3"/>
            <p:cNvSpPr/>
            <p:nvPr/>
          </p:nvSpPr>
          <p:spPr>
            <a:xfrm>
              <a:off x="749556" y="1519071"/>
              <a:ext cx="81898" cy="60911"/>
            </a:xfrm>
            <a:custGeom>
              <a:rect b="b" l="l" r="r" t="t"/>
              <a:pathLst>
                <a:path extrusionOk="0" h="60911" w="81898">
                  <a:moveTo>
                    <a:pt x="0" y="730"/>
                  </a:moveTo>
                  <a:cubicBezTo>
                    <a:pt x="431" y="-3077"/>
                    <a:pt x="2071" y="9146"/>
                    <a:pt x="3188" y="11047"/>
                  </a:cubicBezTo>
                  <a:cubicBezTo>
                    <a:pt x="8653" y="20362"/>
                    <a:pt x="16553" y="27017"/>
                    <a:pt x="24914" y="33417"/>
                  </a:cubicBezTo>
                  <a:cubicBezTo>
                    <a:pt x="36008" y="41906"/>
                    <a:pt x="52269" y="51312"/>
                    <a:pt x="65209" y="56643"/>
                  </a:cubicBezTo>
                  <a:cubicBezTo>
                    <a:pt x="70219" y="58714"/>
                    <a:pt x="85988" y="59048"/>
                    <a:pt x="80900" y="60912"/>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77" name="Google Shape;277;p3"/>
            <p:cNvSpPr/>
            <p:nvPr/>
          </p:nvSpPr>
          <p:spPr>
            <a:xfrm>
              <a:off x="733538" y="1540386"/>
              <a:ext cx="64719" cy="71402"/>
            </a:xfrm>
            <a:custGeom>
              <a:rect b="b" l="l" r="r" t="t"/>
              <a:pathLst>
                <a:path extrusionOk="0" h="71402" w="64719">
                  <a:moveTo>
                    <a:pt x="0" y="0"/>
                  </a:moveTo>
                  <a:cubicBezTo>
                    <a:pt x="6637" y="18132"/>
                    <a:pt x="15017" y="40192"/>
                    <a:pt x="31357" y="52701"/>
                  </a:cubicBezTo>
                  <a:cubicBezTo>
                    <a:pt x="33476" y="54316"/>
                    <a:pt x="65653" y="69939"/>
                    <a:pt x="64699" y="71403"/>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78" name="Google Shape;278;p3"/>
            <p:cNvSpPr/>
            <p:nvPr/>
          </p:nvSpPr>
          <p:spPr>
            <a:xfrm>
              <a:off x="695693" y="1595833"/>
              <a:ext cx="46680" cy="58776"/>
            </a:xfrm>
            <a:custGeom>
              <a:rect b="b" l="l" r="r" t="t"/>
              <a:pathLst>
                <a:path extrusionOk="0" h="58776" w="46680">
                  <a:moveTo>
                    <a:pt x="453" y="41"/>
                  </a:moveTo>
                  <a:cubicBezTo>
                    <a:pt x="-1242" y="-1064"/>
                    <a:pt x="2244" y="20753"/>
                    <a:pt x="3950" y="24074"/>
                  </a:cubicBezTo>
                  <a:cubicBezTo>
                    <a:pt x="11474" y="38690"/>
                    <a:pt x="29866" y="56870"/>
                    <a:pt x="46680" y="58777"/>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79" name="Google Shape;279;p3"/>
            <p:cNvSpPr/>
            <p:nvPr/>
          </p:nvSpPr>
          <p:spPr>
            <a:xfrm>
              <a:off x="659846" y="1651629"/>
              <a:ext cx="38540" cy="45279"/>
            </a:xfrm>
            <a:custGeom>
              <a:rect b="b" l="l" r="r" t="t"/>
              <a:pathLst>
                <a:path extrusionOk="0" h="45279" w="38540">
                  <a:moveTo>
                    <a:pt x="0" y="1098"/>
                  </a:moveTo>
                  <a:cubicBezTo>
                    <a:pt x="3977" y="-5028"/>
                    <a:pt x="431" y="16182"/>
                    <a:pt x="3777" y="22679"/>
                  </a:cubicBezTo>
                  <a:cubicBezTo>
                    <a:pt x="10025" y="34823"/>
                    <a:pt x="25030" y="43750"/>
                    <a:pt x="38540" y="4528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80" name="Google Shape;280;p3"/>
            <p:cNvSpPr/>
            <p:nvPr/>
          </p:nvSpPr>
          <p:spPr>
            <a:xfrm>
              <a:off x="644720" y="1669628"/>
              <a:ext cx="37368" cy="50318"/>
            </a:xfrm>
            <a:custGeom>
              <a:rect b="b" l="l" r="r" t="t"/>
              <a:pathLst>
                <a:path extrusionOk="0" h="50318" w="37368">
                  <a:moveTo>
                    <a:pt x="0" y="1292"/>
                  </a:moveTo>
                  <a:cubicBezTo>
                    <a:pt x="747" y="-5314"/>
                    <a:pt x="-97" y="15282"/>
                    <a:pt x="3370" y="20960"/>
                  </a:cubicBezTo>
                  <a:cubicBezTo>
                    <a:pt x="10487" y="32618"/>
                    <a:pt x="24981" y="44569"/>
                    <a:pt x="37368" y="50319"/>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81" name="Google Shape;281;p3"/>
            <p:cNvSpPr/>
            <p:nvPr/>
          </p:nvSpPr>
          <p:spPr>
            <a:xfrm>
              <a:off x="846829" y="1562683"/>
              <a:ext cx="13241" cy="103488"/>
            </a:xfrm>
            <a:custGeom>
              <a:rect b="b" l="l" r="r" t="t"/>
              <a:pathLst>
                <a:path extrusionOk="0" h="103488" w="13241">
                  <a:moveTo>
                    <a:pt x="12853" y="0"/>
                  </a:moveTo>
                  <a:cubicBezTo>
                    <a:pt x="-8333" y="26378"/>
                    <a:pt x="199" y="75089"/>
                    <a:pt x="13242" y="103488"/>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82" name="Google Shape;282;p3"/>
            <p:cNvSpPr/>
            <p:nvPr/>
          </p:nvSpPr>
          <p:spPr>
            <a:xfrm>
              <a:off x="811612" y="1594337"/>
              <a:ext cx="7652" cy="92041"/>
            </a:xfrm>
            <a:custGeom>
              <a:rect b="b" l="l" r="r" t="t"/>
              <a:pathLst>
                <a:path extrusionOk="0" h="92041" w="7652">
                  <a:moveTo>
                    <a:pt x="7556" y="225"/>
                  </a:moveTo>
                  <a:cubicBezTo>
                    <a:pt x="7914" y="-1433"/>
                    <a:pt x="4684" y="6576"/>
                    <a:pt x="4131" y="8209"/>
                  </a:cubicBezTo>
                  <a:cubicBezTo>
                    <a:pt x="1751" y="15198"/>
                    <a:pt x="275" y="20676"/>
                    <a:pt x="26" y="28169"/>
                  </a:cubicBezTo>
                  <a:cubicBezTo>
                    <a:pt x="-520" y="44649"/>
                    <a:pt x="7653" y="92042"/>
                    <a:pt x="7653" y="92042"/>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83" name="Google Shape;283;p3"/>
            <p:cNvSpPr/>
            <p:nvPr/>
          </p:nvSpPr>
          <p:spPr>
            <a:xfrm>
              <a:off x="750753" y="1637395"/>
              <a:ext cx="21494" cy="81749"/>
            </a:xfrm>
            <a:custGeom>
              <a:rect b="b" l="l" r="r" t="t"/>
              <a:pathLst>
                <a:path extrusionOk="0" h="81749" w="21494">
                  <a:moveTo>
                    <a:pt x="21495" y="0"/>
                  </a:moveTo>
                  <a:cubicBezTo>
                    <a:pt x="21495" y="0"/>
                    <a:pt x="-1507" y="67274"/>
                    <a:pt x="78" y="8175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84" name="Google Shape;284;p3"/>
            <p:cNvSpPr/>
            <p:nvPr/>
          </p:nvSpPr>
          <p:spPr>
            <a:xfrm>
              <a:off x="733010" y="1659279"/>
              <a:ext cx="11531" cy="67079"/>
            </a:xfrm>
            <a:custGeom>
              <a:rect b="b" l="l" r="r" t="t"/>
              <a:pathLst>
                <a:path extrusionOk="0" h="67079" w="11531">
                  <a:moveTo>
                    <a:pt x="11531" y="0"/>
                  </a:moveTo>
                  <a:cubicBezTo>
                    <a:pt x="-7159" y="23269"/>
                    <a:pt x="5313" y="42517"/>
                    <a:pt x="0" y="67079"/>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85" name="Google Shape;285;p3"/>
            <p:cNvSpPr/>
            <p:nvPr/>
          </p:nvSpPr>
          <p:spPr>
            <a:xfrm>
              <a:off x="758871" y="1435349"/>
              <a:ext cx="847483" cy="297072"/>
            </a:xfrm>
            <a:custGeom>
              <a:rect b="b" l="l" r="r" t="t"/>
              <a:pathLst>
                <a:path extrusionOk="0" h="297072" w="847483">
                  <a:moveTo>
                    <a:pt x="0" y="278434"/>
                  </a:moveTo>
                  <a:cubicBezTo>
                    <a:pt x="0" y="278434"/>
                    <a:pt x="15017" y="275938"/>
                    <a:pt x="20008" y="274372"/>
                  </a:cubicBezTo>
                  <a:cubicBezTo>
                    <a:pt x="34690" y="269751"/>
                    <a:pt x="52846" y="262434"/>
                    <a:pt x="68185" y="265458"/>
                  </a:cubicBezTo>
                  <a:cubicBezTo>
                    <a:pt x="119974" y="275659"/>
                    <a:pt x="144287" y="330679"/>
                    <a:pt x="202471" y="266308"/>
                  </a:cubicBezTo>
                  <a:cubicBezTo>
                    <a:pt x="228363" y="237672"/>
                    <a:pt x="270316" y="163761"/>
                    <a:pt x="311685" y="160294"/>
                  </a:cubicBezTo>
                  <a:cubicBezTo>
                    <a:pt x="365139" y="155806"/>
                    <a:pt x="425843" y="187127"/>
                    <a:pt x="479083" y="166348"/>
                  </a:cubicBezTo>
                  <a:cubicBezTo>
                    <a:pt x="528548" y="147038"/>
                    <a:pt x="573057" y="95947"/>
                    <a:pt x="617639" y="66041"/>
                  </a:cubicBezTo>
                  <a:cubicBezTo>
                    <a:pt x="649639" y="44576"/>
                    <a:pt x="744736" y="39469"/>
                    <a:pt x="785031" y="39354"/>
                  </a:cubicBezTo>
                  <a:cubicBezTo>
                    <a:pt x="811439" y="39275"/>
                    <a:pt x="828708" y="5174"/>
                    <a:pt x="847483" y="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86" name="Google Shape;286;p3"/>
            <p:cNvSpPr/>
            <p:nvPr/>
          </p:nvSpPr>
          <p:spPr>
            <a:xfrm>
              <a:off x="830527" y="1675802"/>
              <a:ext cx="18890" cy="381043"/>
            </a:xfrm>
            <a:custGeom>
              <a:rect b="b" l="l" r="r" t="t"/>
              <a:pathLst>
                <a:path extrusionOk="0" h="381043" w="18890">
                  <a:moveTo>
                    <a:pt x="15862" y="0"/>
                  </a:moveTo>
                  <a:cubicBezTo>
                    <a:pt x="23829" y="28903"/>
                    <a:pt x="13858" y="75514"/>
                    <a:pt x="11229" y="104733"/>
                  </a:cubicBezTo>
                  <a:cubicBezTo>
                    <a:pt x="6553" y="156705"/>
                    <a:pt x="7792" y="208367"/>
                    <a:pt x="6280" y="259829"/>
                  </a:cubicBezTo>
                  <a:cubicBezTo>
                    <a:pt x="5460" y="287694"/>
                    <a:pt x="3706" y="315869"/>
                    <a:pt x="1744" y="343771"/>
                  </a:cubicBezTo>
                  <a:cubicBezTo>
                    <a:pt x="1046" y="353729"/>
                    <a:pt x="-47" y="381279"/>
                    <a:pt x="2" y="381042"/>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287" name="Google Shape;287;p3"/>
          <p:cNvGrpSpPr/>
          <p:nvPr/>
        </p:nvGrpSpPr>
        <p:grpSpPr>
          <a:xfrm>
            <a:off x="11159422" y="5649760"/>
            <a:ext cx="391691" cy="372774"/>
            <a:chOff x="7020177" y="3577447"/>
            <a:chExt cx="247077" cy="235144"/>
          </a:xfrm>
        </p:grpSpPr>
        <p:sp>
          <p:nvSpPr>
            <p:cNvPr id="288" name="Google Shape;288;p3"/>
            <p:cNvSpPr/>
            <p:nvPr/>
          </p:nvSpPr>
          <p:spPr>
            <a:xfrm>
              <a:off x="7072589" y="3677259"/>
              <a:ext cx="68987" cy="54609"/>
            </a:xfrm>
            <a:custGeom>
              <a:rect b="b" l="l" r="r" t="t"/>
              <a:pathLst>
                <a:path extrusionOk="0" h="54609" w="68987">
                  <a:moveTo>
                    <a:pt x="17479" y="2996"/>
                  </a:moveTo>
                  <a:cubicBezTo>
                    <a:pt x="31566" y="-2226"/>
                    <a:pt x="63020" y="-1558"/>
                    <a:pt x="68242" y="12572"/>
                  </a:cubicBezTo>
                  <a:cubicBezTo>
                    <a:pt x="73464" y="26702"/>
                    <a:pt x="50026" y="47639"/>
                    <a:pt x="35878" y="52862"/>
                  </a:cubicBezTo>
                  <a:cubicBezTo>
                    <a:pt x="21729" y="58078"/>
                    <a:pt x="6974" y="51265"/>
                    <a:pt x="1752" y="37140"/>
                  </a:cubicBezTo>
                  <a:cubicBezTo>
                    <a:pt x="-3470" y="23011"/>
                    <a:pt x="3331" y="8213"/>
                    <a:pt x="17479" y="2996"/>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89" name="Google Shape;289;p3"/>
            <p:cNvSpPr/>
            <p:nvPr/>
          </p:nvSpPr>
          <p:spPr>
            <a:xfrm>
              <a:off x="7130524" y="3644987"/>
              <a:ext cx="78254" cy="71809"/>
            </a:xfrm>
            <a:custGeom>
              <a:rect b="b" l="l" r="r" t="t"/>
              <a:pathLst>
                <a:path extrusionOk="0" h="71809" w="78254">
                  <a:moveTo>
                    <a:pt x="21298" y="3001"/>
                  </a:moveTo>
                  <a:cubicBezTo>
                    <a:pt x="41214" y="-4365"/>
                    <a:pt x="69996" y="1993"/>
                    <a:pt x="76797" y="20276"/>
                  </a:cubicBezTo>
                  <a:cubicBezTo>
                    <a:pt x="83538" y="38565"/>
                    <a:pt x="65807" y="62119"/>
                    <a:pt x="45829" y="69491"/>
                  </a:cubicBezTo>
                  <a:cubicBezTo>
                    <a:pt x="25913" y="76857"/>
                    <a:pt x="9578" y="65890"/>
                    <a:pt x="2778" y="47607"/>
                  </a:cubicBezTo>
                  <a:cubicBezTo>
                    <a:pt x="-3962" y="29323"/>
                    <a:pt x="1320" y="10372"/>
                    <a:pt x="21298" y="3001"/>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90" name="Google Shape;290;p3"/>
            <p:cNvSpPr/>
            <p:nvPr/>
          </p:nvSpPr>
          <p:spPr>
            <a:xfrm>
              <a:off x="7020177" y="3577447"/>
              <a:ext cx="193642" cy="113033"/>
            </a:xfrm>
            <a:custGeom>
              <a:rect b="b" l="l" r="r" t="t"/>
              <a:pathLst>
                <a:path extrusionOk="0" h="113033" w="193642">
                  <a:moveTo>
                    <a:pt x="137596" y="38115"/>
                  </a:moveTo>
                  <a:lnTo>
                    <a:pt x="108814" y="93141"/>
                  </a:lnTo>
                  <a:lnTo>
                    <a:pt x="121748" y="94969"/>
                  </a:lnTo>
                  <a:lnTo>
                    <a:pt x="149558" y="45019"/>
                  </a:lnTo>
                  <a:lnTo>
                    <a:pt x="182651" y="19564"/>
                  </a:lnTo>
                  <a:lnTo>
                    <a:pt x="193642" y="3230"/>
                  </a:lnTo>
                  <a:lnTo>
                    <a:pt x="189634" y="0"/>
                  </a:lnTo>
                  <a:lnTo>
                    <a:pt x="177733" y="13838"/>
                  </a:lnTo>
                  <a:lnTo>
                    <a:pt x="137596" y="38115"/>
                  </a:lnTo>
                  <a:close/>
                  <a:moveTo>
                    <a:pt x="911" y="95212"/>
                  </a:moveTo>
                  <a:lnTo>
                    <a:pt x="11840" y="94022"/>
                  </a:lnTo>
                  <a:lnTo>
                    <a:pt x="43234" y="76753"/>
                  </a:lnTo>
                  <a:lnTo>
                    <a:pt x="83068" y="113034"/>
                  </a:lnTo>
                  <a:lnTo>
                    <a:pt x="92419" y="97313"/>
                  </a:lnTo>
                  <a:lnTo>
                    <a:pt x="43719" y="65246"/>
                  </a:lnTo>
                  <a:lnTo>
                    <a:pt x="10626" y="90694"/>
                  </a:lnTo>
                  <a:lnTo>
                    <a:pt x="0" y="92722"/>
                  </a:lnTo>
                  <a:lnTo>
                    <a:pt x="911" y="9521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91" name="Google Shape;291;p3"/>
            <p:cNvSpPr/>
            <p:nvPr/>
          </p:nvSpPr>
          <p:spPr>
            <a:xfrm>
              <a:off x="7039729" y="3613133"/>
              <a:ext cx="114642" cy="199458"/>
            </a:xfrm>
            <a:custGeom>
              <a:rect b="b" l="l" r="r" t="t"/>
              <a:pathLst>
                <a:path extrusionOk="0" h="199458" w="114642">
                  <a:moveTo>
                    <a:pt x="0" y="2581"/>
                  </a:moveTo>
                  <a:lnTo>
                    <a:pt x="18338" y="13765"/>
                  </a:lnTo>
                  <a:lnTo>
                    <a:pt x="58779" y="26201"/>
                  </a:lnTo>
                  <a:lnTo>
                    <a:pt x="69284" y="72399"/>
                  </a:lnTo>
                  <a:lnTo>
                    <a:pt x="79242" y="68713"/>
                  </a:lnTo>
                  <a:lnTo>
                    <a:pt x="69223" y="18575"/>
                  </a:lnTo>
                  <a:lnTo>
                    <a:pt x="21557" y="9739"/>
                  </a:lnTo>
                  <a:lnTo>
                    <a:pt x="1883" y="0"/>
                  </a:lnTo>
                  <a:lnTo>
                    <a:pt x="0" y="2581"/>
                  </a:lnTo>
                  <a:close/>
                  <a:moveTo>
                    <a:pt x="72502" y="198718"/>
                  </a:moveTo>
                  <a:lnTo>
                    <a:pt x="79121" y="178322"/>
                  </a:lnTo>
                  <a:lnTo>
                    <a:pt x="101770" y="142550"/>
                  </a:lnTo>
                  <a:lnTo>
                    <a:pt x="79728" y="100653"/>
                  </a:lnTo>
                  <a:lnTo>
                    <a:pt x="89686" y="96967"/>
                  </a:lnTo>
                  <a:lnTo>
                    <a:pt x="114643" y="141573"/>
                  </a:lnTo>
                  <a:lnTo>
                    <a:pt x="84221" y="179275"/>
                  </a:lnTo>
                  <a:lnTo>
                    <a:pt x="75599" y="199459"/>
                  </a:lnTo>
                  <a:lnTo>
                    <a:pt x="72502" y="198718"/>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92" name="Google Shape;292;p3"/>
            <p:cNvSpPr/>
            <p:nvPr/>
          </p:nvSpPr>
          <p:spPr>
            <a:xfrm>
              <a:off x="7061043" y="3584885"/>
              <a:ext cx="206211" cy="198305"/>
            </a:xfrm>
            <a:custGeom>
              <a:rect b="b" l="l" r="r" t="t"/>
              <a:pathLst>
                <a:path extrusionOk="0" h="198305" w="206211">
                  <a:moveTo>
                    <a:pt x="66248" y="42870"/>
                  </a:moveTo>
                  <a:lnTo>
                    <a:pt x="51371" y="102213"/>
                  </a:lnTo>
                  <a:lnTo>
                    <a:pt x="68798" y="103337"/>
                  </a:lnTo>
                  <a:lnTo>
                    <a:pt x="74871" y="40629"/>
                  </a:lnTo>
                  <a:lnTo>
                    <a:pt x="58354" y="13693"/>
                  </a:lnTo>
                  <a:lnTo>
                    <a:pt x="57018" y="0"/>
                  </a:lnTo>
                  <a:lnTo>
                    <a:pt x="52889" y="1530"/>
                  </a:lnTo>
                  <a:lnTo>
                    <a:pt x="52525" y="15842"/>
                  </a:lnTo>
                  <a:lnTo>
                    <a:pt x="66248" y="42870"/>
                  </a:lnTo>
                  <a:close/>
                  <a:moveTo>
                    <a:pt x="140936" y="150353"/>
                  </a:moveTo>
                  <a:lnTo>
                    <a:pt x="83310" y="127261"/>
                  </a:lnTo>
                  <a:lnTo>
                    <a:pt x="91933" y="117448"/>
                  </a:lnTo>
                  <a:lnTo>
                    <a:pt x="145550" y="137311"/>
                  </a:lnTo>
                  <a:lnTo>
                    <a:pt x="187266" y="135124"/>
                  </a:lnTo>
                  <a:lnTo>
                    <a:pt x="206212" y="140401"/>
                  </a:lnTo>
                  <a:lnTo>
                    <a:pt x="205240" y="145478"/>
                  </a:lnTo>
                  <a:lnTo>
                    <a:pt x="187206" y="142696"/>
                  </a:lnTo>
                  <a:lnTo>
                    <a:pt x="140936" y="150353"/>
                  </a:lnTo>
                  <a:close/>
                  <a:moveTo>
                    <a:pt x="0" y="195816"/>
                  </a:moveTo>
                  <a:lnTo>
                    <a:pt x="9048" y="189634"/>
                  </a:lnTo>
                  <a:lnTo>
                    <a:pt x="44145" y="182342"/>
                  </a:lnTo>
                  <a:lnTo>
                    <a:pt x="50824" y="128864"/>
                  </a:lnTo>
                  <a:lnTo>
                    <a:pt x="68130" y="134754"/>
                  </a:lnTo>
                  <a:lnTo>
                    <a:pt x="51978" y="190776"/>
                  </a:lnTo>
                  <a:lnTo>
                    <a:pt x="10262" y="192962"/>
                  </a:lnTo>
                  <a:lnTo>
                    <a:pt x="911" y="198306"/>
                  </a:lnTo>
                  <a:lnTo>
                    <a:pt x="0" y="195816"/>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93" name="Google Shape;293;p3"/>
            <p:cNvSpPr/>
            <p:nvPr/>
          </p:nvSpPr>
          <p:spPr>
            <a:xfrm>
              <a:off x="7062430" y="3690975"/>
              <a:ext cx="129347" cy="94899"/>
            </a:xfrm>
            <a:custGeom>
              <a:rect b="b" l="l" r="r" t="t"/>
              <a:pathLst>
                <a:path extrusionOk="0" h="94899" w="129347">
                  <a:moveTo>
                    <a:pt x="108459" y="54793"/>
                  </a:moveTo>
                  <a:lnTo>
                    <a:pt x="58545" y="19398"/>
                  </a:lnTo>
                  <a:lnTo>
                    <a:pt x="71054" y="7223"/>
                  </a:lnTo>
                  <a:lnTo>
                    <a:pt x="116474" y="50888"/>
                  </a:lnTo>
                  <a:lnTo>
                    <a:pt x="121392" y="82130"/>
                  </a:lnTo>
                  <a:lnTo>
                    <a:pt x="129347" y="93363"/>
                  </a:lnTo>
                  <a:lnTo>
                    <a:pt x="125218" y="94900"/>
                  </a:lnTo>
                  <a:lnTo>
                    <a:pt x="115624" y="84279"/>
                  </a:lnTo>
                  <a:lnTo>
                    <a:pt x="108459" y="54793"/>
                  </a:lnTo>
                  <a:close/>
                  <a:moveTo>
                    <a:pt x="496" y="18183"/>
                  </a:moveTo>
                  <a:lnTo>
                    <a:pt x="33771" y="5899"/>
                  </a:lnTo>
                  <a:cubicBezTo>
                    <a:pt x="31888" y="914"/>
                    <a:pt x="27334" y="-1181"/>
                    <a:pt x="22355" y="659"/>
                  </a:cubicBezTo>
                  <a:lnTo>
                    <a:pt x="14037" y="3732"/>
                  </a:lnTo>
                  <a:cubicBezTo>
                    <a:pt x="1588" y="8334"/>
                    <a:pt x="-1326" y="13198"/>
                    <a:pt x="496" y="18183"/>
                  </a:cubicBezTo>
                  <a:close/>
                  <a:moveTo>
                    <a:pt x="6629" y="34803"/>
                  </a:moveTo>
                  <a:lnTo>
                    <a:pt x="39904" y="22519"/>
                  </a:lnTo>
                  <a:cubicBezTo>
                    <a:pt x="41725" y="27504"/>
                    <a:pt x="39661" y="32059"/>
                    <a:pt x="34682" y="33904"/>
                  </a:cubicBezTo>
                  <a:lnTo>
                    <a:pt x="26363" y="36971"/>
                  </a:lnTo>
                  <a:cubicBezTo>
                    <a:pt x="13854" y="41580"/>
                    <a:pt x="8511" y="39788"/>
                    <a:pt x="6629" y="34803"/>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294" name="Google Shape;294;p3"/>
          <p:cNvSpPr/>
          <p:nvPr/>
        </p:nvSpPr>
        <p:spPr>
          <a:xfrm>
            <a:off x="1205153" y="3015370"/>
            <a:ext cx="296642" cy="428487"/>
          </a:xfrm>
          <a:custGeom>
            <a:rect b="b" l="l" r="r" t="t"/>
            <a:pathLst>
              <a:path extrusionOk="0" h="270339" w="187156">
                <a:moveTo>
                  <a:pt x="53018" y="0"/>
                </a:moveTo>
                <a:cubicBezTo>
                  <a:pt x="53018" y="5240"/>
                  <a:pt x="50989" y="9430"/>
                  <a:pt x="49969" y="13620"/>
                </a:cubicBezTo>
                <a:cubicBezTo>
                  <a:pt x="48949" y="18860"/>
                  <a:pt x="47941" y="23050"/>
                  <a:pt x="46921" y="28290"/>
                </a:cubicBezTo>
                <a:cubicBezTo>
                  <a:pt x="43873" y="39821"/>
                  <a:pt x="40831" y="52397"/>
                  <a:pt x="41851" y="68106"/>
                </a:cubicBezTo>
                <a:cubicBezTo>
                  <a:pt x="50989" y="70207"/>
                  <a:pt x="63182" y="68106"/>
                  <a:pt x="71307" y="67055"/>
                </a:cubicBezTo>
                <a:cubicBezTo>
                  <a:pt x="76383" y="70194"/>
                  <a:pt x="78417" y="75435"/>
                  <a:pt x="83494" y="78586"/>
                </a:cubicBezTo>
                <a:cubicBezTo>
                  <a:pt x="82474" y="72296"/>
                  <a:pt x="86542" y="71257"/>
                  <a:pt x="89584" y="70207"/>
                </a:cubicBezTo>
                <a:cubicBezTo>
                  <a:pt x="88564" y="72308"/>
                  <a:pt x="85522" y="74396"/>
                  <a:pt x="86542" y="79637"/>
                </a:cubicBezTo>
                <a:cubicBezTo>
                  <a:pt x="88564" y="80687"/>
                  <a:pt x="88564" y="77536"/>
                  <a:pt x="90604" y="76497"/>
                </a:cubicBezTo>
                <a:cubicBezTo>
                  <a:pt x="92632" y="78598"/>
                  <a:pt x="95681" y="78598"/>
                  <a:pt x="97715" y="76497"/>
                </a:cubicBezTo>
                <a:cubicBezTo>
                  <a:pt x="99743" y="76497"/>
                  <a:pt x="98735" y="79637"/>
                  <a:pt x="100763" y="79637"/>
                </a:cubicBezTo>
                <a:cubicBezTo>
                  <a:pt x="102791" y="76497"/>
                  <a:pt x="99743" y="72308"/>
                  <a:pt x="98735" y="70207"/>
                </a:cubicBezTo>
                <a:cubicBezTo>
                  <a:pt x="101783" y="72308"/>
                  <a:pt x="105852" y="73346"/>
                  <a:pt x="104832" y="78586"/>
                </a:cubicBezTo>
                <a:cubicBezTo>
                  <a:pt x="107874" y="76485"/>
                  <a:pt x="111942" y="71257"/>
                  <a:pt x="116010" y="68106"/>
                </a:cubicBezTo>
                <a:cubicBezTo>
                  <a:pt x="125149" y="70207"/>
                  <a:pt x="136328" y="71245"/>
                  <a:pt x="146487" y="70207"/>
                </a:cubicBezTo>
                <a:cubicBezTo>
                  <a:pt x="146487" y="44011"/>
                  <a:pt x="139370" y="23050"/>
                  <a:pt x="133280" y="2095"/>
                </a:cubicBezTo>
                <a:cubicBezTo>
                  <a:pt x="135308" y="2095"/>
                  <a:pt x="135308" y="4196"/>
                  <a:pt x="135308" y="5240"/>
                </a:cubicBezTo>
                <a:cubicBezTo>
                  <a:pt x="141398" y="18860"/>
                  <a:pt x="147495" y="35619"/>
                  <a:pt x="151557" y="52397"/>
                </a:cubicBezTo>
                <a:cubicBezTo>
                  <a:pt x="152577" y="54492"/>
                  <a:pt x="153585" y="58688"/>
                  <a:pt x="154605" y="61827"/>
                </a:cubicBezTo>
                <a:cubicBezTo>
                  <a:pt x="155625" y="64966"/>
                  <a:pt x="156633" y="70207"/>
                  <a:pt x="156633" y="71257"/>
                </a:cubicBezTo>
                <a:cubicBezTo>
                  <a:pt x="155613" y="74396"/>
                  <a:pt x="150543" y="76497"/>
                  <a:pt x="148503" y="79637"/>
                </a:cubicBezTo>
                <a:cubicBezTo>
                  <a:pt x="145454" y="75447"/>
                  <a:pt x="135296" y="76497"/>
                  <a:pt x="125137" y="76497"/>
                </a:cubicBezTo>
                <a:cubicBezTo>
                  <a:pt x="122089" y="76497"/>
                  <a:pt x="119047" y="75447"/>
                  <a:pt x="117006" y="76497"/>
                </a:cubicBezTo>
                <a:cubicBezTo>
                  <a:pt x="112938" y="77548"/>
                  <a:pt x="111930" y="82788"/>
                  <a:pt x="109896" y="85928"/>
                </a:cubicBezTo>
                <a:cubicBezTo>
                  <a:pt x="114966" y="85928"/>
                  <a:pt x="119034" y="80687"/>
                  <a:pt x="124117" y="80687"/>
                </a:cubicBezTo>
                <a:cubicBezTo>
                  <a:pt x="127165" y="80687"/>
                  <a:pt x="131233" y="82788"/>
                  <a:pt x="135296" y="83827"/>
                </a:cubicBezTo>
                <a:cubicBezTo>
                  <a:pt x="146475" y="86966"/>
                  <a:pt x="158662" y="89067"/>
                  <a:pt x="168820" y="92206"/>
                </a:cubicBezTo>
                <a:cubicBezTo>
                  <a:pt x="169840" y="56587"/>
                  <a:pt x="160690" y="28290"/>
                  <a:pt x="148503" y="4190"/>
                </a:cubicBezTo>
                <a:cubicBezTo>
                  <a:pt x="160690" y="20949"/>
                  <a:pt x="167800" y="39809"/>
                  <a:pt x="173897" y="62865"/>
                </a:cubicBezTo>
                <a:cubicBezTo>
                  <a:pt x="174911" y="64966"/>
                  <a:pt x="174911" y="68106"/>
                  <a:pt x="175925" y="72296"/>
                </a:cubicBezTo>
                <a:cubicBezTo>
                  <a:pt x="176939" y="77536"/>
                  <a:pt x="176939" y="84865"/>
                  <a:pt x="179987" y="89061"/>
                </a:cubicBezTo>
                <a:cubicBezTo>
                  <a:pt x="176939" y="93251"/>
                  <a:pt x="171856" y="96390"/>
                  <a:pt x="168808" y="99541"/>
                </a:cubicBezTo>
                <a:cubicBezTo>
                  <a:pt x="158649" y="93251"/>
                  <a:pt x="138332" y="83814"/>
                  <a:pt x="121075" y="85915"/>
                </a:cubicBezTo>
                <a:cubicBezTo>
                  <a:pt x="117006" y="85915"/>
                  <a:pt x="112938" y="88016"/>
                  <a:pt x="110916" y="91156"/>
                </a:cubicBezTo>
                <a:cubicBezTo>
                  <a:pt x="115986" y="93257"/>
                  <a:pt x="120055" y="93257"/>
                  <a:pt x="126145" y="93257"/>
                </a:cubicBezTo>
                <a:cubicBezTo>
                  <a:pt x="128173" y="93257"/>
                  <a:pt x="130213" y="92206"/>
                  <a:pt x="131221" y="93257"/>
                </a:cubicBezTo>
                <a:cubicBezTo>
                  <a:pt x="132241" y="93257"/>
                  <a:pt x="135284" y="96402"/>
                  <a:pt x="137312" y="98497"/>
                </a:cubicBezTo>
                <a:cubicBezTo>
                  <a:pt x="149499" y="111072"/>
                  <a:pt x="160677" y="120503"/>
                  <a:pt x="174905" y="129933"/>
                </a:cubicBezTo>
                <a:cubicBezTo>
                  <a:pt x="178967" y="133072"/>
                  <a:pt x="182015" y="136223"/>
                  <a:pt x="187091" y="132034"/>
                </a:cubicBezTo>
                <a:cubicBezTo>
                  <a:pt x="188112" y="173950"/>
                  <a:pt x="176933" y="204335"/>
                  <a:pt x="163726" y="232625"/>
                </a:cubicBezTo>
                <a:cubicBezTo>
                  <a:pt x="161698" y="235765"/>
                  <a:pt x="161698" y="239955"/>
                  <a:pt x="158649" y="242056"/>
                </a:cubicBezTo>
                <a:cubicBezTo>
                  <a:pt x="168808" y="217955"/>
                  <a:pt x="175925" y="189659"/>
                  <a:pt x="175925" y="156128"/>
                </a:cubicBezTo>
                <a:cubicBezTo>
                  <a:pt x="175925" y="152989"/>
                  <a:pt x="176939" y="147742"/>
                  <a:pt x="175925" y="145647"/>
                </a:cubicBezTo>
                <a:cubicBezTo>
                  <a:pt x="174905" y="141452"/>
                  <a:pt x="168808" y="136211"/>
                  <a:pt x="164746" y="133072"/>
                </a:cubicBezTo>
                <a:cubicBezTo>
                  <a:pt x="153567" y="122591"/>
                  <a:pt x="145442" y="115262"/>
                  <a:pt x="133262" y="105832"/>
                </a:cubicBezTo>
                <a:cubicBezTo>
                  <a:pt x="131233" y="103731"/>
                  <a:pt x="129193" y="101642"/>
                  <a:pt x="127165" y="100592"/>
                </a:cubicBezTo>
                <a:cubicBezTo>
                  <a:pt x="125137" y="99541"/>
                  <a:pt x="122089" y="99541"/>
                  <a:pt x="119034" y="99541"/>
                </a:cubicBezTo>
                <a:cubicBezTo>
                  <a:pt x="115986" y="99541"/>
                  <a:pt x="112938" y="98491"/>
                  <a:pt x="110904" y="98491"/>
                </a:cubicBezTo>
                <a:cubicBezTo>
                  <a:pt x="115974" y="103731"/>
                  <a:pt x="123091" y="110022"/>
                  <a:pt x="129181" y="115250"/>
                </a:cubicBezTo>
                <a:cubicBezTo>
                  <a:pt x="130201" y="116301"/>
                  <a:pt x="131209" y="115250"/>
                  <a:pt x="133249" y="115250"/>
                </a:cubicBezTo>
                <a:cubicBezTo>
                  <a:pt x="135278" y="163457"/>
                  <a:pt x="131221" y="211652"/>
                  <a:pt x="118014" y="247290"/>
                </a:cubicBezTo>
                <a:cubicBezTo>
                  <a:pt x="114966" y="255670"/>
                  <a:pt x="110904" y="264049"/>
                  <a:pt x="105827" y="270340"/>
                </a:cubicBezTo>
                <a:cubicBezTo>
                  <a:pt x="124111" y="236803"/>
                  <a:pt x="125125" y="179178"/>
                  <a:pt x="121063" y="127832"/>
                </a:cubicBezTo>
                <a:cubicBezTo>
                  <a:pt x="125125" y="124692"/>
                  <a:pt x="123091" y="121541"/>
                  <a:pt x="120042" y="117351"/>
                </a:cubicBezTo>
                <a:cubicBezTo>
                  <a:pt x="115974" y="113161"/>
                  <a:pt x="109884" y="105820"/>
                  <a:pt x="104807" y="103731"/>
                </a:cubicBezTo>
                <a:cubicBezTo>
                  <a:pt x="104807" y="105832"/>
                  <a:pt x="104807" y="107921"/>
                  <a:pt x="105827" y="110022"/>
                </a:cubicBezTo>
                <a:cubicBezTo>
                  <a:pt x="106848" y="112123"/>
                  <a:pt x="108876" y="114212"/>
                  <a:pt x="108876" y="115262"/>
                </a:cubicBezTo>
                <a:cubicBezTo>
                  <a:pt x="109896" y="119452"/>
                  <a:pt x="107855" y="127832"/>
                  <a:pt x="106848" y="132022"/>
                </a:cubicBezTo>
                <a:cubicBezTo>
                  <a:pt x="103799" y="146698"/>
                  <a:pt x="98717" y="163457"/>
                  <a:pt x="93640" y="174988"/>
                </a:cubicBezTo>
                <a:cubicBezTo>
                  <a:pt x="91612" y="174988"/>
                  <a:pt x="92620" y="171849"/>
                  <a:pt x="91612" y="170798"/>
                </a:cubicBezTo>
                <a:cubicBezTo>
                  <a:pt x="89584" y="170798"/>
                  <a:pt x="90592" y="173938"/>
                  <a:pt x="89584" y="174988"/>
                </a:cubicBezTo>
                <a:cubicBezTo>
                  <a:pt x="83494" y="164508"/>
                  <a:pt x="78405" y="147742"/>
                  <a:pt x="76383" y="132022"/>
                </a:cubicBezTo>
                <a:cubicBezTo>
                  <a:pt x="75363" y="126781"/>
                  <a:pt x="74355" y="119452"/>
                  <a:pt x="74355" y="115262"/>
                </a:cubicBezTo>
                <a:cubicBezTo>
                  <a:pt x="75369" y="111072"/>
                  <a:pt x="79425" y="107933"/>
                  <a:pt x="78417" y="103731"/>
                </a:cubicBezTo>
                <a:cubicBezTo>
                  <a:pt x="74355" y="104782"/>
                  <a:pt x="71307" y="108971"/>
                  <a:pt x="68259" y="112111"/>
                </a:cubicBezTo>
                <a:cubicBezTo>
                  <a:pt x="65211" y="115250"/>
                  <a:pt x="62168" y="119440"/>
                  <a:pt x="60128" y="122591"/>
                </a:cubicBezTo>
                <a:cubicBezTo>
                  <a:pt x="60128" y="124692"/>
                  <a:pt x="62156" y="124692"/>
                  <a:pt x="62156" y="126781"/>
                </a:cubicBezTo>
                <a:cubicBezTo>
                  <a:pt x="59108" y="178128"/>
                  <a:pt x="59108" y="235765"/>
                  <a:pt x="78405" y="269289"/>
                </a:cubicBezTo>
                <a:cubicBezTo>
                  <a:pt x="76383" y="269289"/>
                  <a:pt x="75363" y="266150"/>
                  <a:pt x="74343" y="265100"/>
                </a:cubicBezTo>
                <a:cubicBezTo>
                  <a:pt x="59108" y="236803"/>
                  <a:pt x="55046" y="191748"/>
                  <a:pt x="53005" y="145647"/>
                </a:cubicBezTo>
                <a:cubicBezTo>
                  <a:pt x="53005" y="135161"/>
                  <a:pt x="51985" y="125731"/>
                  <a:pt x="53005" y="115262"/>
                </a:cubicBezTo>
                <a:cubicBezTo>
                  <a:pt x="53005" y="113161"/>
                  <a:pt x="55033" y="116313"/>
                  <a:pt x="57074" y="115262"/>
                </a:cubicBezTo>
                <a:cubicBezTo>
                  <a:pt x="64184" y="110022"/>
                  <a:pt x="70275" y="103731"/>
                  <a:pt x="76371" y="98497"/>
                </a:cubicBezTo>
                <a:cubicBezTo>
                  <a:pt x="71295" y="99547"/>
                  <a:pt x="65192" y="99547"/>
                  <a:pt x="60116" y="100598"/>
                </a:cubicBezTo>
                <a:cubicBezTo>
                  <a:pt x="56054" y="102699"/>
                  <a:pt x="50977" y="106889"/>
                  <a:pt x="46915" y="111079"/>
                </a:cubicBezTo>
                <a:cubicBezTo>
                  <a:pt x="34728" y="121565"/>
                  <a:pt x="21521" y="133084"/>
                  <a:pt x="11362" y="144615"/>
                </a:cubicBezTo>
                <a:cubicBezTo>
                  <a:pt x="9334" y="183392"/>
                  <a:pt x="17453" y="214822"/>
                  <a:pt x="28632" y="242068"/>
                </a:cubicBezTo>
                <a:cubicBezTo>
                  <a:pt x="12382" y="212721"/>
                  <a:pt x="-1845" y="179190"/>
                  <a:pt x="196" y="133084"/>
                </a:cubicBezTo>
                <a:cubicBezTo>
                  <a:pt x="6286" y="138324"/>
                  <a:pt x="14417" y="129945"/>
                  <a:pt x="19493" y="125755"/>
                </a:cubicBezTo>
                <a:cubicBezTo>
                  <a:pt x="31680" y="116325"/>
                  <a:pt x="45901" y="103749"/>
                  <a:pt x="55046" y="93269"/>
                </a:cubicBezTo>
                <a:cubicBezTo>
                  <a:pt x="62156" y="94319"/>
                  <a:pt x="70275" y="93269"/>
                  <a:pt x="76383" y="92218"/>
                </a:cubicBezTo>
                <a:cubicBezTo>
                  <a:pt x="69267" y="82788"/>
                  <a:pt x="49969" y="86978"/>
                  <a:pt x="38790" y="91168"/>
                </a:cubicBezTo>
                <a:cubicBezTo>
                  <a:pt x="30660" y="93269"/>
                  <a:pt x="23555" y="96408"/>
                  <a:pt x="19493" y="100598"/>
                </a:cubicBezTo>
                <a:cubicBezTo>
                  <a:pt x="14417" y="97459"/>
                  <a:pt x="11362" y="93269"/>
                  <a:pt x="7306" y="90117"/>
                </a:cubicBezTo>
                <a:cubicBezTo>
                  <a:pt x="10354" y="82788"/>
                  <a:pt x="11368" y="69156"/>
                  <a:pt x="13397" y="60777"/>
                </a:cubicBezTo>
                <a:cubicBezTo>
                  <a:pt x="19493" y="38771"/>
                  <a:pt x="27624" y="19911"/>
                  <a:pt x="38790" y="2095"/>
                </a:cubicBezTo>
                <a:cubicBezTo>
                  <a:pt x="38790" y="5240"/>
                  <a:pt x="36762" y="8392"/>
                  <a:pt x="34728" y="11531"/>
                </a:cubicBezTo>
                <a:cubicBezTo>
                  <a:pt x="25583" y="32492"/>
                  <a:pt x="19493" y="59732"/>
                  <a:pt x="19493" y="90117"/>
                </a:cubicBezTo>
                <a:cubicBezTo>
                  <a:pt x="29652" y="88016"/>
                  <a:pt x="40831" y="84877"/>
                  <a:pt x="53018" y="81738"/>
                </a:cubicBezTo>
                <a:cubicBezTo>
                  <a:pt x="57080" y="80687"/>
                  <a:pt x="61148" y="78598"/>
                  <a:pt x="63176" y="78598"/>
                </a:cubicBezTo>
                <a:cubicBezTo>
                  <a:pt x="68247" y="78598"/>
                  <a:pt x="72315" y="83839"/>
                  <a:pt x="77397" y="83839"/>
                </a:cubicBezTo>
                <a:cubicBezTo>
                  <a:pt x="76383" y="79649"/>
                  <a:pt x="73335" y="76510"/>
                  <a:pt x="71307" y="74409"/>
                </a:cubicBezTo>
                <a:cubicBezTo>
                  <a:pt x="62168" y="74409"/>
                  <a:pt x="52010" y="73358"/>
                  <a:pt x="43873" y="74409"/>
                </a:cubicBezTo>
                <a:cubicBezTo>
                  <a:pt x="43873" y="74409"/>
                  <a:pt x="42859" y="75459"/>
                  <a:pt x="41851" y="75459"/>
                </a:cubicBezTo>
                <a:lnTo>
                  <a:pt x="39823" y="77560"/>
                </a:lnTo>
                <a:cubicBezTo>
                  <a:pt x="37795" y="77560"/>
                  <a:pt x="32706" y="71269"/>
                  <a:pt x="31692" y="70225"/>
                </a:cubicBezTo>
                <a:cubicBezTo>
                  <a:pt x="35742" y="44011"/>
                  <a:pt x="44887" y="21999"/>
                  <a:pt x="53018"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95" name="Google Shape;295;p3"/>
          <p:cNvSpPr/>
          <p:nvPr/>
        </p:nvSpPr>
        <p:spPr>
          <a:xfrm>
            <a:off x="1750199" y="5151750"/>
            <a:ext cx="1359602" cy="1638129"/>
          </a:xfrm>
          <a:custGeom>
            <a:rect b="b" l="l" r="r" t="t"/>
            <a:pathLst>
              <a:path extrusionOk="0" h="3165466" w="2334080">
                <a:moveTo>
                  <a:pt x="1248389" y="2056253"/>
                </a:moveTo>
                <a:cubicBezTo>
                  <a:pt x="1234479" y="2066447"/>
                  <a:pt x="1218201" y="2078345"/>
                  <a:pt x="1204849" y="2088077"/>
                </a:cubicBezTo>
                <a:cubicBezTo>
                  <a:pt x="1210327" y="2088644"/>
                  <a:pt x="1212377" y="2089223"/>
                  <a:pt x="1217363" y="2089405"/>
                </a:cubicBezTo>
                <a:cubicBezTo>
                  <a:pt x="1230591" y="2089887"/>
                  <a:pt x="1232506" y="2084824"/>
                  <a:pt x="1232506" y="2084824"/>
                </a:cubicBezTo>
                <a:cubicBezTo>
                  <a:pt x="1232506" y="2084824"/>
                  <a:pt x="1239562" y="2074051"/>
                  <a:pt x="1243768" y="2067948"/>
                </a:cubicBezTo>
                <a:cubicBezTo>
                  <a:pt x="1245858" y="2064906"/>
                  <a:pt x="1249294" y="2062366"/>
                  <a:pt x="1253145" y="2059804"/>
                </a:cubicBezTo>
                <a:cubicBezTo>
                  <a:pt x="1251422" y="2058525"/>
                  <a:pt x="1249651" y="2057225"/>
                  <a:pt x="1248389" y="2056253"/>
                </a:cubicBezTo>
                <a:close/>
                <a:moveTo>
                  <a:pt x="1523563" y="2027834"/>
                </a:moveTo>
                <a:cubicBezTo>
                  <a:pt x="1523563" y="2027834"/>
                  <a:pt x="1523639" y="2035824"/>
                  <a:pt x="1523686" y="2042188"/>
                </a:cubicBezTo>
                <a:cubicBezTo>
                  <a:pt x="1526816" y="2043161"/>
                  <a:pt x="1525575" y="2042544"/>
                  <a:pt x="1529820" y="2043970"/>
                </a:cubicBezTo>
                <a:cubicBezTo>
                  <a:pt x="1536586" y="2046230"/>
                  <a:pt x="1543065" y="2047078"/>
                  <a:pt x="1548841" y="2047521"/>
                </a:cubicBezTo>
                <a:cubicBezTo>
                  <a:pt x="1544345" y="2044490"/>
                  <a:pt x="1539465" y="2041351"/>
                  <a:pt x="1537078" y="2039079"/>
                </a:cubicBezTo>
                <a:cubicBezTo>
                  <a:pt x="1533458" y="2035632"/>
                  <a:pt x="1523563" y="2027834"/>
                  <a:pt x="1523563" y="2027834"/>
                </a:cubicBezTo>
                <a:close/>
                <a:moveTo>
                  <a:pt x="1519558" y="2027680"/>
                </a:moveTo>
                <a:lnTo>
                  <a:pt x="1504665" y="2036422"/>
                </a:lnTo>
                <a:cubicBezTo>
                  <a:pt x="1504665" y="2036422"/>
                  <a:pt x="1513800" y="2039310"/>
                  <a:pt x="1520058" y="2041157"/>
                </a:cubicBezTo>
                <a:cubicBezTo>
                  <a:pt x="1519798" y="2035353"/>
                  <a:pt x="1519740" y="2030271"/>
                  <a:pt x="1519558" y="2027680"/>
                </a:cubicBezTo>
                <a:close/>
                <a:moveTo>
                  <a:pt x="1534199" y="2000891"/>
                </a:moveTo>
                <a:cubicBezTo>
                  <a:pt x="1530945" y="2010074"/>
                  <a:pt x="1525939" y="2023985"/>
                  <a:pt x="1525939" y="2023985"/>
                </a:cubicBezTo>
                <a:lnTo>
                  <a:pt x="1525314" y="2024283"/>
                </a:lnTo>
                <a:cubicBezTo>
                  <a:pt x="1529530" y="2028616"/>
                  <a:pt x="1534844" y="2033746"/>
                  <a:pt x="1541082" y="2038491"/>
                </a:cubicBezTo>
                <a:cubicBezTo>
                  <a:pt x="1548292" y="2043960"/>
                  <a:pt x="1552904" y="2046260"/>
                  <a:pt x="1555724" y="2047820"/>
                </a:cubicBezTo>
                <a:cubicBezTo>
                  <a:pt x="1560469" y="2047781"/>
                  <a:pt x="1564859" y="2047665"/>
                  <a:pt x="1564859" y="2047665"/>
                </a:cubicBezTo>
                <a:cubicBezTo>
                  <a:pt x="1564859" y="2047665"/>
                  <a:pt x="1591236" y="2026689"/>
                  <a:pt x="1597021" y="2024869"/>
                </a:cubicBezTo>
                <a:cubicBezTo>
                  <a:pt x="1598571" y="2024389"/>
                  <a:pt x="1602826" y="2023214"/>
                  <a:pt x="1606908" y="2022059"/>
                </a:cubicBezTo>
                <a:cubicBezTo>
                  <a:pt x="1606668" y="2021905"/>
                  <a:pt x="1604906" y="2020874"/>
                  <a:pt x="1604906" y="2020874"/>
                </a:cubicBezTo>
                <a:lnTo>
                  <a:pt x="1584882" y="2018950"/>
                </a:lnTo>
                <a:lnTo>
                  <a:pt x="1559103" y="2001930"/>
                </a:lnTo>
                <a:cubicBezTo>
                  <a:pt x="1559103" y="2001930"/>
                  <a:pt x="1540390" y="2001199"/>
                  <a:pt x="1534199" y="2000891"/>
                </a:cubicBezTo>
                <a:close/>
                <a:moveTo>
                  <a:pt x="1512299" y="1996750"/>
                </a:moveTo>
                <a:cubicBezTo>
                  <a:pt x="1512299" y="1996750"/>
                  <a:pt x="1512916" y="1999984"/>
                  <a:pt x="1513551" y="2002970"/>
                </a:cubicBezTo>
                <a:cubicBezTo>
                  <a:pt x="1514724" y="2001208"/>
                  <a:pt x="1515495" y="1999438"/>
                  <a:pt x="1516554" y="1997637"/>
                </a:cubicBezTo>
                <a:cubicBezTo>
                  <a:pt x="1515447" y="1997377"/>
                  <a:pt x="1512299" y="1996750"/>
                  <a:pt x="1512299" y="1996750"/>
                </a:cubicBezTo>
                <a:close/>
                <a:moveTo>
                  <a:pt x="1162550" y="1992901"/>
                </a:moveTo>
                <a:cubicBezTo>
                  <a:pt x="1162963" y="2006638"/>
                  <a:pt x="1163696" y="2020018"/>
                  <a:pt x="1164303" y="2027680"/>
                </a:cubicBezTo>
                <a:cubicBezTo>
                  <a:pt x="1172147" y="2021030"/>
                  <a:pt x="1182092" y="2013068"/>
                  <a:pt x="1191083" y="2005627"/>
                </a:cubicBezTo>
                <a:cubicBezTo>
                  <a:pt x="1189909" y="2004790"/>
                  <a:pt x="1186328" y="2002074"/>
                  <a:pt x="1186328" y="2002074"/>
                </a:cubicBezTo>
                <a:cubicBezTo>
                  <a:pt x="1186328" y="2002074"/>
                  <a:pt x="1172407" y="1996684"/>
                  <a:pt x="1162550" y="1992901"/>
                </a:cubicBezTo>
                <a:close/>
                <a:moveTo>
                  <a:pt x="1105869" y="1965071"/>
                </a:moveTo>
                <a:cubicBezTo>
                  <a:pt x="1102115" y="1965281"/>
                  <a:pt x="1098129" y="1965754"/>
                  <a:pt x="1094106" y="1966707"/>
                </a:cubicBezTo>
                <a:cubicBezTo>
                  <a:pt x="1077972" y="1970499"/>
                  <a:pt x="1070830" y="1971290"/>
                  <a:pt x="1070830" y="1971290"/>
                </a:cubicBezTo>
                <a:lnTo>
                  <a:pt x="1089350" y="1984467"/>
                </a:lnTo>
                <a:cubicBezTo>
                  <a:pt x="1089350" y="1984467"/>
                  <a:pt x="1107488" y="2054606"/>
                  <a:pt x="1117757" y="2066321"/>
                </a:cubicBezTo>
                <a:cubicBezTo>
                  <a:pt x="1123717" y="2060613"/>
                  <a:pt x="1129088" y="2055733"/>
                  <a:pt x="1133267" y="2052700"/>
                </a:cubicBezTo>
                <a:cubicBezTo>
                  <a:pt x="1136453" y="2050390"/>
                  <a:pt x="1141323" y="2046327"/>
                  <a:pt x="1145155" y="2043228"/>
                </a:cubicBezTo>
                <a:cubicBezTo>
                  <a:pt x="1145540" y="2035334"/>
                  <a:pt x="1146706" y="2010276"/>
                  <a:pt x="1148534" y="1985498"/>
                </a:cubicBezTo>
                <a:cubicBezTo>
                  <a:pt x="1140333" y="1979356"/>
                  <a:pt x="1126133" y="1966409"/>
                  <a:pt x="1126133" y="1966409"/>
                </a:cubicBezTo>
                <a:cubicBezTo>
                  <a:pt x="1126133" y="1966409"/>
                  <a:pt x="1117123" y="1964444"/>
                  <a:pt x="1105869" y="1965071"/>
                </a:cubicBezTo>
                <a:close/>
                <a:moveTo>
                  <a:pt x="1150285" y="1964040"/>
                </a:moveTo>
                <a:cubicBezTo>
                  <a:pt x="1149535" y="1964203"/>
                  <a:pt x="1142652" y="1965811"/>
                  <a:pt x="1142652" y="1965811"/>
                </a:cubicBezTo>
                <a:lnTo>
                  <a:pt x="1149160" y="1977806"/>
                </a:lnTo>
                <a:cubicBezTo>
                  <a:pt x="1149535" y="1973118"/>
                  <a:pt x="1149881" y="1968439"/>
                  <a:pt x="1150285" y="1964040"/>
                </a:cubicBezTo>
                <a:close/>
                <a:moveTo>
                  <a:pt x="1504415" y="1959747"/>
                </a:moveTo>
                <a:lnTo>
                  <a:pt x="1513426" y="1968777"/>
                </a:lnTo>
                <a:lnTo>
                  <a:pt x="1511673" y="1970259"/>
                </a:lnTo>
                <a:cubicBezTo>
                  <a:pt x="1511684" y="1970259"/>
                  <a:pt x="1507015" y="1966659"/>
                  <a:pt x="1505041" y="1964040"/>
                </a:cubicBezTo>
                <a:cubicBezTo>
                  <a:pt x="1503077" y="1961412"/>
                  <a:pt x="1501545" y="1960931"/>
                  <a:pt x="1501545" y="1960931"/>
                </a:cubicBezTo>
                <a:cubicBezTo>
                  <a:pt x="1501545" y="1960931"/>
                  <a:pt x="1494962" y="1965215"/>
                  <a:pt x="1492160" y="1965965"/>
                </a:cubicBezTo>
                <a:cubicBezTo>
                  <a:pt x="1489349" y="1966707"/>
                  <a:pt x="1483151" y="1968333"/>
                  <a:pt x="1483151" y="1968333"/>
                </a:cubicBezTo>
                <a:cubicBezTo>
                  <a:pt x="1483151" y="1968333"/>
                  <a:pt x="1494605" y="1977595"/>
                  <a:pt x="1497666" y="1980020"/>
                </a:cubicBezTo>
                <a:cubicBezTo>
                  <a:pt x="1500718" y="1982455"/>
                  <a:pt x="1508795" y="1990233"/>
                  <a:pt x="1508795" y="1990233"/>
                </a:cubicBezTo>
                <a:cubicBezTo>
                  <a:pt x="1508795" y="1990233"/>
                  <a:pt x="1514464" y="1991909"/>
                  <a:pt x="1518932" y="1993343"/>
                </a:cubicBezTo>
                <a:cubicBezTo>
                  <a:pt x="1520471" y="1990445"/>
                  <a:pt x="1522407" y="1987528"/>
                  <a:pt x="1523563" y="1984611"/>
                </a:cubicBezTo>
                <a:cubicBezTo>
                  <a:pt x="1526218" y="1977951"/>
                  <a:pt x="1528712" y="1973224"/>
                  <a:pt x="1531196" y="1967593"/>
                </a:cubicBezTo>
                <a:lnTo>
                  <a:pt x="1522435" y="1962856"/>
                </a:lnTo>
                <a:cubicBezTo>
                  <a:pt x="1522435" y="1962856"/>
                  <a:pt x="1517930" y="1963415"/>
                  <a:pt x="1514552" y="1962414"/>
                </a:cubicBezTo>
                <a:cubicBezTo>
                  <a:pt x="1511173" y="1961402"/>
                  <a:pt x="1504415" y="1959747"/>
                  <a:pt x="1504415" y="1959747"/>
                </a:cubicBezTo>
                <a:close/>
                <a:moveTo>
                  <a:pt x="1534073" y="1956494"/>
                </a:moveTo>
                <a:cubicBezTo>
                  <a:pt x="1532726" y="1956473"/>
                  <a:pt x="1525690" y="1960931"/>
                  <a:pt x="1525690" y="1960931"/>
                </a:cubicBezTo>
                <a:lnTo>
                  <a:pt x="1532322" y="1965224"/>
                </a:lnTo>
                <a:cubicBezTo>
                  <a:pt x="1533516" y="1962605"/>
                  <a:pt x="1534719" y="1959516"/>
                  <a:pt x="1535951" y="1957080"/>
                </a:cubicBezTo>
                <a:cubicBezTo>
                  <a:pt x="1535220" y="1956849"/>
                  <a:pt x="1534402" y="1956494"/>
                  <a:pt x="1534073" y="1956494"/>
                </a:cubicBezTo>
                <a:close/>
                <a:moveTo>
                  <a:pt x="984235" y="1944055"/>
                </a:moveTo>
                <a:cubicBezTo>
                  <a:pt x="983302" y="1947887"/>
                  <a:pt x="984074" y="1944826"/>
                  <a:pt x="983108" y="1948792"/>
                </a:cubicBezTo>
                <a:cubicBezTo>
                  <a:pt x="935019" y="2146355"/>
                  <a:pt x="965925" y="2154587"/>
                  <a:pt x="991619" y="2168006"/>
                </a:cubicBezTo>
                <a:cubicBezTo>
                  <a:pt x="1012455" y="2178883"/>
                  <a:pt x="1072282" y="2111315"/>
                  <a:pt x="1110500" y="2073425"/>
                </a:cubicBezTo>
                <a:cubicBezTo>
                  <a:pt x="1097985" y="2058244"/>
                  <a:pt x="1092113" y="2042621"/>
                  <a:pt x="1084846" y="2019834"/>
                </a:cubicBezTo>
                <a:cubicBezTo>
                  <a:pt x="1076962" y="1995154"/>
                  <a:pt x="1053897" y="1968853"/>
                  <a:pt x="1039794" y="1961374"/>
                </a:cubicBezTo>
                <a:cubicBezTo>
                  <a:pt x="1029128" y="1955714"/>
                  <a:pt x="1002529" y="1952729"/>
                  <a:pt x="984235" y="1944055"/>
                </a:cubicBezTo>
                <a:close/>
                <a:moveTo>
                  <a:pt x="1410691" y="1933101"/>
                </a:moveTo>
                <a:cubicBezTo>
                  <a:pt x="1379704" y="1958438"/>
                  <a:pt x="1327230" y="1997897"/>
                  <a:pt x="1277298" y="2034940"/>
                </a:cubicBezTo>
                <a:cubicBezTo>
                  <a:pt x="1265611" y="2043603"/>
                  <a:pt x="1262580" y="2045693"/>
                  <a:pt x="1254647" y="2051516"/>
                </a:cubicBezTo>
                <a:cubicBezTo>
                  <a:pt x="1256417" y="2052892"/>
                  <a:pt x="1257370" y="2053740"/>
                  <a:pt x="1259277" y="2055213"/>
                </a:cubicBezTo>
                <a:cubicBezTo>
                  <a:pt x="1261202" y="2053837"/>
                  <a:pt x="1263310" y="2052719"/>
                  <a:pt x="1265034" y="2051074"/>
                </a:cubicBezTo>
                <a:cubicBezTo>
                  <a:pt x="1272166" y="2044268"/>
                  <a:pt x="1277298" y="2034940"/>
                  <a:pt x="1277298" y="2034940"/>
                </a:cubicBezTo>
                <a:lnTo>
                  <a:pt x="1276672" y="2046780"/>
                </a:lnTo>
                <a:cubicBezTo>
                  <a:pt x="1276672" y="2046780"/>
                  <a:pt x="1288936" y="2035691"/>
                  <a:pt x="1293692" y="2029905"/>
                </a:cubicBezTo>
                <a:cubicBezTo>
                  <a:pt x="1298446" y="2024129"/>
                  <a:pt x="1306119" y="2025746"/>
                  <a:pt x="1312213" y="2025909"/>
                </a:cubicBezTo>
                <a:cubicBezTo>
                  <a:pt x="1318306" y="2026063"/>
                  <a:pt x="1329714" y="2022694"/>
                  <a:pt x="1337867" y="2020576"/>
                </a:cubicBezTo>
                <a:cubicBezTo>
                  <a:pt x="1346021" y="2018458"/>
                  <a:pt x="1369856" y="2020413"/>
                  <a:pt x="1375536" y="2021761"/>
                </a:cubicBezTo>
                <a:cubicBezTo>
                  <a:pt x="1381206" y="2023118"/>
                  <a:pt x="1410557" y="2020798"/>
                  <a:pt x="1413821" y="2019990"/>
                </a:cubicBezTo>
                <a:cubicBezTo>
                  <a:pt x="1417083" y="2019172"/>
                  <a:pt x="1425208" y="2011846"/>
                  <a:pt x="1425208" y="2011846"/>
                </a:cubicBezTo>
                <a:lnTo>
                  <a:pt x="1426335" y="2013626"/>
                </a:lnTo>
                <a:cubicBezTo>
                  <a:pt x="1426335" y="2013626"/>
                  <a:pt x="1419298" y="2020510"/>
                  <a:pt x="1414946" y="2022357"/>
                </a:cubicBezTo>
                <a:cubicBezTo>
                  <a:pt x="1410606" y="2024205"/>
                  <a:pt x="1385269" y="2027498"/>
                  <a:pt x="1373033" y="2023243"/>
                </a:cubicBezTo>
                <a:cubicBezTo>
                  <a:pt x="1360788" y="2018988"/>
                  <a:pt x="1343768" y="2023406"/>
                  <a:pt x="1334614" y="2026651"/>
                </a:cubicBezTo>
                <a:cubicBezTo>
                  <a:pt x="1325449" y="2029895"/>
                  <a:pt x="1302441" y="2034072"/>
                  <a:pt x="1292191" y="2041446"/>
                </a:cubicBezTo>
                <a:cubicBezTo>
                  <a:pt x="1282766" y="2048242"/>
                  <a:pt x="1278059" y="2054471"/>
                  <a:pt x="1265660" y="2060392"/>
                </a:cubicBezTo>
                <a:cubicBezTo>
                  <a:pt x="1282659" y="2073309"/>
                  <a:pt x="1299323" y="2085555"/>
                  <a:pt x="1299323" y="2085555"/>
                </a:cubicBezTo>
                <a:lnTo>
                  <a:pt x="1294193" y="2089405"/>
                </a:lnTo>
                <a:cubicBezTo>
                  <a:pt x="1294193" y="2089405"/>
                  <a:pt x="1274593" y="2075169"/>
                  <a:pt x="1259277" y="2064097"/>
                </a:cubicBezTo>
                <a:cubicBezTo>
                  <a:pt x="1247138" y="2071375"/>
                  <a:pt x="1242642" y="2084824"/>
                  <a:pt x="1242642" y="2084824"/>
                </a:cubicBezTo>
                <a:cubicBezTo>
                  <a:pt x="1242642" y="2084814"/>
                  <a:pt x="1251989" y="2091937"/>
                  <a:pt x="1274168" y="2099322"/>
                </a:cubicBezTo>
                <a:cubicBezTo>
                  <a:pt x="1296358" y="2106714"/>
                  <a:pt x="1317864" y="2100140"/>
                  <a:pt x="1347503" y="2095327"/>
                </a:cubicBezTo>
                <a:cubicBezTo>
                  <a:pt x="1377135" y="2090514"/>
                  <a:pt x="1374939" y="2085295"/>
                  <a:pt x="1391295" y="2067506"/>
                </a:cubicBezTo>
                <a:cubicBezTo>
                  <a:pt x="1407659" y="2049707"/>
                  <a:pt x="1453867" y="2051024"/>
                  <a:pt x="1469885" y="2044268"/>
                </a:cubicBezTo>
                <a:cubicBezTo>
                  <a:pt x="1481283" y="2039445"/>
                  <a:pt x="1498120" y="2024273"/>
                  <a:pt x="1510798" y="2006667"/>
                </a:cubicBezTo>
                <a:cubicBezTo>
                  <a:pt x="1508727" y="2000563"/>
                  <a:pt x="1505916" y="1993940"/>
                  <a:pt x="1505916" y="1993940"/>
                </a:cubicBezTo>
                <a:cubicBezTo>
                  <a:pt x="1505926" y="1993940"/>
                  <a:pt x="1500911" y="1987528"/>
                  <a:pt x="1493912" y="1981503"/>
                </a:cubicBezTo>
                <a:cubicBezTo>
                  <a:pt x="1486943" y="1975505"/>
                  <a:pt x="1477972" y="1969874"/>
                  <a:pt x="1474265" y="1967151"/>
                </a:cubicBezTo>
                <a:cubicBezTo>
                  <a:pt x="1467228" y="1961971"/>
                  <a:pt x="1423582" y="1940205"/>
                  <a:pt x="1423582" y="1940205"/>
                </a:cubicBezTo>
                <a:cubicBezTo>
                  <a:pt x="1423582" y="1940205"/>
                  <a:pt x="1416197" y="1936143"/>
                  <a:pt x="1410691" y="1933101"/>
                </a:cubicBezTo>
                <a:close/>
                <a:moveTo>
                  <a:pt x="1315466" y="1923042"/>
                </a:moveTo>
                <a:cubicBezTo>
                  <a:pt x="1297264" y="1928961"/>
                  <a:pt x="1278038" y="1935412"/>
                  <a:pt x="1266535" y="1938280"/>
                </a:cubicBezTo>
                <a:cubicBezTo>
                  <a:pt x="1248746" y="1942717"/>
                  <a:pt x="1187531" y="1955974"/>
                  <a:pt x="1163301" y="1961229"/>
                </a:cubicBezTo>
                <a:cubicBezTo>
                  <a:pt x="1163003" y="1964425"/>
                  <a:pt x="1162405" y="1968420"/>
                  <a:pt x="1162301" y="1971144"/>
                </a:cubicBezTo>
                <a:cubicBezTo>
                  <a:pt x="1162117" y="1975784"/>
                  <a:pt x="1162358" y="1980926"/>
                  <a:pt x="1162424" y="1985940"/>
                </a:cubicBezTo>
                <a:lnTo>
                  <a:pt x="1190708" y="1996750"/>
                </a:lnTo>
                <a:cubicBezTo>
                  <a:pt x="1190708" y="1996750"/>
                  <a:pt x="1195212" y="2000630"/>
                  <a:pt x="1196214" y="2001487"/>
                </a:cubicBezTo>
                <a:cubicBezTo>
                  <a:pt x="1223563" y="1979125"/>
                  <a:pt x="1253366" y="1956329"/>
                  <a:pt x="1283931" y="1942727"/>
                </a:cubicBezTo>
                <a:cubicBezTo>
                  <a:pt x="1293373" y="1938521"/>
                  <a:pt x="1304204" y="1931358"/>
                  <a:pt x="1315466" y="1923042"/>
                </a:cubicBezTo>
                <a:close/>
                <a:moveTo>
                  <a:pt x="1182698" y="1889436"/>
                </a:moveTo>
                <a:cubicBezTo>
                  <a:pt x="1175643" y="1900601"/>
                  <a:pt x="1170636" y="1918257"/>
                  <a:pt x="1167180" y="1935767"/>
                </a:cubicBezTo>
                <a:lnTo>
                  <a:pt x="1182823" y="1901131"/>
                </a:lnTo>
                <a:cubicBezTo>
                  <a:pt x="1182823" y="1901131"/>
                  <a:pt x="1182756" y="1894143"/>
                  <a:pt x="1182698" y="1889436"/>
                </a:cubicBezTo>
                <a:close/>
                <a:moveTo>
                  <a:pt x="1250893" y="1806993"/>
                </a:moveTo>
                <a:cubicBezTo>
                  <a:pt x="1247408" y="1808024"/>
                  <a:pt x="1243278" y="1810402"/>
                  <a:pt x="1238137" y="1814839"/>
                </a:cubicBezTo>
                <a:cubicBezTo>
                  <a:pt x="1216632" y="1833361"/>
                  <a:pt x="1212859" y="1871964"/>
                  <a:pt x="1193711" y="1878635"/>
                </a:cubicBezTo>
                <a:cubicBezTo>
                  <a:pt x="1190938" y="1879597"/>
                  <a:pt x="1188387" y="1881985"/>
                  <a:pt x="1185952" y="1884852"/>
                </a:cubicBezTo>
                <a:cubicBezTo>
                  <a:pt x="1186184" y="1887760"/>
                  <a:pt x="1186704" y="1893883"/>
                  <a:pt x="1186704" y="1893883"/>
                </a:cubicBezTo>
                <a:cubicBezTo>
                  <a:pt x="1186704" y="1893883"/>
                  <a:pt x="1199765" y="1880472"/>
                  <a:pt x="1201344" y="1879375"/>
                </a:cubicBezTo>
                <a:cubicBezTo>
                  <a:pt x="1202923" y="1878278"/>
                  <a:pt x="1222629" y="1867401"/>
                  <a:pt x="1224622" y="1864425"/>
                </a:cubicBezTo>
                <a:cubicBezTo>
                  <a:pt x="1226605" y="1861442"/>
                  <a:pt x="1237810" y="1844826"/>
                  <a:pt x="1239763" y="1841774"/>
                </a:cubicBezTo>
                <a:cubicBezTo>
                  <a:pt x="1241709" y="1838722"/>
                  <a:pt x="1256264" y="1828500"/>
                  <a:pt x="1257400" y="1825198"/>
                </a:cubicBezTo>
                <a:cubicBezTo>
                  <a:pt x="1257727" y="1824255"/>
                  <a:pt x="1263022" y="1815408"/>
                  <a:pt x="1266535" y="1809064"/>
                </a:cubicBezTo>
                <a:cubicBezTo>
                  <a:pt x="1264273" y="1808362"/>
                  <a:pt x="1262164" y="1807572"/>
                  <a:pt x="1259902" y="1806993"/>
                </a:cubicBezTo>
                <a:cubicBezTo>
                  <a:pt x="1257207" y="1806301"/>
                  <a:pt x="1254387" y="1805964"/>
                  <a:pt x="1250893" y="1806993"/>
                </a:cubicBezTo>
                <a:close/>
                <a:moveTo>
                  <a:pt x="597819" y="1426739"/>
                </a:moveTo>
                <a:cubicBezTo>
                  <a:pt x="573780" y="1429174"/>
                  <a:pt x="546762" y="1431023"/>
                  <a:pt x="527243" y="1438136"/>
                </a:cubicBezTo>
                <a:cubicBezTo>
                  <a:pt x="507723" y="1445242"/>
                  <a:pt x="461879" y="1463050"/>
                  <a:pt x="449159" y="1467439"/>
                </a:cubicBezTo>
                <a:cubicBezTo>
                  <a:pt x="431435" y="1473572"/>
                  <a:pt x="405861" y="1488762"/>
                  <a:pt x="405863" y="1488762"/>
                </a:cubicBezTo>
                <a:lnTo>
                  <a:pt x="412995" y="1474255"/>
                </a:lnTo>
                <a:lnTo>
                  <a:pt x="428511" y="1467737"/>
                </a:lnTo>
                <a:cubicBezTo>
                  <a:pt x="428511" y="1467737"/>
                  <a:pt x="412336" y="1464167"/>
                  <a:pt x="402859" y="1463002"/>
                </a:cubicBezTo>
                <a:cubicBezTo>
                  <a:pt x="393382" y="1461837"/>
                  <a:pt x="382418" y="1457756"/>
                  <a:pt x="372952" y="1459449"/>
                </a:cubicBezTo>
                <a:cubicBezTo>
                  <a:pt x="369633" y="1460047"/>
                  <a:pt x="352103" y="1453693"/>
                  <a:pt x="342419" y="1454270"/>
                </a:cubicBezTo>
                <a:cubicBezTo>
                  <a:pt x="340945" y="1454357"/>
                  <a:pt x="339474" y="1454473"/>
                  <a:pt x="338039" y="1454570"/>
                </a:cubicBezTo>
                <a:cubicBezTo>
                  <a:pt x="340374" y="1479608"/>
                  <a:pt x="344335" y="1516853"/>
                  <a:pt x="349301" y="1536268"/>
                </a:cubicBezTo>
                <a:cubicBezTo>
                  <a:pt x="356324" y="1563723"/>
                  <a:pt x="368578" y="1581947"/>
                  <a:pt x="370573" y="1592516"/>
                </a:cubicBezTo>
                <a:cubicBezTo>
                  <a:pt x="371680" y="1598369"/>
                  <a:pt x="371893" y="1606080"/>
                  <a:pt x="372325" y="1613387"/>
                </a:cubicBezTo>
                <a:cubicBezTo>
                  <a:pt x="406886" y="1647253"/>
                  <a:pt x="444239" y="1680368"/>
                  <a:pt x="471683" y="1692575"/>
                </a:cubicBezTo>
                <a:cubicBezTo>
                  <a:pt x="514424" y="1711596"/>
                  <a:pt x="558561" y="1749745"/>
                  <a:pt x="591311" y="1777538"/>
                </a:cubicBezTo>
                <a:cubicBezTo>
                  <a:pt x="592248" y="1765725"/>
                  <a:pt x="594095" y="1740542"/>
                  <a:pt x="593313" y="1720990"/>
                </a:cubicBezTo>
                <a:cubicBezTo>
                  <a:pt x="592194" y="1692930"/>
                  <a:pt x="581059" y="1635152"/>
                  <a:pt x="561905" y="1628481"/>
                </a:cubicBezTo>
                <a:cubicBezTo>
                  <a:pt x="542754" y="1621810"/>
                  <a:pt x="538984" y="1583218"/>
                  <a:pt x="517482" y="1564686"/>
                </a:cubicBezTo>
                <a:cubicBezTo>
                  <a:pt x="496895" y="1546954"/>
                  <a:pt x="493003" y="1563165"/>
                  <a:pt x="478066" y="1559508"/>
                </a:cubicBezTo>
                <a:cubicBezTo>
                  <a:pt x="464464" y="1556177"/>
                  <a:pt x="455917" y="1546185"/>
                  <a:pt x="455917" y="1546185"/>
                </a:cubicBezTo>
                <a:cubicBezTo>
                  <a:pt x="455917" y="1546185"/>
                  <a:pt x="463064" y="1549341"/>
                  <a:pt x="470182" y="1553442"/>
                </a:cubicBezTo>
                <a:cubicBezTo>
                  <a:pt x="474946" y="1556187"/>
                  <a:pt x="492194" y="1560085"/>
                  <a:pt x="490078" y="1551372"/>
                </a:cubicBezTo>
                <a:cubicBezTo>
                  <a:pt x="487099" y="1539100"/>
                  <a:pt x="472810" y="1518950"/>
                  <a:pt x="472809" y="1518950"/>
                </a:cubicBezTo>
                <a:lnTo>
                  <a:pt x="476563" y="1483285"/>
                </a:lnTo>
                <a:cubicBezTo>
                  <a:pt x="476563" y="1483285"/>
                  <a:pt x="479680" y="1480522"/>
                  <a:pt x="482319" y="1481359"/>
                </a:cubicBezTo>
                <a:cubicBezTo>
                  <a:pt x="484960" y="1482197"/>
                  <a:pt x="487074" y="1486684"/>
                  <a:pt x="487074" y="1486684"/>
                </a:cubicBezTo>
                <a:cubicBezTo>
                  <a:pt x="487074" y="1486684"/>
                  <a:pt x="481558" y="1512664"/>
                  <a:pt x="484196" y="1524429"/>
                </a:cubicBezTo>
                <a:cubicBezTo>
                  <a:pt x="485775" y="1531465"/>
                  <a:pt x="483503" y="1538386"/>
                  <a:pt x="515480" y="1557139"/>
                </a:cubicBezTo>
                <a:cubicBezTo>
                  <a:pt x="528324" y="1564676"/>
                  <a:pt x="543825" y="1582765"/>
                  <a:pt x="556524" y="1606581"/>
                </a:cubicBezTo>
                <a:cubicBezTo>
                  <a:pt x="564698" y="1621907"/>
                  <a:pt x="569256" y="1628635"/>
                  <a:pt x="579174" y="1631003"/>
                </a:cubicBezTo>
                <a:cubicBezTo>
                  <a:pt x="584424" y="1639483"/>
                  <a:pt x="594301" y="1651267"/>
                  <a:pt x="601448" y="1684141"/>
                </a:cubicBezTo>
                <a:cubicBezTo>
                  <a:pt x="606188" y="1705946"/>
                  <a:pt x="609872" y="1778595"/>
                  <a:pt x="610583" y="1793074"/>
                </a:cubicBezTo>
                <a:cubicBezTo>
                  <a:pt x="614416" y="1796173"/>
                  <a:pt x="619164" y="1800246"/>
                  <a:pt x="622346" y="1802556"/>
                </a:cubicBezTo>
                <a:cubicBezTo>
                  <a:pt x="652722" y="1824600"/>
                  <a:pt x="738305" y="1931271"/>
                  <a:pt x="763997" y="1917853"/>
                </a:cubicBezTo>
                <a:cubicBezTo>
                  <a:pt x="789691" y="1904442"/>
                  <a:pt x="820597" y="1896357"/>
                  <a:pt x="772507" y="1698792"/>
                </a:cubicBezTo>
                <a:cubicBezTo>
                  <a:pt x="726290" y="1508929"/>
                  <a:pt x="717829" y="1474255"/>
                  <a:pt x="717071" y="1471146"/>
                </a:cubicBezTo>
                <a:cubicBezTo>
                  <a:pt x="706992" y="1463868"/>
                  <a:pt x="693908" y="1454674"/>
                  <a:pt x="684036" y="1449535"/>
                </a:cubicBezTo>
                <a:cubicBezTo>
                  <a:pt x="668611" y="1441495"/>
                  <a:pt x="621856" y="1424304"/>
                  <a:pt x="597819" y="1426739"/>
                </a:cubicBezTo>
                <a:close/>
                <a:moveTo>
                  <a:pt x="381587" y="1379819"/>
                </a:moveTo>
                <a:lnTo>
                  <a:pt x="367947" y="1384403"/>
                </a:lnTo>
                <a:lnTo>
                  <a:pt x="350678" y="1399206"/>
                </a:lnTo>
                <a:cubicBezTo>
                  <a:pt x="350678" y="1399206"/>
                  <a:pt x="347236" y="1401239"/>
                  <a:pt x="345046" y="1406610"/>
                </a:cubicBezTo>
                <a:cubicBezTo>
                  <a:pt x="342857" y="1411972"/>
                  <a:pt x="336089" y="1428578"/>
                  <a:pt x="335661" y="1429108"/>
                </a:cubicBezTo>
                <a:cubicBezTo>
                  <a:pt x="335576" y="1429212"/>
                  <a:pt x="336838" y="1441072"/>
                  <a:pt x="337288" y="1446426"/>
                </a:cubicBezTo>
                <a:cubicBezTo>
                  <a:pt x="345268" y="1446618"/>
                  <a:pt x="375355" y="1450170"/>
                  <a:pt x="387342" y="1453385"/>
                </a:cubicBezTo>
                <a:cubicBezTo>
                  <a:pt x="399376" y="1456610"/>
                  <a:pt x="419093" y="1456648"/>
                  <a:pt x="427010" y="1456937"/>
                </a:cubicBezTo>
                <a:cubicBezTo>
                  <a:pt x="434930" y="1457216"/>
                  <a:pt x="446405" y="1455599"/>
                  <a:pt x="446406" y="1455599"/>
                </a:cubicBezTo>
                <a:cubicBezTo>
                  <a:pt x="446405" y="1455599"/>
                  <a:pt x="427279" y="1435171"/>
                  <a:pt x="416249" y="1420819"/>
                </a:cubicBezTo>
                <a:cubicBezTo>
                  <a:pt x="405218" y="1406466"/>
                  <a:pt x="397603" y="1395357"/>
                  <a:pt x="397603" y="1395357"/>
                </a:cubicBezTo>
                <a:cubicBezTo>
                  <a:pt x="397603" y="1395357"/>
                  <a:pt x="390184" y="1388417"/>
                  <a:pt x="381587" y="1379819"/>
                </a:cubicBezTo>
                <a:close/>
                <a:moveTo>
                  <a:pt x="356185" y="1348293"/>
                </a:moveTo>
                <a:cubicBezTo>
                  <a:pt x="353848" y="1352856"/>
                  <a:pt x="349802" y="1360577"/>
                  <a:pt x="349802" y="1360577"/>
                </a:cubicBezTo>
                <a:cubicBezTo>
                  <a:pt x="349802" y="1360577"/>
                  <a:pt x="349363" y="1366997"/>
                  <a:pt x="349051" y="1373302"/>
                </a:cubicBezTo>
                <a:cubicBezTo>
                  <a:pt x="348739" y="1379618"/>
                  <a:pt x="350552" y="1394327"/>
                  <a:pt x="350552" y="1394327"/>
                </a:cubicBezTo>
                <a:lnTo>
                  <a:pt x="364944" y="1382774"/>
                </a:lnTo>
                <a:lnTo>
                  <a:pt x="378708" y="1376711"/>
                </a:lnTo>
                <a:cubicBezTo>
                  <a:pt x="372577" y="1370444"/>
                  <a:pt x="365974" y="1363820"/>
                  <a:pt x="361689" y="1358064"/>
                </a:cubicBezTo>
                <a:cubicBezTo>
                  <a:pt x="360022" y="1355821"/>
                  <a:pt x="358046" y="1351759"/>
                  <a:pt x="356185" y="1348293"/>
                </a:cubicBezTo>
                <a:close/>
                <a:moveTo>
                  <a:pt x="567536" y="1338523"/>
                </a:moveTo>
                <a:lnTo>
                  <a:pt x="541883" y="1359537"/>
                </a:lnTo>
                <a:cubicBezTo>
                  <a:pt x="541885" y="1359537"/>
                  <a:pt x="535588" y="1376623"/>
                  <a:pt x="534626" y="1382188"/>
                </a:cubicBezTo>
                <a:cubicBezTo>
                  <a:pt x="533846" y="1386703"/>
                  <a:pt x="534666" y="1395318"/>
                  <a:pt x="535001" y="1399352"/>
                </a:cubicBezTo>
                <a:cubicBezTo>
                  <a:pt x="535718" y="1399468"/>
                  <a:pt x="536555" y="1399717"/>
                  <a:pt x="537253" y="1399804"/>
                </a:cubicBezTo>
                <a:cubicBezTo>
                  <a:pt x="556925" y="1402163"/>
                  <a:pt x="578969" y="1406860"/>
                  <a:pt x="587807" y="1401133"/>
                </a:cubicBezTo>
                <a:cubicBezTo>
                  <a:pt x="596647" y="1395395"/>
                  <a:pt x="583053" y="1371676"/>
                  <a:pt x="583053" y="1371676"/>
                </a:cubicBezTo>
                <a:cubicBezTo>
                  <a:pt x="583053" y="1371676"/>
                  <a:pt x="582349" y="1370146"/>
                  <a:pt x="582302" y="1370049"/>
                </a:cubicBezTo>
                <a:lnTo>
                  <a:pt x="580926" y="1375824"/>
                </a:lnTo>
                <a:lnTo>
                  <a:pt x="578798" y="1375382"/>
                </a:lnTo>
                <a:lnTo>
                  <a:pt x="580550" y="1366198"/>
                </a:lnTo>
                <a:cubicBezTo>
                  <a:pt x="578226" y="1361385"/>
                  <a:pt x="572683" y="1350180"/>
                  <a:pt x="568037" y="1339561"/>
                </a:cubicBezTo>
                <a:cubicBezTo>
                  <a:pt x="567905" y="1339254"/>
                  <a:pt x="567671" y="1338830"/>
                  <a:pt x="567536" y="1338523"/>
                </a:cubicBezTo>
                <a:close/>
                <a:moveTo>
                  <a:pt x="749231" y="1336741"/>
                </a:moveTo>
                <a:cubicBezTo>
                  <a:pt x="748513" y="1340495"/>
                  <a:pt x="748600" y="1341459"/>
                  <a:pt x="747730" y="1345029"/>
                </a:cubicBezTo>
                <a:cubicBezTo>
                  <a:pt x="745244" y="1355253"/>
                  <a:pt x="737720" y="1372715"/>
                  <a:pt x="737720" y="1372715"/>
                </a:cubicBezTo>
                <a:lnTo>
                  <a:pt x="737219" y="1378193"/>
                </a:lnTo>
                <a:cubicBezTo>
                  <a:pt x="737213" y="1378366"/>
                  <a:pt x="734992" y="1391006"/>
                  <a:pt x="740097" y="1407052"/>
                </a:cubicBezTo>
                <a:cubicBezTo>
                  <a:pt x="745217" y="1423158"/>
                  <a:pt x="745387" y="1461106"/>
                  <a:pt x="756865" y="1498081"/>
                </a:cubicBezTo>
                <a:cubicBezTo>
                  <a:pt x="771713" y="1545915"/>
                  <a:pt x="812174" y="1679992"/>
                  <a:pt x="812174" y="1679992"/>
                </a:cubicBezTo>
                <a:cubicBezTo>
                  <a:pt x="812174" y="1679992"/>
                  <a:pt x="801525" y="1491544"/>
                  <a:pt x="794155" y="1398322"/>
                </a:cubicBezTo>
                <a:cubicBezTo>
                  <a:pt x="792373" y="1395386"/>
                  <a:pt x="790808" y="1392237"/>
                  <a:pt x="788900" y="1389436"/>
                </a:cubicBezTo>
                <a:cubicBezTo>
                  <a:pt x="777365" y="1372522"/>
                  <a:pt x="763479" y="1354492"/>
                  <a:pt x="749231" y="1336741"/>
                </a:cubicBezTo>
                <a:close/>
                <a:moveTo>
                  <a:pt x="208275" y="1334084"/>
                </a:moveTo>
                <a:cubicBezTo>
                  <a:pt x="206906" y="1345464"/>
                  <a:pt x="205575" y="1355600"/>
                  <a:pt x="205270" y="1358652"/>
                </a:cubicBezTo>
                <a:cubicBezTo>
                  <a:pt x="236316" y="1434680"/>
                  <a:pt x="270588" y="1513608"/>
                  <a:pt x="284106" y="1524727"/>
                </a:cubicBezTo>
                <a:cubicBezTo>
                  <a:pt x="295282" y="1533911"/>
                  <a:pt x="322127" y="1562713"/>
                  <a:pt x="352555" y="1593556"/>
                </a:cubicBezTo>
                <a:cubicBezTo>
                  <a:pt x="350825" y="1583072"/>
                  <a:pt x="349038" y="1572108"/>
                  <a:pt x="346548" y="1565581"/>
                </a:cubicBezTo>
                <a:cubicBezTo>
                  <a:pt x="342408" y="1554723"/>
                  <a:pt x="337448" y="1520673"/>
                  <a:pt x="330907" y="1497494"/>
                </a:cubicBezTo>
                <a:cubicBezTo>
                  <a:pt x="326913" y="1483332"/>
                  <a:pt x="325558" y="1467603"/>
                  <a:pt x="324025" y="1454270"/>
                </a:cubicBezTo>
                <a:cubicBezTo>
                  <a:pt x="320684" y="1453962"/>
                  <a:pt x="317498" y="1453702"/>
                  <a:pt x="313888" y="1452490"/>
                </a:cubicBezTo>
                <a:cubicBezTo>
                  <a:pt x="303702" y="1449073"/>
                  <a:pt x="286108" y="1431918"/>
                  <a:pt x="286108" y="1431918"/>
                </a:cubicBezTo>
                <a:cubicBezTo>
                  <a:pt x="286108" y="1431918"/>
                  <a:pt x="309471" y="1442161"/>
                  <a:pt x="314890" y="1444202"/>
                </a:cubicBezTo>
                <a:cubicBezTo>
                  <a:pt x="317086" y="1445029"/>
                  <a:pt x="320096" y="1445367"/>
                  <a:pt x="323148" y="1445684"/>
                </a:cubicBezTo>
                <a:cubicBezTo>
                  <a:pt x="322392" y="1440668"/>
                  <a:pt x="321331" y="1436356"/>
                  <a:pt x="320020" y="1433101"/>
                </a:cubicBezTo>
                <a:cubicBezTo>
                  <a:pt x="314939" y="1420491"/>
                  <a:pt x="303002" y="1388108"/>
                  <a:pt x="303002" y="1388108"/>
                </a:cubicBezTo>
                <a:lnTo>
                  <a:pt x="259830" y="1352731"/>
                </a:lnTo>
                <a:cubicBezTo>
                  <a:pt x="259830" y="1352731"/>
                  <a:pt x="235049" y="1339880"/>
                  <a:pt x="227170" y="1338523"/>
                </a:cubicBezTo>
                <a:cubicBezTo>
                  <a:pt x="220003" y="1337280"/>
                  <a:pt x="210270" y="1334633"/>
                  <a:pt x="208275" y="1334084"/>
                </a:cubicBezTo>
                <a:close/>
                <a:moveTo>
                  <a:pt x="135947" y="1292932"/>
                </a:moveTo>
                <a:cubicBezTo>
                  <a:pt x="134157" y="1296107"/>
                  <a:pt x="131906" y="1299988"/>
                  <a:pt x="131316" y="1301076"/>
                </a:cubicBezTo>
                <a:cubicBezTo>
                  <a:pt x="129401" y="1304617"/>
                  <a:pt x="114305" y="1317314"/>
                  <a:pt x="113297" y="1321059"/>
                </a:cubicBezTo>
                <a:cubicBezTo>
                  <a:pt x="112390" y="1324410"/>
                  <a:pt x="91901" y="1367325"/>
                  <a:pt x="85266" y="1379819"/>
                </a:cubicBezTo>
                <a:cubicBezTo>
                  <a:pt x="89479" y="1382332"/>
                  <a:pt x="94652" y="1385441"/>
                  <a:pt x="94652" y="1385441"/>
                </a:cubicBezTo>
                <a:cubicBezTo>
                  <a:pt x="94652" y="1385441"/>
                  <a:pt x="111417" y="1403414"/>
                  <a:pt x="119930" y="1407939"/>
                </a:cubicBezTo>
                <a:cubicBezTo>
                  <a:pt x="134520" y="1415707"/>
                  <a:pt x="181262" y="1421810"/>
                  <a:pt x="189504" y="1422888"/>
                </a:cubicBezTo>
                <a:cubicBezTo>
                  <a:pt x="171224" y="1381899"/>
                  <a:pt x="151345" y="1332486"/>
                  <a:pt x="135947" y="1292932"/>
                </a:cubicBezTo>
                <a:close/>
                <a:moveTo>
                  <a:pt x="696050" y="1274131"/>
                </a:moveTo>
                <a:lnTo>
                  <a:pt x="699052" y="1283458"/>
                </a:lnTo>
                <a:cubicBezTo>
                  <a:pt x="699052" y="1283458"/>
                  <a:pt x="718825" y="1343258"/>
                  <a:pt x="718825" y="1343258"/>
                </a:cubicBezTo>
                <a:lnTo>
                  <a:pt x="737094" y="1364128"/>
                </a:lnTo>
                <a:cubicBezTo>
                  <a:pt x="737094" y="1364128"/>
                  <a:pt x="739256" y="1358681"/>
                  <a:pt x="742099" y="1347253"/>
                </a:cubicBezTo>
                <a:cubicBezTo>
                  <a:pt x="743616" y="1341150"/>
                  <a:pt x="744150" y="1337954"/>
                  <a:pt x="745352" y="1332159"/>
                </a:cubicBezTo>
                <a:cubicBezTo>
                  <a:pt x="725700" y="1307910"/>
                  <a:pt x="711844" y="1291844"/>
                  <a:pt x="696050" y="1274131"/>
                </a:cubicBezTo>
                <a:close/>
                <a:moveTo>
                  <a:pt x="185750" y="1238311"/>
                </a:moveTo>
                <a:cubicBezTo>
                  <a:pt x="185750" y="1238311"/>
                  <a:pt x="172508" y="1254416"/>
                  <a:pt x="170859" y="1255783"/>
                </a:cubicBezTo>
                <a:cubicBezTo>
                  <a:pt x="170520" y="1256062"/>
                  <a:pt x="167500" y="1258189"/>
                  <a:pt x="165854" y="1259335"/>
                </a:cubicBezTo>
                <a:cubicBezTo>
                  <a:pt x="173648" y="1279550"/>
                  <a:pt x="183771" y="1305350"/>
                  <a:pt x="202518" y="1351546"/>
                </a:cubicBezTo>
                <a:cubicBezTo>
                  <a:pt x="203542" y="1342150"/>
                  <a:pt x="204904" y="1328635"/>
                  <a:pt x="205270" y="1320463"/>
                </a:cubicBezTo>
                <a:cubicBezTo>
                  <a:pt x="202813" y="1316111"/>
                  <a:pt x="199707" y="1311598"/>
                  <a:pt x="196137" y="1308324"/>
                </a:cubicBezTo>
                <a:cubicBezTo>
                  <a:pt x="190489" y="1303164"/>
                  <a:pt x="184452" y="1296811"/>
                  <a:pt x="181121" y="1291603"/>
                </a:cubicBezTo>
                <a:cubicBezTo>
                  <a:pt x="177790" y="1286384"/>
                  <a:pt x="175364" y="1272503"/>
                  <a:pt x="175364" y="1272503"/>
                </a:cubicBezTo>
                <a:cubicBezTo>
                  <a:pt x="175364" y="1272503"/>
                  <a:pt x="182676" y="1287819"/>
                  <a:pt x="185374" y="1290419"/>
                </a:cubicBezTo>
                <a:cubicBezTo>
                  <a:pt x="188072" y="1293008"/>
                  <a:pt x="193860" y="1297051"/>
                  <a:pt x="197388" y="1302558"/>
                </a:cubicBezTo>
                <a:cubicBezTo>
                  <a:pt x="199213" y="1305397"/>
                  <a:pt x="202076" y="1309383"/>
                  <a:pt x="205771" y="1314687"/>
                </a:cubicBezTo>
                <a:cubicBezTo>
                  <a:pt x="205129" y="1310903"/>
                  <a:pt x="193621" y="1286934"/>
                  <a:pt x="192632" y="1283016"/>
                </a:cubicBezTo>
                <a:cubicBezTo>
                  <a:pt x="191641" y="1279098"/>
                  <a:pt x="185750" y="1238311"/>
                  <a:pt x="185750" y="1238311"/>
                </a:cubicBezTo>
                <a:close/>
                <a:moveTo>
                  <a:pt x="629729" y="1234469"/>
                </a:moveTo>
                <a:cubicBezTo>
                  <a:pt x="629729" y="1234469"/>
                  <a:pt x="613713" y="1254551"/>
                  <a:pt x="610958" y="1269394"/>
                </a:cubicBezTo>
                <a:cubicBezTo>
                  <a:pt x="608204" y="1284238"/>
                  <a:pt x="607448" y="1302702"/>
                  <a:pt x="607455" y="1302702"/>
                </a:cubicBezTo>
                <a:lnTo>
                  <a:pt x="600072" y="1307737"/>
                </a:lnTo>
                <a:cubicBezTo>
                  <a:pt x="600070" y="1307737"/>
                  <a:pt x="601646" y="1310827"/>
                  <a:pt x="608705" y="1318692"/>
                </a:cubicBezTo>
                <a:cubicBezTo>
                  <a:pt x="615767" y="1326547"/>
                  <a:pt x="606583" y="1346367"/>
                  <a:pt x="606578" y="1346367"/>
                </a:cubicBezTo>
                <a:lnTo>
                  <a:pt x="609582" y="1357168"/>
                </a:lnTo>
                <a:lnTo>
                  <a:pt x="606077" y="1358795"/>
                </a:lnTo>
                <a:lnTo>
                  <a:pt x="603200" y="1346667"/>
                </a:lnTo>
                <a:lnTo>
                  <a:pt x="607956" y="1330677"/>
                </a:lnTo>
                <a:lnTo>
                  <a:pt x="605327" y="1324016"/>
                </a:lnTo>
                <a:lnTo>
                  <a:pt x="597318" y="1312617"/>
                </a:lnTo>
                <a:lnTo>
                  <a:pt x="585932" y="1326527"/>
                </a:lnTo>
                <a:lnTo>
                  <a:pt x="585181" y="1331119"/>
                </a:lnTo>
                <a:cubicBezTo>
                  <a:pt x="586863" y="1334796"/>
                  <a:pt x="591311" y="1344741"/>
                  <a:pt x="591311" y="1344741"/>
                </a:cubicBezTo>
                <a:cubicBezTo>
                  <a:pt x="591311" y="1344741"/>
                  <a:pt x="605219" y="1360884"/>
                  <a:pt x="616339" y="1371676"/>
                </a:cubicBezTo>
                <a:cubicBezTo>
                  <a:pt x="627457" y="1382467"/>
                  <a:pt x="634733" y="1397436"/>
                  <a:pt x="634733" y="1397436"/>
                </a:cubicBezTo>
                <a:cubicBezTo>
                  <a:pt x="634733" y="1397436"/>
                  <a:pt x="649279" y="1404521"/>
                  <a:pt x="664390" y="1411934"/>
                </a:cubicBezTo>
                <a:cubicBezTo>
                  <a:pt x="677752" y="1418498"/>
                  <a:pt x="697310" y="1426373"/>
                  <a:pt x="702558" y="1428510"/>
                </a:cubicBezTo>
                <a:lnTo>
                  <a:pt x="656381" y="1303742"/>
                </a:lnTo>
                <a:lnTo>
                  <a:pt x="644620" y="1298409"/>
                </a:lnTo>
                <a:lnTo>
                  <a:pt x="643367" y="1286269"/>
                </a:lnTo>
                <a:lnTo>
                  <a:pt x="650251" y="1287011"/>
                </a:lnTo>
                <a:lnTo>
                  <a:pt x="632105" y="1238166"/>
                </a:lnTo>
                <a:lnTo>
                  <a:pt x="629854" y="1250603"/>
                </a:lnTo>
                <a:lnTo>
                  <a:pt x="631856" y="1255185"/>
                </a:lnTo>
                <a:lnTo>
                  <a:pt x="627476" y="1273245"/>
                </a:lnTo>
                <a:lnTo>
                  <a:pt x="625474" y="1272205"/>
                </a:lnTo>
                <a:lnTo>
                  <a:pt x="628852" y="1255927"/>
                </a:lnTo>
                <a:lnTo>
                  <a:pt x="626474" y="1252518"/>
                </a:lnTo>
                <a:close/>
                <a:moveTo>
                  <a:pt x="589935" y="1230176"/>
                </a:moveTo>
                <a:cubicBezTo>
                  <a:pt x="574296" y="1231332"/>
                  <a:pt x="546741" y="1231909"/>
                  <a:pt x="525491" y="1235500"/>
                </a:cubicBezTo>
                <a:cubicBezTo>
                  <a:pt x="523457" y="1235845"/>
                  <a:pt x="522387" y="1236434"/>
                  <a:pt x="520486" y="1236838"/>
                </a:cubicBezTo>
                <a:cubicBezTo>
                  <a:pt x="520622" y="1236934"/>
                  <a:pt x="520597" y="1236885"/>
                  <a:pt x="520737" y="1236982"/>
                </a:cubicBezTo>
                <a:cubicBezTo>
                  <a:pt x="532058" y="1244972"/>
                  <a:pt x="545262" y="1247639"/>
                  <a:pt x="545262" y="1247639"/>
                </a:cubicBezTo>
                <a:cubicBezTo>
                  <a:pt x="545262" y="1247639"/>
                  <a:pt x="557927" y="1271397"/>
                  <a:pt x="565909" y="1288937"/>
                </a:cubicBezTo>
                <a:cubicBezTo>
                  <a:pt x="570188" y="1298331"/>
                  <a:pt x="573966" y="1306639"/>
                  <a:pt x="579549" y="1318836"/>
                </a:cubicBezTo>
                <a:cubicBezTo>
                  <a:pt x="589406" y="1309700"/>
                  <a:pt x="600834" y="1299237"/>
                  <a:pt x="602699" y="1296185"/>
                </a:cubicBezTo>
                <a:cubicBezTo>
                  <a:pt x="608032" y="1287483"/>
                  <a:pt x="599401" y="1276037"/>
                  <a:pt x="601698" y="1267623"/>
                </a:cubicBezTo>
                <a:cubicBezTo>
                  <a:pt x="603997" y="1259201"/>
                  <a:pt x="608198" y="1247937"/>
                  <a:pt x="608204" y="1247937"/>
                </a:cubicBezTo>
                <a:cubicBezTo>
                  <a:pt x="608204" y="1247937"/>
                  <a:pt x="614493" y="1239726"/>
                  <a:pt x="620844" y="1231505"/>
                </a:cubicBezTo>
                <a:cubicBezTo>
                  <a:pt x="612953" y="1230214"/>
                  <a:pt x="602821" y="1229223"/>
                  <a:pt x="589935" y="1230176"/>
                </a:cubicBezTo>
                <a:close/>
                <a:moveTo>
                  <a:pt x="1817131" y="1200863"/>
                </a:moveTo>
                <a:cubicBezTo>
                  <a:pt x="1816814" y="1201537"/>
                  <a:pt x="1816861" y="1202154"/>
                  <a:pt x="1816504" y="1202789"/>
                </a:cubicBezTo>
                <a:cubicBezTo>
                  <a:pt x="1813252" y="1208527"/>
                  <a:pt x="1802990" y="1228550"/>
                  <a:pt x="1802990" y="1228550"/>
                </a:cubicBezTo>
                <a:lnTo>
                  <a:pt x="1802488" y="1274727"/>
                </a:lnTo>
                <a:lnTo>
                  <a:pt x="1803365" y="1288637"/>
                </a:lnTo>
                <a:lnTo>
                  <a:pt x="1823263" y="1268364"/>
                </a:lnTo>
                <a:lnTo>
                  <a:pt x="1848543" y="1242757"/>
                </a:lnTo>
                <a:lnTo>
                  <a:pt x="1850919" y="1245868"/>
                </a:lnTo>
                <a:lnTo>
                  <a:pt x="1827017" y="1272061"/>
                </a:lnTo>
                <a:lnTo>
                  <a:pt x="1804616" y="1296483"/>
                </a:lnTo>
                <a:cubicBezTo>
                  <a:pt x="1804616" y="1296483"/>
                  <a:pt x="1796058" y="1328741"/>
                  <a:pt x="1798359" y="1332746"/>
                </a:cubicBezTo>
                <a:cubicBezTo>
                  <a:pt x="1800670" y="1336760"/>
                  <a:pt x="1849668" y="1320165"/>
                  <a:pt x="1849668" y="1320165"/>
                </a:cubicBezTo>
                <a:cubicBezTo>
                  <a:pt x="1849668" y="1320165"/>
                  <a:pt x="1867381" y="1308016"/>
                  <a:pt x="1874572" y="1304185"/>
                </a:cubicBezTo>
                <a:cubicBezTo>
                  <a:pt x="1879241" y="1301681"/>
                  <a:pt x="1892515" y="1294336"/>
                  <a:pt x="1904597" y="1287752"/>
                </a:cubicBezTo>
                <a:cubicBezTo>
                  <a:pt x="1899023" y="1280013"/>
                  <a:pt x="1895548" y="1275325"/>
                  <a:pt x="1892082" y="1270290"/>
                </a:cubicBezTo>
                <a:cubicBezTo>
                  <a:pt x="1883891" y="1258352"/>
                  <a:pt x="1859545" y="1245703"/>
                  <a:pt x="1843161" y="1227067"/>
                </a:cubicBezTo>
                <a:cubicBezTo>
                  <a:pt x="1835633" y="1218499"/>
                  <a:pt x="1825986" y="1209354"/>
                  <a:pt x="1817131" y="1200863"/>
                </a:cubicBezTo>
                <a:close/>
                <a:moveTo>
                  <a:pt x="197012" y="1192873"/>
                </a:moveTo>
                <a:cubicBezTo>
                  <a:pt x="197012" y="1192873"/>
                  <a:pt x="190566" y="1195809"/>
                  <a:pt x="187128" y="1196426"/>
                </a:cubicBezTo>
                <a:cubicBezTo>
                  <a:pt x="183686" y="1197041"/>
                  <a:pt x="174864" y="1197312"/>
                  <a:pt x="174864" y="1197312"/>
                </a:cubicBezTo>
                <a:cubicBezTo>
                  <a:pt x="174864" y="1197312"/>
                  <a:pt x="172279" y="1203627"/>
                  <a:pt x="168232" y="1207083"/>
                </a:cubicBezTo>
                <a:cubicBezTo>
                  <a:pt x="164185" y="1210539"/>
                  <a:pt x="158094" y="1213590"/>
                  <a:pt x="158095" y="1213600"/>
                </a:cubicBezTo>
                <a:lnTo>
                  <a:pt x="157095" y="1228096"/>
                </a:lnTo>
                <a:lnTo>
                  <a:pt x="155717" y="1216113"/>
                </a:lnTo>
                <a:cubicBezTo>
                  <a:pt x="155717" y="1216113"/>
                  <a:pt x="154005" y="1214995"/>
                  <a:pt x="150462" y="1216555"/>
                </a:cubicBezTo>
                <a:cubicBezTo>
                  <a:pt x="147734" y="1217758"/>
                  <a:pt x="142848" y="1221021"/>
                  <a:pt x="139951" y="1222917"/>
                </a:cubicBezTo>
                <a:lnTo>
                  <a:pt x="151464" y="1222917"/>
                </a:lnTo>
                <a:cubicBezTo>
                  <a:pt x="151462" y="1222917"/>
                  <a:pt x="161796" y="1248717"/>
                  <a:pt x="164227" y="1255042"/>
                </a:cubicBezTo>
                <a:cubicBezTo>
                  <a:pt x="166111" y="1253742"/>
                  <a:pt x="168926" y="1252423"/>
                  <a:pt x="169984" y="1251046"/>
                </a:cubicBezTo>
                <a:cubicBezTo>
                  <a:pt x="172574" y="1247658"/>
                  <a:pt x="180883" y="1236857"/>
                  <a:pt x="184249" y="1230465"/>
                </a:cubicBezTo>
                <a:cubicBezTo>
                  <a:pt x="187619" y="1224082"/>
                  <a:pt x="197015" y="1192873"/>
                  <a:pt x="197012" y="1192873"/>
                </a:cubicBezTo>
                <a:close/>
                <a:moveTo>
                  <a:pt x="186752" y="1185471"/>
                </a:moveTo>
                <a:cubicBezTo>
                  <a:pt x="181776" y="1185422"/>
                  <a:pt x="176436" y="1185904"/>
                  <a:pt x="174738" y="1186656"/>
                </a:cubicBezTo>
                <a:cubicBezTo>
                  <a:pt x="171338" y="1188166"/>
                  <a:pt x="164857" y="1188138"/>
                  <a:pt x="164852" y="1188138"/>
                </a:cubicBezTo>
                <a:lnTo>
                  <a:pt x="161474" y="1191835"/>
                </a:lnTo>
                <a:cubicBezTo>
                  <a:pt x="161474" y="1191835"/>
                  <a:pt x="152154" y="1191930"/>
                  <a:pt x="149211" y="1194202"/>
                </a:cubicBezTo>
                <a:cubicBezTo>
                  <a:pt x="146270" y="1196483"/>
                  <a:pt x="132319" y="1201161"/>
                  <a:pt x="132318" y="1201161"/>
                </a:cubicBezTo>
                <a:cubicBezTo>
                  <a:pt x="132318" y="1201161"/>
                  <a:pt x="103522" y="1213050"/>
                  <a:pt x="87895" y="1219068"/>
                </a:cubicBezTo>
                <a:cubicBezTo>
                  <a:pt x="72267" y="1225094"/>
                  <a:pt x="23329" y="1239572"/>
                  <a:pt x="9185" y="1252076"/>
                </a:cubicBezTo>
                <a:cubicBezTo>
                  <a:pt x="5572" y="1255272"/>
                  <a:pt x="3221" y="1258920"/>
                  <a:pt x="300" y="1262444"/>
                </a:cubicBezTo>
                <a:cubicBezTo>
                  <a:pt x="933" y="1263368"/>
                  <a:pt x="2555" y="1265524"/>
                  <a:pt x="2929" y="1266141"/>
                </a:cubicBezTo>
                <a:cubicBezTo>
                  <a:pt x="6184" y="1271493"/>
                  <a:pt x="7802" y="1282110"/>
                  <a:pt x="8936" y="1288637"/>
                </a:cubicBezTo>
                <a:cubicBezTo>
                  <a:pt x="10068" y="1295164"/>
                  <a:pt x="12064" y="1305811"/>
                  <a:pt x="12064" y="1305811"/>
                </a:cubicBezTo>
                <a:cubicBezTo>
                  <a:pt x="12064" y="1305811"/>
                  <a:pt x="17722" y="1313830"/>
                  <a:pt x="21449" y="1320905"/>
                </a:cubicBezTo>
                <a:cubicBezTo>
                  <a:pt x="25176" y="1327992"/>
                  <a:pt x="28581" y="1333930"/>
                  <a:pt x="28581" y="1333930"/>
                </a:cubicBezTo>
                <a:cubicBezTo>
                  <a:pt x="28581" y="1333930"/>
                  <a:pt x="33214" y="1337762"/>
                  <a:pt x="40470" y="1344443"/>
                </a:cubicBezTo>
                <a:cubicBezTo>
                  <a:pt x="47724" y="1351123"/>
                  <a:pt x="56486" y="1356138"/>
                  <a:pt x="56486" y="1356138"/>
                </a:cubicBezTo>
                <a:cubicBezTo>
                  <a:pt x="56486" y="1356138"/>
                  <a:pt x="56469" y="1349901"/>
                  <a:pt x="57737" y="1342662"/>
                </a:cubicBezTo>
                <a:cubicBezTo>
                  <a:pt x="59005" y="1335432"/>
                  <a:pt x="62165" y="1329907"/>
                  <a:pt x="61491" y="1329349"/>
                </a:cubicBezTo>
                <a:cubicBezTo>
                  <a:pt x="60957" y="1328895"/>
                  <a:pt x="57098" y="1325614"/>
                  <a:pt x="54734" y="1320463"/>
                </a:cubicBezTo>
                <a:cubicBezTo>
                  <a:pt x="52369" y="1315312"/>
                  <a:pt x="52106" y="1307140"/>
                  <a:pt x="52106" y="1307140"/>
                </a:cubicBezTo>
                <a:lnTo>
                  <a:pt x="39217" y="1297965"/>
                </a:lnTo>
                <a:lnTo>
                  <a:pt x="39092" y="1292932"/>
                </a:lnTo>
                <a:cubicBezTo>
                  <a:pt x="39092" y="1292932"/>
                  <a:pt x="50961" y="1301613"/>
                  <a:pt x="52231" y="1300632"/>
                </a:cubicBezTo>
                <a:cubicBezTo>
                  <a:pt x="52818" y="1300170"/>
                  <a:pt x="53219" y="1297475"/>
                  <a:pt x="53482" y="1294259"/>
                </a:cubicBezTo>
                <a:cubicBezTo>
                  <a:pt x="54077" y="1287049"/>
                  <a:pt x="55361" y="1276210"/>
                  <a:pt x="55359" y="1276210"/>
                </a:cubicBezTo>
                <a:lnTo>
                  <a:pt x="55235" y="1302846"/>
                </a:lnTo>
                <a:cubicBezTo>
                  <a:pt x="55235" y="1302846"/>
                  <a:pt x="55559" y="1309383"/>
                  <a:pt x="56862" y="1314687"/>
                </a:cubicBezTo>
                <a:cubicBezTo>
                  <a:pt x="58425" y="1321070"/>
                  <a:pt x="62006" y="1324680"/>
                  <a:pt x="63744" y="1324458"/>
                </a:cubicBezTo>
                <a:cubicBezTo>
                  <a:pt x="67600" y="1323976"/>
                  <a:pt x="70577" y="1316940"/>
                  <a:pt x="73255" y="1312915"/>
                </a:cubicBezTo>
                <a:cubicBezTo>
                  <a:pt x="75930" y="1308882"/>
                  <a:pt x="86268" y="1296783"/>
                  <a:pt x="86268" y="1296783"/>
                </a:cubicBezTo>
                <a:lnTo>
                  <a:pt x="89772" y="1297965"/>
                </a:lnTo>
                <a:cubicBezTo>
                  <a:pt x="89772" y="1297965"/>
                  <a:pt x="77183" y="1312454"/>
                  <a:pt x="74505" y="1315583"/>
                </a:cubicBezTo>
                <a:cubicBezTo>
                  <a:pt x="71828" y="1318701"/>
                  <a:pt x="63544" y="1328096"/>
                  <a:pt x="61992" y="1340294"/>
                </a:cubicBezTo>
                <a:cubicBezTo>
                  <a:pt x="60596" y="1351258"/>
                  <a:pt x="59408" y="1357804"/>
                  <a:pt x="63869" y="1364427"/>
                </a:cubicBezTo>
                <a:cubicBezTo>
                  <a:pt x="66124" y="1367768"/>
                  <a:pt x="74659" y="1373380"/>
                  <a:pt x="82514" y="1378193"/>
                </a:cubicBezTo>
                <a:cubicBezTo>
                  <a:pt x="88296" y="1367122"/>
                  <a:pt x="107831" y="1327491"/>
                  <a:pt x="107540" y="1325796"/>
                </a:cubicBezTo>
                <a:cubicBezTo>
                  <a:pt x="107209" y="1323881"/>
                  <a:pt x="106664" y="1321349"/>
                  <a:pt x="106666" y="1321349"/>
                </a:cubicBezTo>
                <a:lnTo>
                  <a:pt x="110921" y="1319423"/>
                </a:lnTo>
                <a:cubicBezTo>
                  <a:pt x="110921" y="1319423"/>
                  <a:pt x="115396" y="1313194"/>
                  <a:pt x="117301" y="1311433"/>
                </a:cubicBezTo>
                <a:cubicBezTo>
                  <a:pt x="119205" y="1309671"/>
                  <a:pt x="126132" y="1303386"/>
                  <a:pt x="127687" y="1300776"/>
                </a:cubicBezTo>
                <a:cubicBezTo>
                  <a:pt x="128380" y="1299612"/>
                  <a:pt x="131451" y="1294086"/>
                  <a:pt x="134320" y="1288637"/>
                </a:cubicBezTo>
                <a:cubicBezTo>
                  <a:pt x="120079" y="1251903"/>
                  <a:pt x="109292" y="1222917"/>
                  <a:pt x="109292" y="1222917"/>
                </a:cubicBezTo>
                <a:lnTo>
                  <a:pt x="135947" y="1222917"/>
                </a:lnTo>
                <a:cubicBezTo>
                  <a:pt x="137865" y="1221281"/>
                  <a:pt x="143629" y="1216266"/>
                  <a:pt x="146708" y="1214928"/>
                </a:cubicBezTo>
                <a:cubicBezTo>
                  <a:pt x="150291" y="1213368"/>
                  <a:pt x="156215" y="1212560"/>
                  <a:pt x="156218" y="1212560"/>
                </a:cubicBezTo>
                <a:cubicBezTo>
                  <a:pt x="156218" y="1212560"/>
                  <a:pt x="161260" y="1209239"/>
                  <a:pt x="162977" y="1207381"/>
                </a:cubicBezTo>
                <a:cubicBezTo>
                  <a:pt x="164687" y="1205523"/>
                  <a:pt x="171732" y="1196724"/>
                  <a:pt x="171736" y="1196724"/>
                </a:cubicBezTo>
                <a:lnTo>
                  <a:pt x="165603" y="1194646"/>
                </a:lnTo>
                <a:lnTo>
                  <a:pt x="166104" y="1191989"/>
                </a:lnTo>
                <a:cubicBezTo>
                  <a:pt x="166104" y="1191989"/>
                  <a:pt x="173936" y="1193970"/>
                  <a:pt x="177616" y="1193913"/>
                </a:cubicBezTo>
                <a:cubicBezTo>
                  <a:pt x="181295" y="1193845"/>
                  <a:pt x="196851" y="1190880"/>
                  <a:pt x="196511" y="1187694"/>
                </a:cubicBezTo>
                <a:cubicBezTo>
                  <a:pt x="196339" y="1186107"/>
                  <a:pt x="191727" y="1185519"/>
                  <a:pt x="186752" y="1185471"/>
                </a:cubicBezTo>
                <a:close/>
                <a:moveTo>
                  <a:pt x="295118" y="1168749"/>
                </a:moveTo>
                <a:cubicBezTo>
                  <a:pt x="295118" y="1168749"/>
                  <a:pt x="290302" y="1168846"/>
                  <a:pt x="288486" y="1168893"/>
                </a:cubicBezTo>
                <a:cubicBezTo>
                  <a:pt x="287370" y="1173370"/>
                  <a:pt x="286108" y="1177625"/>
                  <a:pt x="286108" y="1177625"/>
                </a:cubicBezTo>
                <a:lnTo>
                  <a:pt x="283229" y="1177327"/>
                </a:lnTo>
                <a:cubicBezTo>
                  <a:pt x="283229" y="1177327"/>
                  <a:pt x="284330" y="1171734"/>
                  <a:pt x="284983" y="1169038"/>
                </a:cubicBezTo>
                <a:cubicBezTo>
                  <a:pt x="274483" y="1169347"/>
                  <a:pt x="257040" y="1169924"/>
                  <a:pt x="244563" y="1171560"/>
                </a:cubicBezTo>
                <a:cubicBezTo>
                  <a:pt x="227536" y="1173794"/>
                  <a:pt x="209524" y="1176143"/>
                  <a:pt x="209525" y="1176143"/>
                </a:cubicBezTo>
                <a:lnTo>
                  <a:pt x="189504" y="1230022"/>
                </a:lnTo>
                <a:cubicBezTo>
                  <a:pt x="189504" y="1230022"/>
                  <a:pt x="192053" y="1272349"/>
                  <a:pt x="196511" y="1282871"/>
                </a:cubicBezTo>
                <a:cubicBezTo>
                  <a:pt x="200971" y="1293384"/>
                  <a:pt x="213658" y="1319134"/>
                  <a:pt x="213655" y="1319134"/>
                </a:cubicBezTo>
                <a:lnTo>
                  <a:pt x="213281" y="1322089"/>
                </a:lnTo>
                <a:cubicBezTo>
                  <a:pt x="213281" y="1322089"/>
                  <a:pt x="211456" y="1317151"/>
                  <a:pt x="210277" y="1318094"/>
                </a:cubicBezTo>
                <a:cubicBezTo>
                  <a:pt x="210199" y="1318153"/>
                  <a:pt x="210001" y="1320521"/>
                  <a:pt x="209901" y="1320905"/>
                </a:cubicBezTo>
                <a:cubicBezTo>
                  <a:pt x="210911" y="1322349"/>
                  <a:pt x="213530" y="1326084"/>
                  <a:pt x="213530" y="1326084"/>
                </a:cubicBezTo>
                <a:lnTo>
                  <a:pt x="250196" y="1341632"/>
                </a:lnTo>
                <a:lnTo>
                  <a:pt x="261707" y="1345183"/>
                </a:lnTo>
                <a:lnTo>
                  <a:pt x="251947" y="1316314"/>
                </a:lnTo>
                <a:lnTo>
                  <a:pt x="239683" y="1279762"/>
                </a:lnTo>
                <a:lnTo>
                  <a:pt x="242936" y="1277982"/>
                </a:lnTo>
                <a:lnTo>
                  <a:pt x="256075" y="1313359"/>
                </a:lnTo>
                <a:lnTo>
                  <a:pt x="268213" y="1346511"/>
                </a:lnTo>
                <a:cubicBezTo>
                  <a:pt x="268213" y="1346511"/>
                  <a:pt x="291287" y="1366285"/>
                  <a:pt x="295243" y="1365014"/>
                </a:cubicBezTo>
                <a:cubicBezTo>
                  <a:pt x="299200" y="1363744"/>
                  <a:pt x="301876" y="1303742"/>
                  <a:pt x="301876" y="1303742"/>
                </a:cubicBezTo>
                <a:cubicBezTo>
                  <a:pt x="301876" y="1303733"/>
                  <a:pt x="297974" y="1280013"/>
                  <a:pt x="297245" y="1270732"/>
                </a:cubicBezTo>
                <a:cubicBezTo>
                  <a:pt x="296518" y="1261452"/>
                  <a:pt x="292240" y="1210778"/>
                  <a:pt x="292240" y="1210778"/>
                </a:cubicBezTo>
                <a:lnTo>
                  <a:pt x="296369" y="1212416"/>
                </a:lnTo>
                <a:cubicBezTo>
                  <a:pt x="296369" y="1212416"/>
                  <a:pt x="299753" y="1243991"/>
                  <a:pt x="301125" y="1251191"/>
                </a:cubicBezTo>
                <a:cubicBezTo>
                  <a:pt x="302496" y="1258402"/>
                  <a:pt x="310384" y="1287011"/>
                  <a:pt x="310384" y="1287011"/>
                </a:cubicBezTo>
                <a:cubicBezTo>
                  <a:pt x="310386" y="1287011"/>
                  <a:pt x="313414" y="1299631"/>
                  <a:pt x="311260" y="1314397"/>
                </a:cubicBezTo>
                <a:cubicBezTo>
                  <a:pt x="309107" y="1329155"/>
                  <a:pt x="307131" y="1362203"/>
                  <a:pt x="307131" y="1362203"/>
                </a:cubicBezTo>
                <a:lnTo>
                  <a:pt x="309633" y="1379666"/>
                </a:lnTo>
                <a:lnTo>
                  <a:pt x="330656" y="1418749"/>
                </a:lnTo>
                <a:cubicBezTo>
                  <a:pt x="330656" y="1418749"/>
                  <a:pt x="335152" y="1410749"/>
                  <a:pt x="339415" y="1406168"/>
                </a:cubicBezTo>
                <a:cubicBezTo>
                  <a:pt x="343680" y="1401575"/>
                  <a:pt x="346297" y="1395357"/>
                  <a:pt x="346297" y="1395357"/>
                </a:cubicBezTo>
                <a:cubicBezTo>
                  <a:pt x="346297" y="1395357"/>
                  <a:pt x="343144" y="1386635"/>
                  <a:pt x="343545" y="1378193"/>
                </a:cubicBezTo>
                <a:cubicBezTo>
                  <a:pt x="343948" y="1369741"/>
                  <a:pt x="346673" y="1362945"/>
                  <a:pt x="346673" y="1362945"/>
                </a:cubicBezTo>
                <a:cubicBezTo>
                  <a:pt x="346673" y="1362945"/>
                  <a:pt x="335939" y="1350690"/>
                  <a:pt x="331907" y="1344145"/>
                </a:cubicBezTo>
                <a:cubicBezTo>
                  <a:pt x="327877" y="1337607"/>
                  <a:pt x="319394" y="1320607"/>
                  <a:pt x="319394" y="1320607"/>
                </a:cubicBezTo>
                <a:lnTo>
                  <a:pt x="319644" y="1314841"/>
                </a:lnTo>
                <a:cubicBezTo>
                  <a:pt x="319644" y="1314841"/>
                  <a:pt x="328770" y="1330696"/>
                  <a:pt x="332533" y="1336895"/>
                </a:cubicBezTo>
                <a:cubicBezTo>
                  <a:pt x="336297" y="1343095"/>
                  <a:pt x="348050" y="1356582"/>
                  <a:pt x="348050" y="1356582"/>
                </a:cubicBezTo>
                <a:cubicBezTo>
                  <a:pt x="348049" y="1356582"/>
                  <a:pt x="353339" y="1352152"/>
                  <a:pt x="354682" y="1346809"/>
                </a:cubicBezTo>
                <a:cubicBezTo>
                  <a:pt x="354730" y="1346618"/>
                  <a:pt x="354880" y="1346136"/>
                  <a:pt x="354932" y="1345925"/>
                </a:cubicBezTo>
                <a:cubicBezTo>
                  <a:pt x="344683" y="1325902"/>
                  <a:pt x="333283" y="1294558"/>
                  <a:pt x="333283" y="1294558"/>
                </a:cubicBezTo>
                <a:cubicBezTo>
                  <a:pt x="333283" y="1294558"/>
                  <a:pt x="348842" y="1321194"/>
                  <a:pt x="357060" y="1335712"/>
                </a:cubicBezTo>
                <a:cubicBezTo>
                  <a:pt x="358244" y="1330129"/>
                  <a:pt x="359812" y="1323274"/>
                  <a:pt x="359812" y="1323274"/>
                </a:cubicBezTo>
                <a:lnTo>
                  <a:pt x="361564" y="1324314"/>
                </a:lnTo>
                <a:cubicBezTo>
                  <a:pt x="361564" y="1324314"/>
                  <a:pt x="360112" y="1332476"/>
                  <a:pt x="358937" y="1338821"/>
                </a:cubicBezTo>
                <a:cubicBezTo>
                  <a:pt x="359841" y="1340438"/>
                  <a:pt x="361588" y="1343374"/>
                  <a:pt x="362065" y="1344298"/>
                </a:cubicBezTo>
                <a:cubicBezTo>
                  <a:pt x="365256" y="1350459"/>
                  <a:pt x="380033" y="1363820"/>
                  <a:pt x="389219" y="1371974"/>
                </a:cubicBezTo>
                <a:lnTo>
                  <a:pt x="390221" y="1371531"/>
                </a:lnTo>
                <a:lnTo>
                  <a:pt x="393849" y="1375824"/>
                </a:lnTo>
                <a:lnTo>
                  <a:pt x="393474" y="1375824"/>
                </a:lnTo>
                <a:cubicBezTo>
                  <a:pt x="394426" y="1376652"/>
                  <a:pt x="397729" y="1379666"/>
                  <a:pt x="397729" y="1379666"/>
                </a:cubicBezTo>
                <a:cubicBezTo>
                  <a:pt x="397729" y="1379666"/>
                  <a:pt x="408098" y="1397320"/>
                  <a:pt x="415123" y="1407350"/>
                </a:cubicBezTo>
                <a:cubicBezTo>
                  <a:pt x="422146" y="1417373"/>
                  <a:pt x="433140" y="1424959"/>
                  <a:pt x="433142" y="1424959"/>
                </a:cubicBezTo>
                <a:cubicBezTo>
                  <a:pt x="433142" y="1424959"/>
                  <a:pt x="440940" y="1435259"/>
                  <a:pt x="445906" y="1439908"/>
                </a:cubicBezTo>
                <a:cubicBezTo>
                  <a:pt x="450871" y="1444568"/>
                  <a:pt x="456416" y="1451459"/>
                  <a:pt x="456416" y="1451459"/>
                </a:cubicBezTo>
                <a:cubicBezTo>
                  <a:pt x="456416" y="1451459"/>
                  <a:pt x="475670" y="1443634"/>
                  <a:pt x="485948" y="1439320"/>
                </a:cubicBezTo>
                <a:cubicBezTo>
                  <a:pt x="496226" y="1435008"/>
                  <a:pt x="521279" y="1423023"/>
                  <a:pt x="524614" y="1417565"/>
                </a:cubicBezTo>
                <a:cubicBezTo>
                  <a:pt x="527951" y="1412106"/>
                  <a:pt x="498748" y="1400218"/>
                  <a:pt x="484322" y="1391507"/>
                </a:cubicBezTo>
                <a:cubicBezTo>
                  <a:pt x="469893" y="1382803"/>
                  <a:pt x="433210" y="1357756"/>
                  <a:pt x="426258" y="1351248"/>
                </a:cubicBezTo>
                <a:cubicBezTo>
                  <a:pt x="419308" y="1344741"/>
                  <a:pt x="404143" y="1334344"/>
                  <a:pt x="406363" y="1330975"/>
                </a:cubicBezTo>
                <a:cubicBezTo>
                  <a:pt x="408582" y="1327597"/>
                  <a:pt x="431515" y="1344587"/>
                  <a:pt x="431515" y="1344587"/>
                </a:cubicBezTo>
                <a:cubicBezTo>
                  <a:pt x="431515" y="1344587"/>
                  <a:pt x="465811" y="1368671"/>
                  <a:pt x="478066" y="1376566"/>
                </a:cubicBezTo>
                <a:cubicBezTo>
                  <a:pt x="489077" y="1383651"/>
                  <a:pt x="512022" y="1394412"/>
                  <a:pt x="530872" y="1398322"/>
                </a:cubicBezTo>
                <a:cubicBezTo>
                  <a:pt x="530437" y="1392864"/>
                  <a:pt x="529966" y="1383344"/>
                  <a:pt x="532248" y="1377153"/>
                </a:cubicBezTo>
                <a:cubicBezTo>
                  <a:pt x="535314" y="1368865"/>
                  <a:pt x="538511" y="1358652"/>
                  <a:pt x="538505" y="1358652"/>
                </a:cubicBezTo>
                <a:lnTo>
                  <a:pt x="519985" y="1363243"/>
                </a:lnTo>
                <a:lnTo>
                  <a:pt x="492832" y="1368720"/>
                </a:lnTo>
                <a:lnTo>
                  <a:pt x="493832" y="1364716"/>
                </a:lnTo>
                <a:lnTo>
                  <a:pt x="540382" y="1354213"/>
                </a:lnTo>
                <a:cubicBezTo>
                  <a:pt x="540382" y="1354213"/>
                  <a:pt x="552772" y="1343296"/>
                  <a:pt x="564784" y="1332602"/>
                </a:cubicBezTo>
                <a:cubicBezTo>
                  <a:pt x="554644" y="1309941"/>
                  <a:pt x="540052" y="1279434"/>
                  <a:pt x="533125" y="1269548"/>
                </a:cubicBezTo>
                <a:cubicBezTo>
                  <a:pt x="528513" y="1262955"/>
                  <a:pt x="515524" y="1251076"/>
                  <a:pt x="504094" y="1240977"/>
                </a:cubicBezTo>
                <a:cubicBezTo>
                  <a:pt x="497293" y="1243230"/>
                  <a:pt x="492706" y="1245126"/>
                  <a:pt x="492706" y="1245126"/>
                </a:cubicBezTo>
                <a:cubicBezTo>
                  <a:pt x="492706" y="1245126"/>
                  <a:pt x="495527" y="1238195"/>
                  <a:pt x="489953" y="1234316"/>
                </a:cubicBezTo>
                <a:cubicBezTo>
                  <a:pt x="485859" y="1231476"/>
                  <a:pt x="452160" y="1230176"/>
                  <a:pt x="452161" y="1230176"/>
                </a:cubicBezTo>
                <a:cubicBezTo>
                  <a:pt x="452161" y="1230176"/>
                  <a:pt x="408853" y="1204502"/>
                  <a:pt x="395601" y="1197466"/>
                </a:cubicBezTo>
                <a:cubicBezTo>
                  <a:pt x="337814" y="1166756"/>
                  <a:pt x="295114" y="1168749"/>
                  <a:pt x="295118" y="1168749"/>
                </a:cubicBezTo>
                <a:close/>
                <a:moveTo>
                  <a:pt x="563531" y="1161193"/>
                </a:moveTo>
                <a:cubicBezTo>
                  <a:pt x="562279" y="1162175"/>
                  <a:pt x="560381" y="1163475"/>
                  <a:pt x="558652" y="1164754"/>
                </a:cubicBezTo>
                <a:cubicBezTo>
                  <a:pt x="562502" y="1167316"/>
                  <a:pt x="565944" y="1169857"/>
                  <a:pt x="568037" y="1172888"/>
                </a:cubicBezTo>
                <a:cubicBezTo>
                  <a:pt x="572239" y="1179002"/>
                  <a:pt x="579419" y="1189764"/>
                  <a:pt x="579424" y="1189764"/>
                </a:cubicBezTo>
                <a:cubicBezTo>
                  <a:pt x="579424" y="1189764"/>
                  <a:pt x="581206" y="1194837"/>
                  <a:pt x="594441" y="1194356"/>
                </a:cubicBezTo>
                <a:cubicBezTo>
                  <a:pt x="599422" y="1194173"/>
                  <a:pt x="601476" y="1193740"/>
                  <a:pt x="606954" y="1193171"/>
                </a:cubicBezTo>
                <a:cubicBezTo>
                  <a:pt x="593599" y="1183440"/>
                  <a:pt x="577454" y="1171387"/>
                  <a:pt x="563531" y="1161193"/>
                </a:cubicBezTo>
                <a:close/>
                <a:moveTo>
                  <a:pt x="288236" y="1132930"/>
                </a:moveTo>
                <a:cubicBezTo>
                  <a:pt x="288234" y="1132930"/>
                  <a:pt x="278343" y="1140727"/>
                  <a:pt x="274721" y="1144173"/>
                </a:cubicBezTo>
                <a:cubicBezTo>
                  <a:pt x="272340" y="1146445"/>
                  <a:pt x="267576" y="1149584"/>
                  <a:pt x="263084" y="1152615"/>
                </a:cubicBezTo>
                <a:cubicBezTo>
                  <a:pt x="268863" y="1152173"/>
                  <a:pt x="275334" y="1151317"/>
                  <a:pt x="282104" y="1149064"/>
                </a:cubicBezTo>
                <a:cubicBezTo>
                  <a:pt x="286352" y="1147639"/>
                  <a:pt x="284987" y="1148102"/>
                  <a:pt x="288110" y="1147138"/>
                </a:cubicBezTo>
                <a:cubicBezTo>
                  <a:pt x="288163" y="1140776"/>
                  <a:pt x="288236" y="1132930"/>
                  <a:pt x="288236" y="1132930"/>
                </a:cubicBezTo>
                <a:close/>
                <a:moveTo>
                  <a:pt x="292366" y="1132776"/>
                </a:moveTo>
                <a:cubicBezTo>
                  <a:pt x="292190" y="1135356"/>
                  <a:pt x="291998" y="1140303"/>
                  <a:pt x="291739" y="1146098"/>
                </a:cubicBezTo>
                <a:cubicBezTo>
                  <a:pt x="298001" y="1144251"/>
                  <a:pt x="307133" y="1141507"/>
                  <a:pt x="307131" y="1141507"/>
                </a:cubicBezTo>
                <a:close/>
                <a:moveTo>
                  <a:pt x="277725" y="1105986"/>
                </a:moveTo>
                <a:cubicBezTo>
                  <a:pt x="271539" y="1106293"/>
                  <a:pt x="252824" y="1107026"/>
                  <a:pt x="252822" y="1107026"/>
                </a:cubicBezTo>
                <a:lnTo>
                  <a:pt x="227045" y="1124044"/>
                </a:lnTo>
                <a:lnTo>
                  <a:pt x="207024" y="1125825"/>
                </a:lnTo>
                <a:cubicBezTo>
                  <a:pt x="207024" y="1125825"/>
                  <a:pt x="205259" y="1126990"/>
                  <a:pt x="205021" y="1127153"/>
                </a:cubicBezTo>
                <a:cubicBezTo>
                  <a:pt x="209097" y="1128309"/>
                  <a:pt x="213222" y="1129330"/>
                  <a:pt x="214782" y="1129820"/>
                </a:cubicBezTo>
                <a:cubicBezTo>
                  <a:pt x="220566" y="1131640"/>
                  <a:pt x="247074" y="1152615"/>
                  <a:pt x="247066" y="1152615"/>
                </a:cubicBezTo>
                <a:cubicBezTo>
                  <a:pt x="247066" y="1152615"/>
                  <a:pt x="251458" y="1152875"/>
                  <a:pt x="256201" y="1152905"/>
                </a:cubicBezTo>
                <a:cubicBezTo>
                  <a:pt x="259020" y="1151355"/>
                  <a:pt x="263636" y="1149064"/>
                  <a:pt x="270841" y="1143587"/>
                </a:cubicBezTo>
                <a:cubicBezTo>
                  <a:pt x="277086" y="1138840"/>
                  <a:pt x="282399" y="1133700"/>
                  <a:pt x="286609" y="1129377"/>
                </a:cubicBezTo>
                <a:lnTo>
                  <a:pt x="285983" y="1128935"/>
                </a:lnTo>
                <a:cubicBezTo>
                  <a:pt x="285983" y="1128935"/>
                  <a:pt x="280983" y="1115158"/>
                  <a:pt x="277725" y="1105986"/>
                </a:cubicBezTo>
                <a:close/>
                <a:moveTo>
                  <a:pt x="299498" y="1101846"/>
                </a:moveTo>
                <a:cubicBezTo>
                  <a:pt x="299498" y="1101846"/>
                  <a:pt x="296476" y="1102471"/>
                  <a:pt x="295368" y="1102731"/>
                </a:cubicBezTo>
                <a:cubicBezTo>
                  <a:pt x="296435" y="1104532"/>
                  <a:pt x="297199" y="1106303"/>
                  <a:pt x="298371" y="1108064"/>
                </a:cubicBezTo>
                <a:cubicBezTo>
                  <a:pt x="299016" y="1105071"/>
                  <a:pt x="299500" y="1101846"/>
                  <a:pt x="299498" y="1101846"/>
                </a:cubicBezTo>
                <a:close/>
                <a:moveTo>
                  <a:pt x="649374" y="1097996"/>
                </a:moveTo>
                <a:cubicBezTo>
                  <a:pt x="639516" y="1101778"/>
                  <a:pt x="625602" y="1107170"/>
                  <a:pt x="625599" y="1107170"/>
                </a:cubicBezTo>
                <a:cubicBezTo>
                  <a:pt x="625599" y="1107170"/>
                  <a:pt x="621891" y="1109884"/>
                  <a:pt x="620719" y="1110721"/>
                </a:cubicBezTo>
                <a:cubicBezTo>
                  <a:pt x="629705" y="1118163"/>
                  <a:pt x="639776" y="1125970"/>
                  <a:pt x="647622" y="1132630"/>
                </a:cubicBezTo>
                <a:cubicBezTo>
                  <a:pt x="648233" y="1124959"/>
                  <a:pt x="648968" y="1111732"/>
                  <a:pt x="649374" y="1097996"/>
                </a:cubicBezTo>
                <a:close/>
                <a:moveTo>
                  <a:pt x="705934" y="1070021"/>
                </a:moveTo>
                <a:cubicBezTo>
                  <a:pt x="694674" y="1069394"/>
                  <a:pt x="685788" y="1071349"/>
                  <a:pt x="685789" y="1071349"/>
                </a:cubicBezTo>
                <a:cubicBezTo>
                  <a:pt x="685789" y="1071349"/>
                  <a:pt x="671471" y="1084450"/>
                  <a:pt x="663265" y="1090592"/>
                </a:cubicBezTo>
                <a:cubicBezTo>
                  <a:pt x="665097" y="1115371"/>
                  <a:pt x="666385" y="1140284"/>
                  <a:pt x="666768" y="1148168"/>
                </a:cubicBezTo>
                <a:cubicBezTo>
                  <a:pt x="670600" y="1151268"/>
                  <a:pt x="675478" y="1155485"/>
                  <a:pt x="678655" y="1157794"/>
                </a:cubicBezTo>
                <a:cubicBezTo>
                  <a:pt x="682833" y="1160827"/>
                  <a:pt x="688080" y="1165563"/>
                  <a:pt x="694047" y="1171262"/>
                </a:cubicBezTo>
                <a:cubicBezTo>
                  <a:pt x="704319" y="1159556"/>
                  <a:pt x="722579" y="1089554"/>
                  <a:pt x="722579" y="1089562"/>
                </a:cubicBezTo>
                <a:lnTo>
                  <a:pt x="740973" y="1076384"/>
                </a:lnTo>
                <a:cubicBezTo>
                  <a:pt x="740973" y="1076384"/>
                  <a:pt x="733950" y="1075450"/>
                  <a:pt x="717823" y="1071647"/>
                </a:cubicBezTo>
                <a:cubicBezTo>
                  <a:pt x="713791" y="1070694"/>
                  <a:pt x="709690" y="1070233"/>
                  <a:pt x="705934" y="1070021"/>
                </a:cubicBezTo>
                <a:close/>
                <a:moveTo>
                  <a:pt x="661513" y="1069134"/>
                </a:moveTo>
                <a:cubicBezTo>
                  <a:pt x="661924" y="1073534"/>
                  <a:pt x="662269" y="1078212"/>
                  <a:pt x="662639" y="1082902"/>
                </a:cubicBezTo>
                <a:lnTo>
                  <a:pt x="669270" y="1070907"/>
                </a:lnTo>
                <a:cubicBezTo>
                  <a:pt x="669270" y="1070907"/>
                  <a:pt x="662260" y="1069299"/>
                  <a:pt x="661513" y="1069134"/>
                </a:cubicBezTo>
                <a:close/>
                <a:moveTo>
                  <a:pt x="307506" y="1064841"/>
                </a:moveTo>
                <a:cubicBezTo>
                  <a:pt x="307507" y="1064841"/>
                  <a:pt x="300755" y="1066487"/>
                  <a:pt x="297370" y="1067498"/>
                </a:cubicBezTo>
                <a:cubicBezTo>
                  <a:pt x="293992" y="1068510"/>
                  <a:pt x="289488" y="1067950"/>
                  <a:pt x="289486" y="1067950"/>
                </a:cubicBezTo>
                <a:lnTo>
                  <a:pt x="280602" y="1072687"/>
                </a:lnTo>
                <a:cubicBezTo>
                  <a:pt x="283090" y="1078309"/>
                  <a:pt x="285585" y="1083036"/>
                  <a:pt x="288236" y="1089707"/>
                </a:cubicBezTo>
                <a:cubicBezTo>
                  <a:pt x="289398" y="1092624"/>
                  <a:pt x="291459" y="1095396"/>
                  <a:pt x="292990" y="1098294"/>
                </a:cubicBezTo>
                <a:cubicBezTo>
                  <a:pt x="297462" y="1096859"/>
                  <a:pt x="303003" y="1095329"/>
                  <a:pt x="303002" y="1095329"/>
                </a:cubicBezTo>
                <a:cubicBezTo>
                  <a:pt x="303002" y="1095329"/>
                  <a:pt x="311082" y="1087540"/>
                  <a:pt x="314139" y="1085115"/>
                </a:cubicBezTo>
                <a:cubicBezTo>
                  <a:pt x="317190" y="1082689"/>
                  <a:pt x="328652" y="1073418"/>
                  <a:pt x="328654" y="1073428"/>
                </a:cubicBezTo>
                <a:cubicBezTo>
                  <a:pt x="328654" y="1073418"/>
                  <a:pt x="322449" y="1071801"/>
                  <a:pt x="319644" y="1071061"/>
                </a:cubicBezTo>
                <a:cubicBezTo>
                  <a:pt x="316837" y="1070309"/>
                  <a:pt x="310381" y="1066026"/>
                  <a:pt x="310384" y="1066026"/>
                </a:cubicBezTo>
                <a:cubicBezTo>
                  <a:pt x="310383" y="1066026"/>
                  <a:pt x="308718" y="1066362"/>
                  <a:pt x="306756" y="1068981"/>
                </a:cubicBezTo>
                <a:cubicBezTo>
                  <a:pt x="304788" y="1071609"/>
                  <a:pt x="300119" y="1075200"/>
                  <a:pt x="300124" y="1075200"/>
                </a:cubicBezTo>
                <a:lnTo>
                  <a:pt x="298496" y="1073871"/>
                </a:lnTo>
                <a:close/>
                <a:moveTo>
                  <a:pt x="786647" y="1062031"/>
                </a:moveTo>
                <a:cubicBezTo>
                  <a:pt x="781428" y="1063426"/>
                  <a:pt x="775242" y="1064813"/>
                  <a:pt x="772132" y="1066468"/>
                </a:cubicBezTo>
                <a:cubicBezTo>
                  <a:pt x="758032" y="1073948"/>
                  <a:pt x="734835" y="1100248"/>
                  <a:pt x="726959" y="1124930"/>
                </a:cubicBezTo>
                <a:cubicBezTo>
                  <a:pt x="719690" y="1147716"/>
                  <a:pt x="713820" y="1163330"/>
                  <a:pt x="701305" y="1178512"/>
                </a:cubicBezTo>
                <a:cubicBezTo>
                  <a:pt x="725445" y="1202452"/>
                  <a:pt x="757407" y="1236453"/>
                  <a:pt x="783519" y="1256813"/>
                </a:cubicBezTo>
                <a:lnTo>
                  <a:pt x="784269" y="1255340"/>
                </a:lnTo>
                <a:cubicBezTo>
                  <a:pt x="783926" y="1252693"/>
                  <a:pt x="785831" y="1129223"/>
                  <a:pt x="786647" y="1062031"/>
                </a:cubicBezTo>
                <a:close/>
                <a:moveTo>
                  <a:pt x="277725" y="1061579"/>
                </a:moveTo>
                <a:cubicBezTo>
                  <a:pt x="277402" y="1061588"/>
                  <a:pt x="276706" y="1061943"/>
                  <a:pt x="275973" y="1062175"/>
                </a:cubicBezTo>
                <a:cubicBezTo>
                  <a:pt x="277205" y="1064610"/>
                  <a:pt x="278416" y="1067701"/>
                  <a:pt x="279602" y="1070319"/>
                </a:cubicBezTo>
                <a:lnTo>
                  <a:pt x="286233" y="1066026"/>
                </a:lnTo>
                <a:cubicBezTo>
                  <a:pt x="286235" y="1066026"/>
                  <a:pt x="279074" y="1061569"/>
                  <a:pt x="277725" y="1061579"/>
                </a:cubicBezTo>
                <a:close/>
                <a:moveTo>
                  <a:pt x="401232" y="1038195"/>
                </a:moveTo>
                <a:cubicBezTo>
                  <a:pt x="395731" y="1041237"/>
                  <a:pt x="388340" y="1045301"/>
                  <a:pt x="388344" y="1045301"/>
                </a:cubicBezTo>
                <a:cubicBezTo>
                  <a:pt x="388344" y="1045301"/>
                  <a:pt x="344702" y="1067066"/>
                  <a:pt x="337663" y="1072245"/>
                </a:cubicBezTo>
                <a:cubicBezTo>
                  <a:pt x="333952" y="1074968"/>
                  <a:pt x="324981" y="1080600"/>
                  <a:pt x="318018" y="1086597"/>
                </a:cubicBezTo>
                <a:cubicBezTo>
                  <a:pt x="311009" y="1092624"/>
                  <a:pt x="305874" y="1098880"/>
                  <a:pt x="305879" y="1098880"/>
                </a:cubicBezTo>
                <a:cubicBezTo>
                  <a:pt x="305881" y="1098880"/>
                  <a:pt x="303070" y="1105657"/>
                  <a:pt x="300999" y="1111761"/>
                </a:cubicBezTo>
                <a:cubicBezTo>
                  <a:pt x="313679" y="1129368"/>
                  <a:pt x="330643" y="1144395"/>
                  <a:pt x="342044" y="1149208"/>
                </a:cubicBezTo>
                <a:cubicBezTo>
                  <a:pt x="358057" y="1155976"/>
                  <a:pt x="404265" y="1154801"/>
                  <a:pt x="420629" y="1172590"/>
                </a:cubicBezTo>
                <a:cubicBezTo>
                  <a:pt x="436990" y="1190391"/>
                  <a:pt x="434664" y="1195608"/>
                  <a:pt x="464300" y="1200421"/>
                </a:cubicBezTo>
                <a:cubicBezTo>
                  <a:pt x="493932" y="1205234"/>
                  <a:pt x="515565" y="1211655"/>
                  <a:pt x="537754" y="1204272"/>
                </a:cubicBezTo>
                <a:cubicBezTo>
                  <a:pt x="559939" y="1196878"/>
                  <a:pt x="569161" y="1189909"/>
                  <a:pt x="569162" y="1189909"/>
                </a:cubicBezTo>
                <a:cubicBezTo>
                  <a:pt x="569162" y="1189909"/>
                  <a:pt x="564790" y="1176470"/>
                  <a:pt x="552645" y="1169193"/>
                </a:cubicBezTo>
                <a:cubicBezTo>
                  <a:pt x="537330" y="1180263"/>
                  <a:pt x="517729" y="1194356"/>
                  <a:pt x="517733" y="1194356"/>
                </a:cubicBezTo>
                <a:lnTo>
                  <a:pt x="512602" y="1190651"/>
                </a:lnTo>
                <a:cubicBezTo>
                  <a:pt x="512602" y="1190651"/>
                  <a:pt x="529142" y="1178261"/>
                  <a:pt x="546138" y="1165342"/>
                </a:cubicBezTo>
                <a:cubicBezTo>
                  <a:pt x="533740" y="1159411"/>
                  <a:pt x="529033" y="1153184"/>
                  <a:pt x="519609" y="1146397"/>
                </a:cubicBezTo>
                <a:cubicBezTo>
                  <a:pt x="509365" y="1139013"/>
                  <a:pt x="486352" y="1134989"/>
                  <a:pt x="477189" y="1131746"/>
                </a:cubicBezTo>
                <a:cubicBezTo>
                  <a:pt x="468029" y="1128502"/>
                  <a:pt x="451137" y="1123928"/>
                  <a:pt x="438898" y="1128193"/>
                </a:cubicBezTo>
                <a:cubicBezTo>
                  <a:pt x="426661" y="1132448"/>
                  <a:pt x="401197" y="1129301"/>
                  <a:pt x="396852" y="1127453"/>
                </a:cubicBezTo>
                <a:cubicBezTo>
                  <a:pt x="392507" y="1125604"/>
                  <a:pt x="385461" y="1118721"/>
                  <a:pt x="385465" y="1118721"/>
                </a:cubicBezTo>
                <a:lnTo>
                  <a:pt x="386592" y="1116940"/>
                </a:lnTo>
                <a:cubicBezTo>
                  <a:pt x="386592" y="1116940"/>
                  <a:pt x="394715" y="1124266"/>
                  <a:pt x="397979" y="1125084"/>
                </a:cubicBezTo>
                <a:cubicBezTo>
                  <a:pt x="401243" y="1125893"/>
                  <a:pt x="430724" y="1128058"/>
                  <a:pt x="436395" y="1126711"/>
                </a:cubicBezTo>
                <a:cubicBezTo>
                  <a:pt x="442067" y="1125354"/>
                  <a:pt x="465784" y="1123553"/>
                  <a:pt x="473936" y="1125671"/>
                </a:cubicBezTo>
                <a:cubicBezTo>
                  <a:pt x="482088" y="1127789"/>
                  <a:pt x="493618" y="1131013"/>
                  <a:pt x="499714" y="1130850"/>
                </a:cubicBezTo>
                <a:cubicBezTo>
                  <a:pt x="505806" y="1130696"/>
                  <a:pt x="513485" y="1129214"/>
                  <a:pt x="518233" y="1134999"/>
                </a:cubicBezTo>
                <a:cubicBezTo>
                  <a:pt x="522986" y="1140776"/>
                  <a:pt x="535252" y="1151875"/>
                  <a:pt x="535252" y="1151875"/>
                </a:cubicBezTo>
                <a:lnTo>
                  <a:pt x="534501" y="1140034"/>
                </a:lnTo>
                <a:cubicBezTo>
                  <a:pt x="534501" y="1140034"/>
                  <a:pt x="539759" y="1149362"/>
                  <a:pt x="546890" y="1156168"/>
                </a:cubicBezTo>
                <a:cubicBezTo>
                  <a:pt x="548615" y="1157813"/>
                  <a:pt x="550590" y="1158941"/>
                  <a:pt x="552519" y="1160307"/>
                </a:cubicBezTo>
                <a:cubicBezTo>
                  <a:pt x="554431" y="1158834"/>
                  <a:pt x="555383" y="1157988"/>
                  <a:pt x="557150" y="1156610"/>
                </a:cubicBezTo>
                <a:cubicBezTo>
                  <a:pt x="549225" y="1150787"/>
                  <a:pt x="546189" y="1148698"/>
                  <a:pt x="534501" y="1140034"/>
                </a:cubicBezTo>
                <a:cubicBezTo>
                  <a:pt x="484572" y="1102991"/>
                  <a:pt x="432222" y="1063532"/>
                  <a:pt x="401232" y="1038195"/>
                </a:cubicBezTo>
                <a:close/>
                <a:moveTo>
                  <a:pt x="496335" y="1027982"/>
                </a:moveTo>
                <a:cubicBezTo>
                  <a:pt x="507599" y="1036308"/>
                  <a:pt x="518428" y="1043615"/>
                  <a:pt x="527869" y="1047813"/>
                </a:cubicBezTo>
                <a:cubicBezTo>
                  <a:pt x="558436" y="1061414"/>
                  <a:pt x="588369" y="1084219"/>
                  <a:pt x="615713" y="1106582"/>
                </a:cubicBezTo>
                <a:cubicBezTo>
                  <a:pt x="616710" y="1105716"/>
                  <a:pt x="621223" y="1101702"/>
                  <a:pt x="621218" y="1101691"/>
                </a:cubicBezTo>
                <a:lnTo>
                  <a:pt x="649499" y="1091036"/>
                </a:lnTo>
                <a:cubicBezTo>
                  <a:pt x="649566" y="1086010"/>
                  <a:pt x="649813" y="1080734"/>
                  <a:pt x="649625" y="1076085"/>
                </a:cubicBezTo>
                <a:cubicBezTo>
                  <a:pt x="649517" y="1073370"/>
                  <a:pt x="648921" y="1069520"/>
                  <a:pt x="648624" y="1066314"/>
                </a:cubicBezTo>
                <a:cubicBezTo>
                  <a:pt x="624392" y="1061068"/>
                  <a:pt x="563181" y="1047813"/>
                  <a:pt x="545387" y="1043374"/>
                </a:cubicBezTo>
                <a:cubicBezTo>
                  <a:pt x="533882" y="1040506"/>
                  <a:pt x="514538" y="1033911"/>
                  <a:pt x="496335" y="1027982"/>
                </a:cubicBezTo>
                <a:close/>
                <a:moveTo>
                  <a:pt x="1444605" y="1022505"/>
                </a:moveTo>
                <a:cubicBezTo>
                  <a:pt x="1444605" y="1022505"/>
                  <a:pt x="1401912" y="1020522"/>
                  <a:pt x="1344125" y="1051220"/>
                </a:cubicBezTo>
                <a:cubicBezTo>
                  <a:pt x="1330870" y="1058257"/>
                  <a:pt x="1287435" y="1083930"/>
                  <a:pt x="1287435" y="1083930"/>
                </a:cubicBezTo>
                <a:cubicBezTo>
                  <a:pt x="1287435" y="1083930"/>
                  <a:pt x="1253741" y="1085230"/>
                  <a:pt x="1249640" y="1088079"/>
                </a:cubicBezTo>
                <a:cubicBezTo>
                  <a:pt x="1244077" y="1091949"/>
                  <a:pt x="1246898" y="1098880"/>
                  <a:pt x="1246898" y="1098880"/>
                </a:cubicBezTo>
                <a:cubicBezTo>
                  <a:pt x="1246898" y="1098880"/>
                  <a:pt x="1233199" y="1092488"/>
                  <a:pt x="1214110" y="1089263"/>
                </a:cubicBezTo>
                <a:cubicBezTo>
                  <a:pt x="1192864" y="1085673"/>
                  <a:pt x="1165303" y="1085096"/>
                  <a:pt x="1149661" y="1083930"/>
                </a:cubicBezTo>
                <a:cubicBezTo>
                  <a:pt x="1119972" y="1081736"/>
                  <a:pt x="1102356" y="1089263"/>
                  <a:pt x="1102365" y="1089263"/>
                </a:cubicBezTo>
                <a:lnTo>
                  <a:pt x="1078964" y="1088379"/>
                </a:lnTo>
                <a:cubicBezTo>
                  <a:pt x="1070483" y="1097466"/>
                  <a:pt x="994269" y="1179301"/>
                  <a:pt x="950699" y="1243201"/>
                </a:cubicBezTo>
                <a:cubicBezTo>
                  <a:pt x="929121" y="1274843"/>
                  <a:pt x="915378" y="1313974"/>
                  <a:pt x="905901" y="1351402"/>
                </a:cubicBezTo>
                <a:cubicBezTo>
                  <a:pt x="919299" y="1435741"/>
                  <a:pt x="929300" y="1473216"/>
                  <a:pt x="929300" y="1473216"/>
                </a:cubicBezTo>
                <a:lnTo>
                  <a:pt x="929300" y="1607168"/>
                </a:lnTo>
                <a:lnTo>
                  <a:pt x="1007381" y="1569134"/>
                </a:lnTo>
                <a:cubicBezTo>
                  <a:pt x="1007391" y="1569134"/>
                  <a:pt x="1007294" y="1578134"/>
                  <a:pt x="1010134" y="1589561"/>
                </a:cubicBezTo>
                <a:cubicBezTo>
                  <a:pt x="1010963" y="1592863"/>
                  <a:pt x="936147" y="1634016"/>
                  <a:pt x="932305" y="1659863"/>
                </a:cubicBezTo>
                <a:cubicBezTo>
                  <a:pt x="926001" y="1702258"/>
                  <a:pt x="937685" y="1779462"/>
                  <a:pt x="937685" y="1779462"/>
                </a:cubicBezTo>
                <a:cubicBezTo>
                  <a:pt x="937685" y="1779462"/>
                  <a:pt x="975960" y="1736105"/>
                  <a:pt x="989865" y="1723812"/>
                </a:cubicBezTo>
                <a:cubicBezTo>
                  <a:pt x="1003772" y="1711520"/>
                  <a:pt x="1010394" y="1673302"/>
                  <a:pt x="1015516" y="1657196"/>
                </a:cubicBezTo>
                <a:cubicBezTo>
                  <a:pt x="1020627" y="1641159"/>
                  <a:pt x="1018403" y="1628510"/>
                  <a:pt x="1018393" y="1628337"/>
                </a:cubicBezTo>
                <a:lnTo>
                  <a:pt x="1017894" y="1622860"/>
                </a:lnTo>
                <a:cubicBezTo>
                  <a:pt x="1017894" y="1622860"/>
                  <a:pt x="1014649" y="1614849"/>
                  <a:pt x="1011636" y="1606426"/>
                </a:cubicBezTo>
                <a:cubicBezTo>
                  <a:pt x="1012377" y="1605262"/>
                  <a:pt x="1013417" y="1603953"/>
                  <a:pt x="1014263" y="1602731"/>
                </a:cubicBezTo>
                <a:cubicBezTo>
                  <a:pt x="1016497" y="1609123"/>
                  <a:pt x="1023525" y="1618720"/>
                  <a:pt x="1023525" y="1618720"/>
                </a:cubicBezTo>
                <a:cubicBezTo>
                  <a:pt x="1023525" y="1618720"/>
                  <a:pt x="1041314" y="1619779"/>
                  <a:pt x="1050805" y="1599620"/>
                </a:cubicBezTo>
                <a:cubicBezTo>
                  <a:pt x="1060298" y="1579463"/>
                  <a:pt x="1077587" y="1532571"/>
                  <a:pt x="1077587" y="1532571"/>
                </a:cubicBezTo>
                <a:cubicBezTo>
                  <a:pt x="1077587" y="1532571"/>
                  <a:pt x="1110057" y="1489542"/>
                  <a:pt x="1110124" y="1465371"/>
                </a:cubicBezTo>
                <a:cubicBezTo>
                  <a:pt x="1110164" y="1450738"/>
                  <a:pt x="1096061" y="1400267"/>
                  <a:pt x="1079589" y="1346367"/>
                </a:cubicBezTo>
                <a:cubicBezTo>
                  <a:pt x="1077693" y="1340159"/>
                  <a:pt x="1034297" y="1355071"/>
                  <a:pt x="1034787" y="1348438"/>
                </a:cubicBezTo>
                <a:cubicBezTo>
                  <a:pt x="1035288" y="1341698"/>
                  <a:pt x="1033527" y="1345877"/>
                  <a:pt x="1032286" y="1340592"/>
                </a:cubicBezTo>
                <a:cubicBezTo>
                  <a:pt x="1030716" y="1333930"/>
                  <a:pt x="1076951" y="1335971"/>
                  <a:pt x="1075459" y="1329195"/>
                </a:cubicBezTo>
                <a:cubicBezTo>
                  <a:pt x="1061963" y="1268143"/>
                  <a:pt x="1028655" y="1188436"/>
                  <a:pt x="1028655" y="1188436"/>
                </a:cubicBezTo>
                <a:lnTo>
                  <a:pt x="1048179" y="1188724"/>
                </a:lnTo>
                <a:lnTo>
                  <a:pt x="1126383" y="1441545"/>
                </a:lnTo>
                <a:cubicBezTo>
                  <a:pt x="1126383" y="1441545"/>
                  <a:pt x="1156313" y="1404955"/>
                  <a:pt x="1160672" y="1341188"/>
                </a:cubicBezTo>
                <a:cubicBezTo>
                  <a:pt x="1165034" y="1277413"/>
                  <a:pt x="1143904" y="1186356"/>
                  <a:pt x="1143904" y="1186356"/>
                </a:cubicBezTo>
                <a:lnTo>
                  <a:pt x="1166554" y="1187694"/>
                </a:lnTo>
                <a:cubicBezTo>
                  <a:pt x="1166554" y="1187694"/>
                  <a:pt x="1186848" y="1298129"/>
                  <a:pt x="1179570" y="1351989"/>
                </a:cubicBezTo>
                <a:cubicBezTo>
                  <a:pt x="1178347" y="1361028"/>
                  <a:pt x="1174823" y="1373264"/>
                  <a:pt x="1170435" y="1386481"/>
                </a:cubicBezTo>
                <a:cubicBezTo>
                  <a:pt x="1180205" y="1379233"/>
                  <a:pt x="1191083" y="1371233"/>
                  <a:pt x="1191083" y="1371233"/>
                </a:cubicBezTo>
                <a:cubicBezTo>
                  <a:pt x="1191083" y="1371233"/>
                  <a:pt x="1196137" y="1355041"/>
                  <a:pt x="1205599" y="1342218"/>
                </a:cubicBezTo>
                <a:cubicBezTo>
                  <a:pt x="1215053" y="1329406"/>
                  <a:pt x="1226499" y="1310692"/>
                  <a:pt x="1226499" y="1310692"/>
                </a:cubicBezTo>
                <a:cubicBezTo>
                  <a:pt x="1226499" y="1310692"/>
                  <a:pt x="1238340" y="1269607"/>
                  <a:pt x="1243768" y="1250748"/>
                </a:cubicBezTo>
                <a:cubicBezTo>
                  <a:pt x="1249188" y="1231890"/>
                  <a:pt x="1258401" y="1206043"/>
                  <a:pt x="1258401" y="1206043"/>
                </a:cubicBezTo>
                <a:cubicBezTo>
                  <a:pt x="1258410" y="1206043"/>
                  <a:pt x="1271003" y="1200748"/>
                  <a:pt x="1281052" y="1190651"/>
                </a:cubicBezTo>
                <a:cubicBezTo>
                  <a:pt x="1291564" y="1180099"/>
                  <a:pt x="1298697" y="1171706"/>
                  <a:pt x="1298697" y="1171706"/>
                </a:cubicBezTo>
                <a:lnTo>
                  <a:pt x="1311963" y="1174226"/>
                </a:lnTo>
                <a:cubicBezTo>
                  <a:pt x="1311963" y="1174226"/>
                  <a:pt x="1279579" y="1212742"/>
                  <a:pt x="1273419" y="1225285"/>
                </a:cubicBezTo>
                <a:cubicBezTo>
                  <a:pt x="1267440" y="1237483"/>
                  <a:pt x="1255398" y="1276855"/>
                  <a:pt x="1248765" y="1301220"/>
                </a:cubicBezTo>
                <a:cubicBezTo>
                  <a:pt x="1245039" y="1314938"/>
                  <a:pt x="1238513" y="1335855"/>
                  <a:pt x="1238513" y="1335855"/>
                </a:cubicBezTo>
                <a:cubicBezTo>
                  <a:pt x="1238513" y="1335855"/>
                  <a:pt x="1228492" y="1361827"/>
                  <a:pt x="1238012" y="1365756"/>
                </a:cubicBezTo>
                <a:cubicBezTo>
                  <a:pt x="1247524" y="1369683"/>
                  <a:pt x="1268490" y="1360539"/>
                  <a:pt x="1287560" y="1354357"/>
                </a:cubicBezTo>
                <a:cubicBezTo>
                  <a:pt x="1306630" y="1348187"/>
                  <a:pt x="1331638" y="1330195"/>
                  <a:pt x="1342623" y="1320020"/>
                </a:cubicBezTo>
                <a:cubicBezTo>
                  <a:pt x="1353606" y="1309844"/>
                  <a:pt x="1384161" y="1279318"/>
                  <a:pt x="1384161" y="1279318"/>
                </a:cubicBezTo>
                <a:cubicBezTo>
                  <a:pt x="1384161" y="1279318"/>
                  <a:pt x="1404405" y="1258218"/>
                  <a:pt x="1407063" y="1261106"/>
                </a:cubicBezTo>
                <a:cubicBezTo>
                  <a:pt x="1409729" y="1264004"/>
                  <a:pt x="1396243" y="1277009"/>
                  <a:pt x="1390293" y="1284786"/>
                </a:cubicBezTo>
                <a:cubicBezTo>
                  <a:pt x="1384354" y="1292575"/>
                  <a:pt x="1351633" y="1324448"/>
                  <a:pt x="1338619" y="1335855"/>
                </a:cubicBezTo>
                <a:cubicBezTo>
                  <a:pt x="1325603" y="1347263"/>
                  <a:pt x="1298524" y="1364870"/>
                  <a:pt x="1302576" y="1369607"/>
                </a:cubicBezTo>
                <a:cubicBezTo>
                  <a:pt x="1306630" y="1374333"/>
                  <a:pt x="1332881" y="1381119"/>
                  <a:pt x="1343624" y="1383372"/>
                </a:cubicBezTo>
                <a:cubicBezTo>
                  <a:pt x="1354358" y="1385614"/>
                  <a:pt x="1374535" y="1389590"/>
                  <a:pt x="1374535" y="1389590"/>
                </a:cubicBezTo>
                <a:cubicBezTo>
                  <a:pt x="1374525" y="1389590"/>
                  <a:pt x="1379040" y="1381677"/>
                  <a:pt x="1383286" y="1376113"/>
                </a:cubicBezTo>
                <a:cubicBezTo>
                  <a:pt x="1387530" y="1370559"/>
                  <a:pt x="1393673" y="1358950"/>
                  <a:pt x="1393673" y="1358950"/>
                </a:cubicBezTo>
                <a:cubicBezTo>
                  <a:pt x="1393673" y="1358950"/>
                  <a:pt x="1403415" y="1349341"/>
                  <a:pt x="1408940" y="1338079"/>
                </a:cubicBezTo>
                <a:cubicBezTo>
                  <a:pt x="1414464" y="1326817"/>
                  <a:pt x="1422329" y="1307438"/>
                  <a:pt x="1422329" y="1307438"/>
                </a:cubicBezTo>
                <a:cubicBezTo>
                  <a:pt x="1422329" y="1307438"/>
                  <a:pt x="1449515" y="1274651"/>
                  <a:pt x="1452616" y="1265553"/>
                </a:cubicBezTo>
                <a:cubicBezTo>
                  <a:pt x="1455715" y="1256447"/>
                  <a:pt x="1474015" y="1210778"/>
                  <a:pt x="1474015" y="1210778"/>
                </a:cubicBezTo>
                <a:cubicBezTo>
                  <a:pt x="1474015" y="1210778"/>
                  <a:pt x="1463762" y="1262087"/>
                  <a:pt x="1454867" y="1279020"/>
                </a:cubicBezTo>
                <a:cubicBezTo>
                  <a:pt x="1445973" y="1295953"/>
                  <a:pt x="1424707" y="1322831"/>
                  <a:pt x="1424707" y="1322831"/>
                </a:cubicBezTo>
                <a:cubicBezTo>
                  <a:pt x="1424707" y="1322831"/>
                  <a:pt x="1418691" y="1335384"/>
                  <a:pt x="1409816" y="1351691"/>
                </a:cubicBezTo>
                <a:cubicBezTo>
                  <a:pt x="1400950" y="1368009"/>
                  <a:pt x="1385037" y="1391805"/>
                  <a:pt x="1385037" y="1391805"/>
                </a:cubicBezTo>
                <a:cubicBezTo>
                  <a:pt x="1385037" y="1391805"/>
                  <a:pt x="1396415" y="1391121"/>
                  <a:pt x="1404183" y="1389292"/>
                </a:cubicBezTo>
                <a:cubicBezTo>
                  <a:pt x="1411953" y="1387462"/>
                  <a:pt x="1431562" y="1383573"/>
                  <a:pt x="1442978" y="1378039"/>
                </a:cubicBezTo>
                <a:cubicBezTo>
                  <a:pt x="1454396" y="1372503"/>
                  <a:pt x="1483825" y="1363021"/>
                  <a:pt x="1491534" y="1361317"/>
                </a:cubicBezTo>
                <a:cubicBezTo>
                  <a:pt x="1499245" y="1359614"/>
                  <a:pt x="1508121" y="1357881"/>
                  <a:pt x="1513176" y="1354800"/>
                </a:cubicBezTo>
                <a:cubicBezTo>
                  <a:pt x="1518239" y="1351730"/>
                  <a:pt x="1539706" y="1337194"/>
                  <a:pt x="1539706" y="1337194"/>
                </a:cubicBezTo>
                <a:cubicBezTo>
                  <a:pt x="1539706" y="1337194"/>
                  <a:pt x="1524870" y="1357428"/>
                  <a:pt x="1515303" y="1362799"/>
                </a:cubicBezTo>
                <a:cubicBezTo>
                  <a:pt x="1505744" y="1368162"/>
                  <a:pt x="1497032" y="1368874"/>
                  <a:pt x="1487404" y="1370193"/>
                </a:cubicBezTo>
                <a:cubicBezTo>
                  <a:pt x="1477769" y="1371522"/>
                  <a:pt x="1461346" y="1381235"/>
                  <a:pt x="1457996" y="1381302"/>
                </a:cubicBezTo>
                <a:cubicBezTo>
                  <a:pt x="1448418" y="1381484"/>
                  <a:pt x="1438146" y="1387618"/>
                  <a:pt x="1428962" y="1390620"/>
                </a:cubicBezTo>
                <a:cubicBezTo>
                  <a:pt x="1419778" y="1393625"/>
                  <a:pt x="1404309" y="1400246"/>
                  <a:pt x="1404309" y="1400246"/>
                </a:cubicBezTo>
                <a:lnTo>
                  <a:pt x="1420577" y="1403645"/>
                </a:lnTo>
                <a:lnTo>
                  <a:pt x="1429589" y="1416525"/>
                </a:lnTo>
                <a:cubicBezTo>
                  <a:pt x="1429589" y="1416525"/>
                  <a:pt x="1402249" y="1406523"/>
                  <a:pt x="1383910" y="1403943"/>
                </a:cubicBezTo>
                <a:cubicBezTo>
                  <a:pt x="1370762" y="1402095"/>
                  <a:pt x="1322946" y="1393518"/>
                  <a:pt x="1302701" y="1390322"/>
                </a:cubicBezTo>
                <a:cubicBezTo>
                  <a:pt x="1282458" y="1387136"/>
                  <a:pt x="1255677" y="1390544"/>
                  <a:pt x="1231629" y="1392845"/>
                </a:cubicBezTo>
                <a:cubicBezTo>
                  <a:pt x="1209209" y="1394982"/>
                  <a:pt x="1170589" y="1417593"/>
                  <a:pt x="1153916" y="1429550"/>
                </a:cubicBezTo>
                <a:cubicBezTo>
                  <a:pt x="1132265" y="1482380"/>
                  <a:pt x="1105370" y="1537155"/>
                  <a:pt x="1105370" y="1537155"/>
                </a:cubicBezTo>
                <a:lnTo>
                  <a:pt x="1112252" y="1536422"/>
                </a:lnTo>
                <a:lnTo>
                  <a:pt x="1111001" y="1548552"/>
                </a:lnTo>
                <a:lnTo>
                  <a:pt x="1099238" y="1553886"/>
                </a:lnTo>
                <a:lnTo>
                  <a:pt x="1053058" y="1678663"/>
                </a:lnTo>
                <a:cubicBezTo>
                  <a:pt x="1058306" y="1676526"/>
                  <a:pt x="1077866" y="1668643"/>
                  <a:pt x="1091228" y="1662087"/>
                </a:cubicBezTo>
                <a:cubicBezTo>
                  <a:pt x="1106332" y="1654665"/>
                  <a:pt x="1120877" y="1647435"/>
                  <a:pt x="1120877" y="1647435"/>
                </a:cubicBezTo>
                <a:cubicBezTo>
                  <a:pt x="1120887" y="1647435"/>
                  <a:pt x="1128154" y="1632467"/>
                  <a:pt x="1139274" y="1621675"/>
                </a:cubicBezTo>
                <a:cubicBezTo>
                  <a:pt x="1150392" y="1610884"/>
                  <a:pt x="1164303" y="1594740"/>
                  <a:pt x="1164303" y="1594740"/>
                </a:cubicBezTo>
                <a:cubicBezTo>
                  <a:pt x="1164303" y="1594740"/>
                  <a:pt x="1181726" y="1556619"/>
                  <a:pt x="1189706" y="1539079"/>
                </a:cubicBezTo>
                <a:cubicBezTo>
                  <a:pt x="1197687" y="1521550"/>
                  <a:pt x="1210355" y="1497783"/>
                  <a:pt x="1210355" y="1497783"/>
                </a:cubicBezTo>
                <a:cubicBezTo>
                  <a:pt x="1210355" y="1497783"/>
                  <a:pt x="1223563" y="1494970"/>
                  <a:pt x="1234884" y="1486982"/>
                </a:cubicBezTo>
                <a:cubicBezTo>
                  <a:pt x="1246715" y="1478626"/>
                  <a:pt x="1254897" y="1471888"/>
                  <a:pt x="1254897" y="1471888"/>
                </a:cubicBezTo>
                <a:lnTo>
                  <a:pt x="1267662" y="1477066"/>
                </a:lnTo>
                <a:cubicBezTo>
                  <a:pt x="1267662" y="1477066"/>
                  <a:pt x="1230312" y="1508525"/>
                  <a:pt x="1222494" y="1519692"/>
                </a:cubicBezTo>
                <a:cubicBezTo>
                  <a:pt x="1214890" y="1530552"/>
                  <a:pt x="1197524" y="1566967"/>
                  <a:pt x="1187579" y="1589705"/>
                </a:cubicBezTo>
                <a:cubicBezTo>
                  <a:pt x="1181986" y="1602499"/>
                  <a:pt x="1172561" y="1621829"/>
                  <a:pt x="1172561" y="1621820"/>
                </a:cubicBezTo>
                <a:cubicBezTo>
                  <a:pt x="1172561" y="1621829"/>
                  <a:pt x="1158970" y="1645549"/>
                  <a:pt x="1167806" y="1651277"/>
                </a:cubicBezTo>
                <a:cubicBezTo>
                  <a:pt x="1176643" y="1657014"/>
                  <a:pt x="1198687" y="1652307"/>
                  <a:pt x="1218365" y="1649948"/>
                </a:cubicBezTo>
                <a:cubicBezTo>
                  <a:pt x="1238031" y="1647589"/>
                  <a:pt x="1265294" y="1634594"/>
                  <a:pt x="1277548" y="1626710"/>
                </a:cubicBezTo>
                <a:cubicBezTo>
                  <a:pt x="1289803" y="1618815"/>
                  <a:pt x="1324102" y="1594740"/>
                  <a:pt x="1324102" y="1594740"/>
                </a:cubicBezTo>
                <a:cubicBezTo>
                  <a:pt x="1324102" y="1594740"/>
                  <a:pt x="1347032" y="1577749"/>
                  <a:pt x="1349255" y="1581119"/>
                </a:cubicBezTo>
                <a:cubicBezTo>
                  <a:pt x="1351469" y="1584488"/>
                  <a:pt x="1336307" y="1594885"/>
                  <a:pt x="1329357" y="1601402"/>
                </a:cubicBezTo>
                <a:cubicBezTo>
                  <a:pt x="1322407" y="1607910"/>
                  <a:pt x="1285721" y="1632957"/>
                  <a:pt x="1271291" y="1641660"/>
                </a:cubicBezTo>
                <a:cubicBezTo>
                  <a:pt x="1256871" y="1650362"/>
                  <a:pt x="1227664" y="1662250"/>
                  <a:pt x="1231004" y="1667709"/>
                </a:cubicBezTo>
                <a:cubicBezTo>
                  <a:pt x="1234335" y="1673167"/>
                  <a:pt x="1259393" y="1685152"/>
                  <a:pt x="1269665" y="1689464"/>
                </a:cubicBezTo>
                <a:cubicBezTo>
                  <a:pt x="1279945" y="1693786"/>
                  <a:pt x="1299198" y="1701603"/>
                  <a:pt x="1299198" y="1701603"/>
                </a:cubicBezTo>
                <a:cubicBezTo>
                  <a:pt x="1299198" y="1701603"/>
                  <a:pt x="1304743" y="1694710"/>
                  <a:pt x="1309710" y="1690062"/>
                </a:cubicBezTo>
                <a:cubicBezTo>
                  <a:pt x="1314677" y="1685412"/>
                  <a:pt x="1322475" y="1675111"/>
                  <a:pt x="1322475" y="1675111"/>
                </a:cubicBezTo>
                <a:cubicBezTo>
                  <a:pt x="1322475" y="1675111"/>
                  <a:pt x="1333468" y="1667526"/>
                  <a:pt x="1340496" y="1657496"/>
                </a:cubicBezTo>
                <a:cubicBezTo>
                  <a:pt x="1347512" y="1647474"/>
                  <a:pt x="1357890" y="1629819"/>
                  <a:pt x="1357890" y="1629819"/>
                </a:cubicBezTo>
                <a:cubicBezTo>
                  <a:pt x="1357890" y="1629819"/>
                  <a:pt x="1389224" y="1602807"/>
                  <a:pt x="1393547" y="1594441"/>
                </a:cubicBezTo>
                <a:cubicBezTo>
                  <a:pt x="1397879" y="1586077"/>
                  <a:pt x="1422329" y="1544712"/>
                  <a:pt x="1422329" y="1544712"/>
                </a:cubicBezTo>
                <a:cubicBezTo>
                  <a:pt x="1422329" y="1544712"/>
                  <a:pt x="1405060" y="1593249"/>
                  <a:pt x="1393922" y="1608208"/>
                </a:cubicBezTo>
                <a:cubicBezTo>
                  <a:pt x="1382794" y="1623167"/>
                  <a:pt x="1358015" y="1645509"/>
                  <a:pt x="1358015" y="1645509"/>
                </a:cubicBezTo>
                <a:cubicBezTo>
                  <a:pt x="1358015" y="1645509"/>
                  <a:pt x="1350401" y="1656610"/>
                  <a:pt x="1339369" y="1670962"/>
                </a:cubicBezTo>
                <a:cubicBezTo>
                  <a:pt x="1328338" y="1685325"/>
                  <a:pt x="1309209" y="1705752"/>
                  <a:pt x="1309209" y="1705752"/>
                </a:cubicBezTo>
                <a:cubicBezTo>
                  <a:pt x="1309209" y="1705752"/>
                  <a:pt x="1320684" y="1707360"/>
                  <a:pt x="1328607" y="1707081"/>
                </a:cubicBezTo>
                <a:cubicBezTo>
                  <a:pt x="1336520" y="1706802"/>
                  <a:pt x="1356245" y="1706754"/>
                  <a:pt x="1368277" y="1703529"/>
                </a:cubicBezTo>
                <a:cubicBezTo>
                  <a:pt x="1380300" y="1700303"/>
                  <a:pt x="1410606" y="1696743"/>
                  <a:pt x="1418450" y="1696568"/>
                </a:cubicBezTo>
                <a:cubicBezTo>
                  <a:pt x="1426296" y="1696405"/>
                  <a:pt x="1435307" y="1696395"/>
                  <a:pt x="1440726" y="1694355"/>
                </a:cubicBezTo>
                <a:cubicBezTo>
                  <a:pt x="1446146" y="1692304"/>
                  <a:pt x="1469509" y="1682072"/>
                  <a:pt x="1469509" y="1682072"/>
                </a:cubicBezTo>
                <a:cubicBezTo>
                  <a:pt x="1469509" y="1682062"/>
                  <a:pt x="1452037" y="1699216"/>
                  <a:pt x="1441853" y="1702643"/>
                </a:cubicBezTo>
                <a:cubicBezTo>
                  <a:pt x="1431668" y="1706061"/>
                  <a:pt x="1423003" y="1704991"/>
                  <a:pt x="1413320" y="1704414"/>
                </a:cubicBezTo>
                <a:cubicBezTo>
                  <a:pt x="1403635" y="1703837"/>
                  <a:pt x="1385981" y="1710191"/>
                  <a:pt x="1382659" y="1709593"/>
                </a:cubicBezTo>
                <a:cubicBezTo>
                  <a:pt x="1373197" y="1707910"/>
                  <a:pt x="1362232" y="1711981"/>
                  <a:pt x="1352760" y="1713146"/>
                </a:cubicBezTo>
                <a:cubicBezTo>
                  <a:pt x="1343278" y="1714319"/>
                  <a:pt x="1327104" y="1717882"/>
                  <a:pt x="1327104" y="1717882"/>
                </a:cubicBezTo>
                <a:lnTo>
                  <a:pt x="1342623" y="1724255"/>
                </a:lnTo>
                <a:lnTo>
                  <a:pt x="1349756" y="1738906"/>
                </a:lnTo>
                <a:cubicBezTo>
                  <a:pt x="1349756" y="1738906"/>
                  <a:pt x="1324178" y="1723571"/>
                  <a:pt x="1306457" y="1717439"/>
                </a:cubicBezTo>
                <a:cubicBezTo>
                  <a:pt x="1293739" y="1713049"/>
                  <a:pt x="1247888" y="1695394"/>
                  <a:pt x="1228376" y="1688280"/>
                </a:cubicBezTo>
                <a:cubicBezTo>
                  <a:pt x="1208854" y="1681176"/>
                  <a:pt x="1181832" y="1679174"/>
                  <a:pt x="1157795" y="1676739"/>
                </a:cubicBezTo>
                <a:cubicBezTo>
                  <a:pt x="1133757" y="1674302"/>
                  <a:pt x="1087002" y="1691641"/>
                  <a:pt x="1071580" y="1699679"/>
                </a:cubicBezTo>
                <a:cubicBezTo>
                  <a:pt x="1061703" y="1704818"/>
                  <a:pt x="1048621" y="1714021"/>
                  <a:pt x="1038541" y="1721290"/>
                </a:cubicBezTo>
                <a:cubicBezTo>
                  <a:pt x="1037907" y="1723898"/>
                  <a:pt x="1021176" y="1792438"/>
                  <a:pt x="992118" y="1911787"/>
                </a:cubicBezTo>
                <a:cubicBezTo>
                  <a:pt x="992641" y="1912135"/>
                  <a:pt x="993654" y="1912818"/>
                  <a:pt x="994115" y="1913116"/>
                </a:cubicBezTo>
                <a:cubicBezTo>
                  <a:pt x="1044616" y="1945828"/>
                  <a:pt x="1083468" y="1947752"/>
                  <a:pt x="1083468" y="1947752"/>
                </a:cubicBezTo>
                <a:cubicBezTo>
                  <a:pt x="1083468" y="1947752"/>
                  <a:pt x="1113830" y="1949977"/>
                  <a:pt x="1129387" y="1949388"/>
                </a:cubicBezTo>
                <a:cubicBezTo>
                  <a:pt x="1140448" y="1948965"/>
                  <a:pt x="1146427" y="1948696"/>
                  <a:pt x="1152164" y="1948493"/>
                </a:cubicBezTo>
                <a:cubicBezTo>
                  <a:pt x="1152817" y="1943391"/>
                  <a:pt x="1153462" y="1937519"/>
                  <a:pt x="1154166" y="1934285"/>
                </a:cubicBezTo>
                <a:cubicBezTo>
                  <a:pt x="1161308" y="1901410"/>
                  <a:pt x="1171194" y="1889628"/>
                  <a:pt x="1176442" y="1881148"/>
                </a:cubicBezTo>
                <a:cubicBezTo>
                  <a:pt x="1178723" y="1880609"/>
                  <a:pt x="1180619" y="1879694"/>
                  <a:pt x="1182449" y="1878635"/>
                </a:cubicBezTo>
                <a:cubicBezTo>
                  <a:pt x="1182054" y="1868325"/>
                  <a:pt x="1181293" y="1857379"/>
                  <a:pt x="1179695" y="1852729"/>
                </a:cubicBezTo>
                <a:cubicBezTo>
                  <a:pt x="1176287" y="1842824"/>
                  <a:pt x="1166429" y="1818392"/>
                  <a:pt x="1166429" y="1818392"/>
                </a:cubicBezTo>
                <a:lnTo>
                  <a:pt x="1166930" y="1815725"/>
                </a:lnTo>
                <a:cubicBezTo>
                  <a:pt x="1166930" y="1815725"/>
                  <a:pt x="1168182" y="1820326"/>
                  <a:pt x="1169308" y="1819576"/>
                </a:cubicBezTo>
                <a:cubicBezTo>
                  <a:pt x="1170435" y="1818815"/>
                  <a:pt x="1176941" y="1780502"/>
                  <a:pt x="1176941" y="1780502"/>
                </a:cubicBezTo>
                <a:lnTo>
                  <a:pt x="1179695" y="1781233"/>
                </a:lnTo>
                <a:cubicBezTo>
                  <a:pt x="1179695" y="1781233"/>
                  <a:pt x="1172956" y="1819643"/>
                  <a:pt x="1173312" y="1823129"/>
                </a:cubicBezTo>
                <a:cubicBezTo>
                  <a:pt x="1173669" y="1826602"/>
                  <a:pt x="1182534" y="1849244"/>
                  <a:pt x="1183199" y="1852873"/>
                </a:cubicBezTo>
                <a:cubicBezTo>
                  <a:pt x="1183584" y="1854972"/>
                  <a:pt x="1184441" y="1865657"/>
                  <a:pt x="1185326" y="1876564"/>
                </a:cubicBezTo>
                <a:cubicBezTo>
                  <a:pt x="1190004" y="1872685"/>
                  <a:pt x="1193817" y="1866610"/>
                  <a:pt x="1199092" y="1856724"/>
                </a:cubicBezTo>
                <a:cubicBezTo>
                  <a:pt x="1211790" y="1832918"/>
                  <a:pt x="1227288" y="1814820"/>
                  <a:pt x="1240139" y="1807293"/>
                </a:cubicBezTo>
                <a:cubicBezTo>
                  <a:pt x="1272109" y="1788531"/>
                  <a:pt x="1269837" y="1781618"/>
                  <a:pt x="1271416" y="1774572"/>
                </a:cubicBezTo>
                <a:cubicBezTo>
                  <a:pt x="1274054" y="1762808"/>
                  <a:pt x="1268537" y="1736836"/>
                  <a:pt x="1268537" y="1736836"/>
                </a:cubicBezTo>
                <a:cubicBezTo>
                  <a:pt x="1268537" y="1736836"/>
                  <a:pt x="1270655" y="1732341"/>
                  <a:pt x="1273293" y="1731503"/>
                </a:cubicBezTo>
                <a:cubicBezTo>
                  <a:pt x="1275941" y="1730666"/>
                  <a:pt x="1279050" y="1733429"/>
                  <a:pt x="1279050" y="1733429"/>
                </a:cubicBezTo>
                <a:lnTo>
                  <a:pt x="1282804" y="1769104"/>
                </a:lnTo>
                <a:cubicBezTo>
                  <a:pt x="1282804" y="1769104"/>
                  <a:pt x="1268518" y="1789252"/>
                  <a:pt x="1265535" y="1801518"/>
                </a:cubicBezTo>
                <a:cubicBezTo>
                  <a:pt x="1264890" y="1804183"/>
                  <a:pt x="1266218" y="1805261"/>
                  <a:pt x="1268287" y="1805955"/>
                </a:cubicBezTo>
                <a:cubicBezTo>
                  <a:pt x="1277250" y="1789946"/>
                  <a:pt x="1287896" y="1770654"/>
                  <a:pt x="1289812" y="1768363"/>
                </a:cubicBezTo>
                <a:cubicBezTo>
                  <a:pt x="1292709" y="1764898"/>
                  <a:pt x="1297947" y="1764070"/>
                  <a:pt x="1297947" y="1764070"/>
                </a:cubicBezTo>
                <a:lnTo>
                  <a:pt x="1297947" y="1766283"/>
                </a:lnTo>
                <a:cubicBezTo>
                  <a:pt x="1297947" y="1766283"/>
                  <a:pt x="1293498" y="1768739"/>
                  <a:pt x="1292191" y="1770134"/>
                </a:cubicBezTo>
                <a:cubicBezTo>
                  <a:pt x="1291266" y="1771136"/>
                  <a:pt x="1279137" y="1791658"/>
                  <a:pt x="1270915" y="1806397"/>
                </a:cubicBezTo>
                <a:cubicBezTo>
                  <a:pt x="1275882" y="1806735"/>
                  <a:pt x="1282659" y="1805040"/>
                  <a:pt x="1285432" y="1803442"/>
                </a:cubicBezTo>
                <a:cubicBezTo>
                  <a:pt x="1292555" y="1799341"/>
                  <a:pt x="1299699" y="1796338"/>
                  <a:pt x="1299699" y="1796338"/>
                </a:cubicBezTo>
                <a:cubicBezTo>
                  <a:pt x="1299699" y="1796338"/>
                  <a:pt x="1291151" y="1806331"/>
                  <a:pt x="1277548" y="1809660"/>
                </a:cubicBezTo>
                <a:cubicBezTo>
                  <a:pt x="1274362" y="1810440"/>
                  <a:pt x="1271743" y="1809872"/>
                  <a:pt x="1269289" y="1809362"/>
                </a:cubicBezTo>
                <a:cubicBezTo>
                  <a:pt x="1267027" y="1813511"/>
                  <a:pt x="1262868" y="1820798"/>
                  <a:pt x="1262906" y="1821203"/>
                </a:cubicBezTo>
                <a:cubicBezTo>
                  <a:pt x="1263089" y="1822964"/>
                  <a:pt x="1263532" y="1825342"/>
                  <a:pt x="1263532" y="1825342"/>
                </a:cubicBezTo>
                <a:lnTo>
                  <a:pt x="1259403" y="1826680"/>
                </a:lnTo>
                <a:cubicBezTo>
                  <a:pt x="1259403" y="1826680"/>
                  <a:pt x="1254984" y="1832053"/>
                  <a:pt x="1253145" y="1833486"/>
                </a:cubicBezTo>
                <a:cubicBezTo>
                  <a:pt x="1251316" y="1834921"/>
                  <a:pt x="1244578" y="1839840"/>
                  <a:pt x="1243018" y="1842072"/>
                </a:cubicBezTo>
                <a:cubicBezTo>
                  <a:pt x="1241449" y="1844306"/>
                  <a:pt x="1230205" y="1863492"/>
                  <a:pt x="1228126" y="1865610"/>
                </a:cubicBezTo>
                <a:cubicBezTo>
                  <a:pt x="1226036" y="1867718"/>
                  <a:pt x="1220771" y="1873389"/>
                  <a:pt x="1215235" y="1875968"/>
                </a:cubicBezTo>
                <a:cubicBezTo>
                  <a:pt x="1209701" y="1878548"/>
                  <a:pt x="1204396" y="1880964"/>
                  <a:pt x="1201845" y="1883812"/>
                </a:cubicBezTo>
                <a:cubicBezTo>
                  <a:pt x="1199295" y="1886663"/>
                  <a:pt x="1191016" y="1895625"/>
                  <a:pt x="1187579" y="1901131"/>
                </a:cubicBezTo>
                <a:cubicBezTo>
                  <a:pt x="1184132" y="1906638"/>
                  <a:pt x="1173813" y="1934141"/>
                  <a:pt x="1173813" y="1934141"/>
                </a:cubicBezTo>
                <a:cubicBezTo>
                  <a:pt x="1173813" y="1934141"/>
                  <a:pt x="1179792" y="1932042"/>
                  <a:pt x="1182948" y="1931772"/>
                </a:cubicBezTo>
                <a:cubicBezTo>
                  <a:pt x="1186106" y="1931503"/>
                  <a:pt x="1194087" y="1931916"/>
                  <a:pt x="1194087" y="1931916"/>
                </a:cubicBezTo>
                <a:cubicBezTo>
                  <a:pt x="1194087" y="1931916"/>
                  <a:pt x="1196840" y="1926564"/>
                  <a:pt x="1200720" y="1923773"/>
                </a:cubicBezTo>
                <a:cubicBezTo>
                  <a:pt x="1204589" y="1920981"/>
                  <a:pt x="1210355" y="1918749"/>
                  <a:pt x="1210355" y="1918749"/>
                </a:cubicBezTo>
                <a:lnTo>
                  <a:pt x="1212107" y="1905570"/>
                </a:lnTo>
                <a:lnTo>
                  <a:pt x="1212733" y="1916524"/>
                </a:lnTo>
                <a:cubicBezTo>
                  <a:pt x="1212733" y="1916524"/>
                  <a:pt x="1214052" y="1917631"/>
                  <a:pt x="1217363" y="1916524"/>
                </a:cubicBezTo>
                <a:cubicBezTo>
                  <a:pt x="1220665" y="1915416"/>
                  <a:pt x="1230378" y="1910305"/>
                  <a:pt x="1230378" y="1910305"/>
                </a:cubicBezTo>
                <a:lnTo>
                  <a:pt x="1232631" y="1910903"/>
                </a:lnTo>
                <a:cubicBezTo>
                  <a:pt x="1232621" y="1910903"/>
                  <a:pt x="1224083" y="1917198"/>
                  <a:pt x="1220742" y="1918305"/>
                </a:cubicBezTo>
                <a:cubicBezTo>
                  <a:pt x="1217402" y="1919402"/>
                  <a:pt x="1211982" y="1919931"/>
                  <a:pt x="1211982" y="1919931"/>
                </a:cubicBezTo>
                <a:cubicBezTo>
                  <a:pt x="1211982" y="1919931"/>
                  <a:pt x="1207140" y="1922243"/>
                  <a:pt x="1205474" y="1923773"/>
                </a:cubicBezTo>
                <a:cubicBezTo>
                  <a:pt x="1203809" y="1925313"/>
                  <a:pt x="1196964" y="1932803"/>
                  <a:pt x="1196964" y="1932803"/>
                </a:cubicBezTo>
                <a:lnTo>
                  <a:pt x="1202471" y="1935171"/>
                </a:lnTo>
                <a:lnTo>
                  <a:pt x="1201720" y="1937538"/>
                </a:lnTo>
                <a:cubicBezTo>
                  <a:pt x="1201720" y="1937538"/>
                  <a:pt x="1194673" y="1934987"/>
                  <a:pt x="1191333" y="1934727"/>
                </a:cubicBezTo>
                <a:cubicBezTo>
                  <a:pt x="1187993" y="1934477"/>
                  <a:pt x="1173813" y="1935961"/>
                  <a:pt x="1173939" y="1938876"/>
                </a:cubicBezTo>
                <a:cubicBezTo>
                  <a:pt x="1174054" y="1941784"/>
                  <a:pt x="1190409" y="1942776"/>
                  <a:pt x="1193586" y="1941688"/>
                </a:cubicBezTo>
                <a:cubicBezTo>
                  <a:pt x="1196763" y="1940601"/>
                  <a:pt x="1202722" y="1941091"/>
                  <a:pt x="1202722" y="1941091"/>
                </a:cubicBezTo>
                <a:lnTo>
                  <a:pt x="1205975" y="1938136"/>
                </a:lnTo>
                <a:cubicBezTo>
                  <a:pt x="1205975" y="1938136"/>
                  <a:pt x="1214436" y="1938916"/>
                  <a:pt x="1217237" y="1937096"/>
                </a:cubicBezTo>
                <a:cubicBezTo>
                  <a:pt x="1220039" y="1935287"/>
                  <a:pt x="1232882" y="1932070"/>
                  <a:pt x="1232882" y="1932070"/>
                </a:cubicBezTo>
                <a:cubicBezTo>
                  <a:pt x="1232882" y="1932070"/>
                  <a:pt x="1259778" y="1923773"/>
                  <a:pt x="1274294" y="1919633"/>
                </a:cubicBezTo>
                <a:cubicBezTo>
                  <a:pt x="1288820" y="1915494"/>
                  <a:pt x="1333931" y="1906522"/>
                  <a:pt x="1347503" y="1896395"/>
                </a:cubicBezTo>
                <a:cubicBezTo>
                  <a:pt x="1361077" y="1886259"/>
                  <a:pt x="1369683" y="1872098"/>
                  <a:pt x="1376036" y="1864869"/>
                </a:cubicBezTo>
                <a:cubicBezTo>
                  <a:pt x="1382236" y="1857783"/>
                  <a:pt x="1400737" y="1846762"/>
                  <a:pt x="1408188" y="1838377"/>
                </a:cubicBezTo>
                <a:cubicBezTo>
                  <a:pt x="1436250" y="1809747"/>
                  <a:pt x="1460999" y="1783515"/>
                  <a:pt x="1471511" y="1774871"/>
                </a:cubicBezTo>
                <a:cubicBezTo>
                  <a:pt x="1480204" y="1767718"/>
                  <a:pt x="1509980" y="1706494"/>
                  <a:pt x="1545713" y="1628779"/>
                </a:cubicBezTo>
                <a:cubicBezTo>
                  <a:pt x="1545616" y="1627777"/>
                  <a:pt x="1545732" y="1625670"/>
                  <a:pt x="1545588" y="1624928"/>
                </a:cubicBezTo>
                <a:cubicBezTo>
                  <a:pt x="1543855" y="1615735"/>
                  <a:pt x="1542084" y="1599920"/>
                  <a:pt x="1542084" y="1599920"/>
                </a:cubicBezTo>
                <a:cubicBezTo>
                  <a:pt x="1542084" y="1599920"/>
                  <a:pt x="1544461" y="1604175"/>
                  <a:pt x="1547841" y="1600506"/>
                </a:cubicBezTo>
                <a:cubicBezTo>
                  <a:pt x="1551219" y="1596847"/>
                  <a:pt x="1556292" y="1587722"/>
                  <a:pt x="1558351" y="1579637"/>
                </a:cubicBezTo>
                <a:cubicBezTo>
                  <a:pt x="1560412" y="1571560"/>
                  <a:pt x="1563185" y="1562685"/>
                  <a:pt x="1566112" y="1557139"/>
                </a:cubicBezTo>
                <a:cubicBezTo>
                  <a:pt x="1569038" y="1551603"/>
                  <a:pt x="1579251" y="1544114"/>
                  <a:pt x="1579251" y="1544114"/>
                </a:cubicBezTo>
                <a:cubicBezTo>
                  <a:pt x="1579251" y="1544114"/>
                  <a:pt x="1569702" y="1557525"/>
                  <a:pt x="1568613" y="1561432"/>
                </a:cubicBezTo>
                <a:cubicBezTo>
                  <a:pt x="1567526" y="1565340"/>
                  <a:pt x="1566448" y="1573042"/>
                  <a:pt x="1563358" y="1578895"/>
                </a:cubicBezTo>
                <a:cubicBezTo>
                  <a:pt x="1560268" y="1584758"/>
                  <a:pt x="1550468" y="1605242"/>
                  <a:pt x="1550468" y="1605242"/>
                </a:cubicBezTo>
                <a:lnTo>
                  <a:pt x="1550718" y="1617825"/>
                </a:lnTo>
                <a:cubicBezTo>
                  <a:pt x="1576989" y="1560442"/>
                  <a:pt x="1605647" y="1496405"/>
                  <a:pt x="1632929" y="1434287"/>
                </a:cubicBezTo>
                <a:cubicBezTo>
                  <a:pt x="1635151" y="1429233"/>
                  <a:pt x="1615360" y="1317739"/>
                  <a:pt x="1617545" y="1312761"/>
                </a:cubicBezTo>
                <a:cubicBezTo>
                  <a:pt x="1617939" y="1311848"/>
                  <a:pt x="1605666" y="1237329"/>
                  <a:pt x="1612414" y="1224843"/>
                </a:cubicBezTo>
                <a:cubicBezTo>
                  <a:pt x="1620943" y="1209047"/>
                  <a:pt x="1623322" y="1236221"/>
                  <a:pt x="1625679" y="1244230"/>
                </a:cubicBezTo>
                <a:cubicBezTo>
                  <a:pt x="1628962" y="1255407"/>
                  <a:pt x="1628596" y="1288580"/>
                  <a:pt x="1632187" y="1317796"/>
                </a:cubicBezTo>
                <a:cubicBezTo>
                  <a:pt x="1637761" y="1363203"/>
                  <a:pt x="1646857" y="1407024"/>
                  <a:pt x="1648070" y="1404685"/>
                </a:cubicBezTo>
                <a:cubicBezTo>
                  <a:pt x="1691101" y="1321618"/>
                  <a:pt x="1719509" y="1235509"/>
                  <a:pt x="1723407" y="1225728"/>
                </a:cubicBezTo>
                <a:lnTo>
                  <a:pt x="1759949" y="1219808"/>
                </a:lnTo>
                <a:cubicBezTo>
                  <a:pt x="1759949" y="1219808"/>
                  <a:pt x="1726218" y="1302038"/>
                  <a:pt x="1675603" y="1402317"/>
                </a:cubicBezTo>
                <a:cubicBezTo>
                  <a:pt x="1666150" y="1421049"/>
                  <a:pt x="1657361" y="1440601"/>
                  <a:pt x="1648822" y="1460191"/>
                </a:cubicBezTo>
                <a:cubicBezTo>
                  <a:pt x="1650796" y="1458603"/>
                  <a:pt x="1653644" y="1456773"/>
                  <a:pt x="1654954" y="1455310"/>
                </a:cubicBezTo>
                <a:cubicBezTo>
                  <a:pt x="1662289" y="1447138"/>
                  <a:pt x="1687732" y="1430493"/>
                  <a:pt x="1704136" y="1415640"/>
                </a:cubicBezTo>
                <a:cubicBezTo>
                  <a:pt x="1720539" y="1400776"/>
                  <a:pt x="1743758" y="1392421"/>
                  <a:pt x="1752191" y="1382630"/>
                </a:cubicBezTo>
                <a:cubicBezTo>
                  <a:pt x="1760614" y="1372841"/>
                  <a:pt x="1782466" y="1348736"/>
                  <a:pt x="1782466" y="1348736"/>
                </a:cubicBezTo>
                <a:lnTo>
                  <a:pt x="1796732" y="1288937"/>
                </a:lnTo>
                <a:cubicBezTo>
                  <a:pt x="1796732" y="1288937"/>
                  <a:pt x="1798956" y="1257187"/>
                  <a:pt x="1797484" y="1247937"/>
                </a:cubicBezTo>
                <a:cubicBezTo>
                  <a:pt x="1796011" y="1238677"/>
                  <a:pt x="1794730" y="1222917"/>
                  <a:pt x="1794730" y="1222917"/>
                </a:cubicBezTo>
                <a:cubicBezTo>
                  <a:pt x="1794730" y="1222917"/>
                  <a:pt x="1796877" y="1227335"/>
                  <a:pt x="1800361" y="1223813"/>
                </a:cubicBezTo>
                <a:cubicBezTo>
                  <a:pt x="1803845" y="1220281"/>
                  <a:pt x="1809334" y="1211376"/>
                  <a:pt x="1811625" y="1203386"/>
                </a:cubicBezTo>
                <a:cubicBezTo>
                  <a:pt x="1812240" y="1201249"/>
                  <a:pt x="1813164" y="1199632"/>
                  <a:pt x="1813878" y="1197466"/>
                </a:cubicBezTo>
                <a:cubicBezTo>
                  <a:pt x="1804954" y="1188907"/>
                  <a:pt x="1796896" y="1181207"/>
                  <a:pt x="1793479" y="1176441"/>
                </a:cubicBezTo>
                <a:cubicBezTo>
                  <a:pt x="1786316" y="1166449"/>
                  <a:pt x="1765755" y="1152019"/>
                  <a:pt x="1759323" y="1143431"/>
                </a:cubicBezTo>
                <a:cubicBezTo>
                  <a:pt x="1752893" y="1134855"/>
                  <a:pt x="1744557" y="1118489"/>
                  <a:pt x="1730416" y="1105986"/>
                </a:cubicBezTo>
                <a:cubicBezTo>
                  <a:pt x="1716265" y="1093480"/>
                  <a:pt x="1667459" y="1078857"/>
                  <a:pt x="1651824" y="1072831"/>
                </a:cubicBezTo>
                <a:cubicBezTo>
                  <a:pt x="1636201" y="1066806"/>
                  <a:pt x="1607283" y="1055071"/>
                  <a:pt x="1607283" y="1055071"/>
                </a:cubicBezTo>
                <a:cubicBezTo>
                  <a:pt x="1607283" y="1055071"/>
                  <a:pt x="1593326" y="1050239"/>
                  <a:pt x="1590390" y="1047967"/>
                </a:cubicBezTo>
                <a:cubicBezTo>
                  <a:pt x="1587444" y="1045695"/>
                  <a:pt x="1578250" y="1045743"/>
                  <a:pt x="1578250" y="1045743"/>
                </a:cubicBezTo>
                <a:lnTo>
                  <a:pt x="1574745" y="1041892"/>
                </a:lnTo>
                <a:cubicBezTo>
                  <a:pt x="1574745" y="1041892"/>
                  <a:pt x="1568258" y="1041930"/>
                  <a:pt x="1564859" y="1040419"/>
                </a:cubicBezTo>
                <a:cubicBezTo>
                  <a:pt x="1561462" y="1038899"/>
                  <a:pt x="1543557" y="1038426"/>
                  <a:pt x="1543210" y="1041603"/>
                </a:cubicBezTo>
                <a:cubicBezTo>
                  <a:pt x="1542862" y="1044781"/>
                  <a:pt x="1558304" y="1047610"/>
                  <a:pt x="1561982" y="1047667"/>
                </a:cubicBezTo>
                <a:cubicBezTo>
                  <a:pt x="1565658" y="1047726"/>
                  <a:pt x="1573495" y="1045743"/>
                  <a:pt x="1573495" y="1045743"/>
                </a:cubicBezTo>
                <a:lnTo>
                  <a:pt x="1574121" y="1048409"/>
                </a:lnTo>
                <a:lnTo>
                  <a:pt x="1567988" y="1050478"/>
                </a:lnTo>
                <a:cubicBezTo>
                  <a:pt x="1567988" y="1050478"/>
                  <a:pt x="1574910" y="1059432"/>
                  <a:pt x="1576624" y="1061290"/>
                </a:cubicBezTo>
                <a:cubicBezTo>
                  <a:pt x="1578336" y="1063137"/>
                  <a:pt x="1583506" y="1066324"/>
                  <a:pt x="1583506" y="1066314"/>
                </a:cubicBezTo>
                <a:cubicBezTo>
                  <a:pt x="1583506" y="1066324"/>
                  <a:pt x="1589437" y="1067276"/>
                  <a:pt x="1593016" y="1068836"/>
                </a:cubicBezTo>
                <a:cubicBezTo>
                  <a:pt x="1596598" y="1070387"/>
                  <a:pt x="1605406" y="1078155"/>
                  <a:pt x="1605406" y="1078165"/>
                </a:cubicBezTo>
                <a:lnTo>
                  <a:pt x="1602904" y="1078607"/>
                </a:lnTo>
                <a:cubicBezTo>
                  <a:pt x="1602904" y="1078607"/>
                  <a:pt x="1592680" y="1071869"/>
                  <a:pt x="1589137" y="1070319"/>
                </a:cubicBezTo>
                <a:cubicBezTo>
                  <a:pt x="1585595" y="1068760"/>
                  <a:pt x="1584007" y="1069867"/>
                  <a:pt x="1584007" y="1069876"/>
                </a:cubicBezTo>
                <a:lnTo>
                  <a:pt x="1582631" y="1081862"/>
                </a:lnTo>
                <a:lnTo>
                  <a:pt x="1581504" y="1067354"/>
                </a:lnTo>
                <a:cubicBezTo>
                  <a:pt x="1581504" y="1067354"/>
                  <a:pt x="1575410" y="1064302"/>
                  <a:pt x="1571367" y="1060846"/>
                </a:cubicBezTo>
                <a:cubicBezTo>
                  <a:pt x="1567324" y="1057381"/>
                  <a:pt x="1564734" y="1051220"/>
                  <a:pt x="1564734" y="1051220"/>
                </a:cubicBezTo>
                <a:cubicBezTo>
                  <a:pt x="1564734" y="1051220"/>
                  <a:pt x="1556042" y="1050806"/>
                  <a:pt x="1552595" y="1050190"/>
                </a:cubicBezTo>
                <a:cubicBezTo>
                  <a:pt x="1549158" y="1049565"/>
                  <a:pt x="1542583" y="1046783"/>
                  <a:pt x="1542583" y="1046783"/>
                </a:cubicBezTo>
                <a:cubicBezTo>
                  <a:pt x="1542583" y="1046783"/>
                  <a:pt x="1552105" y="1077982"/>
                  <a:pt x="1555474" y="1084374"/>
                </a:cubicBezTo>
                <a:cubicBezTo>
                  <a:pt x="1558843" y="1090765"/>
                  <a:pt x="1567150" y="1101423"/>
                  <a:pt x="1569740" y="1104801"/>
                </a:cubicBezTo>
                <a:cubicBezTo>
                  <a:pt x="1572329" y="1108189"/>
                  <a:pt x="1577875" y="1111174"/>
                  <a:pt x="1583756" y="1114572"/>
                </a:cubicBezTo>
                <a:cubicBezTo>
                  <a:pt x="1589638" y="1117971"/>
                  <a:pt x="1595009" y="1124767"/>
                  <a:pt x="1597146" y="1127297"/>
                </a:cubicBezTo>
                <a:cubicBezTo>
                  <a:pt x="1599274" y="1129829"/>
                  <a:pt x="1610354" y="1151922"/>
                  <a:pt x="1611914" y="1154541"/>
                </a:cubicBezTo>
                <a:cubicBezTo>
                  <a:pt x="1613464" y="1157149"/>
                  <a:pt x="1620395" y="1163426"/>
                  <a:pt x="1622301" y="1165198"/>
                </a:cubicBezTo>
                <a:cubicBezTo>
                  <a:pt x="1624197" y="1166959"/>
                  <a:pt x="1628683" y="1173188"/>
                  <a:pt x="1628683" y="1173188"/>
                </a:cubicBezTo>
                <a:lnTo>
                  <a:pt x="1632929" y="1175257"/>
                </a:lnTo>
                <a:cubicBezTo>
                  <a:pt x="1632938" y="1175257"/>
                  <a:pt x="1632390" y="1177789"/>
                  <a:pt x="1632061" y="1179694"/>
                </a:cubicBezTo>
                <a:cubicBezTo>
                  <a:pt x="1631726" y="1181611"/>
                  <a:pt x="1659016" y="1236944"/>
                  <a:pt x="1660334" y="1238609"/>
                </a:cubicBezTo>
                <a:cubicBezTo>
                  <a:pt x="1661663" y="1240275"/>
                  <a:pt x="1666467" y="1243490"/>
                  <a:pt x="1666467" y="1243499"/>
                </a:cubicBezTo>
                <a:lnTo>
                  <a:pt x="1666341" y="1245868"/>
                </a:lnTo>
                <a:cubicBezTo>
                  <a:pt x="1666341" y="1245857"/>
                  <a:pt x="1660632" y="1244481"/>
                  <a:pt x="1657706" y="1240389"/>
                </a:cubicBezTo>
                <a:cubicBezTo>
                  <a:pt x="1654790" y="1236289"/>
                  <a:pt x="1627307" y="1178559"/>
                  <a:pt x="1626305" y="1174815"/>
                </a:cubicBezTo>
                <a:cubicBezTo>
                  <a:pt x="1625294" y="1171070"/>
                  <a:pt x="1610200" y="1158373"/>
                  <a:pt x="1608285" y="1154830"/>
                </a:cubicBezTo>
                <a:cubicBezTo>
                  <a:pt x="1606370" y="1151287"/>
                  <a:pt x="1595221" y="1131659"/>
                  <a:pt x="1593267" y="1128193"/>
                </a:cubicBezTo>
                <a:cubicBezTo>
                  <a:pt x="1591304" y="1124718"/>
                  <a:pt x="1570511" y="1110905"/>
                  <a:pt x="1568864" y="1109537"/>
                </a:cubicBezTo>
                <a:cubicBezTo>
                  <a:pt x="1567218" y="1108170"/>
                  <a:pt x="1553847" y="1092074"/>
                  <a:pt x="1553847" y="1092074"/>
                </a:cubicBezTo>
                <a:cubicBezTo>
                  <a:pt x="1553847" y="1092074"/>
                  <a:pt x="1547955" y="1132852"/>
                  <a:pt x="1546964" y="1136771"/>
                </a:cubicBezTo>
                <a:cubicBezTo>
                  <a:pt x="1545973" y="1140698"/>
                  <a:pt x="1534594" y="1164668"/>
                  <a:pt x="1533950" y="1168451"/>
                </a:cubicBezTo>
                <a:cubicBezTo>
                  <a:pt x="1533314" y="1172234"/>
                  <a:pt x="1537954" y="1214784"/>
                  <a:pt x="1537954" y="1214784"/>
                </a:cubicBezTo>
                <a:lnTo>
                  <a:pt x="1534825" y="1215515"/>
                </a:lnTo>
                <a:cubicBezTo>
                  <a:pt x="1534825" y="1215515"/>
                  <a:pt x="1530503" y="1172793"/>
                  <a:pt x="1529319" y="1171860"/>
                </a:cubicBezTo>
                <a:cubicBezTo>
                  <a:pt x="1528144" y="1170907"/>
                  <a:pt x="1526324" y="1175855"/>
                  <a:pt x="1526315" y="1175855"/>
                </a:cubicBezTo>
                <a:lnTo>
                  <a:pt x="1526064" y="1172888"/>
                </a:lnTo>
                <a:cubicBezTo>
                  <a:pt x="1526064" y="1172888"/>
                  <a:pt x="1538628" y="1147138"/>
                  <a:pt x="1543085" y="1136625"/>
                </a:cubicBezTo>
                <a:cubicBezTo>
                  <a:pt x="1547541" y="1126115"/>
                  <a:pt x="1550092" y="1083786"/>
                  <a:pt x="1550092" y="1083786"/>
                </a:cubicBezTo>
                <a:lnTo>
                  <a:pt x="1530069" y="1029907"/>
                </a:lnTo>
                <a:cubicBezTo>
                  <a:pt x="1530069" y="1029907"/>
                  <a:pt x="1512058" y="1027713"/>
                  <a:pt x="1495039" y="1025470"/>
                </a:cubicBezTo>
                <a:cubicBezTo>
                  <a:pt x="1478010" y="1023226"/>
                  <a:pt x="1444605" y="1022505"/>
                  <a:pt x="1444605" y="1022505"/>
                </a:cubicBezTo>
                <a:close/>
                <a:moveTo>
                  <a:pt x="629228" y="994530"/>
                </a:moveTo>
                <a:cubicBezTo>
                  <a:pt x="629175" y="999237"/>
                  <a:pt x="629102" y="1006227"/>
                  <a:pt x="629102" y="1006227"/>
                </a:cubicBezTo>
                <a:lnTo>
                  <a:pt x="644745" y="1040862"/>
                </a:lnTo>
                <a:cubicBezTo>
                  <a:pt x="641290" y="1023352"/>
                  <a:pt x="636287" y="1005688"/>
                  <a:pt x="629228" y="994530"/>
                </a:cubicBezTo>
                <a:close/>
                <a:moveTo>
                  <a:pt x="552019" y="911934"/>
                </a:moveTo>
                <a:cubicBezTo>
                  <a:pt x="549763" y="912513"/>
                  <a:pt x="547529" y="913312"/>
                  <a:pt x="545262" y="914014"/>
                </a:cubicBezTo>
                <a:cubicBezTo>
                  <a:pt x="548778" y="920349"/>
                  <a:pt x="554194" y="929205"/>
                  <a:pt x="554522" y="930148"/>
                </a:cubicBezTo>
                <a:cubicBezTo>
                  <a:pt x="555663" y="933450"/>
                  <a:pt x="570083" y="943672"/>
                  <a:pt x="572041" y="946724"/>
                </a:cubicBezTo>
                <a:cubicBezTo>
                  <a:pt x="573993" y="949766"/>
                  <a:pt x="585196" y="966536"/>
                  <a:pt x="587183" y="969520"/>
                </a:cubicBezTo>
                <a:cubicBezTo>
                  <a:pt x="589168" y="972495"/>
                  <a:pt x="609005" y="983363"/>
                  <a:pt x="610583" y="984470"/>
                </a:cubicBezTo>
                <a:cubicBezTo>
                  <a:pt x="612158" y="985568"/>
                  <a:pt x="625096" y="998977"/>
                  <a:pt x="625100" y="998967"/>
                </a:cubicBezTo>
                <a:cubicBezTo>
                  <a:pt x="625100" y="998967"/>
                  <a:pt x="625746" y="992710"/>
                  <a:pt x="625973" y="989793"/>
                </a:cubicBezTo>
                <a:cubicBezTo>
                  <a:pt x="623540" y="986935"/>
                  <a:pt x="620868" y="984691"/>
                  <a:pt x="618091" y="983729"/>
                </a:cubicBezTo>
                <a:cubicBezTo>
                  <a:pt x="598938" y="977058"/>
                  <a:pt x="595295" y="938311"/>
                  <a:pt x="573793" y="919780"/>
                </a:cubicBezTo>
                <a:cubicBezTo>
                  <a:pt x="568646" y="915352"/>
                  <a:pt x="564636" y="912964"/>
                  <a:pt x="561155" y="911934"/>
                </a:cubicBezTo>
                <a:cubicBezTo>
                  <a:pt x="557674" y="910915"/>
                  <a:pt x="554721" y="911251"/>
                  <a:pt x="552019" y="911934"/>
                </a:cubicBezTo>
                <a:close/>
                <a:moveTo>
                  <a:pt x="1085596" y="635587"/>
                </a:moveTo>
                <a:cubicBezTo>
                  <a:pt x="1061559" y="633152"/>
                  <a:pt x="1014802" y="650499"/>
                  <a:pt x="999372" y="658537"/>
                </a:cubicBezTo>
                <a:cubicBezTo>
                  <a:pt x="989505" y="663678"/>
                  <a:pt x="976295" y="672871"/>
                  <a:pt x="966215" y="680148"/>
                </a:cubicBezTo>
                <a:cubicBezTo>
                  <a:pt x="965459" y="683259"/>
                  <a:pt x="957122" y="717778"/>
                  <a:pt x="910906" y="907641"/>
                </a:cubicBezTo>
                <a:cubicBezTo>
                  <a:pt x="901677" y="945561"/>
                  <a:pt x="896142" y="974815"/>
                  <a:pt x="892135" y="1000152"/>
                </a:cubicBezTo>
                <a:cubicBezTo>
                  <a:pt x="899092" y="1055822"/>
                  <a:pt x="902272" y="1085991"/>
                  <a:pt x="905275" y="1118269"/>
                </a:cubicBezTo>
                <a:cubicBezTo>
                  <a:pt x="909870" y="1121657"/>
                  <a:pt x="914638" y="1124363"/>
                  <a:pt x="919416" y="1126855"/>
                </a:cubicBezTo>
                <a:cubicBezTo>
                  <a:pt x="945108" y="1140275"/>
                  <a:pt x="1030687" y="1033594"/>
                  <a:pt x="1061067" y="1011550"/>
                </a:cubicBezTo>
                <a:cubicBezTo>
                  <a:pt x="1064254" y="1009248"/>
                  <a:pt x="1069000" y="1005033"/>
                  <a:pt x="1072832" y="1001932"/>
                </a:cubicBezTo>
                <a:cubicBezTo>
                  <a:pt x="1073544" y="987445"/>
                  <a:pt x="1077220" y="914948"/>
                  <a:pt x="1081967" y="893145"/>
                </a:cubicBezTo>
                <a:cubicBezTo>
                  <a:pt x="1089110" y="860269"/>
                  <a:pt x="1098987" y="848478"/>
                  <a:pt x="1104242" y="840006"/>
                </a:cubicBezTo>
                <a:cubicBezTo>
                  <a:pt x="1114157" y="837637"/>
                  <a:pt x="1118712" y="830909"/>
                  <a:pt x="1126884" y="815583"/>
                </a:cubicBezTo>
                <a:cubicBezTo>
                  <a:pt x="1139591" y="791767"/>
                  <a:pt x="1155089" y="773680"/>
                  <a:pt x="1167932" y="766142"/>
                </a:cubicBezTo>
                <a:cubicBezTo>
                  <a:pt x="1199911" y="747390"/>
                  <a:pt x="1197514" y="740469"/>
                  <a:pt x="1199092" y="733431"/>
                </a:cubicBezTo>
                <a:cubicBezTo>
                  <a:pt x="1201730" y="721668"/>
                  <a:pt x="1196214" y="695686"/>
                  <a:pt x="1196214" y="695686"/>
                </a:cubicBezTo>
                <a:cubicBezTo>
                  <a:pt x="1196214" y="695686"/>
                  <a:pt x="1198457" y="691199"/>
                  <a:pt x="1201094" y="690362"/>
                </a:cubicBezTo>
                <a:cubicBezTo>
                  <a:pt x="1203732" y="689525"/>
                  <a:pt x="1206852" y="692278"/>
                  <a:pt x="1206852" y="692278"/>
                </a:cubicBezTo>
                <a:lnTo>
                  <a:pt x="1210481" y="727810"/>
                </a:lnTo>
                <a:cubicBezTo>
                  <a:pt x="1210481" y="727810"/>
                  <a:pt x="1196311" y="747958"/>
                  <a:pt x="1193335" y="760222"/>
                </a:cubicBezTo>
                <a:cubicBezTo>
                  <a:pt x="1191217" y="768943"/>
                  <a:pt x="1208469" y="765035"/>
                  <a:pt x="1213233" y="762291"/>
                </a:cubicBezTo>
                <a:cubicBezTo>
                  <a:pt x="1220348" y="758191"/>
                  <a:pt x="1227499" y="755043"/>
                  <a:pt x="1227499" y="755043"/>
                </a:cubicBezTo>
                <a:cubicBezTo>
                  <a:pt x="1227499" y="755043"/>
                  <a:pt x="1218826" y="765179"/>
                  <a:pt x="1205224" y="768510"/>
                </a:cubicBezTo>
                <a:cubicBezTo>
                  <a:pt x="1190283" y="772167"/>
                  <a:pt x="1186520" y="755948"/>
                  <a:pt x="1165930" y="773689"/>
                </a:cubicBezTo>
                <a:cubicBezTo>
                  <a:pt x="1144434" y="792220"/>
                  <a:pt x="1140659" y="830812"/>
                  <a:pt x="1121504" y="837483"/>
                </a:cubicBezTo>
                <a:cubicBezTo>
                  <a:pt x="1102356" y="844154"/>
                  <a:pt x="1091094" y="901932"/>
                  <a:pt x="1089976" y="929994"/>
                </a:cubicBezTo>
                <a:cubicBezTo>
                  <a:pt x="1089196" y="949546"/>
                  <a:pt x="1091035" y="974728"/>
                  <a:pt x="1091978" y="986540"/>
                </a:cubicBezTo>
                <a:cubicBezTo>
                  <a:pt x="1124728" y="958738"/>
                  <a:pt x="1168991" y="920598"/>
                  <a:pt x="1211731" y="901577"/>
                </a:cubicBezTo>
                <a:cubicBezTo>
                  <a:pt x="1239177" y="889360"/>
                  <a:pt x="1276402" y="856102"/>
                  <a:pt x="1310961" y="822245"/>
                </a:cubicBezTo>
                <a:cubicBezTo>
                  <a:pt x="1311395" y="814929"/>
                  <a:pt x="1311731" y="807371"/>
                  <a:pt x="1312838" y="801518"/>
                </a:cubicBezTo>
                <a:cubicBezTo>
                  <a:pt x="1314831" y="790949"/>
                  <a:pt x="1326960" y="772583"/>
                  <a:pt x="1333988" y="745128"/>
                </a:cubicBezTo>
                <a:cubicBezTo>
                  <a:pt x="1338955" y="725711"/>
                  <a:pt x="1342912" y="688457"/>
                  <a:pt x="1345250" y="663418"/>
                </a:cubicBezTo>
                <a:cubicBezTo>
                  <a:pt x="1343817" y="663321"/>
                  <a:pt x="1342469" y="663359"/>
                  <a:pt x="1340997" y="663274"/>
                </a:cubicBezTo>
                <a:cubicBezTo>
                  <a:pt x="1331312" y="662695"/>
                  <a:pt x="1313781" y="669049"/>
                  <a:pt x="1310462" y="668453"/>
                </a:cubicBezTo>
                <a:cubicBezTo>
                  <a:pt x="1300999" y="666758"/>
                  <a:pt x="1290023" y="670841"/>
                  <a:pt x="1280551" y="672004"/>
                </a:cubicBezTo>
                <a:cubicBezTo>
                  <a:pt x="1271079" y="673169"/>
                  <a:pt x="1254897" y="676741"/>
                  <a:pt x="1254897" y="676741"/>
                </a:cubicBezTo>
                <a:lnTo>
                  <a:pt x="1270414" y="683105"/>
                </a:lnTo>
                <a:lnTo>
                  <a:pt x="1277548" y="697755"/>
                </a:lnTo>
                <a:cubicBezTo>
                  <a:pt x="1277548" y="697755"/>
                  <a:pt x="1251980" y="682420"/>
                  <a:pt x="1234258" y="676297"/>
                </a:cubicBezTo>
                <a:cubicBezTo>
                  <a:pt x="1221532" y="671898"/>
                  <a:pt x="1175565" y="654244"/>
                  <a:pt x="1156043" y="647140"/>
                </a:cubicBezTo>
                <a:cubicBezTo>
                  <a:pt x="1136529" y="640025"/>
                  <a:pt x="1109634" y="638032"/>
                  <a:pt x="1085596" y="635587"/>
                </a:cubicBezTo>
                <a:close/>
                <a:moveTo>
                  <a:pt x="1301826" y="588668"/>
                </a:moveTo>
                <a:cubicBezTo>
                  <a:pt x="1293229" y="597265"/>
                  <a:pt x="1285808" y="604359"/>
                  <a:pt x="1285808" y="604359"/>
                </a:cubicBezTo>
                <a:cubicBezTo>
                  <a:pt x="1285808" y="604359"/>
                  <a:pt x="1278194" y="615458"/>
                  <a:pt x="1267161" y="629822"/>
                </a:cubicBezTo>
                <a:cubicBezTo>
                  <a:pt x="1256138" y="644175"/>
                  <a:pt x="1237011" y="664602"/>
                  <a:pt x="1237011" y="664602"/>
                </a:cubicBezTo>
                <a:cubicBezTo>
                  <a:pt x="1237002" y="664602"/>
                  <a:pt x="1248486" y="666219"/>
                  <a:pt x="1256398" y="665931"/>
                </a:cubicBezTo>
                <a:cubicBezTo>
                  <a:pt x="1264322" y="665652"/>
                  <a:pt x="1284036" y="665612"/>
                  <a:pt x="1296070" y="662378"/>
                </a:cubicBezTo>
                <a:cubicBezTo>
                  <a:pt x="1308055" y="659163"/>
                  <a:pt x="1338146" y="655620"/>
                  <a:pt x="1346127" y="655428"/>
                </a:cubicBezTo>
                <a:cubicBezTo>
                  <a:pt x="1346579" y="650076"/>
                  <a:pt x="1347706" y="638072"/>
                  <a:pt x="1347628" y="637956"/>
                </a:cubicBezTo>
                <a:cubicBezTo>
                  <a:pt x="1347195" y="637426"/>
                  <a:pt x="1340428" y="620975"/>
                  <a:pt x="1338243" y="615612"/>
                </a:cubicBezTo>
                <a:cubicBezTo>
                  <a:pt x="1336047" y="610241"/>
                  <a:pt x="1332737" y="608066"/>
                  <a:pt x="1332737" y="608056"/>
                </a:cubicBezTo>
                <a:lnTo>
                  <a:pt x="1315466" y="593261"/>
                </a:lnTo>
                <a:close/>
                <a:moveTo>
                  <a:pt x="1327230" y="557296"/>
                </a:moveTo>
                <a:cubicBezTo>
                  <a:pt x="1325362" y="560761"/>
                  <a:pt x="1323390" y="564824"/>
                  <a:pt x="1321724" y="567056"/>
                </a:cubicBezTo>
                <a:cubicBezTo>
                  <a:pt x="1317440" y="572813"/>
                  <a:pt x="1310836" y="579302"/>
                  <a:pt x="1304704" y="585559"/>
                </a:cubicBezTo>
                <a:lnTo>
                  <a:pt x="1318471" y="591778"/>
                </a:lnTo>
                <a:lnTo>
                  <a:pt x="1332862" y="603175"/>
                </a:lnTo>
                <a:cubicBezTo>
                  <a:pt x="1332862" y="603175"/>
                  <a:pt x="1334546" y="588611"/>
                  <a:pt x="1334238" y="582306"/>
                </a:cubicBezTo>
                <a:cubicBezTo>
                  <a:pt x="1333931" y="575999"/>
                  <a:pt x="1333612" y="569425"/>
                  <a:pt x="1333612" y="569425"/>
                </a:cubicBezTo>
                <a:cubicBezTo>
                  <a:pt x="1333612" y="569425"/>
                  <a:pt x="1329560" y="561849"/>
                  <a:pt x="1327230" y="557296"/>
                </a:cubicBezTo>
                <a:close/>
                <a:moveTo>
                  <a:pt x="653176" y="0"/>
                </a:moveTo>
                <a:lnTo>
                  <a:pt x="661954" y="32855"/>
                </a:lnTo>
                <a:lnTo>
                  <a:pt x="656480" y="251308"/>
                </a:lnTo>
                <a:cubicBezTo>
                  <a:pt x="656480" y="251308"/>
                  <a:pt x="770922" y="98719"/>
                  <a:pt x="775096" y="107546"/>
                </a:cubicBezTo>
                <a:cubicBezTo>
                  <a:pt x="777022" y="111619"/>
                  <a:pt x="665318" y="233355"/>
                  <a:pt x="657145" y="291750"/>
                </a:cubicBezTo>
                <a:cubicBezTo>
                  <a:pt x="638851" y="422458"/>
                  <a:pt x="650216" y="431141"/>
                  <a:pt x="651251" y="446284"/>
                </a:cubicBezTo>
                <a:cubicBezTo>
                  <a:pt x="655613" y="510049"/>
                  <a:pt x="685537" y="546485"/>
                  <a:pt x="685539" y="546485"/>
                </a:cubicBezTo>
                <a:lnTo>
                  <a:pt x="796658" y="159569"/>
                </a:lnTo>
                <a:lnTo>
                  <a:pt x="816179" y="132335"/>
                </a:lnTo>
                <a:cubicBezTo>
                  <a:pt x="816179" y="132335"/>
                  <a:pt x="749840" y="373093"/>
                  <a:pt x="736343" y="434145"/>
                </a:cubicBezTo>
                <a:cubicBezTo>
                  <a:pt x="734844" y="440911"/>
                  <a:pt x="781208" y="439025"/>
                  <a:pt x="779640" y="445686"/>
                </a:cubicBezTo>
                <a:cubicBezTo>
                  <a:pt x="778399" y="450962"/>
                  <a:pt x="776642" y="446793"/>
                  <a:pt x="777137" y="453532"/>
                </a:cubicBezTo>
                <a:cubicBezTo>
                  <a:pt x="777625" y="460165"/>
                  <a:pt x="734234" y="445253"/>
                  <a:pt x="732338" y="451463"/>
                </a:cubicBezTo>
                <a:cubicBezTo>
                  <a:pt x="715865" y="505361"/>
                  <a:pt x="701763" y="555678"/>
                  <a:pt x="701806" y="570321"/>
                </a:cubicBezTo>
                <a:cubicBezTo>
                  <a:pt x="701873" y="594492"/>
                  <a:pt x="734340" y="637667"/>
                  <a:pt x="734340" y="637667"/>
                </a:cubicBezTo>
                <a:cubicBezTo>
                  <a:pt x="734340" y="637667"/>
                  <a:pt x="751625" y="684557"/>
                  <a:pt x="761120" y="704716"/>
                </a:cubicBezTo>
                <a:cubicBezTo>
                  <a:pt x="770616" y="724874"/>
                  <a:pt x="788400" y="723805"/>
                  <a:pt x="788399" y="723805"/>
                </a:cubicBezTo>
                <a:cubicBezTo>
                  <a:pt x="788399" y="723815"/>
                  <a:pt x="790079" y="720955"/>
                  <a:pt x="791152" y="719068"/>
                </a:cubicBezTo>
                <a:cubicBezTo>
                  <a:pt x="793388" y="570021"/>
                  <a:pt x="795907" y="401577"/>
                  <a:pt x="795907" y="401577"/>
                </a:cubicBezTo>
                <a:lnTo>
                  <a:pt x="826440" y="394618"/>
                </a:lnTo>
                <a:cubicBezTo>
                  <a:pt x="826440" y="394618"/>
                  <a:pt x="837254" y="611493"/>
                  <a:pt x="855972" y="864274"/>
                </a:cubicBezTo>
                <a:cubicBezTo>
                  <a:pt x="865381" y="874623"/>
                  <a:pt x="874242" y="884557"/>
                  <a:pt x="874242" y="884557"/>
                </a:cubicBezTo>
                <a:cubicBezTo>
                  <a:pt x="874242" y="884557"/>
                  <a:pt x="874880" y="878964"/>
                  <a:pt x="874991" y="878193"/>
                </a:cubicBezTo>
                <a:cubicBezTo>
                  <a:pt x="875107" y="879157"/>
                  <a:pt x="875247" y="880389"/>
                  <a:pt x="875367" y="881448"/>
                </a:cubicBezTo>
                <a:cubicBezTo>
                  <a:pt x="876613" y="875257"/>
                  <a:pt x="878557" y="867085"/>
                  <a:pt x="879372" y="862059"/>
                </a:cubicBezTo>
                <a:cubicBezTo>
                  <a:pt x="888318" y="832353"/>
                  <a:pt x="913774" y="747833"/>
                  <a:pt x="926423" y="707083"/>
                </a:cubicBezTo>
                <a:cubicBezTo>
                  <a:pt x="937901" y="670108"/>
                  <a:pt x="938196" y="632150"/>
                  <a:pt x="943316" y="616056"/>
                </a:cubicBezTo>
                <a:cubicBezTo>
                  <a:pt x="948420" y="600008"/>
                  <a:pt x="946198" y="587369"/>
                  <a:pt x="946194" y="587185"/>
                </a:cubicBezTo>
                <a:lnTo>
                  <a:pt x="945569" y="581718"/>
                </a:lnTo>
                <a:cubicBezTo>
                  <a:pt x="945569" y="581718"/>
                  <a:pt x="938045" y="564255"/>
                  <a:pt x="935558" y="554033"/>
                </a:cubicBezTo>
                <a:cubicBezTo>
                  <a:pt x="932490" y="541431"/>
                  <a:pt x="930177" y="524874"/>
                  <a:pt x="930177" y="524874"/>
                </a:cubicBezTo>
                <a:lnTo>
                  <a:pt x="910405" y="490391"/>
                </a:lnTo>
                <a:cubicBezTo>
                  <a:pt x="910731" y="488909"/>
                  <a:pt x="911124" y="487407"/>
                  <a:pt x="911407" y="485944"/>
                </a:cubicBezTo>
                <a:lnTo>
                  <a:pt x="935057" y="527983"/>
                </a:lnTo>
                <a:cubicBezTo>
                  <a:pt x="935057" y="527983"/>
                  <a:pt x="938346" y="544830"/>
                  <a:pt x="941189" y="556256"/>
                </a:cubicBezTo>
                <a:cubicBezTo>
                  <a:pt x="944030" y="567683"/>
                  <a:pt x="946319" y="573131"/>
                  <a:pt x="946319" y="573131"/>
                </a:cubicBezTo>
                <a:lnTo>
                  <a:pt x="964463" y="552261"/>
                </a:lnTo>
                <a:cubicBezTo>
                  <a:pt x="964463" y="552261"/>
                  <a:pt x="996493" y="496014"/>
                  <a:pt x="996493" y="496014"/>
                </a:cubicBezTo>
                <a:lnTo>
                  <a:pt x="1067951" y="312205"/>
                </a:lnTo>
                <a:lnTo>
                  <a:pt x="983692" y="115056"/>
                </a:lnTo>
                <a:lnTo>
                  <a:pt x="1082862" y="281873"/>
                </a:lnTo>
                <a:lnTo>
                  <a:pt x="1155639" y="60888"/>
                </a:lnTo>
                <a:lnTo>
                  <a:pt x="1180572" y="72593"/>
                </a:lnTo>
                <a:lnTo>
                  <a:pt x="1033161" y="496014"/>
                </a:lnTo>
                <a:lnTo>
                  <a:pt x="1040044" y="495272"/>
                </a:lnTo>
                <a:lnTo>
                  <a:pt x="1038792" y="507411"/>
                </a:lnTo>
                <a:lnTo>
                  <a:pt x="1027028" y="512591"/>
                </a:lnTo>
                <a:lnTo>
                  <a:pt x="980856" y="637514"/>
                </a:lnTo>
                <a:cubicBezTo>
                  <a:pt x="986103" y="635377"/>
                  <a:pt x="1005533" y="627502"/>
                  <a:pt x="1018894" y="620936"/>
                </a:cubicBezTo>
                <a:cubicBezTo>
                  <a:pt x="1034007" y="613524"/>
                  <a:pt x="1048554" y="606284"/>
                  <a:pt x="1048554" y="606284"/>
                </a:cubicBezTo>
                <a:cubicBezTo>
                  <a:pt x="1048554" y="606284"/>
                  <a:pt x="1055831" y="591325"/>
                  <a:pt x="1066949" y="580533"/>
                </a:cubicBezTo>
                <a:cubicBezTo>
                  <a:pt x="1078069" y="569733"/>
                  <a:pt x="1091978" y="553589"/>
                  <a:pt x="1091978" y="553589"/>
                </a:cubicBezTo>
                <a:cubicBezTo>
                  <a:pt x="1091978" y="553589"/>
                  <a:pt x="1109518" y="515468"/>
                  <a:pt x="1117508" y="497939"/>
                </a:cubicBezTo>
                <a:cubicBezTo>
                  <a:pt x="1125488" y="480399"/>
                  <a:pt x="1138156" y="456641"/>
                  <a:pt x="1138147" y="456641"/>
                </a:cubicBezTo>
                <a:cubicBezTo>
                  <a:pt x="1138147" y="456641"/>
                  <a:pt x="1151354" y="453820"/>
                  <a:pt x="1162675" y="445830"/>
                </a:cubicBezTo>
                <a:cubicBezTo>
                  <a:pt x="1174516" y="437485"/>
                  <a:pt x="1182574" y="430592"/>
                  <a:pt x="1182574" y="430592"/>
                </a:cubicBezTo>
                <a:lnTo>
                  <a:pt x="1195338" y="435771"/>
                </a:lnTo>
                <a:cubicBezTo>
                  <a:pt x="1195338" y="435771"/>
                  <a:pt x="1157987" y="467375"/>
                  <a:pt x="1150162" y="478552"/>
                </a:cubicBezTo>
                <a:cubicBezTo>
                  <a:pt x="1142566" y="489400"/>
                  <a:pt x="1125190" y="525827"/>
                  <a:pt x="1115256" y="548556"/>
                </a:cubicBezTo>
                <a:cubicBezTo>
                  <a:pt x="1109653" y="561359"/>
                  <a:pt x="1100354" y="580679"/>
                  <a:pt x="1100363" y="580679"/>
                </a:cubicBezTo>
                <a:cubicBezTo>
                  <a:pt x="1100363" y="580679"/>
                  <a:pt x="1086761" y="604398"/>
                  <a:pt x="1095607" y="610135"/>
                </a:cubicBezTo>
                <a:cubicBezTo>
                  <a:pt x="1104445" y="615863"/>
                  <a:pt x="1126489" y="611012"/>
                  <a:pt x="1146156" y="608653"/>
                </a:cubicBezTo>
                <a:cubicBezTo>
                  <a:pt x="1165833" y="606294"/>
                  <a:pt x="1192971" y="593452"/>
                  <a:pt x="1205224" y="585559"/>
                </a:cubicBezTo>
                <a:cubicBezTo>
                  <a:pt x="1217478" y="577675"/>
                  <a:pt x="1251779" y="553589"/>
                  <a:pt x="1251768" y="553589"/>
                </a:cubicBezTo>
                <a:cubicBezTo>
                  <a:pt x="1251768" y="553589"/>
                  <a:pt x="1274833" y="536599"/>
                  <a:pt x="1277047" y="539977"/>
                </a:cubicBezTo>
                <a:cubicBezTo>
                  <a:pt x="1279272" y="543346"/>
                  <a:pt x="1263984" y="553599"/>
                  <a:pt x="1257025" y="560106"/>
                </a:cubicBezTo>
                <a:cubicBezTo>
                  <a:pt x="1250075" y="566614"/>
                  <a:pt x="1213523" y="591662"/>
                  <a:pt x="1199092" y="600364"/>
                </a:cubicBezTo>
                <a:cubicBezTo>
                  <a:pt x="1184662" y="609066"/>
                  <a:pt x="1155465" y="621110"/>
                  <a:pt x="1158795" y="626559"/>
                </a:cubicBezTo>
                <a:cubicBezTo>
                  <a:pt x="1162136" y="632025"/>
                  <a:pt x="1187059" y="644010"/>
                  <a:pt x="1197340" y="648324"/>
                </a:cubicBezTo>
                <a:cubicBezTo>
                  <a:pt x="1207621" y="652636"/>
                  <a:pt x="1226990" y="660308"/>
                  <a:pt x="1227000" y="660308"/>
                </a:cubicBezTo>
                <a:cubicBezTo>
                  <a:pt x="1227000" y="660308"/>
                  <a:pt x="1232544" y="653570"/>
                  <a:pt x="1237512" y="648911"/>
                </a:cubicBezTo>
                <a:cubicBezTo>
                  <a:pt x="1242470" y="644261"/>
                  <a:pt x="1250141" y="633817"/>
                  <a:pt x="1250141" y="633817"/>
                </a:cubicBezTo>
                <a:cubicBezTo>
                  <a:pt x="1250141" y="633817"/>
                  <a:pt x="1261135" y="626231"/>
                  <a:pt x="1268162" y="616200"/>
                </a:cubicBezTo>
                <a:cubicBezTo>
                  <a:pt x="1275189" y="606179"/>
                  <a:pt x="1285557" y="588668"/>
                  <a:pt x="1285557" y="588668"/>
                </a:cubicBezTo>
                <a:cubicBezTo>
                  <a:pt x="1285557" y="588668"/>
                  <a:pt x="1288985" y="585656"/>
                  <a:pt x="1289938" y="584819"/>
                </a:cubicBezTo>
                <a:lnTo>
                  <a:pt x="1289562" y="584673"/>
                </a:lnTo>
                <a:lnTo>
                  <a:pt x="1293191" y="580380"/>
                </a:lnTo>
                <a:lnTo>
                  <a:pt x="1294193" y="580977"/>
                </a:lnTo>
                <a:cubicBezTo>
                  <a:pt x="1303386" y="572824"/>
                  <a:pt x="1318152" y="559461"/>
                  <a:pt x="1321348" y="553291"/>
                </a:cubicBezTo>
                <a:cubicBezTo>
                  <a:pt x="1321830" y="552376"/>
                  <a:pt x="1323572" y="549296"/>
                  <a:pt x="1324477" y="547669"/>
                </a:cubicBezTo>
                <a:cubicBezTo>
                  <a:pt x="1323303" y="541325"/>
                  <a:pt x="1321849" y="533306"/>
                  <a:pt x="1321849" y="533316"/>
                </a:cubicBezTo>
                <a:lnTo>
                  <a:pt x="1323601" y="532276"/>
                </a:lnTo>
                <a:cubicBezTo>
                  <a:pt x="1323601" y="532276"/>
                  <a:pt x="1325170" y="539131"/>
                  <a:pt x="1326355" y="544714"/>
                </a:cubicBezTo>
                <a:cubicBezTo>
                  <a:pt x="1334575" y="530197"/>
                  <a:pt x="1350006" y="503561"/>
                  <a:pt x="1350006" y="503561"/>
                </a:cubicBezTo>
                <a:cubicBezTo>
                  <a:pt x="1350006" y="503561"/>
                  <a:pt x="1338725" y="534895"/>
                  <a:pt x="1328482" y="554927"/>
                </a:cubicBezTo>
                <a:cubicBezTo>
                  <a:pt x="1328530" y="555139"/>
                  <a:pt x="1328683" y="555476"/>
                  <a:pt x="1328733" y="555659"/>
                </a:cubicBezTo>
                <a:cubicBezTo>
                  <a:pt x="1330071" y="561012"/>
                  <a:pt x="1335364" y="565584"/>
                  <a:pt x="1335364" y="565584"/>
                </a:cubicBezTo>
                <a:cubicBezTo>
                  <a:pt x="1335364" y="565584"/>
                  <a:pt x="1346994" y="552097"/>
                  <a:pt x="1350758" y="545899"/>
                </a:cubicBezTo>
                <a:cubicBezTo>
                  <a:pt x="1354521" y="539698"/>
                  <a:pt x="1363646" y="523843"/>
                  <a:pt x="1363646" y="523843"/>
                </a:cubicBezTo>
                <a:lnTo>
                  <a:pt x="1364022" y="529609"/>
                </a:lnTo>
                <a:cubicBezTo>
                  <a:pt x="1364022" y="529609"/>
                  <a:pt x="1355533" y="546610"/>
                  <a:pt x="1351508" y="553147"/>
                </a:cubicBezTo>
                <a:cubicBezTo>
                  <a:pt x="1347474" y="559683"/>
                  <a:pt x="1336742" y="571947"/>
                  <a:pt x="1336742" y="571947"/>
                </a:cubicBezTo>
                <a:cubicBezTo>
                  <a:pt x="1336742" y="571947"/>
                  <a:pt x="1339340" y="578590"/>
                  <a:pt x="1339744" y="587041"/>
                </a:cubicBezTo>
                <a:cubicBezTo>
                  <a:pt x="1340139" y="595494"/>
                  <a:pt x="1337116" y="604215"/>
                  <a:pt x="1337116" y="604215"/>
                </a:cubicBezTo>
                <a:cubicBezTo>
                  <a:pt x="1337116" y="604215"/>
                  <a:pt x="1339735" y="610579"/>
                  <a:pt x="1343999" y="615170"/>
                </a:cubicBezTo>
                <a:cubicBezTo>
                  <a:pt x="1348264" y="619751"/>
                  <a:pt x="1352625" y="627742"/>
                  <a:pt x="1352635" y="627742"/>
                </a:cubicBezTo>
                <a:lnTo>
                  <a:pt x="1373783" y="588668"/>
                </a:lnTo>
                <a:lnTo>
                  <a:pt x="1376152" y="571205"/>
                </a:lnTo>
                <a:cubicBezTo>
                  <a:pt x="1376161" y="571205"/>
                  <a:pt x="1374303" y="538159"/>
                  <a:pt x="1372157" y="523392"/>
                </a:cubicBezTo>
                <a:cubicBezTo>
                  <a:pt x="1370001" y="508634"/>
                  <a:pt x="1373024" y="496014"/>
                  <a:pt x="1373033" y="496014"/>
                </a:cubicBezTo>
                <a:cubicBezTo>
                  <a:pt x="1373024" y="496014"/>
                  <a:pt x="1380917" y="467404"/>
                  <a:pt x="1382284" y="460194"/>
                </a:cubicBezTo>
                <a:cubicBezTo>
                  <a:pt x="1383661" y="452983"/>
                  <a:pt x="1387040" y="421408"/>
                  <a:pt x="1387040" y="421408"/>
                </a:cubicBezTo>
                <a:lnTo>
                  <a:pt x="1391170" y="419782"/>
                </a:lnTo>
                <a:cubicBezTo>
                  <a:pt x="1391170" y="419782"/>
                  <a:pt x="1386896" y="470302"/>
                  <a:pt x="1386163" y="479581"/>
                </a:cubicBezTo>
                <a:cubicBezTo>
                  <a:pt x="1385442" y="488861"/>
                  <a:pt x="1381534" y="512735"/>
                  <a:pt x="1381534" y="512735"/>
                </a:cubicBezTo>
                <a:cubicBezTo>
                  <a:pt x="1381534" y="512735"/>
                  <a:pt x="1384219" y="572737"/>
                  <a:pt x="1388165" y="574016"/>
                </a:cubicBezTo>
                <a:cubicBezTo>
                  <a:pt x="1392122" y="575288"/>
                  <a:pt x="1415197" y="555371"/>
                  <a:pt x="1415197" y="555371"/>
                </a:cubicBezTo>
                <a:lnTo>
                  <a:pt x="1427336" y="522361"/>
                </a:lnTo>
                <a:lnTo>
                  <a:pt x="1440477" y="486984"/>
                </a:lnTo>
                <a:lnTo>
                  <a:pt x="1443730" y="488755"/>
                </a:lnTo>
                <a:lnTo>
                  <a:pt x="1431466" y="525316"/>
                </a:lnTo>
                <a:lnTo>
                  <a:pt x="1421705" y="554187"/>
                </a:lnTo>
                <a:lnTo>
                  <a:pt x="1433217" y="550634"/>
                </a:lnTo>
                <a:lnTo>
                  <a:pt x="1469885" y="534944"/>
                </a:lnTo>
                <a:cubicBezTo>
                  <a:pt x="1469885" y="534944"/>
                  <a:pt x="1482496" y="517057"/>
                  <a:pt x="1486028" y="511551"/>
                </a:cubicBezTo>
                <a:cubicBezTo>
                  <a:pt x="1489552" y="506054"/>
                  <a:pt x="1495337" y="502010"/>
                  <a:pt x="1498042" y="499421"/>
                </a:cubicBezTo>
                <a:cubicBezTo>
                  <a:pt x="1500737" y="496823"/>
                  <a:pt x="1508053" y="481363"/>
                  <a:pt x="1508044" y="481363"/>
                </a:cubicBezTo>
                <a:cubicBezTo>
                  <a:pt x="1508053" y="481363"/>
                  <a:pt x="1505502" y="495388"/>
                  <a:pt x="1502172" y="500605"/>
                </a:cubicBezTo>
                <a:cubicBezTo>
                  <a:pt x="1498841" y="505813"/>
                  <a:pt x="1492796" y="512012"/>
                  <a:pt x="1487155" y="517182"/>
                </a:cubicBezTo>
                <a:cubicBezTo>
                  <a:pt x="1481504" y="522342"/>
                  <a:pt x="1476199" y="531382"/>
                  <a:pt x="1474515" y="536426"/>
                </a:cubicBezTo>
                <a:cubicBezTo>
                  <a:pt x="1472821" y="541471"/>
                  <a:pt x="1477019" y="542634"/>
                  <a:pt x="1477019" y="542634"/>
                </a:cubicBezTo>
                <a:cubicBezTo>
                  <a:pt x="1477019" y="542634"/>
                  <a:pt x="1464119" y="546159"/>
                  <a:pt x="1456244" y="547525"/>
                </a:cubicBezTo>
                <a:cubicBezTo>
                  <a:pt x="1448361" y="548882"/>
                  <a:pt x="1423582" y="561579"/>
                  <a:pt x="1423582" y="561579"/>
                </a:cubicBezTo>
                <a:lnTo>
                  <a:pt x="1380407" y="597111"/>
                </a:lnTo>
                <a:cubicBezTo>
                  <a:pt x="1380407" y="597111"/>
                  <a:pt x="1368345" y="629493"/>
                  <a:pt x="1363272" y="642105"/>
                </a:cubicBezTo>
                <a:cubicBezTo>
                  <a:pt x="1361953" y="645359"/>
                  <a:pt x="1361020" y="649662"/>
                  <a:pt x="1360268" y="654686"/>
                </a:cubicBezTo>
                <a:cubicBezTo>
                  <a:pt x="1363320" y="654369"/>
                  <a:pt x="1366323" y="653887"/>
                  <a:pt x="1368528" y="653059"/>
                </a:cubicBezTo>
                <a:cubicBezTo>
                  <a:pt x="1373939" y="651010"/>
                  <a:pt x="1397186" y="640921"/>
                  <a:pt x="1397176" y="640921"/>
                </a:cubicBezTo>
                <a:cubicBezTo>
                  <a:pt x="1397176" y="640921"/>
                  <a:pt x="1379714" y="658075"/>
                  <a:pt x="1369530" y="661492"/>
                </a:cubicBezTo>
                <a:cubicBezTo>
                  <a:pt x="1365918" y="662706"/>
                  <a:pt x="1362608" y="662820"/>
                  <a:pt x="1359268" y="663120"/>
                </a:cubicBezTo>
                <a:cubicBezTo>
                  <a:pt x="1357727" y="676453"/>
                  <a:pt x="1356504" y="692336"/>
                  <a:pt x="1352509" y="706496"/>
                </a:cubicBezTo>
                <a:cubicBezTo>
                  <a:pt x="1345964" y="729677"/>
                  <a:pt x="1341006" y="763572"/>
                  <a:pt x="1336867" y="774430"/>
                </a:cubicBezTo>
                <a:cubicBezTo>
                  <a:pt x="1334373" y="780957"/>
                  <a:pt x="1332593" y="792067"/>
                  <a:pt x="1330860" y="802558"/>
                </a:cubicBezTo>
                <a:cubicBezTo>
                  <a:pt x="1361289" y="771716"/>
                  <a:pt x="1388127" y="742913"/>
                  <a:pt x="1399304" y="733729"/>
                </a:cubicBezTo>
                <a:cubicBezTo>
                  <a:pt x="1425036" y="712570"/>
                  <a:pt x="1531946" y="431921"/>
                  <a:pt x="1531946" y="431921"/>
                </a:cubicBezTo>
                <a:lnTo>
                  <a:pt x="1574121" y="431921"/>
                </a:lnTo>
                <a:cubicBezTo>
                  <a:pt x="1574121" y="431921"/>
                  <a:pt x="1530724" y="549345"/>
                  <a:pt x="1493912" y="631890"/>
                </a:cubicBezTo>
                <a:cubicBezTo>
                  <a:pt x="1502153" y="630812"/>
                  <a:pt x="1548889" y="624710"/>
                  <a:pt x="1563483" y="616941"/>
                </a:cubicBezTo>
                <a:cubicBezTo>
                  <a:pt x="1571993" y="612407"/>
                  <a:pt x="1588637" y="594291"/>
                  <a:pt x="1588637" y="594300"/>
                </a:cubicBezTo>
                <a:cubicBezTo>
                  <a:pt x="1588637" y="594300"/>
                  <a:pt x="1615542" y="579226"/>
                  <a:pt x="1619547" y="573276"/>
                </a:cubicBezTo>
                <a:cubicBezTo>
                  <a:pt x="1624005" y="566652"/>
                  <a:pt x="1622695" y="560106"/>
                  <a:pt x="1621299" y="549152"/>
                </a:cubicBezTo>
                <a:cubicBezTo>
                  <a:pt x="1619740" y="536956"/>
                  <a:pt x="1611578" y="527704"/>
                  <a:pt x="1608911" y="524576"/>
                </a:cubicBezTo>
                <a:cubicBezTo>
                  <a:pt x="1606224" y="521456"/>
                  <a:pt x="1593642" y="506815"/>
                  <a:pt x="1593642" y="506815"/>
                </a:cubicBezTo>
                <a:lnTo>
                  <a:pt x="1597146" y="505785"/>
                </a:lnTo>
                <a:cubicBezTo>
                  <a:pt x="1597146" y="505785"/>
                  <a:pt x="1607476" y="517886"/>
                  <a:pt x="1610162" y="521919"/>
                </a:cubicBezTo>
                <a:cubicBezTo>
                  <a:pt x="1612838" y="525942"/>
                  <a:pt x="1615812" y="532826"/>
                  <a:pt x="1619672" y="533316"/>
                </a:cubicBezTo>
                <a:cubicBezTo>
                  <a:pt x="1621405" y="533528"/>
                  <a:pt x="1624986" y="530072"/>
                  <a:pt x="1626556" y="523690"/>
                </a:cubicBezTo>
                <a:cubicBezTo>
                  <a:pt x="1627856" y="518385"/>
                  <a:pt x="1628182" y="511849"/>
                  <a:pt x="1628182" y="511849"/>
                </a:cubicBezTo>
                <a:lnTo>
                  <a:pt x="1628057" y="485204"/>
                </a:lnTo>
                <a:cubicBezTo>
                  <a:pt x="1628057" y="485204"/>
                  <a:pt x="1629338" y="496043"/>
                  <a:pt x="1629934" y="503262"/>
                </a:cubicBezTo>
                <a:cubicBezTo>
                  <a:pt x="1630194" y="506478"/>
                  <a:pt x="1630598" y="509028"/>
                  <a:pt x="1631186" y="509480"/>
                </a:cubicBezTo>
                <a:cubicBezTo>
                  <a:pt x="1632456" y="510463"/>
                  <a:pt x="1644316" y="501934"/>
                  <a:pt x="1644316" y="501934"/>
                </a:cubicBezTo>
                <a:lnTo>
                  <a:pt x="1644066" y="506969"/>
                </a:lnTo>
                <a:lnTo>
                  <a:pt x="1631312" y="515998"/>
                </a:lnTo>
                <a:cubicBezTo>
                  <a:pt x="1631312" y="515998"/>
                  <a:pt x="1630917" y="524316"/>
                  <a:pt x="1628558" y="529465"/>
                </a:cubicBezTo>
                <a:cubicBezTo>
                  <a:pt x="1626190" y="534606"/>
                  <a:pt x="1622455" y="537899"/>
                  <a:pt x="1621925" y="538341"/>
                </a:cubicBezTo>
                <a:cubicBezTo>
                  <a:pt x="1621251" y="538909"/>
                  <a:pt x="1624409" y="544291"/>
                  <a:pt x="1625679" y="551520"/>
                </a:cubicBezTo>
                <a:cubicBezTo>
                  <a:pt x="1626941" y="558749"/>
                  <a:pt x="1626922" y="565141"/>
                  <a:pt x="1626931" y="565132"/>
                </a:cubicBezTo>
                <a:cubicBezTo>
                  <a:pt x="1626931" y="565132"/>
                  <a:pt x="1635691" y="559981"/>
                  <a:pt x="1642940" y="553291"/>
                </a:cubicBezTo>
                <a:cubicBezTo>
                  <a:pt x="1650198" y="546610"/>
                  <a:pt x="1654828" y="542932"/>
                  <a:pt x="1654828" y="542932"/>
                </a:cubicBezTo>
                <a:cubicBezTo>
                  <a:pt x="1654828" y="542932"/>
                  <a:pt x="1658112" y="536840"/>
                  <a:pt x="1661836" y="529765"/>
                </a:cubicBezTo>
                <a:cubicBezTo>
                  <a:pt x="1665561" y="522678"/>
                  <a:pt x="1671348" y="514815"/>
                  <a:pt x="1671348" y="514815"/>
                </a:cubicBezTo>
                <a:cubicBezTo>
                  <a:pt x="1671348" y="514815"/>
                  <a:pt x="1673225" y="504023"/>
                  <a:pt x="1674350" y="497497"/>
                </a:cubicBezTo>
                <a:cubicBezTo>
                  <a:pt x="1675487" y="490960"/>
                  <a:pt x="1677104" y="480351"/>
                  <a:pt x="1680357" y="474989"/>
                </a:cubicBezTo>
                <a:cubicBezTo>
                  <a:pt x="1682851" y="470888"/>
                  <a:pt x="1691910" y="459000"/>
                  <a:pt x="1697628" y="449979"/>
                </a:cubicBezTo>
                <a:cubicBezTo>
                  <a:pt x="1703346" y="440960"/>
                  <a:pt x="1703259" y="438880"/>
                  <a:pt x="1703259" y="438880"/>
                </a:cubicBezTo>
                <a:lnTo>
                  <a:pt x="1707765" y="438880"/>
                </a:lnTo>
                <a:cubicBezTo>
                  <a:pt x="1707765" y="438880"/>
                  <a:pt x="1690629" y="472410"/>
                  <a:pt x="1686239" y="481949"/>
                </a:cubicBezTo>
                <a:cubicBezTo>
                  <a:pt x="1684546" y="485627"/>
                  <a:pt x="1684584" y="487360"/>
                  <a:pt x="1682234" y="496755"/>
                </a:cubicBezTo>
                <a:cubicBezTo>
                  <a:pt x="1679887" y="506151"/>
                  <a:pt x="1677990" y="514198"/>
                  <a:pt x="1676854" y="519550"/>
                </a:cubicBezTo>
                <a:cubicBezTo>
                  <a:pt x="1675015" y="528252"/>
                  <a:pt x="1668123" y="536561"/>
                  <a:pt x="1668970" y="538341"/>
                </a:cubicBezTo>
                <a:cubicBezTo>
                  <a:pt x="1669624" y="539727"/>
                  <a:pt x="1684728" y="534327"/>
                  <a:pt x="1690870" y="531833"/>
                </a:cubicBezTo>
                <a:cubicBezTo>
                  <a:pt x="1695328" y="530025"/>
                  <a:pt x="1703616" y="524711"/>
                  <a:pt x="1711393" y="518068"/>
                </a:cubicBezTo>
                <a:cubicBezTo>
                  <a:pt x="1721348" y="509558"/>
                  <a:pt x="1730541" y="499565"/>
                  <a:pt x="1730541" y="499565"/>
                </a:cubicBezTo>
                <a:cubicBezTo>
                  <a:pt x="1730541" y="499565"/>
                  <a:pt x="1717949" y="516961"/>
                  <a:pt x="1712145" y="522659"/>
                </a:cubicBezTo>
                <a:cubicBezTo>
                  <a:pt x="1706340" y="528349"/>
                  <a:pt x="1700304" y="532228"/>
                  <a:pt x="1700256" y="533904"/>
                </a:cubicBezTo>
                <a:cubicBezTo>
                  <a:pt x="1700101" y="539275"/>
                  <a:pt x="1743921" y="539237"/>
                  <a:pt x="1743931" y="539237"/>
                </a:cubicBezTo>
                <a:cubicBezTo>
                  <a:pt x="1743931" y="539237"/>
                  <a:pt x="1752701" y="532767"/>
                  <a:pt x="1761942" y="528869"/>
                </a:cubicBezTo>
                <a:cubicBezTo>
                  <a:pt x="1771194" y="524980"/>
                  <a:pt x="1780839" y="523690"/>
                  <a:pt x="1780839" y="523690"/>
                </a:cubicBezTo>
                <a:cubicBezTo>
                  <a:pt x="1780839" y="523690"/>
                  <a:pt x="1770809" y="526963"/>
                  <a:pt x="1762067" y="531833"/>
                </a:cubicBezTo>
                <a:cubicBezTo>
                  <a:pt x="1753327" y="536705"/>
                  <a:pt x="1745307" y="542634"/>
                  <a:pt x="1745307" y="542634"/>
                </a:cubicBezTo>
                <a:lnTo>
                  <a:pt x="1749938" y="546485"/>
                </a:lnTo>
                <a:lnTo>
                  <a:pt x="1748812" y="547669"/>
                </a:lnTo>
                <a:lnTo>
                  <a:pt x="1741678" y="544714"/>
                </a:lnTo>
                <a:cubicBezTo>
                  <a:pt x="1741678" y="544714"/>
                  <a:pt x="1696262" y="543471"/>
                  <a:pt x="1691746" y="541604"/>
                </a:cubicBezTo>
                <a:cubicBezTo>
                  <a:pt x="1688021" y="544521"/>
                  <a:pt x="1684054" y="544965"/>
                  <a:pt x="1676603" y="548112"/>
                </a:cubicBezTo>
                <a:cubicBezTo>
                  <a:pt x="1669152" y="551270"/>
                  <a:pt x="1658958" y="551520"/>
                  <a:pt x="1658958" y="551520"/>
                </a:cubicBezTo>
                <a:lnTo>
                  <a:pt x="1647820" y="561879"/>
                </a:lnTo>
                <a:cubicBezTo>
                  <a:pt x="1647820" y="561879"/>
                  <a:pt x="1716256" y="574671"/>
                  <a:pt x="1753567" y="591634"/>
                </a:cubicBezTo>
                <a:cubicBezTo>
                  <a:pt x="1790869" y="608586"/>
                  <a:pt x="1832986" y="607189"/>
                  <a:pt x="1859805" y="600662"/>
                </a:cubicBezTo>
                <a:cubicBezTo>
                  <a:pt x="1891293" y="592991"/>
                  <a:pt x="1894018" y="573536"/>
                  <a:pt x="1904096" y="567654"/>
                </a:cubicBezTo>
                <a:cubicBezTo>
                  <a:pt x="1920807" y="557903"/>
                  <a:pt x="1950938" y="535242"/>
                  <a:pt x="1979808" y="522361"/>
                </a:cubicBezTo>
                <a:cubicBezTo>
                  <a:pt x="1996654" y="514843"/>
                  <a:pt x="2027622" y="487937"/>
                  <a:pt x="2037990" y="480323"/>
                </a:cubicBezTo>
                <a:cubicBezTo>
                  <a:pt x="2048359" y="472708"/>
                  <a:pt x="2062143" y="455158"/>
                  <a:pt x="2062143" y="455158"/>
                </a:cubicBezTo>
                <a:lnTo>
                  <a:pt x="2073157" y="459895"/>
                </a:lnTo>
                <a:cubicBezTo>
                  <a:pt x="2073157" y="459895"/>
                  <a:pt x="2052065" y="481805"/>
                  <a:pt x="2036364" y="494530"/>
                </a:cubicBezTo>
                <a:cubicBezTo>
                  <a:pt x="2020663" y="507258"/>
                  <a:pt x="2007841" y="513475"/>
                  <a:pt x="2007841" y="513475"/>
                </a:cubicBezTo>
                <a:lnTo>
                  <a:pt x="2035238" y="505187"/>
                </a:lnTo>
                <a:cubicBezTo>
                  <a:pt x="2035238" y="505187"/>
                  <a:pt x="2067100" y="516567"/>
                  <a:pt x="2079789" y="521177"/>
                </a:cubicBezTo>
                <a:cubicBezTo>
                  <a:pt x="2092477" y="525779"/>
                  <a:pt x="2112134" y="528252"/>
                  <a:pt x="2123088" y="525028"/>
                </a:cubicBezTo>
                <a:cubicBezTo>
                  <a:pt x="2136758" y="520994"/>
                  <a:pt x="2141485" y="510839"/>
                  <a:pt x="2148609" y="506371"/>
                </a:cubicBezTo>
                <a:cubicBezTo>
                  <a:pt x="2158380" y="500258"/>
                  <a:pt x="2172540" y="493568"/>
                  <a:pt x="2178267" y="491422"/>
                </a:cubicBezTo>
                <a:cubicBezTo>
                  <a:pt x="2181397" y="490256"/>
                  <a:pt x="2190744" y="484731"/>
                  <a:pt x="2197791" y="478552"/>
                </a:cubicBezTo>
                <a:cubicBezTo>
                  <a:pt x="2203673" y="473382"/>
                  <a:pt x="2207677" y="467297"/>
                  <a:pt x="2207677" y="467297"/>
                </a:cubicBezTo>
                <a:lnTo>
                  <a:pt x="2212058" y="470850"/>
                </a:lnTo>
                <a:cubicBezTo>
                  <a:pt x="2212058" y="470850"/>
                  <a:pt x="2188837" y="489256"/>
                  <a:pt x="2189281" y="492163"/>
                </a:cubicBezTo>
                <a:cubicBezTo>
                  <a:pt x="2189733" y="495071"/>
                  <a:pt x="2218698" y="494993"/>
                  <a:pt x="2227450" y="498083"/>
                </a:cubicBezTo>
                <a:cubicBezTo>
                  <a:pt x="2236201" y="501173"/>
                  <a:pt x="2238337" y="508153"/>
                  <a:pt x="2238337" y="508153"/>
                </a:cubicBezTo>
                <a:cubicBezTo>
                  <a:pt x="2238337" y="508153"/>
                  <a:pt x="2225514" y="504128"/>
                  <a:pt x="2211807" y="501192"/>
                </a:cubicBezTo>
                <a:cubicBezTo>
                  <a:pt x="2200630" y="498795"/>
                  <a:pt x="2187750" y="496948"/>
                  <a:pt x="2182648" y="497497"/>
                </a:cubicBezTo>
                <a:cubicBezTo>
                  <a:pt x="2176237" y="498180"/>
                  <a:pt x="2168497" y="501154"/>
                  <a:pt x="2158245" y="506969"/>
                </a:cubicBezTo>
                <a:cubicBezTo>
                  <a:pt x="2151708" y="510676"/>
                  <a:pt x="2135295" y="527242"/>
                  <a:pt x="2129346" y="530207"/>
                </a:cubicBezTo>
                <a:cubicBezTo>
                  <a:pt x="2123512" y="533105"/>
                  <a:pt x="2116003" y="533441"/>
                  <a:pt x="2115580" y="537013"/>
                </a:cubicBezTo>
                <a:cubicBezTo>
                  <a:pt x="2115147" y="540584"/>
                  <a:pt x="2127854" y="542731"/>
                  <a:pt x="2137355" y="543376"/>
                </a:cubicBezTo>
                <a:cubicBezTo>
                  <a:pt x="2140907" y="543617"/>
                  <a:pt x="2157725" y="545069"/>
                  <a:pt x="2176516" y="545301"/>
                </a:cubicBezTo>
                <a:cubicBezTo>
                  <a:pt x="2201555" y="545610"/>
                  <a:pt x="2228941" y="546823"/>
                  <a:pt x="2233331" y="546629"/>
                </a:cubicBezTo>
                <a:cubicBezTo>
                  <a:pt x="2241014" y="546303"/>
                  <a:pt x="2248723" y="534644"/>
                  <a:pt x="2248723" y="534644"/>
                </a:cubicBezTo>
                <a:cubicBezTo>
                  <a:pt x="2248723" y="534644"/>
                  <a:pt x="2266485" y="534356"/>
                  <a:pt x="2260738" y="535386"/>
                </a:cubicBezTo>
                <a:cubicBezTo>
                  <a:pt x="2258120" y="535848"/>
                  <a:pt x="2252439" y="535906"/>
                  <a:pt x="2250226" y="538341"/>
                </a:cubicBezTo>
                <a:cubicBezTo>
                  <a:pt x="2247049" y="541845"/>
                  <a:pt x="2239367" y="547986"/>
                  <a:pt x="2236584" y="548709"/>
                </a:cubicBezTo>
                <a:cubicBezTo>
                  <a:pt x="2221944" y="552482"/>
                  <a:pt x="2193314" y="549681"/>
                  <a:pt x="2191408" y="553291"/>
                </a:cubicBezTo>
                <a:cubicBezTo>
                  <a:pt x="2189666" y="556612"/>
                  <a:pt x="2201593" y="573112"/>
                  <a:pt x="2214309" y="586599"/>
                </a:cubicBezTo>
                <a:cubicBezTo>
                  <a:pt x="2227960" y="601076"/>
                  <a:pt x="2253798" y="603204"/>
                  <a:pt x="2250226" y="604956"/>
                </a:cubicBezTo>
                <a:cubicBezTo>
                  <a:pt x="2243775" y="608095"/>
                  <a:pt x="2223407" y="599556"/>
                  <a:pt x="2211682" y="588668"/>
                </a:cubicBezTo>
                <a:cubicBezTo>
                  <a:pt x="2198879" y="576779"/>
                  <a:pt x="2186036" y="554802"/>
                  <a:pt x="2182272" y="554187"/>
                </a:cubicBezTo>
                <a:cubicBezTo>
                  <a:pt x="2159630" y="550480"/>
                  <a:pt x="2135671" y="548556"/>
                  <a:pt x="2124965" y="546043"/>
                </a:cubicBezTo>
                <a:cubicBezTo>
                  <a:pt x="2114261" y="543521"/>
                  <a:pt x="2090012" y="533490"/>
                  <a:pt x="2088674" y="535386"/>
                </a:cubicBezTo>
                <a:cubicBezTo>
                  <a:pt x="2087538" y="536984"/>
                  <a:pt x="2105165" y="563496"/>
                  <a:pt x="2106945" y="573276"/>
                </a:cubicBezTo>
                <a:cubicBezTo>
                  <a:pt x="2108659" y="582701"/>
                  <a:pt x="2107860" y="589651"/>
                  <a:pt x="2104567" y="605986"/>
                </a:cubicBezTo>
                <a:cubicBezTo>
                  <a:pt x="2101642" y="620522"/>
                  <a:pt x="2107822" y="633817"/>
                  <a:pt x="2107822" y="633817"/>
                </a:cubicBezTo>
                <a:cubicBezTo>
                  <a:pt x="2107822" y="633817"/>
                  <a:pt x="2099456" y="620657"/>
                  <a:pt x="2099938" y="612061"/>
                </a:cubicBezTo>
                <a:cubicBezTo>
                  <a:pt x="2100621" y="599729"/>
                  <a:pt x="2105184" y="582460"/>
                  <a:pt x="2102565" y="573276"/>
                </a:cubicBezTo>
                <a:cubicBezTo>
                  <a:pt x="2099215" y="561551"/>
                  <a:pt x="2091919" y="552752"/>
                  <a:pt x="2084669" y="543674"/>
                </a:cubicBezTo>
                <a:cubicBezTo>
                  <a:pt x="2081185" y="539313"/>
                  <a:pt x="2068064" y="526106"/>
                  <a:pt x="2059765" y="522949"/>
                </a:cubicBezTo>
                <a:cubicBezTo>
                  <a:pt x="2046982" y="518087"/>
                  <a:pt x="2043862" y="516567"/>
                  <a:pt x="2019594" y="522207"/>
                </a:cubicBezTo>
                <a:cubicBezTo>
                  <a:pt x="2004635" y="525692"/>
                  <a:pt x="1945635" y="555851"/>
                  <a:pt x="1932504" y="565286"/>
                </a:cubicBezTo>
                <a:cubicBezTo>
                  <a:pt x="1917438" y="576106"/>
                  <a:pt x="1892602" y="607969"/>
                  <a:pt x="1874322" y="614274"/>
                </a:cubicBezTo>
                <a:cubicBezTo>
                  <a:pt x="1862173" y="618472"/>
                  <a:pt x="1849408" y="620262"/>
                  <a:pt x="1847040" y="628041"/>
                </a:cubicBezTo>
                <a:cubicBezTo>
                  <a:pt x="1844662" y="635828"/>
                  <a:pt x="1879048" y="641585"/>
                  <a:pt x="1889203" y="642403"/>
                </a:cubicBezTo>
                <a:cubicBezTo>
                  <a:pt x="1899370" y="643221"/>
                  <a:pt x="1965629" y="646022"/>
                  <a:pt x="1983187" y="644916"/>
                </a:cubicBezTo>
                <a:cubicBezTo>
                  <a:pt x="2000737" y="643819"/>
                  <a:pt x="2065244" y="643847"/>
                  <a:pt x="2119585" y="638996"/>
                </a:cubicBezTo>
                <a:cubicBezTo>
                  <a:pt x="2127180" y="638322"/>
                  <a:pt x="2150486" y="616546"/>
                  <a:pt x="2173637" y="608951"/>
                </a:cubicBezTo>
                <a:cubicBezTo>
                  <a:pt x="2186643" y="604677"/>
                  <a:pt x="2199543" y="613090"/>
                  <a:pt x="2199543" y="613090"/>
                </a:cubicBezTo>
                <a:cubicBezTo>
                  <a:pt x="2199543" y="613090"/>
                  <a:pt x="2187220" y="610983"/>
                  <a:pt x="2174514" y="615170"/>
                </a:cubicBezTo>
                <a:cubicBezTo>
                  <a:pt x="2169074" y="616960"/>
                  <a:pt x="2156935" y="624151"/>
                  <a:pt x="2153990" y="625971"/>
                </a:cubicBezTo>
                <a:cubicBezTo>
                  <a:pt x="2144200" y="632046"/>
                  <a:pt x="2125842" y="648766"/>
                  <a:pt x="2125842" y="648766"/>
                </a:cubicBezTo>
                <a:cubicBezTo>
                  <a:pt x="2125842" y="648766"/>
                  <a:pt x="2121154" y="647631"/>
                  <a:pt x="2114580" y="648468"/>
                </a:cubicBezTo>
                <a:cubicBezTo>
                  <a:pt x="2103845" y="649844"/>
                  <a:pt x="2087057" y="653598"/>
                  <a:pt x="2069402" y="654542"/>
                </a:cubicBezTo>
                <a:cubicBezTo>
                  <a:pt x="2041130" y="656034"/>
                  <a:pt x="2001054" y="653917"/>
                  <a:pt x="1999205" y="658239"/>
                </a:cubicBezTo>
                <a:cubicBezTo>
                  <a:pt x="1998541" y="659789"/>
                  <a:pt x="2005068" y="672236"/>
                  <a:pt x="2013722" y="685771"/>
                </a:cubicBezTo>
                <a:cubicBezTo>
                  <a:pt x="2018613" y="693424"/>
                  <a:pt x="2024168" y="701423"/>
                  <a:pt x="2029606" y="708123"/>
                </a:cubicBezTo>
                <a:cubicBezTo>
                  <a:pt x="2037096" y="717316"/>
                  <a:pt x="2044652" y="723593"/>
                  <a:pt x="2046250" y="723805"/>
                </a:cubicBezTo>
                <a:cubicBezTo>
                  <a:pt x="2069325" y="726923"/>
                  <a:pt x="2079934" y="729668"/>
                  <a:pt x="2093304" y="732689"/>
                </a:cubicBezTo>
                <a:cubicBezTo>
                  <a:pt x="2103827" y="730101"/>
                  <a:pt x="2134853" y="728098"/>
                  <a:pt x="2134853" y="728098"/>
                </a:cubicBezTo>
                <a:lnTo>
                  <a:pt x="2145113" y="727512"/>
                </a:lnTo>
                <a:lnTo>
                  <a:pt x="2144990" y="729138"/>
                </a:lnTo>
                <a:cubicBezTo>
                  <a:pt x="2144980" y="729138"/>
                  <a:pt x="2140012" y="729148"/>
                  <a:pt x="2140735" y="732103"/>
                </a:cubicBezTo>
                <a:cubicBezTo>
                  <a:pt x="2141350" y="734616"/>
                  <a:pt x="2148763" y="739823"/>
                  <a:pt x="2156743" y="744386"/>
                </a:cubicBezTo>
                <a:cubicBezTo>
                  <a:pt x="2164734" y="748939"/>
                  <a:pt x="2173386" y="751048"/>
                  <a:pt x="2173386" y="751048"/>
                </a:cubicBezTo>
                <a:lnTo>
                  <a:pt x="2185402" y="763629"/>
                </a:lnTo>
                <a:lnTo>
                  <a:pt x="2184149" y="764957"/>
                </a:lnTo>
                <a:lnTo>
                  <a:pt x="2172010" y="753705"/>
                </a:lnTo>
                <a:cubicBezTo>
                  <a:pt x="2172010" y="753705"/>
                  <a:pt x="2161247" y="750662"/>
                  <a:pt x="2155867" y="747495"/>
                </a:cubicBezTo>
                <a:cubicBezTo>
                  <a:pt x="2147011" y="742268"/>
                  <a:pt x="2135719" y="735058"/>
                  <a:pt x="2135728" y="735058"/>
                </a:cubicBezTo>
                <a:cubicBezTo>
                  <a:pt x="2135728" y="735058"/>
                  <a:pt x="2125929" y="733999"/>
                  <a:pt x="2115831" y="734914"/>
                </a:cubicBezTo>
                <a:cubicBezTo>
                  <a:pt x="2105318" y="735857"/>
                  <a:pt x="2094401" y="738909"/>
                  <a:pt x="2093931" y="739795"/>
                </a:cubicBezTo>
                <a:cubicBezTo>
                  <a:pt x="2093170" y="741228"/>
                  <a:pt x="2130097" y="787013"/>
                  <a:pt x="2130097" y="787013"/>
                </a:cubicBezTo>
                <a:lnTo>
                  <a:pt x="2128095" y="788495"/>
                </a:lnTo>
                <a:cubicBezTo>
                  <a:pt x="2128095" y="788495"/>
                  <a:pt x="2092919" y="743126"/>
                  <a:pt x="2090676" y="740679"/>
                </a:cubicBezTo>
                <a:cubicBezTo>
                  <a:pt x="2088799" y="738639"/>
                  <a:pt x="2051526" y="730139"/>
                  <a:pt x="2050130" y="731651"/>
                </a:cubicBezTo>
                <a:cubicBezTo>
                  <a:pt x="2048706" y="733209"/>
                  <a:pt x="2062394" y="758893"/>
                  <a:pt x="2062394" y="758893"/>
                </a:cubicBezTo>
                <a:lnTo>
                  <a:pt x="2069653" y="799450"/>
                </a:lnTo>
                <a:lnTo>
                  <a:pt x="2103441" y="854955"/>
                </a:lnTo>
                <a:lnTo>
                  <a:pt x="2152613" y="936213"/>
                </a:lnTo>
                <a:lnTo>
                  <a:pt x="2101564" y="856582"/>
                </a:lnTo>
                <a:cubicBezTo>
                  <a:pt x="2101564" y="856582"/>
                  <a:pt x="2069537" y="808123"/>
                  <a:pt x="2066649" y="800480"/>
                </a:cubicBezTo>
                <a:cubicBezTo>
                  <a:pt x="2064589" y="795031"/>
                  <a:pt x="2065079" y="776827"/>
                  <a:pt x="2059391" y="759480"/>
                </a:cubicBezTo>
                <a:cubicBezTo>
                  <a:pt x="2053711" y="742133"/>
                  <a:pt x="2043872" y="731063"/>
                  <a:pt x="2043872" y="731063"/>
                </a:cubicBezTo>
                <a:cubicBezTo>
                  <a:pt x="2043872" y="731063"/>
                  <a:pt x="2020355" y="698459"/>
                  <a:pt x="2011720" y="696870"/>
                </a:cubicBezTo>
                <a:cubicBezTo>
                  <a:pt x="2010382" y="696629"/>
                  <a:pt x="2009256" y="720706"/>
                  <a:pt x="2008842" y="730322"/>
                </a:cubicBezTo>
                <a:cubicBezTo>
                  <a:pt x="2008408" y="740294"/>
                  <a:pt x="2014339" y="789235"/>
                  <a:pt x="2014348" y="789235"/>
                </a:cubicBezTo>
                <a:lnTo>
                  <a:pt x="2011720" y="791604"/>
                </a:lnTo>
                <a:lnTo>
                  <a:pt x="2005337" y="735058"/>
                </a:lnTo>
                <a:cubicBezTo>
                  <a:pt x="2005328" y="735058"/>
                  <a:pt x="2003221" y="741374"/>
                  <a:pt x="1994576" y="752674"/>
                </a:cubicBezTo>
                <a:cubicBezTo>
                  <a:pt x="1985931" y="763966"/>
                  <a:pt x="1970672" y="780207"/>
                  <a:pt x="1970672" y="780207"/>
                </a:cubicBezTo>
                <a:lnTo>
                  <a:pt x="1970422" y="777396"/>
                </a:lnTo>
                <a:cubicBezTo>
                  <a:pt x="1970422" y="777396"/>
                  <a:pt x="1983466" y="762647"/>
                  <a:pt x="1992198" y="750451"/>
                </a:cubicBezTo>
                <a:cubicBezTo>
                  <a:pt x="2000928" y="738263"/>
                  <a:pt x="2005089" y="727512"/>
                  <a:pt x="2005089" y="727512"/>
                </a:cubicBezTo>
                <a:cubicBezTo>
                  <a:pt x="2005089" y="727512"/>
                  <a:pt x="2009621" y="701057"/>
                  <a:pt x="2007715" y="693616"/>
                </a:cubicBezTo>
                <a:cubicBezTo>
                  <a:pt x="2006002" y="686975"/>
                  <a:pt x="1985132" y="665612"/>
                  <a:pt x="1975428" y="660463"/>
                </a:cubicBezTo>
                <a:cubicBezTo>
                  <a:pt x="1969374" y="657248"/>
                  <a:pt x="1917987" y="656612"/>
                  <a:pt x="1917987" y="656612"/>
                </a:cubicBezTo>
                <a:cubicBezTo>
                  <a:pt x="1917987" y="656612"/>
                  <a:pt x="1888886" y="655361"/>
                  <a:pt x="1874071" y="650537"/>
                </a:cubicBezTo>
                <a:cubicBezTo>
                  <a:pt x="1848061" y="642076"/>
                  <a:pt x="1821781" y="636415"/>
                  <a:pt x="1804115" y="633075"/>
                </a:cubicBezTo>
                <a:cubicBezTo>
                  <a:pt x="1791004" y="630592"/>
                  <a:pt x="1782591" y="629379"/>
                  <a:pt x="1782591" y="629379"/>
                </a:cubicBezTo>
                <a:cubicBezTo>
                  <a:pt x="1782591" y="629379"/>
                  <a:pt x="1785440" y="639996"/>
                  <a:pt x="1798860" y="662676"/>
                </a:cubicBezTo>
                <a:cubicBezTo>
                  <a:pt x="1812280" y="685356"/>
                  <a:pt x="1824533" y="704234"/>
                  <a:pt x="1837905" y="720550"/>
                </a:cubicBezTo>
                <a:cubicBezTo>
                  <a:pt x="1851276" y="736878"/>
                  <a:pt x="1862933" y="748265"/>
                  <a:pt x="1870568" y="761406"/>
                </a:cubicBezTo>
                <a:cubicBezTo>
                  <a:pt x="1878769" y="775528"/>
                  <a:pt x="1889340" y="808182"/>
                  <a:pt x="1889329" y="808182"/>
                </a:cubicBezTo>
                <a:lnTo>
                  <a:pt x="1888463" y="808768"/>
                </a:lnTo>
                <a:cubicBezTo>
                  <a:pt x="1888463" y="808768"/>
                  <a:pt x="1876440" y="781496"/>
                  <a:pt x="1868440" y="767470"/>
                </a:cubicBezTo>
                <a:cubicBezTo>
                  <a:pt x="1860412" y="753426"/>
                  <a:pt x="1847531" y="738167"/>
                  <a:pt x="1847541" y="738167"/>
                </a:cubicBezTo>
                <a:lnTo>
                  <a:pt x="1854798" y="754156"/>
                </a:lnTo>
                <a:lnTo>
                  <a:pt x="1850420" y="758151"/>
                </a:lnTo>
                <a:cubicBezTo>
                  <a:pt x="1850420" y="758151"/>
                  <a:pt x="1846713" y="745041"/>
                  <a:pt x="1838531" y="731361"/>
                </a:cubicBezTo>
                <a:cubicBezTo>
                  <a:pt x="1830406" y="717770"/>
                  <a:pt x="1815128" y="707671"/>
                  <a:pt x="1810748" y="697909"/>
                </a:cubicBezTo>
                <a:cubicBezTo>
                  <a:pt x="1802460" y="679427"/>
                  <a:pt x="1762991" y="639987"/>
                  <a:pt x="1744432" y="621380"/>
                </a:cubicBezTo>
                <a:cubicBezTo>
                  <a:pt x="1718180" y="595069"/>
                  <a:pt x="1672936" y="592904"/>
                  <a:pt x="1654453" y="598738"/>
                </a:cubicBezTo>
                <a:cubicBezTo>
                  <a:pt x="1635971" y="604562"/>
                  <a:pt x="1598205" y="644540"/>
                  <a:pt x="1578250" y="651135"/>
                </a:cubicBezTo>
                <a:cubicBezTo>
                  <a:pt x="1560864" y="656882"/>
                  <a:pt x="1488281" y="673574"/>
                  <a:pt x="1473263" y="677039"/>
                </a:cubicBezTo>
                <a:cubicBezTo>
                  <a:pt x="1436548" y="753426"/>
                  <a:pt x="1395992" y="837792"/>
                  <a:pt x="1361020" y="872274"/>
                </a:cubicBezTo>
                <a:cubicBezTo>
                  <a:pt x="1341824" y="891190"/>
                  <a:pt x="1271185" y="944771"/>
                  <a:pt x="1205098" y="993788"/>
                </a:cubicBezTo>
                <a:cubicBezTo>
                  <a:pt x="1167710" y="1021522"/>
                  <a:pt x="1154897" y="1030715"/>
                  <a:pt x="1132641" y="1046927"/>
                </a:cubicBezTo>
                <a:cubicBezTo>
                  <a:pt x="1138127" y="1047504"/>
                  <a:pt x="1140179" y="1047927"/>
                  <a:pt x="1145155" y="1048111"/>
                </a:cubicBezTo>
                <a:cubicBezTo>
                  <a:pt x="1158391" y="1048592"/>
                  <a:pt x="1160173" y="1043672"/>
                  <a:pt x="1160173" y="1043672"/>
                </a:cubicBezTo>
                <a:cubicBezTo>
                  <a:pt x="1160173" y="1043672"/>
                  <a:pt x="1167353" y="1032902"/>
                  <a:pt x="1171561" y="1026798"/>
                </a:cubicBezTo>
                <a:cubicBezTo>
                  <a:pt x="1175768" y="1020685"/>
                  <a:pt x="1185577" y="1016728"/>
                  <a:pt x="1192711" y="1009922"/>
                </a:cubicBezTo>
                <a:cubicBezTo>
                  <a:pt x="1199833" y="1003126"/>
                  <a:pt x="1205098" y="993788"/>
                  <a:pt x="1205098" y="993788"/>
                </a:cubicBezTo>
                <a:lnTo>
                  <a:pt x="1204349" y="1005629"/>
                </a:lnTo>
                <a:cubicBezTo>
                  <a:pt x="1204349" y="1005629"/>
                  <a:pt x="1216738" y="994540"/>
                  <a:pt x="1221492" y="988755"/>
                </a:cubicBezTo>
                <a:cubicBezTo>
                  <a:pt x="1226248" y="982978"/>
                  <a:pt x="1233796" y="984604"/>
                  <a:pt x="1239889" y="984760"/>
                </a:cubicBezTo>
                <a:cubicBezTo>
                  <a:pt x="1245973" y="984923"/>
                  <a:pt x="1257505" y="981552"/>
                  <a:pt x="1265660" y="979436"/>
                </a:cubicBezTo>
                <a:cubicBezTo>
                  <a:pt x="1273813" y="977318"/>
                  <a:pt x="1297658" y="979262"/>
                  <a:pt x="1303328" y="980620"/>
                </a:cubicBezTo>
                <a:cubicBezTo>
                  <a:pt x="1308998" y="981968"/>
                  <a:pt x="1338359" y="979656"/>
                  <a:pt x="1341621" y="978838"/>
                </a:cubicBezTo>
                <a:cubicBezTo>
                  <a:pt x="1344886" y="978030"/>
                  <a:pt x="1353001" y="970695"/>
                  <a:pt x="1353010" y="970704"/>
                </a:cubicBezTo>
                <a:lnTo>
                  <a:pt x="1354136" y="972475"/>
                </a:lnTo>
                <a:cubicBezTo>
                  <a:pt x="1354136" y="972475"/>
                  <a:pt x="1347089" y="979358"/>
                  <a:pt x="1342748" y="981207"/>
                </a:cubicBezTo>
                <a:cubicBezTo>
                  <a:pt x="1338406" y="983055"/>
                  <a:pt x="1312935" y="986358"/>
                  <a:pt x="1300699" y="982103"/>
                </a:cubicBezTo>
                <a:cubicBezTo>
                  <a:pt x="1288465" y="977838"/>
                  <a:pt x="1271570" y="982256"/>
                  <a:pt x="1262405" y="985500"/>
                </a:cubicBezTo>
                <a:cubicBezTo>
                  <a:pt x="1253251" y="988744"/>
                  <a:pt x="1230234" y="992923"/>
                  <a:pt x="1219991" y="1000305"/>
                </a:cubicBezTo>
                <a:cubicBezTo>
                  <a:pt x="1209748" y="1007690"/>
                  <a:pt x="1205455" y="1014340"/>
                  <a:pt x="1190333" y="1020733"/>
                </a:cubicBezTo>
                <a:cubicBezTo>
                  <a:pt x="1175209" y="1027115"/>
                  <a:pt x="1170435" y="1043672"/>
                  <a:pt x="1170435" y="1043672"/>
                </a:cubicBezTo>
                <a:cubicBezTo>
                  <a:pt x="1170435" y="1043672"/>
                  <a:pt x="1179782" y="1050797"/>
                  <a:pt x="1201970" y="1058180"/>
                </a:cubicBezTo>
                <a:cubicBezTo>
                  <a:pt x="1224149" y="1065564"/>
                  <a:pt x="1245666" y="1058988"/>
                  <a:pt x="1275296" y="1054185"/>
                </a:cubicBezTo>
                <a:cubicBezTo>
                  <a:pt x="1304935" y="1049372"/>
                  <a:pt x="1302732" y="1044145"/>
                  <a:pt x="1319095" y="1026356"/>
                </a:cubicBezTo>
                <a:cubicBezTo>
                  <a:pt x="1335461" y="1008565"/>
                  <a:pt x="1381669" y="1009730"/>
                  <a:pt x="1397677" y="1002972"/>
                </a:cubicBezTo>
                <a:cubicBezTo>
                  <a:pt x="1413696" y="996204"/>
                  <a:pt x="1440910" y="969742"/>
                  <a:pt x="1451363" y="943462"/>
                </a:cubicBezTo>
                <a:cubicBezTo>
                  <a:pt x="1461809" y="917191"/>
                  <a:pt x="1469355" y="900027"/>
                  <a:pt x="1486905" y="883517"/>
                </a:cubicBezTo>
                <a:cubicBezTo>
                  <a:pt x="1504443" y="867018"/>
                  <a:pt x="1533255" y="865622"/>
                  <a:pt x="1546713" y="855399"/>
                </a:cubicBezTo>
                <a:cubicBezTo>
                  <a:pt x="1560171" y="845166"/>
                  <a:pt x="1562356" y="834673"/>
                  <a:pt x="1562356" y="834673"/>
                </a:cubicBezTo>
                <a:lnTo>
                  <a:pt x="1567112" y="815583"/>
                </a:lnTo>
                <a:lnTo>
                  <a:pt x="1565235" y="810250"/>
                </a:lnTo>
                <a:lnTo>
                  <a:pt x="1571367" y="790863"/>
                </a:lnTo>
                <a:lnTo>
                  <a:pt x="1573495" y="792346"/>
                </a:lnTo>
                <a:lnTo>
                  <a:pt x="1568613" y="809808"/>
                </a:lnTo>
                <a:lnTo>
                  <a:pt x="1570866" y="813803"/>
                </a:lnTo>
                <a:lnTo>
                  <a:pt x="1566112" y="833344"/>
                </a:lnTo>
                <a:cubicBezTo>
                  <a:pt x="1566112" y="833344"/>
                  <a:pt x="1585151" y="813080"/>
                  <a:pt x="1589262" y="797081"/>
                </a:cubicBezTo>
                <a:cubicBezTo>
                  <a:pt x="1593363" y="781072"/>
                  <a:pt x="1595645" y="760664"/>
                  <a:pt x="1595645" y="760664"/>
                </a:cubicBezTo>
                <a:lnTo>
                  <a:pt x="1603904" y="756073"/>
                </a:lnTo>
                <a:cubicBezTo>
                  <a:pt x="1603904" y="756073"/>
                  <a:pt x="1602441" y="752395"/>
                  <a:pt x="1595269" y="743048"/>
                </a:cubicBezTo>
                <a:cubicBezTo>
                  <a:pt x="1588099" y="733710"/>
                  <a:pt x="1599774" y="713004"/>
                  <a:pt x="1599774" y="713004"/>
                </a:cubicBezTo>
                <a:lnTo>
                  <a:pt x="1597146" y="700865"/>
                </a:lnTo>
                <a:lnTo>
                  <a:pt x="1601151" y="699383"/>
                </a:lnTo>
                <a:lnTo>
                  <a:pt x="1603529" y="713004"/>
                </a:lnTo>
                <a:lnTo>
                  <a:pt x="1597021" y="730023"/>
                </a:lnTo>
                <a:lnTo>
                  <a:pt x="1599399" y="737724"/>
                </a:lnTo>
                <a:lnTo>
                  <a:pt x="1607408" y="750894"/>
                </a:lnTo>
                <a:lnTo>
                  <a:pt x="1620924" y="736838"/>
                </a:lnTo>
                <a:lnTo>
                  <a:pt x="1624303" y="722621"/>
                </a:lnTo>
                <a:lnTo>
                  <a:pt x="1625180" y="698651"/>
                </a:lnTo>
                <a:lnTo>
                  <a:pt x="1629934" y="683249"/>
                </a:lnTo>
                <a:lnTo>
                  <a:pt x="1632312" y="683845"/>
                </a:lnTo>
                <a:lnTo>
                  <a:pt x="1628307" y="698939"/>
                </a:lnTo>
                <a:lnTo>
                  <a:pt x="1627681" y="723073"/>
                </a:lnTo>
                <a:lnTo>
                  <a:pt x="1623551" y="736984"/>
                </a:lnTo>
                <a:lnTo>
                  <a:pt x="1634931" y="730322"/>
                </a:lnTo>
                <a:lnTo>
                  <a:pt x="1671598" y="705158"/>
                </a:lnTo>
                <a:cubicBezTo>
                  <a:pt x="1671598" y="705158"/>
                  <a:pt x="1679771" y="687041"/>
                  <a:pt x="1681234" y="681034"/>
                </a:cubicBezTo>
                <a:cubicBezTo>
                  <a:pt x="1682697" y="675027"/>
                  <a:pt x="1682234" y="657643"/>
                  <a:pt x="1682234" y="657643"/>
                </a:cubicBezTo>
                <a:lnTo>
                  <a:pt x="1686364" y="658239"/>
                </a:lnTo>
                <a:cubicBezTo>
                  <a:pt x="1686364" y="658239"/>
                  <a:pt x="1687328" y="678021"/>
                  <a:pt x="1683361" y="686810"/>
                </a:cubicBezTo>
                <a:cubicBezTo>
                  <a:pt x="1679395" y="695589"/>
                  <a:pt x="1675227" y="706487"/>
                  <a:pt x="1675227" y="706496"/>
                </a:cubicBezTo>
                <a:lnTo>
                  <a:pt x="1695876" y="703232"/>
                </a:lnTo>
                <a:lnTo>
                  <a:pt x="1726161" y="699979"/>
                </a:lnTo>
                <a:lnTo>
                  <a:pt x="1724659" y="704416"/>
                </a:lnTo>
                <a:lnTo>
                  <a:pt x="1672849" y="711078"/>
                </a:lnTo>
                <a:cubicBezTo>
                  <a:pt x="1672849" y="711078"/>
                  <a:pt x="1606639" y="759510"/>
                  <a:pt x="1600150" y="768510"/>
                </a:cubicBezTo>
                <a:cubicBezTo>
                  <a:pt x="1593661" y="777510"/>
                  <a:pt x="1602287" y="790748"/>
                  <a:pt x="1599148" y="799738"/>
                </a:cubicBezTo>
                <a:cubicBezTo>
                  <a:pt x="1596011" y="808740"/>
                  <a:pt x="1590640" y="820907"/>
                  <a:pt x="1590640" y="820907"/>
                </a:cubicBezTo>
                <a:cubicBezTo>
                  <a:pt x="1590640" y="820907"/>
                  <a:pt x="1557900" y="858104"/>
                  <a:pt x="1544085" y="870638"/>
                </a:cubicBezTo>
                <a:cubicBezTo>
                  <a:pt x="1530272" y="883181"/>
                  <a:pt x="1503819" y="886935"/>
                  <a:pt x="1492286" y="894329"/>
                </a:cubicBezTo>
                <a:cubicBezTo>
                  <a:pt x="1480733" y="901712"/>
                  <a:pt x="1453616" y="982689"/>
                  <a:pt x="1453616" y="982689"/>
                </a:cubicBezTo>
                <a:lnTo>
                  <a:pt x="1432466" y="995270"/>
                </a:lnTo>
                <a:cubicBezTo>
                  <a:pt x="1432466" y="995270"/>
                  <a:pt x="1440207" y="997003"/>
                  <a:pt x="1457620" y="1002818"/>
                </a:cubicBezTo>
                <a:cubicBezTo>
                  <a:pt x="1475026" y="1008643"/>
                  <a:pt x="1492661" y="1006525"/>
                  <a:pt x="1492661" y="1006525"/>
                </a:cubicBezTo>
                <a:cubicBezTo>
                  <a:pt x="1492661" y="1006525"/>
                  <a:pt x="1519038" y="985549"/>
                  <a:pt x="1524814" y="983729"/>
                </a:cubicBezTo>
                <a:cubicBezTo>
                  <a:pt x="1530599" y="981909"/>
                  <a:pt x="1561355" y="973361"/>
                  <a:pt x="1561355" y="973361"/>
                </a:cubicBezTo>
                <a:cubicBezTo>
                  <a:pt x="1561355" y="973361"/>
                  <a:pt x="1587973" y="957555"/>
                  <a:pt x="1593392" y="953386"/>
                </a:cubicBezTo>
                <a:cubicBezTo>
                  <a:pt x="1598803" y="949208"/>
                  <a:pt x="1620386" y="929349"/>
                  <a:pt x="1626806" y="924228"/>
                </a:cubicBezTo>
                <a:cubicBezTo>
                  <a:pt x="1633217" y="919097"/>
                  <a:pt x="1685990" y="888696"/>
                  <a:pt x="1685990" y="888696"/>
                </a:cubicBezTo>
                <a:lnTo>
                  <a:pt x="1691371" y="893433"/>
                </a:lnTo>
                <a:cubicBezTo>
                  <a:pt x="1691371" y="893433"/>
                  <a:pt x="1626844" y="932795"/>
                  <a:pt x="1617795" y="940651"/>
                </a:cubicBezTo>
                <a:cubicBezTo>
                  <a:pt x="1608736" y="948516"/>
                  <a:pt x="1565736" y="979878"/>
                  <a:pt x="1565736" y="979878"/>
                </a:cubicBezTo>
                <a:lnTo>
                  <a:pt x="1521435" y="992315"/>
                </a:lnTo>
                <a:lnTo>
                  <a:pt x="1510672" y="1008738"/>
                </a:lnTo>
                <a:cubicBezTo>
                  <a:pt x="1510672" y="1008738"/>
                  <a:pt x="1621540" y="1043634"/>
                  <a:pt x="1644567" y="1051662"/>
                </a:cubicBezTo>
                <a:cubicBezTo>
                  <a:pt x="1667603" y="1059702"/>
                  <a:pt x="1719797" y="1084779"/>
                  <a:pt x="1738425" y="1089263"/>
                </a:cubicBezTo>
                <a:cubicBezTo>
                  <a:pt x="1757051" y="1093740"/>
                  <a:pt x="1773398" y="1084623"/>
                  <a:pt x="1779588" y="1082006"/>
                </a:cubicBezTo>
                <a:cubicBezTo>
                  <a:pt x="1785778" y="1079387"/>
                  <a:pt x="1817006" y="1065430"/>
                  <a:pt x="1817006" y="1065430"/>
                </a:cubicBezTo>
                <a:cubicBezTo>
                  <a:pt x="1817006" y="1065430"/>
                  <a:pt x="1866467" y="1046263"/>
                  <a:pt x="1874572" y="1041305"/>
                </a:cubicBezTo>
                <a:cubicBezTo>
                  <a:pt x="1878837" y="1038686"/>
                  <a:pt x="1889127" y="1033391"/>
                  <a:pt x="1897214" y="1027538"/>
                </a:cubicBezTo>
                <a:cubicBezTo>
                  <a:pt x="1905349" y="1021647"/>
                  <a:pt x="1911365" y="1015101"/>
                  <a:pt x="1911355" y="1015101"/>
                </a:cubicBezTo>
                <a:cubicBezTo>
                  <a:pt x="1911355" y="1015101"/>
                  <a:pt x="1916062" y="1006756"/>
                  <a:pt x="1918863" y="998967"/>
                </a:cubicBezTo>
                <a:cubicBezTo>
                  <a:pt x="1921665" y="991190"/>
                  <a:pt x="1928124" y="983431"/>
                  <a:pt x="1928124" y="983431"/>
                </a:cubicBezTo>
                <a:cubicBezTo>
                  <a:pt x="1928124" y="983431"/>
                  <a:pt x="1930627" y="965371"/>
                  <a:pt x="1931128" y="957969"/>
                </a:cubicBezTo>
                <a:cubicBezTo>
                  <a:pt x="1931638" y="950565"/>
                  <a:pt x="1938761" y="930734"/>
                  <a:pt x="1938761" y="930734"/>
                </a:cubicBezTo>
                <a:lnTo>
                  <a:pt x="1941890" y="931476"/>
                </a:lnTo>
                <a:cubicBezTo>
                  <a:pt x="1941890" y="931476"/>
                  <a:pt x="1937231" y="945627"/>
                  <a:pt x="1935007" y="955899"/>
                </a:cubicBezTo>
                <a:cubicBezTo>
                  <a:pt x="1933659" y="962146"/>
                  <a:pt x="1933130" y="979725"/>
                  <a:pt x="1933130" y="979734"/>
                </a:cubicBezTo>
                <a:cubicBezTo>
                  <a:pt x="1933130" y="979734"/>
                  <a:pt x="1944548" y="972186"/>
                  <a:pt x="1948772" y="968779"/>
                </a:cubicBezTo>
                <a:cubicBezTo>
                  <a:pt x="1952999" y="965361"/>
                  <a:pt x="1969296" y="956496"/>
                  <a:pt x="1969296" y="956496"/>
                </a:cubicBezTo>
                <a:lnTo>
                  <a:pt x="1974428" y="958565"/>
                </a:lnTo>
                <a:cubicBezTo>
                  <a:pt x="1974428" y="958565"/>
                  <a:pt x="1963703" y="963128"/>
                  <a:pt x="1953153" y="969808"/>
                </a:cubicBezTo>
                <a:cubicBezTo>
                  <a:pt x="1942361" y="976654"/>
                  <a:pt x="1931754" y="985750"/>
                  <a:pt x="1928374" y="989495"/>
                </a:cubicBezTo>
                <a:cubicBezTo>
                  <a:pt x="1921693" y="996908"/>
                  <a:pt x="1918613" y="1012733"/>
                  <a:pt x="1918613" y="1012733"/>
                </a:cubicBezTo>
                <a:cubicBezTo>
                  <a:pt x="1918613" y="1012733"/>
                  <a:pt x="1935979" y="1010038"/>
                  <a:pt x="1941014" y="1010222"/>
                </a:cubicBezTo>
                <a:cubicBezTo>
                  <a:pt x="1946049" y="1010404"/>
                  <a:pt x="1970173" y="1011704"/>
                  <a:pt x="1970173" y="1011704"/>
                </a:cubicBezTo>
                <a:lnTo>
                  <a:pt x="1999706" y="995868"/>
                </a:lnTo>
                <a:lnTo>
                  <a:pt x="2021722" y="995868"/>
                </a:lnTo>
                <a:cubicBezTo>
                  <a:pt x="2021731" y="995868"/>
                  <a:pt x="2045749" y="982748"/>
                  <a:pt x="2050630" y="980465"/>
                </a:cubicBezTo>
                <a:cubicBezTo>
                  <a:pt x="2055512" y="978184"/>
                  <a:pt x="2086047" y="969664"/>
                  <a:pt x="2086047" y="969664"/>
                </a:cubicBezTo>
                <a:lnTo>
                  <a:pt x="2086296" y="972331"/>
                </a:lnTo>
                <a:cubicBezTo>
                  <a:pt x="2086296" y="972331"/>
                  <a:pt x="2058370" y="981082"/>
                  <a:pt x="2050505" y="984316"/>
                </a:cubicBezTo>
                <a:cubicBezTo>
                  <a:pt x="2042650" y="987551"/>
                  <a:pt x="2022724" y="1000894"/>
                  <a:pt x="2022724" y="1000894"/>
                </a:cubicBezTo>
                <a:lnTo>
                  <a:pt x="1999831" y="999265"/>
                </a:lnTo>
                <a:cubicBezTo>
                  <a:pt x="1999831" y="999265"/>
                  <a:pt x="1988761" y="1007073"/>
                  <a:pt x="1984690" y="1009480"/>
                </a:cubicBezTo>
                <a:cubicBezTo>
                  <a:pt x="1980607" y="1011886"/>
                  <a:pt x="1968795" y="1016439"/>
                  <a:pt x="1968795" y="1016439"/>
                </a:cubicBezTo>
                <a:cubicBezTo>
                  <a:pt x="1968795" y="1016439"/>
                  <a:pt x="1941706" y="1015054"/>
                  <a:pt x="1936634" y="1015101"/>
                </a:cubicBezTo>
                <a:cubicBezTo>
                  <a:pt x="1931561" y="1015160"/>
                  <a:pt x="1914233" y="1019395"/>
                  <a:pt x="1914233" y="1019395"/>
                </a:cubicBezTo>
                <a:cubicBezTo>
                  <a:pt x="1914233" y="1019395"/>
                  <a:pt x="1904867" y="1027115"/>
                  <a:pt x="1901344" y="1029465"/>
                </a:cubicBezTo>
                <a:cubicBezTo>
                  <a:pt x="1897820" y="1031812"/>
                  <a:pt x="1884449" y="1040862"/>
                  <a:pt x="1884459" y="1040862"/>
                </a:cubicBezTo>
                <a:cubicBezTo>
                  <a:pt x="1884449" y="1040862"/>
                  <a:pt x="1891062" y="1043308"/>
                  <a:pt x="1894084" y="1044414"/>
                </a:cubicBezTo>
                <a:cubicBezTo>
                  <a:pt x="1897117" y="1045511"/>
                  <a:pt x="1903971" y="1050778"/>
                  <a:pt x="1903971" y="1050778"/>
                </a:cubicBezTo>
                <a:cubicBezTo>
                  <a:pt x="1903971" y="1050778"/>
                  <a:pt x="1905753" y="1050488"/>
                  <a:pt x="1908101" y="1047813"/>
                </a:cubicBezTo>
                <a:cubicBezTo>
                  <a:pt x="1910450" y="1045145"/>
                  <a:pt x="1915984" y="1041748"/>
                  <a:pt x="1915984" y="1041748"/>
                </a:cubicBezTo>
                <a:lnTo>
                  <a:pt x="1917736" y="1043374"/>
                </a:lnTo>
                <a:lnTo>
                  <a:pt x="1907100" y="1052558"/>
                </a:lnTo>
                <a:cubicBezTo>
                  <a:pt x="1907100" y="1052558"/>
                  <a:pt x="1914714" y="1051383"/>
                  <a:pt x="1918488" y="1050634"/>
                </a:cubicBezTo>
                <a:cubicBezTo>
                  <a:pt x="1922270" y="1049873"/>
                  <a:pt x="1927123" y="1050922"/>
                  <a:pt x="1927123" y="1050922"/>
                </a:cubicBezTo>
                <a:lnTo>
                  <a:pt x="1941014" y="1044857"/>
                </a:lnTo>
                <a:lnTo>
                  <a:pt x="1942140" y="1047081"/>
                </a:lnTo>
                <a:lnTo>
                  <a:pt x="1930502" y="1053291"/>
                </a:lnTo>
                <a:cubicBezTo>
                  <a:pt x="1930502" y="1053291"/>
                  <a:pt x="1938030" y="1058806"/>
                  <a:pt x="1939513" y="1058922"/>
                </a:cubicBezTo>
                <a:cubicBezTo>
                  <a:pt x="1940995" y="1059037"/>
                  <a:pt x="1948146" y="1056697"/>
                  <a:pt x="1948146" y="1056697"/>
                </a:cubicBezTo>
                <a:lnTo>
                  <a:pt x="1949023" y="1059508"/>
                </a:lnTo>
                <a:cubicBezTo>
                  <a:pt x="1949023" y="1059508"/>
                  <a:pt x="1941890" y="1061818"/>
                  <a:pt x="1938385" y="1061135"/>
                </a:cubicBezTo>
                <a:cubicBezTo>
                  <a:pt x="1934882" y="1060452"/>
                  <a:pt x="1928374" y="1054031"/>
                  <a:pt x="1928374" y="1054031"/>
                </a:cubicBezTo>
                <a:cubicBezTo>
                  <a:pt x="1928374" y="1054031"/>
                  <a:pt x="1920828" y="1054069"/>
                  <a:pt x="1916736" y="1053742"/>
                </a:cubicBezTo>
                <a:cubicBezTo>
                  <a:pt x="1912644" y="1053395"/>
                  <a:pt x="1907600" y="1056544"/>
                  <a:pt x="1907600" y="1056553"/>
                </a:cubicBezTo>
                <a:lnTo>
                  <a:pt x="1912856" y="1086155"/>
                </a:lnTo>
                <a:lnTo>
                  <a:pt x="1910729" y="1084970"/>
                </a:lnTo>
                <a:cubicBezTo>
                  <a:pt x="1910729" y="1084970"/>
                  <a:pt x="1907042" y="1061771"/>
                  <a:pt x="1904597" y="1055657"/>
                </a:cubicBezTo>
                <a:cubicBezTo>
                  <a:pt x="1902162" y="1049556"/>
                  <a:pt x="1885411" y="1043625"/>
                  <a:pt x="1878326" y="1043818"/>
                </a:cubicBezTo>
                <a:cubicBezTo>
                  <a:pt x="1871511" y="1044010"/>
                  <a:pt x="1817882" y="1076085"/>
                  <a:pt x="1817882" y="1076085"/>
                </a:cubicBezTo>
                <a:cubicBezTo>
                  <a:pt x="1817882" y="1076085"/>
                  <a:pt x="1792978" y="1087512"/>
                  <a:pt x="1778461" y="1091036"/>
                </a:cubicBezTo>
                <a:cubicBezTo>
                  <a:pt x="1762895" y="1094828"/>
                  <a:pt x="1735045" y="1095329"/>
                  <a:pt x="1735045" y="1095329"/>
                </a:cubicBezTo>
                <a:cubicBezTo>
                  <a:pt x="1735045" y="1095329"/>
                  <a:pt x="1744489" y="1107102"/>
                  <a:pt x="1752191" y="1114129"/>
                </a:cubicBezTo>
                <a:cubicBezTo>
                  <a:pt x="1759882" y="1121156"/>
                  <a:pt x="1774033" y="1128252"/>
                  <a:pt x="1781965" y="1135587"/>
                </a:cubicBezTo>
                <a:cubicBezTo>
                  <a:pt x="1789735" y="1142778"/>
                  <a:pt x="1799342" y="1164938"/>
                  <a:pt x="1818256" y="1185769"/>
                </a:cubicBezTo>
                <a:cubicBezTo>
                  <a:pt x="1818892" y="1184393"/>
                  <a:pt x="1819374" y="1182304"/>
                  <a:pt x="1820010" y="1181177"/>
                </a:cubicBezTo>
                <a:cubicBezTo>
                  <a:pt x="1823100" y="1175758"/>
                  <a:pt x="1833399" y="1168451"/>
                  <a:pt x="1833399" y="1168451"/>
                </a:cubicBezTo>
                <a:cubicBezTo>
                  <a:pt x="1833399" y="1168451"/>
                  <a:pt x="1823580" y="1181611"/>
                  <a:pt x="1822386" y="1185471"/>
                </a:cubicBezTo>
                <a:cubicBezTo>
                  <a:pt x="1822156" y="1186231"/>
                  <a:pt x="1821520" y="1187868"/>
                  <a:pt x="1821261" y="1188878"/>
                </a:cubicBezTo>
                <a:cubicBezTo>
                  <a:pt x="1842410" y="1210654"/>
                  <a:pt x="1902335" y="1253953"/>
                  <a:pt x="1902970" y="1253703"/>
                </a:cubicBezTo>
                <a:cubicBezTo>
                  <a:pt x="1903625" y="1253452"/>
                  <a:pt x="1920702" y="1253452"/>
                  <a:pt x="1926246" y="1253414"/>
                </a:cubicBezTo>
                <a:cubicBezTo>
                  <a:pt x="1931792" y="1253367"/>
                  <a:pt x="1935132" y="1250305"/>
                  <a:pt x="1935132" y="1250305"/>
                </a:cubicBezTo>
                <a:lnTo>
                  <a:pt x="1955781" y="1236982"/>
                </a:lnTo>
                <a:lnTo>
                  <a:pt x="1975178" y="1210778"/>
                </a:lnTo>
                <a:lnTo>
                  <a:pt x="1977055" y="1216853"/>
                </a:lnTo>
                <a:lnTo>
                  <a:pt x="1955656" y="1241131"/>
                </a:lnTo>
                <a:lnTo>
                  <a:pt x="1939137" y="1252818"/>
                </a:lnTo>
                <a:cubicBezTo>
                  <a:pt x="1939137" y="1252818"/>
                  <a:pt x="1950583" y="1261751"/>
                  <a:pt x="1956032" y="1264369"/>
                </a:cubicBezTo>
                <a:cubicBezTo>
                  <a:pt x="1961479" y="1266978"/>
                  <a:pt x="1967169" y="1269548"/>
                  <a:pt x="1967169" y="1269548"/>
                </a:cubicBezTo>
                <a:cubicBezTo>
                  <a:pt x="1967169" y="1269548"/>
                  <a:pt x="1980414" y="1267508"/>
                  <a:pt x="1983563" y="1267325"/>
                </a:cubicBezTo>
                <a:cubicBezTo>
                  <a:pt x="1986702" y="1267132"/>
                  <a:pt x="2003085" y="1272803"/>
                  <a:pt x="2003085" y="1272803"/>
                </a:cubicBezTo>
                <a:lnTo>
                  <a:pt x="2003210" y="1275468"/>
                </a:lnTo>
                <a:cubicBezTo>
                  <a:pt x="2003200" y="1275468"/>
                  <a:pt x="1986182" y="1271233"/>
                  <a:pt x="1981059" y="1270290"/>
                </a:cubicBezTo>
                <a:cubicBezTo>
                  <a:pt x="1975929" y="1269337"/>
                  <a:pt x="1969672" y="1273389"/>
                  <a:pt x="1969672" y="1273389"/>
                </a:cubicBezTo>
                <a:cubicBezTo>
                  <a:pt x="1969672" y="1273399"/>
                  <a:pt x="1975381" y="1293575"/>
                  <a:pt x="1978807" y="1300922"/>
                </a:cubicBezTo>
                <a:cubicBezTo>
                  <a:pt x="1982234" y="1308276"/>
                  <a:pt x="1991321" y="1326382"/>
                  <a:pt x="1991321" y="1326382"/>
                </a:cubicBezTo>
                <a:lnTo>
                  <a:pt x="1986191" y="1324160"/>
                </a:lnTo>
                <a:cubicBezTo>
                  <a:pt x="1986191" y="1324169"/>
                  <a:pt x="1976015" y="1306234"/>
                  <a:pt x="1972426" y="1298409"/>
                </a:cubicBezTo>
                <a:cubicBezTo>
                  <a:pt x="1968835" y="1290582"/>
                  <a:pt x="1963665" y="1272061"/>
                  <a:pt x="1963665" y="1272061"/>
                </a:cubicBezTo>
                <a:cubicBezTo>
                  <a:pt x="1963665" y="1272061"/>
                  <a:pt x="1956685" y="1272032"/>
                  <a:pt x="1949399" y="1268508"/>
                </a:cubicBezTo>
                <a:cubicBezTo>
                  <a:pt x="1942111" y="1264985"/>
                  <a:pt x="1936258" y="1257255"/>
                  <a:pt x="1936258" y="1257255"/>
                </a:cubicBezTo>
                <a:cubicBezTo>
                  <a:pt x="1936258" y="1257265"/>
                  <a:pt x="1929741" y="1257371"/>
                  <a:pt x="1923868" y="1260220"/>
                </a:cubicBezTo>
                <a:cubicBezTo>
                  <a:pt x="1918006" y="1263070"/>
                  <a:pt x="1909228" y="1264515"/>
                  <a:pt x="1909228" y="1264515"/>
                </a:cubicBezTo>
                <a:lnTo>
                  <a:pt x="1917736" y="1280647"/>
                </a:lnTo>
                <a:cubicBezTo>
                  <a:pt x="1918046" y="1280474"/>
                  <a:pt x="1920741" y="1279020"/>
                  <a:pt x="1920741" y="1279020"/>
                </a:cubicBezTo>
                <a:lnTo>
                  <a:pt x="1920866" y="1284200"/>
                </a:lnTo>
                <a:cubicBezTo>
                  <a:pt x="1920866" y="1284200"/>
                  <a:pt x="1920038" y="1284767"/>
                  <a:pt x="1919989" y="1284786"/>
                </a:cubicBezTo>
                <a:lnTo>
                  <a:pt x="1932128" y="1307737"/>
                </a:lnTo>
                <a:lnTo>
                  <a:pt x="1945644" y="1318836"/>
                </a:lnTo>
                <a:cubicBezTo>
                  <a:pt x="1945644" y="1318836"/>
                  <a:pt x="1974273" y="1332148"/>
                  <a:pt x="1987693" y="1336597"/>
                </a:cubicBezTo>
                <a:cubicBezTo>
                  <a:pt x="2001112" y="1341034"/>
                  <a:pt x="2010344" y="1350660"/>
                  <a:pt x="2010344" y="1350660"/>
                </a:cubicBezTo>
                <a:cubicBezTo>
                  <a:pt x="2010344" y="1350660"/>
                  <a:pt x="2030589" y="1373321"/>
                  <a:pt x="2035988" y="1378337"/>
                </a:cubicBezTo>
                <a:cubicBezTo>
                  <a:pt x="2041399" y="1383353"/>
                  <a:pt x="2066398" y="1402317"/>
                  <a:pt x="2066398" y="1402317"/>
                </a:cubicBezTo>
                <a:lnTo>
                  <a:pt x="2065648" y="1407939"/>
                </a:lnTo>
                <a:cubicBezTo>
                  <a:pt x="2065648" y="1407939"/>
                  <a:pt x="2025303" y="1379136"/>
                  <a:pt x="2017842" y="1373900"/>
                </a:cubicBezTo>
                <a:cubicBezTo>
                  <a:pt x="2010391" y="1368662"/>
                  <a:pt x="1992198" y="1352731"/>
                  <a:pt x="1992198" y="1352731"/>
                </a:cubicBezTo>
                <a:cubicBezTo>
                  <a:pt x="1992198" y="1352731"/>
                  <a:pt x="1940446" y="1327510"/>
                  <a:pt x="1937510" y="1331562"/>
                </a:cubicBezTo>
                <a:cubicBezTo>
                  <a:pt x="1934574" y="1335615"/>
                  <a:pt x="1940513" y="1372118"/>
                  <a:pt x="1940513" y="1372118"/>
                </a:cubicBezTo>
                <a:lnTo>
                  <a:pt x="1962538" y="1402019"/>
                </a:lnTo>
                <a:lnTo>
                  <a:pt x="1985941" y="1434141"/>
                </a:lnTo>
                <a:lnTo>
                  <a:pt x="1982936" y="1437098"/>
                </a:lnTo>
                <a:lnTo>
                  <a:pt x="1958034" y="1405426"/>
                </a:lnTo>
                <a:lnTo>
                  <a:pt x="1938385" y="1380406"/>
                </a:lnTo>
                <a:lnTo>
                  <a:pt x="1936007" y="1395511"/>
                </a:lnTo>
                <a:lnTo>
                  <a:pt x="1931754" y="1445982"/>
                </a:lnTo>
                <a:cubicBezTo>
                  <a:pt x="1931754" y="1445982"/>
                  <a:pt x="1940936" y="1469432"/>
                  <a:pt x="1943893" y="1476181"/>
                </a:cubicBezTo>
                <a:cubicBezTo>
                  <a:pt x="1946848" y="1482919"/>
                  <a:pt x="1947493" y="1491611"/>
                  <a:pt x="1948397" y="1496010"/>
                </a:cubicBezTo>
                <a:cubicBezTo>
                  <a:pt x="1949302" y="1500410"/>
                  <a:pt x="1958784" y="1516139"/>
                  <a:pt x="1958784" y="1516139"/>
                </a:cubicBezTo>
                <a:cubicBezTo>
                  <a:pt x="1958784" y="1516139"/>
                  <a:pt x="1948205" y="1506688"/>
                  <a:pt x="1945394" y="1500305"/>
                </a:cubicBezTo>
                <a:cubicBezTo>
                  <a:pt x="1942583" y="1493922"/>
                  <a:pt x="1940186" y="1483921"/>
                  <a:pt x="1938510" y="1474843"/>
                </a:cubicBezTo>
                <a:cubicBezTo>
                  <a:pt x="1936836" y="1465764"/>
                  <a:pt x="1931820" y="1455234"/>
                  <a:pt x="1928374" y="1450863"/>
                </a:cubicBezTo>
                <a:cubicBezTo>
                  <a:pt x="1924937" y="1446502"/>
                  <a:pt x="1922117" y="1450863"/>
                  <a:pt x="1922117" y="1450863"/>
                </a:cubicBezTo>
                <a:cubicBezTo>
                  <a:pt x="1922117" y="1450863"/>
                  <a:pt x="1925168" y="1433824"/>
                  <a:pt x="1927748" y="1423928"/>
                </a:cubicBezTo>
                <a:cubicBezTo>
                  <a:pt x="1930329" y="1414021"/>
                  <a:pt x="1931253" y="1379077"/>
                  <a:pt x="1931253" y="1379077"/>
                </a:cubicBezTo>
                <a:lnTo>
                  <a:pt x="1921741" y="1311577"/>
                </a:lnTo>
                <a:cubicBezTo>
                  <a:pt x="1921741" y="1311586"/>
                  <a:pt x="1913713" y="1300286"/>
                  <a:pt x="1907850" y="1292190"/>
                </a:cubicBezTo>
                <a:cubicBezTo>
                  <a:pt x="1900612" y="1296511"/>
                  <a:pt x="1894306" y="1300093"/>
                  <a:pt x="1891331" y="1302258"/>
                </a:cubicBezTo>
                <a:cubicBezTo>
                  <a:pt x="1886019" y="1306139"/>
                  <a:pt x="1865687" y="1324160"/>
                  <a:pt x="1865687" y="1324160"/>
                </a:cubicBezTo>
                <a:cubicBezTo>
                  <a:pt x="1865687" y="1324160"/>
                  <a:pt x="1856656" y="1331687"/>
                  <a:pt x="1844162" y="1334084"/>
                </a:cubicBezTo>
                <a:cubicBezTo>
                  <a:pt x="1831657" y="1336472"/>
                  <a:pt x="1804616" y="1345029"/>
                  <a:pt x="1804616" y="1345029"/>
                </a:cubicBezTo>
                <a:lnTo>
                  <a:pt x="1791477" y="1353473"/>
                </a:lnTo>
                <a:lnTo>
                  <a:pt x="1767074" y="1389878"/>
                </a:lnTo>
                <a:cubicBezTo>
                  <a:pt x="1767074" y="1389878"/>
                  <a:pt x="1774794" y="1392084"/>
                  <a:pt x="1779837" y="1395357"/>
                </a:cubicBezTo>
                <a:cubicBezTo>
                  <a:pt x="1784891" y="1398639"/>
                  <a:pt x="1790850" y="1399506"/>
                  <a:pt x="1790850" y="1399506"/>
                </a:cubicBezTo>
                <a:cubicBezTo>
                  <a:pt x="1790850" y="1399506"/>
                  <a:pt x="1796857" y="1393220"/>
                  <a:pt x="1803741" y="1390918"/>
                </a:cubicBezTo>
                <a:cubicBezTo>
                  <a:pt x="1810633" y="1388618"/>
                  <a:pt x="1816755" y="1389590"/>
                  <a:pt x="1816755" y="1389590"/>
                </a:cubicBezTo>
                <a:cubicBezTo>
                  <a:pt x="1816755" y="1389590"/>
                  <a:pt x="1823100" y="1373427"/>
                  <a:pt x="1827017" y="1366796"/>
                </a:cubicBezTo>
                <a:cubicBezTo>
                  <a:pt x="1830936" y="1360153"/>
                  <a:pt x="1841784" y="1345029"/>
                  <a:pt x="1841784" y="1345029"/>
                </a:cubicBezTo>
                <a:lnTo>
                  <a:pt x="1846540" y="1343701"/>
                </a:lnTo>
                <a:cubicBezTo>
                  <a:pt x="1846540" y="1343701"/>
                  <a:pt x="1836875" y="1358939"/>
                  <a:pt x="1833149" y="1365168"/>
                </a:cubicBezTo>
                <a:cubicBezTo>
                  <a:pt x="1829414" y="1371387"/>
                  <a:pt x="1822386" y="1388994"/>
                  <a:pt x="1822386" y="1388994"/>
                </a:cubicBezTo>
                <a:cubicBezTo>
                  <a:pt x="1822386" y="1388994"/>
                  <a:pt x="1827691" y="1393374"/>
                  <a:pt x="1832398" y="1393143"/>
                </a:cubicBezTo>
                <a:cubicBezTo>
                  <a:pt x="1837106" y="1392902"/>
                  <a:pt x="1852921" y="1391218"/>
                  <a:pt x="1852921" y="1391218"/>
                </a:cubicBezTo>
                <a:lnTo>
                  <a:pt x="1852547" y="1393585"/>
                </a:lnTo>
                <a:cubicBezTo>
                  <a:pt x="1852547" y="1393585"/>
                  <a:pt x="1837096" y="1396646"/>
                  <a:pt x="1834276" y="1396098"/>
                </a:cubicBezTo>
                <a:cubicBezTo>
                  <a:pt x="1831454" y="1395549"/>
                  <a:pt x="1819759" y="1392247"/>
                  <a:pt x="1819759" y="1392247"/>
                </a:cubicBezTo>
                <a:cubicBezTo>
                  <a:pt x="1819759" y="1392247"/>
                  <a:pt x="1814398" y="1393951"/>
                  <a:pt x="1809247" y="1395655"/>
                </a:cubicBezTo>
                <a:cubicBezTo>
                  <a:pt x="1804105" y="1397360"/>
                  <a:pt x="1793103" y="1403943"/>
                  <a:pt x="1793103" y="1403943"/>
                </a:cubicBezTo>
                <a:lnTo>
                  <a:pt x="1806869" y="1416380"/>
                </a:lnTo>
                <a:lnTo>
                  <a:pt x="1824263" y="1441093"/>
                </a:lnTo>
                <a:lnTo>
                  <a:pt x="1822012" y="1446426"/>
                </a:lnTo>
                <a:lnTo>
                  <a:pt x="1806618" y="1420222"/>
                </a:lnTo>
                <a:lnTo>
                  <a:pt x="1789224" y="1405724"/>
                </a:lnTo>
                <a:cubicBezTo>
                  <a:pt x="1789224" y="1405724"/>
                  <a:pt x="1786470" y="1402577"/>
                  <a:pt x="1781465" y="1401875"/>
                </a:cubicBezTo>
                <a:cubicBezTo>
                  <a:pt x="1776469" y="1401171"/>
                  <a:pt x="1761008" y="1399072"/>
                  <a:pt x="1760450" y="1398764"/>
                </a:cubicBezTo>
                <a:cubicBezTo>
                  <a:pt x="1759882" y="1398457"/>
                  <a:pt x="1698898" y="1432006"/>
                  <a:pt x="1679232" y="1448793"/>
                </a:cubicBezTo>
                <a:cubicBezTo>
                  <a:pt x="1659573" y="1465581"/>
                  <a:pt x="1648869" y="1485152"/>
                  <a:pt x="1641063" y="1490831"/>
                </a:cubicBezTo>
                <a:cubicBezTo>
                  <a:pt x="1639234" y="1492160"/>
                  <a:pt x="1636548" y="1493268"/>
                  <a:pt x="1634305" y="1494528"/>
                </a:cubicBezTo>
                <a:cubicBezTo>
                  <a:pt x="1612637" y="1547658"/>
                  <a:pt x="1594624" y="1597792"/>
                  <a:pt x="1581253" y="1633959"/>
                </a:cubicBezTo>
                <a:lnTo>
                  <a:pt x="1596396" y="1617536"/>
                </a:lnTo>
                <a:lnTo>
                  <a:pt x="1598900" y="1620635"/>
                </a:lnTo>
                <a:lnTo>
                  <a:pt x="1576248" y="1647137"/>
                </a:lnTo>
                <a:cubicBezTo>
                  <a:pt x="1572783" y="1656234"/>
                  <a:pt x="1568778" y="1667054"/>
                  <a:pt x="1566112" y="1673042"/>
                </a:cubicBezTo>
                <a:cubicBezTo>
                  <a:pt x="1574351" y="1671954"/>
                  <a:pt x="1621098" y="1665851"/>
                  <a:pt x="1635681" y="1658092"/>
                </a:cubicBezTo>
                <a:cubicBezTo>
                  <a:pt x="1644201" y="1653558"/>
                  <a:pt x="1660961" y="1635441"/>
                  <a:pt x="1660961" y="1635441"/>
                </a:cubicBezTo>
                <a:cubicBezTo>
                  <a:pt x="1660961" y="1635441"/>
                  <a:pt x="1687742" y="1620366"/>
                  <a:pt x="1691746" y="1614427"/>
                </a:cubicBezTo>
                <a:cubicBezTo>
                  <a:pt x="1696203" y="1607804"/>
                  <a:pt x="1695019" y="1601258"/>
                  <a:pt x="1693624" y="1590292"/>
                </a:cubicBezTo>
                <a:cubicBezTo>
                  <a:pt x="1692073" y="1578096"/>
                  <a:pt x="1683785" y="1568844"/>
                  <a:pt x="1681109" y="1565726"/>
                </a:cubicBezTo>
                <a:cubicBezTo>
                  <a:pt x="1678433" y="1562607"/>
                  <a:pt x="1665840" y="1547965"/>
                  <a:pt x="1665840" y="1547965"/>
                </a:cubicBezTo>
                <a:lnTo>
                  <a:pt x="1669346" y="1546925"/>
                </a:lnTo>
                <a:cubicBezTo>
                  <a:pt x="1669346" y="1546925"/>
                  <a:pt x="1679683" y="1559035"/>
                  <a:pt x="1682360" y="1563059"/>
                </a:cubicBezTo>
                <a:cubicBezTo>
                  <a:pt x="1685036" y="1567092"/>
                  <a:pt x="1688011" y="1573976"/>
                  <a:pt x="1691871" y="1574458"/>
                </a:cubicBezTo>
                <a:cubicBezTo>
                  <a:pt x="1693614" y="1574678"/>
                  <a:pt x="1697186" y="1571212"/>
                  <a:pt x="1698753" y="1564841"/>
                </a:cubicBezTo>
                <a:cubicBezTo>
                  <a:pt x="1700054" y="1559527"/>
                  <a:pt x="1700380" y="1553000"/>
                  <a:pt x="1700380" y="1553000"/>
                </a:cubicBezTo>
                <a:lnTo>
                  <a:pt x="1700256" y="1526354"/>
                </a:lnTo>
                <a:cubicBezTo>
                  <a:pt x="1700256" y="1526354"/>
                  <a:pt x="1701536" y="1537193"/>
                  <a:pt x="1702133" y="1544412"/>
                </a:cubicBezTo>
                <a:cubicBezTo>
                  <a:pt x="1702403" y="1547629"/>
                  <a:pt x="1702798" y="1550324"/>
                  <a:pt x="1703384" y="1550776"/>
                </a:cubicBezTo>
                <a:cubicBezTo>
                  <a:pt x="1704656" y="1551759"/>
                  <a:pt x="1716525" y="1543074"/>
                  <a:pt x="1716525" y="1543074"/>
                </a:cubicBezTo>
                <a:lnTo>
                  <a:pt x="1716400" y="1548109"/>
                </a:lnTo>
                <a:lnTo>
                  <a:pt x="1703510" y="1557293"/>
                </a:lnTo>
                <a:cubicBezTo>
                  <a:pt x="1703510" y="1557293"/>
                  <a:pt x="1703250" y="1565466"/>
                  <a:pt x="1700881" y="1570607"/>
                </a:cubicBezTo>
                <a:cubicBezTo>
                  <a:pt x="1698524" y="1575756"/>
                  <a:pt x="1694654" y="1579039"/>
                  <a:pt x="1694125" y="1579491"/>
                </a:cubicBezTo>
                <a:cubicBezTo>
                  <a:pt x="1693451" y="1580060"/>
                  <a:pt x="1696607" y="1585431"/>
                  <a:pt x="1697878" y="1592660"/>
                </a:cubicBezTo>
                <a:cubicBezTo>
                  <a:pt x="1699148" y="1599899"/>
                  <a:pt x="1699129" y="1606282"/>
                  <a:pt x="1699129" y="1606282"/>
                </a:cubicBezTo>
                <a:cubicBezTo>
                  <a:pt x="1699129" y="1606282"/>
                  <a:pt x="1707890" y="1601123"/>
                  <a:pt x="1715148" y="1594441"/>
                </a:cubicBezTo>
                <a:cubicBezTo>
                  <a:pt x="1722397" y="1587760"/>
                  <a:pt x="1727036" y="1584084"/>
                  <a:pt x="1727036" y="1584084"/>
                </a:cubicBezTo>
                <a:cubicBezTo>
                  <a:pt x="1727036" y="1584084"/>
                  <a:pt x="1730444" y="1578134"/>
                  <a:pt x="1734170" y="1571059"/>
                </a:cubicBezTo>
                <a:cubicBezTo>
                  <a:pt x="1737896" y="1563974"/>
                  <a:pt x="1743555" y="1555955"/>
                  <a:pt x="1743555" y="1555955"/>
                </a:cubicBezTo>
                <a:cubicBezTo>
                  <a:pt x="1743546" y="1555955"/>
                  <a:pt x="1745548" y="1545164"/>
                  <a:pt x="1746685" y="1538637"/>
                </a:cubicBezTo>
                <a:cubicBezTo>
                  <a:pt x="1747810" y="1532110"/>
                  <a:pt x="1749427" y="1521647"/>
                  <a:pt x="1752692" y="1516285"/>
                </a:cubicBezTo>
                <a:cubicBezTo>
                  <a:pt x="1755184" y="1512184"/>
                  <a:pt x="1764117" y="1500150"/>
                  <a:pt x="1769826" y="1491131"/>
                </a:cubicBezTo>
                <a:cubicBezTo>
                  <a:pt x="1775544" y="1482101"/>
                  <a:pt x="1775458" y="1480176"/>
                  <a:pt x="1775458" y="1480176"/>
                </a:cubicBezTo>
                <a:lnTo>
                  <a:pt x="1779963" y="1480176"/>
                </a:lnTo>
                <a:cubicBezTo>
                  <a:pt x="1779963" y="1480176"/>
                  <a:pt x="1762953" y="1513560"/>
                  <a:pt x="1758573" y="1523101"/>
                </a:cubicBezTo>
                <a:cubicBezTo>
                  <a:pt x="1756878" y="1526777"/>
                  <a:pt x="1756917" y="1528500"/>
                  <a:pt x="1754568" y="1537897"/>
                </a:cubicBezTo>
                <a:cubicBezTo>
                  <a:pt x="1752210" y="1547291"/>
                  <a:pt x="1750313" y="1555348"/>
                  <a:pt x="1749188" y="1560691"/>
                </a:cubicBezTo>
                <a:cubicBezTo>
                  <a:pt x="1747340" y="1569394"/>
                  <a:pt x="1740331" y="1577711"/>
                  <a:pt x="1741177" y="1579491"/>
                </a:cubicBezTo>
                <a:cubicBezTo>
                  <a:pt x="1741832" y="1580869"/>
                  <a:pt x="1756937" y="1575467"/>
                  <a:pt x="1763069" y="1572975"/>
                </a:cubicBezTo>
                <a:cubicBezTo>
                  <a:pt x="1767535" y="1571165"/>
                  <a:pt x="1775814" y="1565860"/>
                  <a:pt x="1783593" y="1559208"/>
                </a:cubicBezTo>
                <a:cubicBezTo>
                  <a:pt x="1793555" y="1550709"/>
                  <a:pt x="1802739" y="1540707"/>
                  <a:pt x="1802739" y="1540707"/>
                </a:cubicBezTo>
                <a:cubicBezTo>
                  <a:pt x="1802739" y="1540707"/>
                  <a:pt x="1790148" y="1558111"/>
                  <a:pt x="1784343" y="1563801"/>
                </a:cubicBezTo>
                <a:cubicBezTo>
                  <a:pt x="1778548" y="1569489"/>
                  <a:pt x="1772512" y="1573524"/>
                  <a:pt x="1772454" y="1575198"/>
                </a:cubicBezTo>
                <a:cubicBezTo>
                  <a:pt x="1772301" y="1580571"/>
                  <a:pt x="1816129" y="1580377"/>
                  <a:pt x="1816129" y="1580377"/>
                </a:cubicBezTo>
                <a:cubicBezTo>
                  <a:pt x="1816129" y="1580377"/>
                  <a:pt x="1825024" y="1573919"/>
                  <a:pt x="1834276" y="1570019"/>
                </a:cubicBezTo>
                <a:cubicBezTo>
                  <a:pt x="1843527" y="1566120"/>
                  <a:pt x="1853172" y="1564841"/>
                  <a:pt x="1853172" y="1564841"/>
                </a:cubicBezTo>
                <a:cubicBezTo>
                  <a:pt x="1853172" y="1564841"/>
                  <a:pt x="1843016" y="1568113"/>
                  <a:pt x="1834276" y="1572975"/>
                </a:cubicBezTo>
                <a:cubicBezTo>
                  <a:pt x="1825535" y="1577845"/>
                  <a:pt x="1817507" y="1583786"/>
                  <a:pt x="1817507" y="1583786"/>
                </a:cubicBezTo>
                <a:lnTo>
                  <a:pt x="1822137" y="1587637"/>
                </a:lnTo>
                <a:lnTo>
                  <a:pt x="1821135" y="1588965"/>
                </a:lnTo>
                <a:lnTo>
                  <a:pt x="1813878" y="1585855"/>
                </a:lnTo>
                <a:cubicBezTo>
                  <a:pt x="1813878" y="1585855"/>
                  <a:pt x="1768459" y="1584623"/>
                  <a:pt x="1763944" y="1582746"/>
                </a:cubicBezTo>
                <a:cubicBezTo>
                  <a:pt x="1760219" y="1585663"/>
                  <a:pt x="1756252" y="1586105"/>
                  <a:pt x="1748812" y="1589263"/>
                </a:cubicBezTo>
                <a:cubicBezTo>
                  <a:pt x="1741361" y="1592410"/>
                  <a:pt x="1731166" y="1592660"/>
                  <a:pt x="1731166" y="1592660"/>
                </a:cubicBezTo>
                <a:lnTo>
                  <a:pt x="1720154" y="1603029"/>
                </a:lnTo>
                <a:cubicBezTo>
                  <a:pt x="1720154" y="1603029"/>
                  <a:pt x="1788588" y="1615822"/>
                  <a:pt x="1825891" y="1632774"/>
                </a:cubicBezTo>
                <a:cubicBezTo>
                  <a:pt x="1863193" y="1649736"/>
                  <a:pt x="1905318" y="1648341"/>
                  <a:pt x="1932128" y="1641804"/>
                </a:cubicBezTo>
                <a:cubicBezTo>
                  <a:pt x="1963616" y="1634131"/>
                  <a:pt x="1966351" y="1614686"/>
                  <a:pt x="1976430" y="1608794"/>
                </a:cubicBezTo>
                <a:cubicBezTo>
                  <a:pt x="1993132" y="1599053"/>
                  <a:pt x="2023263" y="1576382"/>
                  <a:pt x="2052132" y="1563501"/>
                </a:cubicBezTo>
                <a:cubicBezTo>
                  <a:pt x="2068979" y="1555984"/>
                  <a:pt x="2099831" y="1529087"/>
                  <a:pt x="2110200" y="1521472"/>
                </a:cubicBezTo>
                <a:cubicBezTo>
                  <a:pt x="2120566" y="1513849"/>
                  <a:pt x="2134477" y="1496310"/>
                  <a:pt x="2134477" y="1496310"/>
                </a:cubicBezTo>
                <a:lnTo>
                  <a:pt x="2145364" y="1501045"/>
                </a:lnTo>
                <a:cubicBezTo>
                  <a:pt x="2145354" y="1501045"/>
                  <a:pt x="2124272" y="1522956"/>
                  <a:pt x="2108573" y="1535682"/>
                </a:cubicBezTo>
                <a:cubicBezTo>
                  <a:pt x="2092872" y="1548407"/>
                  <a:pt x="2080040" y="1554627"/>
                  <a:pt x="2080040" y="1554627"/>
                </a:cubicBezTo>
                <a:lnTo>
                  <a:pt x="2107446" y="1546338"/>
                </a:lnTo>
                <a:cubicBezTo>
                  <a:pt x="2107446" y="1546338"/>
                  <a:pt x="2139300" y="1557861"/>
                  <a:pt x="2151987" y="1562472"/>
                </a:cubicBezTo>
                <a:cubicBezTo>
                  <a:pt x="2164684" y="1567073"/>
                  <a:pt x="2184343" y="1569394"/>
                  <a:pt x="2195288" y="1566169"/>
                </a:cubicBezTo>
                <a:cubicBezTo>
                  <a:pt x="2208957" y="1562144"/>
                  <a:pt x="2213684" y="1551979"/>
                  <a:pt x="2220817" y="1547523"/>
                </a:cubicBezTo>
                <a:cubicBezTo>
                  <a:pt x="2230577" y="1541410"/>
                  <a:pt x="2244739" y="1534710"/>
                  <a:pt x="2250477" y="1532571"/>
                </a:cubicBezTo>
                <a:cubicBezTo>
                  <a:pt x="2253595" y="1531408"/>
                  <a:pt x="2262952" y="1525881"/>
                  <a:pt x="2269998" y="1519692"/>
                </a:cubicBezTo>
                <a:cubicBezTo>
                  <a:pt x="2275871" y="1514532"/>
                  <a:pt x="2279875" y="1508449"/>
                  <a:pt x="2279875" y="1508449"/>
                </a:cubicBezTo>
                <a:lnTo>
                  <a:pt x="2284381" y="1512000"/>
                </a:lnTo>
                <a:cubicBezTo>
                  <a:pt x="2284381" y="1511991"/>
                  <a:pt x="2261037" y="1530406"/>
                  <a:pt x="2261488" y="1533313"/>
                </a:cubicBezTo>
                <a:cubicBezTo>
                  <a:pt x="2261932" y="1536221"/>
                  <a:pt x="2291023" y="1536143"/>
                  <a:pt x="2299773" y="1539235"/>
                </a:cubicBezTo>
                <a:cubicBezTo>
                  <a:pt x="2308533" y="1542324"/>
                  <a:pt x="2310661" y="1549294"/>
                  <a:pt x="2310661" y="1549294"/>
                </a:cubicBezTo>
                <a:cubicBezTo>
                  <a:pt x="2310661" y="1549294"/>
                  <a:pt x="2297838" y="1545279"/>
                  <a:pt x="2284130" y="1542343"/>
                </a:cubicBezTo>
                <a:cubicBezTo>
                  <a:pt x="2272963" y="1539946"/>
                  <a:pt x="2259958" y="1538098"/>
                  <a:pt x="2254855" y="1538637"/>
                </a:cubicBezTo>
                <a:cubicBezTo>
                  <a:pt x="2248435" y="1539320"/>
                  <a:pt x="2240830" y="1542305"/>
                  <a:pt x="2230577" y="1548109"/>
                </a:cubicBezTo>
                <a:cubicBezTo>
                  <a:pt x="2224031" y="1551816"/>
                  <a:pt x="2207493" y="1568392"/>
                  <a:pt x="2201545" y="1571347"/>
                </a:cubicBezTo>
                <a:cubicBezTo>
                  <a:pt x="2195721" y="1574255"/>
                  <a:pt x="2188212" y="1574592"/>
                  <a:pt x="2187778" y="1578163"/>
                </a:cubicBezTo>
                <a:cubicBezTo>
                  <a:pt x="2187355" y="1581725"/>
                  <a:pt x="2200063" y="1583881"/>
                  <a:pt x="2209554" y="1584526"/>
                </a:cubicBezTo>
                <a:cubicBezTo>
                  <a:pt x="2213105" y="1584767"/>
                  <a:pt x="2229923" y="1586221"/>
                  <a:pt x="2248723" y="1586452"/>
                </a:cubicBezTo>
                <a:cubicBezTo>
                  <a:pt x="2273762" y="1586750"/>
                  <a:pt x="2301276" y="1587963"/>
                  <a:pt x="2305654" y="1587781"/>
                </a:cubicBezTo>
                <a:cubicBezTo>
                  <a:pt x="2313337" y="1587453"/>
                  <a:pt x="2320923" y="1575796"/>
                  <a:pt x="2320923" y="1575796"/>
                </a:cubicBezTo>
                <a:cubicBezTo>
                  <a:pt x="2320923" y="1575796"/>
                  <a:pt x="2338683" y="1575507"/>
                  <a:pt x="2332936" y="1576526"/>
                </a:cubicBezTo>
                <a:cubicBezTo>
                  <a:pt x="2330327" y="1576999"/>
                  <a:pt x="2324639" y="1577046"/>
                  <a:pt x="2322424" y="1579491"/>
                </a:cubicBezTo>
                <a:cubicBezTo>
                  <a:pt x="2319247" y="1582996"/>
                  <a:pt x="2311575" y="1589282"/>
                  <a:pt x="2308784" y="1590003"/>
                </a:cubicBezTo>
                <a:cubicBezTo>
                  <a:pt x="2294151" y="1593778"/>
                  <a:pt x="2265512" y="1590821"/>
                  <a:pt x="2263616" y="1594441"/>
                </a:cubicBezTo>
                <a:cubicBezTo>
                  <a:pt x="2261864" y="1597764"/>
                  <a:pt x="2273791" y="1614262"/>
                  <a:pt x="2286508" y="1627749"/>
                </a:cubicBezTo>
                <a:cubicBezTo>
                  <a:pt x="2300167" y="1642228"/>
                  <a:pt x="2325996" y="1644355"/>
                  <a:pt x="2322424" y="1646097"/>
                </a:cubicBezTo>
                <a:cubicBezTo>
                  <a:pt x="2315975" y="1649244"/>
                  <a:pt x="2295605" y="1640707"/>
                  <a:pt x="2283880" y="1629819"/>
                </a:cubicBezTo>
                <a:cubicBezTo>
                  <a:pt x="2271076" y="1617931"/>
                  <a:pt x="2258245" y="1595944"/>
                  <a:pt x="2254481" y="1595327"/>
                </a:cubicBezTo>
                <a:cubicBezTo>
                  <a:pt x="2231830" y="1591620"/>
                  <a:pt x="2207994" y="1589705"/>
                  <a:pt x="2197290" y="1587193"/>
                </a:cubicBezTo>
                <a:cubicBezTo>
                  <a:pt x="2186584" y="1584670"/>
                  <a:pt x="2162337" y="1574640"/>
                  <a:pt x="2160999" y="1576526"/>
                </a:cubicBezTo>
                <a:cubicBezTo>
                  <a:pt x="2159871" y="1578134"/>
                  <a:pt x="2177362" y="1604636"/>
                  <a:pt x="2179144" y="1614427"/>
                </a:cubicBezTo>
                <a:cubicBezTo>
                  <a:pt x="2180858" y="1623850"/>
                  <a:pt x="2180184" y="1630801"/>
                  <a:pt x="2176891" y="1647137"/>
                </a:cubicBezTo>
                <a:cubicBezTo>
                  <a:pt x="2173965" y="1661664"/>
                  <a:pt x="2180145" y="1674957"/>
                  <a:pt x="2180145" y="1674957"/>
                </a:cubicBezTo>
                <a:cubicBezTo>
                  <a:pt x="2180145" y="1674957"/>
                  <a:pt x="2171665" y="1661808"/>
                  <a:pt x="2172136" y="1653201"/>
                </a:cubicBezTo>
                <a:cubicBezTo>
                  <a:pt x="2172828" y="1640880"/>
                  <a:pt x="2177516" y="1623609"/>
                  <a:pt x="2174889" y="1614427"/>
                </a:cubicBezTo>
                <a:cubicBezTo>
                  <a:pt x="2171549" y="1602702"/>
                  <a:pt x="2164117" y="1593892"/>
                  <a:pt x="2156869" y="1584826"/>
                </a:cubicBezTo>
                <a:cubicBezTo>
                  <a:pt x="2153393" y="1580464"/>
                  <a:pt x="2140272" y="1567257"/>
                  <a:pt x="2131974" y="1564099"/>
                </a:cubicBezTo>
                <a:cubicBezTo>
                  <a:pt x="2119181" y="1559238"/>
                  <a:pt x="2116197" y="1557716"/>
                  <a:pt x="2091929" y="1563357"/>
                </a:cubicBezTo>
                <a:cubicBezTo>
                  <a:pt x="2076969" y="1566842"/>
                  <a:pt x="2017833" y="1596993"/>
                  <a:pt x="2004713" y="1606426"/>
                </a:cubicBezTo>
                <a:cubicBezTo>
                  <a:pt x="1989647" y="1617255"/>
                  <a:pt x="1964800" y="1649110"/>
                  <a:pt x="1946520" y="1655426"/>
                </a:cubicBezTo>
                <a:cubicBezTo>
                  <a:pt x="1934371" y="1659612"/>
                  <a:pt x="1921741" y="1661404"/>
                  <a:pt x="1919365" y="1669191"/>
                </a:cubicBezTo>
                <a:cubicBezTo>
                  <a:pt x="1916996" y="1676969"/>
                  <a:pt x="1951372" y="1682727"/>
                  <a:pt x="1961537" y="1683545"/>
                </a:cubicBezTo>
                <a:cubicBezTo>
                  <a:pt x="1971703" y="1684363"/>
                  <a:pt x="2037952" y="1687164"/>
                  <a:pt x="2055512" y="1686067"/>
                </a:cubicBezTo>
                <a:cubicBezTo>
                  <a:pt x="2073069" y="1684959"/>
                  <a:pt x="2137452" y="1684987"/>
                  <a:pt x="2191784" y="1680146"/>
                </a:cubicBezTo>
                <a:cubicBezTo>
                  <a:pt x="2199387" y="1679462"/>
                  <a:pt x="2222819" y="1657688"/>
                  <a:pt x="2245971" y="1650093"/>
                </a:cubicBezTo>
                <a:cubicBezTo>
                  <a:pt x="2258976" y="1645828"/>
                  <a:pt x="2271866" y="1654241"/>
                  <a:pt x="2271875" y="1654241"/>
                </a:cubicBezTo>
                <a:cubicBezTo>
                  <a:pt x="2271875" y="1654241"/>
                  <a:pt x="2259419" y="1652133"/>
                  <a:pt x="2246721" y="1656310"/>
                </a:cubicBezTo>
                <a:cubicBezTo>
                  <a:pt x="2241274" y="1658102"/>
                  <a:pt x="2229135" y="1665293"/>
                  <a:pt x="2226199" y="1667122"/>
                </a:cubicBezTo>
                <a:cubicBezTo>
                  <a:pt x="2216398" y="1673186"/>
                  <a:pt x="2198165" y="1689907"/>
                  <a:pt x="2198165" y="1689907"/>
                </a:cubicBezTo>
                <a:cubicBezTo>
                  <a:pt x="2198165" y="1689907"/>
                  <a:pt x="2193361" y="1688772"/>
                  <a:pt x="2186777" y="1689618"/>
                </a:cubicBezTo>
                <a:cubicBezTo>
                  <a:pt x="2176054" y="1690985"/>
                  <a:pt x="2159391" y="1694750"/>
                  <a:pt x="2141735" y="1695684"/>
                </a:cubicBezTo>
                <a:cubicBezTo>
                  <a:pt x="2113453" y="1697175"/>
                  <a:pt x="2073388" y="1695211"/>
                  <a:pt x="2071530" y="1699533"/>
                </a:cubicBezTo>
                <a:cubicBezTo>
                  <a:pt x="2070866" y="1701083"/>
                  <a:pt x="2077267" y="1713378"/>
                  <a:pt x="2085922" y="1726912"/>
                </a:cubicBezTo>
                <a:cubicBezTo>
                  <a:pt x="2090811" y="1734574"/>
                  <a:pt x="2096366" y="1742564"/>
                  <a:pt x="2101815" y="1749263"/>
                </a:cubicBezTo>
                <a:cubicBezTo>
                  <a:pt x="2109294" y="1758466"/>
                  <a:pt x="2116852" y="1764744"/>
                  <a:pt x="2118459" y="1764955"/>
                </a:cubicBezTo>
                <a:cubicBezTo>
                  <a:pt x="2141534" y="1768075"/>
                  <a:pt x="2152132" y="1770818"/>
                  <a:pt x="2165502" y="1773841"/>
                </a:cubicBezTo>
                <a:cubicBezTo>
                  <a:pt x="2176024" y="1771241"/>
                  <a:pt x="2207051" y="1769248"/>
                  <a:pt x="2207051" y="1769248"/>
                </a:cubicBezTo>
                <a:lnTo>
                  <a:pt x="2217438" y="1768652"/>
                </a:lnTo>
                <a:lnTo>
                  <a:pt x="2217188" y="1770288"/>
                </a:lnTo>
                <a:cubicBezTo>
                  <a:pt x="2217188" y="1770288"/>
                  <a:pt x="2212211" y="1770288"/>
                  <a:pt x="2212933" y="1773243"/>
                </a:cubicBezTo>
                <a:cubicBezTo>
                  <a:pt x="2213549" y="1775765"/>
                  <a:pt x="2221086" y="1780973"/>
                  <a:pt x="2229076" y="1785528"/>
                </a:cubicBezTo>
                <a:cubicBezTo>
                  <a:pt x="2237066" y="1790090"/>
                  <a:pt x="2245721" y="1792188"/>
                  <a:pt x="2245721" y="1792188"/>
                </a:cubicBezTo>
                <a:lnTo>
                  <a:pt x="2257609" y="1804925"/>
                </a:lnTo>
                <a:lnTo>
                  <a:pt x="2256358" y="1806109"/>
                </a:lnTo>
                <a:lnTo>
                  <a:pt x="2244219" y="1794854"/>
                </a:lnTo>
                <a:cubicBezTo>
                  <a:pt x="2244210" y="1794854"/>
                  <a:pt x="2233447" y="1791804"/>
                  <a:pt x="2228076" y="1788637"/>
                </a:cubicBezTo>
                <a:cubicBezTo>
                  <a:pt x="2219209" y="1783419"/>
                  <a:pt x="2207928" y="1776354"/>
                  <a:pt x="2207928" y="1776354"/>
                </a:cubicBezTo>
                <a:cubicBezTo>
                  <a:pt x="2207928" y="1776354"/>
                  <a:pt x="2198137" y="1775150"/>
                  <a:pt x="2188028" y="1776054"/>
                </a:cubicBezTo>
                <a:cubicBezTo>
                  <a:pt x="2177527" y="1777008"/>
                  <a:pt x="2166726" y="1780049"/>
                  <a:pt x="2166254" y="1780945"/>
                </a:cubicBezTo>
                <a:cubicBezTo>
                  <a:pt x="2165502" y="1782370"/>
                  <a:pt x="2202295" y="1828162"/>
                  <a:pt x="2202295" y="1828162"/>
                </a:cubicBezTo>
                <a:lnTo>
                  <a:pt x="2200293" y="1829635"/>
                </a:lnTo>
                <a:cubicBezTo>
                  <a:pt x="2200293" y="1829635"/>
                  <a:pt x="2165128" y="1784275"/>
                  <a:pt x="2162876" y="1781831"/>
                </a:cubicBezTo>
                <a:cubicBezTo>
                  <a:pt x="2160999" y="1779791"/>
                  <a:pt x="2123734" y="1771290"/>
                  <a:pt x="2122338" y="1772801"/>
                </a:cubicBezTo>
                <a:cubicBezTo>
                  <a:pt x="2120904" y="1774351"/>
                  <a:pt x="2134728" y="1800034"/>
                  <a:pt x="2134728" y="1800034"/>
                </a:cubicBezTo>
                <a:lnTo>
                  <a:pt x="2141986" y="1840744"/>
                </a:lnTo>
                <a:lnTo>
                  <a:pt x="2175639" y="1896096"/>
                </a:lnTo>
                <a:lnTo>
                  <a:pt x="2224821" y="1977508"/>
                </a:lnTo>
                <a:lnTo>
                  <a:pt x="2173762" y="1897724"/>
                </a:lnTo>
                <a:cubicBezTo>
                  <a:pt x="2173762" y="1897724"/>
                  <a:pt x="2141735" y="1849263"/>
                  <a:pt x="2138858" y="1841630"/>
                </a:cubicBezTo>
                <a:cubicBezTo>
                  <a:pt x="2136797" y="1836172"/>
                  <a:pt x="2137279" y="1818122"/>
                  <a:pt x="2131598" y="1800776"/>
                </a:cubicBezTo>
                <a:cubicBezTo>
                  <a:pt x="2125910" y="1783429"/>
                  <a:pt x="2116081" y="1772203"/>
                  <a:pt x="2116081" y="1772203"/>
                </a:cubicBezTo>
                <a:cubicBezTo>
                  <a:pt x="2116081" y="1772203"/>
                  <a:pt x="2092688" y="1739609"/>
                  <a:pt x="2084044" y="1738020"/>
                </a:cubicBezTo>
                <a:cubicBezTo>
                  <a:pt x="2082716" y="1737770"/>
                  <a:pt x="2081589" y="1761846"/>
                  <a:pt x="2081166" y="1771472"/>
                </a:cubicBezTo>
                <a:cubicBezTo>
                  <a:pt x="2080733" y="1781446"/>
                  <a:pt x="2086672" y="1830377"/>
                  <a:pt x="2086672" y="1830377"/>
                </a:cubicBezTo>
                <a:lnTo>
                  <a:pt x="2084044" y="1832744"/>
                </a:lnTo>
                <a:lnTo>
                  <a:pt x="2077537" y="1776354"/>
                </a:lnTo>
                <a:cubicBezTo>
                  <a:pt x="2077537" y="1776354"/>
                  <a:pt x="2075419" y="1782524"/>
                  <a:pt x="2066774" y="1793816"/>
                </a:cubicBezTo>
                <a:cubicBezTo>
                  <a:pt x="2058129" y="1805116"/>
                  <a:pt x="2042997" y="1821347"/>
                  <a:pt x="2042997" y="1821347"/>
                </a:cubicBezTo>
                <a:lnTo>
                  <a:pt x="2042621" y="1818690"/>
                </a:lnTo>
                <a:cubicBezTo>
                  <a:pt x="2042621" y="1818690"/>
                  <a:pt x="2055665" y="1803788"/>
                  <a:pt x="2064396" y="1791601"/>
                </a:cubicBezTo>
                <a:cubicBezTo>
                  <a:pt x="2073128" y="1779405"/>
                  <a:pt x="2077412" y="1768652"/>
                  <a:pt x="2077412" y="1768652"/>
                </a:cubicBezTo>
                <a:cubicBezTo>
                  <a:pt x="2077412" y="1768652"/>
                  <a:pt x="2081955" y="1742209"/>
                  <a:pt x="2080040" y="1734757"/>
                </a:cubicBezTo>
                <a:cubicBezTo>
                  <a:pt x="2078336" y="1728115"/>
                  <a:pt x="2057465" y="1706754"/>
                  <a:pt x="2047751" y="1701603"/>
                </a:cubicBezTo>
                <a:cubicBezTo>
                  <a:pt x="2041697" y="1698388"/>
                  <a:pt x="1990196" y="1697753"/>
                  <a:pt x="1990196" y="1697753"/>
                </a:cubicBezTo>
                <a:cubicBezTo>
                  <a:pt x="1990196" y="1697753"/>
                  <a:pt x="1961095" y="1696511"/>
                  <a:pt x="1946269" y="1691689"/>
                </a:cubicBezTo>
                <a:cubicBezTo>
                  <a:pt x="1920259" y="1683226"/>
                  <a:pt x="1893978" y="1677566"/>
                  <a:pt x="1876324" y="1674226"/>
                </a:cubicBezTo>
                <a:cubicBezTo>
                  <a:pt x="1863202" y="1671742"/>
                  <a:pt x="1854798" y="1670520"/>
                  <a:pt x="1854798" y="1670520"/>
                </a:cubicBezTo>
                <a:cubicBezTo>
                  <a:pt x="1854798" y="1670520"/>
                  <a:pt x="1857649" y="1681148"/>
                  <a:pt x="1871067" y="1703828"/>
                </a:cubicBezTo>
                <a:cubicBezTo>
                  <a:pt x="1884478" y="1726507"/>
                  <a:pt x="1896742" y="1745374"/>
                  <a:pt x="1910103" y="1761702"/>
                </a:cubicBezTo>
                <a:cubicBezTo>
                  <a:pt x="1923474" y="1778018"/>
                  <a:pt x="1935132" y="1789417"/>
                  <a:pt x="1942765" y="1802556"/>
                </a:cubicBezTo>
                <a:cubicBezTo>
                  <a:pt x="1950968" y="1816678"/>
                  <a:pt x="1961537" y="1849322"/>
                  <a:pt x="1961537" y="1849322"/>
                </a:cubicBezTo>
                <a:lnTo>
                  <a:pt x="1960661" y="1850062"/>
                </a:lnTo>
                <a:cubicBezTo>
                  <a:pt x="1960661" y="1850062"/>
                  <a:pt x="1948647" y="1822637"/>
                  <a:pt x="1940638" y="1808622"/>
                </a:cubicBezTo>
                <a:cubicBezTo>
                  <a:pt x="1932619" y="1794575"/>
                  <a:pt x="1919864" y="1779462"/>
                  <a:pt x="1919864" y="1779462"/>
                </a:cubicBezTo>
                <a:lnTo>
                  <a:pt x="1926998" y="1795298"/>
                </a:lnTo>
                <a:lnTo>
                  <a:pt x="1922617" y="1799293"/>
                </a:lnTo>
                <a:cubicBezTo>
                  <a:pt x="1922617" y="1799293"/>
                  <a:pt x="1918911" y="1786181"/>
                  <a:pt x="1910729" y="1772503"/>
                </a:cubicBezTo>
                <a:cubicBezTo>
                  <a:pt x="1902604" y="1758920"/>
                  <a:pt x="1887336" y="1748821"/>
                  <a:pt x="1882957" y="1739051"/>
                </a:cubicBezTo>
                <a:cubicBezTo>
                  <a:pt x="1874658" y="1720577"/>
                  <a:pt x="1835315" y="1681129"/>
                  <a:pt x="1816755" y="1662529"/>
                </a:cubicBezTo>
                <a:cubicBezTo>
                  <a:pt x="1790504" y="1636221"/>
                  <a:pt x="1745269" y="1634054"/>
                  <a:pt x="1726787" y="1639878"/>
                </a:cubicBezTo>
                <a:cubicBezTo>
                  <a:pt x="1708304" y="1645712"/>
                  <a:pt x="1670414" y="1685691"/>
                  <a:pt x="1650448" y="1692275"/>
                </a:cubicBezTo>
                <a:cubicBezTo>
                  <a:pt x="1643758" y="1694490"/>
                  <a:pt x="1625901" y="1698861"/>
                  <a:pt x="1609285" y="1702941"/>
                </a:cubicBezTo>
                <a:cubicBezTo>
                  <a:pt x="1605522" y="1705204"/>
                  <a:pt x="1600545" y="1707785"/>
                  <a:pt x="1594645" y="1709151"/>
                </a:cubicBezTo>
                <a:cubicBezTo>
                  <a:pt x="1582215" y="1712038"/>
                  <a:pt x="1555349" y="1721588"/>
                  <a:pt x="1555349" y="1721588"/>
                </a:cubicBezTo>
                <a:lnTo>
                  <a:pt x="1542583" y="1730463"/>
                </a:lnTo>
                <a:lnTo>
                  <a:pt x="1529194" y="1751787"/>
                </a:lnTo>
                <a:cubicBezTo>
                  <a:pt x="1526469" y="1757399"/>
                  <a:pt x="1523811" y="1762924"/>
                  <a:pt x="1521059" y="1768508"/>
                </a:cubicBezTo>
                <a:cubicBezTo>
                  <a:pt x="1522849" y="1768988"/>
                  <a:pt x="1527693" y="1770183"/>
                  <a:pt x="1532071" y="1772801"/>
                </a:cubicBezTo>
                <a:cubicBezTo>
                  <a:pt x="1537222" y="1775872"/>
                  <a:pt x="1543210" y="1776652"/>
                  <a:pt x="1543210" y="1776652"/>
                </a:cubicBezTo>
                <a:cubicBezTo>
                  <a:pt x="1543210" y="1776652"/>
                  <a:pt x="1549034" y="1770047"/>
                  <a:pt x="1555850" y="1767468"/>
                </a:cubicBezTo>
                <a:cubicBezTo>
                  <a:pt x="1562665" y="1764898"/>
                  <a:pt x="1568864" y="1765553"/>
                  <a:pt x="1568864" y="1765553"/>
                </a:cubicBezTo>
                <a:cubicBezTo>
                  <a:pt x="1568864" y="1765553"/>
                  <a:pt x="1574650" y="1749244"/>
                  <a:pt x="1578376" y="1742459"/>
                </a:cubicBezTo>
                <a:cubicBezTo>
                  <a:pt x="1582101" y="1735672"/>
                  <a:pt x="1592517" y="1720260"/>
                  <a:pt x="1592517" y="1720260"/>
                </a:cubicBezTo>
                <a:lnTo>
                  <a:pt x="1597271" y="1718623"/>
                </a:lnTo>
                <a:cubicBezTo>
                  <a:pt x="1597262" y="1718623"/>
                  <a:pt x="1588059" y="1734160"/>
                  <a:pt x="1584508" y="1740533"/>
                </a:cubicBezTo>
                <a:cubicBezTo>
                  <a:pt x="1580955" y="1746906"/>
                  <a:pt x="1574496" y="1764811"/>
                  <a:pt x="1574496" y="1764811"/>
                </a:cubicBezTo>
                <a:cubicBezTo>
                  <a:pt x="1574496" y="1764811"/>
                  <a:pt x="1579809" y="1768931"/>
                  <a:pt x="1584508" y="1768508"/>
                </a:cubicBezTo>
                <a:cubicBezTo>
                  <a:pt x="1589205" y="1768084"/>
                  <a:pt x="1604906" y="1765697"/>
                  <a:pt x="1604906" y="1765697"/>
                </a:cubicBezTo>
                <a:lnTo>
                  <a:pt x="1604656" y="1768210"/>
                </a:lnTo>
                <a:cubicBezTo>
                  <a:pt x="1604656" y="1768210"/>
                  <a:pt x="1589465" y="1771905"/>
                  <a:pt x="1586635" y="1771472"/>
                </a:cubicBezTo>
                <a:cubicBezTo>
                  <a:pt x="1583794" y="1771030"/>
                  <a:pt x="1571993" y="1768210"/>
                  <a:pt x="1571993" y="1768210"/>
                </a:cubicBezTo>
                <a:cubicBezTo>
                  <a:pt x="1571993" y="1768210"/>
                  <a:pt x="1566573" y="1769855"/>
                  <a:pt x="1561481" y="1771761"/>
                </a:cubicBezTo>
                <a:cubicBezTo>
                  <a:pt x="1556389" y="1773668"/>
                  <a:pt x="1545588" y="1780791"/>
                  <a:pt x="1545588" y="1780791"/>
                </a:cubicBezTo>
                <a:lnTo>
                  <a:pt x="1559854" y="1792930"/>
                </a:lnTo>
                <a:lnTo>
                  <a:pt x="1577750" y="1816612"/>
                </a:lnTo>
                <a:lnTo>
                  <a:pt x="1575622" y="1822089"/>
                </a:lnTo>
                <a:lnTo>
                  <a:pt x="1559604" y="1796636"/>
                </a:lnTo>
                <a:lnTo>
                  <a:pt x="1541709" y="1782871"/>
                </a:lnTo>
                <a:cubicBezTo>
                  <a:pt x="1541709" y="1782871"/>
                  <a:pt x="1538849" y="1779819"/>
                  <a:pt x="1533825" y="1779318"/>
                </a:cubicBezTo>
                <a:cubicBezTo>
                  <a:pt x="1529742" y="1778904"/>
                  <a:pt x="1520963" y="1777921"/>
                  <a:pt x="1516679" y="1777392"/>
                </a:cubicBezTo>
                <a:cubicBezTo>
                  <a:pt x="1488378" y="1834439"/>
                  <a:pt x="1459363" y="1887769"/>
                  <a:pt x="1433343" y="1913414"/>
                </a:cubicBezTo>
                <a:cubicBezTo>
                  <a:pt x="1430128" y="1916591"/>
                  <a:pt x="1423553" y="1921943"/>
                  <a:pt x="1417700" y="1926881"/>
                </a:cubicBezTo>
                <a:cubicBezTo>
                  <a:pt x="1420558" y="1928441"/>
                  <a:pt x="1424958" y="1930732"/>
                  <a:pt x="1424958" y="1930732"/>
                </a:cubicBezTo>
                <a:cubicBezTo>
                  <a:pt x="1424958" y="1930732"/>
                  <a:pt x="1471608" y="1964319"/>
                  <a:pt x="1477769" y="1965071"/>
                </a:cubicBezTo>
                <a:cubicBezTo>
                  <a:pt x="1484170" y="1965851"/>
                  <a:pt x="1499708" y="1961816"/>
                  <a:pt x="1502297" y="1956494"/>
                </a:cubicBezTo>
                <a:cubicBezTo>
                  <a:pt x="1504876" y="1951161"/>
                  <a:pt x="1509545" y="1930588"/>
                  <a:pt x="1509545" y="1930588"/>
                </a:cubicBezTo>
                <a:lnTo>
                  <a:pt x="1511673" y="1929549"/>
                </a:lnTo>
                <a:lnTo>
                  <a:pt x="1505166" y="1956040"/>
                </a:lnTo>
                <a:cubicBezTo>
                  <a:pt x="1505166" y="1956040"/>
                  <a:pt x="1509450" y="1959409"/>
                  <a:pt x="1513176" y="1959449"/>
                </a:cubicBezTo>
                <a:cubicBezTo>
                  <a:pt x="1516901" y="1959487"/>
                  <a:pt x="1523686" y="1960189"/>
                  <a:pt x="1523686" y="1960189"/>
                </a:cubicBezTo>
                <a:cubicBezTo>
                  <a:pt x="1523686" y="1960189"/>
                  <a:pt x="1529983" y="1954885"/>
                  <a:pt x="1533198" y="1954568"/>
                </a:cubicBezTo>
                <a:cubicBezTo>
                  <a:pt x="1534383" y="1954442"/>
                  <a:pt x="1535163" y="1955050"/>
                  <a:pt x="1536702" y="1955454"/>
                </a:cubicBezTo>
                <a:cubicBezTo>
                  <a:pt x="1542555" y="1944200"/>
                  <a:pt x="1549198" y="1934131"/>
                  <a:pt x="1559103" y="1924812"/>
                </a:cubicBezTo>
                <a:cubicBezTo>
                  <a:pt x="1576653" y="1908303"/>
                  <a:pt x="1605590" y="1906773"/>
                  <a:pt x="1619048" y="1896540"/>
                </a:cubicBezTo>
                <a:cubicBezTo>
                  <a:pt x="1632495" y="1886316"/>
                  <a:pt x="1634555" y="1875824"/>
                  <a:pt x="1634555" y="1875824"/>
                </a:cubicBezTo>
                <a:lnTo>
                  <a:pt x="1639435" y="1856724"/>
                </a:lnTo>
                <a:lnTo>
                  <a:pt x="1637434" y="1851400"/>
                </a:lnTo>
                <a:lnTo>
                  <a:pt x="1643565" y="1832157"/>
                </a:lnTo>
                <a:lnTo>
                  <a:pt x="1645817" y="1833486"/>
                </a:lnTo>
                <a:lnTo>
                  <a:pt x="1640813" y="1850948"/>
                </a:lnTo>
                <a:lnTo>
                  <a:pt x="1643191" y="1854953"/>
                </a:lnTo>
                <a:lnTo>
                  <a:pt x="1638310" y="1874484"/>
                </a:lnTo>
                <a:cubicBezTo>
                  <a:pt x="1638310" y="1874484"/>
                  <a:pt x="1657361" y="1854222"/>
                  <a:pt x="1661462" y="1838223"/>
                </a:cubicBezTo>
                <a:cubicBezTo>
                  <a:pt x="1665571" y="1822224"/>
                  <a:pt x="1667844" y="1801814"/>
                  <a:pt x="1667844" y="1801814"/>
                </a:cubicBezTo>
                <a:lnTo>
                  <a:pt x="1676228" y="1797223"/>
                </a:lnTo>
                <a:cubicBezTo>
                  <a:pt x="1676228" y="1797223"/>
                  <a:pt x="1674639" y="1793535"/>
                  <a:pt x="1667468" y="1784199"/>
                </a:cubicBezTo>
                <a:cubicBezTo>
                  <a:pt x="1660296" y="1774860"/>
                  <a:pt x="1671974" y="1754154"/>
                  <a:pt x="1671974" y="1754154"/>
                </a:cubicBezTo>
                <a:lnTo>
                  <a:pt x="1669471" y="1742015"/>
                </a:lnTo>
                <a:lnTo>
                  <a:pt x="1673350" y="1740533"/>
                </a:lnTo>
                <a:lnTo>
                  <a:pt x="1675728" y="1754154"/>
                </a:lnTo>
                <a:lnTo>
                  <a:pt x="1669220" y="1771174"/>
                </a:lnTo>
                <a:lnTo>
                  <a:pt x="1671723" y="1778866"/>
                </a:lnTo>
                <a:lnTo>
                  <a:pt x="1679733" y="1792188"/>
                </a:lnTo>
                <a:lnTo>
                  <a:pt x="1693122" y="1777980"/>
                </a:lnTo>
                <a:lnTo>
                  <a:pt x="1696501" y="1763917"/>
                </a:lnTo>
                <a:lnTo>
                  <a:pt x="1697377" y="1739791"/>
                </a:lnTo>
                <a:lnTo>
                  <a:pt x="1702133" y="1724399"/>
                </a:lnTo>
                <a:lnTo>
                  <a:pt x="1704510" y="1724997"/>
                </a:lnTo>
                <a:lnTo>
                  <a:pt x="1700631" y="1740091"/>
                </a:lnTo>
                <a:lnTo>
                  <a:pt x="1700006" y="1764215"/>
                </a:lnTo>
                <a:lnTo>
                  <a:pt x="1695751" y="1778134"/>
                </a:lnTo>
                <a:lnTo>
                  <a:pt x="1707138" y="1771472"/>
                </a:lnTo>
                <a:lnTo>
                  <a:pt x="1743806" y="1746308"/>
                </a:lnTo>
                <a:cubicBezTo>
                  <a:pt x="1743806" y="1746308"/>
                  <a:pt x="1751978" y="1728181"/>
                  <a:pt x="1753442" y="1722176"/>
                </a:cubicBezTo>
                <a:cubicBezTo>
                  <a:pt x="1754895" y="1716168"/>
                  <a:pt x="1754568" y="1698792"/>
                  <a:pt x="1754568" y="1698792"/>
                </a:cubicBezTo>
                <a:lnTo>
                  <a:pt x="1758573" y="1699390"/>
                </a:lnTo>
                <a:cubicBezTo>
                  <a:pt x="1758564" y="1699390"/>
                  <a:pt x="1759661" y="1719316"/>
                  <a:pt x="1755694" y="1728096"/>
                </a:cubicBezTo>
                <a:cubicBezTo>
                  <a:pt x="1751718" y="1736885"/>
                  <a:pt x="1747560" y="1747637"/>
                  <a:pt x="1747560" y="1747637"/>
                </a:cubicBezTo>
                <a:lnTo>
                  <a:pt x="1768074" y="1744384"/>
                </a:lnTo>
                <a:lnTo>
                  <a:pt x="1798359" y="1741131"/>
                </a:lnTo>
                <a:lnTo>
                  <a:pt x="1796983" y="1745568"/>
                </a:lnTo>
                <a:lnTo>
                  <a:pt x="1745058" y="1752229"/>
                </a:lnTo>
                <a:cubicBezTo>
                  <a:pt x="1745058" y="1752229"/>
                  <a:pt x="1678837" y="1800650"/>
                  <a:pt x="1672348" y="1809660"/>
                </a:cubicBezTo>
                <a:cubicBezTo>
                  <a:pt x="1665871" y="1818661"/>
                  <a:pt x="1674611" y="1831888"/>
                  <a:pt x="1671473" y="1840889"/>
                </a:cubicBezTo>
                <a:cubicBezTo>
                  <a:pt x="1668334" y="1849889"/>
                  <a:pt x="1662838" y="1862058"/>
                  <a:pt x="1662838" y="1862058"/>
                </a:cubicBezTo>
                <a:cubicBezTo>
                  <a:pt x="1662838" y="1862058"/>
                  <a:pt x="1630108" y="1899254"/>
                  <a:pt x="1616294" y="1911787"/>
                </a:cubicBezTo>
                <a:cubicBezTo>
                  <a:pt x="1602479" y="1924321"/>
                  <a:pt x="1576026" y="1928085"/>
                  <a:pt x="1564484" y="1935469"/>
                </a:cubicBezTo>
                <a:cubicBezTo>
                  <a:pt x="1556764" y="1940407"/>
                  <a:pt x="1544692" y="1971905"/>
                  <a:pt x="1535827" y="1996452"/>
                </a:cubicBezTo>
                <a:cubicBezTo>
                  <a:pt x="1544692" y="1996944"/>
                  <a:pt x="1558103" y="1997637"/>
                  <a:pt x="1558103" y="1997637"/>
                </a:cubicBezTo>
                <a:cubicBezTo>
                  <a:pt x="1558103" y="1997637"/>
                  <a:pt x="1568441" y="2002806"/>
                  <a:pt x="1571993" y="2005338"/>
                </a:cubicBezTo>
                <a:cubicBezTo>
                  <a:pt x="1575535" y="2007860"/>
                  <a:pt x="1585258" y="2015841"/>
                  <a:pt x="1585258" y="2015841"/>
                </a:cubicBezTo>
                <a:lnTo>
                  <a:pt x="1606032" y="2016283"/>
                </a:lnTo>
                <a:cubicBezTo>
                  <a:pt x="1606032" y="2016283"/>
                  <a:pt x="1609410" y="2018872"/>
                  <a:pt x="1611788" y="2020730"/>
                </a:cubicBezTo>
                <a:cubicBezTo>
                  <a:pt x="1621839" y="2017919"/>
                  <a:pt x="1633554" y="2014657"/>
                  <a:pt x="1633554" y="2014657"/>
                </a:cubicBezTo>
                <a:cubicBezTo>
                  <a:pt x="1633554" y="2014657"/>
                  <a:pt x="1660306" y="1998705"/>
                  <a:pt x="1665717" y="1994528"/>
                </a:cubicBezTo>
                <a:cubicBezTo>
                  <a:pt x="1671135" y="1990358"/>
                  <a:pt x="1692709" y="1970491"/>
                  <a:pt x="1699129" y="1965369"/>
                </a:cubicBezTo>
                <a:cubicBezTo>
                  <a:pt x="1705550" y="1960248"/>
                  <a:pt x="1758323" y="1929848"/>
                  <a:pt x="1758323" y="1929848"/>
                </a:cubicBezTo>
                <a:lnTo>
                  <a:pt x="1763568" y="1934583"/>
                </a:lnTo>
                <a:cubicBezTo>
                  <a:pt x="1763578" y="1934583"/>
                  <a:pt x="1699177" y="1974091"/>
                  <a:pt x="1690120" y="1981945"/>
                </a:cubicBezTo>
                <a:cubicBezTo>
                  <a:pt x="1681071" y="1989811"/>
                  <a:pt x="1637943" y="2021020"/>
                  <a:pt x="1637934" y="2021020"/>
                </a:cubicBezTo>
                <a:lnTo>
                  <a:pt x="1619422" y="2026208"/>
                </a:lnTo>
                <a:cubicBezTo>
                  <a:pt x="1623388" y="2029106"/>
                  <a:pt x="1627624" y="2032283"/>
                  <a:pt x="1630185" y="2033602"/>
                </a:cubicBezTo>
                <a:cubicBezTo>
                  <a:pt x="1637106" y="2037202"/>
                  <a:pt x="1661961" y="2047521"/>
                  <a:pt x="1661961" y="2047521"/>
                </a:cubicBezTo>
                <a:lnTo>
                  <a:pt x="1661462" y="2049889"/>
                </a:lnTo>
                <a:cubicBezTo>
                  <a:pt x="1661471" y="2049889"/>
                  <a:pt x="1634468" y="2039493"/>
                  <a:pt x="1630185" y="2037008"/>
                </a:cubicBezTo>
                <a:cubicBezTo>
                  <a:pt x="1627634" y="2035536"/>
                  <a:pt x="1621464" y="2031590"/>
                  <a:pt x="1615043" y="2027392"/>
                </a:cubicBezTo>
                <a:lnTo>
                  <a:pt x="1593642" y="2033457"/>
                </a:lnTo>
                <a:lnTo>
                  <a:pt x="1583005" y="2049889"/>
                </a:lnTo>
                <a:cubicBezTo>
                  <a:pt x="1583005" y="2049889"/>
                  <a:pt x="1693864" y="2084776"/>
                  <a:pt x="1716899" y="2092814"/>
                </a:cubicBezTo>
                <a:cubicBezTo>
                  <a:pt x="1739936" y="2100842"/>
                  <a:pt x="1792122" y="2125928"/>
                  <a:pt x="1810748" y="2130405"/>
                </a:cubicBezTo>
                <a:cubicBezTo>
                  <a:pt x="1829376" y="2134890"/>
                  <a:pt x="1845606" y="2125775"/>
                  <a:pt x="1851796" y="2123156"/>
                </a:cubicBezTo>
                <a:cubicBezTo>
                  <a:pt x="1857985" y="2120538"/>
                  <a:pt x="1889329" y="2106579"/>
                  <a:pt x="1889329" y="2106579"/>
                </a:cubicBezTo>
                <a:cubicBezTo>
                  <a:pt x="1889340" y="2106579"/>
                  <a:pt x="1938799" y="2087413"/>
                  <a:pt x="1946895" y="2082455"/>
                </a:cubicBezTo>
                <a:cubicBezTo>
                  <a:pt x="1951169" y="2079838"/>
                  <a:pt x="1961335" y="2074543"/>
                  <a:pt x="1969422" y="2068690"/>
                </a:cubicBezTo>
                <a:cubicBezTo>
                  <a:pt x="1977546" y="2062799"/>
                  <a:pt x="1983563" y="2056253"/>
                  <a:pt x="1983563" y="2056253"/>
                </a:cubicBezTo>
                <a:cubicBezTo>
                  <a:pt x="1983563" y="2056253"/>
                  <a:pt x="1988269" y="2047897"/>
                  <a:pt x="1991071" y="2040117"/>
                </a:cubicBezTo>
                <a:cubicBezTo>
                  <a:pt x="1993872" y="2032340"/>
                  <a:pt x="2000458" y="2024581"/>
                  <a:pt x="2000458" y="2024581"/>
                </a:cubicBezTo>
                <a:cubicBezTo>
                  <a:pt x="2000458" y="2024581"/>
                  <a:pt x="2002950" y="2006522"/>
                  <a:pt x="2003460" y="1999119"/>
                </a:cubicBezTo>
                <a:cubicBezTo>
                  <a:pt x="2003961" y="1991717"/>
                  <a:pt x="2010970" y="1971886"/>
                  <a:pt x="2010970" y="1971886"/>
                </a:cubicBezTo>
                <a:lnTo>
                  <a:pt x="2014223" y="1972626"/>
                </a:lnTo>
                <a:cubicBezTo>
                  <a:pt x="2014214" y="1972626"/>
                  <a:pt x="2009429" y="1986779"/>
                  <a:pt x="2007214" y="1997050"/>
                </a:cubicBezTo>
                <a:cubicBezTo>
                  <a:pt x="2005857" y="2003298"/>
                  <a:pt x="2005462" y="2020874"/>
                  <a:pt x="2005462" y="2020874"/>
                </a:cubicBezTo>
                <a:cubicBezTo>
                  <a:pt x="2005462" y="2020874"/>
                  <a:pt x="2016745" y="2013338"/>
                  <a:pt x="2020972" y="2009920"/>
                </a:cubicBezTo>
                <a:cubicBezTo>
                  <a:pt x="2025197" y="2006513"/>
                  <a:pt x="2041619" y="1997781"/>
                  <a:pt x="2041619" y="1997781"/>
                </a:cubicBezTo>
                <a:lnTo>
                  <a:pt x="2046626" y="1999861"/>
                </a:lnTo>
                <a:cubicBezTo>
                  <a:pt x="2046626" y="1999861"/>
                  <a:pt x="2035903" y="2004270"/>
                  <a:pt x="2025351" y="2010960"/>
                </a:cubicBezTo>
                <a:cubicBezTo>
                  <a:pt x="2014561" y="2017804"/>
                  <a:pt x="2003961" y="2026892"/>
                  <a:pt x="2000583" y="2030646"/>
                </a:cubicBezTo>
                <a:cubicBezTo>
                  <a:pt x="1993902" y="2038058"/>
                  <a:pt x="1990820" y="2053884"/>
                  <a:pt x="1990820" y="2053884"/>
                </a:cubicBezTo>
                <a:cubicBezTo>
                  <a:pt x="1990820" y="2053884"/>
                  <a:pt x="2008188" y="2051180"/>
                  <a:pt x="2013221" y="2051372"/>
                </a:cubicBezTo>
                <a:cubicBezTo>
                  <a:pt x="2018247" y="2051555"/>
                  <a:pt x="2042371" y="2052844"/>
                  <a:pt x="2042371" y="2052844"/>
                </a:cubicBezTo>
                <a:lnTo>
                  <a:pt x="2071906" y="2037008"/>
                </a:lnTo>
                <a:lnTo>
                  <a:pt x="2094056" y="2037008"/>
                </a:lnTo>
                <a:cubicBezTo>
                  <a:pt x="2094056" y="2037008"/>
                  <a:pt x="2117958" y="2023898"/>
                  <a:pt x="2122838" y="2021616"/>
                </a:cubicBezTo>
                <a:cubicBezTo>
                  <a:pt x="2127719" y="2019335"/>
                  <a:pt x="2158245" y="2010815"/>
                  <a:pt x="2158245" y="2010815"/>
                </a:cubicBezTo>
                <a:lnTo>
                  <a:pt x="2158495" y="2013472"/>
                </a:lnTo>
                <a:cubicBezTo>
                  <a:pt x="2158505" y="2013472"/>
                  <a:pt x="2130579" y="2022233"/>
                  <a:pt x="2122714" y="2025467"/>
                </a:cubicBezTo>
                <a:cubicBezTo>
                  <a:pt x="2114849" y="2028692"/>
                  <a:pt x="2094931" y="2042043"/>
                  <a:pt x="2094931" y="2042043"/>
                </a:cubicBezTo>
                <a:lnTo>
                  <a:pt x="2072154" y="2040417"/>
                </a:lnTo>
                <a:cubicBezTo>
                  <a:pt x="2072154" y="2040417"/>
                  <a:pt x="2060970" y="2048225"/>
                  <a:pt x="2056888" y="2050631"/>
                </a:cubicBezTo>
                <a:cubicBezTo>
                  <a:pt x="2052815" y="2053038"/>
                  <a:pt x="2040995" y="2057581"/>
                  <a:pt x="2040995" y="2057581"/>
                </a:cubicBezTo>
                <a:cubicBezTo>
                  <a:pt x="2040995" y="2057581"/>
                  <a:pt x="2013906" y="2056204"/>
                  <a:pt x="2008842" y="2056253"/>
                </a:cubicBezTo>
                <a:cubicBezTo>
                  <a:pt x="2003770" y="2056300"/>
                  <a:pt x="1986442" y="2060546"/>
                  <a:pt x="1986442" y="2060546"/>
                </a:cubicBezTo>
                <a:cubicBezTo>
                  <a:pt x="1986442" y="2060546"/>
                  <a:pt x="1977074" y="2068257"/>
                  <a:pt x="1973551" y="2070605"/>
                </a:cubicBezTo>
                <a:cubicBezTo>
                  <a:pt x="1970029" y="2072964"/>
                  <a:pt x="1956656" y="2082003"/>
                  <a:pt x="1956656" y="2082003"/>
                </a:cubicBezTo>
                <a:cubicBezTo>
                  <a:pt x="1956656" y="2082003"/>
                  <a:pt x="1963395" y="2084458"/>
                  <a:pt x="1966417" y="2085555"/>
                </a:cubicBezTo>
                <a:cubicBezTo>
                  <a:pt x="1969441" y="2086663"/>
                  <a:pt x="1976305" y="2091928"/>
                  <a:pt x="1976305" y="2091928"/>
                </a:cubicBezTo>
                <a:cubicBezTo>
                  <a:pt x="1976305" y="2091928"/>
                  <a:pt x="1978085" y="2091639"/>
                  <a:pt x="1980435" y="2088963"/>
                </a:cubicBezTo>
                <a:cubicBezTo>
                  <a:pt x="1982783" y="2086287"/>
                  <a:pt x="1988194" y="2082898"/>
                  <a:pt x="1988194" y="2082898"/>
                </a:cubicBezTo>
                <a:lnTo>
                  <a:pt x="1989945" y="2084526"/>
                </a:lnTo>
                <a:lnTo>
                  <a:pt x="1979308" y="2093700"/>
                </a:lnTo>
                <a:cubicBezTo>
                  <a:pt x="1979308" y="2093700"/>
                  <a:pt x="1986913" y="2092535"/>
                  <a:pt x="1990697" y="2091774"/>
                </a:cubicBezTo>
                <a:cubicBezTo>
                  <a:pt x="1994470" y="2091013"/>
                  <a:pt x="1999331" y="2092072"/>
                  <a:pt x="1999331" y="2092072"/>
                </a:cubicBezTo>
                <a:lnTo>
                  <a:pt x="2013347" y="2086008"/>
                </a:lnTo>
                <a:lnTo>
                  <a:pt x="2014473" y="2088375"/>
                </a:lnTo>
                <a:lnTo>
                  <a:pt x="2002710" y="2094440"/>
                </a:lnTo>
                <a:cubicBezTo>
                  <a:pt x="2002710" y="2094440"/>
                  <a:pt x="2010228" y="2099946"/>
                  <a:pt x="2011720" y="2100062"/>
                </a:cubicBezTo>
                <a:cubicBezTo>
                  <a:pt x="2013202" y="2100187"/>
                  <a:pt x="2020346" y="2097993"/>
                  <a:pt x="2020346" y="2097993"/>
                </a:cubicBezTo>
                <a:lnTo>
                  <a:pt x="2021221" y="2100804"/>
                </a:lnTo>
                <a:cubicBezTo>
                  <a:pt x="2021230" y="2100804"/>
                  <a:pt x="2014098" y="2102969"/>
                  <a:pt x="2010594" y="2102286"/>
                </a:cubicBezTo>
                <a:cubicBezTo>
                  <a:pt x="2007080" y="2101603"/>
                  <a:pt x="2000583" y="2095182"/>
                  <a:pt x="2000583" y="2095182"/>
                </a:cubicBezTo>
                <a:cubicBezTo>
                  <a:pt x="2000573" y="2095182"/>
                  <a:pt x="1993035" y="2095220"/>
                  <a:pt x="1988943" y="2094883"/>
                </a:cubicBezTo>
                <a:cubicBezTo>
                  <a:pt x="1984853" y="2094547"/>
                  <a:pt x="1979808" y="2097693"/>
                  <a:pt x="1979808" y="2097693"/>
                </a:cubicBezTo>
                <a:lnTo>
                  <a:pt x="1985064" y="2127295"/>
                </a:lnTo>
                <a:lnTo>
                  <a:pt x="1982936" y="2126112"/>
                </a:lnTo>
                <a:cubicBezTo>
                  <a:pt x="1982936" y="2126112"/>
                  <a:pt x="1979250" y="2103066"/>
                  <a:pt x="1976804" y="2096953"/>
                </a:cubicBezTo>
                <a:cubicBezTo>
                  <a:pt x="1974360" y="2090850"/>
                  <a:pt x="1957609" y="2084765"/>
                  <a:pt x="1950524" y="2084968"/>
                </a:cubicBezTo>
                <a:cubicBezTo>
                  <a:pt x="1943709" y="2085160"/>
                  <a:pt x="1890080" y="2117236"/>
                  <a:pt x="1890080" y="2117236"/>
                </a:cubicBezTo>
                <a:cubicBezTo>
                  <a:pt x="1890090" y="2117236"/>
                  <a:pt x="1865176" y="2128654"/>
                  <a:pt x="1850670" y="2132186"/>
                </a:cubicBezTo>
                <a:cubicBezTo>
                  <a:pt x="1835104" y="2135968"/>
                  <a:pt x="1807245" y="2136479"/>
                  <a:pt x="1807245" y="2136479"/>
                </a:cubicBezTo>
                <a:cubicBezTo>
                  <a:pt x="1807245" y="2136479"/>
                  <a:pt x="1816698" y="2148253"/>
                  <a:pt x="1824389" y="2155270"/>
                </a:cubicBezTo>
                <a:cubicBezTo>
                  <a:pt x="1832080" y="2162298"/>
                  <a:pt x="1846357" y="2169546"/>
                  <a:pt x="1854299" y="2176881"/>
                </a:cubicBezTo>
                <a:cubicBezTo>
                  <a:pt x="1862231" y="2184226"/>
                  <a:pt x="1871837" y="2207022"/>
                  <a:pt x="1891581" y="2228248"/>
                </a:cubicBezTo>
                <a:cubicBezTo>
                  <a:pt x="1911335" y="2249475"/>
                  <a:pt x="1974523" y="2295249"/>
                  <a:pt x="1975178" y="2294998"/>
                </a:cubicBezTo>
                <a:cubicBezTo>
                  <a:pt x="1975833" y="2294748"/>
                  <a:pt x="1992910" y="2294594"/>
                  <a:pt x="1998455" y="2294556"/>
                </a:cubicBezTo>
                <a:cubicBezTo>
                  <a:pt x="2003999" y="2294516"/>
                  <a:pt x="2007340" y="2291599"/>
                  <a:pt x="2007340" y="2291599"/>
                </a:cubicBezTo>
                <a:lnTo>
                  <a:pt x="2027979" y="2278133"/>
                </a:lnTo>
                <a:lnTo>
                  <a:pt x="2047377" y="2251929"/>
                </a:lnTo>
                <a:lnTo>
                  <a:pt x="2049379" y="2257993"/>
                </a:lnTo>
                <a:lnTo>
                  <a:pt x="2027854" y="2282273"/>
                </a:lnTo>
                <a:lnTo>
                  <a:pt x="2011344" y="2293968"/>
                </a:lnTo>
                <a:cubicBezTo>
                  <a:pt x="2011344" y="2293968"/>
                  <a:pt x="2022781" y="2302901"/>
                  <a:pt x="2028230" y="2305511"/>
                </a:cubicBezTo>
                <a:cubicBezTo>
                  <a:pt x="2033678" y="2308128"/>
                  <a:pt x="2039492" y="2310688"/>
                  <a:pt x="2039492" y="2310688"/>
                </a:cubicBezTo>
                <a:cubicBezTo>
                  <a:pt x="2039492" y="2310688"/>
                  <a:pt x="2052623" y="2308658"/>
                  <a:pt x="2055761" y="2308475"/>
                </a:cubicBezTo>
                <a:cubicBezTo>
                  <a:pt x="2058909" y="2308282"/>
                  <a:pt x="2075409" y="2313953"/>
                  <a:pt x="2075409" y="2313953"/>
                </a:cubicBezTo>
                <a:lnTo>
                  <a:pt x="2075409" y="2316610"/>
                </a:lnTo>
                <a:cubicBezTo>
                  <a:pt x="2075409" y="2316610"/>
                  <a:pt x="2058379" y="2312527"/>
                  <a:pt x="2053259" y="2311584"/>
                </a:cubicBezTo>
                <a:cubicBezTo>
                  <a:pt x="2048137" y="2310631"/>
                  <a:pt x="2041870" y="2314539"/>
                  <a:pt x="2041870" y="2314539"/>
                </a:cubicBezTo>
                <a:cubicBezTo>
                  <a:pt x="2041870" y="2314539"/>
                  <a:pt x="2047704" y="2334871"/>
                  <a:pt x="2051131" y="2342216"/>
                </a:cubicBezTo>
                <a:cubicBezTo>
                  <a:pt x="2054568" y="2349570"/>
                  <a:pt x="2063521" y="2367678"/>
                  <a:pt x="2063521" y="2367678"/>
                </a:cubicBezTo>
                <a:lnTo>
                  <a:pt x="2058514" y="2365310"/>
                </a:lnTo>
                <a:cubicBezTo>
                  <a:pt x="2058514" y="2365310"/>
                  <a:pt x="2048214" y="2347386"/>
                  <a:pt x="2044624" y="2339559"/>
                </a:cubicBezTo>
                <a:cubicBezTo>
                  <a:pt x="2041033" y="2331724"/>
                  <a:pt x="2035863" y="2313211"/>
                  <a:pt x="2035863" y="2313211"/>
                </a:cubicBezTo>
                <a:cubicBezTo>
                  <a:pt x="2035863" y="2313211"/>
                  <a:pt x="2029019" y="2313326"/>
                  <a:pt x="2021722" y="2309804"/>
                </a:cubicBezTo>
                <a:cubicBezTo>
                  <a:pt x="2014435" y="2306281"/>
                  <a:pt x="2008467" y="2298405"/>
                  <a:pt x="2008467" y="2298405"/>
                </a:cubicBezTo>
                <a:cubicBezTo>
                  <a:pt x="2008467" y="2298405"/>
                  <a:pt x="2001940" y="2298521"/>
                  <a:pt x="1996077" y="2301371"/>
                </a:cubicBezTo>
                <a:cubicBezTo>
                  <a:pt x="1990205" y="2304211"/>
                  <a:pt x="1981435" y="2305655"/>
                  <a:pt x="1981435" y="2305655"/>
                </a:cubicBezTo>
                <a:lnTo>
                  <a:pt x="2004337" y="2348878"/>
                </a:lnTo>
                <a:lnTo>
                  <a:pt x="2017842" y="2360130"/>
                </a:lnTo>
                <a:cubicBezTo>
                  <a:pt x="2017842" y="2360130"/>
                  <a:pt x="2046472" y="2373300"/>
                  <a:pt x="2059890" y="2377747"/>
                </a:cubicBezTo>
                <a:cubicBezTo>
                  <a:pt x="2073310" y="2382186"/>
                  <a:pt x="2082667" y="2391802"/>
                  <a:pt x="2082667" y="2391802"/>
                </a:cubicBezTo>
                <a:cubicBezTo>
                  <a:pt x="2082667" y="2391802"/>
                  <a:pt x="2102912" y="2414472"/>
                  <a:pt x="2108323" y="2419487"/>
                </a:cubicBezTo>
                <a:cubicBezTo>
                  <a:pt x="2113722" y="2424503"/>
                  <a:pt x="2138607" y="2443457"/>
                  <a:pt x="2138607" y="2443457"/>
                </a:cubicBezTo>
                <a:lnTo>
                  <a:pt x="2137981" y="2449088"/>
                </a:lnTo>
                <a:cubicBezTo>
                  <a:pt x="2137981" y="2449088"/>
                  <a:pt x="2097501" y="2420286"/>
                  <a:pt x="2090052" y="2415040"/>
                </a:cubicBezTo>
                <a:cubicBezTo>
                  <a:pt x="2082600" y="2409804"/>
                  <a:pt x="2064521" y="2393881"/>
                  <a:pt x="2064521" y="2393881"/>
                </a:cubicBezTo>
                <a:cubicBezTo>
                  <a:pt x="2064521" y="2393881"/>
                  <a:pt x="2012779" y="2368659"/>
                  <a:pt x="2009843" y="2372713"/>
                </a:cubicBezTo>
                <a:cubicBezTo>
                  <a:pt x="2006897" y="2376756"/>
                  <a:pt x="2012722" y="2413269"/>
                  <a:pt x="2012722" y="2413269"/>
                </a:cubicBezTo>
                <a:lnTo>
                  <a:pt x="2034737" y="2443169"/>
                </a:lnTo>
                <a:lnTo>
                  <a:pt x="2058139" y="2475283"/>
                </a:lnTo>
                <a:lnTo>
                  <a:pt x="2055261" y="2478247"/>
                </a:lnTo>
                <a:lnTo>
                  <a:pt x="2030232" y="2446568"/>
                </a:lnTo>
                <a:lnTo>
                  <a:pt x="2010720" y="2421557"/>
                </a:lnTo>
                <a:lnTo>
                  <a:pt x="2008216" y="2436651"/>
                </a:lnTo>
                <a:lnTo>
                  <a:pt x="2004086" y="2487122"/>
                </a:lnTo>
                <a:cubicBezTo>
                  <a:pt x="2004086" y="2487122"/>
                  <a:pt x="2013136" y="2510574"/>
                  <a:pt x="2016100" y="2517321"/>
                </a:cubicBezTo>
                <a:cubicBezTo>
                  <a:pt x="2019055" y="2524070"/>
                  <a:pt x="2019700" y="2532762"/>
                  <a:pt x="2020596" y="2537152"/>
                </a:cubicBezTo>
                <a:cubicBezTo>
                  <a:pt x="2021501" y="2541552"/>
                  <a:pt x="2031108" y="2557291"/>
                  <a:pt x="2031108" y="2557291"/>
                </a:cubicBezTo>
                <a:cubicBezTo>
                  <a:pt x="2031108" y="2557291"/>
                  <a:pt x="2020528" y="2547972"/>
                  <a:pt x="2017717" y="2541599"/>
                </a:cubicBezTo>
                <a:cubicBezTo>
                  <a:pt x="2014916" y="2535217"/>
                  <a:pt x="2012384" y="2525070"/>
                  <a:pt x="2010720" y="2515993"/>
                </a:cubicBezTo>
                <a:cubicBezTo>
                  <a:pt x="2009044" y="2506915"/>
                  <a:pt x="2004018" y="2496374"/>
                  <a:pt x="2000583" y="2492013"/>
                </a:cubicBezTo>
                <a:cubicBezTo>
                  <a:pt x="1997136" y="2487642"/>
                  <a:pt x="1994325" y="2492013"/>
                  <a:pt x="1994325" y="2492013"/>
                </a:cubicBezTo>
                <a:cubicBezTo>
                  <a:pt x="1994325" y="2492013"/>
                  <a:pt x="1997377" y="2474975"/>
                  <a:pt x="1999957" y="2465069"/>
                </a:cubicBezTo>
                <a:cubicBezTo>
                  <a:pt x="2002527" y="2455163"/>
                  <a:pt x="2003460" y="2420219"/>
                  <a:pt x="2003460" y="2420219"/>
                </a:cubicBezTo>
                <a:lnTo>
                  <a:pt x="1994075" y="2352728"/>
                </a:lnTo>
                <a:cubicBezTo>
                  <a:pt x="1994075" y="2352728"/>
                  <a:pt x="1972608" y="2323358"/>
                  <a:pt x="1964415" y="2311430"/>
                </a:cubicBezTo>
                <a:cubicBezTo>
                  <a:pt x="1956223" y="2299504"/>
                  <a:pt x="1931868" y="2286845"/>
                  <a:pt x="1915485" y="2268208"/>
                </a:cubicBezTo>
                <a:cubicBezTo>
                  <a:pt x="1899101" y="2249570"/>
                  <a:pt x="1872849" y="2227583"/>
                  <a:pt x="1865687" y="2217593"/>
                </a:cubicBezTo>
                <a:cubicBezTo>
                  <a:pt x="1858515" y="2207591"/>
                  <a:pt x="1838078" y="2193169"/>
                  <a:pt x="1831648" y="2184583"/>
                </a:cubicBezTo>
                <a:cubicBezTo>
                  <a:pt x="1825217" y="2175996"/>
                  <a:pt x="1816764" y="2159641"/>
                  <a:pt x="1802614" y="2147135"/>
                </a:cubicBezTo>
                <a:cubicBezTo>
                  <a:pt x="1788473" y="2134630"/>
                  <a:pt x="1739657" y="2119999"/>
                  <a:pt x="1724033" y="2113983"/>
                </a:cubicBezTo>
                <a:cubicBezTo>
                  <a:pt x="1708400" y="2107955"/>
                  <a:pt x="1679608" y="2096211"/>
                  <a:pt x="1679608" y="2096211"/>
                </a:cubicBezTo>
                <a:cubicBezTo>
                  <a:pt x="1679608" y="2096221"/>
                  <a:pt x="1665658" y="2091389"/>
                  <a:pt x="1662713" y="2089107"/>
                </a:cubicBezTo>
                <a:cubicBezTo>
                  <a:pt x="1659777" y="2086836"/>
                  <a:pt x="1650448" y="2086893"/>
                  <a:pt x="1650448" y="2086893"/>
                </a:cubicBezTo>
                <a:lnTo>
                  <a:pt x="1647070" y="2083186"/>
                </a:lnTo>
                <a:cubicBezTo>
                  <a:pt x="1647070" y="2083186"/>
                  <a:pt x="1640591" y="2083082"/>
                  <a:pt x="1637184" y="2081561"/>
                </a:cubicBezTo>
                <a:cubicBezTo>
                  <a:pt x="1633785" y="2080049"/>
                  <a:pt x="1615764" y="2079567"/>
                  <a:pt x="1615417" y="2082744"/>
                </a:cubicBezTo>
                <a:cubicBezTo>
                  <a:pt x="1615072" y="2085930"/>
                  <a:pt x="1630627" y="2088751"/>
                  <a:pt x="1634305" y="2088819"/>
                </a:cubicBezTo>
                <a:cubicBezTo>
                  <a:pt x="1637992" y="2088876"/>
                  <a:pt x="1645817" y="2086893"/>
                  <a:pt x="1645817" y="2086893"/>
                </a:cubicBezTo>
                <a:lnTo>
                  <a:pt x="1646319" y="2089561"/>
                </a:lnTo>
                <a:lnTo>
                  <a:pt x="1640186" y="2091630"/>
                </a:lnTo>
                <a:cubicBezTo>
                  <a:pt x="1640186" y="2091630"/>
                  <a:pt x="1647108" y="2100582"/>
                  <a:pt x="1648822" y="2102430"/>
                </a:cubicBezTo>
                <a:cubicBezTo>
                  <a:pt x="1650535" y="2104288"/>
                  <a:pt x="1655705" y="2107466"/>
                  <a:pt x="1655705" y="2107466"/>
                </a:cubicBezTo>
                <a:cubicBezTo>
                  <a:pt x="1655705" y="2107466"/>
                  <a:pt x="1661635" y="2108428"/>
                  <a:pt x="1665216" y="2109977"/>
                </a:cubicBezTo>
                <a:cubicBezTo>
                  <a:pt x="1668807" y="2111537"/>
                  <a:pt x="1677605" y="2119305"/>
                  <a:pt x="1677605" y="2119305"/>
                </a:cubicBezTo>
                <a:lnTo>
                  <a:pt x="1675102" y="2119749"/>
                </a:lnTo>
                <a:cubicBezTo>
                  <a:pt x="1675102" y="2119749"/>
                  <a:pt x="1664878" y="2113019"/>
                  <a:pt x="1661337" y="2111461"/>
                </a:cubicBezTo>
                <a:cubicBezTo>
                  <a:pt x="1657793" y="2109910"/>
                  <a:pt x="1656205" y="2111017"/>
                  <a:pt x="1656205" y="2111017"/>
                </a:cubicBezTo>
                <a:lnTo>
                  <a:pt x="1654828" y="2123156"/>
                </a:lnTo>
                <a:lnTo>
                  <a:pt x="1653702" y="2108504"/>
                </a:lnTo>
                <a:cubicBezTo>
                  <a:pt x="1653702" y="2108504"/>
                  <a:pt x="1647618" y="2105443"/>
                  <a:pt x="1643565" y="2101987"/>
                </a:cubicBezTo>
                <a:cubicBezTo>
                  <a:pt x="1639522" y="2098531"/>
                  <a:pt x="1636933" y="2092372"/>
                  <a:pt x="1636933" y="2092372"/>
                </a:cubicBezTo>
                <a:cubicBezTo>
                  <a:pt x="1636943" y="2092372"/>
                  <a:pt x="1628241" y="2092100"/>
                  <a:pt x="1624804" y="2091476"/>
                </a:cubicBezTo>
                <a:cubicBezTo>
                  <a:pt x="1621358" y="2090859"/>
                  <a:pt x="1614793" y="2087923"/>
                  <a:pt x="1614793" y="2087923"/>
                </a:cubicBezTo>
                <a:cubicBezTo>
                  <a:pt x="1614793" y="2087923"/>
                  <a:pt x="1624303" y="2119132"/>
                  <a:pt x="1627681" y="2125524"/>
                </a:cubicBezTo>
                <a:cubicBezTo>
                  <a:pt x="1631052" y="2131916"/>
                  <a:pt x="1639350" y="2142563"/>
                  <a:pt x="1641938" y="2145951"/>
                </a:cubicBezTo>
                <a:cubicBezTo>
                  <a:pt x="1644538" y="2149341"/>
                  <a:pt x="1650198" y="2152468"/>
                  <a:pt x="1656079" y="2155867"/>
                </a:cubicBezTo>
                <a:cubicBezTo>
                  <a:pt x="1661961" y="2159265"/>
                  <a:pt x="1667218" y="2165917"/>
                  <a:pt x="1669346" y="2168449"/>
                </a:cubicBezTo>
                <a:cubicBezTo>
                  <a:pt x="1671483" y="2170980"/>
                  <a:pt x="1682562" y="2193218"/>
                  <a:pt x="1684113" y="2195835"/>
                </a:cubicBezTo>
                <a:cubicBezTo>
                  <a:pt x="1685662" y="2198445"/>
                  <a:pt x="1692593" y="2204721"/>
                  <a:pt x="1694498" y="2206492"/>
                </a:cubicBezTo>
                <a:cubicBezTo>
                  <a:pt x="1696406" y="2208253"/>
                  <a:pt x="1700881" y="2214328"/>
                  <a:pt x="1700881" y="2214328"/>
                </a:cubicBezTo>
                <a:lnTo>
                  <a:pt x="1705262" y="2216408"/>
                </a:lnTo>
                <a:cubicBezTo>
                  <a:pt x="1705262" y="2216408"/>
                  <a:pt x="1704713" y="2218929"/>
                  <a:pt x="1704386" y="2220846"/>
                </a:cubicBezTo>
                <a:cubicBezTo>
                  <a:pt x="1704048" y="2222761"/>
                  <a:pt x="1731340" y="2278084"/>
                  <a:pt x="1732669" y="2279760"/>
                </a:cubicBezTo>
                <a:cubicBezTo>
                  <a:pt x="1733997" y="2281425"/>
                  <a:pt x="1738675" y="2284640"/>
                  <a:pt x="1738675" y="2284640"/>
                </a:cubicBezTo>
                <a:lnTo>
                  <a:pt x="1738550" y="2287008"/>
                </a:lnTo>
                <a:cubicBezTo>
                  <a:pt x="1738550" y="2287008"/>
                  <a:pt x="1732832" y="2285632"/>
                  <a:pt x="1729915" y="2281531"/>
                </a:cubicBezTo>
                <a:cubicBezTo>
                  <a:pt x="1726988" y="2277439"/>
                  <a:pt x="1699640" y="2219699"/>
                  <a:pt x="1698628" y="2215964"/>
                </a:cubicBezTo>
                <a:cubicBezTo>
                  <a:pt x="1697619" y="2212220"/>
                  <a:pt x="1682525" y="2199523"/>
                  <a:pt x="1680608" y="2195981"/>
                </a:cubicBezTo>
                <a:cubicBezTo>
                  <a:pt x="1678693" y="2192438"/>
                  <a:pt x="1667429" y="2172808"/>
                  <a:pt x="1665466" y="2169335"/>
                </a:cubicBezTo>
                <a:cubicBezTo>
                  <a:pt x="1663511" y="2165869"/>
                  <a:pt x="1642718" y="2152055"/>
                  <a:pt x="1641063" y="2150688"/>
                </a:cubicBezTo>
                <a:cubicBezTo>
                  <a:pt x="1639416" y="2149320"/>
                  <a:pt x="1626055" y="2133216"/>
                  <a:pt x="1626055" y="2133216"/>
                </a:cubicBezTo>
                <a:cubicBezTo>
                  <a:pt x="1626055" y="2133216"/>
                  <a:pt x="1620164" y="2174004"/>
                  <a:pt x="1619173" y="2177921"/>
                </a:cubicBezTo>
                <a:cubicBezTo>
                  <a:pt x="1618180" y="2181840"/>
                  <a:pt x="1606793" y="2205809"/>
                  <a:pt x="1606157" y="2209593"/>
                </a:cubicBezTo>
                <a:cubicBezTo>
                  <a:pt x="1605512" y="2213376"/>
                  <a:pt x="1610162" y="2256078"/>
                  <a:pt x="1610162" y="2256078"/>
                </a:cubicBezTo>
                <a:lnTo>
                  <a:pt x="1607034" y="2256665"/>
                </a:lnTo>
                <a:cubicBezTo>
                  <a:pt x="1607034" y="2256665"/>
                  <a:pt x="1602826" y="2213943"/>
                  <a:pt x="1601652" y="2213000"/>
                </a:cubicBezTo>
                <a:cubicBezTo>
                  <a:pt x="1600468" y="2212057"/>
                  <a:pt x="1598649" y="2216995"/>
                  <a:pt x="1598649" y="2216995"/>
                </a:cubicBezTo>
                <a:lnTo>
                  <a:pt x="1598273" y="2214040"/>
                </a:lnTo>
                <a:cubicBezTo>
                  <a:pt x="1598273" y="2214040"/>
                  <a:pt x="1610826" y="2188289"/>
                  <a:pt x="1615292" y="2177777"/>
                </a:cubicBezTo>
                <a:cubicBezTo>
                  <a:pt x="1619750" y="2167255"/>
                  <a:pt x="1622301" y="2124926"/>
                  <a:pt x="1622301" y="2124926"/>
                </a:cubicBezTo>
                <a:lnTo>
                  <a:pt x="1602278" y="2071058"/>
                </a:lnTo>
                <a:cubicBezTo>
                  <a:pt x="1602278" y="2071058"/>
                  <a:pt x="1584267" y="2068853"/>
                  <a:pt x="1567237" y="2066610"/>
                </a:cubicBezTo>
                <a:cubicBezTo>
                  <a:pt x="1554760" y="2064974"/>
                  <a:pt x="1537319" y="2064252"/>
                  <a:pt x="1526816" y="2063953"/>
                </a:cubicBezTo>
                <a:cubicBezTo>
                  <a:pt x="1527461" y="2066638"/>
                  <a:pt x="1528568" y="2072243"/>
                  <a:pt x="1528568" y="2072243"/>
                </a:cubicBezTo>
                <a:lnTo>
                  <a:pt x="1525690" y="2072531"/>
                </a:lnTo>
                <a:cubicBezTo>
                  <a:pt x="1525690" y="2072531"/>
                  <a:pt x="1524553" y="2068420"/>
                  <a:pt x="1523438" y="2063953"/>
                </a:cubicBezTo>
                <a:cubicBezTo>
                  <a:pt x="1521627" y="2063905"/>
                  <a:pt x="1516804" y="2063655"/>
                  <a:pt x="1516804" y="2063655"/>
                </a:cubicBezTo>
                <a:cubicBezTo>
                  <a:pt x="1516804" y="2063655"/>
                  <a:pt x="1474111" y="2061816"/>
                  <a:pt x="1416323" y="2092514"/>
                </a:cubicBezTo>
                <a:cubicBezTo>
                  <a:pt x="1403077" y="2099552"/>
                  <a:pt x="1359642" y="2125082"/>
                  <a:pt x="1359642" y="2125082"/>
                </a:cubicBezTo>
                <a:cubicBezTo>
                  <a:pt x="1359642" y="2125082"/>
                  <a:pt x="1325941" y="2126526"/>
                  <a:pt x="1321849" y="2129375"/>
                </a:cubicBezTo>
                <a:cubicBezTo>
                  <a:pt x="1316275" y="2133245"/>
                  <a:pt x="1319221" y="2140032"/>
                  <a:pt x="1319221" y="2140032"/>
                </a:cubicBezTo>
                <a:cubicBezTo>
                  <a:pt x="1319221" y="2140032"/>
                  <a:pt x="1305398" y="2133639"/>
                  <a:pt x="1286307" y="2130405"/>
                </a:cubicBezTo>
                <a:cubicBezTo>
                  <a:pt x="1265062" y="2126815"/>
                  <a:pt x="1237626" y="2126380"/>
                  <a:pt x="1221993" y="2125226"/>
                </a:cubicBezTo>
                <a:cubicBezTo>
                  <a:pt x="1209114" y="2124273"/>
                  <a:pt x="1198977" y="2125120"/>
                  <a:pt x="1191083" y="2126410"/>
                </a:cubicBezTo>
                <a:cubicBezTo>
                  <a:pt x="1197436" y="2134630"/>
                  <a:pt x="1203597" y="2142842"/>
                  <a:pt x="1203597" y="2142842"/>
                </a:cubicBezTo>
                <a:cubicBezTo>
                  <a:pt x="1203597" y="2142842"/>
                  <a:pt x="1207805" y="2154258"/>
                  <a:pt x="1210105" y="2162673"/>
                </a:cubicBezTo>
                <a:cubicBezTo>
                  <a:pt x="1212405" y="2171096"/>
                  <a:pt x="1203772" y="2182389"/>
                  <a:pt x="1209105" y="2191090"/>
                </a:cubicBezTo>
                <a:cubicBezTo>
                  <a:pt x="1214436" y="2199802"/>
                  <a:pt x="1271416" y="2249119"/>
                  <a:pt x="1271416" y="2249119"/>
                </a:cubicBezTo>
                <a:lnTo>
                  <a:pt x="1318095" y="2259631"/>
                </a:lnTo>
                <a:lnTo>
                  <a:pt x="1319095" y="2263626"/>
                </a:lnTo>
                <a:lnTo>
                  <a:pt x="1291815" y="2258149"/>
                </a:lnTo>
                <a:lnTo>
                  <a:pt x="1273419" y="2253710"/>
                </a:lnTo>
                <a:cubicBezTo>
                  <a:pt x="1273419" y="2253710"/>
                  <a:pt x="1276615" y="2263770"/>
                  <a:pt x="1279676" y="2272058"/>
                </a:cubicBezTo>
                <a:cubicBezTo>
                  <a:pt x="1282737" y="2280356"/>
                  <a:pt x="1280551" y="2298405"/>
                  <a:pt x="1280551" y="2298405"/>
                </a:cubicBezTo>
                <a:lnTo>
                  <a:pt x="1276672" y="2298405"/>
                </a:lnTo>
                <a:cubicBezTo>
                  <a:pt x="1276672" y="2298405"/>
                  <a:pt x="1278260" y="2282656"/>
                  <a:pt x="1277298" y="2277093"/>
                </a:cubicBezTo>
                <a:cubicBezTo>
                  <a:pt x="1276336" y="2271529"/>
                  <a:pt x="1270039" y="2254596"/>
                  <a:pt x="1270039" y="2254596"/>
                </a:cubicBezTo>
                <a:lnTo>
                  <a:pt x="1238262" y="2228547"/>
                </a:lnTo>
                <a:lnTo>
                  <a:pt x="1228376" y="2221586"/>
                </a:lnTo>
                <a:lnTo>
                  <a:pt x="1231255" y="2234467"/>
                </a:lnTo>
                <a:lnTo>
                  <a:pt x="1230378" y="2256367"/>
                </a:lnTo>
                <a:lnTo>
                  <a:pt x="1233007" y="2270432"/>
                </a:lnTo>
                <a:lnTo>
                  <a:pt x="1231004" y="2270874"/>
                </a:lnTo>
                <a:lnTo>
                  <a:pt x="1227624" y="2256367"/>
                </a:lnTo>
                <a:lnTo>
                  <a:pt x="1228251" y="2234611"/>
                </a:lnTo>
                <a:lnTo>
                  <a:pt x="1225998" y="2221586"/>
                </a:lnTo>
                <a:lnTo>
                  <a:pt x="1214611" y="2207523"/>
                </a:lnTo>
                <a:lnTo>
                  <a:pt x="1206476" y="2218921"/>
                </a:lnTo>
                <a:lnTo>
                  <a:pt x="1203973" y="2225583"/>
                </a:lnTo>
                <a:lnTo>
                  <a:pt x="1208729" y="2241571"/>
                </a:lnTo>
                <a:lnTo>
                  <a:pt x="1205850" y="2253710"/>
                </a:lnTo>
                <a:lnTo>
                  <a:pt x="1202346" y="2252074"/>
                </a:lnTo>
                <a:lnTo>
                  <a:pt x="1205349" y="2241273"/>
                </a:lnTo>
                <a:cubicBezTo>
                  <a:pt x="1205349" y="2241273"/>
                  <a:pt x="1196030" y="2221597"/>
                  <a:pt x="1203096" y="2213742"/>
                </a:cubicBezTo>
                <a:cubicBezTo>
                  <a:pt x="1210162" y="2205886"/>
                  <a:pt x="1211731" y="2202641"/>
                  <a:pt x="1211731" y="2202641"/>
                </a:cubicBezTo>
                <a:lnTo>
                  <a:pt x="1204474" y="2197752"/>
                </a:lnTo>
                <a:cubicBezTo>
                  <a:pt x="1204474" y="2197752"/>
                  <a:pt x="1203722" y="2179153"/>
                  <a:pt x="1200970" y="2164300"/>
                </a:cubicBezTo>
                <a:cubicBezTo>
                  <a:pt x="1198217" y="2149456"/>
                  <a:pt x="1182198" y="2129375"/>
                  <a:pt x="1182198" y="2129375"/>
                </a:cubicBezTo>
                <a:lnTo>
                  <a:pt x="1185326" y="2147433"/>
                </a:lnTo>
                <a:lnTo>
                  <a:pt x="1182948" y="2150986"/>
                </a:lnTo>
                <a:lnTo>
                  <a:pt x="1186453" y="2167264"/>
                </a:lnTo>
                <a:lnTo>
                  <a:pt x="1184451" y="2168304"/>
                </a:lnTo>
                <a:lnTo>
                  <a:pt x="1180071" y="2150244"/>
                </a:lnTo>
                <a:lnTo>
                  <a:pt x="1182073" y="2145509"/>
                </a:lnTo>
                <a:lnTo>
                  <a:pt x="1179069" y="2129221"/>
                </a:lnTo>
                <a:cubicBezTo>
                  <a:pt x="1177981" y="2129606"/>
                  <a:pt x="1174563" y="2130405"/>
                  <a:pt x="1174563" y="2130405"/>
                </a:cubicBezTo>
                <a:lnTo>
                  <a:pt x="1151162" y="2129519"/>
                </a:lnTo>
                <a:cubicBezTo>
                  <a:pt x="1142680" y="2138616"/>
                  <a:pt x="1066603" y="2220441"/>
                  <a:pt x="1023024" y="2284342"/>
                </a:cubicBezTo>
                <a:cubicBezTo>
                  <a:pt x="976998" y="2351842"/>
                  <a:pt x="963729" y="2455866"/>
                  <a:pt x="959083" y="2499263"/>
                </a:cubicBezTo>
                <a:cubicBezTo>
                  <a:pt x="954436" y="2542658"/>
                  <a:pt x="967222" y="2719555"/>
                  <a:pt x="969345" y="2779460"/>
                </a:cubicBezTo>
                <a:cubicBezTo>
                  <a:pt x="971467" y="2839365"/>
                  <a:pt x="968831" y="2905104"/>
                  <a:pt x="988990" y="2956934"/>
                </a:cubicBezTo>
                <a:cubicBezTo>
                  <a:pt x="1005561" y="2999521"/>
                  <a:pt x="1217237" y="3096363"/>
                  <a:pt x="1217237" y="3096363"/>
                </a:cubicBezTo>
                <a:lnTo>
                  <a:pt x="1245271" y="3128631"/>
                </a:lnTo>
                <a:cubicBezTo>
                  <a:pt x="1245261" y="3128631"/>
                  <a:pt x="1139080" y="3065433"/>
                  <a:pt x="1034162" y="3063499"/>
                </a:cubicBezTo>
                <a:cubicBezTo>
                  <a:pt x="1004812" y="3062960"/>
                  <a:pt x="943083" y="3015683"/>
                  <a:pt x="919416" y="3034051"/>
                </a:cubicBezTo>
                <a:cubicBezTo>
                  <a:pt x="904809" y="3045381"/>
                  <a:pt x="898066" y="3058743"/>
                  <a:pt x="889258" y="3078006"/>
                </a:cubicBezTo>
                <a:cubicBezTo>
                  <a:pt x="875291" y="3108556"/>
                  <a:pt x="873439" y="3127346"/>
                  <a:pt x="874581" y="3144591"/>
                </a:cubicBezTo>
                <a:lnTo>
                  <a:pt x="876846" y="3165466"/>
                </a:lnTo>
                <a:lnTo>
                  <a:pt x="846226" y="3165466"/>
                </a:lnTo>
                <a:lnTo>
                  <a:pt x="846592" y="3147250"/>
                </a:lnTo>
                <a:cubicBezTo>
                  <a:pt x="848918" y="3124990"/>
                  <a:pt x="851597" y="3102370"/>
                  <a:pt x="850091" y="3076378"/>
                </a:cubicBezTo>
                <a:cubicBezTo>
                  <a:pt x="848007" y="3040443"/>
                  <a:pt x="829299" y="3036852"/>
                  <a:pt x="812424" y="3032867"/>
                </a:cubicBezTo>
                <a:cubicBezTo>
                  <a:pt x="744391" y="3016780"/>
                  <a:pt x="616567" y="3130749"/>
                  <a:pt x="587807" y="3097547"/>
                </a:cubicBezTo>
                <a:cubicBezTo>
                  <a:pt x="565592" y="3071902"/>
                  <a:pt x="665193" y="3071749"/>
                  <a:pt x="714444" y="2970401"/>
                </a:cubicBezTo>
                <a:cubicBezTo>
                  <a:pt x="763694" y="2869054"/>
                  <a:pt x="755601" y="2824954"/>
                  <a:pt x="756113" y="2767917"/>
                </a:cubicBezTo>
                <a:cubicBezTo>
                  <a:pt x="756625" y="2710872"/>
                  <a:pt x="784149" y="2589212"/>
                  <a:pt x="786271" y="2529316"/>
                </a:cubicBezTo>
                <a:cubicBezTo>
                  <a:pt x="788392" y="2469411"/>
                  <a:pt x="801180" y="2292514"/>
                  <a:pt x="796533" y="2249119"/>
                </a:cubicBezTo>
                <a:cubicBezTo>
                  <a:pt x="791886" y="2205722"/>
                  <a:pt x="778617" y="2101698"/>
                  <a:pt x="732589" y="2034198"/>
                </a:cubicBezTo>
                <a:cubicBezTo>
                  <a:pt x="689014" y="1970297"/>
                  <a:pt x="612932" y="1888472"/>
                  <a:pt x="604450" y="1879375"/>
                </a:cubicBezTo>
                <a:lnTo>
                  <a:pt x="581051" y="1880261"/>
                </a:lnTo>
                <a:cubicBezTo>
                  <a:pt x="581051" y="1880261"/>
                  <a:pt x="563316" y="1872877"/>
                  <a:pt x="533625" y="1875082"/>
                </a:cubicBezTo>
                <a:cubicBezTo>
                  <a:pt x="517986" y="1876238"/>
                  <a:pt x="490552" y="1876671"/>
                  <a:pt x="469305" y="1880261"/>
                </a:cubicBezTo>
                <a:cubicBezTo>
                  <a:pt x="450216" y="1883486"/>
                  <a:pt x="436395" y="1890032"/>
                  <a:pt x="436395" y="1890032"/>
                </a:cubicBezTo>
                <a:cubicBezTo>
                  <a:pt x="436395" y="1890032"/>
                  <a:pt x="439342" y="1883101"/>
                  <a:pt x="433766" y="1879221"/>
                </a:cubicBezTo>
                <a:cubicBezTo>
                  <a:pt x="429675" y="1876382"/>
                  <a:pt x="395977" y="1874928"/>
                  <a:pt x="395977" y="1874928"/>
                </a:cubicBezTo>
                <a:cubicBezTo>
                  <a:pt x="395977" y="1874928"/>
                  <a:pt x="352542" y="1849409"/>
                  <a:pt x="339290" y="1842372"/>
                </a:cubicBezTo>
                <a:cubicBezTo>
                  <a:pt x="281504" y="1811662"/>
                  <a:pt x="238806" y="1813501"/>
                  <a:pt x="238808" y="1813501"/>
                </a:cubicBezTo>
                <a:cubicBezTo>
                  <a:pt x="238808" y="1813501"/>
                  <a:pt x="205405" y="1814224"/>
                  <a:pt x="188378" y="1816467"/>
                </a:cubicBezTo>
                <a:cubicBezTo>
                  <a:pt x="171352" y="1818709"/>
                  <a:pt x="153339" y="1821058"/>
                  <a:pt x="153339" y="1821058"/>
                </a:cubicBezTo>
                <a:lnTo>
                  <a:pt x="133318" y="1874784"/>
                </a:lnTo>
                <a:cubicBezTo>
                  <a:pt x="133318" y="1874784"/>
                  <a:pt x="135867" y="1917111"/>
                  <a:pt x="140325" y="1927623"/>
                </a:cubicBezTo>
                <a:cubicBezTo>
                  <a:pt x="144787" y="1938145"/>
                  <a:pt x="157344" y="1964040"/>
                  <a:pt x="157344" y="1964040"/>
                </a:cubicBezTo>
                <a:lnTo>
                  <a:pt x="156970" y="1966851"/>
                </a:lnTo>
                <a:cubicBezTo>
                  <a:pt x="156970" y="1966851"/>
                  <a:pt x="155147" y="1962057"/>
                  <a:pt x="153966" y="1963000"/>
                </a:cubicBezTo>
                <a:cubicBezTo>
                  <a:pt x="152786" y="1963943"/>
                  <a:pt x="148585" y="2006522"/>
                  <a:pt x="148585" y="2006522"/>
                </a:cubicBezTo>
                <a:lnTo>
                  <a:pt x="145457" y="2005925"/>
                </a:lnTo>
                <a:cubicBezTo>
                  <a:pt x="145457" y="2005925"/>
                  <a:pt x="150102" y="1963376"/>
                  <a:pt x="149462" y="1959593"/>
                </a:cubicBezTo>
                <a:cubicBezTo>
                  <a:pt x="148820" y="1955809"/>
                  <a:pt x="137438" y="1931694"/>
                  <a:pt x="136448" y="1927777"/>
                </a:cubicBezTo>
                <a:cubicBezTo>
                  <a:pt x="135457" y="1923850"/>
                  <a:pt x="129564" y="1883072"/>
                  <a:pt x="129564" y="1883072"/>
                </a:cubicBezTo>
                <a:cubicBezTo>
                  <a:pt x="129564" y="1883072"/>
                  <a:pt x="116196" y="1899322"/>
                  <a:pt x="114549" y="1900688"/>
                </a:cubicBezTo>
                <a:cubicBezTo>
                  <a:pt x="112901" y="1902055"/>
                  <a:pt x="92106" y="1915716"/>
                  <a:pt x="90148" y="1919191"/>
                </a:cubicBezTo>
                <a:cubicBezTo>
                  <a:pt x="88188" y="1922656"/>
                  <a:pt x="77048" y="1942284"/>
                  <a:pt x="75131" y="1945828"/>
                </a:cubicBezTo>
                <a:cubicBezTo>
                  <a:pt x="73215" y="1949379"/>
                  <a:pt x="57997" y="1962076"/>
                  <a:pt x="56987" y="1965811"/>
                </a:cubicBezTo>
                <a:cubicBezTo>
                  <a:pt x="55976" y="1969557"/>
                  <a:pt x="28626" y="2027287"/>
                  <a:pt x="25702" y="2031387"/>
                </a:cubicBezTo>
                <a:cubicBezTo>
                  <a:pt x="22781" y="2035479"/>
                  <a:pt x="17070" y="2037008"/>
                  <a:pt x="17068" y="2037008"/>
                </a:cubicBezTo>
                <a:lnTo>
                  <a:pt x="16943" y="2034496"/>
                </a:lnTo>
                <a:cubicBezTo>
                  <a:pt x="16943" y="2034496"/>
                  <a:pt x="21623" y="2031426"/>
                  <a:pt x="22950" y="2029760"/>
                </a:cubicBezTo>
                <a:cubicBezTo>
                  <a:pt x="24277" y="2028085"/>
                  <a:pt x="51562" y="1972607"/>
                  <a:pt x="51231" y="1970702"/>
                </a:cubicBezTo>
                <a:cubicBezTo>
                  <a:pt x="50898" y="1968787"/>
                  <a:pt x="50354" y="1966255"/>
                  <a:pt x="50354" y="1966255"/>
                </a:cubicBezTo>
                <a:lnTo>
                  <a:pt x="54734" y="1964329"/>
                </a:lnTo>
                <a:cubicBezTo>
                  <a:pt x="54734" y="1964329"/>
                  <a:pt x="59212" y="1958101"/>
                  <a:pt x="61115" y="1956339"/>
                </a:cubicBezTo>
                <a:cubicBezTo>
                  <a:pt x="63021" y="1954577"/>
                  <a:pt x="69947" y="1948301"/>
                  <a:pt x="71503" y="1945682"/>
                </a:cubicBezTo>
                <a:cubicBezTo>
                  <a:pt x="73058" y="1943074"/>
                  <a:pt x="84135" y="1920827"/>
                  <a:pt x="86268" y="1918305"/>
                </a:cubicBezTo>
                <a:cubicBezTo>
                  <a:pt x="88401" y="1915773"/>
                  <a:pt x="93651" y="1909111"/>
                  <a:pt x="99533" y="1905723"/>
                </a:cubicBezTo>
                <a:cubicBezTo>
                  <a:pt x="105415" y="1902324"/>
                  <a:pt x="111082" y="1899187"/>
                  <a:pt x="113673" y="1895798"/>
                </a:cubicBezTo>
                <a:cubicBezTo>
                  <a:pt x="116265" y="1892419"/>
                  <a:pt x="124569" y="1881763"/>
                  <a:pt x="127937" y="1875380"/>
                </a:cubicBezTo>
                <a:cubicBezTo>
                  <a:pt x="131308" y="1868988"/>
                  <a:pt x="140826" y="1837779"/>
                  <a:pt x="140826" y="1837779"/>
                </a:cubicBezTo>
                <a:cubicBezTo>
                  <a:pt x="140826" y="1837779"/>
                  <a:pt x="134257" y="1840715"/>
                  <a:pt x="130816" y="1841332"/>
                </a:cubicBezTo>
                <a:cubicBezTo>
                  <a:pt x="127376" y="1841947"/>
                  <a:pt x="118677" y="1842218"/>
                  <a:pt x="118677" y="1842218"/>
                </a:cubicBezTo>
                <a:cubicBezTo>
                  <a:pt x="118677" y="1842218"/>
                  <a:pt x="116093" y="1848379"/>
                  <a:pt x="112046" y="1851844"/>
                </a:cubicBezTo>
                <a:cubicBezTo>
                  <a:pt x="107999" y="1855300"/>
                  <a:pt x="101909" y="1858352"/>
                  <a:pt x="101909" y="1858352"/>
                </a:cubicBezTo>
                <a:lnTo>
                  <a:pt x="100784" y="1873013"/>
                </a:lnTo>
                <a:lnTo>
                  <a:pt x="99408" y="1861019"/>
                </a:lnTo>
                <a:cubicBezTo>
                  <a:pt x="99408" y="1861019"/>
                  <a:pt x="97819" y="1859757"/>
                  <a:pt x="94278" y="1861317"/>
                </a:cubicBezTo>
                <a:cubicBezTo>
                  <a:pt x="90733" y="1862867"/>
                  <a:pt x="80512" y="1869605"/>
                  <a:pt x="80512" y="1869605"/>
                </a:cubicBezTo>
                <a:lnTo>
                  <a:pt x="78009" y="1869162"/>
                </a:lnTo>
                <a:cubicBezTo>
                  <a:pt x="78009" y="1869162"/>
                  <a:pt x="86814" y="1861393"/>
                  <a:pt x="90398" y="1859834"/>
                </a:cubicBezTo>
                <a:cubicBezTo>
                  <a:pt x="93981" y="1858274"/>
                  <a:pt x="99909" y="1857321"/>
                  <a:pt x="99907" y="1857321"/>
                </a:cubicBezTo>
                <a:cubicBezTo>
                  <a:pt x="99907" y="1857321"/>
                  <a:pt x="105078" y="1854144"/>
                  <a:pt x="106791" y="1852286"/>
                </a:cubicBezTo>
                <a:cubicBezTo>
                  <a:pt x="108503" y="1850428"/>
                  <a:pt x="115424" y="1841476"/>
                  <a:pt x="115424" y="1841476"/>
                </a:cubicBezTo>
                <a:lnTo>
                  <a:pt x="109292" y="1839407"/>
                </a:lnTo>
                <a:lnTo>
                  <a:pt x="109793" y="1836894"/>
                </a:lnTo>
                <a:cubicBezTo>
                  <a:pt x="109793" y="1836894"/>
                  <a:pt x="117626" y="1838732"/>
                  <a:pt x="121306" y="1838665"/>
                </a:cubicBezTo>
                <a:cubicBezTo>
                  <a:pt x="124986" y="1838607"/>
                  <a:pt x="140547" y="1835777"/>
                  <a:pt x="140202" y="1832600"/>
                </a:cubicBezTo>
                <a:cubicBezTo>
                  <a:pt x="139856" y="1829413"/>
                  <a:pt x="121829" y="1829905"/>
                  <a:pt x="118427" y="1831417"/>
                </a:cubicBezTo>
                <a:cubicBezTo>
                  <a:pt x="115026" y="1832928"/>
                  <a:pt x="108542" y="1833044"/>
                  <a:pt x="108542" y="1833044"/>
                </a:cubicBezTo>
                <a:lnTo>
                  <a:pt x="105164" y="1836741"/>
                </a:lnTo>
                <a:cubicBezTo>
                  <a:pt x="105164" y="1836741"/>
                  <a:pt x="95839" y="1836691"/>
                  <a:pt x="92900" y="1838963"/>
                </a:cubicBezTo>
                <a:cubicBezTo>
                  <a:pt x="89961" y="1841235"/>
                  <a:pt x="76007" y="1846069"/>
                  <a:pt x="76007" y="1846069"/>
                </a:cubicBezTo>
                <a:cubicBezTo>
                  <a:pt x="76008" y="1846069"/>
                  <a:pt x="47212" y="1857803"/>
                  <a:pt x="31584" y="1863829"/>
                </a:cubicBezTo>
                <a:lnTo>
                  <a:pt x="0" y="1875042"/>
                </a:lnTo>
                <a:lnTo>
                  <a:pt x="0" y="1858709"/>
                </a:lnTo>
                <a:lnTo>
                  <a:pt x="38716" y="1842660"/>
                </a:lnTo>
                <a:cubicBezTo>
                  <a:pt x="61750" y="1834632"/>
                  <a:pt x="172611" y="1799736"/>
                  <a:pt x="172611" y="1799736"/>
                </a:cubicBezTo>
                <a:lnTo>
                  <a:pt x="161975" y="1783313"/>
                </a:lnTo>
                <a:lnTo>
                  <a:pt x="117677" y="1770876"/>
                </a:lnTo>
                <a:cubicBezTo>
                  <a:pt x="117677" y="1770876"/>
                  <a:pt x="74550" y="1739658"/>
                  <a:pt x="65496" y="1731802"/>
                </a:cubicBezTo>
                <a:cubicBezTo>
                  <a:pt x="58705" y="1725911"/>
                  <a:pt x="20783" y="1702215"/>
                  <a:pt x="2246" y="1690735"/>
                </a:cubicBezTo>
                <a:lnTo>
                  <a:pt x="0" y="1689349"/>
                </a:lnTo>
                <a:lnTo>
                  <a:pt x="0" y="1681412"/>
                </a:lnTo>
                <a:lnTo>
                  <a:pt x="5644" y="1684678"/>
                </a:lnTo>
                <a:cubicBezTo>
                  <a:pt x="20786" y="1693468"/>
                  <a:pt x="51673" y="1711528"/>
                  <a:pt x="56486" y="1715369"/>
                </a:cubicBezTo>
                <a:cubicBezTo>
                  <a:pt x="62904" y="1720491"/>
                  <a:pt x="84482" y="1740206"/>
                  <a:pt x="89897" y="1744384"/>
                </a:cubicBezTo>
                <a:cubicBezTo>
                  <a:pt x="95311" y="1748551"/>
                  <a:pt x="122056" y="1764513"/>
                  <a:pt x="122058" y="1764513"/>
                </a:cubicBezTo>
                <a:cubicBezTo>
                  <a:pt x="122058" y="1764513"/>
                  <a:pt x="152811" y="1772907"/>
                  <a:pt x="158596" y="1774727"/>
                </a:cubicBezTo>
                <a:cubicBezTo>
                  <a:pt x="164380" y="1776545"/>
                  <a:pt x="190755" y="1797521"/>
                  <a:pt x="190755" y="1797521"/>
                </a:cubicBezTo>
                <a:cubicBezTo>
                  <a:pt x="190755" y="1797521"/>
                  <a:pt x="208384" y="1799639"/>
                  <a:pt x="225794" y="1793816"/>
                </a:cubicBezTo>
                <a:cubicBezTo>
                  <a:pt x="243203" y="1788001"/>
                  <a:pt x="250946" y="1786268"/>
                  <a:pt x="250946" y="1786268"/>
                </a:cubicBezTo>
                <a:lnTo>
                  <a:pt x="229672" y="1773841"/>
                </a:lnTo>
                <a:cubicBezTo>
                  <a:pt x="229673" y="1773841"/>
                  <a:pt x="202673" y="1692708"/>
                  <a:pt x="191131" y="1685325"/>
                </a:cubicBezTo>
                <a:cubicBezTo>
                  <a:pt x="179588" y="1677933"/>
                  <a:pt x="153140" y="1674177"/>
                  <a:pt x="139325" y="1661643"/>
                </a:cubicBezTo>
                <a:cubicBezTo>
                  <a:pt x="125512" y="1649110"/>
                  <a:pt x="92775" y="1611905"/>
                  <a:pt x="92775" y="1611905"/>
                </a:cubicBezTo>
                <a:cubicBezTo>
                  <a:pt x="92775" y="1611905"/>
                  <a:pt x="87280" y="1599736"/>
                  <a:pt x="84141" y="1590745"/>
                </a:cubicBezTo>
                <a:cubicBezTo>
                  <a:pt x="81002" y="1581744"/>
                  <a:pt x="89750" y="1568517"/>
                  <a:pt x="83264" y="1559508"/>
                </a:cubicBezTo>
                <a:cubicBezTo>
                  <a:pt x="76780" y="1550506"/>
                  <a:pt x="10562" y="1502230"/>
                  <a:pt x="10562" y="1502230"/>
                </a:cubicBezTo>
                <a:lnTo>
                  <a:pt x="0" y="1500844"/>
                </a:lnTo>
                <a:lnTo>
                  <a:pt x="0" y="1496213"/>
                </a:lnTo>
                <a:lnTo>
                  <a:pt x="8059" y="1497494"/>
                </a:lnTo>
                <a:cubicBezTo>
                  <a:pt x="8059" y="1497494"/>
                  <a:pt x="7018" y="1494804"/>
                  <a:pt x="5480" y="1491015"/>
                </a:cubicBezTo>
                <a:lnTo>
                  <a:pt x="0" y="1478129"/>
                </a:lnTo>
                <a:lnTo>
                  <a:pt x="0" y="1448919"/>
                </a:lnTo>
                <a:lnTo>
                  <a:pt x="1177" y="1448793"/>
                </a:lnTo>
                <a:cubicBezTo>
                  <a:pt x="1177" y="1448793"/>
                  <a:pt x="716" y="1466170"/>
                  <a:pt x="2177" y="1472176"/>
                </a:cubicBezTo>
                <a:cubicBezTo>
                  <a:pt x="3637" y="1478183"/>
                  <a:pt x="11813" y="1496156"/>
                  <a:pt x="11813" y="1496156"/>
                </a:cubicBezTo>
                <a:lnTo>
                  <a:pt x="48477" y="1521319"/>
                </a:lnTo>
                <a:lnTo>
                  <a:pt x="59865" y="1527980"/>
                </a:lnTo>
                <a:lnTo>
                  <a:pt x="55610" y="1514215"/>
                </a:lnTo>
                <a:lnTo>
                  <a:pt x="54985" y="1490091"/>
                </a:lnTo>
                <a:lnTo>
                  <a:pt x="51106" y="1474997"/>
                </a:lnTo>
                <a:lnTo>
                  <a:pt x="53482" y="1474255"/>
                </a:lnTo>
                <a:lnTo>
                  <a:pt x="58238" y="1489793"/>
                </a:lnTo>
                <a:lnTo>
                  <a:pt x="59113" y="1513771"/>
                </a:lnTo>
                <a:lnTo>
                  <a:pt x="62493" y="1527836"/>
                </a:lnTo>
                <a:lnTo>
                  <a:pt x="76007" y="1542045"/>
                </a:lnTo>
                <a:lnTo>
                  <a:pt x="83890" y="1528722"/>
                </a:lnTo>
                <a:lnTo>
                  <a:pt x="86394" y="1521021"/>
                </a:lnTo>
                <a:lnTo>
                  <a:pt x="79886" y="1504000"/>
                </a:lnTo>
                <a:lnTo>
                  <a:pt x="82264" y="1490389"/>
                </a:lnTo>
                <a:lnTo>
                  <a:pt x="86143" y="1491862"/>
                </a:lnTo>
                <a:lnTo>
                  <a:pt x="83640" y="1504000"/>
                </a:lnTo>
                <a:cubicBezTo>
                  <a:pt x="83640" y="1504000"/>
                  <a:pt x="95314" y="1524708"/>
                  <a:pt x="88145" y="1534055"/>
                </a:cubicBezTo>
                <a:cubicBezTo>
                  <a:pt x="80977" y="1543393"/>
                  <a:pt x="79387" y="1547079"/>
                  <a:pt x="79387" y="1547079"/>
                </a:cubicBezTo>
                <a:lnTo>
                  <a:pt x="87770" y="1551816"/>
                </a:lnTo>
                <a:cubicBezTo>
                  <a:pt x="87770" y="1551816"/>
                  <a:pt x="90046" y="1572080"/>
                  <a:pt x="94152" y="1588079"/>
                </a:cubicBezTo>
                <a:cubicBezTo>
                  <a:pt x="98258" y="1604078"/>
                  <a:pt x="117301" y="1624486"/>
                  <a:pt x="117301" y="1624486"/>
                </a:cubicBezTo>
                <a:lnTo>
                  <a:pt x="112422" y="1604799"/>
                </a:lnTo>
                <a:lnTo>
                  <a:pt x="114798" y="1600804"/>
                </a:lnTo>
                <a:lnTo>
                  <a:pt x="109793" y="1583486"/>
                </a:lnTo>
                <a:lnTo>
                  <a:pt x="112046" y="1582004"/>
                </a:lnTo>
                <a:lnTo>
                  <a:pt x="118178" y="1601402"/>
                </a:lnTo>
                <a:lnTo>
                  <a:pt x="116176" y="1606581"/>
                </a:lnTo>
                <a:lnTo>
                  <a:pt x="121055" y="1625670"/>
                </a:lnTo>
                <a:cubicBezTo>
                  <a:pt x="121055" y="1625670"/>
                  <a:pt x="123117" y="1636164"/>
                  <a:pt x="136573" y="1646395"/>
                </a:cubicBezTo>
                <a:cubicBezTo>
                  <a:pt x="150029" y="1656629"/>
                  <a:pt x="178966" y="1658159"/>
                  <a:pt x="196511" y="1674668"/>
                </a:cubicBezTo>
                <a:cubicBezTo>
                  <a:pt x="214058" y="1691169"/>
                  <a:pt x="221604" y="1708343"/>
                  <a:pt x="232050" y="1734613"/>
                </a:cubicBezTo>
                <a:cubicBezTo>
                  <a:pt x="242499" y="1760884"/>
                  <a:pt x="269719" y="1787346"/>
                  <a:pt x="285733" y="1794114"/>
                </a:cubicBezTo>
                <a:cubicBezTo>
                  <a:pt x="301746" y="1800882"/>
                  <a:pt x="347954" y="1799563"/>
                  <a:pt x="364318" y="1817352"/>
                </a:cubicBezTo>
                <a:cubicBezTo>
                  <a:pt x="380680" y="1835143"/>
                  <a:pt x="378483" y="1840369"/>
                  <a:pt x="408114" y="1845183"/>
                </a:cubicBezTo>
                <a:cubicBezTo>
                  <a:pt x="437746" y="1849996"/>
                  <a:pt x="459259" y="1856570"/>
                  <a:pt x="481444" y="1849178"/>
                </a:cubicBezTo>
                <a:cubicBezTo>
                  <a:pt x="503628" y="1841784"/>
                  <a:pt x="512978" y="1834824"/>
                  <a:pt x="512978" y="1834824"/>
                </a:cubicBezTo>
                <a:cubicBezTo>
                  <a:pt x="512978" y="1834824"/>
                  <a:pt x="508076" y="1818113"/>
                  <a:pt x="492957" y="1811730"/>
                </a:cubicBezTo>
                <a:cubicBezTo>
                  <a:pt x="477834" y="1805338"/>
                  <a:pt x="473670" y="1798686"/>
                  <a:pt x="463424" y="1791303"/>
                </a:cubicBezTo>
                <a:cubicBezTo>
                  <a:pt x="453178" y="1783920"/>
                  <a:pt x="430163" y="1779895"/>
                  <a:pt x="421003" y="1776652"/>
                </a:cubicBezTo>
                <a:cubicBezTo>
                  <a:pt x="411845" y="1773406"/>
                  <a:pt x="394824" y="1768834"/>
                  <a:pt x="382587" y="1773099"/>
                </a:cubicBezTo>
                <a:cubicBezTo>
                  <a:pt x="370350" y="1777354"/>
                  <a:pt x="345011" y="1774061"/>
                  <a:pt x="340668" y="1772203"/>
                </a:cubicBezTo>
                <a:cubicBezTo>
                  <a:pt x="336321" y="1770356"/>
                  <a:pt x="329280" y="1763626"/>
                  <a:pt x="329280" y="1763626"/>
                </a:cubicBezTo>
                <a:lnTo>
                  <a:pt x="330406" y="1761846"/>
                </a:lnTo>
                <a:cubicBezTo>
                  <a:pt x="330406" y="1761846"/>
                  <a:pt x="338529" y="1769028"/>
                  <a:pt x="341793" y="1769836"/>
                </a:cubicBezTo>
                <a:cubicBezTo>
                  <a:pt x="345058" y="1770654"/>
                  <a:pt x="374413" y="1772974"/>
                  <a:pt x="380085" y="1771617"/>
                </a:cubicBezTo>
                <a:cubicBezTo>
                  <a:pt x="385756" y="1770260"/>
                  <a:pt x="409597" y="1768314"/>
                  <a:pt x="417750" y="1770432"/>
                </a:cubicBezTo>
                <a:cubicBezTo>
                  <a:pt x="425903" y="1772550"/>
                  <a:pt x="437311" y="1775921"/>
                  <a:pt x="443402" y="1775765"/>
                </a:cubicBezTo>
                <a:cubicBezTo>
                  <a:pt x="449495" y="1775602"/>
                  <a:pt x="457169" y="1773976"/>
                  <a:pt x="461922" y="1779760"/>
                </a:cubicBezTo>
                <a:cubicBezTo>
                  <a:pt x="466675" y="1785537"/>
                  <a:pt x="478941" y="1796636"/>
                  <a:pt x="478941" y="1796636"/>
                </a:cubicBezTo>
                <a:lnTo>
                  <a:pt x="478314" y="1784940"/>
                </a:lnTo>
                <a:cubicBezTo>
                  <a:pt x="478314" y="1784940"/>
                  <a:pt x="483449" y="1794268"/>
                  <a:pt x="490579" y="1801074"/>
                </a:cubicBezTo>
                <a:cubicBezTo>
                  <a:pt x="497706" y="1807870"/>
                  <a:pt x="507648" y="1811692"/>
                  <a:pt x="511851" y="1817794"/>
                </a:cubicBezTo>
                <a:cubicBezTo>
                  <a:pt x="516054" y="1823907"/>
                  <a:pt x="523115" y="1834670"/>
                  <a:pt x="523115" y="1834670"/>
                </a:cubicBezTo>
                <a:cubicBezTo>
                  <a:pt x="523115" y="1834670"/>
                  <a:pt x="525020" y="1839743"/>
                  <a:pt x="538255" y="1839261"/>
                </a:cubicBezTo>
                <a:cubicBezTo>
                  <a:pt x="543236" y="1839079"/>
                  <a:pt x="545290" y="1838502"/>
                  <a:pt x="550768" y="1837923"/>
                </a:cubicBezTo>
                <a:cubicBezTo>
                  <a:pt x="528518" y="1821713"/>
                  <a:pt x="515702" y="1812674"/>
                  <a:pt x="478314" y="1784940"/>
                </a:cubicBezTo>
                <a:cubicBezTo>
                  <a:pt x="412227" y="1735913"/>
                  <a:pt x="341467" y="1682186"/>
                  <a:pt x="322271" y="1663271"/>
                </a:cubicBezTo>
                <a:cubicBezTo>
                  <a:pt x="287294" y="1628789"/>
                  <a:pt x="246860" y="1544431"/>
                  <a:pt x="210151" y="1468037"/>
                </a:cubicBezTo>
                <a:cubicBezTo>
                  <a:pt x="195132" y="1464572"/>
                  <a:pt x="122551" y="1448024"/>
                  <a:pt x="105164" y="1442275"/>
                </a:cubicBezTo>
                <a:cubicBezTo>
                  <a:pt x="85206" y="1435691"/>
                  <a:pt x="47315" y="1395712"/>
                  <a:pt x="28832" y="1389878"/>
                </a:cubicBezTo>
                <a:lnTo>
                  <a:pt x="0" y="1389333"/>
                </a:lnTo>
                <a:lnTo>
                  <a:pt x="0" y="1360618"/>
                </a:lnTo>
                <a:lnTo>
                  <a:pt x="24187" y="1355139"/>
                </a:lnTo>
                <a:cubicBezTo>
                  <a:pt x="31186" y="1353675"/>
                  <a:pt x="35463" y="1352875"/>
                  <a:pt x="35463" y="1352875"/>
                </a:cubicBezTo>
                <a:lnTo>
                  <a:pt x="24451" y="1342662"/>
                </a:lnTo>
                <a:cubicBezTo>
                  <a:pt x="24451" y="1342662"/>
                  <a:pt x="14258" y="1342266"/>
                  <a:pt x="6808" y="1339110"/>
                </a:cubicBezTo>
                <a:lnTo>
                  <a:pt x="0" y="1336184"/>
                </a:lnTo>
                <a:lnTo>
                  <a:pt x="0" y="1325532"/>
                </a:lnTo>
                <a:lnTo>
                  <a:pt x="5548" y="1327540"/>
                </a:lnTo>
                <a:cubicBezTo>
                  <a:pt x="10173" y="1329030"/>
                  <a:pt x="14113" y="1330037"/>
                  <a:pt x="14442" y="1329349"/>
                </a:cubicBezTo>
                <a:cubicBezTo>
                  <a:pt x="15288" y="1327567"/>
                  <a:pt x="8271" y="1319394"/>
                  <a:pt x="6432" y="1310692"/>
                </a:cubicBezTo>
                <a:cubicBezTo>
                  <a:pt x="5302" y="1305350"/>
                  <a:pt x="3526" y="1297147"/>
                  <a:pt x="1177" y="1287752"/>
                </a:cubicBezTo>
                <a:lnTo>
                  <a:pt x="0" y="1282931"/>
                </a:lnTo>
                <a:lnTo>
                  <a:pt x="0" y="1246473"/>
                </a:lnTo>
                <a:lnTo>
                  <a:pt x="1003" y="1245355"/>
                </a:lnTo>
                <a:cubicBezTo>
                  <a:pt x="3063" y="1243068"/>
                  <a:pt x="4555" y="1241419"/>
                  <a:pt x="4555" y="1241419"/>
                </a:cubicBezTo>
                <a:lnTo>
                  <a:pt x="0" y="1241174"/>
                </a:lnTo>
                <a:lnTo>
                  <a:pt x="0" y="1235519"/>
                </a:lnTo>
                <a:lnTo>
                  <a:pt x="1177" y="1235500"/>
                </a:lnTo>
                <a:cubicBezTo>
                  <a:pt x="19803" y="1231023"/>
                  <a:pt x="71991" y="1205792"/>
                  <a:pt x="95027" y="1197754"/>
                </a:cubicBezTo>
                <a:cubicBezTo>
                  <a:pt x="118059" y="1189726"/>
                  <a:pt x="228927" y="1154984"/>
                  <a:pt x="228922" y="1154984"/>
                </a:cubicBezTo>
                <a:lnTo>
                  <a:pt x="218284" y="1138552"/>
                </a:lnTo>
                <a:lnTo>
                  <a:pt x="196762" y="1132486"/>
                </a:lnTo>
                <a:cubicBezTo>
                  <a:pt x="190333" y="1136675"/>
                  <a:pt x="184288" y="1140632"/>
                  <a:pt x="181745" y="1142103"/>
                </a:cubicBezTo>
                <a:cubicBezTo>
                  <a:pt x="177460" y="1144587"/>
                  <a:pt x="150456" y="1154974"/>
                  <a:pt x="150462" y="1154984"/>
                </a:cubicBezTo>
                <a:lnTo>
                  <a:pt x="149963" y="1152615"/>
                </a:lnTo>
                <a:cubicBezTo>
                  <a:pt x="149963" y="1152615"/>
                  <a:pt x="174824" y="1142296"/>
                  <a:pt x="181745" y="1138696"/>
                </a:cubicBezTo>
                <a:cubicBezTo>
                  <a:pt x="184303" y="1137377"/>
                  <a:pt x="188539" y="1134200"/>
                  <a:pt x="192507" y="1131302"/>
                </a:cubicBezTo>
                <a:lnTo>
                  <a:pt x="173988" y="1126115"/>
                </a:lnTo>
                <a:cubicBezTo>
                  <a:pt x="173988" y="1126115"/>
                  <a:pt x="130862" y="1094750"/>
                  <a:pt x="121807" y="1086897"/>
                </a:cubicBezTo>
                <a:cubicBezTo>
                  <a:pt x="112753" y="1079032"/>
                  <a:pt x="48230" y="1039679"/>
                  <a:pt x="48227" y="1039679"/>
                </a:cubicBezTo>
                <a:lnTo>
                  <a:pt x="53607" y="1034942"/>
                </a:lnTo>
                <a:cubicBezTo>
                  <a:pt x="53607" y="1034942"/>
                  <a:pt x="106380" y="1065342"/>
                  <a:pt x="112798" y="1070463"/>
                </a:cubicBezTo>
                <a:cubicBezTo>
                  <a:pt x="119215" y="1075585"/>
                  <a:pt x="140795" y="1095454"/>
                  <a:pt x="146209" y="1099622"/>
                </a:cubicBezTo>
                <a:cubicBezTo>
                  <a:pt x="151624" y="1103790"/>
                  <a:pt x="178375" y="1119607"/>
                  <a:pt x="178367" y="1119607"/>
                </a:cubicBezTo>
                <a:cubicBezTo>
                  <a:pt x="178367" y="1119607"/>
                  <a:pt x="190086" y="1123014"/>
                  <a:pt x="200142" y="1125825"/>
                </a:cubicBezTo>
                <a:cubicBezTo>
                  <a:pt x="202513" y="1123967"/>
                  <a:pt x="205768" y="1121233"/>
                  <a:pt x="205771" y="1121233"/>
                </a:cubicBezTo>
                <a:lnTo>
                  <a:pt x="226669" y="1120935"/>
                </a:lnTo>
                <a:cubicBezTo>
                  <a:pt x="226669" y="1120935"/>
                  <a:pt x="236265" y="1112801"/>
                  <a:pt x="239809" y="1110279"/>
                </a:cubicBezTo>
                <a:cubicBezTo>
                  <a:pt x="243356" y="1107756"/>
                  <a:pt x="253820" y="1102731"/>
                  <a:pt x="253824" y="1102731"/>
                </a:cubicBezTo>
                <a:cubicBezTo>
                  <a:pt x="253824" y="1102731"/>
                  <a:pt x="267232" y="1102038"/>
                  <a:pt x="276098" y="1101547"/>
                </a:cubicBezTo>
                <a:cubicBezTo>
                  <a:pt x="267236" y="1076999"/>
                  <a:pt x="255165" y="1045502"/>
                  <a:pt x="247442" y="1040564"/>
                </a:cubicBezTo>
                <a:cubicBezTo>
                  <a:pt x="235899" y="1033181"/>
                  <a:pt x="209452" y="1029417"/>
                  <a:pt x="195636" y="1016883"/>
                </a:cubicBezTo>
                <a:cubicBezTo>
                  <a:pt x="181823" y="1004350"/>
                  <a:pt x="148965" y="966998"/>
                  <a:pt x="148961" y="966998"/>
                </a:cubicBezTo>
                <a:cubicBezTo>
                  <a:pt x="148961" y="966998"/>
                  <a:pt x="143591" y="954974"/>
                  <a:pt x="140451" y="945984"/>
                </a:cubicBezTo>
                <a:cubicBezTo>
                  <a:pt x="137312" y="936982"/>
                  <a:pt x="145933" y="923602"/>
                  <a:pt x="139450" y="914602"/>
                </a:cubicBezTo>
                <a:cubicBezTo>
                  <a:pt x="132966" y="905601"/>
                  <a:pt x="66872" y="857314"/>
                  <a:pt x="66872" y="857324"/>
                </a:cubicBezTo>
                <a:lnTo>
                  <a:pt x="14941" y="850508"/>
                </a:lnTo>
                <a:lnTo>
                  <a:pt x="13565" y="846215"/>
                </a:lnTo>
                <a:lnTo>
                  <a:pt x="43848" y="849478"/>
                </a:lnTo>
                <a:lnTo>
                  <a:pt x="64370" y="852588"/>
                </a:lnTo>
                <a:cubicBezTo>
                  <a:pt x="64370" y="852588"/>
                  <a:pt x="60204" y="841826"/>
                  <a:pt x="56236" y="833046"/>
                </a:cubicBezTo>
                <a:cubicBezTo>
                  <a:pt x="52266" y="824266"/>
                  <a:pt x="53236" y="804475"/>
                  <a:pt x="53233" y="804475"/>
                </a:cubicBezTo>
                <a:lnTo>
                  <a:pt x="57361" y="803887"/>
                </a:lnTo>
                <a:cubicBezTo>
                  <a:pt x="57361" y="803887"/>
                  <a:pt x="57027" y="821262"/>
                  <a:pt x="58489" y="827271"/>
                </a:cubicBezTo>
                <a:cubicBezTo>
                  <a:pt x="59949" y="833277"/>
                  <a:pt x="67997" y="851249"/>
                  <a:pt x="67999" y="851249"/>
                </a:cubicBezTo>
                <a:lnTo>
                  <a:pt x="104788" y="876413"/>
                </a:lnTo>
                <a:lnTo>
                  <a:pt x="116051" y="883219"/>
                </a:lnTo>
                <a:lnTo>
                  <a:pt x="111921" y="869309"/>
                </a:lnTo>
                <a:lnTo>
                  <a:pt x="111295" y="845185"/>
                </a:lnTo>
                <a:lnTo>
                  <a:pt x="107415" y="830081"/>
                </a:lnTo>
                <a:lnTo>
                  <a:pt x="109668" y="829493"/>
                </a:lnTo>
                <a:lnTo>
                  <a:pt x="114424" y="844887"/>
                </a:lnTo>
                <a:lnTo>
                  <a:pt x="115299" y="868867"/>
                </a:lnTo>
                <a:lnTo>
                  <a:pt x="118677" y="882930"/>
                </a:lnTo>
                <a:lnTo>
                  <a:pt x="132192" y="897140"/>
                </a:lnTo>
                <a:lnTo>
                  <a:pt x="140202" y="883961"/>
                </a:lnTo>
                <a:lnTo>
                  <a:pt x="142578" y="876269"/>
                </a:lnTo>
                <a:lnTo>
                  <a:pt x="136197" y="859248"/>
                </a:lnTo>
                <a:lnTo>
                  <a:pt x="138450" y="845627"/>
                </a:lnTo>
                <a:lnTo>
                  <a:pt x="142453" y="847110"/>
                </a:lnTo>
                <a:lnTo>
                  <a:pt x="139951" y="859248"/>
                </a:lnTo>
                <a:cubicBezTo>
                  <a:pt x="139951" y="859248"/>
                  <a:pt x="151499" y="879802"/>
                  <a:pt x="144330" y="889140"/>
                </a:cubicBezTo>
                <a:cubicBezTo>
                  <a:pt x="137163" y="898487"/>
                  <a:pt x="135699" y="902173"/>
                  <a:pt x="135696" y="902173"/>
                </a:cubicBezTo>
                <a:lnTo>
                  <a:pt x="144081" y="906910"/>
                </a:lnTo>
                <a:cubicBezTo>
                  <a:pt x="144081" y="906910"/>
                  <a:pt x="146358" y="927174"/>
                  <a:pt x="150462" y="943173"/>
                </a:cubicBezTo>
                <a:cubicBezTo>
                  <a:pt x="154568" y="959172"/>
                  <a:pt x="173492" y="979580"/>
                  <a:pt x="173487" y="979580"/>
                </a:cubicBezTo>
                <a:lnTo>
                  <a:pt x="168731" y="960047"/>
                </a:lnTo>
                <a:lnTo>
                  <a:pt x="171109" y="955899"/>
                </a:lnTo>
                <a:lnTo>
                  <a:pt x="166104" y="938580"/>
                </a:lnTo>
                <a:lnTo>
                  <a:pt x="168232" y="937098"/>
                </a:lnTo>
                <a:lnTo>
                  <a:pt x="174363" y="956496"/>
                </a:lnTo>
                <a:lnTo>
                  <a:pt x="172485" y="961820"/>
                </a:lnTo>
                <a:lnTo>
                  <a:pt x="177240" y="980765"/>
                </a:lnTo>
                <a:cubicBezTo>
                  <a:pt x="177240" y="980765"/>
                  <a:pt x="179428" y="991412"/>
                  <a:pt x="192882" y="1001634"/>
                </a:cubicBezTo>
                <a:cubicBezTo>
                  <a:pt x="206339" y="1011867"/>
                  <a:pt x="235154" y="1013253"/>
                  <a:pt x="252697" y="1029763"/>
                </a:cubicBezTo>
                <a:cubicBezTo>
                  <a:pt x="262601" y="1039081"/>
                  <a:pt x="269245" y="1049140"/>
                  <a:pt x="275096" y="1060394"/>
                </a:cubicBezTo>
                <a:cubicBezTo>
                  <a:pt x="276639" y="1059990"/>
                  <a:pt x="277427" y="1059537"/>
                  <a:pt x="278600" y="1059662"/>
                </a:cubicBezTo>
                <a:cubicBezTo>
                  <a:pt x="281818" y="1059981"/>
                  <a:pt x="288107" y="1065130"/>
                  <a:pt x="288110" y="1065130"/>
                </a:cubicBezTo>
                <a:cubicBezTo>
                  <a:pt x="288112" y="1065130"/>
                  <a:pt x="294899" y="1064437"/>
                  <a:pt x="298621" y="1064399"/>
                </a:cubicBezTo>
                <a:cubicBezTo>
                  <a:pt x="302349" y="1064361"/>
                  <a:pt x="306753" y="1060991"/>
                  <a:pt x="306756" y="1060991"/>
                </a:cubicBezTo>
                <a:lnTo>
                  <a:pt x="300248" y="1034644"/>
                </a:lnTo>
                <a:lnTo>
                  <a:pt x="302375" y="1035684"/>
                </a:lnTo>
                <a:cubicBezTo>
                  <a:pt x="302377" y="1035684"/>
                  <a:pt x="307057" y="1056255"/>
                  <a:pt x="309633" y="1061579"/>
                </a:cubicBezTo>
                <a:cubicBezTo>
                  <a:pt x="312215" y="1066912"/>
                  <a:pt x="327750" y="1070945"/>
                  <a:pt x="334160" y="1070165"/>
                </a:cubicBezTo>
                <a:cubicBezTo>
                  <a:pt x="340321" y="1069413"/>
                  <a:pt x="386964" y="1035827"/>
                  <a:pt x="386967" y="1035827"/>
                </a:cubicBezTo>
                <a:cubicBezTo>
                  <a:pt x="386967" y="1035827"/>
                  <a:pt x="391238" y="1033536"/>
                  <a:pt x="394100" y="1031977"/>
                </a:cubicBezTo>
                <a:cubicBezTo>
                  <a:pt x="388245" y="1027039"/>
                  <a:pt x="381802" y="1021685"/>
                  <a:pt x="378583" y="1018510"/>
                </a:cubicBezTo>
                <a:cubicBezTo>
                  <a:pt x="352562" y="992854"/>
                  <a:pt x="323429" y="939533"/>
                  <a:pt x="295118" y="882488"/>
                </a:cubicBezTo>
                <a:cubicBezTo>
                  <a:pt x="290839" y="883017"/>
                  <a:pt x="282053" y="883845"/>
                  <a:pt x="277975" y="884259"/>
                </a:cubicBezTo>
                <a:cubicBezTo>
                  <a:pt x="272953" y="884760"/>
                  <a:pt x="270096" y="887811"/>
                  <a:pt x="270092" y="887811"/>
                </a:cubicBezTo>
                <a:lnTo>
                  <a:pt x="252322" y="901721"/>
                </a:lnTo>
                <a:lnTo>
                  <a:pt x="236305" y="927183"/>
                </a:lnTo>
                <a:lnTo>
                  <a:pt x="234177" y="921706"/>
                </a:lnTo>
                <a:lnTo>
                  <a:pt x="252073" y="898024"/>
                </a:lnTo>
                <a:lnTo>
                  <a:pt x="266338" y="885885"/>
                </a:lnTo>
                <a:cubicBezTo>
                  <a:pt x="266336" y="885885"/>
                  <a:pt x="255408" y="878762"/>
                  <a:pt x="250319" y="876857"/>
                </a:cubicBezTo>
                <a:cubicBezTo>
                  <a:pt x="245225" y="874950"/>
                  <a:pt x="239805" y="873304"/>
                  <a:pt x="239809" y="873304"/>
                </a:cubicBezTo>
                <a:cubicBezTo>
                  <a:pt x="239809" y="873304"/>
                  <a:pt x="228128" y="876124"/>
                  <a:pt x="225293" y="876557"/>
                </a:cubicBezTo>
                <a:cubicBezTo>
                  <a:pt x="222459" y="877001"/>
                  <a:pt x="207277" y="873304"/>
                  <a:pt x="207273" y="873304"/>
                </a:cubicBezTo>
                <a:lnTo>
                  <a:pt x="206898" y="870791"/>
                </a:lnTo>
                <a:cubicBezTo>
                  <a:pt x="206898" y="870791"/>
                  <a:pt x="222590" y="873179"/>
                  <a:pt x="227295" y="873602"/>
                </a:cubicBezTo>
                <a:cubicBezTo>
                  <a:pt x="231994" y="874025"/>
                  <a:pt x="237434" y="869896"/>
                  <a:pt x="237430" y="869905"/>
                </a:cubicBezTo>
                <a:cubicBezTo>
                  <a:pt x="237430" y="869905"/>
                  <a:pt x="230970" y="852000"/>
                  <a:pt x="227421" y="845627"/>
                </a:cubicBezTo>
                <a:cubicBezTo>
                  <a:pt x="223868" y="839256"/>
                  <a:pt x="214652" y="823718"/>
                  <a:pt x="214657" y="823718"/>
                </a:cubicBezTo>
                <a:lnTo>
                  <a:pt x="219411" y="825344"/>
                </a:lnTo>
                <a:cubicBezTo>
                  <a:pt x="219411" y="825344"/>
                  <a:pt x="229705" y="840613"/>
                  <a:pt x="233426" y="847400"/>
                </a:cubicBezTo>
                <a:cubicBezTo>
                  <a:pt x="237155" y="854196"/>
                  <a:pt x="243065" y="870493"/>
                  <a:pt x="243062" y="870493"/>
                </a:cubicBezTo>
                <a:cubicBezTo>
                  <a:pt x="243063" y="870493"/>
                  <a:pt x="249257" y="869992"/>
                  <a:pt x="256075" y="872562"/>
                </a:cubicBezTo>
                <a:cubicBezTo>
                  <a:pt x="262893" y="875134"/>
                  <a:pt x="268714" y="881592"/>
                  <a:pt x="268714" y="881592"/>
                </a:cubicBezTo>
                <a:cubicBezTo>
                  <a:pt x="268714" y="881592"/>
                  <a:pt x="274581" y="880966"/>
                  <a:pt x="279727" y="877895"/>
                </a:cubicBezTo>
                <a:cubicBezTo>
                  <a:pt x="284107" y="875278"/>
                  <a:pt x="288948" y="874084"/>
                  <a:pt x="290739" y="873602"/>
                </a:cubicBezTo>
                <a:cubicBezTo>
                  <a:pt x="287990" y="868019"/>
                  <a:pt x="285330" y="862340"/>
                  <a:pt x="282605" y="856728"/>
                </a:cubicBezTo>
                <a:lnTo>
                  <a:pt x="269340" y="835559"/>
                </a:lnTo>
                <a:lnTo>
                  <a:pt x="256451" y="826529"/>
                </a:lnTo>
                <a:cubicBezTo>
                  <a:pt x="256451" y="826529"/>
                  <a:pt x="229708" y="816988"/>
                  <a:pt x="217284" y="814101"/>
                </a:cubicBezTo>
                <a:cubicBezTo>
                  <a:pt x="211380" y="812724"/>
                  <a:pt x="206279" y="810154"/>
                  <a:pt x="202518" y="807882"/>
                </a:cubicBezTo>
                <a:cubicBezTo>
                  <a:pt x="185897" y="803811"/>
                  <a:pt x="168169" y="799584"/>
                  <a:pt x="161474" y="797370"/>
                </a:cubicBezTo>
                <a:cubicBezTo>
                  <a:pt x="141517" y="790786"/>
                  <a:pt x="103628" y="750807"/>
                  <a:pt x="85141" y="744973"/>
                </a:cubicBezTo>
                <a:cubicBezTo>
                  <a:pt x="71280" y="740605"/>
                  <a:pt x="42369" y="740732"/>
                  <a:pt x="17705" y="752167"/>
                </a:cubicBezTo>
                <a:lnTo>
                  <a:pt x="0" y="764311"/>
                </a:lnTo>
                <a:lnTo>
                  <a:pt x="0" y="733418"/>
                </a:lnTo>
                <a:lnTo>
                  <a:pt x="52894" y="716562"/>
                </a:lnTo>
                <a:cubicBezTo>
                  <a:pt x="74666" y="711206"/>
                  <a:pt x="91774" y="707969"/>
                  <a:pt x="91774" y="707969"/>
                </a:cubicBezTo>
                <a:lnTo>
                  <a:pt x="80637" y="697755"/>
                </a:lnTo>
                <a:cubicBezTo>
                  <a:pt x="80637" y="697755"/>
                  <a:pt x="70567" y="697362"/>
                  <a:pt x="63118" y="694204"/>
                </a:cubicBezTo>
                <a:cubicBezTo>
                  <a:pt x="55670" y="691055"/>
                  <a:pt x="51706" y="690613"/>
                  <a:pt x="47976" y="687696"/>
                </a:cubicBezTo>
                <a:cubicBezTo>
                  <a:pt x="44591" y="689096"/>
                  <a:pt x="18128" y="690145"/>
                  <a:pt x="5109" y="690582"/>
                </a:cubicBezTo>
                <a:lnTo>
                  <a:pt x="0" y="690740"/>
                </a:lnTo>
                <a:lnTo>
                  <a:pt x="0" y="685425"/>
                </a:lnTo>
                <a:lnTo>
                  <a:pt x="2642" y="685395"/>
                </a:lnTo>
                <a:cubicBezTo>
                  <a:pt x="14962" y="685157"/>
                  <a:pt x="39585" y="684178"/>
                  <a:pt x="39468" y="680148"/>
                </a:cubicBezTo>
                <a:cubicBezTo>
                  <a:pt x="39417" y="678464"/>
                  <a:pt x="33386" y="674441"/>
                  <a:pt x="27579" y="668751"/>
                </a:cubicBezTo>
                <a:cubicBezTo>
                  <a:pt x="21777" y="663052"/>
                  <a:pt x="9181" y="645657"/>
                  <a:pt x="9185" y="645657"/>
                </a:cubicBezTo>
                <a:cubicBezTo>
                  <a:pt x="9185" y="645657"/>
                  <a:pt x="18248" y="655804"/>
                  <a:pt x="28205" y="664304"/>
                </a:cubicBezTo>
                <a:cubicBezTo>
                  <a:pt x="35985" y="670945"/>
                  <a:pt x="44400" y="676259"/>
                  <a:pt x="48853" y="678070"/>
                </a:cubicBezTo>
                <a:cubicBezTo>
                  <a:pt x="54991" y="680562"/>
                  <a:pt x="69966" y="685963"/>
                  <a:pt x="70626" y="684587"/>
                </a:cubicBezTo>
                <a:cubicBezTo>
                  <a:pt x="71474" y="682805"/>
                  <a:pt x="64586" y="674488"/>
                  <a:pt x="62742" y="665787"/>
                </a:cubicBezTo>
                <a:cubicBezTo>
                  <a:pt x="61612" y="660433"/>
                  <a:pt x="59713" y="652241"/>
                  <a:pt x="57361" y="642847"/>
                </a:cubicBezTo>
                <a:cubicBezTo>
                  <a:pt x="55012" y="633450"/>
                  <a:pt x="55050" y="631871"/>
                  <a:pt x="53358" y="628195"/>
                </a:cubicBezTo>
                <a:cubicBezTo>
                  <a:pt x="48972" y="618645"/>
                  <a:pt x="31956" y="585117"/>
                  <a:pt x="31960" y="585117"/>
                </a:cubicBezTo>
                <a:lnTo>
                  <a:pt x="36340" y="585117"/>
                </a:lnTo>
                <a:cubicBezTo>
                  <a:pt x="36340" y="585117"/>
                  <a:pt x="36378" y="587195"/>
                  <a:pt x="42096" y="596216"/>
                </a:cubicBezTo>
                <a:cubicBezTo>
                  <a:pt x="47810" y="605236"/>
                  <a:pt x="56745" y="617125"/>
                  <a:pt x="59239" y="621235"/>
                </a:cubicBezTo>
                <a:cubicBezTo>
                  <a:pt x="62495" y="626587"/>
                  <a:pt x="64117" y="637204"/>
                  <a:pt x="65245" y="643731"/>
                </a:cubicBezTo>
                <a:cubicBezTo>
                  <a:pt x="66379" y="650258"/>
                  <a:pt x="68368" y="661050"/>
                  <a:pt x="68373" y="661050"/>
                </a:cubicBezTo>
                <a:cubicBezTo>
                  <a:pt x="68373" y="661050"/>
                  <a:pt x="74031" y="668914"/>
                  <a:pt x="77758" y="675999"/>
                </a:cubicBezTo>
                <a:cubicBezTo>
                  <a:pt x="81487" y="683084"/>
                  <a:pt x="84891" y="689024"/>
                  <a:pt x="84892" y="689024"/>
                </a:cubicBezTo>
                <a:cubicBezTo>
                  <a:pt x="84892" y="689024"/>
                  <a:pt x="89399" y="692856"/>
                  <a:pt x="96654" y="699537"/>
                </a:cubicBezTo>
                <a:cubicBezTo>
                  <a:pt x="103909" y="706217"/>
                  <a:pt x="112672" y="711378"/>
                  <a:pt x="112672" y="711378"/>
                </a:cubicBezTo>
                <a:cubicBezTo>
                  <a:pt x="112672" y="711378"/>
                  <a:pt x="112780" y="704995"/>
                  <a:pt x="114048" y="697755"/>
                </a:cubicBezTo>
                <a:cubicBezTo>
                  <a:pt x="115317" y="690526"/>
                  <a:pt x="118479" y="685155"/>
                  <a:pt x="117803" y="684587"/>
                </a:cubicBezTo>
                <a:cubicBezTo>
                  <a:pt x="117268" y="684134"/>
                  <a:pt x="113400" y="680708"/>
                  <a:pt x="111044" y="675557"/>
                </a:cubicBezTo>
                <a:cubicBezTo>
                  <a:pt x="108680" y="670406"/>
                  <a:pt x="108287" y="662234"/>
                  <a:pt x="108292" y="662234"/>
                </a:cubicBezTo>
                <a:lnTo>
                  <a:pt x="95529" y="653204"/>
                </a:lnTo>
                <a:lnTo>
                  <a:pt x="95403" y="648026"/>
                </a:lnTo>
                <a:cubicBezTo>
                  <a:pt x="95403" y="648026"/>
                  <a:pt x="107271" y="656709"/>
                  <a:pt x="108542" y="655726"/>
                </a:cubicBezTo>
                <a:cubicBezTo>
                  <a:pt x="109127" y="655265"/>
                  <a:pt x="109403" y="652723"/>
                  <a:pt x="109668" y="649508"/>
                </a:cubicBezTo>
                <a:cubicBezTo>
                  <a:pt x="110263" y="642287"/>
                  <a:pt x="111674" y="631448"/>
                  <a:pt x="111670" y="631448"/>
                </a:cubicBezTo>
                <a:lnTo>
                  <a:pt x="111420" y="658094"/>
                </a:lnTo>
                <a:cubicBezTo>
                  <a:pt x="111420" y="658094"/>
                  <a:pt x="111867" y="664477"/>
                  <a:pt x="113172" y="669782"/>
                </a:cubicBezTo>
                <a:cubicBezTo>
                  <a:pt x="114738" y="676163"/>
                  <a:pt x="118192" y="679772"/>
                  <a:pt x="119930" y="679552"/>
                </a:cubicBezTo>
                <a:cubicBezTo>
                  <a:pt x="123786" y="679061"/>
                  <a:pt x="126758" y="672034"/>
                  <a:pt x="129439" y="668009"/>
                </a:cubicBezTo>
                <a:cubicBezTo>
                  <a:pt x="132115" y="663976"/>
                  <a:pt x="142583" y="651875"/>
                  <a:pt x="142578" y="651875"/>
                </a:cubicBezTo>
                <a:lnTo>
                  <a:pt x="146083" y="653059"/>
                </a:lnTo>
                <a:cubicBezTo>
                  <a:pt x="146083" y="653059"/>
                  <a:pt x="133371" y="667692"/>
                  <a:pt x="130691" y="670820"/>
                </a:cubicBezTo>
                <a:cubicBezTo>
                  <a:pt x="128014" y="673940"/>
                  <a:pt x="119852" y="683190"/>
                  <a:pt x="118303" y="695388"/>
                </a:cubicBezTo>
                <a:cubicBezTo>
                  <a:pt x="116907" y="706352"/>
                  <a:pt x="115719" y="712898"/>
                  <a:pt x="120180" y="719522"/>
                </a:cubicBezTo>
                <a:cubicBezTo>
                  <a:pt x="124183" y="725460"/>
                  <a:pt x="150960" y="740535"/>
                  <a:pt x="150963" y="740535"/>
                </a:cubicBezTo>
                <a:cubicBezTo>
                  <a:pt x="150963" y="740535"/>
                  <a:pt x="167599" y="758499"/>
                  <a:pt x="176116" y="763033"/>
                </a:cubicBezTo>
                <a:cubicBezTo>
                  <a:pt x="190706" y="770801"/>
                  <a:pt x="237451" y="777049"/>
                  <a:pt x="245690" y="778127"/>
                </a:cubicBezTo>
                <a:cubicBezTo>
                  <a:pt x="243022" y="772148"/>
                  <a:pt x="239146" y="761184"/>
                  <a:pt x="235679" y="752078"/>
                </a:cubicBezTo>
                <a:lnTo>
                  <a:pt x="213030" y="725585"/>
                </a:lnTo>
                <a:lnTo>
                  <a:pt x="215532" y="722621"/>
                </a:lnTo>
                <a:lnTo>
                  <a:pt x="230548" y="739053"/>
                </a:lnTo>
                <a:cubicBezTo>
                  <a:pt x="217179" y="702887"/>
                  <a:pt x="199295" y="652752"/>
                  <a:pt x="177616" y="599624"/>
                </a:cubicBezTo>
                <a:cubicBezTo>
                  <a:pt x="175380" y="598362"/>
                  <a:pt x="172692" y="597256"/>
                  <a:pt x="170859" y="595927"/>
                </a:cubicBezTo>
                <a:cubicBezTo>
                  <a:pt x="163057" y="590247"/>
                  <a:pt x="152352" y="570677"/>
                  <a:pt x="132693" y="553889"/>
                </a:cubicBezTo>
                <a:cubicBezTo>
                  <a:pt x="113034" y="537100"/>
                  <a:pt x="52051" y="503407"/>
                  <a:pt x="51481" y="503705"/>
                </a:cubicBezTo>
                <a:cubicBezTo>
                  <a:pt x="50914" y="504014"/>
                  <a:pt x="35454" y="506111"/>
                  <a:pt x="30458" y="506815"/>
                </a:cubicBezTo>
                <a:cubicBezTo>
                  <a:pt x="25453" y="507518"/>
                  <a:pt x="22576" y="510820"/>
                  <a:pt x="22574" y="510809"/>
                </a:cubicBezTo>
                <a:lnTo>
                  <a:pt x="5182" y="525316"/>
                </a:lnTo>
                <a:lnTo>
                  <a:pt x="0" y="534158"/>
                </a:lnTo>
                <a:lnTo>
                  <a:pt x="0" y="528531"/>
                </a:lnTo>
                <a:lnTo>
                  <a:pt x="4931" y="521475"/>
                </a:lnTo>
                <a:lnTo>
                  <a:pt x="18820" y="508894"/>
                </a:lnTo>
                <a:cubicBezTo>
                  <a:pt x="18820" y="508894"/>
                  <a:pt x="7693" y="502300"/>
                  <a:pt x="2553" y="500605"/>
                </a:cubicBezTo>
                <a:lnTo>
                  <a:pt x="0" y="499777"/>
                </a:lnTo>
                <a:lnTo>
                  <a:pt x="0" y="495095"/>
                </a:lnTo>
                <a:lnTo>
                  <a:pt x="8059" y="496014"/>
                </a:lnTo>
                <a:cubicBezTo>
                  <a:pt x="14944" y="498315"/>
                  <a:pt x="21070" y="504601"/>
                  <a:pt x="21073" y="504601"/>
                </a:cubicBezTo>
                <a:cubicBezTo>
                  <a:pt x="21073" y="504601"/>
                  <a:pt x="26901" y="503733"/>
                  <a:pt x="31960" y="500452"/>
                </a:cubicBezTo>
                <a:cubicBezTo>
                  <a:pt x="37012" y="497178"/>
                  <a:pt x="44848" y="494830"/>
                  <a:pt x="44848" y="494830"/>
                </a:cubicBezTo>
                <a:lnTo>
                  <a:pt x="20447" y="458567"/>
                </a:lnTo>
                <a:lnTo>
                  <a:pt x="7308" y="450123"/>
                </a:lnTo>
                <a:lnTo>
                  <a:pt x="0" y="447870"/>
                </a:lnTo>
                <a:lnTo>
                  <a:pt x="0" y="436281"/>
                </a:lnTo>
                <a:lnTo>
                  <a:pt x="4575" y="437446"/>
                </a:lnTo>
                <a:cubicBezTo>
                  <a:pt x="9493" y="438424"/>
                  <a:pt x="12988" y="438700"/>
                  <a:pt x="13565" y="437696"/>
                </a:cubicBezTo>
                <a:cubicBezTo>
                  <a:pt x="15868" y="433682"/>
                  <a:pt x="7308" y="401433"/>
                  <a:pt x="7308" y="401433"/>
                </a:cubicBezTo>
                <a:lnTo>
                  <a:pt x="0" y="393466"/>
                </a:lnTo>
                <a:lnTo>
                  <a:pt x="0" y="385065"/>
                </a:lnTo>
                <a:lnTo>
                  <a:pt x="8560" y="393733"/>
                </a:lnTo>
                <a:lnTo>
                  <a:pt x="9435" y="379822"/>
                </a:lnTo>
                <a:lnTo>
                  <a:pt x="8936" y="333634"/>
                </a:lnTo>
                <a:cubicBezTo>
                  <a:pt x="8936" y="333634"/>
                  <a:pt x="6339" y="328595"/>
                  <a:pt x="3335" y="322839"/>
                </a:cubicBezTo>
                <a:lnTo>
                  <a:pt x="0" y="316575"/>
                </a:lnTo>
                <a:lnTo>
                  <a:pt x="0" y="307691"/>
                </a:lnTo>
                <a:lnTo>
                  <a:pt x="300" y="308480"/>
                </a:lnTo>
                <a:cubicBezTo>
                  <a:pt x="2591" y="316470"/>
                  <a:pt x="8080" y="325221"/>
                  <a:pt x="11563" y="328753"/>
                </a:cubicBezTo>
                <a:cubicBezTo>
                  <a:pt x="15046" y="332287"/>
                  <a:pt x="17194" y="328013"/>
                  <a:pt x="17194" y="328013"/>
                </a:cubicBezTo>
                <a:cubicBezTo>
                  <a:pt x="17194" y="328013"/>
                  <a:pt x="15914" y="343771"/>
                  <a:pt x="14442" y="353031"/>
                </a:cubicBezTo>
                <a:cubicBezTo>
                  <a:pt x="12964" y="362283"/>
                  <a:pt x="15065" y="394031"/>
                  <a:pt x="15066" y="394031"/>
                </a:cubicBezTo>
                <a:lnTo>
                  <a:pt x="29333" y="453830"/>
                </a:lnTo>
                <a:cubicBezTo>
                  <a:pt x="29333" y="453830"/>
                  <a:pt x="51307" y="477791"/>
                  <a:pt x="59739" y="487571"/>
                </a:cubicBezTo>
                <a:cubicBezTo>
                  <a:pt x="68165" y="497362"/>
                  <a:pt x="91262" y="505726"/>
                  <a:pt x="107666" y="520581"/>
                </a:cubicBezTo>
                <a:cubicBezTo>
                  <a:pt x="124069" y="535443"/>
                  <a:pt x="149638" y="552232"/>
                  <a:pt x="156970" y="560395"/>
                </a:cubicBezTo>
                <a:cubicBezTo>
                  <a:pt x="158286" y="561868"/>
                  <a:pt x="161133" y="563543"/>
                  <a:pt x="163102" y="565132"/>
                </a:cubicBezTo>
                <a:cubicBezTo>
                  <a:pt x="154563" y="545542"/>
                  <a:pt x="145779" y="525990"/>
                  <a:pt x="136322" y="507258"/>
                </a:cubicBezTo>
                <a:cubicBezTo>
                  <a:pt x="85706" y="406988"/>
                  <a:pt x="51981" y="324902"/>
                  <a:pt x="51981" y="324902"/>
                </a:cubicBezTo>
                <a:lnTo>
                  <a:pt x="88521" y="330824"/>
                </a:lnTo>
                <a:cubicBezTo>
                  <a:pt x="92421" y="340604"/>
                  <a:pt x="120826" y="426713"/>
                  <a:pt x="163852" y="509780"/>
                </a:cubicBezTo>
                <a:cubicBezTo>
                  <a:pt x="165065" y="512118"/>
                  <a:pt x="174156" y="468299"/>
                  <a:pt x="179743" y="422891"/>
                </a:cubicBezTo>
                <a:cubicBezTo>
                  <a:pt x="183335" y="393674"/>
                  <a:pt x="182976" y="360501"/>
                  <a:pt x="186251" y="349326"/>
                </a:cubicBezTo>
                <a:cubicBezTo>
                  <a:pt x="188604" y="341315"/>
                  <a:pt x="190977" y="313987"/>
                  <a:pt x="199515" y="329793"/>
                </a:cubicBezTo>
                <a:cubicBezTo>
                  <a:pt x="206258" y="342279"/>
                  <a:pt x="193987" y="416798"/>
                  <a:pt x="194384" y="417711"/>
                </a:cubicBezTo>
                <a:cubicBezTo>
                  <a:pt x="196565" y="422689"/>
                  <a:pt x="176780" y="534183"/>
                  <a:pt x="178993" y="539237"/>
                </a:cubicBezTo>
                <a:cubicBezTo>
                  <a:pt x="206275" y="601346"/>
                  <a:pt x="234938" y="665382"/>
                  <a:pt x="261207" y="722775"/>
                </a:cubicBezTo>
                <a:lnTo>
                  <a:pt x="261331" y="710338"/>
                </a:lnTo>
                <a:cubicBezTo>
                  <a:pt x="261331" y="710338"/>
                  <a:pt x="251656" y="689708"/>
                  <a:pt x="248567" y="683845"/>
                </a:cubicBezTo>
                <a:cubicBezTo>
                  <a:pt x="245481" y="677983"/>
                  <a:pt x="244396" y="670281"/>
                  <a:pt x="243312" y="666383"/>
                </a:cubicBezTo>
                <a:cubicBezTo>
                  <a:pt x="242228" y="662475"/>
                  <a:pt x="232551" y="649064"/>
                  <a:pt x="232551" y="649064"/>
                </a:cubicBezTo>
                <a:cubicBezTo>
                  <a:pt x="232551" y="649064"/>
                  <a:pt x="242759" y="656688"/>
                  <a:pt x="245690" y="662234"/>
                </a:cubicBezTo>
                <a:cubicBezTo>
                  <a:pt x="248618" y="667779"/>
                  <a:pt x="251510" y="676645"/>
                  <a:pt x="253574" y="684731"/>
                </a:cubicBezTo>
                <a:cubicBezTo>
                  <a:pt x="255638" y="692817"/>
                  <a:pt x="260706" y="701934"/>
                  <a:pt x="264085" y="705601"/>
                </a:cubicBezTo>
                <a:cubicBezTo>
                  <a:pt x="267465" y="709269"/>
                  <a:pt x="269836" y="705014"/>
                  <a:pt x="269841" y="705014"/>
                </a:cubicBezTo>
                <a:cubicBezTo>
                  <a:pt x="269841" y="705014"/>
                  <a:pt x="268069" y="720829"/>
                  <a:pt x="266338" y="730023"/>
                </a:cubicBezTo>
                <a:cubicBezTo>
                  <a:pt x="266200" y="730765"/>
                  <a:pt x="266189" y="732873"/>
                  <a:pt x="266087" y="733874"/>
                </a:cubicBezTo>
                <a:cubicBezTo>
                  <a:pt x="301819" y="811588"/>
                  <a:pt x="331590" y="872668"/>
                  <a:pt x="340292" y="879821"/>
                </a:cubicBezTo>
                <a:cubicBezTo>
                  <a:pt x="350798" y="888455"/>
                  <a:pt x="375677" y="914841"/>
                  <a:pt x="403735" y="943462"/>
                </a:cubicBezTo>
                <a:cubicBezTo>
                  <a:pt x="411183" y="951856"/>
                  <a:pt x="429562" y="962733"/>
                  <a:pt x="435769" y="969808"/>
                </a:cubicBezTo>
                <a:cubicBezTo>
                  <a:pt x="442117" y="977049"/>
                  <a:pt x="450727" y="991353"/>
                  <a:pt x="464300" y="1001490"/>
                </a:cubicBezTo>
                <a:cubicBezTo>
                  <a:pt x="477874" y="1011617"/>
                  <a:pt x="523115" y="1020588"/>
                  <a:pt x="537628" y="1024728"/>
                </a:cubicBezTo>
                <a:cubicBezTo>
                  <a:pt x="552153" y="1028857"/>
                  <a:pt x="579044" y="1037155"/>
                  <a:pt x="579049" y="1037155"/>
                </a:cubicBezTo>
                <a:cubicBezTo>
                  <a:pt x="579050" y="1037155"/>
                  <a:pt x="591891" y="1040226"/>
                  <a:pt x="594691" y="1042046"/>
                </a:cubicBezTo>
                <a:cubicBezTo>
                  <a:pt x="597492" y="1043856"/>
                  <a:pt x="605823" y="1043086"/>
                  <a:pt x="605828" y="1043076"/>
                </a:cubicBezTo>
                <a:lnTo>
                  <a:pt x="609207" y="1046185"/>
                </a:lnTo>
                <a:cubicBezTo>
                  <a:pt x="609205" y="1046185"/>
                  <a:pt x="615166" y="1045695"/>
                  <a:pt x="618341" y="1046783"/>
                </a:cubicBezTo>
                <a:cubicBezTo>
                  <a:pt x="621513" y="1047861"/>
                  <a:pt x="637739" y="1046734"/>
                  <a:pt x="637863" y="1043818"/>
                </a:cubicBezTo>
                <a:cubicBezTo>
                  <a:pt x="637983" y="1040911"/>
                  <a:pt x="623807" y="1039563"/>
                  <a:pt x="620469" y="1039822"/>
                </a:cubicBezTo>
                <a:cubicBezTo>
                  <a:pt x="617132" y="1040082"/>
                  <a:pt x="610207" y="1042634"/>
                  <a:pt x="610207" y="1042634"/>
                </a:cubicBezTo>
                <a:lnTo>
                  <a:pt x="609457" y="1040265"/>
                </a:lnTo>
                <a:lnTo>
                  <a:pt x="614838" y="1037897"/>
                </a:lnTo>
                <a:cubicBezTo>
                  <a:pt x="614838" y="1037897"/>
                  <a:pt x="608116" y="1030408"/>
                  <a:pt x="606453" y="1028867"/>
                </a:cubicBezTo>
                <a:cubicBezTo>
                  <a:pt x="604790" y="1027337"/>
                  <a:pt x="599943" y="1024881"/>
                  <a:pt x="599946" y="1024872"/>
                </a:cubicBezTo>
                <a:cubicBezTo>
                  <a:pt x="599946" y="1024872"/>
                  <a:pt x="594520" y="1024498"/>
                  <a:pt x="591186" y="1023390"/>
                </a:cubicBezTo>
                <a:cubicBezTo>
                  <a:pt x="587846" y="1022292"/>
                  <a:pt x="579305" y="1015997"/>
                  <a:pt x="579299" y="1015997"/>
                </a:cubicBezTo>
                <a:lnTo>
                  <a:pt x="581552" y="1015399"/>
                </a:lnTo>
                <a:cubicBezTo>
                  <a:pt x="581552" y="1015399"/>
                  <a:pt x="591137" y="1020503"/>
                  <a:pt x="594441" y="1021619"/>
                </a:cubicBezTo>
                <a:cubicBezTo>
                  <a:pt x="597744" y="1022725"/>
                  <a:pt x="599065" y="1021619"/>
                  <a:pt x="599071" y="1021619"/>
                </a:cubicBezTo>
                <a:lnTo>
                  <a:pt x="599696" y="1010664"/>
                </a:lnTo>
                <a:lnTo>
                  <a:pt x="601573" y="1023843"/>
                </a:lnTo>
                <a:cubicBezTo>
                  <a:pt x="601571" y="1023843"/>
                  <a:pt x="607206" y="1026085"/>
                  <a:pt x="611083" y="1028867"/>
                </a:cubicBezTo>
                <a:cubicBezTo>
                  <a:pt x="614960" y="1031659"/>
                  <a:pt x="617712" y="1036867"/>
                  <a:pt x="617715" y="1036867"/>
                </a:cubicBezTo>
                <a:cubicBezTo>
                  <a:pt x="617715" y="1036867"/>
                  <a:pt x="625689" y="1036597"/>
                  <a:pt x="628852" y="1036867"/>
                </a:cubicBezTo>
                <a:cubicBezTo>
                  <a:pt x="632005" y="1037136"/>
                  <a:pt x="638106" y="1039225"/>
                  <a:pt x="638112" y="1039235"/>
                </a:cubicBezTo>
                <a:cubicBezTo>
                  <a:pt x="638110" y="1039235"/>
                  <a:pt x="627663" y="1011733"/>
                  <a:pt x="624223" y="1006227"/>
                </a:cubicBezTo>
                <a:cubicBezTo>
                  <a:pt x="620783" y="1000719"/>
                  <a:pt x="612635" y="991604"/>
                  <a:pt x="610081" y="988755"/>
                </a:cubicBezTo>
                <a:cubicBezTo>
                  <a:pt x="607529" y="985914"/>
                  <a:pt x="602229" y="983642"/>
                  <a:pt x="596693" y="981063"/>
                </a:cubicBezTo>
                <a:cubicBezTo>
                  <a:pt x="591159" y="978482"/>
                  <a:pt x="585899" y="972813"/>
                  <a:pt x="583805" y="970704"/>
                </a:cubicBezTo>
                <a:cubicBezTo>
                  <a:pt x="581718" y="968586"/>
                  <a:pt x="570358" y="949400"/>
                  <a:pt x="568788" y="947168"/>
                </a:cubicBezTo>
                <a:cubicBezTo>
                  <a:pt x="567222" y="944934"/>
                  <a:pt x="560486" y="939871"/>
                  <a:pt x="558652" y="938436"/>
                </a:cubicBezTo>
                <a:cubicBezTo>
                  <a:pt x="556820" y="936992"/>
                  <a:pt x="552523" y="931774"/>
                  <a:pt x="552519" y="931774"/>
                </a:cubicBezTo>
                <a:lnTo>
                  <a:pt x="548391" y="930436"/>
                </a:lnTo>
                <a:cubicBezTo>
                  <a:pt x="548391" y="930436"/>
                  <a:pt x="548837" y="928058"/>
                  <a:pt x="549017" y="926297"/>
                </a:cubicBezTo>
                <a:cubicBezTo>
                  <a:pt x="549059" y="925893"/>
                  <a:pt x="544899" y="918605"/>
                  <a:pt x="542635" y="914456"/>
                </a:cubicBezTo>
                <a:cubicBezTo>
                  <a:pt x="540184" y="914967"/>
                  <a:pt x="537567" y="915381"/>
                  <a:pt x="534375" y="914602"/>
                </a:cubicBezTo>
                <a:cubicBezTo>
                  <a:pt x="520773" y="911270"/>
                  <a:pt x="512098" y="901279"/>
                  <a:pt x="512101" y="901279"/>
                </a:cubicBezTo>
                <a:cubicBezTo>
                  <a:pt x="512101" y="901279"/>
                  <a:pt x="519250" y="904435"/>
                  <a:pt x="526366" y="908537"/>
                </a:cubicBezTo>
                <a:cubicBezTo>
                  <a:pt x="529141" y="910135"/>
                  <a:pt x="535911" y="911829"/>
                  <a:pt x="540883" y="911492"/>
                </a:cubicBezTo>
                <a:cubicBezTo>
                  <a:pt x="532665" y="896754"/>
                  <a:pt x="520656" y="876077"/>
                  <a:pt x="519735" y="875084"/>
                </a:cubicBezTo>
                <a:cubicBezTo>
                  <a:pt x="518431" y="873680"/>
                  <a:pt x="513985" y="871378"/>
                  <a:pt x="513978" y="871378"/>
                </a:cubicBezTo>
                <a:lnTo>
                  <a:pt x="513853" y="869165"/>
                </a:lnTo>
                <a:cubicBezTo>
                  <a:pt x="513855" y="869165"/>
                  <a:pt x="519216" y="869992"/>
                  <a:pt x="522113" y="873458"/>
                </a:cubicBezTo>
                <a:cubicBezTo>
                  <a:pt x="524031" y="875749"/>
                  <a:pt x="534556" y="895041"/>
                  <a:pt x="543510" y="911049"/>
                </a:cubicBezTo>
                <a:cubicBezTo>
                  <a:pt x="545584" y="910357"/>
                  <a:pt x="547029" y="909134"/>
                  <a:pt x="546389" y="906457"/>
                </a:cubicBezTo>
                <a:cubicBezTo>
                  <a:pt x="543409" y="894194"/>
                  <a:pt x="529118" y="874044"/>
                  <a:pt x="529120" y="874044"/>
                </a:cubicBezTo>
                <a:lnTo>
                  <a:pt x="532749" y="838523"/>
                </a:lnTo>
                <a:cubicBezTo>
                  <a:pt x="532749" y="838523"/>
                  <a:pt x="535989" y="835616"/>
                  <a:pt x="538630" y="836453"/>
                </a:cubicBezTo>
                <a:cubicBezTo>
                  <a:pt x="541270" y="837292"/>
                  <a:pt x="543383" y="841930"/>
                  <a:pt x="543385" y="841930"/>
                </a:cubicBezTo>
                <a:cubicBezTo>
                  <a:pt x="543385" y="841930"/>
                  <a:pt x="537869" y="867759"/>
                  <a:pt x="540507" y="879522"/>
                </a:cubicBezTo>
                <a:cubicBezTo>
                  <a:pt x="542086" y="886559"/>
                  <a:pt x="539819" y="893481"/>
                  <a:pt x="571791" y="912234"/>
                </a:cubicBezTo>
                <a:cubicBezTo>
                  <a:pt x="584635" y="919770"/>
                  <a:pt x="600138" y="938013"/>
                  <a:pt x="612835" y="961820"/>
                </a:cubicBezTo>
                <a:cubicBezTo>
                  <a:pt x="618108" y="971706"/>
                  <a:pt x="621924" y="977635"/>
                  <a:pt x="626599" y="981505"/>
                </a:cubicBezTo>
                <a:cubicBezTo>
                  <a:pt x="627490" y="970607"/>
                  <a:pt x="628341" y="960066"/>
                  <a:pt x="628727" y="957969"/>
                </a:cubicBezTo>
                <a:cubicBezTo>
                  <a:pt x="629388" y="954331"/>
                  <a:pt x="638262" y="931554"/>
                  <a:pt x="638613" y="928068"/>
                </a:cubicBezTo>
                <a:cubicBezTo>
                  <a:pt x="638965" y="924593"/>
                  <a:pt x="632227" y="886328"/>
                  <a:pt x="632230" y="886328"/>
                </a:cubicBezTo>
                <a:lnTo>
                  <a:pt x="634984" y="885587"/>
                </a:lnTo>
                <a:cubicBezTo>
                  <a:pt x="634984" y="885587"/>
                  <a:pt x="641367" y="923910"/>
                  <a:pt x="642492" y="924671"/>
                </a:cubicBezTo>
                <a:cubicBezTo>
                  <a:pt x="643618" y="925422"/>
                  <a:pt x="644870" y="920820"/>
                  <a:pt x="644870" y="920820"/>
                </a:cubicBezTo>
                <a:lnTo>
                  <a:pt x="645370" y="923486"/>
                </a:lnTo>
                <a:cubicBezTo>
                  <a:pt x="645370" y="923486"/>
                  <a:pt x="635639" y="947774"/>
                  <a:pt x="632230" y="957680"/>
                </a:cubicBezTo>
                <a:cubicBezTo>
                  <a:pt x="630632" y="962329"/>
                  <a:pt x="629752" y="973418"/>
                  <a:pt x="629353" y="983729"/>
                </a:cubicBezTo>
                <a:cubicBezTo>
                  <a:pt x="631179" y="984788"/>
                  <a:pt x="633205" y="985703"/>
                  <a:pt x="635485" y="986242"/>
                </a:cubicBezTo>
                <a:cubicBezTo>
                  <a:pt x="640736" y="994722"/>
                  <a:pt x="650492" y="1006361"/>
                  <a:pt x="657634" y="1039235"/>
                </a:cubicBezTo>
                <a:cubicBezTo>
                  <a:pt x="658336" y="1042460"/>
                  <a:pt x="658986" y="1048485"/>
                  <a:pt x="659636" y="1053589"/>
                </a:cubicBezTo>
                <a:cubicBezTo>
                  <a:pt x="665376" y="1053790"/>
                  <a:pt x="671356" y="1054059"/>
                  <a:pt x="682409" y="1054473"/>
                </a:cubicBezTo>
                <a:cubicBezTo>
                  <a:pt x="697973" y="1055071"/>
                  <a:pt x="728463" y="1052702"/>
                  <a:pt x="728460" y="1052702"/>
                </a:cubicBezTo>
                <a:cubicBezTo>
                  <a:pt x="728459" y="1052702"/>
                  <a:pt x="752462" y="1051142"/>
                  <a:pt x="786897" y="1035086"/>
                </a:cubicBezTo>
                <a:cubicBezTo>
                  <a:pt x="787598" y="979878"/>
                  <a:pt x="787774" y="959470"/>
                  <a:pt x="788774" y="889294"/>
                </a:cubicBezTo>
                <a:cubicBezTo>
                  <a:pt x="785188" y="874583"/>
                  <a:pt x="773592" y="827240"/>
                  <a:pt x="773382" y="826384"/>
                </a:cubicBezTo>
                <a:cubicBezTo>
                  <a:pt x="763301" y="819106"/>
                  <a:pt x="750217" y="809913"/>
                  <a:pt x="740347" y="804773"/>
                </a:cubicBezTo>
                <a:cubicBezTo>
                  <a:pt x="724922" y="796735"/>
                  <a:pt x="678169" y="779398"/>
                  <a:pt x="654129" y="781833"/>
                </a:cubicBezTo>
                <a:cubicBezTo>
                  <a:pt x="630092" y="784268"/>
                  <a:pt x="603071" y="786271"/>
                  <a:pt x="583554" y="793376"/>
                </a:cubicBezTo>
                <a:cubicBezTo>
                  <a:pt x="564034" y="800489"/>
                  <a:pt x="518061" y="818144"/>
                  <a:pt x="505345" y="822534"/>
                </a:cubicBezTo>
                <a:cubicBezTo>
                  <a:pt x="487620" y="828666"/>
                  <a:pt x="462051" y="844001"/>
                  <a:pt x="462048" y="844001"/>
                </a:cubicBezTo>
                <a:lnTo>
                  <a:pt x="469305" y="829349"/>
                </a:lnTo>
                <a:lnTo>
                  <a:pt x="484697" y="822976"/>
                </a:lnTo>
                <a:cubicBezTo>
                  <a:pt x="484697" y="822976"/>
                  <a:pt x="468523" y="819415"/>
                  <a:pt x="459045" y="818241"/>
                </a:cubicBezTo>
                <a:cubicBezTo>
                  <a:pt x="449568" y="817075"/>
                  <a:pt x="438603" y="813004"/>
                  <a:pt x="429137" y="814688"/>
                </a:cubicBezTo>
                <a:cubicBezTo>
                  <a:pt x="425821" y="815285"/>
                  <a:pt x="408292" y="808931"/>
                  <a:pt x="398604" y="809508"/>
                </a:cubicBezTo>
                <a:cubicBezTo>
                  <a:pt x="388921" y="810087"/>
                  <a:pt x="380255" y="811156"/>
                  <a:pt x="370074" y="807738"/>
                </a:cubicBezTo>
                <a:cubicBezTo>
                  <a:pt x="359888" y="804310"/>
                  <a:pt x="342416" y="787157"/>
                  <a:pt x="342419" y="787157"/>
                </a:cubicBezTo>
                <a:cubicBezTo>
                  <a:pt x="342419" y="787157"/>
                  <a:pt x="365783" y="797255"/>
                  <a:pt x="371200" y="799296"/>
                </a:cubicBezTo>
                <a:cubicBezTo>
                  <a:pt x="376620" y="801346"/>
                  <a:pt x="385504" y="801490"/>
                  <a:pt x="393348" y="801664"/>
                </a:cubicBezTo>
                <a:cubicBezTo>
                  <a:pt x="401191" y="801837"/>
                  <a:pt x="431617" y="805399"/>
                  <a:pt x="443653" y="808624"/>
                </a:cubicBezTo>
                <a:cubicBezTo>
                  <a:pt x="455684" y="811848"/>
                  <a:pt x="475279" y="811742"/>
                  <a:pt x="483196" y="812031"/>
                </a:cubicBezTo>
                <a:cubicBezTo>
                  <a:pt x="491114" y="812310"/>
                  <a:pt x="502716" y="810847"/>
                  <a:pt x="502716" y="810847"/>
                </a:cubicBezTo>
                <a:cubicBezTo>
                  <a:pt x="502716" y="810847"/>
                  <a:pt x="483464" y="790419"/>
                  <a:pt x="472433" y="776058"/>
                </a:cubicBezTo>
                <a:cubicBezTo>
                  <a:pt x="461404" y="761704"/>
                  <a:pt x="453793" y="750596"/>
                  <a:pt x="453789" y="750605"/>
                </a:cubicBezTo>
                <a:cubicBezTo>
                  <a:pt x="453789" y="750605"/>
                  <a:pt x="429136" y="728117"/>
                  <a:pt x="418000" y="713148"/>
                </a:cubicBezTo>
                <a:cubicBezTo>
                  <a:pt x="406863" y="698189"/>
                  <a:pt x="389594" y="649797"/>
                  <a:pt x="389594" y="649806"/>
                </a:cubicBezTo>
                <a:cubicBezTo>
                  <a:pt x="389594" y="649806"/>
                  <a:pt x="414048" y="691017"/>
                  <a:pt x="418376" y="699383"/>
                </a:cubicBezTo>
                <a:cubicBezTo>
                  <a:pt x="422703" y="707757"/>
                  <a:pt x="454033" y="734914"/>
                  <a:pt x="454040" y="734914"/>
                </a:cubicBezTo>
                <a:cubicBezTo>
                  <a:pt x="454040" y="734914"/>
                  <a:pt x="464405" y="752414"/>
                  <a:pt x="471432" y="762445"/>
                </a:cubicBezTo>
                <a:cubicBezTo>
                  <a:pt x="478459" y="772467"/>
                  <a:pt x="489455" y="780053"/>
                  <a:pt x="489452" y="780053"/>
                </a:cubicBezTo>
                <a:cubicBezTo>
                  <a:pt x="489452" y="780053"/>
                  <a:pt x="497251" y="790497"/>
                  <a:pt x="502215" y="795156"/>
                </a:cubicBezTo>
                <a:cubicBezTo>
                  <a:pt x="507181" y="799806"/>
                  <a:pt x="512605" y="806553"/>
                  <a:pt x="512602" y="806553"/>
                </a:cubicBezTo>
                <a:cubicBezTo>
                  <a:pt x="512602" y="806553"/>
                  <a:pt x="531980" y="798728"/>
                  <a:pt x="542259" y="794414"/>
                </a:cubicBezTo>
                <a:cubicBezTo>
                  <a:pt x="552537" y="790102"/>
                  <a:pt x="577468" y="778261"/>
                  <a:pt x="580800" y="772803"/>
                </a:cubicBezTo>
                <a:cubicBezTo>
                  <a:pt x="584139" y="767345"/>
                  <a:pt x="555066" y="755312"/>
                  <a:pt x="540633" y="746601"/>
                </a:cubicBezTo>
                <a:cubicBezTo>
                  <a:pt x="526204" y="737897"/>
                  <a:pt x="489520" y="712850"/>
                  <a:pt x="482569" y="706343"/>
                </a:cubicBezTo>
                <a:cubicBezTo>
                  <a:pt x="475620" y="699835"/>
                  <a:pt x="460326" y="689582"/>
                  <a:pt x="462548" y="686214"/>
                </a:cubicBezTo>
                <a:cubicBezTo>
                  <a:pt x="464768" y="682845"/>
                  <a:pt x="487827" y="699681"/>
                  <a:pt x="487825" y="699681"/>
                </a:cubicBezTo>
                <a:cubicBezTo>
                  <a:pt x="487825" y="699681"/>
                  <a:pt x="522121" y="723911"/>
                  <a:pt x="534375" y="731805"/>
                </a:cubicBezTo>
                <a:cubicBezTo>
                  <a:pt x="546630" y="739689"/>
                  <a:pt x="573896" y="752530"/>
                  <a:pt x="593564" y="754889"/>
                </a:cubicBezTo>
                <a:cubicBezTo>
                  <a:pt x="613236" y="757257"/>
                  <a:pt x="635152" y="761955"/>
                  <a:pt x="643994" y="756227"/>
                </a:cubicBezTo>
                <a:cubicBezTo>
                  <a:pt x="652832" y="750490"/>
                  <a:pt x="639366" y="726914"/>
                  <a:pt x="639363" y="726914"/>
                </a:cubicBezTo>
                <a:cubicBezTo>
                  <a:pt x="639363" y="726914"/>
                  <a:pt x="629943" y="707593"/>
                  <a:pt x="624348" y="694800"/>
                </a:cubicBezTo>
                <a:cubicBezTo>
                  <a:pt x="614405" y="672063"/>
                  <a:pt x="597037" y="635492"/>
                  <a:pt x="589434" y="624642"/>
                </a:cubicBezTo>
                <a:cubicBezTo>
                  <a:pt x="581612" y="613466"/>
                  <a:pt x="544263" y="582006"/>
                  <a:pt x="544262" y="582006"/>
                </a:cubicBezTo>
                <a:lnTo>
                  <a:pt x="557025" y="576828"/>
                </a:lnTo>
                <a:cubicBezTo>
                  <a:pt x="557025" y="576828"/>
                  <a:pt x="565210" y="583720"/>
                  <a:pt x="577046" y="592076"/>
                </a:cubicBezTo>
                <a:cubicBezTo>
                  <a:pt x="588370" y="600066"/>
                  <a:pt x="601451" y="602877"/>
                  <a:pt x="601448" y="602877"/>
                </a:cubicBezTo>
                <a:cubicBezTo>
                  <a:pt x="601448" y="602877"/>
                  <a:pt x="614108" y="626635"/>
                  <a:pt x="622095" y="644175"/>
                </a:cubicBezTo>
                <a:cubicBezTo>
                  <a:pt x="630077" y="661714"/>
                  <a:pt x="647619" y="699835"/>
                  <a:pt x="647622" y="699835"/>
                </a:cubicBezTo>
                <a:cubicBezTo>
                  <a:pt x="647622" y="699835"/>
                  <a:pt x="661531" y="715978"/>
                  <a:pt x="672650" y="726770"/>
                </a:cubicBezTo>
                <a:cubicBezTo>
                  <a:pt x="683766" y="737561"/>
                  <a:pt x="691043" y="752520"/>
                  <a:pt x="691043" y="752520"/>
                </a:cubicBezTo>
                <a:cubicBezTo>
                  <a:pt x="691043" y="752520"/>
                  <a:pt x="705590" y="759759"/>
                  <a:pt x="720702" y="767182"/>
                </a:cubicBezTo>
                <a:cubicBezTo>
                  <a:pt x="734061" y="773737"/>
                  <a:pt x="753496" y="781621"/>
                  <a:pt x="758742" y="783758"/>
                </a:cubicBezTo>
                <a:lnTo>
                  <a:pt x="712692" y="658825"/>
                </a:lnTo>
                <a:lnTo>
                  <a:pt x="700806" y="653503"/>
                </a:lnTo>
                <a:lnTo>
                  <a:pt x="699553" y="641509"/>
                </a:lnTo>
                <a:lnTo>
                  <a:pt x="706561" y="642249"/>
                </a:lnTo>
                <a:cubicBezTo>
                  <a:pt x="706561" y="642249"/>
                  <a:pt x="679540" y="587320"/>
                  <a:pt x="657884" y="534500"/>
                </a:cubicBezTo>
                <a:cubicBezTo>
                  <a:pt x="641218" y="522534"/>
                  <a:pt x="602722" y="500076"/>
                  <a:pt x="580299" y="497939"/>
                </a:cubicBezTo>
                <a:cubicBezTo>
                  <a:pt x="556253" y="495639"/>
                  <a:pt x="529345" y="492221"/>
                  <a:pt x="509099" y="495417"/>
                </a:cubicBezTo>
                <a:cubicBezTo>
                  <a:pt x="488854" y="498613"/>
                  <a:pt x="441039" y="507036"/>
                  <a:pt x="427887" y="508894"/>
                </a:cubicBezTo>
                <a:cubicBezTo>
                  <a:pt x="409549" y="511463"/>
                  <a:pt x="382218" y="521621"/>
                  <a:pt x="382213" y="521621"/>
                </a:cubicBezTo>
                <a:lnTo>
                  <a:pt x="391346" y="508596"/>
                </a:lnTo>
                <a:lnTo>
                  <a:pt x="407490" y="505341"/>
                </a:lnTo>
                <a:cubicBezTo>
                  <a:pt x="407488" y="505341"/>
                  <a:pt x="392140" y="498575"/>
                  <a:pt x="382963" y="495570"/>
                </a:cubicBezTo>
                <a:cubicBezTo>
                  <a:pt x="373779" y="492568"/>
                  <a:pt x="363503" y="486426"/>
                  <a:pt x="353932" y="486242"/>
                </a:cubicBezTo>
                <a:cubicBezTo>
                  <a:pt x="350578" y="486185"/>
                  <a:pt x="334160" y="476462"/>
                  <a:pt x="324524" y="475143"/>
                </a:cubicBezTo>
                <a:cubicBezTo>
                  <a:pt x="314893" y="473815"/>
                  <a:pt x="306182" y="473257"/>
                  <a:pt x="296619" y="467886"/>
                </a:cubicBezTo>
                <a:cubicBezTo>
                  <a:pt x="287053" y="462522"/>
                  <a:pt x="272095" y="442135"/>
                  <a:pt x="272094" y="442135"/>
                </a:cubicBezTo>
                <a:cubicBezTo>
                  <a:pt x="272092" y="442135"/>
                  <a:pt x="293683" y="456669"/>
                  <a:pt x="298746" y="459751"/>
                </a:cubicBezTo>
                <a:cubicBezTo>
                  <a:pt x="303805" y="462822"/>
                  <a:pt x="312682" y="464709"/>
                  <a:pt x="320394" y="466413"/>
                </a:cubicBezTo>
                <a:cubicBezTo>
                  <a:pt x="328107" y="468115"/>
                  <a:pt x="357529" y="477597"/>
                  <a:pt x="368948" y="483133"/>
                </a:cubicBezTo>
                <a:cubicBezTo>
                  <a:pt x="380364" y="488668"/>
                  <a:pt x="399844" y="492558"/>
                  <a:pt x="407615" y="494386"/>
                </a:cubicBezTo>
                <a:cubicBezTo>
                  <a:pt x="415385" y="496206"/>
                  <a:pt x="426889" y="496899"/>
                  <a:pt x="426885" y="496899"/>
                </a:cubicBezTo>
                <a:cubicBezTo>
                  <a:pt x="426885" y="496899"/>
                  <a:pt x="410852" y="472959"/>
                  <a:pt x="401984" y="456641"/>
                </a:cubicBezTo>
                <a:cubicBezTo>
                  <a:pt x="393111" y="440324"/>
                  <a:pt x="387218" y="427926"/>
                  <a:pt x="387216" y="427926"/>
                </a:cubicBezTo>
                <a:cubicBezTo>
                  <a:pt x="387216" y="427926"/>
                  <a:pt x="365949" y="400894"/>
                  <a:pt x="357060" y="383961"/>
                </a:cubicBezTo>
                <a:cubicBezTo>
                  <a:pt x="348169" y="367028"/>
                  <a:pt x="337917" y="315874"/>
                  <a:pt x="337914" y="315874"/>
                </a:cubicBezTo>
                <a:cubicBezTo>
                  <a:pt x="337914" y="315874"/>
                  <a:pt x="356213" y="361397"/>
                  <a:pt x="359311" y="370494"/>
                </a:cubicBezTo>
                <a:cubicBezTo>
                  <a:pt x="362412" y="379592"/>
                  <a:pt x="389468" y="412534"/>
                  <a:pt x="389469" y="412534"/>
                </a:cubicBezTo>
                <a:cubicBezTo>
                  <a:pt x="389469" y="412534"/>
                  <a:pt x="397336" y="431911"/>
                  <a:pt x="402859" y="443173"/>
                </a:cubicBezTo>
                <a:cubicBezTo>
                  <a:pt x="408387" y="454437"/>
                  <a:pt x="418248" y="463891"/>
                  <a:pt x="418251" y="463891"/>
                </a:cubicBezTo>
                <a:cubicBezTo>
                  <a:pt x="418251" y="463891"/>
                  <a:pt x="424397" y="475654"/>
                  <a:pt x="428637" y="481209"/>
                </a:cubicBezTo>
                <a:cubicBezTo>
                  <a:pt x="432884" y="486772"/>
                  <a:pt x="437400" y="494686"/>
                  <a:pt x="437395" y="494675"/>
                </a:cubicBezTo>
                <a:cubicBezTo>
                  <a:pt x="437397" y="494686"/>
                  <a:pt x="457445" y="490710"/>
                  <a:pt x="468180" y="488466"/>
                </a:cubicBezTo>
                <a:cubicBezTo>
                  <a:pt x="478918" y="486214"/>
                  <a:pt x="505295" y="479283"/>
                  <a:pt x="509349" y="474547"/>
                </a:cubicBezTo>
                <a:cubicBezTo>
                  <a:pt x="513403" y="469820"/>
                  <a:pt x="486324" y="452357"/>
                  <a:pt x="473310" y="440951"/>
                </a:cubicBezTo>
                <a:cubicBezTo>
                  <a:pt x="460297" y="429543"/>
                  <a:pt x="427573" y="397669"/>
                  <a:pt x="421629" y="389882"/>
                </a:cubicBezTo>
                <a:cubicBezTo>
                  <a:pt x="415684" y="382103"/>
                  <a:pt x="402198" y="368945"/>
                  <a:pt x="404861" y="366056"/>
                </a:cubicBezTo>
                <a:cubicBezTo>
                  <a:pt x="407523" y="363158"/>
                  <a:pt x="427769" y="384405"/>
                  <a:pt x="427761" y="384405"/>
                </a:cubicBezTo>
                <a:cubicBezTo>
                  <a:pt x="427760" y="384405"/>
                  <a:pt x="458330" y="414940"/>
                  <a:pt x="469305" y="425115"/>
                </a:cubicBezTo>
                <a:cubicBezTo>
                  <a:pt x="480288" y="435289"/>
                  <a:pt x="505167" y="453281"/>
                  <a:pt x="524239" y="459452"/>
                </a:cubicBezTo>
                <a:cubicBezTo>
                  <a:pt x="543310" y="465633"/>
                  <a:pt x="564395" y="474623"/>
                  <a:pt x="573918" y="470706"/>
                </a:cubicBezTo>
                <a:cubicBezTo>
                  <a:pt x="583437" y="466777"/>
                  <a:pt x="573421" y="440806"/>
                  <a:pt x="573417" y="440806"/>
                </a:cubicBezTo>
                <a:cubicBezTo>
                  <a:pt x="573416" y="440806"/>
                  <a:pt x="566884" y="420032"/>
                  <a:pt x="563156" y="406314"/>
                </a:cubicBezTo>
                <a:cubicBezTo>
                  <a:pt x="556529" y="381949"/>
                  <a:pt x="544485" y="342424"/>
                  <a:pt x="538505" y="330235"/>
                </a:cubicBezTo>
                <a:cubicBezTo>
                  <a:pt x="532351" y="317692"/>
                  <a:pt x="499836" y="279313"/>
                  <a:pt x="499839" y="279313"/>
                </a:cubicBezTo>
                <a:lnTo>
                  <a:pt x="513227" y="276800"/>
                </a:lnTo>
                <a:cubicBezTo>
                  <a:pt x="513227" y="276800"/>
                  <a:pt x="520237" y="285194"/>
                  <a:pt x="530746" y="295745"/>
                </a:cubicBezTo>
                <a:cubicBezTo>
                  <a:pt x="540794" y="305842"/>
                  <a:pt x="553392" y="311137"/>
                  <a:pt x="553396" y="311137"/>
                </a:cubicBezTo>
                <a:cubicBezTo>
                  <a:pt x="553396" y="311137"/>
                  <a:pt x="562615" y="336984"/>
                  <a:pt x="568037" y="355842"/>
                </a:cubicBezTo>
                <a:cubicBezTo>
                  <a:pt x="573457" y="374701"/>
                  <a:pt x="585431" y="415787"/>
                  <a:pt x="585431" y="415787"/>
                </a:cubicBezTo>
                <a:cubicBezTo>
                  <a:pt x="585431" y="415787"/>
                  <a:pt x="596873" y="434500"/>
                  <a:pt x="606328" y="447313"/>
                </a:cubicBezTo>
                <a:cubicBezTo>
                  <a:pt x="615786" y="460136"/>
                  <a:pt x="620846" y="476183"/>
                  <a:pt x="620844" y="476183"/>
                </a:cubicBezTo>
                <a:cubicBezTo>
                  <a:pt x="620843" y="476174"/>
                  <a:pt x="631723" y="484327"/>
                  <a:pt x="641490" y="491575"/>
                </a:cubicBezTo>
                <a:cubicBezTo>
                  <a:pt x="637099" y="478358"/>
                  <a:pt x="633581" y="466113"/>
                  <a:pt x="632355" y="457085"/>
                </a:cubicBezTo>
                <a:cubicBezTo>
                  <a:pt x="625077" y="403224"/>
                  <a:pt x="653173" y="0"/>
                  <a:pt x="653176"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96" name="Google Shape;296;p3"/>
          <p:cNvSpPr txBox="1"/>
          <p:nvPr>
            <p:ph type="title"/>
          </p:nvPr>
        </p:nvSpPr>
        <p:spPr>
          <a:xfrm>
            <a:off x="1411500" y="2165550"/>
            <a:ext cx="9369000" cy="2526900"/>
          </a:xfrm>
          <a:prstGeom prst="rect">
            <a:avLst/>
          </a:prstGeom>
        </p:spPr>
        <p:txBody>
          <a:bodyPr anchorCtr="0" anchor="ctr" bIns="121900" lIns="121900" spcFirstLastPara="1" rIns="121900" wrap="square" tIns="121900">
            <a:noAutofit/>
          </a:bodyPr>
          <a:lstStyle>
            <a:lvl1pPr indent="0" lvl="0" marL="0" marR="0" rtl="0" algn="ctr">
              <a:lnSpc>
                <a:spcPct val="80000"/>
              </a:lnSpc>
              <a:spcBef>
                <a:spcPts val="0"/>
              </a:spcBef>
              <a:spcAft>
                <a:spcPts val="0"/>
              </a:spcAft>
              <a:buClr>
                <a:schemeClr val="dk1"/>
              </a:buClr>
              <a:buSzPts val="9000"/>
              <a:buFont typeface="Aldrich"/>
              <a:buNone/>
              <a:defRPr sz="9000"/>
            </a:lvl1pPr>
            <a:lvl2pPr lvl="1" rtl="0">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2pPr>
            <a:lvl3pPr lvl="2" rtl="0">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3pPr>
            <a:lvl4pPr lvl="3" rtl="0">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4pPr>
            <a:lvl5pPr lvl="4" rtl="0">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5pPr>
            <a:lvl6pPr lvl="5" rtl="0">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6pPr>
            <a:lvl7pPr lvl="6" rtl="0">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7pPr>
            <a:lvl8pPr lvl="7" rtl="0">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8pPr>
            <a:lvl9pPr lvl="8" rtl="0">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9pPr>
          </a:lstStyle>
          <a:p/>
        </p:txBody>
      </p:sp>
      <p:sp>
        <p:nvSpPr>
          <p:cNvPr id="297" name="Google Shape;297;p3"/>
          <p:cNvSpPr/>
          <p:nvPr/>
        </p:nvSpPr>
        <p:spPr>
          <a:xfrm rot="5400000">
            <a:off x="-462658" y="6119355"/>
            <a:ext cx="1131345" cy="114589"/>
          </a:xfrm>
          <a:custGeom>
            <a:rect b="b" l="l" r="r" t="t"/>
            <a:pathLst>
              <a:path extrusionOk="0" h="87640" w="919793">
                <a:moveTo>
                  <a:pt x="657321" y="73442"/>
                </a:moveTo>
                <a:cubicBezTo>
                  <a:pt x="659149" y="73404"/>
                  <a:pt x="660912" y="74128"/>
                  <a:pt x="662179" y="75442"/>
                </a:cubicBezTo>
                <a:cubicBezTo>
                  <a:pt x="663493" y="76709"/>
                  <a:pt x="664217" y="78471"/>
                  <a:pt x="664179" y="80300"/>
                </a:cubicBezTo>
                <a:cubicBezTo>
                  <a:pt x="664198" y="82148"/>
                  <a:pt x="663474" y="83939"/>
                  <a:pt x="662179" y="85253"/>
                </a:cubicBezTo>
                <a:cubicBezTo>
                  <a:pt x="660912" y="86568"/>
                  <a:pt x="659149" y="87291"/>
                  <a:pt x="657321" y="87253"/>
                </a:cubicBezTo>
                <a:cubicBezTo>
                  <a:pt x="655492" y="87291"/>
                  <a:pt x="653730" y="86568"/>
                  <a:pt x="652463" y="85253"/>
                </a:cubicBezTo>
                <a:cubicBezTo>
                  <a:pt x="651168" y="83939"/>
                  <a:pt x="650444" y="82148"/>
                  <a:pt x="650463" y="80300"/>
                </a:cubicBezTo>
                <a:cubicBezTo>
                  <a:pt x="650425" y="78471"/>
                  <a:pt x="651149" y="76709"/>
                  <a:pt x="652463" y="75442"/>
                </a:cubicBezTo>
                <a:cubicBezTo>
                  <a:pt x="653730" y="74128"/>
                  <a:pt x="655492" y="73404"/>
                  <a:pt x="657321" y="73442"/>
                </a:cubicBezTo>
                <a:close/>
                <a:moveTo>
                  <a:pt x="783051" y="31056"/>
                </a:moveTo>
                <a:cubicBezTo>
                  <a:pt x="776688" y="30989"/>
                  <a:pt x="770602" y="33618"/>
                  <a:pt x="766287" y="38295"/>
                </a:cubicBezTo>
                <a:cubicBezTo>
                  <a:pt x="761677" y="42876"/>
                  <a:pt x="759134" y="49134"/>
                  <a:pt x="759238" y="55630"/>
                </a:cubicBezTo>
                <a:cubicBezTo>
                  <a:pt x="759229" y="59935"/>
                  <a:pt x="760343" y="64174"/>
                  <a:pt x="762477" y="67917"/>
                </a:cubicBezTo>
                <a:cubicBezTo>
                  <a:pt x="764468" y="71632"/>
                  <a:pt x="767468" y="74709"/>
                  <a:pt x="771144" y="76776"/>
                </a:cubicBezTo>
                <a:cubicBezTo>
                  <a:pt x="774783" y="78804"/>
                  <a:pt x="778888" y="79852"/>
                  <a:pt x="783051" y="79824"/>
                </a:cubicBezTo>
                <a:cubicBezTo>
                  <a:pt x="787213" y="79843"/>
                  <a:pt x="791319" y="78795"/>
                  <a:pt x="794957" y="76776"/>
                </a:cubicBezTo>
                <a:cubicBezTo>
                  <a:pt x="798586" y="74652"/>
                  <a:pt x="801587" y="71594"/>
                  <a:pt x="803625" y="67917"/>
                </a:cubicBezTo>
                <a:cubicBezTo>
                  <a:pt x="805730" y="64165"/>
                  <a:pt x="806816" y="59926"/>
                  <a:pt x="806768" y="55630"/>
                </a:cubicBezTo>
                <a:cubicBezTo>
                  <a:pt x="806873" y="49134"/>
                  <a:pt x="804330" y="42876"/>
                  <a:pt x="799719" y="38295"/>
                </a:cubicBezTo>
                <a:cubicBezTo>
                  <a:pt x="795452" y="33608"/>
                  <a:pt x="789385" y="30979"/>
                  <a:pt x="783051" y="31056"/>
                </a:cubicBezTo>
                <a:close/>
                <a:moveTo>
                  <a:pt x="124778" y="30960"/>
                </a:moveTo>
                <a:cubicBezTo>
                  <a:pt x="120558" y="30922"/>
                  <a:pt x="116405" y="32046"/>
                  <a:pt x="112776" y="34198"/>
                </a:cubicBezTo>
                <a:cubicBezTo>
                  <a:pt x="109090" y="36332"/>
                  <a:pt x="106061" y="39428"/>
                  <a:pt x="104013" y="43152"/>
                </a:cubicBezTo>
                <a:cubicBezTo>
                  <a:pt x="101851" y="46886"/>
                  <a:pt x="100708" y="51124"/>
                  <a:pt x="100680" y="55439"/>
                </a:cubicBezTo>
                <a:cubicBezTo>
                  <a:pt x="100708" y="59754"/>
                  <a:pt x="101851" y="63993"/>
                  <a:pt x="104013" y="67726"/>
                </a:cubicBezTo>
                <a:cubicBezTo>
                  <a:pt x="106099" y="71489"/>
                  <a:pt x="109157" y="74613"/>
                  <a:pt x="112872" y="76775"/>
                </a:cubicBezTo>
                <a:cubicBezTo>
                  <a:pt x="116462" y="78956"/>
                  <a:pt x="120577" y="80109"/>
                  <a:pt x="124778" y="80109"/>
                </a:cubicBezTo>
                <a:cubicBezTo>
                  <a:pt x="129017" y="80080"/>
                  <a:pt x="133188" y="78966"/>
                  <a:pt x="136875" y="76870"/>
                </a:cubicBezTo>
                <a:cubicBezTo>
                  <a:pt x="140580" y="74822"/>
                  <a:pt x="143638" y="71784"/>
                  <a:pt x="145733" y="68107"/>
                </a:cubicBezTo>
                <a:cubicBezTo>
                  <a:pt x="147857" y="64297"/>
                  <a:pt x="148943" y="59992"/>
                  <a:pt x="148876" y="55630"/>
                </a:cubicBezTo>
                <a:cubicBezTo>
                  <a:pt x="149019" y="49057"/>
                  <a:pt x="146514" y="42714"/>
                  <a:pt x="141923" y="38008"/>
                </a:cubicBezTo>
                <a:cubicBezTo>
                  <a:pt x="137513" y="33484"/>
                  <a:pt x="131474" y="30950"/>
                  <a:pt x="125159" y="30960"/>
                </a:cubicBezTo>
                <a:close/>
                <a:moveTo>
                  <a:pt x="202407" y="30865"/>
                </a:moveTo>
                <a:cubicBezTo>
                  <a:pt x="196739" y="30751"/>
                  <a:pt x="191243" y="32836"/>
                  <a:pt x="187072" y="36675"/>
                </a:cubicBezTo>
                <a:cubicBezTo>
                  <a:pt x="183538" y="40104"/>
                  <a:pt x="181061" y="44467"/>
                  <a:pt x="179928" y="49248"/>
                </a:cubicBezTo>
                <a:lnTo>
                  <a:pt x="225267" y="49248"/>
                </a:lnTo>
                <a:cubicBezTo>
                  <a:pt x="224486" y="45619"/>
                  <a:pt x="222923" y="42209"/>
                  <a:pt x="220695" y="39247"/>
                </a:cubicBezTo>
                <a:cubicBezTo>
                  <a:pt x="218580" y="36618"/>
                  <a:pt x="215875" y="34522"/>
                  <a:pt x="212789" y="33151"/>
                </a:cubicBezTo>
                <a:cubicBezTo>
                  <a:pt x="209541" y="31636"/>
                  <a:pt x="205988" y="30865"/>
                  <a:pt x="202407" y="30865"/>
                </a:cubicBezTo>
                <a:close/>
                <a:moveTo>
                  <a:pt x="599885" y="30675"/>
                </a:moveTo>
                <a:cubicBezTo>
                  <a:pt x="595665" y="30637"/>
                  <a:pt x="591512" y="31761"/>
                  <a:pt x="587883" y="33914"/>
                </a:cubicBezTo>
                <a:cubicBezTo>
                  <a:pt x="584197" y="36047"/>
                  <a:pt x="581168" y="39143"/>
                  <a:pt x="579120" y="42867"/>
                </a:cubicBezTo>
                <a:cubicBezTo>
                  <a:pt x="576958" y="46601"/>
                  <a:pt x="575815" y="50839"/>
                  <a:pt x="575787" y="55154"/>
                </a:cubicBezTo>
                <a:cubicBezTo>
                  <a:pt x="575815" y="59469"/>
                  <a:pt x="576958" y="63708"/>
                  <a:pt x="579120" y="67442"/>
                </a:cubicBezTo>
                <a:cubicBezTo>
                  <a:pt x="581206" y="71204"/>
                  <a:pt x="584264" y="74328"/>
                  <a:pt x="587979" y="76490"/>
                </a:cubicBezTo>
                <a:cubicBezTo>
                  <a:pt x="591569" y="78672"/>
                  <a:pt x="595684" y="79824"/>
                  <a:pt x="599885" y="79824"/>
                </a:cubicBezTo>
                <a:cubicBezTo>
                  <a:pt x="604124" y="79796"/>
                  <a:pt x="608295" y="78681"/>
                  <a:pt x="611982" y="76586"/>
                </a:cubicBezTo>
                <a:cubicBezTo>
                  <a:pt x="615658" y="74509"/>
                  <a:pt x="618725" y="71480"/>
                  <a:pt x="620840" y="67823"/>
                </a:cubicBezTo>
                <a:cubicBezTo>
                  <a:pt x="622964" y="64013"/>
                  <a:pt x="624050" y="59707"/>
                  <a:pt x="623983" y="55345"/>
                </a:cubicBezTo>
                <a:cubicBezTo>
                  <a:pt x="624126" y="48773"/>
                  <a:pt x="621621" y="42429"/>
                  <a:pt x="617030" y="37724"/>
                </a:cubicBezTo>
                <a:cubicBezTo>
                  <a:pt x="612486" y="33209"/>
                  <a:pt x="606286" y="30770"/>
                  <a:pt x="599885" y="30961"/>
                </a:cubicBezTo>
                <a:close/>
                <a:moveTo>
                  <a:pt x="429673" y="30675"/>
                </a:moveTo>
                <a:cubicBezTo>
                  <a:pt x="425425" y="30627"/>
                  <a:pt x="421234" y="31751"/>
                  <a:pt x="417576" y="33913"/>
                </a:cubicBezTo>
                <a:cubicBezTo>
                  <a:pt x="413890" y="36047"/>
                  <a:pt x="410861" y="39142"/>
                  <a:pt x="408813" y="42867"/>
                </a:cubicBezTo>
                <a:cubicBezTo>
                  <a:pt x="406680" y="46610"/>
                  <a:pt x="405565" y="50848"/>
                  <a:pt x="405575" y="55154"/>
                </a:cubicBezTo>
                <a:cubicBezTo>
                  <a:pt x="405565" y="59459"/>
                  <a:pt x="406680" y="63698"/>
                  <a:pt x="408813" y="67441"/>
                </a:cubicBezTo>
                <a:cubicBezTo>
                  <a:pt x="410899" y="71203"/>
                  <a:pt x="413957" y="74328"/>
                  <a:pt x="417672" y="76490"/>
                </a:cubicBezTo>
                <a:cubicBezTo>
                  <a:pt x="421262" y="78671"/>
                  <a:pt x="425377" y="79823"/>
                  <a:pt x="429578" y="79823"/>
                </a:cubicBezTo>
                <a:cubicBezTo>
                  <a:pt x="433855" y="79785"/>
                  <a:pt x="438046" y="78671"/>
                  <a:pt x="441770" y="76585"/>
                </a:cubicBezTo>
                <a:cubicBezTo>
                  <a:pt x="445446" y="74528"/>
                  <a:pt x="448476" y="71499"/>
                  <a:pt x="450533" y="67822"/>
                </a:cubicBezTo>
                <a:cubicBezTo>
                  <a:pt x="452667" y="64012"/>
                  <a:pt x="453743" y="59707"/>
                  <a:pt x="453676" y="55344"/>
                </a:cubicBezTo>
                <a:cubicBezTo>
                  <a:pt x="453819" y="48772"/>
                  <a:pt x="451314" y="42428"/>
                  <a:pt x="446723" y="37723"/>
                </a:cubicBezTo>
                <a:cubicBezTo>
                  <a:pt x="442122" y="33122"/>
                  <a:pt x="435798" y="30665"/>
                  <a:pt x="429292" y="30960"/>
                </a:cubicBezTo>
                <a:close/>
                <a:moveTo>
                  <a:pt x="71723" y="24959"/>
                </a:moveTo>
                <a:lnTo>
                  <a:pt x="79819" y="24959"/>
                </a:lnTo>
                <a:lnTo>
                  <a:pt x="79819" y="85729"/>
                </a:lnTo>
                <a:lnTo>
                  <a:pt x="72009" y="85729"/>
                </a:lnTo>
                <a:close/>
                <a:moveTo>
                  <a:pt x="546544" y="24674"/>
                </a:moveTo>
                <a:lnTo>
                  <a:pt x="554355" y="24674"/>
                </a:lnTo>
                <a:lnTo>
                  <a:pt x="554355" y="85443"/>
                </a:lnTo>
                <a:lnTo>
                  <a:pt x="546544" y="85443"/>
                </a:lnTo>
                <a:close/>
                <a:moveTo>
                  <a:pt x="202311" y="23626"/>
                </a:moveTo>
                <a:cubicBezTo>
                  <a:pt x="211979" y="23283"/>
                  <a:pt x="221209" y="27655"/>
                  <a:pt x="227076" y="35342"/>
                </a:cubicBezTo>
                <a:cubicBezTo>
                  <a:pt x="231639" y="41285"/>
                  <a:pt x="234030" y="48620"/>
                  <a:pt x="233839" y="56106"/>
                </a:cubicBezTo>
                <a:lnTo>
                  <a:pt x="179166" y="56106"/>
                </a:lnTo>
                <a:cubicBezTo>
                  <a:pt x="179080" y="62545"/>
                  <a:pt x="181509" y="68765"/>
                  <a:pt x="185929" y="73442"/>
                </a:cubicBezTo>
                <a:cubicBezTo>
                  <a:pt x="190100" y="77937"/>
                  <a:pt x="195987" y="80433"/>
                  <a:pt x="202121" y="80300"/>
                </a:cubicBezTo>
                <a:cubicBezTo>
                  <a:pt x="205179" y="80290"/>
                  <a:pt x="208207" y="79738"/>
                  <a:pt x="211074" y="78680"/>
                </a:cubicBezTo>
                <a:cubicBezTo>
                  <a:pt x="213799" y="77661"/>
                  <a:pt x="216332" y="76213"/>
                  <a:pt x="218599" y="74394"/>
                </a:cubicBezTo>
                <a:cubicBezTo>
                  <a:pt x="221238" y="71784"/>
                  <a:pt x="223486" y="68793"/>
                  <a:pt x="225267" y="65536"/>
                </a:cubicBezTo>
                <a:lnTo>
                  <a:pt x="231839" y="69060"/>
                </a:lnTo>
                <a:cubicBezTo>
                  <a:pt x="229953" y="72880"/>
                  <a:pt x="227410" y="76328"/>
                  <a:pt x="224314" y="79252"/>
                </a:cubicBezTo>
                <a:cubicBezTo>
                  <a:pt x="221542" y="81824"/>
                  <a:pt x="218314" y="83862"/>
                  <a:pt x="214789" y="85253"/>
                </a:cubicBezTo>
                <a:cubicBezTo>
                  <a:pt x="210941" y="86643"/>
                  <a:pt x="206874" y="87320"/>
                  <a:pt x="202788" y="87253"/>
                </a:cubicBezTo>
                <a:cubicBezTo>
                  <a:pt x="193987" y="87834"/>
                  <a:pt x="185405" y="84319"/>
                  <a:pt x="179547" y="77728"/>
                </a:cubicBezTo>
                <a:cubicBezTo>
                  <a:pt x="174108" y="71699"/>
                  <a:pt x="171117" y="63850"/>
                  <a:pt x="171165" y="55725"/>
                </a:cubicBezTo>
                <a:cubicBezTo>
                  <a:pt x="171098" y="48267"/>
                  <a:pt x="173584" y="41000"/>
                  <a:pt x="178213" y="35151"/>
                </a:cubicBezTo>
                <a:cubicBezTo>
                  <a:pt x="183842" y="27560"/>
                  <a:pt x="192863" y="23245"/>
                  <a:pt x="202311" y="23626"/>
                </a:cubicBezTo>
                <a:close/>
                <a:moveTo>
                  <a:pt x="783051" y="23436"/>
                </a:moveTo>
                <a:cubicBezTo>
                  <a:pt x="791909" y="23207"/>
                  <a:pt x="800415" y="26903"/>
                  <a:pt x="806292" y="33532"/>
                </a:cubicBezTo>
                <a:cubicBezTo>
                  <a:pt x="811816" y="39514"/>
                  <a:pt x="814817" y="47391"/>
                  <a:pt x="814674" y="55535"/>
                </a:cubicBezTo>
                <a:cubicBezTo>
                  <a:pt x="814760" y="63812"/>
                  <a:pt x="811578" y="71785"/>
                  <a:pt x="805816" y="77728"/>
                </a:cubicBezTo>
                <a:cubicBezTo>
                  <a:pt x="799977" y="84062"/>
                  <a:pt x="791662" y="87539"/>
                  <a:pt x="783051" y="87253"/>
                </a:cubicBezTo>
                <a:cubicBezTo>
                  <a:pt x="774412" y="87558"/>
                  <a:pt x="766058" y="84081"/>
                  <a:pt x="760191" y="77728"/>
                </a:cubicBezTo>
                <a:cubicBezTo>
                  <a:pt x="754428" y="71785"/>
                  <a:pt x="751247" y="63812"/>
                  <a:pt x="751333" y="55535"/>
                </a:cubicBezTo>
                <a:cubicBezTo>
                  <a:pt x="751237" y="47429"/>
                  <a:pt x="754228" y="39600"/>
                  <a:pt x="759715" y="33627"/>
                </a:cubicBezTo>
                <a:cubicBezTo>
                  <a:pt x="765620" y="26969"/>
                  <a:pt x="774154" y="23236"/>
                  <a:pt x="783051" y="23436"/>
                </a:cubicBezTo>
                <a:close/>
                <a:moveTo>
                  <a:pt x="711804" y="23436"/>
                </a:moveTo>
                <a:cubicBezTo>
                  <a:pt x="715747" y="23407"/>
                  <a:pt x="719671" y="24017"/>
                  <a:pt x="723424" y="25246"/>
                </a:cubicBezTo>
                <a:cubicBezTo>
                  <a:pt x="726853" y="26322"/>
                  <a:pt x="730072" y="27960"/>
                  <a:pt x="732949" y="30103"/>
                </a:cubicBezTo>
                <a:cubicBezTo>
                  <a:pt x="735540" y="32170"/>
                  <a:pt x="737712" y="34732"/>
                  <a:pt x="739331" y="37628"/>
                </a:cubicBezTo>
                <a:lnTo>
                  <a:pt x="733139" y="41438"/>
                </a:lnTo>
                <a:cubicBezTo>
                  <a:pt x="728063" y="34466"/>
                  <a:pt x="719852" y="30475"/>
                  <a:pt x="711232" y="30770"/>
                </a:cubicBezTo>
                <a:cubicBezTo>
                  <a:pt x="704364" y="30570"/>
                  <a:pt x="697697" y="33142"/>
                  <a:pt x="692754" y="37914"/>
                </a:cubicBezTo>
                <a:cubicBezTo>
                  <a:pt x="687991" y="42410"/>
                  <a:pt x="685334" y="48696"/>
                  <a:pt x="685419" y="55249"/>
                </a:cubicBezTo>
                <a:cubicBezTo>
                  <a:pt x="685400" y="59640"/>
                  <a:pt x="686591" y="63955"/>
                  <a:pt x="688848" y="67727"/>
                </a:cubicBezTo>
                <a:cubicBezTo>
                  <a:pt x="691039" y="71756"/>
                  <a:pt x="694344" y="75061"/>
                  <a:pt x="698373" y="77252"/>
                </a:cubicBezTo>
                <a:cubicBezTo>
                  <a:pt x="702412" y="79414"/>
                  <a:pt x="706936" y="80529"/>
                  <a:pt x="711518" y="80491"/>
                </a:cubicBezTo>
                <a:cubicBezTo>
                  <a:pt x="720100" y="80624"/>
                  <a:pt x="728234" y="76661"/>
                  <a:pt x="733425" y="69823"/>
                </a:cubicBezTo>
                <a:lnTo>
                  <a:pt x="739616" y="73823"/>
                </a:lnTo>
                <a:cubicBezTo>
                  <a:pt x="736683" y="78205"/>
                  <a:pt x="732644" y="81719"/>
                  <a:pt x="727901" y="84015"/>
                </a:cubicBezTo>
                <a:cubicBezTo>
                  <a:pt x="722662" y="86482"/>
                  <a:pt x="716928" y="87720"/>
                  <a:pt x="711137" y="87634"/>
                </a:cubicBezTo>
                <a:cubicBezTo>
                  <a:pt x="702240" y="87806"/>
                  <a:pt x="693649" y="84367"/>
                  <a:pt x="687324" y="78109"/>
                </a:cubicBezTo>
                <a:cubicBezTo>
                  <a:pt x="681114" y="72375"/>
                  <a:pt x="677647" y="64270"/>
                  <a:pt x="677799" y="55821"/>
                </a:cubicBezTo>
                <a:cubicBezTo>
                  <a:pt x="677790" y="50058"/>
                  <a:pt x="679342" y="44400"/>
                  <a:pt x="682276" y="39438"/>
                </a:cubicBezTo>
                <a:cubicBezTo>
                  <a:pt x="685162" y="34437"/>
                  <a:pt x="689382" y="30351"/>
                  <a:pt x="694468" y="27627"/>
                </a:cubicBezTo>
                <a:cubicBezTo>
                  <a:pt x="699802" y="24808"/>
                  <a:pt x="705765" y="23369"/>
                  <a:pt x="711804" y="23436"/>
                </a:cubicBezTo>
                <a:close/>
                <a:moveTo>
                  <a:pt x="262414" y="23245"/>
                </a:moveTo>
                <a:cubicBezTo>
                  <a:pt x="268786" y="23798"/>
                  <a:pt x="274692" y="26807"/>
                  <a:pt x="278892" y="31627"/>
                </a:cubicBezTo>
                <a:lnTo>
                  <a:pt x="273939" y="36771"/>
                </a:lnTo>
                <a:cubicBezTo>
                  <a:pt x="270777" y="33246"/>
                  <a:pt x="266376" y="31094"/>
                  <a:pt x="261652" y="30770"/>
                </a:cubicBezTo>
                <a:cubicBezTo>
                  <a:pt x="259223" y="30732"/>
                  <a:pt x="256871" y="31618"/>
                  <a:pt x="255080" y="33246"/>
                </a:cubicBezTo>
                <a:cubicBezTo>
                  <a:pt x="253394" y="34704"/>
                  <a:pt x="252422" y="36828"/>
                  <a:pt x="252413" y="39056"/>
                </a:cubicBezTo>
                <a:cubicBezTo>
                  <a:pt x="252499" y="41152"/>
                  <a:pt x="253261" y="43162"/>
                  <a:pt x="254604" y="44772"/>
                </a:cubicBezTo>
                <a:cubicBezTo>
                  <a:pt x="257385" y="47439"/>
                  <a:pt x="260604" y="49601"/>
                  <a:pt x="264129" y="51153"/>
                </a:cubicBezTo>
                <a:cubicBezTo>
                  <a:pt x="268643" y="53201"/>
                  <a:pt x="272701" y="56154"/>
                  <a:pt x="276035" y="59821"/>
                </a:cubicBezTo>
                <a:cubicBezTo>
                  <a:pt x="278016" y="62602"/>
                  <a:pt x="279073" y="65936"/>
                  <a:pt x="279083" y="69346"/>
                </a:cubicBezTo>
                <a:cubicBezTo>
                  <a:pt x="279130" y="74109"/>
                  <a:pt x="277235" y="78681"/>
                  <a:pt x="273844" y="82014"/>
                </a:cubicBezTo>
                <a:cubicBezTo>
                  <a:pt x="270339" y="85434"/>
                  <a:pt x="265595" y="87291"/>
                  <a:pt x="260699" y="87158"/>
                </a:cubicBezTo>
                <a:cubicBezTo>
                  <a:pt x="257204" y="87158"/>
                  <a:pt x="253756" y="86377"/>
                  <a:pt x="250603" y="84872"/>
                </a:cubicBezTo>
                <a:cubicBezTo>
                  <a:pt x="247526" y="83405"/>
                  <a:pt x="244821" y="81262"/>
                  <a:pt x="242697" y="78585"/>
                </a:cubicBezTo>
                <a:lnTo>
                  <a:pt x="247650" y="72966"/>
                </a:lnTo>
                <a:cubicBezTo>
                  <a:pt x="250651" y="76995"/>
                  <a:pt x="255299" y="79471"/>
                  <a:pt x="260319" y="79728"/>
                </a:cubicBezTo>
                <a:cubicBezTo>
                  <a:pt x="263262" y="79814"/>
                  <a:pt x="266129" y="78757"/>
                  <a:pt x="268320" y="76776"/>
                </a:cubicBezTo>
                <a:cubicBezTo>
                  <a:pt x="270406" y="74985"/>
                  <a:pt x="271625" y="72385"/>
                  <a:pt x="271653" y="69632"/>
                </a:cubicBezTo>
                <a:cubicBezTo>
                  <a:pt x="271634" y="67441"/>
                  <a:pt x="270863" y="65317"/>
                  <a:pt x="269463" y="63631"/>
                </a:cubicBezTo>
                <a:cubicBezTo>
                  <a:pt x="266653" y="60983"/>
                  <a:pt x="263433" y="58802"/>
                  <a:pt x="259938" y="57154"/>
                </a:cubicBezTo>
                <a:cubicBezTo>
                  <a:pt x="255623" y="55259"/>
                  <a:pt x="251784" y="52430"/>
                  <a:pt x="248698" y="48867"/>
                </a:cubicBezTo>
                <a:cubicBezTo>
                  <a:pt x="246698" y="46105"/>
                  <a:pt x="245660" y="42752"/>
                  <a:pt x="245745" y="39342"/>
                </a:cubicBezTo>
                <a:cubicBezTo>
                  <a:pt x="245631" y="34999"/>
                  <a:pt x="247355" y="30808"/>
                  <a:pt x="250508" y="27817"/>
                </a:cubicBezTo>
                <a:cubicBezTo>
                  <a:pt x="253699" y="24760"/>
                  <a:pt x="257994" y="23112"/>
                  <a:pt x="262414" y="23245"/>
                </a:cubicBezTo>
                <a:close/>
                <a:moveTo>
                  <a:pt x="19813" y="23245"/>
                </a:moveTo>
                <a:cubicBezTo>
                  <a:pt x="26146" y="23845"/>
                  <a:pt x="32005" y="26836"/>
                  <a:pt x="36196" y="31627"/>
                </a:cubicBezTo>
                <a:lnTo>
                  <a:pt x="31147" y="36771"/>
                </a:lnTo>
                <a:cubicBezTo>
                  <a:pt x="28023" y="33256"/>
                  <a:pt x="23651" y="31104"/>
                  <a:pt x="18955" y="30770"/>
                </a:cubicBezTo>
                <a:cubicBezTo>
                  <a:pt x="16526" y="30732"/>
                  <a:pt x="14174" y="31618"/>
                  <a:pt x="12383" y="33247"/>
                </a:cubicBezTo>
                <a:cubicBezTo>
                  <a:pt x="10697" y="34704"/>
                  <a:pt x="9725" y="36828"/>
                  <a:pt x="9716" y="39057"/>
                </a:cubicBezTo>
                <a:cubicBezTo>
                  <a:pt x="9802" y="41152"/>
                  <a:pt x="10564" y="43162"/>
                  <a:pt x="11907" y="44772"/>
                </a:cubicBezTo>
                <a:cubicBezTo>
                  <a:pt x="14688" y="47439"/>
                  <a:pt x="17907" y="49601"/>
                  <a:pt x="21432" y="51154"/>
                </a:cubicBezTo>
                <a:cubicBezTo>
                  <a:pt x="25928" y="53201"/>
                  <a:pt x="29947" y="56145"/>
                  <a:pt x="33243" y="59821"/>
                </a:cubicBezTo>
                <a:cubicBezTo>
                  <a:pt x="35291" y="62574"/>
                  <a:pt x="36396" y="65917"/>
                  <a:pt x="36386" y="69346"/>
                </a:cubicBezTo>
                <a:cubicBezTo>
                  <a:pt x="36443" y="74128"/>
                  <a:pt x="34510" y="78710"/>
                  <a:pt x="31052" y="82015"/>
                </a:cubicBezTo>
                <a:cubicBezTo>
                  <a:pt x="27594" y="85453"/>
                  <a:pt x="22880" y="87311"/>
                  <a:pt x="18003" y="87158"/>
                </a:cubicBezTo>
                <a:cubicBezTo>
                  <a:pt x="14507" y="87158"/>
                  <a:pt x="11059" y="86377"/>
                  <a:pt x="7906" y="84872"/>
                </a:cubicBezTo>
                <a:cubicBezTo>
                  <a:pt x="4820" y="83405"/>
                  <a:pt x="2124" y="81262"/>
                  <a:pt x="0" y="78586"/>
                </a:cubicBezTo>
                <a:lnTo>
                  <a:pt x="4954" y="72966"/>
                </a:lnTo>
                <a:cubicBezTo>
                  <a:pt x="7954" y="76995"/>
                  <a:pt x="12602" y="79472"/>
                  <a:pt x="17622" y="79729"/>
                </a:cubicBezTo>
                <a:cubicBezTo>
                  <a:pt x="20574" y="79814"/>
                  <a:pt x="23432" y="78757"/>
                  <a:pt x="25623" y="76776"/>
                </a:cubicBezTo>
                <a:cubicBezTo>
                  <a:pt x="27718" y="74985"/>
                  <a:pt x="28928" y="72385"/>
                  <a:pt x="28956" y="69632"/>
                </a:cubicBezTo>
                <a:cubicBezTo>
                  <a:pt x="28937" y="67441"/>
                  <a:pt x="28166" y="65317"/>
                  <a:pt x="26766" y="63631"/>
                </a:cubicBezTo>
                <a:cubicBezTo>
                  <a:pt x="23956" y="60974"/>
                  <a:pt x="20746" y="58793"/>
                  <a:pt x="17241" y="57154"/>
                </a:cubicBezTo>
                <a:cubicBezTo>
                  <a:pt x="12973" y="55230"/>
                  <a:pt x="9163" y="52401"/>
                  <a:pt x="6097" y="48868"/>
                </a:cubicBezTo>
                <a:cubicBezTo>
                  <a:pt x="4096" y="46105"/>
                  <a:pt x="3058" y="42753"/>
                  <a:pt x="3144" y="39343"/>
                </a:cubicBezTo>
                <a:cubicBezTo>
                  <a:pt x="2991" y="34990"/>
                  <a:pt x="4725" y="30789"/>
                  <a:pt x="7906" y="27817"/>
                </a:cubicBezTo>
                <a:cubicBezTo>
                  <a:pt x="11088" y="24741"/>
                  <a:pt x="15383" y="23083"/>
                  <a:pt x="19813" y="23245"/>
                </a:cubicBezTo>
                <a:close/>
                <a:moveTo>
                  <a:pt x="857726" y="23150"/>
                </a:moveTo>
                <a:cubicBezTo>
                  <a:pt x="860612" y="23141"/>
                  <a:pt x="863460" y="23722"/>
                  <a:pt x="866108" y="24865"/>
                </a:cubicBezTo>
                <a:cubicBezTo>
                  <a:pt x="868594" y="25865"/>
                  <a:pt x="870813" y="27427"/>
                  <a:pt x="872585" y="29437"/>
                </a:cubicBezTo>
                <a:cubicBezTo>
                  <a:pt x="874576" y="31885"/>
                  <a:pt x="876071" y="34695"/>
                  <a:pt x="876966" y="37724"/>
                </a:cubicBezTo>
                <a:cubicBezTo>
                  <a:pt x="879157" y="33352"/>
                  <a:pt x="882443" y="29608"/>
                  <a:pt x="886491" y="26865"/>
                </a:cubicBezTo>
                <a:cubicBezTo>
                  <a:pt x="890235" y="24436"/>
                  <a:pt x="894607" y="23141"/>
                  <a:pt x="899065" y="23150"/>
                </a:cubicBezTo>
                <a:cubicBezTo>
                  <a:pt x="903008" y="23065"/>
                  <a:pt x="906894" y="24160"/>
                  <a:pt x="910209" y="26294"/>
                </a:cubicBezTo>
                <a:cubicBezTo>
                  <a:pt x="913438" y="28446"/>
                  <a:pt x="915933" y="31542"/>
                  <a:pt x="917352" y="35152"/>
                </a:cubicBezTo>
                <a:cubicBezTo>
                  <a:pt x="919219" y="40667"/>
                  <a:pt x="920029" y="46486"/>
                  <a:pt x="919734" y="52297"/>
                </a:cubicBezTo>
                <a:lnTo>
                  <a:pt x="919734" y="85444"/>
                </a:lnTo>
                <a:lnTo>
                  <a:pt x="911733" y="85444"/>
                </a:lnTo>
                <a:lnTo>
                  <a:pt x="911733" y="52297"/>
                </a:lnTo>
                <a:cubicBezTo>
                  <a:pt x="911990" y="47772"/>
                  <a:pt x="911504" y="43239"/>
                  <a:pt x="910304" y="38867"/>
                </a:cubicBezTo>
                <a:cubicBezTo>
                  <a:pt x="909428" y="36419"/>
                  <a:pt x="907751" y="34333"/>
                  <a:pt x="905541" y="32961"/>
                </a:cubicBezTo>
                <a:cubicBezTo>
                  <a:pt x="903170" y="31418"/>
                  <a:pt x="900369" y="30646"/>
                  <a:pt x="897541" y="30770"/>
                </a:cubicBezTo>
                <a:cubicBezTo>
                  <a:pt x="893807" y="30713"/>
                  <a:pt x="890159" y="31885"/>
                  <a:pt x="887158" y="34104"/>
                </a:cubicBezTo>
                <a:cubicBezTo>
                  <a:pt x="884034" y="36304"/>
                  <a:pt x="881643" y="39390"/>
                  <a:pt x="880300" y="42962"/>
                </a:cubicBezTo>
                <a:cubicBezTo>
                  <a:pt x="878500" y="49144"/>
                  <a:pt x="877757" y="55583"/>
                  <a:pt x="878109" y="62012"/>
                </a:cubicBezTo>
                <a:lnTo>
                  <a:pt x="878109" y="85825"/>
                </a:lnTo>
                <a:lnTo>
                  <a:pt x="870394" y="85825"/>
                </a:lnTo>
                <a:lnTo>
                  <a:pt x="870394" y="54678"/>
                </a:lnTo>
                <a:cubicBezTo>
                  <a:pt x="870623" y="49687"/>
                  <a:pt x="870175" y="44686"/>
                  <a:pt x="869061" y="39819"/>
                </a:cubicBezTo>
                <a:cubicBezTo>
                  <a:pt x="868194" y="37238"/>
                  <a:pt x="866527" y="34999"/>
                  <a:pt x="864298" y="33437"/>
                </a:cubicBezTo>
                <a:cubicBezTo>
                  <a:pt x="861888" y="31875"/>
                  <a:pt x="859069" y="31075"/>
                  <a:pt x="856202" y="31151"/>
                </a:cubicBezTo>
                <a:cubicBezTo>
                  <a:pt x="852554" y="31142"/>
                  <a:pt x="848991" y="32275"/>
                  <a:pt x="846010" y="34390"/>
                </a:cubicBezTo>
                <a:cubicBezTo>
                  <a:pt x="842867" y="36552"/>
                  <a:pt x="840447" y="39600"/>
                  <a:pt x="839057" y="43153"/>
                </a:cubicBezTo>
                <a:cubicBezTo>
                  <a:pt x="837276" y="48620"/>
                  <a:pt x="836504" y="54364"/>
                  <a:pt x="836771" y="60107"/>
                </a:cubicBezTo>
                <a:lnTo>
                  <a:pt x="836771" y="85825"/>
                </a:lnTo>
                <a:lnTo>
                  <a:pt x="828960" y="85825"/>
                </a:lnTo>
                <a:lnTo>
                  <a:pt x="829056" y="24674"/>
                </a:lnTo>
                <a:lnTo>
                  <a:pt x="836866" y="24674"/>
                </a:lnTo>
                <a:lnTo>
                  <a:pt x="836866" y="35152"/>
                </a:lnTo>
                <a:cubicBezTo>
                  <a:pt x="839105" y="31828"/>
                  <a:pt x="841953" y="28951"/>
                  <a:pt x="845248" y="26675"/>
                </a:cubicBezTo>
                <a:cubicBezTo>
                  <a:pt x="849011" y="24379"/>
                  <a:pt x="853325" y="23160"/>
                  <a:pt x="857726" y="23150"/>
                </a:cubicBezTo>
                <a:close/>
                <a:moveTo>
                  <a:pt x="321373" y="23149"/>
                </a:moveTo>
                <a:cubicBezTo>
                  <a:pt x="324259" y="23140"/>
                  <a:pt x="327107" y="23721"/>
                  <a:pt x="329755" y="24864"/>
                </a:cubicBezTo>
                <a:cubicBezTo>
                  <a:pt x="332222" y="25893"/>
                  <a:pt x="334442" y="27455"/>
                  <a:pt x="336232" y="29436"/>
                </a:cubicBezTo>
                <a:cubicBezTo>
                  <a:pt x="338194" y="31903"/>
                  <a:pt x="339671" y="34713"/>
                  <a:pt x="340614" y="37723"/>
                </a:cubicBezTo>
                <a:cubicBezTo>
                  <a:pt x="342804" y="33351"/>
                  <a:pt x="346091" y="29608"/>
                  <a:pt x="350139" y="26864"/>
                </a:cubicBezTo>
                <a:cubicBezTo>
                  <a:pt x="353882" y="24435"/>
                  <a:pt x="358254" y="23140"/>
                  <a:pt x="362712" y="23149"/>
                </a:cubicBezTo>
                <a:cubicBezTo>
                  <a:pt x="366655" y="23083"/>
                  <a:pt x="370532" y="24178"/>
                  <a:pt x="373856" y="26293"/>
                </a:cubicBezTo>
                <a:cubicBezTo>
                  <a:pt x="377047" y="28493"/>
                  <a:pt x="379523" y="31570"/>
                  <a:pt x="381000" y="35151"/>
                </a:cubicBezTo>
                <a:cubicBezTo>
                  <a:pt x="382781" y="40685"/>
                  <a:pt x="383552" y="46486"/>
                  <a:pt x="383286" y="52296"/>
                </a:cubicBezTo>
                <a:lnTo>
                  <a:pt x="383286" y="85443"/>
                </a:lnTo>
                <a:lnTo>
                  <a:pt x="375380" y="85443"/>
                </a:lnTo>
                <a:lnTo>
                  <a:pt x="375380" y="52296"/>
                </a:lnTo>
                <a:cubicBezTo>
                  <a:pt x="375637" y="47772"/>
                  <a:pt x="375152" y="43238"/>
                  <a:pt x="373951" y="38866"/>
                </a:cubicBezTo>
                <a:cubicBezTo>
                  <a:pt x="373046" y="36437"/>
                  <a:pt x="371370" y="34360"/>
                  <a:pt x="369189" y="32960"/>
                </a:cubicBezTo>
                <a:cubicBezTo>
                  <a:pt x="366808" y="31436"/>
                  <a:pt x="364017" y="30674"/>
                  <a:pt x="361188" y="30769"/>
                </a:cubicBezTo>
                <a:cubicBezTo>
                  <a:pt x="357454" y="30712"/>
                  <a:pt x="353806" y="31884"/>
                  <a:pt x="350806" y="34103"/>
                </a:cubicBezTo>
                <a:cubicBezTo>
                  <a:pt x="347681" y="36303"/>
                  <a:pt x="345291" y="39390"/>
                  <a:pt x="343948" y="42961"/>
                </a:cubicBezTo>
                <a:cubicBezTo>
                  <a:pt x="342100" y="49134"/>
                  <a:pt x="341357" y="55582"/>
                  <a:pt x="341757" y="62011"/>
                </a:cubicBezTo>
                <a:lnTo>
                  <a:pt x="341757" y="85824"/>
                </a:lnTo>
                <a:lnTo>
                  <a:pt x="333946" y="85824"/>
                </a:lnTo>
                <a:lnTo>
                  <a:pt x="333946" y="54677"/>
                </a:lnTo>
                <a:cubicBezTo>
                  <a:pt x="334213" y="49677"/>
                  <a:pt x="333727" y="44676"/>
                  <a:pt x="332518" y="39818"/>
                </a:cubicBezTo>
                <a:cubicBezTo>
                  <a:pt x="331679" y="37218"/>
                  <a:pt x="330003" y="34980"/>
                  <a:pt x="327755" y="33436"/>
                </a:cubicBezTo>
                <a:cubicBezTo>
                  <a:pt x="325345" y="31874"/>
                  <a:pt x="322526" y="31074"/>
                  <a:pt x="319659" y="31150"/>
                </a:cubicBezTo>
                <a:cubicBezTo>
                  <a:pt x="316039" y="31141"/>
                  <a:pt x="312505" y="32274"/>
                  <a:pt x="309562" y="34389"/>
                </a:cubicBezTo>
                <a:cubicBezTo>
                  <a:pt x="306419" y="36551"/>
                  <a:pt x="304000" y="39599"/>
                  <a:pt x="302609" y="43152"/>
                </a:cubicBezTo>
                <a:cubicBezTo>
                  <a:pt x="300828" y="48619"/>
                  <a:pt x="300056" y="54363"/>
                  <a:pt x="300323" y="60107"/>
                </a:cubicBezTo>
                <a:lnTo>
                  <a:pt x="300323" y="85824"/>
                </a:lnTo>
                <a:lnTo>
                  <a:pt x="292512" y="85824"/>
                </a:lnTo>
                <a:lnTo>
                  <a:pt x="292703" y="24674"/>
                </a:lnTo>
                <a:lnTo>
                  <a:pt x="300514" y="24674"/>
                </a:lnTo>
                <a:lnTo>
                  <a:pt x="300514" y="35151"/>
                </a:lnTo>
                <a:cubicBezTo>
                  <a:pt x="302752" y="31827"/>
                  <a:pt x="305600" y="28950"/>
                  <a:pt x="308895" y="26674"/>
                </a:cubicBezTo>
                <a:cubicBezTo>
                  <a:pt x="312648" y="24359"/>
                  <a:pt x="316963" y="23140"/>
                  <a:pt x="321373" y="23149"/>
                </a:cubicBezTo>
                <a:close/>
                <a:moveTo>
                  <a:pt x="508635" y="22959"/>
                </a:moveTo>
                <a:cubicBezTo>
                  <a:pt x="512921" y="22883"/>
                  <a:pt x="517131" y="24073"/>
                  <a:pt x="520731" y="26388"/>
                </a:cubicBezTo>
                <a:cubicBezTo>
                  <a:pt x="524237" y="28703"/>
                  <a:pt x="526961" y="32017"/>
                  <a:pt x="528542" y="35913"/>
                </a:cubicBezTo>
                <a:cubicBezTo>
                  <a:pt x="530475" y="41809"/>
                  <a:pt x="531314" y="48000"/>
                  <a:pt x="531018" y="54201"/>
                </a:cubicBezTo>
                <a:lnTo>
                  <a:pt x="531018" y="85443"/>
                </a:lnTo>
                <a:lnTo>
                  <a:pt x="523208" y="85443"/>
                </a:lnTo>
                <a:lnTo>
                  <a:pt x="523208" y="56868"/>
                </a:lnTo>
                <a:cubicBezTo>
                  <a:pt x="523379" y="52182"/>
                  <a:pt x="523094" y="47495"/>
                  <a:pt x="522351" y="42866"/>
                </a:cubicBezTo>
                <a:cubicBezTo>
                  <a:pt x="521789" y="39171"/>
                  <a:pt x="519931" y="35799"/>
                  <a:pt x="517112" y="33341"/>
                </a:cubicBezTo>
                <a:cubicBezTo>
                  <a:pt x="514216" y="31217"/>
                  <a:pt x="510692" y="30150"/>
                  <a:pt x="507111" y="30293"/>
                </a:cubicBezTo>
                <a:cubicBezTo>
                  <a:pt x="502415" y="30255"/>
                  <a:pt x="497872" y="31951"/>
                  <a:pt x="494347" y="35056"/>
                </a:cubicBezTo>
                <a:cubicBezTo>
                  <a:pt x="490709" y="37989"/>
                  <a:pt x="488127" y="42038"/>
                  <a:pt x="487013" y="46581"/>
                </a:cubicBezTo>
                <a:cubicBezTo>
                  <a:pt x="486060" y="52048"/>
                  <a:pt x="485670" y="57601"/>
                  <a:pt x="485870" y="63154"/>
                </a:cubicBezTo>
                <a:lnTo>
                  <a:pt x="485870" y="85443"/>
                </a:lnTo>
                <a:lnTo>
                  <a:pt x="478059" y="85443"/>
                </a:lnTo>
                <a:lnTo>
                  <a:pt x="478059" y="24673"/>
                </a:lnTo>
                <a:lnTo>
                  <a:pt x="485870" y="24673"/>
                </a:lnTo>
                <a:lnTo>
                  <a:pt x="485870" y="35532"/>
                </a:lnTo>
                <a:cubicBezTo>
                  <a:pt x="488623" y="31665"/>
                  <a:pt x="492166" y="28417"/>
                  <a:pt x="496252" y="26007"/>
                </a:cubicBezTo>
                <a:cubicBezTo>
                  <a:pt x="500062" y="23988"/>
                  <a:pt x="504320" y="22940"/>
                  <a:pt x="508635" y="22959"/>
                </a:cubicBezTo>
                <a:close/>
                <a:moveTo>
                  <a:pt x="599218" y="22769"/>
                </a:moveTo>
                <a:cubicBezTo>
                  <a:pt x="603914" y="22712"/>
                  <a:pt x="608553" y="23788"/>
                  <a:pt x="612744" y="25913"/>
                </a:cubicBezTo>
                <a:cubicBezTo>
                  <a:pt x="616954" y="28227"/>
                  <a:pt x="620573" y="31485"/>
                  <a:pt x="623316" y="35438"/>
                </a:cubicBezTo>
                <a:lnTo>
                  <a:pt x="623316" y="24674"/>
                </a:lnTo>
                <a:lnTo>
                  <a:pt x="631127" y="24674"/>
                </a:lnTo>
                <a:lnTo>
                  <a:pt x="631127" y="85444"/>
                </a:lnTo>
                <a:lnTo>
                  <a:pt x="623412" y="85444"/>
                </a:lnTo>
                <a:lnTo>
                  <a:pt x="623412" y="74966"/>
                </a:lnTo>
                <a:cubicBezTo>
                  <a:pt x="620449" y="78700"/>
                  <a:pt x="616716" y="81758"/>
                  <a:pt x="612458" y="83920"/>
                </a:cubicBezTo>
                <a:cubicBezTo>
                  <a:pt x="608295" y="86015"/>
                  <a:pt x="603685" y="87063"/>
                  <a:pt x="599028" y="86968"/>
                </a:cubicBezTo>
                <a:cubicBezTo>
                  <a:pt x="590684" y="87015"/>
                  <a:pt x="582702" y="83558"/>
                  <a:pt x="577025" y="77443"/>
                </a:cubicBezTo>
                <a:cubicBezTo>
                  <a:pt x="570862" y="71480"/>
                  <a:pt x="567414" y="63251"/>
                  <a:pt x="567500" y="54678"/>
                </a:cubicBezTo>
                <a:cubicBezTo>
                  <a:pt x="567424" y="46220"/>
                  <a:pt x="570872" y="38105"/>
                  <a:pt x="577025" y="32294"/>
                </a:cubicBezTo>
                <a:cubicBezTo>
                  <a:pt x="582740" y="26122"/>
                  <a:pt x="590808" y="22655"/>
                  <a:pt x="599218" y="22769"/>
                </a:cubicBezTo>
                <a:close/>
                <a:moveTo>
                  <a:pt x="428911" y="22769"/>
                </a:moveTo>
                <a:cubicBezTo>
                  <a:pt x="433607" y="22712"/>
                  <a:pt x="438246" y="23788"/>
                  <a:pt x="442437" y="25912"/>
                </a:cubicBezTo>
                <a:cubicBezTo>
                  <a:pt x="446647" y="28227"/>
                  <a:pt x="450266" y="31484"/>
                  <a:pt x="453009" y="35437"/>
                </a:cubicBezTo>
                <a:lnTo>
                  <a:pt x="453009" y="24674"/>
                </a:lnTo>
                <a:lnTo>
                  <a:pt x="460820" y="24674"/>
                </a:lnTo>
                <a:lnTo>
                  <a:pt x="460820" y="85443"/>
                </a:lnTo>
                <a:lnTo>
                  <a:pt x="453105" y="85443"/>
                </a:lnTo>
                <a:lnTo>
                  <a:pt x="453105" y="74966"/>
                </a:lnTo>
                <a:cubicBezTo>
                  <a:pt x="450162" y="78719"/>
                  <a:pt x="446418" y="81786"/>
                  <a:pt x="442151" y="83919"/>
                </a:cubicBezTo>
                <a:cubicBezTo>
                  <a:pt x="437988" y="86015"/>
                  <a:pt x="433378" y="87063"/>
                  <a:pt x="428721" y="86967"/>
                </a:cubicBezTo>
                <a:cubicBezTo>
                  <a:pt x="420377" y="87015"/>
                  <a:pt x="412395" y="83557"/>
                  <a:pt x="406718" y="77442"/>
                </a:cubicBezTo>
                <a:cubicBezTo>
                  <a:pt x="400555" y="71480"/>
                  <a:pt x="397107" y="63250"/>
                  <a:pt x="397193" y="54677"/>
                </a:cubicBezTo>
                <a:cubicBezTo>
                  <a:pt x="397155" y="46229"/>
                  <a:pt x="400603" y="38132"/>
                  <a:pt x="406718" y="32294"/>
                </a:cubicBezTo>
                <a:cubicBezTo>
                  <a:pt x="412452" y="26141"/>
                  <a:pt x="420501" y="22683"/>
                  <a:pt x="428911" y="22769"/>
                </a:cubicBezTo>
                <a:close/>
                <a:moveTo>
                  <a:pt x="48863" y="1529"/>
                </a:moveTo>
                <a:lnTo>
                  <a:pt x="56674" y="1529"/>
                </a:lnTo>
                <a:lnTo>
                  <a:pt x="56674" y="85730"/>
                </a:lnTo>
                <a:lnTo>
                  <a:pt x="48863" y="85730"/>
                </a:lnTo>
                <a:close/>
                <a:moveTo>
                  <a:pt x="148209" y="1147"/>
                </a:moveTo>
                <a:lnTo>
                  <a:pt x="156020" y="1528"/>
                </a:lnTo>
                <a:lnTo>
                  <a:pt x="156020" y="85729"/>
                </a:lnTo>
                <a:lnTo>
                  <a:pt x="148305" y="85729"/>
                </a:lnTo>
                <a:lnTo>
                  <a:pt x="148305" y="75251"/>
                </a:lnTo>
                <a:cubicBezTo>
                  <a:pt x="145342" y="78985"/>
                  <a:pt x="141609" y="82042"/>
                  <a:pt x="137351" y="84205"/>
                </a:cubicBezTo>
                <a:cubicBezTo>
                  <a:pt x="133188" y="86300"/>
                  <a:pt x="128578" y="87348"/>
                  <a:pt x="123921" y="87253"/>
                </a:cubicBezTo>
                <a:cubicBezTo>
                  <a:pt x="115577" y="87300"/>
                  <a:pt x="107595" y="83843"/>
                  <a:pt x="101918" y="77728"/>
                </a:cubicBezTo>
                <a:cubicBezTo>
                  <a:pt x="95755" y="71765"/>
                  <a:pt x="92307" y="63535"/>
                  <a:pt x="92393" y="54963"/>
                </a:cubicBezTo>
                <a:cubicBezTo>
                  <a:pt x="92355" y="46514"/>
                  <a:pt x="95803" y="38418"/>
                  <a:pt x="101918" y="32579"/>
                </a:cubicBezTo>
                <a:cubicBezTo>
                  <a:pt x="107633" y="26407"/>
                  <a:pt x="115701" y="22940"/>
                  <a:pt x="124111" y="23054"/>
                </a:cubicBezTo>
                <a:cubicBezTo>
                  <a:pt x="128807" y="22997"/>
                  <a:pt x="133446" y="24073"/>
                  <a:pt x="137637" y="26197"/>
                </a:cubicBezTo>
                <a:cubicBezTo>
                  <a:pt x="141847" y="28512"/>
                  <a:pt x="145466" y="31769"/>
                  <a:pt x="148209" y="35722"/>
                </a:cubicBezTo>
                <a:close/>
                <a:moveTo>
                  <a:pt x="550450" y="4"/>
                </a:moveTo>
                <a:cubicBezTo>
                  <a:pt x="552183" y="-63"/>
                  <a:pt x="553850" y="633"/>
                  <a:pt x="555022" y="1909"/>
                </a:cubicBezTo>
                <a:cubicBezTo>
                  <a:pt x="556260" y="3109"/>
                  <a:pt x="556946" y="4757"/>
                  <a:pt x="556927" y="6481"/>
                </a:cubicBezTo>
                <a:cubicBezTo>
                  <a:pt x="556927" y="8167"/>
                  <a:pt x="556241" y="9786"/>
                  <a:pt x="555022" y="10958"/>
                </a:cubicBezTo>
                <a:cubicBezTo>
                  <a:pt x="553822" y="12196"/>
                  <a:pt x="552174" y="12882"/>
                  <a:pt x="550450" y="12863"/>
                </a:cubicBezTo>
                <a:cubicBezTo>
                  <a:pt x="548764" y="12863"/>
                  <a:pt x="547144" y="12177"/>
                  <a:pt x="545973" y="10958"/>
                </a:cubicBezTo>
                <a:cubicBezTo>
                  <a:pt x="544754" y="9786"/>
                  <a:pt x="544068" y="8167"/>
                  <a:pt x="544068" y="6481"/>
                </a:cubicBezTo>
                <a:cubicBezTo>
                  <a:pt x="544049" y="4757"/>
                  <a:pt x="544735" y="3109"/>
                  <a:pt x="545973" y="1909"/>
                </a:cubicBezTo>
                <a:cubicBezTo>
                  <a:pt x="547116" y="652"/>
                  <a:pt x="548754" y="-44"/>
                  <a:pt x="550450" y="4"/>
                </a:cubicBezTo>
                <a:close/>
                <a:moveTo>
                  <a:pt x="75628" y="4"/>
                </a:moveTo>
                <a:cubicBezTo>
                  <a:pt x="77362" y="-63"/>
                  <a:pt x="79029" y="633"/>
                  <a:pt x="80200" y="1909"/>
                </a:cubicBezTo>
                <a:cubicBezTo>
                  <a:pt x="81439" y="3109"/>
                  <a:pt x="82124" y="4757"/>
                  <a:pt x="82105" y="6481"/>
                </a:cubicBezTo>
                <a:cubicBezTo>
                  <a:pt x="82105" y="8167"/>
                  <a:pt x="81420" y="9786"/>
                  <a:pt x="80200" y="10958"/>
                </a:cubicBezTo>
                <a:cubicBezTo>
                  <a:pt x="79000" y="12196"/>
                  <a:pt x="77352" y="12882"/>
                  <a:pt x="75628" y="12863"/>
                </a:cubicBezTo>
                <a:cubicBezTo>
                  <a:pt x="73942" y="12863"/>
                  <a:pt x="72323" y="12177"/>
                  <a:pt x="71152" y="10958"/>
                </a:cubicBezTo>
                <a:cubicBezTo>
                  <a:pt x="69932" y="9786"/>
                  <a:pt x="69247" y="8167"/>
                  <a:pt x="69247" y="6481"/>
                </a:cubicBezTo>
                <a:cubicBezTo>
                  <a:pt x="69228" y="4757"/>
                  <a:pt x="69913" y="3109"/>
                  <a:pt x="71152" y="1909"/>
                </a:cubicBezTo>
                <a:cubicBezTo>
                  <a:pt x="72295" y="652"/>
                  <a:pt x="73933" y="-44"/>
                  <a:pt x="75628" y="4"/>
                </a:cubicBezTo>
                <a:close/>
              </a:path>
            </a:pathLst>
          </a:custGeom>
          <a:solidFill>
            <a:srgbClr val="85200C"/>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2 Intro">
  <p:cSld name="CUSTOM_1">
    <p:spTree>
      <p:nvGrpSpPr>
        <p:cNvPr id="298" name="Shape 298"/>
        <p:cNvGrpSpPr/>
        <p:nvPr/>
      </p:nvGrpSpPr>
      <p:grpSpPr>
        <a:xfrm>
          <a:off x="0" y="0"/>
          <a:ext cx="0" cy="0"/>
          <a:chOff x="0" y="0"/>
          <a:chExt cx="0" cy="0"/>
        </a:xfrm>
      </p:grpSpPr>
      <p:grpSp>
        <p:nvGrpSpPr>
          <p:cNvPr id="299" name="Google Shape;299;p4"/>
          <p:cNvGrpSpPr/>
          <p:nvPr/>
        </p:nvGrpSpPr>
        <p:grpSpPr>
          <a:xfrm>
            <a:off x="8366675" y="4041562"/>
            <a:ext cx="3552722" cy="3080964"/>
            <a:chOff x="5258534" y="2563009"/>
            <a:chExt cx="2241041" cy="1943458"/>
          </a:xfrm>
        </p:grpSpPr>
        <p:sp>
          <p:nvSpPr>
            <p:cNvPr id="300" name="Google Shape;300;p4"/>
            <p:cNvSpPr/>
            <p:nvPr/>
          </p:nvSpPr>
          <p:spPr>
            <a:xfrm>
              <a:off x="5810020" y="2563009"/>
              <a:ext cx="1446122" cy="1877199"/>
            </a:xfrm>
            <a:custGeom>
              <a:rect b="b" l="l" r="r" t="t"/>
              <a:pathLst>
                <a:path extrusionOk="0" h="1877199" w="1446122">
                  <a:moveTo>
                    <a:pt x="1442418" y="0"/>
                  </a:moveTo>
                  <a:cubicBezTo>
                    <a:pt x="1467981" y="73358"/>
                    <a:pt x="1353703" y="305109"/>
                    <a:pt x="1330082" y="377101"/>
                  </a:cubicBezTo>
                  <a:cubicBezTo>
                    <a:pt x="1308223" y="443652"/>
                    <a:pt x="1273793" y="505455"/>
                    <a:pt x="1249930" y="571508"/>
                  </a:cubicBezTo>
                  <a:cubicBezTo>
                    <a:pt x="1148888" y="850914"/>
                    <a:pt x="1024591" y="1149277"/>
                    <a:pt x="801195" y="1353388"/>
                  </a:cubicBezTo>
                  <a:cubicBezTo>
                    <a:pt x="683151" y="1461266"/>
                    <a:pt x="547803" y="1553302"/>
                    <a:pt x="406867" y="1630425"/>
                  </a:cubicBezTo>
                  <a:cubicBezTo>
                    <a:pt x="367519" y="1651963"/>
                    <a:pt x="322099" y="1681838"/>
                    <a:pt x="280201" y="1696429"/>
                  </a:cubicBezTo>
                  <a:cubicBezTo>
                    <a:pt x="275829" y="1697960"/>
                    <a:pt x="2028" y="1882882"/>
                    <a:pt x="0" y="1877065"/>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01" name="Google Shape;301;p4"/>
            <p:cNvSpPr/>
            <p:nvPr/>
          </p:nvSpPr>
          <p:spPr>
            <a:xfrm>
              <a:off x="6814276" y="3833414"/>
              <a:ext cx="63588" cy="522882"/>
            </a:xfrm>
            <a:custGeom>
              <a:rect b="b" l="l" r="r" t="t"/>
              <a:pathLst>
                <a:path extrusionOk="0" h="522882" w="63588">
                  <a:moveTo>
                    <a:pt x="2969" y="0"/>
                  </a:moveTo>
                  <a:cubicBezTo>
                    <a:pt x="-9176" y="19656"/>
                    <a:pt x="19606" y="100677"/>
                    <a:pt x="23614" y="126301"/>
                  </a:cubicBezTo>
                  <a:cubicBezTo>
                    <a:pt x="40373" y="233142"/>
                    <a:pt x="71463" y="414931"/>
                    <a:pt x="61748" y="522882"/>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02" name="Google Shape;302;p4"/>
            <p:cNvSpPr/>
            <p:nvPr/>
          </p:nvSpPr>
          <p:spPr>
            <a:xfrm>
              <a:off x="6305420" y="2881957"/>
              <a:ext cx="1194155" cy="1624510"/>
            </a:xfrm>
            <a:custGeom>
              <a:rect b="b" l="l" r="r" t="t"/>
              <a:pathLst>
                <a:path extrusionOk="0" h="1624510" w="1194155">
                  <a:moveTo>
                    <a:pt x="1194156" y="0"/>
                  </a:moveTo>
                  <a:cubicBezTo>
                    <a:pt x="1163006" y="123442"/>
                    <a:pt x="742993" y="520514"/>
                    <a:pt x="676077" y="625247"/>
                  </a:cubicBezTo>
                  <a:cubicBezTo>
                    <a:pt x="549533" y="823103"/>
                    <a:pt x="408355" y="1010345"/>
                    <a:pt x="282599" y="1207042"/>
                  </a:cubicBezTo>
                  <a:cubicBezTo>
                    <a:pt x="230925" y="1287832"/>
                    <a:pt x="80456" y="1569812"/>
                    <a:pt x="0" y="1624511"/>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03" name="Google Shape;303;p4"/>
            <p:cNvSpPr/>
            <p:nvPr/>
          </p:nvSpPr>
          <p:spPr>
            <a:xfrm>
              <a:off x="6804857" y="3783379"/>
              <a:ext cx="482860" cy="438126"/>
            </a:xfrm>
            <a:custGeom>
              <a:rect b="b" l="l" r="r" t="t"/>
              <a:pathLst>
                <a:path extrusionOk="0" h="438126" w="482860">
                  <a:moveTo>
                    <a:pt x="0" y="0"/>
                  </a:moveTo>
                  <a:cubicBezTo>
                    <a:pt x="167592" y="133619"/>
                    <a:pt x="341985" y="276776"/>
                    <a:pt x="482860" y="438126"/>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04" name="Google Shape;304;p4"/>
            <p:cNvSpPr/>
            <p:nvPr/>
          </p:nvSpPr>
          <p:spPr>
            <a:xfrm>
              <a:off x="6800303" y="3780033"/>
              <a:ext cx="699272" cy="65883"/>
            </a:xfrm>
            <a:custGeom>
              <a:rect b="b" l="l" r="r" t="t"/>
              <a:pathLst>
                <a:path extrusionOk="0" h="65883" w="699272">
                  <a:moveTo>
                    <a:pt x="0" y="595"/>
                  </a:moveTo>
                  <a:cubicBezTo>
                    <a:pt x="2125" y="-2884"/>
                    <a:pt x="149800" y="10019"/>
                    <a:pt x="160366" y="10129"/>
                  </a:cubicBezTo>
                  <a:cubicBezTo>
                    <a:pt x="245863" y="11057"/>
                    <a:pt x="332452" y="19911"/>
                    <a:pt x="417281" y="30750"/>
                  </a:cubicBezTo>
                  <a:cubicBezTo>
                    <a:pt x="509638" y="42542"/>
                    <a:pt x="608433" y="44673"/>
                    <a:pt x="699273" y="65884"/>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05" name="Google Shape;305;p4"/>
            <p:cNvSpPr/>
            <p:nvPr/>
          </p:nvSpPr>
          <p:spPr>
            <a:xfrm>
              <a:off x="5258534" y="3812350"/>
              <a:ext cx="1453904" cy="467827"/>
            </a:xfrm>
            <a:custGeom>
              <a:rect b="b" l="l" r="r" t="t"/>
              <a:pathLst>
                <a:path extrusionOk="0" h="467827" w="1453904">
                  <a:moveTo>
                    <a:pt x="1453904" y="0"/>
                  </a:moveTo>
                  <a:cubicBezTo>
                    <a:pt x="1387657" y="19449"/>
                    <a:pt x="1326632" y="62185"/>
                    <a:pt x="1261963" y="87530"/>
                  </a:cubicBezTo>
                  <a:cubicBezTo>
                    <a:pt x="1041664" y="173847"/>
                    <a:pt x="805146" y="244745"/>
                    <a:pt x="576832" y="307757"/>
                  </a:cubicBezTo>
                  <a:cubicBezTo>
                    <a:pt x="480108" y="334444"/>
                    <a:pt x="384738" y="368946"/>
                    <a:pt x="286430" y="389756"/>
                  </a:cubicBezTo>
                  <a:cubicBezTo>
                    <a:pt x="252188" y="397006"/>
                    <a:pt x="-6517" y="469738"/>
                    <a:pt x="126" y="467789"/>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06" name="Google Shape;306;p4"/>
            <p:cNvSpPr/>
            <p:nvPr/>
          </p:nvSpPr>
          <p:spPr>
            <a:xfrm>
              <a:off x="6651291" y="3608968"/>
              <a:ext cx="198816" cy="227342"/>
            </a:xfrm>
            <a:custGeom>
              <a:rect b="b" l="l" r="r" t="t"/>
              <a:pathLst>
                <a:path extrusionOk="0" h="227342" w="198816">
                  <a:moveTo>
                    <a:pt x="198743" y="6"/>
                  </a:moveTo>
                  <a:cubicBezTo>
                    <a:pt x="200078" y="-298"/>
                    <a:pt x="182955" y="11646"/>
                    <a:pt x="176337" y="19504"/>
                  </a:cubicBezTo>
                  <a:cubicBezTo>
                    <a:pt x="160731" y="38072"/>
                    <a:pt x="144458" y="56094"/>
                    <a:pt x="129641" y="75307"/>
                  </a:cubicBezTo>
                  <a:cubicBezTo>
                    <a:pt x="100252" y="113519"/>
                    <a:pt x="64791" y="148574"/>
                    <a:pt x="33154" y="185189"/>
                  </a:cubicBezTo>
                  <a:cubicBezTo>
                    <a:pt x="23256" y="196611"/>
                    <a:pt x="13602" y="220481"/>
                    <a:pt x="0" y="227342"/>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07" name="Google Shape;307;p4"/>
            <p:cNvSpPr/>
            <p:nvPr/>
          </p:nvSpPr>
          <p:spPr>
            <a:xfrm>
              <a:off x="6595428" y="3516724"/>
              <a:ext cx="299913" cy="348617"/>
            </a:xfrm>
            <a:custGeom>
              <a:rect b="b" l="l" r="r" t="t"/>
              <a:pathLst>
                <a:path extrusionOk="0" h="348617" w="299913">
                  <a:moveTo>
                    <a:pt x="299905" y="7"/>
                  </a:moveTo>
                  <a:cubicBezTo>
                    <a:pt x="300148" y="-315"/>
                    <a:pt x="294804" y="10894"/>
                    <a:pt x="292740" y="13997"/>
                  </a:cubicBezTo>
                  <a:cubicBezTo>
                    <a:pt x="286425" y="23524"/>
                    <a:pt x="277742" y="31625"/>
                    <a:pt x="270576" y="40478"/>
                  </a:cubicBezTo>
                  <a:cubicBezTo>
                    <a:pt x="249749" y="66187"/>
                    <a:pt x="229832" y="91393"/>
                    <a:pt x="206515" y="114892"/>
                  </a:cubicBezTo>
                  <a:cubicBezTo>
                    <a:pt x="160063" y="161630"/>
                    <a:pt x="108449" y="210074"/>
                    <a:pt x="69102" y="262884"/>
                  </a:cubicBezTo>
                  <a:cubicBezTo>
                    <a:pt x="52221" y="285582"/>
                    <a:pt x="26353" y="335325"/>
                    <a:pt x="0" y="348617"/>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08" name="Google Shape;308;p4"/>
            <p:cNvSpPr/>
            <p:nvPr/>
          </p:nvSpPr>
          <p:spPr>
            <a:xfrm>
              <a:off x="6989148" y="3326664"/>
              <a:ext cx="104198" cy="34280"/>
            </a:xfrm>
            <a:custGeom>
              <a:rect b="b" l="l" r="r" t="t"/>
              <a:pathLst>
                <a:path extrusionOk="0" h="34280" w="104198">
                  <a:moveTo>
                    <a:pt x="0" y="32"/>
                  </a:moveTo>
                  <a:cubicBezTo>
                    <a:pt x="0" y="-630"/>
                    <a:pt x="3522" y="9147"/>
                    <a:pt x="5040" y="11837"/>
                  </a:cubicBezTo>
                  <a:cubicBezTo>
                    <a:pt x="10019" y="20435"/>
                    <a:pt x="18399" y="24764"/>
                    <a:pt x="27507" y="28329"/>
                  </a:cubicBezTo>
                  <a:cubicBezTo>
                    <a:pt x="57018" y="39908"/>
                    <a:pt x="80153" y="33320"/>
                    <a:pt x="104199" y="19475"/>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09" name="Google Shape;309;p4"/>
            <p:cNvSpPr/>
            <p:nvPr/>
          </p:nvSpPr>
          <p:spPr>
            <a:xfrm>
              <a:off x="6976336" y="3356456"/>
              <a:ext cx="91385" cy="38661"/>
            </a:xfrm>
            <a:custGeom>
              <a:rect b="b" l="l" r="r" t="t"/>
              <a:pathLst>
                <a:path extrusionOk="0" h="38661" w="91385">
                  <a:moveTo>
                    <a:pt x="0" y="0"/>
                  </a:moveTo>
                  <a:cubicBezTo>
                    <a:pt x="13905" y="24186"/>
                    <a:pt x="65518" y="56168"/>
                    <a:pt x="91386" y="27076"/>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10" name="Google Shape;310;p4"/>
            <p:cNvSpPr/>
            <p:nvPr/>
          </p:nvSpPr>
          <p:spPr>
            <a:xfrm>
              <a:off x="7079614" y="3355776"/>
              <a:ext cx="142706" cy="454225"/>
            </a:xfrm>
            <a:custGeom>
              <a:rect b="b" l="l" r="r" t="t"/>
              <a:pathLst>
                <a:path extrusionOk="0" h="454225" w="142706">
                  <a:moveTo>
                    <a:pt x="6082" y="0"/>
                  </a:moveTo>
                  <a:cubicBezTo>
                    <a:pt x="-14564" y="107818"/>
                    <a:pt x="19987" y="220888"/>
                    <a:pt x="70021" y="315754"/>
                  </a:cubicBezTo>
                  <a:cubicBezTo>
                    <a:pt x="85749" y="345550"/>
                    <a:pt x="103115" y="375759"/>
                    <a:pt x="115684" y="407031"/>
                  </a:cubicBezTo>
                  <a:cubicBezTo>
                    <a:pt x="117203" y="410850"/>
                    <a:pt x="141067" y="456307"/>
                    <a:pt x="142706" y="454151"/>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11" name="Google Shape;311;p4"/>
            <p:cNvSpPr/>
            <p:nvPr/>
          </p:nvSpPr>
          <p:spPr>
            <a:xfrm>
              <a:off x="7049765" y="3399872"/>
              <a:ext cx="121670" cy="405257"/>
            </a:xfrm>
            <a:custGeom>
              <a:rect b="b" l="l" r="r" t="t"/>
              <a:pathLst>
                <a:path extrusionOk="0" h="405257" w="121670">
                  <a:moveTo>
                    <a:pt x="7210" y="0"/>
                  </a:moveTo>
                  <a:cubicBezTo>
                    <a:pt x="-9429" y="21732"/>
                    <a:pt x="7817" y="71980"/>
                    <a:pt x="8728" y="97708"/>
                  </a:cubicBezTo>
                  <a:cubicBezTo>
                    <a:pt x="11703" y="176695"/>
                    <a:pt x="46679" y="264371"/>
                    <a:pt x="81047" y="334790"/>
                  </a:cubicBezTo>
                  <a:cubicBezTo>
                    <a:pt x="92280" y="357901"/>
                    <a:pt x="100478" y="389063"/>
                    <a:pt x="121670" y="405258"/>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12" name="Google Shape;312;p4"/>
            <p:cNvSpPr/>
            <p:nvPr/>
          </p:nvSpPr>
          <p:spPr>
            <a:xfrm>
              <a:off x="7015296" y="3453866"/>
              <a:ext cx="95931" cy="344297"/>
            </a:xfrm>
            <a:custGeom>
              <a:rect b="b" l="l" r="r" t="t"/>
              <a:pathLst>
                <a:path extrusionOk="0" h="344297" w="95931">
                  <a:moveTo>
                    <a:pt x="3363" y="0"/>
                  </a:moveTo>
                  <a:cubicBezTo>
                    <a:pt x="-10604" y="72799"/>
                    <a:pt x="21883" y="171843"/>
                    <a:pt x="46718" y="239651"/>
                  </a:cubicBezTo>
                  <a:cubicBezTo>
                    <a:pt x="55766" y="264358"/>
                    <a:pt x="67242" y="288331"/>
                    <a:pt x="76046" y="312469"/>
                  </a:cubicBezTo>
                  <a:cubicBezTo>
                    <a:pt x="79083" y="320757"/>
                    <a:pt x="85944" y="328068"/>
                    <a:pt x="90074" y="335895"/>
                  </a:cubicBezTo>
                  <a:cubicBezTo>
                    <a:pt x="91105" y="337929"/>
                    <a:pt x="96935" y="346509"/>
                    <a:pt x="95781" y="343759"/>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13" name="Google Shape;313;p4"/>
            <p:cNvSpPr/>
            <p:nvPr/>
          </p:nvSpPr>
          <p:spPr>
            <a:xfrm>
              <a:off x="6939781" y="3575850"/>
              <a:ext cx="85678" cy="216645"/>
            </a:xfrm>
            <a:custGeom>
              <a:rect b="b" l="l" r="r" t="t"/>
              <a:pathLst>
                <a:path extrusionOk="0" h="216645" w="85678">
                  <a:moveTo>
                    <a:pt x="0" y="0"/>
                  </a:moveTo>
                  <a:cubicBezTo>
                    <a:pt x="1700" y="322"/>
                    <a:pt x="729" y="5951"/>
                    <a:pt x="789" y="7809"/>
                  </a:cubicBezTo>
                  <a:cubicBezTo>
                    <a:pt x="1214" y="23639"/>
                    <a:pt x="2975" y="42098"/>
                    <a:pt x="8501" y="57085"/>
                  </a:cubicBezTo>
                  <a:cubicBezTo>
                    <a:pt x="20767" y="90730"/>
                    <a:pt x="35948" y="123429"/>
                    <a:pt x="48881" y="156826"/>
                  </a:cubicBezTo>
                  <a:cubicBezTo>
                    <a:pt x="54467" y="171175"/>
                    <a:pt x="62847" y="185821"/>
                    <a:pt x="71531" y="198603"/>
                  </a:cubicBezTo>
                  <a:cubicBezTo>
                    <a:pt x="74141" y="202465"/>
                    <a:pt x="85618" y="216832"/>
                    <a:pt x="85678" y="216643"/>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14" name="Google Shape;314;p4"/>
            <p:cNvSpPr/>
            <p:nvPr/>
          </p:nvSpPr>
          <p:spPr>
            <a:xfrm>
              <a:off x="6913362" y="3612720"/>
              <a:ext cx="49775" cy="180447"/>
            </a:xfrm>
            <a:custGeom>
              <a:rect b="b" l="l" r="r" t="t"/>
              <a:pathLst>
                <a:path extrusionOk="0" h="180447" w="49775">
                  <a:moveTo>
                    <a:pt x="5" y="0"/>
                  </a:moveTo>
                  <a:cubicBezTo>
                    <a:pt x="2859" y="6892"/>
                    <a:pt x="-845" y="17355"/>
                    <a:pt x="187" y="24841"/>
                  </a:cubicBezTo>
                  <a:cubicBezTo>
                    <a:pt x="4742" y="58979"/>
                    <a:pt x="11482" y="100507"/>
                    <a:pt x="27633" y="131117"/>
                  </a:cubicBezTo>
                  <a:cubicBezTo>
                    <a:pt x="31519" y="138464"/>
                    <a:pt x="50768" y="175201"/>
                    <a:pt x="49736" y="180447"/>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15" name="Google Shape;315;p4"/>
            <p:cNvSpPr/>
            <p:nvPr/>
          </p:nvSpPr>
          <p:spPr>
            <a:xfrm>
              <a:off x="6889947" y="3639796"/>
              <a:ext cx="46676" cy="147851"/>
            </a:xfrm>
            <a:custGeom>
              <a:rect b="b" l="l" r="r" t="t"/>
              <a:pathLst>
                <a:path extrusionOk="0" h="147851" w="46676">
                  <a:moveTo>
                    <a:pt x="4657" y="0"/>
                  </a:moveTo>
                  <a:cubicBezTo>
                    <a:pt x="-16109" y="27179"/>
                    <a:pt x="38844" y="119944"/>
                    <a:pt x="46677" y="147852"/>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16" name="Google Shape;316;p4"/>
            <p:cNvSpPr/>
            <p:nvPr/>
          </p:nvSpPr>
          <p:spPr>
            <a:xfrm>
              <a:off x="6860056" y="3689667"/>
              <a:ext cx="29990" cy="94884"/>
            </a:xfrm>
            <a:custGeom>
              <a:rect b="b" l="l" r="r" t="t"/>
              <a:pathLst>
                <a:path extrusionOk="0" h="94884" w="29990">
                  <a:moveTo>
                    <a:pt x="665" y="0"/>
                  </a:moveTo>
                  <a:cubicBezTo>
                    <a:pt x="-5468" y="32061"/>
                    <a:pt x="32909" y="78678"/>
                    <a:pt x="29812" y="94884"/>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17" name="Google Shape;317;p4"/>
            <p:cNvSpPr/>
            <p:nvPr/>
          </p:nvSpPr>
          <p:spPr>
            <a:xfrm>
              <a:off x="6836008" y="3718323"/>
              <a:ext cx="22223" cy="61965"/>
            </a:xfrm>
            <a:custGeom>
              <a:rect b="b" l="l" r="r" t="t"/>
              <a:pathLst>
                <a:path extrusionOk="0" h="61965" w="22223">
                  <a:moveTo>
                    <a:pt x="0" y="1341"/>
                  </a:moveTo>
                  <a:cubicBezTo>
                    <a:pt x="1336" y="-5399"/>
                    <a:pt x="1032" y="15125"/>
                    <a:pt x="2854" y="21732"/>
                  </a:cubicBezTo>
                  <a:cubicBezTo>
                    <a:pt x="7104" y="36760"/>
                    <a:pt x="13602" y="49269"/>
                    <a:pt x="22224" y="61966"/>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18" name="Google Shape;318;p4"/>
            <p:cNvSpPr/>
            <p:nvPr/>
          </p:nvSpPr>
          <p:spPr>
            <a:xfrm>
              <a:off x="6821798" y="3746703"/>
              <a:ext cx="13723" cy="41412"/>
            </a:xfrm>
            <a:custGeom>
              <a:rect b="b" l="l" r="r" t="t"/>
              <a:pathLst>
                <a:path extrusionOk="0" h="41412" w="13723">
                  <a:moveTo>
                    <a:pt x="0" y="0"/>
                  </a:moveTo>
                  <a:cubicBezTo>
                    <a:pt x="4069" y="14343"/>
                    <a:pt x="7773" y="27301"/>
                    <a:pt x="13723" y="41412"/>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19" name="Google Shape;319;p4"/>
            <p:cNvSpPr/>
            <p:nvPr/>
          </p:nvSpPr>
          <p:spPr>
            <a:xfrm>
              <a:off x="6934438" y="3435704"/>
              <a:ext cx="91750" cy="21974"/>
            </a:xfrm>
            <a:custGeom>
              <a:rect b="b" l="l" r="r" t="t"/>
              <a:pathLst>
                <a:path extrusionOk="0" h="21974" w="91750">
                  <a:moveTo>
                    <a:pt x="91751" y="0"/>
                  </a:moveTo>
                  <a:cubicBezTo>
                    <a:pt x="91751" y="0"/>
                    <a:pt x="84889" y="4378"/>
                    <a:pt x="83249" y="5010"/>
                  </a:cubicBezTo>
                  <a:cubicBezTo>
                    <a:pt x="76267" y="7730"/>
                    <a:pt x="70437" y="11713"/>
                    <a:pt x="63151" y="13675"/>
                  </a:cubicBezTo>
                  <a:cubicBezTo>
                    <a:pt x="44145" y="18751"/>
                    <a:pt x="18581" y="27653"/>
                    <a:pt x="0" y="16899"/>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20" name="Google Shape;320;p4"/>
            <p:cNvSpPr/>
            <p:nvPr/>
          </p:nvSpPr>
          <p:spPr>
            <a:xfrm>
              <a:off x="6902680" y="3517988"/>
              <a:ext cx="36433" cy="54254"/>
            </a:xfrm>
            <a:custGeom>
              <a:rect b="b" l="l" r="r" t="t"/>
              <a:pathLst>
                <a:path extrusionOk="0" h="54254" w="36433">
                  <a:moveTo>
                    <a:pt x="36433" y="54255"/>
                  </a:moveTo>
                  <a:cubicBezTo>
                    <a:pt x="10383" y="52682"/>
                    <a:pt x="4797" y="17913"/>
                    <a:pt x="0" y="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21" name="Google Shape;321;p4"/>
            <p:cNvSpPr/>
            <p:nvPr/>
          </p:nvSpPr>
          <p:spPr>
            <a:xfrm>
              <a:off x="6872987" y="3572443"/>
              <a:ext cx="41291" cy="35020"/>
            </a:xfrm>
            <a:custGeom>
              <a:rect b="b" l="l" r="r" t="t"/>
              <a:pathLst>
                <a:path extrusionOk="0" h="35020" w="41291">
                  <a:moveTo>
                    <a:pt x="41291" y="33792"/>
                  </a:moveTo>
                  <a:cubicBezTo>
                    <a:pt x="13359" y="41285"/>
                    <a:pt x="11112" y="12557"/>
                    <a:pt x="0" y="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22" name="Google Shape;322;p4"/>
            <p:cNvSpPr/>
            <p:nvPr/>
          </p:nvSpPr>
          <p:spPr>
            <a:xfrm>
              <a:off x="6856896" y="3598092"/>
              <a:ext cx="48084" cy="27841"/>
            </a:xfrm>
            <a:custGeom>
              <a:rect b="b" l="l" r="r" t="t"/>
              <a:pathLst>
                <a:path extrusionOk="0" h="27841" w="48084">
                  <a:moveTo>
                    <a:pt x="47667" y="25934"/>
                  </a:moveTo>
                  <a:cubicBezTo>
                    <a:pt x="51614" y="30367"/>
                    <a:pt x="26353" y="25776"/>
                    <a:pt x="24714" y="25096"/>
                  </a:cubicBezTo>
                  <a:cubicBezTo>
                    <a:pt x="5161" y="16832"/>
                    <a:pt x="10930" y="12327"/>
                    <a:pt x="0" y="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23" name="Google Shape;323;p4"/>
            <p:cNvSpPr/>
            <p:nvPr/>
          </p:nvSpPr>
          <p:spPr>
            <a:xfrm>
              <a:off x="6718389" y="3527435"/>
              <a:ext cx="180222" cy="277057"/>
            </a:xfrm>
            <a:custGeom>
              <a:rect b="b" l="l" r="r" t="t"/>
              <a:pathLst>
                <a:path extrusionOk="0" h="277057" w="180222">
                  <a:moveTo>
                    <a:pt x="179493" y="943"/>
                  </a:moveTo>
                  <a:cubicBezTo>
                    <a:pt x="179493" y="-3386"/>
                    <a:pt x="180222" y="8503"/>
                    <a:pt x="180222" y="10112"/>
                  </a:cubicBezTo>
                  <a:cubicBezTo>
                    <a:pt x="180222" y="19074"/>
                    <a:pt x="179493" y="28256"/>
                    <a:pt x="177064" y="36909"/>
                  </a:cubicBezTo>
                  <a:cubicBezTo>
                    <a:pt x="169657" y="62721"/>
                    <a:pt x="164070" y="87818"/>
                    <a:pt x="153444" y="112726"/>
                  </a:cubicBezTo>
                  <a:cubicBezTo>
                    <a:pt x="123023" y="183649"/>
                    <a:pt x="68676" y="242726"/>
                    <a:pt x="0" y="277058"/>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24" name="Google Shape;324;p4"/>
            <p:cNvSpPr/>
            <p:nvPr/>
          </p:nvSpPr>
          <p:spPr>
            <a:xfrm>
              <a:off x="6831790" y="3784976"/>
              <a:ext cx="4157" cy="15957"/>
            </a:xfrm>
            <a:custGeom>
              <a:rect b="b" l="l" r="r" t="t"/>
              <a:pathLst>
                <a:path extrusionOk="0" h="15957" w="4157">
                  <a:moveTo>
                    <a:pt x="4157" y="0"/>
                  </a:moveTo>
                  <a:cubicBezTo>
                    <a:pt x="1606" y="5003"/>
                    <a:pt x="-1794" y="10159"/>
                    <a:pt x="1121" y="15958"/>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25" name="Google Shape;325;p4"/>
            <p:cNvSpPr/>
            <p:nvPr/>
          </p:nvSpPr>
          <p:spPr>
            <a:xfrm>
              <a:off x="6812279" y="3804510"/>
              <a:ext cx="18020" cy="34505"/>
            </a:xfrm>
            <a:custGeom>
              <a:rect b="b" l="l" r="r" t="t"/>
              <a:pathLst>
                <a:path extrusionOk="0" h="34505" w="18020">
                  <a:moveTo>
                    <a:pt x="18021" y="304"/>
                  </a:moveTo>
                  <a:cubicBezTo>
                    <a:pt x="11585" y="-2921"/>
                    <a:pt x="1019" y="20488"/>
                    <a:pt x="350" y="25327"/>
                  </a:cubicBezTo>
                  <a:cubicBezTo>
                    <a:pt x="47" y="27325"/>
                    <a:pt x="-257" y="35589"/>
                    <a:pt x="350" y="34387"/>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26" name="Google Shape;326;p4"/>
            <p:cNvSpPr/>
            <p:nvPr/>
          </p:nvSpPr>
          <p:spPr>
            <a:xfrm>
              <a:off x="6763870" y="3828900"/>
              <a:ext cx="47484" cy="11290"/>
            </a:xfrm>
            <a:custGeom>
              <a:rect b="b" l="l" r="r" t="t"/>
              <a:pathLst>
                <a:path extrusionOk="0" h="11290" w="47484">
                  <a:moveTo>
                    <a:pt x="47484" y="3524"/>
                  </a:moveTo>
                  <a:cubicBezTo>
                    <a:pt x="47484" y="-6975"/>
                    <a:pt x="4372" y="9122"/>
                    <a:pt x="0" y="1129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27" name="Google Shape;327;p4"/>
            <p:cNvSpPr/>
            <p:nvPr/>
          </p:nvSpPr>
          <p:spPr>
            <a:xfrm>
              <a:off x="6713835" y="3809994"/>
              <a:ext cx="46813" cy="25017"/>
            </a:xfrm>
            <a:custGeom>
              <a:rect b="b" l="l" r="r" t="t"/>
              <a:pathLst>
                <a:path extrusionOk="0" h="25017" w="46813">
                  <a:moveTo>
                    <a:pt x="46148" y="25017"/>
                  </a:moveTo>
                  <a:cubicBezTo>
                    <a:pt x="48395" y="22758"/>
                    <a:pt x="44327" y="18301"/>
                    <a:pt x="43173" y="15958"/>
                  </a:cubicBezTo>
                  <a:cubicBezTo>
                    <a:pt x="32850" y="-4658"/>
                    <a:pt x="14209" y="9473"/>
                    <a:pt x="0" y="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28" name="Google Shape;328;p4"/>
            <p:cNvSpPr/>
            <p:nvPr/>
          </p:nvSpPr>
          <p:spPr>
            <a:xfrm>
              <a:off x="6765752" y="3776782"/>
              <a:ext cx="28539" cy="5600"/>
            </a:xfrm>
            <a:custGeom>
              <a:rect b="b" l="l" r="r" t="t"/>
              <a:pathLst>
                <a:path extrusionOk="0" h="5600" w="28539">
                  <a:moveTo>
                    <a:pt x="28540" y="5601"/>
                  </a:moveTo>
                  <a:cubicBezTo>
                    <a:pt x="20160" y="-4066"/>
                    <a:pt x="10748" y="1551"/>
                    <a:pt x="0" y="231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29" name="Google Shape;329;p4"/>
            <p:cNvSpPr/>
            <p:nvPr/>
          </p:nvSpPr>
          <p:spPr>
            <a:xfrm>
              <a:off x="7172029" y="3812171"/>
              <a:ext cx="52062" cy="299489"/>
            </a:xfrm>
            <a:custGeom>
              <a:rect b="b" l="l" r="r" t="t"/>
              <a:pathLst>
                <a:path extrusionOk="0" h="299489" w="52062">
                  <a:moveTo>
                    <a:pt x="51931" y="579"/>
                  </a:moveTo>
                  <a:cubicBezTo>
                    <a:pt x="52963" y="-2608"/>
                    <a:pt x="47619" y="8267"/>
                    <a:pt x="46830" y="11060"/>
                  </a:cubicBezTo>
                  <a:cubicBezTo>
                    <a:pt x="44644" y="19118"/>
                    <a:pt x="42397" y="27066"/>
                    <a:pt x="40576" y="35240"/>
                  </a:cubicBezTo>
                  <a:cubicBezTo>
                    <a:pt x="35536" y="58156"/>
                    <a:pt x="27095" y="80477"/>
                    <a:pt x="22056" y="103527"/>
                  </a:cubicBezTo>
                  <a:cubicBezTo>
                    <a:pt x="12279" y="147776"/>
                    <a:pt x="-472" y="198338"/>
                    <a:pt x="13" y="243868"/>
                  </a:cubicBezTo>
                  <a:cubicBezTo>
                    <a:pt x="135" y="257573"/>
                    <a:pt x="13251" y="289494"/>
                    <a:pt x="10033" y="299489"/>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30" name="Google Shape;330;p4"/>
            <p:cNvSpPr/>
            <p:nvPr/>
          </p:nvSpPr>
          <p:spPr>
            <a:xfrm>
              <a:off x="7136402" y="3808840"/>
              <a:ext cx="55921" cy="262810"/>
            </a:xfrm>
            <a:custGeom>
              <a:rect b="b" l="l" r="r" t="t"/>
              <a:pathLst>
                <a:path extrusionOk="0" h="262810" w="55921">
                  <a:moveTo>
                    <a:pt x="55921" y="0"/>
                  </a:moveTo>
                  <a:cubicBezTo>
                    <a:pt x="14995" y="41770"/>
                    <a:pt x="-13726" y="203297"/>
                    <a:pt x="6798" y="26281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31" name="Google Shape;331;p4"/>
            <p:cNvSpPr/>
            <p:nvPr/>
          </p:nvSpPr>
          <p:spPr>
            <a:xfrm>
              <a:off x="7083425" y="3801061"/>
              <a:ext cx="39735" cy="221889"/>
            </a:xfrm>
            <a:custGeom>
              <a:rect b="b" l="l" r="r" t="t"/>
              <a:pathLst>
                <a:path extrusionOk="0" h="221889" w="39735">
                  <a:moveTo>
                    <a:pt x="39736" y="0"/>
                  </a:moveTo>
                  <a:cubicBezTo>
                    <a:pt x="30081" y="30009"/>
                    <a:pt x="8343" y="55251"/>
                    <a:pt x="2513" y="89340"/>
                  </a:cubicBezTo>
                  <a:cubicBezTo>
                    <a:pt x="-5745" y="137450"/>
                    <a:pt x="8950" y="177624"/>
                    <a:pt x="9436" y="22189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32" name="Google Shape;332;p4"/>
            <p:cNvSpPr/>
            <p:nvPr/>
          </p:nvSpPr>
          <p:spPr>
            <a:xfrm>
              <a:off x="7021588" y="3793483"/>
              <a:ext cx="45769" cy="183422"/>
            </a:xfrm>
            <a:custGeom>
              <a:rect b="b" l="l" r="r" t="t"/>
              <a:pathLst>
                <a:path extrusionOk="0" h="183422" w="45769">
                  <a:moveTo>
                    <a:pt x="45770" y="0"/>
                  </a:moveTo>
                  <a:cubicBezTo>
                    <a:pt x="-10155" y="57060"/>
                    <a:pt x="-8455" y="109560"/>
                    <a:pt x="16987" y="183422"/>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33" name="Google Shape;333;p4"/>
            <p:cNvSpPr/>
            <p:nvPr/>
          </p:nvSpPr>
          <p:spPr>
            <a:xfrm>
              <a:off x="6944052" y="3791969"/>
              <a:ext cx="28486" cy="109252"/>
            </a:xfrm>
            <a:custGeom>
              <a:rect b="b" l="l" r="r" t="t"/>
              <a:pathLst>
                <a:path extrusionOk="0" h="109252" w="28486">
                  <a:moveTo>
                    <a:pt x="28155" y="518"/>
                  </a:moveTo>
                  <a:cubicBezTo>
                    <a:pt x="30341" y="-1698"/>
                    <a:pt x="21051" y="3828"/>
                    <a:pt x="19715" y="5170"/>
                  </a:cubicBezTo>
                  <a:cubicBezTo>
                    <a:pt x="13582" y="11472"/>
                    <a:pt x="8360" y="20775"/>
                    <a:pt x="6295" y="29416"/>
                  </a:cubicBezTo>
                  <a:cubicBezTo>
                    <a:pt x="-506" y="57736"/>
                    <a:pt x="-3481" y="81406"/>
                    <a:pt x="6113" y="109253"/>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34" name="Google Shape;334;p4"/>
            <p:cNvSpPr/>
            <p:nvPr/>
          </p:nvSpPr>
          <p:spPr>
            <a:xfrm>
              <a:off x="6890016" y="3787897"/>
              <a:ext cx="20922" cy="65379"/>
            </a:xfrm>
            <a:custGeom>
              <a:rect b="b" l="l" r="r" t="t"/>
              <a:pathLst>
                <a:path extrusionOk="0" h="65379" w="20922">
                  <a:moveTo>
                    <a:pt x="20922" y="0"/>
                  </a:moveTo>
                  <a:cubicBezTo>
                    <a:pt x="-330" y="7323"/>
                    <a:pt x="-148" y="47989"/>
                    <a:pt x="33" y="65379"/>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35" name="Google Shape;335;p4"/>
            <p:cNvSpPr/>
            <p:nvPr/>
          </p:nvSpPr>
          <p:spPr>
            <a:xfrm>
              <a:off x="6855122" y="3784758"/>
              <a:ext cx="11793" cy="40835"/>
            </a:xfrm>
            <a:custGeom>
              <a:rect b="b" l="l" r="r" t="t"/>
              <a:pathLst>
                <a:path extrusionOk="0" h="40835" w="11793">
                  <a:moveTo>
                    <a:pt x="11793" y="0"/>
                  </a:moveTo>
                  <a:cubicBezTo>
                    <a:pt x="13" y="11992"/>
                    <a:pt x="-1808" y="25576"/>
                    <a:pt x="1410" y="40835"/>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36" name="Google Shape;336;p4"/>
            <p:cNvSpPr/>
            <p:nvPr/>
          </p:nvSpPr>
          <p:spPr>
            <a:xfrm>
              <a:off x="6882101" y="4100146"/>
              <a:ext cx="295041" cy="99124"/>
            </a:xfrm>
            <a:custGeom>
              <a:rect b="b" l="l" r="r" t="t"/>
              <a:pathLst>
                <a:path extrusionOk="0" h="99124" w="295041">
                  <a:moveTo>
                    <a:pt x="295042" y="5344"/>
                  </a:moveTo>
                  <a:cubicBezTo>
                    <a:pt x="290185" y="-4469"/>
                    <a:pt x="246951" y="2235"/>
                    <a:pt x="238571" y="2235"/>
                  </a:cubicBezTo>
                  <a:cubicBezTo>
                    <a:pt x="175602" y="2235"/>
                    <a:pt x="124960" y="22225"/>
                    <a:pt x="69764" y="53751"/>
                  </a:cubicBezTo>
                  <a:cubicBezTo>
                    <a:pt x="53308" y="63157"/>
                    <a:pt x="35760" y="73231"/>
                    <a:pt x="18879" y="81683"/>
                  </a:cubicBezTo>
                  <a:cubicBezTo>
                    <a:pt x="13050" y="84580"/>
                    <a:pt x="-2070" y="100234"/>
                    <a:pt x="238" y="99062"/>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37" name="Google Shape;337;p4"/>
            <p:cNvSpPr/>
            <p:nvPr/>
          </p:nvSpPr>
          <p:spPr>
            <a:xfrm>
              <a:off x="6869950" y="4051489"/>
              <a:ext cx="257138" cy="95583"/>
            </a:xfrm>
            <a:custGeom>
              <a:rect b="b" l="l" r="r" t="t"/>
              <a:pathLst>
                <a:path extrusionOk="0" h="95583" w="257138">
                  <a:moveTo>
                    <a:pt x="255701" y="1866"/>
                  </a:moveTo>
                  <a:cubicBezTo>
                    <a:pt x="263291" y="-1929"/>
                    <a:pt x="238759" y="1240"/>
                    <a:pt x="230259" y="1240"/>
                  </a:cubicBezTo>
                  <a:cubicBezTo>
                    <a:pt x="213439" y="1240"/>
                    <a:pt x="197286" y="3159"/>
                    <a:pt x="180588" y="4349"/>
                  </a:cubicBezTo>
                  <a:cubicBezTo>
                    <a:pt x="133528" y="7707"/>
                    <a:pt x="86530" y="37194"/>
                    <a:pt x="47182" y="60826"/>
                  </a:cubicBezTo>
                  <a:cubicBezTo>
                    <a:pt x="35402" y="67864"/>
                    <a:pt x="24351" y="75855"/>
                    <a:pt x="13663" y="84411"/>
                  </a:cubicBezTo>
                  <a:cubicBezTo>
                    <a:pt x="10081" y="87241"/>
                    <a:pt x="-120" y="95626"/>
                    <a:pt x="1" y="95584"/>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38" name="Google Shape;338;p4"/>
            <p:cNvSpPr/>
            <p:nvPr/>
          </p:nvSpPr>
          <p:spPr>
            <a:xfrm>
              <a:off x="6857503" y="4012545"/>
              <a:ext cx="226553" cy="78669"/>
            </a:xfrm>
            <a:custGeom>
              <a:rect b="b" l="l" r="r" t="t"/>
              <a:pathLst>
                <a:path extrusionOk="0" h="78669" w="226553">
                  <a:moveTo>
                    <a:pt x="226554" y="3569"/>
                  </a:moveTo>
                  <a:cubicBezTo>
                    <a:pt x="211616" y="-3900"/>
                    <a:pt x="185384" y="2506"/>
                    <a:pt x="169475" y="3569"/>
                  </a:cubicBezTo>
                  <a:cubicBezTo>
                    <a:pt x="90658" y="8821"/>
                    <a:pt x="60661" y="48339"/>
                    <a:pt x="0" y="78669"/>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39" name="Google Shape;339;p4"/>
            <p:cNvSpPr/>
            <p:nvPr/>
          </p:nvSpPr>
          <p:spPr>
            <a:xfrm>
              <a:off x="6851310" y="3925499"/>
              <a:ext cx="129701" cy="98685"/>
            </a:xfrm>
            <a:custGeom>
              <a:rect b="b" l="l" r="r" t="t"/>
              <a:pathLst>
                <a:path extrusionOk="0" h="98685" w="129701">
                  <a:moveTo>
                    <a:pt x="129702" y="0"/>
                  </a:moveTo>
                  <a:cubicBezTo>
                    <a:pt x="73352" y="0"/>
                    <a:pt x="34854" y="63837"/>
                    <a:pt x="0" y="98685"/>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40" name="Google Shape;340;p4"/>
            <p:cNvSpPr/>
            <p:nvPr/>
          </p:nvSpPr>
          <p:spPr>
            <a:xfrm>
              <a:off x="6837040" y="3871499"/>
              <a:ext cx="82521" cy="81932"/>
            </a:xfrm>
            <a:custGeom>
              <a:rect b="b" l="l" r="r" t="t"/>
              <a:pathLst>
                <a:path extrusionOk="0" h="81932" w="82521">
                  <a:moveTo>
                    <a:pt x="82522" y="0"/>
                  </a:moveTo>
                  <a:cubicBezTo>
                    <a:pt x="40077" y="0"/>
                    <a:pt x="21435" y="71203"/>
                    <a:pt x="0" y="81932"/>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41" name="Google Shape;341;p4"/>
            <p:cNvSpPr/>
            <p:nvPr/>
          </p:nvSpPr>
          <p:spPr>
            <a:xfrm>
              <a:off x="6584741" y="4095806"/>
              <a:ext cx="290675" cy="106706"/>
            </a:xfrm>
            <a:custGeom>
              <a:rect b="b" l="l" r="r" t="t"/>
              <a:pathLst>
                <a:path extrusionOk="0" h="106706" w="290675">
                  <a:moveTo>
                    <a:pt x="290676" y="106706"/>
                  </a:moveTo>
                  <a:cubicBezTo>
                    <a:pt x="269180" y="91744"/>
                    <a:pt x="256124" y="58657"/>
                    <a:pt x="231107" y="42183"/>
                  </a:cubicBezTo>
                  <a:cubicBezTo>
                    <a:pt x="149619" y="-11392"/>
                    <a:pt x="86529" y="103"/>
                    <a:pt x="0" y="3157"/>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42" name="Google Shape;342;p4"/>
            <p:cNvSpPr/>
            <p:nvPr/>
          </p:nvSpPr>
          <p:spPr>
            <a:xfrm>
              <a:off x="6601014" y="4065996"/>
              <a:ext cx="270539" cy="96477"/>
            </a:xfrm>
            <a:custGeom>
              <a:rect b="b" l="l" r="r" t="t"/>
              <a:pathLst>
                <a:path extrusionOk="0" h="96477" w="270539">
                  <a:moveTo>
                    <a:pt x="269301" y="95735"/>
                  </a:moveTo>
                  <a:cubicBezTo>
                    <a:pt x="270273" y="96391"/>
                    <a:pt x="270880" y="97235"/>
                    <a:pt x="270334" y="95182"/>
                  </a:cubicBezTo>
                  <a:cubicBezTo>
                    <a:pt x="268148" y="86748"/>
                    <a:pt x="253028" y="72606"/>
                    <a:pt x="246228" y="66734"/>
                  </a:cubicBezTo>
                  <a:cubicBezTo>
                    <a:pt x="227707" y="50716"/>
                    <a:pt x="205969" y="35900"/>
                    <a:pt x="183381" y="26439"/>
                  </a:cubicBezTo>
                  <a:cubicBezTo>
                    <a:pt x="142818" y="9419"/>
                    <a:pt x="100920" y="6474"/>
                    <a:pt x="58293" y="262"/>
                  </a:cubicBezTo>
                  <a:cubicBezTo>
                    <a:pt x="43538" y="-1887"/>
                    <a:pt x="11233" y="10117"/>
                    <a:pt x="0" y="2321"/>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43" name="Google Shape;343;p4"/>
            <p:cNvSpPr/>
            <p:nvPr/>
          </p:nvSpPr>
          <p:spPr>
            <a:xfrm>
              <a:off x="6635200" y="4015157"/>
              <a:ext cx="223786" cy="62801"/>
            </a:xfrm>
            <a:custGeom>
              <a:rect b="b" l="l" r="r" t="t"/>
              <a:pathLst>
                <a:path extrusionOk="0" h="62801" w="223786">
                  <a:moveTo>
                    <a:pt x="222000" y="62007"/>
                  </a:moveTo>
                  <a:cubicBezTo>
                    <a:pt x="229347" y="67089"/>
                    <a:pt x="212163" y="46310"/>
                    <a:pt x="204451" y="41884"/>
                  </a:cubicBezTo>
                  <a:cubicBezTo>
                    <a:pt x="191395" y="34415"/>
                    <a:pt x="177187" y="26594"/>
                    <a:pt x="162796" y="22356"/>
                  </a:cubicBezTo>
                  <a:cubicBezTo>
                    <a:pt x="126727" y="11723"/>
                    <a:pt x="38194" y="-12663"/>
                    <a:pt x="0" y="8141"/>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44" name="Google Shape;344;p4"/>
            <p:cNvSpPr/>
            <p:nvPr/>
          </p:nvSpPr>
          <p:spPr>
            <a:xfrm>
              <a:off x="6639026" y="3987626"/>
              <a:ext cx="210826" cy="49351"/>
            </a:xfrm>
            <a:custGeom>
              <a:rect b="b" l="l" r="r" t="t"/>
              <a:pathLst>
                <a:path extrusionOk="0" h="49351" w="210826">
                  <a:moveTo>
                    <a:pt x="210826" y="49352"/>
                  </a:moveTo>
                  <a:cubicBezTo>
                    <a:pt x="210280" y="33552"/>
                    <a:pt x="167046" y="17673"/>
                    <a:pt x="155387" y="14236"/>
                  </a:cubicBezTo>
                  <a:cubicBezTo>
                    <a:pt x="100737" y="-1873"/>
                    <a:pt x="50278" y="-8966"/>
                    <a:pt x="0" y="18426"/>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45" name="Google Shape;345;p4"/>
            <p:cNvSpPr/>
            <p:nvPr/>
          </p:nvSpPr>
          <p:spPr>
            <a:xfrm>
              <a:off x="6673819" y="3943949"/>
              <a:ext cx="167410" cy="39672"/>
            </a:xfrm>
            <a:custGeom>
              <a:rect b="b" l="l" r="r" t="t"/>
              <a:pathLst>
                <a:path extrusionOk="0" h="39672" w="167410">
                  <a:moveTo>
                    <a:pt x="167411" y="39673"/>
                  </a:moveTo>
                  <a:cubicBezTo>
                    <a:pt x="165893" y="-3039"/>
                    <a:pt x="22953" y="-13550"/>
                    <a:pt x="0" y="19398"/>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46" name="Google Shape;346;p4"/>
            <p:cNvSpPr/>
            <p:nvPr/>
          </p:nvSpPr>
          <p:spPr>
            <a:xfrm>
              <a:off x="6729380" y="3870699"/>
              <a:ext cx="89200" cy="21687"/>
            </a:xfrm>
            <a:custGeom>
              <a:rect b="b" l="l" r="r" t="t"/>
              <a:pathLst>
                <a:path extrusionOk="0" h="21687" w="89200">
                  <a:moveTo>
                    <a:pt x="89201" y="21688"/>
                  </a:moveTo>
                  <a:cubicBezTo>
                    <a:pt x="65641" y="-21461"/>
                    <a:pt x="10687" y="14401"/>
                    <a:pt x="0" y="6951"/>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47" name="Google Shape;347;p4"/>
            <p:cNvSpPr/>
            <p:nvPr/>
          </p:nvSpPr>
          <p:spPr>
            <a:xfrm>
              <a:off x="6514759" y="4003690"/>
              <a:ext cx="81883" cy="60907"/>
            </a:xfrm>
            <a:custGeom>
              <a:rect b="b" l="l" r="r" t="t"/>
              <a:pathLst>
                <a:path extrusionOk="0" h="60907" w="81883">
                  <a:moveTo>
                    <a:pt x="81883" y="60175"/>
                  </a:moveTo>
                  <a:cubicBezTo>
                    <a:pt x="81458" y="63989"/>
                    <a:pt x="79819" y="51766"/>
                    <a:pt x="78725" y="49865"/>
                  </a:cubicBezTo>
                  <a:cubicBezTo>
                    <a:pt x="73260" y="40550"/>
                    <a:pt x="65306" y="33895"/>
                    <a:pt x="56987" y="27495"/>
                  </a:cubicBezTo>
                  <a:cubicBezTo>
                    <a:pt x="45875" y="19006"/>
                    <a:pt x="29602" y="9600"/>
                    <a:pt x="16668" y="4269"/>
                  </a:cubicBezTo>
                  <a:cubicBezTo>
                    <a:pt x="11689" y="2198"/>
                    <a:pt x="-4099" y="1864"/>
                    <a:pt x="1002" y="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48" name="Google Shape;348;p4"/>
            <p:cNvSpPr/>
            <p:nvPr/>
          </p:nvSpPr>
          <p:spPr>
            <a:xfrm>
              <a:off x="6547924" y="3971878"/>
              <a:ext cx="64748" cy="71408"/>
            </a:xfrm>
            <a:custGeom>
              <a:rect b="b" l="l" r="r" t="t"/>
              <a:pathLst>
                <a:path extrusionOk="0" h="71408" w="64748">
                  <a:moveTo>
                    <a:pt x="64749" y="71409"/>
                  </a:moveTo>
                  <a:cubicBezTo>
                    <a:pt x="58130" y="53277"/>
                    <a:pt x="49751" y="31217"/>
                    <a:pt x="33355" y="18708"/>
                  </a:cubicBezTo>
                  <a:cubicBezTo>
                    <a:pt x="31291" y="17087"/>
                    <a:pt x="-892" y="1469"/>
                    <a:pt x="19" y="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49" name="Google Shape;349;p4"/>
            <p:cNvSpPr/>
            <p:nvPr/>
          </p:nvSpPr>
          <p:spPr>
            <a:xfrm>
              <a:off x="6603807" y="3929063"/>
              <a:ext cx="46699" cy="58776"/>
            </a:xfrm>
            <a:custGeom>
              <a:rect b="b" l="l" r="r" t="t"/>
              <a:pathLst>
                <a:path extrusionOk="0" h="58776" w="46699">
                  <a:moveTo>
                    <a:pt x="46270" y="58736"/>
                  </a:moveTo>
                  <a:cubicBezTo>
                    <a:pt x="47909" y="59835"/>
                    <a:pt x="44448" y="38024"/>
                    <a:pt x="42748" y="34702"/>
                  </a:cubicBezTo>
                  <a:cubicBezTo>
                    <a:pt x="35218" y="20087"/>
                    <a:pt x="16819" y="1906"/>
                    <a:pt x="0" y="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50" name="Google Shape;350;p4"/>
            <p:cNvSpPr/>
            <p:nvPr/>
          </p:nvSpPr>
          <p:spPr>
            <a:xfrm>
              <a:off x="6647831" y="3886764"/>
              <a:ext cx="38497" cy="45277"/>
            </a:xfrm>
            <a:custGeom>
              <a:rect b="b" l="l" r="r" t="t"/>
              <a:pathLst>
                <a:path extrusionOk="0" h="45277" w="38497">
                  <a:moveTo>
                    <a:pt x="38497" y="44181"/>
                  </a:moveTo>
                  <a:cubicBezTo>
                    <a:pt x="34550" y="50302"/>
                    <a:pt x="38072" y="29098"/>
                    <a:pt x="34733" y="22601"/>
                  </a:cubicBezTo>
                  <a:cubicBezTo>
                    <a:pt x="28478" y="10456"/>
                    <a:pt x="13480" y="1530"/>
                    <a:pt x="0" y="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51" name="Google Shape;351;p4"/>
            <p:cNvSpPr/>
            <p:nvPr/>
          </p:nvSpPr>
          <p:spPr>
            <a:xfrm>
              <a:off x="6664104" y="3863726"/>
              <a:ext cx="37404" cy="50318"/>
            </a:xfrm>
            <a:custGeom>
              <a:rect b="b" l="l" r="r" t="t"/>
              <a:pathLst>
                <a:path extrusionOk="0" h="50318" w="37404">
                  <a:moveTo>
                    <a:pt x="37405" y="49027"/>
                  </a:moveTo>
                  <a:cubicBezTo>
                    <a:pt x="36615" y="55633"/>
                    <a:pt x="37466" y="35036"/>
                    <a:pt x="34004" y="29359"/>
                  </a:cubicBezTo>
                  <a:cubicBezTo>
                    <a:pt x="26900" y="17700"/>
                    <a:pt x="12388" y="5750"/>
                    <a:pt x="0" y="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52" name="Google Shape;352;p4"/>
            <p:cNvSpPr/>
            <p:nvPr/>
          </p:nvSpPr>
          <p:spPr>
            <a:xfrm>
              <a:off x="6486128" y="3917502"/>
              <a:ext cx="13233" cy="103488"/>
            </a:xfrm>
            <a:custGeom>
              <a:rect b="b" l="l" r="r" t="t"/>
              <a:pathLst>
                <a:path extrusionOk="0" h="103488" w="13233">
                  <a:moveTo>
                    <a:pt x="364" y="103488"/>
                  </a:moveTo>
                  <a:cubicBezTo>
                    <a:pt x="21556" y="77111"/>
                    <a:pt x="13055" y="28399"/>
                    <a:pt x="0" y="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53" name="Google Shape;353;p4"/>
            <p:cNvSpPr/>
            <p:nvPr/>
          </p:nvSpPr>
          <p:spPr>
            <a:xfrm>
              <a:off x="6526933" y="3897294"/>
              <a:ext cx="7677" cy="92041"/>
            </a:xfrm>
            <a:custGeom>
              <a:rect b="b" l="l" r="r" t="t"/>
              <a:pathLst>
                <a:path extrusionOk="0" h="92041" w="7677">
                  <a:moveTo>
                    <a:pt x="122" y="91817"/>
                  </a:moveTo>
                  <a:cubicBezTo>
                    <a:pt x="-243" y="93475"/>
                    <a:pt x="2975" y="85466"/>
                    <a:pt x="3522" y="83832"/>
                  </a:cubicBezTo>
                  <a:cubicBezTo>
                    <a:pt x="5890" y="76843"/>
                    <a:pt x="7408" y="71366"/>
                    <a:pt x="7651" y="63873"/>
                  </a:cubicBezTo>
                  <a:cubicBezTo>
                    <a:pt x="8197" y="47393"/>
                    <a:pt x="0" y="0"/>
                    <a:pt x="0" y="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54" name="Google Shape;354;p4"/>
            <p:cNvSpPr/>
            <p:nvPr/>
          </p:nvSpPr>
          <p:spPr>
            <a:xfrm>
              <a:off x="6573932" y="3864522"/>
              <a:ext cx="21512" cy="81755"/>
            </a:xfrm>
            <a:custGeom>
              <a:rect b="b" l="l" r="r" t="t"/>
              <a:pathLst>
                <a:path extrusionOk="0" h="81755" w="21512">
                  <a:moveTo>
                    <a:pt x="0" y="81756"/>
                  </a:moveTo>
                  <a:cubicBezTo>
                    <a:pt x="0" y="81756"/>
                    <a:pt x="23014" y="14482"/>
                    <a:pt x="21435" y="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55" name="Google Shape;355;p4"/>
            <p:cNvSpPr/>
            <p:nvPr/>
          </p:nvSpPr>
          <p:spPr>
            <a:xfrm>
              <a:off x="6601681" y="3857314"/>
              <a:ext cx="11476" cy="67079"/>
            </a:xfrm>
            <a:custGeom>
              <a:rect b="b" l="l" r="r" t="t"/>
              <a:pathLst>
                <a:path extrusionOk="0" h="67079" w="11476">
                  <a:moveTo>
                    <a:pt x="0" y="67079"/>
                  </a:moveTo>
                  <a:cubicBezTo>
                    <a:pt x="18642" y="43811"/>
                    <a:pt x="6194" y="24562"/>
                    <a:pt x="11477" y="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356" name="Google Shape;356;p4"/>
          <p:cNvSpPr/>
          <p:nvPr/>
        </p:nvSpPr>
        <p:spPr>
          <a:xfrm>
            <a:off x="6191263" y="1"/>
            <a:ext cx="6000738" cy="6858000"/>
          </a:xfrm>
          <a:custGeom>
            <a:rect b="b" l="l" r="r" t="t"/>
            <a:pathLst>
              <a:path extrusionOk="0" h="6858000" w="6000738">
                <a:moveTo>
                  <a:pt x="5833541" y="160779"/>
                </a:moveTo>
                <a:lnTo>
                  <a:pt x="5720815" y="320576"/>
                </a:lnTo>
                <a:cubicBezTo>
                  <a:pt x="5720815" y="320576"/>
                  <a:pt x="5710611" y="380833"/>
                  <a:pt x="5697423" y="426605"/>
                </a:cubicBezTo>
                <a:cubicBezTo>
                  <a:pt x="5686737" y="463716"/>
                  <a:pt x="5654585" y="526997"/>
                  <a:pt x="5654585" y="526997"/>
                </a:cubicBezTo>
                <a:lnTo>
                  <a:pt x="5651985" y="546924"/>
                </a:lnTo>
                <a:cubicBezTo>
                  <a:pt x="5651985" y="547568"/>
                  <a:pt x="5642455" y="593554"/>
                  <a:pt x="5664405" y="651826"/>
                </a:cubicBezTo>
                <a:cubicBezTo>
                  <a:pt x="5686352" y="710308"/>
                  <a:pt x="5714847" y="848942"/>
                  <a:pt x="5774530" y="893590"/>
                </a:cubicBezTo>
                <a:cubicBezTo>
                  <a:pt x="5834310" y="938236"/>
                  <a:pt x="5902370" y="988335"/>
                  <a:pt x="5902370" y="988335"/>
                </a:cubicBezTo>
                <a:cubicBezTo>
                  <a:pt x="5902370" y="988335"/>
                  <a:pt x="5904970" y="592592"/>
                  <a:pt x="5877918" y="438638"/>
                </a:cubicBezTo>
                <a:cubicBezTo>
                  <a:pt x="5861457" y="344760"/>
                  <a:pt x="5849328" y="262602"/>
                  <a:pt x="5833541" y="160779"/>
                </a:cubicBezTo>
                <a:close/>
                <a:moveTo>
                  <a:pt x="2962091" y="0"/>
                </a:moveTo>
                <a:lnTo>
                  <a:pt x="3143548" y="0"/>
                </a:lnTo>
                <a:lnTo>
                  <a:pt x="3155762" y="26877"/>
                </a:lnTo>
                <a:cubicBezTo>
                  <a:pt x="3245145" y="223006"/>
                  <a:pt x="3608721" y="1011725"/>
                  <a:pt x="3705419" y="1078959"/>
                </a:cubicBezTo>
                <a:cubicBezTo>
                  <a:pt x="3816026" y="1155788"/>
                  <a:pt x="4260095" y="1594330"/>
                  <a:pt x="4511249" y="1688815"/>
                </a:cubicBezTo>
                <a:cubicBezTo>
                  <a:pt x="4694827" y="1757894"/>
                  <a:pt x="4884851" y="1896178"/>
                  <a:pt x="5025593" y="1997131"/>
                </a:cubicBezTo>
                <a:cubicBezTo>
                  <a:pt x="5029634" y="1954244"/>
                  <a:pt x="5037529" y="1862842"/>
                  <a:pt x="5034255" y="1791838"/>
                </a:cubicBezTo>
                <a:cubicBezTo>
                  <a:pt x="5029345" y="1689902"/>
                  <a:pt x="4981116" y="1480305"/>
                  <a:pt x="4898812" y="1456076"/>
                </a:cubicBezTo>
                <a:cubicBezTo>
                  <a:pt x="4816601" y="1431846"/>
                  <a:pt x="4800621" y="1291377"/>
                  <a:pt x="4708207" y="1224087"/>
                </a:cubicBezTo>
                <a:cubicBezTo>
                  <a:pt x="4619740" y="1159657"/>
                  <a:pt x="4603183" y="1218562"/>
                  <a:pt x="4539070" y="1205287"/>
                </a:cubicBezTo>
                <a:cubicBezTo>
                  <a:pt x="4480637" y="1193195"/>
                  <a:pt x="4443479" y="1156788"/>
                  <a:pt x="4443479" y="1156788"/>
                </a:cubicBezTo>
                <a:cubicBezTo>
                  <a:pt x="4443479" y="1156788"/>
                  <a:pt x="4474187" y="1168215"/>
                  <a:pt x="4504800" y="1183108"/>
                </a:cubicBezTo>
                <a:cubicBezTo>
                  <a:pt x="4525303" y="1193072"/>
                  <a:pt x="4599621" y="1207251"/>
                  <a:pt x="4590571" y="1175588"/>
                </a:cubicBezTo>
                <a:cubicBezTo>
                  <a:pt x="4577769" y="1131037"/>
                  <a:pt x="4516447" y="1057896"/>
                  <a:pt x="4516447" y="1057896"/>
                </a:cubicBezTo>
                <a:lnTo>
                  <a:pt x="4532236" y="928556"/>
                </a:lnTo>
                <a:cubicBezTo>
                  <a:pt x="4532236" y="928556"/>
                  <a:pt x="4545711" y="918370"/>
                  <a:pt x="4557071" y="921413"/>
                </a:cubicBezTo>
                <a:cubicBezTo>
                  <a:pt x="4568431" y="924457"/>
                  <a:pt x="4577769" y="940965"/>
                  <a:pt x="4577769" y="940965"/>
                </a:cubicBezTo>
                <a:cubicBezTo>
                  <a:pt x="4577769" y="940965"/>
                  <a:pt x="4553990" y="1035091"/>
                  <a:pt x="4565351" y="1077822"/>
                </a:cubicBezTo>
                <a:cubicBezTo>
                  <a:pt x="4572088" y="1103391"/>
                  <a:pt x="4562173" y="1128524"/>
                  <a:pt x="4699543" y="1196642"/>
                </a:cubicBezTo>
                <a:cubicBezTo>
                  <a:pt x="4754703" y="1224000"/>
                  <a:pt x="4821317" y="1289883"/>
                  <a:pt x="4875901" y="1376368"/>
                </a:cubicBezTo>
                <a:cubicBezTo>
                  <a:pt x="4911037" y="1432037"/>
                  <a:pt x="4930674" y="1456518"/>
                  <a:pt x="4973319" y="1465095"/>
                </a:cubicBezTo>
                <a:cubicBezTo>
                  <a:pt x="4995845" y="1495890"/>
                  <a:pt x="5038106" y="1538594"/>
                  <a:pt x="5068815" y="1657981"/>
                </a:cubicBezTo>
                <a:cubicBezTo>
                  <a:pt x="5089127" y="1737178"/>
                  <a:pt x="5104819" y="2000925"/>
                  <a:pt x="5107897" y="2053533"/>
                </a:cubicBezTo>
                <a:cubicBezTo>
                  <a:pt x="5124358" y="2064776"/>
                  <a:pt x="5144959" y="2079737"/>
                  <a:pt x="5158629" y="2088120"/>
                </a:cubicBezTo>
                <a:cubicBezTo>
                  <a:pt x="5289163" y="2168184"/>
                  <a:pt x="5656607" y="2555707"/>
                  <a:pt x="5767022" y="2506977"/>
                </a:cubicBezTo>
                <a:cubicBezTo>
                  <a:pt x="5877437" y="2458239"/>
                  <a:pt x="6010476" y="2428522"/>
                  <a:pt x="5803892" y="1710993"/>
                </a:cubicBezTo>
                <a:cubicBezTo>
                  <a:pt x="5605297" y="1021430"/>
                  <a:pt x="5569102" y="895862"/>
                  <a:pt x="5565830" y="884565"/>
                </a:cubicBezTo>
                <a:cubicBezTo>
                  <a:pt x="5522511" y="858147"/>
                  <a:pt x="5466098" y="824660"/>
                  <a:pt x="5423743" y="805983"/>
                </a:cubicBezTo>
                <a:cubicBezTo>
                  <a:pt x="5357417" y="776797"/>
                  <a:pt x="5156609" y="714039"/>
                  <a:pt x="5053411" y="722889"/>
                </a:cubicBezTo>
                <a:cubicBezTo>
                  <a:pt x="4950119" y="731738"/>
                  <a:pt x="4834217" y="738804"/>
                  <a:pt x="4750371" y="764623"/>
                </a:cubicBezTo>
                <a:cubicBezTo>
                  <a:pt x="4666429" y="790443"/>
                  <a:pt x="4469182" y="854684"/>
                  <a:pt x="4414599" y="870655"/>
                </a:cubicBezTo>
                <a:cubicBezTo>
                  <a:pt x="4338455" y="892908"/>
                  <a:pt x="4228423" y="948481"/>
                  <a:pt x="4228423" y="948481"/>
                </a:cubicBezTo>
                <a:lnTo>
                  <a:pt x="4259325" y="895469"/>
                </a:lnTo>
                <a:lnTo>
                  <a:pt x="4325844" y="872158"/>
                </a:lnTo>
                <a:cubicBezTo>
                  <a:pt x="4325844" y="872158"/>
                  <a:pt x="4256341" y="859103"/>
                  <a:pt x="4215717" y="854862"/>
                </a:cubicBezTo>
                <a:cubicBezTo>
                  <a:pt x="4174996" y="850623"/>
                  <a:pt x="4127731" y="835939"/>
                  <a:pt x="4087106" y="842078"/>
                </a:cubicBezTo>
                <a:cubicBezTo>
                  <a:pt x="4072861" y="844229"/>
                  <a:pt x="3997486" y="821178"/>
                  <a:pt x="3955897" y="823279"/>
                </a:cubicBezTo>
                <a:cubicBezTo>
                  <a:pt x="3914216" y="825379"/>
                  <a:pt x="3877057" y="829316"/>
                  <a:pt x="3833257" y="816887"/>
                </a:cubicBezTo>
                <a:cubicBezTo>
                  <a:pt x="3789553" y="804458"/>
                  <a:pt x="3714467" y="742063"/>
                  <a:pt x="3714467" y="742063"/>
                </a:cubicBezTo>
                <a:cubicBezTo>
                  <a:pt x="3714467" y="742063"/>
                  <a:pt x="3814485" y="779000"/>
                  <a:pt x="3837782" y="786431"/>
                </a:cubicBezTo>
                <a:cubicBezTo>
                  <a:pt x="3861077" y="793863"/>
                  <a:pt x="3899583" y="794085"/>
                  <a:pt x="3933276" y="794703"/>
                </a:cubicBezTo>
                <a:cubicBezTo>
                  <a:pt x="3966968" y="795323"/>
                  <a:pt x="4097408" y="808174"/>
                  <a:pt x="4149103" y="819896"/>
                </a:cubicBezTo>
                <a:cubicBezTo>
                  <a:pt x="4200795" y="831616"/>
                  <a:pt x="4285413" y="831649"/>
                  <a:pt x="4319490" y="832678"/>
                </a:cubicBezTo>
                <a:cubicBezTo>
                  <a:pt x="4353471" y="833707"/>
                  <a:pt x="4402951" y="828166"/>
                  <a:pt x="4402951" y="828166"/>
                </a:cubicBezTo>
                <a:cubicBezTo>
                  <a:pt x="4402951" y="828166"/>
                  <a:pt x="4320549" y="753973"/>
                  <a:pt x="4273187" y="701832"/>
                </a:cubicBezTo>
                <a:cubicBezTo>
                  <a:pt x="4225825" y="649694"/>
                  <a:pt x="4193094" y="609339"/>
                  <a:pt x="4193094" y="609339"/>
                </a:cubicBezTo>
                <a:cubicBezTo>
                  <a:pt x="4193094" y="609339"/>
                  <a:pt x="4086819" y="527945"/>
                  <a:pt x="4038974" y="473606"/>
                </a:cubicBezTo>
                <a:cubicBezTo>
                  <a:pt x="3991131" y="419266"/>
                  <a:pt x="3917104" y="243121"/>
                  <a:pt x="3917104" y="243121"/>
                </a:cubicBezTo>
                <a:cubicBezTo>
                  <a:pt x="3917104" y="243121"/>
                  <a:pt x="4021839" y="393202"/>
                  <a:pt x="4040418" y="423598"/>
                </a:cubicBezTo>
                <a:cubicBezTo>
                  <a:pt x="4059095" y="453995"/>
                  <a:pt x="4193865" y="552188"/>
                  <a:pt x="4193865" y="552188"/>
                </a:cubicBezTo>
                <a:cubicBezTo>
                  <a:pt x="4193865" y="552188"/>
                  <a:pt x="4238531" y="616162"/>
                  <a:pt x="4268663" y="652578"/>
                </a:cubicBezTo>
                <a:cubicBezTo>
                  <a:pt x="4298889" y="688993"/>
                  <a:pt x="4346155" y="716497"/>
                  <a:pt x="4346155" y="716497"/>
                </a:cubicBezTo>
                <a:cubicBezTo>
                  <a:pt x="4346155" y="716497"/>
                  <a:pt x="4379368" y="754118"/>
                  <a:pt x="4400641" y="771015"/>
                </a:cubicBezTo>
                <a:cubicBezTo>
                  <a:pt x="4422012" y="787913"/>
                  <a:pt x="4445789" y="812751"/>
                  <a:pt x="4445789" y="812751"/>
                </a:cubicBezTo>
                <a:cubicBezTo>
                  <a:pt x="4445789" y="812751"/>
                  <a:pt x="4528672" y="784433"/>
                  <a:pt x="4572859" y="768761"/>
                </a:cubicBezTo>
                <a:cubicBezTo>
                  <a:pt x="4617043" y="753086"/>
                  <a:pt x="4724381" y="709626"/>
                  <a:pt x="4738723" y="689801"/>
                </a:cubicBezTo>
                <a:cubicBezTo>
                  <a:pt x="4752971" y="669977"/>
                  <a:pt x="4627730" y="626664"/>
                  <a:pt x="4565735" y="595050"/>
                </a:cubicBezTo>
                <a:cubicBezTo>
                  <a:pt x="4503741" y="563439"/>
                  <a:pt x="4346252" y="472434"/>
                  <a:pt x="4316409" y="448790"/>
                </a:cubicBezTo>
                <a:cubicBezTo>
                  <a:pt x="4286569" y="425147"/>
                  <a:pt x="4221203" y="387718"/>
                  <a:pt x="4230735" y="375470"/>
                </a:cubicBezTo>
                <a:cubicBezTo>
                  <a:pt x="4240264" y="363223"/>
                  <a:pt x="4339033" y="424726"/>
                  <a:pt x="4339033" y="424726"/>
                </a:cubicBezTo>
                <a:cubicBezTo>
                  <a:pt x="4339033" y="424726"/>
                  <a:pt x="4486413" y="512259"/>
                  <a:pt x="4539070" y="540908"/>
                </a:cubicBezTo>
                <a:cubicBezTo>
                  <a:pt x="4591631" y="569555"/>
                  <a:pt x="4708689" y="616557"/>
                  <a:pt x="4793209" y="625131"/>
                </a:cubicBezTo>
                <a:cubicBezTo>
                  <a:pt x="4877729" y="633704"/>
                  <a:pt x="4972165" y="650840"/>
                  <a:pt x="5010188" y="630018"/>
                </a:cubicBezTo>
                <a:cubicBezTo>
                  <a:pt x="5048117" y="609196"/>
                  <a:pt x="4989877" y="523236"/>
                  <a:pt x="4989877" y="523236"/>
                </a:cubicBezTo>
                <a:cubicBezTo>
                  <a:pt x="4989877" y="523236"/>
                  <a:pt x="4949543" y="453151"/>
                  <a:pt x="4925573" y="406679"/>
                </a:cubicBezTo>
                <a:cubicBezTo>
                  <a:pt x="4882831" y="324113"/>
                  <a:pt x="4808225" y="191550"/>
                  <a:pt x="4775495" y="152131"/>
                </a:cubicBezTo>
                <a:cubicBezTo>
                  <a:pt x="4746099" y="116633"/>
                  <a:pt x="4619636" y="24654"/>
                  <a:pt x="4588480" y="2213"/>
                </a:cubicBezTo>
                <a:lnTo>
                  <a:pt x="4585396" y="0"/>
                </a:lnTo>
                <a:lnTo>
                  <a:pt x="4668632" y="0"/>
                </a:lnTo>
                <a:lnTo>
                  <a:pt x="4722165" y="33693"/>
                </a:lnTo>
                <a:cubicBezTo>
                  <a:pt x="4770779" y="62707"/>
                  <a:pt x="4827383" y="72796"/>
                  <a:pt x="4827383" y="72796"/>
                </a:cubicBezTo>
                <a:cubicBezTo>
                  <a:pt x="4827383" y="72796"/>
                  <a:pt x="4881868" y="159127"/>
                  <a:pt x="4916138" y="222818"/>
                </a:cubicBezTo>
                <a:cubicBezTo>
                  <a:pt x="4950409" y="286509"/>
                  <a:pt x="5025593" y="425102"/>
                  <a:pt x="5025593" y="425102"/>
                </a:cubicBezTo>
                <a:cubicBezTo>
                  <a:pt x="5025593" y="425102"/>
                  <a:pt x="5085373" y="483666"/>
                  <a:pt x="5133119" y="522860"/>
                </a:cubicBezTo>
                <a:cubicBezTo>
                  <a:pt x="5180865" y="562055"/>
                  <a:pt x="5212057" y="616483"/>
                  <a:pt x="5212057" y="616483"/>
                </a:cubicBezTo>
                <a:cubicBezTo>
                  <a:pt x="5212057" y="616483"/>
                  <a:pt x="5274629" y="642552"/>
                  <a:pt x="5339511" y="669498"/>
                </a:cubicBezTo>
                <a:cubicBezTo>
                  <a:pt x="5396883" y="693321"/>
                  <a:pt x="5480537" y="721890"/>
                  <a:pt x="5503065" y="729657"/>
                </a:cubicBezTo>
                <a:lnTo>
                  <a:pt x="5304951" y="276209"/>
                </a:lnTo>
                <a:lnTo>
                  <a:pt x="5254124" y="257033"/>
                </a:lnTo>
                <a:lnTo>
                  <a:pt x="5248925" y="213043"/>
                </a:lnTo>
                <a:lnTo>
                  <a:pt x="5278575" y="215674"/>
                </a:lnTo>
                <a:lnTo>
                  <a:pt x="5183837" y="0"/>
                </a:lnTo>
                <a:lnTo>
                  <a:pt x="5410182" y="0"/>
                </a:lnTo>
                <a:lnTo>
                  <a:pt x="5488432" y="202890"/>
                </a:lnTo>
                <a:cubicBezTo>
                  <a:pt x="5488432" y="202890"/>
                  <a:pt x="5573337" y="419839"/>
                  <a:pt x="5573337" y="419839"/>
                </a:cubicBezTo>
                <a:lnTo>
                  <a:pt x="5651600" y="495789"/>
                </a:lnTo>
                <a:cubicBezTo>
                  <a:pt x="5651600" y="495789"/>
                  <a:pt x="5661226" y="476003"/>
                  <a:pt x="5673357" y="434502"/>
                </a:cubicBezTo>
                <a:cubicBezTo>
                  <a:pt x="5685581" y="393001"/>
                  <a:pt x="5699733" y="331856"/>
                  <a:pt x="5699733" y="331856"/>
                </a:cubicBezTo>
                <a:lnTo>
                  <a:pt x="5827187" y="120923"/>
                </a:lnTo>
                <a:cubicBezTo>
                  <a:pt x="5823866" y="99511"/>
                  <a:pt x="5818404" y="65014"/>
                  <a:pt x="5813771" y="35869"/>
                </a:cubicBezTo>
                <a:lnTo>
                  <a:pt x="5808060" y="0"/>
                </a:lnTo>
                <a:lnTo>
                  <a:pt x="6000738" y="0"/>
                </a:lnTo>
                <a:lnTo>
                  <a:pt x="6000738" y="6858000"/>
                </a:lnTo>
                <a:lnTo>
                  <a:pt x="5080588" y="6858000"/>
                </a:lnTo>
                <a:lnTo>
                  <a:pt x="5140748" y="6815145"/>
                </a:lnTo>
                <a:cubicBezTo>
                  <a:pt x="5231141" y="6744973"/>
                  <a:pt x="5347983" y="6628791"/>
                  <a:pt x="5453777" y="6444752"/>
                </a:cubicBezTo>
                <a:cubicBezTo>
                  <a:pt x="5665367" y="6076674"/>
                  <a:pt x="5731307" y="5801059"/>
                  <a:pt x="5733522" y="5593879"/>
                </a:cubicBezTo>
                <a:cubicBezTo>
                  <a:pt x="5735735" y="5386697"/>
                  <a:pt x="5853756" y="4945151"/>
                  <a:pt x="5862901" y="4727592"/>
                </a:cubicBezTo>
                <a:cubicBezTo>
                  <a:pt x="5872047" y="4510034"/>
                  <a:pt x="5927206" y="3867776"/>
                  <a:pt x="5907280" y="3710152"/>
                </a:cubicBezTo>
                <a:cubicBezTo>
                  <a:pt x="5887255" y="3552538"/>
                  <a:pt x="5830173" y="3174756"/>
                  <a:pt x="5632444" y="2929589"/>
                </a:cubicBezTo>
                <a:cubicBezTo>
                  <a:pt x="5445209" y="2697505"/>
                  <a:pt x="5118005" y="2400143"/>
                  <a:pt x="5081617" y="2367104"/>
                </a:cubicBezTo>
                <a:lnTo>
                  <a:pt x="4981213" y="2370494"/>
                </a:lnTo>
                <a:cubicBezTo>
                  <a:pt x="4981213" y="2370494"/>
                  <a:pt x="4905356" y="2343328"/>
                  <a:pt x="4777806" y="2351318"/>
                </a:cubicBezTo>
                <a:cubicBezTo>
                  <a:pt x="4710613" y="2355525"/>
                  <a:pt x="4592305" y="2357440"/>
                  <a:pt x="4501045" y="2370494"/>
                </a:cubicBezTo>
                <a:cubicBezTo>
                  <a:pt x="4419029" y="2382210"/>
                  <a:pt x="4360017" y="2405457"/>
                  <a:pt x="4360017" y="2405457"/>
                </a:cubicBezTo>
                <a:cubicBezTo>
                  <a:pt x="4360017" y="2405457"/>
                  <a:pt x="4372339" y="2380428"/>
                  <a:pt x="4348370" y="2366355"/>
                </a:cubicBezTo>
                <a:cubicBezTo>
                  <a:pt x="4330849" y="2356015"/>
                  <a:pt x="4185971" y="2350942"/>
                  <a:pt x="4185971" y="2350942"/>
                </a:cubicBezTo>
                <a:cubicBezTo>
                  <a:pt x="4185971" y="2350942"/>
                  <a:pt x="3999602" y="2258076"/>
                  <a:pt x="3942709" y="2232498"/>
                </a:cubicBezTo>
                <a:cubicBezTo>
                  <a:pt x="3694443" y="2120985"/>
                  <a:pt x="3511060" y="2127974"/>
                  <a:pt x="3511060" y="2127974"/>
                </a:cubicBezTo>
                <a:cubicBezTo>
                  <a:pt x="3511060" y="2127974"/>
                  <a:pt x="3367260" y="2130371"/>
                  <a:pt x="3294108" y="2138505"/>
                </a:cubicBezTo>
                <a:cubicBezTo>
                  <a:pt x="3220965" y="2146639"/>
                  <a:pt x="3143713" y="2155043"/>
                  <a:pt x="3143713" y="2155043"/>
                </a:cubicBezTo>
                <a:lnTo>
                  <a:pt x="3057613" y="2350566"/>
                </a:lnTo>
                <a:cubicBezTo>
                  <a:pt x="3057613" y="2350566"/>
                  <a:pt x="3068540" y="2504129"/>
                  <a:pt x="3087687" y="2542316"/>
                </a:cubicBezTo>
                <a:cubicBezTo>
                  <a:pt x="3106845" y="2580505"/>
                  <a:pt x="3161013" y="2674296"/>
                  <a:pt x="3161013" y="2674296"/>
                </a:cubicBezTo>
                <a:lnTo>
                  <a:pt x="3159511" y="2684817"/>
                </a:lnTo>
                <a:cubicBezTo>
                  <a:pt x="3159511" y="2684817"/>
                  <a:pt x="3151791" y="2667104"/>
                  <a:pt x="3146727" y="2670532"/>
                </a:cubicBezTo>
                <a:cubicBezTo>
                  <a:pt x="3141654" y="2673959"/>
                  <a:pt x="3123411" y="2828829"/>
                  <a:pt x="3123411" y="2828829"/>
                </a:cubicBezTo>
                <a:lnTo>
                  <a:pt x="3109876" y="2826567"/>
                </a:lnTo>
                <a:cubicBezTo>
                  <a:pt x="3109876" y="2826567"/>
                  <a:pt x="3129929" y="2671870"/>
                  <a:pt x="3127175" y="2658123"/>
                </a:cubicBezTo>
                <a:cubicBezTo>
                  <a:pt x="3124421" y="2644387"/>
                  <a:pt x="3075414" y="2557315"/>
                  <a:pt x="3071149" y="2543067"/>
                </a:cubicBezTo>
                <a:cubicBezTo>
                  <a:pt x="3066885" y="2528829"/>
                  <a:pt x="3041441" y="2380640"/>
                  <a:pt x="3041441" y="2380640"/>
                </a:cubicBezTo>
                <a:cubicBezTo>
                  <a:pt x="3041441" y="2380640"/>
                  <a:pt x="2984231" y="2439217"/>
                  <a:pt x="2977147" y="2444185"/>
                </a:cubicBezTo>
                <a:cubicBezTo>
                  <a:pt x="2970071" y="2449152"/>
                  <a:pt x="2880661" y="2499257"/>
                  <a:pt x="2872246" y="2511868"/>
                </a:cubicBezTo>
                <a:cubicBezTo>
                  <a:pt x="2863833" y="2524470"/>
                  <a:pt x="2815816" y="2595628"/>
                  <a:pt x="2807576" y="2608499"/>
                </a:cubicBezTo>
                <a:cubicBezTo>
                  <a:pt x="2799346" y="2621369"/>
                  <a:pt x="2734463" y="2667470"/>
                  <a:pt x="2730123" y="2681063"/>
                </a:cubicBezTo>
                <a:cubicBezTo>
                  <a:pt x="2725780" y="2694646"/>
                  <a:pt x="2608077" y="2904185"/>
                  <a:pt x="2595515" y="2919069"/>
                </a:cubicBezTo>
                <a:cubicBezTo>
                  <a:pt x="2582962" y="2933940"/>
                  <a:pt x="2558299" y="2939370"/>
                  <a:pt x="2558289" y="2939370"/>
                </a:cubicBezTo>
                <a:lnTo>
                  <a:pt x="2557913" y="2930340"/>
                </a:lnTo>
                <a:cubicBezTo>
                  <a:pt x="2557913" y="2930340"/>
                  <a:pt x="2578158" y="2919107"/>
                  <a:pt x="2583857" y="2913050"/>
                </a:cubicBezTo>
                <a:cubicBezTo>
                  <a:pt x="2589567" y="2906987"/>
                  <a:pt x="2706729" y="2705677"/>
                  <a:pt x="2705305" y="2698736"/>
                </a:cubicBezTo>
                <a:cubicBezTo>
                  <a:pt x="2703880" y="2691787"/>
                  <a:pt x="2701550" y="2682564"/>
                  <a:pt x="2701550" y="2682564"/>
                </a:cubicBezTo>
                <a:lnTo>
                  <a:pt x="2719976" y="2675423"/>
                </a:lnTo>
                <a:cubicBezTo>
                  <a:pt x="2719976" y="2675423"/>
                  <a:pt x="2739238" y="2652876"/>
                  <a:pt x="2747422" y="2646465"/>
                </a:cubicBezTo>
                <a:cubicBezTo>
                  <a:pt x="2755603" y="2640063"/>
                  <a:pt x="2785484" y="2617229"/>
                  <a:pt x="2792165" y="2607738"/>
                </a:cubicBezTo>
                <a:cubicBezTo>
                  <a:pt x="2798836" y="2598256"/>
                  <a:pt x="2846545" y="2517673"/>
                  <a:pt x="2855708" y="2508480"/>
                </a:cubicBezTo>
                <a:cubicBezTo>
                  <a:pt x="2864863" y="2499287"/>
                  <a:pt x="2887591" y="2474950"/>
                  <a:pt x="2912851" y="2462610"/>
                </a:cubicBezTo>
                <a:cubicBezTo>
                  <a:pt x="2938122" y="2450268"/>
                  <a:pt x="2962254" y="2439188"/>
                  <a:pt x="2973393" y="2426886"/>
                </a:cubicBezTo>
                <a:cubicBezTo>
                  <a:pt x="2984521" y="2414593"/>
                  <a:pt x="3020197" y="2375654"/>
                  <a:pt x="3034674" y="2352445"/>
                </a:cubicBezTo>
                <a:cubicBezTo>
                  <a:pt x="3049153" y="2329234"/>
                  <a:pt x="3089950" y="2215960"/>
                  <a:pt x="3089950" y="2215960"/>
                </a:cubicBezTo>
                <a:cubicBezTo>
                  <a:pt x="3089950" y="2215960"/>
                  <a:pt x="3061859" y="2226491"/>
                  <a:pt x="3047082" y="2228744"/>
                </a:cubicBezTo>
                <a:cubicBezTo>
                  <a:pt x="3032307" y="2230997"/>
                  <a:pt x="2994821" y="2232123"/>
                  <a:pt x="2994821" y="2232123"/>
                </a:cubicBezTo>
                <a:cubicBezTo>
                  <a:pt x="2994821" y="2232123"/>
                  <a:pt x="2983635" y="2254533"/>
                  <a:pt x="2966249" y="2267097"/>
                </a:cubicBezTo>
                <a:cubicBezTo>
                  <a:pt x="2948855" y="2279659"/>
                  <a:pt x="2922631" y="2290777"/>
                  <a:pt x="2922631" y="2290777"/>
                </a:cubicBezTo>
                <a:lnTo>
                  <a:pt x="2918118" y="2343800"/>
                </a:lnTo>
                <a:lnTo>
                  <a:pt x="2912100" y="2300183"/>
                </a:lnTo>
                <a:cubicBezTo>
                  <a:pt x="2912100" y="2300183"/>
                  <a:pt x="2905141" y="2296032"/>
                  <a:pt x="2889921" y="2301684"/>
                </a:cubicBezTo>
                <a:cubicBezTo>
                  <a:pt x="2874693" y="2307334"/>
                  <a:pt x="2830891" y="2331766"/>
                  <a:pt x="2830891" y="2331766"/>
                </a:cubicBezTo>
                <a:lnTo>
                  <a:pt x="2819984" y="2329879"/>
                </a:lnTo>
                <a:cubicBezTo>
                  <a:pt x="2819984" y="2329879"/>
                  <a:pt x="2857980" y="2301693"/>
                  <a:pt x="2873373" y="2296043"/>
                </a:cubicBezTo>
                <a:cubicBezTo>
                  <a:pt x="2888765" y="2290401"/>
                  <a:pt x="2914363" y="2287023"/>
                  <a:pt x="2914363" y="2287023"/>
                </a:cubicBezTo>
                <a:cubicBezTo>
                  <a:pt x="2914363" y="2287023"/>
                  <a:pt x="2936331" y="2275336"/>
                  <a:pt x="2943685" y="2268598"/>
                </a:cubicBezTo>
                <a:cubicBezTo>
                  <a:pt x="2951039" y="2261859"/>
                  <a:pt x="2980910" y="2229496"/>
                  <a:pt x="2980910" y="2229496"/>
                </a:cubicBezTo>
                <a:lnTo>
                  <a:pt x="2954592" y="2221977"/>
                </a:lnTo>
                <a:lnTo>
                  <a:pt x="2956845" y="2212572"/>
                </a:lnTo>
                <a:cubicBezTo>
                  <a:pt x="2956845" y="2212572"/>
                  <a:pt x="2990673" y="2219560"/>
                  <a:pt x="3006479" y="2219339"/>
                </a:cubicBezTo>
                <a:cubicBezTo>
                  <a:pt x="3022286" y="2219118"/>
                  <a:pt x="3088805" y="2208712"/>
                  <a:pt x="3087312" y="2197159"/>
                </a:cubicBezTo>
                <a:cubicBezTo>
                  <a:pt x="3085829" y="2185598"/>
                  <a:pt x="3008684" y="2187524"/>
                  <a:pt x="2994070" y="2193020"/>
                </a:cubicBezTo>
                <a:cubicBezTo>
                  <a:pt x="2979458" y="2198516"/>
                  <a:pt x="2951580" y="2198661"/>
                  <a:pt x="2951580" y="2198661"/>
                </a:cubicBezTo>
                <a:lnTo>
                  <a:pt x="2936919" y="2212196"/>
                </a:lnTo>
                <a:cubicBezTo>
                  <a:pt x="2936919" y="2212196"/>
                  <a:pt x="2896909" y="2212206"/>
                  <a:pt x="2884281" y="2220466"/>
                </a:cubicBezTo>
                <a:cubicBezTo>
                  <a:pt x="2871650" y="2228735"/>
                  <a:pt x="2811715" y="2246034"/>
                  <a:pt x="2811715" y="2246034"/>
                </a:cubicBezTo>
                <a:cubicBezTo>
                  <a:pt x="2811715" y="2246034"/>
                  <a:pt x="2687843" y="2288832"/>
                  <a:pt x="2620707" y="2310704"/>
                </a:cubicBezTo>
                <a:cubicBezTo>
                  <a:pt x="2553573" y="2332586"/>
                  <a:pt x="2343831" y="2385607"/>
                  <a:pt x="2283068" y="2431025"/>
                </a:cubicBezTo>
                <a:cubicBezTo>
                  <a:pt x="2222297" y="2476442"/>
                  <a:pt x="2186236" y="2535963"/>
                  <a:pt x="2158618" y="2567133"/>
                </a:cubicBezTo>
                <a:cubicBezTo>
                  <a:pt x="2130990" y="2598313"/>
                  <a:pt x="2042754" y="2650769"/>
                  <a:pt x="2011977" y="2687079"/>
                </a:cubicBezTo>
                <a:cubicBezTo>
                  <a:pt x="1981193" y="2723381"/>
                  <a:pt x="1868814" y="2803251"/>
                  <a:pt x="1798415" y="2870936"/>
                </a:cubicBezTo>
                <a:cubicBezTo>
                  <a:pt x="1728017" y="2938628"/>
                  <a:pt x="1623435" y="2984402"/>
                  <a:pt x="1588231" y="3027731"/>
                </a:cubicBezTo>
                <a:cubicBezTo>
                  <a:pt x="1553036" y="3071050"/>
                  <a:pt x="1460767" y="3177750"/>
                  <a:pt x="1460767" y="3177750"/>
                </a:cubicBezTo>
                <a:lnTo>
                  <a:pt x="1420161" y="3422898"/>
                </a:lnTo>
                <a:cubicBezTo>
                  <a:pt x="1420161" y="3422898"/>
                  <a:pt x="1424128" y="3550102"/>
                  <a:pt x="1435198" y="3586075"/>
                </a:cubicBezTo>
                <a:cubicBezTo>
                  <a:pt x="1446278" y="3622050"/>
                  <a:pt x="1459639" y="3683834"/>
                  <a:pt x="1459639" y="3683834"/>
                </a:cubicBezTo>
                <a:cubicBezTo>
                  <a:pt x="1459639" y="3683834"/>
                  <a:pt x="1447347" y="3667979"/>
                  <a:pt x="1432570" y="3683834"/>
                </a:cubicBezTo>
                <a:cubicBezTo>
                  <a:pt x="1417785" y="3699687"/>
                  <a:pt x="1396134" y="3737722"/>
                  <a:pt x="1388952" y="3770693"/>
                </a:cubicBezTo>
                <a:cubicBezTo>
                  <a:pt x="1381772" y="3803653"/>
                  <a:pt x="1371308" y="3840398"/>
                  <a:pt x="1359256" y="3863559"/>
                </a:cubicBezTo>
                <a:cubicBezTo>
                  <a:pt x="1347193" y="3886720"/>
                  <a:pt x="1301727" y="3920712"/>
                  <a:pt x="1301727" y="3920712"/>
                </a:cubicBezTo>
                <a:cubicBezTo>
                  <a:pt x="1301727" y="3920712"/>
                  <a:pt x="1342583" y="3863731"/>
                  <a:pt x="1346472" y="3847772"/>
                </a:cubicBezTo>
                <a:cubicBezTo>
                  <a:pt x="1350351" y="3831801"/>
                  <a:pt x="1353316" y="3800072"/>
                  <a:pt x="1366024" y="3775572"/>
                </a:cubicBezTo>
                <a:cubicBezTo>
                  <a:pt x="1378721" y="3751084"/>
                  <a:pt x="1417910" y="3666159"/>
                  <a:pt x="1417910" y="3666159"/>
                </a:cubicBezTo>
                <a:lnTo>
                  <a:pt x="1399860" y="3482678"/>
                </a:lnTo>
                <a:lnTo>
                  <a:pt x="1389328" y="3427778"/>
                </a:lnTo>
                <a:lnTo>
                  <a:pt x="1305107" y="3518778"/>
                </a:lnTo>
                <a:lnTo>
                  <a:pt x="1197954" y="3633823"/>
                </a:lnTo>
                <a:lnTo>
                  <a:pt x="1185170" y="3622927"/>
                </a:lnTo>
                <a:lnTo>
                  <a:pt x="1285931" y="3506369"/>
                </a:lnTo>
                <a:lnTo>
                  <a:pt x="1380309" y="3397706"/>
                </a:lnTo>
                <a:cubicBezTo>
                  <a:pt x="1380309" y="3397706"/>
                  <a:pt x="1405713" y="3265024"/>
                  <a:pt x="1393093" y="3250315"/>
                </a:cubicBezTo>
                <a:cubicBezTo>
                  <a:pt x="1380472" y="3235605"/>
                  <a:pt x="1158100" y="3327394"/>
                  <a:pt x="1158091" y="3327394"/>
                </a:cubicBezTo>
                <a:cubicBezTo>
                  <a:pt x="1158091" y="3327394"/>
                  <a:pt x="1080328" y="3385066"/>
                  <a:pt x="1048301" y="3404098"/>
                </a:cubicBezTo>
                <a:cubicBezTo>
                  <a:pt x="1016284" y="3423130"/>
                  <a:pt x="842642" y="3527797"/>
                  <a:pt x="842642" y="3527797"/>
                </a:cubicBezTo>
                <a:lnTo>
                  <a:pt x="839628" y="3507495"/>
                </a:lnTo>
                <a:cubicBezTo>
                  <a:pt x="839628" y="3507495"/>
                  <a:pt x="946876" y="3438484"/>
                  <a:pt x="970095" y="3420260"/>
                </a:cubicBezTo>
                <a:cubicBezTo>
                  <a:pt x="993325" y="3402046"/>
                  <a:pt x="1080262" y="3319875"/>
                  <a:pt x="1080262" y="3319875"/>
                </a:cubicBezTo>
                <a:cubicBezTo>
                  <a:pt x="1080262" y="3319875"/>
                  <a:pt x="1120000" y="3284865"/>
                  <a:pt x="1177652" y="3268740"/>
                </a:cubicBezTo>
                <a:cubicBezTo>
                  <a:pt x="1235295" y="3252616"/>
                  <a:pt x="1358495" y="3204445"/>
                  <a:pt x="1358504" y="3204445"/>
                </a:cubicBezTo>
                <a:lnTo>
                  <a:pt x="1416407" y="3163840"/>
                </a:lnTo>
                <a:lnTo>
                  <a:pt x="1514915" y="3006670"/>
                </a:lnTo>
                <a:cubicBezTo>
                  <a:pt x="1514915" y="3006670"/>
                  <a:pt x="1477324" y="3001595"/>
                  <a:pt x="1452122" y="2991257"/>
                </a:cubicBezTo>
                <a:cubicBezTo>
                  <a:pt x="1426920" y="2980917"/>
                  <a:pt x="1398734" y="2980725"/>
                  <a:pt x="1398734" y="2980725"/>
                </a:cubicBezTo>
                <a:cubicBezTo>
                  <a:pt x="1398734" y="2980725"/>
                  <a:pt x="1373262" y="3008930"/>
                  <a:pt x="1341957" y="3021714"/>
                </a:cubicBezTo>
                <a:cubicBezTo>
                  <a:pt x="1310642" y="3034489"/>
                  <a:pt x="1281050" y="3034498"/>
                  <a:pt x="1281050" y="3034498"/>
                </a:cubicBezTo>
                <a:cubicBezTo>
                  <a:pt x="1281050" y="3034498"/>
                  <a:pt x="1258871" y="3101566"/>
                  <a:pt x="1243449" y="3129993"/>
                </a:cubicBezTo>
                <a:cubicBezTo>
                  <a:pt x="1228018" y="3158429"/>
                  <a:pt x="1184044" y="3223620"/>
                  <a:pt x="1184044" y="3223620"/>
                </a:cubicBezTo>
                <a:lnTo>
                  <a:pt x="1162230" y="3231889"/>
                </a:lnTo>
                <a:cubicBezTo>
                  <a:pt x="1162230" y="3231889"/>
                  <a:pt x="1200890" y="3166093"/>
                  <a:pt x="1215620" y="3139399"/>
                </a:cubicBezTo>
                <a:cubicBezTo>
                  <a:pt x="1230357" y="3112694"/>
                  <a:pt x="1255098" y="3039380"/>
                  <a:pt x="1255107" y="3039380"/>
                </a:cubicBezTo>
                <a:cubicBezTo>
                  <a:pt x="1255107" y="3039380"/>
                  <a:pt x="1228239" y="3024669"/>
                  <a:pt x="1206223" y="3028106"/>
                </a:cubicBezTo>
                <a:cubicBezTo>
                  <a:pt x="1184208" y="3031534"/>
                  <a:pt x="1111095" y="3046897"/>
                  <a:pt x="1111095" y="3046897"/>
                </a:cubicBezTo>
                <a:lnTo>
                  <a:pt x="1111471" y="3037127"/>
                </a:lnTo>
                <a:cubicBezTo>
                  <a:pt x="1111471" y="3037127"/>
                  <a:pt x="1182196" y="3016516"/>
                  <a:pt x="1195692" y="3017199"/>
                </a:cubicBezTo>
                <a:cubicBezTo>
                  <a:pt x="1209189" y="3017883"/>
                  <a:pt x="1265629" y="3025094"/>
                  <a:pt x="1265629" y="3025094"/>
                </a:cubicBezTo>
                <a:cubicBezTo>
                  <a:pt x="1265629" y="3025094"/>
                  <a:pt x="1290359" y="3015785"/>
                  <a:pt x="1313761" y="3006294"/>
                </a:cubicBezTo>
                <a:cubicBezTo>
                  <a:pt x="1337163" y="2996801"/>
                  <a:pt x="1386326" y="2964563"/>
                  <a:pt x="1386326" y="2964563"/>
                </a:cubicBezTo>
                <a:lnTo>
                  <a:pt x="1315263" y="2922071"/>
                </a:lnTo>
                <a:lnTo>
                  <a:pt x="1223147" y="2833709"/>
                </a:lnTo>
                <a:lnTo>
                  <a:pt x="1231416" y="2811530"/>
                </a:lnTo>
                <a:lnTo>
                  <a:pt x="1314887" y="2907034"/>
                </a:lnTo>
                <a:lnTo>
                  <a:pt x="1403625" y="2955533"/>
                </a:lnTo>
                <a:cubicBezTo>
                  <a:pt x="1403625" y="2955533"/>
                  <a:pt x="1417775" y="2966296"/>
                  <a:pt x="1441590" y="2966440"/>
                </a:cubicBezTo>
                <a:cubicBezTo>
                  <a:pt x="1465407" y="2966584"/>
                  <a:pt x="1538818" y="2967036"/>
                  <a:pt x="1541609" y="2967941"/>
                </a:cubicBezTo>
                <a:cubicBezTo>
                  <a:pt x="1544401" y="2968856"/>
                  <a:pt x="1815849" y="2802885"/>
                  <a:pt x="1900687" y="2725806"/>
                </a:cubicBezTo>
                <a:cubicBezTo>
                  <a:pt x="1985515" y="2648717"/>
                  <a:pt x="2027130" y="2565593"/>
                  <a:pt x="2061228" y="2538938"/>
                </a:cubicBezTo>
                <a:cubicBezTo>
                  <a:pt x="2095334" y="2512272"/>
                  <a:pt x="2156403" y="2486252"/>
                  <a:pt x="2189442" y="2460733"/>
                </a:cubicBezTo>
                <a:cubicBezTo>
                  <a:pt x="2222489" y="2435212"/>
                  <a:pt x="2263142" y="2392297"/>
                  <a:pt x="2263142" y="2392297"/>
                </a:cubicBezTo>
                <a:cubicBezTo>
                  <a:pt x="2263142" y="2392297"/>
                  <a:pt x="2143524" y="2390633"/>
                  <a:pt x="2076650" y="2376886"/>
                </a:cubicBezTo>
                <a:cubicBezTo>
                  <a:pt x="2014317" y="2364064"/>
                  <a:pt x="1907453" y="2322361"/>
                  <a:pt x="1907453" y="2322361"/>
                </a:cubicBezTo>
                <a:cubicBezTo>
                  <a:pt x="1907453" y="2322361"/>
                  <a:pt x="1676910" y="2206131"/>
                  <a:pt x="1647635" y="2205428"/>
                </a:cubicBezTo>
                <a:cubicBezTo>
                  <a:pt x="1617206" y="2204707"/>
                  <a:pt x="1545335" y="2226491"/>
                  <a:pt x="1534842" y="2248670"/>
                </a:cubicBezTo>
                <a:cubicBezTo>
                  <a:pt x="1524350" y="2270851"/>
                  <a:pt x="1508523" y="2354696"/>
                  <a:pt x="1508523" y="2354696"/>
                </a:cubicBezTo>
                <a:lnTo>
                  <a:pt x="1499119" y="2359211"/>
                </a:lnTo>
                <a:lnTo>
                  <a:pt x="1521683" y="2251675"/>
                </a:lnTo>
                <a:cubicBezTo>
                  <a:pt x="1521683" y="2251675"/>
                  <a:pt x="1500148" y="2240296"/>
                  <a:pt x="1482579" y="2241528"/>
                </a:cubicBezTo>
                <a:cubicBezTo>
                  <a:pt x="1465012" y="2242751"/>
                  <a:pt x="1432570" y="2242278"/>
                  <a:pt x="1432570" y="2242278"/>
                </a:cubicBezTo>
                <a:cubicBezTo>
                  <a:pt x="1432570" y="2242278"/>
                  <a:pt x="1404769" y="2265738"/>
                  <a:pt x="1389704" y="2268222"/>
                </a:cubicBezTo>
                <a:cubicBezTo>
                  <a:pt x="1374638" y="2270696"/>
                  <a:pt x="1343834" y="2262582"/>
                  <a:pt x="1343834" y="2262582"/>
                </a:cubicBezTo>
                <a:lnTo>
                  <a:pt x="1347597" y="2252424"/>
                </a:lnTo>
                <a:cubicBezTo>
                  <a:pt x="1347597" y="2252424"/>
                  <a:pt x="1378442" y="2260752"/>
                  <a:pt x="1384824" y="2260329"/>
                </a:cubicBezTo>
                <a:cubicBezTo>
                  <a:pt x="1391196" y="2259896"/>
                  <a:pt x="1423551" y="2239642"/>
                  <a:pt x="1423551" y="2239642"/>
                </a:cubicBezTo>
                <a:lnTo>
                  <a:pt x="1373166" y="2217461"/>
                </a:lnTo>
                <a:lnTo>
                  <a:pt x="1378056" y="2209192"/>
                </a:lnTo>
                <a:lnTo>
                  <a:pt x="1437836" y="2230997"/>
                </a:lnTo>
                <a:cubicBezTo>
                  <a:pt x="1437836" y="2230997"/>
                  <a:pt x="1458823" y="2227118"/>
                  <a:pt x="1475062" y="2229870"/>
                </a:cubicBezTo>
                <a:cubicBezTo>
                  <a:pt x="1491292" y="2232623"/>
                  <a:pt x="1523936" y="2237013"/>
                  <a:pt x="1523936" y="2237013"/>
                </a:cubicBezTo>
                <a:lnTo>
                  <a:pt x="1478440" y="2203927"/>
                </a:lnTo>
                <a:lnTo>
                  <a:pt x="1485959" y="2197911"/>
                </a:lnTo>
                <a:cubicBezTo>
                  <a:pt x="1485959" y="2197911"/>
                  <a:pt x="1509341" y="2210010"/>
                  <a:pt x="1519421" y="2219714"/>
                </a:cubicBezTo>
                <a:cubicBezTo>
                  <a:pt x="1529508" y="2229428"/>
                  <a:pt x="1537094" y="2230621"/>
                  <a:pt x="1537094" y="2230621"/>
                </a:cubicBezTo>
                <a:cubicBezTo>
                  <a:pt x="1537094" y="2230621"/>
                  <a:pt x="1566590" y="2211310"/>
                  <a:pt x="1579586" y="2207306"/>
                </a:cubicBezTo>
                <a:cubicBezTo>
                  <a:pt x="1592581" y="2203301"/>
                  <a:pt x="1621317" y="2194521"/>
                  <a:pt x="1621317" y="2194521"/>
                </a:cubicBezTo>
                <a:cubicBezTo>
                  <a:pt x="1621317" y="2194521"/>
                  <a:pt x="1563894" y="2161705"/>
                  <a:pt x="1548753" y="2153167"/>
                </a:cubicBezTo>
                <a:cubicBezTo>
                  <a:pt x="1533600" y="2144628"/>
                  <a:pt x="1493486" y="2116692"/>
                  <a:pt x="1493477" y="2116692"/>
                </a:cubicBezTo>
                <a:cubicBezTo>
                  <a:pt x="1493477" y="2116692"/>
                  <a:pt x="1419007" y="2101088"/>
                  <a:pt x="1397233" y="2100904"/>
                </a:cubicBezTo>
                <a:cubicBezTo>
                  <a:pt x="1375447" y="2100712"/>
                  <a:pt x="1258861" y="2105795"/>
                  <a:pt x="1258861" y="2105795"/>
                </a:cubicBezTo>
                <a:cubicBezTo>
                  <a:pt x="1258861" y="2105795"/>
                  <a:pt x="1208322" y="2089333"/>
                  <a:pt x="1190812" y="2080602"/>
                </a:cubicBezTo>
                <a:cubicBezTo>
                  <a:pt x="1173301" y="2071861"/>
                  <a:pt x="1125390" y="2043377"/>
                  <a:pt x="1125381" y="2043377"/>
                </a:cubicBezTo>
                <a:lnTo>
                  <a:pt x="1027248" y="2049393"/>
                </a:lnTo>
                <a:cubicBezTo>
                  <a:pt x="1027248" y="2049393"/>
                  <a:pt x="941843" y="2000972"/>
                  <a:pt x="908063" y="1989238"/>
                </a:cubicBezTo>
                <a:cubicBezTo>
                  <a:pt x="874284" y="1977493"/>
                  <a:pt x="754280" y="1945620"/>
                  <a:pt x="754280" y="1945620"/>
                </a:cubicBezTo>
                <a:lnTo>
                  <a:pt x="755406" y="1936214"/>
                </a:lnTo>
                <a:cubicBezTo>
                  <a:pt x="755406" y="1936214"/>
                  <a:pt x="886335" y="1967038"/>
                  <a:pt x="907313" y="1975318"/>
                </a:cubicBezTo>
                <a:cubicBezTo>
                  <a:pt x="928279" y="1983607"/>
                  <a:pt x="1031388" y="2030968"/>
                  <a:pt x="1031388" y="2030968"/>
                </a:cubicBezTo>
                <a:lnTo>
                  <a:pt x="1126142" y="2030968"/>
                </a:lnTo>
                <a:lnTo>
                  <a:pt x="1253221" y="2088871"/>
                </a:lnTo>
                <a:cubicBezTo>
                  <a:pt x="1253221" y="2088871"/>
                  <a:pt x="1356800" y="2083904"/>
                  <a:pt x="1378432" y="2083231"/>
                </a:cubicBezTo>
                <a:cubicBezTo>
                  <a:pt x="1400053" y="2082566"/>
                  <a:pt x="1474676" y="2092259"/>
                  <a:pt x="1474686" y="2092259"/>
                </a:cubicBezTo>
                <a:cubicBezTo>
                  <a:pt x="1474686" y="2092259"/>
                  <a:pt x="1461277" y="2034954"/>
                  <a:pt x="1432570" y="2008029"/>
                </a:cubicBezTo>
                <a:cubicBezTo>
                  <a:pt x="1418054" y="1994417"/>
                  <a:pt x="1372530" y="1961445"/>
                  <a:pt x="1326170" y="1936590"/>
                </a:cubicBezTo>
                <a:cubicBezTo>
                  <a:pt x="1280858" y="1912303"/>
                  <a:pt x="1234794" y="1895986"/>
                  <a:pt x="1234794" y="1895986"/>
                </a:cubicBezTo>
                <a:lnTo>
                  <a:pt x="1256608" y="1888467"/>
                </a:lnTo>
                <a:cubicBezTo>
                  <a:pt x="1256608" y="1888467"/>
                  <a:pt x="1326815" y="1920447"/>
                  <a:pt x="1344961" y="1932836"/>
                </a:cubicBezTo>
                <a:cubicBezTo>
                  <a:pt x="1363116" y="1945216"/>
                  <a:pt x="1411894" y="1972690"/>
                  <a:pt x="1411894" y="1972690"/>
                </a:cubicBezTo>
                <a:cubicBezTo>
                  <a:pt x="1411894" y="1972690"/>
                  <a:pt x="1409795" y="1908915"/>
                  <a:pt x="1403999" y="1886214"/>
                </a:cubicBezTo>
                <a:cubicBezTo>
                  <a:pt x="1394460" y="1848903"/>
                  <a:pt x="1374293" y="1797478"/>
                  <a:pt x="1374293" y="1797478"/>
                </a:cubicBezTo>
                <a:lnTo>
                  <a:pt x="1387827" y="1794840"/>
                </a:lnTo>
                <a:cubicBezTo>
                  <a:pt x="1387827" y="1794840"/>
                  <a:pt x="1418362" y="1866471"/>
                  <a:pt x="1420537" y="1893358"/>
                </a:cubicBezTo>
                <a:cubicBezTo>
                  <a:pt x="1422714" y="1920244"/>
                  <a:pt x="1433321" y="1985848"/>
                  <a:pt x="1433321" y="1985848"/>
                </a:cubicBezTo>
                <a:cubicBezTo>
                  <a:pt x="1433321" y="1985848"/>
                  <a:pt x="1461528" y="2014362"/>
                  <a:pt x="1473551" y="2042625"/>
                </a:cubicBezTo>
                <a:cubicBezTo>
                  <a:pt x="1485584" y="2070889"/>
                  <a:pt x="1505885" y="2101280"/>
                  <a:pt x="1505885" y="2101280"/>
                </a:cubicBezTo>
                <a:cubicBezTo>
                  <a:pt x="1505885" y="2101280"/>
                  <a:pt x="1531511" y="2124633"/>
                  <a:pt x="1566426" y="2146024"/>
                </a:cubicBezTo>
                <a:cubicBezTo>
                  <a:pt x="1601159" y="2167308"/>
                  <a:pt x="1645084" y="2186531"/>
                  <a:pt x="1663433" y="2196034"/>
                </a:cubicBezTo>
                <a:cubicBezTo>
                  <a:pt x="1698223" y="2214045"/>
                  <a:pt x="1910833" y="2284009"/>
                  <a:pt x="1910833" y="2284009"/>
                </a:cubicBezTo>
                <a:cubicBezTo>
                  <a:pt x="1910833" y="2284009"/>
                  <a:pt x="2045160" y="2334654"/>
                  <a:pt x="2071759" y="2344176"/>
                </a:cubicBezTo>
                <a:cubicBezTo>
                  <a:pt x="2098356" y="2353686"/>
                  <a:pt x="2168457" y="2386753"/>
                  <a:pt x="2248471" y="2370494"/>
                </a:cubicBezTo>
                <a:cubicBezTo>
                  <a:pt x="2328496" y="2354225"/>
                  <a:pt x="2552590" y="2262802"/>
                  <a:pt x="2651541" y="2233624"/>
                </a:cubicBezTo>
                <a:cubicBezTo>
                  <a:pt x="2750491" y="2204457"/>
                  <a:pt x="3226809" y="2077964"/>
                  <a:pt x="3226809" y="2077964"/>
                </a:cubicBezTo>
                <a:lnTo>
                  <a:pt x="3180939" y="2018184"/>
                </a:lnTo>
                <a:lnTo>
                  <a:pt x="2990681" y="1973066"/>
                </a:lnTo>
                <a:cubicBezTo>
                  <a:pt x="2990681" y="1973066"/>
                  <a:pt x="2805488" y="1859482"/>
                  <a:pt x="2766596" y="1830940"/>
                </a:cubicBezTo>
                <a:cubicBezTo>
                  <a:pt x="2727697" y="1802398"/>
                  <a:pt x="2450762" y="1659107"/>
                  <a:pt x="2450762" y="1659107"/>
                </a:cubicBezTo>
                <a:lnTo>
                  <a:pt x="2473693" y="1642193"/>
                </a:lnTo>
                <a:cubicBezTo>
                  <a:pt x="2473693" y="1642193"/>
                  <a:pt x="2700299" y="1752542"/>
                  <a:pt x="2727870" y="1771160"/>
                </a:cubicBezTo>
                <a:cubicBezTo>
                  <a:pt x="2755440" y="1789767"/>
                  <a:pt x="2848229" y="1861658"/>
                  <a:pt x="2871497" y="1876810"/>
                </a:cubicBezTo>
                <a:cubicBezTo>
                  <a:pt x="2894763" y="1891961"/>
                  <a:pt x="3009481" y="1949750"/>
                  <a:pt x="3009481" y="1949750"/>
                </a:cubicBezTo>
                <a:cubicBezTo>
                  <a:pt x="3009481" y="1949750"/>
                  <a:pt x="3141423" y="1980371"/>
                  <a:pt x="3166277" y="1986975"/>
                </a:cubicBezTo>
                <a:cubicBezTo>
                  <a:pt x="3191124" y="1993578"/>
                  <a:pt x="3304639" y="2069695"/>
                  <a:pt x="3304639" y="2069695"/>
                </a:cubicBezTo>
                <a:cubicBezTo>
                  <a:pt x="3304639" y="2069695"/>
                  <a:pt x="3380245" y="2077676"/>
                  <a:pt x="3455034" y="2056537"/>
                </a:cubicBezTo>
                <a:cubicBezTo>
                  <a:pt x="3529832" y="2035396"/>
                  <a:pt x="3562946" y="2029091"/>
                  <a:pt x="3562946" y="2029091"/>
                </a:cubicBezTo>
                <a:lnTo>
                  <a:pt x="3471977" y="1983597"/>
                </a:lnTo>
                <a:cubicBezTo>
                  <a:pt x="3471977" y="1983597"/>
                  <a:pt x="3355736" y="1689325"/>
                  <a:pt x="3306141" y="1662496"/>
                </a:cubicBezTo>
                <a:cubicBezTo>
                  <a:pt x="3256555" y="1635666"/>
                  <a:pt x="3142905" y="1621920"/>
                  <a:pt x="3083557" y="1576397"/>
                </a:cubicBezTo>
                <a:cubicBezTo>
                  <a:pt x="3024211" y="1530874"/>
                  <a:pt x="2883529" y="1395545"/>
                  <a:pt x="2883529" y="1395545"/>
                </a:cubicBezTo>
                <a:cubicBezTo>
                  <a:pt x="2883529" y="1395545"/>
                  <a:pt x="2860166" y="1351513"/>
                  <a:pt x="2846680" y="1318841"/>
                </a:cubicBezTo>
                <a:cubicBezTo>
                  <a:pt x="2833193" y="1286159"/>
                  <a:pt x="2870398" y="1237987"/>
                  <a:pt x="2842540" y="1205287"/>
                </a:cubicBezTo>
                <a:cubicBezTo>
                  <a:pt x="2814691" y="1172586"/>
                  <a:pt x="2530470" y="996989"/>
                  <a:pt x="2530470" y="996989"/>
                </a:cubicBezTo>
                <a:lnTo>
                  <a:pt x="2307511" y="972548"/>
                </a:lnTo>
                <a:lnTo>
                  <a:pt x="2301495" y="956759"/>
                </a:lnTo>
                <a:lnTo>
                  <a:pt x="2431586" y="968409"/>
                </a:lnTo>
                <a:lnTo>
                  <a:pt x="2519948" y="980065"/>
                </a:lnTo>
                <a:cubicBezTo>
                  <a:pt x="2519948" y="980065"/>
                  <a:pt x="2502023" y="940900"/>
                  <a:pt x="2484974" y="909006"/>
                </a:cubicBezTo>
                <a:cubicBezTo>
                  <a:pt x="2467927" y="877110"/>
                  <a:pt x="2472191" y="804856"/>
                  <a:pt x="2472191" y="804856"/>
                </a:cubicBezTo>
                <a:lnTo>
                  <a:pt x="2489865" y="802975"/>
                </a:lnTo>
                <a:cubicBezTo>
                  <a:pt x="2489865" y="802975"/>
                  <a:pt x="2488094" y="866134"/>
                  <a:pt x="2494379" y="887949"/>
                </a:cubicBezTo>
                <a:cubicBezTo>
                  <a:pt x="2500656" y="909765"/>
                  <a:pt x="2535735" y="975176"/>
                  <a:pt x="2535735" y="975176"/>
                </a:cubicBezTo>
                <a:lnTo>
                  <a:pt x="2693271" y="1066550"/>
                </a:lnTo>
                <a:lnTo>
                  <a:pt x="2742155" y="1090982"/>
                </a:lnTo>
                <a:lnTo>
                  <a:pt x="2724106" y="1040606"/>
                </a:lnTo>
                <a:lnTo>
                  <a:pt x="2721477" y="952996"/>
                </a:lnTo>
                <a:lnTo>
                  <a:pt x="2704554" y="898102"/>
                </a:lnTo>
                <a:lnTo>
                  <a:pt x="2714710" y="895846"/>
                </a:lnTo>
                <a:lnTo>
                  <a:pt x="2735011" y="951870"/>
                </a:lnTo>
                <a:lnTo>
                  <a:pt x="2738767" y="1039095"/>
                </a:lnTo>
                <a:lnTo>
                  <a:pt x="2753438" y="1090231"/>
                </a:lnTo>
                <a:lnTo>
                  <a:pt x="2811341" y="1141743"/>
                </a:lnTo>
                <a:lnTo>
                  <a:pt x="2845553" y="1093620"/>
                </a:lnTo>
                <a:lnTo>
                  <a:pt x="2856084" y="1065789"/>
                </a:lnTo>
                <a:lnTo>
                  <a:pt x="2828255" y="1003757"/>
                </a:lnTo>
                <a:lnTo>
                  <a:pt x="2838411" y="954497"/>
                </a:lnTo>
                <a:lnTo>
                  <a:pt x="2855325" y="959764"/>
                </a:lnTo>
                <a:lnTo>
                  <a:pt x="2844427" y="1003757"/>
                </a:lnTo>
                <a:cubicBezTo>
                  <a:pt x="2844427" y="1003757"/>
                  <a:pt x="2894398" y="1078872"/>
                  <a:pt x="2863603" y="1112796"/>
                </a:cubicBezTo>
                <a:cubicBezTo>
                  <a:pt x="2832808" y="1146719"/>
                  <a:pt x="2826376" y="1160168"/>
                  <a:pt x="2826376" y="1160168"/>
                </a:cubicBezTo>
                <a:lnTo>
                  <a:pt x="2862100" y="1177091"/>
                </a:lnTo>
                <a:cubicBezTo>
                  <a:pt x="2862100" y="1177091"/>
                  <a:pt x="2871910" y="1250946"/>
                  <a:pt x="2889545" y="1309060"/>
                </a:cubicBezTo>
                <a:cubicBezTo>
                  <a:pt x="2907183" y="1367175"/>
                  <a:pt x="2988805" y="1441039"/>
                  <a:pt x="2988805" y="1441039"/>
                </a:cubicBezTo>
                <a:lnTo>
                  <a:pt x="2968127" y="1369976"/>
                </a:lnTo>
                <a:lnTo>
                  <a:pt x="2978283" y="1355305"/>
                </a:lnTo>
                <a:lnTo>
                  <a:pt x="2956845" y="1292146"/>
                </a:lnTo>
                <a:lnTo>
                  <a:pt x="2966249" y="1286881"/>
                </a:lnTo>
                <a:lnTo>
                  <a:pt x="2992569" y="1357192"/>
                </a:lnTo>
                <a:lnTo>
                  <a:pt x="2984289" y="1376368"/>
                </a:lnTo>
                <a:lnTo>
                  <a:pt x="3004977" y="1445544"/>
                </a:lnTo>
                <a:cubicBezTo>
                  <a:pt x="3004977" y="1445544"/>
                  <a:pt x="3014093" y="1483973"/>
                  <a:pt x="3071901" y="1521121"/>
                </a:cubicBezTo>
                <a:cubicBezTo>
                  <a:pt x="3129707" y="1558270"/>
                  <a:pt x="3253705" y="1563440"/>
                  <a:pt x="3329081" y="1623392"/>
                </a:cubicBezTo>
                <a:cubicBezTo>
                  <a:pt x="3404457" y="1683337"/>
                  <a:pt x="3436849" y="1745677"/>
                  <a:pt x="3481699" y="1841096"/>
                </a:cubicBezTo>
                <a:cubicBezTo>
                  <a:pt x="3526655" y="1936503"/>
                  <a:pt x="3643808" y="2032720"/>
                  <a:pt x="3712639" y="2057287"/>
                </a:cubicBezTo>
                <a:cubicBezTo>
                  <a:pt x="3781371" y="2081853"/>
                  <a:pt x="3979965" y="2077262"/>
                  <a:pt x="4050238" y="2141885"/>
                </a:cubicBezTo>
                <a:cubicBezTo>
                  <a:pt x="4120511" y="2206507"/>
                  <a:pt x="4110885" y="2225548"/>
                  <a:pt x="4238243" y="2243030"/>
                </a:cubicBezTo>
                <a:cubicBezTo>
                  <a:pt x="4365505" y="2260502"/>
                  <a:pt x="4458015" y="2284153"/>
                  <a:pt x="4553317" y="2257315"/>
                </a:cubicBezTo>
                <a:cubicBezTo>
                  <a:pt x="4648619" y="2230477"/>
                  <a:pt x="4688666" y="2205053"/>
                  <a:pt x="4688666" y="2205053"/>
                </a:cubicBezTo>
                <a:cubicBezTo>
                  <a:pt x="4688666" y="2205053"/>
                  <a:pt x="4667873" y="2144781"/>
                  <a:pt x="4602989" y="2121582"/>
                </a:cubicBezTo>
                <a:cubicBezTo>
                  <a:pt x="4538011" y="2098382"/>
                  <a:pt x="4519913" y="2073941"/>
                  <a:pt x="4475823" y="2047141"/>
                </a:cubicBezTo>
                <a:cubicBezTo>
                  <a:pt x="4431831" y="2020331"/>
                  <a:pt x="4332870" y="2005535"/>
                  <a:pt x="4293499" y="1993743"/>
                </a:cubicBezTo>
                <a:cubicBezTo>
                  <a:pt x="4254127" y="1981959"/>
                  <a:pt x="4181350" y="1965499"/>
                  <a:pt x="4128790" y="1980959"/>
                </a:cubicBezTo>
                <a:cubicBezTo>
                  <a:pt x="4076229" y="1996429"/>
                  <a:pt x="3966968" y="1984675"/>
                  <a:pt x="3948294" y="1977955"/>
                </a:cubicBezTo>
                <a:cubicBezTo>
                  <a:pt x="3929714" y="1971236"/>
                  <a:pt x="3899487" y="1946370"/>
                  <a:pt x="3899487" y="1946370"/>
                </a:cubicBezTo>
                <a:lnTo>
                  <a:pt x="3904396" y="1939978"/>
                </a:lnTo>
                <a:cubicBezTo>
                  <a:pt x="3904396" y="1939978"/>
                  <a:pt x="3939245" y="1966355"/>
                  <a:pt x="3953204" y="1969300"/>
                </a:cubicBezTo>
                <a:cubicBezTo>
                  <a:pt x="3967258" y="1972257"/>
                  <a:pt x="4093557" y="1980612"/>
                  <a:pt x="4117913" y="1975693"/>
                </a:cubicBezTo>
                <a:cubicBezTo>
                  <a:pt x="4142268" y="1970783"/>
                  <a:pt x="4244597" y="1963863"/>
                  <a:pt x="4279636" y="1971563"/>
                </a:cubicBezTo>
                <a:cubicBezTo>
                  <a:pt x="4314580" y="1979255"/>
                  <a:pt x="4363963" y="1991317"/>
                  <a:pt x="4390149" y="1990739"/>
                </a:cubicBezTo>
                <a:cubicBezTo>
                  <a:pt x="4416333" y="1990162"/>
                  <a:pt x="4449063" y="1984406"/>
                  <a:pt x="4469471" y="2005400"/>
                </a:cubicBezTo>
                <a:cubicBezTo>
                  <a:pt x="4489879" y="2026396"/>
                  <a:pt x="4542825" y="2066692"/>
                  <a:pt x="4542825" y="2066692"/>
                </a:cubicBezTo>
                <a:lnTo>
                  <a:pt x="4539744" y="2023825"/>
                </a:lnTo>
                <a:cubicBezTo>
                  <a:pt x="4539744" y="2023825"/>
                  <a:pt x="4562173" y="2057769"/>
                  <a:pt x="4592785" y="2082479"/>
                </a:cubicBezTo>
                <a:cubicBezTo>
                  <a:pt x="4623397" y="2107190"/>
                  <a:pt x="4665755" y="2121208"/>
                  <a:pt x="4683756" y="2143386"/>
                </a:cubicBezTo>
                <a:cubicBezTo>
                  <a:pt x="4701855" y="2165575"/>
                  <a:pt x="4732659" y="2204677"/>
                  <a:pt x="4732659" y="2204677"/>
                </a:cubicBezTo>
                <a:cubicBezTo>
                  <a:pt x="4732659" y="2204677"/>
                  <a:pt x="4740455" y="2222958"/>
                  <a:pt x="4797347" y="2221226"/>
                </a:cubicBezTo>
                <a:cubicBezTo>
                  <a:pt x="4818719" y="2220572"/>
                  <a:pt x="4827575" y="2218790"/>
                  <a:pt x="4851065" y="2216711"/>
                </a:cubicBezTo>
                <a:cubicBezTo>
                  <a:pt x="4755473" y="2157826"/>
                  <a:pt x="4700410" y="2124548"/>
                  <a:pt x="4539744" y="2023825"/>
                </a:cubicBezTo>
                <a:cubicBezTo>
                  <a:pt x="4255859" y="1845774"/>
                  <a:pt x="3952242" y="1651126"/>
                  <a:pt x="3869742" y="1582413"/>
                </a:cubicBezTo>
                <a:cubicBezTo>
                  <a:pt x="3719473" y="1457173"/>
                  <a:pt x="3545427" y="1150743"/>
                  <a:pt x="3387735" y="873287"/>
                </a:cubicBezTo>
                <a:cubicBezTo>
                  <a:pt x="3323208" y="860704"/>
                  <a:pt x="3011620" y="800146"/>
                  <a:pt x="2936919" y="779287"/>
                </a:cubicBezTo>
                <a:cubicBezTo>
                  <a:pt x="2851185" y="755344"/>
                  <a:pt x="2688458" y="610208"/>
                  <a:pt x="2609050" y="589036"/>
                </a:cubicBezTo>
                <a:cubicBezTo>
                  <a:pt x="2529650" y="567862"/>
                  <a:pt x="2335302" y="575454"/>
                  <a:pt x="2222527" y="671001"/>
                </a:cubicBezTo>
                <a:cubicBezTo>
                  <a:pt x="2142791" y="738563"/>
                  <a:pt x="1973520" y="881759"/>
                  <a:pt x="1937903" y="948857"/>
                </a:cubicBezTo>
                <a:cubicBezTo>
                  <a:pt x="1919073" y="984330"/>
                  <a:pt x="1853623" y="1021335"/>
                  <a:pt x="1818717" y="1070680"/>
                </a:cubicBezTo>
                <a:cubicBezTo>
                  <a:pt x="1783571" y="1120362"/>
                  <a:pt x="1767582" y="1167685"/>
                  <a:pt x="1767582" y="1167685"/>
                </a:cubicBezTo>
                <a:lnTo>
                  <a:pt x="1748781" y="1153400"/>
                </a:lnTo>
                <a:lnTo>
                  <a:pt x="1779614" y="1095497"/>
                </a:lnTo>
                <a:cubicBezTo>
                  <a:pt x="1779614" y="1095497"/>
                  <a:pt x="1724589" y="1150502"/>
                  <a:pt x="1690127" y="1201532"/>
                </a:cubicBezTo>
                <a:cubicBezTo>
                  <a:pt x="1655741" y="1252438"/>
                  <a:pt x="1604027" y="1351927"/>
                  <a:pt x="1604027" y="1351927"/>
                </a:cubicBezTo>
                <a:lnTo>
                  <a:pt x="1600264" y="1349665"/>
                </a:lnTo>
                <a:cubicBezTo>
                  <a:pt x="1600264" y="1349665"/>
                  <a:pt x="1645855" y="1231009"/>
                  <a:pt x="1681106" y="1179718"/>
                </a:cubicBezTo>
                <a:cubicBezTo>
                  <a:pt x="1713894" y="1132001"/>
                  <a:pt x="1763913" y="1090481"/>
                  <a:pt x="1821345" y="1031202"/>
                </a:cubicBezTo>
                <a:cubicBezTo>
                  <a:pt x="1878777" y="971922"/>
                  <a:pt x="1931404" y="903387"/>
                  <a:pt x="1989038" y="821023"/>
                </a:cubicBezTo>
                <a:cubicBezTo>
                  <a:pt x="2046682" y="738660"/>
                  <a:pt x="2058975" y="700329"/>
                  <a:pt x="2058975" y="700329"/>
                </a:cubicBezTo>
                <a:cubicBezTo>
                  <a:pt x="2058975" y="700329"/>
                  <a:pt x="2022827" y="704470"/>
                  <a:pt x="1966483" y="713489"/>
                </a:cubicBezTo>
                <a:cubicBezTo>
                  <a:pt x="1890598" y="725636"/>
                  <a:pt x="1777795" y="746288"/>
                  <a:pt x="1666060" y="777031"/>
                </a:cubicBezTo>
                <a:cubicBezTo>
                  <a:pt x="1602391" y="794548"/>
                  <a:pt x="1477314" y="799215"/>
                  <a:pt x="1477314" y="799215"/>
                </a:cubicBezTo>
                <a:cubicBezTo>
                  <a:pt x="1477314" y="799215"/>
                  <a:pt x="1256301" y="801457"/>
                  <a:pt x="1230290" y="813126"/>
                </a:cubicBezTo>
                <a:cubicBezTo>
                  <a:pt x="1188578" y="831833"/>
                  <a:pt x="1098878" y="909310"/>
                  <a:pt x="1091543" y="933445"/>
                </a:cubicBezTo>
                <a:cubicBezTo>
                  <a:pt x="1083333" y="960485"/>
                  <a:pt x="1102826" y="1056395"/>
                  <a:pt x="1102826" y="1056395"/>
                </a:cubicBezTo>
                <a:cubicBezTo>
                  <a:pt x="1102826" y="1056395"/>
                  <a:pt x="1120972" y="1095583"/>
                  <a:pt x="1158476" y="1139866"/>
                </a:cubicBezTo>
                <a:cubicBezTo>
                  <a:pt x="1195971" y="1184138"/>
                  <a:pt x="1252093" y="1237997"/>
                  <a:pt x="1252093" y="1237997"/>
                </a:cubicBezTo>
                <a:lnTo>
                  <a:pt x="1250592" y="1248154"/>
                </a:lnTo>
                <a:cubicBezTo>
                  <a:pt x="1250592" y="1248154"/>
                  <a:pt x="1185451" y="1189162"/>
                  <a:pt x="1148320" y="1148135"/>
                </a:cubicBezTo>
                <a:cubicBezTo>
                  <a:pt x="1111192" y="1107116"/>
                  <a:pt x="1102075" y="1084214"/>
                  <a:pt x="1102075" y="1084214"/>
                </a:cubicBezTo>
                <a:lnTo>
                  <a:pt x="1074246" y="1289133"/>
                </a:lnTo>
                <a:lnTo>
                  <a:pt x="1062972" y="1280864"/>
                </a:lnTo>
                <a:cubicBezTo>
                  <a:pt x="1062972" y="1280864"/>
                  <a:pt x="1088531" y="1102774"/>
                  <a:pt x="1086654" y="1066550"/>
                </a:cubicBezTo>
                <a:cubicBezTo>
                  <a:pt x="1084853" y="1031616"/>
                  <a:pt x="1079953" y="944592"/>
                  <a:pt x="1074246" y="945478"/>
                </a:cubicBezTo>
                <a:cubicBezTo>
                  <a:pt x="1037115" y="951263"/>
                  <a:pt x="936259" y="1069553"/>
                  <a:pt x="936259" y="1069553"/>
                </a:cubicBezTo>
                <a:cubicBezTo>
                  <a:pt x="936259" y="1069553"/>
                  <a:pt x="894134" y="1109936"/>
                  <a:pt x="869712" y="1172952"/>
                </a:cubicBezTo>
                <a:cubicBezTo>
                  <a:pt x="845290" y="1235966"/>
                  <a:pt x="847349" y="1301658"/>
                  <a:pt x="838503" y="1321468"/>
                </a:cubicBezTo>
                <a:cubicBezTo>
                  <a:pt x="826104" y="1349221"/>
                  <a:pt x="688484" y="1525262"/>
                  <a:pt x="688484" y="1525262"/>
                </a:cubicBezTo>
                <a:lnTo>
                  <a:pt x="469279" y="1814778"/>
                </a:lnTo>
                <a:lnTo>
                  <a:pt x="680579" y="1519619"/>
                </a:lnTo>
                <a:lnTo>
                  <a:pt x="825343" y="1318090"/>
                </a:lnTo>
                <a:lnTo>
                  <a:pt x="856552" y="1170699"/>
                </a:lnTo>
                <a:cubicBezTo>
                  <a:pt x="856552" y="1170699"/>
                  <a:pt x="915717" y="1077457"/>
                  <a:pt x="909565" y="1071806"/>
                </a:cubicBezTo>
                <a:cubicBezTo>
                  <a:pt x="903567" y="1066309"/>
                  <a:pt x="743538" y="1097105"/>
                  <a:pt x="735480" y="1104516"/>
                </a:cubicBezTo>
                <a:cubicBezTo>
                  <a:pt x="725825" y="1113402"/>
                  <a:pt x="574553" y="1278226"/>
                  <a:pt x="574553" y="1278226"/>
                </a:cubicBezTo>
                <a:lnTo>
                  <a:pt x="565909" y="1272595"/>
                </a:lnTo>
                <a:cubicBezTo>
                  <a:pt x="565909" y="1272595"/>
                  <a:pt x="724438" y="1106336"/>
                  <a:pt x="721194" y="1101138"/>
                </a:cubicBezTo>
                <a:cubicBezTo>
                  <a:pt x="719173" y="1097904"/>
                  <a:pt x="672329" y="1086909"/>
                  <a:pt x="627191" y="1083464"/>
                </a:cubicBezTo>
                <a:cubicBezTo>
                  <a:pt x="583777" y="1080153"/>
                  <a:pt x="541843" y="1084214"/>
                  <a:pt x="541843" y="1084214"/>
                </a:cubicBezTo>
                <a:cubicBezTo>
                  <a:pt x="541843" y="1084214"/>
                  <a:pt x="493451" y="1110360"/>
                  <a:pt x="455369" y="1129335"/>
                </a:cubicBezTo>
                <a:cubicBezTo>
                  <a:pt x="432276" y="1140847"/>
                  <a:pt x="385808" y="1151523"/>
                  <a:pt x="385808" y="1151523"/>
                </a:cubicBezTo>
                <a:lnTo>
                  <a:pt x="333921" y="1192502"/>
                </a:lnTo>
                <a:lnTo>
                  <a:pt x="328281" y="1187987"/>
                </a:lnTo>
                <a:lnTo>
                  <a:pt x="379792" y="1142117"/>
                </a:lnTo>
                <a:cubicBezTo>
                  <a:pt x="379792" y="1142117"/>
                  <a:pt x="416911" y="1134609"/>
                  <a:pt x="451230" y="1118061"/>
                </a:cubicBezTo>
                <a:cubicBezTo>
                  <a:pt x="485548" y="1101504"/>
                  <a:pt x="517757" y="1082462"/>
                  <a:pt x="520414" y="1073317"/>
                </a:cubicBezTo>
                <a:cubicBezTo>
                  <a:pt x="523515" y="1062593"/>
                  <a:pt x="501989" y="1062411"/>
                  <a:pt x="501989" y="1062411"/>
                </a:cubicBezTo>
                <a:lnTo>
                  <a:pt x="501238" y="1056769"/>
                </a:lnTo>
                <a:lnTo>
                  <a:pt x="545607" y="1058646"/>
                </a:lnTo>
                <a:cubicBezTo>
                  <a:pt x="545607" y="1058646"/>
                  <a:pt x="679011" y="1065780"/>
                  <a:pt x="724197" y="1075195"/>
                </a:cubicBezTo>
                <a:cubicBezTo>
                  <a:pt x="781648" y="1064220"/>
                  <a:pt x="826979" y="1054556"/>
                  <a:pt x="926113" y="1043235"/>
                </a:cubicBezTo>
                <a:cubicBezTo>
                  <a:pt x="932995" y="1042445"/>
                  <a:pt x="965407" y="1019496"/>
                  <a:pt x="997550" y="986082"/>
                </a:cubicBezTo>
                <a:cubicBezTo>
                  <a:pt x="1020943" y="961756"/>
                  <a:pt x="1044961" y="932665"/>
                  <a:pt x="1065976" y="904870"/>
                </a:cubicBezTo>
                <a:cubicBezTo>
                  <a:pt x="1103153" y="855707"/>
                  <a:pt x="1130877" y="810851"/>
                  <a:pt x="1128019" y="805231"/>
                </a:cubicBezTo>
                <a:cubicBezTo>
                  <a:pt x="1120047" y="789543"/>
                  <a:pt x="947954" y="797127"/>
                  <a:pt x="826468" y="791696"/>
                </a:cubicBezTo>
                <a:cubicBezTo>
                  <a:pt x="750623" y="788303"/>
                  <a:pt x="678924" y="774492"/>
                  <a:pt x="632832" y="769512"/>
                </a:cubicBezTo>
                <a:cubicBezTo>
                  <a:pt x="604580" y="766459"/>
                  <a:pt x="583950" y="770641"/>
                  <a:pt x="583959" y="770641"/>
                </a:cubicBezTo>
                <a:cubicBezTo>
                  <a:pt x="583959" y="770641"/>
                  <a:pt x="505360" y="709979"/>
                  <a:pt x="463263" y="687921"/>
                </a:cubicBezTo>
                <a:cubicBezTo>
                  <a:pt x="450632" y="681304"/>
                  <a:pt x="398668" y="654948"/>
                  <a:pt x="375277" y="648441"/>
                </a:cubicBezTo>
                <a:cubicBezTo>
                  <a:pt x="320705" y="633260"/>
                  <a:pt x="267364" y="640922"/>
                  <a:pt x="267364" y="640922"/>
                </a:cubicBezTo>
                <a:cubicBezTo>
                  <a:pt x="267364" y="640922"/>
                  <a:pt x="322783" y="610385"/>
                  <a:pt x="378664" y="625882"/>
                </a:cubicBezTo>
                <a:cubicBezTo>
                  <a:pt x="478125" y="653464"/>
                  <a:pt x="578376" y="732456"/>
                  <a:pt x="611029" y="734920"/>
                </a:cubicBezTo>
                <a:cubicBezTo>
                  <a:pt x="844451" y="752533"/>
                  <a:pt x="1121395" y="752352"/>
                  <a:pt x="1196819" y="756352"/>
                </a:cubicBezTo>
                <a:cubicBezTo>
                  <a:pt x="1272251" y="760352"/>
                  <a:pt x="1556982" y="750301"/>
                  <a:pt x="1600639" y="747328"/>
                </a:cubicBezTo>
                <a:cubicBezTo>
                  <a:pt x="1644304" y="744356"/>
                  <a:pt x="1792070" y="723336"/>
                  <a:pt x="1781867" y="695065"/>
                </a:cubicBezTo>
                <a:cubicBezTo>
                  <a:pt x="1771662" y="666793"/>
                  <a:pt x="1717109" y="660664"/>
                  <a:pt x="1664934" y="645434"/>
                </a:cubicBezTo>
                <a:cubicBezTo>
                  <a:pt x="1586392" y="622507"/>
                  <a:pt x="1479615" y="506530"/>
                  <a:pt x="1414896" y="467213"/>
                </a:cubicBezTo>
                <a:cubicBezTo>
                  <a:pt x="1358504" y="432951"/>
                  <a:pt x="1104684" y="323441"/>
                  <a:pt x="1040408" y="310799"/>
                </a:cubicBezTo>
                <a:cubicBezTo>
                  <a:pt x="936172" y="290299"/>
                  <a:pt x="923138" y="296140"/>
                  <a:pt x="868209" y="313808"/>
                </a:cubicBezTo>
                <a:cubicBezTo>
                  <a:pt x="832543" y="325278"/>
                  <a:pt x="776007" y="372799"/>
                  <a:pt x="761048" y="388631"/>
                </a:cubicBezTo>
                <a:cubicBezTo>
                  <a:pt x="729905" y="421599"/>
                  <a:pt x="698351" y="453962"/>
                  <a:pt x="683969" y="496541"/>
                </a:cubicBezTo>
                <a:cubicBezTo>
                  <a:pt x="672705" y="529893"/>
                  <a:pt x="692671" y="592387"/>
                  <a:pt x="695626" y="637162"/>
                </a:cubicBezTo>
                <a:cubicBezTo>
                  <a:pt x="697687" y="668413"/>
                  <a:pt x="661414" y="716121"/>
                  <a:pt x="661414" y="716121"/>
                </a:cubicBezTo>
                <a:cubicBezTo>
                  <a:pt x="661414" y="716121"/>
                  <a:pt x="687905" y="668133"/>
                  <a:pt x="675324" y="615355"/>
                </a:cubicBezTo>
                <a:cubicBezTo>
                  <a:pt x="661173" y="556027"/>
                  <a:pt x="658180" y="530392"/>
                  <a:pt x="665544" y="496165"/>
                </a:cubicBezTo>
                <a:cubicBezTo>
                  <a:pt x="673187" y="460634"/>
                  <a:pt x="748611" y="364740"/>
                  <a:pt x="743749" y="358927"/>
                </a:cubicBezTo>
                <a:cubicBezTo>
                  <a:pt x="738011" y="352058"/>
                  <a:pt x="633709" y="388134"/>
                  <a:pt x="587713" y="397278"/>
                </a:cubicBezTo>
                <a:cubicBezTo>
                  <a:pt x="541718" y="406424"/>
                  <a:pt x="439110" y="413528"/>
                  <a:pt x="341815" y="426982"/>
                </a:cubicBezTo>
                <a:cubicBezTo>
                  <a:pt x="325643" y="429218"/>
                  <a:pt x="270483" y="509005"/>
                  <a:pt x="215478" y="552188"/>
                </a:cubicBezTo>
                <a:cubicBezTo>
                  <a:pt x="165121" y="591726"/>
                  <a:pt x="77752" y="623024"/>
                  <a:pt x="50046" y="611595"/>
                </a:cubicBezTo>
                <a:cubicBezTo>
                  <a:pt x="34692" y="605261"/>
                  <a:pt x="145541" y="597257"/>
                  <a:pt x="204204" y="544667"/>
                </a:cubicBezTo>
                <a:cubicBezTo>
                  <a:pt x="258826" y="495694"/>
                  <a:pt x="310211" y="435664"/>
                  <a:pt x="302713" y="423598"/>
                </a:cubicBezTo>
                <a:cubicBezTo>
                  <a:pt x="294539" y="410460"/>
                  <a:pt x="171580" y="421161"/>
                  <a:pt x="108700" y="407430"/>
                </a:cubicBezTo>
                <a:cubicBezTo>
                  <a:pt x="96725" y="404815"/>
                  <a:pt x="63677" y="382173"/>
                  <a:pt x="50046" y="369455"/>
                </a:cubicBezTo>
                <a:cubicBezTo>
                  <a:pt x="40526" y="360579"/>
                  <a:pt x="16142" y="360620"/>
                  <a:pt x="4928" y="358927"/>
                </a:cubicBezTo>
                <a:cubicBezTo>
                  <a:pt x="-19776" y="355198"/>
                  <a:pt x="56438" y="355920"/>
                  <a:pt x="56438" y="355920"/>
                </a:cubicBezTo>
                <a:cubicBezTo>
                  <a:pt x="56438" y="355920"/>
                  <a:pt x="89236" y="398346"/>
                  <a:pt x="122235" y="399535"/>
                </a:cubicBezTo>
                <a:cubicBezTo>
                  <a:pt x="141084" y="400212"/>
                  <a:pt x="259057" y="395753"/>
                  <a:pt x="366632" y="394646"/>
                </a:cubicBezTo>
                <a:cubicBezTo>
                  <a:pt x="447370" y="393817"/>
                  <a:pt x="519423" y="388755"/>
                  <a:pt x="534700" y="387878"/>
                </a:cubicBezTo>
                <a:cubicBezTo>
                  <a:pt x="575487" y="385538"/>
                  <a:pt x="630166" y="377534"/>
                  <a:pt x="628319" y="364566"/>
                </a:cubicBezTo>
                <a:cubicBezTo>
                  <a:pt x="626480" y="351601"/>
                  <a:pt x="594327" y="350661"/>
                  <a:pt x="569289" y="340126"/>
                </a:cubicBezTo>
                <a:cubicBezTo>
                  <a:pt x="543730" y="329367"/>
                  <a:pt x="472946" y="268991"/>
                  <a:pt x="444838" y="255528"/>
                </a:cubicBezTo>
                <a:cubicBezTo>
                  <a:pt x="400805" y="234441"/>
                  <a:pt x="367864" y="223798"/>
                  <a:pt x="340314" y="221313"/>
                </a:cubicBezTo>
                <a:cubicBezTo>
                  <a:pt x="318395" y="219338"/>
                  <a:pt x="262714" y="225771"/>
                  <a:pt x="214726" y="234473"/>
                </a:cubicBezTo>
                <a:cubicBezTo>
                  <a:pt x="155860" y="245149"/>
                  <a:pt x="100807" y="260040"/>
                  <a:pt x="100807" y="260040"/>
                </a:cubicBezTo>
                <a:cubicBezTo>
                  <a:pt x="100807" y="260040"/>
                  <a:pt x="109827" y="234419"/>
                  <a:pt x="147427" y="223193"/>
                </a:cubicBezTo>
                <a:cubicBezTo>
                  <a:pt x="185028" y="211968"/>
                  <a:pt x="309807" y="212324"/>
                  <a:pt x="311731" y="201761"/>
                </a:cubicBezTo>
                <a:cubicBezTo>
                  <a:pt x="313658" y="191198"/>
                  <a:pt x="213601" y="124308"/>
                  <a:pt x="213601" y="124308"/>
                </a:cubicBezTo>
                <a:lnTo>
                  <a:pt x="232777" y="111524"/>
                </a:lnTo>
                <a:cubicBezTo>
                  <a:pt x="232777" y="111524"/>
                  <a:pt x="250008" y="133760"/>
                  <a:pt x="275267" y="152506"/>
                </a:cubicBezTo>
                <a:cubicBezTo>
                  <a:pt x="305533" y="174969"/>
                  <a:pt x="345694" y="194897"/>
                  <a:pt x="359114" y="199130"/>
                </a:cubicBezTo>
                <a:cubicBezTo>
                  <a:pt x="383728" y="206898"/>
                  <a:pt x="444616" y="231082"/>
                  <a:pt x="486567" y="253274"/>
                </a:cubicBezTo>
                <a:cubicBezTo>
                  <a:pt x="517199" y="269471"/>
                  <a:pt x="537252" y="306698"/>
                  <a:pt x="595982" y="321327"/>
                </a:cubicBezTo>
                <a:cubicBezTo>
                  <a:pt x="643037" y="333046"/>
                  <a:pt x="727586" y="324140"/>
                  <a:pt x="782101" y="307416"/>
                </a:cubicBezTo>
                <a:cubicBezTo>
                  <a:pt x="836626" y="290692"/>
                  <a:pt x="973485" y="249136"/>
                  <a:pt x="973485" y="249136"/>
                </a:cubicBezTo>
                <a:lnTo>
                  <a:pt x="1091167" y="279216"/>
                </a:lnTo>
                <a:cubicBezTo>
                  <a:pt x="1091167" y="279216"/>
                  <a:pt x="1036047" y="256636"/>
                  <a:pt x="968594" y="210409"/>
                </a:cubicBezTo>
                <a:cubicBezTo>
                  <a:pt x="901143" y="164184"/>
                  <a:pt x="810682" y="84453"/>
                  <a:pt x="810682" y="84453"/>
                </a:cubicBezTo>
                <a:lnTo>
                  <a:pt x="857679" y="67157"/>
                </a:lnTo>
                <a:cubicBezTo>
                  <a:pt x="857679" y="67157"/>
                  <a:pt x="917286" y="131233"/>
                  <a:pt x="961826" y="158899"/>
                </a:cubicBezTo>
                <a:cubicBezTo>
                  <a:pt x="1006379" y="186564"/>
                  <a:pt x="1139108" y="284250"/>
                  <a:pt x="1211490" y="311552"/>
                </a:cubicBezTo>
                <a:cubicBezTo>
                  <a:pt x="1335506" y="358337"/>
                  <a:pt x="1464965" y="440448"/>
                  <a:pt x="1536720" y="475861"/>
                </a:cubicBezTo>
                <a:cubicBezTo>
                  <a:pt x="1580019" y="497230"/>
                  <a:pt x="1591706" y="567941"/>
                  <a:pt x="1726977" y="595803"/>
                </a:cubicBezTo>
                <a:cubicBezTo>
                  <a:pt x="1842148" y="619526"/>
                  <a:pt x="2023164" y="624677"/>
                  <a:pt x="2183425" y="563092"/>
                </a:cubicBezTo>
                <a:cubicBezTo>
                  <a:pt x="2343697" y="501506"/>
                  <a:pt x="2637631" y="454805"/>
                  <a:pt x="2637631" y="454805"/>
                </a:cubicBezTo>
                <a:lnTo>
                  <a:pt x="2589874" y="417581"/>
                </a:lnTo>
                <a:cubicBezTo>
                  <a:pt x="2589874" y="417581"/>
                  <a:pt x="2546304" y="416248"/>
                  <a:pt x="2514306" y="404799"/>
                </a:cubicBezTo>
                <a:cubicBezTo>
                  <a:pt x="2482298" y="393349"/>
                  <a:pt x="2465279" y="391712"/>
                  <a:pt x="2449261" y="381111"/>
                </a:cubicBezTo>
                <a:cubicBezTo>
                  <a:pt x="2429863" y="387915"/>
                  <a:pt x="2234562" y="392390"/>
                  <a:pt x="2234562" y="392390"/>
                </a:cubicBezTo>
                <a:lnTo>
                  <a:pt x="2203737" y="403670"/>
                </a:lnTo>
                <a:lnTo>
                  <a:pt x="2199223" y="399158"/>
                </a:lnTo>
                <a:lnTo>
                  <a:pt x="2219149" y="384871"/>
                </a:lnTo>
                <a:cubicBezTo>
                  <a:pt x="2219149" y="384871"/>
                  <a:pt x="2184513" y="363453"/>
                  <a:pt x="2146961" y="345767"/>
                </a:cubicBezTo>
                <a:cubicBezTo>
                  <a:pt x="2109407" y="328083"/>
                  <a:pt x="2066118" y="316064"/>
                  <a:pt x="2066118" y="316064"/>
                </a:cubicBezTo>
                <a:cubicBezTo>
                  <a:pt x="2066118" y="316064"/>
                  <a:pt x="2107597" y="321087"/>
                  <a:pt x="2147335" y="335240"/>
                </a:cubicBezTo>
                <a:cubicBezTo>
                  <a:pt x="2187064" y="349393"/>
                  <a:pt x="2225165" y="372838"/>
                  <a:pt x="2225165" y="372838"/>
                </a:cubicBezTo>
                <a:cubicBezTo>
                  <a:pt x="2225165" y="372838"/>
                  <a:pt x="2413459" y="373181"/>
                  <a:pt x="2412785" y="353662"/>
                </a:cubicBezTo>
                <a:cubicBezTo>
                  <a:pt x="2412575" y="347571"/>
                  <a:pt x="2386583" y="332975"/>
                  <a:pt x="2361649" y="312304"/>
                </a:cubicBezTo>
                <a:cubicBezTo>
                  <a:pt x="2336718" y="291633"/>
                  <a:pt x="2282694" y="228457"/>
                  <a:pt x="2282694" y="228457"/>
                </a:cubicBezTo>
                <a:cubicBezTo>
                  <a:pt x="2282694" y="228457"/>
                  <a:pt x="2321882" y="264874"/>
                  <a:pt x="2364653" y="295761"/>
                </a:cubicBezTo>
                <a:cubicBezTo>
                  <a:pt x="2398077" y="319886"/>
                  <a:pt x="2433858" y="339191"/>
                  <a:pt x="2453015" y="345767"/>
                </a:cubicBezTo>
                <a:cubicBezTo>
                  <a:pt x="2479390" y="354821"/>
                  <a:pt x="2544196" y="374463"/>
                  <a:pt x="2547017" y="369455"/>
                </a:cubicBezTo>
                <a:cubicBezTo>
                  <a:pt x="2550656" y="362984"/>
                  <a:pt x="2520698" y="333016"/>
                  <a:pt x="2512795" y="301400"/>
                </a:cubicBezTo>
                <a:cubicBezTo>
                  <a:pt x="2507944" y="281973"/>
                  <a:pt x="2499954" y="252424"/>
                  <a:pt x="2489865" y="218306"/>
                </a:cubicBezTo>
                <a:cubicBezTo>
                  <a:pt x="2479766" y="184188"/>
                  <a:pt x="2479834" y="178275"/>
                  <a:pt x="2472565" y="164915"/>
                </a:cubicBezTo>
                <a:cubicBezTo>
                  <a:pt x="2453717" y="130259"/>
                  <a:pt x="2380449" y="8502"/>
                  <a:pt x="2380449" y="8502"/>
                </a:cubicBezTo>
                <a:lnTo>
                  <a:pt x="2399625" y="8502"/>
                </a:lnTo>
                <a:cubicBezTo>
                  <a:pt x="2399625" y="8502"/>
                  <a:pt x="2399511" y="15972"/>
                  <a:pt x="2424068" y="48733"/>
                </a:cubicBezTo>
                <a:cubicBezTo>
                  <a:pt x="2448616" y="81493"/>
                  <a:pt x="2487044" y="124812"/>
                  <a:pt x="2497758" y="139724"/>
                </a:cubicBezTo>
                <a:cubicBezTo>
                  <a:pt x="2511745" y="159178"/>
                  <a:pt x="2518840" y="197603"/>
                  <a:pt x="2523702" y="221313"/>
                </a:cubicBezTo>
                <a:cubicBezTo>
                  <a:pt x="2528572" y="245025"/>
                  <a:pt x="2536862" y="284105"/>
                  <a:pt x="2536862" y="284105"/>
                </a:cubicBezTo>
                <a:cubicBezTo>
                  <a:pt x="2536862" y="284105"/>
                  <a:pt x="2561457" y="312905"/>
                  <a:pt x="2577465" y="338623"/>
                </a:cubicBezTo>
                <a:cubicBezTo>
                  <a:pt x="2593484" y="364344"/>
                  <a:pt x="2607923" y="386000"/>
                  <a:pt x="2607923" y="386000"/>
                </a:cubicBezTo>
                <a:cubicBezTo>
                  <a:pt x="2607923" y="386000"/>
                  <a:pt x="2627513" y="399700"/>
                  <a:pt x="2658684" y="423973"/>
                </a:cubicBezTo>
                <a:cubicBezTo>
                  <a:pt x="2689855" y="448248"/>
                  <a:pt x="2727494" y="466838"/>
                  <a:pt x="2727494" y="466838"/>
                </a:cubicBezTo>
                <a:cubicBezTo>
                  <a:pt x="2727494" y="466838"/>
                  <a:pt x="2727676" y="443854"/>
                  <a:pt x="2733135" y="417581"/>
                </a:cubicBezTo>
                <a:cubicBezTo>
                  <a:pt x="2738574" y="391311"/>
                  <a:pt x="2752195" y="371513"/>
                  <a:pt x="2749299" y="369455"/>
                </a:cubicBezTo>
                <a:cubicBezTo>
                  <a:pt x="2747006" y="367827"/>
                  <a:pt x="2730498" y="355810"/>
                  <a:pt x="2720351" y="337119"/>
                </a:cubicBezTo>
                <a:cubicBezTo>
                  <a:pt x="2710195" y="318430"/>
                  <a:pt x="2708693" y="288617"/>
                  <a:pt x="2708693" y="288617"/>
                </a:cubicBezTo>
                <a:lnTo>
                  <a:pt x="2653793" y="255528"/>
                </a:lnTo>
                <a:lnTo>
                  <a:pt x="2653043" y="237105"/>
                </a:lnTo>
                <a:cubicBezTo>
                  <a:pt x="2653043" y="237105"/>
                  <a:pt x="2703987" y="268504"/>
                  <a:pt x="2709445" y="264929"/>
                </a:cubicBezTo>
                <a:cubicBezTo>
                  <a:pt x="2711965" y="263277"/>
                  <a:pt x="2713575" y="253665"/>
                  <a:pt x="2714710" y="241992"/>
                </a:cubicBezTo>
                <a:cubicBezTo>
                  <a:pt x="2717261" y="215773"/>
                  <a:pt x="2722979" y="176570"/>
                  <a:pt x="2722979" y="176570"/>
                </a:cubicBezTo>
                <a:lnTo>
                  <a:pt x="2722229" y="273201"/>
                </a:lnTo>
                <a:cubicBezTo>
                  <a:pt x="2722229" y="273201"/>
                  <a:pt x="2723769" y="296782"/>
                  <a:pt x="2729371" y="316064"/>
                </a:cubicBezTo>
                <a:cubicBezTo>
                  <a:pt x="2736091" y="339224"/>
                  <a:pt x="2751233" y="352205"/>
                  <a:pt x="2758703" y="351408"/>
                </a:cubicBezTo>
                <a:cubicBezTo>
                  <a:pt x="2775260" y="349638"/>
                  <a:pt x="2788179" y="324306"/>
                  <a:pt x="2799682" y="309672"/>
                </a:cubicBezTo>
                <a:cubicBezTo>
                  <a:pt x="2811177" y="295038"/>
                  <a:pt x="2855708" y="251016"/>
                  <a:pt x="2855708" y="251016"/>
                </a:cubicBezTo>
                <a:lnTo>
                  <a:pt x="2870745" y="255154"/>
                </a:lnTo>
                <a:cubicBezTo>
                  <a:pt x="2870745" y="255154"/>
                  <a:pt x="2816452" y="308107"/>
                  <a:pt x="2804949" y="319447"/>
                </a:cubicBezTo>
                <a:cubicBezTo>
                  <a:pt x="2793445" y="330789"/>
                  <a:pt x="2758223" y="364633"/>
                  <a:pt x="2751550" y="408935"/>
                </a:cubicBezTo>
                <a:cubicBezTo>
                  <a:pt x="2745553" y="448740"/>
                  <a:pt x="2740287" y="472489"/>
                  <a:pt x="2759454" y="496541"/>
                </a:cubicBezTo>
                <a:cubicBezTo>
                  <a:pt x="2776657" y="518128"/>
                  <a:pt x="2891798" y="572867"/>
                  <a:pt x="2891798" y="572867"/>
                </a:cubicBezTo>
                <a:cubicBezTo>
                  <a:pt x="2891798" y="572867"/>
                  <a:pt x="2963516" y="638378"/>
                  <a:pt x="3000087" y="654833"/>
                </a:cubicBezTo>
                <a:cubicBezTo>
                  <a:pt x="3062774" y="683041"/>
                  <a:pt x="3263592" y="705420"/>
                  <a:pt x="3298999" y="709353"/>
                </a:cubicBezTo>
                <a:cubicBezTo>
                  <a:pt x="3160631" y="447007"/>
                  <a:pt x="3000720" y="87602"/>
                  <a:pt x="2962905" y="185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57" name="Google Shape;357;p4"/>
          <p:cNvSpPr/>
          <p:nvPr/>
        </p:nvSpPr>
        <p:spPr>
          <a:xfrm>
            <a:off x="9611637" y="173293"/>
            <a:ext cx="2580364" cy="6684708"/>
          </a:xfrm>
          <a:custGeom>
            <a:rect b="b" l="l" r="r" t="t"/>
            <a:pathLst>
              <a:path extrusionOk="0" h="6684708" w="2580364">
                <a:moveTo>
                  <a:pt x="406626" y="3240662"/>
                </a:moveTo>
                <a:lnTo>
                  <a:pt x="402872" y="3284029"/>
                </a:lnTo>
                <a:cubicBezTo>
                  <a:pt x="404797" y="3282036"/>
                  <a:pt x="411825" y="3274277"/>
                  <a:pt x="418467" y="3267375"/>
                </a:cubicBezTo>
                <a:cubicBezTo>
                  <a:pt x="410381" y="3251338"/>
                  <a:pt x="406626" y="3240662"/>
                  <a:pt x="406626" y="3240662"/>
                </a:cubicBezTo>
                <a:close/>
                <a:moveTo>
                  <a:pt x="623413" y="3057740"/>
                </a:moveTo>
                <a:cubicBezTo>
                  <a:pt x="620430" y="3058973"/>
                  <a:pt x="617638" y="3059588"/>
                  <a:pt x="614654" y="3060888"/>
                </a:cubicBezTo>
                <a:cubicBezTo>
                  <a:pt x="591358" y="3071044"/>
                  <a:pt x="546114" y="3074048"/>
                  <a:pt x="545440" y="3074086"/>
                </a:cubicBezTo>
                <a:cubicBezTo>
                  <a:pt x="538509" y="3092482"/>
                  <a:pt x="525994" y="3122171"/>
                  <a:pt x="525994" y="3122171"/>
                </a:cubicBezTo>
                <a:lnTo>
                  <a:pt x="518101" y="3126887"/>
                </a:lnTo>
                <a:cubicBezTo>
                  <a:pt x="518101" y="3126887"/>
                  <a:pt x="531385" y="3090797"/>
                  <a:pt x="537065" y="3074403"/>
                </a:cubicBezTo>
                <a:cubicBezTo>
                  <a:pt x="524358" y="3074653"/>
                  <a:pt x="462459" y="3075761"/>
                  <a:pt x="453795" y="3081941"/>
                </a:cubicBezTo>
                <a:cubicBezTo>
                  <a:pt x="438393" y="3092877"/>
                  <a:pt x="405376" y="3138236"/>
                  <a:pt x="402679" y="3152340"/>
                </a:cubicBezTo>
                <a:cubicBezTo>
                  <a:pt x="399599" y="3168146"/>
                  <a:pt x="406818" y="3224317"/>
                  <a:pt x="406818" y="3224317"/>
                </a:cubicBezTo>
                <a:cubicBezTo>
                  <a:pt x="406818" y="3224317"/>
                  <a:pt x="412882" y="3242038"/>
                  <a:pt x="422895" y="3262976"/>
                </a:cubicBezTo>
                <a:cubicBezTo>
                  <a:pt x="433869" y="3251522"/>
                  <a:pt x="442726" y="3242558"/>
                  <a:pt x="447057" y="3237196"/>
                </a:cubicBezTo>
                <a:cubicBezTo>
                  <a:pt x="455624" y="3226550"/>
                  <a:pt x="487680" y="3178437"/>
                  <a:pt x="487680" y="3178427"/>
                </a:cubicBezTo>
                <a:cubicBezTo>
                  <a:pt x="487680" y="3178427"/>
                  <a:pt x="502313" y="3158000"/>
                  <a:pt x="523588" y="3148576"/>
                </a:cubicBezTo>
                <a:cubicBezTo>
                  <a:pt x="544863" y="3139142"/>
                  <a:pt x="590396" y="3110859"/>
                  <a:pt x="590492" y="3110859"/>
                </a:cubicBezTo>
                <a:lnTo>
                  <a:pt x="611669" y="3087284"/>
                </a:lnTo>
                <a:close/>
                <a:moveTo>
                  <a:pt x="1864265" y="3029457"/>
                </a:moveTo>
                <a:cubicBezTo>
                  <a:pt x="1826146" y="3034627"/>
                  <a:pt x="1783403" y="3038565"/>
                  <a:pt x="1752405" y="3053659"/>
                </a:cubicBezTo>
                <a:cubicBezTo>
                  <a:pt x="1721505" y="3068753"/>
                  <a:pt x="1648826" y="3106546"/>
                  <a:pt x="1628706" y="3115883"/>
                </a:cubicBezTo>
                <a:cubicBezTo>
                  <a:pt x="1600597" y="3128899"/>
                  <a:pt x="1560069" y="3161138"/>
                  <a:pt x="1560069" y="3161138"/>
                </a:cubicBezTo>
                <a:lnTo>
                  <a:pt x="1571333" y="3130343"/>
                </a:lnTo>
                <a:lnTo>
                  <a:pt x="1595975" y="3116510"/>
                </a:lnTo>
                <a:cubicBezTo>
                  <a:pt x="1595975" y="3116510"/>
                  <a:pt x="1570274" y="3108933"/>
                  <a:pt x="1555256" y="3106460"/>
                </a:cubicBezTo>
                <a:cubicBezTo>
                  <a:pt x="1540239" y="3103976"/>
                  <a:pt x="1522912" y="3095321"/>
                  <a:pt x="1507894" y="3098912"/>
                </a:cubicBezTo>
                <a:cubicBezTo>
                  <a:pt x="1502599" y="3100174"/>
                  <a:pt x="1474876" y="3086688"/>
                  <a:pt x="1459473" y="3087910"/>
                </a:cubicBezTo>
                <a:cubicBezTo>
                  <a:pt x="1457163" y="3088102"/>
                  <a:pt x="1454852" y="3088343"/>
                  <a:pt x="1452542" y="3088544"/>
                </a:cubicBezTo>
                <a:cubicBezTo>
                  <a:pt x="1456296" y="3141712"/>
                  <a:pt x="1462553" y="3220812"/>
                  <a:pt x="1470448" y="3262033"/>
                </a:cubicBezTo>
                <a:cubicBezTo>
                  <a:pt x="1481517" y="3320332"/>
                  <a:pt x="1500963" y="3359011"/>
                  <a:pt x="1504140" y="3381459"/>
                </a:cubicBezTo>
                <a:cubicBezTo>
                  <a:pt x="1505873" y="3393886"/>
                  <a:pt x="1506258" y="3410261"/>
                  <a:pt x="1506932" y="3425779"/>
                </a:cubicBezTo>
                <a:cubicBezTo>
                  <a:pt x="1561707" y="3497680"/>
                  <a:pt x="1620908" y="3567991"/>
                  <a:pt x="1664421" y="3593915"/>
                </a:cubicBezTo>
                <a:cubicBezTo>
                  <a:pt x="1732094" y="3634308"/>
                  <a:pt x="1802079" y="3715304"/>
                  <a:pt x="1853965" y="3774325"/>
                </a:cubicBezTo>
                <a:cubicBezTo>
                  <a:pt x="1855506" y="3749248"/>
                  <a:pt x="1858393" y="3695773"/>
                  <a:pt x="1857142" y="3654264"/>
                </a:cubicBezTo>
                <a:cubicBezTo>
                  <a:pt x="1855409" y="3594666"/>
                  <a:pt x="1837696" y="3471996"/>
                  <a:pt x="1807374" y="3457836"/>
                </a:cubicBezTo>
                <a:cubicBezTo>
                  <a:pt x="1777051" y="3443664"/>
                  <a:pt x="1771082" y="3361706"/>
                  <a:pt x="1737004" y="3322372"/>
                </a:cubicBezTo>
                <a:cubicBezTo>
                  <a:pt x="1704369" y="3284703"/>
                  <a:pt x="1698209" y="3319138"/>
                  <a:pt x="1674529" y="3311368"/>
                </a:cubicBezTo>
                <a:cubicBezTo>
                  <a:pt x="1652965" y="3304302"/>
                  <a:pt x="1639391" y="3283086"/>
                  <a:pt x="1639391" y="3283086"/>
                </a:cubicBezTo>
                <a:cubicBezTo>
                  <a:pt x="1639391" y="3283086"/>
                  <a:pt x="1650752" y="3289785"/>
                  <a:pt x="1662014" y="3298489"/>
                </a:cubicBezTo>
                <a:cubicBezTo>
                  <a:pt x="1669522" y="3304312"/>
                  <a:pt x="1696861" y="3312602"/>
                  <a:pt x="1693493" y="3294089"/>
                </a:cubicBezTo>
                <a:cubicBezTo>
                  <a:pt x="1688775" y="3268039"/>
                  <a:pt x="1666153" y="3225260"/>
                  <a:pt x="1666153" y="3225260"/>
                </a:cubicBezTo>
                <a:lnTo>
                  <a:pt x="1672122" y="3149520"/>
                </a:lnTo>
                <a:cubicBezTo>
                  <a:pt x="1672122" y="3149510"/>
                  <a:pt x="1677032" y="3143647"/>
                  <a:pt x="1681266" y="3145428"/>
                </a:cubicBezTo>
                <a:cubicBezTo>
                  <a:pt x="1685406" y="3147208"/>
                  <a:pt x="1688775" y="3156739"/>
                  <a:pt x="1688775" y="3156739"/>
                </a:cubicBezTo>
                <a:cubicBezTo>
                  <a:pt x="1688775" y="3156739"/>
                  <a:pt x="1680015" y="3211898"/>
                  <a:pt x="1684252" y="3236889"/>
                </a:cubicBezTo>
                <a:cubicBezTo>
                  <a:pt x="1686753" y="3251829"/>
                  <a:pt x="1683096" y="3266519"/>
                  <a:pt x="1733828" y="3306344"/>
                </a:cubicBezTo>
                <a:cubicBezTo>
                  <a:pt x="1754140" y="3322343"/>
                  <a:pt x="1778685" y="3360763"/>
                  <a:pt x="1798807" y="3411320"/>
                </a:cubicBezTo>
                <a:cubicBezTo>
                  <a:pt x="1811801" y="3443867"/>
                  <a:pt x="1819021" y="3458162"/>
                  <a:pt x="1834713" y="3463178"/>
                </a:cubicBezTo>
                <a:cubicBezTo>
                  <a:pt x="1843088" y="3481180"/>
                  <a:pt x="1858683" y="3506208"/>
                  <a:pt x="1870041" y="3576001"/>
                </a:cubicBezTo>
                <a:cubicBezTo>
                  <a:pt x="1877550" y="3622303"/>
                  <a:pt x="1883422" y="3776568"/>
                  <a:pt x="1884481" y="3807324"/>
                </a:cubicBezTo>
                <a:cubicBezTo>
                  <a:pt x="1890545" y="3813899"/>
                  <a:pt x="1898150" y="3822535"/>
                  <a:pt x="1903157" y="3827434"/>
                </a:cubicBezTo>
                <a:cubicBezTo>
                  <a:pt x="1951289" y="3874247"/>
                  <a:pt x="2086926" y="4100758"/>
                  <a:pt x="2127645" y="4072264"/>
                </a:cubicBezTo>
                <a:cubicBezTo>
                  <a:pt x="2168366" y="4043780"/>
                  <a:pt x="2217364" y="4026606"/>
                  <a:pt x="2141122" y="3607122"/>
                </a:cubicBezTo>
                <a:cubicBezTo>
                  <a:pt x="2067865" y="3203976"/>
                  <a:pt x="2054485" y="3130343"/>
                  <a:pt x="2053329" y="3123739"/>
                </a:cubicBezTo>
                <a:cubicBezTo>
                  <a:pt x="2037349" y="3108299"/>
                  <a:pt x="2016557" y="3088776"/>
                  <a:pt x="2000962" y="3077859"/>
                </a:cubicBezTo>
                <a:cubicBezTo>
                  <a:pt x="1976510" y="3060791"/>
                  <a:pt x="1902388" y="3024279"/>
                  <a:pt x="1864265" y="3029457"/>
                </a:cubicBezTo>
                <a:close/>
                <a:moveTo>
                  <a:pt x="759629" y="3016259"/>
                </a:moveTo>
                <a:cubicBezTo>
                  <a:pt x="759629" y="3016259"/>
                  <a:pt x="746247" y="3018521"/>
                  <a:pt x="725552" y="3023798"/>
                </a:cubicBezTo>
                <a:cubicBezTo>
                  <a:pt x="706778" y="3028563"/>
                  <a:pt x="681269" y="3036293"/>
                  <a:pt x="654508" y="3045803"/>
                </a:cubicBezTo>
                <a:cubicBezTo>
                  <a:pt x="642762" y="3067684"/>
                  <a:pt x="628131" y="3095456"/>
                  <a:pt x="628131" y="3095456"/>
                </a:cubicBezTo>
                <a:lnTo>
                  <a:pt x="613017" y="3238775"/>
                </a:lnTo>
                <a:cubicBezTo>
                  <a:pt x="613017" y="3238775"/>
                  <a:pt x="614366" y="3277781"/>
                  <a:pt x="616579" y="3307605"/>
                </a:cubicBezTo>
                <a:cubicBezTo>
                  <a:pt x="617830" y="3304255"/>
                  <a:pt x="618986" y="3299057"/>
                  <a:pt x="620238" y="3296284"/>
                </a:cubicBezTo>
                <a:cubicBezTo>
                  <a:pt x="632271" y="3268386"/>
                  <a:pt x="650754" y="3244196"/>
                  <a:pt x="671931" y="3209540"/>
                </a:cubicBezTo>
                <a:cubicBezTo>
                  <a:pt x="693110" y="3174885"/>
                  <a:pt x="712555" y="3134809"/>
                  <a:pt x="733831" y="3086658"/>
                </a:cubicBezTo>
                <a:cubicBezTo>
                  <a:pt x="755104" y="3038506"/>
                  <a:pt x="759629" y="3016259"/>
                  <a:pt x="759629" y="3016259"/>
                </a:cubicBezTo>
                <a:close/>
                <a:moveTo>
                  <a:pt x="605125" y="2980112"/>
                </a:moveTo>
                <a:cubicBezTo>
                  <a:pt x="605125" y="2980112"/>
                  <a:pt x="595882" y="2996525"/>
                  <a:pt x="584330" y="3003995"/>
                </a:cubicBezTo>
                <a:cubicBezTo>
                  <a:pt x="572779" y="3011465"/>
                  <a:pt x="561901" y="3011533"/>
                  <a:pt x="561901" y="3011543"/>
                </a:cubicBezTo>
                <a:cubicBezTo>
                  <a:pt x="561901" y="3011543"/>
                  <a:pt x="557088" y="3030045"/>
                  <a:pt x="553527" y="3044860"/>
                </a:cubicBezTo>
                <a:cubicBezTo>
                  <a:pt x="565943" y="3044109"/>
                  <a:pt x="586448" y="3044033"/>
                  <a:pt x="590492" y="3043598"/>
                </a:cubicBezTo>
                <a:cubicBezTo>
                  <a:pt x="598866" y="3042694"/>
                  <a:pt x="617541" y="3038650"/>
                  <a:pt x="633040" y="3032913"/>
                </a:cubicBezTo>
                <a:lnTo>
                  <a:pt x="646613" y="2999288"/>
                </a:lnTo>
                <a:cubicBezTo>
                  <a:pt x="638046" y="2993454"/>
                  <a:pt x="626205" y="2989749"/>
                  <a:pt x="614269" y="2984194"/>
                </a:cubicBezTo>
                <a:cubicBezTo>
                  <a:pt x="613499" y="2983856"/>
                  <a:pt x="612631" y="2982721"/>
                  <a:pt x="611863" y="2982317"/>
                </a:cubicBezTo>
                <a:cubicBezTo>
                  <a:pt x="609841" y="2982038"/>
                  <a:pt x="605125" y="2980112"/>
                  <a:pt x="605125" y="2980112"/>
                </a:cubicBezTo>
                <a:close/>
                <a:moveTo>
                  <a:pt x="1521564" y="2929823"/>
                </a:moveTo>
                <a:lnTo>
                  <a:pt x="1500001" y="2939565"/>
                </a:lnTo>
                <a:lnTo>
                  <a:pt x="1472565" y="2970996"/>
                </a:lnTo>
                <a:cubicBezTo>
                  <a:pt x="1472565" y="2971006"/>
                  <a:pt x="1467173" y="2975318"/>
                  <a:pt x="1463709" y="2986716"/>
                </a:cubicBezTo>
                <a:cubicBezTo>
                  <a:pt x="1460243" y="2998104"/>
                  <a:pt x="1449461" y="3033346"/>
                  <a:pt x="1448788" y="3034482"/>
                </a:cubicBezTo>
                <a:cubicBezTo>
                  <a:pt x="1448691" y="3034714"/>
                  <a:pt x="1450617" y="3059888"/>
                  <a:pt x="1451386" y="3071256"/>
                </a:cubicBezTo>
                <a:cubicBezTo>
                  <a:pt x="1463997" y="3071670"/>
                  <a:pt x="1511745" y="3079197"/>
                  <a:pt x="1530709" y="3086033"/>
                </a:cubicBezTo>
                <a:cubicBezTo>
                  <a:pt x="1549769" y="3092877"/>
                  <a:pt x="1581056" y="3092973"/>
                  <a:pt x="1593569" y="3093570"/>
                </a:cubicBezTo>
                <a:cubicBezTo>
                  <a:pt x="1606083" y="3094177"/>
                  <a:pt x="1624278" y="3090740"/>
                  <a:pt x="1624278" y="3090740"/>
                </a:cubicBezTo>
                <a:cubicBezTo>
                  <a:pt x="1624278" y="3090740"/>
                  <a:pt x="1593954" y="3047364"/>
                  <a:pt x="1576529" y="3016885"/>
                </a:cubicBezTo>
                <a:cubicBezTo>
                  <a:pt x="1559010" y="2986398"/>
                  <a:pt x="1546977" y="2962824"/>
                  <a:pt x="1546977" y="2962824"/>
                </a:cubicBezTo>
                <a:cubicBezTo>
                  <a:pt x="1546977" y="2962824"/>
                  <a:pt x="1535233" y="2948085"/>
                  <a:pt x="1521564" y="2929823"/>
                </a:cubicBezTo>
                <a:close/>
                <a:moveTo>
                  <a:pt x="1481324" y="2862881"/>
                </a:moveTo>
                <a:cubicBezTo>
                  <a:pt x="1477668" y="2872566"/>
                  <a:pt x="1471217" y="2888969"/>
                  <a:pt x="1471217" y="2888969"/>
                </a:cubicBezTo>
                <a:cubicBezTo>
                  <a:pt x="1471217" y="2888969"/>
                  <a:pt x="1470543" y="2902600"/>
                  <a:pt x="1470061" y="2915999"/>
                </a:cubicBezTo>
                <a:cubicBezTo>
                  <a:pt x="1469484" y="2929390"/>
                  <a:pt x="1472373" y="2960628"/>
                  <a:pt x="1472373" y="2960628"/>
                </a:cubicBezTo>
                <a:lnTo>
                  <a:pt x="1495187" y="2936109"/>
                </a:lnTo>
                <a:lnTo>
                  <a:pt x="1517040" y="2923230"/>
                </a:lnTo>
                <a:cubicBezTo>
                  <a:pt x="1507317" y="2909926"/>
                  <a:pt x="1496823" y="2895851"/>
                  <a:pt x="1490084" y="2883626"/>
                </a:cubicBezTo>
                <a:cubicBezTo>
                  <a:pt x="1487389" y="2878870"/>
                  <a:pt x="1484309" y="2870245"/>
                  <a:pt x="1481324" y="2862881"/>
                </a:cubicBezTo>
                <a:close/>
                <a:moveTo>
                  <a:pt x="1816326" y="2842137"/>
                </a:moveTo>
                <a:lnTo>
                  <a:pt x="1775607" y="2886764"/>
                </a:lnTo>
                <a:cubicBezTo>
                  <a:pt x="1775607" y="2886764"/>
                  <a:pt x="1765690" y="2923036"/>
                  <a:pt x="1764149" y="2934858"/>
                </a:cubicBezTo>
                <a:cubicBezTo>
                  <a:pt x="1762899" y="2944437"/>
                  <a:pt x="1764149" y="2962737"/>
                  <a:pt x="1764728" y="2971313"/>
                </a:cubicBezTo>
                <a:cubicBezTo>
                  <a:pt x="1765884" y="2971545"/>
                  <a:pt x="1767231" y="2972074"/>
                  <a:pt x="1768290" y="2972257"/>
                </a:cubicBezTo>
                <a:cubicBezTo>
                  <a:pt x="1799480" y="2977263"/>
                  <a:pt x="1834424" y="2987255"/>
                  <a:pt x="1848382" y="2975088"/>
                </a:cubicBezTo>
                <a:cubicBezTo>
                  <a:pt x="1862437" y="2962909"/>
                  <a:pt x="1840873" y="2912545"/>
                  <a:pt x="1840873" y="2912545"/>
                </a:cubicBezTo>
                <a:cubicBezTo>
                  <a:pt x="1840873" y="2912545"/>
                  <a:pt x="1839814" y="2909280"/>
                  <a:pt x="1839719" y="2909079"/>
                </a:cubicBezTo>
                <a:lnTo>
                  <a:pt x="1837503" y="2921343"/>
                </a:lnTo>
                <a:lnTo>
                  <a:pt x="1834134" y="2920398"/>
                </a:lnTo>
                <a:lnTo>
                  <a:pt x="1836926" y="2900915"/>
                </a:lnTo>
                <a:cubicBezTo>
                  <a:pt x="1833269" y="2890683"/>
                  <a:pt x="1824411" y="2866904"/>
                  <a:pt x="1817095" y="2844340"/>
                </a:cubicBezTo>
                <a:cubicBezTo>
                  <a:pt x="1816905" y="2843695"/>
                  <a:pt x="1816518" y="2842792"/>
                  <a:pt x="1816326" y="2842137"/>
                </a:cubicBezTo>
                <a:close/>
                <a:moveTo>
                  <a:pt x="2104253" y="2838371"/>
                </a:moveTo>
                <a:cubicBezTo>
                  <a:pt x="2103099" y="2846324"/>
                  <a:pt x="2103291" y="2848373"/>
                  <a:pt x="2101847" y="2855969"/>
                </a:cubicBezTo>
                <a:cubicBezTo>
                  <a:pt x="2097899" y="2877667"/>
                  <a:pt x="2086060" y="2914739"/>
                  <a:pt x="2086060" y="2914739"/>
                </a:cubicBezTo>
                <a:lnTo>
                  <a:pt x="2085193" y="2926367"/>
                </a:lnTo>
                <a:cubicBezTo>
                  <a:pt x="2085193" y="2926743"/>
                  <a:pt x="2081729" y="2953591"/>
                  <a:pt x="2089814" y="2987659"/>
                </a:cubicBezTo>
                <a:cubicBezTo>
                  <a:pt x="2097899" y="3021843"/>
                  <a:pt x="2098189" y="3102426"/>
                  <a:pt x="2116383" y="3180939"/>
                </a:cubicBezTo>
                <a:cubicBezTo>
                  <a:pt x="2139871" y="3282509"/>
                  <a:pt x="2203984" y="3567202"/>
                  <a:pt x="2203984" y="3567202"/>
                </a:cubicBezTo>
                <a:cubicBezTo>
                  <a:pt x="2203984" y="3567202"/>
                  <a:pt x="2187138" y="3167067"/>
                  <a:pt x="2175491" y="2969109"/>
                </a:cubicBezTo>
                <a:cubicBezTo>
                  <a:pt x="2172602" y="2962890"/>
                  <a:pt x="2170195" y="2956200"/>
                  <a:pt x="2167115" y="2950251"/>
                </a:cubicBezTo>
                <a:cubicBezTo>
                  <a:pt x="2148824" y="2914334"/>
                  <a:pt x="2126876" y="2876050"/>
                  <a:pt x="2104253" y="2838371"/>
                </a:cubicBezTo>
                <a:close/>
                <a:moveTo>
                  <a:pt x="2580364" y="2835706"/>
                </a:moveTo>
                <a:lnTo>
                  <a:pt x="2580364" y="2863670"/>
                </a:lnTo>
                <a:lnTo>
                  <a:pt x="2567151" y="2866596"/>
                </a:lnTo>
                <a:cubicBezTo>
                  <a:pt x="2560759" y="2867378"/>
                  <a:pt x="2556602" y="2866718"/>
                  <a:pt x="2556795" y="2863199"/>
                </a:cubicBezTo>
                <a:cubicBezTo>
                  <a:pt x="2557660" y="2848884"/>
                  <a:pt x="2554868" y="2857751"/>
                  <a:pt x="2552847" y="2846536"/>
                </a:cubicBezTo>
                <a:cubicBezTo>
                  <a:pt x="2552221" y="2843001"/>
                  <a:pt x="2556337" y="2840619"/>
                  <a:pt x="2562824" y="2838811"/>
                </a:cubicBezTo>
                <a:close/>
                <a:moveTo>
                  <a:pt x="1246920" y="2832712"/>
                </a:moveTo>
                <a:cubicBezTo>
                  <a:pt x="1244706" y="2856883"/>
                  <a:pt x="1242589" y="2878400"/>
                  <a:pt x="1242107" y="2884877"/>
                </a:cubicBezTo>
                <a:cubicBezTo>
                  <a:pt x="1291299" y="3046314"/>
                  <a:pt x="1345689" y="3213920"/>
                  <a:pt x="1367059" y="3237515"/>
                </a:cubicBezTo>
                <a:cubicBezTo>
                  <a:pt x="1384772" y="3257027"/>
                  <a:pt x="1427321" y="3318174"/>
                  <a:pt x="1475548" y="3383664"/>
                </a:cubicBezTo>
                <a:cubicBezTo>
                  <a:pt x="1472855" y="3361398"/>
                  <a:pt x="1469966" y="3338121"/>
                  <a:pt x="1466019" y="3324258"/>
                </a:cubicBezTo>
                <a:cubicBezTo>
                  <a:pt x="1459473" y="3301203"/>
                  <a:pt x="1451579" y="3228909"/>
                  <a:pt x="1441280" y="3179688"/>
                </a:cubicBezTo>
                <a:cubicBezTo>
                  <a:pt x="1434925" y="3149624"/>
                  <a:pt x="1432807" y="3116221"/>
                  <a:pt x="1430304" y="3087910"/>
                </a:cubicBezTo>
                <a:cubicBezTo>
                  <a:pt x="1425009" y="3087265"/>
                  <a:pt x="1420004" y="3086716"/>
                  <a:pt x="1414324" y="3084145"/>
                </a:cubicBezTo>
                <a:cubicBezTo>
                  <a:pt x="1398152" y="3076878"/>
                  <a:pt x="1370236" y="3040451"/>
                  <a:pt x="1370236" y="3040451"/>
                </a:cubicBezTo>
                <a:cubicBezTo>
                  <a:pt x="1370236" y="3040461"/>
                  <a:pt x="1407298" y="3062197"/>
                  <a:pt x="1415865" y="3066538"/>
                </a:cubicBezTo>
                <a:cubicBezTo>
                  <a:pt x="1419331" y="3068301"/>
                  <a:pt x="1424144" y="3069013"/>
                  <a:pt x="1428957" y="3069686"/>
                </a:cubicBezTo>
                <a:cubicBezTo>
                  <a:pt x="1427801" y="3059020"/>
                  <a:pt x="1426068" y="3049875"/>
                  <a:pt x="1424047" y="3042974"/>
                </a:cubicBezTo>
                <a:cubicBezTo>
                  <a:pt x="1415962" y="3016192"/>
                  <a:pt x="1396998" y="2947430"/>
                  <a:pt x="1396998" y="2947430"/>
                </a:cubicBezTo>
                <a:lnTo>
                  <a:pt x="1328649" y="2872315"/>
                </a:lnTo>
                <a:cubicBezTo>
                  <a:pt x="1328649" y="2872306"/>
                  <a:pt x="1289373" y="2845033"/>
                  <a:pt x="1276858" y="2842137"/>
                </a:cubicBezTo>
                <a:cubicBezTo>
                  <a:pt x="1265499" y="2839508"/>
                  <a:pt x="1250097" y="2833877"/>
                  <a:pt x="1246920" y="2832712"/>
                </a:cubicBezTo>
                <a:close/>
                <a:moveTo>
                  <a:pt x="816135" y="2829564"/>
                </a:moveTo>
                <a:cubicBezTo>
                  <a:pt x="798615" y="2853621"/>
                  <a:pt x="772817" y="2885329"/>
                  <a:pt x="752698" y="2915999"/>
                </a:cubicBezTo>
                <a:cubicBezTo>
                  <a:pt x="740472" y="2934570"/>
                  <a:pt x="725647" y="2950030"/>
                  <a:pt x="711785" y="2964084"/>
                </a:cubicBezTo>
                <a:cubicBezTo>
                  <a:pt x="742204" y="2962476"/>
                  <a:pt x="774742" y="2954487"/>
                  <a:pt x="805450" y="2935802"/>
                </a:cubicBezTo>
                <a:cubicBezTo>
                  <a:pt x="864557" y="2899789"/>
                  <a:pt x="973047" y="2872623"/>
                  <a:pt x="973047" y="2872623"/>
                </a:cubicBezTo>
                <a:lnTo>
                  <a:pt x="955527" y="2850935"/>
                </a:lnTo>
                <a:cubicBezTo>
                  <a:pt x="955527" y="2850935"/>
                  <a:pt x="939452" y="2850087"/>
                  <a:pt x="927611" y="2843397"/>
                </a:cubicBezTo>
                <a:cubicBezTo>
                  <a:pt x="915769" y="2836707"/>
                  <a:pt x="909513" y="2835764"/>
                  <a:pt x="903641" y="2829564"/>
                </a:cubicBezTo>
                <a:cubicBezTo>
                  <a:pt x="896421" y="2833549"/>
                  <a:pt x="824510" y="2836168"/>
                  <a:pt x="824510" y="2836168"/>
                </a:cubicBezTo>
                <a:lnTo>
                  <a:pt x="812960" y="2842771"/>
                </a:lnTo>
                <a:lnTo>
                  <a:pt x="811419" y="2839941"/>
                </a:lnTo>
                <a:lnTo>
                  <a:pt x="818735" y="2831769"/>
                </a:lnTo>
                <a:cubicBezTo>
                  <a:pt x="818735" y="2831769"/>
                  <a:pt x="816328" y="2829785"/>
                  <a:pt x="816135" y="2829564"/>
                </a:cubicBezTo>
                <a:close/>
                <a:moveTo>
                  <a:pt x="860130" y="2770795"/>
                </a:moveTo>
                <a:cubicBezTo>
                  <a:pt x="848866" y="2783915"/>
                  <a:pt x="837315" y="2797411"/>
                  <a:pt x="831443" y="2808512"/>
                </a:cubicBezTo>
                <a:cubicBezTo>
                  <a:pt x="829517" y="2812025"/>
                  <a:pt x="823451" y="2819138"/>
                  <a:pt x="820082" y="2823913"/>
                </a:cubicBezTo>
                <a:cubicBezTo>
                  <a:pt x="820082" y="2823932"/>
                  <a:pt x="820853" y="2824539"/>
                  <a:pt x="820853" y="2824539"/>
                </a:cubicBezTo>
                <a:cubicBezTo>
                  <a:pt x="820853" y="2824539"/>
                  <a:pt x="890356" y="2824953"/>
                  <a:pt x="890067" y="2813536"/>
                </a:cubicBezTo>
                <a:cubicBezTo>
                  <a:pt x="890067" y="2809975"/>
                  <a:pt x="880441" y="2801425"/>
                  <a:pt x="871295" y="2789335"/>
                </a:cubicBezTo>
                <a:cubicBezTo>
                  <a:pt x="867830" y="2784752"/>
                  <a:pt x="865039" y="2779159"/>
                  <a:pt x="860130" y="2770795"/>
                </a:cubicBezTo>
                <a:close/>
                <a:moveTo>
                  <a:pt x="1132270" y="2745342"/>
                </a:moveTo>
                <a:cubicBezTo>
                  <a:pt x="1129477" y="2752089"/>
                  <a:pt x="1125820" y="2760320"/>
                  <a:pt x="1124954" y="2762621"/>
                </a:cubicBezTo>
                <a:cubicBezTo>
                  <a:pt x="1121872" y="2770150"/>
                  <a:pt x="1097999" y="2797104"/>
                  <a:pt x="1096362" y="2805056"/>
                </a:cubicBezTo>
                <a:cubicBezTo>
                  <a:pt x="1094918" y="2812188"/>
                  <a:pt x="1062477" y="2903293"/>
                  <a:pt x="1051984" y="2929823"/>
                </a:cubicBezTo>
                <a:cubicBezTo>
                  <a:pt x="1058627" y="2935157"/>
                  <a:pt x="1066809" y="2941771"/>
                  <a:pt x="1066809" y="2941771"/>
                </a:cubicBezTo>
                <a:cubicBezTo>
                  <a:pt x="1066809" y="2941771"/>
                  <a:pt x="1093379" y="2979920"/>
                  <a:pt x="1106856" y="2989537"/>
                </a:cubicBezTo>
                <a:cubicBezTo>
                  <a:pt x="1130054" y="3006037"/>
                  <a:pt x="1204083" y="3018984"/>
                  <a:pt x="1217175" y="3021285"/>
                </a:cubicBezTo>
                <a:cubicBezTo>
                  <a:pt x="1188199" y="2934242"/>
                  <a:pt x="1156719" y="2829322"/>
                  <a:pt x="1132270" y="2745342"/>
                </a:cubicBezTo>
                <a:close/>
                <a:moveTo>
                  <a:pt x="2019926" y="2705420"/>
                </a:moveTo>
                <a:lnTo>
                  <a:pt x="2024739" y="2725223"/>
                </a:lnTo>
                <a:cubicBezTo>
                  <a:pt x="2024739" y="2725223"/>
                  <a:pt x="2056026" y="2852196"/>
                  <a:pt x="2056026" y="2852196"/>
                </a:cubicBezTo>
                <a:lnTo>
                  <a:pt x="2085001" y="2896506"/>
                </a:lnTo>
                <a:cubicBezTo>
                  <a:pt x="2085001" y="2896515"/>
                  <a:pt x="2088467" y="2884946"/>
                  <a:pt x="2092990" y="2860687"/>
                </a:cubicBezTo>
                <a:cubicBezTo>
                  <a:pt x="2095398" y="2847730"/>
                  <a:pt x="2096168" y="2840933"/>
                  <a:pt x="2098093" y="2828620"/>
                </a:cubicBezTo>
                <a:cubicBezTo>
                  <a:pt x="2067000" y="2777138"/>
                  <a:pt x="2045051" y="2743031"/>
                  <a:pt x="2019926" y="2705420"/>
                </a:cubicBezTo>
                <a:close/>
                <a:moveTo>
                  <a:pt x="908742" y="2694111"/>
                </a:moveTo>
                <a:cubicBezTo>
                  <a:pt x="899405" y="2711341"/>
                  <a:pt x="891511" y="2727696"/>
                  <a:pt x="885543" y="2738421"/>
                </a:cubicBezTo>
                <a:cubicBezTo>
                  <a:pt x="881210" y="2746179"/>
                  <a:pt x="872066" y="2756768"/>
                  <a:pt x="862920" y="2767339"/>
                </a:cubicBezTo>
                <a:cubicBezTo>
                  <a:pt x="867253" y="2772873"/>
                  <a:pt x="867541" y="2773942"/>
                  <a:pt x="872451" y="2779593"/>
                </a:cubicBezTo>
                <a:cubicBezTo>
                  <a:pt x="884772" y="2793706"/>
                  <a:pt x="897961" y="2804978"/>
                  <a:pt x="904988" y="2808829"/>
                </a:cubicBezTo>
                <a:cubicBezTo>
                  <a:pt x="914711" y="2814114"/>
                  <a:pt x="938680" y="2825579"/>
                  <a:pt x="939741" y="2822653"/>
                </a:cubicBezTo>
                <a:cubicBezTo>
                  <a:pt x="940991" y="2818869"/>
                  <a:pt x="929921" y="2801532"/>
                  <a:pt x="927033" y="2783048"/>
                </a:cubicBezTo>
                <a:cubicBezTo>
                  <a:pt x="925205" y="2771698"/>
                  <a:pt x="922413" y="2754285"/>
                  <a:pt x="918657" y="2734338"/>
                </a:cubicBezTo>
                <a:cubicBezTo>
                  <a:pt x="914903" y="2714393"/>
                  <a:pt x="914806" y="2711032"/>
                  <a:pt x="912113" y="2703226"/>
                </a:cubicBezTo>
                <a:cubicBezTo>
                  <a:pt x="911438" y="2701205"/>
                  <a:pt x="909801" y="2697016"/>
                  <a:pt x="908742" y="2694111"/>
                </a:cubicBezTo>
                <a:close/>
                <a:moveTo>
                  <a:pt x="893726" y="2633761"/>
                </a:moveTo>
                <a:cubicBezTo>
                  <a:pt x="894207" y="2634917"/>
                  <a:pt x="893629" y="2634059"/>
                  <a:pt x="894303" y="2635340"/>
                </a:cubicBezTo>
                <a:cubicBezTo>
                  <a:pt x="898634" y="2644534"/>
                  <a:pt x="902390" y="2651272"/>
                  <a:pt x="907395" y="2660793"/>
                </a:cubicBezTo>
                <a:cubicBezTo>
                  <a:pt x="914615" y="2649952"/>
                  <a:pt x="924049" y="2635967"/>
                  <a:pt x="924049" y="2635967"/>
                </a:cubicBezTo>
                <a:cubicBezTo>
                  <a:pt x="924049" y="2635967"/>
                  <a:pt x="910187" y="2635378"/>
                  <a:pt x="893726" y="2633761"/>
                </a:cubicBezTo>
                <a:close/>
                <a:moveTo>
                  <a:pt x="1211206" y="2629362"/>
                </a:moveTo>
                <a:cubicBezTo>
                  <a:pt x="1211206" y="2629362"/>
                  <a:pt x="1190221" y="2663545"/>
                  <a:pt x="1187622" y="2666453"/>
                </a:cubicBezTo>
                <a:cubicBezTo>
                  <a:pt x="1187044" y="2667051"/>
                  <a:pt x="1182231" y="2671575"/>
                  <a:pt x="1179631" y="2673991"/>
                </a:cubicBezTo>
                <a:cubicBezTo>
                  <a:pt x="1192050" y="2716935"/>
                  <a:pt x="1208030" y="2771710"/>
                  <a:pt x="1237776" y="2869793"/>
                </a:cubicBezTo>
                <a:cubicBezTo>
                  <a:pt x="1239412" y="2849848"/>
                  <a:pt x="1241530" y="2821140"/>
                  <a:pt x="1242107" y="2803794"/>
                </a:cubicBezTo>
                <a:cubicBezTo>
                  <a:pt x="1238257" y="2794562"/>
                  <a:pt x="1233348" y="2784965"/>
                  <a:pt x="1227666" y="2778024"/>
                </a:cubicBezTo>
                <a:cubicBezTo>
                  <a:pt x="1218716" y="2767060"/>
                  <a:pt x="1209185" y="2753583"/>
                  <a:pt x="1203889" y="2742511"/>
                </a:cubicBezTo>
                <a:cubicBezTo>
                  <a:pt x="1198595" y="2731441"/>
                  <a:pt x="1194745" y="2701966"/>
                  <a:pt x="1194745" y="2701966"/>
                </a:cubicBezTo>
                <a:cubicBezTo>
                  <a:pt x="1194745" y="2701966"/>
                  <a:pt x="1206296" y="2734492"/>
                  <a:pt x="1210629" y="2740000"/>
                </a:cubicBezTo>
                <a:cubicBezTo>
                  <a:pt x="1214865" y="2745505"/>
                  <a:pt x="1224009" y="2754082"/>
                  <a:pt x="1229689" y="2765769"/>
                </a:cubicBezTo>
                <a:cubicBezTo>
                  <a:pt x="1232576" y="2771805"/>
                  <a:pt x="1237101" y="2780258"/>
                  <a:pt x="1242975" y="2791539"/>
                </a:cubicBezTo>
                <a:cubicBezTo>
                  <a:pt x="1241914" y="2783501"/>
                  <a:pt x="1223721" y="2732606"/>
                  <a:pt x="1222085" y="2724279"/>
                </a:cubicBezTo>
                <a:cubicBezTo>
                  <a:pt x="1220543" y="2715952"/>
                  <a:pt x="1211206" y="2629362"/>
                  <a:pt x="1211206" y="2629362"/>
                </a:cubicBezTo>
                <a:close/>
                <a:moveTo>
                  <a:pt x="1914901" y="2621190"/>
                </a:moveTo>
                <a:cubicBezTo>
                  <a:pt x="1914901" y="2621190"/>
                  <a:pt x="1889486" y="2663845"/>
                  <a:pt x="1885155" y="2695361"/>
                </a:cubicBezTo>
                <a:cubicBezTo>
                  <a:pt x="1880727" y="2726887"/>
                  <a:pt x="1879573" y="2766077"/>
                  <a:pt x="1879573" y="2766077"/>
                </a:cubicBezTo>
                <a:lnTo>
                  <a:pt x="1867827" y="2776762"/>
                </a:lnTo>
                <a:cubicBezTo>
                  <a:pt x="1867827" y="2776762"/>
                  <a:pt x="1870331" y="2783338"/>
                  <a:pt x="1881498" y="2800021"/>
                </a:cubicBezTo>
                <a:cubicBezTo>
                  <a:pt x="1892760" y="2816703"/>
                  <a:pt x="1878224" y="2858789"/>
                  <a:pt x="1878129" y="2858800"/>
                </a:cubicBezTo>
                <a:lnTo>
                  <a:pt x="1882942" y="2881740"/>
                </a:lnTo>
                <a:lnTo>
                  <a:pt x="1877357" y="2885196"/>
                </a:lnTo>
                <a:lnTo>
                  <a:pt x="1872834" y="2859425"/>
                </a:lnTo>
                <a:lnTo>
                  <a:pt x="1880342" y="2825483"/>
                </a:lnTo>
                <a:lnTo>
                  <a:pt x="1876203" y="2811341"/>
                </a:lnTo>
                <a:lnTo>
                  <a:pt x="1863496" y="2787140"/>
                </a:lnTo>
                <a:lnTo>
                  <a:pt x="1845495" y="2816684"/>
                </a:lnTo>
                <a:lnTo>
                  <a:pt x="1844242" y="2826426"/>
                </a:lnTo>
                <a:cubicBezTo>
                  <a:pt x="1846939" y="2834223"/>
                  <a:pt x="1853965" y="2855344"/>
                  <a:pt x="1853965" y="2855344"/>
                </a:cubicBezTo>
                <a:cubicBezTo>
                  <a:pt x="1853965" y="2855344"/>
                  <a:pt x="1876009" y="2889624"/>
                  <a:pt x="1893627" y="2912545"/>
                </a:cubicBezTo>
                <a:cubicBezTo>
                  <a:pt x="1911243" y="2935454"/>
                  <a:pt x="1922796" y="2967223"/>
                  <a:pt x="1922796" y="2967223"/>
                </a:cubicBezTo>
                <a:cubicBezTo>
                  <a:pt x="1922796" y="2967223"/>
                  <a:pt x="1945802" y="2982268"/>
                  <a:pt x="1969773" y="2998028"/>
                </a:cubicBezTo>
                <a:cubicBezTo>
                  <a:pt x="1990949" y="3011957"/>
                  <a:pt x="2021947" y="3028688"/>
                  <a:pt x="2030321" y="3033232"/>
                </a:cubicBezTo>
                <a:lnTo>
                  <a:pt x="1957064" y="2768282"/>
                </a:lnTo>
                <a:lnTo>
                  <a:pt x="1938486" y="2756971"/>
                </a:lnTo>
                <a:lnTo>
                  <a:pt x="1936465" y="2731192"/>
                </a:lnTo>
                <a:lnTo>
                  <a:pt x="1947341" y="2732769"/>
                </a:lnTo>
                <a:lnTo>
                  <a:pt x="1918655" y="2629055"/>
                </a:lnTo>
                <a:lnTo>
                  <a:pt x="1915094" y="2655450"/>
                </a:lnTo>
                <a:lnTo>
                  <a:pt x="1918270" y="2665192"/>
                </a:lnTo>
                <a:lnTo>
                  <a:pt x="1911339" y="2703534"/>
                </a:lnTo>
                <a:lnTo>
                  <a:pt x="1908163" y="2701340"/>
                </a:lnTo>
                <a:lnTo>
                  <a:pt x="1913457" y="2666762"/>
                </a:lnTo>
                <a:lnTo>
                  <a:pt x="1909703" y="2659541"/>
                </a:lnTo>
                <a:close/>
                <a:moveTo>
                  <a:pt x="1851752" y="2612084"/>
                </a:moveTo>
                <a:cubicBezTo>
                  <a:pt x="1827011" y="2614538"/>
                  <a:pt x="1783308" y="2615760"/>
                  <a:pt x="1749615" y="2623394"/>
                </a:cubicBezTo>
                <a:cubicBezTo>
                  <a:pt x="1746438" y="2624126"/>
                  <a:pt x="1744705" y="2625367"/>
                  <a:pt x="1741720" y="2626225"/>
                </a:cubicBezTo>
                <a:cubicBezTo>
                  <a:pt x="1741913" y="2626426"/>
                  <a:pt x="1741913" y="2626329"/>
                  <a:pt x="1742107" y="2626532"/>
                </a:cubicBezTo>
                <a:cubicBezTo>
                  <a:pt x="1760108" y="2643504"/>
                  <a:pt x="1780997" y="2649165"/>
                  <a:pt x="1780997" y="2649165"/>
                </a:cubicBezTo>
                <a:cubicBezTo>
                  <a:pt x="1780997" y="2649165"/>
                  <a:pt x="1801020" y="2699616"/>
                  <a:pt x="1813726" y="2736851"/>
                </a:cubicBezTo>
                <a:cubicBezTo>
                  <a:pt x="1820465" y="2756817"/>
                  <a:pt x="1826531" y="2774433"/>
                  <a:pt x="1835290" y="2800338"/>
                </a:cubicBezTo>
                <a:cubicBezTo>
                  <a:pt x="1850981" y="2780941"/>
                  <a:pt x="1869078" y="2758722"/>
                  <a:pt x="1872063" y="2752254"/>
                </a:cubicBezTo>
                <a:cubicBezTo>
                  <a:pt x="1880439" y="2733761"/>
                  <a:pt x="1866768" y="2709465"/>
                  <a:pt x="1870427" y="2691598"/>
                </a:cubicBezTo>
                <a:cubicBezTo>
                  <a:pt x="1874085" y="2673722"/>
                  <a:pt x="1880727" y="2649799"/>
                  <a:pt x="1880727" y="2649789"/>
                </a:cubicBezTo>
                <a:cubicBezTo>
                  <a:pt x="1880727" y="2649789"/>
                  <a:pt x="1890739" y="2632376"/>
                  <a:pt x="1900750" y="2614904"/>
                </a:cubicBezTo>
                <a:cubicBezTo>
                  <a:pt x="1888235" y="2612179"/>
                  <a:pt x="1872257" y="2610061"/>
                  <a:pt x="1851752" y="2612084"/>
                </a:cubicBezTo>
                <a:close/>
                <a:moveTo>
                  <a:pt x="1229015" y="2532877"/>
                </a:moveTo>
                <a:cubicBezTo>
                  <a:pt x="1229015" y="2532877"/>
                  <a:pt x="1218812" y="2539104"/>
                  <a:pt x="1213421" y="2540423"/>
                </a:cubicBezTo>
                <a:cubicBezTo>
                  <a:pt x="1207934" y="2541742"/>
                  <a:pt x="1193975" y="2542310"/>
                  <a:pt x="1193975" y="2542310"/>
                </a:cubicBezTo>
                <a:cubicBezTo>
                  <a:pt x="1193975" y="2542310"/>
                  <a:pt x="1189835" y="2555711"/>
                  <a:pt x="1183481" y="2563046"/>
                </a:cubicBezTo>
                <a:cubicBezTo>
                  <a:pt x="1177032" y="2570391"/>
                  <a:pt x="1167405" y="2576878"/>
                  <a:pt x="1167405" y="2576878"/>
                </a:cubicBezTo>
                <a:lnTo>
                  <a:pt x="1165770" y="2607684"/>
                </a:lnTo>
                <a:lnTo>
                  <a:pt x="1163651" y="2582220"/>
                </a:lnTo>
                <a:cubicBezTo>
                  <a:pt x="1163651" y="2582220"/>
                  <a:pt x="1160860" y="2579863"/>
                  <a:pt x="1155275" y="2583165"/>
                </a:cubicBezTo>
                <a:cubicBezTo>
                  <a:pt x="1150944" y="2585707"/>
                  <a:pt x="1143242" y="2592647"/>
                  <a:pt x="1138623" y="2596680"/>
                </a:cubicBezTo>
                <a:lnTo>
                  <a:pt x="1156816" y="2596680"/>
                </a:lnTo>
                <a:cubicBezTo>
                  <a:pt x="1156816" y="2596680"/>
                  <a:pt x="1173277" y="2651465"/>
                  <a:pt x="1177127" y="2664883"/>
                </a:cubicBezTo>
                <a:cubicBezTo>
                  <a:pt x="1180113" y="2662112"/>
                  <a:pt x="1184541" y="2659320"/>
                  <a:pt x="1186178" y="2656394"/>
                </a:cubicBezTo>
                <a:cubicBezTo>
                  <a:pt x="1190316" y="2649203"/>
                  <a:pt x="1203504" y="2626282"/>
                  <a:pt x="1208799" y="2612708"/>
                </a:cubicBezTo>
                <a:cubicBezTo>
                  <a:pt x="1214189" y="2599146"/>
                  <a:pt x="1229015" y="2532877"/>
                  <a:pt x="1229015" y="2532877"/>
                </a:cubicBezTo>
                <a:close/>
                <a:moveTo>
                  <a:pt x="2547168" y="2523452"/>
                </a:moveTo>
                <a:lnTo>
                  <a:pt x="2578068" y="2524078"/>
                </a:lnTo>
                <a:lnTo>
                  <a:pt x="2580364" y="2534019"/>
                </a:lnTo>
                <a:lnTo>
                  <a:pt x="2580364" y="2640663"/>
                </a:lnTo>
                <a:lnTo>
                  <a:pt x="2576216" y="2624282"/>
                </a:lnTo>
                <a:cubicBezTo>
                  <a:pt x="2560356" y="2565765"/>
                  <a:pt x="2547168" y="2523452"/>
                  <a:pt x="2547168" y="2523452"/>
                </a:cubicBezTo>
                <a:close/>
                <a:moveTo>
                  <a:pt x="1212747" y="2517166"/>
                </a:moveTo>
                <a:cubicBezTo>
                  <a:pt x="1204949" y="2517060"/>
                  <a:pt x="1196478" y="2518071"/>
                  <a:pt x="1193781" y="2519679"/>
                </a:cubicBezTo>
                <a:cubicBezTo>
                  <a:pt x="1188391" y="2522894"/>
                  <a:pt x="1178091" y="2522817"/>
                  <a:pt x="1178091" y="2522817"/>
                </a:cubicBezTo>
                <a:lnTo>
                  <a:pt x="1172700" y="2530681"/>
                </a:lnTo>
                <a:cubicBezTo>
                  <a:pt x="1172700" y="2530681"/>
                  <a:pt x="1157972" y="2530875"/>
                  <a:pt x="1153255" y="2535707"/>
                </a:cubicBezTo>
                <a:cubicBezTo>
                  <a:pt x="1148634" y="2540539"/>
                  <a:pt x="1126493" y="2550474"/>
                  <a:pt x="1126493" y="2550482"/>
                </a:cubicBezTo>
                <a:cubicBezTo>
                  <a:pt x="1126493" y="2550482"/>
                  <a:pt x="1080864" y="2575714"/>
                  <a:pt x="1056123" y="2588508"/>
                </a:cubicBezTo>
                <a:cubicBezTo>
                  <a:pt x="1031383" y="2601302"/>
                  <a:pt x="953795" y="2632048"/>
                  <a:pt x="931365" y="2658597"/>
                </a:cubicBezTo>
                <a:cubicBezTo>
                  <a:pt x="925685" y="2665375"/>
                  <a:pt x="921931" y="2673124"/>
                  <a:pt x="917310" y="2680594"/>
                </a:cubicBezTo>
                <a:cubicBezTo>
                  <a:pt x="918272" y="2682577"/>
                  <a:pt x="920872" y="2687140"/>
                  <a:pt x="921451" y="2688449"/>
                </a:cubicBezTo>
                <a:cubicBezTo>
                  <a:pt x="926647" y="2699827"/>
                  <a:pt x="929151" y="2722363"/>
                  <a:pt x="930980" y="2736225"/>
                </a:cubicBezTo>
                <a:cubicBezTo>
                  <a:pt x="932808" y="2750087"/>
                  <a:pt x="935890" y="2772682"/>
                  <a:pt x="935890" y="2772682"/>
                </a:cubicBezTo>
                <a:cubicBezTo>
                  <a:pt x="935890" y="2772682"/>
                  <a:pt x="944937" y="2789700"/>
                  <a:pt x="950809" y="2804737"/>
                </a:cubicBezTo>
                <a:cubicBezTo>
                  <a:pt x="956681" y="2819774"/>
                  <a:pt x="962073" y="2832395"/>
                  <a:pt x="962073" y="2832395"/>
                </a:cubicBezTo>
                <a:cubicBezTo>
                  <a:pt x="962073" y="2832395"/>
                  <a:pt x="969486" y="2840518"/>
                  <a:pt x="980940" y="2854709"/>
                </a:cubicBezTo>
                <a:cubicBezTo>
                  <a:pt x="992493" y="2868897"/>
                  <a:pt x="1006355" y="2879535"/>
                  <a:pt x="1006355" y="2879535"/>
                </a:cubicBezTo>
                <a:cubicBezTo>
                  <a:pt x="1006355" y="2879535"/>
                  <a:pt x="1006258" y="2866299"/>
                  <a:pt x="1008281" y="2850935"/>
                </a:cubicBezTo>
                <a:cubicBezTo>
                  <a:pt x="1010302" y="2835580"/>
                  <a:pt x="1015307" y="2823856"/>
                  <a:pt x="1014250" y="2822653"/>
                </a:cubicBezTo>
                <a:cubicBezTo>
                  <a:pt x="1013381" y="2821698"/>
                  <a:pt x="1007317" y="2814720"/>
                  <a:pt x="1003563" y="2803794"/>
                </a:cubicBezTo>
                <a:cubicBezTo>
                  <a:pt x="999809" y="2792867"/>
                  <a:pt x="999424" y="2775511"/>
                  <a:pt x="999424" y="2775511"/>
                </a:cubicBezTo>
                <a:lnTo>
                  <a:pt x="978919" y="2756027"/>
                </a:lnTo>
                <a:lnTo>
                  <a:pt x="978727" y="2745342"/>
                </a:lnTo>
                <a:cubicBezTo>
                  <a:pt x="978727" y="2745342"/>
                  <a:pt x="997594" y="2763767"/>
                  <a:pt x="999617" y="2761678"/>
                </a:cubicBezTo>
                <a:cubicBezTo>
                  <a:pt x="1000483" y="2760715"/>
                  <a:pt x="1001157" y="2754988"/>
                  <a:pt x="1001542" y="2748163"/>
                </a:cubicBezTo>
                <a:cubicBezTo>
                  <a:pt x="1002504" y="2732837"/>
                  <a:pt x="1004527" y="2709820"/>
                  <a:pt x="1004527" y="2709820"/>
                </a:cubicBezTo>
                <a:lnTo>
                  <a:pt x="1004334" y="2766395"/>
                </a:lnTo>
                <a:cubicBezTo>
                  <a:pt x="1004334" y="2766395"/>
                  <a:pt x="1004911" y="2780267"/>
                  <a:pt x="1006933" y="2791539"/>
                </a:cubicBezTo>
                <a:cubicBezTo>
                  <a:pt x="1009435" y="2805084"/>
                  <a:pt x="1015115" y="2812746"/>
                  <a:pt x="1017811" y="2812285"/>
                </a:cubicBezTo>
                <a:cubicBezTo>
                  <a:pt x="1023971" y="2811245"/>
                  <a:pt x="1028689" y="2796324"/>
                  <a:pt x="1032924" y="2787766"/>
                </a:cubicBezTo>
                <a:cubicBezTo>
                  <a:pt x="1037160" y="2779208"/>
                  <a:pt x="1053525" y="2753505"/>
                  <a:pt x="1053525" y="2753505"/>
                </a:cubicBezTo>
                <a:lnTo>
                  <a:pt x="1059107" y="2756027"/>
                </a:lnTo>
                <a:cubicBezTo>
                  <a:pt x="1059107" y="2756027"/>
                  <a:pt x="1039181" y="2786794"/>
                  <a:pt x="1034850" y="2793426"/>
                </a:cubicBezTo>
                <a:cubicBezTo>
                  <a:pt x="1030614" y="2800059"/>
                  <a:pt x="1017522" y="2820015"/>
                  <a:pt x="1015019" y="2845910"/>
                </a:cubicBezTo>
                <a:cubicBezTo>
                  <a:pt x="1012806" y="2869176"/>
                  <a:pt x="1010975" y="2883078"/>
                  <a:pt x="1018004" y="2897141"/>
                </a:cubicBezTo>
                <a:cubicBezTo>
                  <a:pt x="1021565" y="2904245"/>
                  <a:pt x="1035138" y="2916145"/>
                  <a:pt x="1047556" y="2926367"/>
                </a:cubicBezTo>
                <a:cubicBezTo>
                  <a:pt x="1056701" y="2902860"/>
                  <a:pt x="1087699" y="2818705"/>
                  <a:pt x="1087217" y="2815115"/>
                </a:cubicBezTo>
                <a:cubicBezTo>
                  <a:pt x="1086736" y="2811042"/>
                  <a:pt x="1085869" y="2805680"/>
                  <a:pt x="1085869" y="2805680"/>
                </a:cubicBezTo>
                <a:lnTo>
                  <a:pt x="1092608" y="2801600"/>
                </a:lnTo>
                <a:cubicBezTo>
                  <a:pt x="1092608" y="2801600"/>
                  <a:pt x="1099733" y="2788371"/>
                  <a:pt x="1102717" y="2784627"/>
                </a:cubicBezTo>
                <a:cubicBezTo>
                  <a:pt x="1105700" y="2780873"/>
                  <a:pt x="1116675" y="2767540"/>
                  <a:pt x="1119177" y="2761996"/>
                </a:cubicBezTo>
                <a:cubicBezTo>
                  <a:pt x="1120236" y="2759521"/>
                  <a:pt x="1125144" y="2747787"/>
                  <a:pt x="1129670" y="2736225"/>
                </a:cubicBezTo>
                <a:cubicBezTo>
                  <a:pt x="1107144" y="2658223"/>
                  <a:pt x="1090010" y="2596680"/>
                  <a:pt x="1090010" y="2596680"/>
                </a:cubicBezTo>
                <a:lnTo>
                  <a:pt x="1132270" y="2596680"/>
                </a:lnTo>
                <a:cubicBezTo>
                  <a:pt x="1135349" y="2593196"/>
                  <a:pt x="1144398" y="2582539"/>
                  <a:pt x="1149308" y="2579709"/>
                </a:cubicBezTo>
                <a:cubicBezTo>
                  <a:pt x="1154988" y="2576407"/>
                  <a:pt x="1164421" y="2574674"/>
                  <a:pt x="1164421" y="2574674"/>
                </a:cubicBezTo>
                <a:cubicBezTo>
                  <a:pt x="1164421" y="2574674"/>
                  <a:pt x="1172411" y="2567618"/>
                  <a:pt x="1175108" y="2563680"/>
                </a:cubicBezTo>
                <a:cubicBezTo>
                  <a:pt x="1177803" y="2559744"/>
                  <a:pt x="1188968" y="2541049"/>
                  <a:pt x="1188968" y="2541049"/>
                </a:cubicBezTo>
                <a:lnTo>
                  <a:pt x="1179247" y="2536650"/>
                </a:lnTo>
                <a:lnTo>
                  <a:pt x="1180113" y="2530989"/>
                </a:lnTo>
                <a:cubicBezTo>
                  <a:pt x="1180113" y="2530989"/>
                  <a:pt x="1192435" y="2535206"/>
                  <a:pt x="1198307" y="2535080"/>
                </a:cubicBezTo>
                <a:cubicBezTo>
                  <a:pt x="1204180" y="2534946"/>
                  <a:pt x="1228822" y="2528641"/>
                  <a:pt x="1228245" y="2521873"/>
                </a:cubicBezTo>
                <a:cubicBezTo>
                  <a:pt x="1227957" y="2518504"/>
                  <a:pt x="1220640" y="2517272"/>
                  <a:pt x="1212747" y="2517166"/>
                </a:cubicBezTo>
                <a:close/>
                <a:moveTo>
                  <a:pt x="1384578" y="2481643"/>
                </a:moveTo>
                <a:cubicBezTo>
                  <a:pt x="1384578" y="2481643"/>
                  <a:pt x="1376877" y="2481865"/>
                  <a:pt x="1373990" y="2481962"/>
                </a:cubicBezTo>
                <a:cubicBezTo>
                  <a:pt x="1372257" y="2491463"/>
                  <a:pt x="1370236" y="2500512"/>
                  <a:pt x="1370236" y="2500503"/>
                </a:cubicBezTo>
                <a:lnTo>
                  <a:pt x="1365711" y="2499877"/>
                </a:lnTo>
                <a:cubicBezTo>
                  <a:pt x="1365711" y="2499877"/>
                  <a:pt x="1367444" y="2487998"/>
                  <a:pt x="1368503" y="2482279"/>
                </a:cubicBezTo>
                <a:cubicBezTo>
                  <a:pt x="1351849" y="2482925"/>
                  <a:pt x="1324221" y="2484137"/>
                  <a:pt x="1304390" y="2487622"/>
                </a:cubicBezTo>
                <a:cubicBezTo>
                  <a:pt x="1277437" y="2492378"/>
                  <a:pt x="1248847" y="2497364"/>
                  <a:pt x="1248847" y="2497364"/>
                </a:cubicBezTo>
                <a:lnTo>
                  <a:pt x="1217175" y="2611765"/>
                </a:lnTo>
                <a:cubicBezTo>
                  <a:pt x="1217175" y="2611765"/>
                  <a:pt x="1221219" y="2701638"/>
                  <a:pt x="1228245" y="2723962"/>
                </a:cubicBezTo>
                <a:cubicBezTo>
                  <a:pt x="1235368" y="2746295"/>
                  <a:pt x="1255391" y="2800973"/>
                  <a:pt x="1255391" y="2800964"/>
                </a:cubicBezTo>
                <a:lnTo>
                  <a:pt x="1254814" y="2807250"/>
                </a:lnTo>
                <a:cubicBezTo>
                  <a:pt x="1254814" y="2807250"/>
                  <a:pt x="1251925" y="2796766"/>
                  <a:pt x="1250097" y="2798768"/>
                </a:cubicBezTo>
                <a:cubicBezTo>
                  <a:pt x="1250001" y="2798893"/>
                  <a:pt x="1249615" y="2803919"/>
                  <a:pt x="1249519" y="2804737"/>
                </a:cubicBezTo>
                <a:cubicBezTo>
                  <a:pt x="1251060" y="2807798"/>
                  <a:pt x="1255199" y="2815741"/>
                  <a:pt x="1255199" y="2815741"/>
                </a:cubicBezTo>
                <a:lnTo>
                  <a:pt x="1313343" y="2848740"/>
                </a:lnTo>
                <a:lnTo>
                  <a:pt x="1331633" y="2856278"/>
                </a:lnTo>
                <a:lnTo>
                  <a:pt x="1316135" y="2794995"/>
                </a:lnTo>
                <a:lnTo>
                  <a:pt x="1296689" y="2717367"/>
                </a:lnTo>
                <a:lnTo>
                  <a:pt x="1301792" y="2713594"/>
                </a:lnTo>
                <a:lnTo>
                  <a:pt x="1322681" y="2788709"/>
                </a:lnTo>
                <a:lnTo>
                  <a:pt x="1341933" y="2859108"/>
                </a:lnTo>
                <a:cubicBezTo>
                  <a:pt x="1341933" y="2859108"/>
                  <a:pt x="1378515" y="2901099"/>
                  <a:pt x="1384772" y="2898394"/>
                </a:cubicBezTo>
                <a:cubicBezTo>
                  <a:pt x="1391029" y="2895688"/>
                  <a:pt x="1395263" y="2768282"/>
                  <a:pt x="1395263" y="2768282"/>
                </a:cubicBezTo>
                <a:cubicBezTo>
                  <a:pt x="1395263" y="2768282"/>
                  <a:pt x="1389103" y="2717907"/>
                  <a:pt x="1387949" y="2698191"/>
                </a:cubicBezTo>
                <a:cubicBezTo>
                  <a:pt x="1386793" y="2678485"/>
                  <a:pt x="1379959" y="2570911"/>
                  <a:pt x="1379959" y="2570911"/>
                </a:cubicBezTo>
                <a:lnTo>
                  <a:pt x="1386505" y="2574367"/>
                </a:lnTo>
                <a:cubicBezTo>
                  <a:pt x="1386505" y="2574367"/>
                  <a:pt x="1391895" y="2641404"/>
                  <a:pt x="1394013" y="2656711"/>
                </a:cubicBezTo>
                <a:cubicBezTo>
                  <a:pt x="1396227" y="2672008"/>
                  <a:pt x="1408742" y="2732769"/>
                  <a:pt x="1408742" y="2732769"/>
                </a:cubicBezTo>
                <a:cubicBezTo>
                  <a:pt x="1408742" y="2732759"/>
                  <a:pt x="1413555" y="2759569"/>
                  <a:pt x="1410090" y="2790914"/>
                </a:cubicBezTo>
                <a:cubicBezTo>
                  <a:pt x="1406719" y="2822258"/>
                  <a:pt x="1403542" y="2892425"/>
                  <a:pt x="1403542" y="2892425"/>
                </a:cubicBezTo>
                <a:lnTo>
                  <a:pt x="1407586" y="2929516"/>
                </a:lnTo>
                <a:lnTo>
                  <a:pt x="1440894" y="3012486"/>
                </a:lnTo>
                <a:cubicBezTo>
                  <a:pt x="1440894" y="3012476"/>
                  <a:pt x="1448017" y="2995505"/>
                  <a:pt x="1454757" y="2985773"/>
                </a:cubicBezTo>
                <a:cubicBezTo>
                  <a:pt x="1461494" y="2976031"/>
                  <a:pt x="1465633" y="2962824"/>
                  <a:pt x="1465633" y="2962824"/>
                </a:cubicBezTo>
                <a:cubicBezTo>
                  <a:pt x="1465633" y="2962833"/>
                  <a:pt x="1460629" y="2944312"/>
                  <a:pt x="1461302" y="2926367"/>
                </a:cubicBezTo>
                <a:cubicBezTo>
                  <a:pt x="1461976" y="2908424"/>
                  <a:pt x="1466211" y="2893995"/>
                  <a:pt x="1466211" y="2893995"/>
                </a:cubicBezTo>
                <a:cubicBezTo>
                  <a:pt x="1466211" y="2894003"/>
                  <a:pt x="1449268" y="2867973"/>
                  <a:pt x="1442819" y="2854082"/>
                </a:cubicBezTo>
                <a:cubicBezTo>
                  <a:pt x="1436467" y="2840191"/>
                  <a:pt x="1422988" y="2804112"/>
                  <a:pt x="1422988" y="2804112"/>
                </a:cubicBezTo>
                <a:lnTo>
                  <a:pt x="1423373" y="2791858"/>
                </a:lnTo>
                <a:cubicBezTo>
                  <a:pt x="1423373" y="2791858"/>
                  <a:pt x="1437911" y="2825521"/>
                  <a:pt x="1443878" y="2838681"/>
                </a:cubicBezTo>
                <a:cubicBezTo>
                  <a:pt x="1449847" y="2851848"/>
                  <a:pt x="1468425" y="2880478"/>
                  <a:pt x="1468425" y="2880478"/>
                </a:cubicBezTo>
                <a:cubicBezTo>
                  <a:pt x="1468425" y="2880487"/>
                  <a:pt x="1476801" y="2871083"/>
                  <a:pt x="1478917" y="2859744"/>
                </a:cubicBezTo>
                <a:cubicBezTo>
                  <a:pt x="1479014" y="2859339"/>
                  <a:pt x="1479207" y="2858318"/>
                  <a:pt x="1479304" y="2857857"/>
                </a:cubicBezTo>
                <a:cubicBezTo>
                  <a:pt x="1463132" y="2815336"/>
                  <a:pt x="1445034" y="2748798"/>
                  <a:pt x="1445034" y="2748798"/>
                </a:cubicBezTo>
                <a:cubicBezTo>
                  <a:pt x="1445034" y="2748798"/>
                  <a:pt x="1469676" y="2805344"/>
                  <a:pt x="1482673" y="2836168"/>
                </a:cubicBezTo>
                <a:cubicBezTo>
                  <a:pt x="1484599" y="2824327"/>
                  <a:pt x="1487101" y="2809762"/>
                  <a:pt x="1487101" y="2809762"/>
                </a:cubicBezTo>
                <a:lnTo>
                  <a:pt x="1489892" y="2811966"/>
                </a:lnTo>
                <a:cubicBezTo>
                  <a:pt x="1489892" y="2811966"/>
                  <a:pt x="1487583" y="2829303"/>
                  <a:pt x="1485656" y="2842771"/>
                </a:cubicBezTo>
                <a:cubicBezTo>
                  <a:pt x="1487101" y="2846217"/>
                  <a:pt x="1489892" y="2852437"/>
                  <a:pt x="1490663" y="2854401"/>
                </a:cubicBezTo>
                <a:cubicBezTo>
                  <a:pt x="1495669" y="2867492"/>
                  <a:pt x="1519156" y="2895862"/>
                  <a:pt x="1533694" y="2913169"/>
                </a:cubicBezTo>
                <a:lnTo>
                  <a:pt x="1535233" y="2912226"/>
                </a:lnTo>
                <a:lnTo>
                  <a:pt x="1541008" y="2921343"/>
                </a:lnTo>
                <a:lnTo>
                  <a:pt x="1540431" y="2921343"/>
                </a:lnTo>
                <a:cubicBezTo>
                  <a:pt x="1541972" y="2923105"/>
                  <a:pt x="1547171" y="2929516"/>
                  <a:pt x="1547171" y="2929516"/>
                </a:cubicBezTo>
                <a:cubicBezTo>
                  <a:pt x="1547171" y="2929516"/>
                  <a:pt x="1563631" y="2966992"/>
                  <a:pt x="1574702" y="2988286"/>
                </a:cubicBezTo>
                <a:cubicBezTo>
                  <a:pt x="1585869" y="3009569"/>
                  <a:pt x="1603291" y="3025684"/>
                  <a:pt x="1603291" y="3025684"/>
                </a:cubicBezTo>
                <a:cubicBezTo>
                  <a:pt x="1603291" y="3025684"/>
                  <a:pt x="1615614" y="3047546"/>
                  <a:pt x="1623508" y="3057423"/>
                </a:cubicBezTo>
                <a:cubicBezTo>
                  <a:pt x="1631401" y="3067308"/>
                  <a:pt x="1640162" y="3081941"/>
                  <a:pt x="1640162" y="3081941"/>
                </a:cubicBezTo>
                <a:cubicBezTo>
                  <a:pt x="1640162" y="3081941"/>
                  <a:pt x="1670678" y="3065335"/>
                  <a:pt x="1686947" y="3056171"/>
                </a:cubicBezTo>
                <a:cubicBezTo>
                  <a:pt x="1703311" y="3047007"/>
                  <a:pt x="1742973" y="3021564"/>
                  <a:pt x="1748267" y="3009973"/>
                </a:cubicBezTo>
                <a:cubicBezTo>
                  <a:pt x="1753561" y="2998383"/>
                  <a:pt x="1707258" y="2973133"/>
                  <a:pt x="1684443" y="2954650"/>
                </a:cubicBezTo>
                <a:cubicBezTo>
                  <a:pt x="1661532" y="2936168"/>
                  <a:pt x="1603388" y="2882991"/>
                  <a:pt x="1592415" y="2869167"/>
                </a:cubicBezTo>
                <a:cubicBezTo>
                  <a:pt x="1581344" y="2855344"/>
                  <a:pt x="1557374" y="2833270"/>
                  <a:pt x="1560839" y="2826107"/>
                </a:cubicBezTo>
                <a:cubicBezTo>
                  <a:pt x="1564400" y="2818946"/>
                  <a:pt x="1600693" y="2855025"/>
                  <a:pt x="1600693" y="2855025"/>
                </a:cubicBezTo>
                <a:cubicBezTo>
                  <a:pt x="1600693" y="2855025"/>
                  <a:pt x="1655083" y="2906162"/>
                  <a:pt x="1674529" y="2922911"/>
                </a:cubicBezTo>
                <a:cubicBezTo>
                  <a:pt x="1691951" y="2937967"/>
                  <a:pt x="1728340" y="2960821"/>
                  <a:pt x="1758182" y="2969109"/>
                </a:cubicBezTo>
                <a:cubicBezTo>
                  <a:pt x="1757509" y="2957519"/>
                  <a:pt x="1756738" y="2937303"/>
                  <a:pt x="1760397" y="2924173"/>
                </a:cubicBezTo>
                <a:cubicBezTo>
                  <a:pt x="1765210" y="2906557"/>
                  <a:pt x="1770312" y="2884877"/>
                  <a:pt x="1770312" y="2884877"/>
                </a:cubicBezTo>
                <a:lnTo>
                  <a:pt x="1740951" y="2894629"/>
                </a:lnTo>
                <a:lnTo>
                  <a:pt x="1697920" y="2906257"/>
                </a:lnTo>
                <a:lnTo>
                  <a:pt x="1699460" y="2897768"/>
                </a:lnTo>
                <a:lnTo>
                  <a:pt x="1773295" y="2875454"/>
                </a:lnTo>
                <a:cubicBezTo>
                  <a:pt x="1773295" y="2875454"/>
                  <a:pt x="1792934" y="2852273"/>
                  <a:pt x="1811898" y="2829564"/>
                </a:cubicBezTo>
                <a:cubicBezTo>
                  <a:pt x="1795821" y="2781451"/>
                  <a:pt x="1772718" y="2716684"/>
                  <a:pt x="1761743" y="2695678"/>
                </a:cubicBezTo>
                <a:cubicBezTo>
                  <a:pt x="1754428" y="2681691"/>
                  <a:pt x="1733828" y="2656451"/>
                  <a:pt x="1715730" y="2635024"/>
                </a:cubicBezTo>
                <a:cubicBezTo>
                  <a:pt x="1704948" y="2639806"/>
                  <a:pt x="1697729" y="2643822"/>
                  <a:pt x="1697729" y="2643822"/>
                </a:cubicBezTo>
                <a:cubicBezTo>
                  <a:pt x="1697729" y="2643822"/>
                  <a:pt x="1702156" y="2629112"/>
                  <a:pt x="1693299" y="2620882"/>
                </a:cubicBezTo>
                <a:cubicBezTo>
                  <a:pt x="1686850" y="2614836"/>
                  <a:pt x="1633423" y="2612093"/>
                  <a:pt x="1633423" y="2612084"/>
                </a:cubicBezTo>
                <a:cubicBezTo>
                  <a:pt x="1633423" y="2612084"/>
                  <a:pt x="1564787" y="2557568"/>
                  <a:pt x="1543802" y="2542619"/>
                </a:cubicBezTo>
                <a:cubicBezTo>
                  <a:pt x="1452253" y="2477428"/>
                  <a:pt x="1384578" y="2481643"/>
                  <a:pt x="1384578" y="2481643"/>
                </a:cubicBezTo>
                <a:close/>
                <a:moveTo>
                  <a:pt x="1809972" y="2465616"/>
                </a:moveTo>
                <a:cubicBezTo>
                  <a:pt x="1807951" y="2467686"/>
                  <a:pt x="1804967" y="2470448"/>
                  <a:pt x="1802175" y="2473163"/>
                </a:cubicBezTo>
                <a:cubicBezTo>
                  <a:pt x="1808336" y="2478603"/>
                  <a:pt x="1813726" y="2484012"/>
                  <a:pt x="1817095" y="2490452"/>
                </a:cubicBezTo>
                <a:cubicBezTo>
                  <a:pt x="1823739" y="2503420"/>
                  <a:pt x="1835097" y="2526273"/>
                  <a:pt x="1835097" y="2526282"/>
                </a:cubicBezTo>
                <a:cubicBezTo>
                  <a:pt x="1835097" y="2526282"/>
                  <a:pt x="1837985" y="2537045"/>
                  <a:pt x="1858972" y="2536024"/>
                </a:cubicBezTo>
                <a:cubicBezTo>
                  <a:pt x="1866865" y="2535638"/>
                  <a:pt x="1870041" y="2534724"/>
                  <a:pt x="1878801" y="2533501"/>
                </a:cubicBezTo>
                <a:cubicBezTo>
                  <a:pt x="1857624" y="2512843"/>
                  <a:pt x="1832018" y="2487267"/>
                  <a:pt x="1809972" y="2465616"/>
                </a:cubicBezTo>
                <a:close/>
                <a:moveTo>
                  <a:pt x="1373605" y="2405595"/>
                </a:moveTo>
                <a:cubicBezTo>
                  <a:pt x="1373605" y="2405595"/>
                  <a:pt x="1357913" y="2422152"/>
                  <a:pt x="1352234" y="2429478"/>
                </a:cubicBezTo>
                <a:cubicBezTo>
                  <a:pt x="1348480" y="2434291"/>
                  <a:pt x="1340874" y="2440962"/>
                  <a:pt x="1333751" y="2447394"/>
                </a:cubicBezTo>
                <a:cubicBezTo>
                  <a:pt x="1342897" y="2446458"/>
                  <a:pt x="1353197" y="2444650"/>
                  <a:pt x="1363882" y="2439846"/>
                </a:cubicBezTo>
                <a:cubicBezTo>
                  <a:pt x="1370619" y="2436832"/>
                  <a:pt x="1368503" y="2437815"/>
                  <a:pt x="1373411" y="2435764"/>
                </a:cubicBezTo>
                <a:cubicBezTo>
                  <a:pt x="1373508" y="2422259"/>
                  <a:pt x="1373605" y="2405595"/>
                  <a:pt x="1373605" y="2405595"/>
                </a:cubicBezTo>
                <a:close/>
                <a:moveTo>
                  <a:pt x="1380151" y="2405278"/>
                </a:moveTo>
                <a:cubicBezTo>
                  <a:pt x="1379862" y="2410755"/>
                  <a:pt x="1379573" y="2421258"/>
                  <a:pt x="1379188" y="2433560"/>
                </a:cubicBezTo>
                <a:cubicBezTo>
                  <a:pt x="1389103" y="2429632"/>
                  <a:pt x="1403542" y="2423819"/>
                  <a:pt x="1403542" y="2423819"/>
                </a:cubicBezTo>
                <a:close/>
                <a:moveTo>
                  <a:pt x="1356951" y="2348394"/>
                </a:moveTo>
                <a:cubicBezTo>
                  <a:pt x="1347131" y="2349049"/>
                  <a:pt x="1317482" y="2350590"/>
                  <a:pt x="1317482" y="2350590"/>
                </a:cubicBezTo>
                <a:lnTo>
                  <a:pt x="1276666" y="2386737"/>
                </a:lnTo>
                <a:lnTo>
                  <a:pt x="1244899" y="2390501"/>
                </a:lnTo>
                <a:cubicBezTo>
                  <a:pt x="1244899" y="2390501"/>
                  <a:pt x="1242107" y="2392995"/>
                  <a:pt x="1241722" y="2393331"/>
                </a:cubicBezTo>
                <a:cubicBezTo>
                  <a:pt x="1248171" y="2395775"/>
                  <a:pt x="1254719" y="2397961"/>
                  <a:pt x="1257220" y="2398990"/>
                </a:cubicBezTo>
                <a:cubicBezTo>
                  <a:pt x="1266366" y="2402851"/>
                  <a:pt x="1308433" y="2447394"/>
                  <a:pt x="1308336" y="2447394"/>
                </a:cubicBezTo>
                <a:cubicBezTo>
                  <a:pt x="1308336" y="2447394"/>
                  <a:pt x="1315364" y="2447952"/>
                  <a:pt x="1322872" y="2448018"/>
                </a:cubicBezTo>
                <a:cubicBezTo>
                  <a:pt x="1327300" y="2444716"/>
                  <a:pt x="1334617" y="2439856"/>
                  <a:pt x="1346074" y="2428218"/>
                </a:cubicBezTo>
                <a:cubicBezTo>
                  <a:pt x="1355988" y="2418148"/>
                  <a:pt x="1364364" y="2407240"/>
                  <a:pt x="1371005" y="2398047"/>
                </a:cubicBezTo>
                <a:lnTo>
                  <a:pt x="1370042" y="2397104"/>
                </a:lnTo>
                <a:cubicBezTo>
                  <a:pt x="1370042" y="2397104"/>
                  <a:pt x="1362149" y="2367869"/>
                  <a:pt x="1356951" y="2348394"/>
                </a:cubicBezTo>
                <a:close/>
                <a:moveTo>
                  <a:pt x="1391509" y="2339586"/>
                </a:moveTo>
                <a:cubicBezTo>
                  <a:pt x="1391509" y="2339586"/>
                  <a:pt x="1386696" y="2340915"/>
                  <a:pt x="1384965" y="2341473"/>
                </a:cubicBezTo>
                <a:cubicBezTo>
                  <a:pt x="1386600" y="2345295"/>
                  <a:pt x="1387852" y="2349049"/>
                  <a:pt x="1389682" y="2352794"/>
                </a:cubicBezTo>
                <a:cubicBezTo>
                  <a:pt x="1390741" y="2346451"/>
                  <a:pt x="1391509" y="2339596"/>
                  <a:pt x="1391509" y="2339586"/>
                </a:cubicBezTo>
                <a:close/>
                <a:moveTo>
                  <a:pt x="1945994" y="2331423"/>
                </a:moveTo>
                <a:cubicBezTo>
                  <a:pt x="1930399" y="2339442"/>
                  <a:pt x="1908355" y="2350907"/>
                  <a:pt x="1908355" y="2350907"/>
                </a:cubicBezTo>
                <a:cubicBezTo>
                  <a:pt x="1908355" y="2350907"/>
                  <a:pt x="1902483" y="2356654"/>
                  <a:pt x="1900558" y="2358445"/>
                </a:cubicBezTo>
                <a:cubicBezTo>
                  <a:pt x="1914804" y="2374242"/>
                  <a:pt x="1930784" y="2390827"/>
                  <a:pt x="1943204" y="2404959"/>
                </a:cubicBezTo>
                <a:cubicBezTo>
                  <a:pt x="1944166" y="2388681"/>
                  <a:pt x="1945320" y="2360592"/>
                  <a:pt x="1945994" y="2331423"/>
                </a:cubicBezTo>
                <a:close/>
                <a:moveTo>
                  <a:pt x="2035616" y="2272018"/>
                </a:moveTo>
                <a:cubicBezTo>
                  <a:pt x="2017808" y="2270679"/>
                  <a:pt x="2003753" y="2274838"/>
                  <a:pt x="2003753" y="2274849"/>
                </a:cubicBezTo>
                <a:cubicBezTo>
                  <a:pt x="2003753" y="2274849"/>
                  <a:pt x="1981035" y="2302659"/>
                  <a:pt x="1968040" y="2315703"/>
                </a:cubicBezTo>
                <a:cubicBezTo>
                  <a:pt x="1970928" y="2368322"/>
                  <a:pt x="1972948" y="2421209"/>
                  <a:pt x="1973525" y="2437959"/>
                </a:cubicBezTo>
                <a:cubicBezTo>
                  <a:pt x="1979591" y="2444534"/>
                  <a:pt x="1987389" y="2453487"/>
                  <a:pt x="1992394" y="2458396"/>
                </a:cubicBezTo>
                <a:cubicBezTo>
                  <a:pt x="1999036" y="2464826"/>
                  <a:pt x="2007315" y="2474896"/>
                  <a:pt x="2016844" y="2486996"/>
                </a:cubicBezTo>
                <a:cubicBezTo>
                  <a:pt x="2033115" y="2462131"/>
                  <a:pt x="2061993" y="2313498"/>
                  <a:pt x="2061993" y="2313509"/>
                </a:cubicBezTo>
                <a:lnTo>
                  <a:pt x="2091162" y="2285534"/>
                </a:lnTo>
                <a:cubicBezTo>
                  <a:pt x="2091162" y="2285534"/>
                  <a:pt x="2079995" y="2283541"/>
                  <a:pt x="2054485" y="2275473"/>
                </a:cubicBezTo>
                <a:cubicBezTo>
                  <a:pt x="2048131" y="2273452"/>
                  <a:pt x="2041585" y="2272461"/>
                  <a:pt x="2035616" y="2272018"/>
                </a:cubicBezTo>
                <a:close/>
                <a:moveTo>
                  <a:pt x="1965246" y="2270131"/>
                </a:moveTo>
                <a:cubicBezTo>
                  <a:pt x="1965922" y="2279478"/>
                  <a:pt x="1966402" y="2289404"/>
                  <a:pt x="1966981" y="2299357"/>
                </a:cubicBezTo>
                <a:lnTo>
                  <a:pt x="1977569" y="2273906"/>
                </a:lnTo>
                <a:cubicBezTo>
                  <a:pt x="1977569" y="2273906"/>
                  <a:pt x="1966402" y="2270478"/>
                  <a:pt x="1965246" y="2270131"/>
                </a:cubicBezTo>
                <a:close/>
                <a:moveTo>
                  <a:pt x="1404217" y="2261015"/>
                </a:moveTo>
                <a:cubicBezTo>
                  <a:pt x="1404217" y="2261015"/>
                  <a:pt x="1393436" y="2264528"/>
                  <a:pt x="1388141" y="2266675"/>
                </a:cubicBezTo>
                <a:cubicBezTo>
                  <a:pt x="1382749" y="2268812"/>
                  <a:pt x="1375626" y="2267618"/>
                  <a:pt x="1375626" y="2267618"/>
                </a:cubicBezTo>
                <a:lnTo>
                  <a:pt x="1361572" y="2277679"/>
                </a:lnTo>
                <a:cubicBezTo>
                  <a:pt x="1365519" y="2289624"/>
                  <a:pt x="1369465" y="2299666"/>
                  <a:pt x="1373605" y="2313816"/>
                </a:cubicBezTo>
                <a:cubicBezTo>
                  <a:pt x="1375433" y="2320015"/>
                  <a:pt x="1378706" y="2325897"/>
                  <a:pt x="1381209" y="2332049"/>
                </a:cubicBezTo>
                <a:cubicBezTo>
                  <a:pt x="1388237" y="2329007"/>
                  <a:pt x="1396998" y="2325762"/>
                  <a:pt x="1396998" y="2325762"/>
                </a:cubicBezTo>
                <a:cubicBezTo>
                  <a:pt x="1396998" y="2325762"/>
                  <a:pt x="1409799" y="2309224"/>
                  <a:pt x="1414709" y="2304075"/>
                </a:cubicBezTo>
                <a:cubicBezTo>
                  <a:pt x="1419522" y="2298915"/>
                  <a:pt x="1437717" y="2279237"/>
                  <a:pt x="1437717" y="2279248"/>
                </a:cubicBezTo>
                <a:cubicBezTo>
                  <a:pt x="1437717" y="2279248"/>
                  <a:pt x="1427898" y="2275792"/>
                  <a:pt x="1423373" y="2274213"/>
                </a:cubicBezTo>
                <a:cubicBezTo>
                  <a:pt x="1418945" y="2272644"/>
                  <a:pt x="1408742" y="2263528"/>
                  <a:pt x="1408742" y="2263528"/>
                </a:cubicBezTo>
                <a:cubicBezTo>
                  <a:pt x="1408742" y="2263537"/>
                  <a:pt x="1406142" y="2264259"/>
                  <a:pt x="1402965" y="2269814"/>
                </a:cubicBezTo>
                <a:cubicBezTo>
                  <a:pt x="1399885" y="2275388"/>
                  <a:pt x="1392472" y="2283021"/>
                  <a:pt x="1392472" y="2283021"/>
                </a:cubicBezTo>
                <a:lnTo>
                  <a:pt x="1389873" y="2280192"/>
                </a:lnTo>
                <a:close/>
                <a:moveTo>
                  <a:pt x="2163553" y="2255047"/>
                </a:moveTo>
                <a:cubicBezTo>
                  <a:pt x="2155273" y="2258020"/>
                  <a:pt x="2145455" y="2260968"/>
                  <a:pt x="2140545" y="2264471"/>
                </a:cubicBezTo>
                <a:cubicBezTo>
                  <a:pt x="2118213" y="2280364"/>
                  <a:pt x="2081439" y="2336198"/>
                  <a:pt x="2068924" y="2388624"/>
                </a:cubicBezTo>
                <a:cubicBezTo>
                  <a:pt x="2057469" y="2436996"/>
                  <a:pt x="2048131" y="2470150"/>
                  <a:pt x="2028301" y="2502389"/>
                </a:cubicBezTo>
                <a:cubicBezTo>
                  <a:pt x="2066518" y="2553226"/>
                  <a:pt x="2117250" y="2625405"/>
                  <a:pt x="2158643" y="2668648"/>
                </a:cubicBezTo>
                <a:lnTo>
                  <a:pt x="2159799" y="2665510"/>
                </a:lnTo>
                <a:cubicBezTo>
                  <a:pt x="2159220" y="2659897"/>
                  <a:pt x="2162302" y="2397730"/>
                  <a:pt x="2163553" y="2255047"/>
                </a:cubicBezTo>
                <a:close/>
                <a:moveTo>
                  <a:pt x="1356951" y="2254103"/>
                </a:moveTo>
                <a:cubicBezTo>
                  <a:pt x="1356469" y="2254113"/>
                  <a:pt x="1355315" y="2254864"/>
                  <a:pt x="1354159" y="2255365"/>
                </a:cubicBezTo>
                <a:cubicBezTo>
                  <a:pt x="1356180" y="2260533"/>
                  <a:pt x="1358106" y="2267089"/>
                  <a:pt x="1359934" y="2272644"/>
                </a:cubicBezTo>
                <a:lnTo>
                  <a:pt x="1370428" y="2263528"/>
                </a:lnTo>
                <a:cubicBezTo>
                  <a:pt x="1370428" y="2263537"/>
                  <a:pt x="1359069" y="2254065"/>
                  <a:pt x="1356951" y="2254103"/>
                </a:cubicBezTo>
                <a:close/>
                <a:moveTo>
                  <a:pt x="1552753" y="2204450"/>
                </a:moveTo>
                <a:cubicBezTo>
                  <a:pt x="1543992" y="2210900"/>
                  <a:pt x="1532249" y="2219526"/>
                  <a:pt x="1532249" y="2219535"/>
                </a:cubicBezTo>
                <a:cubicBezTo>
                  <a:pt x="1532249" y="2219535"/>
                  <a:pt x="1463132" y="2265732"/>
                  <a:pt x="1451965" y="2276736"/>
                </a:cubicBezTo>
                <a:cubicBezTo>
                  <a:pt x="1446093" y="2282530"/>
                  <a:pt x="1431845" y="2294496"/>
                  <a:pt x="1420871" y="2307221"/>
                </a:cubicBezTo>
                <a:cubicBezTo>
                  <a:pt x="1409704" y="2320006"/>
                  <a:pt x="1401618" y="2333310"/>
                  <a:pt x="1401618" y="2333300"/>
                </a:cubicBezTo>
                <a:cubicBezTo>
                  <a:pt x="1401618" y="2333300"/>
                  <a:pt x="1397093" y="2347692"/>
                  <a:pt x="1393819" y="2360649"/>
                </a:cubicBezTo>
                <a:cubicBezTo>
                  <a:pt x="1413939" y="2398038"/>
                  <a:pt x="1440798" y="2429931"/>
                  <a:pt x="1458896" y="2440163"/>
                </a:cubicBezTo>
                <a:cubicBezTo>
                  <a:pt x="1484309" y="2454526"/>
                  <a:pt x="1557566" y="2452042"/>
                  <a:pt x="1583462" y="2489817"/>
                </a:cubicBezTo>
                <a:cubicBezTo>
                  <a:pt x="1609357" y="2527601"/>
                  <a:pt x="1605698" y="2538690"/>
                  <a:pt x="1652676" y="2548905"/>
                </a:cubicBezTo>
                <a:cubicBezTo>
                  <a:pt x="1699653" y="2559118"/>
                  <a:pt x="1733923" y="2572769"/>
                  <a:pt x="1769059" y="2557077"/>
                </a:cubicBezTo>
                <a:cubicBezTo>
                  <a:pt x="1804293" y="2541386"/>
                  <a:pt x="1818829" y="2526589"/>
                  <a:pt x="1818829" y="2526589"/>
                </a:cubicBezTo>
                <a:cubicBezTo>
                  <a:pt x="1818829" y="2526589"/>
                  <a:pt x="1811898" y="2498047"/>
                  <a:pt x="1792646" y="2482587"/>
                </a:cubicBezTo>
                <a:cubicBezTo>
                  <a:pt x="1768387" y="2506096"/>
                  <a:pt x="1737389" y="2536024"/>
                  <a:pt x="1737389" y="2536024"/>
                </a:cubicBezTo>
                <a:lnTo>
                  <a:pt x="1729205" y="2528159"/>
                </a:lnTo>
                <a:cubicBezTo>
                  <a:pt x="1729205" y="2528168"/>
                  <a:pt x="1755487" y="2501841"/>
                  <a:pt x="1782344" y="2474424"/>
                </a:cubicBezTo>
                <a:cubicBezTo>
                  <a:pt x="1762707" y="2461833"/>
                  <a:pt x="1755294" y="2448607"/>
                  <a:pt x="1740373" y="2434196"/>
                </a:cubicBezTo>
                <a:cubicBezTo>
                  <a:pt x="1724105" y="2418514"/>
                  <a:pt x="1687620" y="2409966"/>
                  <a:pt x="1673085" y="2403073"/>
                </a:cubicBezTo>
                <a:cubicBezTo>
                  <a:pt x="1658549" y="2396191"/>
                  <a:pt x="1631786" y="2386496"/>
                  <a:pt x="1612437" y="2395536"/>
                </a:cubicBezTo>
                <a:cubicBezTo>
                  <a:pt x="1592992" y="2404574"/>
                  <a:pt x="1552657" y="2397893"/>
                  <a:pt x="1545823" y="2393966"/>
                </a:cubicBezTo>
                <a:cubicBezTo>
                  <a:pt x="1538892" y="2390038"/>
                  <a:pt x="1527725" y="2375426"/>
                  <a:pt x="1527725" y="2375416"/>
                </a:cubicBezTo>
                <a:lnTo>
                  <a:pt x="1529553" y="2371651"/>
                </a:lnTo>
                <a:cubicBezTo>
                  <a:pt x="1529553" y="2371651"/>
                  <a:pt x="1542357" y="2387208"/>
                  <a:pt x="1547554" y="2388931"/>
                </a:cubicBezTo>
                <a:cubicBezTo>
                  <a:pt x="1552753" y="2390655"/>
                  <a:pt x="1599441" y="2395255"/>
                  <a:pt x="1608491" y="2392387"/>
                </a:cubicBezTo>
                <a:cubicBezTo>
                  <a:pt x="1617442" y="2389519"/>
                  <a:pt x="1654986" y="2385697"/>
                  <a:pt x="1667981" y="2390192"/>
                </a:cubicBezTo>
                <a:cubicBezTo>
                  <a:pt x="1680883" y="2394688"/>
                  <a:pt x="1699171" y="2401522"/>
                  <a:pt x="1708797" y="2401186"/>
                </a:cubicBezTo>
                <a:cubicBezTo>
                  <a:pt x="1718423" y="2400858"/>
                  <a:pt x="1730650" y="2397721"/>
                  <a:pt x="1738159" y="2409994"/>
                </a:cubicBezTo>
                <a:cubicBezTo>
                  <a:pt x="1745667" y="2422268"/>
                  <a:pt x="1765113" y="2445825"/>
                  <a:pt x="1765113" y="2445825"/>
                </a:cubicBezTo>
                <a:lnTo>
                  <a:pt x="1763959" y="2420680"/>
                </a:lnTo>
                <a:cubicBezTo>
                  <a:pt x="1763959" y="2420680"/>
                  <a:pt x="1772238" y="2440491"/>
                  <a:pt x="1783595" y="2454931"/>
                </a:cubicBezTo>
                <a:cubicBezTo>
                  <a:pt x="1786292" y="2458434"/>
                  <a:pt x="1789467" y="2460822"/>
                  <a:pt x="1792453" y="2463739"/>
                </a:cubicBezTo>
                <a:cubicBezTo>
                  <a:pt x="1795533" y="2460611"/>
                  <a:pt x="1797074" y="2458800"/>
                  <a:pt x="1799865" y="2455874"/>
                </a:cubicBezTo>
                <a:cubicBezTo>
                  <a:pt x="1787254" y="2443513"/>
                  <a:pt x="1782441" y="2439085"/>
                  <a:pt x="1763959" y="2420680"/>
                </a:cubicBezTo>
                <a:cubicBezTo>
                  <a:pt x="1684829" y="2342031"/>
                  <a:pt x="1601847" y="2258233"/>
                  <a:pt x="1552753" y="2204450"/>
                </a:cubicBezTo>
                <a:close/>
                <a:moveTo>
                  <a:pt x="1703407" y="2182761"/>
                </a:moveTo>
                <a:cubicBezTo>
                  <a:pt x="1721312" y="2200427"/>
                  <a:pt x="1738448" y="2215954"/>
                  <a:pt x="1753464" y="2224877"/>
                </a:cubicBezTo>
                <a:cubicBezTo>
                  <a:pt x="1801887" y="2253756"/>
                  <a:pt x="1849345" y="2302169"/>
                  <a:pt x="1892665" y="2349647"/>
                </a:cubicBezTo>
                <a:cubicBezTo>
                  <a:pt x="1894204" y="2347827"/>
                  <a:pt x="1901424" y="2339279"/>
                  <a:pt x="1901327" y="2339279"/>
                </a:cubicBezTo>
                <a:lnTo>
                  <a:pt x="1946187" y="2316647"/>
                </a:lnTo>
                <a:cubicBezTo>
                  <a:pt x="1946283" y="2305980"/>
                  <a:pt x="1946669" y="2294765"/>
                  <a:pt x="1946379" y="2284908"/>
                </a:cubicBezTo>
                <a:cubicBezTo>
                  <a:pt x="1946187" y="2279123"/>
                  <a:pt x="1945320" y="2270970"/>
                  <a:pt x="1944838" y="2264164"/>
                </a:cubicBezTo>
                <a:cubicBezTo>
                  <a:pt x="1906429" y="2253006"/>
                  <a:pt x="1809395" y="2224868"/>
                  <a:pt x="1781189" y="2215443"/>
                </a:cubicBezTo>
                <a:cubicBezTo>
                  <a:pt x="1762995" y="2209349"/>
                  <a:pt x="1732287" y="2195343"/>
                  <a:pt x="1703407" y="2182761"/>
                </a:cubicBezTo>
                <a:close/>
                <a:moveTo>
                  <a:pt x="1914035" y="2111727"/>
                </a:moveTo>
                <a:cubicBezTo>
                  <a:pt x="1913939" y="2121729"/>
                  <a:pt x="1913842" y="2136555"/>
                  <a:pt x="1913842" y="2136555"/>
                </a:cubicBezTo>
                <a:lnTo>
                  <a:pt x="1938678" y="2210101"/>
                </a:lnTo>
                <a:cubicBezTo>
                  <a:pt x="1933191" y="2172932"/>
                  <a:pt x="1925297" y="2135428"/>
                  <a:pt x="1914035" y="2111727"/>
                </a:cubicBezTo>
                <a:close/>
                <a:moveTo>
                  <a:pt x="1791682" y="1936352"/>
                </a:moveTo>
                <a:cubicBezTo>
                  <a:pt x="1788121" y="1937586"/>
                  <a:pt x="1784557" y="1939269"/>
                  <a:pt x="1780997" y="1940752"/>
                </a:cubicBezTo>
                <a:cubicBezTo>
                  <a:pt x="1786580" y="1954219"/>
                  <a:pt x="1795147" y="1973020"/>
                  <a:pt x="1795629" y="1975012"/>
                </a:cubicBezTo>
                <a:cubicBezTo>
                  <a:pt x="1797459" y="1982031"/>
                  <a:pt x="1820369" y="2003739"/>
                  <a:pt x="1823449" y="2010216"/>
                </a:cubicBezTo>
                <a:cubicBezTo>
                  <a:pt x="1826531" y="2016686"/>
                  <a:pt x="1844242" y="2052294"/>
                  <a:pt x="1847419" y="2058618"/>
                </a:cubicBezTo>
                <a:cubicBezTo>
                  <a:pt x="1850596" y="2064944"/>
                  <a:pt x="1881980" y="2088028"/>
                  <a:pt x="1884481" y="2090357"/>
                </a:cubicBezTo>
                <a:cubicBezTo>
                  <a:pt x="1886985" y="2092697"/>
                  <a:pt x="1907488" y="2121161"/>
                  <a:pt x="1907488" y="2121161"/>
                </a:cubicBezTo>
                <a:cubicBezTo>
                  <a:pt x="1907488" y="2121161"/>
                  <a:pt x="1908547" y="2107857"/>
                  <a:pt x="1908932" y="2101668"/>
                </a:cubicBezTo>
                <a:cubicBezTo>
                  <a:pt x="1905081" y="2095593"/>
                  <a:pt x="1900847" y="2090839"/>
                  <a:pt x="1896419" y="2088787"/>
                </a:cubicBezTo>
                <a:cubicBezTo>
                  <a:pt x="1866095" y="2074618"/>
                  <a:pt x="1860319" y="1992350"/>
                  <a:pt x="1826241" y="1953016"/>
                </a:cubicBezTo>
                <a:cubicBezTo>
                  <a:pt x="1818059" y="1943602"/>
                  <a:pt x="1811705" y="1938529"/>
                  <a:pt x="1806218" y="1936352"/>
                </a:cubicBezTo>
                <a:cubicBezTo>
                  <a:pt x="1800634" y="1934177"/>
                  <a:pt x="1796015" y="1934889"/>
                  <a:pt x="1791682" y="1936352"/>
                </a:cubicBezTo>
                <a:close/>
                <a:moveTo>
                  <a:pt x="2475836" y="244301"/>
                </a:moveTo>
                <a:lnTo>
                  <a:pt x="2580364" y="479827"/>
                </a:lnTo>
                <a:lnTo>
                  <a:pt x="2580364" y="572024"/>
                </a:lnTo>
                <a:close/>
                <a:moveTo>
                  <a:pt x="1952059" y="0"/>
                </a:moveTo>
                <a:lnTo>
                  <a:pt x="1965922" y="69766"/>
                </a:lnTo>
                <a:lnTo>
                  <a:pt x="1957258" y="533622"/>
                </a:lnTo>
                <a:cubicBezTo>
                  <a:pt x="1957258" y="533622"/>
                  <a:pt x="2138621" y="209623"/>
                  <a:pt x="2145263" y="228358"/>
                </a:cubicBezTo>
                <a:cubicBezTo>
                  <a:pt x="2148343" y="237005"/>
                  <a:pt x="1971312" y="495494"/>
                  <a:pt x="1958317" y="619487"/>
                </a:cubicBezTo>
                <a:cubicBezTo>
                  <a:pt x="1929340" y="897021"/>
                  <a:pt x="1947341" y="915457"/>
                  <a:pt x="1948979" y="947599"/>
                </a:cubicBezTo>
                <a:cubicBezTo>
                  <a:pt x="1955910" y="1083005"/>
                  <a:pt x="2003272" y="1160372"/>
                  <a:pt x="2003272" y="1160372"/>
                </a:cubicBezTo>
                <a:lnTo>
                  <a:pt x="2179437" y="338823"/>
                </a:lnTo>
                <a:lnTo>
                  <a:pt x="2210338" y="280993"/>
                </a:lnTo>
                <a:cubicBezTo>
                  <a:pt x="2210338" y="280993"/>
                  <a:pt x="2105216" y="792198"/>
                  <a:pt x="2083845" y="921828"/>
                </a:cubicBezTo>
                <a:cubicBezTo>
                  <a:pt x="2081439" y="936210"/>
                  <a:pt x="2154986" y="932196"/>
                  <a:pt x="2152483" y="946347"/>
                </a:cubicBezTo>
                <a:cubicBezTo>
                  <a:pt x="2150460" y="957552"/>
                  <a:pt x="2147669" y="948687"/>
                  <a:pt x="2148535" y="963001"/>
                </a:cubicBezTo>
                <a:cubicBezTo>
                  <a:pt x="2149305" y="977085"/>
                  <a:pt x="2080477" y="945434"/>
                  <a:pt x="2077491" y="958602"/>
                </a:cubicBezTo>
                <a:cubicBezTo>
                  <a:pt x="2051405" y="1073052"/>
                  <a:pt x="2029070" y="1179905"/>
                  <a:pt x="2029070" y="1210979"/>
                </a:cubicBezTo>
                <a:cubicBezTo>
                  <a:pt x="2029167" y="1262308"/>
                  <a:pt x="2080668" y="1353980"/>
                  <a:pt x="2080668" y="1353980"/>
                </a:cubicBezTo>
                <a:cubicBezTo>
                  <a:pt x="2080668" y="1353980"/>
                  <a:pt x="2108007" y="1453538"/>
                  <a:pt x="2123121" y="1496356"/>
                </a:cubicBezTo>
                <a:cubicBezTo>
                  <a:pt x="2138139" y="1539165"/>
                  <a:pt x="2166345" y="1536893"/>
                  <a:pt x="2166345" y="1536893"/>
                </a:cubicBezTo>
                <a:cubicBezTo>
                  <a:pt x="2166345" y="1536893"/>
                  <a:pt x="2169040" y="1530837"/>
                  <a:pt x="2170676" y="1526833"/>
                </a:cubicBezTo>
                <a:cubicBezTo>
                  <a:pt x="2174238" y="1210353"/>
                  <a:pt x="2178281" y="852682"/>
                  <a:pt x="2178281" y="852682"/>
                </a:cubicBezTo>
                <a:lnTo>
                  <a:pt x="2226605" y="837915"/>
                </a:lnTo>
                <a:cubicBezTo>
                  <a:pt x="2226605" y="837915"/>
                  <a:pt x="2243741" y="1298406"/>
                  <a:pt x="2273390" y="1835159"/>
                </a:cubicBezTo>
                <a:cubicBezTo>
                  <a:pt x="2288311" y="1857117"/>
                  <a:pt x="2302367" y="1878208"/>
                  <a:pt x="2302367" y="1878208"/>
                </a:cubicBezTo>
                <a:cubicBezTo>
                  <a:pt x="2302367" y="1878208"/>
                  <a:pt x="2303424" y="1866339"/>
                  <a:pt x="2303617" y="1864703"/>
                </a:cubicBezTo>
                <a:cubicBezTo>
                  <a:pt x="2303714" y="1866743"/>
                  <a:pt x="2304003" y="1869362"/>
                  <a:pt x="2304196" y="1871615"/>
                </a:cubicBezTo>
                <a:cubicBezTo>
                  <a:pt x="2306121" y="1858474"/>
                  <a:pt x="2309201" y="1841108"/>
                  <a:pt x="2310549" y="1830442"/>
                </a:cubicBezTo>
                <a:cubicBezTo>
                  <a:pt x="2324699" y="1767370"/>
                  <a:pt x="2365035" y="1587912"/>
                  <a:pt x="2385057" y="1501380"/>
                </a:cubicBezTo>
                <a:cubicBezTo>
                  <a:pt x="2403251" y="1422858"/>
                  <a:pt x="2403733" y="1342283"/>
                  <a:pt x="2411819" y="1308091"/>
                </a:cubicBezTo>
                <a:cubicBezTo>
                  <a:pt x="2420002" y="1274024"/>
                  <a:pt x="2416440" y="1247174"/>
                  <a:pt x="2416440" y="1246808"/>
                </a:cubicBezTo>
                <a:lnTo>
                  <a:pt x="2415477" y="1235180"/>
                </a:lnTo>
                <a:cubicBezTo>
                  <a:pt x="2415477" y="1235180"/>
                  <a:pt x="2403540" y="1198099"/>
                  <a:pt x="2399594" y="1176400"/>
                </a:cubicBezTo>
                <a:cubicBezTo>
                  <a:pt x="2394684" y="1149640"/>
                  <a:pt x="2391025" y="1114493"/>
                  <a:pt x="2391025" y="1114493"/>
                </a:cubicBezTo>
                <a:lnTo>
                  <a:pt x="2359740" y="1041264"/>
                </a:lnTo>
                <a:cubicBezTo>
                  <a:pt x="2360221" y="1038127"/>
                  <a:pt x="2360799" y="1034940"/>
                  <a:pt x="2361279" y="1031830"/>
                </a:cubicBezTo>
                <a:lnTo>
                  <a:pt x="2398727" y="1121088"/>
                </a:lnTo>
                <a:cubicBezTo>
                  <a:pt x="2398727" y="1121088"/>
                  <a:pt x="2404022" y="1156859"/>
                  <a:pt x="2408450" y="1181118"/>
                </a:cubicBezTo>
                <a:cubicBezTo>
                  <a:pt x="2412974" y="1205377"/>
                  <a:pt x="2416631" y="1216948"/>
                  <a:pt x="2416631" y="1216948"/>
                </a:cubicBezTo>
                <a:lnTo>
                  <a:pt x="2445415" y="1172636"/>
                </a:lnTo>
                <a:cubicBezTo>
                  <a:pt x="2445415" y="1172636"/>
                  <a:pt x="2496147" y="1053202"/>
                  <a:pt x="2496147" y="1053202"/>
                </a:cubicBezTo>
                <a:lnTo>
                  <a:pt x="2580364" y="762865"/>
                </a:lnTo>
                <a:lnTo>
                  <a:pt x="2580364" y="952868"/>
                </a:lnTo>
                <a:lnTo>
                  <a:pt x="2554291" y="1053202"/>
                </a:lnTo>
                <a:lnTo>
                  <a:pt x="2565170" y="1051632"/>
                </a:lnTo>
                <a:lnTo>
                  <a:pt x="2563147" y="1077402"/>
                </a:lnTo>
                <a:lnTo>
                  <a:pt x="2544568" y="1088406"/>
                </a:lnTo>
                <a:lnTo>
                  <a:pt x="2471408" y="1353663"/>
                </a:lnTo>
                <a:cubicBezTo>
                  <a:pt x="2479687" y="1349119"/>
                  <a:pt x="2510490" y="1332388"/>
                  <a:pt x="2531669" y="1318459"/>
                </a:cubicBezTo>
                <a:cubicBezTo>
                  <a:pt x="2555639" y="1302710"/>
                  <a:pt x="2578647" y="1287356"/>
                  <a:pt x="2578647" y="1287345"/>
                </a:cubicBezTo>
                <a:lnTo>
                  <a:pt x="2580364" y="1282952"/>
                </a:lnTo>
                <a:lnTo>
                  <a:pt x="2580364" y="1360177"/>
                </a:lnTo>
                <a:lnTo>
                  <a:pt x="2563894" y="1365596"/>
                </a:lnTo>
                <a:cubicBezTo>
                  <a:pt x="2537541" y="1376289"/>
                  <a:pt x="2512897" y="1389761"/>
                  <a:pt x="2500670" y="1398290"/>
                </a:cubicBezTo>
                <a:cubicBezTo>
                  <a:pt x="2485077" y="1409216"/>
                  <a:pt x="2464092" y="1428730"/>
                  <a:pt x="2448112" y="1444181"/>
                </a:cubicBezTo>
                <a:cubicBezTo>
                  <a:pt x="2446956" y="1450784"/>
                  <a:pt x="2433767" y="1524100"/>
                  <a:pt x="2360511" y="1927246"/>
                </a:cubicBezTo>
                <a:cubicBezTo>
                  <a:pt x="2345878" y="2007753"/>
                  <a:pt x="2337117" y="2069862"/>
                  <a:pt x="2330765" y="2123674"/>
                </a:cubicBezTo>
                <a:cubicBezTo>
                  <a:pt x="2341739" y="2241858"/>
                  <a:pt x="2346840" y="2305933"/>
                  <a:pt x="2351557" y="2374473"/>
                </a:cubicBezTo>
                <a:cubicBezTo>
                  <a:pt x="2358873" y="2381664"/>
                  <a:pt x="2366383" y="2387411"/>
                  <a:pt x="2373987" y="2392705"/>
                </a:cubicBezTo>
                <a:cubicBezTo>
                  <a:pt x="2409617" y="2417638"/>
                  <a:pt x="2517918" y="2247324"/>
                  <a:pt x="2576681" y="2173001"/>
                </a:cubicBezTo>
                <a:lnTo>
                  <a:pt x="2580364" y="2168755"/>
                </a:lnTo>
                <a:lnTo>
                  <a:pt x="2580364" y="2379442"/>
                </a:lnTo>
                <a:lnTo>
                  <a:pt x="2574822" y="2387718"/>
                </a:lnTo>
                <a:cubicBezTo>
                  <a:pt x="2530071" y="2455261"/>
                  <a:pt x="2466702" y="2554930"/>
                  <a:pt x="2423563" y="2639740"/>
                </a:cubicBezTo>
                <a:cubicBezTo>
                  <a:pt x="2389389" y="2706923"/>
                  <a:pt x="2367633" y="2790028"/>
                  <a:pt x="2352519" y="2869485"/>
                </a:cubicBezTo>
                <a:cubicBezTo>
                  <a:pt x="2373794" y="3048557"/>
                  <a:pt x="2389679" y="3128138"/>
                  <a:pt x="2389679" y="3128138"/>
                </a:cubicBezTo>
                <a:lnTo>
                  <a:pt x="2389679" y="3412571"/>
                </a:lnTo>
                <a:lnTo>
                  <a:pt x="2513379" y="3331806"/>
                </a:lnTo>
                <a:cubicBezTo>
                  <a:pt x="2513379" y="3331806"/>
                  <a:pt x="2513282" y="3350914"/>
                  <a:pt x="2517806" y="3375173"/>
                </a:cubicBezTo>
                <a:cubicBezTo>
                  <a:pt x="2519059" y="3382190"/>
                  <a:pt x="2400461" y="3469580"/>
                  <a:pt x="2394396" y="3524460"/>
                </a:cubicBezTo>
                <a:cubicBezTo>
                  <a:pt x="2384384" y="3614467"/>
                  <a:pt x="2402963" y="3778407"/>
                  <a:pt x="2402963" y="3778407"/>
                </a:cubicBezTo>
                <a:cubicBezTo>
                  <a:pt x="2402963" y="3778407"/>
                  <a:pt x="2463610" y="3686338"/>
                  <a:pt x="2485654" y="3660231"/>
                </a:cubicBezTo>
                <a:cubicBezTo>
                  <a:pt x="2507700" y="3634135"/>
                  <a:pt x="2518191" y="3552993"/>
                  <a:pt x="2526278" y="3518800"/>
                </a:cubicBezTo>
                <a:cubicBezTo>
                  <a:pt x="2534363" y="3484731"/>
                  <a:pt x="2530898" y="3457893"/>
                  <a:pt x="2530898" y="3457517"/>
                </a:cubicBezTo>
                <a:lnTo>
                  <a:pt x="2530032" y="3445889"/>
                </a:lnTo>
                <a:cubicBezTo>
                  <a:pt x="2530032" y="3445889"/>
                  <a:pt x="2524931" y="3428889"/>
                  <a:pt x="2520116" y="3411003"/>
                </a:cubicBezTo>
                <a:cubicBezTo>
                  <a:pt x="2521272" y="3408519"/>
                  <a:pt x="2523005" y="3405746"/>
                  <a:pt x="2524354" y="3403148"/>
                </a:cubicBezTo>
                <a:cubicBezTo>
                  <a:pt x="2527818" y="3416720"/>
                  <a:pt x="2538985" y="3437090"/>
                  <a:pt x="2538985" y="3437090"/>
                </a:cubicBezTo>
                <a:cubicBezTo>
                  <a:pt x="2538985" y="3437090"/>
                  <a:pt x="2554851" y="3438363"/>
                  <a:pt x="2569119" y="3420939"/>
                </a:cubicBezTo>
                <a:lnTo>
                  <a:pt x="2580364" y="3399979"/>
                </a:lnTo>
                <a:lnTo>
                  <a:pt x="2580364" y="3638418"/>
                </a:lnTo>
                <a:lnTo>
                  <a:pt x="2562763" y="3654889"/>
                </a:lnTo>
                <a:cubicBezTo>
                  <a:pt x="2561799" y="3660415"/>
                  <a:pt x="2535231" y="3805966"/>
                  <a:pt x="2489216" y="4059384"/>
                </a:cubicBezTo>
                <a:cubicBezTo>
                  <a:pt x="2490082" y="4060115"/>
                  <a:pt x="2491623" y="4061569"/>
                  <a:pt x="2492392" y="4062214"/>
                </a:cubicBezTo>
                <a:cubicBezTo>
                  <a:pt x="2512391" y="4079578"/>
                  <a:pt x="2531241" y="4092856"/>
                  <a:pt x="2548267" y="4103006"/>
                </a:cubicBezTo>
                <a:lnTo>
                  <a:pt x="2580364" y="4118739"/>
                </a:lnTo>
                <a:lnTo>
                  <a:pt x="2580364" y="4180173"/>
                </a:lnTo>
                <a:lnTo>
                  <a:pt x="2564783" y="4164668"/>
                </a:lnTo>
                <a:cubicBezTo>
                  <a:pt x="2547841" y="4152645"/>
                  <a:pt x="2505677" y="4146300"/>
                  <a:pt x="2476701" y="4127895"/>
                </a:cubicBezTo>
                <a:cubicBezTo>
                  <a:pt x="2475257" y="4136039"/>
                  <a:pt x="2476508" y="4129532"/>
                  <a:pt x="2474969" y="4137955"/>
                </a:cubicBezTo>
                <a:cubicBezTo>
                  <a:pt x="2398727" y="4557437"/>
                  <a:pt x="2447725" y="4574930"/>
                  <a:pt x="2488446" y="4603414"/>
                </a:cubicBezTo>
                <a:cubicBezTo>
                  <a:pt x="2504956" y="4614965"/>
                  <a:pt x="2536916" y="4584876"/>
                  <a:pt x="2572317" y="4541839"/>
                </a:cubicBezTo>
                <a:lnTo>
                  <a:pt x="2580364" y="4531342"/>
                </a:lnTo>
                <a:lnTo>
                  <a:pt x="2580364" y="4774746"/>
                </a:lnTo>
                <a:lnTo>
                  <a:pt x="2538214" y="4850449"/>
                </a:lnTo>
                <a:cubicBezTo>
                  <a:pt x="2465246" y="4993776"/>
                  <a:pt x="2444261" y="5214647"/>
                  <a:pt x="2436848" y="5306801"/>
                </a:cubicBezTo>
                <a:cubicBezTo>
                  <a:pt x="2429531" y="5398946"/>
                  <a:pt x="2449748" y="5774561"/>
                  <a:pt x="2453117" y="5901745"/>
                </a:cubicBezTo>
                <a:cubicBezTo>
                  <a:pt x="2456485" y="6028940"/>
                  <a:pt x="2452348" y="6168543"/>
                  <a:pt x="2484210" y="6278583"/>
                </a:cubicBezTo>
                <a:cubicBezTo>
                  <a:pt x="2490780" y="6301193"/>
                  <a:pt x="2516675" y="6331002"/>
                  <a:pt x="2551822" y="6362997"/>
                </a:cubicBezTo>
                <a:lnTo>
                  <a:pt x="2580364" y="6385606"/>
                </a:lnTo>
                <a:lnTo>
                  <a:pt x="2580364" y="6507682"/>
                </a:lnTo>
                <a:lnTo>
                  <a:pt x="2555832" y="6504873"/>
                </a:lnTo>
                <a:cubicBezTo>
                  <a:pt x="2509336" y="6503726"/>
                  <a:pt x="2411530" y="6403332"/>
                  <a:pt x="2373987" y="6442329"/>
                </a:cubicBezTo>
                <a:cubicBezTo>
                  <a:pt x="2350788" y="6466387"/>
                  <a:pt x="2340103" y="6494764"/>
                  <a:pt x="2326144" y="6535668"/>
                </a:cubicBezTo>
                <a:cubicBezTo>
                  <a:pt x="2304052" y="6600531"/>
                  <a:pt x="2301115" y="6640430"/>
                  <a:pt x="2302920" y="6677047"/>
                </a:cubicBezTo>
                <a:lnTo>
                  <a:pt x="2303539" y="6684708"/>
                </a:lnTo>
                <a:lnTo>
                  <a:pt x="2258433" y="6684708"/>
                </a:lnTo>
                <a:lnTo>
                  <a:pt x="2258553" y="6682687"/>
                </a:lnTo>
                <a:cubicBezTo>
                  <a:pt x="2262247" y="6635422"/>
                  <a:pt x="2266507" y="6587396"/>
                  <a:pt x="2264149" y="6532212"/>
                </a:cubicBezTo>
                <a:cubicBezTo>
                  <a:pt x="2260780" y="6455913"/>
                  <a:pt x="2231130" y="6448279"/>
                  <a:pt x="2204369" y="6439807"/>
                </a:cubicBezTo>
                <a:cubicBezTo>
                  <a:pt x="2096552" y="6405653"/>
                  <a:pt x="1894012" y="6647653"/>
                  <a:pt x="1848382" y="6577158"/>
                </a:cubicBezTo>
                <a:cubicBezTo>
                  <a:pt x="1813246" y="6522701"/>
                  <a:pt x="1971023" y="6522373"/>
                  <a:pt x="2049095" y="6307184"/>
                </a:cubicBezTo>
                <a:cubicBezTo>
                  <a:pt x="2127165" y="6091994"/>
                  <a:pt x="2114361" y="5998357"/>
                  <a:pt x="2115132" y="5877236"/>
                </a:cubicBezTo>
                <a:cubicBezTo>
                  <a:pt x="2115998" y="5756106"/>
                  <a:pt x="2159605" y="5497790"/>
                  <a:pt x="2162975" y="5370595"/>
                </a:cubicBezTo>
                <a:cubicBezTo>
                  <a:pt x="2166345" y="5243410"/>
                  <a:pt x="2186559" y="4867796"/>
                  <a:pt x="2179243" y="4775651"/>
                </a:cubicBezTo>
                <a:cubicBezTo>
                  <a:pt x="2171832" y="4683497"/>
                  <a:pt x="2150845" y="4462626"/>
                  <a:pt x="2077877" y="4319299"/>
                </a:cubicBezTo>
                <a:cubicBezTo>
                  <a:pt x="2008856" y="4183613"/>
                  <a:pt x="1888235" y="4009865"/>
                  <a:pt x="1874758" y="3990554"/>
                </a:cubicBezTo>
                <a:lnTo>
                  <a:pt x="1837696" y="3992442"/>
                </a:lnTo>
                <a:cubicBezTo>
                  <a:pt x="1837696" y="3992442"/>
                  <a:pt x="1809588" y="3976769"/>
                  <a:pt x="1762515" y="3981438"/>
                </a:cubicBezTo>
                <a:cubicBezTo>
                  <a:pt x="1737774" y="3983903"/>
                  <a:pt x="1694263" y="3984807"/>
                  <a:pt x="1660570" y="3992442"/>
                </a:cubicBezTo>
                <a:cubicBezTo>
                  <a:pt x="1630344" y="3999295"/>
                  <a:pt x="1608491" y="4013186"/>
                  <a:pt x="1608491" y="4013186"/>
                </a:cubicBezTo>
                <a:cubicBezTo>
                  <a:pt x="1608491" y="4013186"/>
                  <a:pt x="1613111" y="3998468"/>
                  <a:pt x="1604254" y="3990237"/>
                </a:cubicBezTo>
                <a:cubicBezTo>
                  <a:pt x="1597805" y="3984192"/>
                  <a:pt x="1544379" y="3981121"/>
                  <a:pt x="1544379" y="3981121"/>
                </a:cubicBezTo>
                <a:cubicBezTo>
                  <a:pt x="1544379" y="3981121"/>
                  <a:pt x="1475548" y="3926932"/>
                  <a:pt x="1454563" y="3911983"/>
                </a:cubicBezTo>
                <a:cubicBezTo>
                  <a:pt x="1362919" y="3846783"/>
                  <a:pt x="1295245" y="3850692"/>
                  <a:pt x="1295245" y="3850692"/>
                </a:cubicBezTo>
                <a:cubicBezTo>
                  <a:pt x="1295245" y="3850692"/>
                  <a:pt x="1242396" y="3852222"/>
                  <a:pt x="1215347" y="3856978"/>
                </a:cubicBezTo>
                <a:cubicBezTo>
                  <a:pt x="1188391" y="3861734"/>
                  <a:pt x="1159801" y="3866720"/>
                  <a:pt x="1159801" y="3866720"/>
                </a:cubicBezTo>
                <a:lnTo>
                  <a:pt x="1128129" y="3980812"/>
                </a:lnTo>
                <a:cubicBezTo>
                  <a:pt x="1128129" y="3980812"/>
                  <a:pt x="1132174" y="4070685"/>
                  <a:pt x="1139200" y="4093009"/>
                </a:cubicBezTo>
                <a:cubicBezTo>
                  <a:pt x="1146324" y="4115342"/>
                  <a:pt x="1166154" y="4170329"/>
                  <a:pt x="1166154" y="4170329"/>
                </a:cubicBezTo>
                <a:lnTo>
                  <a:pt x="1165577" y="4176297"/>
                </a:lnTo>
                <a:cubicBezTo>
                  <a:pt x="1165577" y="4176297"/>
                  <a:pt x="1162688" y="4166122"/>
                  <a:pt x="1160860" y="4168124"/>
                </a:cubicBezTo>
                <a:cubicBezTo>
                  <a:pt x="1158934" y="4170126"/>
                  <a:pt x="1152291" y="4260529"/>
                  <a:pt x="1152291" y="4260529"/>
                </a:cubicBezTo>
                <a:lnTo>
                  <a:pt x="1147383" y="4259269"/>
                </a:lnTo>
                <a:cubicBezTo>
                  <a:pt x="1147383" y="4259269"/>
                  <a:pt x="1154700" y="4168933"/>
                  <a:pt x="1153736" y="4160895"/>
                </a:cubicBezTo>
                <a:cubicBezTo>
                  <a:pt x="1152678" y="4152867"/>
                  <a:pt x="1134677" y="4101654"/>
                  <a:pt x="1133039" y="4093326"/>
                </a:cubicBezTo>
                <a:cubicBezTo>
                  <a:pt x="1131498" y="4085000"/>
                  <a:pt x="1122162" y="3998409"/>
                  <a:pt x="1122162" y="3998409"/>
                </a:cubicBezTo>
                <a:cubicBezTo>
                  <a:pt x="1122162" y="3998409"/>
                  <a:pt x="1100984" y="4032911"/>
                  <a:pt x="1098384" y="4035809"/>
                </a:cubicBezTo>
                <a:cubicBezTo>
                  <a:pt x="1095785" y="4038707"/>
                  <a:pt x="1062766" y="4067730"/>
                  <a:pt x="1059686" y="4075093"/>
                </a:cubicBezTo>
                <a:cubicBezTo>
                  <a:pt x="1056605" y="4082468"/>
                  <a:pt x="1038892" y="4124141"/>
                  <a:pt x="1035909" y="4131669"/>
                </a:cubicBezTo>
                <a:cubicBezTo>
                  <a:pt x="1032827" y="4139197"/>
                  <a:pt x="1008761" y="4166150"/>
                  <a:pt x="1007125" y="4174102"/>
                </a:cubicBezTo>
                <a:cubicBezTo>
                  <a:pt x="1005489" y="4182043"/>
                  <a:pt x="962170" y="4304628"/>
                  <a:pt x="957549" y="4313330"/>
                </a:cubicBezTo>
                <a:cubicBezTo>
                  <a:pt x="952929" y="4322032"/>
                  <a:pt x="943878" y="4325268"/>
                  <a:pt x="943878" y="4325268"/>
                </a:cubicBezTo>
                <a:lnTo>
                  <a:pt x="943687" y="4319924"/>
                </a:lnTo>
                <a:cubicBezTo>
                  <a:pt x="943687" y="4319924"/>
                  <a:pt x="951099" y="4313417"/>
                  <a:pt x="953216" y="4309874"/>
                </a:cubicBezTo>
                <a:cubicBezTo>
                  <a:pt x="955239" y="4306331"/>
                  <a:pt x="998558" y="4188532"/>
                  <a:pt x="997980" y="4184471"/>
                </a:cubicBezTo>
                <a:cubicBezTo>
                  <a:pt x="997499" y="4180407"/>
                  <a:pt x="996632" y="4175036"/>
                  <a:pt x="996632" y="4175036"/>
                </a:cubicBezTo>
                <a:lnTo>
                  <a:pt x="1003563" y="4170954"/>
                </a:lnTo>
                <a:cubicBezTo>
                  <a:pt x="1003563" y="4170954"/>
                  <a:pt x="1010688" y="4157728"/>
                  <a:pt x="1013671" y="4153983"/>
                </a:cubicBezTo>
                <a:cubicBezTo>
                  <a:pt x="1016656" y="4150238"/>
                  <a:pt x="1027630" y="4136906"/>
                  <a:pt x="1030132" y="4131351"/>
                </a:cubicBezTo>
                <a:cubicBezTo>
                  <a:pt x="1032635" y="4125807"/>
                  <a:pt x="1050156" y="4078580"/>
                  <a:pt x="1053525" y="4073207"/>
                </a:cubicBezTo>
                <a:cubicBezTo>
                  <a:pt x="1056894" y="4067836"/>
                  <a:pt x="1065269" y="4053714"/>
                  <a:pt x="1074510" y="4046494"/>
                </a:cubicBezTo>
                <a:cubicBezTo>
                  <a:pt x="1083848" y="4039284"/>
                  <a:pt x="1092897" y="4032632"/>
                  <a:pt x="1096939" y="4025441"/>
                </a:cubicBezTo>
                <a:cubicBezTo>
                  <a:pt x="1101079" y="4018250"/>
                  <a:pt x="1114269" y="3995638"/>
                  <a:pt x="1119562" y="3982064"/>
                </a:cubicBezTo>
                <a:cubicBezTo>
                  <a:pt x="1124954" y="3968500"/>
                  <a:pt x="1139970" y="3902241"/>
                  <a:pt x="1139970" y="3902241"/>
                </a:cubicBezTo>
                <a:cubicBezTo>
                  <a:pt x="1139970" y="3902241"/>
                  <a:pt x="1129574" y="3908460"/>
                  <a:pt x="1124182" y="3909779"/>
                </a:cubicBezTo>
                <a:cubicBezTo>
                  <a:pt x="1118697" y="3911098"/>
                  <a:pt x="1104930" y="3911666"/>
                  <a:pt x="1104930" y="3911666"/>
                </a:cubicBezTo>
                <a:cubicBezTo>
                  <a:pt x="1104930" y="3911666"/>
                  <a:pt x="1100790" y="3924748"/>
                  <a:pt x="1094438" y="3932093"/>
                </a:cubicBezTo>
                <a:cubicBezTo>
                  <a:pt x="1087987" y="3939438"/>
                  <a:pt x="1078361" y="3945926"/>
                  <a:pt x="1078361" y="3945926"/>
                </a:cubicBezTo>
                <a:lnTo>
                  <a:pt x="1076531" y="3977039"/>
                </a:lnTo>
                <a:lnTo>
                  <a:pt x="1074318" y="3951577"/>
                </a:lnTo>
                <a:cubicBezTo>
                  <a:pt x="1074318" y="3951577"/>
                  <a:pt x="1071815" y="3948910"/>
                  <a:pt x="1066231" y="3952212"/>
                </a:cubicBezTo>
                <a:cubicBezTo>
                  <a:pt x="1060648" y="3955515"/>
                  <a:pt x="1044379" y="3969810"/>
                  <a:pt x="1044379" y="3969810"/>
                </a:cubicBezTo>
                <a:lnTo>
                  <a:pt x="1040433" y="3968866"/>
                </a:lnTo>
                <a:cubicBezTo>
                  <a:pt x="1040433" y="3968866"/>
                  <a:pt x="1054391" y="3952366"/>
                  <a:pt x="1060071" y="3949064"/>
                </a:cubicBezTo>
                <a:cubicBezTo>
                  <a:pt x="1065751" y="3945763"/>
                  <a:pt x="1075184" y="3943721"/>
                  <a:pt x="1075184" y="3943721"/>
                </a:cubicBezTo>
                <a:cubicBezTo>
                  <a:pt x="1075184" y="3943721"/>
                  <a:pt x="1083366" y="3936974"/>
                  <a:pt x="1086063" y="3933036"/>
                </a:cubicBezTo>
                <a:cubicBezTo>
                  <a:pt x="1088757" y="3929100"/>
                  <a:pt x="1099733" y="3910096"/>
                  <a:pt x="1099733" y="3910096"/>
                </a:cubicBezTo>
                <a:lnTo>
                  <a:pt x="1090010" y="3905697"/>
                </a:lnTo>
                <a:lnTo>
                  <a:pt x="1090779" y="3900354"/>
                </a:lnTo>
                <a:cubicBezTo>
                  <a:pt x="1090779" y="3900354"/>
                  <a:pt x="1103197" y="3904253"/>
                  <a:pt x="1109069" y="3904118"/>
                </a:cubicBezTo>
                <a:cubicBezTo>
                  <a:pt x="1114941" y="3903993"/>
                  <a:pt x="1139585" y="3897995"/>
                  <a:pt x="1139008" y="3891239"/>
                </a:cubicBezTo>
                <a:cubicBezTo>
                  <a:pt x="1138429" y="3884480"/>
                  <a:pt x="1109936" y="3885511"/>
                  <a:pt x="1104546" y="3888726"/>
                </a:cubicBezTo>
                <a:cubicBezTo>
                  <a:pt x="1099154" y="3891941"/>
                  <a:pt x="1088854" y="3892182"/>
                  <a:pt x="1088854" y="3892182"/>
                </a:cubicBezTo>
                <a:lnTo>
                  <a:pt x="1083463" y="3900037"/>
                </a:lnTo>
                <a:cubicBezTo>
                  <a:pt x="1083463" y="3900037"/>
                  <a:pt x="1068735" y="3899922"/>
                  <a:pt x="1064017" y="3904754"/>
                </a:cubicBezTo>
                <a:cubicBezTo>
                  <a:pt x="1059397" y="3909586"/>
                  <a:pt x="1037256" y="3919838"/>
                  <a:pt x="1037256" y="3919838"/>
                </a:cubicBezTo>
                <a:cubicBezTo>
                  <a:pt x="1037256" y="3919838"/>
                  <a:pt x="991625" y="3944761"/>
                  <a:pt x="966886" y="3957555"/>
                </a:cubicBezTo>
                <a:cubicBezTo>
                  <a:pt x="942050" y="3970349"/>
                  <a:pt x="864749" y="4001404"/>
                  <a:pt x="842320" y="4027953"/>
                </a:cubicBezTo>
                <a:cubicBezTo>
                  <a:pt x="819891" y="4054503"/>
                  <a:pt x="806509" y="4089246"/>
                  <a:pt x="796306" y="4107468"/>
                </a:cubicBezTo>
                <a:cubicBezTo>
                  <a:pt x="786101" y="4125691"/>
                  <a:pt x="753757" y="4156332"/>
                  <a:pt x="742398" y="4177559"/>
                </a:cubicBezTo>
                <a:cubicBezTo>
                  <a:pt x="731037" y="4198775"/>
                  <a:pt x="689355" y="4245473"/>
                  <a:pt x="663461" y="4285038"/>
                </a:cubicBezTo>
                <a:cubicBezTo>
                  <a:pt x="637469" y="4324611"/>
                  <a:pt x="598866" y="4351489"/>
                  <a:pt x="585871" y="4376817"/>
                </a:cubicBezTo>
                <a:cubicBezTo>
                  <a:pt x="572874" y="4402144"/>
                  <a:pt x="538894" y="4464505"/>
                  <a:pt x="538894" y="4464505"/>
                </a:cubicBezTo>
                <a:lnTo>
                  <a:pt x="523973" y="4607813"/>
                </a:lnTo>
                <a:cubicBezTo>
                  <a:pt x="523973" y="4607822"/>
                  <a:pt x="525512" y="4682332"/>
                  <a:pt x="529555" y="4703366"/>
                </a:cubicBezTo>
                <a:cubicBezTo>
                  <a:pt x="533599" y="4724389"/>
                  <a:pt x="538509" y="4760248"/>
                  <a:pt x="538509" y="4760248"/>
                </a:cubicBezTo>
                <a:cubicBezTo>
                  <a:pt x="538509" y="4760248"/>
                  <a:pt x="533985" y="4750978"/>
                  <a:pt x="528593" y="4760248"/>
                </a:cubicBezTo>
                <a:cubicBezTo>
                  <a:pt x="523106" y="4769519"/>
                  <a:pt x="515116" y="4791891"/>
                  <a:pt x="512517" y="4811163"/>
                </a:cubicBezTo>
                <a:cubicBezTo>
                  <a:pt x="509822" y="4830436"/>
                  <a:pt x="505875" y="4851998"/>
                  <a:pt x="501350" y="4865533"/>
                </a:cubicBezTo>
                <a:cubicBezTo>
                  <a:pt x="496923" y="4879077"/>
                  <a:pt x="480172" y="4898851"/>
                  <a:pt x="480172" y="4898851"/>
                </a:cubicBezTo>
                <a:cubicBezTo>
                  <a:pt x="480172" y="4898851"/>
                  <a:pt x="495382" y="4865437"/>
                  <a:pt x="496826" y="4856109"/>
                </a:cubicBezTo>
                <a:cubicBezTo>
                  <a:pt x="498270" y="4846771"/>
                  <a:pt x="499329" y="4828318"/>
                  <a:pt x="503950" y="4813993"/>
                </a:cubicBezTo>
                <a:cubicBezTo>
                  <a:pt x="508667" y="4799669"/>
                  <a:pt x="523011" y="4750189"/>
                  <a:pt x="523011" y="4750189"/>
                </a:cubicBezTo>
                <a:lnTo>
                  <a:pt x="516463" y="4642700"/>
                </a:lnTo>
                <a:lnTo>
                  <a:pt x="512517" y="4610643"/>
                </a:lnTo>
                <a:lnTo>
                  <a:pt x="481519" y="4663763"/>
                </a:lnTo>
                <a:lnTo>
                  <a:pt x="441859" y="4731022"/>
                </a:lnTo>
                <a:lnTo>
                  <a:pt x="437334" y="4724736"/>
                </a:lnTo>
                <a:lnTo>
                  <a:pt x="474396" y="4656534"/>
                </a:lnTo>
                <a:lnTo>
                  <a:pt x="509340" y="4593046"/>
                </a:lnTo>
                <a:cubicBezTo>
                  <a:pt x="509340" y="4593046"/>
                  <a:pt x="518583" y="4515524"/>
                  <a:pt x="513865" y="4506928"/>
                </a:cubicBezTo>
                <a:cubicBezTo>
                  <a:pt x="509244" y="4498331"/>
                  <a:pt x="427226" y="4551874"/>
                  <a:pt x="427226" y="4551874"/>
                </a:cubicBezTo>
                <a:cubicBezTo>
                  <a:pt x="427226" y="4551874"/>
                  <a:pt x="398540" y="4585691"/>
                  <a:pt x="386795" y="4596820"/>
                </a:cubicBezTo>
                <a:cubicBezTo>
                  <a:pt x="374955" y="4607938"/>
                  <a:pt x="310842" y="4669105"/>
                  <a:pt x="310842" y="4669105"/>
                </a:cubicBezTo>
                <a:lnTo>
                  <a:pt x="309783" y="4657158"/>
                </a:lnTo>
                <a:cubicBezTo>
                  <a:pt x="309783" y="4657158"/>
                  <a:pt x="349251" y="4616900"/>
                  <a:pt x="357820" y="4606244"/>
                </a:cubicBezTo>
                <a:cubicBezTo>
                  <a:pt x="366387" y="4595598"/>
                  <a:pt x="398443" y="4547475"/>
                  <a:pt x="398443" y="4547475"/>
                </a:cubicBezTo>
                <a:cubicBezTo>
                  <a:pt x="398443" y="4547475"/>
                  <a:pt x="413269" y="4527038"/>
                  <a:pt x="434543" y="4517614"/>
                </a:cubicBezTo>
                <a:cubicBezTo>
                  <a:pt x="455818" y="4508189"/>
                  <a:pt x="501159" y="4480214"/>
                  <a:pt x="501159" y="4480214"/>
                </a:cubicBezTo>
                <a:lnTo>
                  <a:pt x="522624" y="4456331"/>
                </a:lnTo>
                <a:lnTo>
                  <a:pt x="558917" y="4364562"/>
                </a:lnTo>
                <a:cubicBezTo>
                  <a:pt x="558917" y="4364562"/>
                  <a:pt x="544958" y="4361482"/>
                  <a:pt x="535717" y="4355446"/>
                </a:cubicBezTo>
                <a:cubicBezTo>
                  <a:pt x="526380" y="4349400"/>
                  <a:pt x="516080" y="4349468"/>
                  <a:pt x="516080" y="4349468"/>
                </a:cubicBezTo>
                <a:cubicBezTo>
                  <a:pt x="516080" y="4349468"/>
                  <a:pt x="506644" y="4365881"/>
                  <a:pt x="495093" y="4373361"/>
                </a:cubicBezTo>
                <a:cubicBezTo>
                  <a:pt x="483542" y="4380831"/>
                  <a:pt x="472664" y="4380899"/>
                  <a:pt x="472664" y="4380899"/>
                </a:cubicBezTo>
                <a:cubicBezTo>
                  <a:pt x="472664" y="4380899"/>
                  <a:pt x="464482" y="4419904"/>
                  <a:pt x="458801" y="4436530"/>
                </a:cubicBezTo>
                <a:cubicBezTo>
                  <a:pt x="453026" y="4453144"/>
                  <a:pt x="436757" y="4491218"/>
                  <a:pt x="436757" y="4491218"/>
                </a:cubicBezTo>
                <a:lnTo>
                  <a:pt x="428767" y="4496243"/>
                </a:lnTo>
                <a:cubicBezTo>
                  <a:pt x="428767" y="4496243"/>
                  <a:pt x="443013" y="4457794"/>
                  <a:pt x="448405" y="4442190"/>
                </a:cubicBezTo>
                <a:cubicBezTo>
                  <a:pt x="453892" y="4426576"/>
                  <a:pt x="463134" y="4383729"/>
                  <a:pt x="463134" y="4383729"/>
                </a:cubicBezTo>
                <a:cubicBezTo>
                  <a:pt x="463134" y="4383729"/>
                  <a:pt x="453218" y="4375122"/>
                  <a:pt x="445036" y="4377124"/>
                </a:cubicBezTo>
                <a:cubicBezTo>
                  <a:pt x="436949" y="4379136"/>
                  <a:pt x="409995" y="4388128"/>
                  <a:pt x="409995" y="4388128"/>
                </a:cubicBezTo>
                <a:lnTo>
                  <a:pt x="409995" y="4382467"/>
                </a:lnTo>
                <a:cubicBezTo>
                  <a:pt x="409995" y="4382467"/>
                  <a:pt x="436084" y="4370126"/>
                  <a:pt x="441088" y="4370531"/>
                </a:cubicBezTo>
                <a:cubicBezTo>
                  <a:pt x="446095" y="4370925"/>
                  <a:pt x="466888" y="4375247"/>
                  <a:pt x="466888" y="4375247"/>
                </a:cubicBezTo>
                <a:cubicBezTo>
                  <a:pt x="466888" y="4375247"/>
                  <a:pt x="476129" y="4369789"/>
                  <a:pt x="484696" y="4364245"/>
                </a:cubicBezTo>
                <a:cubicBezTo>
                  <a:pt x="493362" y="4358690"/>
                  <a:pt x="511554" y="4340043"/>
                  <a:pt x="511554" y="4340043"/>
                </a:cubicBezTo>
                <a:lnTo>
                  <a:pt x="485370" y="4314900"/>
                </a:lnTo>
                <a:lnTo>
                  <a:pt x="451197" y="4263359"/>
                </a:lnTo>
                <a:lnTo>
                  <a:pt x="454374" y="4250470"/>
                </a:lnTo>
                <a:lnTo>
                  <a:pt x="485178" y="4306418"/>
                </a:lnTo>
                <a:lnTo>
                  <a:pt x="517811" y="4334701"/>
                </a:lnTo>
                <a:cubicBezTo>
                  <a:pt x="517811" y="4334701"/>
                  <a:pt x="523106" y="4340901"/>
                  <a:pt x="531962" y="4340986"/>
                </a:cubicBezTo>
                <a:cubicBezTo>
                  <a:pt x="540722" y="4341074"/>
                  <a:pt x="567773" y="4341400"/>
                  <a:pt x="568832" y="4341930"/>
                </a:cubicBezTo>
                <a:cubicBezTo>
                  <a:pt x="569891" y="4342459"/>
                  <a:pt x="670007" y="4245251"/>
                  <a:pt x="701293" y="4200180"/>
                </a:cubicBezTo>
                <a:cubicBezTo>
                  <a:pt x="732578" y="4155120"/>
                  <a:pt x="747788" y="4106718"/>
                  <a:pt x="760399" y="4091123"/>
                </a:cubicBezTo>
                <a:cubicBezTo>
                  <a:pt x="773009" y="4075537"/>
                  <a:pt x="795632" y="4060164"/>
                  <a:pt x="807856" y="4045243"/>
                </a:cubicBezTo>
                <a:cubicBezTo>
                  <a:pt x="819986" y="4030322"/>
                  <a:pt x="835004" y="4005321"/>
                  <a:pt x="835004" y="4005321"/>
                </a:cubicBezTo>
                <a:cubicBezTo>
                  <a:pt x="835004" y="4005321"/>
                  <a:pt x="790819" y="4004253"/>
                  <a:pt x="766175" y="3996205"/>
                </a:cubicBezTo>
                <a:cubicBezTo>
                  <a:pt x="743167" y="3988716"/>
                  <a:pt x="703700" y="3964467"/>
                  <a:pt x="703700" y="3964467"/>
                </a:cubicBezTo>
                <a:cubicBezTo>
                  <a:pt x="703700" y="3964467"/>
                  <a:pt x="618697" y="3896359"/>
                  <a:pt x="607915" y="3895955"/>
                </a:cubicBezTo>
                <a:cubicBezTo>
                  <a:pt x="596653" y="3895532"/>
                  <a:pt x="570084" y="3908441"/>
                  <a:pt x="566233" y="3921408"/>
                </a:cubicBezTo>
                <a:cubicBezTo>
                  <a:pt x="562383" y="3934374"/>
                  <a:pt x="556511" y="3983325"/>
                  <a:pt x="556511" y="3983325"/>
                </a:cubicBezTo>
                <a:lnTo>
                  <a:pt x="553142" y="3985837"/>
                </a:lnTo>
                <a:lnTo>
                  <a:pt x="561515" y="3922977"/>
                </a:lnTo>
                <a:cubicBezTo>
                  <a:pt x="561515" y="3922977"/>
                  <a:pt x="553527" y="3916604"/>
                  <a:pt x="546979" y="3917325"/>
                </a:cubicBezTo>
                <a:cubicBezTo>
                  <a:pt x="540530" y="3918039"/>
                  <a:pt x="528593" y="3917634"/>
                  <a:pt x="528593" y="3917634"/>
                </a:cubicBezTo>
                <a:cubicBezTo>
                  <a:pt x="528593" y="3917634"/>
                  <a:pt x="518293" y="3931275"/>
                  <a:pt x="512709" y="3932728"/>
                </a:cubicBezTo>
                <a:cubicBezTo>
                  <a:pt x="507126" y="3934173"/>
                  <a:pt x="495863" y="3929580"/>
                  <a:pt x="495863" y="3929580"/>
                </a:cubicBezTo>
                <a:lnTo>
                  <a:pt x="497211" y="3923613"/>
                </a:lnTo>
                <a:cubicBezTo>
                  <a:pt x="497211" y="3923613"/>
                  <a:pt x="508570" y="3928580"/>
                  <a:pt x="510881" y="3928320"/>
                </a:cubicBezTo>
                <a:cubicBezTo>
                  <a:pt x="513288" y="3928069"/>
                  <a:pt x="525224" y="3916065"/>
                  <a:pt x="525224" y="3916065"/>
                </a:cubicBezTo>
                <a:lnTo>
                  <a:pt x="506549" y="3903184"/>
                </a:lnTo>
                <a:lnTo>
                  <a:pt x="508378" y="3898151"/>
                </a:lnTo>
                <a:lnTo>
                  <a:pt x="530519" y="3911039"/>
                </a:lnTo>
                <a:cubicBezTo>
                  <a:pt x="530519" y="3911039"/>
                  <a:pt x="538219" y="3908796"/>
                  <a:pt x="544188" y="3910404"/>
                </a:cubicBezTo>
                <a:cubicBezTo>
                  <a:pt x="550253" y="3912022"/>
                  <a:pt x="562286" y="3914496"/>
                  <a:pt x="562286" y="3914496"/>
                </a:cubicBezTo>
                <a:lnTo>
                  <a:pt x="545440" y="3895319"/>
                </a:lnTo>
                <a:lnTo>
                  <a:pt x="548232" y="3891556"/>
                </a:lnTo>
                <a:cubicBezTo>
                  <a:pt x="548232" y="3891546"/>
                  <a:pt x="556799" y="3898766"/>
                  <a:pt x="560457" y="3904437"/>
                </a:cubicBezTo>
                <a:cubicBezTo>
                  <a:pt x="564212" y="3910115"/>
                  <a:pt x="567002" y="3910722"/>
                  <a:pt x="567002" y="3910722"/>
                </a:cubicBezTo>
                <a:cubicBezTo>
                  <a:pt x="567002" y="3910722"/>
                  <a:pt x="577881" y="3899546"/>
                  <a:pt x="582694" y="3897207"/>
                </a:cubicBezTo>
                <a:cubicBezTo>
                  <a:pt x="587507" y="3894867"/>
                  <a:pt x="598192" y="3889669"/>
                  <a:pt x="598192" y="3889669"/>
                </a:cubicBezTo>
                <a:cubicBezTo>
                  <a:pt x="598192" y="3889669"/>
                  <a:pt x="577014" y="3870455"/>
                  <a:pt x="571432" y="3865469"/>
                </a:cubicBezTo>
                <a:cubicBezTo>
                  <a:pt x="565848" y="3860472"/>
                  <a:pt x="551024" y="3844097"/>
                  <a:pt x="551024" y="3844097"/>
                </a:cubicBezTo>
                <a:cubicBezTo>
                  <a:pt x="551024" y="3844097"/>
                  <a:pt x="523491" y="3835088"/>
                  <a:pt x="515501" y="3834981"/>
                </a:cubicBezTo>
                <a:cubicBezTo>
                  <a:pt x="507416" y="3834866"/>
                  <a:pt x="464482" y="3837811"/>
                  <a:pt x="464482" y="3837811"/>
                </a:cubicBezTo>
                <a:cubicBezTo>
                  <a:pt x="464482" y="3837811"/>
                  <a:pt x="445806" y="3828147"/>
                  <a:pt x="439356" y="3823034"/>
                </a:cubicBezTo>
                <a:cubicBezTo>
                  <a:pt x="432907" y="3817933"/>
                  <a:pt x="415098" y="3801347"/>
                  <a:pt x="415098" y="3801347"/>
                </a:cubicBezTo>
                <a:lnTo>
                  <a:pt x="378999" y="3804812"/>
                </a:lnTo>
                <a:cubicBezTo>
                  <a:pt x="378999" y="3804812"/>
                  <a:pt x="347424" y="3776471"/>
                  <a:pt x="335006" y="3769608"/>
                </a:cubicBezTo>
                <a:cubicBezTo>
                  <a:pt x="322586" y="3762744"/>
                  <a:pt x="278304" y="3744146"/>
                  <a:pt x="278304" y="3744146"/>
                </a:cubicBezTo>
                <a:lnTo>
                  <a:pt x="278690" y="3738804"/>
                </a:lnTo>
                <a:cubicBezTo>
                  <a:pt x="278690" y="3738804"/>
                  <a:pt x="327112" y="3756593"/>
                  <a:pt x="334812" y="3761434"/>
                </a:cubicBezTo>
                <a:cubicBezTo>
                  <a:pt x="342514" y="3766278"/>
                  <a:pt x="380441" y="3794126"/>
                  <a:pt x="380441" y="3794126"/>
                </a:cubicBezTo>
                <a:lnTo>
                  <a:pt x="415482" y="3794126"/>
                </a:lnTo>
                <a:lnTo>
                  <a:pt x="462364" y="3828069"/>
                </a:lnTo>
                <a:cubicBezTo>
                  <a:pt x="462364" y="3828069"/>
                  <a:pt x="500581" y="3824998"/>
                  <a:pt x="508570" y="3824604"/>
                </a:cubicBezTo>
                <a:cubicBezTo>
                  <a:pt x="516560" y="3824218"/>
                  <a:pt x="543996" y="3829946"/>
                  <a:pt x="543996" y="3829946"/>
                </a:cubicBezTo>
                <a:cubicBezTo>
                  <a:pt x="543996" y="3829946"/>
                  <a:pt x="539181" y="3796350"/>
                  <a:pt x="528593" y="3780611"/>
                </a:cubicBezTo>
                <a:cubicBezTo>
                  <a:pt x="523203" y="3772649"/>
                  <a:pt x="506357" y="3753340"/>
                  <a:pt x="489318" y="3738804"/>
                </a:cubicBezTo>
                <a:cubicBezTo>
                  <a:pt x="472567" y="3724604"/>
                  <a:pt x="455624" y="3715238"/>
                  <a:pt x="455624" y="3715238"/>
                </a:cubicBezTo>
                <a:lnTo>
                  <a:pt x="463518" y="3710838"/>
                </a:lnTo>
                <a:cubicBezTo>
                  <a:pt x="463518" y="3710838"/>
                  <a:pt x="489511" y="3729369"/>
                  <a:pt x="496249" y="3736608"/>
                </a:cubicBezTo>
                <a:cubicBezTo>
                  <a:pt x="502988" y="3743847"/>
                  <a:pt x="520796" y="3759866"/>
                  <a:pt x="520796" y="3759866"/>
                </a:cubicBezTo>
                <a:cubicBezTo>
                  <a:pt x="520796" y="3759866"/>
                  <a:pt x="520217" y="3722852"/>
                  <a:pt x="518101" y="3709578"/>
                </a:cubicBezTo>
                <a:cubicBezTo>
                  <a:pt x="514539" y="3687764"/>
                  <a:pt x="506934" y="3657720"/>
                  <a:pt x="506934" y="3657720"/>
                </a:cubicBezTo>
                <a:lnTo>
                  <a:pt x="512132" y="3656150"/>
                </a:lnTo>
                <a:cubicBezTo>
                  <a:pt x="512132" y="3656150"/>
                  <a:pt x="523203" y="3697948"/>
                  <a:pt x="523973" y="3713668"/>
                </a:cubicBezTo>
                <a:cubicBezTo>
                  <a:pt x="524839" y="3729379"/>
                  <a:pt x="528786" y="3767722"/>
                  <a:pt x="528786" y="3767722"/>
                </a:cubicBezTo>
                <a:cubicBezTo>
                  <a:pt x="528786" y="3767722"/>
                  <a:pt x="539181" y="3784509"/>
                  <a:pt x="543611" y="3801038"/>
                </a:cubicBezTo>
                <a:cubicBezTo>
                  <a:pt x="548039" y="3817557"/>
                  <a:pt x="555548" y="3835289"/>
                  <a:pt x="555548" y="3835289"/>
                </a:cubicBezTo>
                <a:cubicBezTo>
                  <a:pt x="555548" y="3835289"/>
                  <a:pt x="565078" y="3848872"/>
                  <a:pt x="577978" y="3861377"/>
                </a:cubicBezTo>
                <a:cubicBezTo>
                  <a:pt x="590781" y="3873824"/>
                  <a:pt x="606856" y="3885057"/>
                  <a:pt x="613692" y="3890612"/>
                </a:cubicBezTo>
                <a:cubicBezTo>
                  <a:pt x="626495" y="3901144"/>
                  <a:pt x="704854" y="3942153"/>
                  <a:pt x="704854" y="3942153"/>
                </a:cubicBezTo>
                <a:cubicBezTo>
                  <a:pt x="704854" y="3942153"/>
                  <a:pt x="754526" y="3971474"/>
                  <a:pt x="764345" y="3977039"/>
                </a:cubicBezTo>
                <a:cubicBezTo>
                  <a:pt x="774165" y="3982603"/>
                  <a:pt x="799868" y="4001952"/>
                  <a:pt x="829420" y="3992442"/>
                </a:cubicBezTo>
                <a:cubicBezTo>
                  <a:pt x="858974" y="3982930"/>
                  <a:pt x="941665" y="3929667"/>
                  <a:pt x="978150" y="3912609"/>
                </a:cubicBezTo>
                <a:cubicBezTo>
                  <a:pt x="1014633" y="3895551"/>
                  <a:pt x="1190413" y="3821465"/>
                  <a:pt x="1190413" y="3821465"/>
                </a:cubicBezTo>
                <a:lnTo>
                  <a:pt x="1173567" y="3786579"/>
                </a:lnTo>
                <a:lnTo>
                  <a:pt x="1103293" y="3760174"/>
                </a:lnTo>
                <a:cubicBezTo>
                  <a:pt x="1103293" y="3760183"/>
                  <a:pt x="1034945" y="3693896"/>
                  <a:pt x="1020602" y="3677204"/>
                </a:cubicBezTo>
                <a:cubicBezTo>
                  <a:pt x="1006258" y="3660521"/>
                  <a:pt x="904218" y="3576636"/>
                  <a:pt x="904218" y="3576636"/>
                </a:cubicBezTo>
                <a:lnTo>
                  <a:pt x="912497" y="3566894"/>
                </a:lnTo>
                <a:cubicBezTo>
                  <a:pt x="912497" y="3566894"/>
                  <a:pt x="996152" y="3631440"/>
                  <a:pt x="1006355" y="3642317"/>
                </a:cubicBezTo>
                <a:cubicBezTo>
                  <a:pt x="1016463" y="3653205"/>
                  <a:pt x="1050733" y="3695061"/>
                  <a:pt x="1059300" y="3703917"/>
                </a:cubicBezTo>
                <a:cubicBezTo>
                  <a:pt x="1067867" y="3712783"/>
                  <a:pt x="1110225" y="3746668"/>
                  <a:pt x="1110225" y="3746668"/>
                </a:cubicBezTo>
                <a:cubicBezTo>
                  <a:pt x="1110225" y="3746668"/>
                  <a:pt x="1159031" y="3764486"/>
                  <a:pt x="1168177" y="3768346"/>
                </a:cubicBezTo>
                <a:cubicBezTo>
                  <a:pt x="1177321" y="3772207"/>
                  <a:pt x="1219099" y="3816748"/>
                  <a:pt x="1219099" y="3816748"/>
                </a:cubicBezTo>
                <a:cubicBezTo>
                  <a:pt x="1219099" y="3816748"/>
                  <a:pt x="1247112" y="3821254"/>
                  <a:pt x="1274645" y="3808893"/>
                </a:cubicBezTo>
                <a:cubicBezTo>
                  <a:pt x="1302272" y="3796534"/>
                  <a:pt x="1314499" y="3792865"/>
                  <a:pt x="1314499" y="3792865"/>
                </a:cubicBezTo>
                <a:lnTo>
                  <a:pt x="1280805" y="3766460"/>
                </a:lnTo>
                <a:cubicBezTo>
                  <a:pt x="1280805" y="3766469"/>
                  <a:pt x="1238065" y="3594203"/>
                  <a:pt x="1219775" y="3578523"/>
                </a:cubicBezTo>
                <a:cubicBezTo>
                  <a:pt x="1201483" y="3562831"/>
                  <a:pt x="1159513" y="3554851"/>
                  <a:pt x="1137661" y="3528234"/>
                </a:cubicBezTo>
                <a:cubicBezTo>
                  <a:pt x="1115711" y="3501616"/>
                  <a:pt x="1063825" y="3422632"/>
                  <a:pt x="1063825" y="3422632"/>
                </a:cubicBezTo>
                <a:cubicBezTo>
                  <a:pt x="1063825" y="3422632"/>
                  <a:pt x="1055161" y="3396794"/>
                  <a:pt x="1050156" y="3377686"/>
                </a:cubicBezTo>
                <a:cubicBezTo>
                  <a:pt x="1045150" y="3358586"/>
                  <a:pt x="1059012" y="3330497"/>
                  <a:pt x="1048807" y="3311368"/>
                </a:cubicBezTo>
                <a:cubicBezTo>
                  <a:pt x="1038507" y="3292251"/>
                  <a:pt x="933580" y="3189747"/>
                  <a:pt x="933580" y="3189747"/>
                </a:cubicBezTo>
                <a:lnTo>
                  <a:pt x="851272" y="3175289"/>
                </a:lnTo>
                <a:lnTo>
                  <a:pt x="849059" y="3166173"/>
                </a:lnTo>
                <a:lnTo>
                  <a:pt x="897095" y="3172767"/>
                </a:lnTo>
                <a:lnTo>
                  <a:pt x="929536" y="3179688"/>
                </a:lnTo>
                <a:cubicBezTo>
                  <a:pt x="929536" y="3179688"/>
                  <a:pt x="922990" y="3156845"/>
                  <a:pt x="916733" y="3138198"/>
                </a:cubicBezTo>
                <a:cubicBezTo>
                  <a:pt x="910379" y="3119552"/>
                  <a:pt x="912113" y="3077225"/>
                  <a:pt x="912113" y="3077225"/>
                </a:cubicBezTo>
                <a:lnTo>
                  <a:pt x="918657" y="3076281"/>
                </a:lnTo>
                <a:cubicBezTo>
                  <a:pt x="918657" y="3076281"/>
                  <a:pt x="917985" y="3113188"/>
                  <a:pt x="920295" y="3125944"/>
                </a:cubicBezTo>
                <a:cubicBezTo>
                  <a:pt x="922605" y="3138698"/>
                  <a:pt x="935505" y="3176858"/>
                  <a:pt x="935505" y="3176858"/>
                </a:cubicBezTo>
                <a:lnTo>
                  <a:pt x="993648" y="3230284"/>
                </a:lnTo>
                <a:lnTo>
                  <a:pt x="1011650" y="3244426"/>
                </a:lnTo>
                <a:lnTo>
                  <a:pt x="1004911" y="3215200"/>
                </a:lnTo>
                <a:lnTo>
                  <a:pt x="1003948" y="3163968"/>
                </a:lnTo>
                <a:lnTo>
                  <a:pt x="997788" y="3131913"/>
                </a:lnTo>
                <a:lnTo>
                  <a:pt x="1001542" y="3130343"/>
                </a:lnTo>
                <a:lnTo>
                  <a:pt x="1009147" y="3163342"/>
                </a:lnTo>
                <a:lnTo>
                  <a:pt x="1010494" y="3214257"/>
                </a:lnTo>
                <a:lnTo>
                  <a:pt x="1015884" y="3244118"/>
                </a:lnTo>
                <a:lnTo>
                  <a:pt x="1037256" y="3274287"/>
                </a:lnTo>
                <a:lnTo>
                  <a:pt x="1049771" y="3246005"/>
                </a:lnTo>
                <a:lnTo>
                  <a:pt x="1053717" y="3229660"/>
                </a:lnTo>
                <a:lnTo>
                  <a:pt x="1043417" y="3193511"/>
                </a:lnTo>
                <a:lnTo>
                  <a:pt x="1047171" y="3164604"/>
                </a:lnTo>
                <a:lnTo>
                  <a:pt x="1053332" y="3167741"/>
                </a:lnTo>
                <a:lnTo>
                  <a:pt x="1049384" y="3193511"/>
                </a:lnTo>
                <a:cubicBezTo>
                  <a:pt x="1049384" y="3193511"/>
                  <a:pt x="1067867" y="3237485"/>
                  <a:pt x="1056510" y="3257316"/>
                </a:cubicBezTo>
                <a:cubicBezTo>
                  <a:pt x="1045150" y="3277147"/>
                  <a:pt x="1042646" y="3284972"/>
                  <a:pt x="1042646" y="3284972"/>
                </a:cubicBezTo>
                <a:lnTo>
                  <a:pt x="1055931" y="3295033"/>
                </a:lnTo>
                <a:cubicBezTo>
                  <a:pt x="1055931" y="3295033"/>
                  <a:pt x="1059494" y="3338054"/>
                  <a:pt x="1066040" y="3372034"/>
                </a:cubicBezTo>
                <a:cubicBezTo>
                  <a:pt x="1072585" y="3406006"/>
                  <a:pt x="1102717" y="3449345"/>
                  <a:pt x="1102717" y="3449345"/>
                </a:cubicBezTo>
                <a:lnTo>
                  <a:pt x="1095015" y="3407547"/>
                </a:lnTo>
                <a:lnTo>
                  <a:pt x="1098769" y="3399056"/>
                </a:lnTo>
                <a:lnTo>
                  <a:pt x="1090779" y="3362292"/>
                </a:lnTo>
                <a:lnTo>
                  <a:pt x="1094438" y="3359145"/>
                </a:lnTo>
                <a:lnTo>
                  <a:pt x="1104064" y="3400317"/>
                </a:lnTo>
                <a:lnTo>
                  <a:pt x="1100887" y="3411320"/>
                </a:lnTo>
                <a:lnTo>
                  <a:pt x="1108684" y="3451857"/>
                </a:lnTo>
                <a:cubicBezTo>
                  <a:pt x="1108684" y="3451857"/>
                  <a:pt x="1111957" y="3474143"/>
                  <a:pt x="1133233" y="3495860"/>
                </a:cubicBezTo>
                <a:cubicBezTo>
                  <a:pt x="1154603" y="3517578"/>
                  <a:pt x="1200424" y="3520840"/>
                  <a:pt x="1228245" y="3555891"/>
                </a:cubicBezTo>
                <a:cubicBezTo>
                  <a:pt x="1256066" y="3590941"/>
                  <a:pt x="1268002" y="3627396"/>
                  <a:pt x="1284559" y="3683182"/>
                </a:cubicBezTo>
                <a:cubicBezTo>
                  <a:pt x="1301117" y="3738967"/>
                  <a:pt x="1344244" y="3795156"/>
                  <a:pt x="1369657" y="3809519"/>
                </a:cubicBezTo>
                <a:cubicBezTo>
                  <a:pt x="1395072" y="3823882"/>
                  <a:pt x="1468232" y="3821091"/>
                  <a:pt x="1494225" y="3858864"/>
                </a:cubicBezTo>
                <a:cubicBezTo>
                  <a:pt x="1520120" y="3896638"/>
                  <a:pt x="1516655" y="3907737"/>
                  <a:pt x="1563631" y="3917952"/>
                </a:cubicBezTo>
                <a:cubicBezTo>
                  <a:pt x="1610608" y="3928166"/>
                  <a:pt x="1644686" y="3942123"/>
                  <a:pt x="1679824" y="3926443"/>
                </a:cubicBezTo>
                <a:cubicBezTo>
                  <a:pt x="1714960" y="3910751"/>
                  <a:pt x="1729784" y="3895955"/>
                  <a:pt x="1729784" y="3895955"/>
                </a:cubicBezTo>
                <a:cubicBezTo>
                  <a:pt x="1729784" y="3895955"/>
                  <a:pt x="1722083" y="3860481"/>
                  <a:pt x="1698112" y="3846917"/>
                </a:cubicBezTo>
                <a:cubicBezTo>
                  <a:pt x="1674143" y="3833364"/>
                  <a:pt x="1667501" y="3819223"/>
                  <a:pt x="1651327" y="3803550"/>
                </a:cubicBezTo>
                <a:cubicBezTo>
                  <a:pt x="1635060" y="3787879"/>
                  <a:pt x="1598575" y="3779331"/>
                  <a:pt x="1584039" y="3772438"/>
                </a:cubicBezTo>
                <a:cubicBezTo>
                  <a:pt x="1569503" y="3765545"/>
                  <a:pt x="1542549" y="3755852"/>
                  <a:pt x="1523200" y="3764890"/>
                </a:cubicBezTo>
                <a:cubicBezTo>
                  <a:pt x="1503755" y="3773939"/>
                  <a:pt x="1463612" y="3766932"/>
                  <a:pt x="1456778" y="3763004"/>
                </a:cubicBezTo>
                <a:cubicBezTo>
                  <a:pt x="1449847" y="3759077"/>
                  <a:pt x="1438680" y="3744782"/>
                  <a:pt x="1438680" y="3744782"/>
                </a:cubicBezTo>
                <a:lnTo>
                  <a:pt x="1440507" y="3741007"/>
                </a:lnTo>
                <a:cubicBezTo>
                  <a:pt x="1440507" y="3741007"/>
                  <a:pt x="1453312" y="3756257"/>
                  <a:pt x="1458509" y="3757978"/>
                </a:cubicBezTo>
                <a:cubicBezTo>
                  <a:pt x="1463709" y="3759702"/>
                  <a:pt x="1510204" y="3764621"/>
                  <a:pt x="1519156" y="3761753"/>
                </a:cubicBezTo>
                <a:cubicBezTo>
                  <a:pt x="1528207" y="3758874"/>
                  <a:pt x="1565941" y="3754735"/>
                  <a:pt x="1578938" y="3759240"/>
                </a:cubicBezTo>
                <a:cubicBezTo>
                  <a:pt x="1591837" y="3763736"/>
                  <a:pt x="1609936" y="3770888"/>
                  <a:pt x="1619562" y="3770552"/>
                </a:cubicBezTo>
                <a:cubicBezTo>
                  <a:pt x="1629188" y="3770214"/>
                  <a:pt x="1641413" y="3766758"/>
                  <a:pt x="1648921" y="3779032"/>
                </a:cubicBezTo>
                <a:cubicBezTo>
                  <a:pt x="1656431" y="3791315"/>
                  <a:pt x="1675876" y="3814862"/>
                  <a:pt x="1675876" y="3814862"/>
                </a:cubicBezTo>
                <a:lnTo>
                  <a:pt x="1674914" y="3790035"/>
                </a:lnTo>
                <a:cubicBezTo>
                  <a:pt x="1674914" y="3790035"/>
                  <a:pt x="1682999" y="3809846"/>
                  <a:pt x="1694358" y="3824296"/>
                </a:cubicBezTo>
                <a:cubicBezTo>
                  <a:pt x="1705622" y="3838735"/>
                  <a:pt x="1721409" y="3846841"/>
                  <a:pt x="1728051" y="3859808"/>
                </a:cubicBezTo>
                <a:cubicBezTo>
                  <a:pt x="1734694" y="3872774"/>
                  <a:pt x="1745861" y="3895638"/>
                  <a:pt x="1745861" y="3895638"/>
                </a:cubicBezTo>
                <a:cubicBezTo>
                  <a:pt x="1745861" y="3895638"/>
                  <a:pt x="1748941" y="3906399"/>
                  <a:pt x="1769926" y="3905380"/>
                </a:cubicBezTo>
                <a:cubicBezTo>
                  <a:pt x="1777820" y="3904995"/>
                  <a:pt x="1780997" y="3903763"/>
                  <a:pt x="1789757" y="3902550"/>
                </a:cubicBezTo>
                <a:cubicBezTo>
                  <a:pt x="1754428" y="3868124"/>
                  <a:pt x="1734115" y="3848920"/>
                  <a:pt x="1674914" y="3790035"/>
                </a:cubicBezTo>
                <a:cubicBezTo>
                  <a:pt x="1570177" y="3685944"/>
                  <a:pt x="1458029" y="3571871"/>
                  <a:pt x="1427609" y="3531690"/>
                </a:cubicBezTo>
                <a:cubicBezTo>
                  <a:pt x="1372160" y="3458479"/>
                  <a:pt x="1308048" y="3279351"/>
                  <a:pt x="1249905" y="3117145"/>
                </a:cubicBezTo>
                <a:cubicBezTo>
                  <a:pt x="1226032" y="3109791"/>
                  <a:pt x="1110995" y="3074653"/>
                  <a:pt x="1083463" y="3062458"/>
                </a:cubicBezTo>
                <a:cubicBezTo>
                  <a:pt x="1051887" y="3048460"/>
                  <a:pt x="991819" y="2963573"/>
                  <a:pt x="962458" y="2951194"/>
                </a:cubicBezTo>
                <a:cubicBezTo>
                  <a:pt x="933193" y="2938815"/>
                  <a:pt x="861477" y="2943108"/>
                  <a:pt x="819891" y="2998971"/>
                </a:cubicBezTo>
                <a:cubicBezTo>
                  <a:pt x="790530" y="3038468"/>
                  <a:pt x="728150" y="3122228"/>
                  <a:pt x="714962" y="3161456"/>
                </a:cubicBezTo>
                <a:cubicBezTo>
                  <a:pt x="708031" y="3182192"/>
                  <a:pt x="683869" y="3203957"/>
                  <a:pt x="670969" y="3232797"/>
                </a:cubicBezTo>
                <a:cubicBezTo>
                  <a:pt x="657974" y="3261841"/>
                  <a:pt x="652102" y="3289371"/>
                  <a:pt x="652102" y="3289371"/>
                </a:cubicBezTo>
                <a:lnTo>
                  <a:pt x="645169" y="3280891"/>
                </a:lnTo>
                <a:lnTo>
                  <a:pt x="656529" y="3247257"/>
                </a:lnTo>
                <a:cubicBezTo>
                  <a:pt x="656529" y="3247257"/>
                  <a:pt x="636313" y="3279341"/>
                  <a:pt x="623607" y="3309174"/>
                </a:cubicBezTo>
                <a:cubicBezTo>
                  <a:pt x="621295" y="3314507"/>
                  <a:pt x="620333" y="3318223"/>
                  <a:pt x="617830" y="3324885"/>
                </a:cubicBezTo>
                <a:cubicBezTo>
                  <a:pt x="618120" y="3327263"/>
                  <a:pt x="618312" y="3332277"/>
                  <a:pt x="618600" y="3334000"/>
                </a:cubicBezTo>
                <a:cubicBezTo>
                  <a:pt x="622740" y="3355035"/>
                  <a:pt x="627746" y="3391201"/>
                  <a:pt x="627746" y="3391201"/>
                </a:cubicBezTo>
                <a:cubicBezTo>
                  <a:pt x="627746" y="3391201"/>
                  <a:pt x="623030" y="3381930"/>
                  <a:pt x="617638" y="3391201"/>
                </a:cubicBezTo>
                <a:cubicBezTo>
                  <a:pt x="612151" y="3400470"/>
                  <a:pt x="604161" y="3422526"/>
                  <a:pt x="601563" y="3441806"/>
                </a:cubicBezTo>
                <a:cubicBezTo>
                  <a:pt x="598866" y="3461079"/>
                  <a:pt x="595112" y="3482634"/>
                  <a:pt x="590684" y="3496177"/>
                </a:cubicBezTo>
                <a:cubicBezTo>
                  <a:pt x="586160" y="3509713"/>
                  <a:pt x="569409" y="3529802"/>
                  <a:pt x="569409" y="3529802"/>
                </a:cubicBezTo>
                <a:cubicBezTo>
                  <a:pt x="569409" y="3529802"/>
                  <a:pt x="584427" y="3496399"/>
                  <a:pt x="585871" y="3487062"/>
                </a:cubicBezTo>
                <a:cubicBezTo>
                  <a:pt x="587314" y="3477724"/>
                  <a:pt x="588566" y="3459259"/>
                  <a:pt x="593187" y="3444945"/>
                </a:cubicBezTo>
                <a:cubicBezTo>
                  <a:pt x="597904" y="3430622"/>
                  <a:pt x="612248" y="3380823"/>
                  <a:pt x="612248" y="3380833"/>
                </a:cubicBezTo>
                <a:lnTo>
                  <a:pt x="610033" y="3346255"/>
                </a:lnTo>
                <a:cubicBezTo>
                  <a:pt x="602236" y="3368396"/>
                  <a:pt x="591840" y="3397179"/>
                  <a:pt x="591840" y="3397179"/>
                </a:cubicBezTo>
                <a:lnTo>
                  <a:pt x="590492" y="3395917"/>
                </a:lnTo>
                <a:cubicBezTo>
                  <a:pt x="590492" y="3395917"/>
                  <a:pt x="599348" y="3361600"/>
                  <a:pt x="609071" y="3330227"/>
                </a:cubicBezTo>
                <a:lnTo>
                  <a:pt x="605700" y="3273663"/>
                </a:lnTo>
                <a:lnTo>
                  <a:pt x="601755" y="3241605"/>
                </a:lnTo>
                <a:lnTo>
                  <a:pt x="570565" y="3294714"/>
                </a:lnTo>
                <a:lnTo>
                  <a:pt x="531193" y="3361975"/>
                </a:lnTo>
                <a:lnTo>
                  <a:pt x="526380" y="3355690"/>
                </a:lnTo>
                <a:lnTo>
                  <a:pt x="563633" y="3287485"/>
                </a:lnTo>
                <a:lnTo>
                  <a:pt x="598386" y="3223999"/>
                </a:lnTo>
                <a:cubicBezTo>
                  <a:pt x="598386" y="3223999"/>
                  <a:pt x="607818" y="3146487"/>
                  <a:pt x="603102" y="3137890"/>
                </a:cubicBezTo>
                <a:cubicBezTo>
                  <a:pt x="598481" y="3129284"/>
                  <a:pt x="516463" y="3182826"/>
                  <a:pt x="516463" y="3182826"/>
                </a:cubicBezTo>
                <a:cubicBezTo>
                  <a:pt x="516463" y="3182826"/>
                  <a:pt x="487777" y="3216644"/>
                  <a:pt x="476033" y="3227773"/>
                </a:cubicBezTo>
                <a:cubicBezTo>
                  <a:pt x="468524" y="3234828"/>
                  <a:pt x="447731" y="3254716"/>
                  <a:pt x="427805" y="3273663"/>
                </a:cubicBezTo>
                <a:cubicBezTo>
                  <a:pt x="441666" y="3299373"/>
                  <a:pt x="461978" y="3330545"/>
                  <a:pt x="461978" y="3330545"/>
                </a:cubicBezTo>
                <a:lnTo>
                  <a:pt x="461305" y="3336513"/>
                </a:lnTo>
                <a:cubicBezTo>
                  <a:pt x="461305" y="3336513"/>
                  <a:pt x="437334" y="3302040"/>
                  <a:pt x="423664" y="3278062"/>
                </a:cubicBezTo>
                <a:cubicBezTo>
                  <a:pt x="423569" y="3277906"/>
                  <a:pt x="423569" y="3277897"/>
                  <a:pt x="423472" y="3277743"/>
                </a:cubicBezTo>
                <a:cubicBezTo>
                  <a:pt x="415289" y="3285542"/>
                  <a:pt x="402390" y="3297756"/>
                  <a:pt x="401620" y="3298489"/>
                </a:cubicBezTo>
                <a:lnTo>
                  <a:pt x="396325" y="3360406"/>
                </a:lnTo>
                <a:lnTo>
                  <a:pt x="392090" y="3355690"/>
                </a:lnTo>
                <a:cubicBezTo>
                  <a:pt x="392090" y="3355690"/>
                  <a:pt x="401525" y="3251472"/>
                  <a:pt x="400849" y="3230284"/>
                </a:cubicBezTo>
                <a:cubicBezTo>
                  <a:pt x="400176" y="3209867"/>
                  <a:pt x="398346" y="3159049"/>
                  <a:pt x="396325" y="3159569"/>
                </a:cubicBezTo>
                <a:cubicBezTo>
                  <a:pt x="382561" y="3162957"/>
                  <a:pt x="345497" y="3231854"/>
                  <a:pt x="345497" y="3231854"/>
                </a:cubicBezTo>
                <a:cubicBezTo>
                  <a:pt x="345497" y="3231854"/>
                  <a:pt x="329902" y="3255670"/>
                  <a:pt x="320950" y="3292520"/>
                </a:cubicBezTo>
                <a:cubicBezTo>
                  <a:pt x="311901" y="3329360"/>
                  <a:pt x="312671" y="3367674"/>
                  <a:pt x="309398" y="3379265"/>
                </a:cubicBezTo>
                <a:cubicBezTo>
                  <a:pt x="304875" y="3395484"/>
                  <a:pt x="254047" y="3498373"/>
                  <a:pt x="254047" y="3498373"/>
                </a:cubicBezTo>
                <a:lnTo>
                  <a:pt x="173184" y="3667779"/>
                </a:lnTo>
                <a:lnTo>
                  <a:pt x="251159" y="3495234"/>
                </a:lnTo>
                <a:lnTo>
                  <a:pt x="304488" y="3377377"/>
                </a:lnTo>
                <a:lnTo>
                  <a:pt x="315945" y="3291260"/>
                </a:lnTo>
                <a:cubicBezTo>
                  <a:pt x="315945" y="3291260"/>
                  <a:pt x="337894" y="3236726"/>
                  <a:pt x="335583" y="3233433"/>
                </a:cubicBezTo>
                <a:cubicBezTo>
                  <a:pt x="333368" y="3230208"/>
                  <a:pt x="274359" y="3248267"/>
                  <a:pt x="271375" y="3252600"/>
                </a:cubicBezTo>
                <a:cubicBezTo>
                  <a:pt x="267813" y="3257798"/>
                  <a:pt x="212075" y="3354120"/>
                  <a:pt x="212075" y="3354120"/>
                </a:cubicBezTo>
                <a:lnTo>
                  <a:pt x="208898" y="3350664"/>
                </a:lnTo>
                <a:cubicBezTo>
                  <a:pt x="208898" y="3350664"/>
                  <a:pt x="267139" y="3253437"/>
                  <a:pt x="265983" y="3250404"/>
                </a:cubicBezTo>
                <a:cubicBezTo>
                  <a:pt x="265213" y="3248508"/>
                  <a:pt x="248175" y="3242038"/>
                  <a:pt x="231521" y="3240026"/>
                </a:cubicBezTo>
                <a:cubicBezTo>
                  <a:pt x="215444" y="3238092"/>
                  <a:pt x="199946" y="3240662"/>
                  <a:pt x="199946" y="3240662"/>
                </a:cubicBezTo>
                <a:cubicBezTo>
                  <a:pt x="199946" y="3240662"/>
                  <a:pt x="182040" y="3255969"/>
                  <a:pt x="167986" y="3267058"/>
                </a:cubicBezTo>
                <a:cubicBezTo>
                  <a:pt x="159515" y="3273788"/>
                  <a:pt x="142476" y="3279948"/>
                  <a:pt x="142476" y="3279948"/>
                </a:cubicBezTo>
                <a:lnTo>
                  <a:pt x="123222" y="3303831"/>
                </a:lnTo>
                <a:lnTo>
                  <a:pt x="121202" y="3301319"/>
                </a:lnTo>
                <a:lnTo>
                  <a:pt x="140069" y="3274287"/>
                </a:lnTo>
                <a:cubicBezTo>
                  <a:pt x="140069" y="3274287"/>
                  <a:pt x="153740" y="3270138"/>
                  <a:pt x="166446" y="3260455"/>
                </a:cubicBezTo>
                <a:cubicBezTo>
                  <a:pt x="179056" y="3250780"/>
                  <a:pt x="190994" y="3239411"/>
                  <a:pt x="192053" y="3234059"/>
                </a:cubicBezTo>
                <a:cubicBezTo>
                  <a:pt x="193112" y="3227792"/>
                  <a:pt x="185313" y="3227773"/>
                  <a:pt x="185313" y="3227773"/>
                </a:cubicBezTo>
                <a:lnTo>
                  <a:pt x="184833" y="3224625"/>
                </a:lnTo>
                <a:lnTo>
                  <a:pt x="201293" y="3225568"/>
                </a:lnTo>
                <a:cubicBezTo>
                  <a:pt x="201293" y="3225568"/>
                  <a:pt x="250485" y="3229814"/>
                  <a:pt x="267139" y="3235319"/>
                </a:cubicBezTo>
                <a:cubicBezTo>
                  <a:pt x="288413" y="3228899"/>
                  <a:pt x="305163" y="3223393"/>
                  <a:pt x="341745" y="3216769"/>
                </a:cubicBezTo>
                <a:cubicBezTo>
                  <a:pt x="344247" y="3216318"/>
                  <a:pt x="356279" y="3202676"/>
                  <a:pt x="368120" y="3183144"/>
                </a:cubicBezTo>
                <a:cubicBezTo>
                  <a:pt x="376784" y="3168916"/>
                  <a:pt x="385545" y="3151936"/>
                  <a:pt x="393341" y="3135686"/>
                </a:cubicBezTo>
                <a:cubicBezTo>
                  <a:pt x="407010" y="3106940"/>
                  <a:pt x="417215" y="3080825"/>
                  <a:pt x="416156" y="3077542"/>
                </a:cubicBezTo>
                <a:cubicBezTo>
                  <a:pt x="413172" y="3068368"/>
                  <a:pt x="349637" y="3072863"/>
                  <a:pt x="304875" y="3069686"/>
                </a:cubicBezTo>
                <a:cubicBezTo>
                  <a:pt x="276860" y="3067703"/>
                  <a:pt x="250485" y="3059396"/>
                  <a:pt x="233446" y="3056489"/>
                </a:cubicBezTo>
                <a:cubicBezTo>
                  <a:pt x="223049" y="3054699"/>
                  <a:pt x="215444" y="3057115"/>
                  <a:pt x="215444" y="3057115"/>
                </a:cubicBezTo>
                <a:cubicBezTo>
                  <a:pt x="215444" y="3057115"/>
                  <a:pt x="186566" y="3021920"/>
                  <a:pt x="170971" y="3009030"/>
                </a:cubicBezTo>
                <a:cubicBezTo>
                  <a:pt x="166349" y="3005160"/>
                  <a:pt x="147097" y="2989575"/>
                  <a:pt x="138433" y="2985773"/>
                </a:cubicBezTo>
                <a:cubicBezTo>
                  <a:pt x="118314" y="2976897"/>
                  <a:pt x="98579" y="2981374"/>
                  <a:pt x="98579" y="2981374"/>
                </a:cubicBezTo>
                <a:cubicBezTo>
                  <a:pt x="98579" y="2981374"/>
                  <a:pt x="119083" y="2963507"/>
                  <a:pt x="139684" y="2972565"/>
                </a:cubicBezTo>
                <a:cubicBezTo>
                  <a:pt x="176361" y="2988699"/>
                  <a:pt x="213520" y="3034925"/>
                  <a:pt x="225552" y="3036369"/>
                </a:cubicBezTo>
                <a:cubicBezTo>
                  <a:pt x="311614" y="3046669"/>
                  <a:pt x="413654" y="3046603"/>
                  <a:pt x="441474" y="3048941"/>
                </a:cubicBezTo>
                <a:cubicBezTo>
                  <a:pt x="460728" y="3050558"/>
                  <a:pt x="506260" y="3047324"/>
                  <a:pt x="544476" y="3045168"/>
                </a:cubicBezTo>
                <a:cubicBezTo>
                  <a:pt x="547653" y="3031603"/>
                  <a:pt x="552179" y="3014373"/>
                  <a:pt x="552179" y="3014373"/>
                </a:cubicBezTo>
                <a:cubicBezTo>
                  <a:pt x="552179" y="3014373"/>
                  <a:pt x="542263" y="3005758"/>
                  <a:pt x="534081" y="3007770"/>
                </a:cubicBezTo>
                <a:cubicBezTo>
                  <a:pt x="525994" y="3009781"/>
                  <a:pt x="499041" y="3018772"/>
                  <a:pt x="499041" y="3018772"/>
                </a:cubicBezTo>
                <a:lnTo>
                  <a:pt x="499232" y="3013112"/>
                </a:lnTo>
                <a:cubicBezTo>
                  <a:pt x="499232" y="3013112"/>
                  <a:pt x="525417" y="3001079"/>
                  <a:pt x="530327" y="3001484"/>
                </a:cubicBezTo>
                <a:cubicBezTo>
                  <a:pt x="535332" y="3001887"/>
                  <a:pt x="556125" y="3006200"/>
                  <a:pt x="556125" y="3006200"/>
                </a:cubicBezTo>
                <a:cubicBezTo>
                  <a:pt x="556125" y="3006200"/>
                  <a:pt x="565174" y="3000751"/>
                  <a:pt x="573742" y="2995196"/>
                </a:cubicBezTo>
                <a:cubicBezTo>
                  <a:pt x="582020" y="2989932"/>
                  <a:pt x="597422" y="2973710"/>
                  <a:pt x="599156" y="2971939"/>
                </a:cubicBezTo>
                <a:cubicBezTo>
                  <a:pt x="591743" y="2965306"/>
                  <a:pt x="584330" y="2957595"/>
                  <a:pt x="576533" y="2948056"/>
                </a:cubicBezTo>
                <a:lnTo>
                  <a:pt x="574415" y="2945851"/>
                </a:lnTo>
                <a:lnTo>
                  <a:pt x="572587" y="2943021"/>
                </a:lnTo>
                <a:cubicBezTo>
                  <a:pt x="553911" y="2919360"/>
                  <a:pt x="535524" y="2892810"/>
                  <a:pt x="522049" y="2879854"/>
                </a:cubicBezTo>
                <a:cubicBezTo>
                  <a:pt x="501254" y="2859820"/>
                  <a:pt x="407492" y="2795784"/>
                  <a:pt x="383812" y="2788392"/>
                </a:cubicBezTo>
                <a:cubicBezTo>
                  <a:pt x="345306" y="2776407"/>
                  <a:pt x="340588" y="2779949"/>
                  <a:pt x="320373" y="2790279"/>
                </a:cubicBezTo>
                <a:cubicBezTo>
                  <a:pt x="307185" y="2796988"/>
                  <a:pt x="286391" y="2824712"/>
                  <a:pt x="280904" y="2833963"/>
                </a:cubicBezTo>
                <a:cubicBezTo>
                  <a:pt x="269352" y="2853245"/>
                  <a:pt x="257608" y="2872247"/>
                  <a:pt x="252314" y="2897141"/>
                </a:cubicBezTo>
                <a:cubicBezTo>
                  <a:pt x="248175" y="2916635"/>
                  <a:pt x="255587" y="2952995"/>
                  <a:pt x="256646" y="2979168"/>
                </a:cubicBezTo>
                <a:cubicBezTo>
                  <a:pt x="257416" y="2997440"/>
                  <a:pt x="243939" y="3025367"/>
                  <a:pt x="243939" y="3025367"/>
                </a:cubicBezTo>
                <a:cubicBezTo>
                  <a:pt x="243939" y="3025367"/>
                  <a:pt x="253757" y="2997449"/>
                  <a:pt x="249137" y="2966597"/>
                </a:cubicBezTo>
                <a:cubicBezTo>
                  <a:pt x="243939" y="2931913"/>
                  <a:pt x="242880" y="2916838"/>
                  <a:pt x="245575" y="2896825"/>
                </a:cubicBezTo>
                <a:cubicBezTo>
                  <a:pt x="248367" y="2876050"/>
                  <a:pt x="276091" y="2820082"/>
                  <a:pt x="274359" y="2816684"/>
                </a:cubicBezTo>
                <a:cubicBezTo>
                  <a:pt x="272241" y="2812660"/>
                  <a:pt x="233734" y="2833646"/>
                  <a:pt x="216792" y="2838998"/>
                </a:cubicBezTo>
                <a:cubicBezTo>
                  <a:pt x="199849" y="2844340"/>
                  <a:pt x="162018" y="2848413"/>
                  <a:pt x="126207" y="2856278"/>
                </a:cubicBezTo>
                <a:cubicBezTo>
                  <a:pt x="120238" y="2857586"/>
                  <a:pt x="99830" y="2904264"/>
                  <a:pt x="79519" y="2929516"/>
                </a:cubicBezTo>
                <a:cubicBezTo>
                  <a:pt x="60940" y="2952628"/>
                  <a:pt x="28701" y="2971083"/>
                  <a:pt x="18477" y="2964403"/>
                </a:cubicBezTo>
                <a:cubicBezTo>
                  <a:pt x="12808" y="2960696"/>
                  <a:pt x="53719" y="2955853"/>
                  <a:pt x="75380" y="2925107"/>
                </a:cubicBezTo>
                <a:cubicBezTo>
                  <a:pt x="95594" y="2896477"/>
                  <a:pt x="114463" y="2861446"/>
                  <a:pt x="111671" y="2854401"/>
                </a:cubicBezTo>
                <a:cubicBezTo>
                  <a:pt x="108686" y="2846718"/>
                  <a:pt x="63250" y="2852995"/>
                  <a:pt x="40088" y="2844966"/>
                </a:cubicBezTo>
                <a:cubicBezTo>
                  <a:pt x="35670" y="2843435"/>
                  <a:pt x="23503" y="2830083"/>
                  <a:pt x="18477" y="2822653"/>
                </a:cubicBezTo>
                <a:cubicBezTo>
                  <a:pt x="14964" y="2817464"/>
                  <a:pt x="5953" y="2817675"/>
                  <a:pt x="1814" y="2816684"/>
                </a:cubicBezTo>
                <a:cubicBezTo>
                  <a:pt x="-7293" y="2814498"/>
                  <a:pt x="20855" y="2814798"/>
                  <a:pt x="20855" y="2814798"/>
                </a:cubicBezTo>
                <a:cubicBezTo>
                  <a:pt x="20855" y="2814798"/>
                  <a:pt x="32878" y="2839556"/>
                  <a:pt x="45046" y="2840248"/>
                </a:cubicBezTo>
                <a:cubicBezTo>
                  <a:pt x="51986" y="2840643"/>
                  <a:pt x="95594" y="2838073"/>
                  <a:pt x="135256" y="2837428"/>
                </a:cubicBezTo>
                <a:cubicBezTo>
                  <a:pt x="165099" y="2836939"/>
                  <a:pt x="191762" y="2833847"/>
                  <a:pt x="197346" y="2833338"/>
                </a:cubicBezTo>
                <a:cubicBezTo>
                  <a:pt x="212461" y="2831970"/>
                  <a:pt x="232579" y="2827407"/>
                  <a:pt x="231906" y="2819821"/>
                </a:cubicBezTo>
                <a:cubicBezTo>
                  <a:pt x="231233" y="2812247"/>
                  <a:pt x="219295" y="2811842"/>
                  <a:pt x="210054" y="2805680"/>
                </a:cubicBezTo>
                <a:cubicBezTo>
                  <a:pt x="200620" y="2799394"/>
                  <a:pt x="174436" y="2763892"/>
                  <a:pt x="164038" y="2756027"/>
                </a:cubicBezTo>
                <a:cubicBezTo>
                  <a:pt x="147769" y="2743695"/>
                  <a:pt x="135737" y="2737679"/>
                  <a:pt x="125533" y="2736225"/>
                </a:cubicBezTo>
                <a:cubicBezTo>
                  <a:pt x="117447" y="2735071"/>
                  <a:pt x="96847" y="2738681"/>
                  <a:pt x="79134" y="2743763"/>
                </a:cubicBezTo>
                <a:cubicBezTo>
                  <a:pt x="57475" y="2750011"/>
                  <a:pt x="37114" y="2758848"/>
                  <a:pt x="37114" y="2758848"/>
                </a:cubicBezTo>
                <a:cubicBezTo>
                  <a:pt x="37114" y="2758857"/>
                  <a:pt x="40502" y="2743725"/>
                  <a:pt x="54395" y="2737168"/>
                </a:cubicBezTo>
                <a:cubicBezTo>
                  <a:pt x="68257" y="2730604"/>
                  <a:pt x="114366" y="2730767"/>
                  <a:pt x="115040" y="2724597"/>
                </a:cubicBezTo>
                <a:cubicBezTo>
                  <a:pt x="115811" y="2718417"/>
                  <a:pt x="78748" y="2679333"/>
                  <a:pt x="78748" y="2679333"/>
                </a:cubicBezTo>
                <a:lnTo>
                  <a:pt x="85871" y="2671795"/>
                </a:lnTo>
                <a:cubicBezTo>
                  <a:pt x="85871" y="2671795"/>
                  <a:pt x="92225" y="2685033"/>
                  <a:pt x="101563" y="2695997"/>
                </a:cubicBezTo>
                <a:cubicBezTo>
                  <a:pt x="112730" y="2709127"/>
                  <a:pt x="127555" y="2720544"/>
                  <a:pt x="132464" y="2723027"/>
                </a:cubicBezTo>
                <a:cubicBezTo>
                  <a:pt x="141610" y="2727561"/>
                  <a:pt x="164038" y="2741789"/>
                  <a:pt x="179538" y="2754765"/>
                </a:cubicBezTo>
                <a:cubicBezTo>
                  <a:pt x="190800" y="2764240"/>
                  <a:pt x="198308" y="2786130"/>
                  <a:pt x="219969" y="2794678"/>
                </a:cubicBezTo>
                <a:cubicBezTo>
                  <a:pt x="237297" y="2801532"/>
                  <a:pt x="268486" y="2796286"/>
                  <a:pt x="288606" y="2786515"/>
                </a:cubicBezTo>
                <a:cubicBezTo>
                  <a:pt x="308725" y="2776733"/>
                  <a:pt x="359168" y="2752254"/>
                  <a:pt x="359168" y="2752254"/>
                </a:cubicBezTo>
                <a:lnTo>
                  <a:pt x="402679" y="2769852"/>
                </a:lnTo>
                <a:cubicBezTo>
                  <a:pt x="402679" y="2769852"/>
                  <a:pt x="382271" y="2756644"/>
                  <a:pt x="357435" y="2729622"/>
                </a:cubicBezTo>
                <a:cubicBezTo>
                  <a:pt x="332502" y="2702600"/>
                  <a:pt x="299098" y="2656075"/>
                  <a:pt x="299098" y="2656075"/>
                </a:cubicBezTo>
                <a:lnTo>
                  <a:pt x="316330" y="2646026"/>
                </a:lnTo>
                <a:cubicBezTo>
                  <a:pt x="316330" y="2646026"/>
                  <a:pt x="338374" y="2683589"/>
                  <a:pt x="354837" y="2699770"/>
                </a:cubicBezTo>
                <a:cubicBezTo>
                  <a:pt x="371297" y="2715942"/>
                  <a:pt x="420392" y="2772748"/>
                  <a:pt x="447057" y="2788709"/>
                </a:cubicBezTo>
                <a:cubicBezTo>
                  <a:pt x="492783" y="2816058"/>
                  <a:pt x="540337" y="2864181"/>
                  <a:pt x="566811" y="2884877"/>
                </a:cubicBezTo>
                <a:cubicBezTo>
                  <a:pt x="582791" y="2897373"/>
                  <a:pt x="587123" y="2938680"/>
                  <a:pt x="637084" y="2954968"/>
                </a:cubicBezTo>
                <a:cubicBezTo>
                  <a:pt x="646421" y="2958020"/>
                  <a:pt x="657395" y="2960186"/>
                  <a:pt x="668756" y="2961881"/>
                </a:cubicBezTo>
                <a:cubicBezTo>
                  <a:pt x="685985" y="2946255"/>
                  <a:pt x="762132" y="2871727"/>
                  <a:pt x="790337" y="2831143"/>
                </a:cubicBezTo>
                <a:cubicBezTo>
                  <a:pt x="793996" y="2825935"/>
                  <a:pt x="796689" y="2820670"/>
                  <a:pt x="799868" y="2815422"/>
                </a:cubicBezTo>
                <a:cubicBezTo>
                  <a:pt x="796306" y="2812420"/>
                  <a:pt x="796209" y="2811822"/>
                  <a:pt x="792166" y="2808829"/>
                </a:cubicBezTo>
                <a:cubicBezTo>
                  <a:pt x="778304" y="2798480"/>
                  <a:pt x="762227" y="2791539"/>
                  <a:pt x="762227" y="2791539"/>
                </a:cubicBezTo>
                <a:cubicBezTo>
                  <a:pt x="762227" y="2791539"/>
                  <a:pt x="777437" y="2794581"/>
                  <a:pt x="792166" y="2802850"/>
                </a:cubicBezTo>
                <a:cubicBezTo>
                  <a:pt x="797461" y="2805874"/>
                  <a:pt x="798133" y="2807172"/>
                  <a:pt x="802658" y="2810706"/>
                </a:cubicBezTo>
                <a:cubicBezTo>
                  <a:pt x="825474" y="2772171"/>
                  <a:pt x="838950" y="2735022"/>
                  <a:pt x="849636" y="2721767"/>
                </a:cubicBezTo>
                <a:cubicBezTo>
                  <a:pt x="862246" y="2706181"/>
                  <a:pt x="884675" y="2691116"/>
                  <a:pt x="896902" y="2676195"/>
                </a:cubicBezTo>
                <a:cubicBezTo>
                  <a:pt x="898346" y="2674337"/>
                  <a:pt x="898634" y="2673278"/>
                  <a:pt x="900270" y="2671171"/>
                </a:cubicBezTo>
                <a:cubicBezTo>
                  <a:pt x="893821" y="2653871"/>
                  <a:pt x="890067" y="2643504"/>
                  <a:pt x="885928" y="2632511"/>
                </a:cubicBezTo>
                <a:cubicBezTo>
                  <a:pt x="875243" y="2631201"/>
                  <a:pt x="863884" y="2629998"/>
                  <a:pt x="855220" y="2627168"/>
                </a:cubicBezTo>
                <a:cubicBezTo>
                  <a:pt x="832212" y="2619668"/>
                  <a:pt x="792937" y="2595101"/>
                  <a:pt x="792937" y="2595111"/>
                </a:cubicBezTo>
                <a:cubicBezTo>
                  <a:pt x="792937" y="2595111"/>
                  <a:pt x="707742" y="2527312"/>
                  <a:pt x="696960" y="2526908"/>
                </a:cubicBezTo>
                <a:cubicBezTo>
                  <a:pt x="685698" y="2526485"/>
                  <a:pt x="659321" y="2539085"/>
                  <a:pt x="655471" y="2552051"/>
                </a:cubicBezTo>
                <a:cubicBezTo>
                  <a:pt x="651620" y="2565020"/>
                  <a:pt x="645748" y="2614278"/>
                  <a:pt x="645748" y="2614278"/>
                </a:cubicBezTo>
                <a:lnTo>
                  <a:pt x="642185" y="2616790"/>
                </a:lnTo>
                <a:lnTo>
                  <a:pt x="650561" y="2553938"/>
                </a:lnTo>
                <a:cubicBezTo>
                  <a:pt x="650561" y="2553938"/>
                  <a:pt x="642571" y="2547248"/>
                  <a:pt x="636025" y="2547962"/>
                </a:cubicBezTo>
                <a:cubicBezTo>
                  <a:pt x="629574" y="2548683"/>
                  <a:pt x="617638" y="2548278"/>
                  <a:pt x="617638" y="2548278"/>
                </a:cubicBezTo>
                <a:cubicBezTo>
                  <a:pt x="617638" y="2548278"/>
                  <a:pt x="607531" y="2562228"/>
                  <a:pt x="601946" y="2563680"/>
                </a:cubicBezTo>
                <a:cubicBezTo>
                  <a:pt x="596364" y="2565124"/>
                  <a:pt x="584907" y="2560225"/>
                  <a:pt x="584907" y="2560225"/>
                </a:cubicBezTo>
                <a:lnTo>
                  <a:pt x="586256" y="2554247"/>
                </a:lnTo>
                <a:cubicBezTo>
                  <a:pt x="586256" y="2554247"/>
                  <a:pt x="597809" y="2559214"/>
                  <a:pt x="600118" y="2558964"/>
                </a:cubicBezTo>
                <a:cubicBezTo>
                  <a:pt x="602525" y="2558713"/>
                  <a:pt x="614461" y="2546709"/>
                  <a:pt x="614461" y="2546709"/>
                </a:cubicBezTo>
                <a:lnTo>
                  <a:pt x="595786" y="2533820"/>
                </a:lnTo>
                <a:lnTo>
                  <a:pt x="597615" y="2529102"/>
                </a:lnTo>
                <a:lnTo>
                  <a:pt x="619564" y="2541675"/>
                </a:lnTo>
                <a:cubicBezTo>
                  <a:pt x="619564" y="2541675"/>
                  <a:pt x="627264" y="2539442"/>
                  <a:pt x="633330" y="2541049"/>
                </a:cubicBezTo>
                <a:cubicBezTo>
                  <a:pt x="639297" y="2542657"/>
                  <a:pt x="651331" y="2545449"/>
                  <a:pt x="651331" y="2545449"/>
                </a:cubicBezTo>
                <a:lnTo>
                  <a:pt x="634677" y="2525965"/>
                </a:lnTo>
                <a:lnTo>
                  <a:pt x="637469" y="2522509"/>
                </a:lnTo>
                <a:cubicBezTo>
                  <a:pt x="637469" y="2522509"/>
                  <a:pt x="646036" y="2529400"/>
                  <a:pt x="649792" y="2535080"/>
                </a:cubicBezTo>
                <a:cubicBezTo>
                  <a:pt x="653448" y="2540751"/>
                  <a:pt x="656239" y="2541675"/>
                  <a:pt x="656336" y="2541675"/>
                </a:cubicBezTo>
                <a:cubicBezTo>
                  <a:pt x="656336" y="2541675"/>
                  <a:pt x="667118" y="2530190"/>
                  <a:pt x="671931" y="2527852"/>
                </a:cubicBezTo>
                <a:cubicBezTo>
                  <a:pt x="676744" y="2525502"/>
                  <a:pt x="687237" y="2520622"/>
                  <a:pt x="687237" y="2520622"/>
                </a:cubicBezTo>
                <a:cubicBezTo>
                  <a:pt x="687237" y="2520622"/>
                  <a:pt x="666252" y="2501408"/>
                  <a:pt x="660667" y="2496420"/>
                </a:cubicBezTo>
                <a:cubicBezTo>
                  <a:pt x="655085" y="2491425"/>
                  <a:pt x="640259" y="2475041"/>
                  <a:pt x="640259" y="2475050"/>
                </a:cubicBezTo>
                <a:cubicBezTo>
                  <a:pt x="640259" y="2475050"/>
                  <a:pt x="612728" y="2465731"/>
                  <a:pt x="604738" y="2465616"/>
                </a:cubicBezTo>
                <a:cubicBezTo>
                  <a:pt x="596653" y="2465509"/>
                  <a:pt x="553527" y="2468446"/>
                  <a:pt x="553527" y="2468446"/>
                </a:cubicBezTo>
                <a:cubicBezTo>
                  <a:pt x="553527" y="2468446"/>
                  <a:pt x="535043" y="2459098"/>
                  <a:pt x="528593" y="2453987"/>
                </a:cubicBezTo>
                <a:cubicBezTo>
                  <a:pt x="522144" y="2448886"/>
                  <a:pt x="504334" y="2431991"/>
                  <a:pt x="504334" y="2431991"/>
                </a:cubicBezTo>
                <a:lnTo>
                  <a:pt x="468044" y="2435764"/>
                </a:lnTo>
                <a:cubicBezTo>
                  <a:pt x="468044" y="2435764"/>
                  <a:pt x="436757" y="2407424"/>
                  <a:pt x="424243" y="2400560"/>
                </a:cubicBezTo>
                <a:cubicBezTo>
                  <a:pt x="411825" y="2393697"/>
                  <a:pt x="367543" y="2375107"/>
                  <a:pt x="367543" y="2375107"/>
                </a:cubicBezTo>
                <a:lnTo>
                  <a:pt x="367928" y="2369448"/>
                </a:lnTo>
                <a:cubicBezTo>
                  <a:pt x="367928" y="2369448"/>
                  <a:pt x="416156" y="2387546"/>
                  <a:pt x="423857" y="2392387"/>
                </a:cubicBezTo>
                <a:cubicBezTo>
                  <a:pt x="431559" y="2397238"/>
                  <a:pt x="469678" y="2424762"/>
                  <a:pt x="469678" y="2424762"/>
                </a:cubicBezTo>
                <a:lnTo>
                  <a:pt x="504527" y="2424762"/>
                </a:lnTo>
                <a:lnTo>
                  <a:pt x="551601" y="2458704"/>
                </a:lnTo>
                <a:cubicBezTo>
                  <a:pt x="551601" y="2458704"/>
                  <a:pt x="589817" y="2455952"/>
                  <a:pt x="597809" y="2455566"/>
                </a:cubicBezTo>
                <a:cubicBezTo>
                  <a:pt x="605797" y="2455172"/>
                  <a:pt x="633233" y="2460592"/>
                  <a:pt x="633330" y="2460592"/>
                </a:cubicBezTo>
                <a:cubicBezTo>
                  <a:pt x="633330" y="2460592"/>
                  <a:pt x="628227" y="2427303"/>
                  <a:pt x="617638" y="2411564"/>
                </a:cubicBezTo>
                <a:cubicBezTo>
                  <a:pt x="612248" y="2403602"/>
                  <a:pt x="595402" y="2384291"/>
                  <a:pt x="578363" y="2369765"/>
                </a:cubicBezTo>
                <a:cubicBezTo>
                  <a:pt x="561612" y="2355557"/>
                  <a:pt x="544863" y="2345872"/>
                  <a:pt x="544863" y="2345872"/>
                </a:cubicBezTo>
                <a:lnTo>
                  <a:pt x="552755" y="2341473"/>
                </a:lnTo>
                <a:cubicBezTo>
                  <a:pt x="552755" y="2341473"/>
                  <a:pt x="578555" y="2360323"/>
                  <a:pt x="585292" y="2367561"/>
                </a:cubicBezTo>
                <a:cubicBezTo>
                  <a:pt x="592032" y="2374800"/>
                  <a:pt x="610033" y="2390827"/>
                  <a:pt x="610033" y="2390818"/>
                </a:cubicBezTo>
                <a:cubicBezTo>
                  <a:pt x="610033" y="2390818"/>
                  <a:pt x="609263" y="2353486"/>
                  <a:pt x="607145" y="2340222"/>
                </a:cubicBezTo>
                <a:cubicBezTo>
                  <a:pt x="603584" y="2318408"/>
                  <a:pt x="596171" y="2288354"/>
                  <a:pt x="596171" y="2288364"/>
                </a:cubicBezTo>
                <a:lnTo>
                  <a:pt x="601177" y="2286785"/>
                </a:lnTo>
                <a:cubicBezTo>
                  <a:pt x="601177" y="2286785"/>
                  <a:pt x="612440" y="2328584"/>
                  <a:pt x="613210" y="2344302"/>
                </a:cubicBezTo>
                <a:cubicBezTo>
                  <a:pt x="614076" y="2360023"/>
                  <a:pt x="618023" y="2398366"/>
                  <a:pt x="618023" y="2398366"/>
                </a:cubicBezTo>
                <a:cubicBezTo>
                  <a:pt x="618023" y="2398366"/>
                  <a:pt x="628420" y="2415154"/>
                  <a:pt x="632848" y="2431674"/>
                </a:cubicBezTo>
                <a:cubicBezTo>
                  <a:pt x="637276" y="2448203"/>
                  <a:pt x="644785" y="2465935"/>
                  <a:pt x="644785" y="2465935"/>
                </a:cubicBezTo>
                <a:cubicBezTo>
                  <a:pt x="644785" y="2465935"/>
                  <a:pt x="654123" y="2479516"/>
                  <a:pt x="667021" y="2492021"/>
                </a:cubicBezTo>
                <a:cubicBezTo>
                  <a:pt x="679826" y="2504460"/>
                  <a:pt x="696093" y="2515693"/>
                  <a:pt x="702928" y="2521247"/>
                </a:cubicBezTo>
                <a:cubicBezTo>
                  <a:pt x="715732" y="2531778"/>
                  <a:pt x="794092" y="2572797"/>
                  <a:pt x="794092" y="2572797"/>
                </a:cubicBezTo>
                <a:cubicBezTo>
                  <a:pt x="794092" y="2572797"/>
                  <a:pt x="843571" y="2602427"/>
                  <a:pt x="853390" y="2607992"/>
                </a:cubicBezTo>
                <a:cubicBezTo>
                  <a:pt x="858782" y="2611023"/>
                  <a:pt x="869081" y="2617821"/>
                  <a:pt x="881982" y="2622133"/>
                </a:cubicBezTo>
                <a:cubicBezTo>
                  <a:pt x="881403" y="2620497"/>
                  <a:pt x="878226" y="2611765"/>
                  <a:pt x="878226" y="2611765"/>
                </a:cubicBezTo>
                <a:lnTo>
                  <a:pt x="885351" y="2611765"/>
                </a:lnTo>
                <a:cubicBezTo>
                  <a:pt x="885351" y="2611765"/>
                  <a:pt x="888623" y="2620237"/>
                  <a:pt x="889875" y="2624020"/>
                </a:cubicBezTo>
                <a:cubicBezTo>
                  <a:pt x="898828" y="2625935"/>
                  <a:pt x="908357" y="2626724"/>
                  <a:pt x="918657" y="2623394"/>
                </a:cubicBezTo>
                <a:cubicBezTo>
                  <a:pt x="948211" y="2613883"/>
                  <a:pt x="1030902" y="2560302"/>
                  <a:pt x="1067386" y="2543253"/>
                </a:cubicBezTo>
                <a:cubicBezTo>
                  <a:pt x="1103967" y="2526195"/>
                  <a:pt x="1279650" y="2452427"/>
                  <a:pt x="1279650" y="2452418"/>
                </a:cubicBezTo>
                <a:lnTo>
                  <a:pt x="1262804" y="2417532"/>
                </a:lnTo>
                <a:lnTo>
                  <a:pt x="1228630" y="2404652"/>
                </a:lnTo>
                <a:cubicBezTo>
                  <a:pt x="1218425" y="2413557"/>
                  <a:pt x="1208896" y="2421941"/>
                  <a:pt x="1204852" y="2425079"/>
                </a:cubicBezTo>
                <a:cubicBezTo>
                  <a:pt x="1198017" y="2430345"/>
                  <a:pt x="1155275" y="2452418"/>
                  <a:pt x="1155275" y="2452418"/>
                </a:cubicBezTo>
                <a:lnTo>
                  <a:pt x="1154506" y="2447394"/>
                </a:lnTo>
                <a:cubicBezTo>
                  <a:pt x="1154506" y="2447394"/>
                  <a:pt x="1193878" y="2425483"/>
                  <a:pt x="1204852" y="2417850"/>
                </a:cubicBezTo>
                <a:cubicBezTo>
                  <a:pt x="1208896" y="2415029"/>
                  <a:pt x="1215634" y="2408309"/>
                  <a:pt x="1221891" y="2402129"/>
                </a:cubicBezTo>
                <a:lnTo>
                  <a:pt x="1192531" y="2391137"/>
                </a:lnTo>
                <a:cubicBezTo>
                  <a:pt x="1192531" y="2391137"/>
                  <a:pt x="1124182" y="2324530"/>
                  <a:pt x="1109839" y="2307848"/>
                </a:cubicBezTo>
                <a:cubicBezTo>
                  <a:pt x="1095495" y="2291165"/>
                  <a:pt x="993263" y="2207588"/>
                  <a:pt x="993263" y="2207588"/>
                </a:cubicBezTo>
                <a:lnTo>
                  <a:pt x="1001734" y="2197529"/>
                </a:lnTo>
                <a:cubicBezTo>
                  <a:pt x="1001734" y="2197529"/>
                  <a:pt x="1085389" y="2262084"/>
                  <a:pt x="1095592" y="2272962"/>
                </a:cubicBezTo>
                <a:cubicBezTo>
                  <a:pt x="1105797" y="2283839"/>
                  <a:pt x="1139970" y="2326013"/>
                  <a:pt x="1148537" y="2334879"/>
                </a:cubicBezTo>
                <a:cubicBezTo>
                  <a:pt x="1157106" y="2343735"/>
                  <a:pt x="1199558" y="2377303"/>
                  <a:pt x="1199462" y="2377303"/>
                </a:cubicBezTo>
                <a:cubicBezTo>
                  <a:pt x="1199462" y="2377303"/>
                  <a:pt x="1218040" y="2384542"/>
                  <a:pt x="1234021" y="2390501"/>
                </a:cubicBezTo>
                <a:cubicBezTo>
                  <a:pt x="1237776" y="2386563"/>
                  <a:pt x="1242975" y="2380769"/>
                  <a:pt x="1242975" y="2380759"/>
                </a:cubicBezTo>
                <a:lnTo>
                  <a:pt x="1276089" y="2380133"/>
                </a:lnTo>
                <a:cubicBezTo>
                  <a:pt x="1276089" y="2380133"/>
                  <a:pt x="1291299" y="2362864"/>
                  <a:pt x="1296882" y="2357500"/>
                </a:cubicBezTo>
                <a:cubicBezTo>
                  <a:pt x="1302464" y="2352149"/>
                  <a:pt x="1319118" y="2341473"/>
                  <a:pt x="1319118" y="2341473"/>
                </a:cubicBezTo>
                <a:cubicBezTo>
                  <a:pt x="1319118" y="2341473"/>
                  <a:pt x="1340297" y="2340000"/>
                  <a:pt x="1354352" y="2338960"/>
                </a:cubicBezTo>
                <a:cubicBezTo>
                  <a:pt x="1340393" y="2286844"/>
                  <a:pt x="1321238" y="2219968"/>
                  <a:pt x="1309012" y="2209475"/>
                </a:cubicBezTo>
                <a:cubicBezTo>
                  <a:pt x="1290722" y="2193794"/>
                  <a:pt x="1248750" y="2185804"/>
                  <a:pt x="1226897" y="2159186"/>
                </a:cubicBezTo>
                <a:cubicBezTo>
                  <a:pt x="1204949" y="2132570"/>
                  <a:pt x="1152869" y="2053266"/>
                  <a:pt x="1152869" y="2053276"/>
                </a:cubicBezTo>
                <a:cubicBezTo>
                  <a:pt x="1152869" y="2053276"/>
                  <a:pt x="1144398" y="2027747"/>
                  <a:pt x="1139393" y="2008647"/>
                </a:cubicBezTo>
                <a:cubicBezTo>
                  <a:pt x="1134387" y="1989539"/>
                  <a:pt x="1148055" y="1961131"/>
                  <a:pt x="1137852" y="1942014"/>
                </a:cubicBezTo>
                <a:cubicBezTo>
                  <a:pt x="1127552" y="1922894"/>
                  <a:pt x="1022817" y="1820383"/>
                  <a:pt x="1022817" y="1820383"/>
                </a:cubicBezTo>
                <a:lnTo>
                  <a:pt x="940509" y="1805923"/>
                </a:lnTo>
                <a:lnTo>
                  <a:pt x="938296" y="1796808"/>
                </a:lnTo>
                <a:lnTo>
                  <a:pt x="986332" y="1803729"/>
                </a:lnTo>
                <a:lnTo>
                  <a:pt x="1018869" y="1810323"/>
                </a:lnTo>
                <a:cubicBezTo>
                  <a:pt x="1018869" y="1810323"/>
                  <a:pt x="1012227" y="1787489"/>
                  <a:pt x="1005971" y="1768842"/>
                </a:cubicBezTo>
                <a:cubicBezTo>
                  <a:pt x="999617" y="1750196"/>
                  <a:pt x="1001157" y="1708186"/>
                  <a:pt x="1001157" y="1708186"/>
                </a:cubicBezTo>
                <a:lnTo>
                  <a:pt x="1007702" y="1706925"/>
                </a:lnTo>
                <a:cubicBezTo>
                  <a:pt x="1007702" y="1706925"/>
                  <a:pt x="1007221" y="1743834"/>
                  <a:pt x="1009532" y="1756578"/>
                </a:cubicBezTo>
                <a:cubicBezTo>
                  <a:pt x="1011842" y="1769334"/>
                  <a:pt x="1024548" y="1807502"/>
                  <a:pt x="1024548" y="1807502"/>
                </a:cubicBezTo>
                <a:lnTo>
                  <a:pt x="1082885" y="1860930"/>
                </a:lnTo>
                <a:lnTo>
                  <a:pt x="1100695" y="1875388"/>
                </a:lnTo>
                <a:lnTo>
                  <a:pt x="1094148" y="1845845"/>
                </a:lnTo>
                <a:lnTo>
                  <a:pt x="1093185" y="1794612"/>
                </a:lnTo>
                <a:lnTo>
                  <a:pt x="1087025" y="1762557"/>
                </a:lnTo>
                <a:lnTo>
                  <a:pt x="1090587" y="1761296"/>
                </a:lnTo>
                <a:lnTo>
                  <a:pt x="1098192" y="1793987"/>
                </a:lnTo>
                <a:lnTo>
                  <a:pt x="1099539" y="1844901"/>
                </a:lnTo>
                <a:lnTo>
                  <a:pt x="1104930" y="1874752"/>
                </a:lnTo>
                <a:lnTo>
                  <a:pt x="1126301" y="1904933"/>
                </a:lnTo>
                <a:lnTo>
                  <a:pt x="1139008" y="1876958"/>
                </a:lnTo>
                <a:lnTo>
                  <a:pt x="1142762" y="1860611"/>
                </a:lnTo>
                <a:lnTo>
                  <a:pt x="1132654" y="1824473"/>
                </a:lnTo>
                <a:lnTo>
                  <a:pt x="1136216" y="1795557"/>
                </a:lnTo>
                <a:lnTo>
                  <a:pt x="1142570" y="1798694"/>
                </a:lnTo>
                <a:lnTo>
                  <a:pt x="1138623" y="1824473"/>
                </a:lnTo>
                <a:cubicBezTo>
                  <a:pt x="1138623" y="1824473"/>
                  <a:pt x="1156913" y="1868121"/>
                  <a:pt x="1145554" y="1887960"/>
                </a:cubicBezTo>
                <a:cubicBezTo>
                  <a:pt x="1134195" y="1907791"/>
                  <a:pt x="1131883" y="1915618"/>
                  <a:pt x="1131883" y="1915618"/>
                </a:cubicBezTo>
                <a:lnTo>
                  <a:pt x="1145169" y="1925667"/>
                </a:lnTo>
                <a:cubicBezTo>
                  <a:pt x="1145169" y="1925667"/>
                  <a:pt x="1148731" y="1968698"/>
                  <a:pt x="1155275" y="2002670"/>
                </a:cubicBezTo>
                <a:cubicBezTo>
                  <a:pt x="1161823" y="2036650"/>
                  <a:pt x="1191760" y="2079979"/>
                  <a:pt x="1191760" y="2079989"/>
                </a:cubicBezTo>
                <a:lnTo>
                  <a:pt x="1184252" y="2038499"/>
                </a:lnTo>
                <a:lnTo>
                  <a:pt x="1188006" y="2029700"/>
                </a:lnTo>
                <a:lnTo>
                  <a:pt x="1180113" y="1992928"/>
                </a:lnTo>
                <a:lnTo>
                  <a:pt x="1183481" y="1989789"/>
                </a:lnTo>
                <a:lnTo>
                  <a:pt x="1193108" y="2030962"/>
                </a:lnTo>
                <a:lnTo>
                  <a:pt x="1190221" y="2042274"/>
                </a:lnTo>
                <a:lnTo>
                  <a:pt x="1197729" y="2082501"/>
                </a:lnTo>
                <a:cubicBezTo>
                  <a:pt x="1197729" y="2082501"/>
                  <a:pt x="1201195" y="2105096"/>
                  <a:pt x="1222470" y="2126813"/>
                </a:cubicBezTo>
                <a:cubicBezTo>
                  <a:pt x="1243840" y="2148539"/>
                  <a:pt x="1289469" y="2151486"/>
                  <a:pt x="1317290" y="2186535"/>
                </a:cubicBezTo>
                <a:cubicBezTo>
                  <a:pt x="1332982" y="2206318"/>
                  <a:pt x="1343571" y="2227698"/>
                  <a:pt x="1352811" y="2251591"/>
                </a:cubicBezTo>
                <a:cubicBezTo>
                  <a:pt x="1355218" y="2250725"/>
                  <a:pt x="1356469" y="2249772"/>
                  <a:pt x="1358395" y="2250021"/>
                </a:cubicBezTo>
                <a:cubicBezTo>
                  <a:pt x="1363497" y="2250706"/>
                  <a:pt x="1373411" y="2261642"/>
                  <a:pt x="1373411" y="2261651"/>
                </a:cubicBezTo>
                <a:cubicBezTo>
                  <a:pt x="1373411" y="2261651"/>
                  <a:pt x="1384193" y="2260159"/>
                  <a:pt x="1390065" y="2260072"/>
                </a:cubicBezTo>
                <a:cubicBezTo>
                  <a:pt x="1396034" y="2259994"/>
                  <a:pt x="1402965" y="2252843"/>
                  <a:pt x="1402965" y="2252843"/>
                </a:cubicBezTo>
                <a:lnTo>
                  <a:pt x="1392665" y="2196903"/>
                </a:lnTo>
                <a:lnTo>
                  <a:pt x="1396034" y="2199108"/>
                </a:lnTo>
                <a:cubicBezTo>
                  <a:pt x="1396034" y="2199108"/>
                  <a:pt x="1403447" y="2242792"/>
                  <a:pt x="1407586" y="2254103"/>
                </a:cubicBezTo>
                <a:cubicBezTo>
                  <a:pt x="1411629" y="2265414"/>
                  <a:pt x="1436273" y="2273991"/>
                  <a:pt x="1446381" y="2272336"/>
                </a:cubicBezTo>
                <a:cubicBezTo>
                  <a:pt x="1456199" y="2270738"/>
                  <a:pt x="1530131" y="2199415"/>
                  <a:pt x="1530131" y="2199415"/>
                </a:cubicBezTo>
                <a:cubicBezTo>
                  <a:pt x="1530131" y="2199415"/>
                  <a:pt x="1536869" y="2194555"/>
                  <a:pt x="1541395" y="2191243"/>
                </a:cubicBezTo>
                <a:cubicBezTo>
                  <a:pt x="1532153" y="2180750"/>
                  <a:pt x="1521949" y="2169391"/>
                  <a:pt x="1516846" y="2162642"/>
                </a:cubicBezTo>
                <a:cubicBezTo>
                  <a:pt x="1475548" y="2108176"/>
                  <a:pt x="1429439" y="1994950"/>
                  <a:pt x="1384578" y="1873809"/>
                </a:cubicBezTo>
                <a:cubicBezTo>
                  <a:pt x="1377744" y="1874946"/>
                  <a:pt x="1363785" y="1876717"/>
                  <a:pt x="1357336" y="1877584"/>
                </a:cubicBezTo>
                <a:cubicBezTo>
                  <a:pt x="1349443" y="1878652"/>
                  <a:pt x="1344918" y="1885130"/>
                  <a:pt x="1344918" y="1885130"/>
                </a:cubicBezTo>
                <a:lnTo>
                  <a:pt x="1316712" y="1914674"/>
                </a:lnTo>
                <a:lnTo>
                  <a:pt x="1291299" y="1968727"/>
                </a:lnTo>
                <a:lnTo>
                  <a:pt x="1287928" y="1957098"/>
                </a:lnTo>
                <a:lnTo>
                  <a:pt x="1316328" y="1906810"/>
                </a:lnTo>
                <a:lnTo>
                  <a:pt x="1338949" y="1881038"/>
                </a:lnTo>
                <a:cubicBezTo>
                  <a:pt x="1338949" y="1881038"/>
                  <a:pt x="1321621" y="1865916"/>
                  <a:pt x="1313536" y="1861873"/>
                </a:cubicBezTo>
                <a:cubicBezTo>
                  <a:pt x="1305449" y="1857819"/>
                  <a:pt x="1296882" y="1854325"/>
                  <a:pt x="1296882" y="1854325"/>
                </a:cubicBezTo>
                <a:cubicBezTo>
                  <a:pt x="1296882" y="1854325"/>
                  <a:pt x="1278399" y="1860313"/>
                  <a:pt x="1273874" y="1861237"/>
                </a:cubicBezTo>
                <a:cubicBezTo>
                  <a:pt x="1269350" y="1862171"/>
                  <a:pt x="1245284" y="1854325"/>
                  <a:pt x="1245284" y="1854325"/>
                </a:cubicBezTo>
                <a:lnTo>
                  <a:pt x="1244706" y="1848983"/>
                </a:lnTo>
                <a:cubicBezTo>
                  <a:pt x="1244706" y="1848983"/>
                  <a:pt x="1269541" y="1854056"/>
                  <a:pt x="1277051" y="1854952"/>
                </a:cubicBezTo>
                <a:cubicBezTo>
                  <a:pt x="1284463" y="1855857"/>
                  <a:pt x="1293128" y="1847096"/>
                  <a:pt x="1293128" y="1847096"/>
                </a:cubicBezTo>
                <a:cubicBezTo>
                  <a:pt x="1293128" y="1847096"/>
                  <a:pt x="1282827" y="1809081"/>
                  <a:pt x="1277243" y="1795557"/>
                </a:cubicBezTo>
                <a:cubicBezTo>
                  <a:pt x="1271661" y="1782031"/>
                  <a:pt x="1257029" y="1749042"/>
                  <a:pt x="1257029" y="1749042"/>
                </a:cubicBezTo>
                <a:lnTo>
                  <a:pt x="1264537" y="1752498"/>
                </a:lnTo>
                <a:cubicBezTo>
                  <a:pt x="1264537" y="1752498"/>
                  <a:pt x="1280902" y="1784910"/>
                  <a:pt x="1286774" y="1799330"/>
                </a:cubicBezTo>
                <a:cubicBezTo>
                  <a:pt x="1292646" y="1813741"/>
                  <a:pt x="1302079" y="1848357"/>
                  <a:pt x="1302079" y="1848357"/>
                </a:cubicBezTo>
                <a:cubicBezTo>
                  <a:pt x="1302079" y="1848357"/>
                  <a:pt x="1311899" y="1847288"/>
                  <a:pt x="1322681" y="1852756"/>
                </a:cubicBezTo>
                <a:cubicBezTo>
                  <a:pt x="1333462" y="1858214"/>
                  <a:pt x="1342705" y="1871932"/>
                  <a:pt x="1342705" y="1871923"/>
                </a:cubicBezTo>
                <a:cubicBezTo>
                  <a:pt x="1342705" y="1871923"/>
                  <a:pt x="1351946" y="1870604"/>
                  <a:pt x="1360128" y="1864067"/>
                </a:cubicBezTo>
                <a:cubicBezTo>
                  <a:pt x="1367059" y="1858503"/>
                  <a:pt x="1374760" y="1855982"/>
                  <a:pt x="1377552" y="1854952"/>
                </a:cubicBezTo>
                <a:cubicBezTo>
                  <a:pt x="1373219" y="1843092"/>
                  <a:pt x="1368983" y="1831049"/>
                  <a:pt x="1364747" y="1819131"/>
                </a:cubicBezTo>
                <a:lnTo>
                  <a:pt x="1343667" y="1774185"/>
                </a:lnTo>
                <a:lnTo>
                  <a:pt x="1323259" y="1755009"/>
                </a:lnTo>
                <a:cubicBezTo>
                  <a:pt x="1323259" y="1755009"/>
                  <a:pt x="1280902" y="1734745"/>
                  <a:pt x="1261168" y="1728613"/>
                </a:cubicBezTo>
                <a:cubicBezTo>
                  <a:pt x="1251830" y="1725697"/>
                  <a:pt x="1243743" y="1720230"/>
                  <a:pt x="1237776" y="1715415"/>
                </a:cubicBezTo>
                <a:cubicBezTo>
                  <a:pt x="1211399" y="1706762"/>
                  <a:pt x="1183290" y="1697789"/>
                  <a:pt x="1172700" y="1693092"/>
                </a:cubicBezTo>
                <a:cubicBezTo>
                  <a:pt x="1141126" y="1679095"/>
                  <a:pt x="1081056" y="1594219"/>
                  <a:pt x="1051791" y="1581839"/>
                </a:cubicBezTo>
                <a:cubicBezTo>
                  <a:pt x="1022432" y="1569459"/>
                  <a:pt x="950713" y="1574071"/>
                  <a:pt x="909128" y="1629922"/>
                </a:cubicBezTo>
                <a:cubicBezTo>
                  <a:pt x="879766" y="1669421"/>
                  <a:pt x="817194" y="1752862"/>
                  <a:pt x="804006" y="1792101"/>
                </a:cubicBezTo>
                <a:cubicBezTo>
                  <a:pt x="797076" y="1812836"/>
                  <a:pt x="773106" y="1834591"/>
                  <a:pt x="760206" y="1863443"/>
                </a:cubicBezTo>
                <a:cubicBezTo>
                  <a:pt x="747211" y="1892484"/>
                  <a:pt x="741337" y="1920017"/>
                  <a:pt x="741337" y="1920017"/>
                </a:cubicBezTo>
                <a:lnTo>
                  <a:pt x="734408" y="1911843"/>
                </a:lnTo>
                <a:lnTo>
                  <a:pt x="745767" y="1877901"/>
                </a:lnTo>
                <a:cubicBezTo>
                  <a:pt x="745767" y="1877901"/>
                  <a:pt x="725359" y="1909987"/>
                  <a:pt x="712651" y="1939818"/>
                </a:cubicBezTo>
                <a:cubicBezTo>
                  <a:pt x="699944" y="1969583"/>
                  <a:pt x="680885" y="2027814"/>
                  <a:pt x="680885" y="2027814"/>
                </a:cubicBezTo>
                <a:lnTo>
                  <a:pt x="679536" y="2026553"/>
                </a:lnTo>
                <a:cubicBezTo>
                  <a:pt x="679536" y="2026553"/>
                  <a:pt x="696480" y="1957233"/>
                  <a:pt x="709475" y="1927246"/>
                </a:cubicBezTo>
                <a:cubicBezTo>
                  <a:pt x="721508" y="1899349"/>
                  <a:pt x="739991" y="1875157"/>
                  <a:pt x="761168" y="1840503"/>
                </a:cubicBezTo>
                <a:cubicBezTo>
                  <a:pt x="782347" y="1805838"/>
                  <a:pt x="801792" y="1765762"/>
                  <a:pt x="823068" y="1717611"/>
                </a:cubicBezTo>
                <a:cubicBezTo>
                  <a:pt x="844341" y="1669459"/>
                  <a:pt x="848866" y="1646895"/>
                  <a:pt x="848866" y="1646895"/>
                </a:cubicBezTo>
                <a:cubicBezTo>
                  <a:pt x="848866" y="1646895"/>
                  <a:pt x="835581" y="1649484"/>
                  <a:pt x="814787" y="1654750"/>
                </a:cubicBezTo>
                <a:cubicBezTo>
                  <a:pt x="786776" y="1661854"/>
                  <a:pt x="745093" y="1673868"/>
                  <a:pt x="703891" y="1691841"/>
                </a:cubicBezTo>
                <a:cubicBezTo>
                  <a:pt x="680403" y="1702084"/>
                  <a:pt x="634292" y="1704720"/>
                  <a:pt x="634292" y="1704720"/>
                </a:cubicBezTo>
                <a:cubicBezTo>
                  <a:pt x="634292" y="1704720"/>
                  <a:pt x="552660" y="1706077"/>
                  <a:pt x="543032" y="1712894"/>
                </a:cubicBezTo>
                <a:cubicBezTo>
                  <a:pt x="527631" y="1723830"/>
                  <a:pt x="494611" y="1769190"/>
                  <a:pt x="491918" y="1783302"/>
                </a:cubicBezTo>
                <a:cubicBezTo>
                  <a:pt x="488836" y="1799099"/>
                  <a:pt x="496055" y="1854961"/>
                  <a:pt x="496055" y="1854952"/>
                </a:cubicBezTo>
                <a:cubicBezTo>
                  <a:pt x="496055" y="1854952"/>
                  <a:pt x="502795" y="1878093"/>
                  <a:pt x="516657" y="1903989"/>
                </a:cubicBezTo>
                <a:cubicBezTo>
                  <a:pt x="530519" y="1929875"/>
                  <a:pt x="551216" y="1961190"/>
                  <a:pt x="551216" y="1961190"/>
                </a:cubicBezTo>
                <a:lnTo>
                  <a:pt x="550542" y="1967157"/>
                </a:lnTo>
                <a:cubicBezTo>
                  <a:pt x="550542" y="1967157"/>
                  <a:pt x="526571" y="1932685"/>
                  <a:pt x="512903" y="1908696"/>
                </a:cubicBezTo>
                <a:cubicBezTo>
                  <a:pt x="499232" y="1884716"/>
                  <a:pt x="495863" y="1871296"/>
                  <a:pt x="495863" y="1871296"/>
                </a:cubicBezTo>
                <a:lnTo>
                  <a:pt x="485564" y="1991040"/>
                </a:lnTo>
                <a:lnTo>
                  <a:pt x="481328" y="1986324"/>
                </a:lnTo>
                <a:cubicBezTo>
                  <a:pt x="481328" y="1986324"/>
                  <a:pt x="490762" y="1882108"/>
                  <a:pt x="490087" y="1860930"/>
                </a:cubicBezTo>
                <a:cubicBezTo>
                  <a:pt x="489414" y="1840503"/>
                  <a:pt x="487585" y="1789693"/>
                  <a:pt x="485564" y="1790213"/>
                </a:cubicBezTo>
                <a:cubicBezTo>
                  <a:pt x="471796" y="1793593"/>
                  <a:pt x="434543" y="1862816"/>
                  <a:pt x="434543" y="1862816"/>
                </a:cubicBezTo>
                <a:cubicBezTo>
                  <a:pt x="434543" y="1862816"/>
                  <a:pt x="418948" y="1886314"/>
                  <a:pt x="409995" y="1923154"/>
                </a:cubicBezTo>
                <a:cubicBezTo>
                  <a:pt x="400946" y="1959996"/>
                  <a:pt x="401717" y="1998626"/>
                  <a:pt x="398443" y="2010216"/>
                </a:cubicBezTo>
                <a:cubicBezTo>
                  <a:pt x="393918" y="2026438"/>
                  <a:pt x="343091" y="2129324"/>
                  <a:pt x="343091" y="2129334"/>
                </a:cubicBezTo>
                <a:lnTo>
                  <a:pt x="262421" y="2298413"/>
                </a:lnTo>
                <a:lnTo>
                  <a:pt x="340396" y="2125869"/>
                </a:lnTo>
                <a:lnTo>
                  <a:pt x="393727" y="2008013"/>
                </a:lnTo>
                <a:lnTo>
                  <a:pt x="405182" y="1921904"/>
                </a:lnTo>
                <a:cubicBezTo>
                  <a:pt x="405182" y="1921904"/>
                  <a:pt x="427131" y="1867370"/>
                  <a:pt x="424820" y="1864067"/>
                </a:cubicBezTo>
                <a:cubicBezTo>
                  <a:pt x="422605" y="1860852"/>
                  <a:pt x="363596" y="1878901"/>
                  <a:pt x="360612" y="1883244"/>
                </a:cubicBezTo>
                <a:cubicBezTo>
                  <a:pt x="357050" y="1888432"/>
                  <a:pt x="301119" y="1984754"/>
                  <a:pt x="301119" y="1984754"/>
                </a:cubicBezTo>
                <a:lnTo>
                  <a:pt x="297944" y="1981617"/>
                </a:lnTo>
                <a:cubicBezTo>
                  <a:pt x="297944" y="1981617"/>
                  <a:pt x="356471" y="1884390"/>
                  <a:pt x="355220" y="1881357"/>
                </a:cubicBezTo>
                <a:cubicBezTo>
                  <a:pt x="354451" y="1879470"/>
                  <a:pt x="337219" y="1872991"/>
                  <a:pt x="320565" y="1870989"/>
                </a:cubicBezTo>
                <a:cubicBezTo>
                  <a:pt x="304488" y="1869045"/>
                  <a:pt x="288990" y="1871296"/>
                  <a:pt x="288990" y="1871296"/>
                </a:cubicBezTo>
                <a:cubicBezTo>
                  <a:pt x="288990" y="1871296"/>
                  <a:pt x="271278" y="1886603"/>
                  <a:pt x="257224" y="1897702"/>
                </a:cubicBezTo>
                <a:cubicBezTo>
                  <a:pt x="248752" y="1904422"/>
                  <a:pt x="231521" y="1910583"/>
                  <a:pt x="231521" y="1910583"/>
                </a:cubicBezTo>
                <a:lnTo>
                  <a:pt x="212461" y="1934784"/>
                </a:lnTo>
                <a:lnTo>
                  <a:pt x="210246" y="1931953"/>
                </a:lnTo>
                <a:lnTo>
                  <a:pt x="229306" y="1905240"/>
                </a:lnTo>
                <a:cubicBezTo>
                  <a:pt x="229306" y="1905240"/>
                  <a:pt x="242975" y="1900773"/>
                  <a:pt x="255683" y="1891099"/>
                </a:cubicBezTo>
                <a:cubicBezTo>
                  <a:pt x="268293" y="1881424"/>
                  <a:pt x="280327" y="1870363"/>
                  <a:pt x="281290" y="1865010"/>
                </a:cubicBezTo>
                <a:cubicBezTo>
                  <a:pt x="282445" y="1858744"/>
                  <a:pt x="274359" y="1858725"/>
                  <a:pt x="274359" y="1858725"/>
                </a:cubicBezTo>
                <a:lnTo>
                  <a:pt x="274070" y="1855269"/>
                </a:lnTo>
                <a:lnTo>
                  <a:pt x="290339" y="1856531"/>
                </a:lnTo>
                <a:cubicBezTo>
                  <a:pt x="290339" y="1856531"/>
                  <a:pt x="339722" y="1860457"/>
                  <a:pt x="356376" y="1865954"/>
                </a:cubicBezTo>
                <a:cubicBezTo>
                  <a:pt x="377651" y="1859543"/>
                  <a:pt x="394208" y="1854027"/>
                  <a:pt x="430789" y="1847413"/>
                </a:cubicBezTo>
                <a:cubicBezTo>
                  <a:pt x="433290" y="1846952"/>
                  <a:pt x="445325" y="1833638"/>
                  <a:pt x="457165" y="1814097"/>
                </a:cubicBezTo>
                <a:cubicBezTo>
                  <a:pt x="465828" y="1799878"/>
                  <a:pt x="474588" y="1782887"/>
                  <a:pt x="482387" y="1766639"/>
                </a:cubicBezTo>
                <a:cubicBezTo>
                  <a:pt x="496055" y="1737893"/>
                  <a:pt x="506454" y="1711469"/>
                  <a:pt x="505395" y="1708186"/>
                </a:cubicBezTo>
                <a:cubicBezTo>
                  <a:pt x="502409" y="1699013"/>
                  <a:pt x="438875" y="1703498"/>
                  <a:pt x="394112" y="1700321"/>
                </a:cubicBezTo>
                <a:cubicBezTo>
                  <a:pt x="366099" y="1698338"/>
                  <a:pt x="339722" y="1690349"/>
                  <a:pt x="322683" y="1687442"/>
                </a:cubicBezTo>
                <a:cubicBezTo>
                  <a:pt x="312286" y="1685650"/>
                  <a:pt x="304681" y="1688066"/>
                  <a:pt x="304681" y="1688066"/>
                </a:cubicBezTo>
                <a:cubicBezTo>
                  <a:pt x="304681" y="1688066"/>
                  <a:pt x="275609" y="1652564"/>
                  <a:pt x="260014" y="1639664"/>
                </a:cubicBezTo>
                <a:cubicBezTo>
                  <a:pt x="255395" y="1635794"/>
                  <a:pt x="236334" y="1620528"/>
                  <a:pt x="227670" y="1616724"/>
                </a:cubicBezTo>
                <a:cubicBezTo>
                  <a:pt x="207551" y="1607850"/>
                  <a:pt x="187817" y="1612325"/>
                  <a:pt x="187817" y="1612325"/>
                </a:cubicBezTo>
                <a:cubicBezTo>
                  <a:pt x="187817" y="1612325"/>
                  <a:pt x="208321" y="1594469"/>
                  <a:pt x="228921" y="1603527"/>
                </a:cubicBezTo>
                <a:cubicBezTo>
                  <a:pt x="265598" y="1619651"/>
                  <a:pt x="302563" y="1665570"/>
                  <a:pt x="314598" y="1667015"/>
                </a:cubicBezTo>
                <a:cubicBezTo>
                  <a:pt x="400658" y="1677305"/>
                  <a:pt x="502891" y="1677246"/>
                  <a:pt x="530711" y="1679586"/>
                </a:cubicBezTo>
                <a:cubicBezTo>
                  <a:pt x="558532" y="1681915"/>
                  <a:pt x="663556" y="1676294"/>
                  <a:pt x="679729" y="1674551"/>
                </a:cubicBezTo>
                <a:cubicBezTo>
                  <a:pt x="695805" y="1672818"/>
                  <a:pt x="750291" y="1660275"/>
                  <a:pt x="746537" y="1643756"/>
                </a:cubicBezTo>
                <a:cubicBezTo>
                  <a:pt x="742781" y="1627227"/>
                  <a:pt x="722759" y="1623743"/>
                  <a:pt x="703506" y="1614838"/>
                </a:cubicBezTo>
                <a:cubicBezTo>
                  <a:pt x="674531" y="1601439"/>
                  <a:pt x="635159" y="1533475"/>
                  <a:pt x="611286" y="1510497"/>
                </a:cubicBezTo>
                <a:cubicBezTo>
                  <a:pt x="590492" y="1490465"/>
                  <a:pt x="496731" y="1426747"/>
                  <a:pt x="473049" y="1419353"/>
                </a:cubicBezTo>
                <a:cubicBezTo>
                  <a:pt x="434543" y="1407368"/>
                  <a:pt x="429825" y="1410594"/>
                  <a:pt x="409610" y="1420923"/>
                </a:cubicBezTo>
                <a:cubicBezTo>
                  <a:pt x="396422" y="1427632"/>
                  <a:pt x="375436" y="1455356"/>
                  <a:pt x="369950" y="1464608"/>
                </a:cubicBezTo>
                <a:cubicBezTo>
                  <a:pt x="358397" y="1483880"/>
                  <a:pt x="346845" y="1502883"/>
                  <a:pt x="341551" y="1527776"/>
                </a:cubicBezTo>
                <a:cubicBezTo>
                  <a:pt x="337412" y="1547280"/>
                  <a:pt x="344824" y="1583948"/>
                  <a:pt x="345883" y="1610122"/>
                </a:cubicBezTo>
                <a:cubicBezTo>
                  <a:pt x="346653" y="1628392"/>
                  <a:pt x="333176" y="1656011"/>
                  <a:pt x="333176" y="1656011"/>
                </a:cubicBezTo>
                <a:cubicBezTo>
                  <a:pt x="333176" y="1656011"/>
                  <a:pt x="342994" y="1628095"/>
                  <a:pt x="338374" y="1597241"/>
                </a:cubicBezTo>
                <a:cubicBezTo>
                  <a:pt x="333176" y="1562557"/>
                  <a:pt x="332117" y="1547482"/>
                  <a:pt x="334812" y="1527468"/>
                </a:cubicBezTo>
                <a:cubicBezTo>
                  <a:pt x="337604" y="1506694"/>
                  <a:pt x="365328" y="1450717"/>
                  <a:pt x="363596" y="1447318"/>
                </a:cubicBezTo>
                <a:cubicBezTo>
                  <a:pt x="361478" y="1443304"/>
                  <a:pt x="322971" y="1464289"/>
                  <a:pt x="306029" y="1469632"/>
                </a:cubicBezTo>
                <a:cubicBezTo>
                  <a:pt x="289086" y="1474986"/>
                  <a:pt x="251062" y="1479374"/>
                  <a:pt x="215252" y="1487239"/>
                </a:cubicBezTo>
                <a:cubicBezTo>
                  <a:pt x="209284" y="1488548"/>
                  <a:pt x="188876" y="1535217"/>
                  <a:pt x="168564" y="1560469"/>
                </a:cubicBezTo>
                <a:cubicBezTo>
                  <a:pt x="149984" y="1583581"/>
                  <a:pt x="117929" y="1601718"/>
                  <a:pt x="107724" y="1595037"/>
                </a:cubicBezTo>
                <a:cubicBezTo>
                  <a:pt x="102045" y="1591340"/>
                  <a:pt x="142764" y="1586815"/>
                  <a:pt x="164425" y="1556069"/>
                </a:cubicBezTo>
                <a:cubicBezTo>
                  <a:pt x="184640" y="1527430"/>
                  <a:pt x="203700" y="1492092"/>
                  <a:pt x="200908" y="1485035"/>
                </a:cubicBezTo>
                <a:cubicBezTo>
                  <a:pt x="197925" y="1477353"/>
                  <a:pt x="152584" y="1483639"/>
                  <a:pt x="129384" y="1475610"/>
                </a:cubicBezTo>
                <a:cubicBezTo>
                  <a:pt x="124955" y="1474081"/>
                  <a:pt x="112730" y="1461036"/>
                  <a:pt x="107724" y="1453604"/>
                </a:cubicBezTo>
                <a:cubicBezTo>
                  <a:pt x="104258" y="1448415"/>
                  <a:pt x="95211" y="1448309"/>
                  <a:pt x="91071" y="1447318"/>
                </a:cubicBezTo>
                <a:cubicBezTo>
                  <a:pt x="81925" y="1445143"/>
                  <a:pt x="110130" y="1445441"/>
                  <a:pt x="110130" y="1445432"/>
                </a:cubicBezTo>
                <a:cubicBezTo>
                  <a:pt x="110130" y="1445432"/>
                  <a:pt x="122165" y="1470509"/>
                  <a:pt x="134294" y="1471211"/>
                </a:cubicBezTo>
                <a:cubicBezTo>
                  <a:pt x="141223" y="1471606"/>
                  <a:pt x="184833" y="1468708"/>
                  <a:pt x="224493" y="1468064"/>
                </a:cubicBezTo>
                <a:cubicBezTo>
                  <a:pt x="254336" y="1467582"/>
                  <a:pt x="280808" y="1464800"/>
                  <a:pt x="286391" y="1464289"/>
                </a:cubicBezTo>
                <a:cubicBezTo>
                  <a:pt x="301504" y="1462923"/>
                  <a:pt x="321624" y="1458360"/>
                  <a:pt x="320950" y="1450774"/>
                </a:cubicBezTo>
                <a:cubicBezTo>
                  <a:pt x="320276" y="1443198"/>
                  <a:pt x="308532" y="1442477"/>
                  <a:pt x="299291" y="1436326"/>
                </a:cubicBezTo>
                <a:cubicBezTo>
                  <a:pt x="289857" y="1430029"/>
                  <a:pt x="263673" y="1394845"/>
                  <a:pt x="253277" y="1386980"/>
                </a:cubicBezTo>
                <a:cubicBezTo>
                  <a:pt x="237008" y="1374648"/>
                  <a:pt x="224975" y="1368315"/>
                  <a:pt x="214770" y="1366861"/>
                </a:cubicBezTo>
                <a:cubicBezTo>
                  <a:pt x="206685" y="1365705"/>
                  <a:pt x="186084" y="1369632"/>
                  <a:pt x="168371" y="1374726"/>
                </a:cubicBezTo>
                <a:cubicBezTo>
                  <a:pt x="146712" y="1380963"/>
                  <a:pt x="126399" y="1389492"/>
                  <a:pt x="126399" y="1389492"/>
                </a:cubicBezTo>
                <a:cubicBezTo>
                  <a:pt x="126399" y="1389492"/>
                  <a:pt x="129769" y="1374686"/>
                  <a:pt x="143630" y="1368121"/>
                </a:cubicBezTo>
                <a:cubicBezTo>
                  <a:pt x="157492" y="1361556"/>
                  <a:pt x="203411" y="1361729"/>
                  <a:pt x="204085" y="1355550"/>
                </a:cubicBezTo>
                <a:cubicBezTo>
                  <a:pt x="204856" y="1349370"/>
                  <a:pt x="167986" y="1310296"/>
                  <a:pt x="167986" y="1310296"/>
                </a:cubicBezTo>
                <a:lnTo>
                  <a:pt x="175110" y="1302748"/>
                </a:lnTo>
                <a:cubicBezTo>
                  <a:pt x="175110" y="1302748"/>
                  <a:pt x="181463" y="1315677"/>
                  <a:pt x="190800" y="1326631"/>
                </a:cubicBezTo>
                <a:cubicBezTo>
                  <a:pt x="201967" y="1339772"/>
                  <a:pt x="216792" y="1351507"/>
                  <a:pt x="221798" y="1353980"/>
                </a:cubicBezTo>
                <a:cubicBezTo>
                  <a:pt x="230846" y="1358524"/>
                  <a:pt x="253277" y="1372433"/>
                  <a:pt x="268775" y="1385411"/>
                </a:cubicBezTo>
                <a:cubicBezTo>
                  <a:pt x="280039" y="1394874"/>
                  <a:pt x="287355" y="1416774"/>
                  <a:pt x="309014" y="1425322"/>
                </a:cubicBezTo>
                <a:cubicBezTo>
                  <a:pt x="326340" y="1432177"/>
                  <a:pt x="357530" y="1426929"/>
                  <a:pt x="377651" y="1417149"/>
                </a:cubicBezTo>
                <a:cubicBezTo>
                  <a:pt x="397769" y="1407368"/>
                  <a:pt x="448213" y="1383206"/>
                  <a:pt x="448213" y="1383206"/>
                </a:cubicBezTo>
                <a:lnTo>
                  <a:pt x="491724" y="1400803"/>
                </a:lnTo>
                <a:cubicBezTo>
                  <a:pt x="491724" y="1400803"/>
                  <a:pt x="471316" y="1387605"/>
                  <a:pt x="446479" y="1360575"/>
                </a:cubicBezTo>
                <a:cubicBezTo>
                  <a:pt x="421548" y="1333553"/>
                  <a:pt x="388336" y="1286721"/>
                  <a:pt x="388336" y="1286721"/>
                </a:cubicBezTo>
                <a:lnTo>
                  <a:pt x="405566" y="1276660"/>
                </a:lnTo>
                <a:cubicBezTo>
                  <a:pt x="405566" y="1276660"/>
                  <a:pt x="427612" y="1314233"/>
                  <a:pt x="444072" y="1330405"/>
                </a:cubicBezTo>
                <a:cubicBezTo>
                  <a:pt x="460534" y="1346578"/>
                  <a:pt x="509437" y="1403701"/>
                  <a:pt x="536103" y="1419662"/>
                </a:cubicBezTo>
                <a:cubicBezTo>
                  <a:pt x="581828" y="1447020"/>
                  <a:pt x="629574" y="1495134"/>
                  <a:pt x="656048" y="1515840"/>
                </a:cubicBezTo>
                <a:cubicBezTo>
                  <a:pt x="672028" y="1528336"/>
                  <a:pt x="676359" y="1569632"/>
                  <a:pt x="726321" y="1585920"/>
                </a:cubicBezTo>
                <a:cubicBezTo>
                  <a:pt x="768775" y="1599791"/>
                  <a:pt x="835581" y="1602758"/>
                  <a:pt x="894688" y="1566755"/>
                </a:cubicBezTo>
                <a:cubicBezTo>
                  <a:pt x="953795" y="1530752"/>
                  <a:pt x="1062286" y="1503268"/>
                  <a:pt x="1062286" y="1503268"/>
                </a:cubicBezTo>
                <a:lnTo>
                  <a:pt x="1044571" y="1481579"/>
                </a:lnTo>
                <a:cubicBezTo>
                  <a:pt x="1044571" y="1481579"/>
                  <a:pt x="1028689" y="1480733"/>
                  <a:pt x="1016847" y="1474031"/>
                </a:cubicBezTo>
                <a:cubicBezTo>
                  <a:pt x="1005007" y="1467341"/>
                  <a:pt x="998750" y="1466407"/>
                  <a:pt x="992878" y="1460209"/>
                </a:cubicBezTo>
                <a:cubicBezTo>
                  <a:pt x="985658" y="1464185"/>
                  <a:pt x="913556" y="1466802"/>
                  <a:pt x="913556" y="1466812"/>
                </a:cubicBezTo>
                <a:lnTo>
                  <a:pt x="902197" y="1473407"/>
                </a:lnTo>
                <a:lnTo>
                  <a:pt x="900464" y="1470894"/>
                </a:lnTo>
                <a:lnTo>
                  <a:pt x="907972" y="1462403"/>
                </a:lnTo>
                <a:cubicBezTo>
                  <a:pt x="907972" y="1462403"/>
                  <a:pt x="895074" y="1450120"/>
                  <a:pt x="881210" y="1439782"/>
                </a:cubicBezTo>
                <a:cubicBezTo>
                  <a:pt x="867349" y="1429442"/>
                  <a:pt x="851466" y="1422175"/>
                  <a:pt x="851466" y="1422175"/>
                </a:cubicBezTo>
                <a:cubicBezTo>
                  <a:pt x="851466" y="1422175"/>
                  <a:pt x="866771" y="1425216"/>
                  <a:pt x="881403" y="1433494"/>
                </a:cubicBezTo>
                <a:cubicBezTo>
                  <a:pt x="896036" y="1441763"/>
                  <a:pt x="910187" y="1455491"/>
                  <a:pt x="910187" y="1455491"/>
                </a:cubicBezTo>
                <a:cubicBezTo>
                  <a:pt x="910187" y="1455491"/>
                  <a:pt x="979593" y="1455588"/>
                  <a:pt x="979401" y="1444181"/>
                </a:cubicBezTo>
                <a:cubicBezTo>
                  <a:pt x="979304" y="1440619"/>
                  <a:pt x="969678" y="1432061"/>
                  <a:pt x="960532" y="1419979"/>
                </a:cubicBezTo>
                <a:cubicBezTo>
                  <a:pt x="951291" y="1407888"/>
                  <a:pt x="931365" y="1370951"/>
                  <a:pt x="931365" y="1370951"/>
                </a:cubicBezTo>
                <a:cubicBezTo>
                  <a:pt x="931365" y="1370951"/>
                  <a:pt x="945709" y="1392496"/>
                  <a:pt x="961495" y="1410545"/>
                </a:cubicBezTo>
                <a:cubicBezTo>
                  <a:pt x="973817" y="1424658"/>
                  <a:pt x="987198" y="1435940"/>
                  <a:pt x="994225" y="1439782"/>
                </a:cubicBezTo>
                <a:cubicBezTo>
                  <a:pt x="1003948" y="1445075"/>
                  <a:pt x="1027725" y="1456540"/>
                  <a:pt x="1028786" y="1453604"/>
                </a:cubicBezTo>
                <a:cubicBezTo>
                  <a:pt x="1030132" y="1449822"/>
                  <a:pt x="1019158" y="1432177"/>
                  <a:pt x="1016270" y="1413693"/>
                </a:cubicBezTo>
                <a:cubicBezTo>
                  <a:pt x="1014440" y="1402334"/>
                  <a:pt x="1011457" y="1384929"/>
                  <a:pt x="1007702" y="1364974"/>
                </a:cubicBezTo>
                <a:cubicBezTo>
                  <a:pt x="1004045" y="1345028"/>
                  <a:pt x="1004045" y="1341678"/>
                  <a:pt x="1001348" y="1333861"/>
                </a:cubicBezTo>
                <a:cubicBezTo>
                  <a:pt x="994417" y="1313606"/>
                  <a:pt x="967465" y="1242399"/>
                  <a:pt x="967465" y="1242409"/>
                </a:cubicBezTo>
                <a:lnTo>
                  <a:pt x="974396" y="1242409"/>
                </a:lnTo>
                <a:cubicBezTo>
                  <a:pt x="974396" y="1242409"/>
                  <a:pt x="974491" y="1246829"/>
                  <a:pt x="983540" y="1265975"/>
                </a:cubicBezTo>
                <a:cubicBezTo>
                  <a:pt x="992589" y="1285132"/>
                  <a:pt x="1006740" y="1310372"/>
                  <a:pt x="1010688" y="1319095"/>
                </a:cubicBezTo>
                <a:cubicBezTo>
                  <a:pt x="1015884" y="1330463"/>
                  <a:pt x="1018388" y="1353008"/>
                  <a:pt x="1020217" y="1366861"/>
                </a:cubicBezTo>
                <a:cubicBezTo>
                  <a:pt x="1022047" y="1380723"/>
                  <a:pt x="1025127" y="1403633"/>
                  <a:pt x="1025127" y="1403633"/>
                </a:cubicBezTo>
                <a:cubicBezTo>
                  <a:pt x="1025127" y="1403633"/>
                  <a:pt x="1034176" y="1420346"/>
                  <a:pt x="1040048" y="1435382"/>
                </a:cubicBezTo>
                <a:cubicBezTo>
                  <a:pt x="1045920" y="1450418"/>
                  <a:pt x="1051310" y="1463039"/>
                  <a:pt x="1051310" y="1463039"/>
                </a:cubicBezTo>
                <a:cubicBezTo>
                  <a:pt x="1051310" y="1463039"/>
                  <a:pt x="1058530" y="1471164"/>
                  <a:pt x="1069986" y="1485352"/>
                </a:cubicBezTo>
                <a:cubicBezTo>
                  <a:pt x="1081538" y="1499543"/>
                  <a:pt x="1095400" y="1510497"/>
                  <a:pt x="1095400" y="1510497"/>
                </a:cubicBezTo>
                <a:cubicBezTo>
                  <a:pt x="1095400" y="1510497"/>
                  <a:pt x="1095592" y="1496943"/>
                  <a:pt x="1097517" y="1481579"/>
                </a:cubicBezTo>
                <a:cubicBezTo>
                  <a:pt x="1099539" y="1466225"/>
                  <a:pt x="1104546" y="1454808"/>
                  <a:pt x="1103485" y="1453604"/>
                </a:cubicBezTo>
                <a:cubicBezTo>
                  <a:pt x="1102620" y="1452661"/>
                  <a:pt x="1096554" y="1445364"/>
                  <a:pt x="1092800" y="1434439"/>
                </a:cubicBezTo>
                <a:cubicBezTo>
                  <a:pt x="1089046" y="1423513"/>
                  <a:pt x="1088469" y="1406146"/>
                  <a:pt x="1088469" y="1406146"/>
                </a:cubicBezTo>
                <a:lnTo>
                  <a:pt x="1068253" y="1386980"/>
                </a:lnTo>
                <a:lnTo>
                  <a:pt x="1067964" y="1375977"/>
                </a:lnTo>
                <a:cubicBezTo>
                  <a:pt x="1067964" y="1375977"/>
                  <a:pt x="1086831" y="1394411"/>
                  <a:pt x="1088854" y="1392323"/>
                </a:cubicBezTo>
                <a:cubicBezTo>
                  <a:pt x="1089720" y="1391359"/>
                  <a:pt x="1090202" y="1385941"/>
                  <a:pt x="1090587" y="1379125"/>
                </a:cubicBezTo>
                <a:cubicBezTo>
                  <a:pt x="1091549" y="1363790"/>
                  <a:pt x="1093764" y="1340782"/>
                  <a:pt x="1093764" y="1340782"/>
                </a:cubicBezTo>
                <a:lnTo>
                  <a:pt x="1093379" y="1397347"/>
                </a:lnTo>
                <a:cubicBezTo>
                  <a:pt x="1093379" y="1397347"/>
                  <a:pt x="1094148" y="1410911"/>
                  <a:pt x="1096171" y="1422175"/>
                </a:cubicBezTo>
                <a:cubicBezTo>
                  <a:pt x="1098672" y="1435719"/>
                  <a:pt x="1104161" y="1443392"/>
                  <a:pt x="1106856" y="1442919"/>
                </a:cubicBezTo>
                <a:cubicBezTo>
                  <a:pt x="1113016" y="1441889"/>
                  <a:pt x="1117734" y="1426958"/>
                  <a:pt x="1121969" y="1418410"/>
                </a:cubicBezTo>
                <a:cubicBezTo>
                  <a:pt x="1126205" y="1409852"/>
                  <a:pt x="1142762" y="1384149"/>
                  <a:pt x="1142762" y="1384149"/>
                </a:cubicBezTo>
                <a:lnTo>
                  <a:pt x="1148346" y="1386662"/>
                </a:lnTo>
                <a:cubicBezTo>
                  <a:pt x="1148346" y="1386662"/>
                  <a:pt x="1128226" y="1417746"/>
                  <a:pt x="1123895" y="1424379"/>
                </a:cubicBezTo>
                <a:cubicBezTo>
                  <a:pt x="1119659" y="1431012"/>
                  <a:pt x="1106759" y="1450649"/>
                  <a:pt x="1104353" y="1476554"/>
                </a:cubicBezTo>
                <a:cubicBezTo>
                  <a:pt x="1102139" y="1499822"/>
                  <a:pt x="1100213" y="1513722"/>
                  <a:pt x="1107239" y="1527776"/>
                </a:cubicBezTo>
                <a:cubicBezTo>
                  <a:pt x="1113593" y="1540397"/>
                  <a:pt x="1156047" y="1572405"/>
                  <a:pt x="1156047" y="1572405"/>
                </a:cubicBezTo>
                <a:cubicBezTo>
                  <a:pt x="1156047" y="1572405"/>
                  <a:pt x="1182423" y="1610554"/>
                  <a:pt x="1195901" y="1620181"/>
                </a:cubicBezTo>
                <a:cubicBezTo>
                  <a:pt x="1219099" y="1636671"/>
                  <a:pt x="1293128" y="1649937"/>
                  <a:pt x="1306220" y="1652238"/>
                </a:cubicBezTo>
                <a:cubicBezTo>
                  <a:pt x="1301984" y="1639541"/>
                  <a:pt x="1295823" y="1616254"/>
                  <a:pt x="1290335" y="1596924"/>
                </a:cubicBezTo>
                <a:lnTo>
                  <a:pt x="1254429" y="1540666"/>
                </a:lnTo>
                <a:lnTo>
                  <a:pt x="1258376" y="1534380"/>
                </a:lnTo>
                <a:lnTo>
                  <a:pt x="1282250" y="1569267"/>
                </a:lnTo>
                <a:cubicBezTo>
                  <a:pt x="1260976" y="1492458"/>
                  <a:pt x="1232673" y="1386026"/>
                  <a:pt x="1198307" y="1273204"/>
                </a:cubicBezTo>
                <a:cubicBezTo>
                  <a:pt x="1194745" y="1270518"/>
                  <a:pt x="1190509" y="1268180"/>
                  <a:pt x="1187622" y="1265350"/>
                </a:cubicBezTo>
                <a:cubicBezTo>
                  <a:pt x="1175203" y="1253297"/>
                  <a:pt x="1158260" y="1211740"/>
                  <a:pt x="1127070" y="1176093"/>
                </a:cubicBezTo>
                <a:cubicBezTo>
                  <a:pt x="1095977" y="1140437"/>
                  <a:pt x="999327" y="1068901"/>
                  <a:pt x="998365" y="1069547"/>
                </a:cubicBezTo>
                <a:cubicBezTo>
                  <a:pt x="997499" y="1070192"/>
                  <a:pt x="972952" y="1074659"/>
                  <a:pt x="965058" y="1076151"/>
                </a:cubicBezTo>
                <a:cubicBezTo>
                  <a:pt x="957163" y="1077643"/>
                  <a:pt x="952544" y="1084631"/>
                  <a:pt x="952544" y="1084631"/>
                </a:cubicBezTo>
                <a:lnTo>
                  <a:pt x="925011" y="1115436"/>
                </a:lnTo>
                <a:lnTo>
                  <a:pt x="900849" y="1170750"/>
                </a:lnTo>
                <a:lnTo>
                  <a:pt x="897287" y="1159748"/>
                </a:lnTo>
                <a:lnTo>
                  <a:pt x="924626" y="1107263"/>
                </a:lnTo>
                <a:lnTo>
                  <a:pt x="946672" y="1080551"/>
                </a:lnTo>
                <a:cubicBezTo>
                  <a:pt x="946672" y="1080551"/>
                  <a:pt x="928959" y="1066563"/>
                  <a:pt x="920872" y="1062944"/>
                </a:cubicBezTo>
                <a:cubicBezTo>
                  <a:pt x="912690" y="1059324"/>
                  <a:pt x="904218" y="1055713"/>
                  <a:pt x="904218" y="1055713"/>
                </a:cubicBezTo>
                <a:cubicBezTo>
                  <a:pt x="904218" y="1055713"/>
                  <a:pt x="885639" y="1063039"/>
                  <a:pt x="881210" y="1064204"/>
                </a:cubicBezTo>
                <a:cubicBezTo>
                  <a:pt x="876687" y="1065369"/>
                  <a:pt x="852428" y="1058544"/>
                  <a:pt x="852428" y="1058544"/>
                </a:cubicBezTo>
                <a:lnTo>
                  <a:pt x="851851" y="1053519"/>
                </a:lnTo>
                <a:cubicBezTo>
                  <a:pt x="851851" y="1053519"/>
                  <a:pt x="876879" y="1057417"/>
                  <a:pt x="884389" y="1057918"/>
                </a:cubicBezTo>
                <a:cubicBezTo>
                  <a:pt x="891800" y="1058419"/>
                  <a:pt x="900079" y="1049120"/>
                  <a:pt x="900079" y="1049120"/>
                </a:cubicBezTo>
                <a:cubicBezTo>
                  <a:pt x="900079" y="1049120"/>
                  <a:pt x="889105" y="1011741"/>
                  <a:pt x="883136" y="998514"/>
                </a:cubicBezTo>
                <a:cubicBezTo>
                  <a:pt x="877264" y="985296"/>
                  <a:pt x="861958" y="952634"/>
                  <a:pt x="861958" y="952634"/>
                </a:cubicBezTo>
                <a:lnTo>
                  <a:pt x="869467" y="955772"/>
                </a:lnTo>
                <a:cubicBezTo>
                  <a:pt x="869467" y="955772"/>
                  <a:pt x="886698" y="987876"/>
                  <a:pt x="892859" y="1001968"/>
                </a:cubicBezTo>
                <a:cubicBezTo>
                  <a:pt x="899116" y="1016062"/>
                  <a:pt x="908934" y="1050063"/>
                  <a:pt x="908934" y="1050063"/>
                </a:cubicBezTo>
                <a:cubicBezTo>
                  <a:pt x="908934" y="1050063"/>
                  <a:pt x="918657" y="1048321"/>
                  <a:pt x="929536" y="1053202"/>
                </a:cubicBezTo>
                <a:cubicBezTo>
                  <a:pt x="940509" y="1058091"/>
                  <a:pt x="950232" y="1071433"/>
                  <a:pt x="950232" y="1071433"/>
                </a:cubicBezTo>
                <a:cubicBezTo>
                  <a:pt x="950232" y="1071433"/>
                  <a:pt x="959473" y="1069596"/>
                  <a:pt x="967465" y="1062635"/>
                </a:cubicBezTo>
                <a:cubicBezTo>
                  <a:pt x="975453" y="1055675"/>
                  <a:pt x="987873" y="1050689"/>
                  <a:pt x="987873" y="1050689"/>
                </a:cubicBezTo>
                <a:lnTo>
                  <a:pt x="949173" y="973686"/>
                </a:lnTo>
                <a:lnTo>
                  <a:pt x="928380" y="955772"/>
                </a:lnTo>
                <a:cubicBezTo>
                  <a:pt x="928380" y="955772"/>
                  <a:pt x="885543" y="937279"/>
                  <a:pt x="865712" y="932206"/>
                </a:cubicBezTo>
                <a:cubicBezTo>
                  <a:pt x="845882" y="927123"/>
                  <a:pt x="831443" y="911462"/>
                  <a:pt x="831443" y="911462"/>
                </a:cubicBezTo>
                <a:cubicBezTo>
                  <a:pt x="831443" y="911462"/>
                  <a:pt x="799192" y="873177"/>
                  <a:pt x="790722" y="864946"/>
                </a:cubicBezTo>
                <a:cubicBezTo>
                  <a:pt x="782347" y="856706"/>
                  <a:pt x="744131" y="826603"/>
                  <a:pt x="744131" y="826603"/>
                </a:cubicBezTo>
                <a:lnTo>
                  <a:pt x="744322" y="815601"/>
                </a:lnTo>
                <a:cubicBezTo>
                  <a:pt x="744322" y="815601"/>
                  <a:pt x="806125" y="860566"/>
                  <a:pt x="817484" y="868719"/>
                </a:cubicBezTo>
                <a:cubicBezTo>
                  <a:pt x="828940" y="876854"/>
                  <a:pt x="856951" y="902970"/>
                  <a:pt x="856951" y="902970"/>
                </a:cubicBezTo>
                <a:cubicBezTo>
                  <a:pt x="856951" y="902970"/>
                  <a:pt x="934637" y="937895"/>
                  <a:pt x="938296" y="929376"/>
                </a:cubicBezTo>
                <a:cubicBezTo>
                  <a:pt x="941954" y="920856"/>
                  <a:pt x="928380" y="852374"/>
                  <a:pt x="928380" y="852374"/>
                </a:cubicBezTo>
                <a:lnTo>
                  <a:pt x="892859" y="800516"/>
                </a:lnTo>
                <a:lnTo>
                  <a:pt x="854835" y="744885"/>
                </a:lnTo>
                <a:lnTo>
                  <a:pt x="858782" y="738598"/>
                </a:lnTo>
                <a:lnTo>
                  <a:pt x="898634" y="792969"/>
                </a:lnTo>
                <a:lnTo>
                  <a:pt x="930401" y="836028"/>
                </a:lnTo>
                <a:lnTo>
                  <a:pt x="931749" y="806485"/>
                </a:lnTo>
                <a:lnTo>
                  <a:pt x="930980" y="708427"/>
                </a:lnTo>
                <a:cubicBezTo>
                  <a:pt x="930980" y="708427"/>
                  <a:pt x="914519" y="665606"/>
                  <a:pt x="909321" y="653427"/>
                </a:cubicBezTo>
                <a:cubicBezTo>
                  <a:pt x="904218" y="641249"/>
                  <a:pt x="902100" y="625169"/>
                  <a:pt x="900270" y="616969"/>
                </a:cubicBezTo>
                <a:cubicBezTo>
                  <a:pt x="898346" y="608770"/>
                  <a:pt x="882559" y="580830"/>
                  <a:pt x="882559" y="580825"/>
                </a:cubicBezTo>
                <a:cubicBezTo>
                  <a:pt x="882559" y="580825"/>
                  <a:pt x="898923" y="596030"/>
                  <a:pt x="903833" y="607540"/>
                </a:cubicBezTo>
                <a:cubicBezTo>
                  <a:pt x="908646" y="619052"/>
                  <a:pt x="913652" y="638016"/>
                  <a:pt x="917310" y="654998"/>
                </a:cubicBezTo>
                <a:cubicBezTo>
                  <a:pt x="920872" y="671979"/>
                  <a:pt x="929632" y="690562"/>
                  <a:pt x="935119" y="698056"/>
                </a:cubicBezTo>
                <a:cubicBezTo>
                  <a:pt x="940703" y="705548"/>
                  <a:pt x="944072" y="696487"/>
                  <a:pt x="944072" y="696483"/>
                </a:cubicBezTo>
                <a:cubicBezTo>
                  <a:pt x="944072" y="696485"/>
                  <a:pt x="942050" y="729945"/>
                  <a:pt x="939741" y="749599"/>
                </a:cubicBezTo>
                <a:cubicBezTo>
                  <a:pt x="937334" y="769249"/>
                  <a:pt x="940703" y="836654"/>
                  <a:pt x="940703" y="836654"/>
                </a:cubicBezTo>
                <a:lnTo>
                  <a:pt x="963324" y="963627"/>
                </a:lnTo>
                <a:cubicBezTo>
                  <a:pt x="963324" y="963627"/>
                  <a:pt x="998173" y="1014512"/>
                  <a:pt x="1011457" y="1035286"/>
                </a:cubicBezTo>
                <a:cubicBezTo>
                  <a:pt x="1024838" y="1056070"/>
                  <a:pt x="1061418" y="1073821"/>
                  <a:pt x="1087410" y="1105377"/>
                </a:cubicBezTo>
                <a:cubicBezTo>
                  <a:pt x="1113402" y="1136922"/>
                  <a:pt x="1153929" y="1172579"/>
                  <a:pt x="1165577" y="1189917"/>
                </a:cubicBezTo>
                <a:cubicBezTo>
                  <a:pt x="1167695" y="1193026"/>
                  <a:pt x="1172219" y="1196607"/>
                  <a:pt x="1175299" y="1199976"/>
                </a:cubicBezTo>
                <a:cubicBezTo>
                  <a:pt x="1161823" y="1158380"/>
                  <a:pt x="1147865" y="1116861"/>
                  <a:pt x="1132847" y="1077085"/>
                </a:cubicBezTo>
                <a:cubicBezTo>
                  <a:pt x="1052658" y="864166"/>
                  <a:pt x="999232" y="689882"/>
                  <a:pt x="999232" y="689884"/>
                </a:cubicBezTo>
                <a:lnTo>
                  <a:pt x="1057086" y="702455"/>
                </a:lnTo>
                <a:cubicBezTo>
                  <a:pt x="1063248" y="723209"/>
                  <a:pt x="1108298" y="906041"/>
                  <a:pt x="1176455" y="1082428"/>
                </a:cubicBezTo>
                <a:cubicBezTo>
                  <a:pt x="1178380" y="1087404"/>
                  <a:pt x="1192819" y="994354"/>
                  <a:pt x="1201676" y="897945"/>
                </a:cubicBezTo>
                <a:cubicBezTo>
                  <a:pt x="1207355" y="835912"/>
                  <a:pt x="1206778" y="765461"/>
                  <a:pt x="1211976" y="741742"/>
                </a:cubicBezTo>
                <a:cubicBezTo>
                  <a:pt x="1215730" y="724734"/>
                  <a:pt x="1219485" y="666709"/>
                  <a:pt x="1233058" y="700255"/>
                </a:cubicBezTo>
                <a:cubicBezTo>
                  <a:pt x="1243743" y="726767"/>
                  <a:pt x="1224298" y="884998"/>
                  <a:pt x="1224876" y="886943"/>
                </a:cubicBezTo>
                <a:cubicBezTo>
                  <a:pt x="1228342" y="897503"/>
                  <a:pt x="1196960" y="1134246"/>
                  <a:pt x="1200521" y="1144980"/>
                </a:cubicBezTo>
                <a:cubicBezTo>
                  <a:pt x="1243743" y="1276872"/>
                  <a:pt x="1289181" y="1412837"/>
                  <a:pt x="1330767" y="1534697"/>
                </a:cubicBezTo>
                <a:lnTo>
                  <a:pt x="1330959" y="1508292"/>
                </a:lnTo>
                <a:cubicBezTo>
                  <a:pt x="1330959" y="1508292"/>
                  <a:pt x="1315653" y="1464483"/>
                  <a:pt x="1310743" y="1452035"/>
                </a:cubicBezTo>
                <a:cubicBezTo>
                  <a:pt x="1305835" y="1439588"/>
                  <a:pt x="1304199" y="1423242"/>
                  <a:pt x="1302464" y="1414954"/>
                </a:cubicBezTo>
                <a:cubicBezTo>
                  <a:pt x="1300733" y="1406656"/>
                  <a:pt x="1285330" y="1378182"/>
                  <a:pt x="1285330" y="1378182"/>
                </a:cubicBezTo>
                <a:cubicBezTo>
                  <a:pt x="1285427" y="1378182"/>
                  <a:pt x="1301599" y="1394382"/>
                  <a:pt x="1306220" y="1406146"/>
                </a:cubicBezTo>
                <a:cubicBezTo>
                  <a:pt x="1310840" y="1417910"/>
                  <a:pt x="1315461" y="1436759"/>
                  <a:pt x="1318735" y="1453923"/>
                </a:cubicBezTo>
                <a:cubicBezTo>
                  <a:pt x="1322007" y="1471086"/>
                  <a:pt x="1329997" y="1490455"/>
                  <a:pt x="1335389" y="1498233"/>
                </a:cubicBezTo>
                <a:cubicBezTo>
                  <a:pt x="1340682" y="1506020"/>
                  <a:pt x="1344436" y="1496981"/>
                  <a:pt x="1344436" y="1496981"/>
                </a:cubicBezTo>
                <a:cubicBezTo>
                  <a:pt x="1344436" y="1496981"/>
                  <a:pt x="1341646" y="1530577"/>
                  <a:pt x="1338949" y="1550091"/>
                </a:cubicBezTo>
                <a:cubicBezTo>
                  <a:pt x="1338661" y="1551659"/>
                  <a:pt x="1338661" y="1556146"/>
                  <a:pt x="1338564" y="1558263"/>
                </a:cubicBezTo>
                <a:cubicBezTo>
                  <a:pt x="1395168" y="1723280"/>
                  <a:pt x="1442339" y="1852968"/>
                  <a:pt x="1456103" y="1868159"/>
                </a:cubicBezTo>
                <a:cubicBezTo>
                  <a:pt x="1472758" y="1886497"/>
                  <a:pt x="1512227" y="1942524"/>
                  <a:pt x="1556700" y="2003304"/>
                </a:cubicBezTo>
                <a:cubicBezTo>
                  <a:pt x="1568444" y="2021114"/>
                  <a:pt x="1597613" y="2044208"/>
                  <a:pt x="1607433" y="2059245"/>
                </a:cubicBezTo>
                <a:cubicBezTo>
                  <a:pt x="1617539" y="2074599"/>
                  <a:pt x="1631209" y="2104989"/>
                  <a:pt x="1652676" y="2126504"/>
                </a:cubicBezTo>
                <a:cubicBezTo>
                  <a:pt x="1674143" y="2148020"/>
                  <a:pt x="1745861" y="2167060"/>
                  <a:pt x="1768867" y="2175849"/>
                </a:cubicBezTo>
                <a:cubicBezTo>
                  <a:pt x="1791874" y="2184629"/>
                  <a:pt x="1834519" y="2202245"/>
                  <a:pt x="1834519" y="2202245"/>
                </a:cubicBezTo>
                <a:cubicBezTo>
                  <a:pt x="1834519" y="2202245"/>
                  <a:pt x="1854927" y="2208762"/>
                  <a:pt x="1859355" y="2212613"/>
                </a:cubicBezTo>
                <a:cubicBezTo>
                  <a:pt x="1863785" y="2216464"/>
                  <a:pt x="1876973" y="2214817"/>
                  <a:pt x="1876973" y="2214817"/>
                </a:cubicBezTo>
                <a:lnTo>
                  <a:pt x="1882363" y="2221421"/>
                </a:lnTo>
                <a:cubicBezTo>
                  <a:pt x="1882363" y="2221421"/>
                  <a:pt x="1891798" y="2220372"/>
                  <a:pt x="1896803" y="2222672"/>
                </a:cubicBezTo>
                <a:cubicBezTo>
                  <a:pt x="1901809" y="2224974"/>
                  <a:pt x="1927512" y="2222568"/>
                  <a:pt x="1927705" y="2216386"/>
                </a:cubicBezTo>
                <a:cubicBezTo>
                  <a:pt x="1927896" y="2210207"/>
                  <a:pt x="1905466" y="2207358"/>
                  <a:pt x="1900171" y="2207906"/>
                </a:cubicBezTo>
                <a:cubicBezTo>
                  <a:pt x="1894878" y="2208446"/>
                  <a:pt x="1883904" y="2213874"/>
                  <a:pt x="1883904" y="2213874"/>
                </a:cubicBezTo>
                <a:lnTo>
                  <a:pt x="1882749" y="2208850"/>
                </a:lnTo>
                <a:lnTo>
                  <a:pt x="1891221" y="2203815"/>
                </a:lnTo>
                <a:cubicBezTo>
                  <a:pt x="1891221" y="2203815"/>
                  <a:pt x="1880631" y="2187903"/>
                  <a:pt x="1877935" y="2184648"/>
                </a:cubicBezTo>
                <a:cubicBezTo>
                  <a:pt x="1875335" y="2181386"/>
                  <a:pt x="1867634" y="2176168"/>
                  <a:pt x="1867634" y="2176159"/>
                </a:cubicBezTo>
                <a:cubicBezTo>
                  <a:pt x="1867634" y="2176159"/>
                  <a:pt x="1859068" y="2175369"/>
                  <a:pt x="1853773" y="2173020"/>
                </a:cubicBezTo>
                <a:cubicBezTo>
                  <a:pt x="1848478" y="2170670"/>
                  <a:pt x="1834906" y="2157299"/>
                  <a:pt x="1834906" y="2157299"/>
                </a:cubicBezTo>
                <a:lnTo>
                  <a:pt x="1838467" y="2156049"/>
                </a:lnTo>
                <a:cubicBezTo>
                  <a:pt x="1838467" y="2156049"/>
                  <a:pt x="1853677" y="2166887"/>
                  <a:pt x="1858972" y="2169246"/>
                </a:cubicBezTo>
                <a:cubicBezTo>
                  <a:pt x="1864168" y="2171604"/>
                  <a:pt x="1866288" y="2169246"/>
                  <a:pt x="1866288" y="2169246"/>
                </a:cubicBezTo>
                <a:lnTo>
                  <a:pt x="1867250" y="2145988"/>
                </a:lnTo>
                <a:lnTo>
                  <a:pt x="1870234" y="2173963"/>
                </a:lnTo>
                <a:cubicBezTo>
                  <a:pt x="1870234" y="2173963"/>
                  <a:pt x="1879186" y="2178719"/>
                  <a:pt x="1885349" y="2184648"/>
                </a:cubicBezTo>
                <a:cubicBezTo>
                  <a:pt x="1891412" y="2190569"/>
                  <a:pt x="1895840" y="2201609"/>
                  <a:pt x="1895840" y="2201619"/>
                </a:cubicBezTo>
                <a:cubicBezTo>
                  <a:pt x="1895840" y="2201619"/>
                  <a:pt x="1908452" y="2201042"/>
                  <a:pt x="1913457" y="2201619"/>
                </a:cubicBezTo>
                <a:cubicBezTo>
                  <a:pt x="1918463" y="2202188"/>
                  <a:pt x="1928186" y="2206644"/>
                  <a:pt x="1928186" y="2206644"/>
                </a:cubicBezTo>
                <a:cubicBezTo>
                  <a:pt x="1928186" y="2206644"/>
                  <a:pt x="1911629" y="2148241"/>
                  <a:pt x="1906140" y="2136555"/>
                </a:cubicBezTo>
                <a:cubicBezTo>
                  <a:pt x="1900653" y="2124868"/>
                  <a:pt x="1887755" y="2105519"/>
                  <a:pt x="1883711" y="2099474"/>
                </a:cubicBezTo>
                <a:cubicBezTo>
                  <a:pt x="1879668" y="2093428"/>
                  <a:pt x="1871293" y="2088605"/>
                  <a:pt x="1862534" y="2083128"/>
                </a:cubicBezTo>
                <a:cubicBezTo>
                  <a:pt x="1853773" y="2077650"/>
                  <a:pt x="1845398" y="2065618"/>
                  <a:pt x="1842029" y="2061131"/>
                </a:cubicBezTo>
                <a:cubicBezTo>
                  <a:pt x="1838755" y="2056645"/>
                  <a:pt x="1820754" y="2015906"/>
                  <a:pt x="1818251" y="2011160"/>
                </a:cubicBezTo>
                <a:cubicBezTo>
                  <a:pt x="1815749" y="2006415"/>
                  <a:pt x="1805159" y="1995662"/>
                  <a:pt x="1802175" y="1992610"/>
                </a:cubicBezTo>
                <a:cubicBezTo>
                  <a:pt x="1799287" y="1989567"/>
                  <a:pt x="1792453" y="1978478"/>
                  <a:pt x="1792453" y="1978468"/>
                </a:cubicBezTo>
                <a:lnTo>
                  <a:pt x="1785907" y="1975639"/>
                </a:lnTo>
                <a:cubicBezTo>
                  <a:pt x="1785907" y="1975639"/>
                  <a:pt x="1786677" y="1970585"/>
                  <a:pt x="1786964" y="1966840"/>
                </a:cubicBezTo>
                <a:cubicBezTo>
                  <a:pt x="1786964" y="1965982"/>
                  <a:pt x="1780420" y="1950503"/>
                  <a:pt x="1776857" y="1941695"/>
                </a:cubicBezTo>
                <a:cubicBezTo>
                  <a:pt x="1772910" y="1942773"/>
                  <a:pt x="1768772" y="1943669"/>
                  <a:pt x="1763766" y="1942014"/>
                </a:cubicBezTo>
                <a:cubicBezTo>
                  <a:pt x="1742202" y="1934948"/>
                  <a:pt x="1728437" y="1913731"/>
                  <a:pt x="1728437" y="1913731"/>
                </a:cubicBezTo>
                <a:cubicBezTo>
                  <a:pt x="1728437" y="1913731"/>
                  <a:pt x="1739795" y="1920421"/>
                  <a:pt x="1751058" y="1929123"/>
                </a:cubicBezTo>
                <a:cubicBezTo>
                  <a:pt x="1755487" y="1932522"/>
                  <a:pt x="1766172" y="1936122"/>
                  <a:pt x="1774066" y="1935409"/>
                </a:cubicBezTo>
                <a:cubicBezTo>
                  <a:pt x="1761071" y="1904124"/>
                  <a:pt x="1742010" y="1860207"/>
                  <a:pt x="1740566" y="1858098"/>
                </a:cubicBezTo>
                <a:cubicBezTo>
                  <a:pt x="1738448" y="1855124"/>
                  <a:pt x="1731422" y="1850245"/>
                  <a:pt x="1731422" y="1850245"/>
                </a:cubicBezTo>
                <a:lnTo>
                  <a:pt x="1731228" y="1845527"/>
                </a:lnTo>
                <a:cubicBezTo>
                  <a:pt x="1731228" y="1845527"/>
                  <a:pt x="1739700" y="1847278"/>
                  <a:pt x="1744320" y="1854644"/>
                </a:cubicBezTo>
                <a:cubicBezTo>
                  <a:pt x="1747304" y="1859514"/>
                  <a:pt x="1764054" y="1900474"/>
                  <a:pt x="1778205" y="1934466"/>
                </a:cubicBezTo>
                <a:cubicBezTo>
                  <a:pt x="1781479" y="1932984"/>
                  <a:pt x="1783789" y="1930395"/>
                  <a:pt x="1782730" y="1924724"/>
                </a:cubicBezTo>
                <a:cubicBezTo>
                  <a:pt x="1778013" y="1898685"/>
                  <a:pt x="1755390" y="1855895"/>
                  <a:pt x="1755390" y="1855895"/>
                </a:cubicBezTo>
                <a:lnTo>
                  <a:pt x="1761166" y="1780471"/>
                </a:lnTo>
                <a:cubicBezTo>
                  <a:pt x="1761166" y="1780471"/>
                  <a:pt x="1766269" y="1774291"/>
                  <a:pt x="1770503" y="1776072"/>
                </a:cubicBezTo>
                <a:cubicBezTo>
                  <a:pt x="1774644" y="1777853"/>
                  <a:pt x="1778013" y="1787702"/>
                  <a:pt x="1778013" y="1787702"/>
                </a:cubicBezTo>
                <a:cubicBezTo>
                  <a:pt x="1778013" y="1787702"/>
                  <a:pt x="1769253" y="1842543"/>
                  <a:pt x="1773489" y="1867523"/>
                </a:cubicBezTo>
                <a:cubicBezTo>
                  <a:pt x="1775992" y="1882473"/>
                  <a:pt x="1772333" y="1897163"/>
                  <a:pt x="1823064" y="1936988"/>
                </a:cubicBezTo>
                <a:cubicBezTo>
                  <a:pt x="1843377" y="1952978"/>
                  <a:pt x="1867924" y="1991714"/>
                  <a:pt x="1888042" y="2042274"/>
                </a:cubicBezTo>
                <a:cubicBezTo>
                  <a:pt x="1896419" y="2063259"/>
                  <a:pt x="1902483" y="2075850"/>
                  <a:pt x="1909894" y="2084071"/>
                </a:cubicBezTo>
                <a:cubicBezTo>
                  <a:pt x="1911339" y="2060928"/>
                  <a:pt x="1912688" y="2038548"/>
                  <a:pt x="1913265" y="2034100"/>
                </a:cubicBezTo>
                <a:cubicBezTo>
                  <a:pt x="1914324" y="2026379"/>
                  <a:pt x="1928378" y="1978007"/>
                  <a:pt x="1928955" y="1970613"/>
                </a:cubicBezTo>
                <a:cubicBezTo>
                  <a:pt x="1929533" y="1963221"/>
                  <a:pt x="1918848" y="1881983"/>
                  <a:pt x="1918848" y="1881983"/>
                </a:cubicBezTo>
                <a:lnTo>
                  <a:pt x="1923179" y="1880414"/>
                </a:lnTo>
                <a:cubicBezTo>
                  <a:pt x="1923179" y="1880414"/>
                  <a:pt x="1933287" y="1961786"/>
                  <a:pt x="1935115" y="1963384"/>
                </a:cubicBezTo>
                <a:cubicBezTo>
                  <a:pt x="1936850" y="1964991"/>
                  <a:pt x="1938871" y="1955212"/>
                  <a:pt x="1938871" y="1955212"/>
                </a:cubicBezTo>
                <a:lnTo>
                  <a:pt x="1939641" y="1960871"/>
                </a:lnTo>
                <a:cubicBezTo>
                  <a:pt x="1939641" y="1960871"/>
                  <a:pt x="1924238" y="2012441"/>
                  <a:pt x="1918848" y="2033475"/>
                </a:cubicBezTo>
                <a:cubicBezTo>
                  <a:pt x="1916248" y="2043352"/>
                  <a:pt x="1914901" y="2066906"/>
                  <a:pt x="1914227" y="2088787"/>
                </a:cubicBezTo>
                <a:cubicBezTo>
                  <a:pt x="1917115" y="2091031"/>
                  <a:pt x="1920389" y="2092976"/>
                  <a:pt x="1923950" y="2094130"/>
                </a:cubicBezTo>
                <a:cubicBezTo>
                  <a:pt x="1932325" y="2112131"/>
                  <a:pt x="1947727" y="2136844"/>
                  <a:pt x="1959086" y="2206644"/>
                </a:cubicBezTo>
                <a:cubicBezTo>
                  <a:pt x="1960241" y="2213509"/>
                  <a:pt x="1961205" y="2226293"/>
                  <a:pt x="1962263" y="2237132"/>
                </a:cubicBezTo>
                <a:cubicBezTo>
                  <a:pt x="1971409" y="2237565"/>
                  <a:pt x="1980841" y="2238133"/>
                  <a:pt x="1998363" y="2239019"/>
                </a:cubicBezTo>
                <a:cubicBezTo>
                  <a:pt x="2023007" y="2240269"/>
                  <a:pt x="2071331" y="2235255"/>
                  <a:pt x="2071331" y="2235246"/>
                </a:cubicBezTo>
                <a:cubicBezTo>
                  <a:pt x="2071331" y="2235246"/>
                  <a:pt x="2109357" y="2231934"/>
                  <a:pt x="2163937" y="2197846"/>
                </a:cubicBezTo>
                <a:cubicBezTo>
                  <a:pt x="2165093" y="2080605"/>
                  <a:pt x="2165381" y="2037277"/>
                  <a:pt x="2166922" y="1888269"/>
                </a:cubicBezTo>
                <a:cubicBezTo>
                  <a:pt x="2161241" y="1857051"/>
                  <a:pt x="2142857" y="1756521"/>
                  <a:pt x="2142566" y="1754701"/>
                </a:cubicBezTo>
                <a:cubicBezTo>
                  <a:pt x="2126586" y="1739250"/>
                  <a:pt x="2105795" y="1719729"/>
                  <a:pt x="2090198" y="1708812"/>
                </a:cubicBezTo>
                <a:cubicBezTo>
                  <a:pt x="2065747" y="1691744"/>
                  <a:pt x="1991623" y="1654923"/>
                  <a:pt x="1953504" y="1660093"/>
                </a:cubicBezTo>
                <a:cubicBezTo>
                  <a:pt x="1915479" y="1665271"/>
                  <a:pt x="1872640" y="1669516"/>
                  <a:pt x="1841644" y="1684610"/>
                </a:cubicBezTo>
                <a:cubicBezTo>
                  <a:pt x="1810743" y="1699706"/>
                  <a:pt x="1737869" y="1737191"/>
                  <a:pt x="1717751" y="1746529"/>
                </a:cubicBezTo>
                <a:cubicBezTo>
                  <a:pt x="1689642" y="1759533"/>
                  <a:pt x="1649114" y="1792091"/>
                  <a:pt x="1649114" y="1792101"/>
                </a:cubicBezTo>
                <a:lnTo>
                  <a:pt x="1660570" y="1760987"/>
                </a:lnTo>
                <a:lnTo>
                  <a:pt x="1685021" y="1747472"/>
                </a:lnTo>
                <a:cubicBezTo>
                  <a:pt x="1685021" y="1747472"/>
                  <a:pt x="1659414" y="1739886"/>
                  <a:pt x="1644301" y="1737411"/>
                </a:cubicBezTo>
                <a:cubicBezTo>
                  <a:pt x="1629285" y="1734929"/>
                  <a:pt x="1611955" y="1726284"/>
                  <a:pt x="1596937" y="1729865"/>
                </a:cubicBezTo>
                <a:cubicBezTo>
                  <a:pt x="1591644" y="1731126"/>
                  <a:pt x="1563920" y="1717639"/>
                  <a:pt x="1548518" y="1718871"/>
                </a:cubicBezTo>
                <a:cubicBezTo>
                  <a:pt x="1533212" y="1720095"/>
                  <a:pt x="1519446" y="1722367"/>
                  <a:pt x="1503369" y="1715098"/>
                </a:cubicBezTo>
                <a:cubicBezTo>
                  <a:pt x="1487197" y="1707831"/>
                  <a:pt x="1459473" y="1671414"/>
                  <a:pt x="1459473" y="1671414"/>
                </a:cubicBezTo>
                <a:cubicBezTo>
                  <a:pt x="1459473" y="1671414"/>
                  <a:pt x="1496535" y="1692841"/>
                  <a:pt x="1505102" y="1697184"/>
                </a:cubicBezTo>
                <a:cubicBezTo>
                  <a:pt x="1513671" y="1701524"/>
                  <a:pt x="1527821" y="1701843"/>
                  <a:pt x="1540239" y="1702207"/>
                </a:cubicBezTo>
                <a:cubicBezTo>
                  <a:pt x="1552657" y="1702574"/>
                  <a:pt x="1600885" y="1710131"/>
                  <a:pt x="1619945" y="1716984"/>
                </a:cubicBezTo>
                <a:cubicBezTo>
                  <a:pt x="1639006" y="1723839"/>
                  <a:pt x="1670101" y="1723608"/>
                  <a:pt x="1682614" y="1724214"/>
                </a:cubicBezTo>
                <a:cubicBezTo>
                  <a:pt x="1695129" y="1724811"/>
                  <a:pt x="1713515" y="1721693"/>
                  <a:pt x="1713515" y="1721693"/>
                </a:cubicBezTo>
                <a:cubicBezTo>
                  <a:pt x="1713515" y="1721693"/>
                  <a:pt x="1683096" y="1678324"/>
                  <a:pt x="1665575" y="1647838"/>
                </a:cubicBezTo>
                <a:cubicBezTo>
                  <a:pt x="1648055" y="1617360"/>
                  <a:pt x="1636022" y="1593775"/>
                  <a:pt x="1636022" y="1593785"/>
                </a:cubicBezTo>
                <a:cubicBezTo>
                  <a:pt x="1636022" y="1593785"/>
                  <a:pt x="1596937" y="1546037"/>
                  <a:pt x="1579323" y="1514261"/>
                </a:cubicBezTo>
                <a:cubicBezTo>
                  <a:pt x="1561610" y="1482494"/>
                  <a:pt x="1534269" y="1379750"/>
                  <a:pt x="1534269" y="1379750"/>
                </a:cubicBezTo>
                <a:cubicBezTo>
                  <a:pt x="1534269" y="1379750"/>
                  <a:pt x="1573065" y="1467265"/>
                  <a:pt x="1579900" y="1485035"/>
                </a:cubicBezTo>
                <a:cubicBezTo>
                  <a:pt x="1586734" y="1502805"/>
                  <a:pt x="1636408" y="1560469"/>
                  <a:pt x="1636408" y="1560469"/>
                </a:cubicBezTo>
                <a:cubicBezTo>
                  <a:pt x="1636408" y="1560469"/>
                  <a:pt x="1652868" y="1597635"/>
                  <a:pt x="1663939" y="1618920"/>
                </a:cubicBezTo>
                <a:cubicBezTo>
                  <a:pt x="1675106" y="1640214"/>
                  <a:pt x="1692530" y="1656318"/>
                  <a:pt x="1692530" y="1656328"/>
                </a:cubicBezTo>
                <a:cubicBezTo>
                  <a:pt x="1692530" y="1656328"/>
                  <a:pt x="1704948" y="1678499"/>
                  <a:pt x="1712745" y="1688385"/>
                </a:cubicBezTo>
                <a:cubicBezTo>
                  <a:pt x="1720640" y="1698262"/>
                  <a:pt x="1729205" y="1712585"/>
                  <a:pt x="1729205" y="1712585"/>
                </a:cubicBezTo>
                <a:cubicBezTo>
                  <a:pt x="1729205" y="1712585"/>
                  <a:pt x="1759915" y="1695971"/>
                  <a:pt x="1776279" y="1686806"/>
                </a:cubicBezTo>
                <a:cubicBezTo>
                  <a:pt x="1792549" y="1677651"/>
                  <a:pt x="1832018" y="1652517"/>
                  <a:pt x="1837313" y="1640926"/>
                </a:cubicBezTo>
                <a:cubicBezTo>
                  <a:pt x="1842606" y="1629336"/>
                  <a:pt x="1796497" y="1603777"/>
                  <a:pt x="1773682" y="1585295"/>
                </a:cubicBezTo>
                <a:cubicBezTo>
                  <a:pt x="1750771" y="1566812"/>
                  <a:pt x="1692625" y="1513635"/>
                  <a:pt x="1681652" y="1499812"/>
                </a:cubicBezTo>
                <a:cubicBezTo>
                  <a:pt x="1670581" y="1485988"/>
                  <a:pt x="1646419" y="1464223"/>
                  <a:pt x="1649883" y="1457060"/>
                </a:cubicBezTo>
                <a:cubicBezTo>
                  <a:pt x="1653445" y="1449907"/>
                  <a:pt x="1689930" y="1485661"/>
                  <a:pt x="1689930" y="1485661"/>
                </a:cubicBezTo>
                <a:cubicBezTo>
                  <a:pt x="1689930" y="1485661"/>
                  <a:pt x="1744320" y="1537114"/>
                  <a:pt x="1763766" y="1553864"/>
                </a:cubicBezTo>
                <a:cubicBezTo>
                  <a:pt x="1783115" y="1570615"/>
                  <a:pt x="1826337" y="1597876"/>
                  <a:pt x="1857527" y="1602892"/>
                </a:cubicBezTo>
                <a:cubicBezTo>
                  <a:pt x="1888717" y="1607907"/>
                  <a:pt x="1923468" y="1617899"/>
                  <a:pt x="1937427" y="1605722"/>
                </a:cubicBezTo>
                <a:cubicBezTo>
                  <a:pt x="1951482" y="1593555"/>
                  <a:pt x="1930112" y="1543496"/>
                  <a:pt x="1930112" y="1543496"/>
                </a:cubicBezTo>
                <a:cubicBezTo>
                  <a:pt x="1930112" y="1543496"/>
                  <a:pt x="1915189" y="1502460"/>
                  <a:pt x="1906334" y="1475293"/>
                </a:cubicBezTo>
                <a:cubicBezTo>
                  <a:pt x="1890545" y="1427026"/>
                  <a:pt x="1863014" y="1349370"/>
                  <a:pt x="1850981" y="1326324"/>
                </a:cubicBezTo>
                <a:cubicBezTo>
                  <a:pt x="1838564" y="1302604"/>
                  <a:pt x="1779361" y="1235806"/>
                  <a:pt x="1779361" y="1235806"/>
                </a:cubicBezTo>
                <a:lnTo>
                  <a:pt x="1799672" y="1224802"/>
                </a:lnTo>
                <a:cubicBezTo>
                  <a:pt x="1799672" y="1224802"/>
                  <a:pt x="1812572" y="1239444"/>
                  <a:pt x="1831344" y="1257176"/>
                </a:cubicBezTo>
                <a:cubicBezTo>
                  <a:pt x="1849345" y="1274138"/>
                  <a:pt x="1870041" y="1280116"/>
                  <a:pt x="1870041" y="1280116"/>
                </a:cubicBezTo>
                <a:cubicBezTo>
                  <a:pt x="1870041" y="1280116"/>
                  <a:pt x="1890065" y="1330569"/>
                  <a:pt x="1902771" y="1367804"/>
                </a:cubicBezTo>
                <a:cubicBezTo>
                  <a:pt x="1915383" y="1405039"/>
                  <a:pt x="1943204" y="1485978"/>
                  <a:pt x="1943204" y="1485978"/>
                </a:cubicBezTo>
                <a:cubicBezTo>
                  <a:pt x="1943204" y="1485978"/>
                  <a:pt x="1965246" y="1520268"/>
                  <a:pt x="1982864" y="1543179"/>
                </a:cubicBezTo>
                <a:cubicBezTo>
                  <a:pt x="2000481" y="1566090"/>
                  <a:pt x="2012031" y="1597867"/>
                  <a:pt x="2012031" y="1597867"/>
                </a:cubicBezTo>
                <a:cubicBezTo>
                  <a:pt x="2012031" y="1597867"/>
                  <a:pt x="2035136" y="1613230"/>
                  <a:pt x="2059008" y="1628979"/>
                </a:cubicBezTo>
                <a:cubicBezTo>
                  <a:pt x="2080188" y="1642909"/>
                  <a:pt x="2110991" y="1659640"/>
                  <a:pt x="2119367" y="1664183"/>
                </a:cubicBezTo>
                <a:lnTo>
                  <a:pt x="2046398" y="1398916"/>
                </a:lnTo>
                <a:lnTo>
                  <a:pt x="2027531" y="1387605"/>
                </a:lnTo>
                <a:lnTo>
                  <a:pt x="2025508" y="1362153"/>
                </a:lnTo>
                <a:lnTo>
                  <a:pt x="2036675" y="1363722"/>
                </a:lnTo>
                <a:cubicBezTo>
                  <a:pt x="2036675" y="1363722"/>
                  <a:pt x="1993838" y="1247089"/>
                  <a:pt x="1959471" y="1134920"/>
                </a:cubicBezTo>
                <a:cubicBezTo>
                  <a:pt x="1933096" y="1109526"/>
                  <a:pt x="1872063" y="1061836"/>
                  <a:pt x="1836541" y="1057292"/>
                </a:cubicBezTo>
                <a:cubicBezTo>
                  <a:pt x="1798421" y="1052412"/>
                  <a:pt x="1755776" y="1045163"/>
                  <a:pt x="1723719" y="1051949"/>
                </a:cubicBezTo>
                <a:cubicBezTo>
                  <a:pt x="1691568" y="1058727"/>
                  <a:pt x="1615806" y="1076613"/>
                  <a:pt x="1594918" y="1080551"/>
                </a:cubicBezTo>
                <a:cubicBezTo>
                  <a:pt x="1565941" y="1086018"/>
                  <a:pt x="1522622" y="1107581"/>
                  <a:pt x="1522527" y="1107571"/>
                </a:cubicBezTo>
                <a:lnTo>
                  <a:pt x="1537063" y="1079915"/>
                </a:lnTo>
                <a:lnTo>
                  <a:pt x="1562669" y="1073003"/>
                </a:lnTo>
                <a:cubicBezTo>
                  <a:pt x="1562669" y="1073003"/>
                  <a:pt x="1538313" y="1058640"/>
                  <a:pt x="1523777" y="1052259"/>
                </a:cubicBezTo>
                <a:cubicBezTo>
                  <a:pt x="1509241" y="1045886"/>
                  <a:pt x="1492877" y="1032851"/>
                  <a:pt x="1477763" y="1032456"/>
                </a:cubicBezTo>
                <a:cubicBezTo>
                  <a:pt x="1472468" y="1032331"/>
                  <a:pt x="1446381" y="1011701"/>
                  <a:pt x="1431171" y="1008890"/>
                </a:cubicBezTo>
                <a:cubicBezTo>
                  <a:pt x="1415865" y="1006079"/>
                  <a:pt x="1402098" y="1004886"/>
                  <a:pt x="1386890" y="993489"/>
                </a:cubicBezTo>
                <a:cubicBezTo>
                  <a:pt x="1371777" y="982090"/>
                  <a:pt x="1348095" y="938801"/>
                  <a:pt x="1348095" y="938801"/>
                </a:cubicBezTo>
                <a:cubicBezTo>
                  <a:pt x="1347998" y="938801"/>
                  <a:pt x="1382269" y="969662"/>
                  <a:pt x="1390259" y="976199"/>
                </a:cubicBezTo>
                <a:cubicBezTo>
                  <a:pt x="1398344" y="982735"/>
                  <a:pt x="1412399" y="986730"/>
                  <a:pt x="1424626" y="990340"/>
                </a:cubicBezTo>
                <a:cubicBezTo>
                  <a:pt x="1436850" y="993959"/>
                  <a:pt x="1483443" y="1014107"/>
                  <a:pt x="1501541" y="1025863"/>
                </a:cubicBezTo>
                <a:cubicBezTo>
                  <a:pt x="1519638" y="1037607"/>
                  <a:pt x="1550539" y="1045867"/>
                  <a:pt x="1562861" y="1049746"/>
                </a:cubicBezTo>
                <a:cubicBezTo>
                  <a:pt x="1575182" y="1053625"/>
                  <a:pt x="1593377" y="1055088"/>
                  <a:pt x="1593377" y="1055088"/>
                </a:cubicBezTo>
                <a:cubicBezTo>
                  <a:pt x="1593377" y="1055088"/>
                  <a:pt x="1567962" y="1004242"/>
                  <a:pt x="1553908" y="969605"/>
                </a:cubicBezTo>
                <a:cubicBezTo>
                  <a:pt x="1539854" y="934959"/>
                  <a:pt x="1530517" y="908632"/>
                  <a:pt x="1530517" y="908632"/>
                </a:cubicBezTo>
                <a:cubicBezTo>
                  <a:pt x="1530517" y="908632"/>
                  <a:pt x="1496823" y="851238"/>
                  <a:pt x="1482673" y="815282"/>
                </a:cubicBezTo>
                <a:cubicBezTo>
                  <a:pt x="1468617" y="779328"/>
                  <a:pt x="1452350" y="670715"/>
                  <a:pt x="1452350" y="670712"/>
                </a:cubicBezTo>
                <a:cubicBezTo>
                  <a:pt x="1452350" y="670712"/>
                  <a:pt x="1481324" y="767364"/>
                  <a:pt x="1486233" y="786683"/>
                </a:cubicBezTo>
                <a:cubicBezTo>
                  <a:pt x="1491240" y="806013"/>
                  <a:pt x="1534079" y="875939"/>
                  <a:pt x="1534079" y="875939"/>
                </a:cubicBezTo>
                <a:cubicBezTo>
                  <a:pt x="1534079" y="875939"/>
                  <a:pt x="1546495" y="917093"/>
                  <a:pt x="1555256" y="941004"/>
                </a:cubicBezTo>
                <a:cubicBezTo>
                  <a:pt x="1564016" y="964918"/>
                  <a:pt x="1579708" y="985007"/>
                  <a:pt x="1579708" y="984997"/>
                </a:cubicBezTo>
                <a:cubicBezTo>
                  <a:pt x="1579708" y="985007"/>
                  <a:pt x="1589431" y="1009968"/>
                  <a:pt x="1596169" y="1021771"/>
                </a:cubicBezTo>
                <a:cubicBezTo>
                  <a:pt x="1602906" y="1033583"/>
                  <a:pt x="1610031" y="1050380"/>
                  <a:pt x="1610031" y="1050370"/>
                </a:cubicBezTo>
                <a:cubicBezTo>
                  <a:pt x="1610031" y="1050370"/>
                  <a:pt x="1641798" y="1041948"/>
                  <a:pt x="1658837" y="1037172"/>
                </a:cubicBezTo>
                <a:cubicBezTo>
                  <a:pt x="1675876" y="1032399"/>
                  <a:pt x="1717655" y="1017679"/>
                  <a:pt x="1724105" y="1007630"/>
                </a:cubicBezTo>
                <a:cubicBezTo>
                  <a:pt x="1730458" y="997590"/>
                  <a:pt x="1687620" y="960498"/>
                  <a:pt x="1666922" y="936288"/>
                </a:cubicBezTo>
                <a:cubicBezTo>
                  <a:pt x="1646322" y="912067"/>
                  <a:pt x="1594436" y="844384"/>
                  <a:pt x="1585001" y="827856"/>
                </a:cubicBezTo>
                <a:cubicBezTo>
                  <a:pt x="1575664" y="811336"/>
                  <a:pt x="1554293" y="783400"/>
                  <a:pt x="1558433" y="777258"/>
                </a:cubicBezTo>
                <a:cubicBezTo>
                  <a:pt x="1562669" y="771116"/>
                  <a:pt x="1594821" y="816227"/>
                  <a:pt x="1594724" y="816227"/>
                </a:cubicBezTo>
                <a:cubicBezTo>
                  <a:pt x="1594724" y="816227"/>
                  <a:pt x="1643242" y="881052"/>
                  <a:pt x="1660570" y="902663"/>
                </a:cubicBezTo>
                <a:cubicBezTo>
                  <a:pt x="1677994" y="924265"/>
                  <a:pt x="1717461" y="962462"/>
                  <a:pt x="1747689" y="975574"/>
                </a:cubicBezTo>
                <a:cubicBezTo>
                  <a:pt x="1777917" y="988685"/>
                  <a:pt x="1811319" y="1007793"/>
                  <a:pt x="1826434" y="999457"/>
                </a:cubicBezTo>
                <a:cubicBezTo>
                  <a:pt x="1841451" y="991120"/>
                  <a:pt x="1825664" y="935971"/>
                  <a:pt x="1825567" y="935971"/>
                </a:cubicBezTo>
                <a:cubicBezTo>
                  <a:pt x="1825567" y="935971"/>
                  <a:pt x="1815267" y="891862"/>
                  <a:pt x="1809395" y="862741"/>
                </a:cubicBezTo>
                <a:cubicBezTo>
                  <a:pt x="1798807" y="811008"/>
                  <a:pt x="1779744" y="727082"/>
                  <a:pt x="1770312" y="701198"/>
                </a:cubicBezTo>
                <a:cubicBezTo>
                  <a:pt x="1760492" y="674560"/>
                  <a:pt x="1708991" y="593080"/>
                  <a:pt x="1708991" y="593083"/>
                </a:cubicBezTo>
                <a:lnTo>
                  <a:pt x="1730266" y="587740"/>
                </a:lnTo>
                <a:cubicBezTo>
                  <a:pt x="1730266" y="587737"/>
                  <a:pt x="1741335" y="605569"/>
                  <a:pt x="1757990" y="627970"/>
                </a:cubicBezTo>
                <a:cubicBezTo>
                  <a:pt x="1773872" y="649399"/>
                  <a:pt x="1793897" y="660656"/>
                  <a:pt x="1793897" y="660655"/>
                </a:cubicBezTo>
                <a:cubicBezTo>
                  <a:pt x="1793897" y="660655"/>
                  <a:pt x="1808529" y="715533"/>
                  <a:pt x="1817095" y="755571"/>
                </a:cubicBezTo>
                <a:cubicBezTo>
                  <a:pt x="1825664" y="795607"/>
                  <a:pt x="1844629" y="882851"/>
                  <a:pt x="1844629" y="882860"/>
                </a:cubicBezTo>
                <a:cubicBezTo>
                  <a:pt x="1844629" y="882860"/>
                  <a:pt x="1862821" y="922589"/>
                  <a:pt x="1877742" y="949803"/>
                </a:cubicBezTo>
                <a:cubicBezTo>
                  <a:pt x="1892760" y="977017"/>
                  <a:pt x="1900750" y="1011086"/>
                  <a:pt x="1900750" y="1011086"/>
                </a:cubicBezTo>
                <a:cubicBezTo>
                  <a:pt x="1900750" y="1011086"/>
                  <a:pt x="1917983" y="1028385"/>
                  <a:pt x="1933481" y="1043777"/>
                </a:cubicBezTo>
                <a:cubicBezTo>
                  <a:pt x="1926548" y="1015717"/>
                  <a:pt x="1920966" y="989725"/>
                  <a:pt x="1919040" y="970549"/>
                </a:cubicBezTo>
                <a:cubicBezTo>
                  <a:pt x="1907488" y="856176"/>
                  <a:pt x="1952059" y="0"/>
                  <a:pt x="1952059"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58" name="Google Shape;358;p4"/>
          <p:cNvSpPr/>
          <p:nvPr/>
        </p:nvSpPr>
        <p:spPr>
          <a:xfrm>
            <a:off x="1" y="3482555"/>
            <a:ext cx="2334080" cy="3379135"/>
          </a:xfrm>
          <a:custGeom>
            <a:rect b="b" l="l" r="r" t="t"/>
            <a:pathLst>
              <a:path extrusionOk="0" h="3165466" w="2334080">
                <a:moveTo>
                  <a:pt x="1248389" y="2056253"/>
                </a:moveTo>
                <a:cubicBezTo>
                  <a:pt x="1234479" y="2066447"/>
                  <a:pt x="1218201" y="2078345"/>
                  <a:pt x="1204849" y="2088077"/>
                </a:cubicBezTo>
                <a:cubicBezTo>
                  <a:pt x="1210327" y="2088644"/>
                  <a:pt x="1212377" y="2089223"/>
                  <a:pt x="1217363" y="2089405"/>
                </a:cubicBezTo>
                <a:cubicBezTo>
                  <a:pt x="1230591" y="2089887"/>
                  <a:pt x="1232506" y="2084824"/>
                  <a:pt x="1232506" y="2084824"/>
                </a:cubicBezTo>
                <a:cubicBezTo>
                  <a:pt x="1232506" y="2084824"/>
                  <a:pt x="1239562" y="2074051"/>
                  <a:pt x="1243768" y="2067948"/>
                </a:cubicBezTo>
                <a:cubicBezTo>
                  <a:pt x="1245858" y="2064906"/>
                  <a:pt x="1249294" y="2062366"/>
                  <a:pt x="1253145" y="2059804"/>
                </a:cubicBezTo>
                <a:cubicBezTo>
                  <a:pt x="1251422" y="2058525"/>
                  <a:pt x="1249651" y="2057225"/>
                  <a:pt x="1248389" y="2056253"/>
                </a:cubicBezTo>
                <a:close/>
                <a:moveTo>
                  <a:pt x="1523563" y="2027834"/>
                </a:moveTo>
                <a:cubicBezTo>
                  <a:pt x="1523563" y="2027834"/>
                  <a:pt x="1523639" y="2035824"/>
                  <a:pt x="1523686" y="2042188"/>
                </a:cubicBezTo>
                <a:cubicBezTo>
                  <a:pt x="1526816" y="2043161"/>
                  <a:pt x="1525575" y="2042544"/>
                  <a:pt x="1529820" y="2043970"/>
                </a:cubicBezTo>
                <a:cubicBezTo>
                  <a:pt x="1536586" y="2046230"/>
                  <a:pt x="1543065" y="2047078"/>
                  <a:pt x="1548841" y="2047521"/>
                </a:cubicBezTo>
                <a:cubicBezTo>
                  <a:pt x="1544345" y="2044490"/>
                  <a:pt x="1539465" y="2041351"/>
                  <a:pt x="1537078" y="2039079"/>
                </a:cubicBezTo>
                <a:cubicBezTo>
                  <a:pt x="1533458" y="2035632"/>
                  <a:pt x="1523563" y="2027834"/>
                  <a:pt x="1523563" y="2027834"/>
                </a:cubicBezTo>
                <a:close/>
                <a:moveTo>
                  <a:pt x="1519558" y="2027680"/>
                </a:moveTo>
                <a:lnTo>
                  <a:pt x="1504665" y="2036422"/>
                </a:lnTo>
                <a:cubicBezTo>
                  <a:pt x="1504665" y="2036422"/>
                  <a:pt x="1513800" y="2039310"/>
                  <a:pt x="1520058" y="2041157"/>
                </a:cubicBezTo>
                <a:cubicBezTo>
                  <a:pt x="1519798" y="2035353"/>
                  <a:pt x="1519740" y="2030271"/>
                  <a:pt x="1519558" y="2027680"/>
                </a:cubicBezTo>
                <a:close/>
                <a:moveTo>
                  <a:pt x="1534199" y="2000891"/>
                </a:moveTo>
                <a:cubicBezTo>
                  <a:pt x="1530945" y="2010074"/>
                  <a:pt x="1525939" y="2023985"/>
                  <a:pt x="1525939" y="2023985"/>
                </a:cubicBezTo>
                <a:lnTo>
                  <a:pt x="1525314" y="2024283"/>
                </a:lnTo>
                <a:cubicBezTo>
                  <a:pt x="1529530" y="2028616"/>
                  <a:pt x="1534844" y="2033746"/>
                  <a:pt x="1541082" y="2038491"/>
                </a:cubicBezTo>
                <a:cubicBezTo>
                  <a:pt x="1548292" y="2043960"/>
                  <a:pt x="1552904" y="2046260"/>
                  <a:pt x="1555724" y="2047820"/>
                </a:cubicBezTo>
                <a:cubicBezTo>
                  <a:pt x="1560469" y="2047781"/>
                  <a:pt x="1564859" y="2047665"/>
                  <a:pt x="1564859" y="2047665"/>
                </a:cubicBezTo>
                <a:cubicBezTo>
                  <a:pt x="1564859" y="2047665"/>
                  <a:pt x="1591236" y="2026689"/>
                  <a:pt x="1597021" y="2024869"/>
                </a:cubicBezTo>
                <a:cubicBezTo>
                  <a:pt x="1598571" y="2024389"/>
                  <a:pt x="1602826" y="2023214"/>
                  <a:pt x="1606908" y="2022059"/>
                </a:cubicBezTo>
                <a:cubicBezTo>
                  <a:pt x="1606668" y="2021905"/>
                  <a:pt x="1604906" y="2020874"/>
                  <a:pt x="1604906" y="2020874"/>
                </a:cubicBezTo>
                <a:lnTo>
                  <a:pt x="1584882" y="2018950"/>
                </a:lnTo>
                <a:lnTo>
                  <a:pt x="1559103" y="2001930"/>
                </a:lnTo>
                <a:cubicBezTo>
                  <a:pt x="1559103" y="2001930"/>
                  <a:pt x="1540390" y="2001199"/>
                  <a:pt x="1534199" y="2000891"/>
                </a:cubicBezTo>
                <a:close/>
                <a:moveTo>
                  <a:pt x="1512299" y="1996750"/>
                </a:moveTo>
                <a:cubicBezTo>
                  <a:pt x="1512299" y="1996750"/>
                  <a:pt x="1512916" y="1999984"/>
                  <a:pt x="1513551" y="2002970"/>
                </a:cubicBezTo>
                <a:cubicBezTo>
                  <a:pt x="1514724" y="2001208"/>
                  <a:pt x="1515495" y="1999438"/>
                  <a:pt x="1516554" y="1997637"/>
                </a:cubicBezTo>
                <a:cubicBezTo>
                  <a:pt x="1515447" y="1997377"/>
                  <a:pt x="1512299" y="1996750"/>
                  <a:pt x="1512299" y="1996750"/>
                </a:cubicBezTo>
                <a:close/>
                <a:moveTo>
                  <a:pt x="1162550" y="1992901"/>
                </a:moveTo>
                <a:cubicBezTo>
                  <a:pt x="1162963" y="2006638"/>
                  <a:pt x="1163696" y="2020018"/>
                  <a:pt x="1164303" y="2027680"/>
                </a:cubicBezTo>
                <a:cubicBezTo>
                  <a:pt x="1172147" y="2021030"/>
                  <a:pt x="1182092" y="2013068"/>
                  <a:pt x="1191083" y="2005627"/>
                </a:cubicBezTo>
                <a:cubicBezTo>
                  <a:pt x="1189909" y="2004790"/>
                  <a:pt x="1186328" y="2002074"/>
                  <a:pt x="1186328" y="2002074"/>
                </a:cubicBezTo>
                <a:cubicBezTo>
                  <a:pt x="1186328" y="2002074"/>
                  <a:pt x="1172407" y="1996684"/>
                  <a:pt x="1162550" y="1992901"/>
                </a:cubicBezTo>
                <a:close/>
                <a:moveTo>
                  <a:pt x="1105869" y="1965071"/>
                </a:moveTo>
                <a:cubicBezTo>
                  <a:pt x="1102115" y="1965281"/>
                  <a:pt x="1098129" y="1965754"/>
                  <a:pt x="1094106" y="1966707"/>
                </a:cubicBezTo>
                <a:cubicBezTo>
                  <a:pt x="1077972" y="1970499"/>
                  <a:pt x="1070830" y="1971290"/>
                  <a:pt x="1070830" y="1971290"/>
                </a:cubicBezTo>
                <a:lnTo>
                  <a:pt x="1089350" y="1984467"/>
                </a:lnTo>
                <a:cubicBezTo>
                  <a:pt x="1089350" y="1984467"/>
                  <a:pt x="1107488" y="2054606"/>
                  <a:pt x="1117757" y="2066321"/>
                </a:cubicBezTo>
                <a:cubicBezTo>
                  <a:pt x="1123717" y="2060613"/>
                  <a:pt x="1129088" y="2055733"/>
                  <a:pt x="1133267" y="2052700"/>
                </a:cubicBezTo>
                <a:cubicBezTo>
                  <a:pt x="1136453" y="2050390"/>
                  <a:pt x="1141323" y="2046327"/>
                  <a:pt x="1145155" y="2043228"/>
                </a:cubicBezTo>
                <a:cubicBezTo>
                  <a:pt x="1145540" y="2035334"/>
                  <a:pt x="1146706" y="2010276"/>
                  <a:pt x="1148534" y="1985498"/>
                </a:cubicBezTo>
                <a:cubicBezTo>
                  <a:pt x="1140333" y="1979356"/>
                  <a:pt x="1126133" y="1966409"/>
                  <a:pt x="1126133" y="1966409"/>
                </a:cubicBezTo>
                <a:cubicBezTo>
                  <a:pt x="1126133" y="1966409"/>
                  <a:pt x="1117123" y="1964444"/>
                  <a:pt x="1105869" y="1965071"/>
                </a:cubicBezTo>
                <a:close/>
                <a:moveTo>
                  <a:pt x="1150285" y="1964040"/>
                </a:moveTo>
                <a:cubicBezTo>
                  <a:pt x="1149535" y="1964203"/>
                  <a:pt x="1142652" y="1965811"/>
                  <a:pt x="1142652" y="1965811"/>
                </a:cubicBezTo>
                <a:lnTo>
                  <a:pt x="1149160" y="1977806"/>
                </a:lnTo>
                <a:cubicBezTo>
                  <a:pt x="1149535" y="1973118"/>
                  <a:pt x="1149881" y="1968439"/>
                  <a:pt x="1150285" y="1964040"/>
                </a:cubicBezTo>
                <a:close/>
                <a:moveTo>
                  <a:pt x="1504415" y="1959747"/>
                </a:moveTo>
                <a:lnTo>
                  <a:pt x="1513426" y="1968777"/>
                </a:lnTo>
                <a:lnTo>
                  <a:pt x="1511673" y="1970259"/>
                </a:lnTo>
                <a:cubicBezTo>
                  <a:pt x="1511684" y="1970259"/>
                  <a:pt x="1507015" y="1966659"/>
                  <a:pt x="1505041" y="1964040"/>
                </a:cubicBezTo>
                <a:cubicBezTo>
                  <a:pt x="1503077" y="1961412"/>
                  <a:pt x="1501545" y="1960931"/>
                  <a:pt x="1501545" y="1960931"/>
                </a:cubicBezTo>
                <a:cubicBezTo>
                  <a:pt x="1501545" y="1960931"/>
                  <a:pt x="1494962" y="1965215"/>
                  <a:pt x="1492160" y="1965965"/>
                </a:cubicBezTo>
                <a:cubicBezTo>
                  <a:pt x="1489349" y="1966707"/>
                  <a:pt x="1483151" y="1968333"/>
                  <a:pt x="1483151" y="1968333"/>
                </a:cubicBezTo>
                <a:cubicBezTo>
                  <a:pt x="1483151" y="1968333"/>
                  <a:pt x="1494605" y="1977595"/>
                  <a:pt x="1497666" y="1980020"/>
                </a:cubicBezTo>
                <a:cubicBezTo>
                  <a:pt x="1500718" y="1982455"/>
                  <a:pt x="1508795" y="1990233"/>
                  <a:pt x="1508795" y="1990233"/>
                </a:cubicBezTo>
                <a:cubicBezTo>
                  <a:pt x="1508795" y="1990233"/>
                  <a:pt x="1514464" y="1991909"/>
                  <a:pt x="1518932" y="1993343"/>
                </a:cubicBezTo>
                <a:cubicBezTo>
                  <a:pt x="1520471" y="1990445"/>
                  <a:pt x="1522407" y="1987528"/>
                  <a:pt x="1523563" y="1984611"/>
                </a:cubicBezTo>
                <a:cubicBezTo>
                  <a:pt x="1526218" y="1977951"/>
                  <a:pt x="1528712" y="1973224"/>
                  <a:pt x="1531196" y="1967593"/>
                </a:cubicBezTo>
                <a:lnTo>
                  <a:pt x="1522435" y="1962856"/>
                </a:lnTo>
                <a:cubicBezTo>
                  <a:pt x="1522435" y="1962856"/>
                  <a:pt x="1517930" y="1963415"/>
                  <a:pt x="1514552" y="1962414"/>
                </a:cubicBezTo>
                <a:cubicBezTo>
                  <a:pt x="1511173" y="1961402"/>
                  <a:pt x="1504415" y="1959747"/>
                  <a:pt x="1504415" y="1959747"/>
                </a:cubicBezTo>
                <a:close/>
                <a:moveTo>
                  <a:pt x="1534073" y="1956494"/>
                </a:moveTo>
                <a:cubicBezTo>
                  <a:pt x="1532726" y="1956473"/>
                  <a:pt x="1525690" y="1960931"/>
                  <a:pt x="1525690" y="1960931"/>
                </a:cubicBezTo>
                <a:lnTo>
                  <a:pt x="1532322" y="1965224"/>
                </a:lnTo>
                <a:cubicBezTo>
                  <a:pt x="1533516" y="1962605"/>
                  <a:pt x="1534719" y="1959516"/>
                  <a:pt x="1535951" y="1957080"/>
                </a:cubicBezTo>
                <a:cubicBezTo>
                  <a:pt x="1535220" y="1956849"/>
                  <a:pt x="1534402" y="1956494"/>
                  <a:pt x="1534073" y="1956494"/>
                </a:cubicBezTo>
                <a:close/>
                <a:moveTo>
                  <a:pt x="984235" y="1944055"/>
                </a:moveTo>
                <a:cubicBezTo>
                  <a:pt x="983302" y="1947887"/>
                  <a:pt x="984074" y="1944826"/>
                  <a:pt x="983108" y="1948792"/>
                </a:cubicBezTo>
                <a:cubicBezTo>
                  <a:pt x="935019" y="2146355"/>
                  <a:pt x="965925" y="2154587"/>
                  <a:pt x="991619" y="2168006"/>
                </a:cubicBezTo>
                <a:cubicBezTo>
                  <a:pt x="1012455" y="2178883"/>
                  <a:pt x="1072282" y="2111315"/>
                  <a:pt x="1110500" y="2073425"/>
                </a:cubicBezTo>
                <a:cubicBezTo>
                  <a:pt x="1097985" y="2058244"/>
                  <a:pt x="1092113" y="2042621"/>
                  <a:pt x="1084846" y="2019834"/>
                </a:cubicBezTo>
                <a:cubicBezTo>
                  <a:pt x="1076962" y="1995154"/>
                  <a:pt x="1053897" y="1968853"/>
                  <a:pt x="1039794" y="1961374"/>
                </a:cubicBezTo>
                <a:cubicBezTo>
                  <a:pt x="1029128" y="1955714"/>
                  <a:pt x="1002529" y="1952729"/>
                  <a:pt x="984235" y="1944055"/>
                </a:cubicBezTo>
                <a:close/>
                <a:moveTo>
                  <a:pt x="1410691" y="1933101"/>
                </a:moveTo>
                <a:cubicBezTo>
                  <a:pt x="1379704" y="1958438"/>
                  <a:pt x="1327230" y="1997897"/>
                  <a:pt x="1277298" y="2034940"/>
                </a:cubicBezTo>
                <a:cubicBezTo>
                  <a:pt x="1265611" y="2043603"/>
                  <a:pt x="1262580" y="2045693"/>
                  <a:pt x="1254647" y="2051516"/>
                </a:cubicBezTo>
                <a:cubicBezTo>
                  <a:pt x="1256417" y="2052892"/>
                  <a:pt x="1257370" y="2053740"/>
                  <a:pt x="1259277" y="2055213"/>
                </a:cubicBezTo>
                <a:cubicBezTo>
                  <a:pt x="1261202" y="2053837"/>
                  <a:pt x="1263310" y="2052719"/>
                  <a:pt x="1265034" y="2051074"/>
                </a:cubicBezTo>
                <a:cubicBezTo>
                  <a:pt x="1272166" y="2044268"/>
                  <a:pt x="1277298" y="2034940"/>
                  <a:pt x="1277298" y="2034940"/>
                </a:cubicBezTo>
                <a:lnTo>
                  <a:pt x="1276672" y="2046780"/>
                </a:lnTo>
                <a:cubicBezTo>
                  <a:pt x="1276672" y="2046780"/>
                  <a:pt x="1288936" y="2035691"/>
                  <a:pt x="1293692" y="2029905"/>
                </a:cubicBezTo>
                <a:cubicBezTo>
                  <a:pt x="1298446" y="2024129"/>
                  <a:pt x="1306119" y="2025746"/>
                  <a:pt x="1312213" y="2025909"/>
                </a:cubicBezTo>
                <a:cubicBezTo>
                  <a:pt x="1318306" y="2026063"/>
                  <a:pt x="1329714" y="2022694"/>
                  <a:pt x="1337867" y="2020576"/>
                </a:cubicBezTo>
                <a:cubicBezTo>
                  <a:pt x="1346021" y="2018458"/>
                  <a:pt x="1369856" y="2020413"/>
                  <a:pt x="1375536" y="2021761"/>
                </a:cubicBezTo>
                <a:cubicBezTo>
                  <a:pt x="1381206" y="2023118"/>
                  <a:pt x="1410557" y="2020798"/>
                  <a:pt x="1413821" y="2019990"/>
                </a:cubicBezTo>
                <a:cubicBezTo>
                  <a:pt x="1417083" y="2019172"/>
                  <a:pt x="1425208" y="2011846"/>
                  <a:pt x="1425208" y="2011846"/>
                </a:cubicBezTo>
                <a:lnTo>
                  <a:pt x="1426335" y="2013626"/>
                </a:lnTo>
                <a:cubicBezTo>
                  <a:pt x="1426335" y="2013626"/>
                  <a:pt x="1419298" y="2020510"/>
                  <a:pt x="1414946" y="2022357"/>
                </a:cubicBezTo>
                <a:cubicBezTo>
                  <a:pt x="1410606" y="2024205"/>
                  <a:pt x="1385269" y="2027498"/>
                  <a:pt x="1373033" y="2023243"/>
                </a:cubicBezTo>
                <a:cubicBezTo>
                  <a:pt x="1360788" y="2018988"/>
                  <a:pt x="1343768" y="2023406"/>
                  <a:pt x="1334614" y="2026651"/>
                </a:cubicBezTo>
                <a:cubicBezTo>
                  <a:pt x="1325449" y="2029895"/>
                  <a:pt x="1302441" y="2034072"/>
                  <a:pt x="1292191" y="2041446"/>
                </a:cubicBezTo>
                <a:cubicBezTo>
                  <a:pt x="1282766" y="2048242"/>
                  <a:pt x="1278059" y="2054471"/>
                  <a:pt x="1265660" y="2060392"/>
                </a:cubicBezTo>
                <a:cubicBezTo>
                  <a:pt x="1282659" y="2073309"/>
                  <a:pt x="1299323" y="2085555"/>
                  <a:pt x="1299323" y="2085555"/>
                </a:cubicBezTo>
                <a:lnTo>
                  <a:pt x="1294193" y="2089405"/>
                </a:lnTo>
                <a:cubicBezTo>
                  <a:pt x="1294193" y="2089405"/>
                  <a:pt x="1274593" y="2075169"/>
                  <a:pt x="1259277" y="2064097"/>
                </a:cubicBezTo>
                <a:cubicBezTo>
                  <a:pt x="1247138" y="2071375"/>
                  <a:pt x="1242642" y="2084824"/>
                  <a:pt x="1242642" y="2084824"/>
                </a:cubicBezTo>
                <a:cubicBezTo>
                  <a:pt x="1242642" y="2084814"/>
                  <a:pt x="1251989" y="2091937"/>
                  <a:pt x="1274168" y="2099322"/>
                </a:cubicBezTo>
                <a:cubicBezTo>
                  <a:pt x="1296358" y="2106714"/>
                  <a:pt x="1317864" y="2100140"/>
                  <a:pt x="1347503" y="2095327"/>
                </a:cubicBezTo>
                <a:cubicBezTo>
                  <a:pt x="1377135" y="2090514"/>
                  <a:pt x="1374939" y="2085295"/>
                  <a:pt x="1391295" y="2067506"/>
                </a:cubicBezTo>
                <a:cubicBezTo>
                  <a:pt x="1407659" y="2049707"/>
                  <a:pt x="1453867" y="2051024"/>
                  <a:pt x="1469885" y="2044268"/>
                </a:cubicBezTo>
                <a:cubicBezTo>
                  <a:pt x="1481283" y="2039445"/>
                  <a:pt x="1498120" y="2024273"/>
                  <a:pt x="1510798" y="2006667"/>
                </a:cubicBezTo>
                <a:cubicBezTo>
                  <a:pt x="1508727" y="2000563"/>
                  <a:pt x="1505916" y="1993940"/>
                  <a:pt x="1505916" y="1993940"/>
                </a:cubicBezTo>
                <a:cubicBezTo>
                  <a:pt x="1505926" y="1993940"/>
                  <a:pt x="1500911" y="1987528"/>
                  <a:pt x="1493912" y="1981503"/>
                </a:cubicBezTo>
                <a:cubicBezTo>
                  <a:pt x="1486943" y="1975505"/>
                  <a:pt x="1477972" y="1969874"/>
                  <a:pt x="1474265" y="1967151"/>
                </a:cubicBezTo>
                <a:cubicBezTo>
                  <a:pt x="1467228" y="1961971"/>
                  <a:pt x="1423582" y="1940205"/>
                  <a:pt x="1423582" y="1940205"/>
                </a:cubicBezTo>
                <a:cubicBezTo>
                  <a:pt x="1423582" y="1940205"/>
                  <a:pt x="1416197" y="1936143"/>
                  <a:pt x="1410691" y="1933101"/>
                </a:cubicBezTo>
                <a:close/>
                <a:moveTo>
                  <a:pt x="1315466" y="1923042"/>
                </a:moveTo>
                <a:cubicBezTo>
                  <a:pt x="1297264" y="1928961"/>
                  <a:pt x="1278038" y="1935412"/>
                  <a:pt x="1266535" y="1938280"/>
                </a:cubicBezTo>
                <a:cubicBezTo>
                  <a:pt x="1248746" y="1942717"/>
                  <a:pt x="1187531" y="1955974"/>
                  <a:pt x="1163301" y="1961229"/>
                </a:cubicBezTo>
                <a:cubicBezTo>
                  <a:pt x="1163003" y="1964425"/>
                  <a:pt x="1162405" y="1968420"/>
                  <a:pt x="1162301" y="1971144"/>
                </a:cubicBezTo>
                <a:cubicBezTo>
                  <a:pt x="1162117" y="1975784"/>
                  <a:pt x="1162358" y="1980926"/>
                  <a:pt x="1162424" y="1985940"/>
                </a:cubicBezTo>
                <a:lnTo>
                  <a:pt x="1190708" y="1996750"/>
                </a:lnTo>
                <a:cubicBezTo>
                  <a:pt x="1190708" y="1996750"/>
                  <a:pt x="1195212" y="2000630"/>
                  <a:pt x="1196214" y="2001487"/>
                </a:cubicBezTo>
                <a:cubicBezTo>
                  <a:pt x="1223563" y="1979125"/>
                  <a:pt x="1253366" y="1956329"/>
                  <a:pt x="1283931" y="1942727"/>
                </a:cubicBezTo>
                <a:cubicBezTo>
                  <a:pt x="1293373" y="1938521"/>
                  <a:pt x="1304204" y="1931358"/>
                  <a:pt x="1315466" y="1923042"/>
                </a:cubicBezTo>
                <a:close/>
                <a:moveTo>
                  <a:pt x="1182698" y="1889436"/>
                </a:moveTo>
                <a:cubicBezTo>
                  <a:pt x="1175643" y="1900601"/>
                  <a:pt x="1170636" y="1918257"/>
                  <a:pt x="1167180" y="1935767"/>
                </a:cubicBezTo>
                <a:lnTo>
                  <a:pt x="1182823" y="1901131"/>
                </a:lnTo>
                <a:cubicBezTo>
                  <a:pt x="1182823" y="1901131"/>
                  <a:pt x="1182756" y="1894143"/>
                  <a:pt x="1182698" y="1889436"/>
                </a:cubicBezTo>
                <a:close/>
                <a:moveTo>
                  <a:pt x="1250893" y="1806993"/>
                </a:moveTo>
                <a:cubicBezTo>
                  <a:pt x="1247408" y="1808024"/>
                  <a:pt x="1243278" y="1810402"/>
                  <a:pt x="1238137" y="1814839"/>
                </a:cubicBezTo>
                <a:cubicBezTo>
                  <a:pt x="1216632" y="1833361"/>
                  <a:pt x="1212859" y="1871964"/>
                  <a:pt x="1193711" y="1878635"/>
                </a:cubicBezTo>
                <a:cubicBezTo>
                  <a:pt x="1190938" y="1879597"/>
                  <a:pt x="1188387" y="1881985"/>
                  <a:pt x="1185952" y="1884852"/>
                </a:cubicBezTo>
                <a:cubicBezTo>
                  <a:pt x="1186184" y="1887760"/>
                  <a:pt x="1186704" y="1893883"/>
                  <a:pt x="1186704" y="1893883"/>
                </a:cubicBezTo>
                <a:cubicBezTo>
                  <a:pt x="1186704" y="1893883"/>
                  <a:pt x="1199765" y="1880472"/>
                  <a:pt x="1201344" y="1879375"/>
                </a:cubicBezTo>
                <a:cubicBezTo>
                  <a:pt x="1202923" y="1878278"/>
                  <a:pt x="1222629" y="1867401"/>
                  <a:pt x="1224622" y="1864425"/>
                </a:cubicBezTo>
                <a:cubicBezTo>
                  <a:pt x="1226605" y="1861442"/>
                  <a:pt x="1237810" y="1844826"/>
                  <a:pt x="1239763" y="1841774"/>
                </a:cubicBezTo>
                <a:cubicBezTo>
                  <a:pt x="1241709" y="1838722"/>
                  <a:pt x="1256264" y="1828500"/>
                  <a:pt x="1257400" y="1825198"/>
                </a:cubicBezTo>
                <a:cubicBezTo>
                  <a:pt x="1257727" y="1824255"/>
                  <a:pt x="1263022" y="1815408"/>
                  <a:pt x="1266535" y="1809064"/>
                </a:cubicBezTo>
                <a:cubicBezTo>
                  <a:pt x="1264273" y="1808362"/>
                  <a:pt x="1262164" y="1807572"/>
                  <a:pt x="1259902" y="1806993"/>
                </a:cubicBezTo>
                <a:cubicBezTo>
                  <a:pt x="1257207" y="1806301"/>
                  <a:pt x="1254387" y="1805964"/>
                  <a:pt x="1250893" y="1806993"/>
                </a:cubicBezTo>
                <a:close/>
                <a:moveTo>
                  <a:pt x="597819" y="1426739"/>
                </a:moveTo>
                <a:cubicBezTo>
                  <a:pt x="573780" y="1429174"/>
                  <a:pt x="546762" y="1431023"/>
                  <a:pt x="527243" y="1438136"/>
                </a:cubicBezTo>
                <a:cubicBezTo>
                  <a:pt x="507723" y="1445242"/>
                  <a:pt x="461879" y="1463050"/>
                  <a:pt x="449159" y="1467439"/>
                </a:cubicBezTo>
                <a:cubicBezTo>
                  <a:pt x="431435" y="1473572"/>
                  <a:pt x="405861" y="1488762"/>
                  <a:pt x="405863" y="1488762"/>
                </a:cubicBezTo>
                <a:lnTo>
                  <a:pt x="412995" y="1474255"/>
                </a:lnTo>
                <a:lnTo>
                  <a:pt x="428511" y="1467737"/>
                </a:lnTo>
                <a:cubicBezTo>
                  <a:pt x="428511" y="1467737"/>
                  <a:pt x="412336" y="1464167"/>
                  <a:pt x="402859" y="1463002"/>
                </a:cubicBezTo>
                <a:cubicBezTo>
                  <a:pt x="393382" y="1461837"/>
                  <a:pt x="382418" y="1457756"/>
                  <a:pt x="372952" y="1459449"/>
                </a:cubicBezTo>
                <a:cubicBezTo>
                  <a:pt x="369633" y="1460047"/>
                  <a:pt x="352103" y="1453693"/>
                  <a:pt x="342419" y="1454270"/>
                </a:cubicBezTo>
                <a:cubicBezTo>
                  <a:pt x="340945" y="1454357"/>
                  <a:pt x="339474" y="1454473"/>
                  <a:pt x="338039" y="1454570"/>
                </a:cubicBezTo>
                <a:cubicBezTo>
                  <a:pt x="340374" y="1479608"/>
                  <a:pt x="344335" y="1516853"/>
                  <a:pt x="349301" y="1536268"/>
                </a:cubicBezTo>
                <a:cubicBezTo>
                  <a:pt x="356324" y="1563723"/>
                  <a:pt x="368578" y="1581947"/>
                  <a:pt x="370573" y="1592516"/>
                </a:cubicBezTo>
                <a:cubicBezTo>
                  <a:pt x="371680" y="1598369"/>
                  <a:pt x="371893" y="1606080"/>
                  <a:pt x="372325" y="1613387"/>
                </a:cubicBezTo>
                <a:cubicBezTo>
                  <a:pt x="406886" y="1647253"/>
                  <a:pt x="444239" y="1680368"/>
                  <a:pt x="471683" y="1692575"/>
                </a:cubicBezTo>
                <a:cubicBezTo>
                  <a:pt x="514424" y="1711596"/>
                  <a:pt x="558561" y="1749745"/>
                  <a:pt x="591311" y="1777538"/>
                </a:cubicBezTo>
                <a:cubicBezTo>
                  <a:pt x="592248" y="1765725"/>
                  <a:pt x="594095" y="1740542"/>
                  <a:pt x="593313" y="1720990"/>
                </a:cubicBezTo>
                <a:cubicBezTo>
                  <a:pt x="592194" y="1692930"/>
                  <a:pt x="581059" y="1635152"/>
                  <a:pt x="561905" y="1628481"/>
                </a:cubicBezTo>
                <a:cubicBezTo>
                  <a:pt x="542754" y="1621810"/>
                  <a:pt x="538984" y="1583218"/>
                  <a:pt x="517482" y="1564686"/>
                </a:cubicBezTo>
                <a:cubicBezTo>
                  <a:pt x="496895" y="1546954"/>
                  <a:pt x="493003" y="1563165"/>
                  <a:pt x="478066" y="1559508"/>
                </a:cubicBezTo>
                <a:cubicBezTo>
                  <a:pt x="464464" y="1556177"/>
                  <a:pt x="455917" y="1546185"/>
                  <a:pt x="455917" y="1546185"/>
                </a:cubicBezTo>
                <a:cubicBezTo>
                  <a:pt x="455917" y="1546185"/>
                  <a:pt x="463064" y="1549341"/>
                  <a:pt x="470182" y="1553442"/>
                </a:cubicBezTo>
                <a:cubicBezTo>
                  <a:pt x="474946" y="1556187"/>
                  <a:pt x="492194" y="1560085"/>
                  <a:pt x="490078" y="1551372"/>
                </a:cubicBezTo>
                <a:cubicBezTo>
                  <a:pt x="487099" y="1539100"/>
                  <a:pt x="472810" y="1518950"/>
                  <a:pt x="472809" y="1518950"/>
                </a:cubicBezTo>
                <a:lnTo>
                  <a:pt x="476563" y="1483285"/>
                </a:lnTo>
                <a:cubicBezTo>
                  <a:pt x="476563" y="1483285"/>
                  <a:pt x="479680" y="1480522"/>
                  <a:pt x="482319" y="1481359"/>
                </a:cubicBezTo>
                <a:cubicBezTo>
                  <a:pt x="484960" y="1482197"/>
                  <a:pt x="487074" y="1486684"/>
                  <a:pt x="487074" y="1486684"/>
                </a:cubicBezTo>
                <a:cubicBezTo>
                  <a:pt x="487074" y="1486684"/>
                  <a:pt x="481558" y="1512664"/>
                  <a:pt x="484196" y="1524429"/>
                </a:cubicBezTo>
                <a:cubicBezTo>
                  <a:pt x="485775" y="1531465"/>
                  <a:pt x="483503" y="1538386"/>
                  <a:pt x="515480" y="1557139"/>
                </a:cubicBezTo>
                <a:cubicBezTo>
                  <a:pt x="528324" y="1564676"/>
                  <a:pt x="543825" y="1582765"/>
                  <a:pt x="556524" y="1606581"/>
                </a:cubicBezTo>
                <a:cubicBezTo>
                  <a:pt x="564698" y="1621907"/>
                  <a:pt x="569256" y="1628635"/>
                  <a:pt x="579174" y="1631003"/>
                </a:cubicBezTo>
                <a:cubicBezTo>
                  <a:pt x="584424" y="1639483"/>
                  <a:pt x="594301" y="1651267"/>
                  <a:pt x="601448" y="1684141"/>
                </a:cubicBezTo>
                <a:cubicBezTo>
                  <a:pt x="606188" y="1705946"/>
                  <a:pt x="609872" y="1778595"/>
                  <a:pt x="610583" y="1793074"/>
                </a:cubicBezTo>
                <a:cubicBezTo>
                  <a:pt x="614416" y="1796173"/>
                  <a:pt x="619164" y="1800246"/>
                  <a:pt x="622346" y="1802556"/>
                </a:cubicBezTo>
                <a:cubicBezTo>
                  <a:pt x="652722" y="1824600"/>
                  <a:pt x="738305" y="1931271"/>
                  <a:pt x="763997" y="1917853"/>
                </a:cubicBezTo>
                <a:cubicBezTo>
                  <a:pt x="789691" y="1904442"/>
                  <a:pt x="820597" y="1896357"/>
                  <a:pt x="772507" y="1698792"/>
                </a:cubicBezTo>
                <a:cubicBezTo>
                  <a:pt x="726290" y="1508929"/>
                  <a:pt x="717829" y="1474255"/>
                  <a:pt x="717071" y="1471146"/>
                </a:cubicBezTo>
                <a:cubicBezTo>
                  <a:pt x="706992" y="1463868"/>
                  <a:pt x="693908" y="1454674"/>
                  <a:pt x="684036" y="1449535"/>
                </a:cubicBezTo>
                <a:cubicBezTo>
                  <a:pt x="668611" y="1441495"/>
                  <a:pt x="621856" y="1424304"/>
                  <a:pt x="597819" y="1426739"/>
                </a:cubicBezTo>
                <a:close/>
                <a:moveTo>
                  <a:pt x="381587" y="1379819"/>
                </a:moveTo>
                <a:lnTo>
                  <a:pt x="367947" y="1384403"/>
                </a:lnTo>
                <a:lnTo>
                  <a:pt x="350678" y="1399206"/>
                </a:lnTo>
                <a:cubicBezTo>
                  <a:pt x="350678" y="1399206"/>
                  <a:pt x="347236" y="1401239"/>
                  <a:pt x="345046" y="1406610"/>
                </a:cubicBezTo>
                <a:cubicBezTo>
                  <a:pt x="342857" y="1411972"/>
                  <a:pt x="336089" y="1428578"/>
                  <a:pt x="335661" y="1429108"/>
                </a:cubicBezTo>
                <a:cubicBezTo>
                  <a:pt x="335576" y="1429212"/>
                  <a:pt x="336838" y="1441072"/>
                  <a:pt x="337288" y="1446426"/>
                </a:cubicBezTo>
                <a:cubicBezTo>
                  <a:pt x="345268" y="1446618"/>
                  <a:pt x="375355" y="1450170"/>
                  <a:pt x="387342" y="1453385"/>
                </a:cubicBezTo>
                <a:cubicBezTo>
                  <a:pt x="399376" y="1456610"/>
                  <a:pt x="419093" y="1456648"/>
                  <a:pt x="427010" y="1456937"/>
                </a:cubicBezTo>
                <a:cubicBezTo>
                  <a:pt x="434930" y="1457216"/>
                  <a:pt x="446405" y="1455599"/>
                  <a:pt x="446406" y="1455599"/>
                </a:cubicBezTo>
                <a:cubicBezTo>
                  <a:pt x="446405" y="1455599"/>
                  <a:pt x="427279" y="1435171"/>
                  <a:pt x="416249" y="1420819"/>
                </a:cubicBezTo>
                <a:cubicBezTo>
                  <a:pt x="405218" y="1406466"/>
                  <a:pt x="397603" y="1395357"/>
                  <a:pt x="397603" y="1395357"/>
                </a:cubicBezTo>
                <a:cubicBezTo>
                  <a:pt x="397603" y="1395357"/>
                  <a:pt x="390184" y="1388417"/>
                  <a:pt x="381587" y="1379819"/>
                </a:cubicBezTo>
                <a:close/>
                <a:moveTo>
                  <a:pt x="356185" y="1348293"/>
                </a:moveTo>
                <a:cubicBezTo>
                  <a:pt x="353848" y="1352856"/>
                  <a:pt x="349802" y="1360577"/>
                  <a:pt x="349802" y="1360577"/>
                </a:cubicBezTo>
                <a:cubicBezTo>
                  <a:pt x="349802" y="1360577"/>
                  <a:pt x="349363" y="1366997"/>
                  <a:pt x="349051" y="1373302"/>
                </a:cubicBezTo>
                <a:cubicBezTo>
                  <a:pt x="348739" y="1379618"/>
                  <a:pt x="350552" y="1394327"/>
                  <a:pt x="350552" y="1394327"/>
                </a:cubicBezTo>
                <a:lnTo>
                  <a:pt x="364944" y="1382774"/>
                </a:lnTo>
                <a:lnTo>
                  <a:pt x="378708" y="1376711"/>
                </a:lnTo>
                <a:cubicBezTo>
                  <a:pt x="372577" y="1370444"/>
                  <a:pt x="365974" y="1363820"/>
                  <a:pt x="361689" y="1358064"/>
                </a:cubicBezTo>
                <a:cubicBezTo>
                  <a:pt x="360022" y="1355821"/>
                  <a:pt x="358046" y="1351759"/>
                  <a:pt x="356185" y="1348293"/>
                </a:cubicBezTo>
                <a:close/>
                <a:moveTo>
                  <a:pt x="567536" y="1338523"/>
                </a:moveTo>
                <a:lnTo>
                  <a:pt x="541883" y="1359537"/>
                </a:lnTo>
                <a:cubicBezTo>
                  <a:pt x="541885" y="1359537"/>
                  <a:pt x="535588" y="1376623"/>
                  <a:pt x="534626" y="1382188"/>
                </a:cubicBezTo>
                <a:cubicBezTo>
                  <a:pt x="533846" y="1386703"/>
                  <a:pt x="534666" y="1395318"/>
                  <a:pt x="535001" y="1399352"/>
                </a:cubicBezTo>
                <a:cubicBezTo>
                  <a:pt x="535718" y="1399468"/>
                  <a:pt x="536555" y="1399717"/>
                  <a:pt x="537253" y="1399804"/>
                </a:cubicBezTo>
                <a:cubicBezTo>
                  <a:pt x="556925" y="1402163"/>
                  <a:pt x="578969" y="1406860"/>
                  <a:pt x="587807" y="1401133"/>
                </a:cubicBezTo>
                <a:cubicBezTo>
                  <a:pt x="596647" y="1395395"/>
                  <a:pt x="583053" y="1371676"/>
                  <a:pt x="583053" y="1371676"/>
                </a:cubicBezTo>
                <a:cubicBezTo>
                  <a:pt x="583053" y="1371676"/>
                  <a:pt x="582349" y="1370146"/>
                  <a:pt x="582302" y="1370049"/>
                </a:cubicBezTo>
                <a:lnTo>
                  <a:pt x="580926" y="1375824"/>
                </a:lnTo>
                <a:lnTo>
                  <a:pt x="578798" y="1375382"/>
                </a:lnTo>
                <a:lnTo>
                  <a:pt x="580550" y="1366198"/>
                </a:lnTo>
                <a:cubicBezTo>
                  <a:pt x="578226" y="1361385"/>
                  <a:pt x="572683" y="1350180"/>
                  <a:pt x="568037" y="1339561"/>
                </a:cubicBezTo>
                <a:cubicBezTo>
                  <a:pt x="567905" y="1339254"/>
                  <a:pt x="567671" y="1338830"/>
                  <a:pt x="567536" y="1338523"/>
                </a:cubicBezTo>
                <a:close/>
                <a:moveTo>
                  <a:pt x="749231" y="1336741"/>
                </a:moveTo>
                <a:cubicBezTo>
                  <a:pt x="748513" y="1340495"/>
                  <a:pt x="748600" y="1341459"/>
                  <a:pt x="747730" y="1345029"/>
                </a:cubicBezTo>
                <a:cubicBezTo>
                  <a:pt x="745244" y="1355253"/>
                  <a:pt x="737720" y="1372715"/>
                  <a:pt x="737720" y="1372715"/>
                </a:cubicBezTo>
                <a:lnTo>
                  <a:pt x="737219" y="1378193"/>
                </a:lnTo>
                <a:cubicBezTo>
                  <a:pt x="737213" y="1378366"/>
                  <a:pt x="734992" y="1391006"/>
                  <a:pt x="740097" y="1407052"/>
                </a:cubicBezTo>
                <a:cubicBezTo>
                  <a:pt x="745217" y="1423158"/>
                  <a:pt x="745387" y="1461106"/>
                  <a:pt x="756865" y="1498081"/>
                </a:cubicBezTo>
                <a:cubicBezTo>
                  <a:pt x="771713" y="1545915"/>
                  <a:pt x="812174" y="1679992"/>
                  <a:pt x="812174" y="1679992"/>
                </a:cubicBezTo>
                <a:cubicBezTo>
                  <a:pt x="812174" y="1679992"/>
                  <a:pt x="801525" y="1491544"/>
                  <a:pt x="794155" y="1398322"/>
                </a:cubicBezTo>
                <a:cubicBezTo>
                  <a:pt x="792373" y="1395386"/>
                  <a:pt x="790808" y="1392237"/>
                  <a:pt x="788900" y="1389436"/>
                </a:cubicBezTo>
                <a:cubicBezTo>
                  <a:pt x="777365" y="1372522"/>
                  <a:pt x="763479" y="1354492"/>
                  <a:pt x="749231" y="1336741"/>
                </a:cubicBezTo>
                <a:close/>
                <a:moveTo>
                  <a:pt x="208275" y="1334084"/>
                </a:moveTo>
                <a:cubicBezTo>
                  <a:pt x="206906" y="1345464"/>
                  <a:pt x="205575" y="1355600"/>
                  <a:pt x="205270" y="1358652"/>
                </a:cubicBezTo>
                <a:cubicBezTo>
                  <a:pt x="236316" y="1434680"/>
                  <a:pt x="270588" y="1513608"/>
                  <a:pt x="284106" y="1524727"/>
                </a:cubicBezTo>
                <a:cubicBezTo>
                  <a:pt x="295282" y="1533911"/>
                  <a:pt x="322127" y="1562713"/>
                  <a:pt x="352555" y="1593556"/>
                </a:cubicBezTo>
                <a:cubicBezTo>
                  <a:pt x="350825" y="1583072"/>
                  <a:pt x="349038" y="1572108"/>
                  <a:pt x="346548" y="1565581"/>
                </a:cubicBezTo>
                <a:cubicBezTo>
                  <a:pt x="342408" y="1554723"/>
                  <a:pt x="337448" y="1520673"/>
                  <a:pt x="330907" y="1497494"/>
                </a:cubicBezTo>
                <a:cubicBezTo>
                  <a:pt x="326913" y="1483332"/>
                  <a:pt x="325558" y="1467603"/>
                  <a:pt x="324025" y="1454270"/>
                </a:cubicBezTo>
                <a:cubicBezTo>
                  <a:pt x="320684" y="1453962"/>
                  <a:pt x="317498" y="1453702"/>
                  <a:pt x="313888" y="1452490"/>
                </a:cubicBezTo>
                <a:cubicBezTo>
                  <a:pt x="303702" y="1449073"/>
                  <a:pt x="286108" y="1431918"/>
                  <a:pt x="286108" y="1431918"/>
                </a:cubicBezTo>
                <a:cubicBezTo>
                  <a:pt x="286108" y="1431918"/>
                  <a:pt x="309471" y="1442161"/>
                  <a:pt x="314890" y="1444202"/>
                </a:cubicBezTo>
                <a:cubicBezTo>
                  <a:pt x="317086" y="1445029"/>
                  <a:pt x="320096" y="1445367"/>
                  <a:pt x="323148" y="1445684"/>
                </a:cubicBezTo>
                <a:cubicBezTo>
                  <a:pt x="322392" y="1440668"/>
                  <a:pt x="321331" y="1436356"/>
                  <a:pt x="320020" y="1433101"/>
                </a:cubicBezTo>
                <a:cubicBezTo>
                  <a:pt x="314939" y="1420491"/>
                  <a:pt x="303002" y="1388108"/>
                  <a:pt x="303002" y="1388108"/>
                </a:cubicBezTo>
                <a:lnTo>
                  <a:pt x="259830" y="1352731"/>
                </a:lnTo>
                <a:cubicBezTo>
                  <a:pt x="259830" y="1352731"/>
                  <a:pt x="235049" y="1339880"/>
                  <a:pt x="227170" y="1338523"/>
                </a:cubicBezTo>
                <a:cubicBezTo>
                  <a:pt x="220003" y="1337280"/>
                  <a:pt x="210270" y="1334633"/>
                  <a:pt x="208275" y="1334084"/>
                </a:cubicBezTo>
                <a:close/>
                <a:moveTo>
                  <a:pt x="135947" y="1292932"/>
                </a:moveTo>
                <a:cubicBezTo>
                  <a:pt x="134157" y="1296107"/>
                  <a:pt x="131906" y="1299988"/>
                  <a:pt x="131316" y="1301076"/>
                </a:cubicBezTo>
                <a:cubicBezTo>
                  <a:pt x="129401" y="1304617"/>
                  <a:pt x="114305" y="1317314"/>
                  <a:pt x="113297" y="1321059"/>
                </a:cubicBezTo>
                <a:cubicBezTo>
                  <a:pt x="112390" y="1324410"/>
                  <a:pt x="91901" y="1367325"/>
                  <a:pt x="85266" y="1379819"/>
                </a:cubicBezTo>
                <a:cubicBezTo>
                  <a:pt x="89479" y="1382332"/>
                  <a:pt x="94652" y="1385441"/>
                  <a:pt x="94652" y="1385441"/>
                </a:cubicBezTo>
                <a:cubicBezTo>
                  <a:pt x="94652" y="1385441"/>
                  <a:pt x="111417" y="1403414"/>
                  <a:pt x="119930" y="1407939"/>
                </a:cubicBezTo>
                <a:cubicBezTo>
                  <a:pt x="134520" y="1415707"/>
                  <a:pt x="181262" y="1421810"/>
                  <a:pt x="189504" y="1422888"/>
                </a:cubicBezTo>
                <a:cubicBezTo>
                  <a:pt x="171224" y="1381899"/>
                  <a:pt x="151345" y="1332486"/>
                  <a:pt x="135947" y="1292932"/>
                </a:cubicBezTo>
                <a:close/>
                <a:moveTo>
                  <a:pt x="696050" y="1274131"/>
                </a:moveTo>
                <a:lnTo>
                  <a:pt x="699052" y="1283458"/>
                </a:lnTo>
                <a:cubicBezTo>
                  <a:pt x="699052" y="1283458"/>
                  <a:pt x="718825" y="1343258"/>
                  <a:pt x="718825" y="1343258"/>
                </a:cubicBezTo>
                <a:lnTo>
                  <a:pt x="737094" y="1364128"/>
                </a:lnTo>
                <a:cubicBezTo>
                  <a:pt x="737094" y="1364128"/>
                  <a:pt x="739256" y="1358681"/>
                  <a:pt x="742099" y="1347253"/>
                </a:cubicBezTo>
                <a:cubicBezTo>
                  <a:pt x="743616" y="1341150"/>
                  <a:pt x="744150" y="1337954"/>
                  <a:pt x="745352" y="1332159"/>
                </a:cubicBezTo>
                <a:cubicBezTo>
                  <a:pt x="725700" y="1307910"/>
                  <a:pt x="711844" y="1291844"/>
                  <a:pt x="696050" y="1274131"/>
                </a:cubicBezTo>
                <a:close/>
                <a:moveTo>
                  <a:pt x="185750" y="1238311"/>
                </a:moveTo>
                <a:cubicBezTo>
                  <a:pt x="185750" y="1238311"/>
                  <a:pt x="172508" y="1254416"/>
                  <a:pt x="170859" y="1255783"/>
                </a:cubicBezTo>
                <a:cubicBezTo>
                  <a:pt x="170520" y="1256062"/>
                  <a:pt x="167500" y="1258189"/>
                  <a:pt x="165854" y="1259335"/>
                </a:cubicBezTo>
                <a:cubicBezTo>
                  <a:pt x="173648" y="1279550"/>
                  <a:pt x="183771" y="1305350"/>
                  <a:pt x="202518" y="1351546"/>
                </a:cubicBezTo>
                <a:cubicBezTo>
                  <a:pt x="203542" y="1342150"/>
                  <a:pt x="204904" y="1328635"/>
                  <a:pt x="205270" y="1320463"/>
                </a:cubicBezTo>
                <a:cubicBezTo>
                  <a:pt x="202813" y="1316111"/>
                  <a:pt x="199707" y="1311598"/>
                  <a:pt x="196137" y="1308324"/>
                </a:cubicBezTo>
                <a:cubicBezTo>
                  <a:pt x="190489" y="1303164"/>
                  <a:pt x="184452" y="1296811"/>
                  <a:pt x="181121" y="1291603"/>
                </a:cubicBezTo>
                <a:cubicBezTo>
                  <a:pt x="177790" y="1286384"/>
                  <a:pt x="175364" y="1272503"/>
                  <a:pt x="175364" y="1272503"/>
                </a:cubicBezTo>
                <a:cubicBezTo>
                  <a:pt x="175364" y="1272503"/>
                  <a:pt x="182676" y="1287819"/>
                  <a:pt x="185374" y="1290419"/>
                </a:cubicBezTo>
                <a:cubicBezTo>
                  <a:pt x="188072" y="1293008"/>
                  <a:pt x="193860" y="1297051"/>
                  <a:pt x="197388" y="1302558"/>
                </a:cubicBezTo>
                <a:cubicBezTo>
                  <a:pt x="199213" y="1305397"/>
                  <a:pt x="202076" y="1309383"/>
                  <a:pt x="205771" y="1314687"/>
                </a:cubicBezTo>
                <a:cubicBezTo>
                  <a:pt x="205129" y="1310903"/>
                  <a:pt x="193621" y="1286934"/>
                  <a:pt x="192632" y="1283016"/>
                </a:cubicBezTo>
                <a:cubicBezTo>
                  <a:pt x="191641" y="1279098"/>
                  <a:pt x="185750" y="1238311"/>
                  <a:pt x="185750" y="1238311"/>
                </a:cubicBezTo>
                <a:close/>
                <a:moveTo>
                  <a:pt x="629729" y="1234469"/>
                </a:moveTo>
                <a:cubicBezTo>
                  <a:pt x="629729" y="1234469"/>
                  <a:pt x="613713" y="1254551"/>
                  <a:pt x="610958" y="1269394"/>
                </a:cubicBezTo>
                <a:cubicBezTo>
                  <a:pt x="608204" y="1284238"/>
                  <a:pt x="607448" y="1302702"/>
                  <a:pt x="607455" y="1302702"/>
                </a:cubicBezTo>
                <a:lnTo>
                  <a:pt x="600072" y="1307737"/>
                </a:lnTo>
                <a:cubicBezTo>
                  <a:pt x="600070" y="1307737"/>
                  <a:pt x="601646" y="1310827"/>
                  <a:pt x="608705" y="1318692"/>
                </a:cubicBezTo>
                <a:cubicBezTo>
                  <a:pt x="615767" y="1326547"/>
                  <a:pt x="606583" y="1346367"/>
                  <a:pt x="606578" y="1346367"/>
                </a:cubicBezTo>
                <a:lnTo>
                  <a:pt x="609582" y="1357168"/>
                </a:lnTo>
                <a:lnTo>
                  <a:pt x="606077" y="1358795"/>
                </a:lnTo>
                <a:lnTo>
                  <a:pt x="603200" y="1346667"/>
                </a:lnTo>
                <a:lnTo>
                  <a:pt x="607956" y="1330677"/>
                </a:lnTo>
                <a:lnTo>
                  <a:pt x="605327" y="1324016"/>
                </a:lnTo>
                <a:lnTo>
                  <a:pt x="597318" y="1312617"/>
                </a:lnTo>
                <a:lnTo>
                  <a:pt x="585932" y="1326527"/>
                </a:lnTo>
                <a:lnTo>
                  <a:pt x="585181" y="1331119"/>
                </a:lnTo>
                <a:cubicBezTo>
                  <a:pt x="586863" y="1334796"/>
                  <a:pt x="591311" y="1344741"/>
                  <a:pt x="591311" y="1344741"/>
                </a:cubicBezTo>
                <a:cubicBezTo>
                  <a:pt x="591311" y="1344741"/>
                  <a:pt x="605219" y="1360884"/>
                  <a:pt x="616339" y="1371676"/>
                </a:cubicBezTo>
                <a:cubicBezTo>
                  <a:pt x="627457" y="1382467"/>
                  <a:pt x="634733" y="1397436"/>
                  <a:pt x="634733" y="1397436"/>
                </a:cubicBezTo>
                <a:cubicBezTo>
                  <a:pt x="634733" y="1397436"/>
                  <a:pt x="649279" y="1404521"/>
                  <a:pt x="664390" y="1411934"/>
                </a:cubicBezTo>
                <a:cubicBezTo>
                  <a:pt x="677752" y="1418498"/>
                  <a:pt x="697310" y="1426373"/>
                  <a:pt x="702558" y="1428510"/>
                </a:cubicBezTo>
                <a:lnTo>
                  <a:pt x="656381" y="1303742"/>
                </a:lnTo>
                <a:lnTo>
                  <a:pt x="644620" y="1298409"/>
                </a:lnTo>
                <a:lnTo>
                  <a:pt x="643367" y="1286269"/>
                </a:lnTo>
                <a:lnTo>
                  <a:pt x="650251" y="1287011"/>
                </a:lnTo>
                <a:lnTo>
                  <a:pt x="632105" y="1238166"/>
                </a:lnTo>
                <a:lnTo>
                  <a:pt x="629854" y="1250603"/>
                </a:lnTo>
                <a:lnTo>
                  <a:pt x="631856" y="1255185"/>
                </a:lnTo>
                <a:lnTo>
                  <a:pt x="627476" y="1273245"/>
                </a:lnTo>
                <a:lnTo>
                  <a:pt x="625474" y="1272205"/>
                </a:lnTo>
                <a:lnTo>
                  <a:pt x="628852" y="1255927"/>
                </a:lnTo>
                <a:lnTo>
                  <a:pt x="626474" y="1252518"/>
                </a:lnTo>
                <a:close/>
                <a:moveTo>
                  <a:pt x="589935" y="1230176"/>
                </a:moveTo>
                <a:cubicBezTo>
                  <a:pt x="574296" y="1231332"/>
                  <a:pt x="546741" y="1231909"/>
                  <a:pt x="525491" y="1235500"/>
                </a:cubicBezTo>
                <a:cubicBezTo>
                  <a:pt x="523457" y="1235845"/>
                  <a:pt x="522387" y="1236434"/>
                  <a:pt x="520486" y="1236838"/>
                </a:cubicBezTo>
                <a:cubicBezTo>
                  <a:pt x="520622" y="1236934"/>
                  <a:pt x="520597" y="1236885"/>
                  <a:pt x="520737" y="1236982"/>
                </a:cubicBezTo>
                <a:cubicBezTo>
                  <a:pt x="532058" y="1244972"/>
                  <a:pt x="545262" y="1247639"/>
                  <a:pt x="545262" y="1247639"/>
                </a:cubicBezTo>
                <a:cubicBezTo>
                  <a:pt x="545262" y="1247639"/>
                  <a:pt x="557927" y="1271397"/>
                  <a:pt x="565909" y="1288937"/>
                </a:cubicBezTo>
                <a:cubicBezTo>
                  <a:pt x="570188" y="1298331"/>
                  <a:pt x="573966" y="1306639"/>
                  <a:pt x="579549" y="1318836"/>
                </a:cubicBezTo>
                <a:cubicBezTo>
                  <a:pt x="589406" y="1309700"/>
                  <a:pt x="600834" y="1299237"/>
                  <a:pt x="602699" y="1296185"/>
                </a:cubicBezTo>
                <a:cubicBezTo>
                  <a:pt x="608032" y="1287483"/>
                  <a:pt x="599401" y="1276037"/>
                  <a:pt x="601698" y="1267623"/>
                </a:cubicBezTo>
                <a:cubicBezTo>
                  <a:pt x="603997" y="1259201"/>
                  <a:pt x="608198" y="1247937"/>
                  <a:pt x="608204" y="1247937"/>
                </a:cubicBezTo>
                <a:cubicBezTo>
                  <a:pt x="608204" y="1247937"/>
                  <a:pt x="614493" y="1239726"/>
                  <a:pt x="620844" y="1231505"/>
                </a:cubicBezTo>
                <a:cubicBezTo>
                  <a:pt x="612953" y="1230214"/>
                  <a:pt x="602821" y="1229223"/>
                  <a:pt x="589935" y="1230176"/>
                </a:cubicBezTo>
                <a:close/>
                <a:moveTo>
                  <a:pt x="1817131" y="1200863"/>
                </a:moveTo>
                <a:cubicBezTo>
                  <a:pt x="1816814" y="1201537"/>
                  <a:pt x="1816861" y="1202154"/>
                  <a:pt x="1816504" y="1202789"/>
                </a:cubicBezTo>
                <a:cubicBezTo>
                  <a:pt x="1813252" y="1208527"/>
                  <a:pt x="1802990" y="1228550"/>
                  <a:pt x="1802990" y="1228550"/>
                </a:cubicBezTo>
                <a:lnTo>
                  <a:pt x="1802488" y="1274727"/>
                </a:lnTo>
                <a:lnTo>
                  <a:pt x="1803365" y="1288637"/>
                </a:lnTo>
                <a:lnTo>
                  <a:pt x="1823263" y="1268364"/>
                </a:lnTo>
                <a:lnTo>
                  <a:pt x="1848543" y="1242757"/>
                </a:lnTo>
                <a:lnTo>
                  <a:pt x="1850919" y="1245868"/>
                </a:lnTo>
                <a:lnTo>
                  <a:pt x="1827017" y="1272061"/>
                </a:lnTo>
                <a:lnTo>
                  <a:pt x="1804616" y="1296483"/>
                </a:lnTo>
                <a:cubicBezTo>
                  <a:pt x="1804616" y="1296483"/>
                  <a:pt x="1796058" y="1328741"/>
                  <a:pt x="1798359" y="1332746"/>
                </a:cubicBezTo>
                <a:cubicBezTo>
                  <a:pt x="1800670" y="1336760"/>
                  <a:pt x="1849668" y="1320165"/>
                  <a:pt x="1849668" y="1320165"/>
                </a:cubicBezTo>
                <a:cubicBezTo>
                  <a:pt x="1849668" y="1320165"/>
                  <a:pt x="1867381" y="1308016"/>
                  <a:pt x="1874572" y="1304185"/>
                </a:cubicBezTo>
                <a:cubicBezTo>
                  <a:pt x="1879241" y="1301681"/>
                  <a:pt x="1892515" y="1294336"/>
                  <a:pt x="1904597" y="1287752"/>
                </a:cubicBezTo>
                <a:cubicBezTo>
                  <a:pt x="1899023" y="1280013"/>
                  <a:pt x="1895548" y="1275325"/>
                  <a:pt x="1892082" y="1270290"/>
                </a:cubicBezTo>
                <a:cubicBezTo>
                  <a:pt x="1883891" y="1258352"/>
                  <a:pt x="1859545" y="1245703"/>
                  <a:pt x="1843161" y="1227067"/>
                </a:cubicBezTo>
                <a:cubicBezTo>
                  <a:pt x="1835633" y="1218499"/>
                  <a:pt x="1825986" y="1209354"/>
                  <a:pt x="1817131" y="1200863"/>
                </a:cubicBezTo>
                <a:close/>
                <a:moveTo>
                  <a:pt x="197012" y="1192873"/>
                </a:moveTo>
                <a:cubicBezTo>
                  <a:pt x="197012" y="1192873"/>
                  <a:pt x="190566" y="1195809"/>
                  <a:pt x="187128" y="1196426"/>
                </a:cubicBezTo>
                <a:cubicBezTo>
                  <a:pt x="183686" y="1197041"/>
                  <a:pt x="174864" y="1197312"/>
                  <a:pt x="174864" y="1197312"/>
                </a:cubicBezTo>
                <a:cubicBezTo>
                  <a:pt x="174864" y="1197312"/>
                  <a:pt x="172279" y="1203627"/>
                  <a:pt x="168232" y="1207083"/>
                </a:cubicBezTo>
                <a:cubicBezTo>
                  <a:pt x="164185" y="1210539"/>
                  <a:pt x="158094" y="1213590"/>
                  <a:pt x="158095" y="1213600"/>
                </a:cubicBezTo>
                <a:lnTo>
                  <a:pt x="157095" y="1228096"/>
                </a:lnTo>
                <a:lnTo>
                  <a:pt x="155717" y="1216113"/>
                </a:lnTo>
                <a:cubicBezTo>
                  <a:pt x="155717" y="1216113"/>
                  <a:pt x="154005" y="1214995"/>
                  <a:pt x="150462" y="1216555"/>
                </a:cubicBezTo>
                <a:cubicBezTo>
                  <a:pt x="147734" y="1217758"/>
                  <a:pt x="142848" y="1221021"/>
                  <a:pt x="139951" y="1222917"/>
                </a:cubicBezTo>
                <a:lnTo>
                  <a:pt x="151464" y="1222917"/>
                </a:lnTo>
                <a:cubicBezTo>
                  <a:pt x="151462" y="1222917"/>
                  <a:pt x="161796" y="1248717"/>
                  <a:pt x="164227" y="1255042"/>
                </a:cubicBezTo>
                <a:cubicBezTo>
                  <a:pt x="166111" y="1253742"/>
                  <a:pt x="168926" y="1252423"/>
                  <a:pt x="169984" y="1251046"/>
                </a:cubicBezTo>
                <a:cubicBezTo>
                  <a:pt x="172574" y="1247658"/>
                  <a:pt x="180883" y="1236857"/>
                  <a:pt x="184249" y="1230465"/>
                </a:cubicBezTo>
                <a:cubicBezTo>
                  <a:pt x="187619" y="1224082"/>
                  <a:pt x="197015" y="1192873"/>
                  <a:pt x="197012" y="1192873"/>
                </a:cubicBezTo>
                <a:close/>
                <a:moveTo>
                  <a:pt x="186752" y="1185471"/>
                </a:moveTo>
                <a:cubicBezTo>
                  <a:pt x="181776" y="1185422"/>
                  <a:pt x="176436" y="1185904"/>
                  <a:pt x="174738" y="1186656"/>
                </a:cubicBezTo>
                <a:cubicBezTo>
                  <a:pt x="171338" y="1188166"/>
                  <a:pt x="164857" y="1188138"/>
                  <a:pt x="164852" y="1188138"/>
                </a:cubicBezTo>
                <a:lnTo>
                  <a:pt x="161474" y="1191835"/>
                </a:lnTo>
                <a:cubicBezTo>
                  <a:pt x="161474" y="1191835"/>
                  <a:pt x="152154" y="1191930"/>
                  <a:pt x="149211" y="1194202"/>
                </a:cubicBezTo>
                <a:cubicBezTo>
                  <a:pt x="146270" y="1196483"/>
                  <a:pt x="132319" y="1201161"/>
                  <a:pt x="132318" y="1201161"/>
                </a:cubicBezTo>
                <a:cubicBezTo>
                  <a:pt x="132318" y="1201161"/>
                  <a:pt x="103522" y="1213050"/>
                  <a:pt x="87895" y="1219068"/>
                </a:cubicBezTo>
                <a:cubicBezTo>
                  <a:pt x="72267" y="1225094"/>
                  <a:pt x="23329" y="1239572"/>
                  <a:pt x="9185" y="1252076"/>
                </a:cubicBezTo>
                <a:cubicBezTo>
                  <a:pt x="5572" y="1255272"/>
                  <a:pt x="3221" y="1258920"/>
                  <a:pt x="300" y="1262444"/>
                </a:cubicBezTo>
                <a:cubicBezTo>
                  <a:pt x="933" y="1263368"/>
                  <a:pt x="2555" y="1265524"/>
                  <a:pt x="2929" y="1266141"/>
                </a:cubicBezTo>
                <a:cubicBezTo>
                  <a:pt x="6184" y="1271493"/>
                  <a:pt x="7802" y="1282110"/>
                  <a:pt x="8936" y="1288637"/>
                </a:cubicBezTo>
                <a:cubicBezTo>
                  <a:pt x="10068" y="1295164"/>
                  <a:pt x="12064" y="1305811"/>
                  <a:pt x="12064" y="1305811"/>
                </a:cubicBezTo>
                <a:cubicBezTo>
                  <a:pt x="12064" y="1305811"/>
                  <a:pt x="17722" y="1313830"/>
                  <a:pt x="21449" y="1320905"/>
                </a:cubicBezTo>
                <a:cubicBezTo>
                  <a:pt x="25176" y="1327992"/>
                  <a:pt x="28581" y="1333930"/>
                  <a:pt x="28581" y="1333930"/>
                </a:cubicBezTo>
                <a:cubicBezTo>
                  <a:pt x="28581" y="1333930"/>
                  <a:pt x="33214" y="1337762"/>
                  <a:pt x="40470" y="1344443"/>
                </a:cubicBezTo>
                <a:cubicBezTo>
                  <a:pt x="47724" y="1351123"/>
                  <a:pt x="56486" y="1356138"/>
                  <a:pt x="56486" y="1356138"/>
                </a:cubicBezTo>
                <a:cubicBezTo>
                  <a:pt x="56486" y="1356138"/>
                  <a:pt x="56469" y="1349901"/>
                  <a:pt x="57737" y="1342662"/>
                </a:cubicBezTo>
                <a:cubicBezTo>
                  <a:pt x="59005" y="1335432"/>
                  <a:pt x="62165" y="1329907"/>
                  <a:pt x="61491" y="1329349"/>
                </a:cubicBezTo>
                <a:cubicBezTo>
                  <a:pt x="60957" y="1328895"/>
                  <a:pt x="57098" y="1325614"/>
                  <a:pt x="54734" y="1320463"/>
                </a:cubicBezTo>
                <a:cubicBezTo>
                  <a:pt x="52369" y="1315312"/>
                  <a:pt x="52106" y="1307140"/>
                  <a:pt x="52106" y="1307140"/>
                </a:cubicBezTo>
                <a:lnTo>
                  <a:pt x="39217" y="1297965"/>
                </a:lnTo>
                <a:lnTo>
                  <a:pt x="39092" y="1292932"/>
                </a:lnTo>
                <a:cubicBezTo>
                  <a:pt x="39092" y="1292932"/>
                  <a:pt x="50961" y="1301613"/>
                  <a:pt x="52231" y="1300632"/>
                </a:cubicBezTo>
                <a:cubicBezTo>
                  <a:pt x="52818" y="1300170"/>
                  <a:pt x="53219" y="1297475"/>
                  <a:pt x="53482" y="1294259"/>
                </a:cubicBezTo>
                <a:cubicBezTo>
                  <a:pt x="54077" y="1287049"/>
                  <a:pt x="55361" y="1276210"/>
                  <a:pt x="55359" y="1276210"/>
                </a:cubicBezTo>
                <a:lnTo>
                  <a:pt x="55235" y="1302846"/>
                </a:lnTo>
                <a:cubicBezTo>
                  <a:pt x="55235" y="1302846"/>
                  <a:pt x="55559" y="1309383"/>
                  <a:pt x="56862" y="1314687"/>
                </a:cubicBezTo>
                <a:cubicBezTo>
                  <a:pt x="58425" y="1321070"/>
                  <a:pt x="62006" y="1324680"/>
                  <a:pt x="63744" y="1324458"/>
                </a:cubicBezTo>
                <a:cubicBezTo>
                  <a:pt x="67600" y="1323976"/>
                  <a:pt x="70577" y="1316940"/>
                  <a:pt x="73255" y="1312915"/>
                </a:cubicBezTo>
                <a:cubicBezTo>
                  <a:pt x="75930" y="1308882"/>
                  <a:pt x="86268" y="1296783"/>
                  <a:pt x="86268" y="1296783"/>
                </a:cubicBezTo>
                <a:lnTo>
                  <a:pt x="89772" y="1297965"/>
                </a:lnTo>
                <a:cubicBezTo>
                  <a:pt x="89772" y="1297965"/>
                  <a:pt x="77183" y="1312454"/>
                  <a:pt x="74505" y="1315583"/>
                </a:cubicBezTo>
                <a:cubicBezTo>
                  <a:pt x="71828" y="1318701"/>
                  <a:pt x="63544" y="1328096"/>
                  <a:pt x="61992" y="1340294"/>
                </a:cubicBezTo>
                <a:cubicBezTo>
                  <a:pt x="60596" y="1351258"/>
                  <a:pt x="59408" y="1357804"/>
                  <a:pt x="63869" y="1364427"/>
                </a:cubicBezTo>
                <a:cubicBezTo>
                  <a:pt x="66124" y="1367768"/>
                  <a:pt x="74659" y="1373380"/>
                  <a:pt x="82514" y="1378193"/>
                </a:cubicBezTo>
                <a:cubicBezTo>
                  <a:pt x="88296" y="1367122"/>
                  <a:pt x="107831" y="1327491"/>
                  <a:pt x="107540" y="1325796"/>
                </a:cubicBezTo>
                <a:cubicBezTo>
                  <a:pt x="107209" y="1323881"/>
                  <a:pt x="106664" y="1321349"/>
                  <a:pt x="106666" y="1321349"/>
                </a:cubicBezTo>
                <a:lnTo>
                  <a:pt x="110921" y="1319423"/>
                </a:lnTo>
                <a:cubicBezTo>
                  <a:pt x="110921" y="1319423"/>
                  <a:pt x="115396" y="1313194"/>
                  <a:pt x="117301" y="1311433"/>
                </a:cubicBezTo>
                <a:cubicBezTo>
                  <a:pt x="119205" y="1309671"/>
                  <a:pt x="126132" y="1303386"/>
                  <a:pt x="127687" y="1300776"/>
                </a:cubicBezTo>
                <a:cubicBezTo>
                  <a:pt x="128380" y="1299612"/>
                  <a:pt x="131451" y="1294086"/>
                  <a:pt x="134320" y="1288637"/>
                </a:cubicBezTo>
                <a:cubicBezTo>
                  <a:pt x="120079" y="1251903"/>
                  <a:pt x="109292" y="1222917"/>
                  <a:pt x="109292" y="1222917"/>
                </a:cubicBezTo>
                <a:lnTo>
                  <a:pt x="135947" y="1222917"/>
                </a:lnTo>
                <a:cubicBezTo>
                  <a:pt x="137865" y="1221281"/>
                  <a:pt x="143629" y="1216266"/>
                  <a:pt x="146708" y="1214928"/>
                </a:cubicBezTo>
                <a:cubicBezTo>
                  <a:pt x="150291" y="1213368"/>
                  <a:pt x="156215" y="1212560"/>
                  <a:pt x="156218" y="1212560"/>
                </a:cubicBezTo>
                <a:cubicBezTo>
                  <a:pt x="156218" y="1212560"/>
                  <a:pt x="161260" y="1209239"/>
                  <a:pt x="162977" y="1207381"/>
                </a:cubicBezTo>
                <a:cubicBezTo>
                  <a:pt x="164687" y="1205523"/>
                  <a:pt x="171732" y="1196724"/>
                  <a:pt x="171736" y="1196724"/>
                </a:cubicBezTo>
                <a:lnTo>
                  <a:pt x="165603" y="1194646"/>
                </a:lnTo>
                <a:lnTo>
                  <a:pt x="166104" y="1191989"/>
                </a:lnTo>
                <a:cubicBezTo>
                  <a:pt x="166104" y="1191989"/>
                  <a:pt x="173936" y="1193970"/>
                  <a:pt x="177616" y="1193913"/>
                </a:cubicBezTo>
                <a:cubicBezTo>
                  <a:pt x="181295" y="1193845"/>
                  <a:pt x="196851" y="1190880"/>
                  <a:pt x="196511" y="1187694"/>
                </a:cubicBezTo>
                <a:cubicBezTo>
                  <a:pt x="196339" y="1186107"/>
                  <a:pt x="191727" y="1185519"/>
                  <a:pt x="186752" y="1185471"/>
                </a:cubicBezTo>
                <a:close/>
                <a:moveTo>
                  <a:pt x="295118" y="1168749"/>
                </a:moveTo>
                <a:cubicBezTo>
                  <a:pt x="295118" y="1168749"/>
                  <a:pt x="290302" y="1168846"/>
                  <a:pt x="288486" y="1168893"/>
                </a:cubicBezTo>
                <a:cubicBezTo>
                  <a:pt x="287370" y="1173370"/>
                  <a:pt x="286108" y="1177625"/>
                  <a:pt x="286108" y="1177625"/>
                </a:cubicBezTo>
                <a:lnTo>
                  <a:pt x="283229" y="1177327"/>
                </a:lnTo>
                <a:cubicBezTo>
                  <a:pt x="283229" y="1177327"/>
                  <a:pt x="284330" y="1171734"/>
                  <a:pt x="284983" y="1169038"/>
                </a:cubicBezTo>
                <a:cubicBezTo>
                  <a:pt x="274483" y="1169347"/>
                  <a:pt x="257040" y="1169924"/>
                  <a:pt x="244563" y="1171560"/>
                </a:cubicBezTo>
                <a:cubicBezTo>
                  <a:pt x="227536" y="1173794"/>
                  <a:pt x="209524" y="1176143"/>
                  <a:pt x="209525" y="1176143"/>
                </a:cubicBezTo>
                <a:lnTo>
                  <a:pt x="189504" y="1230022"/>
                </a:lnTo>
                <a:cubicBezTo>
                  <a:pt x="189504" y="1230022"/>
                  <a:pt x="192053" y="1272349"/>
                  <a:pt x="196511" y="1282871"/>
                </a:cubicBezTo>
                <a:cubicBezTo>
                  <a:pt x="200971" y="1293384"/>
                  <a:pt x="213658" y="1319134"/>
                  <a:pt x="213655" y="1319134"/>
                </a:cubicBezTo>
                <a:lnTo>
                  <a:pt x="213281" y="1322089"/>
                </a:lnTo>
                <a:cubicBezTo>
                  <a:pt x="213281" y="1322089"/>
                  <a:pt x="211456" y="1317151"/>
                  <a:pt x="210277" y="1318094"/>
                </a:cubicBezTo>
                <a:cubicBezTo>
                  <a:pt x="210199" y="1318153"/>
                  <a:pt x="210001" y="1320521"/>
                  <a:pt x="209901" y="1320905"/>
                </a:cubicBezTo>
                <a:cubicBezTo>
                  <a:pt x="210911" y="1322349"/>
                  <a:pt x="213530" y="1326084"/>
                  <a:pt x="213530" y="1326084"/>
                </a:cubicBezTo>
                <a:lnTo>
                  <a:pt x="250196" y="1341632"/>
                </a:lnTo>
                <a:lnTo>
                  <a:pt x="261707" y="1345183"/>
                </a:lnTo>
                <a:lnTo>
                  <a:pt x="251947" y="1316314"/>
                </a:lnTo>
                <a:lnTo>
                  <a:pt x="239683" y="1279762"/>
                </a:lnTo>
                <a:lnTo>
                  <a:pt x="242936" y="1277982"/>
                </a:lnTo>
                <a:lnTo>
                  <a:pt x="256075" y="1313359"/>
                </a:lnTo>
                <a:lnTo>
                  <a:pt x="268213" y="1346511"/>
                </a:lnTo>
                <a:cubicBezTo>
                  <a:pt x="268213" y="1346511"/>
                  <a:pt x="291287" y="1366285"/>
                  <a:pt x="295243" y="1365014"/>
                </a:cubicBezTo>
                <a:cubicBezTo>
                  <a:pt x="299200" y="1363744"/>
                  <a:pt x="301876" y="1303742"/>
                  <a:pt x="301876" y="1303742"/>
                </a:cubicBezTo>
                <a:cubicBezTo>
                  <a:pt x="301876" y="1303733"/>
                  <a:pt x="297974" y="1280013"/>
                  <a:pt x="297245" y="1270732"/>
                </a:cubicBezTo>
                <a:cubicBezTo>
                  <a:pt x="296518" y="1261452"/>
                  <a:pt x="292240" y="1210778"/>
                  <a:pt x="292240" y="1210778"/>
                </a:cubicBezTo>
                <a:lnTo>
                  <a:pt x="296369" y="1212416"/>
                </a:lnTo>
                <a:cubicBezTo>
                  <a:pt x="296369" y="1212416"/>
                  <a:pt x="299753" y="1243991"/>
                  <a:pt x="301125" y="1251191"/>
                </a:cubicBezTo>
                <a:cubicBezTo>
                  <a:pt x="302496" y="1258402"/>
                  <a:pt x="310384" y="1287011"/>
                  <a:pt x="310384" y="1287011"/>
                </a:cubicBezTo>
                <a:cubicBezTo>
                  <a:pt x="310386" y="1287011"/>
                  <a:pt x="313414" y="1299631"/>
                  <a:pt x="311260" y="1314397"/>
                </a:cubicBezTo>
                <a:cubicBezTo>
                  <a:pt x="309107" y="1329155"/>
                  <a:pt x="307131" y="1362203"/>
                  <a:pt x="307131" y="1362203"/>
                </a:cubicBezTo>
                <a:lnTo>
                  <a:pt x="309633" y="1379666"/>
                </a:lnTo>
                <a:lnTo>
                  <a:pt x="330656" y="1418749"/>
                </a:lnTo>
                <a:cubicBezTo>
                  <a:pt x="330656" y="1418749"/>
                  <a:pt x="335152" y="1410749"/>
                  <a:pt x="339415" y="1406168"/>
                </a:cubicBezTo>
                <a:cubicBezTo>
                  <a:pt x="343680" y="1401575"/>
                  <a:pt x="346297" y="1395357"/>
                  <a:pt x="346297" y="1395357"/>
                </a:cubicBezTo>
                <a:cubicBezTo>
                  <a:pt x="346297" y="1395357"/>
                  <a:pt x="343144" y="1386635"/>
                  <a:pt x="343545" y="1378193"/>
                </a:cubicBezTo>
                <a:cubicBezTo>
                  <a:pt x="343948" y="1369741"/>
                  <a:pt x="346673" y="1362945"/>
                  <a:pt x="346673" y="1362945"/>
                </a:cubicBezTo>
                <a:cubicBezTo>
                  <a:pt x="346673" y="1362945"/>
                  <a:pt x="335939" y="1350690"/>
                  <a:pt x="331907" y="1344145"/>
                </a:cubicBezTo>
                <a:cubicBezTo>
                  <a:pt x="327877" y="1337607"/>
                  <a:pt x="319394" y="1320607"/>
                  <a:pt x="319394" y="1320607"/>
                </a:cubicBezTo>
                <a:lnTo>
                  <a:pt x="319644" y="1314841"/>
                </a:lnTo>
                <a:cubicBezTo>
                  <a:pt x="319644" y="1314841"/>
                  <a:pt x="328770" y="1330696"/>
                  <a:pt x="332533" y="1336895"/>
                </a:cubicBezTo>
                <a:cubicBezTo>
                  <a:pt x="336297" y="1343095"/>
                  <a:pt x="348050" y="1356582"/>
                  <a:pt x="348050" y="1356582"/>
                </a:cubicBezTo>
                <a:cubicBezTo>
                  <a:pt x="348049" y="1356582"/>
                  <a:pt x="353339" y="1352152"/>
                  <a:pt x="354682" y="1346809"/>
                </a:cubicBezTo>
                <a:cubicBezTo>
                  <a:pt x="354730" y="1346618"/>
                  <a:pt x="354880" y="1346136"/>
                  <a:pt x="354932" y="1345925"/>
                </a:cubicBezTo>
                <a:cubicBezTo>
                  <a:pt x="344683" y="1325902"/>
                  <a:pt x="333283" y="1294558"/>
                  <a:pt x="333283" y="1294558"/>
                </a:cubicBezTo>
                <a:cubicBezTo>
                  <a:pt x="333283" y="1294558"/>
                  <a:pt x="348842" y="1321194"/>
                  <a:pt x="357060" y="1335712"/>
                </a:cubicBezTo>
                <a:cubicBezTo>
                  <a:pt x="358244" y="1330129"/>
                  <a:pt x="359812" y="1323274"/>
                  <a:pt x="359812" y="1323274"/>
                </a:cubicBezTo>
                <a:lnTo>
                  <a:pt x="361564" y="1324314"/>
                </a:lnTo>
                <a:cubicBezTo>
                  <a:pt x="361564" y="1324314"/>
                  <a:pt x="360112" y="1332476"/>
                  <a:pt x="358937" y="1338821"/>
                </a:cubicBezTo>
                <a:cubicBezTo>
                  <a:pt x="359841" y="1340438"/>
                  <a:pt x="361588" y="1343374"/>
                  <a:pt x="362065" y="1344298"/>
                </a:cubicBezTo>
                <a:cubicBezTo>
                  <a:pt x="365256" y="1350459"/>
                  <a:pt x="380033" y="1363820"/>
                  <a:pt x="389219" y="1371974"/>
                </a:cubicBezTo>
                <a:lnTo>
                  <a:pt x="390221" y="1371531"/>
                </a:lnTo>
                <a:lnTo>
                  <a:pt x="393849" y="1375824"/>
                </a:lnTo>
                <a:lnTo>
                  <a:pt x="393474" y="1375824"/>
                </a:lnTo>
                <a:cubicBezTo>
                  <a:pt x="394426" y="1376652"/>
                  <a:pt x="397729" y="1379666"/>
                  <a:pt x="397729" y="1379666"/>
                </a:cubicBezTo>
                <a:cubicBezTo>
                  <a:pt x="397729" y="1379666"/>
                  <a:pt x="408098" y="1397320"/>
                  <a:pt x="415123" y="1407350"/>
                </a:cubicBezTo>
                <a:cubicBezTo>
                  <a:pt x="422146" y="1417373"/>
                  <a:pt x="433140" y="1424959"/>
                  <a:pt x="433142" y="1424959"/>
                </a:cubicBezTo>
                <a:cubicBezTo>
                  <a:pt x="433142" y="1424959"/>
                  <a:pt x="440940" y="1435259"/>
                  <a:pt x="445906" y="1439908"/>
                </a:cubicBezTo>
                <a:cubicBezTo>
                  <a:pt x="450871" y="1444568"/>
                  <a:pt x="456416" y="1451459"/>
                  <a:pt x="456416" y="1451459"/>
                </a:cubicBezTo>
                <a:cubicBezTo>
                  <a:pt x="456416" y="1451459"/>
                  <a:pt x="475670" y="1443634"/>
                  <a:pt x="485948" y="1439320"/>
                </a:cubicBezTo>
                <a:cubicBezTo>
                  <a:pt x="496226" y="1435008"/>
                  <a:pt x="521279" y="1423023"/>
                  <a:pt x="524614" y="1417565"/>
                </a:cubicBezTo>
                <a:cubicBezTo>
                  <a:pt x="527951" y="1412106"/>
                  <a:pt x="498748" y="1400218"/>
                  <a:pt x="484322" y="1391507"/>
                </a:cubicBezTo>
                <a:cubicBezTo>
                  <a:pt x="469893" y="1382803"/>
                  <a:pt x="433210" y="1357756"/>
                  <a:pt x="426258" y="1351248"/>
                </a:cubicBezTo>
                <a:cubicBezTo>
                  <a:pt x="419308" y="1344741"/>
                  <a:pt x="404143" y="1334344"/>
                  <a:pt x="406363" y="1330975"/>
                </a:cubicBezTo>
                <a:cubicBezTo>
                  <a:pt x="408582" y="1327597"/>
                  <a:pt x="431515" y="1344587"/>
                  <a:pt x="431515" y="1344587"/>
                </a:cubicBezTo>
                <a:cubicBezTo>
                  <a:pt x="431515" y="1344587"/>
                  <a:pt x="465811" y="1368671"/>
                  <a:pt x="478066" y="1376566"/>
                </a:cubicBezTo>
                <a:cubicBezTo>
                  <a:pt x="489077" y="1383651"/>
                  <a:pt x="512022" y="1394412"/>
                  <a:pt x="530872" y="1398322"/>
                </a:cubicBezTo>
                <a:cubicBezTo>
                  <a:pt x="530437" y="1392864"/>
                  <a:pt x="529966" y="1383344"/>
                  <a:pt x="532248" y="1377153"/>
                </a:cubicBezTo>
                <a:cubicBezTo>
                  <a:pt x="535314" y="1368865"/>
                  <a:pt x="538511" y="1358652"/>
                  <a:pt x="538505" y="1358652"/>
                </a:cubicBezTo>
                <a:lnTo>
                  <a:pt x="519985" y="1363243"/>
                </a:lnTo>
                <a:lnTo>
                  <a:pt x="492832" y="1368720"/>
                </a:lnTo>
                <a:lnTo>
                  <a:pt x="493832" y="1364716"/>
                </a:lnTo>
                <a:lnTo>
                  <a:pt x="540382" y="1354213"/>
                </a:lnTo>
                <a:cubicBezTo>
                  <a:pt x="540382" y="1354213"/>
                  <a:pt x="552772" y="1343296"/>
                  <a:pt x="564784" y="1332602"/>
                </a:cubicBezTo>
                <a:cubicBezTo>
                  <a:pt x="554644" y="1309941"/>
                  <a:pt x="540052" y="1279434"/>
                  <a:pt x="533125" y="1269548"/>
                </a:cubicBezTo>
                <a:cubicBezTo>
                  <a:pt x="528513" y="1262955"/>
                  <a:pt x="515524" y="1251076"/>
                  <a:pt x="504094" y="1240977"/>
                </a:cubicBezTo>
                <a:cubicBezTo>
                  <a:pt x="497293" y="1243230"/>
                  <a:pt x="492706" y="1245126"/>
                  <a:pt x="492706" y="1245126"/>
                </a:cubicBezTo>
                <a:cubicBezTo>
                  <a:pt x="492706" y="1245126"/>
                  <a:pt x="495527" y="1238195"/>
                  <a:pt x="489953" y="1234316"/>
                </a:cubicBezTo>
                <a:cubicBezTo>
                  <a:pt x="485859" y="1231476"/>
                  <a:pt x="452160" y="1230176"/>
                  <a:pt x="452161" y="1230176"/>
                </a:cubicBezTo>
                <a:cubicBezTo>
                  <a:pt x="452161" y="1230176"/>
                  <a:pt x="408853" y="1204502"/>
                  <a:pt x="395601" y="1197466"/>
                </a:cubicBezTo>
                <a:cubicBezTo>
                  <a:pt x="337814" y="1166756"/>
                  <a:pt x="295114" y="1168749"/>
                  <a:pt x="295118" y="1168749"/>
                </a:cubicBezTo>
                <a:close/>
                <a:moveTo>
                  <a:pt x="563531" y="1161193"/>
                </a:moveTo>
                <a:cubicBezTo>
                  <a:pt x="562279" y="1162175"/>
                  <a:pt x="560381" y="1163475"/>
                  <a:pt x="558652" y="1164754"/>
                </a:cubicBezTo>
                <a:cubicBezTo>
                  <a:pt x="562502" y="1167316"/>
                  <a:pt x="565944" y="1169857"/>
                  <a:pt x="568037" y="1172888"/>
                </a:cubicBezTo>
                <a:cubicBezTo>
                  <a:pt x="572239" y="1179002"/>
                  <a:pt x="579419" y="1189764"/>
                  <a:pt x="579424" y="1189764"/>
                </a:cubicBezTo>
                <a:cubicBezTo>
                  <a:pt x="579424" y="1189764"/>
                  <a:pt x="581206" y="1194837"/>
                  <a:pt x="594441" y="1194356"/>
                </a:cubicBezTo>
                <a:cubicBezTo>
                  <a:pt x="599422" y="1194173"/>
                  <a:pt x="601476" y="1193740"/>
                  <a:pt x="606954" y="1193171"/>
                </a:cubicBezTo>
                <a:cubicBezTo>
                  <a:pt x="593599" y="1183440"/>
                  <a:pt x="577454" y="1171387"/>
                  <a:pt x="563531" y="1161193"/>
                </a:cubicBezTo>
                <a:close/>
                <a:moveTo>
                  <a:pt x="288236" y="1132930"/>
                </a:moveTo>
                <a:cubicBezTo>
                  <a:pt x="288234" y="1132930"/>
                  <a:pt x="278343" y="1140727"/>
                  <a:pt x="274721" y="1144173"/>
                </a:cubicBezTo>
                <a:cubicBezTo>
                  <a:pt x="272340" y="1146445"/>
                  <a:pt x="267576" y="1149584"/>
                  <a:pt x="263084" y="1152615"/>
                </a:cubicBezTo>
                <a:cubicBezTo>
                  <a:pt x="268863" y="1152173"/>
                  <a:pt x="275334" y="1151317"/>
                  <a:pt x="282104" y="1149064"/>
                </a:cubicBezTo>
                <a:cubicBezTo>
                  <a:pt x="286352" y="1147639"/>
                  <a:pt x="284987" y="1148102"/>
                  <a:pt x="288110" y="1147138"/>
                </a:cubicBezTo>
                <a:cubicBezTo>
                  <a:pt x="288163" y="1140776"/>
                  <a:pt x="288236" y="1132930"/>
                  <a:pt x="288236" y="1132930"/>
                </a:cubicBezTo>
                <a:close/>
                <a:moveTo>
                  <a:pt x="292366" y="1132776"/>
                </a:moveTo>
                <a:cubicBezTo>
                  <a:pt x="292190" y="1135356"/>
                  <a:pt x="291998" y="1140303"/>
                  <a:pt x="291739" y="1146098"/>
                </a:cubicBezTo>
                <a:cubicBezTo>
                  <a:pt x="298001" y="1144251"/>
                  <a:pt x="307133" y="1141507"/>
                  <a:pt x="307131" y="1141507"/>
                </a:cubicBezTo>
                <a:close/>
                <a:moveTo>
                  <a:pt x="277725" y="1105986"/>
                </a:moveTo>
                <a:cubicBezTo>
                  <a:pt x="271539" y="1106293"/>
                  <a:pt x="252824" y="1107026"/>
                  <a:pt x="252822" y="1107026"/>
                </a:cubicBezTo>
                <a:lnTo>
                  <a:pt x="227045" y="1124044"/>
                </a:lnTo>
                <a:lnTo>
                  <a:pt x="207024" y="1125825"/>
                </a:lnTo>
                <a:cubicBezTo>
                  <a:pt x="207024" y="1125825"/>
                  <a:pt x="205259" y="1126990"/>
                  <a:pt x="205021" y="1127153"/>
                </a:cubicBezTo>
                <a:cubicBezTo>
                  <a:pt x="209097" y="1128309"/>
                  <a:pt x="213222" y="1129330"/>
                  <a:pt x="214782" y="1129820"/>
                </a:cubicBezTo>
                <a:cubicBezTo>
                  <a:pt x="220566" y="1131640"/>
                  <a:pt x="247074" y="1152615"/>
                  <a:pt x="247066" y="1152615"/>
                </a:cubicBezTo>
                <a:cubicBezTo>
                  <a:pt x="247066" y="1152615"/>
                  <a:pt x="251458" y="1152875"/>
                  <a:pt x="256201" y="1152905"/>
                </a:cubicBezTo>
                <a:cubicBezTo>
                  <a:pt x="259020" y="1151355"/>
                  <a:pt x="263636" y="1149064"/>
                  <a:pt x="270841" y="1143587"/>
                </a:cubicBezTo>
                <a:cubicBezTo>
                  <a:pt x="277086" y="1138840"/>
                  <a:pt x="282399" y="1133700"/>
                  <a:pt x="286609" y="1129377"/>
                </a:cubicBezTo>
                <a:lnTo>
                  <a:pt x="285983" y="1128935"/>
                </a:lnTo>
                <a:cubicBezTo>
                  <a:pt x="285983" y="1128935"/>
                  <a:pt x="280983" y="1115158"/>
                  <a:pt x="277725" y="1105986"/>
                </a:cubicBezTo>
                <a:close/>
                <a:moveTo>
                  <a:pt x="299498" y="1101846"/>
                </a:moveTo>
                <a:cubicBezTo>
                  <a:pt x="299498" y="1101846"/>
                  <a:pt x="296476" y="1102471"/>
                  <a:pt x="295368" y="1102731"/>
                </a:cubicBezTo>
                <a:cubicBezTo>
                  <a:pt x="296435" y="1104532"/>
                  <a:pt x="297199" y="1106303"/>
                  <a:pt x="298371" y="1108064"/>
                </a:cubicBezTo>
                <a:cubicBezTo>
                  <a:pt x="299016" y="1105071"/>
                  <a:pt x="299500" y="1101846"/>
                  <a:pt x="299498" y="1101846"/>
                </a:cubicBezTo>
                <a:close/>
                <a:moveTo>
                  <a:pt x="649374" y="1097996"/>
                </a:moveTo>
                <a:cubicBezTo>
                  <a:pt x="639516" y="1101778"/>
                  <a:pt x="625602" y="1107170"/>
                  <a:pt x="625599" y="1107170"/>
                </a:cubicBezTo>
                <a:cubicBezTo>
                  <a:pt x="625599" y="1107170"/>
                  <a:pt x="621891" y="1109884"/>
                  <a:pt x="620719" y="1110721"/>
                </a:cubicBezTo>
                <a:cubicBezTo>
                  <a:pt x="629705" y="1118163"/>
                  <a:pt x="639776" y="1125970"/>
                  <a:pt x="647622" y="1132630"/>
                </a:cubicBezTo>
                <a:cubicBezTo>
                  <a:pt x="648233" y="1124959"/>
                  <a:pt x="648968" y="1111732"/>
                  <a:pt x="649374" y="1097996"/>
                </a:cubicBezTo>
                <a:close/>
                <a:moveTo>
                  <a:pt x="705934" y="1070021"/>
                </a:moveTo>
                <a:cubicBezTo>
                  <a:pt x="694674" y="1069394"/>
                  <a:pt x="685788" y="1071349"/>
                  <a:pt x="685789" y="1071349"/>
                </a:cubicBezTo>
                <a:cubicBezTo>
                  <a:pt x="685789" y="1071349"/>
                  <a:pt x="671471" y="1084450"/>
                  <a:pt x="663265" y="1090592"/>
                </a:cubicBezTo>
                <a:cubicBezTo>
                  <a:pt x="665097" y="1115371"/>
                  <a:pt x="666385" y="1140284"/>
                  <a:pt x="666768" y="1148168"/>
                </a:cubicBezTo>
                <a:cubicBezTo>
                  <a:pt x="670600" y="1151268"/>
                  <a:pt x="675478" y="1155485"/>
                  <a:pt x="678655" y="1157794"/>
                </a:cubicBezTo>
                <a:cubicBezTo>
                  <a:pt x="682833" y="1160827"/>
                  <a:pt x="688080" y="1165563"/>
                  <a:pt x="694047" y="1171262"/>
                </a:cubicBezTo>
                <a:cubicBezTo>
                  <a:pt x="704319" y="1159556"/>
                  <a:pt x="722579" y="1089554"/>
                  <a:pt x="722579" y="1089562"/>
                </a:cubicBezTo>
                <a:lnTo>
                  <a:pt x="740973" y="1076384"/>
                </a:lnTo>
                <a:cubicBezTo>
                  <a:pt x="740973" y="1076384"/>
                  <a:pt x="733950" y="1075450"/>
                  <a:pt x="717823" y="1071647"/>
                </a:cubicBezTo>
                <a:cubicBezTo>
                  <a:pt x="713791" y="1070694"/>
                  <a:pt x="709690" y="1070233"/>
                  <a:pt x="705934" y="1070021"/>
                </a:cubicBezTo>
                <a:close/>
                <a:moveTo>
                  <a:pt x="661513" y="1069134"/>
                </a:moveTo>
                <a:cubicBezTo>
                  <a:pt x="661924" y="1073534"/>
                  <a:pt x="662269" y="1078212"/>
                  <a:pt x="662639" y="1082902"/>
                </a:cubicBezTo>
                <a:lnTo>
                  <a:pt x="669270" y="1070907"/>
                </a:lnTo>
                <a:cubicBezTo>
                  <a:pt x="669270" y="1070907"/>
                  <a:pt x="662260" y="1069299"/>
                  <a:pt x="661513" y="1069134"/>
                </a:cubicBezTo>
                <a:close/>
                <a:moveTo>
                  <a:pt x="307506" y="1064841"/>
                </a:moveTo>
                <a:cubicBezTo>
                  <a:pt x="307507" y="1064841"/>
                  <a:pt x="300755" y="1066487"/>
                  <a:pt x="297370" y="1067498"/>
                </a:cubicBezTo>
                <a:cubicBezTo>
                  <a:pt x="293992" y="1068510"/>
                  <a:pt x="289488" y="1067950"/>
                  <a:pt x="289486" y="1067950"/>
                </a:cubicBezTo>
                <a:lnTo>
                  <a:pt x="280602" y="1072687"/>
                </a:lnTo>
                <a:cubicBezTo>
                  <a:pt x="283090" y="1078309"/>
                  <a:pt x="285585" y="1083036"/>
                  <a:pt x="288236" y="1089707"/>
                </a:cubicBezTo>
                <a:cubicBezTo>
                  <a:pt x="289398" y="1092624"/>
                  <a:pt x="291459" y="1095396"/>
                  <a:pt x="292990" y="1098294"/>
                </a:cubicBezTo>
                <a:cubicBezTo>
                  <a:pt x="297462" y="1096859"/>
                  <a:pt x="303003" y="1095329"/>
                  <a:pt x="303002" y="1095329"/>
                </a:cubicBezTo>
                <a:cubicBezTo>
                  <a:pt x="303002" y="1095329"/>
                  <a:pt x="311082" y="1087540"/>
                  <a:pt x="314139" y="1085115"/>
                </a:cubicBezTo>
                <a:cubicBezTo>
                  <a:pt x="317190" y="1082689"/>
                  <a:pt x="328652" y="1073418"/>
                  <a:pt x="328654" y="1073428"/>
                </a:cubicBezTo>
                <a:cubicBezTo>
                  <a:pt x="328654" y="1073418"/>
                  <a:pt x="322449" y="1071801"/>
                  <a:pt x="319644" y="1071061"/>
                </a:cubicBezTo>
                <a:cubicBezTo>
                  <a:pt x="316837" y="1070309"/>
                  <a:pt x="310381" y="1066026"/>
                  <a:pt x="310384" y="1066026"/>
                </a:cubicBezTo>
                <a:cubicBezTo>
                  <a:pt x="310383" y="1066026"/>
                  <a:pt x="308718" y="1066362"/>
                  <a:pt x="306756" y="1068981"/>
                </a:cubicBezTo>
                <a:cubicBezTo>
                  <a:pt x="304788" y="1071609"/>
                  <a:pt x="300119" y="1075200"/>
                  <a:pt x="300124" y="1075200"/>
                </a:cubicBezTo>
                <a:lnTo>
                  <a:pt x="298496" y="1073871"/>
                </a:lnTo>
                <a:close/>
                <a:moveTo>
                  <a:pt x="786647" y="1062031"/>
                </a:moveTo>
                <a:cubicBezTo>
                  <a:pt x="781428" y="1063426"/>
                  <a:pt x="775242" y="1064813"/>
                  <a:pt x="772132" y="1066468"/>
                </a:cubicBezTo>
                <a:cubicBezTo>
                  <a:pt x="758032" y="1073948"/>
                  <a:pt x="734835" y="1100248"/>
                  <a:pt x="726959" y="1124930"/>
                </a:cubicBezTo>
                <a:cubicBezTo>
                  <a:pt x="719690" y="1147716"/>
                  <a:pt x="713820" y="1163330"/>
                  <a:pt x="701305" y="1178512"/>
                </a:cubicBezTo>
                <a:cubicBezTo>
                  <a:pt x="725445" y="1202452"/>
                  <a:pt x="757407" y="1236453"/>
                  <a:pt x="783519" y="1256813"/>
                </a:cubicBezTo>
                <a:lnTo>
                  <a:pt x="784269" y="1255340"/>
                </a:lnTo>
                <a:cubicBezTo>
                  <a:pt x="783926" y="1252693"/>
                  <a:pt x="785831" y="1129223"/>
                  <a:pt x="786647" y="1062031"/>
                </a:cubicBezTo>
                <a:close/>
                <a:moveTo>
                  <a:pt x="277725" y="1061579"/>
                </a:moveTo>
                <a:cubicBezTo>
                  <a:pt x="277402" y="1061588"/>
                  <a:pt x="276706" y="1061943"/>
                  <a:pt x="275973" y="1062175"/>
                </a:cubicBezTo>
                <a:cubicBezTo>
                  <a:pt x="277205" y="1064610"/>
                  <a:pt x="278416" y="1067701"/>
                  <a:pt x="279602" y="1070319"/>
                </a:cubicBezTo>
                <a:lnTo>
                  <a:pt x="286233" y="1066026"/>
                </a:lnTo>
                <a:cubicBezTo>
                  <a:pt x="286235" y="1066026"/>
                  <a:pt x="279074" y="1061569"/>
                  <a:pt x="277725" y="1061579"/>
                </a:cubicBezTo>
                <a:close/>
                <a:moveTo>
                  <a:pt x="401232" y="1038195"/>
                </a:moveTo>
                <a:cubicBezTo>
                  <a:pt x="395731" y="1041237"/>
                  <a:pt x="388340" y="1045301"/>
                  <a:pt x="388344" y="1045301"/>
                </a:cubicBezTo>
                <a:cubicBezTo>
                  <a:pt x="388344" y="1045301"/>
                  <a:pt x="344702" y="1067066"/>
                  <a:pt x="337663" y="1072245"/>
                </a:cubicBezTo>
                <a:cubicBezTo>
                  <a:pt x="333952" y="1074968"/>
                  <a:pt x="324981" y="1080600"/>
                  <a:pt x="318018" y="1086597"/>
                </a:cubicBezTo>
                <a:cubicBezTo>
                  <a:pt x="311009" y="1092624"/>
                  <a:pt x="305874" y="1098880"/>
                  <a:pt x="305879" y="1098880"/>
                </a:cubicBezTo>
                <a:cubicBezTo>
                  <a:pt x="305881" y="1098880"/>
                  <a:pt x="303070" y="1105657"/>
                  <a:pt x="300999" y="1111761"/>
                </a:cubicBezTo>
                <a:cubicBezTo>
                  <a:pt x="313679" y="1129368"/>
                  <a:pt x="330643" y="1144395"/>
                  <a:pt x="342044" y="1149208"/>
                </a:cubicBezTo>
                <a:cubicBezTo>
                  <a:pt x="358057" y="1155976"/>
                  <a:pt x="404265" y="1154801"/>
                  <a:pt x="420629" y="1172590"/>
                </a:cubicBezTo>
                <a:cubicBezTo>
                  <a:pt x="436990" y="1190391"/>
                  <a:pt x="434664" y="1195608"/>
                  <a:pt x="464300" y="1200421"/>
                </a:cubicBezTo>
                <a:cubicBezTo>
                  <a:pt x="493932" y="1205234"/>
                  <a:pt x="515565" y="1211655"/>
                  <a:pt x="537754" y="1204272"/>
                </a:cubicBezTo>
                <a:cubicBezTo>
                  <a:pt x="559939" y="1196878"/>
                  <a:pt x="569161" y="1189909"/>
                  <a:pt x="569162" y="1189909"/>
                </a:cubicBezTo>
                <a:cubicBezTo>
                  <a:pt x="569162" y="1189909"/>
                  <a:pt x="564790" y="1176470"/>
                  <a:pt x="552645" y="1169193"/>
                </a:cubicBezTo>
                <a:cubicBezTo>
                  <a:pt x="537330" y="1180263"/>
                  <a:pt x="517729" y="1194356"/>
                  <a:pt x="517733" y="1194356"/>
                </a:cubicBezTo>
                <a:lnTo>
                  <a:pt x="512602" y="1190651"/>
                </a:lnTo>
                <a:cubicBezTo>
                  <a:pt x="512602" y="1190651"/>
                  <a:pt x="529142" y="1178261"/>
                  <a:pt x="546138" y="1165342"/>
                </a:cubicBezTo>
                <a:cubicBezTo>
                  <a:pt x="533740" y="1159411"/>
                  <a:pt x="529033" y="1153184"/>
                  <a:pt x="519609" y="1146397"/>
                </a:cubicBezTo>
                <a:cubicBezTo>
                  <a:pt x="509365" y="1139013"/>
                  <a:pt x="486352" y="1134989"/>
                  <a:pt x="477189" y="1131746"/>
                </a:cubicBezTo>
                <a:cubicBezTo>
                  <a:pt x="468029" y="1128502"/>
                  <a:pt x="451137" y="1123928"/>
                  <a:pt x="438898" y="1128193"/>
                </a:cubicBezTo>
                <a:cubicBezTo>
                  <a:pt x="426661" y="1132448"/>
                  <a:pt x="401197" y="1129301"/>
                  <a:pt x="396852" y="1127453"/>
                </a:cubicBezTo>
                <a:cubicBezTo>
                  <a:pt x="392507" y="1125604"/>
                  <a:pt x="385461" y="1118721"/>
                  <a:pt x="385465" y="1118721"/>
                </a:cubicBezTo>
                <a:lnTo>
                  <a:pt x="386592" y="1116940"/>
                </a:lnTo>
                <a:cubicBezTo>
                  <a:pt x="386592" y="1116940"/>
                  <a:pt x="394715" y="1124266"/>
                  <a:pt x="397979" y="1125084"/>
                </a:cubicBezTo>
                <a:cubicBezTo>
                  <a:pt x="401243" y="1125893"/>
                  <a:pt x="430724" y="1128058"/>
                  <a:pt x="436395" y="1126711"/>
                </a:cubicBezTo>
                <a:cubicBezTo>
                  <a:pt x="442067" y="1125354"/>
                  <a:pt x="465784" y="1123553"/>
                  <a:pt x="473936" y="1125671"/>
                </a:cubicBezTo>
                <a:cubicBezTo>
                  <a:pt x="482088" y="1127789"/>
                  <a:pt x="493618" y="1131013"/>
                  <a:pt x="499714" y="1130850"/>
                </a:cubicBezTo>
                <a:cubicBezTo>
                  <a:pt x="505806" y="1130696"/>
                  <a:pt x="513485" y="1129214"/>
                  <a:pt x="518233" y="1134999"/>
                </a:cubicBezTo>
                <a:cubicBezTo>
                  <a:pt x="522986" y="1140776"/>
                  <a:pt x="535252" y="1151875"/>
                  <a:pt x="535252" y="1151875"/>
                </a:cubicBezTo>
                <a:lnTo>
                  <a:pt x="534501" y="1140034"/>
                </a:lnTo>
                <a:cubicBezTo>
                  <a:pt x="534501" y="1140034"/>
                  <a:pt x="539759" y="1149362"/>
                  <a:pt x="546890" y="1156168"/>
                </a:cubicBezTo>
                <a:cubicBezTo>
                  <a:pt x="548615" y="1157813"/>
                  <a:pt x="550590" y="1158941"/>
                  <a:pt x="552519" y="1160307"/>
                </a:cubicBezTo>
                <a:cubicBezTo>
                  <a:pt x="554431" y="1158834"/>
                  <a:pt x="555383" y="1157988"/>
                  <a:pt x="557150" y="1156610"/>
                </a:cubicBezTo>
                <a:cubicBezTo>
                  <a:pt x="549225" y="1150787"/>
                  <a:pt x="546189" y="1148698"/>
                  <a:pt x="534501" y="1140034"/>
                </a:cubicBezTo>
                <a:cubicBezTo>
                  <a:pt x="484572" y="1102991"/>
                  <a:pt x="432222" y="1063532"/>
                  <a:pt x="401232" y="1038195"/>
                </a:cubicBezTo>
                <a:close/>
                <a:moveTo>
                  <a:pt x="496335" y="1027982"/>
                </a:moveTo>
                <a:cubicBezTo>
                  <a:pt x="507599" y="1036308"/>
                  <a:pt x="518428" y="1043615"/>
                  <a:pt x="527869" y="1047813"/>
                </a:cubicBezTo>
                <a:cubicBezTo>
                  <a:pt x="558436" y="1061414"/>
                  <a:pt x="588369" y="1084219"/>
                  <a:pt x="615713" y="1106582"/>
                </a:cubicBezTo>
                <a:cubicBezTo>
                  <a:pt x="616710" y="1105716"/>
                  <a:pt x="621223" y="1101702"/>
                  <a:pt x="621218" y="1101691"/>
                </a:cubicBezTo>
                <a:lnTo>
                  <a:pt x="649499" y="1091036"/>
                </a:lnTo>
                <a:cubicBezTo>
                  <a:pt x="649566" y="1086010"/>
                  <a:pt x="649813" y="1080734"/>
                  <a:pt x="649625" y="1076085"/>
                </a:cubicBezTo>
                <a:cubicBezTo>
                  <a:pt x="649517" y="1073370"/>
                  <a:pt x="648921" y="1069520"/>
                  <a:pt x="648624" y="1066314"/>
                </a:cubicBezTo>
                <a:cubicBezTo>
                  <a:pt x="624392" y="1061068"/>
                  <a:pt x="563181" y="1047813"/>
                  <a:pt x="545387" y="1043374"/>
                </a:cubicBezTo>
                <a:cubicBezTo>
                  <a:pt x="533882" y="1040506"/>
                  <a:pt x="514538" y="1033911"/>
                  <a:pt x="496335" y="1027982"/>
                </a:cubicBezTo>
                <a:close/>
                <a:moveTo>
                  <a:pt x="1444605" y="1022505"/>
                </a:moveTo>
                <a:cubicBezTo>
                  <a:pt x="1444605" y="1022505"/>
                  <a:pt x="1401912" y="1020522"/>
                  <a:pt x="1344125" y="1051220"/>
                </a:cubicBezTo>
                <a:cubicBezTo>
                  <a:pt x="1330870" y="1058257"/>
                  <a:pt x="1287435" y="1083930"/>
                  <a:pt x="1287435" y="1083930"/>
                </a:cubicBezTo>
                <a:cubicBezTo>
                  <a:pt x="1287435" y="1083930"/>
                  <a:pt x="1253741" y="1085230"/>
                  <a:pt x="1249640" y="1088079"/>
                </a:cubicBezTo>
                <a:cubicBezTo>
                  <a:pt x="1244077" y="1091949"/>
                  <a:pt x="1246898" y="1098880"/>
                  <a:pt x="1246898" y="1098880"/>
                </a:cubicBezTo>
                <a:cubicBezTo>
                  <a:pt x="1246898" y="1098880"/>
                  <a:pt x="1233199" y="1092488"/>
                  <a:pt x="1214110" y="1089263"/>
                </a:cubicBezTo>
                <a:cubicBezTo>
                  <a:pt x="1192864" y="1085673"/>
                  <a:pt x="1165303" y="1085096"/>
                  <a:pt x="1149661" y="1083930"/>
                </a:cubicBezTo>
                <a:cubicBezTo>
                  <a:pt x="1119972" y="1081736"/>
                  <a:pt x="1102356" y="1089263"/>
                  <a:pt x="1102365" y="1089263"/>
                </a:cubicBezTo>
                <a:lnTo>
                  <a:pt x="1078964" y="1088379"/>
                </a:lnTo>
                <a:cubicBezTo>
                  <a:pt x="1070483" y="1097466"/>
                  <a:pt x="994269" y="1179301"/>
                  <a:pt x="950699" y="1243201"/>
                </a:cubicBezTo>
                <a:cubicBezTo>
                  <a:pt x="929121" y="1274843"/>
                  <a:pt x="915378" y="1313974"/>
                  <a:pt x="905901" y="1351402"/>
                </a:cubicBezTo>
                <a:cubicBezTo>
                  <a:pt x="919299" y="1435741"/>
                  <a:pt x="929300" y="1473216"/>
                  <a:pt x="929300" y="1473216"/>
                </a:cubicBezTo>
                <a:lnTo>
                  <a:pt x="929300" y="1607168"/>
                </a:lnTo>
                <a:lnTo>
                  <a:pt x="1007381" y="1569134"/>
                </a:lnTo>
                <a:cubicBezTo>
                  <a:pt x="1007391" y="1569134"/>
                  <a:pt x="1007294" y="1578134"/>
                  <a:pt x="1010134" y="1589561"/>
                </a:cubicBezTo>
                <a:cubicBezTo>
                  <a:pt x="1010963" y="1592863"/>
                  <a:pt x="936147" y="1634016"/>
                  <a:pt x="932305" y="1659863"/>
                </a:cubicBezTo>
                <a:cubicBezTo>
                  <a:pt x="926001" y="1702258"/>
                  <a:pt x="937685" y="1779462"/>
                  <a:pt x="937685" y="1779462"/>
                </a:cubicBezTo>
                <a:cubicBezTo>
                  <a:pt x="937685" y="1779462"/>
                  <a:pt x="975960" y="1736105"/>
                  <a:pt x="989865" y="1723812"/>
                </a:cubicBezTo>
                <a:cubicBezTo>
                  <a:pt x="1003772" y="1711520"/>
                  <a:pt x="1010394" y="1673302"/>
                  <a:pt x="1015516" y="1657196"/>
                </a:cubicBezTo>
                <a:cubicBezTo>
                  <a:pt x="1020627" y="1641159"/>
                  <a:pt x="1018403" y="1628510"/>
                  <a:pt x="1018393" y="1628337"/>
                </a:cubicBezTo>
                <a:lnTo>
                  <a:pt x="1017894" y="1622860"/>
                </a:lnTo>
                <a:cubicBezTo>
                  <a:pt x="1017894" y="1622860"/>
                  <a:pt x="1014649" y="1614849"/>
                  <a:pt x="1011636" y="1606426"/>
                </a:cubicBezTo>
                <a:cubicBezTo>
                  <a:pt x="1012377" y="1605262"/>
                  <a:pt x="1013417" y="1603953"/>
                  <a:pt x="1014263" y="1602731"/>
                </a:cubicBezTo>
                <a:cubicBezTo>
                  <a:pt x="1016497" y="1609123"/>
                  <a:pt x="1023525" y="1618720"/>
                  <a:pt x="1023525" y="1618720"/>
                </a:cubicBezTo>
                <a:cubicBezTo>
                  <a:pt x="1023525" y="1618720"/>
                  <a:pt x="1041314" y="1619779"/>
                  <a:pt x="1050805" y="1599620"/>
                </a:cubicBezTo>
                <a:cubicBezTo>
                  <a:pt x="1060298" y="1579463"/>
                  <a:pt x="1077587" y="1532571"/>
                  <a:pt x="1077587" y="1532571"/>
                </a:cubicBezTo>
                <a:cubicBezTo>
                  <a:pt x="1077587" y="1532571"/>
                  <a:pt x="1110057" y="1489542"/>
                  <a:pt x="1110124" y="1465371"/>
                </a:cubicBezTo>
                <a:cubicBezTo>
                  <a:pt x="1110164" y="1450738"/>
                  <a:pt x="1096061" y="1400267"/>
                  <a:pt x="1079589" y="1346367"/>
                </a:cubicBezTo>
                <a:cubicBezTo>
                  <a:pt x="1077693" y="1340159"/>
                  <a:pt x="1034297" y="1355071"/>
                  <a:pt x="1034787" y="1348438"/>
                </a:cubicBezTo>
                <a:cubicBezTo>
                  <a:pt x="1035288" y="1341698"/>
                  <a:pt x="1033527" y="1345877"/>
                  <a:pt x="1032286" y="1340592"/>
                </a:cubicBezTo>
                <a:cubicBezTo>
                  <a:pt x="1030716" y="1333930"/>
                  <a:pt x="1076951" y="1335971"/>
                  <a:pt x="1075459" y="1329195"/>
                </a:cubicBezTo>
                <a:cubicBezTo>
                  <a:pt x="1061963" y="1268143"/>
                  <a:pt x="1028655" y="1188436"/>
                  <a:pt x="1028655" y="1188436"/>
                </a:cubicBezTo>
                <a:lnTo>
                  <a:pt x="1048179" y="1188724"/>
                </a:lnTo>
                <a:lnTo>
                  <a:pt x="1126383" y="1441545"/>
                </a:lnTo>
                <a:cubicBezTo>
                  <a:pt x="1126383" y="1441545"/>
                  <a:pt x="1156313" y="1404955"/>
                  <a:pt x="1160672" y="1341188"/>
                </a:cubicBezTo>
                <a:cubicBezTo>
                  <a:pt x="1165034" y="1277413"/>
                  <a:pt x="1143904" y="1186356"/>
                  <a:pt x="1143904" y="1186356"/>
                </a:cubicBezTo>
                <a:lnTo>
                  <a:pt x="1166554" y="1187694"/>
                </a:lnTo>
                <a:cubicBezTo>
                  <a:pt x="1166554" y="1187694"/>
                  <a:pt x="1186848" y="1298129"/>
                  <a:pt x="1179570" y="1351989"/>
                </a:cubicBezTo>
                <a:cubicBezTo>
                  <a:pt x="1178347" y="1361028"/>
                  <a:pt x="1174823" y="1373264"/>
                  <a:pt x="1170435" y="1386481"/>
                </a:cubicBezTo>
                <a:cubicBezTo>
                  <a:pt x="1180205" y="1379233"/>
                  <a:pt x="1191083" y="1371233"/>
                  <a:pt x="1191083" y="1371233"/>
                </a:cubicBezTo>
                <a:cubicBezTo>
                  <a:pt x="1191083" y="1371233"/>
                  <a:pt x="1196137" y="1355041"/>
                  <a:pt x="1205599" y="1342218"/>
                </a:cubicBezTo>
                <a:cubicBezTo>
                  <a:pt x="1215053" y="1329406"/>
                  <a:pt x="1226499" y="1310692"/>
                  <a:pt x="1226499" y="1310692"/>
                </a:cubicBezTo>
                <a:cubicBezTo>
                  <a:pt x="1226499" y="1310692"/>
                  <a:pt x="1238340" y="1269607"/>
                  <a:pt x="1243768" y="1250748"/>
                </a:cubicBezTo>
                <a:cubicBezTo>
                  <a:pt x="1249188" y="1231890"/>
                  <a:pt x="1258401" y="1206043"/>
                  <a:pt x="1258401" y="1206043"/>
                </a:cubicBezTo>
                <a:cubicBezTo>
                  <a:pt x="1258410" y="1206043"/>
                  <a:pt x="1271003" y="1200748"/>
                  <a:pt x="1281052" y="1190651"/>
                </a:cubicBezTo>
                <a:cubicBezTo>
                  <a:pt x="1291564" y="1180099"/>
                  <a:pt x="1298697" y="1171706"/>
                  <a:pt x="1298697" y="1171706"/>
                </a:cubicBezTo>
                <a:lnTo>
                  <a:pt x="1311963" y="1174226"/>
                </a:lnTo>
                <a:cubicBezTo>
                  <a:pt x="1311963" y="1174226"/>
                  <a:pt x="1279579" y="1212742"/>
                  <a:pt x="1273419" y="1225285"/>
                </a:cubicBezTo>
                <a:cubicBezTo>
                  <a:pt x="1267440" y="1237483"/>
                  <a:pt x="1255398" y="1276855"/>
                  <a:pt x="1248765" y="1301220"/>
                </a:cubicBezTo>
                <a:cubicBezTo>
                  <a:pt x="1245039" y="1314938"/>
                  <a:pt x="1238513" y="1335855"/>
                  <a:pt x="1238513" y="1335855"/>
                </a:cubicBezTo>
                <a:cubicBezTo>
                  <a:pt x="1238513" y="1335855"/>
                  <a:pt x="1228492" y="1361827"/>
                  <a:pt x="1238012" y="1365756"/>
                </a:cubicBezTo>
                <a:cubicBezTo>
                  <a:pt x="1247524" y="1369683"/>
                  <a:pt x="1268490" y="1360539"/>
                  <a:pt x="1287560" y="1354357"/>
                </a:cubicBezTo>
                <a:cubicBezTo>
                  <a:pt x="1306630" y="1348187"/>
                  <a:pt x="1331638" y="1330195"/>
                  <a:pt x="1342623" y="1320020"/>
                </a:cubicBezTo>
                <a:cubicBezTo>
                  <a:pt x="1353606" y="1309844"/>
                  <a:pt x="1384161" y="1279318"/>
                  <a:pt x="1384161" y="1279318"/>
                </a:cubicBezTo>
                <a:cubicBezTo>
                  <a:pt x="1384161" y="1279318"/>
                  <a:pt x="1404405" y="1258218"/>
                  <a:pt x="1407063" y="1261106"/>
                </a:cubicBezTo>
                <a:cubicBezTo>
                  <a:pt x="1409729" y="1264004"/>
                  <a:pt x="1396243" y="1277009"/>
                  <a:pt x="1390293" y="1284786"/>
                </a:cubicBezTo>
                <a:cubicBezTo>
                  <a:pt x="1384354" y="1292575"/>
                  <a:pt x="1351633" y="1324448"/>
                  <a:pt x="1338619" y="1335855"/>
                </a:cubicBezTo>
                <a:cubicBezTo>
                  <a:pt x="1325603" y="1347263"/>
                  <a:pt x="1298524" y="1364870"/>
                  <a:pt x="1302576" y="1369607"/>
                </a:cubicBezTo>
                <a:cubicBezTo>
                  <a:pt x="1306630" y="1374333"/>
                  <a:pt x="1332881" y="1381119"/>
                  <a:pt x="1343624" y="1383372"/>
                </a:cubicBezTo>
                <a:cubicBezTo>
                  <a:pt x="1354358" y="1385614"/>
                  <a:pt x="1374535" y="1389590"/>
                  <a:pt x="1374535" y="1389590"/>
                </a:cubicBezTo>
                <a:cubicBezTo>
                  <a:pt x="1374525" y="1389590"/>
                  <a:pt x="1379040" y="1381677"/>
                  <a:pt x="1383286" y="1376113"/>
                </a:cubicBezTo>
                <a:cubicBezTo>
                  <a:pt x="1387530" y="1370559"/>
                  <a:pt x="1393673" y="1358950"/>
                  <a:pt x="1393673" y="1358950"/>
                </a:cubicBezTo>
                <a:cubicBezTo>
                  <a:pt x="1393673" y="1358950"/>
                  <a:pt x="1403415" y="1349341"/>
                  <a:pt x="1408940" y="1338079"/>
                </a:cubicBezTo>
                <a:cubicBezTo>
                  <a:pt x="1414464" y="1326817"/>
                  <a:pt x="1422329" y="1307438"/>
                  <a:pt x="1422329" y="1307438"/>
                </a:cubicBezTo>
                <a:cubicBezTo>
                  <a:pt x="1422329" y="1307438"/>
                  <a:pt x="1449515" y="1274651"/>
                  <a:pt x="1452616" y="1265553"/>
                </a:cubicBezTo>
                <a:cubicBezTo>
                  <a:pt x="1455715" y="1256447"/>
                  <a:pt x="1474015" y="1210778"/>
                  <a:pt x="1474015" y="1210778"/>
                </a:cubicBezTo>
                <a:cubicBezTo>
                  <a:pt x="1474015" y="1210778"/>
                  <a:pt x="1463762" y="1262087"/>
                  <a:pt x="1454867" y="1279020"/>
                </a:cubicBezTo>
                <a:cubicBezTo>
                  <a:pt x="1445973" y="1295953"/>
                  <a:pt x="1424707" y="1322831"/>
                  <a:pt x="1424707" y="1322831"/>
                </a:cubicBezTo>
                <a:cubicBezTo>
                  <a:pt x="1424707" y="1322831"/>
                  <a:pt x="1418691" y="1335384"/>
                  <a:pt x="1409816" y="1351691"/>
                </a:cubicBezTo>
                <a:cubicBezTo>
                  <a:pt x="1400950" y="1368009"/>
                  <a:pt x="1385037" y="1391805"/>
                  <a:pt x="1385037" y="1391805"/>
                </a:cubicBezTo>
                <a:cubicBezTo>
                  <a:pt x="1385037" y="1391805"/>
                  <a:pt x="1396415" y="1391121"/>
                  <a:pt x="1404183" y="1389292"/>
                </a:cubicBezTo>
                <a:cubicBezTo>
                  <a:pt x="1411953" y="1387462"/>
                  <a:pt x="1431562" y="1383573"/>
                  <a:pt x="1442978" y="1378039"/>
                </a:cubicBezTo>
                <a:cubicBezTo>
                  <a:pt x="1454396" y="1372503"/>
                  <a:pt x="1483825" y="1363021"/>
                  <a:pt x="1491534" y="1361317"/>
                </a:cubicBezTo>
                <a:cubicBezTo>
                  <a:pt x="1499245" y="1359614"/>
                  <a:pt x="1508121" y="1357881"/>
                  <a:pt x="1513176" y="1354800"/>
                </a:cubicBezTo>
                <a:cubicBezTo>
                  <a:pt x="1518239" y="1351730"/>
                  <a:pt x="1539706" y="1337194"/>
                  <a:pt x="1539706" y="1337194"/>
                </a:cubicBezTo>
                <a:cubicBezTo>
                  <a:pt x="1539706" y="1337194"/>
                  <a:pt x="1524870" y="1357428"/>
                  <a:pt x="1515303" y="1362799"/>
                </a:cubicBezTo>
                <a:cubicBezTo>
                  <a:pt x="1505744" y="1368162"/>
                  <a:pt x="1497032" y="1368874"/>
                  <a:pt x="1487404" y="1370193"/>
                </a:cubicBezTo>
                <a:cubicBezTo>
                  <a:pt x="1477769" y="1371522"/>
                  <a:pt x="1461346" y="1381235"/>
                  <a:pt x="1457996" y="1381302"/>
                </a:cubicBezTo>
                <a:cubicBezTo>
                  <a:pt x="1448418" y="1381484"/>
                  <a:pt x="1438146" y="1387618"/>
                  <a:pt x="1428962" y="1390620"/>
                </a:cubicBezTo>
                <a:cubicBezTo>
                  <a:pt x="1419778" y="1393625"/>
                  <a:pt x="1404309" y="1400246"/>
                  <a:pt x="1404309" y="1400246"/>
                </a:cubicBezTo>
                <a:lnTo>
                  <a:pt x="1420577" y="1403645"/>
                </a:lnTo>
                <a:lnTo>
                  <a:pt x="1429589" y="1416525"/>
                </a:lnTo>
                <a:cubicBezTo>
                  <a:pt x="1429589" y="1416525"/>
                  <a:pt x="1402249" y="1406523"/>
                  <a:pt x="1383910" y="1403943"/>
                </a:cubicBezTo>
                <a:cubicBezTo>
                  <a:pt x="1370762" y="1402095"/>
                  <a:pt x="1322946" y="1393518"/>
                  <a:pt x="1302701" y="1390322"/>
                </a:cubicBezTo>
                <a:cubicBezTo>
                  <a:pt x="1282458" y="1387136"/>
                  <a:pt x="1255677" y="1390544"/>
                  <a:pt x="1231629" y="1392845"/>
                </a:cubicBezTo>
                <a:cubicBezTo>
                  <a:pt x="1209209" y="1394982"/>
                  <a:pt x="1170589" y="1417593"/>
                  <a:pt x="1153916" y="1429550"/>
                </a:cubicBezTo>
                <a:cubicBezTo>
                  <a:pt x="1132265" y="1482380"/>
                  <a:pt x="1105370" y="1537155"/>
                  <a:pt x="1105370" y="1537155"/>
                </a:cubicBezTo>
                <a:lnTo>
                  <a:pt x="1112252" y="1536422"/>
                </a:lnTo>
                <a:lnTo>
                  <a:pt x="1111001" y="1548552"/>
                </a:lnTo>
                <a:lnTo>
                  <a:pt x="1099238" y="1553886"/>
                </a:lnTo>
                <a:lnTo>
                  <a:pt x="1053058" y="1678663"/>
                </a:lnTo>
                <a:cubicBezTo>
                  <a:pt x="1058306" y="1676526"/>
                  <a:pt x="1077866" y="1668643"/>
                  <a:pt x="1091228" y="1662087"/>
                </a:cubicBezTo>
                <a:cubicBezTo>
                  <a:pt x="1106332" y="1654665"/>
                  <a:pt x="1120877" y="1647435"/>
                  <a:pt x="1120877" y="1647435"/>
                </a:cubicBezTo>
                <a:cubicBezTo>
                  <a:pt x="1120887" y="1647435"/>
                  <a:pt x="1128154" y="1632467"/>
                  <a:pt x="1139274" y="1621675"/>
                </a:cubicBezTo>
                <a:cubicBezTo>
                  <a:pt x="1150392" y="1610884"/>
                  <a:pt x="1164303" y="1594740"/>
                  <a:pt x="1164303" y="1594740"/>
                </a:cubicBezTo>
                <a:cubicBezTo>
                  <a:pt x="1164303" y="1594740"/>
                  <a:pt x="1181726" y="1556619"/>
                  <a:pt x="1189706" y="1539079"/>
                </a:cubicBezTo>
                <a:cubicBezTo>
                  <a:pt x="1197687" y="1521550"/>
                  <a:pt x="1210355" y="1497783"/>
                  <a:pt x="1210355" y="1497783"/>
                </a:cubicBezTo>
                <a:cubicBezTo>
                  <a:pt x="1210355" y="1497783"/>
                  <a:pt x="1223563" y="1494970"/>
                  <a:pt x="1234884" y="1486982"/>
                </a:cubicBezTo>
                <a:cubicBezTo>
                  <a:pt x="1246715" y="1478626"/>
                  <a:pt x="1254897" y="1471888"/>
                  <a:pt x="1254897" y="1471888"/>
                </a:cubicBezTo>
                <a:lnTo>
                  <a:pt x="1267662" y="1477066"/>
                </a:lnTo>
                <a:cubicBezTo>
                  <a:pt x="1267662" y="1477066"/>
                  <a:pt x="1230312" y="1508525"/>
                  <a:pt x="1222494" y="1519692"/>
                </a:cubicBezTo>
                <a:cubicBezTo>
                  <a:pt x="1214890" y="1530552"/>
                  <a:pt x="1197524" y="1566967"/>
                  <a:pt x="1187579" y="1589705"/>
                </a:cubicBezTo>
                <a:cubicBezTo>
                  <a:pt x="1181986" y="1602499"/>
                  <a:pt x="1172561" y="1621829"/>
                  <a:pt x="1172561" y="1621820"/>
                </a:cubicBezTo>
                <a:cubicBezTo>
                  <a:pt x="1172561" y="1621829"/>
                  <a:pt x="1158970" y="1645549"/>
                  <a:pt x="1167806" y="1651277"/>
                </a:cubicBezTo>
                <a:cubicBezTo>
                  <a:pt x="1176643" y="1657014"/>
                  <a:pt x="1198687" y="1652307"/>
                  <a:pt x="1218365" y="1649948"/>
                </a:cubicBezTo>
                <a:cubicBezTo>
                  <a:pt x="1238031" y="1647589"/>
                  <a:pt x="1265294" y="1634594"/>
                  <a:pt x="1277548" y="1626710"/>
                </a:cubicBezTo>
                <a:cubicBezTo>
                  <a:pt x="1289803" y="1618815"/>
                  <a:pt x="1324102" y="1594740"/>
                  <a:pt x="1324102" y="1594740"/>
                </a:cubicBezTo>
                <a:cubicBezTo>
                  <a:pt x="1324102" y="1594740"/>
                  <a:pt x="1347032" y="1577749"/>
                  <a:pt x="1349255" y="1581119"/>
                </a:cubicBezTo>
                <a:cubicBezTo>
                  <a:pt x="1351469" y="1584488"/>
                  <a:pt x="1336307" y="1594885"/>
                  <a:pt x="1329357" y="1601402"/>
                </a:cubicBezTo>
                <a:cubicBezTo>
                  <a:pt x="1322407" y="1607910"/>
                  <a:pt x="1285721" y="1632957"/>
                  <a:pt x="1271291" y="1641660"/>
                </a:cubicBezTo>
                <a:cubicBezTo>
                  <a:pt x="1256871" y="1650362"/>
                  <a:pt x="1227664" y="1662250"/>
                  <a:pt x="1231004" y="1667709"/>
                </a:cubicBezTo>
                <a:cubicBezTo>
                  <a:pt x="1234335" y="1673167"/>
                  <a:pt x="1259393" y="1685152"/>
                  <a:pt x="1269665" y="1689464"/>
                </a:cubicBezTo>
                <a:cubicBezTo>
                  <a:pt x="1279945" y="1693786"/>
                  <a:pt x="1299198" y="1701603"/>
                  <a:pt x="1299198" y="1701603"/>
                </a:cubicBezTo>
                <a:cubicBezTo>
                  <a:pt x="1299198" y="1701603"/>
                  <a:pt x="1304743" y="1694710"/>
                  <a:pt x="1309710" y="1690062"/>
                </a:cubicBezTo>
                <a:cubicBezTo>
                  <a:pt x="1314677" y="1685412"/>
                  <a:pt x="1322475" y="1675111"/>
                  <a:pt x="1322475" y="1675111"/>
                </a:cubicBezTo>
                <a:cubicBezTo>
                  <a:pt x="1322475" y="1675111"/>
                  <a:pt x="1333468" y="1667526"/>
                  <a:pt x="1340496" y="1657496"/>
                </a:cubicBezTo>
                <a:cubicBezTo>
                  <a:pt x="1347512" y="1647474"/>
                  <a:pt x="1357890" y="1629819"/>
                  <a:pt x="1357890" y="1629819"/>
                </a:cubicBezTo>
                <a:cubicBezTo>
                  <a:pt x="1357890" y="1629819"/>
                  <a:pt x="1389224" y="1602807"/>
                  <a:pt x="1393547" y="1594441"/>
                </a:cubicBezTo>
                <a:cubicBezTo>
                  <a:pt x="1397879" y="1586077"/>
                  <a:pt x="1422329" y="1544712"/>
                  <a:pt x="1422329" y="1544712"/>
                </a:cubicBezTo>
                <a:cubicBezTo>
                  <a:pt x="1422329" y="1544712"/>
                  <a:pt x="1405060" y="1593249"/>
                  <a:pt x="1393922" y="1608208"/>
                </a:cubicBezTo>
                <a:cubicBezTo>
                  <a:pt x="1382794" y="1623167"/>
                  <a:pt x="1358015" y="1645509"/>
                  <a:pt x="1358015" y="1645509"/>
                </a:cubicBezTo>
                <a:cubicBezTo>
                  <a:pt x="1358015" y="1645509"/>
                  <a:pt x="1350401" y="1656610"/>
                  <a:pt x="1339369" y="1670962"/>
                </a:cubicBezTo>
                <a:cubicBezTo>
                  <a:pt x="1328338" y="1685325"/>
                  <a:pt x="1309209" y="1705752"/>
                  <a:pt x="1309209" y="1705752"/>
                </a:cubicBezTo>
                <a:cubicBezTo>
                  <a:pt x="1309209" y="1705752"/>
                  <a:pt x="1320684" y="1707360"/>
                  <a:pt x="1328607" y="1707081"/>
                </a:cubicBezTo>
                <a:cubicBezTo>
                  <a:pt x="1336520" y="1706802"/>
                  <a:pt x="1356245" y="1706754"/>
                  <a:pt x="1368277" y="1703529"/>
                </a:cubicBezTo>
                <a:cubicBezTo>
                  <a:pt x="1380300" y="1700303"/>
                  <a:pt x="1410606" y="1696743"/>
                  <a:pt x="1418450" y="1696568"/>
                </a:cubicBezTo>
                <a:cubicBezTo>
                  <a:pt x="1426296" y="1696405"/>
                  <a:pt x="1435307" y="1696395"/>
                  <a:pt x="1440726" y="1694355"/>
                </a:cubicBezTo>
                <a:cubicBezTo>
                  <a:pt x="1446146" y="1692304"/>
                  <a:pt x="1469509" y="1682072"/>
                  <a:pt x="1469509" y="1682072"/>
                </a:cubicBezTo>
                <a:cubicBezTo>
                  <a:pt x="1469509" y="1682062"/>
                  <a:pt x="1452037" y="1699216"/>
                  <a:pt x="1441853" y="1702643"/>
                </a:cubicBezTo>
                <a:cubicBezTo>
                  <a:pt x="1431668" y="1706061"/>
                  <a:pt x="1423003" y="1704991"/>
                  <a:pt x="1413320" y="1704414"/>
                </a:cubicBezTo>
                <a:cubicBezTo>
                  <a:pt x="1403635" y="1703837"/>
                  <a:pt x="1385981" y="1710191"/>
                  <a:pt x="1382659" y="1709593"/>
                </a:cubicBezTo>
                <a:cubicBezTo>
                  <a:pt x="1373197" y="1707910"/>
                  <a:pt x="1362232" y="1711981"/>
                  <a:pt x="1352760" y="1713146"/>
                </a:cubicBezTo>
                <a:cubicBezTo>
                  <a:pt x="1343278" y="1714319"/>
                  <a:pt x="1327104" y="1717882"/>
                  <a:pt x="1327104" y="1717882"/>
                </a:cubicBezTo>
                <a:lnTo>
                  <a:pt x="1342623" y="1724255"/>
                </a:lnTo>
                <a:lnTo>
                  <a:pt x="1349756" y="1738906"/>
                </a:lnTo>
                <a:cubicBezTo>
                  <a:pt x="1349756" y="1738906"/>
                  <a:pt x="1324178" y="1723571"/>
                  <a:pt x="1306457" y="1717439"/>
                </a:cubicBezTo>
                <a:cubicBezTo>
                  <a:pt x="1293739" y="1713049"/>
                  <a:pt x="1247888" y="1695394"/>
                  <a:pt x="1228376" y="1688280"/>
                </a:cubicBezTo>
                <a:cubicBezTo>
                  <a:pt x="1208854" y="1681176"/>
                  <a:pt x="1181832" y="1679174"/>
                  <a:pt x="1157795" y="1676739"/>
                </a:cubicBezTo>
                <a:cubicBezTo>
                  <a:pt x="1133757" y="1674302"/>
                  <a:pt x="1087002" y="1691641"/>
                  <a:pt x="1071580" y="1699679"/>
                </a:cubicBezTo>
                <a:cubicBezTo>
                  <a:pt x="1061703" y="1704818"/>
                  <a:pt x="1048621" y="1714021"/>
                  <a:pt x="1038541" y="1721290"/>
                </a:cubicBezTo>
                <a:cubicBezTo>
                  <a:pt x="1037907" y="1723898"/>
                  <a:pt x="1021176" y="1792438"/>
                  <a:pt x="992118" y="1911787"/>
                </a:cubicBezTo>
                <a:cubicBezTo>
                  <a:pt x="992641" y="1912135"/>
                  <a:pt x="993654" y="1912818"/>
                  <a:pt x="994115" y="1913116"/>
                </a:cubicBezTo>
                <a:cubicBezTo>
                  <a:pt x="1044616" y="1945828"/>
                  <a:pt x="1083468" y="1947752"/>
                  <a:pt x="1083468" y="1947752"/>
                </a:cubicBezTo>
                <a:cubicBezTo>
                  <a:pt x="1083468" y="1947752"/>
                  <a:pt x="1113830" y="1949977"/>
                  <a:pt x="1129387" y="1949388"/>
                </a:cubicBezTo>
                <a:cubicBezTo>
                  <a:pt x="1140448" y="1948965"/>
                  <a:pt x="1146427" y="1948696"/>
                  <a:pt x="1152164" y="1948493"/>
                </a:cubicBezTo>
                <a:cubicBezTo>
                  <a:pt x="1152817" y="1943391"/>
                  <a:pt x="1153462" y="1937519"/>
                  <a:pt x="1154166" y="1934285"/>
                </a:cubicBezTo>
                <a:cubicBezTo>
                  <a:pt x="1161308" y="1901410"/>
                  <a:pt x="1171194" y="1889628"/>
                  <a:pt x="1176442" y="1881148"/>
                </a:cubicBezTo>
                <a:cubicBezTo>
                  <a:pt x="1178723" y="1880609"/>
                  <a:pt x="1180619" y="1879694"/>
                  <a:pt x="1182449" y="1878635"/>
                </a:cubicBezTo>
                <a:cubicBezTo>
                  <a:pt x="1182054" y="1868325"/>
                  <a:pt x="1181293" y="1857379"/>
                  <a:pt x="1179695" y="1852729"/>
                </a:cubicBezTo>
                <a:cubicBezTo>
                  <a:pt x="1176287" y="1842824"/>
                  <a:pt x="1166429" y="1818392"/>
                  <a:pt x="1166429" y="1818392"/>
                </a:cubicBezTo>
                <a:lnTo>
                  <a:pt x="1166930" y="1815725"/>
                </a:lnTo>
                <a:cubicBezTo>
                  <a:pt x="1166930" y="1815725"/>
                  <a:pt x="1168182" y="1820326"/>
                  <a:pt x="1169308" y="1819576"/>
                </a:cubicBezTo>
                <a:cubicBezTo>
                  <a:pt x="1170435" y="1818815"/>
                  <a:pt x="1176941" y="1780502"/>
                  <a:pt x="1176941" y="1780502"/>
                </a:cubicBezTo>
                <a:lnTo>
                  <a:pt x="1179695" y="1781233"/>
                </a:lnTo>
                <a:cubicBezTo>
                  <a:pt x="1179695" y="1781233"/>
                  <a:pt x="1172956" y="1819643"/>
                  <a:pt x="1173312" y="1823129"/>
                </a:cubicBezTo>
                <a:cubicBezTo>
                  <a:pt x="1173669" y="1826602"/>
                  <a:pt x="1182534" y="1849244"/>
                  <a:pt x="1183199" y="1852873"/>
                </a:cubicBezTo>
                <a:cubicBezTo>
                  <a:pt x="1183584" y="1854972"/>
                  <a:pt x="1184441" y="1865657"/>
                  <a:pt x="1185326" y="1876564"/>
                </a:cubicBezTo>
                <a:cubicBezTo>
                  <a:pt x="1190004" y="1872685"/>
                  <a:pt x="1193817" y="1866610"/>
                  <a:pt x="1199092" y="1856724"/>
                </a:cubicBezTo>
                <a:cubicBezTo>
                  <a:pt x="1211790" y="1832918"/>
                  <a:pt x="1227288" y="1814820"/>
                  <a:pt x="1240139" y="1807293"/>
                </a:cubicBezTo>
                <a:cubicBezTo>
                  <a:pt x="1272109" y="1788531"/>
                  <a:pt x="1269837" y="1781618"/>
                  <a:pt x="1271416" y="1774572"/>
                </a:cubicBezTo>
                <a:cubicBezTo>
                  <a:pt x="1274054" y="1762808"/>
                  <a:pt x="1268537" y="1736836"/>
                  <a:pt x="1268537" y="1736836"/>
                </a:cubicBezTo>
                <a:cubicBezTo>
                  <a:pt x="1268537" y="1736836"/>
                  <a:pt x="1270655" y="1732341"/>
                  <a:pt x="1273293" y="1731503"/>
                </a:cubicBezTo>
                <a:cubicBezTo>
                  <a:pt x="1275941" y="1730666"/>
                  <a:pt x="1279050" y="1733429"/>
                  <a:pt x="1279050" y="1733429"/>
                </a:cubicBezTo>
                <a:lnTo>
                  <a:pt x="1282804" y="1769104"/>
                </a:lnTo>
                <a:cubicBezTo>
                  <a:pt x="1282804" y="1769104"/>
                  <a:pt x="1268518" y="1789252"/>
                  <a:pt x="1265535" y="1801518"/>
                </a:cubicBezTo>
                <a:cubicBezTo>
                  <a:pt x="1264890" y="1804183"/>
                  <a:pt x="1266218" y="1805261"/>
                  <a:pt x="1268287" y="1805955"/>
                </a:cubicBezTo>
                <a:cubicBezTo>
                  <a:pt x="1277250" y="1789946"/>
                  <a:pt x="1287896" y="1770654"/>
                  <a:pt x="1289812" y="1768363"/>
                </a:cubicBezTo>
                <a:cubicBezTo>
                  <a:pt x="1292709" y="1764898"/>
                  <a:pt x="1297947" y="1764070"/>
                  <a:pt x="1297947" y="1764070"/>
                </a:cubicBezTo>
                <a:lnTo>
                  <a:pt x="1297947" y="1766283"/>
                </a:lnTo>
                <a:cubicBezTo>
                  <a:pt x="1297947" y="1766283"/>
                  <a:pt x="1293498" y="1768739"/>
                  <a:pt x="1292191" y="1770134"/>
                </a:cubicBezTo>
                <a:cubicBezTo>
                  <a:pt x="1291266" y="1771136"/>
                  <a:pt x="1279137" y="1791658"/>
                  <a:pt x="1270915" y="1806397"/>
                </a:cubicBezTo>
                <a:cubicBezTo>
                  <a:pt x="1275882" y="1806735"/>
                  <a:pt x="1282659" y="1805040"/>
                  <a:pt x="1285432" y="1803442"/>
                </a:cubicBezTo>
                <a:cubicBezTo>
                  <a:pt x="1292555" y="1799341"/>
                  <a:pt x="1299699" y="1796338"/>
                  <a:pt x="1299699" y="1796338"/>
                </a:cubicBezTo>
                <a:cubicBezTo>
                  <a:pt x="1299699" y="1796338"/>
                  <a:pt x="1291151" y="1806331"/>
                  <a:pt x="1277548" y="1809660"/>
                </a:cubicBezTo>
                <a:cubicBezTo>
                  <a:pt x="1274362" y="1810440"/>
                  <a:pt x="1271743" y="1809872"/>
                  <a:pt x="1269289" y="1809362"/>
                </a:cubicBezTo>
                <a:cubicBezTo>
                  <a:pt x="1267027" y="1813511"/>
                  <a:pt x="1262868" y="1820798"/>
                  <a:pt x="1262906" y="1821203"/>
                </a:cubicBezTo>
                <a:cubicBezTo>
                  <a:pt x="1263089" y="1822964"/>
                  <a:pt x="1263532" y="1825342"/>
                  <a:pt x="1263532" y="1825342"/>
                </a:cubicBezTo>
                <a:lnTo>
                  <a:pt x="1259403" y="1826680"/>
                </a:lnTo>
                <a:cubicBezTo>
                  <a:pt x="1259403" y="1826680"/>
                  <a:pt x="1254984" y="1832053"/>
                  <a:pt x="1253145" y="1833486"/>
                </a:cubicBezTo>
                <a:cubicBezTo>
                  <a:pt x="1251316" y="1834921"/>
                  <a:pt x="1244578" y="1839840"/>
                  <a:pt x="1243018" y="1842072"/>
                </a:cubicBezTo>
                <a:cubicBezTo>
                  <a:pt x="1241449" y="1844306"/>
                  <a:pt x="1230205" y="1863492"/>
                  <a:pt x="1228126" y="1865610"/>
                </a:cubicBezTo>
                <a:cubicBezTo>
                  <a:pt x="1226036" y="1867718"/>
                  <a:pt x="1220771" y="1873389"/>
                  <a:pt x="1215235" y="1875968"/>
                </a:cubicBezTo>
                <a:cubicBezTo>
                  <a:pt x="1209701" y="1878548"/>
                  <a:pt x="1204396" y="1880964"/>
                  <a:pt x="1201845" y="1883812"/>
                </a:cubicBezTo>
                <a:cubicBezTo>
                  <a:pt x="1199295" y="1886663"/>
                  <a:pt x="1191016" y="1895625"/>
                  <a:pt x="1187579" y="1901131"/>
                </a:cubicBezTo>
                <a:cubicBezTo>
                  <a:pt x="1184132" y="1906638"/>
                  <a:pt x="1173813" y="1934141"/>
                  <a:pt x="1173813" y="1934141"/>
                </a:cubicBezTo>
                <a:cubicBezTo>
                  <a:pt x="1173813" y="1934141"/>
                  <a:pt x="1179792" y="1932042"/>
                  <a:pt x="1182948" y="1931772"/>
                </a:cubicBezTo>
                <a:cubicBezTo>
                  <a:pt x="1186106" y="1931503"/>
                  <a:pt x="1194087" y="1931916"/>
                  <a:pt x="1194087" y="1931916"/>
                </a:cubicBezTo>
                <a:cubicBezTo>
                  <a:pt x="1194087" y="1931916"/>
                  <a:pt x="1196840" y="1926564"/>
                  <a:pt x="1200720" y="1923773"/>
                </a:cubicBezTo>
                <a:cubicBezTo>
                  <a:pt x="1204589" y="1920981"/>
                  <a:pt x="1210355" y="1918749"/>
                  <a:pt x="1210355" y="1918749"/>
                </a:cubicBezTo>
                <a:lnTo>
                  <a:pt x="1212107" y="1905570"/>
                </a:lnTo>
                <a:lnTo>
                  <a:pt x="1212733" y="1916524"/>
                </a:lnTo>
                <a:cubicBezTo>
                  <a:pt x="1212733" y="1916524"/>
                  <a:pt x="1214052" y="1917631"/>
                  <a:pt x="1217363" y="1916524"/>
                </a:cubicBezTo>
                <a:cubicBezTo>
                  <a:pt x="1220665" y="1915416"/>
                  <a:pt x="1230378" y="1910305"/>
                  <a:pt x="1230378" y="1910305"/>
                </a:cubicBezTo>
                <a:lnTo>
                  <a:pt x="1232631" y="1910903"/>
                </a:lnTo>
                <a:cubicBezTo>
                  <a:pt x="1232621" y="1910903"/>
                  <a:pt x="1224083" y="1917198"/>
                  <a:pt x="1220742" y="1918305"/>
                </a:cubicBezTo>
                <a:cubicBezTo>
                  <a:pt x="1217402" y="1919402"/>
                  <a:pt x="1211982" y="1919931"/>
                  <a:pt x="1211982" y="1919931"/>
                </a:cubicBezTo>
                <a:cubicBezTo>
                  <a:pt x="1211982" y="1919931"/>
                  <a:pt x="1207140" y="1922243"/>
                  <a:pt x="1205474" y="1923773"/>
                </a:cubicBezTo>
                <a:cubicBezTo>
                  <a:pt x="1203809" y="1925313"/>
                  <a:pt x="1196964" y="1932803"/>
                  <a:pt x="1196964" y="1932803"/>
                </a:cubicBezTo>
                <a:lnTo>
                  <a:pt x="1202471" y="1935171"/>
                </a:lnTo>
                <a:lnTo>
                  <a:pt x="1201720" y="1937538"/>
                </a:lnTo>
                <a:cubicBezTo>
                  <a:pt x="1201720" y="1937538"/>
                  <a:pt x="1194673" y="1934987"/>
                  <a:pt x="1191333" y="1934727"/>
                </a:cubicBezTo>
                <a:cubicBezTo>
                  <a:pt x="1187993" y="1934477"/>
                  <a:pt x="1173813" y="1935961"/>
                  <a:pt x="1173939" y="1938876"/>
                </a:cubicBezTo>
                <a:cubicBezTo>
                  <a:pt x="1174054" y="1941784"/>
                  <a:pt x="1190409" y="1942776"/>
                  <a:pt x="1193586" y="1941688"/>
                </a:cubicBezTo>
                <a:cubicBezTo>
                  <a:pt x="1196763" y="1940601"/>
                  <a:pt x="1202722" y="1941091"/>
                  <a:pt x="1202722" y="1941091"/>
                </a:cubicBezTo>
                <a:lnTo>
                  <a:pt x="1205975" y="1938136"/>
                </a:lnTo>
                <a:cubicBezTo>
                  <a:pt x="1205975" y="1938136"/>
                  <a:pt x="1214436" y="1938916"/>
                  <a:pt x="1217237" y="1937096"/>
                </a:cubicBezTo>
                <a:cubicBezTo>
                  <a:pt x="1220039" y="1935287"/>
                  <a:pt x="1232882" y="1932070"/>
                  <a:pt x="1232882" y="1932070"/>
                </a:cubicBezTo>
                <a:cubicBezTo>
                  <a:pt x="1232882" y="1932070"/>
                  <a:pt x="1259778" y="1923773"/>
                  <a:pt x="1274294" y="1919633"/>
                </a:cubicBezTo>
                <a:cubicBezTo>
                  <a:pt x="1288820" y="1915494"/>
                  <a:pt x="1333931" y="1906522"/>
                  <a:pt x="1347503" y="1896395"/>
                </a:cubicBezTo>
                <a:cubicBezTo>
                  <a:pt x="1361077" y="1886259"/>
                  <a:pt x="1369683" y="1872098"/>
                  <a:pt x="1376036" y="1864869"/>
                </a:cubicBezTo>
                <a:cubicBezTo>
                  <a:pt x="1382236" y="1857783"/>
                  <a:pt x="1400737" y="1846762"/>
                  <a:pt x="1408188" y="1838377"/>
                </a:cubicBezTo>
                <a:cubicBezTo>
                  <a:pt x="1436250" y="1809747"/>
                  <a:pt x="1460999" y="1783515"/>
                  <a:pt x="1471511" y="1774871"/>
                </a:cubicBezTo>
                <a:cubicBezTo>
                  <a:pt x="1480204" y="1767718"/>
                  <a:pt x="1509980" y="1706494"/>
                  <a:pt x="1545713" y="1628779"/>
                </a:cubicBezTo>
                <a:cubicBezTo>
                  <a:pt x="1545616" y="1627777"/>
                  <a:pt x="1545732" y="1625670"/>
                  <a:pt x="1545588" y="1624928"/>
                </a:cubicBezTo>
                <a:cubicBezTo>
                  <a:pt x="1543855" y="1615735"/>
                  <a:pt x="1542084" y="1599920"/>
                  <a:pt x="1542084" y="1599920"/>
                </a:cubicBezTo>
                <a:cubicBezTo>
                  <a:pt x="1542084" y="1599920"/>
                  <a:pt x="1544461" y="1604175"/>
                  <a:pt x="1547841" y="1600506"/>
                </a:cubicBezTo>
                <a:cubicBezTo>
                  <a:pt x="1551219" y="1596847"/>
                  <a:pt x="1556292" y="1587722"/>
                  <a:pt x="1558351" y="1579637"/>
                </a:cubicBezTo>
                <a:cubicBezTo>
                  <a:pt x="1560412" y="1571560"/>
                  <a:pt x="1563185" y="1562685"/>
                  <a:pt x="1566112" y="1557139"/>
                </a:cubicBezTo>
                <a:cubicBezTo>
                  <a:pt x="1569038" y="1551603"/>
                  <a:pt x="1579251" y="1544114"/>
                  <a:pt x="1579251" y="1544114"/>
                </a:cubicBezTo>
                <a:cubicBezTo>
                  <a:pt x="1579251" y="1544114"/>
                  <a:pt x="1569702" y="1557525"/>
                  <a:pt x="1568613" y="1561432"/>
                </a:cubicBezTo>
                <a:cubicBezTo>
                  <a:pt x="1567526" y="1565340"/>
                  <a:pt x="1566448" y="1573042"/>
                  <a:pt x="1563358" y="1578895"/>
                </a:cubicBezTo>
                <a:cubicBezTo>
                  <a:pt x="1560268" y="1584758"/>
                  <a:pt x="1550468" y="1605242"/>
                  <a:pt x="1550468" y="1605242"/>
                </a:cubicBezTo>
                <a:lnTo>
                  <a:pt x="1550718" y="1617825"/>
                </a:lnTo>
                <a:cubicBezTo>
                  <a:pt x="1576989" y="1560442"/>
                  <a:pt x="1605647" y="1496405"/>
                  <a:pt x="1632929" y="1434287"/>
                </a:cubicBezTo>
                <a:cubicBezTo>
                  <a:pt x="1635151" y="1429233"/>
                  <a:pt x="1615360" y="1317739"/>
                  <a:pt x="1617545" y="1312761"/>
                </a:cubicBezTo>
                <a:cubicBezTo>
                  <a:pt x="1617939" y="1311848"/>
                  <a:pt x="1605666" y="1237329"/>
                  <a:pt x="1612414" y="1224843"/>
                </a:cubicBezTo>
                <a:cubicBezTo>
                  <a:pt x="1620943" y="1209047"/>
                  <a:pt x="1623322" y="1236221"/>
                  <a:pt x="1625679" y="1244230"/>
                </a:cubicBezTo>
                <a:cubicBezTo>
                  <a:pt x="1628962" y="1255407"/>
                  <a:pt x="1628596" y="1288580"/>
                  <a:pt x="1632187" y="1317796"/>
                </a:cubicBezTo>
                <a:cubicBezTo>
                  <a:pt x="1637761" y="1363203"/>
                  <a:pt x="1646857" y="1407024"/>
                  <a:pt x="1648070" y="1404685"/>
                </a:cubicBezTo>
                <a:cubicBezTo>
                  <a:pt x="1691101" y="1321618"/>
                  <a:pt x="1719509" y="1235509"/>
                  <a:pt x="1723407" y="1225728"/>
                </a:cubicBezTo>
                <a:lnTo>
                  <a:pt x="1759949" y="1219808"/>
                </a:lnTo>
                <a:cubicBezTo>
                  <a:pt x="1759949" y="1219808"/>
                  <a:pt x="1726218" y="1302038"/>
                  <a:pt x="1675603" y="1402317"/>
                </a:cubicBezTo>
                <a:cubicBezTo>
                  <a:pt x="1666150" y="1421049"/>
                  <a:pt x="1657361" y="1440601"/>
                  <a:pt x="1648822" y="1460191"/>
                </a:cubicBezTo>
                <a:cubicBezTo>
                  <a:pt x="1650796" y="1458603"/>
                  <a:pt x="1653644" y="1456773"/>
                  <a:pt x="1654954" y="1455310"/>
                </a:cubicBezTo>
                <a:cubicBezTo>
                  <a:pt x="1662289" y="1447138"/>
                  <a:pt x="1687732" y="1430493"/>
                  <a:pt x="1704136" y="1415640"/>
                </a:cubicBezTo>
                <a:cubicBezTo>
                  <a:pt x="1720539" y="1400776"/>
                  <a:pt x="1743758" y="1392421"/>
                  <a:pt x="1752191" y="1382630"/>
                </a:cubicBezTo>
                <a:cubicBezTo>
                  <a:pt x="1760614" y="1372841"/>
                  <a:pt x="1782466" y="1348736"/>
                  <a:pt x="1782466" y="1348736"/>
                </a:cubicBezTo>
                <a:lnTo>
                  <a:pt x="1796732" y="1288937"/>
                </a:lnTo>
                <a:cubicBezTo>
                  <a:pt x="1796732" y="1288937"/>
                  <a:pt x="1798956" y="1257187"/>
                  <a:pt x="1797484" y="1247937"/>
                </a:cubicBezTo>
                <a:cubicBezTo>
                  <a:pt x="1796011" y="1238677"/>
                  <a:pt x="1794730" y="1222917"/>
                  <a:pt x="1794730" y="1222917"/>
                </a:cubicBezTo>
                <a:cubicBezTo>
                  <a:pt x="1794730" y="1222917"/>
                  <a:pt x="1796877" y="1227335"/>
                  <a:pt x="1800361" y="1223813"/>
                </a:cubicBezTo>
                <a:cubicBezTo>
                  <a:pt x="1803845" y="1220281"/>
                  <a:pt x="1809334" y="1211376"/>
                  <a:pt x="1811625" y="1203386"/>
                </a:cubicBezTo>
                <a:cubicBezTo>
                  <a:pt x="1812240" y="1201249"/>
                  <a:pt x="1813164" y="1199632"/>
                  <a:pt x="1813878" y="1197466"/>
                </a:cubicBezTo>
                <a:cubicBezTo>
                  <a:pt x="1804954" y="1188907"/>
                  <a:pt x="1796896" y="1181207"/>
                  <a:pt x="1793479" y="1176441"/>
                </a:cubicBezTo>
                <a:cubicBezTo>
                  <a:pt x="1786316" y="1166449"/>
                  <a:pt x="1765755" y="1152019"/>
                  <a:pt x="1759323" y="1143431"/>
                </a:cubicBezTo>
                <a:cubicBezTo>
                  <a:pt x="1752893" y="1134855"/>
                  <a:pt x="1744557" y="1118489"/>
                  <a:pt x="1730416" y="1105986"/>
                </a:cubicBezTo>
                <a:cubicBezTo>
                  <a:pt x="1716265" y="1093480"/>
                  <a:pt x="1667459" y="1078857"/>
                  <a:pt x="1651824" y="1072831"/>
                </a:cubicBezTo>
                <a:cubicBezTo>
                  <a:pt x="1636201" y="1066806"/>
                  <a:pt x="1607283" y="1055071"/>
                  <a:pt x="1607283" y="1055071"/>
                </a:cubicBezTo>
                <a:cubicBezTo>
                  <a:pt x="1607283" y="1055071"/>
                  <a:pt x="1593326" y="1050239"/>
                  <a:pt x="1590390" y="1047967"/>
                </a:cubicBezTo>
                <a:cubicBezTo>
                  <a:pt x="1587444" y="1045695"/>
                  <a:pt x="1578250" y="1045743"/>
                  <a:pt x="1578250" y="1045743"/>
                </a:cubicBezTo>
                <a:lnTo>
                  <a:pt x="1574745" y="1041892"/>
                </a:lnTo>
                <a:cubicBezTo>
                  <a:pt x="1574745" y="1041892"/>
                  <a:pt x="1568258" y="1041930"/>
                  <a:pt x="1564859" y="1040419"/>
                </a:cubicBezTo>
                <a:cubicBezTo>
                  <a:pt x="1561462" y="1038899"/>
                  <a:pt x="1543557" y="1038426"/>
                  <a:pt x="1543210" y="1041603"/>
                </a:cubicBezTo>
                <a:cubicBezTo>
                  <a:pt x="1542862" y="1044781"/>
                  <a:pt x="1558304" y="1047610"/>
                  <a:pt x="1561982" y="1047667"/>
                </a:cubicBezTo>
                <a:cubicBezTo>
                  <a:pt x="1565658" y="1047726"/>
                  <a:pt x="1573495" y="1045743"/>
                  <a:pt x="1573495" y="1045743"/>
                </a:cubicBezTo>
                <a:lnTo>
                  <a:pt x="1574121" y="1048409"/>
                </a:lnTo>
                <a:lnTo>
                  <a:pt x="1567988" y="1050478"/>
                </a:lnTo>
                <a:cubicBezTo>
                  <a:pt x="1567988" y="1050478"/>
                  <a:pt x="1574910" y="1059432"/>
                  <a:pt x="1576624" y="1061290"/>
                </a:cubicBezTo>
                <a:cubicBezTo>
                  <a:pt x="1578336" y="1063137"/>
                  <a:pt x="1583506" y="1066324"/>
                  <a:pt x="1583506" y="1066314"/>
                </a:cubicBezTo>
                <a:cubicBezTo>
                  <a:pt x="1583506" y="1066324"/>
                  <a:pt x="1589437" y="1067276"/>
                  <a:pt x="1593016" y="1068836"/>
                </a:cubicBezTo>
                <a:cubicBezTo>
                  <a:pt x="1596598" y="1070387"/>
                  <a:pt x="1605406" y="1078155"/>
                  <a:pt x="1605406" y="1078165"/>
                </a:cubicBezTo>
                <a:lnTo>
                  <a:pt x="1602904" y="1078607"/>
                </a:lnTo>
                <a:cubicBezTo>
                  <a:pt x="1602904" y="1078607"/>
                  <a:pt x="1592680" y="1071869"/>
                  <a:pt x="1589137" y="1070319"/>
                </a:cubicBezTo>
                <a:cubicBezTo>
                  <a:pt x="1585595" y="1068760"/>
                  <a:pt x="1584007" y="1069867"/>
                  <a:pt x="1584007" y="1069876"/>
                </a:cubicBezTo>
                <a:lnTo>
                  <a:pt x="1582631" y="1081862"/>
                </a:lnTo>
                <a:lnTo>
                  <a:pt x="1581504" y="1067354"/>
                </a:lnTo>
                <a:cubicBezTo>
                  <a:pt x="1581504" y="1067354"/>
                  <a:pt x="1575410" y="1064302"/>
                  <a:pt x="1571367" y="1060846"/>
                </a:cubicBezTo>
                <a:cubicBezTo>
                  <a:pt x="1567324" y="1057381"/>
                  <a:pt x="1564734" y="1051220"/>
                  <a:pt x="1564734" y="1051220"/>
                </a:cubicBezTo>
                <a:cubicBezTo>
                  <a:pt x="1564734" y="1051220"/>
                  <a:pt x="1556042" y="1050806"/>
                  <a:pt x="1552595" y="1050190"/>
                </a:cubicBezTo>
                <a:cubicBezTo>
                  <a:pt x="1549158" y="1049565"/>
                  <a:pt x="1542583" y="1046783"/>
                  <a:pt x="1542583" y="1046783"/>
                </a:cubicBezTo>
                <a:cubicBezTo>
                  <a:pt x="1542583" y="1046783"/>
                  <a:pt x="1552105" y="1077982"/>
                  <a:pt x="1555474" y="1084374"/>
                </a:cubicBezTo>
                <a:cubicBezTo>
                  <a:pt x="1558843" y="1090765"/>
                  <a:pt x="1567150" y="1101423"/>
                  <a:pt x="1569740" y="1104801"/>
                </a:cubicBezTo>
                <a:cubicBezTo>
                  <a:pt x="1572329" y="1108189"/>
                  <a:pt x="1577875" y="1111174"/>
                  <a:pt x="1583756" y="1114572"/>
                </a:cubicBezTo>
                <a:cubicBezTo>
                  <a:pt x="1589638" y="1117971"/>
                  <a:pt x="1595009" y="1124767"/>
                  <a:pt x="1597146" y="1127297"/>
                </a:cubicBezTo>
                <a:cubicBezTo>
                  <a:pt x="1599274" y="1129829"/>
                  <a:pt x="1610354" y="1151922"/>
                  <a:pt x="1611914" y="1154541"/>
                </a:cubicBezTo>
                <a:cubicBezTo>
                  <a:pt x="1613464" y="1157149"/>
                  <a:pt x="1620395" y="1163426"/>
                  <a:pt x="1622301" y="1165198"/>
                </a:cubicBezTo>
                <a:cubicBezTo>
                  <a:pt x="1624197" y="1166959"/>
                  <a:pt x="1628683" y="1173188"/>
                  <a:pt x="1628683" y="1173188"/>
                </a:cubicBezTo>
                <a:lnTo>
                  <a:pt x="1632929" y="1175257"/>
                </a:lnTo>
                <a:cubicBezTo>
                  <a:pt x="1632938" y="1175257"/>
                  <a:pt x="1632390" y="1177789"/>
                  <a:pt x="1632061" y="1179694"/>
                </a:cubicBezTo>
                <a:cubicBezTo>
                  <a:pt x="1631726" y="1181611"/>
                  <a:pt x="1659016" y="1236944"/>
                  <a:pt x="1660334" y="1238609"/>
                </a:cubicBezTo>
                <a:cubicBezTo>
                  <a:pt x="1661663" y="1240275"/>
                  <a:pt x="1666467" y="1243490"/>
                  <a:pt x="1666467" y="1243499"/>
                </a:cubicBezTo>
                <a:lnTo>
                  <a:pt x="1666341" y="1245868"/>
                </a:lnTo>
                <a:cubicBezTo>
                  <a:pt x="1666341" y="1245857"/>
                  <a:pt x="1660632" y="1244481"/>
                  <a:pt x="1657706" y="1240389"/>
                </a:cubicBezTo>
                <a:cubicBezTo>
                  <a:pt x="1654790" y="1236289"/>
                  <a:pt x="1627307" y="1178559"/>
                  <a:pt x="1626305" y="1174815"/>
                </a:cubicBezTo>
                <a:cubicBezTo>
                  <a:pt x="1625294" y="1171070"/>
                  <a:pt x="1610200" y="1158373"/>
                  <a:pt x="1608285" y="1154830"/>
                </a:cubicBezTo>
                <a:cubicBezTo>
                  <a:pt x="1606370" y="1151287"/>
                  <a:pt x="1595221" y="1131659"/>
                  <a:pt x="1593267" y="1128193"/>
                </a:cubicBezTo>
                <a:cubicBezTo>
                  <a:pt x="1591304" y="1124718"/>
                  <a:pt x="1570511" y="1110905"/>
                  <a:pt x="1568864" y="1109537"/>
                </a:cubicBezTo>
                <a:cubicBezTo>
                  <a:pt x="1567218" y="1108170"/>
                  <a:pt x="1553847" y="1092074"/>
                  <a:pt x="1553847" y="1092074"/>
                </a:cubicBezTo>
                <a:cubicBezTo>
                  <a:pt x="1553847" y="1092074"/>
                  <a:pt x="1547955" y="1132852"/>
                  <a:pt x="1546964" y="1136771"/>
                </a:cubicBezTo>
                <a:cubicBezTo>
                  <a:pt x="1545973" y="1140698"/>
                  <a:pt x="1534594" y="1164668"/>
                  <a:pt x="1533950" y="1168451"/>
                </a:cubicBezTo>
                <a:cubicBezTo>
                  <a:pt x="1533314" y="1172234"/>
                  <a:pt x="1537954" y="1214784"/>
                  <a:pt x="1537954" y="1214784"/>
                </a:cubicBezTo>
                <a:lnTo>
                  <a:pt x="1534825" y="1215515"/>
                </a:lnTo>
                <a:cubicBezTo>
                  <a:pt x="1534825" y="1215515"/>
                  <a:pt x="1530503" y="1172793"/>
                  <a:pt x="1529319" y="1171860"/>
                </a:cubicBezTo>
                <a:cubicBezTo>
                  <a:pt x="1528144" y="1170907"/>
                  <a:pt x="1526324" y="1175855"/>
                  <a:pt x="1526315" y="1175855"/>
                </a:cubicBezTo>
                <a:lnTo>
                  <a:pt x="1526064" y="1172888"/>
                </a:lnTo>
                <a:cubicBezTo>
                  <a:pt x="1526064" y="1172888"/>
                  <a:pt x="1538628" y="1147138"/>
                  <a:pt x="1543085" y="1136625"/>
                </a:cubicBezTo>
                <a:cubicBezTo>
                  <a:pt x="1547541" y="1126115"/>
                  <a:pt x="1550092" y="1083786"/>
                  <a:pt x="1550092" y="1083786"/>
                </a:cubicBezTo>
                <a:lnTo>
                  <a:pt x="1530069" y="1029907"/>
                </a:lnTo>
                <a:cubicBezTo>
                  <a:pt x="1530069" y="1029907"/>
                  <a:pt x="1512058" y="1027713"/>
                  <a:pt x="1495039" y="1025470"/>
                </a:cubicBezTo>
                <a:cubicBezTo>
                  <a:pt x="1478010" y="1023226"/>
                  <a:pt x="1444605" y="1022505"/>
                  <a:pt x="1444605" y="1022505"/>
                </a:cubicBezTo>
                <a:close/>
                <a:moveTo>
                  <a:pt x="629228" y="994530"/>
                </a:moveTo>
                <a:cubicBezTo>
                  <a:pt x="629175" y="999237"/>
                  <a:pt x="629102" y="1006227"/>
                  <a:pt x="629102" y="1006227"/>
                </a:cubicBezTo>
                <a:lnTo>
                  <a:pt x="644745" y="1040862"/>
                </a:lnTo>
                <a:cubicBezTo>
                  <a:pt x="641290" y="1023352"/>
                  <a:pt x="636287" y="1005688"/>
                  <a:pt x="629228" y="994530"/>
                </a:cubicBezTo>
                <a:close/>
                <a:moveTo>
                  <a:pt x="552019" y="911934"/>
                </a:moveTo>
                <a:cubicBezTo>
                  <a:pt x="549763" y="912513"/>
                  <a:pt x="547529" y="913312"/>
                  <a:pt x="545262" y="914014"/>
                </a:cubicBezTo>
                <a:cubicBezTo>
                  <a:pt x="548778" y="920349"/>
                  <a:pt x="554194" y="929205"/>
                  <a:pt x="554522" y="930148"/>
                </a:cubicBezTo>
                <a:cubicBezTo>
                  <a:pt x="555663" y="933450"/>
                  <a:pt x="570083" y="943672"/>
                  <a:pt x="572041" y="946724"/>
                </a:cubicBezTo>
                <a:cubicBezTo>
                  <a:pt x="573993" y="949766"/>
                  <a:pt x="585196" y="966536"/>
                  <a:pt x="587183" y="969520"/>
                </a:cubicBezTo>
                <a:cubicBezTo>
                  <a:pt x="589168" y="972495"/>
                  <a:pt x="609005" y="983363"/>
                  <a:pt x="610583" y="984470"/>
                </a:cubicBezTo>
                <a:cubicBezTo>
                  <a:pt x="612158" y="985568"/>
                  <a:pt x="625096" y="998977"/>
                  <a:pt x="625100" y="998967"/>
                </a:cubicBezTo>
                <a:cubicBezTo>
                  <a:pt x="625100" y="998967"/>
                  <a:pt x="625746" y="992710"/>
                  <a:pt x="625973" y="989793"/>
                </a:cubicBezTo>
                <a:cubicBezTo>
                  <a:pt x="623540" y="986935"/>
                  <a:pt x="620868" y="984691"/>
                  <a:pt x="618091" y="983729"/>
                </a:cubicBezTo>
                <a:cubicBezTo>
                  <a:pt x="598938" y="977058"/>
                  <a:pt x="595295" y="938311"/>
                  <a:pt x="573793" y="919780"/>
                </a:cubicBezTo>
                <a:cubicBezTo>
                  <a:pt x="568646" y="915352"/>
                  <a:pt x="564636" y="912964"/>
                  <a:pt x="561155" y="911934"/>
                </a:cubicBezTo>
                <a:cubicBezTo>
                  <a:pt x="557674" y="910915"/>
                  <a:pt x="554721" y="911251"/>
                  <a:pt x="552019" y="911934"/>
                </a:cubicBezTo>
                <a:close/>
                <a:moveTo>
                  <a:pt x="1085596" y="635587"/>
                </a:moveTo>
                <a:cubicBezTo>
                  <a:pt x="1061559" y="633152"/>
                  <a:pt x="1014802" y="650499"/>
                  <a:pt x="999372" y="658537"/>
                </a:cubicBezTo>
                <a:cubicBezTo>
                  <a:pt x="989505" y="663678"/>
                  <a:pt x="976295" y="672871"/>
                  <a:pt x="966215" y="680148"/>
                </a:cubicBezTo>
                <a:cubicBezTo>
                  <a:pt x="965459" y="683259"/>
                  <a:pt x="957122" y="717778"/>
                  <a:pt x="910906" y="907641"/>
                </a:cubicBezTo>
                <a:cubicBezTo>
                  <a:pt x="901677" y="945561"/>
                  <a:pt x="896142" y="974815"/>
                  <a:pt x="892135" y="1000152"/>
                </a:cubicBezTo>
                <a:cubicBezTo>
                  <a:pt x="899092" y="1055822"/>
                  <a:pt x="902272" y="1085991"/>
                  <a:pt x="905275" y="1118269"/>
                </a:cubicBezTo>
                <a:cubicBezTo>
                  <a:pt x="909870" y="1121657"/>
                  <a:pt x="914638" y="1124363"/>
                  <a:pt x="919416" y="1126855"/>
                </a:cubicBezTo>
                <a:cubicBezTo>
                  <a:pt x="945108" y="1140275"/>
                  <a:pt x="1030687" y="1033594"/>
                  <a:pt x="1061067" y="1011550"/>
                </a:cubicBezTo>
                <a:cubicBezTo>
                  <a:pt x="1064254" y="1009248"/>
                  <a:pt x="1069000" y="1005033"/>
                  <a:pt x="1072832" y="1001932"/>
                </a:cubicBezTo>
                <a:cubicBezTo>
                  <a:pt x="1073544" y="987445"/>
                  <a:pt x="1077220" y="914948"/>
                  <a:pt x="1081967" y="893145"/>
                </a:cubicBezTo>
                <a:cubicBezTo>
                  <a:pt x="1089110" y="860269"/>
                  <a:pt x="1098987" y="848478"/>
                  <a:pt x="1104242" y="840006"/>
                </a:cubicBezTo>
                <a:cubicBezTo>
                  <a:pt x="1114157" y="837637"/>
                  <a:pt x="1118712" y="830909"/>
                  <a:pt x="1126884" y="815583"/>
                </a:cubicBezTo>
                <a:cubicBezTo>
                  <a:pt x="1139591" y="791767"/>
                  <a:pt x="1155089" y="773680"/>
                  <a:pt x="1167932" y="766142"/>
                </a:cubicBezTo>
                <a:cubicBezTo>
                  <a:pt x="1199911" y="747390"/>
                  <a:pt x="1197514" y="740469"/>
                  <a:pt x="1199092" y="733431"/>
                </a:cubicBezTo>
                <a:cubicBezTo>
                  <a:pt x="1201730" y="721668"/>
                  <a:pt x="1196214" y="695686"/>
                  <a:pt x="1196214" y="695686"/>
                </a:cubicBezTo>
                <a:cubicBezTo>
                  <a:pt x="1196214" y="695686"/>
                  <a:pt x="1198457" y="691199"/>
                  <a:pt x="1201094" y="690362"/>
                </a:cubicBezTo>
                <a:cubicBezTo>
                  <a:pt x="1203732" y="689525"/>
                  <a:pt x="1206852" y="692278"/>
                  <a:pt x="1206852" y="692278"/>
                </a:cubicBezTo>
                <a:lnTo>
                  <a:pt x="1210481" y="727810"/>
                </a:lnTo>
                <a:cubicBezTo>
                  <a:pt x="1210481" y="727810"/>
                  <a:pt x="1196311" y="747958"/>
                  <a:pt x="1193335" y="760222"/>
                </a:cubicBezTo>
                <a:cubicBezTo>
                  <a:pt x="1191217" y="768943"/>
                  <a:pt x="1208469" y="765035"/>
                  <a:pt x="1213233" y="762291"/>
                </a:cubicBezTo>
                <a:cubicBezTo>
                  <a:pt x="1220348" y="758191"/>
                  <a:pt x="1227499" y="755043"/>
                  <a:pt x="1227499" y="755043"/>
                </a:cubicBezTo>
                <a:cubicBezTo>
                  <a:pt x="1227499" y="755043"/>
                  <a:pt x="1218826" y="765179"/>
                  <a:pt x="1205224" y="768510"/>
                </a:cubicBezTo>
                <a:cubicBezTo>
                  <a:pt x="1190283" y="772167"/>
                  <a:pt x="1186520" y="755948"/>
                  <a:pt x="1165930" y="773689"/>
                </a:cubicBezTo>
                <a:cubicBezTo>
                  <a:pt x="1144434" y="792220"/>
                  <a:pt x="1140659" y="830812"/>
                  <a:pt x="1121504" y="837483"/>
                </a:cubicBezTo>
                <a:cubicBezTo>
                  <a:pt x="1102356" y="844154"/>
                  <a:pt x="1091094" y="901932"/>
                  <a:pt x="1089976" y="929994"/>
                </a:cubicBezTo>
                <a:cubicBezTo>
                  <a:pt x="1089196" y="949546"/>
                  <a:pt x="1091035" y="974728"/>
                  <a:pt x="1091978" y="986540"/>
                </a:cubicBezTo>
                <a:cubicBezTo>
                  <a:pt x="1124728" y="958738"/>
                  <a:pt x="1168991" y="920598"/>
                  <a:pt x="1211731" y="901577"/>
                </a:cubicBezTo>
                <a:cubicBezTo>
                  <a:pt x="1239177" y="889360"/>
                  <a:pt x="1276402" y="856102"/>
                  <a:pt x="1310961" y="822245"/>
                </a:cubicBezTo>
                <a:cubicBezTo>
                  <a:pt x="1311395" y="814929"/>
                  <a:pt x="1311731" y="807371"/>
                  <a:pt x="1312838" y="801518"/>
                </a:cubicBezTo>
                <a:cubicBezTo>
                  <a:pt x="1314831" y="790949"/>
                  <a:pt x="1326960" y="772583"/>
                  <a:pt x="1333988" y="745128"/>
                </a:cubicBezTo>
                <a:cubicBezTo>
                  <a:pt x="1338955" y="725711"/>
                  <a:pt x="1342912" y="688457"/>
                  <a:pt x="1345250" y="663418"/>
                </a:cubicBezTo>
                <a:cubicBezTo>
                  <a:pt x="1343817" y="663321"/>
                  <a:pt x="1342469" y="663359"/>
                  <a:pt x="1340997" y="663274"/>
                </a:cubicBezTo>
                <a:cubicBezTo>
                  <a:pt x="1331312" y="662695"/>
                  <a:pt x="1313781" y="669049"/>
                  <a:pt x="1310462" y="668453"/>
                </a:cubicBezTo>
                <a:cubicBezTo>
                  <a:pt x="1300999" y="666758"/>
                  <a:pt x="1290023" y="670841"/>
                  <a:pt x="1280551" y="672004"/>
                </a:cubicBezTo>
                <a:cubicBezTo>
                  <a:pt x="1271079" y="673169"/>
                  <a:pt x="1254897" y="676741"/>
                  <a:pt x="1254897" y="676741"/>
                </a:cubicBezTo>
                <a:lnTo>
                  <a:pt x="1270414" y="683105"/>
                </a:lnTo>
                <a:lnTo>
                  <a:pt x="1277548" y="697755"/>
                </a:lnTo>
                <a:cubicBezTo>
                  <a:pt x="1277548" y="697755"/>
                  <a:pt x="1251980" y="682420"/>
                  <a:pt x="1234258" y="676297"/>
                </a:cubicBezTo>
                <a:cubicBezTo>
                  <a:pt x="1221532" y="671898"/>
                  <a:pt x="1175565" y="654244"/>
                  <a:pt x="1156043" y="647140"/>
                </a:cubicBezTo>
                <a:cubicBezTo>
                  <a:pt x="1136529" y="640025"/>
                  <a:pt x="1109634" y="638032"/>
                  <a:pt x="1085596" y="635587"/>
                </a:cubicBezTo>
                <a:close/>
                <a:moveTo>
                  <a:pt x="1301826" y="588668"/>
                </a:moveTo>
                <a:cubicBezTo>
                  <a:pt x="1293229" y="597265"/>
                  <a:pt x="1285808" y="604359"/>
                  <a:pt x="1285808" y="604359"/>
                </a:cubicBezTo>
                <a:cubicBezTo>
                  <a:pt x="1285808" y="604359"/>
                  <a:pt x="1278194" y="615458"/>
                  <a:pt x="1267161" y="629822"/>
                </a:cubicBezTo>
                <a:cubicBezTo>
                  <a:pt x="1256138" y="644175"/>
                  <a:pt x="1237011" y="664602"/>
                  <a:pt x="1237011" y="664602"/>
                </a:cubicBezTo>
                <a:cubicBezTo>
                  <a:pt x="1237002" y="664602"/>
                  <a:pt x="1248486" y="666219"/>
                  <a:pt x="1256398" y="665931"/>
                </a:cubicBezTo>
                <a:cubicBezTo>
                  <a:pt x="1264322" y="665652"/>
                  <a:pt x="1284036" y="665612"/>
                  <a:pt x="1296070" y="662378"/>
                </a:cubicBezTo>
                <a:cubicBezTo>
                  <a:pt x="1308055" y="659163"/>
                  <a:pt x="1338146" y="655620"/>
                  <a:pt x="1346127" y="655428"/>
                </a:cubicBezTo>
                <a:cubicBezTo>
                  <a:pt x="1346579" y="650076"/>
                  <a:pt x="1347706" y="638072"/>
                  <a:pt x="1347628" y="637956"/>
                </a:cubicBezTo>
                <a:cubicBezTo>
                  <a:pt x="1347195" y="637426"/>
                  <a:pt x="1340428" y="620975"/>
                  <a:pt x="1338243" y="615612"/>
                </a:cubicBezTo>
                <a:cubicBezTo>
                  <a:pt x="1336047" y="610241"/>
                  <a:pt x="1332737" y="608066"/>
                  <a:pt x="1332737" y="608056"/>
                </a:cubicBezTo>
                <a:lnTo>
                  <a:pt x="1315466" y="593261"/>
                </a:lnTo>
                <a:close/>
                <a:moveTo>
                  <a:pt x="1327230" y="557296"/>
                </a:moveTo>
                <a:cubicBezTo>
                  <a:pt x="1325362" y="560761"/>
                  <a:pt x="1323390" y="564824"/>
                  <a:pt x="1321724" y="567056"/>
                </a:cubicBezTo>
                <a:cubicBezTo>
                  <a:pt x="1317440" y="572813"/>
                  <a:pt x="1310836" y="579302"/>
                  <a:pt x="1304704" y="585559"/>
                </a:cubicBezTo>
                <a:lnTo>
                  <a:pt x="1318471" y="591778"/>
                </a:lnTo>
                <a:lnTo>
                  <a:pt x="1332862" y="603175"/>
                </a:lnTo>
                <a:cubicBezTo>
                  <a:pt x="1332862" y="603175"/>
                  <a:pt x="1334546" y="588611"/>
                  <a:pt x="1334238" y="582306"/>
                </a:cubicBezTo>
                <a:cubicBezTo>
                  <a:pt x="1333931" y="575999"/>
                  <a:pt x="1333612" y="569425"/>
                  <a:pt x="1333612" y="569425"/>
                </a:cubicBezTo>
                <a:cubicBezTo>
                  <a:pt x="1333612" y="569425"/>
                  <a:pt x="1329560" y="561849"/>
                  <a:pt x="1327230" y="557296"/>
                </a:cubicBezTo>
                <a:close/>
                <a:moveTo>
                  <a:pt x="653176" y="0"/>
                </a:moveTo>
                <a:lnTo>
                  <a:pt x="661954" y="32855"/>
                </a:lnTo>
                <a:lnTo>
                  <a:pt x="656480" y="251308"/>
                </a:lnTo>
                <a:cubicBezTo>
                  <a:pt x="656480" y="251308"/>
                  <a:pt x="770922" y="98719"/>
                  <a:pt x="775096" y="107546"/>
                </a:cubicBezTo>
                <a:cubicBezTo>
                  <a:pt x="777022" y="111619"/>
                  <a:pt x="665318" y="233355"/>
                  <a:pt x="657145" y="291750"/>
                </a:cubicBezTo>
                <a:cubicBezTo>
                  <a:pt x="638851" y="422458"/>
                  <a:pt x="650216" y="431141"/>
                  <a:pt x="651251" y="446284"/>
                </a:cubicBezTo>
                <a:cubicBezTo>
                  <a:pt x="655613" y="510049"/>
                  <a:pt x="685537" y="546485"/>
                  <a:pt x="685539" y="546485"/>
                </a:cubicBezTo>
                <a:lnTo>
                  <a:pt x="796658" y="159569"/>
                </a:lnTo>
                <a:lnTo>
                  <a:pt x="816179" y="132335"/>
                </a:lnTo>
                <a:cubicBezTo>
                  <a:pt x="816179" y="132335"/>
                  <a:pt x="749840" y="373093"/>
                  <a:pt x="736343" y="434145"/>
                </a:cubicBezTo>
                <a:cubicBezTo>
                  <a:pt x="734844" y="440911"/>
                  <a:pt x="781208" y="439025"/>
                  <a:pt x="779640" y="445686"/>
                </a:cubicBezTo>
                <a:cubicBezTo>
                  <a:pt x="778399" y="450962"/>
                  <a:pt x="776642" y="446793"/>
                  <a:pt x="777137" y="453532"/>
                </a:cubicBezTo>
                <a:cubicBezTo>
                  <a:pt x="777625" y="460165"/>
                  <a:pt x="734234" y="445253"/>
                  <a:pt x="732338" y="451463"/>
                </a:cubicBezTo>
                <a:cubicBezTo>
                  <a:pt x="715865" y="505361"/>
                  <a:pt x="701763" y="555678"/>
                  <a:pt x="701806" y="570321"/>
                </a:cubicBezTo>
                <a:cubicBezTo>
                  <a:pt x="701873" y="594492"/>
                  <a:pt x="734340" y="637667"/>
                  <a:pt x="734340" y="637667"/>
                </a:cubicBezTo>
                <a:cubicBezTo>
                  <a:pt x="734340" y="637667"/>
                  <a:pt x="751625" y="684557"/>
                  <a:pt x="761120" y="704716"/>
                </a:cubicBezTo>
                <a:cubicBezTo>
                  <a:pt x="770616" y="724874"/>
                  <a:pt x="788400" y="723805"/>
                  <a:pt x="788399" y="723805"/>
                </a:cubicBezTo>
                <a:cubicBezTo>
                  <a:pt x="788399" y="723815"/>
                  <a:pt x="790079" y="720955"/>
                  <a:pt x="791152" y="719068"/>
                </a:cubicBezTo>
                <a:cubicBezTo>
                  <a:pt x="793388" y="570021"/>
                  <a:pt x="795907" y="401577"/>
                  <a:pt x="795907" y="401577"/>
                </a:cubicBezTo>
                <a:lnTo>
                  <a:pt x="826440" y="394618"/>
                </a:lnTo>
                <a:cubicBezTo>
                  <a:pt x="826440" y="394618"/>
                  <a:pt x="837254" y="611493"/>
                  <a:pt x="855972" y="864274"/>
                </a:cubicBezTo>
                <a:cubicBezTo>
                  <a:pt x="865381" y="874623"/>
                  <a:pt x="874242" y="884557"/>
                  <a:pt x="874242" y="884557"/>
                </a:cubicBezTo>
                <a:cubicBezTo>
                  <a:pt x="874242" y="884557"/>
                  <a:pt x="874880" y="878964"/>
                  <a:pt x="874991" y="878193"/>
                </a:cubicBezTo>
                <a:cubicBezTo>
                  <a:pt x="875107" y="879157"/>
                  <a:pt x="875247" y="880389"/>
                  <a:pt x="875367" y="881448"/>
                </a:cubicBezTo>
                <a:cubicBezTo>
                  <a:pt x="876613" y="875257"/>
                  <a:pt x="878557" y="867085"/>
                  <a:pt x="879372" y="862059"/>
                </a:cubicBezTo>
                <a:cubicBezTo>
                  <a:pt x="888318" y="832353"/>
                  <a:pt x="913774" y="747833"/>
                  <a:pt x="926423" y="707083"/>
                </a:cubicBezTo>
                <a:cubicBezTo>
                  <a:pt x="937901" y="670108"/>
                  <a:pt x="938196" y="632150"/>
                  <a:pt x="943316" y="616056"/>
                </a:cubicBezTo>
                <a:cubicBezTo>
                  <a:pt x="948420" y="600008"/>
                  <a:pt x="946198" y="587369"/>
                  <a:pt x="946194" y="587185"/>
                </a:cubicBezTo>
                <a:lnTo>
                  <a:pt x="945569" y="581718"/>
                </a:lnTo>
                <a:cubicBezTo>
                  <a:pt x="945569" y="581718"/>
                  <a:pt x="938045" y="564255"/>
                  <a:pt x="935558" y="554033"/>
                </a:cubicBezTo>
                <a:cubicBezTo>
                  <a:pt x="932490" y="541431"/>
                  <a:pt x="930177" y="524874"/>
                  <a:pt x="930177" y="524874"/>
                </a:cubicBezTo>
                <a:lnTo>
                  <a:pt x="910405" y="490391"/>
                </a:lnTo>
                <a:cubicBezTo>
                  <a:pt x="910731" y="488909"/>
                  <a:pt x="911124" y="487407"/>
                  <a:pt x="911407" y="485944"/>
                </a:cubicBezTo>
                <a:lnTo>
                  <a:pt x="935057" y="527983"/>
                </a:lnTo>
                <a:cubicBezTo>
                  <a:pt x="935057" y="527983"/>
                  <a:pt x="938346" y="544830"/>
                  <a:pt x="941189" y="556256"/>
                </a:cubicBezTo>
                <a:cubicBezTo>
                  <a:pt x="944030" y="567683"/>
                  <a:pt x="946319" y="573131"/>
                  <a:pt x="946319" y="573131"/>
                </a:cubicBezTo>
                <a:lnTo>
                  <a:pt x="964463" y="552261"/>
                </a:lnTo>
                <a:cubicBezTo>
                  <a:pt x="964463" y="552261"/>
                  <a:pt x="996493" y="496014"/>
                  <a:pt x="996493" y="496014"/>
                </a:cubicBezTo>
                <a:lnTo>
                  <a:pt x="1067951" y="312205"/>
                </a:lnTo>
                <a:lnTo>
                  <a:pt x="983692" y="115056"/>
                </a:lnTo>
                <a:lnTo>
                  <a:pt x="1082862" y="281873"/>
                </a:lnTo>
                <a:lnTo>
                  <a:pt x="1155639" y="60888"/>
                </a:lnTo>
                <a:lnTo>
                  <a:pt x="1180572" y="72593"/>
                </a:lnTo>
                <a:lnTo>
                  <a:pt x="1033161" y="496014"/>
                </a:lnTo>
                <a:lnTo>
                  <a:pt x="1040044" y="495272"/>
                </a:lnTo>
                <a:lnTo>
                  <a:pt x="1038792" y="507411"/>
                </a:lnTo>
                <a:lnTo>
                  <a:pt x="1027028" y="512591"/>
                </a:lnTo>
                <a:lnTo>
                  <a:pt x="980856" y="637514"/>
                </a:lnTo>
                <a:cubicBezTo>
                  <a:pt x="986103" y="635377"/>
                  <a:pt x="1005533" y="627502"/>
                  <a:pt x="1018894" y="620936"/>
                </a:cubicBezTo>
                <a:cubicBezTo>
                  <a:pt x="1034007" y="613524"/>
                  <a:pt x="1048554" y="606284"/>
                  <a:pt x="1048554" y="606284"/>
                </a:cubicBezTo>
                <a:cubicBezTo>
                  <a:pt x="1048554" y="606284"/>
                  <a:pt x="1055831" y="591325"/>
                  <a:pt x="1066949" y="580533"/>
                </a:cubicBezTo>
                <a:cubicBezTo>
                  <a:pt x="1078069" y="569733"/>
                  <a:pt x="1091978" y="553589"/>
                  <a:pt x="1091978" y="553589"/>
                </a:cubicBezTo>
                <a:cubicBezTo>
                  <a:pt x="1091978" y="553589"/>
                  <a:pt x="1109518" y="515468"/>
                  <a:pt x="1117508" y="497939"/>
                </a:cubicBezTo>
                <a:cubicBezTo>
                  <a:pt x="1125488" y="480399"/>
                  <a:pt x="1138156" y="456641"/>
                  <a:pt x="1138147" y="456641"/>
                </a:cubicBezTo>
                <a:cubicBezTo>
                  <a:pt x="1138147" y="456641"/>
                  <a:pt x="1151354" y="453820"/>
                  <a:pt x="1162675" y="445830"/>
                </a:cubicBezTo>
                <a:cubicBezTo>
                  <a:pt x="1174516" y="437485"/>
                  <a:pt x="1182574" y="430592"/>
                  <a:pt x="1182574" y="430592"/>
                </a:cubicBezTo>
                <a:lnTo>
                  <a:pt x="1195338" y="435771"/>
                </a:lnTo>
                <a:cubicBezTo>
                  <a:pt x="1195338" y="435771"/>
                  <a:pt x="1157987" y="467375"/>
                  <a:pt x="1150162" y="478552"/>
                </a:cubicBezTo>
                <a:cubicBezTo>
                  <a:pt x="1142566" y="489400"/>
                  <a:pt x="1125190" y="525827"/>
                  <a:pt x="1115256" y="548556"/>
                </a:cubicBezTo>
                <a:cubicBezTo>
                  <a:pt x="1109653" y="561359"/>
                  <a:pt x="1100354" y="580679"/>
                  <a:pt x="1100363" y="580679"/>
                </a:cubicBezTo>
                <a:cubicBezTo>
                  <a:pt x="1100363" y="580679"/>
                  <a:pt x="1086761" y="604398"/>
                  <a:pt x="1095607" y="610135"/>
                </a:cubicBezTo>
                <a:cubicBezTo>
                  <a:pt x="1104445" y="615863"/>
                  <a:pt x="1126489" y="611012"/>
                  <a:pt x="1146156" y="608653"/>
                </a:cubicBezTo>
                <a:cubicBezTo>
                  <a:pt x="1165833" y="606294"/>
                  <a:pt x="1192971" y="593452"/>
                  <a:pt x="1205224" y="585559"/>
                </a:cubicBezTo>
                <a:cubicBezTo>
                  <a:pt x="1217478" y="577675"/>
                  <a:pt x="1251779" y="553589"/>
                  <a:pt x="1251768" y="553589"/>
                </a:cubicBezTo>
                <a:cubicBezTo>
                  <a:pt x="1251768" y="553589"/>
                  <a:pt x="1274833" y="536599"/>
                  <a:pt x="1277047" y="539977"/>
                </a:cubicBezTo>
                <a:cubicBezTo>
                  <a:pt x="1279272" y="543346"/>
                  <a:pt x="1263984" y="553599"/>
                  <a:pt x="1257025" y="560106"/>
                </a:cubicBezTo>
                <a:cubicBezTo>
                  <a:pt x="1250075" y="566614"/>
                  <a:pt x="1213523" y="591662"/>
                  <a:pt x="1199092" y="600364"/>
                </a:cubicBezTo>
                <a:cubicBezTo>
                  <a:pt x="1184662" y="609066"/>
                  <a:pt x="1155465" y="621110"/>
                  <a:pt x="1158795" y="626559"/>
                </a:cubicBezTo>
                <a:cubicBezTo>
                  <a:pt x="1162136" y="632025"/>
                  <a:pt x="1187059" y="644010"/>
                  <a:pt x="1197340" y="648324"/>
                </a:cubicBezTo>
                <a:cubicBezTo>
                  <a:pt x="1207621" y="652636"/>
                  <a:pt x="1226990" y="660308"/>
                  <a:pt x="1227000" y="660308"/>
                </a:cubicBezTo>
                <a:cubicBezTo>
                  <a:pt x="1227000" y="660308"/>
                  <a:pt x="1232544" y="653570"/>
                  <a:pt x="1237512" y="648911"/>
                </a:cubicBezTo>
                <a:cubicBezTo>
                  <a:pt x="1242470" y="644261"/>
                  <a:pt x="1250141" y="633817"/>
                  <a:pt x="1250141" y="633817"/>
                </a:cubicBezTo>
                <a:cubicBezTo>
                  <a:pt x="1250141" y="633817"/>
                  <a:pt x="1261135" y="626231"/>
                  <a:pt x="1268162" y="616200"/>
                </a:cubicBezTo>
                <a:cubicBezTo>
                  <a:pt x="1275189" y="606179"/>
                  <a:pt x="1285557" y="588668"/>
                  <a:pt x="1285557" y="588668"/>
                </a:cubicBezTo>
                <a:cubicBezTo>
                  <a:pt x="1285557" y="588668"/>
                  <a:pt x="1288985" y="585656"/>
                  <a:pt x="1289938" y="584819"/>
                </a:cubicBezTo>
                <a:lnTo>
                  <a:pt x="1289562" y="584673"/>
                </a:lnTo>
                <a:lnTo>
                  <a:pt x="1293191" y="580380"/>
                </a:lnTo>
                <a:lnTo>
                  <a:pt x="1294193" y="580977"/>
                </a:lnTo>
                <a:cubicBezTo>
                  <a:pt x="1303386" y="572824"/>
                  <a:pt x="1318152" y="559461"/>
                  <a:pt x="1321348" y="553291"/>
                </a:cubicBezTo>
                <a:cubicBezTo>
                  <a:pt x="1321830" y="552376"/>
                  <a:pt x="1323572" y="549296"/>
                  <a:pt x="1324477" y="547669"/>
                </a:cubicBezTo>
                <a:cubicBezTo>
                  <a:pt x="1323303" y="541325"/>
                  <a:pt x="1321849" y="533306"/>
                  <a:pt x="1321849" y="533316"/>
                </a:cubicBezTo>
                <a:lnTo>
                  <a:pt x="1323601" y="532276"/>
                </a:lnTo>
                <a:cubicBezTo>
                  <a:pt x="1323601" y="532276"/>
                  <a:pt x="1325170" y="539131"/>
                  <a:pt x="1326355" y="544714"/>
                </a:cubicBezTo>
                <a:cubicBezTo>
                  <a:pt x="1334575" y="530197"/>
                  <a:pt x="1350006" y="503561"/>
                  <a:pt x="1350006" y="503561"/>
                </a:cubicBezTo>
                <a:cubicBezTo>
                  <a:pt x="1350006" y="503561"/>
                  <a:pt x="1338725" y="534895"/>
                  <a:pt x="1328482" y="554927"/>
                </a:cubicBezTo>
                <a:cubicBezTo>
                  <a:pt x="1328530" y="555139"/>
                  <a:pt x="1328683" y="555476"/>
                  <a:pt x="1328733" y="555659"/>
                </a:cubicBezTo>
                <a:cubicBezTo>
                  <a:pt x="1330071" y="561012"/>
                  <a:pt x="1335364" y="565584"/>
                  <a:pt x="1335364" y="565584"/>
                </a:cubicBezTo>
                <a:cubicBezTo>
                  <a:pt x="1335364" y="565584"/>
                  <a:pt x="1346994" y="552097"/>
                  <a:pt x="1350758" y="545899"/>
                </a:cubicBezTo>
                <a:cubicBezTo>
                  <a:pt x="1354521" y="539698"/>
                  <a:pt x="1363646" y="523843"/>
                  <a:pt x="1363646" y="523843"/>
                </a:cubicBezTo>
                <a:lnTo>
                  <a:pt x="1364022" y="529609"/>
                </a:lnTo>
                <a:cubicBezTo>
                  <a:pt x="1364022" y="529609"/>
                  <a:pt x="1355533" y="546610"/>
                  <a:pt x="1351508" y="553147"/>
                </a:cubicBezTo>
                <a:cubicBezTo>
                  <a:pt x="1347474" y="559683"/>
                  <a:pt x="1336742" y="571947"/>
                  <a:pt x="1336742" y="571947"/>
                </a:cubicBezTo>
                <a:cubicBezTo>
                  <a:pt x="1336742" y="571947"/>
                  <a:pt x="1339340" y="578590"/>
                  <a:pt x="1339744" y="587041"/>
                </a:cubicBezTo>
                <a:cubicBezTo>
                  <a:pt x="1340139" y="595494"/>
                  <a:pt x="1337116" y="604215"/>
                  <a:pt x="1337116" y="604215"/>
                </a:cubicBezTo>
                <a:cubicBezTo>
                  <a:pt x="1337116" y="604215"/>
                  <a:pt x="1339735" y="610579"/>
                  <a:pt x="1343999" y="615170"/>
                </a:cubicBezTo>
                <a:cubicBezTo>
                  <a:pt x="1348264" y="619751"/>
                  <a:pt x="1352625" y="627742"/>
                  <a:pt x="1352635" y="627742"/>
                </a:cubicBezTo>
                <a:lnTo>
                  <a:pt x="1373783" y="588668"/>
                </a:lnTo>
                <a:lnTo>
                  <a:pt x="1376152" y="571205"/>
                </a:lnTo>
                <a:cubicBezTo>
                  <a:pt x="1376161" y="571205"/>
                  <a:pt x="1374303" y="538159"/>
                  <a:pt x="1372157" y="523392"/>
                </a:cubicBezTo>
                <a:cubicBezTo>
                  <a:pt x="1370001" y="508634"/>
                  <a:pt x="1373024" y="496014"/>
                  <a:pt x="1373033" y="496014"/>
                </a:cubicBezTo>
                <a:cubicBezTo>
                  <a:pt x="1373024" y="496014"/>
                  <a:pt x="1380917" y="467404"/>
                  <a:pt x="1382284" y="460194"/>
                </a:cubicBezTo>
                <a:cubicBezTo>
                  <a:pt x="1383661" y="452983"/>
                  <a:pt x="1387040" y="421408"/>
                  <a:pt x="1387040" y="421408"/>
                </a:cubicBezTo>
                <a:lnTo>
                  <a:pt x="1391170" y="419782"/>
                </a:lnTo>
                <a:cubicBezTo>
                  <a:pt x="1391170" y="419782"/>
                  <a:pt x="1386896" y="470302"/>
                  <a:pt x="1386163" y="479581"/>
                </a:cubicBezTo>
                <a:cubicBezTo>
                  <a:pt x="1385442" y="488861"/>
                  <a:pt x="1381534" y="512735"/>
                  <a:pt x="1381534" y="512735"/>
                </a:cubicBezTo>
                <a:cubicBezTo>
                  <a:pt x="1381534" y="512735"/>
                  <a:pt x="1384219" y="572737"/>
                  <a:pt x="1388165" y="574016"/>
                </a:cubicBezTo>
                <a:cubicBezTo>
                  <a:pt x="1392122" y="575288"/>
                  <a:pt x="1415197" y="555371"/>
                  <a:pt x="1415197" y="555371"/>
                </a:cubicBezTo>
                <a:lnTo>
                  <a:pt x="1427336" y="522361"/>
                </a:lnTo>
                <a:lnTo>
                  <a:pt x="1440477" y="486984"/>
                </a:lnTo>
                <a:lnTo>
                  <a:pt x="1443730" y="488755"/>
                </a:lnTo>
                <a:lnTo>
                  <a:pt x="1431466" y="525316"/>
                </a:lnTo>
                <a:lnTo>
                  <a:pt x="1421705" y="554187"/>
                </a:lnTo>
                <a:lnTo>
                  <a:pt x="1433217" y="550634"/>
                </a:lnTo>
                <a:lnTo>
                  <a:pt x="1469885" y="534944"/>
                </a:lnTo>
                <a:cubicBezTo>
                  <a:pt x="1469885" y="534944"/>
                  <a:pt x="1482496" y="517057"/>
                  <a:pt x="1486028" y="511551"/>
                </a:cubicBezTo>
                <a:cubicBezTo>
                  <a:pt x="1489552" y="506054"/>
                  <a:pt x="1495337" y="502010"/>
                  <a:pt x="1498042" y="499421"/>
                </a:cubicBezTo>
                <a:cubicBezTo>
                  <a:pt x="1500737" y="496823"/>
                  <a:pt x="1508053" y="481363"/>
                  <a:pt x="1508044" y="481363"/>
                </a:cubicBezTo>
                <a:cubicBezTo>
                  <a:pt x="1508053" y="481363"/>
                  <a:pt x="1505502" y="495388"/>
                  <a:pt x="1502172" y="500605"/>
                </a:cubicBezTo>
                <a:cubicBezTo>
                  <a:pt x="1498841" y="505813"/>
                  <a:pt x="1492796" y="512012"/>
                  <a:pt x="1487155" y="517182"/>
                </a:cubicBezTo>
                <a:cubicBezTo>
                  <a:pt x="1481504" y="522342"/>
                  <a:pt x="1476199" y="531382"/>
                  <a:pt x="1474515" y="536426"/>
                </a:cubicBezTo>
                <a:cubicBezTo>
                  <a:pt x="1472821" y="541471"/>
                  <a:pt x="1477019" y="542634"/>
                  <a:pt x="1477019" y="542634"/>
                </a:cubicBezTo>
                <a:cubicBezTo>
                  <a:pt x="1477019" y="542634"/>
                  <a:pt x="1464119" y="546159"/>
                  <a:pt x="1456244" y="547525"/>
                </a:cubicBezTo>
                <a:cubicBezTo>
                  <a:pt x="1448361" y="548882"/>
                  <a:pt x="1423582" y="561579"/>
                  <a:pt x="1423582" y="561579"/>
                </a:cubicBezTo>
                <a:lnTo>
                  <a:pt x="1380407" y="597111"/>
                </a:lnTo>
                <a:cubicBezTo>
                  <a:pt x="1380407" y="597111"/>
                  <a:pt x="1368345" y="629493"/>
                  <a:pt x="1363272" y="642105"/>
                </a:cubicBezTo>
                <a:cubicBezTo>
                  <a:pt x="1361953" y="645359"/>
                  <a:pt x="1361020" y="649662"/>
                  <a:pt x="1360268" y="654686"/>
                </a:cubicBezTo>
                <a:cubicBezTo>
                  <a:pt x="1363320" y="654369"/>
                  <a:pt x="1366323" y="653887"/>
                  <a:pt x="1368528" y="653059"/>
                </a:cubicBezTo>
                <a:cubicBezTo>
                  <a:pt x="1373939" y="651010"/>
                  <a:pt x="1397186" y="640921"/>
                  <a:pt x="1397176" y="640921"/>
                </a:cubicBezTo>
                <a:cubicBezTo>
                  <a:pt x="1397176" y="640921"/>
                  <a:pt x="1379714" y="658075"/>
                  <a:pt x="1369530" y="661492"/>
                </a:cubicBezTo>
                <a:cubicBezTo>
                  <a:pt x="1365918" y="662706"/>
                  <a:pt x="1362608" y="662820"/>
                  <a:pt x="1359268" y="663120"/>
                </a:cubicBezTo>
                <a:cubicBezTo>
                  <a:pt x="1357727" y="676453"/>
                  <a:pt x="1356504" y="692336"/>
                  <a:pt x="1352509" y="706496"/>
                </a:cubicBezTo>
                <a:cubicBezTo>
                  <a:pt x="1345964" y="729677"/>
                  <a:pt x="1341006" y="763572"/>
                  <a:pt x="1336867" y="774430"/>
                </a:cubicBezTo>
                <a:cubicBezTo>
                  <a:pt x="1334373" y="780957"/>
                  <a:pt x="1332593" y="792067"/>
                  <a:pt x="1330860" y="802558"/>
                </a:cubicBezTo>
                <a:cubicBezTo>
                  <a:pt x="1361289" y="771716"/>
                  <a:pt x="1388127" y="742913"/>
                  <a:pt x="1399304" y="733729"/>
                </a:cubicBezTo>
                <a:cubicBezTo>
                  <a:pt x="1425036" y="712570"/>
                  <a:pt x="1531946" y="431921"/>
                  <a:pt x="1531946" y="431921"/>
                </a:cubicBezTo>
                <a:lnTo>
                  <a:pt x="1574121" y="431921"/>
                </a:lnTo>
                <a:cubicBezTo>
                  <a:pt x="1574121" y="431921"/>
                  <a:pt x="1530724" y="549345"/>
                  <a:pt x="1493912" y="631890"/>
                </a:cubicBezTo>
                <a:cubicBezTo>
                  <a:pt x="1502153" y="630812"/>
                  <a:pt x="1548889" y="624710"/>
                  <a:pt x="1563483" y="616941"/>
                </a:cubicBezTo>
                <a:cubicBezTo>
                  <a:pt x="1571993" y="612407"/>
                  <a:pt x="1588637" y="594291"/>
                  <a:pt x="1588637" y="594300"/>
                </a:cubicBezTo>
                <a:cubicBezTo>
                  <a:pt x="1588637" y="594300"/>
                  <a:pt x="1615542" y="579226"/>
                  <a:pt x="1619547" y="573276"/>
                </a:cubicBezTo>
                <a:cubicBezTo>
                  <a:pt x="1624005" y="566652"/>
                  <a:pt x="1622695" y="560106"/>
                  <a:pt x="1621299" y="549152"/>
                </a:cubicBezTo>
                <a:cubicBezTo>
                  <a:pt x="1619740" y="536956"/>
                  <a:pt x="1611578" y="527704"/>
                  <a:pt x="1608911" y="524576"/>
                </a:cubicBezTo>
                <a:cubicBezTo>
                  <a:pt x="1606224" y="521456"/>
                  <a:pt x="1593642" y="506815"/>
                  <a:pt x="1593642" y="506815"/>
                </a:cubicBezTo>
                <a:lnTo>
                  <a:pt x="1597146" y="505785"/>
                </a:lnTo>
                <a:cubicBezTo>
                  <a:pt x="1597146" y="505785"/>
                  <a:pt x="1607476" y="517886"/>
                  <a:pt x="1610162" y="521919"/>
                </a:cubicBezTo>
                <a:cubicBezTo>
                  <a:pt x="1612838" y="525942"/>
                  <a:pt x="1615812" y="532826"/>
                  <a:pt x="1619672" y="533316"/>
                </a:cubicBezTo>
                <a:cubicBezTo>
                  <a:pt x="1621405" y="533528"/>
                  <a:pt x="1624986" y="530072"/>
                  <a:pt x="1626556" y="523690"/>
                </a:cubicBezTo>
                <a:cubicBezTo>
                  <a:pt x="1627856" y="518385"/>
                  <a:pt x="1628182" y="511849"/>
                  <a:pt x="1628182" y="511849"/>
                </a:cubicBezTo>
                <a:lnTo>
                  <a:pt x="1628057" y="485204"/>
                </a:lnTo>
                <a:cubicBezTo>
                  <a:pt x="1628057" y="485204"/>
                  <a:pt x="1629338" y="496043"/>
                  <a:pt x="1629934" y="503262"/>
                </a:cubicBezTo>
                <a:cubicBezTo>
                  <a:pt x="1630194" y="506478"/>
                  <a:pt x="1630598" y="509028"/>
                  <a:pt x="1631186" y="509480"/>
                </a:cubicBezTo>
                <a:cubicBezTo>
                  <a:pt x="1632456" y="510463"/>
                  <a:pt x="1644316" y="501934"/>
                  <a:pt x="1644316" y="501934"/>
                </a:cubicBezTo>
                <a:lnTo>
                  <a:pt x="1644066" y="506969"/>
                </a:lnTo>
                <a:lnTo>
                  <a:pt x="1631312" y="515998"/>
                </a:lnTo>
                <a:cubicBezTo>
                  <a:pt x="1631312" y="515998"/>
                  <a:pt x="1630917" y="524316"/>
                  <a:pt x="1628558" y="529465"/>
                </a:cubicBezTo>
                <a:cubicBezTo>
                  <a:pt x="1626190" y="534606"/>
                  <a:pt x="1622455" y="537899"/>
                  <a:pt x="1621925" y="538341"/>
                </a:cubicBezTo>
                <a:cubicBezTo>
                  <a:pt x="1621251" y="538909"/>
                  <a:pt x="1624409" y="544291"/>
                  <a:pt x="1625679" y="551520"/>
                </a:cubicBezTo>
                <a:cubicBezTo>
                  <a:pt x="1626941" y="558749"/>
                  <a:pt x="1626922" y="565141"/>
                  <a:pt x="1626931" y="565132"/>
                </a:cubicBezTo>
                <a:cubicBezTo>
                  <a:pt x="1626931" y="565132"/>
                  <a:pt x="1635691" y="559981"/>
                  <a:pt x="1642940" y="553291"/>
                </a:cubicBezTo>
                <a:cubicBezTo>
                  <a:pt x="1650198" y="546610"/>
                  <a:pt x="1654828" y="542932"/>
                  <a:pt x="1654828" y="542932"/>
                </a:cubicBezTo>
                <a:cubicBezTo>
                  <a:pt x="1654828" y="542932"/>
                  <a:pt x="1658112" y="536840"/>
                  <a:pt x="1661836" y="529765"/>
                </a:cubicBezTo>
                <a:cubicBezTo>
                  <a:pt x="1665561" y="522678"/>
                  <a:pt x="1671348" y="514815"/>
                  <a:pt x="1671348" y="514815"/>
                </a:cubicBezTo>
                <a:cubicBezTo>
                  <a:pt x="1671348" y="514815"/>
                  <a:pt x="1673225" y="504023"/>
                  <a:pt x="1674350" y="497497"/>
                </a:cubicBezTo>
                <a:cubicBezTo>
                  <a:pt x="1675487" y="490960"/>
                  <a:pt x="1677104" y="480351"/>
                  <a:pt x="1680357" y="474989"/>
                </a:cubicBezTo>
                <a:cubicBezTo>
                  <a:pt x="1682851" y="470888"/>
                  <a:pt x="1691910" y="459000"/>
                  <a:pt x="1697628" y="449979"/>
                </a:cubicBezTo>
                <a:cubicBezTo>
                  <a:pt x="1703346" y="440960"/>
                  <a:pt x="1703259" y="438880"/>
                  <a:pt x="1703259" y="438880"/>
                </a:cubicBezTo>
                <a:lnTo>
                  <a:pt x="1707765" y="438880"/>
                </a:lnTo>
                <a:cubicBezTo>
                  <a:pt x="1707765" y="438880"/>
                  <a:pt x="1690629" y="472410"/>
                  <a:pt x="1686239" y="481949"/>
                </a:cubicBezTo>
                <a:cubicBezTo>
                  <a:pt x="1684546" y="485627"/>
                  <a:pt x="1684584" y="487360"/>
                  <a:pt x="1682234" y="496755"/>
                </a:cubicBezTo>
                <a:cubicBezTo>
                  <a:pt x="1679887" y="506151"/>
                  <a:pt x="1677990" y="514198"/>
                  <a:pt x="1676854" y="519550"/>
                </a:cubicBezTo>
                <a:cubicBezTo>
                  <a:pt x="1675015" y="528252"/>
                  <a:pt x="1668123" y="536561"/>
                  <a:pt x="1668970" y="538341"/>
                </a:cubicBezTo>
                <a:cubicBezTo>
                  <a:pt x="1669624" y="539727"/>
                  <a:pt x="1684728" y="534327"/>
                  <a:pt x="1690870" y="531833"/>
                </a:cubicBezTo>
                <a:cubicBezTo>
                  <a:pt x="1695328" y="530025"/>
                  <a:pt x="1703616" y="524711"/>
                  <a:pt x="1711393" y="518068"/>
                </a:cubicBezTo>
                <a:cubicBezTo>
                  <a:pt x="1721348" y="509558"/>
                  <a:pt x="1730541" y="499565"/>
                  <a:pt x="1730541" y="499565"/>
                </a:cubicBezTo>
                <a:cubicBezTo>
                  <a:pt x="1730541" y="499565"/>
                  <a:pt x="1717949" y="516961"/>
                  <a:pt x="1712145" y="522659"/>
                </a:cubicBezTo>
                <a:cubicBezTo>
                  <a:pt x="1706340" y="528349"/>
                  <a:pt x="1700304" y="532228"/>
                  <a:pt x="1700256" y="533904"/>
                </a:cubicBezTo>
                <a:cubicBezTo>
                  <a:pt x="1700101" y="539275"/>
                  <a:pt x="1743921" y="539237"/>
                  <a:pt x="1743931" y="539237"/>
                </a:cubicBezTo>
                <a:cubicBezTo>
                  <a:pt x="1743931" y="539237"/>
                  <a:pt x="1752701" y="532767"/>
                  <a:pt x="1761942" y="528869"/>
                </a:cubicBezTo>
                <a:cubicBezTo>
                  <a:pt x="1771194" y="524980"/>
                  <a:pt x="1780839" y="523690"/>
                  <a:pt x="1780839" y="523690"/>
                </a:cubicBezTo>
                <a:cubicBezTo>
                  <a:pt x="1780839" y="523690"/>
                  <a:pt x="1770809" y="526963"/>
                  <a:pt x="1762067" y="531833"/>
                </a:cubicBezTo>
                <a:cubicBezTo>
                  <a:pt x="1753327" y="536705"/>
                  <a:pt x="1745307" y="542634"/>
                  <a:pt x="1745307" y="542634"/>
                </a:cubicBezTo>
                <a:lnTo>
                  <a:pt x="1749938" y="546485"/>
                </a:lnTo>
                <a:lnTo>
                  <a:pt x="1748812" y="547669"/>
                </a:lnTo>
                <a:lnTo>
                  <a:pt x="1741678" y="544714"/>
                </a:lnTo>
                <a:cubicBezTo>
                  <a:pt x="1741678" y="544714"/>
                  <a:pt x="1696262" y="543471"/>
                  <a:pt x="1691746" y="541604"/>
                </a:cubicBezTo>
                <a:cubicBezTo>
                  <a:pt x="1688021" y="544521"/>
                  <a:pt x="1684054" y="544965"/>
                  <a:pt x="1676603" y="548112"/>
                </a:cubicBezTo>
                <a:cubicBezTo>
                  <a:pt x="1669152" y="551270"/>
                  <a:pt x="1658958" y="551520"/>
                  <a:pt x="1658958" y="551520"/>
                </a:cubicBezTo>
                <a:lnTo>
                  <a:pt x="1647820" y="561879"/>
                </a:lnTo>
                <a:cubicBezTo>
                  <a:pt x="1647820" y="561879"/>
                  <a:pt x="1716256" y="574671"/>
                  <a:pt x="1753567" y="591634"/>
                </a:cubicBezTo>
                <a:cubicBezTo>
                  <a:pt x="1790869" y="608586"/>
                  <a:pt x="1832986" y="607189"/>
                  <a:pt x="1859805" y="600662"/>
                </a:cubicBezTo>
                <a:cubicBezTo>
                  <a:pt x="1891293" y="592991"/>
                  <a:pt x="1894018" y="573536"/>
                  <a:pt x="1904096" y="567654"/>
                </a:cubicBezTo>
                <a:cubicBezTo>
                  <a:pt x="1920807" y="557903"/>
                  <a:pt x="1950938" y="535242"/>
                  <a:pt x="1979808" y="522361"/>
                </a:cubicBezTo>
                <a:cubicBezTo>
                  <a:pt x="1996654" y="514843"/>
                  <a:pt x="2027622" y="487937"/>
                  <a:pt x="2037990" y="480323"/>
                </a:cubicBezTo>
                <a:cubicBezTo>
                  <a:pt x="2048359" y="472708"/>
                  <a:pt x="2062143" y="455158"/>
                  <a:pt x="2062143" y="455158"/>
                </a:cubicBezTo>
                <a:lnTo>
                  <a:pt x="2073157" y="459895"/>
                </a:lnTo>
                <a:cubicBezTo>
                  <a:pt x="2073157" y="459895"/>
                  <a:pt x="2052065" y="481805"/>
                  <a:pt x="2036364" y="494530"/>
                </a:cubicBezTo>
                <a:cubicBezTo>
                  <a:pt x="2020663" y="507258"/>
                  <a:pt x="2007841" y="513475"/>
                  <a:pt x="2007841" y="513475"/>
                </a:cubicBezTo>
                <a:lnTo>
                  <a:pt x="2035238" y="505187"/>
                </a:lnTo>
                <a:cubicBezTo>
                  <a:pt x="2035238" y="505187"/>
                  <a:pt x="2067100" y="516567"/>
                  <a:pt x="2079789" y="521177"/>
                </a:cubicBezTo>
                <a:cubicBezTo>
                  <a:pt x="2092477" y="525779"/>
                  <a:pt x="2112134" y="528252"/>
                  <a:pt x="2123088" y="525028"/>
                </a:cubicBezTo>
                <a:cubicBezTo>
                  <a:pt x="2136758" y="520994"/>
                  <a:pt x="2141485" y="510839"/>
                  <a:pt x="2148609" y="506371"/>
                </a:cubicBezTo>
                <a:cubicBezTo>
                  <a:pt x="2158380" y="500258"/>
                  <a:pt x="2172540" y="493568"/>
                  <a:pt x="2178267" y="491422"/>
                </a:cubicBezTo>
                <a:cubicBezTo>
                  <a:pt x="2181397" y="490256"/>
                  <a:pt x="2190744" y="484731"/>
                  <a:pt x="2197791" y="478552"/>
                </a:cubicBezTo>
                <a:cubicBezTo>
                  <a:pt x="2203673" y="473382"/>
                  <a:pt x="2207677" y="467297"/>
                  <a:pt x="2207677" y="467297"/>
                </a:cubicBezTo>
                <a:lnTo>
                  <a:pt x="2212058" y="470850"/>
                </a:lnTo>
                <a:cubicBezTo>
                  <a:pt x="2212058" y="470850"/>
                  <a:pt x="2188837" y="489256"/>
                  <a:pt x="2189281" y="492163"/>
                </a:cubicBezTo>
                <a:cubicBezTo>
                  <a:pt x="2189733" y="495071"/>
                  <a:pt x="2218698" y="494993"/>
                  <a:pt x="2227450" y="498083"/>
                </a:cubicBezTo>
                <a:cubicBezTo>
                  <a:pt x="2236201" y="501173"/>
                  <a:pt x="2238337" y="508153"/>
                  <a:pt x="2238337" y="508153"/>
                </a:cubicBezTo>
                <a:cubicBezTo>
                  <a:pt x="2238337" y="508153"/>
                  <a:pt x="2225514" y="504128"/>
                  <a:pt x="2211807" y="501192"/>
                </a:cubicBezTo>
                <a:cubicBezTo>
                  <a:pt x="2200630" y="498795"/>
                  <a:pt x="2187750" y="496948"/>
                  <a:pt x="2182648" y="497497"/>
                </a:cubicBezTo>
                <a:cubicBezTo>
                  <a:pt x="2176237" y="498180"/>
                  <a:pt x="2168497" y="501154"/>
                  <a:pt x="2158245" y="506969"/>
                </a:cubicBezTo>
                <a:cubicBezTo>
                  <a:pt x="2151708" y="510676"/>
                  <a:pt x="2135295" y="527242"/>
                  <a:pt x="2129346" y="530207"/>
                </a:cubicBezTo>
                <a:cubicBezTo>
                  <a:pt x="2123512" y="533105"/>
                  <a:pt x="2116003" y="533441"/>
                  <a:pt x="2115580" y="537013"/>
                </a:cubicBezTo>
                <a:cubicBezTo>
                  <a:pt x="2115147" y="540584"/>
                  <a:pt x="2127854" y="542731"/>
                  <a:pt x="2137355" y="543376"/>
                </a:cubicBezTo>
                <a:cubicBezTo>
                  <a:pt x="2140907" y="543617"/>
                  <a:pt x="2157725" y="545069"/>
                  <a:pt x="2176516" y="545301"/>
                </a:cubicBezTo>
                <a:cubicBezTo>
                  <a:pt x="2201555" y="545610"/>
                  <a:pt x="2228941" y="546823"/>
                  <a:pt x="2233331" y="546629"/>
                </a:cubicBezTo>
                <a:cubicBezTo>
                  <a:pt x="2241014" y="546303"/>
                  <a:pt x="2248723" y="534644"/>
                  <a:pt x="2248723" y="534644"/>
                </a:cubicBezTo>
                <a:cubicBezTo>
                  <a:pt x="2248723" y="534644"/>
                  <a:pt x="2266485" y="534356"/>
                  <a:pt x="2260738" y="535386"/>
                </a:cubicBezTo>
                <a:cubicBezTo>
                  <a:pt x="2258120" y="535848"/>
                  <a:pt x="2252439" y="535906"/>
                  <a:pt x="2250226" y="538341"/>
                </a:cubicBezTo>
                <a:cubicBezTo>
                  <a:pt x="2247049" y="541845"/>
                  <a:pt x="2239367" y="547986"/>
                  <a:pt x="2236584" y="548709"/>
                </a:cubicBezTo>
                <a:cubicBezTo>
                  <a:pt x="2221944" y="552482"/>
                  <a:pt x="2193314" y="549681"/>
                  <a:pt x="2191408" y="553291"/>
                </a:cubicBezTo>
                <a:cubicBezTo>
                  <a:pt x="2189666" y="556612"/>
                  <a:pt x="2201593" y="573112"/>
                  <a:pt x="2214309" y="586599"/>
                </a:cubicBezTo>
                <a:cubicBezTo>
                  <a:pt x="2227960" y="601076"/>
                  <a:pt x="2253798" y="603204"/>
                  <a:pt x="2250226" y="604956"/>
                </a:cubicBezTo>
                <a:cubicBezTo>
                  <a:pt x="2243775" y="608095"/>
                  <a:pt x="2223407" y="599556"/>
                  <a:pt x="2211682" y="588668"/>
                </a:cubicBezTo>
                <a:cubicBezTo>
                  <a:pt x="2198879" y="576779"/>
                  <a:pt x="2186036" y="554802"/>
                  <a:pt x="2182272" y="554187"/>
                </a:cubicBezTo>
                <a:cubicBezTo>
                  <a:pt x="2159630" y="550480"/>
                  <a:pt x="2135671" y="548556"/>
                  <a:pt x="2124965" y="546043"/>
                </a:cubicBezTo>
                <a:cubicBezTo>
                  <a:pt x="2114261" y="543521"/>
                  <a:pt x="2090012" y="533490"/>
                  <a:pt x="2088674" y="535386"/>
                </a:cubicBezTo>
                <a:cubicBezTo>
                  <a:pt x="2087538" y="536984"/>
                  <a:pt x="2105165" y="563496"/>
                  <a:pt x="2106945" y="573276"/>
                </a:cubicBezTo>
                <a:cubicBezTo>
                  <a:pt x="2108659" y="582701"/>
                  <a:pt x="2107860" y="589651"/>
                  <a:pt x="2104567" y="605986"/>
                </a:cubicBezTo>
                <a:cubicBezTo>
                  <a:pt x="2101642" y="620522"/>
                  <a:pt x="2107822" y="633817"/>
                  <a:pt x="2107822" y="633817"/>
                </a:cubicBezTo>
                <a:cubicBezTo>
                  <a:pt x="2107822" y="633817"/>
                  <a:pt x="2099456" y="620657"/>
                  <a:pt x="2099938" y="612061"/>
                </a:cubicBezTo>
                <a:cubicBezTo>
                  <a:pt x="2100621" y="599729"/>
                  <a:pt x="2105184" y="582460"/>
                  <a:pt x="2102565" y="573276"/>
                </a:cubicBezTo>
                <a:cubicBezTo>
                  <a:pt x="2099215" y="561551"/>
                  <a:pt x="2091919" y="552752"/>
                  <a:pt x="2084669" y="543674"/>
                </a:cubicBezTo>
                <a:cubicBezTo>
                  <a:pt x="2081185" y="539313"/>
                  <a:pt x="2068064" y="526106"/>
                  <a:pt x="2059765" y="522949"/>
                </a:cubicBezTo>
                <a:cubicBezTo>
                  <a:pt x="2046982" y="518087"/>
                  <a:pt x="2043862" y="516567"/>
                  <a:pt x="2019594" y="522207"/>
                </a:cubicBezTo>
                <a:cubicBezTo>
                  <a:pt x="2004635" y="525692"/>
                  <a:pt x="1945635" y="555851"/>
                  <a:pt x="1932504" y="565286"/>
                </a:cubicBezTo>
                <a:cubicBezTo>
                  <a:pt x="1917438" y="576106"/>
                  <a:pt x="1892602" y="607969"/>
                  <a:pt x="1874322" y="614274"/>
                </a:cubicBezTo>
                <a:cubicBezTo>
                  <a:pt x="1862173" y="618472"/>
                  <a:pt x="1849408" y="620262"/>
                  <a:pt x="1847040" y="628041"/>
                </a:cubicBezTo>
                <a:cubicBezTo>
                  <a:pt x="1844662" y="635828"/>
                  <a:pt x="1879048" y="641585"/>
                  <a:pt x="1889203" y="642403"/>
                </a:cubicBezTo>
                <a:cubicBezTo>
                  <a:pt x="1899370" y="643221"/>
                  <a:pt x="1965629" y="646022"/>
                  <a:pt x="1983187" y="644916"/>
                </a:cubicBezTo>
                <a:cubicBezTo>
                  <a:pt x="2000737" y="643819"/>
                  <a:pt x="2065244" y="643847"/>
                  <a:pt x="2119585" y="638996"/>
                </a:cubicBezTo>
                <a:cubicBezTo>
                  <a:pt x="2127180" y="638322"/>
                  <a:pt x="2150486" y="616546"/>
                  <a:pt x="2173637" y="608951"/>
                </a:cubicBezTo>
                <a:cubicBezTo>
                  <a:pt x="2186643" y="604677"/>
                  <a:pt x="2199543" y="613090"/>
                  <a:pt x="2199543" y="613090"/>
                </a:cubicBezTo>
                <a:cubicBezTo>
                  <a:pt x="2199543" y="613090"/>
                  <a:pt x="2187220" y="610983"/>
                  <a:pt x="2174514" y="615170"/>
                </a:cubicBezTo>
                <a:cubicBezTo>
                  <a:pt x="2169074" y="616960"/>
                  <a:pt x="2156935" y="624151"/>
                  <a:pt x="2153990" y="625971"/>
                </a:cubicBezTo>
                <a:cubicBezTo>
                  <a:pt x="2144200" y="632046"/>
                  <a:pt x="2125842" y="648766"/>
                  <a:pt x="2125842" y="648766"/>
                </a:cubicBezTo>
                <a:cubicBezTo>
                  <a:pt x="2125842" y="648766"/>
                  <a:pt x="2121154" y="647631"/>
                  <a:pt x="2114580" y="648468"/>
                </a:cubicBezTo>
                <a:cubicBezTo>
                  <a:pt x="2103845" y="649844"/>
                  <a:pt x="2087057" y="653598"/>
                  <a:pt x="2069402" y="654542"/>
                </a:cubicBezTo>
                <a:cubicBezTo>
                  <a:pt x="2041130" y="656034"/>
                  <a:pt x="2001054" y="653917"/>
                  <a:pt x="1999205" y="658239"/>
                </a:cubicBezTo>
                <a:cubicBezTo>
                  <a:pt x="1998541" y="659789"/>
                  <a:pt x="2005068" y="672236"/>
                  <a:pt x="2013722" y="685771"/>
                </a:cubicBezTo>
                <a:cubicBezTo>
                  <a:pt x="2018613" y="693424"/>
                  <a:pt x="2024168" y="701423"/>
                  <a:pt x="2029606" y="708123"/>
                </a:cubicBezTo>
                <a:cubicBezTo>
                  <a:pt x="2037096" y="717316"/>
                  <a:pt x="2044652" y="723593"/>
                  <a:pt x="2046250" y="723805"/>
                </a:cubicBezTo>
                <a:cubicBezTo>
                  <a:pt x="2069325" y="726923"/>
                  <a:pt x="2079934" y="729668"/>
                  <a:pt x="2093304" y="732689"/>
                </a:cubicBezTo>
                <a:cubicBezTo>
                  <a:pt x="2103827" y="730101"/>
                  <a:pt x="2134853" y="728098"/>
                  <a:pt x="2134853" y="728098"/>
                </a:cubicBezTo>
                <a:lnTo>
                  <a:pt x="2145113" y="727512"/>
                </a:lnTo>
                <a:lnTo>
                  <a:pt x="2144990" y="729138"/>
                </a:lnTo>
                <a:cubicBezTo>
                  <a:pt x="2144980" y="729138"/>
                  <a:pt x="2140012" y="729148"/>
                  <a:pt x="2140735" y="732103"/>
                </a:cubicBezTo>
                <a:cubicBezTo>
                  <a:pt x="2141350" y="734616"/>
                  <a:pt x="2148763" y="739823"/>
                  <a:pt x="2156743" y="744386"/>
                </a:cubicBezTo>
                <a:cubicBezTo>
                  <a:pt x="2164734" y="748939"/>
                  <a:pt x="2173386" y="751048"/>
                  <a:pt x="2173386" y="751048"/>
                </a:cubicBezTo>
                <a:lnTo>
                  <a:pt x="2185402" y="763629"/>
                </a:lnTo>
                <a:lnTo>
                  <a:pt x="2184149" y="764957"/>
                </a:lnTo>
                <a:lnTo>
                  <a:pt x="2172010" y="753705"/>
                </a:lnTo>
                <a:cubicBezTo>
                  <a:pt x="2172010" y="753705"/>
                  <a:pt x="2161247" y="750662"/>
                  <a:pt x="2155867" y="747495"/>
                </a:cubicBezTo>
                <a:cubicBezTo>
                  <a:pt x="2147011" y="742268"/>
                  <a:pt x="2135719" y="735058"/>
                  <a:pt x="2135728" y="735058"/>
                </a:cubicBezTo>
                <a:cubicBezTo>
                  <a:pt x="2135728" y="735058"/>
                  <a:pt x="2125929" y="733999"/>
                  <a:pt x="2115831" y="734914"/>
                </a:cubicBezTo>
                <a:cubicBezTo>
                  <a:pt x="2105318" y="735857"/>
                  <a:pt x="2094401" y="738909"/>
                  <a:pt x="2093931" y="739795"/>
                </a:cubicBezTo>
                <a:cubicBezTo>
                  <a:pt x="2093170" y="741228"/>
                  <a:pt x="2130097" y="787013"/>
                  <a:pt x="2130097" y="787013"/>
                </a:cubicBezTo>
                <a:lnTo>
                  <a:pt x="2128095" y="788495"/>
                </a:lnTo>
                <a:cubicBezTo>
                  <a:pt x="2128095" y="788495"/>
                  <a:pt x="2092919" y="743126"/>
                  <a:pt x="2090676" y="740679"/>
                </a:cubicBezTo>
                <a:cubicBezTo>
                  <a:pt x="2088799" y="738639"/>
                  <a:pt x="2051526" y="730139"/>
                  <a:pt x="2050130" y="731651"/>
                </a:cubicBezTo>
                <a:cubicBezTo>
                  <a:pt x="2048706" y="733209"/>
                  <a:pt x="2062394" y="758893"/>
                  <a:pt x="2062394" y="758893"/>
                </a:cubicBezTo>
                <a:lnTo>
                  <a:pt x="2069653" y="799450"/>
                </a:lnTo>
                <a:lnTo>
                  <a:pt x="2103441" y="854955"/>
                </a:lnTo>
                <a:lnTo>
                  <a:pt x="2152613" y="936213"/>
                </a:lnTo>
                <a:lnTo>
                  <a:pt x="2101564" y="856582"/>
                </a:lnTo>
                <a:cubicBezTo>
                  <a:pt x="2101564" y="856582"/>
                  <a:pt x="2069537" y="808123"/>
                  <a:pt x="2066649" y="800480"/>
                </a:cubicBezTo>
                <a:cubicBezTo>
                  <a:pt x="2064589" y="795031"/>
                  <a:pt x="2065079" y="776827"/>
                  <a:pt x="2059391" y="759480"/>
                </a:cubicBezTo>
                <a:cubicBezTo>
                  <a:pt x="2053711" y="742133"/>
                  <a:pt x="2043872" y="731063"/>
                  <a:pt x="2043872" y="731063"/>
                </a:cubicBezTo>
                <a:cubicBezTo>
                  <a:pt x="2043872" y="731063"/>
                  <a:pt x="2020355" y="698459"/>
                  <a:pt x="2011720" y="696870"/>
                </a:cubicBezTo>
                <a:cubicBezTo>
                  <a:pt x="2010382" y="696629"/>
                  <a:pt x="2009256" y="720706"/>
                  <a:pt x="2008842" y="730322"/>
                </a:cubicBezTo>
                <a:cubicBezTo>
                  <a:pt x="2008408" y="740294"/>
                  <a:pt x="2014339" y="789235"/>
                  <a:pt x="2014348" y="789235"/>
                </a:cubicBezTo>
                <a:lnTo>
                  <a:pt x="2011720" y="791604"/>
                </a:lnTo>
                <a:lnTo>
                  <a:pt x="2005337" y="735058"/>
                </a:lnTo>
                <a:cubicBezTo>
                  <a:pt x="2005328" y="735058"/>
                  <a:pt x="2003221" y="741374"/>
                  <a:pt x="1994576" y="752674"/>
                </a:cubicBezTo>
                <a:cubicBezTo>
                  <a:pt x="1985931" y="763966"/>
                  <a:pt x="1970672" y="780207"/>
                  <a:pt x="1970672" y="780207"/>
                </a:cubicBezTo>
                <a:lnTo>
                  <a:pt x="1970422" y="777396"/>
                </a:lnTo>
                <a:cubicBezTo>
                  <a:pt x="1970422" y="777396"/>
                  <a:pt x="1983466" y="762647"/>
                  <a:pt x="1992198" y="750451"/>
                </a:cubicBezTo>
                <a:cubicBezTo>
                  <a:pt x="2000928" y="738263"/>
                  <a:pt x="2005089" y="727512"/>
                  <a:pt x="2005089" y="727512"/>
                </a:cubicBezTo>
                <a:cubicBezTo>
                  <a:pt x="2005089" y="727512"/>
                  <a:pt x="2009621" y="701057"/>
                  <a:pt x="2007715" y="693616"/>
                </a:cubicBezTo>
                <a:cubicBezTo>
                  <a:pt x="2006002" y="686975"/>
                  <a:pt x="1985132" y="665612"/>
                  <a:pt x="1975428" y="660463"/>
                </a:cubicBezTo>
                <a:cubicBezTo>
                  <a:pt x="1969374" y="657248"/>
                  <a:pt x="1917987" y="656612"/>
                  <a:pt x="1917987" y="656612"/>
                </a:cubicBezTo>
                <a:cubicBezTo>
                  <a:pt x="1917987" y="656612"/>
                  <a:pt x="1888886" y="655361"/>
                  <a:pt x="1874071" y="650537"/>
                </a:cubicBezTo>
                <a:cubicBezTo>
                  <a:pt x="1848061" y="642076"/>
                  <a:pt x="1821781" y="636415"/>
                  <a:pt x="1804115" y="633075"/>
                </a:cubicBezTo>
                <a:cubicBezTo>
                  <a:pt x="1791004" y="630592"/>
                  <a:pt x="1782591" y="629379"/>
                  <a:pt x="1782591" y="629379"/>
                </a:cubicBezTo>
                <a:cubicBezTo>
                  <a:pt x="1782591" y="629379"/>
                  <a:pt x="1785440" y="639996"/>
                  <a:pt x="1798860" y="662676"/>
                </a:cubicBezTo>
                <a:cubicBezTo>
                  <a:pt x="1812280" y="685356"/>
                  <a:pt x="1824533" y="704234"/>
                  <a:pt x="1837905" y="720550"/>
                </a:cubicBezTo>
                <a:cubicBezTo>
                  <a:pt x="1851276" y="736878"/>
                  <a:pt x="1862933" y="748265"/>
                  <a:pt x="1870568" y="761406"/>
                </a:cubicBezTo>
                <a:cubicBezTo>
                  <a:pt x="1878769" y="775528"/>
                  <a:pt x="1889340" y="808182"/>
                  <a:pt x="1889329" y="808182"/>
                </a:cubicBezTo>
                <a:lnTo>
                  <a:pt x="1888463" y="808768"/>
                </a:lnTo>
                <a:cubicBezTo>
                  <a:pt x="1888463" y="808768"/>
                  <a:pt x="1876440" y="781496"/>
                  <a:pt x="1868440" y="767470"/>
                </a:cubicBezTo>
                <a:cubicBezTo>
                  <a:pt x="1860412" y="753426"/>
                  <a:pt x="1847531" y="738167"/>
                  <a:pt x="1847541" y="738167"/>
                </a:cubicBezTo>
                <a:lnTo>
                  <a:pt x="1854798" y="754156"/>
                </a:lnTo>
                <a:lnTo>
                  <a:pt x="1850420" y="758151"/>
                </a:lnTo>
                <a:cubicBezTo>
                  <a:pt x="1850420" y="758151"/>
                  <a:pt x="1846713" y="745041"/>
                  <a:pt x="1838531" y="731361"/>
                </a:cubicBezTo>
                <a:cubicBezTo>
                  <a:pt x="1830406" y="717770"/>
                  <a:pt x="1815128" y="707671"/>
                  <a:pt x="1810748" y="697909"/>
                </a:cubicBezTo>
                <a:cubicBezTo>
                  <a:pt x="1802460" y="679427"/>
                  <a:pt x="1762991" y="639987"/>
                  <a:pt x="1744432" y="621380"/>
                </a:cubicBezTo>
                <a:cubicBezTo>
                  <a:pt x="1718180" y="595069"/>
                  <a:pt x="1672936" y="592904"/>
                  <a:pt x="1654453" y="598738"/>
                </a:cubicBezTo>
                <a:cubicBezTo>
                  <a:pt x="1635971" y="604562"/>
                  <a:pt x="1598205" y="644540"/>
                  <a:pt x="1578250" y="651135"/>
                </a:cubicBezTo>
                <a:cubicBezTo>
                  <a:pt x="1560864" y="656882"/>
                  <a:pt x="1488281" y="673574"/>
                  <a:pt x="1473263" y="677039"/>
                </a:cubicBezTo>
                <a:cubicBezTo>
                  <a:pt x="1436548" y="753426"/>
                  <a:pt x="1395992" y="837792"/>
                  <a:pt x="1361020" y="872274"/>
                </a:cubicBezTo>
                <a:cubicBezTo>
                  <a:pt x="1341824" y="891190"/>
                  <a:pt x="1271185" y="944771"/>
                  <a:pt x="1205098" y="993788"/>
                </a:cubicBezTo>
                <a:cubicBezTo>
                  <a:pt x="1167710" y="1021522"/>
                  <a:pt x="1154897" y="1030715"/>
                  <a:pt x="1132641" y="1046927"/>
                </a:cubicBezTo>
                <a:cubicBezTo>
                  <a:pt x="1138127" y="1047504"/>
                  <a:pt x="1140179" y="1047927"/>
                  <a:pt x="1145155" y="1048111"/>
                </a:cubicBezTo>
                <a:cubicBezTo>
                  <a:pt x="1158391" y="1048592"/>
                  <a:pt x="1160173" y="1043672"/>
                  <a:pt x="1160173" y="1043672"/>
                </a:cubicBezTo>
                <a:cubicBezTo>
                  <a:pt x="1160173" y="1043672"/>
                  <a:pt x="1167353" y="1032902"/>
                  <a:pt x="1171561" y="1026798"/>
                </a:cubicBezTo>
                <a:cubicBezTo>
                  <a:pt x="1175768" y="1020685"/>
                  <a:pt x="1185577" y="1016728"/>
                  <a:pt x="1192711" y="1009922"/>
                </a:cubicBezTo>
                <a:cubicBezTo>
                  <a:pt x="1199833" y="1003126"/>
                  <a:pt x="1205098" y="993788"/>
                  <a:pt x="1205098" y="993788"/>
                </a:cubicBezTo>
                <a:lnTo>
                  <a:pt x="1204349" y="1005629"/>
                </a:lnTo>
                <a:cubicBezTo>
                  <a:pt x="1204349" y="1005629"/>
                  <a:pt x="1216738" y="994540"/>
                  <a:pt x="1221492" y="988755"/>
                </a:cubicBezTo>
                <a:cubicBezTo>
                  <a:pt x="1226248" y="982978"/>
                  <a:pt x="1233796" y="984604"/>
                  <a:pt x="1239889" y="984760"/>
                </a:cubicBezTo>
                <a:cubicBezTo>
                  <a:pt x="1245973" y="984923"/>
                  <a:pt x="1257505" y="981552"/>
                  <a:pt x="1265660" y="979436"/>
                </a:cubicBezTo>
                <a:cubicBezTo>
                  <a:pt x="1273813" y="977318"/>
                  <a:pt x="1297658" y="979262"/>
                  <a:pt x="1303328" y="980620"/>
                </a:cubicBezTo>
                <a:cubicBezTo>
                  <a:pt x="1308998" y="981968"/>
                  <a:pt x="1338359" y="979656"/>
                  <a:pt x="1341621" y="978838"/>
                </a:cubicBezTo>
                <a:cubicBezTo>
                  <a:pt x="1344886" y="978030"/>
                  <a:pt x="1353001" y="970695"/>
                  <a:pt x="1353010" y="970704"/>
                </a:cubicBezTo>
                <a:lnTo>
                  <a:pt x="1354136" y="972475"/>
                </a:lnTo>
                <a:cubicBezTo>
                  <a:pt x="1354136" y="972475"/>
                  <a:pt x="1347089" y="979358"/>
                  <a:pt x="1342748" y="981207"/>
                </a:cubicBezTo>
                <a:cubicBezTo>
                  <a:pt x="1338406" y="983055"/>
                  <a:pt x="1312935" y="986358"/>
                  <a:pt x="1300699" y="982103"/>
                </a:cubicBezTo>
                <a:cubicBezTo>
                  <a:pt x="1288465" y="977838"/>
                  <a:pt x="1271570" y="982256"/>
                  <a:pt x="1262405" y="985500"/>
                </a:cubicBezTo>
                <a:cubicBezTo>
                  <a:pt x="1253251" y="988744"/>
                  <a:pt x="1230234" y="992923"/>
                  <a:pt x="1219991" y="1000305"/>
                </a:cubicBezTo>
                <a:cubicBezTo>
                  <a:pt x="1209748" y="1007690"/>
                  <a:pt x="1205455" y="1014340"/>
                  <a:pt x="1190333" y="1020733"/>
                </a:cubicBezTo>
                <a:cubicBezTo>
                  <a:pt x="1175209" y="1027115"/>
                  <a:pt x="1170435" y="1043672"/>
                  <a:pt x="1170435" y="1043672"/>
                </a:cubicBezTo>
                <a:cubicBezTo>
                  <a:pt x="1170435" y="1043672"/>
                  <a:pt x="1179782" y="1050797"/>
                  <a:pt x="1201970" y="1058180"/>
                </a:cubicBezTo>
                <a:cubicBezTo>
                  <a:pt x="1224149" y="1065564"/>
                  <a:pt x="1245666" y="1058988"/>
                  <a:pt x="1275296" y="1054185"/>
                </a:cubicBezTo>
                <a:cubicBezTo>
                  <a:pt x="1304935" y="1049372"/>
                  <a:pt x="1302732" y="1044145"/>
                  <a:pt x="1319095" y="1026356"/>
                </a:cubicBezTo>
                <a:cubicBezTo>
                  <a:pt x="1335461" y="1008565"/>
                  <a:pt x="1381669" y="1009730"/>
                  <a:pt x="1397677" y="1002972"/>
                </a:cubicBezTo>
                <a:cubicBezTo>
                  <a:pt x="1413696" y="996204"/>
                  <a:pt x="1440910" y="969742"/>
                  <a:pt x="1451363" y="943462"/>
                </a:cubicBezTo>
                <a:cubicBezTo>
                  <a:pt x="1461809" y="917191"/>
                  <a:pt x="1469355" y="900027"/>
                  <a:pt x="1486905" y="883517"/>
                </a:cubicBezTo>
                <a:cubicBezTo>
                  <a:pt x="1504443" y="867018"/>
                  <a:pt x="1533255" y="865622"/>
                  <a:pt x="1546713" y="855399"/>
                </a:cubicBezTo>
                <a:cubicBezTo>
                  <a:pt x="1560171" y="845166"/>
                  <a:pt x="1562356" y="834673"/>
                  <a:pt x="1562356" y="834673"/>
                </a:cubicBezTo>
                <a:lnTo>
                  <a:pt x="1567112" y="815583"/>
                </a:lnTo>
                <a:lnTo>
                  <a:pt x="1565235" y="810250"/>
                </a:lnTo>
                <a:lnTo>
                  <a:pt x="1571367" y="790863"/>
                </a:lnTo>
                <a:lnTo>
                  <a:pt x="1573495" y="792346"/>
                </a:lnTo>
                <a:lnTo>
                  <a:pt x="1568613" y="809808"/>
                </a:lnTo>
                <a:lnTo>
                  <a:pt x="1570866" y="813803"/>
                </a:lnTo>
                <a:lnTo>
                  <a:pt x="1566112" y="833344"/>
                </a:lnTo>
                <a:cubicBezTo>
                  <a:pt x="1566112" y="833344"/>
                  <a:pt x="1585151" y="813080"/>
                  <a:pt x="1589262" y="797081"/>
                </a:cubicBezTo>
                <a:cubicBezTo>
                  <a:pt x="1593363" y="781072"/>
                  <a:pt x="1595645" y="760664"/>
                  <a:pt x="1595645" y="760664"/>
                </a:cubicBezTo>
                <a:lnTo>
                  <a:pt x="1603904" y="756073"/>
                </a:lnTo>
                <a:cubicBezTo>
                  <a:pt x="1603904" y="756073"/>
                  <a:pt x="1602441" y="752395"/>
                  <a:pt x="1595269" y="743048"/>
                </a:cubicBezTo>
                <a:cubicBezTo>
                  <a:pt x="1588099" y="733710"/>
                  <a:pt x="1599774" y="713004"/>
                  <a:pt x="1599774" y="713004"/>
                </a:cubicBezTo>
                <a:lnTo>
                  <a:pt x="1597146" y="700865"/>
                </a:lnTo>
                <a:lnTo>
                  <a:pt x="1601151" y="699383"/>
                </a:lnTo>
                <a:lnTo>
                  <a:pt x="1603529" y="713004"/>
                </a:lnTo>
                <a:lnTo>
                  <a:pt x="1597021" y="730023"/>
                </a:lnTo>
                <a:lnTo>
                  <a:pt x="1599399" y="737724"/>
                </a:lnTo>
                <a:lnTo>
                  <a:pt x="1607408" y="750894"/>
                </a:lnTo>
                <a:lnTo>
                  <a:pt x="1620924" y="736838"/>
                </a:lnTo>
                <a:lnTo>
                  <a:pt x="1624303" y="722621"/>
                </a:lnTo>
                <a:lnTo>
                  <a:pt x="1625180" y="698651"/>
                </a:lnTo>
                <a:lnTo>
                  <a:pt x="1629934" y="683249"/>
                </a:lnTo>
                <a:lnTo>
                  <a:pt x="1632312" y="683845"/>
                </a:lnTo>
                <a:lnTo>
                  <a:pt x="1628307" y="698939"/>
                </a:lnTo>
                <a:lnTo>
                  <a:pt x="1627681" y="723073"/>
                </a:lnTo>
                <a:lnTo>
                  <a:pt x="1623551" y="736984"/>
                </a:lnTo>
                <a:lnTo>
                  <a:pt x="1634931" y="730322"/>
                </a:lnTo>
                <a:lnTo>
                  <a:pt x="1671598" y="705158"/>
                </a:lnTo>
                <a:cubicBezTo>
                  <a:pt x="1671598" y="705158"/>
                  <a:pt x="1679771" y="687041"/>
                  <a:pt x="1681234" y="681034"/>
                </a:cubicBezTo>
                <a:cubicBezTo>
                  <a:pt x="1682697" y="675027"/>
                  <a:pt x="1682234" y="657643"/>
                  <a:pt x="1682234" y="657643"/>
                </a:cubicBezTo>
                <a:lnTo>
                  <a:pt x="1686364" y="658239"/>
                </a:lnTo>
                <a:cubicBezTo>
                  <a:pt x="1686364" y="658239"/>
                  <a:pt x="1687328" y="678021"/>
                  <a:pt x="1683361" y="686810"/>
                </a:cubicBezTo>
                <a:cubicBezTo>
                  <a:pt x="1679395" y="695589"/>
                  <a:pt x="1675227" y="706487"/>
                  <a:pt x="1675227" y="706496"/>
                </a:cubicBezTo>
                <a:lnTo>
                  <a:pt x="1695876" y="703232"/>
                </a:lnTo>
                <a:lnTo>
                  <a:pt x="1726161" y="699979"/>
                </a:lnTo>
                <a:lnTo>
                  <a:pt x="1724659" y="704416"/>
                </a:lnTo>
                <a:lnTo>
                  <a:pt x="1672849" y="711078"/>
                </a:lnTo>
                <a:cubicBezTo>
                  <a:pt x="1672849" y="711078"/>
                  <a:pt x="1606639" y="759510"/>
                  <a:pt x="1600150" y="768510"/>
                </a:cubicBezTo>
                <a:cubicBezTo>
                  <a:pt x="1593661" y="777510"/>
                  <a:pt x="1602287" y="790748"/>
                  <a:pt x="1599148" y="799738"/>
                </a:cubicBezTo>
                <a:cubicBezTo>
                  <a:pt x="1596011" y="808740"/>
                  <a:pt x="1590640" y="820907"/>
                  <a:pt x="1590640" y="820907"/>
                </a:cubicBezTo>
                <a:cubicBezTo>
                  <a:pt x="1590640" y="820907"/>
                  <a:pt x="1557900" y="858104"/>
                  <a:pt x="1544085" y="870638"/>
                </a:cubicBezTo>
                <a:cubicBezTo>
                  <a:pt x="1530272" y="883181"/>
                  <a:pt x="1503819" y="886935"/>
                  <a:pt x="1492286" y="894329"/>
                </a:cubicBezTo>
                <a:cubicBezTo>
                  <a:pt x="1480733" y="901712"/>
                  <a:pt x="1453616" y="982689"/>
                  <a:pt x="1453616" y="982689"/>
                </a:cubicBezTo>
                <a:lnTo>
                  <a:pt x="1432466" y="995270"/>
                </a:lnTo>
                <a:cubicBezTo>
                  <a:pt x="1432466" y="995270"/>
                  <a:pt x="1440207" y="997003"/>
                  <a:pt x="1457620" y="1002818"/>
                </a:cubicBezTo>
                <a:cubicBezTo>
                  <a:pt x="1475026" y="1008643"/>
                  <a:pt x="1492661" y="1006525"/>
                  <a:pt x="1492661" y="1006525"/>
                </a:cubicBezTo>
                <a:cubicBezTo>
                  <a:pt x="1492661" y="1006525"/>
                  <a:pt x="1519038" y="985549"/>
                  <a:pt x="1524814" y="983729"/>
                </a:cubicBezTo>
                <a:cubicBezTo>
                  <a:pt x="1530599" y="981909"/>
                  <a:pt x="1561355" y="973361"/>
                  <a:pt x="1561355" y="973361"/>
                </a:cubicBezTo>
                <a:cubicBezTo>
                  <a:pt x="1561355" y="973361"/>
                  <a:pt x="1587973" y="957555"/>
                  <a:pt x="1593392" y="953386"/>
                </a:cubicBezTo>
                <a:cubicBezTo>
                  <a:pt x="1598803" y="949208"/>
                  <a:pt x="1620386" y="929349"/>
                  <a:pt x="1626806" y="924228"/>
                </a:cubicBezTo>
                <a:cubicBezTo>
                  <a:pt x="1633217" y="919097"/>
                  <a:pt x="1685990" y="888696"/>
                  <a:pt x="1685990" y="888696"/>
                </a:cubicBezTo>
                <a:lnTo>
                  <a:pt x="1691371" y="893433"/>
                </a:lnTo>
                <a:cubicBezTo>
                  <a:pt x="1691371" y="893433"/>
                  <a:pt x="1626844" y="932795"/>
                  <a:pt x="1617795" y="940651"/>
                </a:cubicBezTo>
                <a:cubicBezTo>
                  <a:pt x="1608736" y="948516"/>
                  <a:pt x="1565736" y="979878"/>
                  <a:pt x="1565736" y="979878"/>
                </a:cubicBezTo>
                <a:lnTo>
                  <a:pt x="1521435" y="992315"/>
                </a:lnTo>
                <a:lnTo>
                  <a:pt x="1510672" y="1008738"/>
                </a:lnTo>
                <a:cubicBezTo>
                  <a:pt x="1510672" y="1008738"/>
                  <a:pt x="1621540" y="1043634"/>
                  <a:pt x="1644567" y="1051662"/>
                </a:cubicBezTo>
                <a:cubicBezTo>
                  <a:pt x="1667603" y="1059702"/>
                  <a:pt x="1719797" y="1084779"/>
                  <a:pt x="1738425" y="1089263"/>
                </a:cubicBezTo>
                <a:cubicBezTo>
                  <a:pt x="1757051" y="1093740"/>
                  <a:pt x="1773398" y="1084623"/>
                  <a:pt x="1779588" y="1082006"/>
                </a:cubicBezTo>
                <a:cubicBezTo>
                  <a:pt x="1785778" y="1079387"/>
                  <a:pt x="1817006" y="1065430"/>
                  <a:pt x="1817006" y="1065430"/>
                </a:cubicBezTo>
                <a:cubicBezTo>
                  <a:pt x="1817006" y="1065430"/>
                  <a:pt x="1866467" y="1046263"/>
                  <a:pt x="1874572" y="1041305"/>
                </a:cubicBezTo>
                <a:cubicBezTo>
                  <a:pt x="1878837" y="1038686"/>
                  <a:pt x="1889127" y="1033391"/>
                  <a:pt x="1897214" y="1027538"/>
                </a:cubicBezTo>
                <a:cubicBezTo>
                  <a:pt x="1905349" y="1021647"/>
                  <a:pt x="1911365" y="1015101"/>
                  <a:pt x="1911355" y="1015101"/>
                </a:cubicBezTo>
                <a:cubicBezTo>
                  <a:pt x="1911355" y="1015101"/>
                  <a:pt x="1916062" y="1006756"/>
                  <a:pt x="1918863" y="998967"/>
                </a:cubicBezTo>
                <a:cubicBezTo>
                  <a:pt x="1921665" y="991190"/>
                  <a:pt x="1928124" y="983431"/>
                  <a:pt x="1928124" y="983431"/>
                </a:cubicBezTo>
                <a:cubicBezTo>
                  <a:pt x="1928124" y="983431"/>
                  <a:pt x="1930627" y="965371"/>
                  <a:pt x="1931128" y="957969"/>
                </a:cubicBezTo>
                <a:cubicBezTo>
                  <a:pt x="1931638" y="950565"/>
                  <a:pt x="1938761" y="930734"/>
                  <a:pt x="1938761" y="930734"/>
                </a:cubicBezTo>
                <a:lnTo>
                  <a:pt x="1941890" y="931476"/>
                </a:lnTo>
                <a:cubicBezTo>
                  <a:pt x="1941890" y="931476"/>
                  <a:pt x="1937231" y="945627"/>
                  <a:pt x="1935007" y="955899"/>
                </a:cubicBezTo>
                <a:cubicBezTo>
                  <a:pt x="1933659" y="962146"/>
                  <a:pt x="1933130" y="979725"/>
                  <a:pt x="1933130" y="979734"/>
                </a:cubicBezTo>
                <a:cubicBezTo>
                  <a:pt x="1933130" y="979734"/>
                  <a:pt x="1944548" y="972186"/>
                  <a:pt x="1948772" y="968779"/>
                </a:cubicBezTo>
                <a:cubicBezTo>
                  <a:pt x="1952999" y="965361"/>
                  <a:pt x="1969296" y="956496"/>
                  <a:pt x="1969296" y="956496"/>
                </a:cubicBezTo>
                <a:lnTo>
                  <a:pt x="1974428" y="958565"/>
                </a:lnTo>
                <a:cubicBezTo>
                  <a:pt x="1974428" y="958565"/>
                  <a:pt x="1963703" y="963128"/>
                  <a:pt x="1953153" y="969808"/>
                </a:cubicBezTo>
                <a:cubicBezTo>
                  <a:pt x="1942361" y="976654"/>
                  <a:pt x="1931754" y="985750"/>
                  <a:pt x="1928374" y="989495"/>
                </a:cubicBezTo>
                <a:cubicBezTo>
                  <a:pt x="1921693" y="996908"/>
                  <a:pt x="1918613" y="1012733"/>
                  <a:pt x="1918613" y="1012733"/>
                </a:cubicBezTo>
                <a:cubicBezTo>
                  <a:pt x="1918613" y="1012733"/>
                  <a:pt x="1935979" y="1010038"/>
                  <a:pt x="1941014" y="1010222"/>
                </a:cubicBezTo>
                <a:cubicBezTo>
                  <a:pt x="1946049" y="1010404"/>
                  <a:pt x="1970173" y="1011704"/>
                  <a:pt x="1970173" y="1011704"/>
                </a:cubicBezTo>
                <a:lnTo>
                  <a:pt x="1999706" y="995868"/>
                </a:lnTo>
                <a:lnTo>
                  <a:pt x="2021722" y="995868"/>
                </a:lnTo>
                <a:cubicBezTo>
                  <a:pt x="2021731" y="995868"/>
                  <a:pt x="2045749" y="982748"/>
                  <a:pt x="2050630" y="980465"/>
                </a:cubicBezTo>
                <a:cubicBezTo>
                  <a:pt x="2055512" y="978184"/>
                  <a:pt x="2086047" y="969664"/>
                  <a:pt x="2086047" y="969664"/>
                </a:cubicBezTo>
                <a:lnTo>
                  <a:pt x="2086296" y="972331"/>
                </a:lnTo>
                <a:cubicBezTo>
                  <a:pt x="2086296" y="972331"/>
                  <a:pt x="2058370" y="981082"/>
                  <a:pt x="2050505" y="984316"/>
                </a:cubicBezTo>
                <a:cubicBezTo>
                  <a:pt x="2042650" y="987551"/>
                  <a:pt x="2022724" y="1000894"/>
                  <a:pt x="2022724" y="1000894"/>
                </a:cubicBezTo>
                <a:lnTo>
                  <a:pt x="1999831" y="999265"/>
                </a:lnTo>
                <a:cubicBezTo>
                  <a:pt x="1999831" y="999265"/>
                  <a:pt x="1988761" y="1007073"/>
                  <a:pt x="1984690" y="1009480"/>
                </a:cubicBezTo>
                <a:cubicBezTo>
                  <a:pt x="1980607" y="1011886"/>
                  <a:pt x="1968795" y="1016439"/>
                  <a:pt x="1968795" y="1016439"/>
                </a:cubicBezTo>
                <a:cubicBezTo>
                  <a:pt x="1968795" y="1016439"/>
                  <a:pt x="1941706" y="1015054"/>
                  <a:pt x="1936634" y="1015101"/>
                </a:cubicBezTo>
                <a:cubicBezTo>
                  <a:pt x="1931561" y="1015160"/>
                  <a:pt x="1914233" y="1019395"/>
                  <a:pt x="1914233" y="1019395"/>
                </a:cubicBezTo>
                <a:cubicBezTo>
                  <a:pt x="1914233" y="1019395"/>
                  <a:pt x="1904867" y="1027115"/>
                  <a:pt x="1901344" y="1029465"/>
                </a:cubicBezTo>
                <a:cubicBezTo>
                  <a:pt x="1897820" y="1031812"/>
                  <a:pt x="1884449" y="1040862"/>
                  <a:pt x="1884459" y="1040862"/>
                </a:cubicBezTo>
                <a:cubicBezTo>
                  <a:pt x="1884449" y="1040862"/>
                  <a:pt x="1891062" y="1043308"/>
                  <a:pt x="1894084" y="1044414"/>
                </a:cubicBezTo>
                <a:cubicBezTo>
                  <a:pt x="1897117" y="1045511"/>
                  <a:pt x="1903971" y="1050778"/>
                  <a:pt x="1903971" y="1050778"/>
                </a:cubicBezTo>
                <a:cubicBezTo>
                  <a:pt x="1903971" y="1050778"/>
                  <a:pt x="1905753" y="1050488"/>
                  <a:pt x="1908101" y="1047813"/>
                </a:cubicBezTo>
                <a:cubicBezTo>
                  <a:pt x="1910450" y="1045145"/>
                  <a:pt x="1915984" y="1041748"/>
                  <a:pt x="1915984" y="1041748"/>
                </a:cubicBezTo>
                <a:lnTo>
                  <a:pt x="1917736" y="1043374"/>
                </a:lnTo>
                <a:lnTo>
                  <a:pt x="1907100" y="1052558"/>
                </a:lnTo>
                <a:cubicBezTo>
                  <a:pt x="1907100" y="1052558"/>
                  <a:pt x="1914714" y="1051383"/>
                  <a:pt x="1918488" y="1050634"/>
                </a:cubicBezTo>
                <a:cubicBezTo>
                  <a:pt x="1922270" y="1049873"/>
                  <a:pt x="1927123" y="1050922"/>
                  <a:pt x="1927123" y="1050922"/>
                </a:cubicBezTo>
                <a:lnTo>
                  <a:pt x="1941014" y="1044857"/>
                </a:lnTo>
                <a:lnTo>
                  <a:pt x="1942140" y="1047081"/>
                </a:lnTo>
                <a:lnTo>
                  <a:pt x="1930502" y="1053291"/>
                </a:lnTo>
                <a:cubicBezTo>
                  <a:pt x="1930502" y="1053291"/>
                  <a:pt x="1938030" y="1058806"/>
                  <a:pt x="1939513" y="1058922"/>
                </a:cubicBezTo>
                <a:cubicBezTo>
                  <a:pt x="1940995" y="1059037"/>
                  <a:pt x="1948146" y="1056697"/>
                  <a:pt x="1948146" y="1056697"/>
                </a:cubicBezTo>
                <a:lnTo>
                  <a:pt x="1949023" y="1059508"/>
                </a:lnTo>
                <a:cubicBezTo>
                  <a:pt x="1949023" y="1059508"/>
                  <a:pt x="1941890" y="1061818"/>
                  <a:pt x="1938385" y="1061135"/>
                </a:cubicBezTo>
                <a:cubicBezTo>
                  <a:pt x="1934882" y="1060452"/>
                  <a:pt x="1928374" y="1054031"/>
                  <a:pt x="1928374" y="1054031"/>
                </a:cubicBezTo>
                <a:cubicBezTo>
                  <a:pt x="1928374" y="1054031"/>
                  <a:pt x="1920828" y="1054069"/>
                  <a:pt x="1916736" y="1053742"/>
                </a:cubicBezTo>
                <a:cubicBezTo>
                  <a:pt x="1912644" y="1053395"/>
                  <a:pt x="1907600" y="1056544"/>
                  <a:pt x="1907600" y="1056553"/>
                </a:cubicBezTo>
                <a:lnTo>
                  <a:pt x="1912856" y="1086155"/>
                </a:lnTo>
                <a:lnTo>
                  <a:pt x="1910729" y="1084970"/>
                </a:lnTo>
                <a:cubicBezTo>
                  <a:pt x="1910729" y="1084970"/>
                  <a:pt x="1907042" y="1061771"/>
                  <a:pt x="1904597" y="1055657"/>
                </a:cubicBezTo>
                <a:cubicBezTo>
                  <a:pt x="1902162" y="1049556"/>
                  <a:pt x="1885411" y="1043625"/>
                  <a:pt x="1878326" y="1043818"/>
                </a:cubicBezTo>
                <a:cubicBezTo>
                  <a:pt x="1871511" y="1044010"/>
                  <a:pt x="1817882" y="1076085"/>
                  <a:pt x="1817882" y="1076085"/>
                </a:cubicBezTo>
                <a:cubicBezTo>
                  <a:pt x="1817882" y="1076085"/>
                  <a:pt x="1792978" y="1087512"/>
                  <a:pt x="1778461" y="1091036"/>
                </a:cubicBezTo>
                <a:cubicBezTo>
                  <a:pt x="1762895" y="1094828"/>
                  <a:pt x="1735045" y="1095329"/>
                  <a:pt x="1735045" y="1095329"/>
                </a:cubicBezTo>
                <a:cubicBezTo>
                  <a:pt x="1735045" y="1095329"/>
                  <a:pt x="1744489" y="1107102"/>
                  <a:pt x="1752191" y="1114129"/>
                </a:cubicBezTo>
                <a:cubicBezTo>
                  <a:pt x="1759882" y="1121156"/>
                  <a:pt x="1774033" y="1128252"/>
                  <a:pt x="1781965" y="1135587"/>
                </a:cubicBezTo>
                <a:cubicBezTo>
                  <a:pt x="1789735" y="1142778"/>
                  <a:pt x="1799342" y="1164938"/>
                  <a:pt x="1818256" y="1185769"/>
                </a:cubicBezTo>
                <a:cubicBezTo>
                  <a:pt x="1818892" y="1184393"/>
                  <a:pt x="1819374" y="1182304"/>
                  <a:pt x="1820010" y="1181177"/>
                </a:cubicBezTo>
                <a:cubicBezTo>
                  <a:pt x="1823100" y="1175758"/>
                  <a:pt x="1833399" y="1168451"/>
                  <a:pt x="1833399" y="1168451"/>
                </a:cubicBezTo>
                <a:cubicBezTo>
                  <a:pt x="1833399" y="1168451"/>
                  <a:pt x="1823580" y="1181611"/>
                  <a:pt x="1822386" y="1185471"/>
                </a:cubicBezTo>
                <a:cubicBezTo>
                  <a:pt x="1822156" y="1186231"/>
                  <a:pt x="1821520" y="1187868"/>
                  <a:pt x="1821261" y="1188878"/>
                </a:cubicBezTo>
                <a:cubicBezTo>
                  <a:pt x="1842410" y="1210654"/>
                  <a:pt x="1902335" y="1253953"/>
                  <a:pt x="1902970" y="1253703"/>
                </a:cubicBezTo>
                <a:cubicBezTo>
                  <a:pt x="1903625" y="1253452"/>
                  <a:pt x="1920702" y="1253452"/>
                  <a:pt x="1926246" y="1253414"/>
                </a:cubicBezTo>
                <a:cubicBezTo>
                  <a:pt x="1931792" y="1253367"/>
                  <a:pt x="1935132" y="1250305"/>
                  <a:pt x="1935132" y="1250305"/>
                </a:cubicBezTo>
                <a:lnTo>
                  <a:pt x="1955781" y="1236982"/>
                </a:lnTo>
                <a:lnTo>
                  <a:pt x="1975178" y="1210778"/>
                </a:lnTo>
                <a:lnTo>
                  <a:pt x="1977055" y="1216853"/>
                </a:lnTo>
                <a:lnTo>
                  <a:pt x="1955656" y="1241131"/>
                </a:lnTo>
                <a:lnTo>
                  <a:pt x="1939137" y="1252818"/>
                </a:lnTo>
                <a:cubicBezTo>
                  <a:pt x="1939137" y="1252818"/>
                  <a:pt x="1950583" y="1261751"/>
                  <a:pt x="1956032" y="1264369"/>
                </a:cubicBezTo>
                <a:cubicBezTo>
                  <a:pt x="1961479" y="1266978"/>
                  <a:pt x="1967169" y="1269548"/>
                  <a:pt x="1967169" y="1269548"/>
                </a:cubicBezTo>
                <a:cubicBezTo>
                  <a:pt x="1967169" y="1269548"/>
                  <a:pt x="1980414" y="1267508"/>
                  <a:pt x="1983563" y="1267325"/>
                </a:cubicBezTo>
                <a:cubicBezTo>
                  <a:pt x="1986702" y="1267132"/>
                  <a:pt x="2003085" y="1272803"/>
                  <a:pt x="2003085" y="1272803"/>
                </a:cubicBezTo>
                <a:lnTo>
                  <a:pt x="2003210" y="1275468"/>
                </a:lnTo>
                <a:cubicBezTo>
                  <a:pt x="2003200" y="1275468"/>
                  <a:pt x="1986182" y="1271233"/>
                  <a:pt x="1981059" y="1270290"/>
                </a:cubicBezTo>
                <a:cubicBezTo>
                  <a:pt x="1975929" y="1269337"/>
                  <a:pt x="1969672" y="1273389"/>
                  <a:pt x="1969672" y="1273389"/>
                </a:cubicBezTo>
                <a:cubicBezTo>
                  <a:pt x="1969672" y="1273399"/>
                  <a:pt x="1975381" y="1293575"/>
                  <a:pt x="1978807" y="1300922"/>
                </a:cubicBezTo>
                <a:cubicBezTo>
                  <a:pt x="1982234" y="1308276"/>
                  <a:pt x="1991321" y="1326382"/>
                  <a:pt x="1991321" y="1326382"/>
                </a:cubicBezTo>
                <a:lnTo>
                  <a:pt x="1986191" y="1324160"/>
                </a:lnTo>
                <a:cubicBezTo>
                  <a:pt x="1986191" y="1324169"/>
                  <a:pt x="1976015" y="1306234"/>
                  <a:pt x="1972426" y="1298409"/>
                </a:cubicBezTo>
                <a:cubicBezTo>
                  <a:pt x="1968835" y="1290582"/>
                  <a:pt x="1963665" y="1272061"/>
                  <a:pt x="1963665" y="1272061"/>
                </a:cubicBezTo>
                <a:cubicBezTo>
                  <a:pt x="1963665" y="1272061"/>
                  <a:pt x="1956685" y="1272032"/>
                  <a:pt x="1949399" y="1268508"/>
                </a:cubicBezTo>
                <a:cubicBezTo>
                  <a:pt x="1942111" y="1264985"/>
                  <a:pt x="1936258" y="1257255"/>
                  <a:pt x="1936258" y="1257255"/>
                </a:cubicBezTo>
                <a:cubicBezTo>
                  <a:pt x="1936258" y="1257265"/>
                  <a:pt x="1929741" y="1257371"/>
                  <a:pt x="1923868" y="1260220"/>
                </a:cubicBezTo>
                <a:cubicBezTo>
                  <a:pt x="1918006" y="1263070"/>
                  <a:pt x="1909228" y="1264515"/>
                  <a:pt x="1909228" y="1264515"/>
                </a:cubicBezTo>
                <a:lnTo>
                  <a:pt x="1917736" y="1280647"/>
                </a:lnTo>
                <a:cubicBezTo>
                  <a:pt x="1918046" y="1280474"/>
                  <a:pt x="1920741" y="1279020"/>
                  <a:pt x="1920741" y="1279020"/>
                </a:cubicBezTo>
                <a:lnTo>
                  <a:pt x="1920866" y="1284200"/>
                </a:lnTo>
                <a:cubicBezTo>
                  <a:pt x="1920866" y="1284200"/>
                  <a:pt x="1920038" y="1284767"/>
                  <a:pt x="1919989" y="1284786"/>
                </a:cubicBezTo>
                <a:lnTo>
                  <a:pt x="1932128" y="1307737"/>
                </a:lnTo>
                <a:lnTo>
                  <a:pt x="1945644" y="1318836"/>
                </a:lnTo>
                <a:cubicBezTo>
                  <a:pt x="1945644" y="1318836"/>
                  <a:pt x="1974273" y="1332148"/>
                  <a:pt x="1987693" y="1336597"/>
                </a:cubicBezTo>
                <a:cubicBezTo>
                  <a:pt x="2001112" y="1341034"/>
                  <a:pt x="2010344" y="1350660"/>
                  <a:pt x="2010344" y="1350660"/>
                </a:cubicBezTo>
                <a:cubicBezTo>
                  <a:pt x="2010344" y="1350660"/>
                  <a:pt x="2030589" y="1373321"/>
                  <a:pt x="2035988" y="1378337"/>
                </a:cubicBezTo>
                <a:cubicBezTo>
                  <a:pt x="2041399" y="1383353"/>
                  <a:pt x="2066398" y="1402317"/>
                  <a:pt x="2066398" y="1402317"/>
                </a:cubicBezTo>
                <a:lnTo>
                  <a:pt x="2065648" y="1407939"/>
                </a:lnTo>
                <a:cubicBezTo>
                  <a:pt x="2065648" y="1407939"/>
                  <a:pt x="2025303" y="1379136"/>
                  <a:pt x="2017842" y="1373900"/>
                </a:cubicBezTo>
                <a:cubicBezTo>
                  <a:pt x="2010391" y="1368662"/>
                  <a:pt x="1992198" y="1352731"/>
                  <a:pt x="1992198" y="1352731"/>
                </a:cubicBezTo>
                <a:cubicBezTo>
                  <a:pt x="1992198" y="1352731"/>
                  <a:pt x="1940446" y="1327510"/>
                  <a:pt x="1937510" y="1331562"/>
                </a:cubicBezTo>
                <a:cubicBezTo>
                  <a:pt x="1934574" y="1335615"/>
                  <a:pt x="1940513" y="1372118"/>
                  <a:pt x="1940513" y="1372118"/>
                </a:cubicBezTo>
                <a:lnTo>
                  <a:pt x="1962538" y="1402019"/>
                </a:lnTo>
                <a:lnTo>
                  <a:pt x="1985941" y="1434141"/>
                </a:lnTo>
                <a:lnTo>
                  <a:pt x="1982936" y="1437098"/>
                </a:lnTo>
                <a:lnTo>
                  <a:pt x="1958034" y="1405426"/>
                </a:lnTo>
                <a:lnTo>
                  <a:pt x="1938385" y="1380406"/>
                </a:lnTo>
                <a:lnTo>
                  <a:pt x="1936007" y="1395511"/>
                </a:lnTo>
                <a:lnTo>
                  <a:pt x="1931754" y="1445982"/>
                </a:lnTo>
                <a:cubicBezTo>
                  <a:pt x="1931754" y="1445982"/>
                  <a:pt x="1940936" y="1469432"/>
                  <a:pt x="1943893" y="1476181"/>
                </a:cubicBezTo>
                <a:cubicBezTo>
                  <a:pt x="1946848" y="1482919"/>
                  <a:pt x="1947493" y="1491611"/>
                  <a:pt x="1948397" y="1496010"/>
                </a:cubicBezTo>
                <a:cubicBezTo>
                  <a:pt x="1949302" y="1500410"/>
                  <a:pt x="1958784" y="1516139"/>
                  <a:pt x="1958784" y="1516139"/>
                </a:cubicBezTo>
                <a:cubicBezTo>
                  <a:pt x="1958784" y="1516139"/>
                  <a:pt x="1948205" y="1506688"/>
                  <a:pt x="1945394" y="1500305"/>
                </a:cubicBezTo>
                <a:cubicBezTo>
                  <a:pt x="1942583" y="1493922"/>
                  <a:pt x="1940186" y="1483921"/>
                  <a:pt x="1938510" y="1474843"/>
                </a:cubicBezTo>
                <a:cubicBezTo>
                  <a:pt x="1936836" y="1465764"/>
                  <a:pt x="1931820" y="1455234"/>
                  <a:pt x="1928374" y="1450863"/>
                </a:cubicBezTo>
                <a:cubicBezTo>
                  <a:pt x="1924937" y="1446502"/>
                  <a:pt x="1922117" y="1450863"/>
                  <a:pt x="1922117" y="1450863"/>
                </a:cubicBezTo>
                <a:cubicBezTo>
                  <a:pt x="1922117" y="1450863"/>
                  <a:pt x="1925168" y="1433824"/>
                  <a:pt x="1927748" y="1423928"/>
                </a:cubicBezTo>
                <a:cubicBezTo>
                  <a:pt x="1930329" y="1414021"/>
                  <a:pt x="1931253" y="1379077"/>
                  <a:pt x="1931253" y="1379077"/>
                </a:cubicBezTo>
                <a:lnTo>
                  <a:pt x="1921741" y="1311577"/>
                </a:lnTo>
                <a:cubicBezTo>
                  <a:pt x="1921741" y="1311586"/>
                  <a:pt x="1913713" y="1300286"/>
                  <a:pt x="1907850" y="1292190"/>
                </a:cubicBezTo>
                <a:cubicBezTo>
                  <a:pt x="1900612" y="1296511"/>
                  <a:pt x="1894306" y="1300093"/>
                  <a:pt x="1891331" y="1302258"/>
                </a:cubicBezTo>
                <a:cubicBezTo>
                  <a:pt x="1886019" y="1306139"/>
                  <a:pt x="1865687" y="1324160"/>
                  <a:pt x="1865687" y="1324160"/>
                </a:cubicBezTo>
                <a:cubicBezTo>
                  <a:pt x="1865687" y="1324160"/>
                  <a:pt x="1856656" y="1331687"/>
                  <a:pt x="1844162" y="1334084"/>
                </a:cubicBezTo>
                <a:cubicBezTo>
                  <a:pt x="1831657" y="1336472"/>
                  <a:pt x="1804616" y="1345029"/>
                  <a:pt x="1804616" y="1345029"/>
                </a:cubicBezTo>
                <a:lnTo>
                  <a:pt x="1791477" y="1353473"/>
                </a:lnTo>
                <a:lnTo>
                  <a:pt x="1767074" y="1389878"/>
                </a:lnTo>
                <a:cubicBezTo>
                  <a:pt x="1767074" y="1389878"/>
                  <a:pt x="1774794" y="1392084"/>
                  <a:pt x="1779837" y="1395357"/>
                </a:cubicBezTo>
                <a:cubicBezTo>
                  <a:pt x="1784891" y="1398639"/>
                  <a:pt x="1790850" y="1399506"/>
                  <a:pt x="1790850" y="1399506"/>
                </a:cubicBezTo>
                <a:cubicBezTo>
                  <a:pt x="1790850" y="1399506"/>
                  <a:pt x="1796857" y="1393220"/>
                  <a:pt x="1803741" y="1390918"/>
                </a:cubicBezTo>
                <a:cubicBezTo>
                  <a:pt x="1810633" y="1388618"/>
                  <a:pt x="1816755" y="1389590"/>
                  <a:pt x="1816755" y="1389590"/>
                </a:cubicBezTo>
                <a:cubicBezTo>
                  <a:pt x="1816755" y="1389590"/>
                  <a:pt x="1823100" y="1373427"/>
                  <a:pt x="1827017" y="1366796"/>
                </a:cubicBezTo>
                <a:cubicBezTo>
                  <a:pt x="1830936" y="1360153"/>
                  <a:pt x="1841784" y="1345029"/>
                  <a:pt x="1841784" y="1345029"/>
                </a:cubicBezTo>
                <a:lnTo>
                  <a:pt x="1846540" y="1343701"/>
                </a:lnTo>
                <a:cubicBezTo>
                  <a:pt x="1846540" y="1343701"/>
                  <a:pt x="1836875" y="1358939"/>
                  <a:pt x="1833149" y="1365168"/>
                </a:cubicBezTo>
                <a:cubicBezTo>
                  <a:pt x="1829414" y="1371387"/>
                  <a:pt x="1822386" y="1388994"/>
                  <a:pt x="1822386" y="1388994"/>
                </a:cubicBezTo>
                <a:cubicBezTo>
                  <a:pt x="1822386" y="1388994"/>
                  <a:pt x="1827691" y="1393374"/>
                  <a:pt x="1832398" y="1393143"/>
                </a:cubicBezTo>
                <a:cubicBezTo>
                  <a:pt x="1837106" y="1392902"/>
                  <a:pt x="1852921" y="1391218"/>
                  <a:pt x="1852921" y="1391218"/>
                </a:cubicBezTo>
                <a:lnTo>
                  <a:pt x="1852547" y="1393585"/>
                </a:lnTo>
                <a:cubicBezTo>
                  <a:pt x="1852547" y="1393585"/>
                  <a:pt x="1837096" y="1396646"/>
                  <a:pt x="1834276" y="1396098"/>
                </a:cubicBezTo>
                <a:cubicBezTo>
                  <a:pt x="1831454" y="1395549"/>
                  <a:pt x="1819759" y="1392247"/>
                  <a:pt x="1819759" y="1392247"/>
                </a:cubicBezTo>
                <a:cubicBezTo>
                  <a:pt x="1819759" y="1392247"/>
                  <a:pt x="1814398" y="1393951"/>
                  <a:pt x="1809247" y="1395655"/>
                </a:cubicBezTo>
                <a:cubicBezTo>
                  <a:pt x="1804105" y="1397360"/>
                  <a:pt x="1793103" y="1403943"/>
                  <a:pt x="1793103" y="1403943"/>
                </a:cubicBezTo>
                <a:lnTo>
                  <a:pt x="1806869" y="1416380"/>
                </a:lnTo>
                <a:lnTo>
                  <a:pt x="1824263" y="1441093"/>
                </a:lnTo>
                <a:lnTo>
                  <a:pt x="1822012" y="1446426"/>
                </a:lnTo>
                <a:lnTo>
                  <a:pt x="1806618" y="1420222"/>
                </a:lnTo>
                <a:lnTo>
                  <a:pt x="1789224" y="1405724"/>
                </a:lnTo>
                <a:cubicBezTo>
                  <a:pt x="1789224" y="1405724"/>
                  <a:pt x="1786470" y="1402577"/>
                  <a:pt x="1781465" y="1401875"/>
                </a:cubicBezTo>
                <a:cubicBezTo>
                  <a:pt x="1776469" y="1401171"/>
                  <a:pt x="1761008" y="1399072"/>
                  <a:pt x="1760450" y="1398764"/>
                </a:cubicBezTo>
                <a:cubicBezTo>
                  <a:pt x="1759882" y="1398457"/>
                  <a:pt x="1698898" y="1432006"/>
                  <a:pt x="1679232" y="1448793"/>
                </a:cubicBezTo>
                <a:cubicBezTo>
                  <a:pt x="1659573" y="1465581"/>
                  <a:pt x="1648869" y="1485152"/>
                  <a:pt x="1641063" y="1490831"/>
                </a:cubicBezTo>
                <a:cubicBezTo>
                  <a:pt x="1639234" y="1492160"/>
                  <a:pt x="1636548" y="1493268"/>
                  <a:pt x="1634305" y="1494528"/>
                </a:cubicBezTo>
                <a:cubicBezTo>
                  <a:pt x="1612637" y="1547658"/>
                  <a:pt x="1594624" y="1597792"/>
                  <a:pt x="1581253" y="1633959"/>
                </a:cubicBezTo>
                <a:lnTo>
                  <a:pt x="1596396" y="1617536"/>
                </a:lnTo>
                <a:lnTo>
                  <a:pt x="1598900" y="1620635"/>
                </a:lnTo>
                <a:lnTo>
                  <a:pt x="1576248" y="1647137"/>
                </a:lnTo>
                <a:cubicBezTo>
                  <a:pt x="1572783" y="1656234"/>
                  <a:pt x="1568778" y="1667054"/>
                  <a:pt x="1566112" y="1673042"/>
                </a:cubicBezTo>
                <a:cubicBezTo>
                  <a:pt x="1574351" y="1671954"/>
                  <a:pt x="1621098" y="1665851"/>
                  <a:pt x="1635681" y="1658092"/>
                </a:cubicBezTo>
                <a:cubicBezTo>
                  <a:pt x="1644201" y="1653558"/>
                  <a:pt x="1660961" y="1635441"/>
                  <a:pt x="1660961" y="1635441"/>
                </a:cubicBezTo>
                <a:cubicBezTo>
                  <a:pt x="1660961" y="1635441"/>
                  <a:pt x="1687742" y="1620366"/>
                  <a:pt x="1691746" y="1614427"/>
                </a:cubicBezTo>
                <a:cubicBezTo>
                  <a:pt x="1696203" y="1607804"/>
                  <a:pt x="1695019" y="1601258"/>
                  <a:pt x="1693624" y="1590292"/>
                </a:cubicBezTo>
                <a:cubicBezTo>
                  <a:pt x="1692073" y="1578096"/>
                  <a:pt x="1683785" y="1568844"/>
                  <a:pt x="1681109" y="1565726"/>
                </a:cubicBezTo>
                <a:cubicBezTo>
                  <a:pt x="1678433" y="1562607"/>
                  <a:pt x="1665840" y="1547965"/>
                  <a:pt x="1665840" y="1547965"/>
                </a:cubicBezTo>
                <a:lnTo>
                  <a:pt x="1669346" y="1546925"/>
                </a:lnTo>
                <a:cubicBezTo>
                  <a:pt x="1669346" y="1546925"/>
                  <a:pt x="1679683" y="1559035"/>
                  <a:pt x="1682360" y="1563059"/>
                </a:cubicBezTo>
                <a:cubicBezTo>
                  <a:pt x="1685036" y="1567092"/>
                  <a:pt x="1688011" y="1573976"/>
                  <a:pt x="1691871" y="1574458"/>
                </a:cubicBezTo>
                <a:cubicBezTo>
                  <a:pt x="1693614" y="1574678"/>
                  <a:pt x="1697186" y="1571212"/>
                  <a:pt x="1698753" y="1564841"/>
                </a:cubicBezTo>
                <a:cubicBezTo>
                  <a:pt x="1700054" y="1559527"/>
                  <a:pt x="1700380" y="1553000"/>
                  <a:pt x="1700380" y="1553000"/>
                </a:cubicBezTo>
                <a:lnTo>
                  <a:pt x="1700256" y="1526354"/>
                </a:lnTo>
                <a:cubicBezTo>
                  <a:pt x="1700256" y="1526354"/>
                  <a:pt x="1701536" y="1537193"/>
                  <a:pt x="1702133" y="1544412"/>
                </a:cubicBezTo>
                <a:cubicBezTo>
                  <a:pt x="1702403" y="1547629"/>
                  <a:pt x="1702798" y="1550324"/>
                  <a:pt x="1703384" y="1550776"/>
                </a:cubicBezTo>
                <a:cubicBezTo>
                  <a:pt x="1704656" y="1551759"/>
                  <a:pt x="1716525" y="1543074"/>
                  <a:pt x="1716525" y="1543074"/>
                </a:cubicBezTo>
                <a:lnTo>
                  <a:pt x="1716400" y="1548109"/>
                </a:lnTo>
                <a:lnTo>
                  <a:pt x="1703510" y="1557293"/>
                </a:lnTo>
                <a:cubicBezTo>
                  <a:pt x="1703510" y="1557293"/>
                  <a:pt x="1703250" y="1565466"/>
                  <a:pt x="1700881" y="1570607"/>
                </a:cubicBezTo>
                <a:cubicBezTo>
                  <a:pt x="1698524" y="1575756"/>
                  <a:pt x="1694654" y="1579039"/>
                  <a:pt x="1694125" y="1579491"/>
                </a:cubicBezTo>
                <a:cubicBezTo>
                  <a:pt x="1693451" y="1580060"/>
                  <a:pt x="1696607" y="1585431"/>
                  <a:pt x="1697878" y="1592660"/>
                </a:cubicBezTo>
                <a:cubicBezTo>
                  <a:pt x="1699148" y="1599899"/>
                  <a:pt x="1699129" y="1606282"/>
                  <a:pt x="1699129" y="1606282"/>
                </a:cubicBezTo>
                <a:cubicBezTo>
                  <a:pt x="1699129" y="1606282"/>
                  <a:pt x="1707890" y="1601123"/>
                  <a:pt x="1715148" y="1594441"/>
                </a:cubicBezTo>
                <a:cubicBezTo>
                  <a:pt x="1722397" y="1587760"/>
                  <a:pt x="1727036" y="1584084"/>
                  <a:pt x="1727036" y="1584084"/>
                </a:cubicBezTo>
                <a:cubicBezTo>
                  <a:pt x="1727036" y="1584084"/>
                  <a:pt x="1730444" y="1578134"/>
                  <a:pt x="1734170" y="1571059"/>
                </a:cubicBezTo>
                <a:cubicBezTo>
                  <a:pt x="1737896" y="1563974"/>
                  <a:pt x="1743555" y="1555955"/>
                  <a:pt x="1743555" y="1555955"/>
                </a:cubicBezTo>
                <a:cubicBezTo>
                  <a:pt x="1743546" y="1555955"/>
                  <a:pt x="1745548" y="1545164"/>
                  <a:pt x="1746685" y="1538637"/>
                </a:cubicBezTo>
                <a:cubicBezTo>
                  <a:pt x="1747810" y="1532110"/>
                  <a:pt x="1749427" y="1521647"/>
                  <a:pt x="1752692" y="1516285"/>
                </a:cubicBezTo>
                <a:cubicBezTo>
                  <a:pt x="1755184" y="1512184"/>
                  <a:pt x="1764117" y="1500150"/>
                  <a:pt x="1769826" y="1491131"/>
                </a:cubicBezTo>
                <a:cubicBezTo>
                  <a:pt x="1775544" y="1482101"/>
                  <a:pt x="1775458" y="1480176"/>
                  <a:pt x="1775458" y="1480176"/>
                </a:cubicBezTo>
                <a:lnTo>
                  <a:pt x="1779963" y="1480176"/>
                </a:lnTo>
                <a:cubicBezTo>
                  <a:pt x="1779963" y="1480176"/>
                  <a:pt x="1762953" y="1513560"/>
                  <a:pt x="1758573" y="1523101"/>
                </a:cubicBezTo>
                <a:cubicBezTo>
                  <a:pt x="1756878" y="1526777"/>
                  <a:pt x="1756917" y="1528500"/>
                  <a:pt x="1754568" y="1537897"/>
                </a:cubicBezTo>
                <a:cubicBezTo>
                  <a:pt x="1752210" y="1547291"/>
                  <a:pt x="1750313" y="1555348"/>
                  <a:pt x="1749188" y="1560691"/>
                </a:cubicBezTo>
                <a:cubicBezTo>
                  <a:pt x="1747340" y="1569394"/>
                  <a:pt x="1740331" y="1577711"/>
                  <a:pt x="1741177" y="1579491"/>
                </a:cubicBezTo>
                <a:cubicBezTo>
                  <a:pt x="1741832" y="1580869"/>
                  <a:pt x="1756937" y="1575467"/>
                  <a:pt x="1763069" y="1572975"/>
                </a:cubicBezTo>
                <a:cubicBezTo>
                  <a:pt x="1767535" y="1571165"/>
                  <a:pt x="1775814" y="1565860"/>
                  <a:pt x="1783593" y="1559208"/>
                </a:cubicBezTo>
                <a:cubicBezTo>
                  <a:pt x="1793555" y="1550709"/>
                  <a:pt x="1802739" y="1540707"/>
                  <a:pt x="1802739" y="1540707"/>
                </a:cubicBezTo>
                <a:cubicBezTo>
                  <a:pt x="1802739" y="1540707"/>
                  <a:pt x="1790148" y="1558111"/>
                  <a:pt x="1784343" y="1563801"/>
                </a:cubicBezTo>
                <a:cubicBezTo>
                  <a:pt x="1778548" y="1569489"/>
                  <a:pt x="1772512" y="1573524"/>
                  <a:pt x="1772454" y="1575198"/>
                </a:cubicBezTo>
                <a:cubicBezTo>
                  <a:pt x="1772301" y="1580571"/>
                  <a:pt x="1816129" y="1580377"/>
                  <a:pt x="1816129" y="1580377"/>
                </a:cubicBezTo>
                <a:cubicBezTo>
                  <a:pt x="1816129" y="1580377"/>
                  <a:pt x="1825024" y="1573919"/>
                  <a:pt x="1834276" y="1570019"/>
                </a:cubicBezTo>
                <a:cubicBezTo>
                  <a:pt x="1843527" y="1566120"/>
                  <a:pt x="1853172" y="1564841"/>
                  <a:pt x="1853172" y="1564841"/>
                </a:cubicBezTo>
                <a:cubicBezTo>
                  <a:pt x="1853172" y="1564841"/>
                  <a:pt x="1843016" y="1568113"/>
                  <a:pt x="1834276" y="1572975"/>
                </a:cubicBezTo>
                <a:cubicBezTo>
                  <a:pt x="1825535" y="1577845"/>
                  <a:pt x="1817507" y="1583786"/>
                  <a:pt x="1817507" y="1583786"/>
                </a:cubicBezTo>
                <a:lnTo>
                  <a:pt x="1822137" y="1587637"/>
                </a:lnTo>
                <a:lnTo>
                  <a:pt x="1821135" y="1588965"/>
                </a:lnTo>
                <a:lnTo>
                  <a:pt x="1813878" y="1585855"/>
                </a:lnTo>
                <a:cubicBezTo>
                  <a:pt x="1813878" y="1585855"/>
                  <a:pt x="1768459" y="1584623"/>
                  <a:pt x="1763944" y="1582746"/>
                </a:cubicBezTo>
                <a:cubicBezTo>
                  <a:pt x="1760219" y="1585663"/>
                  <a:pt x="1756252" y="1586105"/>
                  <a:pt x="1748812" y="1589263"/>
                </a:cubicBezTo>
                <a:cubicBezTo>
                  <a:pt x="1741361" y="1592410"/>
                  <a:pt x="1731166" y="1592660"/>
                  <a:pt x="1731166" y="1592660"/>
                </a:cubicBezTo>
                <a:lnTo>
                  <a:pt x="1720154" y="1603029"/>
                </a:lnTo>
                <a:cubicBezTo>
                  <a:pt x="1720154" y="1603029"/>
                  <a:pt x="1788588" y="1615822"/>
                  <a:pt x="1825891" y="1632774"/>
                </a:cubicBezTo>
                <a:cubicBezTo>
                  <a:pt x="1863193" y="1649736"/>
                  <a:pt x="1905318" y="1648341"/>
                  <a:pt x="1932128" y="1641804"/>
                </a:cubicBezTo>
                <a:cubicBezTo>
                  <a:pt x="1963616" y="1634131"/>
                  <a:pt x="1966351" y="1614686"/>
                  <a:pt x="1976430" y="1608794"/>
                </a:cubicBezTo>
                <a:cubicBezTo>
                  <a:pt x="1993132" y="1599053"/>
                  <a:pt x="2023263" y="1576382"/>
                  <a:pt x="2052132" y="1563501"/>
                </a:cubicBezTo>
                <a:cubicBezTo>
                  <a:pt x="2068979" y="1555984"/>
                  <a:pt x="2099831" y="1529087"/>
                  <a:pt x="2110200" y="1521472"/>
                </a:cubicBezTo>
                <a:cubicBezTo>
                  <a:pt x="2120566" y="1513849"/>
                  <a:pt x="2134477" y="1496310"/>
                  <a:pt x="2134477" y="1496310"/>
                </a:cubicBezTo>
                <a:lnTo>
                  <a:pt x="2145364" y="1501045"/>
                </a:lnTo>
                <a:cubicBezTo>
                  <a:pt x="2145354" y="1501045"/>
                  <a:pt x="2124272" y="1522956"/>
                  <a:pt x="2108573" y="1535682"/>
                </a:cubicBezTo>
                <a:cubicBezTo>
                  <a:pt x="2092872" y="1548407"/>
                  <a:pt x="2080040" y="1554627"/>
                  <a:pt x="2080040" y="1554627"/>
                </a:cubicBezTo>
                <a:lnTo>
                  <a:pt x="2107446" y="1546338"/>
                </a:lnTo>
                <a:cubicBezTo>
                  <a:pt x="2107446" y="1546338"/>
                  <a:pt x="2139300" y="1557861"/>
                  <a:pt x="2151987" y="1562472"/>
                </a:cubicBezTo>
                <a:cubicBezTo>
                  <a:pt x="2164684" y="1567073"/>
                  <a:pt x="2184343" y="1569394"/>
                  <a:pt x="2195288" y="1566169"/>
                </a:cubicBezTo>
                <a:cubicBezTo>
                  <a:pt x="2208957" y="1562144"/>
                  <a:pt x="2213684" y="1551979"/>
                  <a:pt x="2220817" y="1547523"/>
                </a:cubicBezTo>
                <a:cubicBezTo>
                  <a:pt x="2230577" y="1541410"/>
                  <a:pt x="2244739" y="1534710"/>
                  <a:pt x="2250477" y="1532571"/>
                </a:cubicBezTo>
                <a:cubicBezTo>
                  <a:pt x="2253595" y="1531408"/>
                  <a:pt x="2262952" y="1525881"/>
                  <a:pt x="2269998" y="1519692"/>
                </a:cubicBezTo>
                <a:cubicBezTo>
                  <a:pt x="2275871" y="1514532"/>
                  <a:pt x="2279875" y="1508449"/>
                  <a:pt x="2279875" y="1508449"/>
                </a:cubicBezTo>
                <a:lnTo>
                  <a:pt x="2284381" y="1512000"/>
                </a:lnTo>
                <a:cubicBezTo>
                  <a:pt x="2284381" y="1511991"/>
                  <a:pt x="2261037" y="1530406"/>
                  <a:pt x="2261488" y="1533313"/>
                </a:cubicBezTo>
                <a:cubicBezTo>
                  <a:pt x="2261932" y="1536221"/>
                  <a:pt x="2291023" y="1536143"/>
                  <a:pt x="2299773" y="1539235"/>
                </a:cubicBezTo>
                <a:cubicBezTo>
                  <a:pt x="2308533" y="1542324"/>
                  <a:pt x="2310661" y="1549294"/>
                  <a:pt x="2310661" y="1549294"/>
                </a:cubicBezTo>
                <a:cubicBezTo>
                  <a:pt x="2310661" y="1549294"/>
                  <a:pt x="2297838" y="1545279"/>
                  <a:pt x="2284130" y="1542343"/>
                </a:cubicBezTo>
                <a:cubicBezTo>
                  <a:pt x="2272963" y="1539946"/>
                  <a:pt x="2259958" y="1538098"/>
                  <a:pt x="2254855" y="1538637"/>
                </a:cubicBezTo>
                <a:cubicBezTo>
                  <a:pt x="2248435" y="1539320"/>
                  <a:pt x="2240830" y="1542305"/>
                  <a:pt x="2230577" y="1548109"/>
                </a:cubicBezTo>
                <a:cubicBezTo>
                  <a:pt x="2224031" y="1551816"/>
                  <a:pt x="2207493" y="1568392"/>
                  <a:pt x="2201545" y="1571347"/>
                </a:cubicBezTo>
                <a:cubicBezTo>
                  <a:pt x="2195721" y="1574255"/>
                  <a:pt x="2188212" y="1574592"/>
                  <a:pt x="2187778" y="1578163"/>
                </a:cubicBezTo>
                <a:cubicBezTo>
                  <a:pt x="2187355" y="1581725"/>
                  <a:pt x="2200063" y="1583881"/>
                  <a:pt x="2209554" y="1584526"/>
                </a:cubicBezTo>
                <a:cubicBezTo>
                  <a:pt x="2213105" y="1584767"/>
                  <a:pt x="2229923" y="1586221"/>
                  <a:pt x="2248723" y="1586452"/>
                </a:cubicBezTo>
                <a:cubicBezTo>
                  <a:pt x="2273762" y="1586750"/>
                  <a:pt x="2301276" y="1587963"/>
                  <a:pt x="2305654" y="1587781"/>
                </a:cubicBezTo>
                <a:cubicBezTo>
                  <a:pt x="2313337" y="1587453"/>
                  <a:pt x="2320923" y="1575796"/>
                  <a:pt x="2320923" y="1575796"/>
                </a:cubicBezTo>
                <a:cubicBezTo>
                  <a:pt x="2320923" y="1575796"/>
                  <a:pt x="2338683" y="1575507"/>
                  <a:pt x="2332936" y="1576526"/>
                </a:cubicBezTo>
                <a:cubicBezTo>
                  <a:pt x="2330327" y="1576999"/>
                  <a:pt x="2324639" y="1577046"/>
                  <a:pt x="2322424" y="1579491"/>
                </a:cubicBezTo>
                <a:cubicBezTo>
                  <a:pt x="2319247" y="1582996"/>
                  <a:pt x="2311575" y="1589282"/>
                  <a:pt x="2308784" y="1590003"/>
                </a:cubicBezTo>
                <a:cubicBezTo>
                  <a:pt x="2294151" y="1593778"/>
                  <a:pt x="2265512" y="1590821"/>
                  <a:pt x="2263616" y="1594441"/>
                </a:cubicBezTo>
                <a:cubicBezTo>
                  <a:pt x="2261864" y="1597764"/>
                  <a:pt x="2273791" y="1614262"/>
                  <a:pt x="2286508" y="1627749"/>
                </a:cubicBezTo>
                <a:cubicBezTo>
                  <a:pt x="2300167" y="1642228"/>
                  <a:pt x="2325996" y="1644355"/>
                  <a:pt x="2322424" y="1646097"/>
                </a:cubicBezTo>
                <a:cubicBezTo>
                  <a:pt x="2315975" y="1649244"/>
                  <a:pt x="2295605" y="1640707"/>
                  <a:pt x="2283880" y="1629819"/>
                </a:cubicBezTo>
                <a:cubicBezTo>
                  <a:pt x="2271076" y="1617931"/>
                  <a:pt x="2258245" y="1595944"/>
                  <a:pt x="2254481" y="1595327"/>
                </a:cubicBezTo>
                <a:cubicBezTo>
                  <a:pt x="2231830" y="1591620"/>
                  <a:pt x="2207994" y="1589705"/>
                  <a:pt x="2197290" y="1587193"/>
                </a:cubicBezTo>
                <a:cubicBezTo>
                  <a:pt x="2186584" y="1584670"/>
                  <a:pt x="2162337" y="1574640"/>
                  <a:pt x="2160999" y="1576526"/>
                </a:cubicBezTo>
                <a:cubicBezTo>
                  <a:pt x="2159871" y="1578134"/>
                  <a:pt x="2177362" y="1604636"/>
                  <a:pt x="2179144" y="1614427"/>
                </a:cubicBezTo>
                <a:cubicBezTo>
                  <a:pt x="2180858" y="1623850"/>
                  <a:pt x="2180184" y="1630801"/>
                  <a:pt x="2176891" y="1647137"/>
                </a:cubicBezTo>
                <a:cubicBezTo>
                  <a:pt x="2173965" y="1661664"/>
                  <a:pt x="2180145" y="1674957"/>
                  <a:pt x="2180145" y="1674957"/>
                </a:cubicBezTo>
                <a:cubicBezTo>
                  <a:pt x="2180145" y="1674957"/>
                  <a:pt x="2171665" y="1661808"/>
                  <a:pt x="2172136" y="1653201"/>
                </a:cubicBezTo>
                <a:cubicBezTo>
                  <a:pt x="2172828" y="1640880"/>
                  <a:pt x="2177516" y="1623609"/>
                  <a:pt x="2174889" y="1614427"/>
                </a:cubicBezTo>
                <a:cubicBezTo>
                  <a:pt x="2171549" y="1602702"/>
                  <a:pt x="2164117" y="1593892"/>
                  <a:pt x="2156869" y="1584826"/>
                </a:cubicBezTo>
                <a:cubicBezTo>
                  <a:pt x="2153393" y="1580464"/>
                  <a:pt x="2140272" y="1567257"/>
                  <a:pt x="2131974" y="1564099"/>
                </a:cubicBezTo>
                <a:cubicBezTo>
                  <a:pt x="2119181" y="1559238"/>
                  <a:pt x="2116197" y="1557716"/>
                  <a:pt x="2091929" y="1563357"/>
                </a:cubicBezTo>
                <a:cubicBezTo>
                  <a:pt x="2076969" y="1566842"/>
                  <a:pt x="2017833" y="1596993"/>
                  <a:pt x="2004713" y="1606426"/>
                </a:cubicBezTo>
                <a:cubicBezTo>
                  <a:pt x="1989647" y="1617255"/>
                  <a:pt x="1964800" y="1649110"/>
                  <a:pt x="1946520" y="1655426"/>
                </a:cubicBezTo>
                <a:cubicBezTo>
                  <a:pt x="1934371" y="1659612"/>
                  <a:pt x="1921741" y="1661404"/>
                  <a:pt x="1919365" y="1669191"/>
                </a:cubicBezTo>
                <a:cubicBezTo>
                  <a:pt x="1916996" y="1676969"/>
                  <a:pt x="1951372" y="1682727"/>
                  <a:pt x="1961537" y="1683545"/>
                </a:cubicBezTo>
                <a:cubicBezTo>
                  <a:pt x="1971703" y="1684363"/>
                  <a:pt x="2037952" y="1687164"/>
                  <a:pt x="2055512" y="1686067"/>
                </a:cubicBezTo>
                <a:cubicBezTo>
                  <a:pt x="2073069" y="1684959"/>
                  <a:pt x="2137452" y="1684987"/>
                  <a:pt x="2191784" y="1680146"/>
                </a:cubicBezTo>
                <a:cubicBezTo>
                  <a:pt x="2199387" y="1679462"/>
                  <a:pt x="2222819" y="1657688"/>
                  <a:pt x="2245971" y="1650093"/>
                </a:cubicBezTo>
                <a:cubicBezTo>
                  <a:pt x="2258976" y="1645828"/>
                  <a:pt x="2271866" y="1654241"/>
                  <a:pt x="2271875" y="1654241"/>
                </a:cubicBezTo>
                <a:cubicBezTo>
                  <a:pt x="2271875" y="1654241"/>
                  <a:pt x="2259419" y="1652133"/>
                  <a:pt x="2246721" y="1656310"/>
                </a:cubicBezTo>
                <a:cubicBezTo>
                  <a:pt x="2241274" y="1658102"/>
                  <a:pt x="2229135" y="1665293"/>
                  <a:pt x="2226199" y="1667122"/>
                </a:cubicBezTo>
                <a:cubicBezTo>
                  <a:pt x="2216398" y="1673186"/>
                  <a:pt x="2198165" y="1689907"/>
                  <a:pt x="2198165" y="1689907"/>
                </a:cubicBezTo>
                <a:cubicBezTo>
                  <a:pt x="2198165" y="1689907"/>
                  <a:pt x="2193361" y="1688772"/>
                  <a:pt x="2186777" y="1689618"/>
                </a:cubicBezTo>
                <a:cubicBezTo>
                  <a:pt x="2176054" y="1690985"/>
                  <a:pt x="2159391" y="1694750"/>
                  <a:pt x="2141735" y="1695684"/>
                </a:cubicBezTo>
                <a:cubicBezTo>
                  <a:pt x="2113453" y="1697175"/>
                  <a:pt x="2073388" y="1695211"/>
                  <a:pt x="2071530" y="1699533"/>
                </a:cubicBezTo>
                <a:cubicBezTo>
                  <a:pt x="2070866" y="1701083"/>
                  <a:pt x="2077267" y="1713378"/>
                  <a:pt x="2085922" y="1726912"/>
                </a:cubicBezTo>
                <a:cubicBezTo>
                  <a:pt x="2090811" y="1734574"/>
                  <a:pt x="2096366" y="1742564"/>
                  <a:pt x="2101815" y="1749263"/>
                </a:cubicBezTo>
                <a:cubicBezTo>
                  <a:pt x="2109294" y="1758466"/>
                  <a:pt x="2116852" y="1764744"/>
                  <a:pt x="2118459" y="1764955"/>
                </a:cubicBezTo>
                <a:cubicBezTo>
                  <a:pt x="2141534" y="1768075"/>
                  <a:pt x="2152132" y="1770818"/>
                  <a:pt x="2165502" y="1773841"/>
                </a:cubicBezTo>
                <a:cubicBezTo>
                  <a:pt x="2176024" y="1771241"/>
                  <a:pt x="2207051" y="1769248"/>
                  <a:pt x="2207051" y="1769248"/>
                </a:cubicBezTo>
                <a:lnTo>
                  <a:pt x="2217438" y="1768652"/>
                </a:lnTo>
                <a:lnTo>
                  <a:pt x="2217188" y="1770288"/>
                </a:lnTo>
                <a:cubicBezTo>
                  <a:pt x="2217188" y="1770288"/>
                  <a:pt x="2212211" y="1770288"/>
                  <a:pt x="2212933" y="1773243"/>
                </a:cubicBezTo>
                <a:cubicBezTo>
                  <a:pt x="2213549" y="1775765"/>
                  <a:pt x="2221086" y="1780973"/>
                  <a:pt x="2229076" y="1785528"/>
                </a:cubicBezTo>
                <a:cubicBezTo>
                  <a:pt x="2237066" y="1790090"/>
                  <a:pt x="2245721" y="1792188"/>
                  <a:pt x="2245721" y="1792188"/>
                </a:cubicBezTo>
                <a:lnTo>
                  <a:pt x="2257609" y="1804925"/>
                </a:lnTo>
                <a:lnTo>
                  <a:pt x="2256358" y="1806109"/>
                </a:lnTo>
                <a:lnTo>
                  <a:pt x="2244219" y="1794854"/>
                </a:lnTo>
                <a:cubicBezTo>
                  <a:pt x="2244210" y="1794854"/>
                  <a:pt x="2233447" y="1791804"/>
                  <a:pt x="2228076" y="1788637"/>
                </a:cubicBezTo>
                <a:cubicBezTo>
                  <a:pt x="2219209" y="1783419"/>
                  <a:pt x="2207928" y="1776354"/>
                  <a:pt x="2207928" y="1776354"/>
                </a:cubicBezTo>
                <a:cubicBezTo>
                  <a:pt x="2207928" y="1776354"/>
                  <a:pt x="2198137" y="1775150"/>
                  <a:pt x="2188028" y="1776054"/>
                </a:cubicBezTo>
                <a:cubicBezTo>
                  <a:pt x="2177527" y="1777008"/>
                  <a:pt x="2166726" y="1780049"/>
                  <a:pt x="2166254" y="1780945"/>
                </a:cubicBezTo>
                <a:cubicBezTo>
                  <a:pt x="2165502" y="1782370"/>
                  <a:pt x="2202295" y="1828162"/>
                  <a:pt x="2202295" y="1828162"/>
                </a:cubicBezTo>
                <a:lnTo>
                  <a:pt x="2200293" y="1829635"/>
                </a:lnTo>
                <a:cubicBezTo>
                  <a:pt x="2200293" y="1829635"/>
                  <a:pt x="2165128" y="1784275"/>
                  <a:pt x="2162876" y="1781831"/>
                </a:cubicBezTo>
                <a:cubicBezTo>
                  <a:pt x="2160999" y="1779791"/>
                  <a:pt x="2123734" y="1771290"/>
                  <a:pt x="2122338" y="1772801"/>
                </a:cubicBezTo>
                <a:cubicBezTo>
                  <a:pt x="2120904" y="1774351"/>
                  <a:pt x="2134728" y="1800034"/>
                  <a:pt x="2134728" y="1800034"/>
                </a:cubicBezTo>
                <a:lnTo>
                  <a:pt x="2141986" y="1840744"/>
                </a:lnTo>
                <a:lnTo>
                  <a:pt x="2175639" y="1896096"/>
                </a:lnTo>
                <a:lnTo>
                  <a:pt x="2224821" y="1977508"/>
                </a:lnTo>
                <a:lnTo>
                  <a:pt x="2173762" y="1897724"/>
                </a:lnTo>
                <a:cubicBezTo>
                  <a:pt x="2173762" y="1897724"/>
                  <a:pt x="2141735" y="1849263"/>
                  <a:pt x="2138858" y="1841630"/>
                </a:cubicBezTo>
                <a:cubicBezTo>
                  <a:pt x="2136797" y="1836172"/>
                  <a:pt x="2137279" y="1818122"/>
                  <a:pt x="2131598" y="1800776"/>
                </a:cubicBezTo>
                <a:cubicBezTo>
                  <a:pt x="2125910" y="1783429"/>
                  <a:pt x="2116081" y="1772203"/>
                  <a:pt x="2116081" y="1772203"/>
                </a:cubicBezTo>
                <a:cubicBezTo>
                  <a:pt x="2116081" y="1772203"/>
                  <a:pt x="2092688" y="1739609"/>
                  <a:pt x="2084044" y="1738020"/>
                </a:cubicBezTo>
                <a:cubicBezTo>
                  <a:pt x="2082716" y="1737770"/>
                  <a:pt x="2081589" y="1761846"/>
                  <a:pt x="2081166" y="1771472"/>
                </a:cubicBezTo>
                <a:cubicBezTo>
                  <a:pt x="2080733" y="1781446"/>
                  <a:pt x="2086672" y="1830377"/>
                  <a:pt x="2086672" y="1830377"/>
                </a:cubicBezTo>
                <a:lnTo>
                  <a:pt x="2084044" y="1832744"/>
                </a:lnTo>
                <a:lnTo>
                  <a:pt x="2077537" y="1776354"/>
                </a:lnTo>
                <a:cubicBezTo>
                  <a:pt x="2077537" y="1776354"/>
                  <a:pt x="2075419" y="1782524"/>
                  <a:pt x="2066774" y="1793816"/>
                </a:cubicBezTo>
                <a:cubicBezTo>
                  <a:pt x="2058129" y="1805116"/>
                  <a:pt x="2042997" y="1821347"/>
                  <a:pt x="2042997" y="1821347"/>
                </a:cubicBezTo>
                <a:lnTo>
                  <a:pt x="2042621" y="1818690"/>
                </a:lnTo>
                <a:cubicBezTo>
                  <a:pt x="2042621" y="1818690"/>
                  <a:pt x="2055665" y="1803788"/>
                  <a:pt x="2064396" y="1791601"/>
                </a:cubicBezTo>
                <a:cubicBezTo>
                  <a:pt x="2073128" y="1779405"/>
                  <a:pt x="2077412" y="1768652"/>
                  <a:pt x="2077412" y="1768652"/>
                </a:cubicBezTo>
                <a:cubicBezTo>
                  <a:pt x="2077412" y="1768652"/>
                  <a:pt x="2081955" y="1742209"/>
                  <a:pt x="2080040" y="1734757"/>
                </a:cubicBezTo>
                <a:cubicBezTo>
                  <a:pt x="2078336" y="1728115"/>
                  <a:pt x="2057465" y="1706754"/>
                  <a:pt x="2047751" y="1701603"/>
                </a:cubicBezTo>
                <a:cubicBezTo>
                  <a:pt x="2041697" y="1698388"/>
                  <a:pt x="1990196" y="1697753"/>
                  <a:pt x="1990196" y="1697753"/>
                </a:cubicBezTo>
                <a:cubicBezTo>
                  <a:pt x="1990196" y="1697753"/>
                  <a:pt x="1961095" y="1696511"/>
                  <a:pt x="1946269" y="1691689"/>
                </a:cubicBezTo>
                <a:cubicBezTo>
                  <a:pt x="1920259" y="1683226"/>
                  <a:pt x="1893978" y="1677566"/>
                  <a:pt x="1876324" y="1674226"/>
                </a:cubicBezTo>
                <a:cubicBezTo>
                  <a:pt x="1863202" y="1671742"/>
                  <a:pt x="1854798" y="1670520"/>
                  <a:pt x="1854798" y="1670520"/>
                </a:cubicBezTo>
                <a:cubicBezTo>
                  <a:pt x="1854798" y="1670520"/>
                  <a:pt x="1857649" y="1681148"/>
                  <a:pt x="1871067" y="1703828"/>
                </a:cubicBezTo>
                <a:cubicBezTo>
                  <a:pt x="1884478" y="1726507"/>
                  <a:pt x="1896742" y="1745374"/>
                  <a:pt x="1910103" y="1761702"/>
                </a:cubicBezTo>
                <a:cubicBezTo>
                  <a:pt x="1923474" y="1778018"/>
                  <a:pt x="1935132" y="1789417"/>
                  <a:pt x="1942765" y="1802556"/>
                </a:cubicBezTo>
                <a:cubicBezTo>
                  <a:pt x="1950968" y="1816678"/>
                  <a:pt x="1961537" y="1849322"/>
                  <a:pt x="1961537" y="1849322"/>
                </a:cubicBezTo>
                <a:lnTo>
                  <a:pt x="1960661" y="1850062"/>
                </a:lnTo>
                <a:cubicBezTo>
                  <a:pt x="1960661" y="1850062"/>
                  <a:pt x="1948647" y="1822637"/>
                  <a:pt x="1940638" y="1808622"/>
                </a:cubicBezTo>
                <a:cubicBezTo>
                  <a:pt x="1932619" y="1794575"/>
                  <a:pt x="1919864" y="1779462"/>
                  <a:pt x="1919864" y="1779462"/>
                </a:cubicBezTo>
                <a:lnTo>
                  <a:pt x="1926998" y="1795298"/>
                </a:lnTo>
                <a:lnTo>
                  <a:pt x="1922617" y="1799293"/>
                </a:lnTo>
                <a:cubicBezTo>
                  <a:pt x="1922617" y="1799293"/>
                  <a:pt x="1918911" y="1786181"/>
                  <a:pt x="1910729" y="1772503"/>
                </a:cubicBezTo>
                <a:cubicBezTo>
                  <a:pt x="1902604" y="1758920"/>
                  <a:pt x="1887336" y="1748821"/>
                  <a:pt x="1882957" y="1739051"/>
                </a:cubicBezTo>
                <a:cubicBezTo>
                  <a:pt x="1874658" y="1720577"/>
                  <a:pt x="1835315" y="1681129"/>
                  <a:pt x="1816755" y="1662529"/>
                </a:cubicBezTo>
                <a:cubicBezTo>
                  <a:pt x="1790504" y="1636221"/>
                  <a:pt x="1745269" y="1634054"/>
                  <a:pt x="1726787" y="1639878"/>
                </a:cubicBezTo>
                <a:cubicBezTo>
                  <a:pt x="1708304" y="1645712"/>
                  <a:pt x="1670414" y="1685691"/>
                  <a:pt x="1650448" y="1692275"/>
                </a:cubicBezTo>
                <a:cubicBezTo>
                  <a:pt x="1643758" y="1694490"/>
                  <a:pt x="1625901" y="1698861"/>
                  <a:pt x="1609285" y="1702941"/>
                </a:cubicBezTo>
                <a:cubicBezTo>
                  <a:pt x="1605522" y="1705204"/>
                  <a:pt x="1600545" y="1707785"/>
                  <a:pt x="1594645" y="1709151"/>
                </a:cubicBezTo>
                <a:cubicBezTo>
                  <a:pt x="1582215" y="1712038"/>
                  <a:pt x="1555349" y="1721588"/>
                  <a:pt x="1555349" y="1721588"/>
                </a:cubicBezTo>
                <a:lnTo>
                  <a:pt x="1542583" y="1730463"/>
                </a:lnTo>
                <a:lnTo>
                  <a:pt x="1529194" y="1751787"/>
                </a:lnTo>
                <a:cubicBezTo>
                  <a:pt x="1526469" y="1757399"/>
                  <a:pt x="1523811" y="1762924"/>
                  <a:pt x="1521059" y="1768508"/>
                </a:cubicBezTo>
                <a:cubicBezTo>
                  <a:pt x="1522849" y="1768988"/>
                  <a:pt x="1527693" y="1770183"/>
                  <a:pt x="1532071" y="1772801"/>
                </a:cubicBezTo>
                <a:cubicBezTo>
                  <a:pt x="1537222" y="1775872"/>
                  <a:pt x="1543210" y="1776652"/>
                  <a:pt x="1543210" y="1776652"/>
                </a:cubicBezTo>
                <a:cubicBezTo>
                  <a:pt x="1543210" y="1776652"/>
                  <a:pt x="1549034" y="1770047"/>
                  <a:pt x="1555850" y="1767468"/>
                </a:cubicBezTo>
                <a:cubicBezTo>
                  <a:pt x="1562665" y="1764898"/>
                  <a:pt x="1568864" y="1765553"/>
                  <a:pt x="1568864" y="1765553"/>
                </a:cubicBezTo>
                <a:cubicBezTo>
                  <a:pt x="1568864" y="1765553"/>
                  <a:pt x="1574650" y="1749244"/>
                  <a:pt x="1578376" y="1742459"/>
                </a:cubicBezTo>
                <a:cubicBezTo>
                  <a:pt x="1582101" y="1735672"/>
                  <a:pt x="1592517" y="1720260"/>
                  <a:pt x="1592517" y="1720260"/>
                </a:cubicBezTo>
                <a:lnTo>
                  <a:pt x="1597271" y="1718623"/>
                </a:lnTo>
                <a:cubicBezTo>
                  <a:pt x="1597262" y="1718623"/>
                  <a:pt x="1588059" y="1734160"/>
                  <a:pt x="1584508" y="1740533"/>
                </a:cubicBezTo>
                <a:cubicBezTo>
                  <a:pt x="1580955" y="1746906"/>
                  <a:pt x="1574496" y="1764811"/>
                  <a:pt x="1574496" y="1764811"/>
                </a:cubicBezTo>
                <a:cubicBezTo>
                  <a:pt x="1574496" y="1764811"/>
                  <a:pt x="1579809" y="1768931"/>
                  <a:pt x="1584508" y="1768508"/>
                </a:cubicBezTo>
                <a:cubicBezTo>
                  <a:pt x="1589205" y="1768084"/>
                  <a:pt x="1604906" y="1765697"/>
                  <a:pt x="1604906" y="1765697"/>
                </a:cubicBezTo>
                <a:lnTo>
                  <a:pt x="1604656" y="1768210"/>
                </a:lnTo>
                <a:cubicBezTo>
                  <a:pt x="1604656" y="1768210"/>
                  <a:pt x="1589465" y="1771905"/>
                  <a:pt x="1586635" y="1771472"/>
                </a:cubicBezTo>
                <a:cubicBezTo>
                  <a:pt x="1583794" y="1771030"/>
                  <a:pt x="1571993" y="1768210"/>
                  <a:pt x="1571993" y="1768210"/>
                </a:cubicBezTo>
                <a:cubicBezTo>
                  <a:pt x="1571993" y="1768210"/>
                  <a:pt x="1566573" y="1769855"/>
                  <a:pt x="1561481" y="1771761"/>
                </a:cubicBezTo>
                <a:cubicBezTo>
                  <a:pt x="1556389" y="1773668"/>
                  <a:pt x="1545588" y="1780791"/>
                  <a:pt x="1545588" y="1780791"/>
                </a:cubicBezTo>
                <a:lnTo>
                  <a:pt x="1559854" y="1792930"/>
                </a:lnTo>
                <a:lnTo>
                  <a:pt x="1577750" y="1816612"/>
                </a:lnTo>
                <a:lnTo>
                  <a:pt x="1575622" y="1822089"/>
                </a:lnTo>
                <a:lnTo>
                  <a:pt x="1559604" y="1796636"/>
                </a:lnTo>
                <a:lnTo>
                  <a:pt x="1541709" y="1782871"/>
                </a:lnTo>
                <a:cubicBezTo>
                  <a:pt x="1541709" y="1782871"/>
                  <a:pt x="1538849" y="1779819"/>
                  <a:pt x="1533825" y="1779318"/>
                </a:cubicBezTo>
                <a:cubicBezTo>
                  <a:pt x="1529742" y="1778904"/>
                  <a:pt x="1520963" y="1777921"/>
                  <a:pt x="1516679" y="1777392"/>
                </a:cubicBezTo>
                <a:cubicBezTo>
                  <a:pt x="1488378" y="1834439"/>
                  <a:pt x="1459363" y="1887769"/>
                  <a:pt x="1433343" y="1913414"/>
                </a:cubicBezTo>
                <a:cubicBezTo>
                  <a:pt x="1430128" y="1916591"/>
                  <a:pt x="1423553" y="1921943"/>
                  <a:pt x="1417700" y="1926881"/>
                </a:cubicBezTo>
                <a:cubicBezTo>
                  <a:pt x="1420558" y="1928441"/>
                  <a:pt x="1424958" y="1930732"/>
                  <a:pt x="1424958" y="1930732"/>
                </a:cubicBezTo>
                <a:cubicBezTo>
                  <a:pt x="1424958" y="1930732"/>
                  <a:pt x="1471608" y="1964319"/>
                  <a:pt x="1477769" y="1965071"/>
                </a:cubicBezTo>
                <a:cubicBezTo>
                  <a:pt x="1484170" y="1965851"/>
                  <a:pt x="1499708" y="1961816"/>
                  <a:pt x="1502297" y="1956494"/>
                </a:cubicBezTo>
                <a:cubicBezTo>
                  <a:pt x="1504876" y="1951161"/>
                  <a:pt x="1509545" y="1930588"/>
                  <a:pt x="1509545" y="1930588"/>
                </a:cubicBezTo>
                <a:lnTo>
                  <a:pt x="1511673" y="1929549"/>
                </a:lnTo>
                <a:lnTo>
                  <a:pt x="1505166" y="1956040"/>
                </a:lnTo>
                <a:cubicBezTo>
                  <a:pt x="1505166" y="1956040"/>
                  <a:pt x="1509450" y="1959409"/>
                  <a:pt x="1513176" y="1959449"/>
                </a:cubicBezTo>
                <a:cubicBezTo>
                  <a:pt x="1516901" y="1959487"/>
                  <a:pt x="1523686" y="1960189"/>
                  <a:pt x="1523686" y="1960189"/>
                </a:cubicBezTo>
                <a:cubicBezTo>
                  <a:pt x="1523686" y="1960189"/>
                  <a:pt x="1529983" y="1954885"/>
                  <a:pt x="1533198" y="1954568"/>
                </a:cubicBezTo>
                <a:cubicBezTo>
                  <a:pt x="1534383" y="1954442"/>
                  <a:pt x="1535163" y="1955050"/>
                  <a:pt x="1536702" y="1955454"/>
                </a:cubicBezTo>
                <a:cubicBezTo>
                  <a:pt x="1542555" y="1944200"/>
                  <a:pt x="1549198" y="1934131"/>
                  <a:pt x="1559103" y="1924812"/>
                </a:cubicBezTo>
                <a:cubicBezTo>
                  <a:pt x="1576653" y="1908303"/>
                  <a:pt x="1605590" y="1906773"/>
                  <a:pt x="1619048" y="1896540"/>
                </a:cubicBezTo>
                <a:cubicBezTo>
                  <a:pt x="1632495" y="1886316"/>
                  <a:pt x="1634555" y="1875824"/>
                  <a:pt x="1634555" y="1875824"/>
                </a:cubicBezTo>
                <a:lnTo>
                  <a:pt x="1639435" y="1856724"/>
                </a:lnTo>
                <a:lnTo>
                  <a:pt x="1637434" y="1851400"/>
                </a:lnTo>
                <a:lnTo>
                  <a:pt x="1643565" y="1832157"/>
                </a:lnTo>
                <a:lnTo>
                  <a:pt x="1645817" y="1833486"/>
                </a:lnTo>
                <a:lnTo>
                  <a:pt x="1640813" y="1850948"/>
                </a:lnTo>
                <a:lnTo>
                  <a:pt x="1643191" y="1854953"/>
                </a:lnTo>
                <a:lnTo>
                  <a:pt x="1638310" y="1874484"/>
                </a:lnTo>
                <a:cubicBezTo>
                  <a:pt x="1638310" y="1874484"/>
                  <a:pt x="1657361" y="1854222"/>
                  <a:pt x="1661462" y="1838223"/>
                </a:cubicBezTo>
                <a:cubicBezTo>
                  <a:pt x="1665571" y="1822224"/>
                  <a:pt x="1667844" y="1801814"/>
                  <a:pt x="1667844" y="1801814"/>
                </a:cubicBezTo>
                <a:lnTo>
                  <a:pt x="1676228" y="1797223"/>
                </a:lnTo>
                <a:cubicBezTo>
                  <a:pt x="1676228" y="1797223"/>
                  <a:pt x="1674639" y="1793535"/>
                  <a:pt x="1667468" y="1784199"/>
                </a:cubicBezTo>
                <a:cubicBezTo>
                  <a:pt x="1660296" y="1774860"/>
                  <a:pt x="1671974" y="1754154"/>
                  <a:pt x="1671974" y="1754154"/>
                </a:cubicBezTo>
                <a:lnTo>
                  <a:pt x="1669471" y="1742015"/>
                </a:lnTo>
                <a:lnTo>
                  <a:pt x="1673350" y="1740533"/>
                </a:lnTo>
                <a:lnTo>
                  <a:pt x="1675728" y="1754154"/>
                </a:lnTo>
                <a:lnTo>
                  <a:pt x="1669220" y="1771174"/>
                </a:lnTo>
                <a:lnTo>
                  <a:pt x="1671723" y="1778866"/>
                </a:lnTo>
                <a:lnTo>
                  <a:pt x="1679733" y="1792188"/>
                </a:lnTo>
                <a:lnTo>
                  <a:pt x="1693122" y="1777980"/>
                </a:lnTo>
                <a:lnTo>
                  <a:pt x="1696501" y="1763917"/>
                </a:lnTo>
                <a:lnTo>
                  <a:pt x="1697377" y="1739791"/>
                </a:lnTo>
                <a:lnTo>
                  <a:pt x="1702133" y="1724399"/>
                </a:lnTo>
                <a:lnTo>
                  <a:pt x="1704510" y="1724997"/>
                </a:lnTo>
                <a:lnTo>
                  <a:pt x="1700631" y="1740091"/>
                </a:lnTo>
                <a:lnTo>
                  <a:pt x="1700006" y="1764215"/>
                </a:lnTo>
                <a:lnTo>
                  <a:pt x="1695751" y="1778134"/>
                </a:lnTo>
                <a:lnTo>
                  <a:pt x="1707138" y="1771472"/>
                </a:lnTo>
                <a:lnTo>
                  <a:pt x="1743806" y="1746308"/>
                </a:lnTo>
                <a:cubicBezTo>
                  <a:pt x="1743806" y="1746308"/>
                  <a:pt x="1751978" y="1728181"/>
                  <a:pt x="1753442" y="1722176"/>
                </a:cubicBezTo>
                <a:cubicBezTo>
                  <a:pt x="1754895" y="1716168"/>
                  <a:pt x="1754568" y="1698792"/>
                  <a:pt x="1754568" y="1698792"/>
                </a:cubicBezTo>
                <a:lnTo>
                  <a:pt x="1758573" y="1699390"/>
                </a:lnTo>
                <a:cubicBezTo>
                  <a:pt x="1758564" y="1699390"/>
                  <a:pt x="1759661" y="1719316"/>
                  <a:pt x="1755694" y="1728096"/>
                </a:cubicBezTo>
                <a:cubicBezTo>
                  <a:pt x="1751718" y="1736885"/>
                  <a:pt x="1747560" y="1747637"/>
                  <a:pt x="1747560" y="1747637"/>
                </a:cubicBezTo>
                <a:lnTo>
                  <a:pt x="1768074" y="1744384"/>
                </a:lnTo>
                <a:lnTo>
                  <a:pt x="1798359" y="1741131"/>
                </a:lnTo>
                <a:lnTo>
                  <a:pt x="1796983" y="1745568"/>
                </a:lnTo>
                <a:lnTo>
                  <a:pt x="1745058" y="1752229"/>
                </a:lnTo>
                <a:cubicBezTo>
                  <a:pt x="1745058" y="1752229"/>
                  <a:pt x="1678837" y="1800650"/>
                  <a:pt x="1672348" y="1809660"/>
                </a:cubicBezTo>
                <a:cubicBezTo>
                  <a:pt x="1665871" y="1818661"/>
                  <a:pt x="1674611" y="1831888"/>
                  <a:pt x="1671473" y="1840889"/>
                </a:cubicBezTo>
                <a:cubicBezTo>
                  <a:pt x="1668334" y="1849889"/>
                  <a:pt x="1662838" y="1862058"/>
                  <a:pt x="1662838" y="1862058"/>
                </a:cubicBezTo>
                <a:cubicBezTo>
                  <a:pt x="1662838" y="1862058"/>
                  <a:pt x="1630108" y="1899254"/>
                  <a:pt x="1616294" y="1911787"/>
                </a:cubicBezTo>
                <a:cubicBezTo>
                  <a:pt x="1602479" y="1924321"/>
                  <a:pt x="1576026" y="1928085"/>
                  <a:pt x="1564484" y="1935469"/>
                </a:cubicBezTo>
                <a:cubicBezTo>
                  <a:pt x="1556764" y="1940407"/>
                  <a:pt x="1544692" y="1971905"/>
                  <a:pt x="1535827" y="1996452"/>
                </a:cubicBezTo>
                <a:cubicBezTo>
                  <a:pt x="1544692" y="1996944"/>
                  <a:pt x="1558103" y="1997637"/>
                  <a:pt x="1558103" y="1997637"/>
                </a:cubicBezTo>
                <a:cubicBezTo>
                  <a:pt x="1558103" y="1997637"/>
                  <a:pt x="1568441" y="2002806"/>
                  <a:pt x="1571993" y="2005338"/>
                </a:cubicBezTo>
                <a:cubicBezTo>
                  <a:pt x="1575535" y="2007860"/>
                  <a:pt x="1585258" y="2015841"/>
                  <a:pt x="1585258" y="2015841"/>
                </a:cubicBezTo>
                <a:lnTo>
                  <a:pt x="1606032" y="2016283"/>
                </a:lnTo>
                <a:cubicBezTo>
                  <a:pt x="1606032" y="2016283"/>
                  <a:pt x="1609410" y="2018872"/>
                  <a:pt x="1611788" y="2020730"/>
                </a:cubicBezTo>
                <a:cubicBezTo>
                  <a:pt x="1621839" y="2017919"/>
                  <a:pt x="1633554" y="2014657"/>
                  <a:pt x="1633554" y="2014657"/>
                </a:cubicBezTo>
                <a:cubicBezTo>
                  <a:pt x="1633554" y="2014657"/>
                  <a:pt x="1660306" y="1998705"/>
                  <a:pt x="1665717" y="1994528"/>
                </a:cubicBezTo>
                <a:cubicBezTo>
                  <a:pt x="1671135" y="1990358"/>
                  <a:pt x="1692709" y="1970491"/>
                  <a:pt x="1699129" y="1965369"/>
                </a:cubicBezTo>
                <a:cubicBezTo>
                  <a:pt x="1705550" y="1960248"/>
                  <a:pt x="1758323" y="1929848"/>
                  <a:pt x="1758323" y="1929848"/>
                </a:cubicBezTo>
                <a:lnTo>
                  <a:pt x="1763568" y="1934583"/>
                </a:lnTo>
                <a:cubicBezTo>
                  <a:pt x="1763578" y="1934583"/>
                  <a:pt x="1699177" y="1974091"/>
                  <a:pt x="1690120" y="1981945"/>
                </a:cubicBezTo>
                <a:cubicBezTo>
                  <a:pt x="1681071" y="1989811"/>
                  <a:pt x="1637943" y="2021020"/>
                  <a:pt x="1637934" y="2021020"/>
                </a:cubicBezTo>
                <a:lnTo>
                  <a:pt x="1619422" y="2026208"/>
                </a:lnTo>
                <a:cubicBezTo>
                  <a:pt x="1623388" y="2029106"/>
                  <a:pt x="1627624" y="2032283"/>
                  <a:pt x="1630185" y="2033602"/>
                </a:cubicBezTo>
                <a:cubicBezTo>
                  <a:pt x="1637106" y="2037202"/>
                  <a:pt x="1661961" y="2047521"/>
                  <a:pt x="1661961" y="2047521"/>
                </a:cubicBezTo>
                <a:lnTo>
                  <a:pt x="1661462" y="2049889"/>
                </a:lnTo>
                <a:cubicBezTo>
                  <a:pt x="1661471" y="2049889"/>
                  <a:pt x="1634468" y="2039493"/>
                  <a:pt x="1630185" y="2037008"/>
                </a:cubicBezTo>
                <a:cubicBezTo>
                  <a:pt x="1627634" y="2035536"/>
                  <a:pt x="1621464" y="2031590"/>
                  <a:pt x="1615043" y="2027392"/>
                </a:cubicBezTo>
                <a:lnTo>
                  <a:pt x="1593642" y="2033457"/>
                </a:lnTo>
                <a:lnTo>
                  <a:pt x="1583005" y="2049889"/>
                </a:lnTo>
                <a:cubicBezTo>
                  <a:pt x="1583005" y="2049889"/>
                  <a:pt x="1693864" y="2084776"/>
                  <a:pt x="1716899" y="2092814"/>
                </a:cubicBezTo>
                <a:cubicBezTo>
                  <a:pt x="1739936" y="2100842"/>
                  <a:pt x="1792122" y="2125928"/>
                  <a:pt x="1810748" y="2130405"/>
                </a:cubicBezTo>
                <a:cubicBezTo>
                  <a:pt x="1829376" y="2134890"/>
                  <a:pt x="1845606" y="2125775"/>
                  <a:pt x="1851796" y="2123156"/>
                </a:cubicBezTo>
                <a:cubicBezTo>
                  <a:pt x="1857985" y="2120538"/>
                  <a:pt x="1889329" y="2106579"/>
                  <a:pt x="1889329" y="2106579"/>
                </a:cubicBezTo>
                <a:cubicBezTo>
                  <a:pt x="1889340" y="2106579"/>
                  <a:pt x="1938799" y="2087413"/>
                  <a:pt x="1946895" y="2082455"/>
                </a:cubicBezTo>
                <a:cubicBezTo>
                  <a:pt x="1951169" y="2079838"/>
                  <a:pt x="1961335" y="2074543"/>
                  <a:pt x="1969422" y="2068690"/>
                </a:cubicBezTo>
                <a:cubicBezTo>
                  <a:pt x="1977546" y="2062799"/>
                  <a:pt x="1983563" y="2056253"/>
                  <a:pt x="1983563" y="2056253"/>
                </a:cubicBezTo>
                <a:cubicBezTo>
                  <a:pt x="1983563" y="2056253"/>
                  <a:pt x="1988269" y="2047897"/>
                  <a:pt x="1991071" y="2040117"/>
                </a:cubicBezTo>
                <a:cubicBezTo>
                  <a:pt x="1993872" y="2032340"/>
                  <a:pt x="2000458" y="2024581"/>
                  <a:pt x="2000458" y="2024581"/>
                </a:cubicBezTo>
                <a:cubicBezTo>
                  <a:pt x="2000458" y="2024581"/>
                  <a:pt x="2002950" y="2006522"/>
                  <a:pt x="2003460" y="1999119"/>
                </a:cubicBezTo>
                <a:cubicBezTo>
                  <a:pt x="2003961" y="1991717"/>
                  <a:pt x="2010970" y="1971886"/>
                  <a:pt x="2010970" y="1971886"/>
                </a:cubicBezTo>
                <a:lnTo>
                  <a:pt x="2014223" y="1972626"/>
                </a:lnTo>
                <a:cubicBezTo>
                  <a:pt x="2014214" y="1972626"/>
                  <a:pt x="2009429" y="1986779"/>
                  <a:pt x="2007214" y="1997050"/>
                </a:cubicBezTo>
                <a:cubicBezTo>
                  <a:pt x="2005857" y="2003298"/>
                  <a:pt x="2005462" y="2020874"/>
                  <a:pt x="2005462" y="2020874"/>
                </a:cubicBezTo>
                <a:cubicBezTo>
                  <a:pt x="2005462" y="2020874"/>
                  <a:pt x="2016745" y="2013338"/>
                  <a:pt x="2020972" y="2009920"/>
                </a:cubicBezTo>
                <a:cubicBezTo>
                  <a:pt x="2025197" y="2006513"/>
                  <a:pt x="2041619" y="1997781"/>
                  <a:pt x="2041619" y="1997781"/>
                </a:cubicBezTo>
                <a:lnTo>
                  <a:pt x="2046626" y="1999861"/>
                </a:lnTo>
                <a:cubicBezTo>
                  <a:pt x="2046626" y="1999861"/>
                  <a:pt x="2035903" y="2004270"/>
                  <a:pt x="2025351" y="2010960"/>
                </a:cubicBezTo>
                <a:cubicBezTo>
                  <a:pt x="2014561" y="2017804"/>
                  <a:pt x="2003961" y="2026892"/>
                  <a:pt x="2000583" y="2030646"/>
                </a:cubicBezTo>
                <a:cubicBezTo>
                  <a:pt x="1993902" y="2038058"/>
                  <a:pt x="1990820" y="2053884"/>
                  <a:pt x="1990820" y="2053884"/>
                </a:cubicBezTo>
                <a:cubicBezTo>
                  <a:pt x="1990820" y="2053884"/>
                  <a:pt x="2008188" y="2051180"/>
                  <a:pt x="2013221" y="2051372"/>
                </a:cubicBezTo>
                <a:cubicBezTo>
                  <a:pt x="2018247" y="2051555"/>
                  <a:pt x="2042371" y="2052844"/>
                  <a:pt x="2042371" y="2052844"/>
                </a:cubicBezTo>
                <a:lnTo>
                  <a:pt x="2071906" y="2037008"/>
                </a:lnTo>
                <a:lnTo>
                  <a:pt x="2094056" y="2037008"/>
                </a:lnTo>
                <a:cubicBezTo>
                  <a:pt x="2094056" y="2037008"/>
                  <a:pt x="2117958" y="2023898"/>
                  <a:pt x="2122838" y="2021616"/>
                </a:cubicBezTo>
                <a:cubicBezTo>
                  <a:pt x="2127719" y="2019335"/>
                  <a:pt x="2158245" y="2010815"/>
                  <a:pt x="2158245" y="2010815"/>
                </a:cubicBezTo>
                <a:lnTo>
                  <a:pt x="2158495" y="2013472"/>
                </a:lnTo>
                <a:cubicBezTo>
                  <a:pt x="2158505" y="2013472"/>
                  <a:pt x="2130579" y="2022233"/>
                  <a:pt x="2122714" y="2025467"/>
                </a:cubicBezTo>
                <a:cubicBezTo>
                  <a:pt x="2114849" y="2028692"/>
                  <a:pt x="2094931" y="2042043"/>
                  <a:pt x="2094931" y="2042043"/>
                </a:cubicBezTo>
                <a:lnTo>
                  <a:pt x="2072154" y="2040417"/>
                </a:lnTo>
                <a:cubicBezTo>
                  <a:pt x="2072154" y="2040417"/>
                  <a:pt x="2060970" y="2048225"/>
                  <a:pt x="2056888" y="2050631"/>
                </a:cubicBezTo>
                <a:cubicBezTo>
                  <a:pt x="2052815" y="2053038"/>
                  <a:pt x="2040995" y="2057581"/>
                  <a:pt x="2040995" y="2057581"/>
                </a:cubicBezTo>
                <a:cubicBezTo>
                  <a:pt x="2040995" y="2057581"/>
                  <a:pt x="2013906" y="2056204"/>
                  <a:pt x="2008842" y="2056253"/>
                </a:cubicBezTo>
                <a:cubicBezTo>
                  <a:pt x="2003770" y="2056300"/>
                  <a:pt x="1986442" y="2060546"/>
                  <a:pt x="1986442" y="2060546"/>
                </a:cubicBezTo>
                <a:cubicBezTo>
                  <a:pt x="1986442" y="2060546"/>
                  <a:pt x="1977074" y="2068257"/>
                  <a:pt x="1973551" y="2070605"/>
                </a:cubicBezTo>
                <a:cubicBezTo>
                  <a:pt x="1970029" y="2072964"/>
                  <a:pt x="1956656" y="2082003"/>
                  <a:pt x="1956656" y="2082003"/>
                </a:cubicBezTo>
                <a:cubicBezTo>
                  <a:pt x="1956656" y="2082003"/>
                  <a:pt x="1963395" y="2084458"/>
                  <a:pt x="1966417" y="2085555"/>
                </a:cubicBezTo>
                <a:cubicBezTo>
                  <a:pt x="1969441" y="2086663"/>
                  <a:pt x="1976305" y="2091928"/>
                  <a:pt x="1976305" y="2091928"/>
                </a:cubicBezTo>
                <a:cubicBezTo>
                  <a:pt x="1976305" y="2091928"/>
                  <a:pt x="1978085" y="2091639"/>
                  <a:pt x="1980435" y="2088963"/>
                </a:cubicBezTo>
                <a:cubicBezTo>
                  <a:pt x="1982783" y="2086287"/>
                  <a:pt x="1988194" y="2082898"/>
                  <a:pt x="1988194" y="2082898"/>
                </a:cubicBezTo>
                <a:lnTo>
                  <a:pt x="1989945" y="2084526"/>
                </a:lnTo>
                <a:lnTo>
                  <a:pt x="1979308" y="2093700"/>
                </a:lnTo>
                <a:cubicBezTo>
                  <a:pt x="1979308" y="2093700"/>
                  <a:pt x="1986913" y="2092535"/>
                  <a:pt x="1990697" y="2091774"/>
                </a:cubicBezTo>
                <a:cubicBezTo>
                  <a:pt x="1994470" y="2091013"/>
                  <a:pt x="1999331" y="2092072"/>
                  <a:pt x="1999331" y="2092072"/>
                </a:cubicBezTo>
                <a:lnTo>
                  <a:pt x="2013347" y="2086008"/>
                </a:lnTo>
                <a:lnTo>
                  <a:pt x="2014473" y="2088375"/>
                </a:lnTo>
                <a:lnTo>
                  <a:pt x="2002710" y="2094440"/>
                </a:lnTo>
                <a:cubicBezTo>
                  <a:pt x="2002710" y="2094440"/>
                  <a:pt x="2010228" y="2099946"/>
                  <a:pt x="2011720" y="2100062"/>
                </a:cubicBezTo>
                <a:cubicBezTo>
                  <a:pt x="2013202" y="2100187"/>
                  <a:pt x="2020346" y="2097993"/>
                  <a:pt x="2020346" y="2097993"/>
                </a:cubicBezTo>
                <a:lnTo>
                  <a:pt x="2021221" y="2100804"/>
                </a:lnTo>
                <a:cubicBezTo>
                  <a:pt x="2021230" y="2100804"/>
                  <a:pt x="2014098" y="2102969"/>
                  <a:pt x="2010594" y="2102286"/>
                </a:cubicBezTo>
                <a:cubicBezTo>
                  <a:pt x="2007080" y="2101603"/>
                  <a:pt x="2000583" y="2095182"/>
                  <a:pt x="2000583" y="2095182"/>
                </a:cubicBezTo>
                <a:cubicBezTo>
                  <a:pt x="2000573" y="2095182"/>
                  <a:pt x="1993035" y="2095220"/>
                  <a:pt x="1988943" y="2094883"/>
                </a:cubicBezTo>
                <a:cubicBezTo>
                  <a:pt x="1984853" y="2094547"/>
                  <a:pt x="1979808" y="2097693"/>
                  <a:pt x="1979808" y="2097693"/>
                </a:cubicBezTo>
                <a:lnTo>
                  <a:pt x="1985064" y="2127295"/>
                </a:lnTo>
                <a:lnTo>
                  <a:pt x="1982936" y="2126112"/>
                </a:lnTo>
                <a:cubicBezTo>
                  <a:pt x="1982936" y="2126112"/>
                  <a:pt x="1979250" y="2103066"/>
                  <a:pt x="1976804" y="2096953"/>
                </a:cubicBezTo>
                <a:cubicBezTo>
                  <a:pt x="1974360" y="2090850"/>
                  <a:pt x="1957609" y="2084765"/>
                  <a:pt x="1950524" y="2084968"/>
                </a:cubicBezTo>
                <a:cubicBezTo>
                  <a:pt x="1943709" y="2085160"/>
                  <a:pt x="1890080" y="2117236"/>
                  <a:pt x="1890080" y="2117236"/>
                </a:cubicBezTo>
                <a:cubicBezTo>
                  <a:pt x="1890090" y="2117236"/>
                  <a:pt x="1865176" y="2128654"/>
                  <a:pt x="1850670" y="2132186"/>
                </a:cubicBezTo>
                <a:cubicBezTo>
                  <a:pt x="1835104" y="2135968"/>
                  <a:pt x="1807245" y="2136479"/>
                  <a:pt x="1807245" y="2136479"/>
                </a:cubicBezTo>
                <a:cubicBezTo>
                  <a:pt x="1807245" y="2136479"/>
                  <a:pt x="1816698" y="2148253"/>
                  <a:pt x="1824389" y="2155270"/>
                </a:cubicBezTo>
                <a:cubicBezTo>
                  <a:pt x="1832080" y="2162298"/>
                  <a:pt x="1846357" y="2169546"/>
                  <a:pt x="1854299" y="2176881"/>
                </a:cubicBezTo>
                <a:cubicBezTo>
                  <a:pt x="1862231" y="2184226"/>
                  <a:pt x="1871837" y="2207022"/>
                  <a:pt x="1891581" y="2228248"/>
                </a:cubicBezTo>
                <a:cubicBezTo>
                  <a:pt x="1911335" y="2249475"/>
                  <a:pt x="1974523" y="2295249"/>
                  <a:pt x="1975178" y="2294998"/>
                </a:cubicBezTo>
                <a:cubicBezTo>
                  <a:pt x="1975833" y="2294748"/>
                  <a:pt x="1992910" y="2294594"/>
                  <a:pt x="1998455" y="2294556"/>
                </a:cubicBezTo>
                <a:cubicBezTo>
                  <a:pt x="2003999" y="2294516"/>
                  <a:pt x="2007340" y="2291599"/>
                  <a:pt x="2007340" y="2291599"/>
                </a:cubicBezTo>
                <a:lnTo>
                  <a:pt x="2027979" y="2278133"/>
                </a:lnTo>
                <a:lnTo>
                  <a:pt x="2047377" y="2251929"/>
                </a:lnTo>
                <a:lnTo>
                  <a:pt x="2049379" y="2257993"/>
                </a:lnTo>
                <a:lnTo>
                  <a:pt x="2027854" y="2282273"/>
                </a:lnTo>
                <a:lnTo>
                  <a:pt x="2011344" y="2293968"/>
                </a:lnTo>
                <a:cubicBezTo>
                  <a:pt x="2011344" y="2293968"/>
                  <a:pt x="2022781" y="2302901"/>
                  <a:pt x="2028230" y="2305511"/>
                </a:cubicBezTo>
                <a:cubicBezTo>
                  <a:pt x="2033678" y="2308128"/>
                  <a:pt x="2039492" y="2310688"/>
                  <a:pt x="2039492" y="2310688"/>
                </a:cubicBezTo>
                <a:cubicBezTo>
                  <a:pt x="2039492" y="2310688"/>
                  <a:pt x="2052623" y="2308658"/>
                  <a:pt x="2055761" y="2308475"/>
                </a:cubicBezTo>
                <a:cubicBezTo>
                  <a:pt x="2058909" y="2308282"/>
                  <a:pt x="2075409" y="2313953"/>
                  <a:pt x="2075409" y="2313953"/>
                </a:cubicBezTo>
                <a:lnTo>
                  <a:pt x="2075409" y="2316610"/>
                </a:lnTo>
                <a:cubicBezTo>
                  <a:pt x="2075409" y="2316610"/>
                  <a:pt x="2058379" y="2312527"/>
                  <a:pt x="2053259" y="2311584"/>
                </a:cubicBezTo>
                <a:cubicBezTo>
                  <a:pt x="2048137" y="2310631"/>
                  <a:pt x="2041870" y="2314539"/>
                  <a:pt x="2041870" y="2314539"/>
                </a:cubicBezTo>
                <a:cubicBezTo>
                  <a:pt x="2041870" y="2314539"/>
                  <a:pt x="2047704" y="2334871"/>
                  <a:pt x="2051131" y="2342216"/>
                </a:cubicBezTo>
                <a:cubicBezTo>
                  <a:pt x="2054568" y="2349570"/>
                  <a:pt x="2063521" y="2367678"/>
                  <a:pt x="2063521" y="2367678"/>
                </a:cubicBezTo>
                <a:lnTo>
                  <a:pt x="2058514" y="2365310"/>
                </a:lnTo>
                <a:cubicBezTo>
                  <a:pt x="2058514" y="2365310"/>
                  <a:pt x="2048214" y="2347386"/>
                  <a:pt x="2044624" y="2339559"/>
                </a:cubicBezTo>
                <a:cubicBezTo>
                  <a:pt x="2041033" y="2331724"/>
                  <a:pt x="2035863" y="2313211"/>
                  <a:pt x="2035863" y="2313211"/>
                </a:cubicBezTo>
                <a:cubicBezTo>
                  <a:pt x="2035863" y="2313211"/>
                  <a:pt x="2029019" y="2313326"/>
                  <a:pt x="2021722" y="2309804"/>
                </a:cubicBezTo>
                <a:cubicBezTo>
                  <a:pt x="2014435" y="2306281"/>
                  <a:pt x="2008467" y="2298405"/>
                  <a:pt x="2008467" y="2298405"/>
                </a:cubicBezTo>
                <a:cubicBezTo>
                  <a:pt x="2008467" y="2298405"/>
                  <a:pt x="2001940" y="2298521"/>
                  <a:pt x="1996077" y="2301371"/>
                </a:cubicBezTo>
                <a:cubicBezTo>
                  <a:pt x="1990205" y="2304211"/>
                  <a:pt x="1981435" y="2305655"/>
                  <a:pt x="1981435" y="2305655"/>
                </a:cubicBezTo>
                <a:lnTo>
                  <a:pt x="2004337" y="2348878"/>
                </a:lnTo>
                <a:lnTo>
                  <a:pt x="2017842" y="2360130"/>
                </a:lnTo>
                <a:cubicBezTo>
                  <a:pt x="2017842" y="2360130"/>
                  <a:pt x="2046472" y="2373300"/>
                  <a:pt x="2059890" y="2377747"/>
                </a:cubicBezTo>
                <a:cubicBezTo>
                  <a:pt x="2073310" y="2382186"/>
                  <a:pt x="2082667" y="2391802"/>
                  <a:pt x="2082667" y="2391802"/>
                </a:cubicBezTo>
                <a:cubicBezTo>
                  <a:pt x="2082667" y="2391802"/>
                  <a:pt x="2102912" y="2414472"/>
                  <a:pt x="2108323" y="2419487"/>
                </a:cubicBezTo>
                <a:cubicBezTo>
                  <a:pt x="2113722" y="2424503"/>
                  <a:pt x="2138607" y="2443457"/>
                  <a:pt x="2138607" y="2443457"/>
                </a:cubicBezTo>
                <a:lnTo>
                  <a:pt x="2137981" y="2449088"/>
                </a:lnTo>
                <a:cubicBezTo>
                  <a:pt x="2137981" y="2449088"/>
                  <a:pt x="2097501" y="2420286"/>
                  <a:pt x="2090052" y="2415040"/>
                </a:cubicBezTo>
                <a:cubicBezTo>
                  <a:pt x="2082600" y="2409804"/>
                  <a:pt x="2064521" y="2393881"/>
                  <a:pt x="2064521" y="2393881"/>
                </a:cubicBezTo>
                <a:cubicBezTo>
                  <a:pt x="2064521" y="2393881"/>
                  <a:pt x="2012779" y="2368659"/>
                  <a:pt x="2009843" y="2372713"/>
                </a:cubicBezTo>
                <a:cubicBezTo>
                  <a:pt x="2006897" y="2376756"/>
                  <a:pt x="2012722" y="2413269"/>
                  <a:pt x="2012722" y="2413269"/>
                </a:cubicBezTo>
                <a:lnTo>
                  <a:pt x="2034737" y="2443169"/>
                </a:lnTo>
                <a:lnTo>
                  <a:pt x="2058139" y="2475283"/>
                </a:lnTo>
                <a:lnTo>
                  <a:pt x="2055261" y="2478247"/>
                </a:lnTo>
                <a:lnTo>
                  <a:pt x="2030232" y="2446568"/>
                </a:lnTo>
                <a:lnTo>
                  <a:pt x="2010720" y="2421557"/>
                </a:lnTo>
                <a:lnTo>
                  <a:pt x="2008216" y="2436651"/>
                </a:lnTo>
                <a:lnTo>
                  <a:pt x="2004086" y="2487122"/>
                </a:lnTo>
                <a:cubicBezTo>
                  <a:pt x="2004086" y="2487122"/>
                  <a:pt x="2013136" y="2510574"/>
                  <a:pt x="2016100" y="2517321"/>
                </a:cubicBezTo>
                <a:cubicBezTo>
                  <a:pt x="2019055" y="2524070"/>
                  <a:pt x="2019700" y="2532762"/>
                  <a:pt x="2020596" y="2537152"/>
                </a:cubicBezTo>
                <a:cubicBezTo>
                  <a:pt x="2021501" y="2541552"/>
                  <a:pt x="2031108" y="2557291"/>
                  <a:pt x="2031108" y="2557291"/>
                </a:cubicBezTo>
                <a:cubicBezTo>
                  <a:pt x="2031108" y="2557291"/>
                  <a:pt x="2020528" y="2547972"/>
                  <a:pt x="2017717" y="2541599"/>
                </a:cubicBezTo>
                <a:cubicBezTo>
                  <a:pt x="2014916" y="2535217"/>
                  <a:pt x="2012384" y="2525070"/>
                  <a:pt x="2010720" y="2515993"/>
                </a:cubicBezTo>
                <a:cubicBezTo>
                  <a:pt x="2009044" y="2506915"/>
                  <a:pt x="2004018" y="2496374"/>
                  <a:pt x="2000583" y="2492013"/>
                </a:cubicBezTo>
                <a:cubicBezTo>
                  <a:pt x="1997136" y="2487642"/>
                  <a:pt x="1994325" y="2492013"/>
                  <a:pt x="1994325" y="2492013"/>
                </a:cubicBezTo>
                <a:cubicBezTo>
                  <a:pt x="1994325" y="2492013"/>
                  <a:pt x="1997377" y="2474975"/>
                  <a:pt x="1999957" y="2465069"/>
                </a:cubicBezTo>
                <a:cubicBezTo>
                  <a:pt x="2002527" y="2455163"/>
                  <a:pt x="2003460" y="2420219"/>
                  <a:pt x="2003460" y="2420219"/>
                </a:cubicBezTo>
                <a:lnTo>
                  <a:pt x="1994075" y="2352728"/>
                </a:lnTo>
                <a:cubicBezTo>
                  <a:pt x="1994075" y="2352728"/>
                  <a:pt x="1972608" y="2323358"/>
                  <a:pt x="1964415" y="2311430"/>
                </a:cubicBezTo>
                <a:cubicBezTo>
                  <a:pt x="1956223" y="2299504"/>
                  <a:pt x="1931868" y="2286845"/>
                  <a:pt x="1915485" y="2268208"/>
                </a:cubicBezTo>
                <a:cubicBezTo>
                  <a:pt x="1899101" y="2249570"/>
                  <a:pt x="1872849" y="2227583"/>
                  <a:pt x="1865687" y="2217593"/>
                </a:cubicBezTo>
                <a:cubicBezTo>
                  <a:pt x="1858515" y="2207591"/>
                  <a:pt x="1838078" y="2193169"/>
                  <a:pt x="1831648" y="2184583"/>
                </a:cubicBezTo>
                <a:cubicBezTo>
                  <a:pt x="1825217" y="2175996"/>
                  <a:pt x="1816764" y="2159641"/>
                  <a:pt x="1802614" y="2147135"/>
                </a:cubicBezTo>
                <a:cubicBezTo>
                  <a:pt x="1788473" y="2134630"/>
                  <a:pt x="1739657" y="2119999"/>
                  <a:pt x="1724033" y="2113983"/>
                </a:cubicBezTo>
                <a:cubicBezTo>
                  <a:pt x="1708400" y="2107955"/>
                  <a:pt x="1679608" y="2096211"/>
                  <a:pt x="1679608" y="2096211"/>
                </a:cubicBezTo>
                <a:cubicBezTo>
                  <a:pt x="1679608" y="2096221"/>
                  <a:pt x="1665658" y="2091389"/>
                  <a:pt x="1662713" y="2089107"/>
                </a:cubicBezTo>
                <a:cubicBezTo>
                  <a:pt x="1659777" y="2086836"/>
                  <a:pt x="1650448" y="2086893"/>
                  <a:pt x="1650448" y="2086893"/>
                </a:cubicBezTo>
                <a:lnTo>
                  <a:pt x="1647070" y="2083186"/>
                </a:lnTo>
                <a:cubicBezTo>
                  <a:pt x="1647070" y="2083186"/>
                  <a:pt x="1640591" y="2083082"/>
                  <a:pt x="1637184" y="2081561"/>
                </a:cubicBezTo>
                <a:cubicBezTo>
                  <a:pt x="1633785" y="2080049"/>
                  <a:pt x="1615764" y="2079567"/>
                  <a:pt x="1615417" y="2082744"/>
                </a:cubicBezTo>
                <a:cubicBezTo>
                  <a:pt x="1615072" y="2085930"/>
                  <a:pt x="1630627" y="2088751"/>
                  <a:pt x="1634305" y="2088819"/>
                </a:cubicBezTo>
                <a:cubicBezTo>
                  <a:pt x="1637992" y="2088876"/>
                  <a:pt x="1645817" y="2086893"/>
                  <a:pt x="1645817" y="2086893"/>
                </a:cubicBezTo>
                <a:lnTo>
                  <a:pt x="1646319" y="2089561"/>
                </a:lnTo>
                <a:lnTo>
                  <a:pt x="1640186" y="2091630"/>
                </a:lnTo>
                <a:cubicBezTo>
                  <a:pt x="1640186" y="2091630"/>
                  <a:pt x="1647108" y="2100582"/>
                  <a:pt x="1648822" y="2102430"/>
                </a:cubicBezTo>
                <a:cubicBezTo>
                  <a:pt x="1650535" y="2104288"/>
                  <a:pt x="1655705" y="2107466"/>
                  <a:pt x="1655705" y="2107466"/>
                </a:cubicBezTo>
                <a:cubicBezTo>
                  <a:pt x="1655705" y="2107466"/>
                  <a:pt x="1661635" y="2108428"/>
                  <a:pt x="1665216" y="2109977"/>
                </a:cubicBezTo>
                <a:cubicBezTo>
                  <a:pt x="1668807" y="2111537"/>
                  <a:pt x="1677605" y="2119305"/>
                  <a:pt x="1677605" y="2119305"/>
                </a:cubicBezTo>
                <a:lnTo>
                  <a:pt x="1675102" y="2119749"/>
                </a:lnTo>
                <a:cubicBezTo>
                  <a:pt x="1675102" y="2119749"/>
                  <a:pt x="1664878" y="2113019"/>
                  <a:pt x="1661337" y="2111461"/>
                </a:cubicBezTo>
                <a:cubicBezTo>
                  <a:pt x="1657793" y="2109910"/>
                  <a:pt x="1656205" y="2111017"/>
                  <a:pt x="1656205" y="2111017"/>
                </a:cubicBezTo>
                <a:lnTo>
                  <a:pt x="1654828" y="2123156"/>
                </a:lnTo>
                <a:lnTo>
                  <a:pt x="1653702" y="2108504"/>
                </a:lnTo>
                <a:cubicBezTo>
                  <a:pt x="1653702" y="2108504"/>
                  <a:pt x="1647618" y="2105443"/>
                  <a:pt x="1643565" y="2101987"/>
                </a:cubicBezTo>
                <a:cubicBezTo>
                  <a:pt x="1639522" y="2098531"/>
                  <a:pt x="1636933" y="2092372"/>
                  <a:pt x="1636933" y="2092372"/>
                </a:cubicBezTo>
                <a:cubicBezTo>
                  <a:pt x="1636943" y="2092372"/>
                  <a:pt x="1628241" y="2092100"/>
                  <a:pt x="1624804" y="2091476"/>
                </a:cubicBezTo>
                <a:cubicBezTo>
                  <a:pt x="1621358" y="2090859"/>
                  <a:pt x="1614793" y="2087923"/>
                  <a:pt x="1614793" y="2087923"/>
                </a:cubicBezTo>
                <a:cubicBezTo>
                  <a:pt x="1614793" y="2087923"/>
                  <a:pt x="1624303" y="2119132"/>
                  <a:pt x="1627681" y="2125524"/>
                </a:cubicBezTo>
                <a:cubicBezTo>
                  <a:pt x="1631052" y="2131916"/>
                  <a:pt x="1639350" y="2142563"/>
                  <a:pt x="1641938" y="2145951"/>
                </a:cubicBezTo>
                <a:cubicBezTo>
                  <a:pt x="1644538" y="2149341"/>
                  <a:pt x="1650198" y="2152468"/>
                  <a:pt x="1656079" y="2155867"/>
                </a:cubicBezTo>
                <a:cubicBezTo>
                  <a:pt x="1661961" y="2159265"/>
                  <a:pt x="1667218" y="2165917"/>
                  <a:pt x="1669346" y="2168449"/>
                </a:cubicBezTo>
                <a:cubicBezTo>
                  <a:pt x="1671483" y="2170980"/>
                  <a:pt x="1682562" y="2193218"/>
                  <a:pt x="1684113" y="2195835"/>
                </a:cubicBezTo>
                <a:cubicBezTo>
                  <a:pt x="1685662" y="2198445"/>
                  <a:pt x="1692593" y="2204721"/>
                  <a:pt x="1694498" y="2206492"/>
                </a:cubicBezTo>
                <a:cubicBezTo>
                  <a:pt x="1696406" y="2208253"/>
                  <a:pt x="1700881" y="2214328"/>
                  <a:pt x="1700881" y="2214328"/>
                </a:cubicBezTo>
                <a:lnTo>
                  <a:pt x="1705262" y="2216408"/>
                </a:lnTo>
                <a:cubicBezTo>
                  <a:pt x="1705262" y="2216408"/>
                  <a:pt x="1704713" y="2218929"/>
                  <a:pt x="1704386" y="2220846"/>
                </a:cubicBezTo>
                <a:cubicBezTo>
                  <a:pt x="1704048" y="2222761"/>
                  <a:pt x="1731340" y="2278084"/>
                  <a:pt x="1732669" y="2279760"/>
                </a:cubicBezTo>
                <a:cubicBezTo>
                  <a:pt x="1733997" y="2281425"/>
                  <a:pt x="1738675" y="2284640"/>
                  <a:pt x="1738675" y="2284640"/>
                </a:cubicBezTo>
                <a:lnTo>
                  <a:pt x="1738550" y="2287008"/>
                </a:lnTo>
                <a:cubicBezTo>
                  <a:pt x="1738550" y="2287008"/>
                  <a:pt x="1732832" y="2285632"/>
                  <a:pt x="1729915" y="2281531"/>
                </a:cubicBezTo>
                <a:cubicBezTo>
                  <a:pt x="1726988" y="2277439"/>
                  <a:pt x="1699640" y="2219699"/>
                  <a:pt x="1698628" y="2215964"/>
                </a:cubicBezTo>
                <a:cubicBezTo>
                  <a:pt x="1697619" y="2212220"/>
                  <a:pt x="1682525" y="2199523"/>
                  <a:pt x="1680608" y="2195981"/>
                </a:cubicBezTo>
                <a:cubicBezTo>
                  <a:pt x="1678693" y="2192438"/>
                  <a:pt x="1667429" y="2172808"/>
                  <a:pt x="1665466" y="2169335"/>
                </a:cubicBezTo>
                <a:cubicBezTo>
                  <a:pt x="1663511" y="2165869"/>
                  <a:pt x="1642718" y="2152055"/>
                  <a:pt x="1641063" y="2150688"/>
                </a:cubicBezTo>
                <a:cubicBezTo>
                  <a:pt x="1639416" y="2149320"/>
                  <a:pt x="1626055" y="2133216"/>
                  <a:pt x="1626055" y="2133216"/>
                </a:cubicBezTo>
                <a:cubicBezTo>
                  <a:pt x="1626055" y="2133216"/>
                  <a:pt x="1620164" y="2174004"/>
                  <a:pt x="1619173" y="2177921"/>
                </a:cubicBezTo>
                <a:cubicBezTo>
                  <a:pt x="1618180" y="2181840"/>
                  <a:pt x="1606793" y="2205809"/>
                  <a:pt x="1606157" y="2209593"/>
                </a:cubicBezTo>
                <a:cubicBezTo>
                  <a:pt x="1605512" y="2213376"/>
                  <a:pt x="1610162" y="2256078"/>
                  <a:pt x="1610162" y="2256078"/>
                </a:cubicBezTo>
                <a:lnTo>
                  <a:pt x="1607034" y="2256665"/>
                </a:lnTo>
                <a:cubicBezTo>
                  <a:pt x="1607034" y="2256665"/>
                  <a:pt x="1602826" y="2213943"/>
                  <a:pt x="1601652" y="2213000"/>
                </a:cubicBezTo>
                <a:cubicBezTo>
                  <a:pt x="1600468" y="2212057"/>
                  <a:pt x="1598649" y="2216995"/>
                  <a:pt x="1598649" y="2216995"/>
                </a:cubicBezTo>
                <a:lnTo>
                  <a:pt x="1598273" y="2214040"/>
                </a:lnTo>
                <a:cubicBezTo>
                  <a:pt x="1598273" y="2214040"/>
                  <a:pt x="1610826" y="2188289"/>
                  <a:pt x="1615292" y="2177777"/>
                </a:cubicBezTo>
                <a:cubicBezTo>
                  <a:pt x="1619750" y="2167255"/>
                  <a:pt x="1622301" y="2124926"/>
                  <a:pt x="1622301" y="2124926"/>
                </a:cubicBezTo>
                <a:lnTo>
                  <a:pt x="1602278" y="2071058"/>
                </a:lnTo>
                <a:cubicBezTo>
                  <a:pt x="1602278" y="2071058"/>
                  <a:pt x="1584267" y="2068853"/>
                  <a:pt x="1567237" y="2066610"/>
                </a:cubicBezTo>
                <a:cubicBezTo>
                  <a:pt x="1554760" y="2064974"/>
                  <a:pt x="1537319" y="2064252"/>
                  <a:pt x="1526816" y="2063953"/>
                </a:cubicBezTo>
                <a:cubicBezTo>
                  <a:pt x="1527461" y="2066638"/>
                  <a:pt x="1528568" y="2072243"/>
                  <a:pt x="1528568" y="2072243"/>
                </a:cubicBezTo>
                <a:lnTo>
                  <a:pt x="1525690" y="2072531"/>
                </a:lnTo>
                <a:cubicBezTo>
                  <a:pt x="1525690" y="2072531"/>
                  <a:pt x="1524553" y="2068420"/>
                  <a:pt x="1523438" y="2063953"/>
                </a:cubicBezTo>
                <a:cubicBezTo>
                  <a:pt x="1521627" y="2063905"/>
                  <a:pt x="1516804" y="2063655"/>
                  <a:pt x="1516804" y="2063655"/>
                </a:cubicBezTo>
                <a:cubicBezTo>
                  <a:pt x="1516804" y="2063655"/>
                  <a:pt x="1474111" y="2061816"/>
                  <a:pt x="1416323" y="2092514"/>
                </a:cubicBezTo>
                <a:cubicBezTo>
                  <a:pt x="1403077" y="2099552"/>
                  <a:pt x="1359642" y="2125082"/>
                  <a:pt x="1359642" y="2125082"/>
                </a:cubicBezTo>
                <a:cubicBezTo>
                  <a:pt x="1359642" y="2125082"/>
                  <a:pt x="1325941" y="2126526"/>
                  <a:pt x="1321849" y="2129375"/>
                </a:cubicBezTo>
                <a:cubicBezTo>
                  <a:pt x="1316275" y="2133245"/>
                  <a:pt x="1319221" y="2140032"/>
                  <a:pt x="1319221" y="2140032"/>
                </a:cubicBezTo>
                <a:cubicBezTo>
                  <a:pt x="1319221" y="2140032"/>
                  <a:pt x="1305398" y="2133639"/>
                  <a:pt x="1286307" y="2130405"/>
                </a:cubicBezTo>
                <a:cubicBezTo>
                  <a:pt x="1265062" y="2126815"/>
                  <a:pt x="1237626" y="2126380"/>
                  <a:pt x="1221993" y="2125226"/>
                </a:cubicBezTo>
                <a:cubicBezTo>
                  <a:pt x="1209114" y="2124273"/>
                  <a:pt x="1198977" y="2125120"/>
                  <a:pt x="1191083" y="2126410"/>
                </a:cubicBezTo>
                <a:cubicBezTo>
                  <a:pt x="1197436" y="2134630"/>
                  <a:pt x="1203597" y="2142842"/>
                  <a:pt x="1203597" y="2142842"/>
                </a:cubicBezTo>
                <a:cubicBezTo>
                  <a:pt x="1203597" y="2142842"/>
                  <a:pt x="1207805" y="2154258"/>
                  <a:pt x="1210105" y="2162673"/>
                </a:cubicBezTo>
                <a:cubicBezTo>
                  <a:pt x="1212405" y="2171096"/>
                  <a:pt x="1203772" y="2182389"/>
                  <a:pt x="1209105" y="2191090"/>
                </a:cubicBezTo>
                <a:cubicBezTo>
                  <a:pt x="1214436" y="2199802"/>
                  <a:pt x="1271416" y="2249119"/>
                  <a:pt x="1271416" y="2249119"/>
                </a:cubicBezTo>
                <a:lnTo>
                  <a:pt x="1318095" y="2259631"/>
                </a:lnTo>
                <a:lnTo>
                  <a:pt x="1319095" y="2263626"/>
                </a:lnTo>
                <a:lnTo>
                  <a:pt x="1291815" y="2258149"/>
                </a:lnTo>
                <a:lnTo>
                  <a:pt x="1273419" y="2253710"/>
                </a:lnTo>
                <a:cubicBezTo>
                  <a:pt x="1273419" y="2253710"/>
                  <a:pt x="1276615" y="2263770"/>
                  <a:pt x="1279676" y="2272058"/>
                </a:cubicBezTo>
                <a:cubicBezTo>
                  <a:pt x="1282737" y="2280356"/>
                  <a:pt x="1280551" y="2298405"/>
                  <a:pt x="1280551" y="2298405"/>
                </a:cubicBezTo>
                <a:lnTo>
                  <a:pt x="1276672" y="2298405"/>
                </a:lnTo>
                <a:cubicBezTo>
                  <a:pt x="1276672" y="2298405"/>
                  <a:pt x="1278260" y="2282656"/>
                  <a:pt x="1277298" y="2277093"/>
                </a:cubicBezTo>
                <a:cubicBezTo>
                  <a:pt x="1276336" y="2271529"/>
                  <a:pt x="1270039" y="2254596"/>
                  <a:pt x="1270039" y="2254596"/>
                </a:cubicBezTo>
                <a:lnTo>
                  <a:pt x="1238262" y="2228547"/>
                </a:lnTo>
                <a:lnTo>
                  <a:pt x="1228376" y="2221586"/>
                </a:lnTo>
                <a:lnTo>
                  <a:pt x="1231255" y="2234467"/>
                </a:lnTo>
                <a:lnTo>
                  <a:pt x="1230378" y="2256367"/>
                </a:lnTo>
                <a:lnTo>
                  <a:pt x="1233007" y="2270432"/>
                </a:lnTo>
                <a:lnTo>
                  <a:pt x="1231004" y="2270874"/>
                </a:lnTo>
                <a:lnTo>
                  <a:pt x="1227624" y="2256367"/>
                </a:lnTo>
                <a:lnTo>
                  <a:pt x="1228251" y="2234611"/>
                </a:lnTo>
                <a:lnTo>
                  <a:pt x="1225998" y="2221586"/>
                </a:lnTo>
                <a:lnTo>
                  <a:pt x="1214611" y="2207523"/>
                </a:lnTo>
                <a:lnTo>
                  <a:pt x="1206476" y="2218921"/>
                </a:lnTo>
                <a:lnTo>
                  <a:pt x="1203973" y="2225583"/>
                </a:lnTo>
                <a:lnTo>
                  <a:pt x="1208729" y="2241571"/>
                </a:lnTo>
                <a:lnTo>
                  <a:pt x="1205850" y="2253710"/>
                </a:lnTo>
                <a:lnTo>
                  <a:pt x="1202346" y="2252074"/>
                </a:lnTo>
                <a:lnTo>
                  <a:pt x="1205349" y="2241273"/>
                </a:lnTo>
                <a:cubicBezTo>
                  <a:pt x="1205349" y="2241273"/>
                  <a:pt x="1196030" y="2221597"/>
                  <a:pt x="1203096" y="2213742"/>
                </a:cubicBezTo>
                <a:cubicBezTo>
                  <a:pt x="1210162" y="2205886"/>
                  <a:pt x="1211731" y="2202641"/>
                  <a:pt x="1211731" y="2202641"/>
                </a:cubicBezTo>
                <a:lnTo>
                  <a:pt x="1204474" y="2197752"/>
                </a:lnTo>
                <a:cubicBezTo>
                  <a:pt x="1204474" y="2197752"/>
                  <a:pt x="1203722" y="2179153"/>
                  <a:pt x="1200970" y="2164300"/>
                </a:cubicBezTo>
                <a:cubicBezTo>
                  <a:pt x="1198217" y="2149456"/>
                  <a:pt x="1182198" y="2129375"/>
                  <a:pt x="1182198" y="2129375"/>
                </a:cubicBezTo>
                <a:lnTo>
                  <a:pt x="1185326" y="2147433"/>
                </a:lnTo>
                <a:lnTo>
                  <a:pt x="1182948" y="2150986"/>
                </a:lnTo>
                <a:lnTo>
                  <a:pt x="1186453" y="2167264"/>
                </a:lnTo>
                <a:lnTo>
                  <a:pt x="1184451" y="2168304"/>
                </a:lnTo>
                <a:lnTo>
                  <a:pt x="1180071" y="2150244"/>
                </a:lnTo>
                <a:lnTo>
                  <a:pt x="1182073" y="2145509"/>
                </a:lnTo>
                <a:lnTo>
                  <a:pt x="1179069" y="2129221"/>
                </a:lnTo>
                <a:cubicBezTo>
                  <a:pt x="1177981" y="2129606"/>
                  <a:pt x="1174563" y="2130405"/>
                  <a:pt x="1174563" y="2130405"/>
                </a:cubicBezTo>
                <a:lnTo>
                  <a:pt x="1151162" y="2129519"/>
                </a:lnTo>
                <a:cubicBezTo>
                  <a:pt x="1142680" y="2138616"/>
                  <a:pt x="1066603" y="2220441"/>
                  <a:pt x="1023024" y="2284342"/>
                </a:cubicBezTo>
                <a:cubicBezTo>
                  <a:pt x="976998" y="2351842"/>
                  <a:pt x="963729" y="2455866"/>
                  <a:pt x="959083" y="2499263"/>
                </a:cubicBezTo>
                <a:cubicBezTo>
                  <a:pt x="954436" y="2542658"/>
                  <a:pt x="967222" y="2719555"/>
                  <a:pt x="969345" y="2779460"/>
                </a:cubicBezTo>
                <a:cubicBezTo>
                  <a:pt x="971467" y="2839365"/>
                  <a:pt x="968831" y="2905104"/>
                  <a:pt x="988990" y="2956934"/>
                </a:cubicBezTo>
                <a:cubicBezTo>
                  <a:pt x="1005561" y="2999521"/>
                  <a:pt x="1217237" y="3096363"/>
                  <a:pt x="1217237" y="3096363"/>
                </a:cubicBezTo>
                <a:lnTo>
                  <a:pt x="1245271" y="3128631"/>
                </a:lnTo>
                <a:cubicBezTo>
                  <a:pt x="1245261" y="3128631"/>
                  <a:pt x="1139080" y="3065433"/>
                  <a:pt x="1034162" y="3063499"/>
                </a:cubicBezTo>
                <a:cubicBezTo>
                  <a:pt x="1004812" y="3062960"/>
                  <a:pt x="943083" y="3015683"/>
                  <a:pt x="919416" y="3034051"/>
                </a:cubicBezTo>
                <a:cubicBezTo>
                  <a:pt x="904809" y="3045381"/>
                  <a:pt x="898066" y="3058743"/>
                  <a:pt x="889258" y="3078006"/>
                </a:cubicBezTo>
                <a:cubicBezTo>
                  <a:pt x="875291" y="3108556"/>
                  <a:pt x="873439" y="3127346"/>
                  <a:pt x="874581" y="3144591"/>
                </a:cubicBezTo>
                <a:lnTo>
                  <a:pt x="876846" y="3165466"/>
                </a:lnTo>
                <a:lnTo>
                  <a:pt x="846226" y="3165466"/>
                </a:lnTo>
                <a:lnTo>
                  <a:pt x="846592" y="3147250"/>
                </a:lnTo>
                <a:cubicBezTo>
                  <a:pt x="848918" y="3124990"/>
                  <a:pt x="851597" y="3102370"/>
                  <a:pt x="850091" y="3076378"/>
                </a:cubicBezTo>
                <a:cubicBezTo>
                  <a:pt x="848007" y="3040443"/>
                  <a:pt x="829299" y="3036852"/>
                  <a:pt x="812424" y="3032867"/>
                </a:cubicBezTo>
                <a:cubicBezTo>
                  <a:pt x="744391" y="3016780"/>
                  <a:pt x="616567" y="3130749"/>
                  <a:pt x="587807" y="3097547"/>
                </a:cubicBezTo>
                <a:cubicBezTo>
                  <a:pt x="565592" y="3071902"/>
                  <a:pt x="665193" y="3071749"/>
                  <a:pt x="714444" y="2970401"/>
                </a:cubicBezTo>
                <a:cubicBezTo>
                  <a:pt x="763694" y="2869054"/>
                  <a:pt x="755601" y="2824954"/>
                  <a:pt x="756113" y="2767917"/>
                </a:cubicBezTo>
                <a:cubicBezTo>
                  <a:pt x="756625" y="2710872"/>
                  <a:pt x="784149" y="2589212"/>
                  <a:pt x="786271" y="2529316"/>
                </a:cubicBezTo>
                <a:cubicBezTo>
                  <a:pt x="788392" y="2469411"/>
                  <a:pt x="801180" y="2292514"/>
                  <a:pt x="796533" y="2249119"/>
                </a:cubicBezTo>
                <a:cubicBezTo>
                  <a:pt x="791886" y="2205722"/>
                  <a:pt x="778617" y="2101698"/>
                  <a:pt x="732589" y="2034198"/>
                </a:cubicBezTo>
                <a:cubicBezTo>
                  <a:pt x="689014" y="1970297"/>
                  <a:pt x="612932" y="1888472"/>
                  <a:pt x="604450" y="1879375"/>
                </a:cubicBezTo>
                <a:lnTo>
                  <a:pt x="581051" y="1880261"/>
                </a:lnTo>
                <a:cubicBezTo>
                  <a:pt x="581051" y="1880261"/>
                  <a:pt x="563316" y="1872877"/>
                  <a:pt x="533625" y="1875082"/>
                </a:cubicBezTo>
                <a:cubicBezTo>
                  <a:pt x="517986" y="1876238"/>
                  <a:pt x="490552" y="1876671"/>
                  <a:pt x="469305" y="1880261"/>
                </a:cubicBezTo>
                <a:cubicBezTo>
                  <a:pt x="450216" y="1883486"/>
                  <a:pt x="436395" y="1890032"/>
                  <a:pt x="436395" y="1890032"/>
                </a:cubicBezTo>
                <a:cubicBezTo>
                  <a:pt x="436395" y="1890032"/>
                  <a:pt x="439342" y="1883101"/>
                  <a:pt x="433766" y="1879221"/>
                </a:cubicBezTo>
                <a:cubicBezTo>
                  <a:pt x="429675" y="1876382"/>
                  <a:pt x="395977" y="1874928"/>
                  <a:pt x="395977" y="1874928"/>
                </a:cubicBezTo>
                <a:cubicBezTo>
                  <a:pt x="395977" y="1874928"/>
                  <a:pt x="352542" y="1849409"/>
                  <a:pt x="339290" y="1842372"/>
                </a:cubicBezTo>
                <a:cubicBezTo>
                  <a:pt x="281504" y="1811662"/>
                  <a:pt x="238806" y="1813501"/>
                  <a:pt x="238808" y="1813501"/>
                </a:cubicBezTo>
                <a:cubicBezTo>
                  <a:pt x="238808" y="1813501"/>
                  <a:pt x="205405" y="1814224"/>
                  <a:pt x="188378" y="1816467"/>
                </a:cubicBezTo>
                <a:cubicBezTo>
                  <a:pt x="171352" y="1818709"/>
                  <a:pt x="153339" y="1821058"/>
                  <a:pt x="153339" y="1821058"/>
                </a:cubicBezTo>
                <a:lnTo>
                  <a:pt x="133318" y="1874784"/>
                </a:lnTo>
                <a:cubicBezTo>
                  <a:pt x="133318" y="1874784"/>
                  <a:pt x="135867" y="1917111"/>
                  <a:pt x="140325" y="1927623"/>
                </a:cubicBezTo>
                <a:cubicBezTo>
                  <a:pt x="144787" y="1938145"/>
                  <a:pt x="157344" y="1964040"/>
                  <a:pt x="157344" y="1964040"/>
                </a:cubicBezTo>
                <a:lnTo>
                  <a:pt x="156970" y="1966851"/>
                </a:lnTo>
                <a:cubicBezTo>
                  <a:pt x="156970" y="1966851"/>
                  <a:pt x="155147" y="1962057"/>
                  <a:pt x="153966" y="1963000"/>
                </a:cubicBezTo>
                <a:cubicBezTo>
                  <a:pt x="152786" y="1963943"/>
                  <a:pt x="148585" y="2006522"/>
                  <a:pt x="148585" y="2006522"/>
                </a:cubicBezTo>
                <a:lnTo>
                  <a:pt x="145457" y="2005925"/>
                </a:lnTo>
                <a:cubicBezTo>
                  <a:pt x="145457" y="2005925"/>
                  <a:pt x="150102" y="1963376"/>
                  <a:pt x="149462" y="1959593"/>
                </a:cubicBezTo>
                <a:cubicBezTo>
                  <a:pt x="148820" y="1955809"/>
                  <a:pt x="137438" y="1931694"/>
                  <a:pt x="136448" y="1927777"/>
                </a:cubicBezTo>
                <a:cubicBezTo>
                  <a:pt x="135457" y="1923850"/>
                  <a:pt x="129564" y="1883072"/>
                  <a:pt x="129564" y="1883072"/>
                </a:cubicBezTo>
                <a:cubicBezTo>
                  <a:pt x="129564" y="1883072"/>
                  <a:pt x="116196" y="1899322"/>
                  <a:pt x="114549" y="1900688"/>
                </a:cubicBezTo>
                <a:cubicBezTo>
                  <a:pt x="112901" y="1902055"/>
                  <a:pt x="92106" y="1915716"/>
                  <a:pt x="90148" y="1919191"/>
                </a:cubicBezTo>
                <a:cubicBezTo>
                  <a:pt x="88188" y="1922656"/>
                  <a:pt x="77048" y="1942284"/>
                  <a:pt x="75131" y="1945828"/>
                </a:cubicBezTo>
                <a:cubicBezTo>
                  <a:pt x="73215" y="1949379"/>
                  <a:pt x="57997" y="1962076"/>
                  <a:pt x="56987" y="1965811"/>
                </a:cubicBezTo>
                <a:cubicBezTo>
                  <a:pt x="55976" y="1969557"/>
                  <a:pt x="28626" y="2027287"/>
                  <a:pt x="25702" y="2031387"/>
                </a:cubicBezTo>
                <a:cubicBezTo>
                  <a:pt x="22781" y="2035479"/>
                  <a:pt x="17070" y="2037008"/>
                  <a:pt x="17068" y="2037008"/>
                </a:cubicBezTo>
                <a:lnTo>
                  <a:pt x="16943" y="2034496"/>
                </a:lnTo>
                <a:cubicBezTo>
                  <a:pt x="16943" y="2034496"/>
                  <a:pt x="21623" y="2031426"/>
                  <a:pt x="22950" y="2029760"/>
                </a:cubicBezTo>
                <a:cubicBezTo>
                  <a:pt x="24277" y="2028085"/>
                  <a:pt x="51562" y="1972607"/>
                  <a:pt x="51231" y="1970702"/>
                </a:cubicBezTo>
                <a:cubicBezTo>
                  <a:pt x="50898" y="1968787"/>
                  <a:pt x="50354" y="1966255"/>
                  <a:pt x="50354" y="1966255"/>
                </a:cubicBezTo>
                <a:lnTo>
                  <a:pt x="54734" y="1964329"/>
                </a:lnTo>
                <a:cubicBezTo>
                  <a:pt x="54734" y="1964329"/>
                  <a:pt x="59212" y="1958101"/>
                  <a:pt x="61115" y="1956339"/>
                </a:cubicBezTo>
                <a:cubicBezTo>
                  <a:pt x="63021" y="1954577"/>
                  <a:pt x="69947" y="1948301"/>
                  <a:pt x="71503" y="1945682"/>
                </a:cubicBezTo>
                <a:cubicBezTo>
                  <a:pt x="73058" y="1943074"/>
                  <a:pt x="84135" y="1920827"/>
                  <a:pt x="86268" y="1918305"/>
                </a:cubicBezTo>
                <a:cubicBezTo>
                  <a:pt x="88401" y="1915773"/>
                  <a:pt x="93651" y="1909111"/>
                  <a:pt x="99533" y="1905723"/>
                </a:cubicBezTo>
                <a:cubicBezTo>
                  <a:pt x="105415" y="1902324"/>
                  <a:pt x="111082" y="1899187"/>
                  <a:pt x="113673" y="1895798"/>
                </a:cubicBezTo>
                <a:cubicBezTo>
                  <a:pt x="116265" y="1892419"/>
                  <a:pt x="124569" y="1881763"/>
                  <a:pt x="127937" y="1875380"/>
                </a:cubicBezTo>
                <a:cubicBezTo>
                  <a:pt x="131308" y="1868988"/>
                  <a:pt x="140826" y="1837779"/>
                  <a:pt x="140826" y="1837779"/>
                </a:cubicBezTo>
                <a:cubicBezTo>
                  <a:pt x="140826" y="1837779"/>
                  <a:pt x="134257" y="1840715"/>
                  <a:pt x="130816" y="1841332"/>
                </a:cubicBezTo>
                <a:cubicBezTo>
                  <a:pt x="127376" y="1841947"/>
                  <a:pt x="118677" y="1842218"/>
                  <a:pt x="118677" y="1842218"/>
                </a:cubicBezTo>
                <a:cubicBezTo>
                  <a:pt x="118677" y="1842218"/>
                  <a:pt x="116093" y="1848379"/>
                  <a:pt x="112046" y="1851844"/>
                </a:cubicBezTo>
                <a:cubicBezTo>
                  <a:pt x="107999" y="1855300"/>
                  <a:pt x="101909" y="1858352"/>
                  <a:pt x="101909" y="1858352"/>
                </a:cubicBezTo>
                <a:lnTo>
                  <a:pt x="100784" y="1873013"/>
                </a:lnTo>
                <a:lnTo>
                  <a:pt x="99408" y="1861019"/>
                </a:lnTo>
                <a:cubicBezTo>
                  <a:pt x="99408" y="1861019"/>
                  <a:pt x="97819" y="1859757"/>
                  <a:pt x="94278" y="1861317"/>
                </a:cubicBezTo>
                <a:cubicBezTo>
                  <a:pt x="90733" y="1862867"/>
                  <a:pt x="80512" y="1869605"/>
                  <a:pt x="80512" y="1869605"/>
                </a:cubicBezTo>
                <a:lnTo>
                  <a:pt x="78009" y="1869162"/>
                </a:lnTo>
                <a:cubicBezTo>
                  <a:pt x="78009" y="1869162"/>
                  <a:pt x="86814" y="1861393"/>
                  <a:pt x="90398" y="1859834"/>
                </a:cubicBezTo>
                <a:cubicBezTo>
                  <a:pt x="93981" y="1858274"/>
                  <a:pt x="99909" y="1857321"/>
                  <a:pt x="99907" y="1857321"/>
                </a:cubicBezTo>
                <a:cubicBezTo>
                  <a:pt x="99907" y="1857321"/>
                  <a:pt x="105078" y="1854144"/>
                  <a:pt x="106791" y="1852286"/>
                </a:cubicBezTo>
                <a:cubicBezTo>
                  <a:pt x="108503" y="1850428"/>
                  <a:pt x="115424" y="1841476"/>
                  <a:pt x="115424" y="1841476"/>
                </a:cubicBezTo>
                <a:lnTo>
                  <a:pt x="109292" y="1839407"/>
                </a:lnTo>
                <a:lnTo>
                  <a:pt x="109793" y="1836894"/>
                </a:lnTo>
                <a:cubicBezTo>
                  <a:pt x="109793" y="1836894"/>
                  <a:pt x="117626" y="1838732"/>
                  <a:pt x="121306" y="1838665"/>
                </a:cubicBezTo>
                <a:cubicBezTo>
                  <a:pt x="124986" y="1838607"/>
                  <a:pt x="140547" y="1835777"/>
                  <a:pt x="140202" y="1832600"/>
                </a:cubicBezTo>
                <a:cubicBezTo>
                  <a:pt x="139856" y="1829413"/>
                  <a:pt x="121829" y="1829905"/>
                  <a:pt x="118427" y="1831417"/>
                </a:cubicBezTo>
                <a:cubicBezTo>
                  <a:pt x="115026" y="1832928"/>
                  <a:pt x="108542" y="1833044"/>
                  <a:pt x="108542" y="1833044"/>
                </a:cubicBezTo>
                <a:lnTo>
                  <a:pt x="105164" y="1836741"/>
                </a:lnTo>
                <a:cubicBezTo>
                  <a:pt x="105164" y="1836741"/>
                  <a:pt x="95839" y="1836691"/>
                  <a:pt x="92900" y="1838963"/>
                </a:cubicBezTo>
                <a:cubicBezTo>
                  <a:pt x="89961" y="1841235"/>
                  <a:pt x="76007" y="1846069"/>
                  <a:pt x="76007" y="1846069"/>
                </a:cubicBezTo>
                <a:cubicBezTo>
                  <a:pt x="76008" y="1846069"/>
                  <a:pt x="47212" y="1857803"/>
                  <a:pt x="31584" y="1863829"/>
                </a:cubicBezTo>
                <a:lnTo>
                  <a:pt x="0" y="1875042"/>
                </a:lnTo>
                <a:lnTo>
                  <a:pt x="0" y="1858709"/>
                </a:lnTo>
                <a:lnTo>
                  <a:pt x="38716" y="1842660"/>
                </a:lnTo>
                <a:cubicBezTo>
                  <a:pt x="61750" y="1834632"/>
                  <a:pt x="172611" y="1799736"/>
                  <a:pt x="172611" y="1799736"/>
                </a:cubicBezTo>
                <a:lnTo>
                  <a:pt x="161975" y="1783313"/>
                </a:lnTo>
                <a:lnTo>
                  <a:pt x="117677" y="1770876"/>
                </a:lnTo>
                <a:cubicBezTo>
                  <a:pt x="117677" y="1770876"/>
                  <a:pt x="74550" y="1739658"/>
                  <a:pt x="65496" y="1731802"/>
                </a:cubicBezTo>
                <a:cubicBezTo>
                  <a:pt x="58705" y="1725911"/>
                  <a:pt x="20783" y="1702215"/>
                  <a:pt x="2246" y="1690735"/>
                </a:cubicBezTo>
                <a:lnTo>
                  <a:pt x="0" y="1689349"/>
                </a:lnTo>
                <a:lnTo>
                  <a:pt x="0" y="1681412"/>
                </a:lnTo>
                <a:lnTo>
                  <a:pt x="5644" y="1684678"/>
                </a:lnTo>
                <a:cubicBezTo>
                  <a:pt x="20786" y="1693468"/>
                  <a:pt x="51673" y="1711528"/>
                  <a:pt x="56486" y="1715369"/>
                </a:cubicBezTo>
                <a:cubicBezTo>
                  <a:pt x="62904" y="1720491"/>
                  <a:pt x="84482" y="1740206"/>
                  <a:pt x="89897" y="1744384"/>
                </a:cubicBezTo>
                <a:cubicBezTo>
                  <a:pt x="95311" y="1748551"/>
                  <a:pt x="122056" y="1764513"/>
                  <a:pt x="122058" y="1764513"/>
                </a:cubicBezTo>
                <a:cubicBezTo>
                  <a:pt x="122058" y="1764513"/>
                  <a:pt x="152811" y="1772907"/>
                  <a:pt x="158596" y="1774727"/>
                </a:cubicBezTo>
                <a:cubicBezTo>
                  <a:pt x="164380" y="1776545"/>
                  <a:pt x="190755" y="1797521"/>
                  <a:pt x="190755" y="1797521"/>
                </a:cubicBezTo>
                <a:cubicBezTo>
                  <a:pt x="190755" y="1797521"/>
                  <a:pt x="208384" y="1799639"/>
                  <a:pt x="225794" y="1793816"/>
                </a:cubicBezTo>
                <a:cubicBezTo>
                  <a:pt x="243203" y="1788001"/>
                  <a:pt x="250946" y="1786268"/>
                  <a:pt x="250946" y="1786268"/>
                </a:cubicBezTo>
                <a:lnTo>
                  <a:pt x="229672" y="1773841"/>
                </a:lnTo>
                <a:cubicBezTo>
                  <a:pt x="229673" y="1773841"/>
                  <a:pt x="202673" y="1692708"/>
                  <a:pt x="191131" y="1685325"/>
                </a:cubicBezTo>
                <a:cubicBezTo>
                  <a:pt x="179588" y="1677933"/>
                  <a:pt x="153140" y="1674177"/>
                  <a:pt x="139325" y="1661643"/>
                </a:cubicBezTo>
                <a:cubicBezTo>
                  <a:pt x="125512" y="1649110"/>
                  <a:pt x="92775" y="1611905"/>
                  <a:pt x="92775" y="1611905"/>
                </a:cubicBezTo>
                <a:cubicBezTo>
                  <a:pt x="92775" y="1611905"/>
                  <a:pt x="87280" y="1599736"/>
                  <a:pt x="84141" y="1590745"/>
                </a:cubicBezTo>
                <a:cubicBezTo>
                  <a:pt x="81002" y="1581744"/>
                  <a:pt x="89750" y="1568517"/>
                  <a:pt x="83264" y="1559508"/>
                </a:cubicBezTo>
                <a:cubicBezTo>
                  <a:pt x="76780" y="1550506"/>
                  <a:pt x="10562" y="1502230"/>
                  <a:pt x="10562" y="1502230"/>
                </a:cubicBezTo>
                <a:lnTo>
                  <a:pt x="0" y="1500844"/>
                </a:lnTo>
                <a:lnTo>
                  <a:pt x="0" y="1496213"/>
                </a:lnTo>
                <a:lnTo>
                  <a:pt x="8059" y="1497494"/>
                </a:lnTo>
                <a:cubicBezTo>
                  <a:pt x="8059" y="1497494"/>
                  <a:pt x="7018" y="1494804"/>
                  <a:pt x="5480" y="1491015"/>
                </a:cubicBezTo>
                <a:lnTo>
                  <a:pt x="0" y="1478129"/>
                </a:lnTo>
                <a:lnTo>
                  <a:pt x="0" y="1448919"/>
                </a:lnTo>
                <a:lnTo>
                  <a:pt x="1177" y="1448793"/>
                </a:lnTo>
                <a:cubicBezTo>
                  <a:pt x="1177" y="1448793"/>
                  <a:pt x="716" y="1466170"/>
                  <a:pt x="2177" y="1472176"/>
                </a:cubicBezTo>
                <a:cubicBezTo>
                  <a:pt x="3637" y="1478183"/>
                  <a:pt x="11813" y="1496156"/>
                  <a:pt x="11813" y="1496156"/>
                </a:cubicBezTo>
                <a:lnTo>
                  <a:pt x="48477" y="1521319"/>
                </a:lnTo>
                <a:lnTo>
                  <a:pt x="59865" y="1527980"/>
                </a:lnTo>
                <a:lnTo>
                  <a:pt x="55610" y="1514215"/>
                </a:lnTo>
                <a:lnTo>
                  <a:pt x="54985" y="1490091"/>
                </a:lnTo>
                <a:lnTo>
                  <a:pt x="51106" y="1474997"/>
                </a:lnTo>
                <a:lnTo>
                  <a:pt x="53482" y="1474255"/>
                </a:lnTo>
                <a:lnTo>
                  <a:pt x="58238" y="1489793"/>
                </a:lnTo>
                <a:lnTo>
                  <a:pt x="59113" y="1513771"/>
                </a:lnTo>
                <a:lnTo>
                  <a:pt x="62493" y="1527836"/>
                </a:lnTo>
                <a:lnTo>
                  <a:pt x="76007" y="1542045"/>
                </a:lnTo>
                <a:lnTo>
                  <a:pt x="83890" y="1528722"/>
                </a:lnTo>
                <a:lnTo>
                  <a:pt x="86394" y="1521021"/>
                </a:lnTo>
                <a:lnTo>
                  <a:pt x="79886" y="1504000"/>
                </a:lnTo>
                <a:lnTo>
                  <a:pt x="82264" y="1490389"/>
                </a:lnTo>
                <a:lnTo>
                  <a:pt x="86143" y="1491862"/>
                </a:lnTo>
                <a:lnTo>
                  <a:pt x="83640" y="1504000"/>
                </a:lnTo>
                <a:cubicBezTo>
                  <a:pt x="83640" y="1504000"/>
                  <a:pt x="95314" y="1524708"/>
                  <a:pt x="88145" y="1534055"/>
                </a:cubicBezTo>
                <a:cubicBezTo>
                  <a:pt x="80977" y="1543393"/>
                  <a:pt x="79387" y="1547079"/>
                  <a:pt x="79387" y="1547079"/>
                </a:cubicBezTo>
                <a:lnTo>
                  <a:pt x="87770" y="1551816"/>
                </a:lnTo>
                <a:cubicBezTo>
                  <a:pt x="87770" y="1551816"/>
                  <a:pt x="90046" y="1572080"/>
                  <a:pt x="94152" y="1588079"/>
                </a:cubicBezTo>
                <a:cubicBezTo>
                  <a:pt x="98258" y="1604078"/>
                  <a:pt x="117301" y="1624486"/>
                  <a:pt x="117301" y="1624486"/>
                </a:cubicBezTo>
                <a:lnTo>
                  <a:pt x="112422" y="1604799"/>
                </a:lnTo>
                <a:lnTo>
                  <a:pt x="114798" y="1600804"/>
                </a:lnTo>
                <a:lnTo>
                  <a:pt x="109793" y="1583486"/>
                </a:lnTo>
                <a:lnTo>
                  <a:pt x="112046" y="1582004"/>
                </a:lnTo>
                <a:lnTo>
                  <a:pt x="118178" y="1601402"/>
                </a:lnTo>
                <a:lnTo>
                  <a:pt x="116176" y="1606581"/>
                </a:lnTo>
                <a:lnTo>
                  <a:pt x="121055" y="1625670"/>
                </a:lnTo>
                <a:cubicBezTo>
                  <a:pt x="121055" y="1625670"/>
                  <a:pt x="123117" y="1636164"/>
                  <a:pt x="136573" y="1646395"/>
                </a:cubicBezTo>
                <a:cubicBezTo>
                  <a:pt x="150029" y="1656629"/>
                  <a:pt x="178966" y="1658159"/>
                  <a:pt x="196511" y="1674668"/>
                </a:cubicBezTo>
                <a:cubicBezTo>
                  <a:pt x="214058" y="1691169"/>
                  <a:pt x="221604" y="1708343"/>
                  <a:pt x="232050" y="1734613"/>
                </a:cubicBezTo>
                <a:cubicBezTo>
                  <a:pt x="242499" y="1760884"/>
                  <a:pt x="269719" y="1787346"/>
                  <a:pt x="285733" y="1794114"/>
                </a:cubicBezTo>
                <a:cubicBezTo>
                  <a:pt x="301746" y="1800882"/>
                  <a:pt x="347954" y="1799563"/>
                  <a:pt x="364318" y="1817352"/>
                </a:cubicBezTo>
                <a:cubicBezTo>
                  <a:pt x="380680" y="1835143"/>
                  <a:pt x="378483" y="1840369"/>
                  <a:pt x="408114" y="1845183"/>
                </a:cubicBezTo>
                <a:cubicBezTo>
                  <a:pt x="437746" y="1849996"/>
                  <a:pt x="459259" y="1856570"/>
                  <a:pt x="481444" y="1849178"/>
                </a:cubicBezTo>
                <a:cubicBezTo>
                  <a:pt x="503628" y="1841784"/>
                  <a:pt x="512978" y="1834824"/>
                  <a:pt x="512978" y="1834824"/>
                </a:cubicBezTo>
                <a:cubicBezTo>
                  <a:pt x="512978" y="1834824"/>
                  <a:pt x="508076" y="1818113"/>
                  <a:pt x="492957" y="1811730"/>
                </a:cubicBezTo>
                <a:cubicBezTo>
                  <a:pt x="477834" y="1805338"/>
                  <a:pt x="473670" y="1798686"/>
                  <a:pt x="463424" y="1791303"/>
                </a:cubicBezTo>
                <a:cubicBezTo>
                  <a:pt x="453178" y="1783920"/>
                  <a:pt x="430163" y="1779895"/>
                  <a:pt x="421003" y="1776652"/>
                </a:cubicBezTo>
                <a:cubicBezTo>
                  <a:pt x="411845" y="1773406"/>
                  <a:pt x="394824" y="1768834"/>
                  <a:pt x="382587" y="1773099"/>
                </a:cubicBezTo>
                <a:cubicBezTo>
                  <a:pt x="370350" y="1777354"/>
                  <a:pt x="345011" y="1774061"/>
                  <a:pt x="340668" y="1772203"/>
                </a:cubicBezTo>
                <a:cubicBezTo>
                  <a:pt x="336321" y="1770356"/>
                  <a:pt x="329280" y="1763626"/>
                  <a:pt x="329280" y="1763626"/>
                </a:cubicBezTo>
                <a:lnTo>
                  <a:pt x="330406" y="1761846"/>
                </a:lnTo>
                <a:cubicBezTo>
                  <a:pt x="330406" y="1761846"/>
                  <a:pt x="338529" y="1769028"/>
                  <a:pt x="341793" y="1769836"/>
                </a:cubicBezTo>
                <a:cubicBezTo>
                  <a:pt x="345058" y="1770654"/>
                  <a:pt x="374413" y="1772974"/>
                  <a:pt x="380085" y="1771617"/>
                </a:cubicBezTo>
                <a:cubicBezTo>
                  <a:pt x="385756" y="1770260"/>
                  <a:pt x="409597" y="1768314"/>
                  <a:pt x="417750" y="1770432"/>
                </a:cubicBezTo>
                <a:cubicBezTo>
                  <a:pt x="425903" y="1772550"/>
                  <a:pt x="437311" y="1775921"/>
                  <a:pt x="443402" y="1775765"/>
                </a:cubicBezTo>
                <a:cubicBezTo>
                  <a:pt x="449495" y="1775602"/>
                  <a:pt x="457169" y="1773976"/>
                  <a:pt x="461922" y="1779760"/>
                </a:cubicBezTo>
                <a:cubicBezTo>
                  <a:pt x="466675" y="1785537"/>
                  <a:pt x="478941" y="1796636"/>
                  <a:pt x="478941" y="1796636"/>
                </a:cubicBezTo>
                <a:lnTo>
                  <a:pt x="478314" y="1784940"/>
                </a:lnTo>
                <a:cubicBezTo>
                  <a:pt x="478314" y="1784940"/>
                  <a:pt x="483449" y="1794268"/>
                  <a:pt x="490579" y="1801074"/>
                </a:cubicBezTo>
                <a:cubicBezTo>
                  <a:pt x="497706" y="1807870"/>
                  <a:pt x="507648" y="1811692"/>
                  <a:pt x="511851" y="1817794"/>
                </a:cubicBezTo>
                <a:cubicBezTo>
                  <a:pt x="516054" y="1823907"/>
                  <a:pt x="523115" y="1834670"/>
                  <a:pt x="523115" y="1834670"/>
                </a:cubicBezTo>
                <a:cubicBezTo>
                  <a:pt x="523115" y="1834670"/>
                  <a:pt x="525020" y="1839743"/>
                  <a:pt x="538255" y="1839261"/>
                </a:cubicBezTo>
                <a:cubicBezTo>
                  <a:pt x="543236" y="1839079"/>
                  <a:pt x="545290" y="1838502"/>
                  <a:pt x="550768" y="1837923"/>
                </a:cubicBezTo>
                <a:cubicBezTo>
                  <a:pt x="528518" y="1821713"/>
                  <a:pt x="515702" y="1812674"/>
                  <a:pt x="478314" y="1784940"/>
                </a:cubicBezTo>
                <a:cubicBezTo>
                  <a:pt x="412227" y="1735913"/>
                  <a:pt x="341467" y="1682186"/>
                  <a:pt x="322271" y="1663271"/>
                </a:cubicBezTo>
                <a:cubicBezTo>
                  <a:pt x="287294" y="1628789"/>
                  <a:pt x="246860" y="1544431"/>
                  <a:pt x="210151" y="1468037"/>
                </a:cubicBezTo>
                <a:cubicBezTo>
                  <a:pt x="195132" y="1464572"/>
                  <a:pt x="122551" y="1448024"/>
                  <a:pt x="105164" y="1442275"/>
                </a:cubicBezTo>
                <a:cubicBezTo>
                  <a:pt x="85206" y="1435691"/>
                  <a:pt x="47315" y="1395712"/>
                  <a:pt x="28832" y="1389878"/>
                </a:cubicBezTo>
                <a:lnTo>
                  <a:pt x="0" y="1389333"/>
                </a:lnTo>
                <a:lnTo>
                  <a:pt x="0" y="1360618"/>
                </a:lnTo>
                <a:lnTo>
                  <a:pt x="24187" y="1355139"/>
                </a:lnTo>
                <a:cubicBezTo>
                  <a:pt x="31186" y="1353675"/>
                  <a:pt x="35463" y="1352875"/>
                  <a:pt x="35463" y="1352875"/>
                </a:cubicBezTo>
                <a:lnTo>
                  <a:pt x="24451" y="1342662"/>
                </a:lnTo>
                <a:cubicBezTo>
                  <a:pt x="24451" y="1342662"/>
                  <a:pt x="14258" y="1342266"/>
                  <a:pt x="6808" y="1339110"/>
                </a:cubicBezTo>
                <a:lnTo>
                  <a:pt x="0" y="1336184"/>
                </a:lnTo>
                <a:lnTo>
                  <a:pt x="0" y="1325532"/>
                </a:lnTo>
                <a:lnTo>
                  <a:pt x="5548" y="1327540"/>
                </a:lnTo>
                <a:cubicBezTo>
                  <a:pt x="10173" y="1329030"/>
                  <a:pt x="14113" y="1330037"/>
                  <a:pt x="14442" y="1329349"/>
                </a:cubicBezTo>
                <a:cubicBezTo>
                  <a:pt x="15288" y="1327567"/>
                  <a:pt x="8271" y="1319394"/>
                  <a:pt x="6432" y="1310692"/>
                </a:cubicBezTo>
                <a:cubicBezTo>
                  <a:pt x="5302" y="1305350"/>
                  <a:pt x="3526" y="1297147"/>
                  <a:pt x="1177" y="1287752"/>
                </a:cubicBezTo>
                <a:lnTo>
                  <a:pt x="0" y="1282931"/>
                </a:lnTo>
                <a:lnTo>
                  <a:pt x="0" y="1246473"/>
                </a:lnTo>
                <a:lnTo>
                  <a:pt x="1003" y="1245355"/>
                </a:lnTo>
                <a:cubicBezTo>
                  <a:pt x="3063" y="1243068"/>
                  <a:pt x="4555" y="1241419"/>
                  <a:pt x="4555" y="1241419"/>
                </a:cubicBezTo>
                <a:lnTo>
                  <a:pt x="0" y="1241174"/>
                </a:lnTo>
                <a:lnTo>
                  <a:pt x="0" y="1235519"/>
                </a:lnTo>
                <a:lnTo>
                  <a:pt x="1177" y="1235500"/>
                </a:lnTo>
                <a:cubicBezTo>
                  <a:pt x="19803" y="1231023"/>
                  <a:pt x="71991" y="1205792"/>
                  <a:pt x="95027" y="1197754"/>
                </a:cubicBezTo>
                <a:cubicBezTo>
                  <a:pt x="118059" y="1189726"/>
                  <a:pt x="228927" y="1154984"/>
                  <a:pt x="228922" y="1154984"/>
                </a:cubicBezTo>
                <a:lnTo>
                  <a:pt x="218284" y="1138552"/>
                </a:lnTo>
                <a:lnTo>
                  <a:pt x="196762" y="1132486"/>
                </a:lnTo>
                <a:cubicBezTo>
                  <a:pt x="190333" y="1136675"/>
                  <a:pt x="184288" y="1140632"/>
                  <a:pt x="181745" y="1142103"/>
                </a:cubicBezTo>
                <a:cubicBezTo>
                  <a:pt x="177460" y="1144587"/>
                  <a:pt x="150456" y="1154974"/>
                  <a:pt x="150462" y="1154984"/>
                </a:cubicBezTo>
                <a:lnTo>
                  <a:pt x="149963" y="1152615"/>
                </a:lnTo>
                <a:cubicBezTo>
                  <a:pt x="149963" y="1152615"/>
                  <a:pt x="174824" y="1142296"/>
                  <a:pt x="181745" y="1138696"/>
                </a:cubicBezTo>
                <a:cubicBezTo>
                  <a:pt x="184303" y="1137377"/>
                  <a:pt x="188539" y="1134200"/>
                  <a:pt x="192507" y="1131302"/>
                </a:cubicBezTo>
                <a:lnTo>
                  <a:pt x="173988" y="1126115"/>
                </a:lnTo>
                <a:cubicBezTo>
                  <a:pt x="173988" y="1126115"/>
                  <a:pt x="130862" y="1094750"/>
                  <a:pt x="121807" y="1086897"/>
                </a:cubicBezTo>
                <a:cubicBezTo>
                  <a:pt x="112753" y="1079032"/>
                  <a:pt x="48230" y="1039679"/>
                  <a:pt x="48227" y="1039679"/>
                </a:cubicBezTo>
                <a:lnTo>
                  <a:pt x="53607" y="1034942"/>
                </a:lnTo>
                <a:cubicBezTo>
                  <a:pt x="53607" y="1034942"/>
                  <a:pt x="106380" y="1065342"/>
                  <a:pt x="112798" y="1070463"/>
                </a:cubicBezTo>
                <a:cubicBezTo>
                  <a:pt x="119215" y="1075585"/>
                  <a:pt x="140795" y="1095454"/>
                  <a:pt x="146209" y="1099622"/>
                </a:cubicBezTo>
                <a:cubicBezTo>
                  <a:pt x="151624" y="1103790"/>
                  <a:pt x="178375" y="1119607"/>
                  <a:pt x="178367" y="1119607"/>
                </a:cubicBezTo>
                <a:cubicBezTo>
                  <a:pt x="178367" y="1119607"/>
                  <a:pt x="190086" y="1123014"/>
                  <a:pt x="200142" y="1125825"/>
                </a:cubicBezTo>
                <a:cubicBezTo>
                  <a:pt x="202513" y="1123967"/>
                  <a:pt x="205768" y="1121233"/>
                  <a:pt x="205771" y="1121233"/>
                </a:cubicBezTo>
                <a:lnTo>
                  <a:pt x="226669" y="1120935"/>
                </a:lnTo>
                <a:cubicBezTo>
                  <a:pt x="226669" y="1120935"/>
                  <a:pt x="236265" y="1112801"/>
                  <a:pt x="239809" y="1110279"/>
                </a:cubicBezTo>
                <a:cubicBezTo>
                  <a:pt x="243356" y="1107756"/>
                  <a:pt x="253820" y="1102731"/>
                  <a:pt x="253824" y="1102731"/>
                </a:cubicBezTo>
                <a:cubicBezTo>
                  <a:pt x="253824" y="1102731"/>
                  <a:pt x="267232" y="1102038"/>
                  <a:pt x="276098" y="1101547"/>
                </a:cubicBezTo>
                <a:cubicBezTo>
                  <a:pt x="267236" y="1076999"/>
                  <a:pt x="255165" y="1045502"/>
                  <a:pt x="247442" y="1040564"/>
                </a:cubicBezTo>
                <a:cubicBezTo>
                  <a:pt x="235899" y="1033181"/>
                  <a:pt x="209452" y="1029417"/>
                  <a:pt x="195636" y="1016883"/>
                </a:cubicBezTo>
                <a:cubicBezTo>
                  <a:pt x="181823" y="1004350"/>
                  <a:pt x="148965" y="966998"/>
                  <a:pt x="148961" y="966998"/>
                </a:cubicBezTo>
                <a:cubicBezTo>
                  <a:pt x="148961" y="966998"/>
                  <a:pt x="143591" y="954974"/>
                  <a:pt x="140451" y="945984"/>
                </a:cubicBezTo>
                <a:cubicBezTo>
                  <a:pt x="137312" y="936982"/>
                  <a:pt x="145933" y="923602"/>
                  <a:pt x="139450" y="914602"/>
                </a:cubicBezTo>
                <a:cubicBezTo>
                  <a:pt x="132966" y="905601"/>
                  <a:pt x="66872" y="857314"/>
                  <a:pt x="66872" y="857324"/>
                </a:cubicBezTo>
                <a:lnTo>
                  <a:pt x="14941" y="850508"/>
                </a:lnTo>
                <a:lnTo>
                  <a:pt x="13565" y="846215"/>
                </a:lnTo>
                <a:lnTo>
                  <a:pt x="43848" y="849478"/>
                </a:lnTo>
                <a:lnTo>
                  <a:pt x="64370" y="852588"/>
                </a:lnTo>
                <a:cubicBezTo>
                  <a:pt x="64370" y="852588"/>
                  <a:pt x="60204" y="841826"/>
                  <a:pt x="56236" y="833046"/>
                </a:cubicBezTo>
                <a:cubicBezTo>
                  <a:pt x="52266" y="824266"/>
                  <a:pt x="53236" y="804475"/>
                  <a:pt x="53233" y="804475"/>
                </a:cubicBezTo>
                <a:lnTo>
                  <a:pt x="57361" y="803887"/>
                </a:lnTo>
                <a:cubicBezTo>
                  <a:pt x="57361" y="803887"/>
                  <a:pt x="57027" y="821262"/>
                  <a:pt x="58489" y="827271"/>
                </a:cubicBezTo>
                <a:cubicBezTo>
                  <a:pt x="59949" y="833277"/>
                  <a:pt x="67997" y="851249"/>
                  <a:pt x="67999" y="851249"/>
                </a:cubicBezTo>
                <a:lnTo>
                  <a:pt x="104788" y="876413"/>
                </a:lnTo>
                <a:lnTo>
                  <a:pt x="116051" y="883219"/>
                </a:lnTo>
                <a:lnTo>
                  <a:pt x="111921" y="869309"/>
                </a:lnTo>
                <a:lnTo>
                  <a:pt x="111295" y="845185"/>
                </a:lnTo>
                <a:lnTo>
                  <a:pt x="107415" y="830081"/>
                </a:lnTo>
                <a:lnTo>
                  <a:pt x="109668" y="829493"/>
                </a:lnTo>
                <a:lnTo>
                  <a:pt x="114424" y="844887"/>
                </a:lnTo>
                <a:lnTo>
                  <a:pt x="115299" y="868867"/>
                </a:lnTo>
                <a:lnTo>
                  <a:pt x="118677" y="882930"/>
                </a:lnTo>
                <a:lnTo>
                  <a:pt x="132192" y="897140"/>
                </a:lnTo>
                <a:lnTo>
                  <a:pt x="140202" y="883961"/>
                </a:lnTo>
                <a:lnTo>
                  <a:pt x="142578" y="876269"/>
                </a:lnTo>
                <a:lnTo>
                  <a:pt x="136197" y="859248"/>
                </a:lnTo>
                <a:lnTo>
                  <a:pt x="138450" y="845627"/>
                </a:lnTo>
                <a:lnTo>
                  <a:pt x="142453" y="847110"/>
                </a:lnTo>
                <a:lnTo>
                  <a:pt x="139951" y="859248"/>
                </a:lnTo>
                <a:cubicBezTo>
                  <a:pt x="139951" y="859248"/>
                  <a:pt x="151499" y="879802"/>
                  <a:pt x="144330" y="889140"/>
                </a:cubicBezTo>
                <a:cubicBezTo>
                  <a:pt x="137163" y="898487"/>
                  <a:pt x="135699" y="902173"/>
                  <a:pt x="135696" y="902173"/>
                </a:cubicBezTo>
                <a:lnTo>
                  <a:pt x="144081" y="906910"/>
                </a:lnTo>
                <a:cubicBezTo>
                  <a:pt x="144081" y="906910"/>
                  <a:pt x="146358" y="927174"/>
                  <a:pt x="150462" y="943173"/>
                </a:cubicBezTo>
                <a:cubicBezTo>
                  <a:pt x="154568" y="959172"/>
                  <a:pt x="173492" y="979580"/>
                  <a:pt x="173487" y="979580"/>
                </a:cubicBezTo>
                <a:lnTo>
                  <a:pt x="168731" y="960047"/>
                </a:lnTo>
                <a:lnTo>
                  <a:pt x="171109" y="955899"/>
                </a:lnTo>
                <a:lnTo>
                  <a:pt x="166104" y="938580"/>
                </a:lnTo>
                <a:lnTo>
                  <a:pt x="168232" y="937098"/>
                </a:lnTo>
                <a:lnTo>
                  <a:pt x="174363" y="956496"/>
                </a:lnTo>
                <a:lnTo>
                  <a:pt x="172485" y="961820"/>
                </a:lnTo>
                <a:lnTo>
                  <a:pt x="177240" y="980765"/>
                </a:lnTo>
                <a:cubicBezTo>
                  <a:pt x="177240" y="980765"/>
                  <a:pt x="179428" y="991412"/>
                  <a:pt x="192882" y="1001634"/>
                </a:cubicBezTo>
                <a:cubicBezTo>
                  <a:pt x="206339" y="1011867"/>
                  <a:pt x="235154" y="1013253"/>
                  <a:pt x="252697" y="1029763"/>
                </a:cubicBezTo>
                <a:cubicBezTo>
                  <a:pt x="262601" y="1039081"/>
                  <a:pt x="269245" y="1049140"/>
                  <a:pt x="275096" y="1060394"/>
                </a:cubicBezTo>
                <a:cubicBezTo>
                  <a:pt x="276639" y="1059990"/>
                  <a:pt x="277427" y="1059537"/>
                  <a:pt x="278600" y="1059662"/>
                </a:cubicBezTo>
                <a:cubicBezTo>
                  <a:pt x="281818" y="1059981"/>
                  <a:pt x="288107" y="1065130"/>
                  <a:pt x="288110" y="1065130"/>
                </a:cubicBezTo>
                <a:cubicBezTo>
                  <a:pt x="288112" y="1065130"/>
                  <a:pt x="294899" y="1064437"/>
                  <a:pt x="298621" y="1064399"/>
                </a:cubicBezTo>
                <a:cubicBezTo>
                  <a:pt x="302349" y="1064361"/>
                  <a:pt x="306753" y="1060991"/>
                  <a:pt x="306756" y="1060991"/>
                </a:cubicBezTo>
                <a:lnTo>
                  <a:pt x="300248" y="1034644"/>
                </a:lnTo>
                <a:lnTo>
                  <a:pt x="302375" y="1035684"/>
                </a:lnTo>
                <a:cubicBezTo>
                  <a:pt x="302377" y="1035684"/>
                  <a:pt x="307057" y="1056255"/>
                  <a:pt x="309633" y="1061579"/>
                </a:cubicBezTo>
                <a:cubicBezTo>
                  <a:pt x="312215" y="1066912"/>
                  <a:pt x="327750" y="1070945"/>
                  <a:pt x="334160" y="1070165"/>
                </a:cubicBezTo>
                <a:cubicBezTo>
                  <a:pt x="340321" y="1069413"/>
                  <a:pt x="386964" y="1035827"/>
                  <a:pt x="386967" y="1035827"/>
                </a:cubicBezTo>
                <a:cubicBezTo>
                  <a:pt x="386967" y="1035827"/>
                  <a:pt x="391238" y="1033536"/>
                  <a:pt x="394100" y="1031977"/>
                </a:cubicBezTo>
                <a:cubicBezTo>
                  <a:pt x="388245" y="1027039"/>
                  <a:pt x="381802" y="1021685"/>
                  <a:pt x="378583" y="1018510"/>
                </a:cubicBezTo>
                <a:cubicBezTo>
                  <a:pt x="352562" y="992854"/>
                  <a:pt x="323429" y="939533"/>
                  <a:pt x="295118" y="882488"/>
                </a:cubicBezTo>
                <a:cubicBezTo>
                  <a:pt x="290839" y="883017"/>
                  <a:pt x="282053" y="883845"/>
                  <a:pt x="277975" y="884259"/>
                </a:cubicBezTo>
                <a:cubicBezTo>
                  <a:pt x="272953" y="884760"/>
                  <a:pt x="270096" y="887811"/>
                  <a:pt x="270092" y="887811"/>
                </a:cubicBezTo>
                <a:lnTo>
                  <a:pt x="252322" y="901721"/>
                </a:lnTo>
                <a:lnTo>
                  <a:pt x="236305" y="927183"/>
                </a:lnTo>
                <a:lnTo>
                  <a:pt x="234177" y="921706"/>
                </a:lnTo>
                <a:lnTo>
                  <a:pt x="252073" y="898024"/>
                </a:lnTo>
                <a:lnTo>
                  <a:pt x="266338" y="885885"/>
                </a:lnTo>
                <a:cubicBezTo>
                  <a:pt x="266336" y="885885"/>
                  <a:pt x="255408" y="878762"/>
                  <a:pt x="250319" y="876857"/>
                </a:cubicBezTo>
                <a:cubicBezTo>
                  <a:pt x="245225" y="874950"/>
                  <a:pt x="239805" y="873304"/>
                  <a:pt x="239809" y="873304"/>
                </a:cubicBezTo>
                <a:cubicBezTo>
                  <a:pt x="239809" y="873304"/>
                  <a:pt x="228128" y="876124"/>
                  <a:pt x="225293" y="876557"/>
                </a:cubicBezTo>
                <a:cubicBezTo>
                  <a:pt x="222459" y="877001"/>
                  <a:pt x="207277" y="873304"/>
                  <a:pt x="207273" y="873304"/>
                </a:cubicBezTo>
                <a:lnTo>
                  <a:pt x="206898" y="870791"/>
                </a:lnTo>
                <a:cubicBezTo>
                  <a:pt x="206898" y="870791"/>
                  <a:pt x="222590" y="873179"/>
                  <a:pt x="227295" y="873602"/>
                </a:cubicBezTo>
                <a:cubicBezTo>
                  <a:pt x="231994" y="874025"/>
                  <a:pt x="237434" y="869896"/>
                  <a:pt x="237430" y="869905"/>
                </a:cubicBezTo>
                <a:cubicBezTo>
                  <a:pt x="237430" y="869905"/>
                  <a:pt x="230970" y="852000"/>
                  <a:pt x="227421" y="845627"/>
                </a:cubicBezTo>
                <a:cubicBezTo>
                  <a:pt x="223868" y="839256"/>
                  <a:pt x="214652" y="823718"/>
                  <a:pt x="214657" y="823718"/>
                </a:cubicBezTo>
                <a:lnTo>
                  <a:pt x="219411" y="825344"/>
                </a:lnTo>
                <a:cubicBezTo>
                  <a:pt x="219411" y="825344"/>
                  <a:pt x="229705" y="840613"/>
                  <a:pt x="233426" y="847400"/>
                </a:cubicBezTo>
                <a:cubicBezTo>
                  <a:pt x="237155" y="854196"/>
                  <a:pt x="243065" y="870493"/>
                  <a:pt x="243062" y="870493"/>
                </a:cubicBezTo>
                <a:cubicBezTo>
                  <a:pt x="243063" y="870493"/>
                  <a:pt x="249257" y="869992"/>
                  <a:pt x="256075" y="872562"/>
                </a:cubicBezTo>
                <a:cubicBezTo>
                  <a:pt x="262893" y="875134"/>
                  <a:pt x="268714" y="881592"/>
                  <a:pt x="268714" y="881592"/>
                </a:cubicBezTo>
                <a:cubicBezTo>
                  <a:pt x="268714" y="881592"/>
                  <a:pt x="274581" y="880966"/>
                  <a:pt x="279727" y="877895"/>
                </a:cubicBezTo>
                <a:cubicBezTo>
                  <a:pt x="284107" y="875278"/>
                  <a:pt x="288948" y="874084"/>
                  <a:pt x="290739" y="873602"/>
                </a:cubicBezTo>
                <a:cubicBezTo>
                  <a:pt x="287990" y="868019"/>
                  <a:pt x="285330" y="862340"/>
                  <a:pt x="282605" y="856728"/>
                </a:cubicBezTo>
                <a:lnTo>
                  <a:pt x="269340" y="835559"/>
                </a:lnTo>
                <a:lnTo>
                  <a:pt x="256451" y="826529"/>
                </a:lnTo>
                <a:cubicBezTo>
                  <a:pt x="256451" y="826529"/>
                  <a:pt x="229708" y="816988"/>
                  <a:pt x="217284" y="814101"/>
                </a:cubicBezTo>
                <a:cubicBezTo>
                  <a:pt x="211380" y="812724"/>
                  <a:pt x="206279" y="810154"/>
                  <a:pt x="202518" y="807882"/>
                </a:cubicBezTo>
                <a:cubicBezTo>
                  <a:pt x="185897" y="803811"/>
                  <a:pt x="168169" y="799584"/>
                  <a:pt x="161474" y="797370"/>
                </a:cubicBezTo>
                <a:cubicBezTo>
                  <a:pt x="141517" y="790786"/>
                  <a:pt x="103628" y="750807"/>
                  <a:pt x="85141" y="744973"/>
                </a:cubicBezTo>
                <a:cubicBezTo>
                  <a:pt x="71280" y="740605"/>
                  <a:pt x="42369" y="740732"/>
                  <a:pt x="17705" y="752167"/>
                </a:cubicBezTo>
                <a:lnTo>
                  <a:pt x="0" y="764311"/>
                </a:lnTo>
                <a:lnTo>
                  <a:pt x="0" y="733418"/>
                </a:lnTo>
                <a:lnTo>
                  <a:pt x="52894" y="716562"/>
                </a:lnTo>
                <a:cubicBezTo>
                  <a:pt x="74666" y="711206"/>
                  <a:pt x="91774" y="707969"/>
                  <a:pt x="91774" y="707969"/>
                </a:cubicBezTo>
                <a:lnTo>
                  <a:pt x="80637" y="697755"/>
                </a:lnTo>
                <a:cubicBezTo>
                  <a:pt x="80637" y="697755"/>
                  <a:pt x="70567" y="697362"/>
                  <a:pt x="63118" y="694204"/>
                </a:cubicBezTo>
                <a:cubicBezTo>
                  <a:pt x="55670" y="691055"/>
                  <a:pt x="51706" y="690613"/>
                  <a:pt x="47976" y="687696"/>
                </a:cubicBezTo>
                <a:cubicBezTo>
                  <a:pt x="44591" y="689096"/>
                  <a:pt x="18128" y="690145"/>
                  <a:pt x="5109" y="690582"/>
                </a:cubicBezTo>
                <a:lnTo>
                  <a:pt x="0" y="690740"/>
                </a:lnTo>
                <a:lnTo>
                  <a:pt x="0" y="685425"/>
                </a:lnTo>
                <a:lnTo>
                  <a:pt x="2642" y="685395"/>
                </a:lnTo>
                <a:cubicBezTo>
                  <a:pt x="14962" y="685157"/>
                  <a:pt x="39585" y="684178"/>
                  <a:pt x="39468" y="680148"/>
                </a:cubicBezTo>
                <a:cubicBezTo>
                  <a:pt x="39417" y="678464"/>
                  <a:pt x="33386" y="674441"/>
                  <a:pt x="27579" y="668751"/>
                </a:cubicBezTo>
                <a:cubicBezTo>
                  <a:pt x="21777" y="663052"/>
                  <a:pt x="9181" y="645657"/>
                  <a:pt x="9185" y="645657"/>
                </a:cubicBezTo>
                <a:cubicBezTo>
                  <a:pt x="9185" y="645657"/>
                  <a:pt x="18248" y="655804"/>
                  <a:pt x="28205" y="664304"/>
                </a:cubicBezTo>
                <a:cubicBezTo>
                  <a:pt x="35985" y="670945"/>
                  <a:pt x="44400" y="676259"/>
                  <a:pt x="48853" y="678070"/>
                </a:cubicBezTo>
                <a:cubicBezTo>
                  <a:pt x="54991" y="680562"/>
                  <a:pt x="69966" y="685963"/>
                  <a:pt x="70626" y="684587"/>
                </a:cubicBezTo>
                <a:cubicBezTo>
                  <a:pt x="71474" y="682805"/>
                  <a:pt x="64586" y="674488"/>
                  <a:pt x="62742" y="665787"/>
                </a:cubicBezTo>
                <a:cubicBezTo>
                  <a:pt x="61612" y="660433"/>
                  <a:pt x="59713" y="652241"/>
                  <a:pt x="57361" y="642847"/>
                </a:cubicBezTo>
                <a:cubicBezTo>
                  <a:pt x="55012" y="633450"/>
                  <a:pt x="55050" y="631871"/>
                  <a:pt x="53358" y="628195"/>
                </a:cubicBezTo>
                <a:cubicBezTo>
                  <a:pt x="48972" y="618645"/>
                  <a:pt x="31956" y="585117"/>
                  <a:pt x="31960" y="585117"/>
                </a:cubicBezTo>
                <a:lnTo>
                  <a:pt x="36340" y="585117"/>
                </a:lnTo>
                <a:cubicBezTo>
                  <a:pt x="36340" y="585117"/>
                  <a:pt x="36378" y="587195"/>
                  <a:pt x="42096" y="596216"/>
                </a:cubicBezTo>
                <a:cubicBezTo>
                  <a:pt x="47810" y="605236"/>
                  <a:pt x="56745" y="617125"/>
                  <a:pt x="59239" y="621235"/>
                </a:cubicBezTo>
                <a:cubicBezTo>
                  <a:pt x="62495" y="626587"/>
                  <a:pt x="64117" y="637204"/>
                  <a:pt x="65245" y="643731"/>
                </a:cubicBezTo>
                <a:cubicBezTo>
                  <a:pt x="66379" y="650258"/>
                  <a:pt x="68368" y="661050"/>
                  <a:pt x="68373" y="661050"/>
                </a:cubicBezTo>
                <a:cubicBezTo>
                  <a:pt x="68373" y="661050"/>
                  <a:pt x="74031" y="668914"/>
                  <a:pt x="77758" y="675999"/>
                </a:cubicBezTo>
                <a:cubicBezTo>
                  <a:pt x="81487" y="683084"/>
                  <a:pt x="84891" y="689024"/>
                  <a:pt x="84892" y="689024"/>
                </a:cubicBezTo>
                <a:cubicBezTo>
                  <a:pt x="84892" y="689024"/>
                  <a:pt x="89399" y="692856"/>
                  <a:pt x="96654" y="699537"/>
                </a:cubicBezTo>
                <a:cubicBezTo>
                  <a:pt x="103909" y="706217"/>
                  <a:pt x="112672" y="711378"/>
                  <a:pt x="112672" y="711378"/>
                </a:cubicBezTo>
                <a:cubicBezTo>
                  <a:pt x="112672" y="711378"/>
                  <a:pt x="112780" y="704995"/>
                  <a:pt x="114048" y="697755"/>
                </a:cubicBezTo>
                <a:cubicBezTo>
                  <a:pt x="115317" y="690526"/>
                  <a:pt x="118479" y="685155"/>
                  <a:pt x="117803" y="684587"/>
                </a:cubicBezTo>
                <a:cubicBezTo>
                  <a:pt x="117268" y="684134"/>
                  <a:pt x="113400" y="680708"/>
                  <a:pt x="111044" y="675557"/>
                </a:cubicBezTo>
                <a:cubicBezTo>
                  <a:pt x="108680" y="670406"/>
                  <a:pt x="108287" y="662234"/>
                  <a:pt x="108292" y="662234"/>
                </a:cubicBezTo>
                <a:lnTo>
                  <a:pt x="95529" y="653204"/>
                </a:lnTo>
                <a:lnTo>
                  <a:pt x="95403" y="648026"/>
                </a:lnTo>
                <a:cubicBezTo>
                  <a:pt x="95403" y="648026"/>
                  <a:pt x="107271" y="656709"/>
                  <a:pt x="108542" y="655726"/>
                </a:cubicBezTo>
                <a:cubicBezTo>
                  <a:pt x="109127" y="655265"/>
                  <a:pt x="109403" y="652723"/>
                  <a:pt x="109668" y="649508"/>
                </a:cubicBezTo>
                <a:cubicBezTo>
                  <a:pt x="110263" y="642287"/>
                  <a:pt x="111674" y="631448"/>
                  <a:pt x="111670" y="631448"/>
                </a:cubicBezTo>
                <a:lnTo>
                  <a:pt x="111420" y="658094"/>
                </a:lnTo>
                <a:cubicBezTo>
                  <a:pt x="111420" y="658094"/>
                  <a:pt x="111867" y="664477"/>
                  <a:pt x="113172" y="669782"/>
                </a:cubicBezTo>
                <a:cubicBezTo>
                  <a:pt x="114738" y="676163"/>
                  <a:pt x="118192" y="679772"/>
                  <a:pt x="119930" y="679552"/>
                </a:cubicBezTo>
                <a:cubicBezTo>
                  <a:pt x="123786" y="679061"/>
                  <a:pt x="126758" y="672034"/>
                  <a:pt x="129439" y="668009"/>
                </a:cubicBezTo>
                <a:cubicBezTo>
                  <a:pt x="132115" y="663976"/>
                  <a:pt x="142583" y="651875"/>
                  <a:pt x="142578" y="651875"/>
                </a:cubicBezTo>
                <a:lnTo>
                  <a:pt x="146083" y="653059"/>
                </a:lnTo>
                <a:cubicBezTo>
                  <a:pt x="146083" y="653059"/>
                  <a:pt x="133371" y="667692"/>
                  <a:pt x="130691" y="670820"/>
                </a:cubicBezTo>
                <a:cubicBezTo>
                  <a:pt x="128014" y="673940"/>
                  <a:pt x="119852" y="683190"/>
                  <a:pt x="118303" y="695388"/>
                </a:cubicBezTo>
                <a:cubicBezTo>
                  <a:pt x="116907" y="706352"/>
                  <a:pt x="115719" y="712898"/>
                  <a:pt x="120180" y="719522"/>
                </a:cubicBezTo>
                <a:cubicBezTo>
                  <a:pt x="124183" y="725460"/>
                  <a:pt x="150960" y="740535"/>
                  <a:pt x="150963" y="740535"/>
                </a:cubicBezTo>
                <a:cubicBezTo>
                  <a:pt x="150963" y="740535"/>
                  <a:pt x="167599" y="758499"/>
                  <a:pt x="176116" y="763033"/>
                </a:cubicBezTo>
                <a:cubicBezTo>
                  <a:pt x="190706" y="770801"/>
                  <a:pt x="237451" y="777049"/>
                  <a:pt x="245690" y="778127"/>
                </a:cubicBezTo>
                <a:cubicBezTo>
                  <a:pt x="243022" y="772148"/>
                  <a:pt x="239146" y="761184"/>
                  <a:pt x="235679" y="752078"/>
                </a:cubicBezTo>
                <a:lnTo>
                  <a:pt x="213030" y="725585"/>
                </a:lnTo>
                <a:lnTo>
                  <a:pt x="215532" y="722621"/>
                </a:lnTo>
                <a:lnTo>
                  <a:pt x="230548" y="739053"/>
                </a:lnTo>
                <a:cubicBezTo>
                  <a:pt x="217179" y="702887"/>
                  <a:pt x="199295" y="652752"/>
                  <a:pt x="177616" y="599624"/>
                </a:cubicBezTo>
                <a:cubicBezTo>
                  <a:pt x="175380" y="598362"/>
                  <a:pt x="172692" y="597256"/>
                  <a:pt x="170859" y="595927"/>
                </a:cubicBezTo>
                <a:cubicBezTo>
                  <a:pt x="163057" y="590247"/>
                  <a:pt x="152352" y="570677"/>
                  <a:pt x="132693" y="553889"/>
                </a:cubicBezTo>
                <a:cubicBezTo>
                  <a:pt x="113034" y="537100"/>
                  <a:pt x="52051" y="503407"/>
                  <a:pt x="51481" y="503705"/>
                </a:cubicBezTo>
                <a:cubicBezTo>
                  <a:pt x="50914" y="504014"/>
                  <a:pt x="35454" y="506111"/>
                  <a:pt x="30458" y="506815"/>
                </a:cubicBezTo>
                <a:cubicBezTo>
                  <a:pt x="25453" y="507518"/>
                  <a:pt x="22576" y="510820"/>
                  <a:pt x="22574" y="510809"/>
                </a:cubicBezTo>
                <a:lnTo>
                  <a:pt x="5182" y="525316"/>
                </a:lnTo>
                <a:lnTo>
                  <a:pt x="0" y="534158"/>
                </a:lnTo>
                <a:lnTo>
                  <a:pt x="0" y="528531"/>
                </a:lnTo>
                <a:lnTo>
                  <a:pt x="4931" y="521475"/>
                </a:lnTo>
                <a:lnTo>
                  <a:pt x="18820" y="508894"/>
                </a:lnTo>
                <a:cubicBezTo>
                  <a:pt x="18820" y="508894"/>
                  <a:pt x="7693" y="502300"/>
                  <a:pt x="2553" y="500605"/>
                </a:cubicBezTo>
                <a:lnTo>
                  <a:pt x="0" y="499777"/>
                </a:lnTo>
                <a:lnTo>
                  <a:pt x="0" y="495095"/>
                </a:lnTo>
                <a:lnTo>
                  <a:pt x="8059" y="496014"/>
                </a:lnTo>
                <a:cubicBezTo>
                  <a:pt x="14944" y="498315"/>
                  <a:pt x="21070" y="504601"/>
                  <a:pt x="21073" y="504601"/>
                </a:cubicBezTo>
                <a:cubicBezTo>
                  <a:pt x="21073" y="504601"/>
                  <a:pt x="26901" y="503733"/>
                  <a:pt x="31960" y="500452"/>
                </a:cubicBezTo>
                <a:cubicBezTo>
                  <a:pt x="37012" y="497178"/>
                  <a:pt x="44848" y="494830"/>
                  <a:pt x="44848" y="494830"/>
                </a:cubicBezTo>
                <a:lnTo>
                  <a:pt x="20447" y="458567"/>
                </a:lnTo>
                <a:lnTo>
                  <a:pt x="7308" y="450123"/>
                </a:lnTo>
                <a:lnTo>
                  <a:pt x="0" y="447870"/>
                </a:lnTo>
                <a:lnTo>
                  <a:pt x="0" y="436281"/>
                </a:lnTo>
                <a:lnTo>
                  <a:pt x="4575" y="437446"/>
                </a:lnTo>
                <a:cubicBezTo>
                  <a:pt x="9493" y="438424"/>
                  <a:pt x="12988" y="438700"/>
                  <a:pt x="13565" y="437696"/>
                </a:cubicBezTo>
                <a:cubicBezTo>
                  <a:pt x="15868" y="433682"/>
                  <a:pt x="7308" y="401433"/>
                  <a:pt x="7308" y="401433"/>
                </a:cubicBezTo>
                <a:lnTo>
                  <a:pt x="0" y="393466"/>
                </a:lnTo>
                <a:lnTo>
                  <a:pt x="0" y="385065"/>
                </a:lnTo>
                <a:lnTo>
                  <a:pt x="8560" y="393733"/>
                </a:lnTo>
                <a:lnTo>
                  <a:pt x="9435" y="379822"/>
                </a:lnTo>
                <a:lnTo>
                  <a:pt x="8936" y="333634"/>
                </a:lnTo>
                <a:cubicBezTo>
                  <a:pt x="8936" y="333634"/>
                  <a:pt x="6339" y="328595"/>
                  <a:pt x="3335" y="322839"/>
                </a:cubicBezTo>
                <a:lnTo>
                  <a:pt x="0" y="316575"/>
                </a:lnTo>
                <a:lnTo>
                  <a:pt x="0" y="307691"/>
                </a:lnTo>
                <a:lnTo>
                  <a:pt x="300" y="308480"/>
                </a:lnTo>
                <a:cubicBezTo>
                  <a:pt x="2591" y="316470"/>
                  <a:pt x="8080" y="325221"/>
                  <a:pt x="11563" y="328753"/>
                </a:cubicBezTo>
                <a:cubicBezTo>
                  <a:pt x="15046" y="332287"/>
                  <a:pt x="17194" y="328013"/>
                  <a:pt x="17194" y="328013"/>
                </a:cubicBezTo>
                <a:cubicBezTo>
                  <a:pt x="17194" y="328013"/>
                  <a:pt x="15914" y="343771"/>
                  <a:pt x="14442" y="353031"/>
                </a:cubicBezTo>
                <a:cubicBezTo>
                  <a:pt x="12964" y="362283"/>
                  <a:pt x="15065" y="394031"/>
                  <a:pt x="15066" y="394031"/>
                </a:cubicBezTo>
                <a:lnTo>
                  <a:pt x="29333" y="453830"/>
                </a:lnTo>
                <a:cubicBezTo>
                  <a:pt x="29333" y="453830"/>
                  <a:pt x="51307" y="477791"/>
                  <a:pt x="59739" y="487571"/>
                </a:cubicBezTo>
                <a:cubicBezTo>
                  <a:pt x="68165" y="497362"/>
                  <a:pt x="91262" y="505726"/>
                  <a:pt x="107666" y="520581"/>
                </a:cubicBezTo>
                <a:cubicBezTo>
                  <a:pt x="124069" y="535443"/>
                  <a:pt x="149638" y="552232"/>
                  <a:pt x="156970" y="560395"/>
                </a:cubicBezTo>
                <a:cubicBezTo>
                  <a:pt x="158286" y="561868"/>
                  <a:pt x="161133" y="563543"/>
                  <a:pt x="163102" y="565132"/>
                </a:cubicBezTo>
                <a:cubicBezTo>
                  <a:pt x="154563" y="545542"/>
                  <a:pt x="145779" y="525990"/>
                  <a:pt x="136322" y="507258"/>
                </a:cubicBezTo>
                <a:cubicBezTo>
                  <a:pt x="85706" y="406988"/>
                  <a:pt x="51981" y="324902"/>
                  <a:pt x="51981" y="324902"/>
                </a:cubicBezTo>
                <a:lnTo>
                  <a:pt x="88521" y="330824"/>
                </a:lnTo>
                <a:cubicBezTo>
                  <a:pt x="92421" y="340604"/>
                  <a:pt x="120826" y="426713"/>
                  <a:pt x="163852" y="509780"/>
                </a:cubicBezTo>
                <a:cubicBezTo>
                  <a:pt x="165065" y="512118"/>
                  <a:pt x="174156" y="468299"/>
                  <a:pt x="179743" y="422891"/>
                </a:cubicBezTo>
                <a:cubicBezTo>
                  <a:pt x="183335" y="393674"/>
                  <a:pt x="182976" y="360501"/>
                  <a:pt x="186251" y="349326"/>
                </a:cubicBezTo>
                <a:cubicBezTo>
                  <a:pt x="188604" y="341315"/>
                  <a:pt x="190977" y="313987"/>
                  <a:pt x="199515" y="329793"/>
                </a:cubicBezTo>
                <a:cubicBezTo>
                  <a:pt x="206258" y="342279"/>
                  <a:pt x="193987" y="416798"/>
                  <a:pt x="194384" y="417711"/>
                </a:cubicBezTo>
                <a:cubicBezTo>
                  <a:pt x="196565" y="422689"/>
                  <a:pt x="176780" y="534183"/>
                  <a:pt x="178993" y="539237"/>
                </a:cubicBezTo>
                <a:cubicBezTo>
                  <a:pt x="206275" y="601346"/>
                  <a:pt x="234938" y="665382"/>
                  <a:pt x="261207" y="722775"/>
                </a:cubicBezTo>
                <a:lnTo>
                  <a:pt x="261331" y="710338"/>
                </a:lnTo>
                <a:cubicBezTo>
                  <a:pt x="261331" y="710338"/>
                  <a:pt x="251656" y="689708"/>
                  <a:pt x="248567" y="683845"/>
                </a:cubicBezTo>
                <a:cubicBezTo>
                  <a:pt x="245481" y="677983"/>
                  <a:pt x="244396" y="670281"/>
                  <a:pt x="243312" y="666383"/>
                </a:cubicBezTo>
                <a:cubicBezTo>
                  <a:pt x="242228" y="662475"/>
                  <a:pt x="232551" y="649064"/>
                  <a:pt x="232551" y="649064"/>
                </a:cubicBezTo>
                <a:cubicBezTo>
                  <a:pt x="232551" y="649064"/>
                  <a:pt x="242759" y="656688"/>
                  <a:pt x="245690" y="662234"/>
                </a:cubicBezTo>
                <a:cubicBezTo>
                  <a:pt x="248618" y="667779"/>
                  <a:pt x="251510" y="676645"/>
                  <a:pt x="253574" y="684731"/>
                </a:cubicBezTo>
                <a:cubicBezTo>
                  <a:pt x="255638" y="692817"/>
                  <a:pt x="260706" y="701934"/>
                  <a:pt x="264085" y="705601"/>
                </a:cubicBezTo>
                <a:cubicBezTo>
                  <a:pt x="267465" y="709269"/>
                  <a:pt x="269836" y="705014"/>
                  <a:pt x="269841" y="705014"/>
                </a:cubicBezTo>
                <a:cubicBezTo>
                  <a:pt x="269841" y="705014"/>
                  <a:pt x="268069" y="720829"/>
                  <a:pt x="266338" y="730023"/>
                </a:cubicBezTo>
                <a:cubicBezTo>
                  <a:pt x="266200" y="730765"/>
                  <a:pt x="266189" y="732873"/>
                  <a:pt x="266087" y="733874"/>
                </a:cubicBezTo>
                <a:cubicBezTo>
                  <a:pt x="301819" y="811588"/>
                  <a:pt x="331590" y="872668"/>
                  <a:pt x="340292" y="879821"/>
                </a:cubicBezTo>
                <a:cubicBezTo>
                  <a:pt x="350798" y="888455"/>
                  <a:pt x="375677" y="914841"/>
                  <a:pt x="403735" y="943462"/>
                </a:cubicBezTo>
                <a:cubicBezTo>
                  <a:pt x="411183" y="951856"/>
                  <a:pt x="429562" y="962733"/>
                  <a:pt x="435769" y="969808"/>
                </a:cubicBezTo>
                <a:cubicBezTo>
                  <a:pt x="442117" y="977049"/>
                  <a:pt x="450727" y="991353"/>
                  <a:pt x="464300" y="1001490"/>
                </a:cubicBezTo>
                <a:cubicBezTo>
                  <a:pt x="477874" y="1011617"/>
                  <a:pt x="523115" y="1020588"/>
                  <a:pt x="537628" y="1024728"/>
                </a:cubicBezTo>
                <a:cubicBezTo>
                  <a:pt x="552153" y="1028857"/>
                  <a:pt x="579044" y="1037155"/>
                  <a:pt x="579049" y="1037155"/>
                </a:cubicBezTo>
                <a:cubicBezTo>
                  <a:pt x="579050" y="1037155"/>
                  <a:pt x="591891" y="1040226"/>
                  <a:pt x="594691" y="1042046"/>
                </a:cubicBezTo>
                <a:cubicBezTo>
                  <a:pt x="597492" y="1043856"/>
                  <a:pt x="605823" y="1043086"/>
                  <a:pt x="605828" y="1043076"/>
                </a:cubicBezTo>
                <a:lnTo>
                  <a:pt x="609207" y="1046185"/>
                </a:lnTo>
                <a:cubicBezTo>
                  <a:pt x="609205" y="1046185"/>
                  <a:pt x="615166" y="1045695"/>
                  <a:pt x="618341" y="1046783"/>
                </a:cubicBezTo>
                <a:cubicBezTo>
                  <a:pt x="621513" y="1047861"/>
                  <a:pt x="637739" y="1046734"/>
                  <a:pt x="637863" y="1043818"/>
                </a:cubicBezTo>
                <a:cubicBezTo>
                  <a:pt x="637983" y="1040911"/>
                  <a:pt x="623807" y="1039563"/>
                  <a:pt x="620469" y="1039822"/>
                </a:cubicBezTo>
                <a:cubicBezTo>
                  <a:pt x="617132" y="1040082"/>
                  <a:pt x="610207" y="1042634"/>
                  <a:pt x="610207" y="1042634"/>
                </a:cubicBezTo>
                <a:lnTo>
                  <a:pt x="609457" y="1040265"/>
                </a:lnTo>
                <a:lnTo>
                  <a:pt x="614838" y="1037897"/>
                </a:lnTo>
                <a:cubicBezTo>
                  <a:pt x="614838" y="1037897"/>
                  <a:pt x="608116" y="1030408"/>
                  <a:pt x="606453" y="1028867"/>
                </a:cubicBezTo>
                <a:cubicBezTo>
                  <a:pt x="604790" y="1027337"/>
                  <a:pt x="599943" y="1024881"/>
                  <a:pt x="599946" y="1024872"/>
                </a:cubicBezTo>
                <a:cubicBezTo>
                  <a:pt x="599946" y="1024872"/>
                  <a:pt x="594520" y="1024498"/>
                  <a:pt x="591186" y="1023390"/>
                </a:cubicBezTo>
                <a:cubicBezTo>
                  <a:pt x="587846" y="1022292"/>
                  <a:pt x="579305" y="1015997"/>
                  <a:pt x="579299" y="1015997"/>
                </a:cubicBezTo>
                <a:lnTo>
                  <a:pt x="581552" y="1015399"/>
                </a:lnTo>
                <a:cubicBezTo>
                  <a:pt x="581552" y="1015399"/>
                  <a:pt x="591137" y="1020503"/>
                  <a:pt x="594441" y="1021619"/>
                </a:cubicBezTo>
                <a:cubicBezTo>
                  <a:pt x="597744" y="1022725"/>
                  <a:pt x="599065" y="1021619"/>
                  <a:pt x="599071" y="1021619"/>
                </a:cubicBezTo>
                <a:lnTo>
                  <a:pt x="599696" y="1010664"/>
                </a:lnTo>
                <a:lnTo>
                  <a:pt x="601573" y="1023843"/>
                </a:lnTo>
                <a:cubicBezTo>
                  <a:pt x="601571" y="1023843"/>
                  <a:pt x="607206" y="1026085"/>
                  <a:pt x="611083" y="1028867"/>
                </a:cubicBezTo>
                <a:cubicBezTo>
                  <a:pt x="614960" y="1031659"/>
                  <a:pt x="617712" y="1036867"/>
                  <a:pt x="617715" y="1036867"/>
                </a:cubicBezTo>
                <a:cubicBezTo>
                  <a:pt x="617715" y="1036867"/>
                  <a:pt x="625689" y="1036597"/>
                  <a:pt x="628852" y="1036867"/>
                </a:cubicBezTo>
                <a:cubicBezTo>
                  <a:pt x="632005" y="1037136"/>
                  <a:pt x="638106" y="1039225"/>
                  <a:pt x="638112" y="1039235"/>
                </a:cubicBezTo>
                <a:cubicBezTo>
                  <a:pt x="638110" y="1039235"/>
                  <a:pt x="627663" y="1011733"/>
                  <a:pt x="624223" y="1006227"/>
                </a:cubicBezTo>
                <a:cubicBezTo>
                  <a:pt x="620783" y="1000719"/>
                  <a:pt x="612635" y="991604"/>
                  <a:pt x="610081" y="988755"/>
                </a:cubicBezTo>
                <a:cubicBezTo>
                  <a:pt x="607529" y="985914"/>
                  <a:pt x="602229" y="983642"/>
                  <a:pt x="596693" y="981063"/>
                </a:cubicBezTo>
                <a:cubicBezTo>
                  <a:pt x="591159" y="978482"/>
                  <a:pt x="585899" y="972813"/>
                  <a:pt x="583805" y="970704"/>
                </a:cubicBezTo>
                <a:cubicBezTo>
                  <a:pt x="581718" y="968586"/>
                  <a:pt x="570358" y="949400"/>
                  <a:pt x="568788" y="947168"/>
                </a:cubicBezTo>
                <a:cubicBezTo>
                  <a:pt x="567222" y="944934"/>
                  <a:pt x="560486" y="939871"/>
                  <a:pt x="558652" y="938436"/>
                </a:cubicBezTo>
                <a:cubicBezTo>
                  <a:pt x="556820" y="936992"/>
                  <a:pt x="552523" y="931774"/>
                  <a:pt x="552519" y="931774"/>
                </a:cubicBezTo>
                <a:lnTo>
                  <a:pt x="548391" y="930436"/>
                </a:lnTo>
                <a:cubicBezTo>
                  <a:pt x="548391" y="930436"/>
                  <a:pt x="548837" y="928058"/>
                  <a:pt x="549017" y="926297"/>
                </a:cubicBezTo>
                <a:cubicBezTo>
                  <a:pt x="549059" y="925893"/>
                  <a:pt x="544899" y="918605"/>
                  <a:pt x="542635" y="914456"/>
                </a:cubicBezTo>
                <a:cubicBezTo>
                  <a:pt x="540184" y="914967"/>
                  <a:pt x="537567" y="915381"/>
                  <a:pt x="534375" y="914602"/>
                </a:cubicBezTo>
                <a:cubicBezTo>
                  <a:pt x="520773" y="911270"/>
                  <a:pt x="512098" y="901279"/>
                  <a:pt x="512101" y="901279"/>
                </a:cubicBezTo>
                <a:cubicBezTo>
                  <a:pt x="512101" y="901279"/>
                  <a:pt x="519250" y="904435"/>
                  <a:pt x="526366" y="908537"/>
                </a:cubicBezTo>
                <a:cubicBezTo>
                  <a:pt x="529141" y="910135"/>
                  <a:pt x="535911" y="911829"/>
                  <a:pt x="540883" y="911492"/>
                </a:cubicBezTo>
                <a:cubicBezTo>
                  <a:pt x="532665" y="896754"/>
                  <a:pt x="520656" y="876077"/>
                  <a:pt x="519735" y="875084"/>
                </a:cubicBezTo>
                <a:cubicBezTo>
                  <a:pt x="518431" y="873680"/>
                  <a:pt x="513985" y="871378"/>
                  <a:pt x="513978" y="871378"/>
                </a:cubicBezTo>
                <a:lnTo>
                  <a:pt x="513853" y="869165"/>
                </a:lnTo>
                <a:cubicBezTo>
                  <a:pt x="513855" y="869165"/>
                  <a:pt x="519216" y="869992"/>
                  <a:pt x="522113" y="873458"/>
                </a:cubicBezTo>
                <a:cubicBezTo>
                  <a:pt x="524031" y="875749"/>
                  <a:pt x="534556" y="895041"/>
                  <a:pt x="543510" y="911049"/>
                </a:cubicBezTo>
                <a:cubicBezTo>
                  <a:pt x="545584" y="910357"/>
                  <a:pt x="547029" y="909134"/>
                  <a:pt x="546389" y="906457"/>
                </a:cubicBezTo>
                <a:cubicBezTo>
                  <a:pt x="543409" y="894194"/>
                  <a:pt x="529118" y="874044"/>
                  <a:pt x="529120" y="874044"/>
                </a:cubicBezTo>
                <a:lnTo>
                  <a:pt x="532749" y="838523"/>
                </a:lnTo>
                <a:cubicBezTo>
                  <a:pt x="532749" y="838523"/>
                  <a:pt x="535989" y="835616"/>
                  <a:pt x="538630" y="836453"/>
                </a:cubicBezTo>
                <a:cubicBezTo>
                  <a:pt x="541270" y="837292"/>
                  <a:pt x="543383" y="841930"/>
                  <a:pt x="543385" y="841930"/>
                </a:cubicBezTo>
                <a:cubicBezTo>
                  <a:pt x="543385" y="841930"/>
                  <a:pt x="537869" y="867759"/>
                  <a:pt x="540507" y="879522"/>
                </a:cubicBezTo>
                <a:cubicBezTo>
                  <a:pt x="542086" y="886559"/>
                  <a:pt x="539819" y="893481"/>
                  <a:pt x="571791" y="912234"/>
                </a:cubicBezTo>
                <a:cubicBezTo>
                  <a:pt x="584635" y="919770"/>
                  <a:pt x="600138" y="938013"/>
                  <a:pt x="612835" y="961820"/>
                </a:cubicBezTo>
                <a:cubicBezTo>
                  <a:pt x="618108" y="971706"/>
                  <a:pt x="621924" y="977635"/>
                  <a:pt x="626599" y="981505"/>
                </a:cubicBezTo>
                <a:cubicBezTo>
                  <a:pt x="627490" y="970607"/>
                  <a:pt x="628341" y="960066"/>
                  <a:pt x="628727" y="957969"/>
                </a:cubicBezTo>
                <a:cubicBezTo>
                  <a:pt x="629388" y="954331"/>
                  <a:pt x="638262" y="931554"/>
                  <a:pt x="638613" y="928068"/>
                </a:cubicBezTo>
                <a:cubicBezTo>
                  <a:pt x="638965" y="924593"/>
                  <a:pt x="632227" y="886328"/>
                  <a:pt x="632230" y="886328"/>
                </a:cubicBezTo>
                <a:lnTo>
                  <a:pt x="634984" y="885587"/>
                </a:lnTo>
                <a:cubicBezTo>
                  <a:pt x="634984" y="885587"/>
                  <a:pt x="641367" y="923910"/>
                  <a:pt x="642492" y="924671"/>
                </a:cubicBezTo>
                <a:cubicBezTo>
                  <a:pt x="643618" y="925422"/>
                  <a:pt x="644870" y="920820"/>
                  <a:pt x="644870" y="920820"/>
                </a:cubicBezTo>
                <a:lnTo>
                  <a:pt x="645370" y="923486"/>
                </a:lnTo>
                <a:cubicBezTo>
                  <a:pt x="645370" y="923486"/>
                  <a:pt x="635639" y="947774"/>
                  <a:pt x="632230" y="957680"/>
                </a:cubicBezTo>
                <a:cubicBezTo>
                  <a:pt x="630632" y="962329"/>
                  <a:pt x="629752" y="973418"/>
                  <a:pt x="629353" y="983729"/>
                </a:cubicBezTo>
                <a:cubicBezTo>
                  <a:pt x="631179" y="984788"/>
                  <a:pt x="633205" y="985703"/>
                  <a:pt x="635485" y="986242"/>
                </a:cubicBezTo>
                <a:cubicBezTo>
                  <a:pt x="640736" y="994722"/>
                  <a:pt x="650492" y="1006361"/>
                  <a:pt x="657634" y="1039235"/>
                </a:cubicBezTo>
                <a:cubicBezTo>
                  <a:pt x="658336" y="1042460"/>
                  <a:pt x="658986" y="1048485"/>
                  <a:pt x="659636" y="1053589"/>
                </a:cubicBezTo>
                <a:cubicBezTo>
                  <a:pt x="665376" y="1053790"/>
                  <a:pt x="671356" y="1054059"/>
                  <a:pt x="682409" y="1054473"/>
                </a:cubicBezTo>
                <a:cubicBezTo>
                  <a:pt x="697973" y="1055071"/>
                  <a:pt x="728463" y="1052702"/>
                  <a:pt x="728460" y="1052702"/>
                </a:cubicBezTo>
                <a:cubicBezTo>
                  <a:pt x="728459" y="1052702"/>
                  <a:pt x="752462" y="1051142"/>
                  <a:pt x="786897" y="1035086"/>
                </a:cubicBezTo>
                <a:cubicBezTo>
                  <a:pt x="787598" y="979878"/>
                  <a:pt x="787774" y="959470"/>
                  <a:pt x="788774" y="889294"/>
                </a:cubicBezTo>
                <a:cubicBezTo>
                  <a:pt x="785188" y="874583"/>
                  <a:pt x="773592" y="827240"/>
                  <a:pt x="773382" y="826384"/>
                </a:cubicBezTo>
                <a:cubicBezTo>
                  <a:pt x="763301" y="819106"/>
                  <a:pt x="750217" y="809913"/>
                  <a:pt x="740347" y="804773"/>
                </a:cubicBezTo>
                <a:cubicBezTo>
                  <a:pt x="724922" y="796735"/>
                  <a:pt x="678169" y="779398"/>
                  <a:pt x="654129" y="781833"/>
                </a:cubicBezTo>
                <a:cubicBezTo>
                  <a:pt x="630092" y="784268"/>
                  <a:pt x="603071" y="786271"/>
                  <a:pt x="583554" y="793376"/>
                </a:cubicBezTo>
                <a:cubicBezTo>
                  <a:pt x="564034" y="800489"/>
                  <a:pt x="518061" y="818144"/>
                  <a:pt x="505345" y="822534"/>
                </a:cubicBezTo>
                <a:cubicBezTo>
                  <a:pt x="487620" y="828666"/>
                  <a:pt x="462051" y="844001"/>
                  <a:pt x="462048" y="844001"/>
                </a:cubicBezTo>
                <a:lnTo>
                  <a:pt x="469305" y="829349"/>
                </a:lnTo>
                <a:lnTo>
                  <a:pt x="484697" y="822976"/>
                </a:lnTo>
                <a:cubicBezTo>
                  <a:pt x="484697" y="822976"/>
                  <a:pt x="468523" y="819415"/>
                  <a:pt x="459045" y="818241"/>
                </a:cubicBezTo>
                <a:cubicBezTo>
                  <a:pt x="449568" y="817075"/>
                  <a:pt x="438603" y="813004"/>
                  <a:pt x="429137" y="814688"/>
                </a:cubicBezTo>
                <a:cubicBezTo>
                  <a:pt x="425821" y="815285"/>
                  <a:pt x="408292" y="808931"/>
                  <a:pt x="398604" y="809508"/>
                </a:cubicBezTo>
                <a:cubicBezTo>
                  <a:pt x="388921" y="810087"/>
                  <a:pt x="380255" y="811156"/>
                  <a:pt x="370074" y="807738"/>
                </a:cubicBezTo>
                <a:cubicBezTo>
                  <a:pt x="359888" y="804310"/>
                  <a:pt x="342416" y="787157"/>
                  <a:pt x="342419" y="787157"/>
                </a:cubicBezTo>
                <a:cubicBezTo>
                  <a:pt x="342419" y="787157"/>
                  <a:pt x="365783" y="797255"/>
                  <a:pt x="371200" y="799296"/>
                </a:cubicBezTo>
                <a:cubicBezTo>
                  <a:pt x="376620" y="801346"/>
                  <a:pt x="385504" y="801490"/>
                  <a:pt x="393348" y="801664"/>
                </a:cubicBezTo>
                <a:cubicBezTo>
                  <a:pt x="401191" y="801837"/>
                  <a:pt x="431617" y="805399"/>
                  <a:pt x="443653" y="808624"/>
                </a:cubicBezTo>
                <a:cubicBezTo>
                  <a:pt x="455684" y="811848"/>
                  <a:pt x="475279" y="811742"/>
                  <a:pt x="483196" y="812031"/>
                </a:cubicBezTo>
                <a:cubicBezTo>
                  <a:pt x="491114" y="812310"/>
                  <a:pt x="502716" y="810847"/>
                  <a:pt x="502716" y="810847"/>
                </a:cubicBezTo>
                <a:cubicBezTo>
                  <a:pt x="502716" y="810847"/>
                  <a:pt x="483464" y="790419"/>
                  <a:pt x="472433" y="776058"/>
                </a:cubicBezTo>
                <a:cubicBezTo>
                  <a:pt x="461404" y="761704"/>
                  <a:pt x="453793" y="750596"/>
                  <a:pt x="453789" y="750605"/>
                </a:cubicBezTo>
                <a:cubicBezTo>
                  <a:pt x="453789" y="750605"/>
                  <a:pt x="429136" y="728117"/>
                  <a:pt x="418000" y="713148"/>
                </a:cubicBezTo>
                <a:cubicBezTo>
                  <a:pt x="406863" y="698189"/>
                  <a:pt x="389594" y="649797"/>
                  <a:pt x="389594" y="649806"/>
                </a:cubicBezTo>
                <a:cubicBezTo>
                  <a:pt x="389594" y="649806"/>
                  <a:pt x="414048" y="691017"/>
                  <a:pt x="418376" y="699383"/>
                </a:cubicBezTo>
                <a:cubicBezTo>
                  <a:pt x="422703" y="707757"/>
                  <a:pt x="454033" y="734914"/>
                  <a:pt x="454040" y="734914"/>
                </a:cubicBezTo>
                <a:cubicBezTo>
                  <a:pt x="454040" y="734914"/>
                  <a:pt x="464405" y="752414"/>
                  <a:pt x="471432" y="762445"/>
                </a:cubicBezTo>
                <a:cubicBezTo>
                  <a:pt x="478459" y="772467"/>
                  <a:pt x="489455" y="780053"/>
                  <a:pt x="489452" y="780053"/>
                </a:cubicBezTo>
                <a:cubicBezTo>
                  <a:pt x="489452" y="780053"/>
                  <a:pt x="497251" y="790497"/>
                  <a:pt x="502215" y="795156"/>
                </a:cubicBezTo>
                <a:cubicBezTo>
                  <a:pt x="507181" y="799806"/>
                  <a:pt x="512605" y="806553"/>
                  <a:pt x="512602" y="806553"/>
                </a:cubicBezTo>
                <a:cubicBezTo>
                  <a:pt x="512602" y="806553"/>
                  <a:pt x="531980" y="798728"/>
                  <a:pt x="542259" y="794414"/>
                </a:cubicBezTo>
                <a:cubicBezTo>
                  <a:pt x="552537" y="790102"/>
                  <a:pt x="577468" y="778261"/>
                  <a:pt x="580800" y="772803"/>
                </a:cubicBezTo>
                <a:cubicBezTo>
                  <a:pt x="584139" y="767345"/>
                  <a:pt x="555066" y="755312"/>
                  <a:pt x="540633" y="746601"/>
                </a:cubicBezTo>
                <a:cubicBezTo>
                  <a:pt x="526204" y="737897"/>
                  <a:pt x="489520" y="712850"/>
                  <a:pt x="482569" y="706343"/>
                </a:cubicBezTo>
                <a:cubicBezTo>
                  <a:pt x="475620" y="699835"/>
                  <a:pt x="460326" y="689582"/>
                  <a:pt x="462548" y="686214"/>
                </a:cubicBezTo>
                <a:cubicBezTo>
                  <a:pt x="464768" y="682845"/>
                  <a:pt x="487827" y="699681"/>
                  <a:pt x="487825" y="699681"/>
                </a:cubicBezTo>
                <a:cubicBezTo>
                  <a:pt x="487825" y="699681"/>
                  <a:pt x="522121" y="723911"/>
                  <a:pt x="534375" y="731805"/>
                </a:cubicBezTo>
                <a:cubicBezTo>
                  <a:pt x="546630" y="739689"/>
                  <a:pt x="573896" y="752530"/>
                  <a:pt x="593564" y="754889"/>
                </a:cubicBezTo>
                <a:cubicBezTo>
                  <a:pt x="613236" y="757257"/>
                  <a:pt x="635152" y="761955"/>
                  <a:pt x="643994" y="756227"/>
                </a:cubicBezTo>
                <a:cubicBezTo>
                  <a:pt x="652832" y="750490"/>
                  <a:pt x="639366" y="726914"/>
                  <a:pt x="639363" y="726914"/>
                </a:cubicBezTo>
                <a:cubicBezTo>
                  <a:pt x="639363" y="726914"/>
                  <a:pt x="629943" y="707593"/>
                  <a:pt x="624348" y="694800"/>
                </a:cubicBezTo>
                <a:cubicBezTo>
                  <a:pt x="614405" y="672063"/>
                  <a:pt x="597037" y="635492"/>
                  <a:pt x="589434" y="624642"/>
                </a:cubicBezTo>
                <a:cubicBezTo>
                  <a:pt x="581612" y="613466"/>
                  <a:pt x="544263" y="582006"/>
                  <a:pt x="544262" y="582006"/>
                </a:cubicBezTo>
                <a:lnTo>
                  <a:pt x="557025" y="576828"/>
                </a:lnTo>
                <a:cubicBezTo>
                  <a:pt x="557025" y="576828"/>
                  <a:pt x="565210" y="583720"/>
                  <a:pt x="577046" y="592076"/>
                </a:cubicBezTo>
                <a:cubicBezTo>
                  <a:pt x="588370" y="600066"/>
                  <a:pt x="601451" y="602877"/>
                  <a:pt x="601448" y="602877"/>
                </a:cubicBezTo>
                <a:cubicBezTo>
                  <a:pt x="601448" y="602877"/>
                  <a:pt x="614108" y="626635"/>
                  <a:pt x="622095" y="644175"/>
                </a:cubicBezTo>
                <a:cubicBezTo>
                  <a:pt x="630077" y="661714"/>
                  <a:pt x="647619" y="699835"/>
                  <a:pt x="647622" y="699835"/>
                </a:cubicBezTo>
                <a:cubicBezTo>
                  <a:pt x="647622" y="699835"/>
                  <a:pt x="661531" y="715978"/>
                  <a:pt x="672650" y="726770"/>
                </a:cubicBezTo>
                <a:cubicBezTo>
                  <a:pt x="683766" y="737561"/>
                  <a:pt x="691043" y="752520"/>
                  <a:pt x="691043" y="752520"/>
                </a:cubicBezTo>
                <a:cubicBezTo>
                  <a:pt x="691043" y="752520"/>
                  <a:pt x="705590" y="759759"/>
                  <a:pt x="720702" y="767182"/>
                </a:cubicBezTo>
                <a:cubicBezTo>
                  <a:pt x="734061" y="773737"/>
                  <a:pt x="753496" y="781621"/>
                  <a:pt x="758742" y="783758"/>
                </a:cubicBezTo>
                <a:lnTo>
                  <a:pt x="712692" y="658825"/>
                </a:lnTo>
                <a:lnTo>
                  <a:pt x="700806" y="653503"/>
                </a:lnTo>
                <a:lnTo>
                  <a:pt x="699553" y="641509"/>
                </a:lnTo>
                <a:lnTo>
                  <a:pt x="706561" y="642249"/>
                </a:lnTo>
                <a:cubicBezTo>
                  <a:pt x="706561" y="642249"/>
                  <a:pt x="679540" y="587320"/>
                  <a:pt x="657884" y="534500"/>
                </a:cubicBezTo>
                <a:cubicBezTo>
                  <a:pt x="641218" y="522534"/>
                  <a:pt x="602722" y="500076"/>
                  <a:pt x="580299" y="497939"/>
                </a:cubicBezTo>
                <a:cubicBezTo>
                  <a:pt x="556253" y="495639"/>
                  <a:pt x="529345" y="492221"/>
                  <a:pt x="509099" y="495417"/>
                </a:cubicBezTo>
                <a:cubicBezTo>
                  <a:pt x="488854" y="498613"/>
                  <a:pt x="441039" y="507036"/>
                  <a:pt x="427887" y="508894"/>
                </a:cubicBezTo>
                <a:cubicBezTo>
                  <a:pt x="409549" y="511463"/>
                  <a:pt x="382218" y="521621"/>
                  <a:pt x="382213" y="521621"/>
                </a:cubicBezTo>
                <a:lnTo>
                  <a:pt x="391346" y="508596"/>
                </a:lnTo>
                <a:lnTo>
                  <a:pt x="407490" y="505341"/>
                </a:lnTo>
                <a:cubicBezTo>
                  <a:pt x="407488" y="505341"/>
                  <a:pt x="392140" y="498575"/>
                  <a:pt x="382963" y="495570"/>
                </a:cubicBezTo>
                <a:cubicBezTo>
                  <a:pt x="373779" y="492568"/>
                  <a:pt x="363503" y="486426"/>
                  <a:pt x="353932" y="486242"/>
                </a:cubicBezTo>
                <a:cubicBezTo>
                  <a:pt x="350578" y="486185"/>
                  <a:pt x="334160" y="476462"/>
                  <a:pt x="324524" y="475143"/>
                </a:cubicBezTo>
                <a:cubicBezTo>
                  <a:pt x="314893" y="473815"/>
                  <a:pt x="306182" y="473257"/>
                  <a:pt x="296619" y="467886"/>
                </a:cubicBezTo>
                <a:cubicBezTo>
                  <a:pt x="287053" y="462522"/>
                  <a:pt x="272095" y="442135"/>
                  <a:pt x="272094" y="442135"/>
                </a:cubicBezTo>
                <a:cubicBezTo>
                  <a:pt x="272092" y="442135"/>
                  <a:pt x="293683" y="456669"/>
                  <a:pt x="298746" y="459751"/>
                </a:cubicBezTo>
                <a:cubicBezTo>
                  <a:pt x="303805" y="462822"/>
                  <a:pt x="312682" y="464709"/>
                  <a:pt x="320394" y="466413"/>
                </a:cubicBezTo>
                <a:cubicBezTo>
                  <a:pt x="328107" y="468115"/>
                  <a:pt x="357529" y="477597"/>
                  <a:pt x="368948" y="483133"/>
                </a:cubicBezTo>
                <a:cubicBezTo>
                  <a:pt x="380364" y="488668"/>
                  <a:pt x="399844" y="492558"/>
                  <a:pt x="407615" y="494386"/>
                </a:cubicBezTo>
                <a:cubicBezTo>
                  <a:pt x="415385" y="496206"/>
                  <a:pt x="426889" y="496899"/>
                  <a:pt x="426885" y="496899"/>
                </a:cubicBezTo>
                <a:cubicBezTo>
                  <a:pt x="426885" y="496899"/>
                  <a:pt x="410852" y="472959"/>
                  <a:pt x="401984" y="456641"/>
                </a:cubicBezTo>
                <a:cubicBezTo>
                  <a:pt x="393111" y="440324"/>
                  <a:pt x="387218" y="427926"/>
                  <a:pt x="387216" y="427926"/>
                </a:cubicBezTo>
                <a:cubicBezTo>
                  <a:pt x="387216" y="427926"/>
                  <a:pt x="365949" y="400894"/>
                  <a:pt x="357060" y="383961"/>
                </a:cubicBezTo>
                <a:cubicBezTo>
                  <a:pt x="348169" y="367028"/>
                  <a:pt x="337917" y="315874"/>
                  <a:pt x="337914" y="315874"/>
                </a:cubicBezTo>
                <a:cubicBezTo>
                  <a:pt x="337914" y="315874"/>
                  <a:pt x="356213" y="361397"/>
                  <a:pt x="359311" y="370494"/>
                </a:cubicBezTo>
                <a:cubicBezTo>
                  <a:pt x="362412" y="379592"/>
                  <a:pt x="389468" y="412534"/>
                  <a:pt x="389469" y="412534"/>
                </a:cubicBezTo>
                <a:cubicBezTo>
                  <a:pt x="389469" y="412534"/>
                  <a:pt x="397336" y="431911"/>
                  <a:pt x="402859" y="443173"/>
                </a:cubicBezTo>
                <a:cubicBezTo>
                  <a:pt x="408387" y="454437"/>
                  <a:pt x="418248" y="463891"/>
                  <a:pt x="418251" y="463891"/>
                </a:cubicBezTo>
                <a:cubicBezTo>
                  <a:pt x="418251" y="463891"/>
                  <a:pt x="424397" y="475654"/>
                  <a:pt x="428637" y="481209"/>
                </a:cubicBezTo>
                <a:cubicBezTo>
                  <a:pt x="432884" y="486772"/>
                  <a:pt x="437400" y="494686"/>
                  <a:pt x="437395" y="494675"/>
                </a:cubicBezTo>
                <a:cubicBezTo>
                  <a:pt x="437397" y="494686"/>
                  <a:pt x="457445" y="490710"/>
                  <a:pt x="468180" y="488466"/>
                </a:cubicBezTo>
                <a:cubicBezTo>
                  <a:pt x="478918" y="486214"/>
                  <a:pt x="505295" y="479283"/>
                  <a:pt x="509349" y="474547"/>
                </a:cubicBezTo>
                <a:cubicBezTo>
                  <a:pt x="513403" y="469820"/>
                  <a:pt x="486324" y="452357"/>
                  <a:pt x="473310" y="440951"/>
                </a:cubicBezTo>
                <a:cubicBezTo>
                  <a:pt x="460297" y="429543"/>
                  <a:pt x="427573" y="397669"/>
                  <a:pt x="421629" y="389882"/>
                </a:cubicBezTo>
                <a:cubicBezTo>
                  <a:pt x="415684" y="382103"/>
                  <a:pt x="402198" y="368945"/>
                  <a:pt x="404861" y="366056"/>
                </a:cubicBezTo>
                <a:cubicBezTo>
                  <a:pt x="407523" y="363158"/>
                  <a:pt x="427769" y="384405"/>
                  <a:pt x="427761" y="384405"/>
                </a:cubicBezTo>
                <a:cubicBezTo>
                  <a:pt x="427760" y="384405"/>
                  <a:pt x="458330" y="414940"/>
                  <a:pt x="469305" y="425115"/>
                </a:cubicBezTo>
                <a:cubicBezTo>
                  <a:pt x="480288" y="435289"/>
                  <a:pt x="505167" y="453281"/>
                  <a:pt x="524239" y="459452"/>
                </a:cubicBezTo>
                <a:cubicBezTo>
                  <a:pt x="543310" y="465633"/>
                  <a:pt x="564395" y="474623"/>
                  <a:pt x="573918" y="470706"/>
                </a:cubicBezTo>
                <a:cubicBezTo>
                  <a:pt x="583437" y="466777"/>
                  <a:pt x="573421" y="440806"/>
                  <a:pt x="573417" y="440806"/>
                </a:cubicBezTo>
                <a:cubicBezTo>
                  <a:pt x="573416" y="440806"/>
                  <a:pt x="566884" y="420032"/>
                  <a:pt x="563156" y="406314"/>
                </a:cubicBezTo>
                <a:cubicBezTo>
                  <a:pt x="556529" y="381949"/>
                  <a:pt x="544485" y="342424"/>
                  <a:pt x="538505" y="330235"/>
                </a:cubicBezTo>
                <a:cubicBezTo>
                  <a:pt x="532351" y="317692"/>
                  <a:pt x="499836" y="279313"/>
                  <a:pt x="499839" y="279313"/>
                </a:cubicBezTo>
                <a:lnTo>
                  <a:pt x="513227" y="276800"/>
                </a:lnTo>
                <a:cubicBezTo>
                  <a:pt x="513227" y="276800"/>
                  <a:pt x="520237" y="285194"/>
                  <a:pt x="530746" y="295745"/>
                </a:cubicBezTo>
                <a:cubicBezTo>
                  <a:pt x="540794" y="305842"/>
                  <a:pt x="553392" y="311137"/>
                  <a:pt x="553396" y="311137"/>
                </a:cubicBezTo>
                <a:cubicBezTo>
                  <a:pt x="553396" y="311137"/>
                  <a:pt x="562615" y="336984"/>
                  <a:pt x="568037" y="355842"/>
                </a:cubicBezTo>
                <a:cubicBezTo>
                  <a:pt x="573457" y="374701"/>
                  <a:pt x="585431" y="415787"/>
                  <a:pt x="585431" y="415787"/>
                </a:cubicBezTo>
                <a:cubicBezTo>
                  <a:pt x="585431" y="415787"/>
                  <a:pt x="596873" y="434500"/>
                  <a:pt x="606328" y="447313"/>
                </a:cubicBezTo>
                <a:cubicBezTo>
                  <a:pt x="615786" y="460136"/>
                  <a:pt x="620846" y="476183"/>
                  <a:pt x="620844" y="476183"/>
                </a:cubicBezTo>
                <a:cubicBezTo>
                  <a:pt x="620843" y="476174"/>
                  <a:pt x="631723" y="484327"/>
                  <a:pt x="641490" y="491575"/>
                </a:cubicBezTo>
                <a:cubicBezTo>
                  <a:pt x="637099" y="478358"/>
                  <a:pt x="633581" y="466113"/>
                  <a:pt x="632355" y="457085"/>
                </a:cubicBezTo>
                <a:cubicBezTo>
                  <a:pt x="625077" y="403224"/>
                  <a:pt x="653173" y="0"/>
                  <a:pt x="653176"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59" name="Google Shape;359;p4"/>
          <p:cNvSpPr/>
          <p:nvPr/>
        </p:nvSpPr>
        <p:spPr>
          <a:xfrm>
            <a:off x="2" y="1"/>
            <a:ext cx="6339615" cy="2456940"/>
          </a:xfrm>
          <a:custGeom>
            <a:rect b="b" l="l" r="r" t="t"/>
            <a:pathLst>
              <a:path extrusionOk="0" h="2456940" w="6339615">
                <a:moveTo>
                  <a:pt x="3260917" y="1413382"/>
                </a:moveTo>
                <a:cubicBezTo>
                  <a:pt x="3262842" y="1413623"/>
                  <a:pt x="3267222" y="1413795"/>
                  <a:pt x="3267222" y="1413795"/>
                </a:cubicBezTo>
                <a:cubicBezTo>
                  <a:pt x="3267222" y="1413795"/>
                  <a:pt x="3264045" y="1417069"/>
                  <a:pt x="3263026" y="1418041"/>
                </a:cubicBezTo>
                <a:cubicBezTo>
                  <a:pt x="3262187" y="1416559"/>
                  <a:pt x="3261764" y="1414854"/>
                  <a:pt x="3260917" y="1413382"/>
                </a:cubicBezTo>
                <a:close/>
                <a:moveTo>
                  <a:pt x="0" y="1181800"/>
                </a:moveTo>
                <a:lnTo>
                  <a:pt x="46325" y="1217528"/>
                </a:lnTo>
                <a:cubicBezTo>
                  <a:pt x="101099" y="1259334"/>
                  <a:pt x="158860" y="1302432"/>
                  <a:pt x="184281" y="1318762"/>
                </a:cubicBezTo>
                <a:cubicBezTo>
                  <a:pt x="235121" y="1351435"/>
                  <a:pt x="414803" y="1480806"/>
                  <a:pt x="574592" y="1578514"/>
                </a:cubicBezTo>
                <a:cubicBezTo>
                  <a:pt x="596944" y="1592174"/>
                  <a:pt x="699040" y="1587832"/>
                  <a:pt x="776511" y="1616424"/>
                </a:cubicBezTo>
                <a:cubicBezTo>
                  <a:pt x="820033" y="1632480"/>
                  <a:pt x="841806" y="1678273"/>
                  <a:pt x="841808" y="1678273"/>
                </a:cubicBezTo>
                <a:cubicBezTo>
                  <a:pt x="841801" y="1678273"/>
                  <a:pt x="810743" y="1648432"/>
                  <a:pt x="768206" y="1632769"/>
                </a:cubicBezTo>
                <a:cubicBezTo>
                  <a:pt x="749967" y="1626050"/>
                  <a:pt x="703938" y="1618887"/>
                  <a:pt x="692648" y="1617280"/>
                </a:cubicBezTo>
                <a:cubicBezTo>
                  <a:pt x="655005" y="1611909"/>
                  <a:pt x="575561" y="1614450"/>
                  <a:pt x="575561" y="1614450"/>
                </a:cubicBezTo>
                <a:cubicBezTo>
                  <a:pt x="575544" y="1614450"/>
                  <a:pt x="564007" y="1602233"/>
                  <a:pt x="544232" y="1591000"/>
                </a:cubicBezTo>
                <a:cubicBezTo>
                  <a:pt x="511978" y="1572661"/>
                  <a:pt x="458950" y="1548143"/>
                  <a:pt x="408119" y="1514873"/>
                </a:cubicBezTo>
                <a:cubicBezTo>
                  <a:pt x="326695" y="1461601"/>
                  <a:pt x="218545" y="1376137"/>
                  <a:pt x="206036" y="1382596"/>
                </a:cubicBezTo>
                <a:cubicBezTo>
                  <a:pt x="201544" y="1384896"/>
                  <a:pt x="198768" y="1426955"/>
                  <a:pt x="199917" y="1476251"/>
                </a:cubicBezTo>
                <a:cubicBezTo>
                  <a:pt x="200578" y="1504111"/>
                  <a:pt x="202319" y="1534338"/>
                  <a:pt x="206131" y="1561070"/>
                </a:cubicBezTo>
                <a:cubicBezTo>
                  <a:pt x="211381" y="1597777"/>
                  <a:pt x="221849" y="1627667"/>
                  <a:pt x="225954" y="1631402"/>
                </a:cubicBezTo>
                <a:cubicBezTo>
                  <a:pt x="285035" y="1685109"/>
                  <a:pt x="309860" y="1712630"/>
                  <a:pt x="342030" y="1746612"/>
                </a:cubicBezTo>
                <a:cubicBezTo>
                  <a:pt x="375769" y="1761628"/>
                  <a:pt x="465693" y="1819502"/>
                  <a:pt x="465693" y="1819502"/>
                </a:cubicBezTo>
                <a:lnTo>
                  <a:pt x="495473" y="1838939"/>
                </a:lnTo>
                <a:lnTo>
                  <a:pt x="492236" y="1842347"/>
                </a:lnTo>
                <a:cubicBezTo>
                  <a:pt x="492245" y="1842347"/>
                  <a:pt x="478161" y="1832210"/>
                  <a:pt x="475165" y="1840624"/>
                </a:cubicBezTo>
                <a:cubicBezTo>
                  <a:pt x="472614" y="1847824"/>
                  <a:pt x="484642" y="1875395"/>
                  <a:pt x="499178" y="1902184"/>
                </a:cubicBezTo>
                <a:cubicBezTo>
                  <a:pt x="513719" y="1928994"/>
                  <a:pt x="534262" y="1951203"/>
                  <a:pt x="534262" y="1951203"/>
                </a:cubicBezTo>
                <a:lnTo>
                  <a:pt x="546420" y="2005063"/>
                </a:lnTo>
                <a:lnTo>
                  <a:pt x="540677" y="2005285"/>
                </a:lnTo>
                <a:lnTo>
                  <a:pt x="526222" y="1954293"/>
                </a:lnTo>
                <a:cubicBezTo>
                  <a:pt x="526213" y="1954293"/>
                  <a:pt x="500912" y="1925663"/>
                  <a:pt x="491301" y="1907403"/>
                </a:cubicBezTo>
                <a:cubicBezTo>
                  <a:pt x="475429" y="1877282"/>
                  <a:pt x="456350" y="1837889"/>
                  <a:pt x="456352" y="1837889"/>
                </a:cubicBezTo>
                <a:cubicBezTo>
                  <a:pt x="456339" y="1837880"/>
                  <a:pt x="430840" y="1815653"/>
                  <a:pt x="401107" y="1797496"/>
                </a:cubicBezTo>
                <a:cubicBezTo>
                  <a:pt x="370207" y="1778629"/>
                  <a:pt x="334610" y="1763786"/>
                  <a:pt x="331787" y="1764930"/>
                </a:cubicBezTo>
                <a:cubicBezTo>
                  <a:pt x="327251" y="1766788"/>
                  <a:pt x="352642" y="1948680"/>
                  <a:pt x="352642" y="1948680"/>
                </a:cubicBezTo>
                <a:lnTo>
                  <a:pt x="344216" y="1948430"/>
                </a:lnTo>
                <a:cubicBezTo>
                  <a:pt x="344208" y="1948430"/>
                  <a:pt x="323052" y="1770582"/>
                  <a:pt x="320935" y="1760300"/>
                </a:cubicBezTo>
                <a:cubicBezTo>
                  <a:pt x="319164" y="1751713"/>
                  <a:pt x="229796" y="1656989"/>
                  <a:pt x="223328" y="1657758"/>
                </a:cubicBezTo>
                <a:cubicBezTo>
                  <a:pt x="216707" y="1658538"/>
                  <a:pt x="211480" y="1746823"/>
                  <a:pt x="211479" y="1746823"/>
                </a:cubicBezTo>
                <a:lnTo>
                  <a:pt x="162679" y="1856989"/>
                </a:lnTo>
                <a:lnTo>
                  <a:pt x="162660" y="2055650"/>
                </a:lnTo>
                <a:lnTo>
                  <a:pt x="161782" y="2345907"/>
                </a:lnTo>
                <a:lnTo>
                  <a:pt x="154836" y="2055439"/>
                </a:lnTo>
                <a:cubicBezTo>
                  <a:pt x="154836" y="2055458"/>
                  <a:pt x="147763" y="1876828"/>
                  <a:pt x="152688" y="1853013"/>
                </a:cubicBezTo>
                <a:cubicBezTo>
                  <a:pt x="156198" y="1836022"/>
                  <a:pt x="188241" y="1794300"/>
                  <a:pt x="201848" y="1741971"/>
                </a:cubicBezTo>
                <a:cubicBezTo>
                  <a:pt x="215455" y="1689633"/>
                  <a:pt x="207062" y="1643733"/>
                  <a:pt x="207060" y="1643733"/>
                </a:cubicBezTo>
                <a:cubicBezTo>
                  <a:pt x="207053" y="1643733"/>
                  <a:pt x="196935" y="1519889"/>
                  <a:pt x="175533" y="1498777"/>
                </a:cubicBezTo>
                <a:cubicBezTo>
                  <a:pt x="172243" y="1495524"/>
                  <a:pt x="128299" y="1549586"/>
                  <a:pt x="110794" y="1571419"/>
                </a:cubicBezTo>
                <a:cubicBezTo>
                  <a:pt x="92639" y="1594071"/>
                  <a:pt x="25907" y="1721736"/>
                  <a:pt x="25907" y="1721736"/>
                </a:cubicBezTo>
                <a:lnTo>
                  <a:pt x="14741" y="1721911"/>
                </a:lnTo>
                <a:lnTo>
                  <a:pt x="92410" y="1575944"/>
                </a:lnTo>
                <a:cubicBezTo>
                  <a:pt x="92393" y="1575944"/>
                  <a:pt x="75932" y="1586283"/>
                  <a:pt x="32645" y="1595553"/>
                </a:cubicBezTo>
                <a:lnTo>
                  <a:pt x="0" y="1600991"/>
                </a:lnTo>
                <a:lnTo>
                  <a:pt x="0" y="1591757"/>
                </a:lnTo>
                <a:lnTo>
                  <a:pt x="29970" y="1585733"/>
                </a:lnTo>
                <a:cubicBezTo>
                  <a:pt x="75000" y="1574528"/>
                  <a:pt x="105072" y="1557481"/>
                  <a:pt x="105072" y="1557481"/>
                </a:cubicBezTo>
                <a:cubicBezTo>
                  <a:pt x="105065" y="1557470"/>
                  <a:pt x="162641" y="1504130"/>
                  <a:pt x="169949" y="1482731"/>
                </a:cubicBezTo>
                <a:cubicBezTo>
                  <a:pt x="176479" y="1463651"/>
                  <a:pt x="154213" y="1371372"/>
                  <a:pt x="135882" y="1339721"/>
                </a:cubicBezTo>
                <a:cubicBezTo>
                  <a:pt x="127306" y="1324913"/>
                  <a:pt x="45100" y="1262400"/>
                  <a:pt x="4533" y="1232069"/>
                </a:cubicBezTo>
                <a:lnTo>
                  <a:pt x="0" y="1228696"/>
                </a:lnTo>
                <a:close/>
                <a:moveTo>
                  <a:pt x="94724" y="977679"/>
                </a:moveTo>
                <a:cubicBezTo>
                  <a:pt x="157853" y="988248"/>
                  <a:pt x="280284" y="995420"/>
                  <a:pt x="382676" y="1023029"/>
                </a:cubicBezTo>
                <a:cubicBezTo>
                  <a:pt x="442434" y="1039153"/>
                  <a:pt x="574209" y="1037825"/>
                  <a:pt x="616067" y="1040693"/>
                </a:cubicBezTo>
                <a:cubicBezTo>
                  <a:pt x="657923" y="1043543"/>
                  <a:pt x="726810" y="1029834"/>
                  <a:pt x="726810" y="1029834"/>
                </a:cubicBezTo>
                <a:lnTo>
                  <a:pt x="749067" y="1062949"/>
                </a:lnTo>
                <a:cubicBezTo>
                  <a:pt x="749073" y="1062959"/>
                  <a:pt x="653277" y="1072325"/>
                  <a:pt x="587870" y="1070804"/>
                </a:cubicBezTo>
                <a:cubicBezTo>
                  <a:pt x="522465" y="1069254"/>
                  <a:pt x="475934" y="1058368"/>
                  <a:pt x="475934" y="1058368"/>
                </a:cubicBezTo>
                <a:lnTo>
                  <a:pt x="566469" y="1093822"/>
                </a:lnTo>
                <a:cubicBezTo>
                  <a:pt x="566458" y="1093831"/>
                  <a:pt x="635791" y="1184695"/>
                  <a:pt x="663368" y="1221045"/>
                </a:cubicBezTo>
                <a:cubicBezTo>
                  <a:pt x="690961" y="1257403"/>
                  <a:pt x="741654" y="1302754"/>
                  <a:pt x="777677" y="1317145"/>
                </a:cubicBezTo>
                <a:cubicBezTo>
                  <a:pt x="822658" y="1335099"/>
                  <a:pt x="853166" y="1320371"/>
                  <a:pt x="880621" y="1324173"/>
                </a:cubicBezTo>
                <a:cubicBezTo>
                  <a:pt x="918235" y="1329371"/>
                  <a:pt x="969151" y="1341953"/>
                  <a:pt x="988771" y="1348422"/>
                </a:cubicBezTo>
                <a:cubicBezTo>
                  <a:pt x="999457" y="1351926"/>
                  <a:pt x="1034889" y="1358058"/>
                  <a:pt x="1065044" y="1357625"/>
                </a:cubicBezTo>
                <a:cubicBezTo>
                  <a:pt x="1090217" y="1357269"/>
                  <a:pt x="1111619" y="1350723"/>
                  <a:pt x="1111619" y="1350723"/>
                </a:cubicBezTo>
                <a:lnTo>
                  <a:pt x="1118026" y="1368022"/>
                </a:lnTo>
                <a:cubicBezTo>
                  <a:pt x="1118026" y="1368022"/>
                  <a:pt x="1021946" y="1364594"/>
                  <a:pt x="1018259" y="1372353"/>
                </a:cubicBezTo>
                <a:cubicBezTo>
                  <a:pt x="1014568" y="1380112"/>
                  <a:pt x="1095664" y="1438208"/>
                  <a:pt x="1114831" y="1463074"/>
                </a:cubicBezTo>
                <a:cubicBezTo>
                  <a:pt x="1133985" y="1487958"/>
                  <a:pt x="1127817" y="1508848"/>
                  <a:pt x="1127818" y="1508848"/>
                </a:cubicBezTo>
                <a:cubicBezTo>
                  <a:pt x="1127823" y="1508857"/>
                  <a:pt x="1099282" y="1473547"/>
                  <a:pt x="1066052" y="1439094"/>
                </a:cubicBezTo>
                <a:cubicBezTo>
                  <a:pt x="1038970" y="1411004"/>
                  <a:pt x="1005717" y="1380719"/>
                  <a:pt x="990563" y="1371757"/>
                </a:cubicBezTo>
                <a:cubicBezTo>
                  <a:pt x="971510" y="1360493"/>
                  <a:pt x="945129" y="1352061"/>
                  <a:pt x="906683" y="1345168"/>
                </a:cubicBezTo>
                <a:cubicBezTo>
                  <a:pt x="882148" y="1340770"/>
                  <a:pt x="807942" y="1346796"/>
                  <a:pt x="786314" y="1341827"/>
                </a:cubicBezTo>
                <a:cubicBezTo>
                  <a:pt x="765118" y="1336957"/>
                  <a:pt x="743689" y="1322566"/>
                  <a:pt x="736432" y="1330123"/>
                </a:cubicBezTo>
                <a:cubicBezTo>
                  <a:pt x="729164" y="1337688"/>
                  <a:pt x="761166" y="1368282"/>
                  <a:pt x="786557" y="1388872"/>
                </a:cubicBezTo>
                <a:cubicBezTo>
                  <a:pt x="796061" y="1396583"/>
                  <a:pt x="840333" y="1433771"/>
                  <a:pt x="892362" y="1472055"/>
                </a:cubicBezTo>
                <a:cubicBezTo>
                  <a:pt x="961681" y="1523076"/>
                  <a:pt x="1036148" y="1580920"/>
                  <a:pt x="1048702" y="1589295"/>
                </a:cubicBezTo>
                <a:cubicBezTo>
                  <a:pt x="1070668" y="1603947"/>
                  <a:pt x="1111838" y="1591914"/>
                  <a:pt x="1111838" y="1591914"/>
                </a:cubicBezTo>
                <a:cubicBezTo>
                  <a:pt x="1111830" y="1591895"/>
                  <a:pt x="1161692" y="1626954"/>
                  <a:pt x="1143913" y="1617819"/>
                </a:cubicBezTo>
                <a:cubicBezTo>
                  <a:pt x="1135823" y="1613680"/>
                  <a:pt x="1120198" y="1602224"/>
                  <a:pt x="1109872" y="1603543"/>
                </a:cubicBezTo>
                <a:cubicBezTo>
                  <a:pt x="1095070" y="1605429"/>
                  <a:pt x="1062978" y="1604699"/>
                  <a:pt x="1053978" y="1600789"/>
                </a:cubicBezTo>
                <a:cubicBezTo>
                  <a:pt x="1006744" y="1580305"/>
                  <a:pt x="931687" y="1515894"/>
                  <a:pt x="920240" y="1520601"/>
                </a:cubicBezTo>
                <a:cubicBezTo>
                  <a:pt x="909730" y="1524934"/>
                  <a:pt x="915199" y="1587967"/>
                  <a:pt x="927769" y="1645302"/>
                </a:cubicBezTo>
                <a:cubicBezTo>
                  <a:pt x="941272" y="1706874"/>
                  <a:pt x="1009427" y="1763795"/>
                  <a:pt x="996498" y="1760734"/>
                </a:cubicBezTo>
                <a:cubicBezTo>
                  <a:pt x="973172" y="1755207"/>
                  <a:pt x="931154" y="1694118"/>
                  <a:pt x="916945" y="1644898"/>
                </a:cubicBezTo>
                <a:cubicBezTo>
                  <a:pt x="901418" y="1591134"/>
                  <a:pt x="902697" y="1513680"/>
                  <a:pt x="893245" y="1504669"/>
                </a:cubicBezTo>
                <a:cubicBezTo>
                  <a:pt x="836392" y="1450434"/>
                  <a:pt x="773256" y="1397796"/>
                  <a:pt x="747672" y="1370351"/>
                </a:cubicBezTo>
                <a:cubicBezTo>
                  <a:pt x="722105" y="1342907"/>
                  <a:pt x="671176" y="1270573"/>
                  <a:pt x="664237" y="1272353"/>
                </a:cubicBezTo>
                <a:cubicBezTo>
                  <a:pt x="658370" y="1273866"/>
                  <a:pt x="662546" y="1371449"/>
                  <a:pt x="650895" y="1398094"/>
                </a:cubicBezTo>
                <a:cubicBezTo>
                  <a:pt x="639660" y="1423759"/>
                  <a:pt x="625781" y="1439007"/>
                  <a:pt x="588859" y="1470918"/>
                </a:cubicBezTo>
                <a:cubicBezTo>
                  <a:pt x="556012" y="1499297"/>
                  <a:pt x="550692" y="1542886"/>
                  <a:pt x="550692" y="1542886"/>
                </a:cubicBezTo>
                <a:cubicBezTo>
                  <a:pt x="550700" y="1542905"/>
                  <a:pt x="549384" y="1495033"/>
                  <a:pt x="565331" y="1475712"/>
                </a:cubicBezTo>
                <a:cubicBezTo>
                  <a:pt x="588198" y="1448037"/>
                  <a:pt x="630496" y="1416684"/>
                  <a:pt x="638778" y="1389768"/>
                </a:cubicBezTo>
                <a:cubicBezTo>
                  <a:pt x="649367" y="1355411"/>
                  <a:pt x="643884" y="1319639"/>
                  <a:pt x="639078" y="1283665"/>
                </a:cubicBezTo>
                <a:cubicBezTo>
                  <a:pt x="636765" y="1266386"/>
                  <a:pt x="622317" y="1209060"/>
                  <a:pt x="604530" y="1184946"/>
                </a:cubicBezTo>
                <a:cubicBezTo>
                  <a:pt x="577120" y="1147777"/>
                  <a:pt x="571426" y="1137794"/>
                  <a:pt x="494160" y="1102361"/>
                </a:cubicBezTo>
                <a:cubicBezTo>
                  <a:pt x="446518" y="1080508"/>
                  <a:pt x="230528" y="1033059"/>
                  <a:pt x="177895" y="1028939"/>
                </a:cubicBezTo>
                <a:cubicBezTo>
                  <a:pt x="147693" y="1026571"/>
                  <a:pt x="101718" y="1031712"/>
                  <a:pt x="55580" y="1034714"/>
                </a:cubicBezTo>
                <a:lnTo>
                  <a:pt x="0" y="1036110"/>
                </a:lnTo>
                <a:lnTo>
                  <a:pt x="0" y="986537"/>
                </a:lnTo>
                <a:lnTo>
                  <a:pt x="28478" y="986666"/>
                </a:lnTo>
                <a:cubicBezTo>
                  <a:pt x="55996" y="983006"/>
                  <a:pt x="75672" y="974497"/>
                  <a:pt x="94724" y="977679"/>
                </a:cubicBezTo>
                <a:close/>
                <a:moveTo>
                  <a:pt x="4471936" y="587184"/>
                </a:moveTo>
                <a:cubicBezTo>
                  <a:pt x="4464697" y="586631"/>
                  <a:pt x="4457554" y="649149"/>
                  <a:pt x="4449824" y="648765"/>
                </a:cubicBezTo>
                <a:lnTo>
                  <a:pt x="4500767" y="704247"/>
                </a:lnTo>
                <a:lnTo>
                  <a:pt x="4552587" y="727833"/>
                </a:lnTo>
                <a:cubicBezTo>
                  <a:pt x="4552587" y="727834"/>
                  <a:pt x="4608180" y="737866"/>
                  <a:pt x="4657563" y="745243"/>
                </a:cubicBezTo>
                <a:cubicBezTo>
                  <a:pt x="4615265" y="703252"/>
                  <a:pt x="4594433" y="603707"/>
                  <a:pt x="4563340" y="591879"/>
                </a:cubicBezTo>
                <a:cubicBezTo>
                  <a:pt x="4547975" y="586034"/>
                  <a:pt x="4497869" y="589173"/>
                  <a:pt x="4471936" y="587184"/>
                </a:cubicBezTo>
                <a:close/>
                <a:moveTo>
                  <a:pt x="4629983" y="558338"/>
                </a:moveTo>
                <a:lnTo>
                  <a:pt x="4581621" y="560304"/>
                </a:lnTo>
                <a:cubicBezTo>
                  <a:pt x="4581621" y="560304"/>
                  <a:pt x="4591776" y="570754"/>
                  <a:pt x="4592921" y="571894"/>
                </a:cubicBezTo>
                <a:cubicBezTo>
                  <a:pt x="4593836" y="572057"/>
                  <a:pt x="4599169" y="573206"/>
                  <a:pt x="4599169" y="573206"/>
                </a:cubicBezTo>
                <a:cubicBezTo>
                  <a:pt x="4599169" y="573210"/>
                  <a:pt x="4619895" y="566971"/>
                  <a:pt x="4636077" y="562052"/>
                </a:cubicBezTo>
                <a:cubicBezTo>
                  <a:pt x="4634517" y="561053"/>
                  <a:pt x="4629983" y="558338"/>
                  <a:pt x="4629983" y="558338"/>
                </a:cubicBezTo>
                <a:close/>
                <a:moveTo>
                  <a:pt x="4564648" y="450967"/>
                </a:moveTo>
                <a:cubicBezTo>
                  <a:pt x="4556861" y="452399"/>
                  <a:pt x="4550459" y="452677"/>
                  <a:pt x="4549159" y="452667"/>
                </a:cubicBezTo>
                <a:cubicBezTo>
                  <a:pt x="4546329" y="452662"/>
                  <a:pt x="4545732" y="471761"/>
                  <a:pt x="4536982" y="491365"/>
                </a:cubicBezTo>
                <a:cubicBezTo>
                  <a:pt x="4536481" y="492499"/>
                  <a:pt x="4536462" y="492305"/>
                  <a:pt x="4535952" y="493407"/>
                </a:cubicBezTo>
                <a:lnTo>
                  <a:pt x="4542961" y="487535"/>
                </a:lnTo>
                <a:close/>
                <a:moveTo>
                  <a:pt x="2691868" y="91942"/>
                </a:moveTo>
                <a:lnTo>
                  <a:pt x="2646228" y="126041"/>
                </a:lnTo>
                <a:cubicBezTo>
                  <a:pt x="2646237" y="126041"/>
                  <a:pt x="2679025" y="128288"/>
                  <a:pt x="2701166" y="129631"/>
                </a:cubicBezTo>
                <a:cubicBezTo>
                  <a:pt x="2697190" y="113240"/>
                  <a:pt x="2693831" y="99206"/>
                  <a:pt x="2691868" y="91942"/>
                </a:cubicBezTo>
                <a:close/>
                <a:moveTo>
                  <a:pt x="2705874" y="89843"/>
                </a:moveTo>
                <a:cubicBezTo>
                  <a:pt x="2705863" y="89856"/>
                  <a:pt x="2709908" y="112297"/>
                  <a:pt x="2713468" y="130436"/>
                </a:cubicBezTo>
                <a:cubicBezTo>
                  <a:pt x="2724520" y="131254"/>
                  <a:pt x="2720276" y="130482"/>
                  <a:pt x="2735389" y="131866"/>
                </a:cubicBezTo>
                <a:cubicBezTo>
                  <a:pt x="2759464" y="134074"/>
                  <a:pt x="2781470" y="132220"/>
                  <a:pt x="2801234" y="129840"/>
                </a:cubicBezTo>
                <a:cubicBezTo>
                  <a:pt x="2784455" y="124007"/>
                  <a:pt x="2766626" y="118684"/>
                  <a:pt x="2757376" y="113707"/>
                </a:cubicBezTo>
                <a:cubicBezTo>
                  <a:pt x="2743301" y="106128"/>
                  <a:pt x="2705874" y="89843"/>
                  <a:pt x="2705874" y="89843"/>
                </a:cubicBezTo>
                <a:close/>
                <a:moveTo>
                  <a:pt x="252574" y="56761"/>
                </a:moveTo>
                <a:lnTo>
                  <a:pt x="206953" y="90558"/>
                </a:lnTo>
                <a:cubicBezTo>
                  <a:pt x="206960" y="90558"/>
                  <a:pt x="239745" y="92805"/>
                  <a:pt x="261888" y="94148"/>
                </a:cubicBezTo>
                <a:cubicBezTo>
                  <a:pt x="257912" y="77757"/>
                  <a:pt x="254536" y="64023"/>
                  <a:pt x="252574" y="56761"/>
                </a:cubicBezTo>
                <a:close/>
                <a:moveTo>
                  <a:pt x="266598" y="54360"/>
                </a:moveTo>
                <a:cubicBezTo>
                  <a:pt x="266590" y="54373"/>
                  <a:pt x="270930" y="76832"/>
                  <a:pt x="274496" y="94972"/>
                </a:cubicBezTo>
                <a:cubicBezTo>
                  <a:pt x="285544" y="95790"/>
                  <a:pt x="280996" y="94999"/>
                  <a:pt x="296109" y="96383"/>
                </a:cubicBezTo>
                <a:cubicBezTo>
                  <a:pt x="320187" y="98591"/>
                  <a:pt x="342198" y="96736"/>
                  <a:pt x="361962" y="94357"/>
                </a:cubicBezTo>
                <a:cubicBezTo>
                  <a:pt x="345183" y="88524"/>
                  <a:pt x="327348" y="83201"/>
                  <a:pt x="318098" y="78224"/>
                </a:cubicBezTo>
                <a:cubicBezTo>
                  <a:pt x="304031" y="70645"/>
                  <a:pt x="266598" y="54360"/>
                  <a:pt x="266598" y="54360"/>
                </a:cubicBezTo>
                <a:close/>
                <a:moveTo>
                  <a:pt x="4270500" y="0"/>
                </a:moveTo>
                <a:lnTo>
                  <a:pt x="4288254" y="0"/>
                </a:lnTo>
                <a:lnTo>
                  <a:pt x="4284644" y="2475"/>
                </a:lnTo>
                <a:lnTo>
                  <a:pt x="4318250" y="83355"/>
                </a:lnTo>
                <a:lnTo>
                  <a:pt x="4310239" y="81324"/>
                </a:lnTo>
                <a:cubicBezTo>
                  <a:pt x="4310232" y="81314"/>
                  <a:pt x="4285327" y="17980"/>
                  <a:pt x="4273823" y="2070"/>
                </a:cubicBezTo>
                <a:close/>
                <a:moveTo>
                  <a:pt x="1851562" y="0"/>
                </a:moveTo>
                <a:lnTo>
                  <a:pt x="1859085" y="0"/>
                </a:lnTo>
                <a:lnTo>
                  <a:pt x="1878970" y="47872"/>
                </a:lnTo>
                <a:lnTo>
                  <a:pt x="1870971" y="45841"/>
                </a:lnTo>
                <a:cubicBezTo>
                  <a:pt x="1870966" y="45835"/>
                  <a:pt x="1864735" y="29999"/>
                  <a:pt x="1857068" y="12176"/>
                </a:cubicBezTo>
                <a:close/>
                <a:moveTo>
                  <a:pt x="588914" y="0"/>
                </a:moveTo>
                <a:lnTo>
                  <a:pt x="619433" y="0"/>
                </a:lnTo>
                <a:lnTo>
                  <a:pt x="629565" y="3614"/>
                </a:lnTo>
                <a:cubicBezTo>
                  <a:pt x="654887" y="9527"/>
                  <a:pt x="744033" y="23454"/>
                  <a:pt x="744033" y="23454"/>
                </a:cubicBezTo>
                <a:lnTo>
                  <a:pt x="743883" y="30377"/>
                </a:lnTo>
                <a:cubicBezTo>
                  <a:pt x="743900" y="30373"/>
                  <a:pt x="647139" y="17768"/>
                  <a:pt x="631340" y="13378"/>
                </a:cubicBezTo>
                <a:cubicBezTo>
                  <a:pt x="626641" y="12071"/>
                  <a:pt x="618601" y="9598"/>
                  <a:pt x="608742" y="6459"/>
                </a:cubicBezTo>
                <a:close/>
                <a:moveTo>
                  <a:pt x="214684" y="0"/>
                </a:moveTo>
                <a:lnTo>
                  <a:pt x="281556" y="0"/>
                </a:lnTo>
                <a:lnTo>
                  <a:pt x="277853" y="16705"/>
                </a:lnTo>
                <a:cubicBezTo>
                  <a:pt x="274675" y="30852"/>
                  <a:pt x="272264" y="41465"/>
                  <a:pt x="272264" y="41465"/>
                </a:cubicBezTo>
                <a:lnTo>
                  <a:pt x="270025" y="43430"/>
                </a:lnTo>
                <a:cubicBezTo>
                  <a:pt x="286567" y="53149"/>
                  <a:pt x="307140" y="64004"/>
                  <a:pt x="330758" y="73625"/>
                </a:cubicBezTo>
                <a:cubicBezTo>
                  <a:pt x="358004" y="84748"/>
                  <a:pt x="375339" y="88410"/>
                  <a:pt x="385690" y="91083"/>
                </a:cubicBezTo>
                <a:cubicBezTo>
                  <a:pt x="401702" y="88011"/>
                  <a:pt x="416238" y="84940"/>
                  <a:pt x="416238" y="84940"/>
                </a:cubicBezTo>
                <a:cubicBezTo>
                  <a:pt x="416247" y="84932"/>
                  <a:pt x="460311" y="41916"/>
                  <a:pt x="490179" y="16681"/>
                </a:cubicBezTo>
                <a:lnTo>
                  <a:pt x="512652" y="0"/>
                </a:lnTo>
                <a:lnTo>
                  <a:pt x="565235" y="0"/>
                </a:lnTo>
                <a:lnTo>
                  <a:pt x="506290" y="26309"/>
                </a:lnTo>
                <a:lnTo>
                  <a:pt x="478665" y="79975"/>
                </a:lnTo>
                <a:cubicBezTo>
                  <a:pt x="478651" y="79979"/>
                  <a:pt x="871891" y="109814"/>
                  <a:pt x="953991" y="118268"/>
                </a:cubicBezTo>
                <a:cubicBezTo>
                  <a:pt x="1036100" y="126726"/>
                  <a:pt x="1225852" y="165754"/>
                  <a:pt x="1291178" y="166831"/>
                </a:cubicBezTo>
                <a:cubicBezTo>
                  <a:pt x="1356513" y="167902"/>
                  <a:pt x="1406744" y="131565"/>
                  <a:pt x="1426266" y="120187"/>
                </a:cubicBezTo>
                <a:cubicBezTo>
                  <a:pt x="1445797" y="108807"/>
                  <a:pt x="1543960" y="49194"/>
                  <a:pt x="1543960" y="49194"/>
                </a:cubicBezTo>
                <a:cubicBezTo>
                  <a:pt x="1543954" y="49201"/>
                  <a:pt x="1583201" y="27743"/>
                  <a:pt x="1625541" y="3874"/>
                </a:cubicBezTo>
                <a:lnTo>
                  <a:pt x="1632284" y="0"/>
                </a:lnTo>
                <a:lnTo>
                  <a:pt x="1659579" y="0"/>
                </a:lnTo>
                <a:lnTo>
                  <a:pt x="1637308" y="15614"/>
                </a:lnTo>
                <a:cubicBezTo>
                  <a:pt x="1593360" y="47449"/>
                  <a:pt x="1552277" y="78678"/>
                  <a:pt x="1552277" y="78678"/>
                </a:cubicBezTo>
                <a:cubicBezTo>
                  <a:pt x="1552267" y="78668"/>
                  <a:pt x="1474398" y="127570"/>
                  <a:pt x="1427238" y="146779"/>
                </a:cubicBezTo>
                <a:cubicBezTo>
                  <a:pt x="1376651" y="167392"/>
                  <a:pt x="1282696" y="185870"/>
                  <a:pt x="1282696" y="185870"/>
                </a:cubicBezTo>
                <a:cubicBezTo>
                  <a:pt x="1282696" y="185875"/>
                  <a:pt x="1321280" y="213990"/>
                  <a:pt x="1351007" y="229225"/>
                </a:cubicBezTo>
                <a:cubicBezTo>
                  <a:pt x="1380732" y="244458"/>
                  <a:pt x="1432360" y="255841"/>
                  <a:pt x="1463087" y="271820"/>
                </a:cubicBezTo>
                <a:cubicBezTo>
                  <a:pt x="1493825" y="287787"/>
                  <a:pt x="1538876" y="347315"/>
                  <a:pt x="1616889" y="395524"/>
                </a:cubicBezTo>
                <a:cubicBezTo>
                  <a:pt x="1643150" y="411743"/>
                  <a:pt x="1688183" y="432281"/>
                  <a:pt x="1735535" y="453017"/>
                </a:cubicBezTo>
                <a:cubicBezTo>
                  <a:pt x="1736440" y="451361"/>
                  <a:pt x="1831242" y="501147"/>
                  <a:pt x="1904702" y="507807"/>
                </a:cubicBezTo>
                <a:cubicBezTo>
                  <a:pt x="1980491" y="514674"/>
                  <a:pt x="2044863" y="427947"/>
                  <a:pt x="2136535" y="396919"/>
                </a:cubicBezTo>
                <a:lnTo>
                  <a:pt x="2155518" y="364697"/>
                </a:lnTo>
                <a:lnTo>
                  <a:pt x="2165328" y="380712"/>
                </a:lnTo>
                <a:lnTo>
                  <a:pt x="2160014" y="388202"/>
                </a:lnTo>
                <a:cubicBezTo>
                  <a:pt x="2240117" y="359658"/>
                  <a:pt x="2236641" y="343748"/>
                  <a:pt x="2279720" y="286290"/>
                </a:cubicBezTo>
                <a:cubicBezTo>
                  <a:pt x="2325552" y="225179"/>
                  <a:pt x="2482491" y="199596"/>
                  <a:pt x="2533011" y="170195"/>
                </a:cubicBezTo>
                <a:cubicBezTo>
                  <a:pt x="2567002" y="150397"/>
                  <a:pt x="2612208" y="101012"/>
                  <a:pt x="2645400" y="46400"/>
                </a:cubicBezTo>
                <a:cubicBezTo>
                  <a:pt x="2652014" y="39582"/>
                  <a:pt x="2658386" y="30300"/>
                  <a:pt x="2664595" y="15699"/>
                </a:cubicBezTo>
                <a:lnTo>
                  <a:pt x="2670721" y="0"/>
                </a:lnTo>
                <a:lnTo>
                  <a:pt x="2768645" y="0"/>
                </a:lnTo>
                <a:lnTo>
                  <a:pt x="2749377" y="2949"/>
                </a:lnTo>
                <a:cubicBezTo>
                  <a:pt x="2740482" y="4297"/>
                  <a:pt x="2732577" y="5478"/>
                  <a:pt x="2727311" y="6229"/>
                </a:cubicBezTo>
                <a:cubicBezTo>
                  <a:pt x="2721189" y="34495"/>
                  <a:pt x="2711544" y="76948"/>
                  <a:pt x="2711544" y="76948"/>
                </a:cubicBezTo>
                <a:lnTo>
                  <a:pt x="2709300" y="78912"/>
                </a:lnTo>
                <a:cubicBezTo>
                  <a:pt x="2725839" y="88632"/>
                  <a:pt x="2746412" y="99489"/>
                  <a:pt x="2770035" y="109108"/>
                </a:cubicBezTo>
                <a:cubicBezTo>
                  <a:pt x="2797277" y="120231"/>
                  <a:pt x="2814614" y="123893"/>
                  <a:pt x="2824963" y="126566"/>
                </a:cubicBezTo>
                <a:cubicBezTo>
                  <a:pt x="2840982" y="123495"/>
                  <a:pt x="2855518" y="120423"/>
                  <a:pt x="2855518" y="120423"/>
                </a:cubicBezTo>
                <a:cubicBezTo>
                  <a:pt x="2855527" y="120412"/>
                  <a:pt x="2933559" y="43924"/>
                  <a:pt x="2952138" y="35089"/>
                </a:cubicBezTo>
                <a:cubicBezTo>
                  <a:pt x="2957125" y="32709"/>
                  <a:pt x="2970650" y="26736"/>
                  <a:pt x="2983810" y="20880"/>
                </a:cubicBezTo>
                <a:cubicBezTo>
                  <a:pt x="2982923" y="20566"/>
                  <a:pt x="2976425" y="18589"/>
                  <a:pt x="2976425" y="18589"/>
                </a:cubicBezTo>
                <a:lnTo>
                  <a:pt x="2907818" y="25862"/>
                </a:lnTo>
                <a:lnTo>
                  <a:pt x="2831324" y="0"/>
                </a:lnTo>
                <a:lnTo>
                  <a:pt x="2869630" y="0"/>
                </a:lnTo>
                <a:lnTo>
                  <a:pt x="2887455" y="7528"/>
                </a:lnTo>
                <a:cubicBezTo>
                  <a:pt x="2898324" y="12324"/>
                  <a:pt x="2907529" y="16498"/>
                  <a:pt x="2907529" y="16498"/>
                </a:cubicBezTo>
                <a:lnTo>
                  <a:pt x="2977928" y="4819"/>
                </a:lnTo>
                <a:cubicBezTo>
                  <a:pt x="2977937" y="4828"/>
                  <a:pt x="2990942" y="9993"/>
                  <a:pt x="2999953" y="13795"/>
                </a:cubicBezTo>
                <a:lnTo>
                  <a:pt x="3031179" y="0"/>
                </a:lnTo>
                <a:lnTo>
                  <a:pt x="3084243" y="0"/>
                </a:lnTo>
                <a:lnTo>
                  <a:pt x="3028177" y="24683"/>
                </a:lnTo>
                <a:cubicBezTo>
                  <a:pt x="3043138" y="30488"/>
                  <a:pt x="3059501" y="36917"/>
                  <a:pt x="3068839" y="39098"/>
                </a:cubicBezTo>
                <a:cubicBezTo>
                  <a:pt x="3094157" y="45010"/>
                  <a:pt x="3183308" y="58937"/>
                  <a:pt x="3183308" y="58937"/>
                </a:cubicBezTo>
                <a:lnTo>
                  <a:pt x="3183155" y="65862"/>
                </a:lnTo>
                <a:cubicBezTo>
                  <a:pt x="3183174" y="65856"/>
                  <a:pt x="3086417" y="53251"/>
                  <a:pt x="3070612" y="48861"/>
                </a:cubicBezTo>
                <a:cubicBezTo>
                  <a:pt x="3061215" y="46248"/>
                  <a:pt x="3038459" y="38968"/>
                  <a:pt x="3014498" y="31024"/>
                </a:cubicBezTo>
                <a:lnTo>
                  <a:pt x="2945265" y="61773"/>
                </a:lnTo>
                <a:lnTo>
                  <a:pt x="2917945" y="115458"/>
                </a:lnTo>
                <a:cubicBezTo>
                  <a:pt x="2917926" y="115462"/>
                  <a:pt x="3311166" y="145297"/>
                  <a:pt x="3393271" y="153751"/>
                </a:cubicBezTo>
                <a:cubicBezTo>
                  <a:pt x="3475375" y="162209"/>
                  <a:pt x="3665123" y="201237"/>
                  <a:pt x="3730448" y="202314"/>
                </a:cubicBezTo>
                <a:cubicBezTo>
                  <a:pt x="3795793" y="203385"/>
                  <a:pt x="3846013" y="167048"/>
                  <a:pt x="3865546" y="155670"/>
                </a:cubicBezTo>
                <a:cubicBezTo>
                  <a:pt x="3885068" y="144290"/>
                  <a:pt x="3983229" y="84677"/>
                  <a:pt x="3983229" y="84677"/>
                </a:cubicBezTo>
                <a:cubicBezTo>
                  <a:pt x="3983229" y="84689"/>
                  <a:pt x="4071541" y="36402"/>
                  <a:pt x="4126125" y="4131"/>
                </a:cubicBezTo>
                <a:lnTo>
                  <a:pt x="4132657" y="0"/>
                </a:lnTo>
                <a:lnTo>
                  <a:pt x="4150516" y="0"/>
                </a:lnTo>
                <a:lnTo>
                  <a:pt x="4139878" y="6721"/>
                </a:lnTo>
                <a:cubicBezTo>
                  <a:pt x="4083994" y="43895"/>
                  <a:pt x="3991556" y="114161"/>
                  <a:pt x="3991556" y="114161"/>
                </a:cubicBezTo>
                <a:cubicBezTo>
                  <a:pt x="3991547" y="114151"/>
                  <a:pt x="3913669" y="163053"/>
                  <a:pt x="3866518" y="182264"/>
                </a:cubicBezTo>
                <a:cubicBezTo>
                  <a:pt x="3815922" y="202875"/>
                  <a:pt x="3721976" y="221355"/>
                  <a:pt x="3721976" y="221355"/>
                </a:cubicBezTo>
                <a:cubicBezTo>
                  <a:pt x="3721976" y="221360"/>
                  <a:pt x="3760251" y="249454"/>
                  <a:pt x="3789987" y="264687"/>
                </a:cubicBezTo>
                <a:cubicBezTo>
                  <a:pt x="3819714" y="279922"/>
                  <a:pt x="3871629" y="291324"/>
                  <a:pt x="3902367" y="307303"/>
                </a:cubicBezTo>
                <a:cubicBezTo>
                  <a:pt x="3933103" y="323270"/>
                  <a:pt x="3977857" y="382779"/>
                  <a:pt x="4055870" y="430987"/>
                </a:cubicBezTo>
                <a:cubicBezTo>
                  <a:pt x="4092760" y="453777"/>
                  <a:pt x="4165477" y="485729"/>
                  <a:pt x="4231969" y="513338"/>
                </a:cubicBezTo>
                <a:cubicBezTo>
                  <a:pt x="4238715" y="515570"/>
                  <a:pt x="4247639" y="519662"/>
                  <a:pt x="4252895" y="520735"/>
                </a:cubicBezTo>
                <a:cubicBezTo>
                  <a:pt x="4284326" y="527144"/>
                  <a:pt x="4361589" y="518189"/>
                  <a:pt x="4361589" y="518190"/>
                </a:cubicBezTo>
                <a:cubicBezTo>
                  <a:pt x="4361589" y="518192"/>
                  <a:pt x="4461924" y="536330"/>
                  <a:pt x="4483189" y="530357"/>
                </a:cubicBezTo>
                <a:cubicBezTo>
                  <a:pt x="4506861" y="523698"/>
                  <a:pt x="4514447" y="505934"/>
                  <a:pt x="4529165" y="477287"/>
                </a:cubicBezTo>
                <a:cubicBezTo>
                  <a:pt x="4545540" y="445401"/>
                  <a:pt x="4538561" y="406993"/>
                  <a:pt x="4536394" y="394254"/>
                </a:cubicBezTo>
                <a:cubicBezTo>
                  <a:pt x="4534229" y="381514"/>
                  <a:pt x="4523659" y="321672"/>
                  <a:pt x="4523659" y="321672"/>
                </a:cubicBezTo>
                <a:lnTo>
                  <a:pt x="4535422" y="326059"/>
                </a:lnTo>
                <a:cubicBezTo>
                  <a:pt x="4535432" y="326059"/>
                  <a:pt x="4543875" y="375385"/>
                  <a:pt x="4544500" y="390260"/>
                </a:cubicBezTo>
                <a:cubicBezTo>
                  <a:pt x="4545117" y="405138"/>
                  <a:pt x="4541488" y="427642"/>
                  <a:pt x="4551422" y="436536"/>
                </a:cubicBezTo>
                <a:cubicBezTo>
                  <a:pt x="4554686" y="439453"/>
                  <a:pt x="4564475" y="437990"/>
                  <a:pt x="4575151" y="433264"/>
                </a:cubicBezTo>
                <a:lnTo>
                  <a:pt x="4594798" y="400180"/>
                </a:lnTo>
                <a:lnTo>
                  <a:pt x="4602133" y="412417"/>
                </a:lnTo>
                <a:cubicBezTo>
                  <a:pt x="4605147" y="409097"/>
                  <a:pt x="4611809" y="402799"/>
                  <a:pt x="4611809" y="402799"/>
                </a:cubicBezTo>
                <a:lnTo>
                  <a:pt x="4656331" y="339686"/>
                </a:lnTo>
                <a:cubicBezTo>
                  <a:pt x="4656331" y="339688"/>
                  <a:pt x="4641901" y="367767"/>
                  <a:pt x="4631302" y="385984"/>
                </a:cubicBezTo>
                <a:cubicBezTo>
                  <a:pt x="4626586" y="394087"/>
                  <a:pt x="4622976" y="401032"/>
                  <a:pt x="4623832" y="403284"/>
                </a:cubicBezTo>
                <a:cubicBezTo>
                  <a:pt x="4625709" y="408160"/>
                  <a:pt x="4673630" y="411662"/>
                  <a:pt x="4673630" y="411662"/>
                </a:cubicBezTo>
                <a:lnTo>
                  <a:pt x="4664426" y="423421"/>
                </a:lnTo>
                <a:lnTo>
                  <a:pt x="4613147" y="419166"/>
                </a:lnTo>
                <a:cubicBezTo>
                  <a:pt x="4613156" y="419167"/>
                  <a:pt x="4599353" y="435918"/>
                  <a:pt x="4584710" y="443837"/>
                </a:cubicBezTo>
                <a:lnTo>
                  <a:pt x="4545204" y="499438"/>
                </a:lnTo>
                <a:lnTo>
                  <a:pt x="4520579" y="521043"/>
                </a:lnTo>
                <a:cubicBezTo>
                  <a:pt x="4520184" y="521624"/>
                  <a:pt x="4517844" y="525989"/>
                  <a:pt x="4517844" y="525989"/>
                </a:cubicBezTo>
                <a:cubicBezTo>
                  <a:pt x="4517854" y="525990"/>
                  <a:pt x="4550776" y="531693"/>
                  <a:pt x="4582361" y="530507"/>
                </a:cubicBezTo>
                <a:cubicBezTo>
                  <a:pt x="4613946" y="529323"/>
                  <a:pt x="4633063" y="529599"/>
                  <a:pt x="4633063" y="529599"/>
                </a:cubicBezTo>
                <a:cubicBezTo>
                  <a:pt x="4633073" y="529605"/>
                  <a:pt x="4652731" y="522267"/>
                  <a:pt x="4675151" y="513054"/>
                </a:cubicBezTo>
                <a:cubicBezTo>
                  <a:pt x="4697571" y="503843"/>
                  <a:pt x="4726874" y="496538"/>
                  <a:pt x="4726874" y="496538"/>
                </a:cubicBezTo>
                <a:cubicBezTo>
                  <a:pt x="4726865" y="496525"/>
                  <a:pt x="4750469" y="475049"/>
                  <a:pt x="4764707" y="461928"/>
                </a:cubicBezTo>
                <a:cubicBezTo>
                  <a:pt x="4778952" y="448805"/>
                  <a:pt x="4801653" y="427308"/>
                  <a:pt x="4819827" y="421214"/>
                </a:cubicBezTo>
                <a:cubicBezTo>
                  <a:pt x="4833746" y="416534"/>
                  <a:pt x="4878827" y="406152"/>
                  <a:pt x="4910085" y="396362"/>
                </a:cubicBezTo>
                <a:cubicBezTo>
                  <a:pt x="4941342" y="386573"/>
                  <a:pt x="4944798" y="381749"/>
                  <a:pt x="4944798" y="381749"/>
                </a:cubicBezTo>
                <a:lnTo>
                  <a:pt x="4957476" y="390717"/>
                </a:lnTo>
                <a:cubicBezTo>
                  <a:pt x="4957466" y="390709"/>
                  <a:pt x="4852769" y="435556"/>
                  <a:pt x="4824323" y="449244"/>
                </a:cubicBezTo>
                <a:cubicBezTo>
                  <a:pt x="4813357" y="454519"/>
                  <a:pt x="4810730" y="458393"/>
                  <a:pt x="4788223" y="475826"/>
                </a:cubicBezTo>
                <a:cubicBezTo>
                  <a:pt x="4765716" y="493256"/>
                  <a:pt x="4746684" y="508698"/>
                  <a:pt x="4734450" y="519039"/>
                </a:cubicBezTo>
                <a:cubicBezTo>
                  <a:pt x="4714523" y="535856"/>
                  <a:pt x="4681120" y="541264"/>
                  <a:pt x="4680455" y="547166"/>
                </a:cubicBezTo>
                <a:cubicBezTo>
                  <a:pt x="4680224" y="549208"/>
                  <a:pt x="4692122" y="554263"/>
                  <a:pt x="4705282" y="559340"/>
                </a:cubicBezTo>
                <a:cubicBezTo>
                  <a:pt x="4710875" y="559845"/>
                  <a:pt x="4722416" y="560158"/>
                  <a:pt x="4722416" y="560158"/>
                </a:cubicBezTo>
                <a:lnTo>
                  <a:pt x="4723841" y="565979"/>
                </a:lnTo>
                <a:cubicBezTo>
                  <a:pt x="4734228" y="569565"/>
                  <a:pt x="4745549" y="573600"/>
                  <a:pt x="4752452" y="575686"/>
                </a:cubicBezTo>
                <a:cubicBezTo>
                  <a:pt x="4767960" y="580374"/>
                  <a:pt x="4800294" y="584624"/>
                  <a:pt x="4833266" y="584584"/>
                </a:cubicBezTo>
                <a:cubicBezTo>
                  <a:pt x="4875477" y="584534"/>
                  <a:pt x="4918026" y="579269"/>
                  <a:pt x="4918026" y="579269"/>
                </a:cubicBezTo>
                <a:cubicBezTo>
                  <a:pt x="4918045" y="579283"/>
                  <a:pt x="4853490" y="595113"/>
                  <a:pt x="4827644" y="596877"/>
                </a:cubicBezTo>
                <a:cubicBezTo>
                  <a:pt x="4801797" y="598656"/>
                  <a:pt x="4777981" y="595915"/>
                  <a:pt x="4774997" y="599769"/>
                </a:cubicBezTo>
                <a:cubicBezTo>
                  <a:pt x="4765428" y="612125"/>
                  <a:pt x="4887829" y="699994"/>
                  <a:pt x="4887829" y="699994"/>
                </a:cubicBezTo>
                <a:cubicBezTo>
                  <a:pt x="4887829" y="699996"/>
                  <a:pt x="4923369" y="702583"/>
                  <a:pt x="4955781" y="711971"/>
                </a:cubicBezTo>
                <a:cubicBezTo>
                  <a:pt x="4988195" y="721369"/>
                  <a:pt x="5017728" y="737424"/>
                  <a:pt x="5017728" y="737424"/>
                </a:cubicBezTo>
                <a:cubicBezTo>
                  <a:pt x="5017738" y="737419"/>
                  <a:pt x="4983756" y="724977"/>
                  <a:pt x="4951112" y="718901"/>
                </a:cubicBezTo>
                <a:cubicBezTo>
                  <a:pt x="4918449" y="712834"/>
                  <a:pt x="4886240" y="710443"/>
                  <a:pt x="4886240" y="710443"/>
                </a:cubicBezTo>
                <a:lnTo>
                  <a:pt x="4892247" y="729224"/>
                </a:lnTo>
                <a:lnTo>
                  <a:pt x="4887385" y="729811"/>
                </a:lnTo>
                <a:lnTo>
                  <a:pt x="4872532" y="708038"/>
                </a:lnTo>
                <a:cubicBezTo>
                  <a:pt x="4872541" y="708019"/>
                  <a:pt x="4747888" y="613882"/>
                  <a:pt x="4738474" y="600397"/>
                </a:cubicBezTo>
                <a:cubicBezTo>
                  <a:pt x="4723120" y="599793"/>
                  <a:pt x="4711317" y="592988"/>
                  <a:pt x="4685191" y="585460"/>
                </a:cubicBezTo>
                <a:cubicBezTo>
                  <a:pt x="4670174" y="581133"/>
                  <a:pt x="4655946" y="573750"/>
                  <a:pt x="4645067" y="567463"/>
                </a:cubicBezTo>
                <a:cubicBezTo>
                  <a:pt x="4627741" y="568823"/>
                  <a:pt x="4609700" y="582638"/>
                  <a:pt x="4609700" y="582638"/>
                </a:cubicBezTo>
                <a:cubicBezTo>
                  <a:pt x="4609710" y="582639"/>
                  <a:pt x="4618778" y="596538"/>
                  <a:pt x="4622541" y="603071"/>
                </a:cubicBezTo>
                <a:cubicBezTo>
                  <a:pt x="4658362" y="639670"/>
                  <a:pt x="4680879" y="698138"/>
                  <a:pt x="4740639" y="772588"/>
                </a:cubicBezTo>
                <a:cubicBezTo>
                  <a:pt x="4748630" y="776293"/>
                  <a:pt x="4788079" y="777888"/>
                  <a:pt x="4788079" y="777888"/>
                </a:cubicBezTo>
                <a:cubicBezTo>
                  <a:pt x="4788079" y="777888"/>
                  <a:pt x="4868537" y="829960"/>
                  <a:pt x="4889474" y="840888"/>
                </a:cubicBezTo>
                <a:cubicBezTo>
                  <a:pt x="4910421" y="851811"/>
                  <a:pt x="5005022" y="890342"/>
                  <a:pt x="5005022" y="890342"/>
                </a:cubicBezTo>
                <a:lnTo>
                  <a:pt x="5005464" y="906651"/>
                </a:lnTo>
                <a:cubicBezTo>
                  <a:pt x="5005473" y="906643"/>
                  <a:pt x="4853634" y="849712"/>
                  <a:pt x="4825661" y="839431"/>
                </a:cubicBezTo>
                <a:cubicBezTo>
                  <a:pt x="4824746" y="839095"/>
                  <a:pt x="4823437" y="838400"/>
                  <a:pt x="4822435" y="838015"/>
                </a:cubicBezTo>
                <a:cubicBezTo>
                  <a:pt x="4823437" y="839510"/>
                  <a:pt x="4825073" y="841294"/>
                  <a:pt x="4826045" y="842773"/>
                </a:cubicBezTo>
                <a:cubicBezTo>
                  <a:pt x="4848129" y="876498"/>
                  <a:pt x="4855502" y="918212"/>
                  <a:pt x="4880108" y="948787"/>
                </a:cubicBezTo>
                <a:cubicBezTo>
                  <a:pt x="4981628" y="1074944"/>
                  <a:pt x="5046377" y="1050425"/>
                  <a:pt x="5107042" y="1077591"/>
                </a:cubicBezTo>
                <a:cubicBezTo>
                  <a:pt x="5207889" y="1122750"/>
                  <a:pt x="5248493" y="1082347"/>
                  <a:pt x="5286595" y="1088719"/>
                </a:cubicBezTo>
                <a:cubicBezTo>
                  <a:pt x="5349724" y="1099280"/>
                  <a:pt x="5472155" y="1106451"/>
                  <a:pt x="5574552" y="1134059"/>
                </a:cubicBezTo>
                <a:cubicBezTo>
                  <a:pt x="5634302" y="1150184"/>
                  <a:pt x="5766080" y="1148855"/>
                  <a:pt x="5807935" y="1151725"/>
                </a:cubicBezTo>
                <a:cubicBezTo>
                  <a:pt x="5849791" y="1154583"/>
                  <a:pt x="5918688" y="1140875"/>
                  <a:pt x="5918688" y="1140875"/>
                </a:cubicBezTo>
                <a:lnTo>
                  <a:pt x="5940935" y="1173981"/>
                </a:lnTo>
                <a:cubicBezTo>
                  <a:pt x="5940944" y="1174000"/>
                  <a:pt x="5845152" y="1183367"/>
                  <a:pt x="5779739" y="1181837"/>
                </a:cubicBezTo>
                <a:cubicBezTo>
                  <a:pt x="5714338" y="1180296"/>
                  <a:pt x="5667803" y="1169398"/>
                  <a:pt x="5667803" y="1169398"/>
                </a:cubicBezTo>
                <a:lnTo>
                  <a:pt x="5758340" y="1204853"/>
                </a:lnTo>
                <a:cubicBezTo>
                  <a:pt x="5758340" y="1204862"/>
                  <a:pt x="5827659" y="1295727"/>
                  <a:pt x="5855239" y="1332076"/>
                </a:cubicBezTo>
                <a:cubicBezTo>
                  <a:pt x="5882839" y="1368436"/>
                  <a:pt x="5933522" y="1413795"/>
                  <a:pt x="5969544" y="1428178"/>
                </a:cubicBezTo>
                <a:cubicBezTo>
                  <a:pt x="6014529" y="1446141"/>
                  <a:pt x="6045034" y="1431402"/>
                  <a:pt x="6072489" y="1435205"/>
                </a:cubicBezTo>
                <a:cubicBezTo>
                  <a:pt x="6110101" y="1440413"/>
                  <a:pt x="6161024" y="1452985"/>
                  <a:pt x="6180644" y="1459453"/>
                </a:cubicBezTo>
                <a:cubicBezTo>
                  <a:pt x="6191329" y="1462968"/>
                  <a:pt x="6226763" y="1469090"/>
                  <a:pt x="6256913" y="1468667"/>
                </a:cubicBezTo>
                <a:cubicBezTo>
                  <a:pt x="6282087" y="1468301"/>
                  <a:pt x="6303497" y="1461755"/>
                  <a:pt x="6303497" y="1461755"/>
                </a:cubicBezTo>
                <a:lnTo>
                  <a:pt x="6309898" y="1479053"/>
                </a:lnTo>
                <a:cubicBezTo>
                  <a:pt x="6309898" y="1479053"/>
                  <a:pt x="6213816" y="1475636"/>
                  <a:pt x="6210130" y="1483395"/>
                </a:cubicBezTo>
                <a:cubicBezTo>
                  <a:pt x="6206433" y="1491144"/>
                  <a:pt x="6287536" y="1549240"/>
                  <a:pt x="6306702" y="1574114"/>
                </a:cubicBezTo>
                <a:cubicBezTo>
                  <a:pt x="6325858" y="1598990"/>
                  <a:pt x="6319688" y="1619878"/>
                  <a:pt x="6319688" y="1619878"/>
                </a:cubicBezTo>
                <a:cubicBezTo>
                  <a:pt x="6319697" y="1619899"/>
                  <a:pt x="6291155" y="1584579"/>
                  <a:pt x="6257925" y="1550125"/>
                </a:cubicBezTo>
                <a:cubicBezTo>
                  <a:pt x="6230846" y="1522036"/>
                  <a:pt x="6197585" y="1491751"/>
                  <a:pt x="6182434" y="1482788"/>
                </a:cubicBezTo>
                <a:cubicBezTo>
                  <a:pt x="6163383" y="1471525"/>
                  <a:pt x="6137006" y="1463103"/>
                  <a:pt x="6098559" y="1456200"/>
                </a:cubicBezTo>
                <a:cubicBezTo>
                  <a:pt x="6074021" y="1451810"/>
                  <a:pt x="5999810" y="1457827"/>
                  <a:pt x="5978189" y="1452860"/>
                </a:cubicBezTo>
                <a:cubicBezTo>
                  <a:pt x="5956991" y="1447999"/>
                  <a:pt x="5935562" y="1433607"/>
                  <a:pt x="5928304" y="1441163"/>
                </a:cubicBezTo>
                <a:cubicBezTo>
                  <a:pt x="5921037" y="1448730"/>
                  <a:pt x="5953036" y="1479313"/>
                  <a:pt x="5978430" y="1499905"/>
                </a:cubicBezTo>
                <a:cubicBezTo>
                  <a:pt x="5987931" y="1507616"/>
                  <a:pt x="6032203" y="1544801"/>
                  <a:pt x="6084235" y="1583087"/>
                </a:cubicBezTo>
                <a:cubicBezTo>
                  <a:pt x="6153554" y="1634116"/>
                  <a:pt x="6228025" y="1691952"/>
                  <a:pt x="6240578" y="1700328"/>
                </a:cubicBezTo>
                <a:cubicBezTo>
                  <a:pt x="6262546" y="1714979"/>
                  <a:pt x="6303708" y="1702945"/>
                  <a:pt x="6303708" y="1702945"/>
                </a:cubicBezTo>
                <a:cubicBezTo>
                  <a:pt x="6303698" y="1702926"/>
                  <a:pt x="6353563" y="1737986"/>
                  <a:pt x="6335784" y="1728861"/>
                </a:cubicBezTo>
                <a:cubicBezTo>
                  <a:pt x="6327697" y="1724721"/>
                  <a:pt x="6312074" y="1713256"/>
                  <a:pt x="6301743" y="1714575"/>
                </a:cubicBezTo>
                <a:cubicBezTo>
                  <a:pt x="6286949" y="1716462"/>
                  <a:pt x="6254854" y="1715729"/>
                  <a:pt x="6245854" y="1711831"/>
                </a:cubicBezTo>
                <a:cubicBezTo>
                  <a:pt x="6198616" y="1691345"/>
                  <a:pt x="6123559" y="1626925"/>
                  <a:pt x="6112113" y="1631643"/>
                </a:cubicBezTo>
                <a:cubicBezTo>
                  <a:pt x="6101601" y="1635965"/>
                  <a:pt x="6107069" y="1698999"/>
                  <a:pt x="6119640" y="1756335"/>
                </a:cubicBezTo>
                <a:cubicBezTo>
                  <a:pt x="6133146" y="1817904"/>
                  <a:pt x="6201301" y="1874835"/>
                  <a:pt x="6188373" y="1871765"/>
                </a:cubicBezTo>
                <a:cubicBezTo>
                  <a:pt x="6165049" y="1866240"/>
                  <a:pt x="6123028" y="1805150"/>
                  <a:pt x="6108821" y="1755930"/>
                </a:cubicBezTo>
                <a:cubicBezTo>
                  <a:pt x="6093292" y="1702176"/>
                  <a:pt x="6094573" y="1624721"/>
                  <a:pt x="6085120" y="1615710"/>
                </a:cubicBezTo>
                <a:cubicBezTo>
                  <a:pt x="6028266" y="1561465"/>
                  <a:pt x="5965126" y="1508828"/>
                  <a:pt x="5939538" y="1481383"/>
                </a:cubicBezTo>
                <a:cubicBezTo>
                  <a:pt x="5913981" y="1453938"/>
                  <a:pt x="5863047" y="1381605"/>
                  <a:pt x="5856107" y="1383385"/>
                </a:cubicBezTo>
                <a:cubicBezTo>
                  <a:pt x="5850244" y="1384896"/>
                  <a:pt x="5854421" y="1482490"/>
                  <a:pt x="5842764" y="1509127"/>
                </a:cubicBezTo>
                <a:cubicBezTo>
                  <a:pt x="5831529" y="1534790"/>
                  <a:pt x="5817657" y="1550049"/>
                  <a:pt x="5780732" y="1581951"/>
                </a:cubicBezTo>
                <a:cubicBezTo>
                  <a:pt x="5747885" y="1610339"/>
                  <a:pt x="5742563" y="1653919"/>
                  <a:pt x="5742563" y="1653919"/>
                </a:cubicBezTo>
                <a:cubicBezTo>
                  <a:pt x="5742571" y="1653938"/>
                  <a:pt x="5741252" y="1606075"/>
                  <a:pt x="5757204" y="1586745"/>
                </a:cubicBezTo>
                <a:cubicBezTo>
                  <a:pt x="5780067" y="1559079"/>
                  <a:pt x="5822366" y="1527724"/>
                  <a:pt x="5830654" y="1500800"/>
                </a:cubicBezTo>
                <a:cubicBezTo>
                  <a:pt x="5841233" y="1466443"/>
                  <a:pt x="5835756" y="1430671"/>
                  <a:pt x="5830952" y="1394706"/>
                </a:cubicBezTo>
                <a:cubicBezTo>
                  <a:pt x="5828642" y="1377417"/>
                  <a:pt x="5814193" y="1320091"/>
                  <a:pt x="5796403" y="1295978"/>
                </a:cubicBezTo>
                <a:cubicBezTo>
                  <a:pt x="5768997" y="1258810"/>
                  <a:pt x="5763298" y="1248827"/>
                  <a:pt x="5686036" y="1213401"/>
                </a:cubicBezTo>
                <a:cubicBezTo>
                  <a:pt x="5638394" y="1191548"/>
                  <a:pt x="5422404" y="1144101"/>
                  <a:pt x="5369768" y="1139971"/>
                </a:cubicBezTo>
                <a:cubicBezTo>
                  <a:pt x="5309371" y="1135244"/>
                  <a:pt x="5185873" y="1160542"/>
                  <a:pt x="5124158" y="1138700"/>
                </a:cubicBezTo>
                <a:cubicBezTo>
                  <a:pt x="5083159" y="1124173"/>
                  <a:pt x="5044769" y="1102649"/>
                  <a:pt x="5024929" y="1116242"/>
                </a:cubicBezTo>
                <a:cubicBezTo>
                  <a:pt x="5005088" y="1129834"/>
                  <a:pt x="5091197" y="1212737"/>
                  <a:pt x="5118160" y="1235080"/>
                </a:cubicBezTo>
                <a:cubicBezTo>
                  <a:pt x="5145105" y="1257413"/>
                  <a:pt x="5325312" y="1397132"/>
                  <a:pt x="5376150" y="1429804"/>
                </a:cubicBezTo>
                <a:cubicBezTo>
                  <a:pt x="5426997" y="1462467"/>
                  <a:pt x="5606674" y="1591837"/>
                  <a:pt x="5766465" y="1689546"/>
                </a:cubicBezTo>
                <a:cubicBezTo>
                  <a:pt x="5788817" y="1703215"/>
                  <a:pt x="5890916" y="1698864"/>
                  <a:pt x="5968380" y="1727464"/>
                </a:cubicBezTo>
                <a:cubicBezTo>
                  <a:pt x="6011901" y="1743522"/>
                  <a:pt x="6033676" y="1789305"/>
                  <a:pt x="6033676" y="1789305"/>
                </a:cubicBezTo>
                <a:cubicBezTo>
                  <a:pt x="6033676" y="1789305"/>
                  <a:pt x="6002611" y="1759462"/>
                  <a:pt x="5960081" y="1743801"/>
                </a:cubicBezTo>
                <a:cubicBezTo>
                  <a:pt x="5941840" y="1737081"/>
                  <a:pt x="5895805" y="1729920"/>
                  <a:pt x="5884524" y="1728312"/>
                </a:cubicBezTo>
                <a:cubicBezTo>
                  <a:pt x="5846875" y="1722939"/>
                  <a:pt x="5767437" y="1725481"/>
                  <a:pt x="5767437" y="1725481"/>
                </a:cubicBezTo>
                <a:cubicBezTo>
                  <a:pt x="5767418" y="1725481"/>
                  <a:pt x="5755875" y="1713266"/>
                  <a:pt x="5736103" y="1702032"/>
                </a:cubicBezTo>
                <a:cubicBezTo>
                  <a:pt x="5703854" y="1683693"/>
                  <a:pt x="5650821" y="1659174"/>
                  <a:pt x="5599994" y="1625915"/>
                </a:cubicBezTo>
                <a:cubicBezTo>
                  <a:pt x="5518574" y="1572632"/>
                  <a:pt x="5410421" y="1487168"/>
                  <a:pt x="5397906" y="1493628"/>
                </a:cubicBezTo>
                <a:cubicBezTo>
                  <a:pt x="5393419" y="1495938"/>
                  <a:pt x="5390637" y="1537986"/>
                  <a:pt x="5391793" y="1587284"/>
                </a:cubicBezTo>
                <a:cubicBezTo>
                  <a:pt x="5392448" y="1615143"/>
                  <a:pt x="5394190" y="1645370"/>
                  <a:pt x="5398003" y="1672102"/>
                </a:cubicBezTo>
                <a:cubicBezTo>
                  <a:pt x="5403249" y="1708808"/>
                  <a:pt x="5413721" y="1738698"/>
                  <a:pt x="5417823" y="1742433"/>
                </a:cubicBezTo>
                <a:cubicBezTo>
                  <a:pt x="5476900" y="1796139"/>
                  <a:pt x="5501736" y="1823662"/>
                  <a:pt x="5533899" y="1857642"/>
                </a:cubicBezTo>
                <a:cubicBezTo>
                  <a:pt x="5567640" y="1872660"/>
                  <a:pt x="5657561" y="1930544"/>
                  <a:pt x="5657561" y="1930544"/>
                </a:cubicBezTo>
                <a:lnTo>
                  <a:pt x="5687344" y="1949971"/>
                </a:lnTo>
                <a:lnTo>
                  <a:pt x="5684110" y="1953378"/>
                </a:lnTo>
                <a:cubicBezTo>
                  <a:pt x="5684120" y="1953387"/>
                  <a:pt x="5670036" y="1943241"/>
                  <a:pt x="5667033" y="1951655"/>
                </a:cubicBezTo>
                <a:cubicBezTo>
                  <a:pt x="5664482" y="1958855"/>
                  <a:pt x="5676515" y="1986426"/>
                  <a:pt x="5691051" y="2013216"/>
                </a:cubicBezTo>
                <a:cubicBezTo>
                  <a:pt x="5705587" y="2040036"/>
                  <a:pt x="5726130" y="2062245"/>
                  <a:pt x="5726139" y="2062245"/>
                </a:cubicBezTo>
                <a:lnTo>
                  <a:pt x="5738287" y="2116094"/>
                </a:lnTo>
                <a:lnTo>
                  <a:pt x="5732550" y="2116325"/>
                </a:lnTo>
                <a:lnTo>
                  <a:pt x="5718092" y="2065334"/>
                </a:lnTo>
                <a:cubicBezTo>
                  <a:pt x="5718092" y="2065334"/>
                  <a:pt x="5692784" y="2036695"/>
                  <a:pt x="5683176" y="2018434"/>
                </a:cubicBezTo>
                <a:cubicBezTo>
                  <a:pt x="5667302" y="1988312"/>
                  <a:pt x="5648223" y="1948921"/>
                  <a:pt x="5648223" y="1948921"/>
                </a:cubicBezTo>
                <a:cubicBezTo>
                  <a:pt x="5648213" y="1948912"/>
                  <a:pt x="5622713" y="1926684"/>
                  <a:pt x="5592977" y="1908529"/>
                </a:cubicBezTo>
                <a:cubicBezTo>
                  <a:pt x="5562076" y="1889661"/>
                  <a:pt x="5526486" y="1874816"/>
                  <a:pt x="5523657" y="1875972"/>
                </a:cubicBezTo>
                <a:cubicBezTo>
                  <a:pt x="5519122" y="1877821"/>
                  <a:pt x="5544516" y="2059722"/>
                  <a:pt x="5544516" y="2059722"/>
                </a:cubicBezTo>
                <a:lnTo>
                  <a:pt x="5536094" y="2059472"/>
                </a:lnTo>
                <a:cubicBezTo>
                  <a:pt x="5536075" y="2059462"/>
                  <a:pt x="5514925" y="1881622"/>
                  <a:pt x="5512808" y="1871341"/>
                </a:cubicBezTo>
                <a:cubicBezTo>
                  <a:pt x="5511036" y="1862755"/>
                  <a:pt x="5421673" y="1768020"/>
                  <a:pt x="5415204" y="1768791"/>
                </a:cubicBezTo>
                <a:cubicBezTo>
                  <a:pt x="5408572" y="1769571"/>
                  <a:pt x="5403355" y="1857855"/>
                  <a:pt x="5403355" y="1857855"/>
                </a:cubicBezTo>
                <a:lnTo>
                  <a:pt x="5354549" y="1968020"/>
                </a:lnTo>
                <a:lnTo>
                  <a:pt x="5354530" y="2166682"/>
                </a:lnTo>
                <a:lnTo>
                  <a:pt x="5353653" y="2456940"/>
                </a:lnTo>
                <a:lnTo>
                  <a:pt x="5346712" y="2166479"/>
                </a:lnTo>
                <a:cubicBezTo>
                  <a:pt x="5346712" y="2166489"/>
                  <a:pt x="5339637" y="1987860"/>
                  <a:pt x="5344556" y="1964053"/>
                </a:cubicBezTo>
                <a:cubicBezTo>
                  <a:pt x="5348069" y="1947054"/>
                  <a:pt x="5380117" y="1905342"/>
                  <a:pt x="5393718" y="1853004"/>
                </a:cubicBezTo>
                <a:cubicBezTo>
                  <a:pt x="5407329" y="1800664"/>
                  <a:pt x="5398935" y="1754765"/>
                  <a:pt x="5398935" y="1754765"/>
                </a:cubicBezTo>
                <a:cubicBezTo>
                  <a:pt x="5398925" y="1754765"/>
                  <a:pt x="5388808" y="1630930"/>
                  <a:pt x="5367409" y="1609810"/>
                </a:cubicBezTo>
                <a:cubicBezTo>
                  <a:pt x="5364116" y="1606557"/>
                  <a:pt x="5320172" y="1660618"/>
                  <a:pt x="5302672" y="1682451"/>
                </a:cubicBezTo>
                <a:cubicBezTo>
                  <a:pt x="5284515" y="1705103"/>
                  <a:pt x="5217775" y="1832768"/>
                  <a:pt x="5217775" y="1832768"/>
                </a:cubicBezTo>
                <a:lnTo>
                  <a:pt x="5206618" y="1832941"/>
                </a:lnTo>
                <a:lnTo>
                  <a:pt x="5284285" y="1686986"/>
                </a:lnTo>
                <a:cubicBezTo>
                  <a:pt x="5284266" y="1686976"/>
                  <a:pt x="5267804" y="1697314"/>
                  <a:pt x="5224514" y="1706595"/>
                </a:cubicBezTo>
                <a:cubicBezTo>
                  <a:pt x="5181224" y="1715864"/>
                  <a:pt x="5111239" y="1723913"/>
                  <a:pt x="5111239" y="1723913"/>
                </a:cubicBezTo>
                <a:lnTo>
                  <a:pt x="5115031" y="1716625"/>
                </a:lnTo>
                <a:cubicBezTo>
                  <a:pt x="5115031" y="1716616"/>
                  <a:pt x="5176796" y="1707980"/>
                  <a:pt x="5221838" y="1696766"/>
                </a:cubicBezTo>
                <a:cubicBezTo>
                  <a:pt x="5266879" y="1685560"/>
                  <a:pt x="5296944" y="1668512"/>
                  <a:pt x="5296944" y="1668512"/>
                </a:cubicBezTo>
                <a:cubicBezTo>
                  <a:pt x="5296933" y="1668512"/>
                  <a:pt x="5354509" y="1615162"/>
                  <a:pt x="5361825" y="1593772"/>
                </a:cubicBezTo>
                <a:cubicBezTo>
                  <a:pt x="5368352" y="1574693"/>
                  <a:pt x="5346086" y="1482404"/>
                  <a:pt x="5327758" y="1450761"/>
                </a:cubicBezTo>
                <a:cubicBezTo>
                  <a:pt x="5316321" y="1431017"/>
                  <a:pt x="5173985" y="1326454"/>
                  <a:pt x="5173985" y="1326454"/>
                </a:cubicBezTo>
                <a:cubicBezTo>
                  <a:pt x="5173994" y="1326464"/>
                  <a:pt x="5095057" y="1265008"/>
                  <a:pt x="5061913" y="1223866"/>
                </a:cubicBezTo>
                <a:cubicBezTo>
                  <a:pt x="5003731" y="1151666"/>
                  <a:pt x="4940110" y="1085494"/>
                  <a:pt x="4896521" y="1042127"/>
                </a:cubicBezTo>
                <a:cubicBezTo>
                  <a:pt x="4864156" y="1009927"/>
                  <a:pt x="4842651" y="990068"/>
                  <a:pt x="4842651" y="990068"/>
                </a:cubicBezTo>
                <a:cubicBezTo>
                  <a:pt x="4842632" y="990047"/>
                  <a:pt x="4832553" y="1020757"/>
                  <a:pt x="4831465" y="1101186"/>
                </a:cubicBezTo>
                <a:cubicBezTo>
                  <a:pt x="4830378" y="1181596"/>
                  <a:pt x="4832562" y="1250886"/>
                  <a:pt x="4842141" y="1316221"/>
                </a:cubicBezTo>
                <a:cubicBezTo>
                  <a:pt x="4851729" y="1381575"/>
                  <a:pt x="4864840" y="1431710"/>
                  <a:pt x="4863820" y="1478024"/>
                </a:cubicBezTo>
                <a:cubicBezTo>
                  <a:pt x="4862722" y="1527811"/>
                  <a:pt x="4836942" y="1626396"/>
                  <a:pt x="4836942" y="1626396"/>
                </a:cubicBezTo>
                <a:lnTo>
                  <a:pt x="4833361" y="1625866"/>
                </a:lnTo>
                <a:cubicBezTo>
                  <a:pt x="4833371" y="1625866"/>
                  <a:pt x="4846309" y="1537265"/>
                  <a:pt x="4847783" y="1488132"/>
                </a:cubicBezTo>
                <a:cubicBezTo>
                  <a:pt x="4849265" y="1438891"/>
                  <a:pt x="4839339" y="1377542"/>
                  <a:pt x="4839339" y="1377542"/>
                </a:cubicBezTo>
                <a:lnTo>
                  <a:pt x="4832023" y="1429516"/>
                </a:lnTo>
                <a:lnTo>
                  <a:pt x="4813310" y="1429804"/>
                </a:lnTo>
                <a:cubicBezTo>
                  <a:pt x="4813319" y="1429804"/>
                  <a:pt x="4824919" y="1391548"/>
                  <a:pt x="4825323" y="1342858"/>
                </a:cubicBezTo>
                <a:cubicBezTo>
                  <a:pt x="4825737" y="1294505"/>
                  <a:pt x="4800516" y="1240106"/>
                  <a:pt x="4804877" y="1208280"/>
                </a:cubicBezTo>
                <a:cubicBezTo>
                  <a:pt x="4813118" y="1148066"/>
                  <a:pt x="4811355" y="983357"/>
                  <a:pt x="4791169" y="902205"/>
                </a:cubicBezTo>
                <a:cubicBezTo>
                  <a:pt x="4781678" y="864026"/>
                  <a:pt x="4720010" y="821036"/>
                  <a:pt x="4695405" y="789015"/>
                </a:cubicBezTo>
                <a:cubicBezTo>
                  <a:pt x="4650998" y="780030"/>
                  <a:pt x="4538552" y="757876"/>
                  <a:pt x="4532111" y="769000"/>
                </a:cubicBezTo>
                <a:cubicBezTo>
                  <a:pt x="4524333" y="782416"/>
                  <a:pt x="4563839" y="883221"/>
                  <a:pt x="4563839" y="883221"/>
                </a:cubicBezTo>
                <a:lnTo>
                  <a:pt x="4653818" y="954820"/>
                </a:lnTo>
                <a:lnTo>
                  <a:pt x="4750093" y="1031653"/>
                </a:lnTo>
                <a:lnTo>
                  <a:pt x="4741583" y="1041954"/>
                </a:lnTo>
                <a:lnTo>
                  <a:pt x="4640649" y="967223"/>
                </a:lnTo>
                <a:lnTo>
                  <a:pt x="4561010" y="908057"/>
                </a:lnTo>
                <a:lnTo>
                  <a:pt x="4560788" y="952962"/>
                </a:lnTo>
                <a:lnTo>
                  <a:pt x="4573505" y="1099704"/>
                </a:lnTo>
                <a:cubicBezTo>
                  <a:pt x="4573515" y="1099694"/>
                  <a:pt x="4616603" y="1160764"/>
                  <a:pt x="4630186" y="1178168"/>
                </a:cubicBezTo>
                <a:cubicBezTo>
                  <a:pt x="4643760" y="1195574"/>
                  <a:pt x="4650814" y="1220034"/>
                  <a:pt x="4656206" y="1232029"/>
                </a:cubicBezTo>
                <a:cubicBezTo>
                  <a:pt x="4661596" y="1244014"/>
                  <a:pt x="4702317" y="1282972"/>
                  <a:pt x="4702317" y="1282972"/>
                </a:cubicBezTo>
                <a:cubicBezTo>
                  <a:pt x="4702327" y="1282991"/>
                  <a:pt x="4661192" y="1263036"/>
                  <a:pt x="4648322" y="1246583"/>
                </a:cubicBezTo>
                <a:cubicBezTo>
                  <a:pt x="4635441" y="1230132"/>
                  <a:pt x="4621685" y="1202716"/>
                  <a:pt x="4611213" y="1177832"/>
                </a:cubicBezTo>
                <a:cubicBezTo>
                  <a:pt x="4600748" y="1152947"/>
                  <a:pt x="4578569" y="1126012"/>
                  <a:pt x="4564619" y="1115703"/>
                </a:cubicBezTo>
                <a:cubicBezTo>
                  <a:pt x="4550672" y="1105392"/>
                  <a:pt x="4543259" y="1119736"/>
                  <a:pt x="4543259" y="1119736"/>
                </a:cubicBezTo>
                <a:cubicBezTo>
                  <a:pt x="4543268" y="1119726"/>
                  <a:pt x="4544769" y="1069187"/>
                  <a:pt x="4548216" y="1039269"/>
                </a:cubicBezTo>
                <a:cubicBezTo>
                  <a:pt x="4551653" y="1009339"/>
                  <a:pt x="4535952" y="908531"/>
                  <a:pt x="4535952" y="908531"/>
                </a:cubicBezTo>
                <a:lnTo>
                  <a:pt x="4468269" y="721719"/>
                </a:lnTo>
                <a:cubicBezTo>
                  <a:pt x="4468269" y="721716"/>
                  <a:pt x="4426952" y="629042"/>
                  <a:pt x="4355350" y="587487"/>
                </a:cubicBezTo>
                <a:cubicBezTo>
                  <a:pt x="4278704" y="543006"/>
                  <a:pt x="4171600" y="549171"/>
                  <a:pt x="4176855" y="540185"/>
                </a:cubicBezTo>
                <a:cubicBezTo>
                  <a:pt x="4170522" y="536595"/>
                  <a:pt x="4163629" y="533830"/>
                  <a:pt x="4157632" y="529886"/>
                </a:cubicBezTo>
                <a:cubicBezTo>
                  <a:pt x="4092325" y="486958"/>
                  <a:pt x="3992287" y="440512"/>
                  <a:pt x="3962763" y="416461"/>
                </a:cubicBezTo>
                <a:cubicBezTo>
                  <a:pt x="3933229" y="392418"/>
                  <a:pt x="3856024" y="364333"/>
                  <a:pt x="3829735" y="343857"/>
                </a:cubicBezTo>
                <a:cubicBezTo>
                  <a:pt x="3803464" y="323364"/>
                  <a:pt x="3766383" y="281890"/>
                  <a:pt x="3711936" y="255066"/>
                </a:cubicBezTo>
                <a:cubicBezTo>
                  <a:pt x="3657499" y="228251"/>
                  <a:pt x="3484810" y="217113"/>
                  <a:pt x="3428803" y="209735"/>
                </a:cubicBezTo>
                <a:cubicBezTo>
                  <a:pt x="3372786" y="202358"/>
                  <a:pt x="3269002" y="186933"/>
                  <a:pt x="3269002" y="186933"/>
                </a:cubicBezTo>
                <a:cubicBezTo>
                  <a:pt x="3268983" y="186942"/>
                  <a:pt x="3219581" y="181898"/>
                  <a:pt x="3208442" y="177248"/>
                </a:cubicBezTo>
                <a:cubicBezTo>
                  <a:pt x="3197296" y="172601"/>
                  <a:pt x="3165557" y="178364"/>
                  <a:pt x="3165557" y="178364"/>
                </a:cubicBezTo>
                <a:lnTo>
                  <a:pt x="3152244" y="169957"/>
                </a:lnTo>
                <a:cubicBezTo>
                  <a:pt x="3152234" y="169965"/>
                  <a:pt x="3130063" y="173811"/>
                  <a:pt x="3117761" y="171625"/>
                </a:cubicBezTo>
                <a:cubicBezTo>
                  <a:pt x="3105468" y="169448"/>
                  <a:pt x="3044686" y="179282"/>
                  <a:pt x="3045206" y="188589"/>
                </a:cubicBezTo>
                <a:cubicBezTo>
                  <a:pt x="3045726" y="197897"/>
                  <a:pt x="3099606" y="196304"/>
                  <a:pt x="3112071" y="194163"/>
                </a:cubicBezTo>
                <a:cubicBezTo>
                  <a:pt x="3124529" y="192025"/>
                  <a:pt x="3149953" y="181867"/>
                  <a:pt x="3149953" y="181867"/>
                </a:cubicBezTo>
                <a:lnTo>
                  <a:pt x="3153119" y="188707"/>
                </a:lnTo>
                <a:lnTo>
                  <a:pt x="3133491" y="198579"/>
                </a:lnTo>
                <a:cubicBezTo>
                  <a:pt x="3133481" y="198575"/>
                  <a:pt x="3161841" y="219564"/>
                  <a:pt x="3168619" y="223785"/>
                </a:cubicBezTo>
                <a:cubicBezTo>
                  <a:pt x="3175385" y="228004"/>
                  <a:pt x="3194464" y="234217"/>
                  <a:pt x="3194464" y="234217"/>
                </a:cubicBezTo>
                <a:cubicBezTo>
                  <a:pt x="3194464" y="234218"/>
                  <a:pt x="3214931" y="233006"/>
                  <a:pt x="3227869" y="235194"/>
                </a:cubicBezTo>
                <a:cubicBezTo>
                  <a:pt x="3240807" y="237378"/>
                  <a:pt x="3274576" y="253921"/>
                  <a:pt x="3274576" y="253921"/>
                </a:cubicBezTo>
                <a:lnTo>
                  <a:pt x="3266539" y="257014"/>
                </a:lnTo>
                <a:cubicBezTo>
                  <a:pt x="3266558" y="256995"/>
                  <a:pt x="3228446" y="244449"/>
                  <a:pt x="3215643" y="242232"/>
                </a:cubicBezTo>
                <a:cubicBezTo>
                  <a:pt x="3202849" y="240016"/>
                  <a:pt x="3198344" y="244117"/>
                  <a:pt x="3198344" y="244117"/>
                </a:cubicBezTo>
                <a:lnTo>
                  <a:pt x="3199663" y="279174"/>
                </a:lnTo>
                <a:lnTo>
                  <a:pt x="3188188" y="238028"/>
                </a:lnTo>
                <a:cubicBezTo>
                  <a:pt x="3188198" y="238034"/>
                  <a:pt x="3166192" y="233564"/>
                  <a:pt x="3150674" y="226230"/>
                </a:cubicBezTo>
                <a:cubicBezTo>
                  <a:pt x="3135157" y="218896"/>
                  <a:pt x="3122969" y="202713"/>
                  <a:pt x="3122969" y="202713"/>
                </a:cubicBezTo>
                <a:cubicBezTo>
                  <a:pt x="3122959" y="202713"/>
                  <a:pt x="3093301" y="207138"/>
                  <a:pt x="3081354" y="207531"/>
                </a:cubicBezTo>
                <a:cubicBezTo>
                  <a:pt x="3069399" y="207924"/>
                  <a:pt x="3045707" y="203997"/>
                  <a:pt x="3045707" y="203997"/>
                </a:cubicBezTo>
                <a:cubicBezTo>
                  <a:pt x="3045707" y="203992"/>
                  <a:pt x="3094369" y="287273"/>
                  <a:pt x="3109156" y="303406"/>
                </a:cubicBezTo>
                <a:cubicBezTo>
                  <a:pt x="3123941" y="319535"/>
                  <a:pt x="3158067" y="344772"/>
                  <a:pt x="3168628" y="352815"/>
                </a:cubicBezTo>
                <a:cubicBezTo>
                  <a:pt x="3179188" y="360863"/>
                  <a:pt x="3199663" y="365930"/>
                  <a:pt x="3221342" y="371935"/>
                </a:cubicBezTo>
                <a:cubicBezTo>
                  <a:pt x="3243041" y="377923"/>
                  <a:pt x="3264333" y="393835"/>
                  <a:pt x="3272882" y="399721"/>
                </a:cubicBezTo>
                <a:cubicBezTo>
                  <a:pt x="3281431" y="405619"/>
                  <a:pt x="3330786" y="461968"/>
                  <a:pt x="3337429" y="468454"/>
                </a:cubicBezTo>
                <a:cubicBezTo>
                  <a:pt x="3344079" y="474927"/>
                  <a:pt x="3371014" y="488393"/>
                  <a:pt x="3378389" y="492232"/>
                </a:cubicBezTo>
                <a:cubicBezTo>
                  <a:pt x="3385762" y="496072"/>
                  <a:pt x="3404284" y="511109"/>
                  <a:pt x="3404284" y="511109"/>
                </a:cubicBezTo>
                <a:lnTo>
                  <a:pt x="3419754" y="514230"/>
                </a:lnTo>
                <a:cubicBezTo>
                  <a:pt x="3419792" y="514210"/>
                  <a:pt x="3419321" y="521483"/>
                  <a:pt x="3419215" y="527157"/>
                </a:cubicBezTo>
                <a:cubicBezTo>
                  <a:pt x="3419137" y="532825"/>
                  <a:pt x="3540547" y="674101"/>
                  <a:pt x="3545918" y="678032"/>
                </a:cubicBezTo>
                <a:cubicBezTo>
                  <a:pt x="3551270" y="681978"/>
                  <a:pt x="3569108" y="687687"/>
                  <a:pt x="3569108" y="687687"/>
                </a:cubicBezTo>
                <a:lnTo>
                  <a:pt x="3570139" y="694989"/>
                </a:lnTo>
                <a:cubicBezTo>
                  <a:pt x="3570139" y="694975"/>
                  <a:pt x="3550019" y="694312"/>
                  <a:pt x="3537966" y="684445"/>
                </a:cubicBezTo>
                <a:cubicBezTo>
                  <a:pt x="3525905" y="674583"/>
                  <a:pt x="3402369" y="527015"/>
                  <a:pt x="3396968" y="516962"/>
                </a:cubicBezTo>
                <a:cubicBezTo>
                  <a:pt x="3391558" y="506930"/>
                  <a:pt x="3333549" y="480190"/>
                  <a:pt x="3325193" y="471272"/>
                </a:cubicBezTo>
                <a:cubicBezTo>
                  <a:pt x="3316808" y="462368"/>
                  <a:pt x="3268974" y="413324"/>
                  <a:pt x="3260503" y="404641"/>
                </a:cubicBezTo>
                <a:cubicBezTo>
                  <a:pt x="3252050" y="395953"/>
                  <a:pt x="3174307" y="369811"/>
                  <a:pt x="3168011" y="366943"/>
                </a:cubicBezTo>
                <a:cubicBezTo>
                  <a:pt x="3161716" y="364075"/>
                  <a:pt x="3108241" y="326560"/>
                  <a:pt x="3108241" y="326560"/>
                </a:cubicBezTo>
                <a:cubicBezTo>
                  <a:pt x="3108213" y="326579"/>
                  <a:pt x="3109627" y="446785"/>
                  <a:pt x="3108357" y="458610"/>
                </a:cubicBezTo>
                <a:cubicBezTo>
                  <a:pt x="3107114" y="470424"/>
                  <a:pt x="3081287" y="545709"/>
                  <a:pt x="3081133" y="556919"/>
                </a:cubicBezTo>
                <a:cubicBezTo>
                  <a:pt x="3080978" y="568132"/>
                  <a:pt x="3119638" y="687259"/>
                  <a:pt x="3119638" y="687259"/>
                </a:cubicBezTo>
                <a:lnTo>
                  <a:pt x="3109463" y="690815"/>
                </a:lnTo>
                <a:cubicBezTo>
                  <a:pt x="3109435" y="690821"/>
                  <a:pt x="3072113" y="571857"/>
                  <a:pt x="3067617" y="569904"/>
                </a:cubicBezTo>
                <a:cubicBezTo>
                  <a:pt x="3063132" y="567951"/>
                  <a:pt x="3059830" y="582961"/>
                  <a:pt x="3059830" y="582961"/>
                </a:cubicBezTo>
                <a:lnTo>
                  <a:pt x="3057057" y="574641"/>
                </a:lnTo>
                <a:cubicBezTo>
                  <a:pt x="3057038" y="574646"/>
                  <a:pt x="3085812" y="493014"/>
                  <a:pt x="3095294" y="460169"/>
                </a:cubicBezTo>
                <a:cubicBezTo>
                  <a:pt x="3104766" y="427325"/>
                  <a:pt x="3090942" y="305232"/>
                  <a:pt x="3090942" y="305232"/>
                </a:cubicBezTo>
                <a:lnTo>
                  <a:pt x="2994667" y="163882"/>
                </a:lnTo>
                <a:cubicBezTo>
                  <a:pt x="2994658" y="163896"/>
                  <a:pt x="2932519" y="168554"/>
                  <a:pt x="2873798" y="172866"/>
                </a:cubicBezTo>
                <a:cubicBezTo>
                  <a:pt x="2830758" y="176032"/>
                  <a:pt x="2771709" y="184967"/>
                  <a:pt x="2736062" y="190698"/>
                </a:cubicBezTo>
                <a:cubicBezTo>
                  <a:pt x="2739682" y="197973"/>
                  <a:pt x="2746315" y="213676"/>
                  <a:pt x="2746315" y="213676"/>
                </a:cubicBezTo>
                <a:lnTo>
                  <a:pt x="2736812" y="216070"/>
                </a:lnTo>
                <a:cubicBezTo>
                  <a:pt x="2736812" y="216081"/>
                  <a:pt x="2730604" y="205029"/>
                  <a:pt x="2724463" y="192954"/>
                </a:cubicBezTo>
                <a:cubicBezTo>
                  <a:pt x="2718302" y="193965"/>
                  <a:pt x="2701936" y="196305"/>
                  <a:pt x="2701936" y="196305"/>
                </a:cubicBezTo>
                <a:cubicBezTo>
                  <a:pt x="2701936" y="196307"/>
                  <a:pt x="2556624" y="217763"/>
                  <a:pt x="2377689" y="341831"/>
                </a:cubicBezTo>
                <a:cubicBezTo>
                  <a:pt x="2336651" y="370282"/>
                  <a:pt x="2203468" y="470630"/>
                  <a:pt x="2203468" y="470630"/>
                </a:cubicBezTo>
                <a:cubicBezTo>
                  <a:pt x="2203459" y="470640"/>
                  <a:pt x="2090145" y="495730"/>
                  <a:pt x="2077824" y="506434"/>
                </a:cubicBezTo>
                <a:cubicBezTo>
                  <a:pt x="2075129" y="508782"/>
                  <a:pt x="2074146" y="511217"/>
                  <a:pt x="2072838" y="513645"/>
                </a:cubicBezTo>
                <a:cubicBezTo>
                  <a:pt x="2086334" y="519077"/>
                  <a:pt x="2104855" y="526984"/>
                  <a:pt x="2119401" y="529952"/>
                </a:cubicBezTo>
                <a:cubicBezTo>
                  <a:pt x="2139192" y="533992"/>
                  <a:pt x="2159889" y="537724"/>
                  <a:pt x="2159889" y="537724"/>
                </a:cubicBezTo>
                <a:cubicBezTo>
                  <a:pt x="2159889" y="537730"/>
                  <a:pt x="2203506" y="523879"/>
                  <a:pt x="2214019" y="521363"/>
                </a:cubicBezTo>
                <a:cubicBezTo>
                  <a:pt x="2224531" y="518848"/>
                  <a:pt x="2283136" y="524673"/>
                  <a:pt x="2283136" y="524673"/>
                </a:cubicBezTo>
                <a:lnTo>
                  <a:pt x="2284774" y="532016"/>
                </a:lnTo>
                <a:cubicBezTo>
                  <a:pt x="2284774" y="532002"/>
                  <a:pt x="2225148" y="530957"/>
                  <a:pt x="2207329" y="531477"/>
                </a:cubicBezTo>
                <a:cubicBezTo>
                  <a:pt x="2189509" y="531999"/>
                  <a:pt x="2170430" y="547155"/>
                  <a:pt x="2170430" y="547155"/>
                </a:cubicBezTo>
                <a:cubicBezTo>
                  <a:pt x="2170430" y="547159"/>
                  <a:pt x="2200504" y="601231"/>
                  <a:pt x="2216011" y="620074"/>
                </a:cubicBezTo>
                <a:cubicBezTo>
                  <a:pt x="2231510" y="638916"/>
                  <a:pt x="2271749" y="685215"/>
                  <a:pt x="2271749" y="685215"/>
                </a:cubicBezTo>
                <a:lnTo>
                  <a:pt x="2253276" y="681897"/>
                </a:lnTo>
                <a:cubicBezTo>
                  <a:pt x="2253256" y="681900"/>
                  <a:pt x="2208995" y="637145"/>
                  <a:pt x="2192696" y="617043"/>
                </a:cubicBezTo>
                <a:cubicBezTo>
                  <a:pt x="2176399" y="596945"/>
                  <a:pt x="2149300" y="547581"/>
                  <a:pt x="2149300" y="547583"/>
                </a:cubicBezTo>
                <a:cubicBezTo>
                  <a:pt x="2149272" y="547592"/>
                  <a:pt x="2126148" y="551617"/>
                  <a:pt x="2099646" y="546148"/>
                </a:cubicBezTo>
                <a:cubicBezTo>
                  <a:pt x="2089693" y="544093"/>
                  <a:pt x="2081087" y="539702"/>
                  <a:pt x="2072905" y="535658"/>
                </a:cubicBezTo>
                <a:cubicBezTo>
                  <a:pt x="2073406" y="536477"/>
                  <a:pt x="2074484" y="539077"/>
                  <a:pt x="2074484" y="539077"/>
                </a:cubicBezTo>
                <a:cubicBezTo>
                  <a:pt x="2074493" y="539077"/>
                  <a:pt x="2050340" y="536026"/>
                  <a:pt x="2018448" y="533909"/>
                </a:cubicBezTo>
                <a:cubicBezTo>
                  <a:pt x="2015011" y="535593"/>
                  <a:pt x="2011863" y="536217"/>
                  <a:pt x="2008513" y="538383"/>
                </a:cubicBezTo>
                <a:cubicBezTo>
                  <a:pt x="1990204" y="550203"/>
                  <a:pt x="1961295" y="559717"/>
                  <a:pt x="1961295" y="559717"/>
                </a:cubicBezTo>
                <a:lnTo>
                  <a:pt x="2061468" y="669064"/>
                </a:lnTo>
                <a:lnTo>
                  <a:pt x="2113307" y="692348"/>
                </a:lnTo>
                <a:cubicBezTo>
                  <a:pt x="2113307" y="692353"/>
                  <a:pt x="2217475" y="712201"/>
                  <a:pt x="2265184" y="716440"/>
                </a:cubicBezTo>
                <a:cubicBezTo>
                  <a:pt x="2312884" y="720683"/>
                  <a:pt x="2348799" y="742405"/>
                  <a:pt x="2348799" y="742405"/>
                </a:cubicBezTo>
                <a:cubicBezTo>
                  <a:pt x="2348818" y="742386"/>
                  <a:pt x="2429266" y="794477"/>
                  <a:pt x="2450204" y="805405"/>
                </a:cubicBezTo>
                <a:cubicBezTo>
                  <a:pt x="2471151" y="816328"/>
                  <a:pt x="2565742" y="854859"/>
                  <a:pt x="2565751" y="854859"/>
                </a:cubicBezTo>
                <a:lnTo>
                  <a:pt x="2566492" y="871187"/>
                </a:lnTo>
                <a:cubicBezTo>
                  <a:pt x="2566492" y="871179"/>
                  <a:pt x="2414355" y="814229"/>
                  <a:pt x="2386381" y="803948"/>
                </a:cubicBezTo>
                <a:cubicBezTo>
                  <a:pt x="2358406" y="793668"/>
                  <a:pt x="2288894" y="759591"/>
                  <a:pt x="2288894" y="759591"/>
                </a:cubicBezTo>
                <a:cubicBezTo>
                  <a:pt x="2288904" y="759585"/>
                  <a:pt x="2100600" y="720101"/>
                  <a:pt x="2092831" y="733518"/>
                </a:cubicBezTo>
                <a:cubicBezTo>
                  <a:pt x="2085063" y="746934"/>
                  <a:pt x="2124560" y="847736"/>
                  <a:pt x="2124560" y="847736"/>
                </a:cubicBezTo>
                <a:lnTo>
                  <a:pt x="2214846" y="919355"/>
                </a:lnTo>
                <a:lnTo>
                  <a:pt x="2310813" y="996170"/>
                </a:lnTo>
                <a:lnTo>
                  <a:pt x="2302303" y="1006471"/>
                </a:lnTo>
                <a:lnTo>
                  <a:pt x="2201369" y="931740"/>
                </a:lnTo>
                <a:lnTo>
                  <a:pt x="2121730" y="872574"/>
                </a:lnTo>
                <a:lnTo>
                  <a:pt x="2121508" y="917479"/>
                </a:lnTo>
                <a:lnTo>
                  <a:pt x="2134235" y="1064221"/>
                </a:lnTo>
                <a:cubicBezTo>
                  <a:pt x="2134235" y="1064211"/>
                  <a:pt x="2177332" y="1125281"/>
                  <a:pt x="2190906" y="1142685"/>
                </a:cubicBezTo>
                <a:cubicBezTo>
                  <a:pt x="2204489" y="1160091"/>
                  <a:pt x="2211536" y="1184551"/>
                  <a:pt x="2216926" y="1196545"/>
                </a:cubicBezTo>
                <a:cubicBezTo>
                  <a:pt x="2222316" y="1208531"/>
                  <a:pt x="2263047" y="1247489"/>
                  <a:pt x="2263047" y="1247489"/>
                </a:cubicBezTo>
                <a:cubicBezTo>
                  <a:pt x="2263047" y="1247508"/>
                  <a:pt x="2221922" y="1227552"/>
                  <a:pt x="2209042" y="1211100"/>
                </a:cubicBezTo>
                <a:cubicBezTo>
                  <a:pt x="2196171" y="1194649"/>
                  <a:pt x="2182405" y="1167233"/>
                  <a:pt x="2171933" y="1142349"/>
                </a:cubicBezTo>
                <a:cubicBezTo>
                  <a:pt x="2161468" y="1117464"/>
                  <a:pt x="2139299" y="1090529"/>
                  <a:pt x="2125349" y="1080220"/>
                </a:cubicBezTo>
                <a:cubicBezTo>
                  <a:pt x="2111401" y="1069909"/>
                  <a:pt x="2103979" y="1084253"/>
                  <a:pt x="2103979" y="1084253"/>
                </a:cubicBezTo>
                <a:cubicBezTo>
                  <a:pt x="2103998" y="1084253"/>
                  <a:pt x="2105499" y="1033704"/>
                  <a:pt x="2108936" y="1003784"/>
                </a:cubicBezTo>
                <a:cubicBezTo>
                  <a:pt x="2112383" y="973856"/>
                  <a:pt x="2096681" y="873046"/>
                  <a:pt x="2096681" y="873046"/>
                </a:cubicBezTo>
                <a:lnTo>
                  <a:pt x="2028999" y="686236"/>
                </a:lnTo>
                <a:cubicBezTo>
                  <a:pt x="2028989" y="686230"/>
                  <a:pt x="1940790" y="615825"/>
                  <a:pt x="1906761" y="586904"/>
                </a:cubicBezTo>
                <a:cubicBezTo>
                  <a:pt x="1889741" y="572436"/>
                  <a:pt x="1552392" y="404522"/>
                  <a:pt x="1523484" y="380978"/>
                </a:cubicBezTo>
                <a:cubicBezTo>
                  <a:pt x="1493960" y="356935"/>
                  <a:pt x="1416756" y="328851"/>
                  <a:pt x="1390455" y="308374"/>
                </a:cubicBezTo>
                <a:cubicBezTo>
                  <a:pt x="1364184" y="287881"/>
                  <a:pt x="1327103" y="246407"/>
                  <a:pt x="1272656" y="219583"/>
                </a:cubicBezTo>
                <a:cubicBezTo>
                  <a:pt x="1218219" y="192768"/>
                  <a:pt x="1045538" y="181630"/>
                  <a:pt x="989523" y="174251"/>
                </a:cubicBezTo>
                <a:cubicBezTo>
                  <a:pt x="933511" y="166875"/>
                  <a:pt x="829729" y="151450"/>
                  <a:pt x="829729" y="151450"/>
                </a:cubicBezTo>
                <a:cubicBezTo>
                  <a:pt x="829706" y="151459"/>
                  <a:pt x="780308" y="146415"/>
                  <a:pt x="769163" y="141765"/>
                </a:cubicBezTo>
                <a:cubicBezTo>
                  <a:pt x="758022" y="137118"/>
                  <a:pt x="726584" y="142900"/>
                  <a:pt x="726582" y="142902"/>
                </a:cubicBezTo>
                <a:lnTo>
                  <a:pt x="712962" y="134474"/>
                </a:lnTo>
                <a:cubicBezTo>
                  <a:pt x="712956" y="134482"/>
                  <a:pt x="690785" y="138326"/>
                  <a:pt x="678486" y="136140"/>
                </a:cubicBezTo>
                <a:cubicBezTo>
                  <a:pt x="666193" y="133965"/>
                  <a:pt x="605407" y="143799"/>
                  <a:pt x="605930" y="153106"/>
                </a:cubicBezTo>
                <a:cubicBezTo>
                  <a:pt x="606454" y="162414"/>
                  <a:pt x="660326" y="160821"/>
                  <a:pt x="672793" y="158680"/>
                </a:cubicBezTo>
                <a:cubicBezTo>
                  <a:pt x="685258" y="156542"/>
                  <a:pt x="710678" y="146384"/>
                  <a:pt x="710678" y="146384"/>
                </a:cubicBezTo>
                <a:lnTo>
                  <a:pt x="713847" y="153224"/>
                </a:lnTo>
                <a:lnTo>
                  <a:pt x="694211" y="163096"/>
                </a:lnTo>
                <a:cubicBezTo>
                  <a:pt x="694206" y="163092"/>
                  <a:pt x="722568" y="184079"/>
                  <a:pt x="729342" y="188302"/>
                </a:cubicBezTo>
                <a:cubicBezTo>
                  <a:pt x="736113" y="192521"/>
                  <a:pt x="755188" y="198734"/>
                  <a:pt x="755191" y="198732"/>
                </a:cubicBezTo>
                <a:cubicBezTo>
                  <a:pt x="755186" y="198734"/>
                  <a:pt x="775954" y="197543"/>
                  <a:pt x="788891" y="199730"/>
                </a:cubicBezTo>
                <a:cubicBezTo>
                  <a:pt x="801829" y="201916"/>
                  <a:pt x="835300" y="218438"/>
                  <a:pt x="835300" y="218438"/>
                </a:cubicBezTo>
                <a:lnTo>
                  <a:pt x="827259" y="221531"/>
                </a:lnTo>
                <a:cubicBezTo>
                  <a:pt x="827279" y="221512"/>
                  <a:pt x="789174" y="208966"/>
                  <a:pt x="776373" y="206749"/>
                </a:cubicBezTo>
                <a:cubicBezTo>
                  <a:pt x="763573" y="204533"/>
                  <a:pt x="759065" y="208634"/>
                  <a:pt x="759065" y="208634"/>
                </a:cubicBezTo>
                <a:lnTo>
                  <a:pt x="760392" y="243691"/>
                </a:lnTo>
                <a:lnTo>
                  <a:pt x="748912" y="202543"/>
                </a:lnTo>
                <a:cubicBezTo>
                  <a:pt x="748918" y="202551"/>
                  <a:pt x="726913" y="198081"/>
                  <a:pt x="711396" y="190747"/>
                </a:cubicBezTo>
                <a:cubicBezTo>
                  <a:pt x="695877" y="183413"/>
                  <a:pt x="683691" y="167230"/>
                  <a:pt x="683691" y="167230"/>
                </a:cubicBezTo>
                <a:cubicBezTo>
                  <a:pt x="683688" y="167230"/>
                  <a:pt x="654028" y="171655"/>
                  <a:pt x="642074" y="172048"/>
                </a:cubicBezTo>
                <a:cubicBezTo>
                  <a:pt x="630122" y="172441"/>
                  <a:pt x="606431" y="168514"/>
                  <a:pt x="606431" y="168514"/>
                </a:cubicBezTo>
                <a:cubicBezTo>
                  <a:pt x="606429" y="168510"/>
                  <a:pt x="655389" y="251809"/>
                  <a:pt x="670176" y="267942"/>
                </a:cubicBezTo>
                <a:cubicBezTo>
                  <a:pt x="684967" y="284073"/>
                  <a:pt x="718795" y="309287"/>
                  <a:pt x="729353" y="317332"/>
                </a:cubicBezTo>
                <a:cubicBezTo>
                  <a:pt x="739915" y="325380"/>
                  <a:pt x="760385" y="330447"/>
                  <a:pt x="782067" y="336452"/>
                </a:cubicBezTo>
                <a:cubicBezTo>
                  <a:pt x="803764" y="342438"/>
                  <a:pt x="825057" y="358352"/>
                  <a:pt x="833610" y="364238"/>
                </a:cubicBezTo>
                <a:cubicBezTo>
                  <a:pt x="842152" y="370136"/>
                  <a:pt x="891513" y="426485"/>
                  <a:pt x="898157" y="432971"/>
                </a:cubicBezTo>
                <a:cubicBezTo>
                  <a:pt x="904799" y="439444"/>
                  <a:pt x="931737" y="452910"/>
                  <a:pt x="939109" y="456749"/>
                </a:cubicBezTo>
                <a:cubicBezTo>
                  <a:pt x="946484" y="460589"/>
                  <a:pt x="965007" y="475626"/>
                  <a:pt x="965007" y="475626"/>
                </a:cubicBezTo>
                <a:lnTo>
                  <a:pt x="980480" y="478747"/>
                </a:lnTo>
                <a:cubicBezTo>
                  <a:pt x="980517" y="478727"/>
                  <a:pt x="980041" y="485999"/>
                  <a:pt x="979936" y="491674"/>
                </a:cubicBezTo>
                <a:cubicBezTo>
                  <a:pt x="979859" y="497342"/>
                  <a:pt x="1101270" y="638618"/>
                  <a:pt x="1106644" y="642548"/>
                </a:cubicBezTo>
                <a:cubicBezTo>
                  <a:pt x="1111997" y="646497"/>
                  <a:pt x="1129830" y="652204"/>
                  <a:pt x="1129830" y="652204"/>
                </a:cubicBezTo>
                <a:lnTo>
                  <a:pt x="1130859" y="659506"/>
                </a:lnTo>
                <a:cubicBezTo>
                  <a:pt x="1130859" y="659492"/>
                  <a:pt x="1110746" y="658828"/>
                  <a:pt x="1098688" y="648962"/>
                </a:cubicBezTo>
                <a:cubicBezTo>
                  <a:pt x="1086626" y="639100"/>
                  <a:pt x="963095" y="491531"/>
                  <a:pt x="957692" y="481477"/>
                </a:cubicBezTo>
                <a:cubicBezTo>
                  <a:pt x="952280" y="471445"/>
                  <a:pt x="894274" y="444707"/>
                  <a:pt x="885913" y="435788"/>
                </a:cubicBezTo>
                <a:cubicBezTo>
                  <a:pt x="877535" y="426885"/>
                  <a:pt x="829694" y="377841"/>
                  <a:pt x="821230" y="369158"/>
                </a:cubicBezTo>
                <a:cubicBezTo>
                  <a:pt x="812778" y="360468"/>
                  <a:pt x="735027" y="334328"/>
                  <a:pt x="728732" y="331460"/>
                </a:cubicBezTo>
                <a:cubicBezTo>
                  <a:pt x="722435" y="328590"/>
                  <a:pt x="668966" y="291077"/>
                  <a:pt x="668966" y="291077"/>
                </a:cubicBezTo>
                <a:cubicBezTo>
                  <a:pt x="668934" y="291096"/>
                  <a:pt x="670347" y="411302"/>
                  <a:pt x="669080" y="423127"/>
                </a:cubicBezTo>
                <a:cubicBezTo>
                  <a:pt x="667836" y="434941"/>
                  <a:pt x="642308" y="510245"/>
                  <a:pt x="642155" y="521456"/>
                </a:cubicBezTo>
                <a:cubicBezTo>
                  <a:pt x="642001" y="532668"/>
                  <a:pt x="680368" y="651774"/>
                  <a:pt x="680368" y="651774"/>
                </a:cubicBezTo>
                <a:lnTo>
                  <a:pt x="670187" y="655330"/>
                </a:lnTo>
                <a:cubicBezTo>
                  <a:pt x="670156" y="655336"/>
                  <a:pt x="632833" y="536374"/>
                  <a:pt x="628345" y="534421"/>
                </a:cubicBezTo>
                <a:cubicBezTo>
                  <a:pt x="623855" y="532468"/>
                  <a:pt x="620558" y="547478"/>
                  <a:pt x="620558" y="547478"/>
                </a:cubicBezTo>
                <a:lnTo>
                  <a:pt x="617785" y="539158"/>
                </a:lnTo>
                <a:cubicBezTo>
                  <a:pt x="617761" y="539163"/>
                  <a:pt x="646540" y="457531"/>
                  <a:pt x="656015" y="424686"/>
                </a:cubicBezTo>
                <a:cubicBezTo>
                  <a:pt x="665488" y="391842"/>
                  <a:pt x="651668" y="269749"/>
                  <a:pt x="651668" y="269749"/>
                </a:cubicBezTo>
                <a:lnTo>
                  <a:pt x="555391" y="128399"/>
                </a:lnTo>
                <a:cubicBezTo>
                  <a:pt x="555386" y="128413"/>
                  <a:pt x="493244" y="133071"/>
                  <a:pt x="434517" y="137383"/>
                </a:cubicBezTo>
                <a:cubicBezTo>
                  <a:pt x="391484" y="140549"/>
                  <a:pt x="332431" y="149484"/>
                  <a:pt x="296788" y="155215"/>
                </a:cubicBezTo>
                <a:cubicBezTo>
                  <a:pt x="300400" y="162490"/>
                  <a:pt x="307043" y="178193"/>
                  <a:pt x="307043" y="178193"/>
                </a:cubicBezTo>
                <a:lnTo>
                  <a:pt x="297540" y="180586"/>
                </a:lnTo>
                <a:cubicBezTo>
                  <a:pt x="297533" y="180598"/>
                  <a:pt x="291331" y="169546"/>
                  <a:pt x="285184" y="157471"/>
                </a:cubicBezTo>
                <a:cubicBezTo>
                  <a:pt x="279022" y="158482"/>
                  <a:pt x="262657" y="160822"/>
                  <a:pt x="262657" y="160822"/>
                </a:cubicBezTo>
                <a:cubicBezTo>
                  <a:pt x="262655" y="160824"/>
                  <a:pt x="151408" y="177251"/>
                  <a:pt x="3721" y="264474"/>
                </a:cubicBezTo>
                <a:lnTo>
                  <a:pt x="0" y="266860"/>
                </a:lnTo>
                <a:lnTo>
                  <a:pt x="0" y="169520"/>
                </a:lnTo>
                <a:lnTo>
                  <a:pt x="39288" y="156661"/>
                </a:lnTo>
                <a:cubicBezTo>
                  <a:pt x="61821" y="149173"/>
                  <a:pt x="81102" y="142062"/>
                  <a:pt x="93731" y="134712"/>
                </a:cubicBezTo>
                <a:cubicBezTo>
                  <a:pt x="127730" y="114914"/>
                  <a:pt x="172936" y="65529"/>
                  <a:pt x="206128" y="10916"/>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60" name="Google Shape;360;p4"/>
          <p:cNvSpPr/>
          <p:nvPr/>
        </p:nvSpPr>
        <p:spPr>
          <a:xfrm>
            <a:off x="15187" y="6413241"/>
            <a:ext cx="12176814" cy="444760"/>
          </a:xfrm>
          <a:custGeom>
            <a:rect b="b" l="l" r="r" t="t"/>
            <a:pathLst>
              <a:path extrusionOk="0" h="444760" w="12176814">
                <a:moveTo>
                  <a:pt x="8100599" y="114"/>
                </a:moveTo>
                <a:cubicBezTo>
                  <a:pt x="8145369" y="-533"/>
                  <a:pt x="8190059" y="1550"/>
                  <a:pt x="8234619" y="7090"/>
                </a:cubicBezTo>
                <a:cubicBezTo>
                  <a:pt x="8732239" y="68948"/>
                  <a:pt x="9242163" y="94027"/>
                  <a:pt x="9738061" y="182417"/>
                </a:cubicBezTo>
                <a:cubicBezTo>
                  <a:pt x="9873505" y="206560"/>
                  <a:pt x="10015015" y="170643"/>
                  <a:pt x="10150844" y="191774"/>
                </a:cubicBezTo>
                <a:cubicBezTo>
                  <a:pt x="10832445" y="297779"/>
                  <a:pt x="11396124" y="215577"/>
                  <a:pt x="12050438" y="196427"/>
                </a:cubicBezTo>
                <a:lnTo>
                  <a:pt x="12176814" y="194833"/>
                </a:lnTo>
                <a:lnTo>
                  <a:pt x="12176814" y="444760"/>
                </a:lnTo>
                <a:lnTo>
                  <a:pt x="23606" y="444760"/>
                </a:lnTo>
                <a:lnTo>
                  <a:pt x="14221" y="401145"/>
                </a:lnTo>
                <a:cubicBezTo>
                  <a:pt x="-409" y="328317"/>
                  <a:pt x="-9005" y="260838"/>
                  <a:pt x="15137" y="282233"/>
                </a:cubicBezTo>
                <a:cubicBezTo>
                  <a:pt x="15137" y="282233"/>
                  <a:pt x="242118" y="257310"/>
                  <a:pt x="380237" y="250428"/>
                </a:cubicBezTo>
                <a:cubicBezTo>
                  <a:pt x="736456" y="232666"/>
                  <a:pt x="1075136" y="300745"/>
                  <a:pt x="1430189" y="302814"/>
                </a:cubicBezTo>
                <a:cubicBezTo>
                  <a:pt x="1760665" y="304740"/>
                  <a:pt x="2098169" y="254017"/>
                  <a:pt x="2427231" y="229981"/>
                </a:cubicBezTo>
                <a:cubicBezTo>
                  <a:pt x="3112221" y="179942"/>
                  <a:pt x="3816610" y="249041"/>
                  <a:pt x="4505498" y="281434"/>
                </a:cubicBezTo>
                <a:cubicBezTo>
                  <a:pt x="4744408" y="292668"/>
                  <a:pt x="5002841" y="372288"/>
                  <a:pt x="5242761" y="341254"/>
                </a:cubicBezTo>
                <a:cubicBezTo>
                  <a:pt x="5878676" y="259005"/>
                  <a:pt x="6523254" y="212066"/>
                  <a:pt x="7166197" y="165099"/>
                </a:cubicBezTo>
                <a:cubicBezTo>
                  <a:pt x="7469928" y="142911"/>
                  <a:pt x="7787211" y="4643"/>
                  <a:pt x="8100599" y="114"/>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61" name="Google Shape;361;p4"/>
          <p:cNvSpPr/>
          <p:nvPr/>
        </p:nvSpPr>
        <p:spPr>
          <a:xfrm>
            <a:off x="1" y="1"/>
            <a:ext cx="4688966" cy="6858000"/>
          </a:xfrm>
          <a:custGeom>
            <a:rect b="b" l="l" r="r" t="t"/>
            <a:pathLst>
              <a:path extrusionOk="0" h="6858000" w="4688966">
                <a:moveTo>
                  <a:pt x="446901" y="111029"/>
                </a:moveTo>
                <a:cubicBezTo>
                  <a:pt x="435425" y="185074"/>
                  <a:pt x="426644" y="244816"/>
                  <a:pt x="414638" y="313082"/>
                </a:cubicBezTo>
                <a:cubicBezTo>
                  <a:pt x="394946" y="425036"/>
                  <a:pt x="396866" y="712816"/>
                  <a:pt x="396866" y="712816"/>
                </a:cubicBezTo>
                <a:cubicBezTo>
                  <a:pt x="396866" y="712816"/>
                  <a:pt x="446386" y="676381"/>
                  <a:pt x="489827" y="643915"/>
                </a:cubicBezTo>
                <a:cubicBezTo>
                  <a:pt x="533267" y="611449"/>
                  <a:pt x="553934" y="510636"/>
                  <a:pt x="569937" y="468109"/>
                </a:cubicBezTo>
                <a:cubicBezTo>
                  <a:pt x="585883" y="425735"/>
                  <a:pt x="578976" y="392295"/>
                  <a:pt x="578960" y="391826"/>
                </a:cubicBezTo>
                <a:lnTo>
                  <a:pt x="577046" y="377336"/>
                </a:lnTo>
                <a:cubicBezTo>
                  <a:pt x="577046" y="377336"/>
                  <a:pt x="553645" y="331320"/>
                  <a:pt x="545877" y="304333"/>
                </a:cubicBezTo>
                <a:cubicBezTo>
                  <a:pt x="536295" y="271047"/>
                  <a:pt x="528925" y="227230"/>
                  <a:pt x="528925" y="227230"/>
                </a:cubicBezTo>
                <a:close/>
                <a:moveTo>
                  <a:pt x="0" y="0"/>
                </a:moveTo>
                <a:lnTo>
                  <a:pt x="464489" y="0"/>
                </a:lnTo>
                <a:lnTo>
                  <a:pt x="461275" y="20197"/>
                </a:lnTo>
                <a:cubicBezTo>
                  <a:pt x="457910" y="41390"/>
                  <a:pt x="453946" y="66476"/>
                  <a:pt x="451549" y="82046"/>
                </a:cubicBezTo>
                <a:lnTo>
                  <a:pt x="544236" y="235432"/>
                </a:lnTo>
                <a:cubicBezTo>
                  <a:pt x="544236" y="235432"/>
                  <a:pt x="554498" y="279898"/>
                  <a:pt x="563376" y="310075"/>
                </a:cubicBezTo>
                <a:cubicBezTo>
                  <a:pt x="572254" y="340253"/>
                  <a:pt x="579234" y="354642"/>
                  <a:pt x="579234" y="354642"/>
                </a:cubicBezTo>
                <a:lnTo>
                  <a:pt x="636103" y="299412"/>
                </a:lnTo>
                <a:cubicBezTo>
                  <a:pt x="636103" y="299412"/>
                  <a:pt x="697896" y="141652"/>
                  <a:pt x="697896" y="141652"/>
                </a:cubicBezTo>
                <a:lnTo>
                  <a:pt x="752537" y="0"/>
                </a:lnTo>
                <a:lnTo>
                  <a:pt x="916790" y="0"/>
                </a:lnTo>
                <a:lnTo>
                  <a:pt x="850461" y="150948"/>
                </a:lnTo>
                <a:lnTo>
                  <a:pt x="872062" y="149033"/>
                </a:lnTo>
                <a:lnTo>
                  <a:pt x="868233" y="181022"/>
                </a:lnTo>
                <a:lnTo>
                  <a:pt x="831323" y="194968"/>
                </a:lnTo>
                <a:lnTo>
                  <a:pt x="687233" y="524706"/>
                </a:lnTo>
                <a:cubicBezTo>
                  <a:pt x="703624" y="519059"/>
                  <a:pt x="764431" y="498284"/>
                  <a:pt x="806169" y="480960"/>
                </a:cubicBezTo>
                <a:cubicBezTo>
                  <a:pt x="853375" y="461365"/>
                  <a:pt x="898857" y="442408"/>
                  <a:pt x="898857" y="442408"/>
                </a:cubicBezTo>
                <a:cubicBezTo>
                  <a:pt x="898855" y="442408"/>
                  <a:pt x="921539" y="402830"/>
                  <a:pt x="956273" y="374328"/>
                </a:cubicBezTo>
                <a:cubicBezTo>
                  <a:pt x="991009" y="345826"/>
                  <a:pt x="1034468" y="303239"/>
                  <a:pt x="1034468" y="303239"/>
                </a:cubicBezTo>
                <a:cubicBezTo>
                  <a:pt x="1034468" y="303239"/>
                  <a:pt x="1089099" y="202457"/>
                  <a:pt x="1114032" y="156142"/>
                </a:cubicBezTo>
                <a:cubicBezTo>
                  <a:pt x="1138974" y="109828"/>
                  <a:pt x="1178558" y="47050"/>
                  <a:pt x="1178558" y="47050"/>
                </a:cubicBezTo>
                <a:cubicBezTo>
                  <a:pt x="1178558" y="47050"/>
                  <a:pt x="1219750" y="39713"/>
                  <a:pt x="1255117" y="18614"/>
                </a:cubicBezTo>
                <a:lnTo>
                  <a:pt x="1284668" y="0"/>
                </a:lnTo>
                <a:lnTo>
                  <a:pt x="1346412" y="0"/>
                </a:lnTo>
                <a:lnTo>
                  <a:pt x="1338764" y="5545"/>
                </a:lnTo>
                <a:cubicBezTo>
                  <a:pt x="1304815" y="30313"/>
                  <a:pt x="1234625" y="82614"/>
                  <a:pt x="1216294" y="104740"/>
                </a:cubicBezTo>
                <a:cubicBezTo>
                  <a:pt x="1192546" y="133405"/>
                  <a:pt x="1138262" y="229801"/>
                  <a:pt x="1107197" y="289843"/>
                </a:cubicBezTo>
                <a:cubicBezTo>
                  <a:pt x="1089716" y="323637"/>
                  <a:pt x="1060441" y="374601"/>
                  <a:pt x="1060441" y="374601"/>
                </a:cubicBezTo>
                <a:cubicBezTo>
                  <a:pt x="1060441" y="374601"/>
                  <a:pt x="1018065" y="437109"/>
                  <a:pt x="1045685" y="452251"/>
                </a:cubicBezTo>
                <a:cubicBezTo>
                  <a:pt x="1073293" y="467393"/>
                  <a:pt x="1141988" y="454932"/>
                  <a:pt x="1203443" y="448697"/>
                </a:cubicBezTo>
                <a:cubicBezTo>
                  <a:pt x="1264897" y="442462"/>
                  <a:pt x="1349985" y="408285"/>
                  <a:pt x="1388271" y="387452"/>
                </a:cubicBezTo>
                <a:cubicBezTo>
                  <a:pt x="1426556" y="366619"/>
                  <a:pt x="1533726" y="302966"/>
                  <a:pt x="1533726" y="302966"/>
                </a:cubicBezTo>
                <a:cubicBezTo>
                  <a:pt x="1533726" y="302966"/>
                  <a:pt x="1605540" y="258242"/>
                  <a:pt x="1612471" y="267149"/>
                </a:cubicBezTo>
                <a:cubicBezTo>
                  <a:pt x="1619402" y="276055"/>
                  <a:pt x="1571847" y="303271"/>
                  <a:pt x="1550130" y="320465"/>
                </a:cubicBezTo>
                <a:cubicBezTo>
                  <a:pt x="1528423" y="337658"/>
                  <a:pt x="1413925" y="403835"/>
                  <a:pt x="1368854" y="426824"/>
                </a:cubicBezTo>
                <a:cubicBezTo>
                  <a:pt x="1323793" y="449813"/>
                  <a:pt x="1232659" y="481309"/>
                  <a:pt x="1243084" y="495724"/>
                </a:cubicBezTo>
                <a:cubicBezTo>
                  <a:pt x="1253510" y="510140"/>
                  <a:pt x="1331551" y="541743"/>
                  <a:pt x="1363665" y="553142"/>
                </a:cubicBezTo>
                <a:cubicBezTo>
                  <a:pt x="1395770" y="564539"/>
                  <a:pt x="1456079" y="585131"/>
                  <a:pt x="1456079" y="585131"/>
                </a:cubicBezTo>
                <a:cubicBezTo>
                  <a:pt x="1456079" y="585131"/>
                  <a:pt x="1473379" y="567069"/>
                  <a:pt x="1488886" y="554781"/>
                </a:cubicBezTo>
                <a:cubicBezTo>
                  <a:pt x="1504394" y="542495"/>
                  <a:pt x="1528528" y="515137"/>
                  <a:pt x="1528528" y="515137"/>
                </a:cubicBezTo>
                <a:cubicBezTo>
                  <a:pt x="1528528" y="515137"/>
                  <a:pt x="1562914" y="495136"/>
                  <a:pt x="1584853" y="468656"/>
                </a:cubicBezTo>
                <a:cubicBezTo>
                  <a:pt x="1606801" y="442175"/>
                  <a:pt x="1639262" y="395654"/>
                  <a:pt x="1639262" y="395654"/>
                </a:cubicBezTo>
                <a:cubicBezTo>
                  <a:pt x="1639271" y="395654"/>
                  <a:pt x="1737298" y="324251"/>
                  <a:pt x="1750822" y="302147"/>
                </a:cubicBezTo>
                <a:cubicBezTo>
                  <a:pt x="1764339" y="280042"/>
                  <a:pt x="1840503" y="170906"/>
                  <a:pt x="1840503" y="170906"/>
                </a:cubicBezTo>
                <a:cubicBezTo>
                  <a:pt x="1840503" y="170906"/>
                  <a:pt x="1786700" y="298996"/>
                  <a:pt x="1751910" y="338511"/>
                </a:cubicBezTo>
                <a:cubicBezTo>
                  <a:pt x="1717121" y="378024"/>
                  <a:pt x="1639810" y="437213"/>
                  <a:pt x="1639810" y="437213"/>
                </a:cubicBezTo>
                <a:cubicBezTo>
                  <a:pt x="1639810" y="437213"/>
                  <a:pt x="1616032" y="466559"/>
                  <a:pt x="1581570" y="504474"/>
                </a:cubicBezTo>
                <a:cubicBezTo>
                  <a:pt x="1547117" y="542389"/>
                  <a:pt x="1487250" y="596341"/>
                  <a:pt x="1487250" y="596341"/>
                </a:cubicBezTo>
                <a:cubicBezTo>
                  <a:pt x="1487250" y="596341"/>
                  <a:pt x="1523204" y="600371"/>
                  <a:pt x="1547945" y="599622"/>
                </a:cubicBezTo>
                <a:cubicBezTo>
                  <a:pt x="1572684" y="598874"/>
                  <a:pt x="1634217" y="598850"/>
                  <a:pt x="1671799" y="590326"/>
                </a:cubicBezTo>
                <a:cubicBezTo>
                  <a:pt x="1709391" y="581802"/>
                  <a:pt x="1804240" y="572458"/>
                  <a:pt x="1828740" y="572007"/>
                </a:cubicBezTo>
                <a:cubicBezTo>
                  <a:pt x="1853248" y="571557"/>
                  <a:pt x="1881261" y="571395"/>
                  <a:pt x="1898194" y="565993"/>
                </a:cubicBezTo>
                <a:cubicBezTo>
                  <a:pt x="1915117" y="560588"/>
                  <a:pt x="1987874" y="533729"/>
                  <a:pt x="1987874" y="533729"/>
                </a:cubicBezTo>
                <a:cubicBezTo>
                  <a:pt x="1987874" y="533729"/>
                  <a:pt x="1933293" y="579100"/>
                  <a:pt x="1901467" y="588138"/>
                </a:cubicBezTo>
                <a:cubicBezTo>
                  <a:pt x="1869651" y="597176"/>
                  <a:pt x="1842591" y="594315"/>
                  <a:pt x="1812336" y="592787"/>
                </a:cubicBezTo>
                <a:cubicBezTo>
                  <a:pt x="1782080" y="591260"/>
                  <a:pt x="1727277" y="608022"/>
                  <a:pt x="1716918" y="606458"/>
                </a:cubicBezTo>
                <a:cubicBezTo>
                  <a:pt x="1687345" y="601993"/>
                  <a:pt x="1653018" y="612671"/>
                  <a:pt x="1623407" y="615753"/>
                </a:cubicBezTo>
                <a:cubicBezTo>
                  <a:pt x="1593796" y="618837"/>
                  <a:pt x="1543295" y="628331"/>
                  <a:pt x="1543295" y="628331"/>
                </a:cubicBezTo>
                <a:lnTo>
                  <a:pt x="1591688" y="645282"/>
                </a:lnTo>
                <a:lnTo>
                  <a:pt x="1614107" y="683834"/>
                </a:lnTo>
                <a:cubicBezTo>
                  <a:pt x="1614107" y="683834"/>
                  <a:pt x="1534140" y="643419"/>
                  <a:pt x="1478769" y="627237"/>
                </a:cubicBezTo>
                <a:cubicBezTo>
                  <a:pt x="1439031" y="615625"/>
                  <a:pt x="1295588" y="568908"/>
                  <a:pt x="1234612" y="550135"/>
                </a:cubicBezTo>
                <a:cubicBezTo>
                  <a:pt x="1173629" y="531359"/>
                  <a:pt x="1089331" y="526220"/>
                  <a:pt x="1014235" y="519785"/>
                </a:cubicBezTo>
                <a:cubicBezTo>
                  <a:pt x="939144" y="513350"/>
                  <a:pt x="793117" y="558986"/>
                  <a:pt x="744924" y="580210"/>
                </a:cubicBezTo>
                <a:cubicBezTo>
                  <a:pt x="714086" y="593790"/>
                  <a:pt x="673068" y="618142"/>
                  <a:pt x="641573" y="637354"/>
                </a:cubicBezTo>
                <a:cubicBezTo>
                  <a:pt x="639209" y="645567"/>
                  <a:pt x="612881" y="736878"/>
                  <a:pt x="468500" y="1238325"/>
                </a:cubicBezTo>
                <a:cubicBezTo>
                  <a:pt x="318265" y="1760090"/>
                  <a:pt x="415033" y="1781701"/>
                  <a:pt x="495295" y="1817144"/>
                </a:cubicBezTo>
                <a:cubicBezTo>
                  <a:pt x="575559" y="1852580"/>
                  <a:pt x="842781" y="1570775"/>
                  <a:pt x="937682" y="1512553"/>
                </a:cubicBezTo>
                <a:cubicBezTo>
                  <a:pt x="947620" y="1506461"/>
                  <a:pt x="962619" y="1495582"/>
                  <a:pt x="974592" y="1487401"/>
                </a:cubicBezTo>
                <a:cubicBezTo>
                  <a:pt x="976814" y="1449145"/>
                  <a:pt x="988221" y="1257357"/>
                  <a:pt x="1003030" y="1199771"/>
                </a:cubicBezTo>
                <a:cubicBezTo>
                  <a:pt x="1025353" y="1112950"/>
                  <a:pt x="1056070" y="1081895"/>
                  <a:pt x="1072474" y="1059503"/>
                </a:cubicBezTo>
                <a:cubicBezTo>
                  <a:pt x="1103462" y="1053265"/>
                  <a:pt x="1117748" y="1035467"/>
                  <a:pt x="1143286" y="994977"/>
                </a:cubicBezTo>
                <a:cubicBezTo>
                  <a:pt x="1182967" y="932096"/>
                  <a:pt x="1231398" y="884183"/>
                  <a:pt x="1271521" y="864288"/>
                </a:cubicBezTo>
                <a:cubicBezTo>
                  <a:pt x="1371414" y="814754"/>
                  <a:pt x="1364204" y="796477"/>
                  <a:pt x="1369133" y="777889"/>
                </a:cubicBezTo>
                <a:cubicBezTo>
                  <a:pt x="1377374" y="746813"/>
                  <a:pt x="1360103" y="678366"/>
                  <a:pt x="1360103" y="678366"/>
                </a:cubicBezTo>
                <a:cubicBezTo>
                  <a:pt x="1360113" y="678366"/>
                  <a:pt x="1366899" y="666362"/>
                  <a:pt x="1375149" y="664149"/>
                </a:cubicBezTo>
                <a:cubicBezTo>
                  <a:pt x="1383390" y="661936"/>
                  <a:pt x="1393189" y="669342"/>
                  <a:pt x="1393189" y="669342"/>
                </a:cubicBezTo>
                <a:lnTo>
                  <a:pt x="1404675" y="763397"/>
                </a:lnTo>
                <a:cubicBezTo>
                  <a:pt x="1404675" y="763397"/>
                  <a:pt x="1360122" y="816581"/>
                  <a:pt x="1350815" y="848977"/>
                </a:cubicBezTo>
                <a:cubicBezTo>
                  <a:pt x="1344201" y="872003"/>
                  <a:pt x="1398264" y="861695"/>
                  <a:pt x="1413155" y="854445"/>
                </a:cubicBezTo>
                <a:cubicBezTo>
                  <a:pt x="1435383" y="843617"/>
                  <a:pt x="1457716" y="835305"/>
                  <a:pt x="1457716" y="835305"/>
                </a:cubicBezTo>
                <a:cubicBezTo>
                  <a:pt x="1457716" y="835305"/>
                  <a:pt x="1430762" y="861785"/>
                  <a:pt x="1388271" y="870577"/>
                </a:cubicBezTo>
                <a:cubicBezTo>
                  <a:pt x="1341602" y="880232"/>
                  <a:pt x="1329549" y="837396"/>
                  <a:pt x="1265235" y="884248"/>
                </a:cubicBezTo>
                <a:cubicBezTo>
                  <a:pt x="1198061" y="933176"/>
                  <a:pt x="1186442" y="1035322"/>
                  <a:pt x="1126613" y="1052948"/>
                </a:cubicBezTo>
                <a:cubicBezTo>
                  <a:pt x="1066776" y="1070564"/>
                  <a:pt x="1031688" y="1222980"/>
                  <a:pt x="1028182" y="1297104"/>
                </a:cubicBezTo>
                <a:cubicBezTo>
                  <a:pt x="1025747" y="1348741"/>
                  <a:pt x="1031544" y="1415201"/>
                  <a:pt x="1034468" y="1446391"/>
                </a:cubicBezTo>
                <a:cubicBezTo>
                  <a:pt x="1136789" y="1372980"/>
                  <a:pt x="1274986" y="1272422"/>
                  <a:pt x="1408505" y="1222191"/>
                </a:cubicBezTo>
                <a:cubicBezTo>
                  <a:pt x="1591129" y="1153487"/>
                  <a:pt x="1914049" y="834577"/>
                  <a:pt x="1994430" y="778709"/>
                </a:cubicBezTo>
                <a:cubicBezTo>
                  <a:pt x="2064764" y="729823"/>
                  <a:pt x="2329156" y="156280"/>
                  <a:pt x="2394155" y="13659"/>
                </a:cubicBezTo>
                <a:lnTo>
                  <a:pt x="2400362" y="0"/>
                </a:lnTo>
                <a:lnTo>
                  <a:pt x="2532384" y="0"/>
                </a:lnTo>
                <a:lnTo>
                  <a:pt x="2517483" y="33581"/>
                </a:lnTo>
                <a:cubicBezTo>
                  <a:pt x="2473995" y="131048"/>
                  <a:pt x="2376240" y="346423"/>
                  <a:pt x="2289991" y="509941"/>
                </a:cubicBezTo>
                <a:cubicBezTo>
                  <a:pt x="2315743" y="507083"/>
                  <a:pt x="2461776" y="490808"/>
                  <a:pt x="2507356" y="470297"/>
                </a:cubicBezTo>
                <a:cubicBezTo>
                  <a:pt x="2533955" y="458331"/>
                  <a:pt x="2586102" y="410691"/>
                  <a:pt x="2586102" y="410691"/>
                </a:cubicBezTo>
                <a:cubicBezTo>
                  <a:pt x="2586102" y="410691"/>
                  <a:pt x="2669833" y="370887"/>
                  <a:pt x="2682348" y="355189"/>
                </a:cubicBezTo>
                <a:cubicBezTo>
                  <a:pt x="2696286" y="337699"/>
                  <a:pt x="2692445" y="320429"/>
                  <a:pt x="2688085" y="291482"/>
                </a:cubicBezTo>
                <a:cubicBezTo>
                  <a:pt x="2683232" y="259268"/>
                  <a:pt x="2657626" y="234657"/>
                  <a:pt x="2649261" y="226410"/>
                </a:cubicBezTo>
                <a:cubicBezTo>
                  <a:pt x="2640896" y="218163"/>
                  <a:pt x="2601418" y="179655"/>
                  <a:pt x="2601418" y="179655"/>
                </a:cubicBezTo>
                <a:lnTo>
                  <a:pt x="2612353" y="176648"/>
                </a:lnTo>
                <a:cubicBezTo>
                  <a:pt x="2612353" y="176648"/>
                  <a:pt x="2644728" y="208659"/>
                  <a:pt x="2653092" y="219301"/>
                </a:cubicBezTo>
                <a:cubicBezTo>
                  <a:pt x="2661448" y="229942"/>
                  <a:pt x="2670843" y="248364"/>
                  <a:pt x="2682896" y="249650"/>
                </a:cubicBezTo>
                <a:cubicBezTo>
                  <a:pt x="2688326" y="250230"/>
                  <a:pt x="2699328" y="240791"/>
                  <a:pt x="2704219" y="223950"/>
                </a:cubicBezTo>
                <a:cubicBezTo>
                  <a:pt x="2708290" y="209927"/>
                  <a:pt x="2709417" y="192779"/>
                  <a:pt x="2709417" y="192779"/>
                </a:cubicBezTo>
                <a:lnTo>
                  <a:pt x="2708867" y="122512"/>
                </a:lnTo>
                <a:cubicBezTo>
                  <a:pt x="2708867" y="122512"/>
                  <a:pt x="2713027" y="151019"/>
                  <a:pt x="2714885" y="170086"/>
                </a:cubicBezTo>
                <a:cubicBezTo>
                  <a:pt x="2715713" y="178574"/>
                  <a:pt x="2716878" y="185564"/>
                  <a:pt x="2718706" y="186766"/>
                </a:cubicBezTo>
                <a:cubicBezTo>
                  <a:pt x="2722682" y="189366"/>
                  <a:pt x="2759725" y="166532"/>
                  <a:pt x="2759725" y="166532"/>
                </a:cubicBezTo>
                <a:lnTo>
                  <a:pt x="2759176" y="179930"/>
                </a:lnTo>
                <a:lnTo>
                  <a:pt x="2719254" y="203990"/>
                </a:lnTo>
                <a:cubicBezTo>
                  <a:pt x="2719254" y="203990"/>
                  <a:pt x="2718166" y="225670"/>
                  <a:pt x="2710784" y="239261"/>
                </a:cubicBezTo>
                <a:cubicBezTo>
                  <a:pt x="2703399" y="252852"/>
                  <a:pt x="2691396" y="261590"/>
                  <a:pt x="2689731" y="262775"/>
                </a:cubicBezTo>
                <a:cubicBezTo>
                  <a:pt x="2687622" y="264271"/>
                  <a:pt x="2697518" y="278668"/>
                  <a:pt x="2701484" y="297771"/>
                </a:cubicBezTo>
                <a:cubicBezTo>
                  <a:pt x="2705451" y="316876"/>
                  <a:pt x="2705585" y="333588"/>
                  <a:pt x="2705585" y="333588"/>
                </a:cubicBezTo>
                <a:cubicBezTo>
                  <a:pt x="2705585" y="333588"/>
                  <a:pt x="2732953" y="320072"/>
                  <a:pt x="2755623" y="302419"/>
                </a:cubicBezTo>
                <a:cubicBezTo>
                  <a:pt x="2778284" y="284768"/>
                  <a:pt x="2792532" y="274804"/>
                  <a:pt x="2792532" y="274804"/>
                </a:cubicBezTo>
                <a:cubicBezTo>
                  <a:pt x="2792532" y="274804"/>
                  <a:pt x="2803035" y="259057"/>
                  <a:pt x="2814682" y="240355"/>
                </a:cubicBezTo>
                <a:cubicBezTo>
                  <a:pt x="2826320" y="221651"/>
                  <a:pt x="2844206" y="200709"/>
                  <a:pt x="2844206" y="200709"/>
                </a:cubicBezTo>
                <a:cubicBezTo>
                  <a:pt x="2844206" y="200709"/>
                  <a:pt x="2850243" y="172291"/>
                  <a:pt x="2853775" y="155048"/>
                </a:cubicBezTo>
                <a:cubicBezTo>
                  <a:pt x="2857318" y="137806"/>
                  <a:pt x="2862477" y="109864"/>
                  <a:pt x="2872644" y="95718"/>
                </a:cubicBezTo>
                <a:cubicBezTo>
                  <a:pt x="2880431" y="84874"/>
                  <a:pt x="2908377" y="53374"/>
                  <a:pt x="2926234" y="29551"/>
                </a:cubicBezTo>
                <a:cubicBezTo>
                  <a:pt x="2944092" y="5728"/>
                  <a:pt x="2944004" y="295"/>
                  <a:pt x="2944004" y="295"/>
                </a:cubicBezTo>
                <a:lnTo>
                  <a:pt x="2957943" y="295"/>
                </a:lnTo>
                <a:cubicBezTo>
                  <a:pt x="2957943" y="295"/>
                  <a:pt x="2904671" y="88836"/>
                  <a:pt x="2890962" y="114037"/>
                </a:cubicBezTo>
                <a:cubicBezTo>
                  <a:pt x="2885677" y="123752"/>
                  <a:pt x="2885726" y="128051"/>
                  <a:pt x="2878381" y="152862"/>
                </a:cubicBezTo>
                <a:cubicBezTo>
                  <a:pt x="2871046" y="177671"/>
                  <a:pt x="2865240" y="199158"/>
                  <a:pt x="2861708" y="213285"/>
                </a:cubicBezTo>
                <a:cubicBezTo>
                  <a:pt x="2855961" y="236276"/>
                  <a:pt x="2834175" y="258069"/>
                  <a:pt x="2836823" y="262775"/>
                </a:cubicBezTo>
                <a:cubicBezTo>
                  <a:pt x="2838873" y="266416"/>
                  <a:pt x="2886005" y="252132"/>
                  <a:pt x="2905181" y="245548"/>
                </a:cubicBezTo>
                <a:cubicBezTo>
                  <a:pt x="2919110" y="240767"/>
                  <a:pt x="2945130" y="226729"/>
                  <a:pt x="2969427" y="209185"/>
                </a:cubicBezTo>
                <a:cubicBezTo>
                  <a:pt x="3000541" y="186724"/>
                  <a:pt x="3029034" y="160243"/>
                  <a:pt x="3029034" y="160243"/>
                </a:cubicBezTo>
                <a:cubicBezTo>
                  <a:pt x="3029034" y="160243"/>
                  <a:pt x="2989749" y="206183"/>
                  <a:pt x="2971623" y="221215"/>
                </a:cubicBezTo>
                <a:cubicBezTo>
                  <a:pt x="2953496" y="236247"/>
                  <a:pt x="2934589" y="246861"/>
                  <a:pt x="2934435" y="251290"/>
                </a:cubicBezTo>
                <a:cubicBezTo>
                  <a:pt x="2933944" y="265484"/>
                  <a:pt x="3070871" y="265235"/>
                  <a:pt x="3070871" y="265235"/>
                </a:cubicBezTo>
                <a:cubicBezTo>
                  <a:pt x="3070871" y="265235"/>
                  <a:pt x="3098567" y="248186"/>
                  <a:pt x="3127466" y="237893"/>
                </a:cubicBezTo>
                <a:cubicBezTo>
                  <a:pt x="3156364" y="227601"/>
                  <a:pt x="3186523" y="223950"/>
                  <a:pt x="3186523" y="223950"/>
                </a:cubicBezTo>
                <a:cubicBezTo>
                  <a:pt x="3186523" y="223950"/>
                  <a:pt x="3155045" y="232690"/>
                  <a:pt x="3127736" y="245548"/>
                </a:cubicBezTo>
                <a:cubicBezTo>
                  <a:pt x="3100434" y="258410"/>
                  <a:pt x="3075242" y="273985"/>
                  <a:pt x="3075242" y="273985"/>
                </a:cubicBezTo>
                <a:lnTo>
                  <a:pt x="3089730" y="284375"/>
                </a:lnTo>
                <a:lnTo>
                  <a:pt x="3086456" y="287655"/>
                </a:lnTo>
                <a:lnTo>
                  <a:pt x="3064037" y="279452"/>
                </a:lnTo>
                <a:cubicBezTo>
                  <a:pt x="3064037" y="279452"/>
                  <a:pt x="2922017" y="276198"/>
                  <a:pt x="2907914" y="271250"/>
                </a:cubicBezTo>
                <a:cubicBezTo>
                  <a:pt x="2896257" y="278958"/>
                  <a:pt x="2883887" y="280150"/>
                  <a:pt x="2860609" y="288475"/>
                </a:cubicBezTo>
                <a:cubicBezTo>
                  <a:pt x="2837343" y="296801"/>
                  <a:pt x="2805652" y="297771"/>
                  <a:pt x="2805652" y="297771"/>
                </a:cubicBezTo>
                <a:lnTo>
                  <a:pt x="2770930" y="324839"/>
                </a:lnTo>
                <a:cubicBezTo>
                  <a:pt x="2770930" y="324839"/>
                  <a:pt x="2984676" y="358800"/>
                  <a:pt x="3101214" y="403583"/>
                </a:cubicBezTo>
                <a:cubicBezTo>
                  <a:pt x="3217762" y="448367"/>
                  <a:pt x="3349385" y="444621"/>
                  <a:pt x="3433144" y="427371"/>
                </a:cubicBezTo>
                <a:cubicBezTo>
                  <a:pt x="3531508" y="407110"/>
                  <a:pt x="3540007" y="355690"/>
                  <a:pt x="3571495" y="340152"/>
                </a:cubicBezTo>
                <a:cubicBezTo>
                  <a:pt x="3623672" y="314400"/>
                  <a:pt x="3717818" y="254689"/>
                  <a:pt x="3807999" y="220668"/>
                </a:cubicBezTo>
                <a:cubicBezTo>
                  <a:pt x="3860628" y="200813"/>
                  <a:pt x="3957151" y="129779"/>
                  <a:pt x="3989544" y="109661"/>
                </a:cubicBezTo>
                <a:cubicBezTo>
                  <a:pt x="4021937" y="89543"/>
                  <a:pt x="4065276" y="42949"/>
                  <a:pt x="4065276" y="42949"/>
                </a:cubicBezTo>
                <a:lnTo>
                  <a:pt x="4099459" y="55525"/>
                </a:lnTo>
                <a:cubicBezTo>
                  <a:pt x="4099459" y="55525"/>
                  <a:pt x="4033672" y="113506"/>
                  <a:pt x="3984625" y="147119"/>
                </a:cubicBezTo>
                <a:cubicBezTo>
                  <a:pt x="3935578" y="180733"/>
                  <a:pt x="3895494" y="197154"/>
                  <a:pt x="3895494" y="197154"/>
                </a:cubicBezTo>
                <a:lnTo>
                  <a:pt x="3981074" y="175281"/>
                </a:lnTo>
                <a:cubicBezTo>
                  <a:pt x="3981064" y="175281"/>
                  <a:pt x="4080592" y="205500"/>
                  <a:pt x="4120233" y="217661"/>
                </a:cubicBezTo>
                <a:cubicBezTo>
                  <a:pt x="4159885" y="229822"/>
                  <a:pt x="4221369" y="236298"/>
                  <a:pt x="4255581" y="227777"/>
                </a:cubicBezTo>
                <a:cubicBezTo>
                  <a:pt x="4298293" y="217139"/>
                  <a:pt x="4312869" y="190068"/>
                  <a:pt x="4335145" y="178289"/>
                </a:cubicBezTo>
                <a:cubicBezTo>
                  <a:pt x="4365651" y="162152"/>
                  <a:pt x="4409923" y="144566"/>
                  <a:pt x="4427828" y="138917"/>
                </a:cubicBezTo>
                <a:cubicBezTo>
                  <a:pt x="4437589" y="135838"/>
                  <a:pt x="4466795" y="121348"/>
                  <a:pt x="4488802" y="105013"/>
                </a:cubicBezTo>
                <a:cubicBezTo>
                  <a:pt x="4507169" y="91381"/>
                  <a:pt x="4519694" y="75212"/>
                  <a:pt x="4519694" y="75212"/>
                </a:cubicBezTo>
                <a:lnTo>
                  <a:pt x="4533641" y="84508"/>
                </a:lnTo>
                <a:cubicBezTo>
                  <a:pt x="4533641" y="84508"/>
                  <a:pt x="4460876" y="133150"/>
                  <a:pt x="4462281" y="140830"/>
                </a:cubicBezTo>
                <a:cubicBezTo>
                  <a:pt x="4463677" y="148511"/>
                  <a:pt x="4554416" y="148253"/>
                  <a:pt x="4581764" y="156416"/>
                </a:cubicBezTo>
                <a:cubicBezTo>
                  <a:pt x="4609103" y="164579"/>
                  <a:pt x="4615668" y="183210"/>
                  <a:pt x="4615668" y="183210"/>
                </a:cubicBezTo>
                <a:cubicBezTo>
                  <a:pt x="4615668" y="183210"/>
                  <a:pt x="4575632" y="172380"/>
                  <a:pt x="4532823" y="164618"/>
                </a:cubicBezTo>
                <a:cubicBezTo>
                  <a:pt x="4497928" y="158290"/>
                  <a:pt x="4457439" y="153611"/>
                  <a:pt x="4441497" y="155048"/>
                </a:cubicBezTo>
                <a:cubicBezTo>
                  <a:pt x="4421464" y="156855"/>
                  <a:pt x="4397504" y="164595"/>
                  <a:pt x="4365487" y="179930"/>
                </a:cubicBezTo>
                <a:cubicBezTo>
                  <a:pt x="4345049" y="189718"/>
                  <a:pt x="4293577" y="233623"/>
                  <a:pt x="4274989" y="241449"/>
                </a:cubicBezTo>
                <a:cubicBezTo>
                  <a:pt x="4256784" y="249107"/>
                  <a:pt x="4233403" y="249791"/>
                  <a:pt x="4232064" y="259219"/>
                </a:cubicBezTo>
                <a:cubicBezTo>
                  <a:pt x="4230726" y="268648"/>
                  <a:pt x="4270483" y="274470"/>
                  <a:pt x="4300142" y="276172"/>
                </a:cubicBezTo>
                <a:cubicBezTo>
                  <a:pt x="4311252" y="276810"/>
                  <a:pt x="4363649" y="280489"/>
                  <a:pt x="4422360" y="281093"/>
                </a:cubicBezTo>
                <a:cubicBezTo>
                  <a:pt x="4500584" y="281897"/>
                  <a:pt x="4586376" y="285141"/>
                  <a:pt x="4600084" y="284648"/>
                </a:cubicBezTo>
                <a:cubicBezTo>
                  <a:pt x="4624074" y="283783"/>
                  <a:pt x="4647927" y="252931"/>
                  <a:pt x="4647927" y="252931"/>
                </a:cubicBezTo>
                <a:cubicBezTo>
                  <a:pt x="4647927" y="252931"/>
                  <a:pt x="4703347" y="252406"/>
                  <a:pt x="4685383" y="255119"/>
                </a:cubicBezTo>
                <a:cubicBezTo>
                  <a:pt x="4677230" y="256349"/>
                  <a:pt x="4659498" y="256319"/>
                  <a:pt x="4652576" y="262775"/>
                </a:cubicBezTo>
                <a:cubicBezTo>
                  <a:pt x="4642662" y="272022"/>
                  <a:pt x="4618634" y="288487"/>
                  <a:pt x="4609921" y="290390"/>
                </a:cubicBezTo>
                <a:cubicBezTo>
                  <a:pt x="4564197" y="300374"/>
                  <a:pt x="4474786" y="292593"/>
                  <a:pt x="4468847" y="302147"/>
                </a:cubicBezTo>
                <a:cubicBezTo>
                  <a:pt x="4463387" y="310920"/>
                  <a:pt x="4500749" y="354572"/>
                  <a:pt x="4540477" y="390185"/>
                </a:cubicBezTo>
                <a:cubicBezTo>
                  <a:pt x="4583131" y="428428"/>
                  <a:pt x="4663744" y="434248"/>
                  <a:pt x="4652576" y="438855"/>
                </a:cubicBezTo>
                <a:cubicBezTo>
                  <a:pt x="4632428" y="447165"/>
                  <a:pt x="4568894" y="424406"/>
                  <a:pt x="4532275" y="395654"/>
                </a:cubicBezTo>
                <a:cubicBezTo>
                  <a:pt x="4492277" y="364252"/>
                  <a:pt x="4452163" y="306232"/>
                  <a:pt x="4440409" y="304607"/>
                </a:cubicBezTo>
                <a:cubicBezTo>
                  <a:pt x="4369655" y="294822"/>
                  <a:pt x="4295040" y="289657"/>
                  <a:pt x="4261588" y="283007"/>
                </a:cubicBezTo>
                <a:cubicBezTo>
                  <a:pt x="4228147" y="276356"/>
                  <a:pt x="4152299" y="250122"/>
                  <a:pt x="4148121" y="255119"/>
                </a:cubicBezTo>
                <a:cubicBezTo>
                  <a:pt x="4144588" y="259347"/>
                  <a:pt x="4199439" y="329078"/>
                  <a:pt x="4204994" y="354914"/>
                </a:cubicBezTo>
                <a:cubicBezTo>
                  <a:pt x="4210347" y="379804"/>
                  <a:pt x="4208171" y="398445"/>
                  <a:pt x="4197891" y="441588"/>
                </a:cubicBezTo>
                <a:cubicBezTo>
                  <a:pt x="4188735" y="479968"/>
                  <a:pt x="4208007" y="514862"/>
                  <a:pt x="4208007" y="514862"/>
                </a:cubicBezTo>
                <a:cubicBezTo>
                  <a:pt x="4208007" y="514862"/>
                  <a:pt x="4181622" y="480172"/>
                  <a:pt x="4183123" y="457446"/>
                </a:cubicBezTo>
                <a:cubicBezTo>
                  <a:pt x="4185270" y="424887"/>
                  <a:pt x="4199787" y="379443"/>
                  <a:pt x="4191594" y="355189"/>
                </a:cubicBezTo>
                <a:cubicBezTo>
                  <a:pt x="4181140" y="324225"/>
                  <a:pt x="4158191" y="300693"/>
                  <a:pt x="4135549" y="276718"/>
                </a:cubicBezTo>
                <a:cubicBezTo>
                  <a:pt x="4124670" y="265205"/>
                  <a:pt x="4083556" y="230649"/>
                  <a:pt x="4057623" y="222309"/>
                </a:cubicBezTo>
                <a:cubicBezTo>
                  <a:pt x="4017673" y="209461"/>
                  <a:pt x="4008200" y="205214"/>
                  <a:pt x="3932402" y="220121"/>
                </a:cubicBezTo>
                <a:cubicBezTo>
                  <a:pt x="3885655" y="229314"/>
                  <a:pt x="3701087" y="308948"/>
                  <a:pt x="3660079" y="333863"/>
                </a:cubicBezTo>
                <a:cubicBezTo>
                  <a:pt x="3613025" y="362453"/>
                  <a:pt x="3535377" y="446789"/>
                  <a:pt x="3478254" y="463461"/>
                </a:cubicBezTo>
                <a:cubicBezTo>
                  <a:pt x="3440316" y="474536"/>
                  <a:pt x="3400645" y="478994"/>
                  <a:pt x="3393222" y="499553"/>
                </a:cubicBezTo>
                <a:cubicBezTo>
                  <a:pt x="3385811" y="520110"/>
                  <a:pt x="3493262" y="535396"/>
                  <a:pt x="3525010" y="537556"/>
                </a:cubicBezTo>
                <a:cubicBezTo>
                  <a:pt x="3556758" y="539719"/>
                  <a:pt x="3763812" y="547027"/>
                  <a:pt x="3818655" y="544118"/>
                </a:cubicBezTo>
                <a:cubicBezTo>
                  <a:pt x="3873507" y="541209"/>
                  <a:pt x="4074892" y="541342"/>
                  <a:pt x="4244645" y="528534"/>
                </a:cubicBezTo>
                <a:cubicBezTo>
                  <a:pt x="4268384" y="526743"/>
                  <a:pt x="4341286" y="469300"/>
                  <a:pt x="4413609" y="449244"/>
                </a:cubicBezTo>
                <a:cubicBezTo>
                  <a:pt x="4454252" y="437975"/>
                  <a:pt x="4494539" y="460179"/>
                  <a:pt x="4494539" y="460179"/>
                </a:cubicBezTo>
                <a:cubicBezTo>
                  <a:pt x="4494539" y="460179"/>
                  <a:pt x="4455763" y="454608"/>
                  <a:pt x="4416075" y="465649"/>
                </a:cubicBezTo>
                <a:cubicBezTo>
                  <a:pt x="4399064" y="470379"/>
                  <a:pt x="4361271" y="489545"/>
                  <a:pt x="4352096" y="494358"/>
                </a:cubicBezTo>
                <a:cubicBezTo>
                  <a:pt x="4321483" y="510396"/>
                  <a:pt x="4264322" y="554508"/>
                  <a:pt x="4264322" y="554508"/>
                </a:cubicBezTo>
                <a:cubicBezTo>
                  <a:pt x="4264333" y="554508"/>
                  <a:pt x="4249333" y="551468"/>
                  <a:pt x="4228781" y="553689"/>
                </a:cubicBezTo>
                <a:cubicBezTo>
                  <a:pt x="4195262" y="557310"/>
                  <a:pt x="4143135" y="567355"/>
                  <a:pt x="4087974" y="569820"/>
                </a:cubicBezTo>
                <a:cubicBezTo>
                  <a:pt x="3999633" y="573770"/>
                  <a:pt x="3874488" y="568255"/>
                  <a:pt x="3868694" y="579663"/>
                </a:cubicBezTo>
                <a:cubicBezTo>
                  <a:pt x="3866614" y="583750"/>
                  <a:pt x="3886773" y="616368"/>
                  <a:pt x="3913812" y="652118"/>
                </a:cubicBezTo>
                <a:cubicBezTo>
                  <a:pt x="3929090" y="672331"/>
                  <a:pt x="3946562" y="693484"/>
                  <a:pt x="3963571" y="711175"/>
                </a:cubicBezTo>
                <a:cubicBezTo>
                  <a:pt x="3986936" y="735473"/>
                  <a:pt x="4010512" y="752162"/>
                  <a:pt x="4015516" y="752734"/>
                </a:cubicBezTo>
                <a:cubicBezTo>
                  <a:pt x="4087608" y="760967"/>
                  <a:pt x="4120571" y="767998"/>
                  <a:pt x="4162339" y="775975"/>
                </a:cubicBezTo>
                <a:cubicBezTo>
                  <a:pt x="4195203" y="769131"/>
                  <a:pt x="4292220" y="763944"/>
                  <a:pt x="4292220" y="763944"/>
                </a:cubicBezTo>
                <a:lnTo>
                  <a:pt x="4324478" y="762578"/>
                </a:lnTo>
                <a:lnTo>
                  <a:pt x="4323930" y="766679"/>
                </a:lnTo>
                <a:cubicBezTo>
                  <a:pt x="4323930" y="766679"/>
                  <a:pt x="4308276" y="766812"/>
                  <a:pt x="4310529" y="774609"/>
                </a:cubicBezTo>
                <a:cubicBezTo>
                  <a:pt x="4312464" y="781262"/>
                  <a:pt x="4335885" y="795107"/>
                  <a:pt x="4360846" y="807145"/>
                </a:cubicBezTo>
                <a:cubicBezTo>
                  <a:pt x="4385799" y="819182"/>
                  <a:pt x="4412791" y="824642"/>
                  <a:pt x="4412791" y="824642"/>
                </a:cubicBezTo>
                <a:lnTo>
                  <a:pt x="4450248" y="857999"/>
                </a:lnTo>
                <a:lnTo>
                  <a:pt x="4446146" y="861281"/>
                </a:lnTo>
                <a:lnTo>
                  <a:pt x="4408420" y="831478"/>
                </a:lnTo>
                <a:cubicBezTo>
                  <a:pt x="4408420" y="831478"/>
                  <a:pt x="4374623" y="823713"/>
                  <a:pt x="4357834" y="815347"/>
                </a:cubicBezTo>
                <a:cubicBezTo>
                  <a:pt x="4330138" y="801550"/>
                  <a:pt x="4294953" y="782537"/>
                  <a:pt x="4294953" y="782537"/>
                </a:cubicBezTo>
                <a:cubicBezTo>
                  <a:pt x="4294953" y="782537"/>
                  <a:pt x="4264457" y="779584"/>
                  <a:pt x="4232882" y="781990"/>
                </a:cubicBezTo>
                <a:cubicBezTo>
                  <a:pt x="4200056" y="784492"/>
                  <a:pt x="4165997" y="792491"/>
                  <a:pt x="4164535" y="794841"/>
                </a:cubicBezTo>
                <a:cubicBezTo>
                  <a:pt x="4162167" y="798619"/>
                  <a:pt x="4277452" y="919518"/>
                  <a:pt x="4277452" y="919518"/>
                </a:cubicBezTo>
                <a:lnTo>
                  <a:pt x="4271166" y="923620"/>
                </a:lnTo>
                <a:cubicBezTo>
                  <a:pt x="4271166" y="923620"/>
                  <a:pt x="4161155" y="803758"/>
                  <a:pt x="4154137" y="797301"/>
                </a:cubicBezTo>
                <a:cubicBezTo>
                  <a:pt x="4148274" y="791908"/>
                  <a:pt x="4031911" y="769514"/>
                  <a:pt x="4027549" y="773515"/>
                </a:cubicBezTo>
                <a:cubicBezTo>
                  <a:pt x="4023074" y="777618"/>
                  <a:pt x="4066103" y="845423"/>
                  <a:pt x="4066103" y="845423"/>
                </a:cubicBezTo>
                <a:lnTo>
                  <a:pt x="4088792" y="952601"/>
                </a:lnTo>
                <a:lnTo>
                  <a:pt x="4194059" y="1099154"/>
                </a:lnTo>
                <a:lnTo>
                  <a:pt x="4347716" y="1313787"/>
                </a:lnTo>
                <a:lnTo>
                  <a:pt x="4188321" y="1103256"/>
                </a:lnTo>
                <a:cubicBezTo>
                  <a:pt x="4188321" y="1103256"/>
                  <a:pt x="4088234" y="975243"/>
                  <a:pt x="4079225" y="955066"/>
                </a:cubicBezTo>
                <a:cubicBezTo>
                  <a:pt x="4072795" y="940655"/>
                  <a:pt x="4074287" y="892886"/>
                  <a:pt x="4056534" y="847062"/>
                </a:cubicBezTo>
                <a:cubicBezTo>
                  <a:pt x="4038773" y="801239"/>
                  <a:pt x="4008134" y="771874"/>
                  <a:pt x="4008134" y="771874"/>
                </a:cubicBezTo>
                <a:cubicBezTo>
                  <a:pt x="4008134" y="771874"/>
                  <a:pt x="3934799" y="685855"/>
                  <a:pt x="3907796" y="681646"/>
                </a:cubicBezTo>
                <a:cubicBezTo>
                  <a:pt x="3903647" y="681001"/>
                  <a:pt x="3900085" y="744283"/>
                  <a:pt x="3898768" y="769686"/>
                </a:cubicBezTo>
                <a:cubicBezTo>
                  <a:pt x="3897409" y="796033"/>
                  <a:pt x="3915999" y="925533"/>
                  <a:pt x="3915999" y="925533"/>
                </a:cubicBezTo>
                <a:lnTo>
                  <a:pt x="3907796" y="931548"/>
                </a:lnTo>
                <a:lnTo>
                  <a:pt x="3887562" y="782537"/>
                </a:lnTo>
                <a:cubicBezTo>
                  <a:pt x="3887562" y="782537"/>
                  <a:pt x="3880929" y="799186"/>
                  <a:pt x="3853926" y="829018"/>
                </a:cubicBezTo>
                <a:cubicBezTo>
                  <a:pt x="3826925" y="858849"/>
                  <a:pt x="3779561" y="901747"/>
                  <a:pt x="3779561" y="901747"/>
                </a:cubicBezTo>
                <a:lnTo>
                  <a:pt x="3778464" y="894364"/>
                </a:lnTo>
                <a:cubicBezTo>
                  <a:pt x="3778464" y="894364"/>
                  <a:pt x="3819280" y="855200"/>
                  <a:pt x="3846553" y="823003"/>
                </a:cubicBezTo>
                <a:cubicBezTo>
                  <a:pt x="3873814" y="790806"/>
                  <a:pt x="3887012" y="762305"/>
                  <a:pt x="3887012" y="762305"/>
                </a:cubicBezTo>
                <a:cubicBezTo>
                  <a:pt x="3887012" y="762305"/>
                  <a:pt x="3901193" y="692558"/>
                  <a:pt x="3895215" y="672898"/>
                </a:cubicBezTo>
                <a:cubicBezTo>
                  <a:pt x="3889882" y="655347"/>
                  <a:pt x="3824653" y="599007"/>
                  <a:pt x="3794329" y="585405"/>
                </a:cubicBezTo>
                <a:cubicBezTo>
                  <a:pt x="3775403" y="576917"/>
                  <a:pt x="3614689" y="575287"/>
                  <a:pt x="3614689" y="575287"/>
                </a:cubicBezTo>
                <a:cubicBezTo>
                  <a:pt x="3614689" y="575287"/>
                  <a:pt x="3523739" y="571895"/>
                  <a:pt x="3477436" y="559157"/>
                </a:cubicBezTo>
                <a:cubicBezTo>
                  <a:pt x="3396189" y="536800"/>
                  <a:pt x="3314162" y="521782"/>
                  <a:pt x="3258982" y="512949"/>
                </a:cubicBezTo>
                <a:cubicBezTo>
                  <a:pt x="3218013" y="506390"/>
                  <a:pt x="3191721" y="503380"/>
                  <a:pt x="3191721" y="503380"/>
                </a:cubicBezTo>
                <a:cubicBezTo>
                  <a:pt x="3191721" y="503380"/>
                  <a:pt x="3200664" y="531253"/>
                  <a:pt x="3242569" y="591146"/>
                </a:cubicBezTo>
                <a:cubicBezTo>
                  <a:pt x="3284483" y="651040"/>
                  <a:pt x="3322757" y="700880"/>
                  <a:pt x="3364517" y="743985"/>
                </a:cubicBezTo>
                <a:cubicBezTo>
                  <a:pt x="3406276" y="787090"/>
                  <a:pt x="3442655" y="817285"/>
                  <a:pt x="3466500" y="851984"/>
                </a:cubicBezTo>
                <a:cubicBezTo>
                  <a:pt x="3492135" y="889283"/>
                  <a:pt x="3525289" y="975569"/>
                  <a:pt x="3525289" y="975569"/>
                </a:cubicBezTo>
                <a:lnTo>
                  <a:pt x="3522554" y="977207"/>
                </a:lnTo>
                <a:cubicBezTo>
                  <a:pt x="3522554" y="977207"/>
                  <a:pt x="3484944" y="904867"/>
                  <a:pt x="3459935" y="867843"/>
                </a:cubicBezTo>
                <a:cubicBezTo>
                  <a:pt x="3434877" y="830739"/>
                  <a:pt x="3394870" y="790740"/>
                  <a:pt x="3394870" y="790740"/>
                </a:cubicBezTo>
                <a:lnTo>
                  <a:pt x="3417289" y="832845"/>
                </a:lnTo>
                <a:lnTo>
                  <a:pt x="3403619" y="843235"/>
                </a:lnTo>
                <a:cubicBezTo>
                  <a:pt x="3403610" y="843235"/>
                  <a:pt x="3391991" y="808817"/>
                  <a:pt x="3366433" y="772694"/>
                </a:cubicBezTo>
                <a:cubicBezTo>
                  <a:pt x="3341047" y="736813"/>
                  <a:pt x="3293444" y="709900"/>
                  <a:pt x="3279757" y="684108"/>
                </a:cubicBezTo>
                <a:cubicBezTo>
                  <a:pt x="3253860" y="635313"/>
                  <a:pt x="3130767" y="531183"/>
                  <a:pt x="3072788" y="482052"/>
                </a:cubicBezTo>
                <a:cubicBezTo>
                  <a:pt x="2990778" y="412573"/>
                  <a:pt x="2849453" y="407052"/>
                  <a:pt x="2791714" y="422448"/>
                </a:cubicBezTo>
                <a:cubicBezTo>
                  <a:pt x="2733965" y="437845"/>
                  <a:pt x="2615635" y="543386"/>
                  <a:pt x="2553295" y="560797"/>
                </a:cubicBezTo>
                <a:cubicBezTo>
                  <a:pt x="2498973" y="575964"/>
                  <a:pt x="2272384" y="620002"/>
                  <a:pt x="2225466" y="629151"/>
                </a:cubicBezTo>
                <a:cubicBezTo>
                  <a:pt x="2110786" y="830912"/>
                  <a:pt x="1984227" y="1053747"/>
                  <a:pt x="1874946" y="1144814"/>
                </a:cubicBezTo>
                <a:cubicBezTo>
                  <a:pt x="1814982" y="1194784"/>
                  <a:pt x="1594191" y="1336323"/>
                  <a:pt x="1387721" y="1465799"/>
                </a:cubicBezTo>
                <a:cubicBezTo>
                  <a:pt x="1270925" y="1539046"/>
                  <a:pt x="1230839" y="1563246"/>
                  <a:pt x="1161337" y="1606066"/>
                </a:cubicBezTo>
                <a:cubicBezTo>
                  <a:pt x="1178452" y="1607577"/>
                  <a:pt x="1184872" y="1608867"/>
                  <a:pt x="1200429" y="1609348"/>
                </a:cubicBezTo>
                <a:cubicBezTo>
                  <a:pt x="1241775" y="1610610"/>
                  <a:pt x="1247465" y="1597315"/>
                  <a:pt x="1247465" y="1597315"/>
                </a:cubicBezTo>
                <a:cubicBezTo>
                  <a:pt x="1247465" y="1597315"/>
                  <a:pt x="1269875" y="1568879"/>
                  <a:pt x="1283005" y="1552745"/>
                </a:cubicBezTo>
                <a:cubicBezTo>
                  <a:pt x="1296136" y="1536620"/>
                  <a:pt x="1326901" y="1526425"/>
                  <a:pt x="1349167" y="1508454"/>
                </a:cubicBezTo>
                <a:cubicBezTo>
                  <a:pt x="1371443" y="1490490"/>
                  <a:pt x="1387721" y="1465799"/>
                  <a:pt x="1387721" y="1465799"/>
                </a:cubicBezTo>
                <a:lnTo>
                  <a:pt x="1385537" y="1496968"/>
                </a:lnTo>
                <a:cubicBezTo>
                  <a:pt x="1385537" y="1496968"/>
                  <a:pt x="1424005" y="1467676"/>
                  <a:pt x="1438848" y="1452407"/>
                </a:cubicBezTo>
                <a:cubicBezTo>
                  <a:pt x="1453701" y="1437141"/>
                  <a:pt x="1477508" y="1441327"/>
                  <a:pt x="1496539" y="1441741"/>
                </a:cubicBezTo>
                <a:cubicBezTo>
                  <a:pt x="1515571" y="1442155"/>
                  <a:pt x="1551458" y="1433396"/>
                  <a:pt x="1576930" y="1427793"/>
                </a:cubicBezTo>
                <a:cubicBezTo>
                  <a:pt x="1602401" y="1422200"/>
                  <a:pt x="1676776" y="1427235"/>
                  <a:pt x="1694498" y="1430806"/>
                </a:cubicBezTo>
                <a:cubicBezTo>
                  <a:pt x="1712211" y="1434377"/>
                  <a:pt x="1804056" y="1428302"/>
                  <a:pt x="1814251" y="1426156"/>
                </a:cubicBezTo>
                <a:cubicBezTo>
                  <a:pt x="1824445" y="1424009"/>
                  <a:pt x="1849792" y="1404833"/>
                  <a:pt x="1849792" y="1404833"/>
                </a:cubicBezTo>
                <a:lnTo>
                  <a:pt x="1853354" y="1409483"/>
                </a:lnTo>
                <a:cubicBezTo>
                  <a:pt x="1853344" y="1409483"/>
                  <a:pt x="1831376" y="1427562"/>
                  <a:pt x="1817804" y="1432443"/>
                </a:cubicBezTo>
                <a:cubicBezTo>
                  <a:pt x="1804231" y="1437332"/>
                  <a:pt x="1724793" y="1445881"/>
                  <a:pt x="1686565" y="1434637"/>
                </a:cubicBezTo>
                <a:cubicBezTo>
                  <a:pt x="1648340" y="1423385"/>
                  <a:pt x="1595423" y="1435359"/>
                  <a:pt x="1566812" y="1443927"/>
                </a:cubicBezTo>
                <a:cubicBezTo>
                  <a:pt x="1538193" y="1452504"/>
                  <a:pt x="1466216" y="1463257"/>
                  <a:pt x="1434208" y="1482751"/>
                </a:cubicBezTo>
                <a:cubicBezTo>
                  <a:pt x="1402200" y="1502244"/>
                  <a:pt x="1389021" y="1520014"/>
                  <a:pt x="1341794" y="1536890"/>
                </a:cubicBezTo>
                <a:cubicBezTo>
                  <a:pt x="1294557" y="1553764"/>
                  <a:pt x="1279452" y="1597585"/>
                  <a:pt x="1279452" y="1597585"/>
                </a:cubicBezTo>
                <a:cubicBezTo>
                  <a:pt x="1279452" y="1597585"/>
                  <a:pt x="1308573" y="1616078"/>
                  <a:pt x="1377884" y="1635590"/>
                </a:cubicBezTo>
                <a:cubicBezTo>
                  <a:pt x="1447184" y="1655112"/>
                  <a:pt x="1514426" y="1637909"/>
                  <a:pt x="1607003" y="1625203"/>
                </a:cubicBezTo>
                <a:cubicBezTo>
                  <a:pt x="1699571" y="1612496"/>
                  <a:pt x="1692593" y="1598644"/>
                  <a:pt x="1743709" y="1551656"/>
                </a:cubicBezTo>
                <a:cubicBezTo>
                  <a:pt x="1794825" y="1504660"/>
                  <a:pt x="1939213" y="1508000"/>
                  <a:pt x="1989241" y="1490134"/>
                </a:cubicBezTo>
                <a:cubicBezTo>
                  <a:pt x="2039260" y="1472267"/>
                  <a:pt x="2124474" y="1402312"/>
                  <a:pt x="2157117" y="1332924"/>
                </a:cubicBezTo>
                <a:cubicBezTo>
                  <a:pt x="2189752" y="1263537"/>
                  <a:pt x="2213306" y="1218205"/>
                  <a:pt x="2268120" y="1174616"/>
                </a:cubicBezTo>
                <a:cubicBezTo>
                  <a:pt x="2322933" y="1131018"/>
                  <a:pt x="2413105" y="1127264"/>
                  <a:pt x="2455134" y="1100242"/>
                </a:cubicBezTo>
                <a:cubicBezTo>
                  <a:pt x="2497172" y="1073231"/>
                  <a:pt x="2503805" y="1045285"/>
                  <a:pt x="2503805" y="1045285"/>
                </a:cubicBezTo>
                <a:lnTo>
                  <a:pt x="2518842" y="994977"/>
                </a:lnTo>
                <a:lnTo>
                  <a:pt x="2512824" y="981039"/>
                </a:lnTo>
                <a:lnTo>
                  <a:pt x="2531962" y="929909"/>
                </a:lnTo>
                <a:lnTo>
                  <a:pt x="2538806" y="933736"/>
                </a:lnTo>
                <a:lnTo>
                  <a:pt x="2523221" y="979671"/>
                </a:lnTo>
                <a:lnTo>
                  <a:pt x="2530596" y="990337"/>
                </a:lnTo>
                <a:lnTo>
                  <a:pt x="2515559" y="1042013"/>
                </a:lnTo>
                <a:cubicBezTo>
                  <a:pt x="2515559" y="1042013"/>
                  <a:pt x="2574916" y="988296"/>
                  <a:pt x="2587747" y="946036"/>
                </a:cubicBezTo>
                <a:cubicBezTo>
                  <a:pt x="2600570" y="903781"/>
                  <a:pt x="2607704" y="850071"/>
                  <a:pt x="2607704" y="850071"/>
                </a:cubicBezTo>
                <a:lnTo>
                  <a:pt x="2633676" y="837767"/>
                </a:lnTo>
                <a:cubicBezTo>
                  <a:pt x="2633676" y="837767"/>
                  <a:pt x="2629007" y="827986"/>
                  <a:pt x="2606607" y="803316"/>
                </a:cubicBezTo>
                <a:cubicBezTo>
                  <a:pt x="2584215" y="778648"/>
                  <a:pt x="2620554" y="724025"/>
                  <a:pt x="2620554" y="724025"/>
                </a:cubicBezTo>
                <a:lnTo>
                  <a:pt x="2612623" y="692037"/>
                </a:lnTo>
                <a:lnTo>
                  <a:pt x="2624925" y="688208"/>
                </a:lnTo>
                <a:lnTo>
                  <a:pt x="2632310" y="724025"/>
                </a:lnTo>
                <a:lnTo>
                  <a:pt x="2612074" y="769139"/>
                </a:lnTo>
                <a:lnTo>
                  <a:pt x="2619736" y="789371"/>
                </a:lnTo>
                <a:lnTo>
                  <a:pt x="2644612" y="824369"/>
                </a:lnTo>
                <a:lnTo>
                  <a:pt x="2686717" y="786911"/>
                </a:lnTo>
                <a:lnTo>
                  <a:pt x="2697383" y="749727"/>
                </a:lnTo>
                <a:lnTo>
                  <a:pt x="2700118" y="686295"/>
                </a:lnTo>
                <a:lnTo>
                  <a:pt x="2714885" y="645556"/>
                </a:lnTo>
                <a:lnTo>
                  <a:pt x="2722268" y="647195"/>
                </a:lnTo>
                <a:lnTo>
                  <a:pt x="2709956" y="687116"/>
                </a:lnTo>
                <a:lnTo>
                  <a:pt x="2708049" y="750821"/>
                </a:lnTo>
                <a:lnTo>
                  <a:pt x="2694919" y="787458"/>
                </a:lnTo>
                <a:lnTo>
                  <a:pt x="2730470" y="769686"/>
                </a:lnTo>
                <a:lnTo>
                  <a:pt x="2845025" y="703246"/>
                </a:lnTo>
                <a:cubicBezTo>
                  <a:pt x="2845025" y="703246"/>
                  <a:pt x="2870535" y="655678"/>
                  <a:pt x="2875107" y="639814"/>
                </a:cubicBezTo>
                <a:cubicBezTo>
                  <a:pt x="2879670" y="623949"/>
                  <a:pt x="2878381" y="578022"/>
                  <a:pt x="2878381" y="578022"/>
                </a:cubicBezTo>
                <a:lnTo>
                  <a:pt x="2891231" y="579389"/>
                </a:lnTo>
                <a:cubicBezTo>
                  <a:pt x="2891231" y="579389"/>
                  <a:pt x="2894341" y="631932"/>
                  <a:pt x="2881942" y="655125"/>
                </a:cubicBezTo>
                <a:cubicBezTo>
                  <a:pt x="2869543" y="678319"/>
                  <a:pt x="2856509" y="706801"/>
                  <a:pt x="2856509" y="706801"/>
                </a:cubicBezTo>
                <a:lnTo>
                  <a:pt x="2920767" y="698326"/>
                </a:lnTo>
                <a:lnTo>
                  <a:pt x="3015365" y="689849"/>
                </a:lnTo>
                <a:lnTo>
                  <a:pt x="3010994" y="701333"/>
                </a:lnTo>
                <a:lnTo>
                  <a:pt x="2848856" y="719105"/>
                </a:lnTo>
                <a:cubicBezTo>
                  <a:pt x="2848856" y="719105"/>
                  <a:pt x="2642175" y="846796"/>
                  <a:pt x="2621922" y="870577"/>
                </a:cubicBezTo>
                <a:cubicBezTo>
                  <a:pt x="2601659" y="894359"/>
                  <a:pt x="2628717" y="929387"/>
                  <a:pt x="2618909" y="953150"/>
                </a:cubicBezTo>
                <a:cubicBezTo>
                  <a:pt x="2609110" y="976909"/>
                  <a:pt x="2592118" y="1008927"/>
                  <a:pt x="2592118" y="1008927"/>
                </a:cubicBezTo>
                <a:cubicBezTo>
                  <a:pt x="2592118" y="1008927"/>
                  <a:pt x="2489818" y="1107338"/>
                  <a:pt x="2446662" y="1140433"/>
                </a:cubicBezTo>
                <a:cubicBezTo>
                  <a:pt x="2403507" y="1173539"/>
                  <a:pt x="2320864" y="1183540"/>
                  <a:pt x="2284804" y="1203053"/>
                </a:cubicBezTo>
                <a:cubicBezTo>
                  <a:pt x="2248742" y="1222557"/>
                  <a:pt x="2164221" y="1436543"/>
                  <a:pt x="2164221" y="1436543"/>
                </a:cubicBezTo>
                <a:lnTo>
                  <a:pt x="2098059" y="1469629"/>
                </a:lnTo>
                <a:cubicBezTo>
                  <a:pt x="2098059" y="1469629"/>
                  <a:pt x="2122145" y="1474222"/>
                  <a:pt x="2176525" y="1489585"/>
                </a:cubicBezTo>
                <a:cubicBezTo>
                  <a:pt x="2230913" y="1504958"/>
                  <a:pt x="2285891" y="1499164"/>
                  <a:pt x="2285891" y="1499164"/>
                </a:cubicBezTo>
                <a:cubicBezTo>
                  <a:pt x="2285891" y="1499164"/>
                  <a:pt x="2368438" y="1443812"/>
                  <a:pt x="2386506" y="1439008"/>
                </a:cubicBezTo>
                <a:cubicBezTo>
                  <a:pt x="2404576" y="1434204"/>
                  <a:pt x="2500522" y="1411938"/>
                  <a:pt x="2500522" y="1411938"/>
                </a:cubicBezTo>
                <a:cubicBezTo>
                  <a:pt x="2500522" y="1411938"/>
                  <a:pt x="2583955" y="1369919"/>
                  <a:pt x="2600869" y="1358896"/>
                </a:cubicBezTo>
                <a:cubicBezTo>
                  <a:pt x="2617783" y="1347883"/>
                  <a:pt x="2685263" y="1295602"/>
                  <a:pt x="2705316" y="1282068"/>
                </a:cubicBezTo>
                <a:cubicBezTo>
                  <a:pt x="2725358" y="1268532"/>
                  <a:pt x="2890144" y="1188287"/>
                  <a:pt x="2890144" y="1188287"/>
                </a:cubicBezTo>
                <a:lnTo>
                  <a:pt x="2906817" y="1200589"/>
                </a:lnTo>
                <a:cubicBezTo>
                  <a:pt x="2906817" y="1200589"/>
                  <a:pt x="2705432" y="1304785"/>
                  <a:pt x="2677149" y="1325541"/>
                </a:cubicBezTo>
                <a:cubicBezTo>
                  <a:pt x="2648867" y="1346296"/>
                  <a:pt x="2514192" y="1428890"/>
                  <a:pt x="2514192" y="1428890"/>
                </a:cubicBezTo>
                <a:lnTo>
                  <a:pt x="2375850" y="1461697"/>
                </a:lnTo>
                <a:lnTo>
                  <a:pt x="2342494" y="1505171"/>
                </a:lnTo>
                <a:cubicBezTo>
                  <a:pt x="2342494" y="1505171"/>
                  <a:pt x="2688865" y="1597152"/>
                  <a:pt x="2760812" y="1618368"/>
                </a:cubicBezTo>
                <a:cubicBezTo>
                  <a:pt x="2832771" y="1639585"/>
                  <a:pt x="2995728" y="1706065"/>
                  <a:pt x="3053919" y="1717896"/>
                </a:cubicBezTo>
                <a:cubicBezTo>
                  <a:pt x="3112110" y="1729718"/>
                  <a:pt x="3163084" y="1705670"/>
                  <a:pt x="3182423" y="1698750"/>
                </a:cubicBezTo>
                <a:cubicBezTo>
                  <a:pt x="3201763" y="1691838"/>
                  <a:pt x="3299442" y="1655007"/>
                  <a:pt x="3299442" y="1655007"/>
                </a:cubicBezTo>
                <a:cubicBezTo>
                  <a:pt x="3299442" y="1655007"/>
                  <a:pt x="3454053" y="1604121"/>
                  <a:pt x="3479351" y="1591029"/>
                </a:cubicBezTo>
                <a:cubicBezTo>
                  <a:pt x="3492693" y="1584117"/>
                  <a:pt x="3524634" y="1570139"/>
                  <a:pt x="3549893" y="1554660"/>
                </a:cubicBezTo>
                <a:cubicBezTo>
                  <a:pt x="3575279" y="1539103"/>
                  <a:pt x="3593917" y="1522123"/>
                  <a:pt x="3593917" y="1522123"/>
                </a:cubicBezTo>
                <a:cubicBezTo>
                  <a:pt x="3593917" y="1522123"/>
                  <a:pt x="3608683" y="1500029"/>
                  <a:pt x="3617424" y="1479477"/>
                </a:cubicBezTo>
                <a:cubicBezTo>
                  <a:pt x="3626174" y="1458915"/>
                  <a:pt x="3646678" y="1438190"/>
                  <a:pt x="3646678" y="1438190"/>
                </a:cubicBezTo>
                <a:cubicBezTo>
                  <a:pt x="3646678" y="1438190"/>
                  <a:pt x="3654399" y="1390481"/>
                  <a:pt x="3655978" y="1370929"/>
                </a:cubicBezTo>
                <a:cubicBezTo>
                  <a:pt x="3657557" y="1351379"/>
                  <a:pt x="3679764" y="1299289"/>
                  <a:pt x="3679764" y="1299289"/>
                </a:cubicBezTo>
                <a:lnTo>
                  <a:pt x="3689603" y="1301204"/>
                </a:lnTo>
                <a:cubicBezTo>
                  <a:pt x="3689603" y="1301204"/>
                  <a:pt x="3674942" y="1338604"/>
                  <a:pt x="3668011" y="1365731"/>
                </a:cubicBezTo>
                <a:cubicBezTo>
                  <a:pt x="3663784" y="1382240"/>
                  <a:pt x="3662264" y="1428621"/>
                  <a:pt x="3662264" y="1428621"/>
                </a:cubicBezTo>
                <a:cubicBezTo>
                  <a:pt x="3662264" y="1428621"/>
                  <a:pt x="3697728" y="1408646"/>
                  <a:pt x="3710935" y="1399636"/>
                </a:cubicBezTo>
                <a:cubicBezTo>
                  <a:pt x="3724133" y="1390625"/>
                  <a:pt x="3775183" y="1367378"/>
                  <a:pt x="3775183" y="1367378"/>
                </a:cubicBezTo>
                <a:lnTo>
                  <a:pt x="3791047" y="1372846"/>
                </a:lnTo>
                <a:cubicBezTo>
                  <a:pt x="3791047" y="1372846"/>
                  <a:pt x="3757546" y="1384706"/>
                  <a:pt x="3724604" y="1402369"/>
                </a:cubicBezTo>
                <a:cubicBezTo>
                  <a:pt x="3690893" y="1420449"/>
                  <a:pt x="3657787" y="1444417"/>
                  <a:pt x="3647227" y="1454324"/>
                </a:cubicBezTo>
                <a:cubicBezTo>
                  <a:pt x="3626357" y="1473893"/>
                  <a:pt x="3616606" y="1515567"/>
                  <a:pt x="3616606" y="1515567"/>
                </a:cubicBezTo>
                <a:cubicBezTo>
                  <a:pt x="3616606" y="1515567"/>
                  <a:pt x="3670880" y="1508511"/>
                  <a:pt x="3686599" y="1509002"/>
                </a:cubicBezTo>
                <a:cubicBezTo>
                  <a:pt x="3702319" y="1509492"/>
                  <a:pt x="3777646" y="1513102"/>
                  <a:pt x="3777646" y="1513102"/>
                </a:cubicBezTo>
                <a:lnTo>
                  <a:pt x="3870060" y="1470997"/>
                </a:lnTo>
                <a:lnTo>
                  <a:pt x="3938967" y="1470997"/>
                </a:lnTo>
                <a:cubicBezTo>
                  <a:pt x="3938957" y="1470997"/>
                  <a:pt x="4013938" y="1436552"/>
                  <a:pt x="4029187" y="1430536"/>
                </a:cubicBezTo>
                <a:cubicBezTo>
                  <a:pt x="4044444" y="1424510"/>
                  <a:pt x="4139650" y="1402100"/>
                  <a:pt x="4139650" y="1402100"/>
                </a:cubicBezTo>
                <a:lnTo>
                  <a:pt x="4140468" y="1408934"/>
                </a:lnTo>
                <a:cubicBezTo>
                  <a:pt x="4140468" y="1408934"/>
                  <a:pt x="4053205" y="1432115"/>
                  <a:pt x="4028646" y="1440644"/>
                </a:cubicBezTo>
                <a:cubicBezTo>
                  <a:pt x="4004080" y="1449183"/>
                  <a:pt x="3941970" y="1484396"/>
                  <a:pt x="3941970" y="1484396"/>
                </a:cubicBezTo>
                <a:lnTo>
                  <a:pt x="3870609" y="1480016"/>
                </a:lnTo>
                <a:cubicBezTo>
                  <a:pt x="3870609" y="1480016"/>
                  <a:pt x="3835771" y="1500733"/>
                  <a:pt x="3823036" y="1507086"/>
                </a:cubicBezTo>
                <a:cubicBezTo>
                  <a:pt x="3810299" y="1513440"/>
                  <a:pt x="3773545" y="1525406"/>
                  <a:pt x="3773545" y="1525406"/>
                </a:cubicBezTo>
                <a:cubicBezTo>
                  <a:pt x="3773545" y="1525406"/>
                  <a:pt x="3688775" y="1521718"/>
                  <a:pt x="3672930" y="1521853"/>
                </a:cubicBezTo>
                <a:cubicBezTo>
                  <a:pt x="3657084" y="1521988"/>
                  <a:pt x="3602936" y="1533337"/>
                  <a:pt x="3602936" y="1533337"/>
                </a:cubicBezTo>
                <a:cubicBezTo>
                  <a:pt x="3602936" y="1533337"/>
                  <a:pt x="3573758" y="1553649"/>
                  <a:pt x="3562746" y="1559858"/>
                </a:cubicBezTo>
                <a:cubicBezTo>
                  <a:pt x="3551732" y="1566068"/>
                  <a:pt x="3509973" y="1589932"/>
                  <a:pt x="3509973" y="1589932"/>
                </a:cubicBezTo>
                <a:cubicBezTo>
                  <a:pt x="3509973" y="1589932"/>
                  <a:pt x="3530873" y="1596313"/>
                  <a:pt x="3540326" y="1599230"/>
                </a:cubicBezTo>
                <a:cubicBezTo>
                  <a:pt x="3549778" y="1602138"/>
                  <a:pt x="3571216" y="1616182"/>
                  <a:pt x="3571216" y="1616182"/>
                </a:cubicBezTo>
                <a:cubicBezTo>
                  <a:pt x="3571216" y="1616182"/>
                  <a:pt x="3576733" y="1615307"/>
                  <a:pt x="3584069" y="1608251"/>
                </a:cubicBezTo>
                <a:cubicBezTo>
                  <a:pt x="3591404" y="1601194"/>
                  <a:pt x="3608403" y="1592396"/>
                  <a:pt x="3608403" y="1592396"/>
                </a:cubicBezTo>
                <a:lnTo>
                  <a:pt x="3613871" y="1596767"/>
                </a:lnTo>
                <a:lnTo>
                  <a:pt x="3580785" y="1620832"/>
                </a:lnTo>
                <a:cubicBezTo>
                  <a:pt x="3580785" y="1620832"/>
                  <a:pt x="3604524" y="1617636"/>
                  <a:pt x="3616337" y="1615634"/>
                </a:cubicBezTo>
                <a:cubicBezTo>
                  <a:pt x="3628138" y="1613631"/>
                  <a:pt x="3643395" y="1616452"/>
                  <a:pt x="3643395" y="1616452"/>
                </a:cubicBezTo>
                <a:lnTo>
                  <a:pt x="3686868" y="1600597"/>
                </a:lnTo>
                <a:lnTo>
                  <a:pt x="3690430" y="1606615"/>
                </a:lnTo>
                <a:lnTo>
                  <a:pt x="3653793" y="1622739"/>
                </a:lnTo>
                <a:cubicBezTo>
                  <a:pt x="3653793" y="1622739"/>
                  <a:pt x="3677310" y="1637467"/>
                  <a:pt x="3681950" y="1637784"/>
                </a:cubicBezTo>
                <a:cubicBezTo>
                  <a:pt x="3686589" y="1638093"/>
                  <a:pt x="3709020" y="1632037"/>
                  <a:pt x="3709020" y="1632037"/>
                </a:cubicBezTo>
                <a:lnTo>
                  <a:pt x="3711753" y="1639422"/>
                </a:lnTo>
                <a:cubicBezTo>
                  <a:pt x="3711753" y="1639422"/>
                  <a:pt x="3689352" y="1645322"/>
                  <a:pt x="3678398" y="1643521"/>
                </a:cubicBezTo>
                <a:cubicBezTo>
                  <a:pt x="3667443" y="1641722"/>
                  <a:pt x="3647227" y="1624654"/>
                  <a:pt x="3647227" y="1624654"/>
                </a:cubicBezTo>
                <a:cubicBezTo>
                  <a:pt x="3647227" y="1624654"/>
                  <a:pt x="3623642" y="1625000"/>
                  <a:pt x="3610869" y="1624106"/>
                </a:cubicBezTo>
                <a:cubicBezTo>
                  <a:pt x="3598094" y="1623220"/>
                  <a:pt x="3582431" y="1631489"/>
                  <a:pt x="3582431" y="1631489"/>
                </a:cubicBezTo>
                <a:lnTo>
                  <a:pt x="3598834" y="1709685"/>
                </a:lnTo>
                <a:lnTo>
                  <a:pt x="3592000" y="1706412"/>
                </a:lnTo>
                <a:cubicBezTo>
                  <a:pt x="3592000" y="1706412"/>
                  <a:pt x="3580487" y="1645438"/>
                  <a:pt x="3572863" y="1629304"/>
                </a:cubicBezTo>
                <a:cubicBezTo>
                  <a:pt x="3565228" y="1613180"/>
                  <a:pt x="3512968" y="1597334"/>
                  <a:pt x="3490835" y="1597864"/>
                </a:cubicBezTo>
                <a:cubicBezTo>
                  <a:pt x="3469552" y="1598374"/>
                  <a:pt x="3301907" y="1682895"/>
                  <a:pt x="3301907" y="1682895"/>
                </a:cubicBezTo>
                <a:cubicBezTo>
                  <a:pt x="3301907" y="1682895"/>
                  <a:pt x="3224192" y="1713218"/>
                  <a:pt x="3178871" y="1722536"/>
                </a:cubicBezTo>
                <a:cubicBezTo>
                  <a:pt x="3130237" y="1732538"/>
                  <a:pt x="3043253" y="1733751"/>
                  <a:pt x="3043253" y="1733751"/>
                </a:cubicBezTo>
                <a:cubicBezTo>
                  <a:pt x="3043253" y="1733751"/>
                  <a:pt x="3072816" y="1764950"/>
                  <a:pt x="3096844" y="1783510"/>
                </a:cubicBezTo>
                <a:cubicBezTo>
                  <a:pt x="3120871" y="1802069"/>
                  <a:pt x="3165278" y="1820995"/>
                  <a:pt x="3190076" y="1840384"/>
                </a:cubicBezTo>
                <a:cubicBezTo>
                  <a:pt x="3214874" y="1859771"/>
                  <a:pt x="3245139" y="1920215"/>
                  <a:pt x="3306826" y="1976271"/>
                </a:cubicBezTo>
                <a:cubicBezTo>
                  <a:pt x="3368512" y="2032325"/>
                  <a:pt x="3565902" y="2153012"/>
                  <a:pt x="3567935" y="2152348"/>
                </a:cubicBezTo>
                <a:cubicBezTo>
                  <a:pt x="3569975" y="2151684"/>
                  <a:pt x="3623344" y="2151357"/>
                  <a:pt x="3640662" y="2151251"/>
                </a:cubicBezTo>
                <a:cubicBezTo>
                  <a:pt x="3657990" y="2151154"/>
                  <a:pt x="3668280" y="2143328"/>
                  <a:pt x="3668280" y="2143328"/>
                </a:cubicBezTo>
                <a:lnTo>
                  <a:pt x="3732807" y="2108057"/>
                </a:lnTo>
                <a:lnTo>
                  <a:pt x="3793501" y="2038611"/>
                </a:lnTo>
                <a:lnTo>
                  <a:pt x="3799518" y="2054736"/>
                </a:lnTo>
                <a:lnTo>
                  <a:pt x="3732537" y="2118993"/>
                </a:lnTo>
                <a:lnTo>
                  <a:pt x="3680861" y="2149885"/>
                </a:lnTo>
                <a:cubicBezTo>
                  <a:pt x="3680861" y="2149885"/>
                  <a:pt x="3716606" y="2173333"/>
                  <a:pt x="3733625" y="2180236"/>
                </a:cubicBezTo>
                <a:cubicBezTo>
                  <a:pt x="3750645" y="2187138"/>
                  <a:pt x="3768627" y="2193906"/>
                  <a:pt x="3768627" y="2193906"/>
                </a:cubicBezTo>
                <a:cubicBezTo>
                  <a:pt x="3768627" y="2193906"/>
                  <a:pt x="3809664" y="2188668"/>
                  <a:pt x="3819483" y="2188169"/>
                </a:cubicBezTo>
                <a:cubicBezTo>
                  <a:pt x="3829293" y="2187668"/>
                  <a:pt x="3880726" y="2202656"/>
                  <a:pt x="3880726" y="2202656"/>
                </a:cubicBezTo>
                <a:lnTo>
                  <a:pt x="3880996" y="2209771"/>
                </a:lnTo>
                <a:cubicBezTo>
                  <a:pt x="3880996" y="2209771"/>
                  <a:pt x="3827828" y="2198594"/>
                  <a:pt x="3811820" y="2196091"/>
                </a:cubicBezTo>
                <a:cubicBezTo>
                  <a:pt x="3795822" y="2193597"/>
                  <a:pt x="3776280" y="2204293"/>
                  <a:pt x="3776280" y="2204293"/>
                </a:cubicBezTo>
                <a:cubicBezTo>
                  <a:pt x="3776280" y="2204303"/>
                  <a:pt x="3794271" y="2257613"/>
                  <a:pt x="3804985" y="2277030"/>
                </a:cubicBezTo>
                <a:cubicBezTo>
                  <a:pt x="3815701" y="2296438"/>
                  <a:pt x="3843809" y="2344290"/>
                  <a:pt x="3843809" y="2344290"/>
                </a:cubicBezTo>
                <a:lnTo>
                  <a:pt x="3827954" y="2338274"/>
                </a:lnTo>
                <a:cubicBezTo>
                  <a:pt x="3827954" y="2338274"/>
                  <a:pt x="3795976" y="2290864"/>
                  <a:pt x="3784761" y="2270187"/>
                </a:cubicBezTo>
                <a:cubicBezTo>
                  <a:pt x="3773535" y="2249518"/>
                  <a:pt x="3757411" y="2200741"/>
                  <a:pt x="3757411" y="2200741"/>
                </a:cubicBezTo>
                <a:cubicBezTo>
                  <a:pt x="3757411" y="2200741"/>
                  <a:pt x="3735887" y="2200741"/>
                  <a:pt x="3713120" y="2191451"/>
                </a:cubicBezTo>
                <a:cubicBezTo>
                  <a:pt x="3690354" y="2182151"/>
                  <a:pt x="3671833" y="2161648"/>
                  <a:pt x="3671833" y="2161648"/>
                </a:cubicBezTo>
                <a:cubicBezTo>
                  <a:pt x="3671833" y="2161648"/>
                  <a:pt x="3651338" y="2161782"/>
                  <a:pt x="3633009" y="2169300"/>
                </a:cubicBezTo>
                <a:cubicBezTo>
                  <a:pt x="3614689" y="2176818"/>
                  <a:pt x="3587350" y="2180505"/>
                  <a:pt x="3587350" y="2180505"/>
                </a:cubicBezTo>
                <a:lnTo>
                  <a:pt x="3658981" y="2294800"/>
                </a:lnTo>
                <a:lnTo>
                  <a:pt x="3701087" y="2324326"/>
                </a:lnTo>
                <a:cubicBezTo>
                  <a:pt x="3701087" y="2324326"/>
                  <a:pt x="3790681" y="2359355"/>
                  <a:pt x="3832604" y="2371080"/>
                </a:cubicBezTo>
                <a:cubicBezTo>
                  <a:pt x="3874528" y="2382806"/>
                  <a:pt x="3903416" y="2408268"/>
                  <a:pt x="3903416" y="2408268"/>
                </a:cubicBezTo>
                <a:cubicBezTo>
                  <a:pt x="3903416" y="2408268"/>
                  <a:pt x="3966644" y="2468019"/>
                  <a:pt x="3983528" y="2481266"/>
                </a:cubicBezTo>
                <a:cubicBezTo>
                  <a:pt x="4000413" y="2494512"/>
                  <a:pt x="4078407" y="2544704"/>
                  <a:pt x="4078407" y="2544704"/>
                </a:cubicBezTo>
                <a:lnTo>
                  <a:pt x="4076220" y="2559461"/>
                </a:lnTo>
                <a:cubicBezTo>
                  <a:pt x="4076220" y="2559461"/>
                  <a:pt x="3949941" y="2483344"/>
                  <a:pt x="3926655" y="2469511"/>
                </a:cubicBezTo>
                <a:cubicBezTo>
                  <a:pt x="3903377" y="2455669"/>
                  <a:pt x="3846822" y="2413735"/>
                  <a:pt x="3846822" y="2413735"/>
                </a:cubicBezTo>
                <a:cubicBezTo>
                  <a:pt x="3846822" y="2413735"/>
                  <a:pt x="3685116" y="2346986"/>
                  <a:pt x="3675933" y="2357681"/>
                </a:cubicBezTo>
                <a:cubicBezTo>
                  <a:pt x="3666760" y="2368376"/>
                  <a:pt x="3685232" y="2464861"/>
                  <a:pt x="3685232" y="2464861"/>
                </a:cubicBezTo>
                <a:lnTo>
                  <a:pt x="3753860" y="2543876"/>
                </a:lnTo>
                <a:lnTo>
                  <a:pt x="3827136" y="2628638"/>
                </a:lnTo>
                <a:lnTo>
                  <a:pt x="3817838" y="2636569"/>
                </a:lnTo>
                <a:lnTo>
                  <a:pt x="3739920" y="2552906"/>
                </a:lnTo>
                <a:lnTo>
                  <a:pt x="3678667" y="2486732"/>
                </a:lnTo>
                <a:lnTo>
                  <a:pt x="3671015" y="2526655"/>
                </a:lnTo>
                <a:lnTo>
                  <a:pt x="3657893" y="2660076"/>
                </a:lnTo>
                <a:cubicBezTo>
                  <a:pt x="3657893" y="2660076"/>
                  <a:pt x="3686388" y="2721830"/>
                  <a:pt x="3695619" y="2739649"/>
                </a:cubicBezTo>
                <a:cubicBezTo>
                  <a:pt x="3704860" y="2757459"/>
                  <a:pt x="3707018" y="2780533"/>
                  <a:pt x="3709838" y="2792143"/>
                </a:cubicBezTo>
                <a:cubicBezTo>
                  <a:pt x="3712668" y="2803752"/>
                  <a:pt x="3742376" y="2845184"/>
                  <a:pt x="3742376" y="2845184"/>
                </a:cubicBezTo>
                <a:cubicBezTo>
                  <a:pt x="3742376" y="2845184"/>
                  <a:pt x="3709309" y="2820464"/>
                  <a:pt x="3700548" y="2803627"/>
                </a:cubicBezTo>
                <a:cubicBezTo>
                  <a:pt x="3691778" y="2786781"/>
                  <a:pt x="3684164" y="2760067"/>
                  <a:pt x="3678946" y="2736087"/>
                </a:cubicBezTo>
                <a:cubicBezTo>
                  <a:pt x="3673719" y="2712118"/>
                  <a:pt x="3657980" y="2684460"/>
                  <a:pt x="3647227" y="2672929"/>
                </a:cubicBezTo>
                <a:cubicBezTo>
                  <a:pt x="3636484" y="2661395"/>
                  <a:pt x="3627542" y="2672929"/>
                  <a:pt x="3627542" y="2672929"/>
                </a:cubicBezTo>
                <a:cubicBezTo>
                  <a:pt x="3627542" y="2672929"/>
                  <a:pt x="3637265" y="2628002"/>
                  <a:pt x="3645311" y="2601847"/>
                </a:cubicBezTo>
                <a:cubicBezTo>
                  <a:pt x="3653368" y="2575681"/>
                  <a:pt x="3656247" y="2483181"/>
                  <a:pt x="3656247" y="2483181"/>
                </a:cubicBezTo>
                <a:lnTo>
                  <a:pt x="3626722" y="2304918"/>
                </a:lnTo>
                <a:cubicBezTo>
                  <a:pt x="3626722" y="2304918"/>
                  <a:pt x="3559626" y="2227328"/>
                  <a:pt x="3534029" y="2195821"/>
                </a:cubicBezTo>
                <a:cubicBezTo>
                  <a:pt x="3508432" y="2164324"/>
                  <a:pt x="3432383" y="2131025"/>
                  <a:pt x="3381199" y="2081805"/>
                </a:cubicBezTo>
                <a:cubicBezTo>
                  <a:pt x="3330006" y="2032585"/>
                  <a:pt x="3248278" y="1974508"/>
                  <a:pt x="3225896" y="1948103"/>
                </a:cubicBezTo>
                <a:cubicBezTo>
                  <a:pt x="3203514" y="1921709"/>
                  <a:pt x="3139354" y="1883557"/>
                  <a:pt x="3119263" y="1860887"/>
                </a:cubicBezTo>
                <a:cubicBezTo>
                  <a:pt x="3099172" y="1838217"/>
                  <a:pt x="3072951" y="1794937"/>
                  <a:pt x="3028764" y="1761908"/>
                </a:cubicBezTo>
                <a:cubicBezTo>
                  <a:pt x="2984570" y="1728890"/>
                  <a:pt x="2832057" y="1690325"/>
                  <a:pt x="2783232" y="1674423"/>
                </a:cubicBezTo>
                <a:cubicBezTo>
                  <a:pt x="2734416" y="1658511"/>
                  <a:pt x="2644342" y="1627387"/>
                  <a:pt x="2644342" y="1627387"/>
                </a:cubicBezTo>
                <a:cubicBezTo>
                  <a:pt x="2644342" y="1627387"/>
                  <a:pt x="2600753" y="1614806"/>
                  <a:pt x="2591570" y="1608799"/>
                </a:cubicBezTo>
                <a:cubicBezTo>
                  <a:pt x="2582386" y="1602792"/>
                  <a:pt x="2553295" y="1602783"/>
                  <a:pt x="2553295" y="1602783"/>
                </a:cubicBezTo>
                <a:lnTo>
                  <a:pt x="2542628" y="1592944"/>
                </a:lnTo>
                <a:cubicBezTo>
                  <a:pt x="2542628" y="1592944"/>
                  <a:pt x="2522355" y="1592838"/>
                  <a:pt x="2511737" y="1588843"/>
                </a:cubicBezTo>
                <a:cubicBezTo>
                  <a:pt x="2501110" y="1584839"/>
                  <a:pt x="2445007" y="1583443"/>
                  <a:pt x="2443929" y="1591847"/>
                </a:cubicBezTo>
                <a:cubicBezTo>
                  <a:pt x="2442851" y="1600251"/>
                  <a:pt x="2491213" y="1607818"/>
                  <a:pt x="2502708" y="1607981"/>
                </a:cubicBezTo>
                <a:cubicBezTo>
                  <a:pt x="2514202" y="1608135"/>
                  <a:pt x="2538806" y="1603052"/>
                  <a:pt x="2538806" y="1603052"/>
                </a:cubicBezTo>
                <a:lnTo>
                  <a:pt x="2540444" y="1609896"/>
                </a:lnTo>
                <a:lnTo>
                  <a:pt x="2521306" y="1615364"/>
                </a:lnTo>
                <a:cubicBezTo>
                  <a:pt x="2521306" y="1615364"/>
                  <a:pt x="2543023" y="1638902"/>
                  <a:pt x="2548375" y="1643791"/>
                </a:cubicBezTo>
                <a:cubicBezTo>
                  <a:pt x="2553718" y="1648691"/>
                  <a:pt x="2569698" y="1657192"/>
                  <a:pt x="2569698" y="1657192"/>
                </a:cubicBezTo>
                <a:cubicBezTo>
                  <a:pt x="2569698" y="1657192"/>
                  <a:pt x="2588305" y="1659646"/>
                  <a:pt x="2599501" y="1663757"/>
                </a:cubicBezTo>
                <a:cubicBezTo>
                  <a:pt x="2610697" y="1667858"/>
                  <a:pt x="2638326" y="1688363"/>
                  <a:pt x="2638326" y="1688363"/>
                </a:cubicBezTo>
                <a:lnTo>
                  <a:pt x="2630393" y="1689729"/>
                </a:lnTo>
                <a:cubicBezTo>
                  <a:pt x="2630393" y="1689729"/>
                  <a:pt x="2598539" y="1671969"/>
                  <a:pt x="2587468" y="1667858"/>
                </a:cubicBezTo>
                <a:cubicBezTo>
                  <a:pt x="2576398" y="1663747"/>
                  <a:pt x="2571334" y="1666761"/>
                  <a:pt x="2571334" y="1666761"/>
                </a:cubicBezTo>
                <a:lnTo>
                  <a:pt x="2566964" y="1698479"/>
                </a:lnTo>
                <a:lnTo>
                  <a:pt x="2563682" y="1659925"/>
                </a:lnTo>
                <a:cubicBezTo>
                  <a:pt x="2563682" y="1659925"/>
                  <a:pt x="2544612" y="1651840"/>
                  <a:pt x="2531962" y="1642703"/>
                </a:cubicBezTo>
                <a:cubicBezTo>
                  <a:pt x="2519323" y="1633569"/>
                  <a:pt x="2511188" y="1617271"/>
                  <a:pt x="2511188" y="1617271"/>
                </a:cubicBezTo>
                <a:cubicBezTo>
                  <a:pt x="2511188" y="1617271"/>
                  <a:pt x="2483927" y="1616452"/>
                  <a:pt x="2473183" y="1614816"/>
                </a:cubicBezTo>
                <a:cubicBezTo>
                  <a:pt x="2462441" y="1613180"/>
                  <a:pt x="2442012" y="1605516"/>
                  <a:pt x="2442012" y="1605516"/>
                </a:cubicBezTo>
                <a:cubicBezTo>
                  <a:pt x="2442012" y="1605516"/>
                  <a:pt x="2471672" y="1687890"/>
                  <a:pt x="2482204" y="1704766"/>
                </a:cubicBezTo>
                <a:cubicBezTo>
                  <a:pt x="2492735" y="1721640"/>
                  <a:pt x="2518677" y="1749963"/>
                  <a:pt x="2526774" y="1758905"/>
                </a:cubicBezTo>
                <a:cubicBezTo>
                  <a:pt x="2534870" y="1767848"/>
                  <a:pt x="2552418" y="1775905"/>
                  <a:pt x="2570795" y="1784876"/>
                </a:cubicBezTo>
                <a:cubicBezTo>
                  <a:pt x="2589163" y="1793849"/>
                  <a:pt x="2605692" y="1811551"/>
                  <a:pt x="2612353" y="1818234"/>
                </a:cubicBezTo>
                <a:cubicBezTo>
                  <a:pt x="2619015" y="1824914"/>
                  <a:pt x="2653699" y="1883519"/>
                  <a:pt x="2658559" y="1890412"/>
                </a:cubicBezTo>
                <a:cubicBezTo>
                  <a:pt x="2663412" y="1897315"/>
                  <a:pt x="2685149" y="1913920"/>
                  <a:pt x="2691097" y="1918579"/>
                </a:cubicBezTo>
                <a:cubicBezTo>
                  <a:pt x="2697047" y="1923238"/>
                  <a:pt x="2711053" y="1939632"/>
                  <a:pt x="2711053" y="1939632"/>
                </a:cubicBezTo>
                <a:lnTo>
                  <a:pt x="2724453" y="1944831"/>
                </a:lnTo>
                <a:cubicBezTo>
                  <a:pt x="2724453" y="1944831"/>
                  <a:pt x="2722750" y="1951530"/>
                  <a:pt x="2721719" y="1956584"/>
                </a:cubicBezTo>
                <a:cubicBezTo>
                  <a:pt x="2720679" y="1961638"/>
                  <a:pt x="2805883" y="2108028"/>
                  <a:pt x="2810032" y="2112428"/>
                </a:cubicBezTo>
                <a:cubicBezTo>
                  <a:pt x="2814172" y="2116837"/>
                  <a:pt x="2828901" y="2125009"/>
                  <a:pt x="2828901" y="2125009"/>
                </a:cubicBezTo>
                <a:lnTo>
                  <a:pt x="2828620" y="2131564"/>
                </a:lnTo>
                <a:cubicBezTo>
                  <a:pt x="2828620" y="2131564"/>
                  <a:pt x="2810687" y="2127628"/>
                  <a:pt x="2801552" y="2116808"/>
                </a:cubicBezTo>
                <a:cubicBezTo>
                  <a:pt x="2792426" y="2105987"/>
                  <a:pt x="2706827" y="1953610"/>
                  <a:pt x="2703670" y="1943734"/>
                </a:cubicBezTo>
                <a:cubicBezTo>
                  <a:pt x="2700512" y="1933847"/>
                  <a:pt x="2653333" y="1900327"/>
                  <a:pt x="2647345" y="1890961"/>
                </a:cubicBezTo>
                <a:cubicBezTo>
                  <a:pt x="2641357" y="1881604"/>
                  <a:pt x="2606442" y="1829862"/>
                  <a:pt x="2600319" y="1820697"/>
                </a:cubicBezTo>
                <a:cubicBezTo>
                  <a:pt x="2594198" y="1811532"/>
                  <a:pt x="2529190" y="1775087"/>
                  <a:pt x="2524041" y="1771477"/>
                </a:cubicBezTo>
                <a:cubicBezTo>
                  <a:pt x="2518890" y="1767867"/>
                  <a:pt x="2477284" y="1725269"/>
                  <a:pt x="2477284" y="1725269"/>
                </a:cubicBezTo>
                <a:cubicBezTo>
                  <a:pt x="2477284" y="1725269"/>
                  <a:pt x="2458782" y="1833039"/>
                  <a:pt x="2455682" y="1843386"/>
                </a:cubicBezTo>
                <a:cubicBezTo>
                  <a:pt x="2452583" y="1853745"/>
                  <a:pt x="2416945" y="1917059"/>
                  <a:pt x="2414942" y="1927051"/>
                </a:cubicBezTo>
                <a:cubicBezTo>
                  <a:pt x="2412940" y="1937043"/>
                  <a:pt x="2427525" y="2049547"/>
                  <a:pt x="2427525" y="2049547"/>
                </a:cubicBezTo>
                <a:lnTo>
                  <a:pt x="2417677" y="2051183"/>
                </a:lnTo>
                <a:cubicBezTo>
                  <a:pt x="2417677" y="2051183"/>
                  <a:pt x="2404411" y="1938573"/>
                  <a:pt x="2400725" y="1936079"/>
                </a:cubicBezTo>
                <a:cubicBezTo>
                  <a:pt x="2397038" y="1933587"/>
                  <a:pt x="2391435" y="1946467"/>
                  <a:pt x="2391435" y="1946467"/>
                </a:cubicBezTo>
                <a:lnTo>
                  <a:pt x="2390338" y="1938814"/>
                </a:lnTo>
                <a:cubicBezTo>
                  <a:pt x="2390338" y="1938814"/>
                  <a:pt x="2429719" y="1870610"/>
                  <a:pt x="2443650" y="1842838"/>
                </a:cubicBezTo>
                <a:cubicBezTo>
                  <a:pt x="2457578" y="1815076"/>
                  <a:pt x="2465531" y="1703398"/>
                  <a:pt x="2465531" y="1703398"/>
                </a:cubicBezTo>
                <a:lnTo>
                  <a:pt x="2402909" y="1561225"/>
                </a:lnTo>
                <a:cubicBezTo>
                  <a:pt x="2402909" y="1561225"/>
                  <a:pt x="2346740" y="1555112"/>
                  <a:pt x="2293544" y="1549192"/>
                </a:cubicBezTo>
                <a:cubicBezTo>
                  <a:pt x="2240357" y="1543282"/>
                  <a:pt x="2135785" y="1541540"/>
                  <a:pt x="2135785" y="1541540"/>
                </a:cubicBezTo>
                <a:cubicBezTo>
                  <a:pt x="2135785" y="1541540"/>
                  <a:pt x="2002430" y="1536457"/>
                  <a:pt x="1821904" y="1617550"/>
                </a:cubicBezTo>
                <a:cubicBezTo>
                  <a:pt x="1780511" y="1636148"/>
                  <a:pt x="1645009" y="1703679"/>
                  <a:pt x="1645009" y="1703679"/>
                </a:cubicBezTo>
                <a:cubicBezTo>
                  <a:pt x="1645009" y="1703679"/>
                  <a:pt x="1539676" y="1707365"/>
                  <a:pt x="1526892" y="1714884"/>
                </a:cubicBezTo>
                <a:cubicBezTo>
                  <a:pt x="1509477" y="1725116"/>
                  <a:pt x="1518410" y="1743320"/>
                  <a:pt x="1518410" y="1743320"/>
                </a:cubicBezTo>
                <a:cubicBezTo>
                  <a:pt x="1518421" y="1743320"/>
                  <a:pt x="1475525" y="1726416"/>
                  <a:pt x="1415890" y="1717896"/>
                </a:cubicBezTo>
                <a:cubicBezTo>
                  <a:pt x="1349515" y="1708405"/>
                  <a:pt x="1263512" y="1707008"/>
                  <a:pt x="1214648" y="1703948"/>
                </a:cubicBezTo>
                <a:cubicBezTo>
                  <a:pt x="1121897" y="1698143"/>
                  <a:pt x="1066736" y="1717896"/>
                  <a:pt x="1066736" y="1717896"/>
                </a:cubicBezTo>
                <a:lnTo>
                  <a:pt x="993730" y="1715432"/>
                </a:lnTo>
                <a:cubicBezTo>
                  <a:pt x="967237" y="1739450"/>
                  <a:pt x="729305" y="1955689"/>
                  <a:pt x="593177" y="2124460"/>
                </a:cubicBezTo>
                <a:cubicBezTo>
                  <a:pt x="449385" y="2302733"/>
                  <a:pt x="407829" y="2577453"/>
                  <a:pt x="393310" y="2692066"/>
                </a:cubicBezTo>
                <a:cubicBezTo>
                  <a:pt x="378792" y="2806688"/>
                  <a:pt x="418945" y="3273726"/>
                  <a:pt x="425573" y="3431938"/>
                </a:cubicBezTo>
                <a:cubicBezTo>
                  <a:pt x="432205" y="3590138"/>
                  <a:pt x="347962" y="3993680"/>
                  <a:pt x="349565" y="4144334"/>
                </a:cubicBezTo>
                <a:cubicBezTo>
                  <a:pt x="351167" y="4294999"/>
                  <a:pt x="407401" y="5591423"/>
                  <a:pt x="362308" y="5896843"/>
                </a:cubicBezTo>
                <a:cubicBezTo>
                  <a:pt x="306817" y="6272684"/>
                  <a:pt x="346078" y="6613572"/>
                  <a:pt x="391053" y="6839910"/>
                </a:cubicBezTo>
                <a:lnTo>
                  <a:pt x="394890" y="6858000"/>
                </a:lnTo>
                <a:lnTo>
                  <a:pt x="0" y="6858000"/>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362" name="Google Shape;362;p4"/>
          <p:cNvGrpSpPr/>
          <p:nvPr/>
        </p:nvGrpSpPr>
        <p:grpSpPr>
          <a:xfrm>
            <a:off x="257625" y="6451654"/>
            <a:ext cx="261367" cy="276070"/>
            <a:chOff x="143381" y="4083284"/>
            <a:chExt cx="164869" cy="174144"/>
          </a:xfrm>
        </p:grpSpPr>
        <p:sp>
          <p:nvSpPr>
            <p:cNvPr id="363" name="Google Shape;363;p4"/>
            <p:cNvSpPr/>
            <p:nvPr/>
          </p:nvSpPr>
          <p:spPr>
            <a:xfrm>
              <a:off x="207496" y="4101604"/>
              <a:ext cx="41217" cy="155769"/>
            </a:xfrm>
            <a:custGeom>
              <a:rect b="b" l="l" r="r" t="t"/>
              <a:pathLst>
                <a:path extrusionOk="0" h="155769" w="41217">
                  <a:moveTo>
                    <a:pt x="0" y="155642"/>
                  </a:moveTo>
                  <a:cubicBezTo>
                    <a:pt x="0" y="77882"/>
                    <a:pt x="33267" y="13407"/>
                    <a:pt x="41217" y="0"/>
                  </a:cubicBezTo>
                  <a:cubicBezTo>
                    <a:pt x="37315" y="12703"/>
                    <a:pt x="27478" y="36634"/>
                    <a:pt x="27478" y="155770"/>
                  </a:cubicBezTo>
                  <a:lnTo>
                    <a:pt x="0" y="15564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64" name="Google Shape;364;p4"/>
            <p:cNvSpPr/>
            <p:nvPr/>
          </p:nvSpPr>
          <p:spPr>
            <a:xfrm>
              <a:off x="225815" y="4110761"/>
              <a:ext cx="64116" cy="146667"/>
            </a:xfrm>
            <a:custGeom>
              <a:rect b="b" l="l" r="r" t="t"/>
              <a:pathLst>
                <a:path extrusionOk="0" h="146667" w="64116">
                  <a:moveTo>
                    <a:pt x="0" y="146437"/>
                  </a:moveTo>
                  <a:cubicBezTo>
                    <a:pt x="0" y="83669"/>
                    <a:pt x="50207" y="11707"/>
                    <a:pt x="64116" y="0"/>
                  </a:cubicBezTo>
                  <a:cubicBezTo>
                    <a:pt x="56404" y="10723"/>
                    <a:pt x="27478" y="56289"/>
                    <a:pt x="27478" y="146668"/>
                  </a:cubicBezTo>
                  <a:lnTo>
                    <a:pt x="0" y="146437"/>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65" name="Google Shape;365;p4"/>
            <p:cNvSpPr/>
            <p:nvPr/>
          </p:nvSpPr>
          <p:spPr>
            <a:xfrm>
              <a:off x="170859" y="4129081"/>
              <a:ext cx="59535" cy="128232"/>
            </a:xfrm>
            <a:custGeom>
              <a:rect b="b" l="l" r="r" t="t"/>
              <a:pathLst>
                <a:path extrusionOk="0" h="128232" w="59535">
                  <a:moveTo>
                    <a:pt x="32058" y="128232"/>
                  </a:moveTo>
                  <a:cubicBezTo>
                    <a:pt x="32058" y="50375"/>
                    <a:pt x="6270" y="9752"/>
                    <a:pt x="0" y="0"/>
                  </a:cubicBezTo>
                  <a:cubicBezTo>
                    <a:pt x="8083" y="8349"/>
                    <a:pt x="59536" y="73346"/>
                    <a:pt x="59536" y="128232"/>
                  </a:cubicBezTo>
                  <a:lnTo>
                    <a:pt x="32058" y="12823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66" name="Google Shape;366;p4"/>
            <p:cNvSpPr/>
            <p:nvPr/>
          </p:nvSpPr>
          <p:spPr>
            <a:xfrm>
              <a:off x="143381" y="4138238"/>
              <a:ext cx="164869" cy="119075"/>
            </a:xfrm>
            <a:custGeom>
              <a:rect b="b" l="l" r="r" t="t"/>
              <a:pathLst>
                <a:path extrusionOk="0" h="119075" w="164869">
                  <a:moveTo>
                    <a:pt x="105333" y="119076"/>
                  </a:moveTo>
                  <a:cubicBezTo>
                    <a:pt x="105333" y="56617"/>
                    <a:pt x="156708" y="6224"/>
                    <a:pt x="164869" y="0"/>
                  </a:cubicBezTo>
                  <a:cubicBezTo>
                    <a:pt x="158315" y="7863"/>
                    <a:pt x="132811" y="50381"/>
                    <a:pt x="132811" y="119076"/>
                  </a:cubicBezTo>
                  <a:lnTo>
                    <a:pt x="105333" y="119076"/>
                  </a:lnTo>
                  <a:close/>
                  <a:moveTo>
                    <a:pt x="36637" y="119076"/>
                  </a:moveTo>
                  <a:cubicBezTo>
                    <a:pt x="36637" y="50223"/>
                    <a:pt x="7066" y="7663"/>
                    <a:pt x="0" y="0"/>
                  </a:cubicBezTo>
                  <a:cubicBezTo>
                    <a:pt x="8596" y="5957"/>
                    <a:pt x="64116" y="58372"/>
                    <a:pt x="64116" y="119076"/>
                  </a:cubicBezTo>
                  <a:lnTo>
                    <a:pt x="36637" y="119076"/>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67" name="Google Shape;367;p4"/>
            <p:cNvSpPr/>
            <p:nvPr/>
          </p:nvSpPr>
          <p:spPr>
            <a:xfrm>
              <a:off x="161699" y="4083284"/>
              <a:ext cx="77855" cy="174138"/>
            </a:xfrm>
            <a:custGeom>
              <a:rect b="b" l="l" r="r" t="t"/>
              <a:pathLst>
                <a:path extrusionOk="0" h="174138" w="77855">
                  <a:moveTo>
                    <a:pt x="43177" y="82381"/>
                  </a:moveTo>
                  <a:cubicBezTo>
                    <a:pt x="44881" y="88976"/>
                    <a:pt x="46237" y="95643"/>
                    <a:pt x="47377" y="102335"/>
                  </a:cubicBezTo>
                  <a:cubicBezTo>
                    <a:pt x="59000" y="124486"/>
                    <a:pt x="68682" y="150184"/>
                    <a:pt x="68695" y="173993"/>
                  </a:cubicBezTo>
                  <a:lnTo>
                    <a:pt x="77855" y="173914"/>
                  </a:lnTo>
                  <a:cubicBezTo>
                    <a:pt x="76710" y="157634"/>
                    <a:pt x="74443" y="141051"/>
                    <a:pt x="70912" y="124990"/>
                  </a:cubicBezTo>
                  <a:cubicBezTo>
                    <a:pt x="67354" y="108887"/>
                    <a:pt x="62517" y="93099"/>
                    <a:pt x="56193" y="77979"/>
                  </a:cubicBezTo>
                  <a:cubicBezTo>
                    <a:pt x="49892" y="62871"/>
                    <a:pt x="42115" y="48420"/>
                    <a:pt x="32813" y="35146"/>
                  </a:cubicBezTo>
                  <a:cubicBezTo>
                    <a:pt x="23467" y="21951"/>
                    <a:pt x="12805" y="9570"/>
                    <a:pt x="0" y="0"/>
                  </a:cubicBezTo>
                  <a:cubicBezTo>
                    <a:pt x="11257" y="11276"/>
                    <a:pt x="19803" y="24769"/>
                    <a:pt x="26924" y="38686"/>
                  </a:cubicBezTo>
                  <a:cubicBezTo>
                    <a:pt x="33981" y="52670"/>
                    <a:pt x="39326" y="67377"/>
                    <a:pt x="43177" y="82381"/>
                  </a:cubicBezTo>
                  <a:close/>
                  <a:moveTo>
                    <a:pt x="50382" y="174029"/>
                  </a:moveTo>
                  <a:cubicBezTo>
                    <a:pt x="50382" y="174065"/>
                    <a:pt x="50377" y="174108"/>
                    <a:pt x="50377" y="174138"/>
                  </a:cubicBezTo>
                  <a:lnTo>
                    <a:pt x="64116" y="174029"/>
                  </a:lnTo>
                  <a:lnTo>
                    <a:pt x="50382" y="174029"/>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368" name="Google Shape;368;p4"/>
          <p:cNvGrpSpPr/>
          <p:nvPr/>
        </p:nvGrpSpPr>
        <p:grpSpPr>
          <a:xfrm>
            <a:off x="-212819" y="1686118"/>
            <a:ext cx="3552716" cy="3080962"/>
            <a:chOff x="-153373" y="1077206"/>
            <a:chExt cx="2241037" cy="1943457"/>
          </a:xfrm>
        </p:grpSpPr>
        <p:sp>
          <p:nvSpPr>
            <p:cNvPr id="369" name="Google Shape;369;p4"/>
            <p:cNvSpPr/>
            <p:nvPr/>
          </p:nvSpPr>
          <p:spPr>
            <a:xfrm>
              <a:off x="90072" y="1143464"/>
              <a:ext cx="1446106" cy="1877199"/>
            </a:xfrm>
            <a:custGeom>
              <a:rect b="b" l="l" r="r" t="t"/>
              <a:pathLst>
                <a:path extrusionOk="0" h="1877199" w="1446106">
                  <a:moveTo>
                    <a:pt x="3708" y="1877200"/>
                  </a:moveTo>
                  <a:cubicBezTo>
                    <a:pt x="-21867" y="1803841"/>
                    <a:pt x="92378" y="1572090"/>
                    <a:pt x="116026" y="1500098"/>
                  </a:cubicBezTo>
                  <a:cubicBezTo>
                    <a:pt x="137887" y="1433547"/>
                    <a:pt x="172330" y="1371744"/>
                    <a:pt x="196205" y="1305691"/>
                  </a:cubicBezTo>
                  <a:cubicBezTo>
                    <a:pt x="297200" y="1026285"/>
                    <a:pt x="421517" y="727923"/>
                    <a:pt x="644893" y="523812"/>
                  </a:cubicBezTo>
                  <a:cubicBezTo>
                    <a:pt x="762955" y="415934"/>
                    <a:pt x="898286" y="323891"/>
                    <a:pt x="1039252" y="246775"/>
                  </a:cubicBezTo>
                  <a:cubicBezTo>
                    <a:pt x="1078618" y="225236"/>
                    <a:pt x="1124031" y="195361"/>
                    <a:pt x="1165875" y="180770"/>
                  </a:cubicBezTo>
                  <a:cubicBezTo>
                    <a:pt x="1170259" y="179240"/>
                    <a:pt x="1444078" y="-5683"/>
                    <a:pt x="1446106" y="134"/>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70" name="Google Shape;370;p4"/>
            <p:cNvSpPr/>
            <p:nvPr/>
          </p:nvSpPr>
          <p:spPr>
            <a:xfrm>
              <a:off x="468334" y="1227377"/>
              <a:ext cx="63607" cy="522876"/>
            </a:xfrm>
            <a:custGeom>
              <a:rect b="b" l="l" r="r" t="t"/>
              <a:pathLst>
                <a:path extrusionOk="0" h="522876" w="63607">
                  <a:moveTo>
                    <a:pt x="60644" y="522876"/>
                  </a:moveTo>
                  <a:cubicBezTo>
                    <a:pt x="72784" y="503227"/>
                    <a:pt x="43966" y="422205"/>
                    <a:pt x="39955" y="396581"/>
                  </a:cubicBezTo>
                  <a:cubicBezTo>
                    <a:pt x="23233" y="289741"/>
                    <a:pt x="-7873" y="107951"/>
                    <a:pt x="1840" y="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71" name="Google Shape;371;p4"/>
            <p:cNvSpPr/>
            <p:nvPr/>
          </p:nvSpPr>
          <p:spPr>
            <a:xfrm>
              <a:off x="159087" y="1077206"/>
              <a:ext cx="881703" cy="1347661"/>
            </a:xfrm>
            <a:custGeom>
              <a:rect b="b" l="l" r="r" t="t"/>
              <a:pathLst>
                <a:path extrusionOk="0" h="1347661" w="881703">
                  <a:moveTo>
                    <a:pt x="0" y="1347661"/>
                  </a:moveTo>
                  <a:cubicBezTo>
                    <a:pt x="31147" y="1224220"/>
                    <a:pt x="138671" y="1103997"/>
                    <a:pt x="205644" y="999263"/>
                  </a:cubicBezTo>
                  <a:cubicBezTo>
                    <a:pt x="332163" y="801407"/>
                    <a:pt x="473319" y="614165"/>
                    <a:pt x="599098" y="417463"/>
                  </a:cubicBezTo>
                  <a:cubicBezTo>
                    <a:pt x="650760" y="336679"/>
                    <a:pt x="801235" y="54698"/>
                    <a:pt x="881704" y="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72" name="Google Shape;372;p4"/>
            <p:cNvSpPr/>
            <p:nvPr/>
          </p:nvSpPr>
          <p:spPr>
            <a:xfrm>
              <a:off x="58454" y="1362167"/>
              <a:ext cx="482883" cy="438126"/>
            </a:xfrm>
            <a:custGeom>
              <a:rect b="b" l="l" r="r" t="t"/>
              <a:pathLst>
                <a:path extrusionOk="0" h="438126" w="482883">
                  <a:moveTo>
                    <a:pt x="482884" y="438127"/>
                  </a:moveTo>
                  <a:cubicBezTo>
                    <a:pt x="315275" y="304508"/>
                    <a:pt x="140913" y="161344"/>
                    <a:pt x="0" y="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73" name="Google Shape;373;p4"/>
            <p:cNvSpPr/>
            <p:nvPr/>
          </p:nvSpPr>
          <p:spPr>
            <a:xfrm>
              <a:off x="-153373" y="1737750"/>
              <a:ext cx="699257" cy="65889"/>
            </a:xfrm>
            <a:custGeom>
              <a:rect b="b" l="l" r="r" t="t"/>
              <a:pathLst>
                <a:path extrusionOk="0" h="65889" w="699257">
                  <a:moveTo>
                    <a:pt x="699257" y="65294"/>
                  </a:moveTo>
                  <a:cubicBezTo>
                    <a:pt x="697119" y="68774"/>
                    <a:pt x="549450" y="55870"/>
                    <a:pt x="538926" y="55755"/>
                  </a:cubicBezTo>
                  <a:cubicBezTo>
                    <a:pt x="453398" y="54832"/>
                    <a:pt x="366818" y="45979"/>
                    <a:pt x="281960" y="35140"/>
                  </a:cubicBezTo>
                  <a:cubicBezTo>
                    <a:pt x="189623" y="23348"/>
                    <a:pt x="90819" y="21216"/>
                    <a:pt x="0" y="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74" name="Google Shape;374;p4"/>
            <p:cNvSpPr/>
            <p:nvPr/>
          </p:nvSpPr>
          <p:spPr>
            <a:xfrm>
              <a:off x="633748" y="1303496"/>
              <a:ext cx="1453916" cy="467827"/>
            </a:xfrm>
            <a:custGeom>
              <a:rect b="b" l="l" r="r" t="t"/>
              <a:pathLst>
                <a:path extrusionOk="0" h="467827" w="1453916">
                  <a:moveTo>
                    <a:pt x="0" y="467828"/>
                  </a:moveTo>
                  <a:cubicBezTo>
                    <a:pt x="66278" y="448378"/>
                    <a:pt x="127261" y="405642"/>
                    <a:pt x="191960" y="380297"/>
                  </a:cubicBezTo>
                  <a:cubicBezTo>
                    <a:pt x="412277" y="293981"/>
                    <a:pt x="648777" y="223082"/>
                    <a:pt x="877085" y="160071"/>
                  </a:cubicBezTo>
                  <a:cubicBezTo>
                    <a:pt x="973809" y="133384"/>
                    <a:pt x="1069179" y="98882"/>
                    <a:pt x="1167487" y="78066"/>
                  </a:cubicBezTo>
                  <a:cubicBezTo>
                    <a:pt x="1201728" y="70822"/>
                    <a:pt x="1460434" y="-1911"/>
                    <a:pt x="1453791" y="38"/>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75" name="Google Shape;375;p4"/>
            <p:cNvSpPr/>
            <p:nvPr/>
          </p:nvSpPr>
          <p:spPr>
            <a:xfrm>
              <a:off x="496068" y="1747363"/>
              <a:ext cx="198851" cy="227342"/>
            </a:xfrm>
            <a:custGeom>
              <a:rect b="b" l="l" r="r" t="t"/>
              <a:pathLst>
                <a:path extrusionOk="0" h="227342" w="198851">
                  <a:moveTo>
                    <a:pt x="73" y="227337"/>
                  </a:moveTo>
                  <a:cubicBezTo>
                    <a:pt x="-1252" y="227640"/>
                    <a:pt x="15880" y="215690"/>
                    <a:pt x="22478" y="207839"/>
                  </a:cubicBezTo>
                  <a:cubicBezTo>
                    <a:pt x="38080" y="189270"/>
                    <a:pt x="54402" y="171248"/>
                    <a:pt x="69194" y="152029"/>
                  </a:cubicBezTo>
                  <a:cubicBezTo>
                    <a:pt x="98609" y="113823"/>
                    <a:pt x="134018" y="78768"/>
                    <a:pt x="165685" y="42153"/>
                  </a:cubicBezTo>
                  <a:cubicBezTo>
                    <a:pt x="175564" y="30725"/>
                    <a:pt x="185243" y="6861"/>
                    <a:pt x="198851" y="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76" name="Google Shape;376;p4"/>
            <p:cNvSpPr/>
            <p:nvPr/>
          </p:nvSpPr>
          <p:spPr>
            <a:xfrm>
              <a:off x="450855" y="1718325"/>
              <a:ext cx="299909" cy="348623"/>
            </a:xfrm>
            <a:custGeom>
              <a:rect b="b" l="l" r="r" t="t"/>
              <a:pathLst>
                <a:path extrusionOk="0" h="348623" w="299909">
                  <a:moveTo>
                    <a:pt x="8" y="348616"/>
                  </a:moveTo>
                  <a:cubicBezTo>
                    <a:pt x="-230" y="348938"/>
                    <a:pt x="5108" y="337729"/>
                    <a:pt x="7159" y="334626"/>
                  </a:cubicBezTo>
                  <a:cubicBezTo>
                    <a:pt x="13463" y="325099"/>
                    <a:pt x="22151" y="316998"/>
                    <a:pt x="29322" y="308145"/>
                  </a:cubicBezTo>
                  <a:cubicBezTo>
                    <a:pt x="50142" y="282436"/>
                    <a:pt x="70092" y="257230"/>
                    <a:pt x="93427" y="233731"/>
                  </a:cubicBezTo>
                  <a:cubicBezTo>
                    <a:pt x="139837" y="186993"/>
                    <a:pt x="191490" y="138549"/>
                    <a:pt x="230808" y="85739"/>
                  </a:cubicBezTo>
                  <a:cubicBezTo>
                    <a:pt x="247707" y="63035"/>
                    <a:pt x="273556" y="13298"/>
                    <a:pt x="299909" y="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77" name="Google Shape;377;p4"/>
            <p:cNvSpPr/>
            <p:nvPr/>
          </p:nvSpPr>
          <p:spPr>
            <a:xfrm>
              <a:off x="252881" y="2222729"/>
              <a:ext cx="104150" cy="34280"/>
            </a:xfrm>
            <a:custGeom>
              <a:rect b="b" l="l" r="r" t="t"/>
              <a:pathLst>
                <a:path extrusionOk="0" h="34280" w="104150">
                  <a:moveTo>
                    <a:pt x="104150" y="34248"/>
                  </a:moveTo>
                  <a:cubicBezTo>
                    <a:pt x="104189" y="34910"/>
                    <a:pt x="100667" y="25134"/>
                    <a:pt x="99114" y="22444"/>
                  </a:cubicBezTo>
                  <a:cubicBezTo>
                    <a:pt x="94164" y="13846"/>
                    <a:pt x="85771" y="9516"/>
                    <a:pt x="76674" y="5952"/>
                  </a:cubicBezTo>
                  <a:cubicBezTo>
                    <a:pt x="47129" y="-5628"/>
                    <a:pt x="24043" y="961"/>
                    <a:pt x="0" y="14805"/>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78" name="Google Shape;378;p4"/>
            <p:cNvSpPr/>
            <p:nvPr/>
          </p:nvSpPr>
          <p:spPr>
            <a:xfrm>
              <a:off x="278476" y="2188554"/>
              <a:ext cx="91417" cy="38662"/>
            </a:xfrm>
            <a:custGeom>
              <a:rect b="b" l="l" r="r" t="t"/>
              <a:pathLst>
                <a:path extrusionOk="0" h="38662" w="91417">
                  <a:moveTo>
                    <a:pt x="91417" y="38663"/>
                  </a:moveTo>
                  <a:cubicBezTo>
                    <a:pt x="77488" y="14471"/>
                    <a:pt x="25851" y="-17505"/>
                    <a:pt x="0" y="11587"/>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79" name="Google Shape;379;p4"/>
            <p:cNvSpPr/>
            <p:nvPr/>
          </p:nvSpPr>
          <p:spPr>
            <a:xfrm>
              <a:off x="123853" y="1773672"/>
              <a:ext cx="142736" cy="454225"/>
            </a:xfrm>
            <a:custGeom>
              <a:rect b="b" l="l" r="r" t="t"/>
              <a:pathLst>
                <a:path extrusionOk="0" h="454225" w="142736">
                  <a:moveTo>
                    <a:pt x="136650" y="454225"/>
                  </a:moveTo>
                  <a:cubicBezTo>
                    <a:pt x="157311" y="346408"/>
                    <a:pt x="122736" y="233337"/>
                    <a:pt x="72692" y="138472"/>
                  </a:cubicBezTo>
                  <a:cubicBezTo>
                    <a:pt x="56976" y="108675"/>
                    <a:pt x="39609" y="78466"/>
                    <a:pt x="27047" y="47194"/>
                  </a:cubicBezTo>
                  <a:cubicBezTo>
                    <a:pt x="25514" y="43375"/>
                    <a:pt x="1646" y="-2081"/>
                    <a:pt x="0" y="74"/>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80" name="Google Shape;380;p4"/>
            <p:cNvSpPr/>
            <p:nvPr/>
          </p:nvSpPr>
          <p:spPr>
            <a:xfrm>
              <a:off x="174794" y="1778543"/>
              <a:ext cx="121653" cy="405257"/>
            </a:xfrm>
            <a:custGeom>
              <a:rect b="b" l="l" r="r" t="t"/>
              <a:pathLst>
                <a:path extrusionOk="0" h="405257" w="121653">
                  <a:moveTo>
                    <a:pt x="114453" y="405258"/>
                  </a:moveTo>
                  <a:cubicBezTo>
                    <a:pt x="131074" y="383526"/>
                    <a:pt x="113848" y="333278"/>
                    <a:pt x="112884" y="307544"/>
                  </a:cubicBezTo>
                  <a:cubicBezTo>
                    <a:pt x="109923" y="228563"/>
                    <a:pt x="74989" y="140881"/>
                    <a:pt x="40613" y="70468"/>
                  </a:cubicBezTo>
                  <a:cubicBezTo>
                    <a:pt x="29329" y="47357"/>
                    <a:pt x="21171" y="16194"/>
                    <a:pt x="0" y="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81" name="Google Shape;381;p4"/>
            <p:cNvSpPr/>
            <p:nvPr/>
          </p:nvSpPr>
          <p:spPr>
            <a:xfrm>
              <a:off x="234986" y="1785510"/>
              <a:ext cx="95923" cy="344297"/>
            </a:xfrm>
            <a:custGeom>
              <a:rect b="b" l="l" r="r" t="t"/>
              <a:pathLst>
                <a:path extrusionOk="0" h="344297" w="95923">
                  <a:moveTo>
                    <a:pt x="92568" y="344297"/>
                  </a:moveTo>
                  <a:cubicBezTo>
                    <a:pt x="106518" y="271498"/>
                    <a:pt x="74036" y="172448"/>
                    <a:pt x="49201" y="104640"/>
                  </a:cubicBezTo>
                  <a:cubicBezTo>
                    <a:pt x="40152" y="79939"/>
                    <a:pt x="28702" y="55959"/>
                    <a:pt x="19862" y="31829"/>
                  </a:cubicBezTo>
                  <a:cubicBezTo>
                    <a:pt x="16829" y="23540"/>
                    <a:pt x="9993" y="16229"/>
                    <a:pt x="5862" y="8402"/>
                  </a:cubicBezTo>
                  <a:cubicBezTo>
                    <a:pt x="4790" y="6368"/>
                    <a:pt x="-1007" y="-2212"/>
                    <a:pt x="152" y="538"/>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82" name="Google Shape;382;p4"/>
            <p:cNvSpPr/>
            <p:nvPr/>
          </p:nvSpPr>
          <p:spPr>
            <a:xfrm>
              <a:off x="320741" y="1791178"/>
              <a:ext cx="85657" cy="216645"/>
            </a:xfrm>
            <a:custGeom>
              <a:rect b="b" l="l" r="r" t="t"/>
              <a:pathLst>
                <a:path extrusionOk="0" h="216645" w="85657">
                  <a:moveTo>
                    <a:pt x="85657" y="216645"/>
                  </a:moveTo>
                  <a:cubicBezTo>
                    <a:pt x="83957" y="216324"/>
                    <a:pt x="84954" y="210689"/>
                    <a:pt x="84900" y="208836"/>
                  </a:cubicBezTo>
                  <a:cubicBezTo>
                    <a:pt x="84435" y="193006"/>
                    <a:pt x="82696" y="174547"/>
                    <a:pt x="77205" y="159561"/>
                  </a:cubicBezTo>
                  <a:cubicBezTo>
                    <a:pt x="64883" y="125915"/>
                    <a:pt x="49718" y="93216"/>
                    <a:pt x="36791" y="59819"/>
                  </a:cubicBezTo>
                  <a:cubicBezTo>
                    <a:pt x="31238" y="45464"/>
                    <a:pt x="22801" y="30824"/>
                    <a:pt x="14131" y="18042"/>
                  </a:cubicBezTo>
                  <a:cubicBezTo>
                    <a:pt x="11509" y="14181"/>
                    <a:pt x="36" y="-186"/>
                    <a:pt x="0" y="2"/>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83" name="Google Shape;383;p4"/>
            <p:cNvSpPr/>
            <p:nvPr/>
          </p:nvSpPr>
          <p:spPr>
            <a:xfrm>
              <a:off x="383066" y="1790505"/>
              <a:ext cx="49789" cy="180447"/>
            </a:xfrm>
            <a:custGeom>
              <a:rect b="b" l="l" r="r" t="t"/>
              <a:pathLst>
                <a:path extrusionOk="0" h="180447" w="49789">
                  <a:moveTo>
                    <a:pt x="49789" y="180447"/>
                  </a:moveTo>
                  <a:cubicBezTo>
                    <a:pt x="46886" y="173555"/>
                    <a:pt x="50586" y="163093"/>
                    <a:pt x="49589" y="155606"/>
                  </a:cubicBezTo>
                  <a:cubicBezTo>
                    <a:pt x="45041" y="121468"/>
                    <a:pt x="38298" y="79940"/>
                    <a:pt x="22152" y="49330"/>
                  </a:cubicBezTo>
                  <a:cubicBezTo>
                    <a:pt x="18275" y="41983"/>
                    <a:pt x="-968" y="5246"/>
                    <a:pt x="38" y="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84" name="Google Shape;384;p4"/>
            <p:cNvSpPr/>
            <p:nvPr/>
          </p:nvSpPr>
          <p:spPr>
            <a:xfrm>
              <a:off x="409555" y="1796025"/>
              <a:ext cx="46684" cy="147851"/>
            </a:xfrm>
            <a:custGeom>
              <a:rect b="b" l="l" r="r" t="t"/>
              <a:pathLst>
                <a:path extrusionOk="0" h="147851" w="46684">
                  <a:moveTo>
                    <a:pt x="42018" y="147852"/>
                  </a:moveTo>
                  <a:cubicBezTo>
                    <a:pt x="62807" y="120673"/>
                    <a:pt x="7853" y="27908"/>
                    <a:pt x="0" y="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85" name="Google Shape;385;p4"/>
            <p:cNvSpPr/>
            <p:nvPr/>
          </p:nvSpPr>
          <p:spPr>
            <a:xfrm>
              <a:off x="456135" y="1799122"/>
              <a:ext cx="30014" cy="94877"/>
            </a:xfrm>
            <a:custGeom>
              <a:rect b="b" l="l" r="r" t="t"/>
              <a:pathLst>
                <a:path extrusionOk="0" h="94877" w="30014">
                  <a:moveTo>
                    <a:pt x="29348" y="94878"/>
                  </a:moveTo>
                  <a:cubicBezTo>
                    <a:pt x="35492" y="62823"/>
                    <a:pt x="-2926" y="16201"/>
                    <a:pt x="179" y="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86" name="Google Shape;386;p4"/>
            <p:cNvSpPr/>
            <p:nvPr/>
          </p:nvSpPr>
          <p:spPr>
            <a:xfrm>
              <a:off x="487966" y="1803385"/>
              <a:ext cx="22204" cy="61965"/>
            </a:xfrm>
            <a:custGeom>
              <a:rect b="b" l="l" r="r" t="t"/>
              <a:pathLst>
                <a:path extrusionOk="0" h="61965" w="22204">
                  <a:moveTo>
                    <a:pt x="22205" y="60625"/>
                  </a:moveTo>
                  <a:cubicBezTo>
                    <a:pt x="20913" y="67365"/>
                    <a:pt x="21207" y="46841"/>
                    <a:pt x="19348" y="40234"/>
                  </a:cubicBezTo>
                  <a:cubicBezTo>
                    <a:pt x="15119" y="25206"/>
                    <a:pt x="8616" y="12697"/>
                    <a:pt x="0" y="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87" name="Google Shape;387;p4"/>
            <p:cNvSpPr/>
            <p:nvPr/>
          </p:nvSpPr>
          <p:spPr>
            <a:xfrm>
              <a:off x="510661" y="1795557"/>
              <a:ext cx="13710" cy="41406"/>
            </a:xfrm>
            <a:custGeom>
              <a:rect b="b" l="l" r="r" t="t"/>
              <a:pathLst>
                <a:path extrusionOk="0" h="41406" w="13710">
                  <a:moveTo>
                    <a:pt x="13711" y="41406"/>
                  </a:moveTo>
                  <a:cubicBezTo>
                    <a:pt x="9675" y="27070"/>
                    <a:pt x="5945" y="14112"/>
                    <a:pt x="0" y="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88" name="Google Shape;388;p4"/>
            <p:cNvSpPr/>
            <p:nvPr/>
          </p:nvSpPr>
          <p:spPr>
            <a:xfrm>
              <a:off x="320012" y="2125992"/>
              <a:ext cx="91749" cy="21976"/>
            </a:xfrm>
            <a:custGeom>
              <a:rect b="b" l="l" r="r" t="t"/>
              <a:pathLst>
                <a:path extrusionOk="0" h="21976" w="91749">
                  <a:moveTo>
                    <a:pt x="0" y="21977"/>
                  </a:moveTo>
                  <a:cubicBezTo>
                    <a:pt x="0" y="21977"/>
                    <a:pt x="6888" y="17599"/>
                    <a:pt x="8505" y="16967"/>
                  </a:cubicBezTo>
                  <a:cubicBezTo>
                    <a:pt x="15469" y="14247"/>
                    <a:pt x="21292" y="10263"/>
                    <a:pt x="28613" y="8302"/>
                  </a:cubicBezTo>
                  <a:cubicBezTo>
                    <a:pt x="47579" y="3226"/>
                    <a:pt x="73139" y="-5676"/>
                    <a:pt x="91750" y="5071"/>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89" name="Google Shape;389;p4"/>
            <p:cNvSpPr/>
            <p:nvPr/>
          </p:nvSpPr>
          <p:spPr>
            <a:xfrm>
              <a:off x="407085" y="2011430"/>
              <a:ext cx="36405" cy="54254"/>
            </a:xfrm>
            <a:custGeom>
              <a:rect b="b" l="l" r="r" t="t"/>
              <a:pathLst>
                <a:path extrusionOk="0" h="54254" w="36405">
                  <a:moveTo>
                    <a:pt x="0" y="0"/>
                  </a:moveTo>
                  <a:cubicBezTo>
                    <a:pt x="26080" y="1573"/>
                    <a:pt x="31609" y="36342"/>
                    <a:pt x="36405" y="54255"/>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90" name="Google Shape;390;p4"/>
            <p:cNvSpPr/>
            <p:nvPr/>
          </p:nvSpPr>
          <p:spPr>
            <a:xfrm>
              <a:off x="431900" y="1976205"/>
              <a:ext cx="41320" cy="35024"/>
            </a:xfrm>
            <a:custGeom>
              <a:rect b="b" l="l" r="r" t="t"/>
              <a:pathLst>
                <a:path extrusionOk="0" h="35024" w="41320">
                  <a:moveTo>
                    <a:pt x="0" y="1226"/>
                  </a:moveTo>
                  <a:cubicBezTo>
                    <a:pt x="27981" y="-6261"/>
                    <a:pt x="30190" y="22467"/>
                    <a:pt x="41321" y="35024"/>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91" name="Google Shape;391;p4"/>
            <p:cNvSpPr/>
            <p:nvPr/>
          </p:nvSpPr>
          <p:spPr>
            <a:xfrm>
              <a:off x="441226" y="1957739"/>
              <a:ext cx="48103" cy="27841"/>
            </a:xfrm>
            <a:custGeom>
              <a:rect b="b" l="l" r="r" t="t"/>
              <a:pathLst>
                <a:path extrusionOk="0" h="27841" w="48103">
                  <a:moveTo>
                    <a:pt x="415" y="1907"/>
                  </a:moveTo>
                  <a:cubicBezTo>
                    <a:pt x="-3515" y="-2525"/>
                    <a:pt x="21724" y="2065"/>
                    <a:pt x="23334" y="2745"/>
                  </a:cubicBezTo>
                  <a:cubicBezTo>
                    <a:pt x="42910" y="11009"/>
                    <a:pt x="37174" y="15509"/>
                    <a:pt x="48104" y="27842"/>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92" name="Google Shape;392;p4"/>
            <p:cNvSpPr/>
            <p:nvPr/>
          </p:nvSpPr>
          <p:spPr>
            <a:xfrm>
              <a:off x="447587" y="1779181"/>
              <a:ext cx="180198" cy="277057"/>
            </a:xfrm>
            <a:custGeom>
              <a:rect b="b" l="l" r="r" t="t"/>
              <a:pathLst>
                <a:path extrusionOk="0" h="277057" w="180198">
                  <a:moveTo>
                    <a:pt x="705" y="276114"/>
                  </a:moveTo>
                  <a:cubicBezTo>
                    <a:pt x="705" y="280444"/>
                    <a:pt x="0" y="268555"/>
                    <a:pt x="0" y="266946"/>
                  </a:cubicBezTo>
                  <a:cubicBezTo>
                    <a:pt x="0" y="257983"/>
                    <a:pt x="701" y="248802"/>
                    <a:pt x="3173" y="240149"/>
                  </a:cubicBezTo>
                  <a:cubicBezTo>
                    <a:pt x="10548" y="214336"/>
                    <a:pt x="16125" y="189240"/>
                    <a:pt x="26800" y="164332"/>
                  </a:cubicBezTo>
                  <a:cubicBezTo>
                    <a:pt x="57196" y="93408"/>
                    <a:pt x="111539" y="34332"/>
                    <a:pt x="180198" y="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93" name="Google Shape;393;p4"/>
            <p:cNvSpPr/>
            <p:nvPr/>
          </p:nvSpPr>
          <p:spPr>
            <a:xfrm>
              <a:off x="510281" y="1782739"/>
              <a:ext cx="4129" cy="15957"/>
            </a:xfrm>
            <a:custGeom>
              <a:rect b="b" l="l" r="r" t="t"/>
              <a:pathLst>
                <a:path extrusionOk="0" h="15957" w="4129">
                  <a:moveTo>
                    <a:pt x="0" y="15958"/>
                  </a:moveTo>
                  <a:cubicBezTo>
                    <a:pt x="2502" y="10954"/>
                    <a:pt x="5919" y="5799"/>
                    <a:pt x="3020" y="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94" name="Google Shape;394;p4"/>
            <p:cNvSpPr/>
            <p:nvPr/>
          </p:nvSpPr>
          <p:spPr>
            <a:xfrm>
              <a:off x="515888" y="1744657"/>
              <a:ext cx="18029" cy="34500"/>
            </a:xfrm>
            <a:custGeom>
              <a:rect b="b" l="l" r="r" t="t"/>
              <a:pathLst>
                <a:path extrusionOk="0" h="34500" w="18029">
                  <a:moveTo>
                    <a:pt x="0" y="34196"/>
                  </a:moveTo>
                  <a:cubicBezTo>
                    <a:pt x="6451" y="37427"/>
                    <a:pt x="16995" y="14018"/>
                    <a:pt x="17686" y="9179"/>
                  </a:cubicBezTo>
                  <a:cubicBezTo>
                    <a:pt x="17972" y="7181"/>
                    <a:pt x="18289" y="-1083"/>
                    <a:pt x="17686" y="119"/>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95" name="Google Shape;395;p4"/>
            <p:cNvSpPr/>
            <p:nvPr/>
          </p:nvSpPr>
          <p:spPr>
            <a:xfrm>
              <a:off x="534868" y="1743482"/>
              <a:ext cx="47449" cy="11290"/>
            </a:xfrm>
            <a:custGeom>
              <a:rect b="b" l="l" r="r" t="t"/>
              <a:pathLst>
                <a:path extrusionOk="0" h="11290" w="47449">
                  <a:moveTo>
                    <a:pt x="0" y="7766"/>
                  </a:moveTo>
                  <a:cubicBezTo>
                    <a:pt x="0" y="18265"/>
                    <a:pt x="43115" y="2168"/>
                    <a:pt x="47450" y="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96" name="Google Shape;396;p4"/>
            <p:cNvSpPr/>
            <p:nvPr/>
          </p:nvSpPr>
          <p:spPr>
            <a:xfrm>
              <a:off x="585533" y="1748662"/>
              <a:ext cx="46823" cy="25017"/>
            </a:xfrm>
            <a:custGeom>
              <a:rect b="b" l="l" r="r" t="t"/>
              <a:pathLst>
                <a:path extrusionOk="0" h="25017" w="46823">
                  <a:moveTo>
                    <a:pt x="667" y="0"/>
                  </a:moveTo>
                  <a:cubicBezTo>
                    <a:pt x="-1592" y="2259"/>
                    <a:pt x="2516" y="6716"/>
                    <a:pt x="3686" y="9060"/>
                  </a:cubicBezTo>
                  <a:cubicBezTo>
                    <a:pt x="13995" y="29675"/>
                    <a:pt x="32609" y="15545"/>
                    <a:pt x="46824" y="25017"/>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97" name="Google Shape;397;p4"/>
            <p:cNvSpPr/>
            <p:nvPr/>
          </p:nvSpPr>
          <p:spPr>
            <a:xfrm>
              <a:off x="551904" y="1801290"/>
              <a:ext cx="28523" cy="5600"/>
            </a:xfrm>
            <a:custGeom>
              <a:rect b="b" l="l" r="r" t="t"/>
              <a:pathLst>
                <a:path extrusionOk="0" h="5600" w="28523">
                  <a:moveTo>
                    <a:pt x="0" y="0"/>
                  </a:moveTo>
                  <a:cubicBezTo>
                    <a:pt x="8377" y="9667"/>
                    <a:pt x="17806" y="4050"/>
                    <a:pt x="28523" y="3291"/>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98" name="Google Shape;398;p4"/>
            <p:cNvSpPr/>
            <p:nvPr/>
          </p:nvSpPr>
          <p:spPr>
            <a:xfrm>
              <a:off x="122087" y="1472013"/>
              <a:ext cx="52098" cy="299485"/>
            </a:xfrm>
            <a:custGeom>
              <a:rect b="b" l="l" r="r" t="t"/>
              <a:pathLst>
                <a:path extrusionOk="0" h="299485" w="52098">
                  <a:moveTo>
                    <a:pt x="130" y="298903"/>
                  </a:moveTo>
                  <a:cubicBezTo>
                    <a:pt x="-897" y="302097"/>
                    <a:pt x="4470" y="291222"/>
                    <a:pt x="5238" y="288429"/>
                  </a:cubicBezTo>
                  <a:cubicBezTo>
                    <a:pt x="7452" y="280371"/>
                    <a:pt x="9712" y="272423"/>
                    <a:pt x="11511" y="264250"/>
                  </a:cubicBezTo>
                  <a:cubicBezTo>
                    <a:pt x="16556" y="241333"/>
                    <a:pt x="24971" y="219012"/>
                    <a:pt x="30045" y="195962"/>
                  </a:cubicBezTo>
                  <a:cubicBezTo>
                    <a:pt x="39785" y="151714"/>
                    <a:pt x="52548" y="101150"/>
                    <a:pt x="52087" y="55621"/>
                  </a:cubicBezTo>
                  <a:cubicBezTo>
                    <a:pt x="51948" y="41916"/>
                    <a:pt x="38855" y="9995"/>
                    <a:pt x="42074" y="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99" name="Google Shape;399;p4"/>
            <p:cNvSpPr/>
            <p:nvPr/>
          </p:nvSpPr>
          <p:spPr>
            <a:xfrm>
              <a:off x="153864" y="1512023"/>
              <a:ext cx="55941" cy="262810"/>
            </a:xfrm>
            <a:custGeom>
              <a:rect b="b" l="l" r="r" t="t"/>
              <a:pathLst>
                <a:path extrusionOk="0" h="262810" w="55941">
                  <a:moveTo>
                    <a:pt x="0" y="262810"/>
                  </a:moveTo>
                  <a:cubicBezTo>
                    <a:pt x="40937" y="221040"/>
                    <a:pt x="69661" y="59513"/>
                    <a:pt x="49153" y="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00" name="Google Shape;400;p4"/>
            <p:cNvSpPr/>
            <p:nvPr/>
          </p:nvSpPr>
          <p:spPr>
            <a:xfrm>
              <a:off x="223024" y="1560722"/>
              <a:ext cx="39731" cy="221883"/>
            </a:xfrm>
            <a:custGeom>
              <a:rect b="b" l="l" r="r" t="t"/>
              <a:pathLst>
                <a:path extrusionOk="0" h="221883" w="39731">
                  <a:moveTo>
                    <a:pt x="0" y="221884"/>
                  </a:moveTo>
                  <a:cubicBezTo>
                    <a:pt x="9665" y="191881"/>
                    <a:pt x="31379" y="166639"/>
                    <a:pt x="37222" y="132550"/>
                  </a:cubicBezTo>
                  <a:cubicBezTo>
                    <a:pt x="45468" y="84434"/>
                    <a:pt x="30789" y="44266"/>
                    <a:pt x="30342" y="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01" name="Google Shape;401;p4"/>
            <p:cNvSpPr/>
            <p:nvPr/>
          </p:nvSpPr>
          <p:spPr>
            <a:xfrm>
              <a:off x="278822" y="1606767"/>
              <a:ext cx="45767" cy="183422"/>
            </a:xfrm>
            <a:custGeom>
              <a:rect b="b" l="l" r="r" t="t"/>
              <a:pathLst>
                <a:path extrusionOk="0" h="183422" w="45767">
                  <a:moveTo>
                    <a:pt x="0" y="183423"/>
                  </a:moveTo>
                  <a:cubicBezTo>
                    <a:pt x="55919" y="126362"/>
                    <a:pt x="54228" y="73856"/>
                    <a:pt x="28775" y="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02" name="Google Shape;402;p4"/>
            <p:cNvSpPr/>
            <p:nvPr/>
          </p:nvSpPr>
          <p:spPr>
            <a:xfrm>
              <a:off x="373654" y="1682451"/>
              <a:ext cx="28475" cy="109252"/>
            </a:xfrm>
            <a:custGeom>
              <a:rect b="b" l="l" r="r" t="t"/>
              <a:pathLst>
                <a:path extrusionOk="0" h="109252" w="28475">
                  <a:moveTo>
                    <a:pt x="329" y="108735"/>
                  </a:moveTo>
                  <a:cubicBezTo>
                    <a:pt x="-1846" y="110951"/>
                    <a:pt x="7437" y="105425"/>
                    <a:pt x="8754" y="104083"/>
                  </a:cubicBezTo>
                  <a:cubicBezTo>
                    <a:pt x="14930" y="97780"/>
                    <a:pt x="20127" y="88478"/>
                    <a:pt x="22195" y="79837"/>
                  </a:cubicBezTo>
                  <a:cubicBezTo>
                    <a:pt x="28971" y="51510"/>
                    <a:pt x="31961" y="27847"/>
                    <a:pt x="22365" y="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03" name="Google Shape;403;p4"/>
            <p:cNvSpPr/>
            <p:nvPr/>
          </p:nvSpPr>
          <p:spPr>
            <a:xfrm>
              <a:off x="435290" y="1730397"/>
              <a:ext cx="20878" cy="65379"/>
            </a:xfrm>
            <a:custGeom>
              <a:rect b="b" l="l" r="r" t="t"/>
              <a:pathLst>
                <a:path extrusionOk="0" h="65379" w="20878">
                  <a:moveTo>
                    <a:pt x="0" y="65379"/>
                  </a:moveTo>
                  <a:cubicBezTo>
                    <a:pt x="21244" y="58056"/>
                    <a:pt x="21021" y="17391"/>
                    <a:pt x="20845" y="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04" name="Google Shape;404;p4"/>
            <p:cNvSpPr/>
            <p:nvPr/>
          </p:nvSpPr>
          <p:spPr>
            <a:xfrm>
              <a:off x="479312" y="1758080"/>
              <a:ext cx="11752" cy="40835"/>
            </a:xfrm>
            <a:custGeom>
              <a:rect b="b" l="l" r="r" t="t"/>
              <a:pathLst>
                <a:path extrusionOk="0" h="40835" w="11752">
                  <a:moveTo>
                    <a:pt x="0" y="40835"/>
                  </a:moveTo>
                  <a:cubicBezTo>
                    <a:pt x="11755" y="28843"/>
                    <a:pt x="13553" y="15259"/>
                    <a:pt x="10340" y="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05" name="Google Shape;405;p4"/>
            <p:cNvSpPr/>
            <p:nvPr/>
          </p:nvSpPr>
          <p:spPr>
            <a:xfrm>
              <a:off x="169038" y="1384402"/>
              <a:ext cx="295055" cy="99122"/>
            </a:xfrm>
            <a:custGeom>
              <a:rect b="b" l="l" r="r" t="t"/>
              <a:pathLst>
                <a:path extrusionOk="0" h="99122" w="295055">
                  <a:moveTo>
                    <a:pt x="0" y="93781"/>
                  </a:moveTo>
                  <a:cubicBezTo>
                    <a:pt x="4904" y="103593"/>
                    <a:pt x="48095" y="96884"/>
                    <a:pt x="56479" y="96884"/>
                  </a:cubicBezTo>
                  <a:cubicBezTo>
                    <a:pt x="119470" y="96884"/>
                    <a:pt x="170122" y="76900"/>
                    <a:pt x="225297" y="45373"/>
                  </a:cubicBezTo>
                  <a:cubicBezTo>
                    <a:pt x="241754" y="35967"/>
                    <a:pt x="259288" y="25894"/>
                    <a:pt x="276190" y="17441"/>
                  </a:cubicBezTo>
                  <a:cubicBezTo>
                    <a:pt x="281984" y="14545"/>
                    <a:pt x="297160" y="-1109"/>
                    <a:pt x="294810" y="63"/>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06" name="Google Shape;406;p4"/>
            <p:cNvSpPr/>
            <p:nvPr/>
          </p:nvSpPr>
          <p:spPr>
            <a:xfrm>
              <a:off x="219115" y="1436600"/>
              <a:ext cx="257146" cy="95582"/>
            </a:xfrm>
            <a:custGeom>
              <a:rect b="b" l="l" r="r" t="t"/>
              <a:pathLst>
                <a:path extrusionOk="0" h="95582" w="257146">
                  <a:moveTo>
                    <a:pt x="1436" y="93718"/>
                  </a:moveTo>
                  <a:cubicBezTo>
                    <a:pt x="-6153" y="97513"/>
                    <a:pt x="18398" y="94338"/>
                    <a:pt x="26883" y="94338"/>
                  </a:cubicBezTo>
                  <a:cubicBezTo>
                    <a:pt x="43689" y="94338"/>
                    <a:pt x="59872" y="92425"/>
                    <a:pt x="76535" y="91235"/>
                  </a:cubicBezTo>
                  <a:cubicBezTo>
                    <a:pt x="123603" y="87877"/>
                    <a:pt x="170593" y="58390"/>
                    <a:pt x="209976" y="34757"/>
                  </a:cubicBezTo>
                  <a:cubicBezTo>
                    <a:pt x="221710" y="27720"/>
                    <a:pt x="232796" y="19729"/>
                    <a:pt x="243491" y="11173"/>
                  </a:cubicBezTo>
                  <a:cubicBezTo>
                    <a:pt x="247032" y="8337"/>
                    <a:pt x="257234" y="-42"/>
                    <a:pt x="257146" y="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07" name="Google Shape;407;p4"/>
            <p:cNvSpPr/>
            <p:nvPr/>
          </p:nvSpPr>
          <p:spPr>
            <a:xfrm>
              <a:off x="262136" y="1492458"/>
              <a:ext cx="226538" cy="78669"/>
            </a:xfrm>
            <a:custGeom>
              <a:rect b="b" l="l" r="r" t="t"/>
              <a:pathLst>
                <a:path extrusionOk="0" h="78669" w="226538">
                  <a:moveTo>
                    <a:pt x="0" y="75101"/>
                  </a:moveTo>
                  <a:cubicBezTo>
                    <a:pt x="14933" y="82570"/>
                    <a:pt x="41148" y="76164"/>
                    <a:pt x="57100" y="75101"/>
                  </a:cubicBezTo>
                  <a:cubicBezTo>
                    <a:pt x="135896" y="69848"/>
                    <a:pt x="165877" y="30331"/>
                    <a:pt x="226538" y="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08" name="Google Shape;408;p4"/>
            <p:cNvSpPr/>
            <p:nvPr/>
          </p:nvSpPr>
          <p:spPr>
            <a:xfrm>
              <a:off x="365164" y="1559489"/>
              <a:ext cx="129716" cy="98685"/>
            </a:xfrm>
            <a:custGeom>
              <a:rect b="b" l="l" r="r" t="t"/>
              <a:pathLst>
                <a:path extrusionOk="0" h="98685" w="129716">
                  <a:moveTo>
                    <a:pt x="0" y="98685"/>
                  </a:moveTo>
                  <a:cubicBezTo>
                    <a:pt x="56367" y="98685"/>
                    <a:pt x="94869" y="34848"/>
                    <a:pt x="129717" y="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09" name="Google Shape;409;p4"/>
            <p:cNvSpPr/>
            <p:nvPr/>
          </p:nvSpPr>
          <p:spPr>
            <a:xfrm>
              <a:off x="426609" y="1630242"/>
              <a:ext cx="82546" cy="81925"/>
            </a:xfrm>
            <a:custGeom>
              <a:rect b="b" l="l" r="r" t="t"/>
              <a:pathLst>
                <a:path extrusionOk="0" h="81925" w="82546">
                  <a:moveTo>
                    <a:pt x="0" y="81926"/>
                  </a:moveTo>
                  <a:cubicBezTo>
                    <a:pt x="42477" y="81926"/>
                    <a:pt x="61089" y="10730"/>
                    <a:pt x="82547" y="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10" name="Google Shape;410;p4"/>
            <p:cNvSpPr/>
            <p:nvPr/>
          </p:nvSpPr>
          <p:spPr>
            <a:xfrm>
              <a:off x="470808" y="1381161"/>
              <a:ext cx="290637" cy="106706"/>
            </a:xfrm>
            <a:custGeom>
              <a:rect b="b" l="l" r="r" t="t"/>
              <a:pathLst>
                <a:path extrusionOk="0" h="106706" w="290637">
                  <a:moveTo>
                    <a:pt x="0" y="0"/>
                  </a:moveTo>
                  <a:cubicBezTo>
                    <a:pt x="21490" y="14962"/>
                    <a:pt x="34532" y="48049"/>
                    <a:pt x="59571" y="64523"/>
                  </a:cubicBezTo>
                  <a:cubicBezTo>
                    <a:pt x="141013" y="118098"/>
                    <a:pt x="204151" y="106603"/>
                    <a:pt x="290637" y="103549"/>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11" name="Google Shape;411;p4"/>
            <p:cNvSpPr/>
            <p:nvPr/>
          </p:nvSpPr>
          <p:spPr>
            <a:xfrm>
              <a:off x="474661" y="1421198"/>
              <a:ext cx="270499" cy="96479"/>
            </a:xfrm>
            <a:custGeom>
              <a:rect b="b" l="l" r="r" t="t"/>
              <a:pathLst>
                <a:path extrusionOk="0" h="96479" w="270499">
                  <a:moveTo>
                    <a:pt x="1216" y="744"/>
                  </a:moveTo>
                  <a:cubicBezTo>
                    <a:pt x="272" y="82"/>
                    <a:pt x="-334" y="-756"/>
                    <a:pt x="199" y="1297"/>
                  </a:cubicBezTo>
                  <a:cubicBezTo>
                    <a:pt x="2388" y="9731"/>
                    <a:pt x="17493" y="23873"/>
                    <a:pt x="24276" y="29745"/>
                  </a:cubicBezTo>
                  <a:cubicBezTo>
                    <a:pt x="42798" y="45764"/>
                    <a:pt x="64583" y="60580"/>
                    <a:pt x="87140" y="70040"/>
                  </a:cubicBezTo>
                  <a:cubicBezTo>
                    <a:pt x="127717" y="87060"/>
                    <a:pt x="169610" y="90006"/>
                    <a:pt x="212243" y="96217"/>
                  </a:cubicBezTo>
                  <a:cubicBezTo>
                    <a:pt x="227010" y="98367"/>
                    <a:pt x="259302" y="86362"/>
                    <a:pt x="270499" y="94159"/>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12" name="Google Shape;412;p4"/>
            <p:cNvSpPr/>
            <p:nvPr/>
          </p:nvSpPr>
          <p:spPr>
            <a:xfrm>
              <a:off x="487201" y="1505714"/>
              <a:ext cx="223772" cy="62799"/>
            </a:xfrm>
            <a:custGeom>
              <a:rect b="b" l="l" r="r" t="t"/>
              <a:pathLst>
                <a:path extrusionOk="0" h="62799" w="223772">
                  <a:moveTo>
                    <a:pt x="1773" y="795"/>
                  </a:moveTo>
                  <a:cubicBezTo>
                    <a:pt x="-5533" y="-4288"/>
                    <a:pt x="11609" y="16492"/>
                    <a:pt x="19334" y="20918"/>
                  </a:cubicBezTo>
                  <a:cubicBezTo>
                    <a:pt x="32378" y="28387"/>
                    <a:pt x="46604" y="36208"/>
                    <a:pt x="60984" y="40446"/>
                  </a:cubicBezTo>
                  <a:cubicBezTo>
                    <a:pt x="97088" y="51079"/>
                    <a:pt x="185603" y="75459"/>
                    <a:pt x="223773" y="54661"/>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13" name="Google Shape;413;p4"/>
            <p:cNvSpPr/>
            <p:nvPr/>
          </p:nvSpPr>
          <p:spPr>
            <a:xfrm>
              <a:off x="496354" y="1546695"/>
              <a:ext cx="210818" cy="49349"/>
            </a:xfrm>
            <a:custGeom>
              <a:rect b="b" l="l" r="r" t="t"/>
              <a:pathLst>
                <a:path extrusionOk="0" h="49349" w="210818">
                  <a:moveTo>
                    <a:pt x="0" y="0"/>
                  </a:moveTo>
                  <a:cubicBezTo>
                    <a:pt x="558" y="15800"/>
                    <a:pt x="43765" y="31679"/>
                    <a:pt x="55422" y="35115"/>
                  </a:cubicBezTo>
                  <a:cubicBezTo>
                    <a:pt x="110106" y="51219"/>
                    <a:pt x="160553" y="58317"/>
                    <a:pt x="210818" y="30926"/>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14" name="Google Shape;414;p4"/>
            <p:cNvSpPr/>
            <p:nvPr/>
          </p:nvSpPr>
          <p:spPr>
            <a:xfrm>
              <a:off x="504978" y="1600051"/>
              <a:ext cx="167412" cy="39672"/>
            </a:xfrm>
            <a:custGeom>
              <a:rect b="b" l="l" r="r" t="t"/>
              <a:pathLst>
                <a:path extrusionOk="0" h="39672" w="167412">
                  <a:moveTo>
                    <a:pt x="0" y="0"/>
                  </a:moveTo>
                  <a:cubicBezTo>
                    <a:pt x="1507" y="42712"/>
                    <a:pt x="144472" y="53223"/>
                    <a:pt x="167413" y="20275"/>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15" name="Google Shape;415;p4"/>
            <p:cNvSpPr/>
            <p:nvPr/>
          </p:nvSpPr>
          <p:spPr>
            <a:xfrm>
              <a:off x="527642" y="1691286"/>
              <a:ext cx="89182" cy="21687"/>
            </a:xfrm>
            <a:custGeom>
              <a:rect b="b" l="l" r="r" t="t"/>
              <a:pathLst>
                <a:path extrusionOk="0" h="21687" w="89182">
                  <a:moveTo>
                    <a:pt x="0" y="0"/>
                  </a:moveTo>
                  <a:cubicBezTo>
                    <a:pt x="23513" y="43149"/>
                    <a:pt x="78479" y="7287"/>
                    <a:pt x="89183" y="14737"/>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16" name="Google Shape;416;p4"/>
            <p:cNvSpPr/>
            <p:nvPr/>
          </p:nvSpPr>
          <p:spPr>
            <a:xfrm>
              <a:off x="749556" y="1519071"/>
              <a:ext cx="81898" cy="60911"/>
            </a:xfrm>
            <a:custGeom>
              <a:rect b="b" l="l" r="r" t="t"/>
              <a:pathLst>
                <a:path extrusionOk="0" h="60911" w="81898">
                  <a:moveTo>
                    <a:pt x="0" y="730"/>
                  </a:moveTo>
                  <a:cubicBezTo>
                    <a:pt x="431" y="-3077"/>
                    <a:pt x="2071" y="9146"/>
                    <a:pt x="3188" y="11047"/>
                  </a:cubicBezTo>
                  <a:cubicBezTo>
                    <a:pt x="8653" y="20362"/>
                    <a:pt x="16553" y="27017"/>
                    <a:pt x="24914" y="33417"/>
                  </a:cubicBezTo>
                  <a:cubicBezTo>
                    <a:pt x="36008" y="41906"/>
                    <a:pt x="52269" y="51312"/>
                    <a:pt x="65209" y="56643"/>
                  </a:cubicBezTo>
                  <a:cubicBezTo>
                    <a:pt x="70219" y="58714"/>
                    <a:pt x="85988" y="59048"/>
                    <a:pt x="80900" y="60912"/>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17" name="Google Shape;417;p4"/>
            <p:cNvSpPr/>
            <p:nvPr/>
          </p:nvSpPr>
          <p:spPr>
            <a:xfrm>
              <a:off x="733538" y="1540386"/>
              <a:ext cx="64719" cy="71402"/>
            </a:xfrm>
            <a:custGeom>
              <a:rect b="b" l="l" r="r" t="t"/>
              <a:pathLst>
                <a:path extrusionOk="0" h="71402" w="64719">
                  <a:moveTo>
                    <a:pt x="0" y="0"/>
                  </a:moveTo>
                  <a:cubicBezTo>
                    <a:pt x="6637" y="18132"/>
                    <a:pt x="15017" y="40192"/>
                    <a:pt x="31357" y="52701"/>
                  </a:cubicBezTo>
                  <a:cubicBezTo>
                    <a:pt x="33476" y="54316"/>
                    <a:pt x="65653" y="69939"/>
                    <a:pt x="64699" y="71403"/>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18" name="Google Shape;418;p4"/>
            <p:cNvSpPr/>
            <p:nvPr/>
          </p:nvSpPr>
          <p:spPr>
            <a:xfrm>
              <a:off x="695693" y="1595833"/>
              <a:ext cx="46680" cy="58776"/>
            </a:xfrm>
            <a:custGeom>
              <a:rect b="b" l="l" r="r" t="t"/>
              <a:pathLst>
                <a:path extrusionOk="0" h="58776" w="46680">
                  <a:moveTo>
                    <a:pt x="453" y="41"/>
                  </a:moveTo>
                  <a:cubicBezTo>
                    <a:pt x="-1242" y="-1064"/>
                    <a:pt x="2244" y="20753"/>
                    <a:pt x="3950" y="24074"/>
                  </a:cubicBezTo>
                  <a:cubicBezTo>
                    <a:pt x="11474" y="38690"/>
                    <a:pt x="29866" y="56870"/>
                    <a:pt x="46680" y="58777"/>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19" name="Google Shape;419;p4"/>
            <p:cNvSpPr/>
            <p:nvPr/>
          </p:nvSpPr>
          <p:spPr>
            <a:xfrm>
              <a:off x="659846" y="1651629"/>
              <a:ext cx="38540" cy="45279"/>
            </a:xfrm>
            <a:custGeom>
              <a:rect b="b" l="l" r="r" t="t"/>
              <a:pathLst>
                <a:path extrusionOk="0" h="45279" w="38540">
                  <a:moveTo>
                    <a:pt x="0" y="1098"/>
                  </a:moveTo>
                  <a:cubicBezTo>
                    <a:pt x="3977" y="-5028"/>
                    <a:pt x="431" y="16182"/>
                    <a:pt x="3777" y="22679"/>
                  </a:cubicBezTo>
                  <a:cubicBezTo>
                    <a:pt x="10025" y="34823"/>
                    <a:pt x="25030" y="43750"/>
                    <a:pt x="38540" y="4528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20" name="Google Shape;420;p4"/>
            <p:cNvSpPr/>
            <p:nvPr/>
          </p:nvSpPr>
          <p:spPr>
            <a:xfrm>
              <a:off x="644720" y="1669628"/>
              <a:ext cx="37368" cy="50318"/>
            </a:xfrm>
            <a:custGeom>
              <a:rect b="b" l="l" r="r" t="t"/>
              <a:pathLst>
                <a:path extrusionOk="0" h="50318" w="37368">
                  <a:moveTo>
                    <a:pt x="0" y="1292"/>
                  </a:moveTo>
                  <a:cubicBezTo>
                    <a:pt x="747" y="-5314"/>
                    <a:pt x="-97" y="15282"/>
                    <a:pt x="3370" y="20960"/>
                  </a:cubicBezTo>
                  <a:cubicBezTo>
                    <a:pt x="10487" y="32618"/>
                    <a:pt x="24981" y="44569"/>
                    <a:pt x="37368" y="50319"/>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21" name="Google Shape;421;p4"/>
            <p:cNvSpPr/>
            <p:nvPr/>
          </p:nvSpPr>
          <p:spPr>
            <a:xfrm>
              <a:off x="846829" y="1562683"/>
              <a:ext cx="13241" cy="103488"/>
            </a:xfrm>
            <a:custGeom>
              <a:rect b="b" l="l" r="r" t="t"/>
              <a:pathLst>
                <a:path extrusionOk="0" h="103488" w="13241">
                  <a:moveTo>
                    <a:pt x="12853" y="0"/>
                  </a:moveTo>
                  <a:cubicBezTo>
                    <a:pt x="-8333" y="26378"/>
                    <a:pt x="199" y="75089"/>
                    <a:pt x="13242" y="103488"/>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22" name="Google Shape;422;p4"/>
            <p:cNvSpPr/>
            <p:nvPr/>
          </p:nvSpPr>
          <p:spPr>
            <a:xfrm>
              <a:off x="811612" y="1594337"/>
              <a:ext cx="7652" cy="92041"/>
            </a:xfrm>
            <a:custGeom>
              <a:rect b="b" l="l" r="r" t="t"/>
              <a:pathLst>
                <a:path extrusionOk="0" h="92041" w="7652">
                  <a:moveTo>
                    <a:pt x="7556" y="225"/>
                  </a:moveTo>
                  <a:cubicBezTo>
                    <a:pt x="7914" y="-1433"/>
                    <a:pt x="4684" y="6576"/>
                    <a:pt x="4131" y="8209"/>
                  </a:cubicBezTo>
                  <a:cubicBezTo>
                    <a:pt x="1751" y="15198"/>
                    <a:pt x="275" y="20676"/>
                    <a:pt x="26" y="28169"/>
                  </a:cubicBezTo>
                  <a:cubicBezTo>
                    <a:pt x="-520" y="44649"/>
                    <a:pt x="7653" y="92042"/>
                    <a:pt x="7653" y="92042"/>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23" name="Google Shape;423;p4"/>
            <p:cNvSpPr/>
            <p:nvPr/>
          </p:nvSpPr>
          <p:spPr>
            <a:xfrm>
              <a:off x="750753" y="1637395"/>
              <a:ext cx="21494" cy="81749"/>
            </a:xfrm>
            <a:custGeom>
              <a:rect b="b" l="l" r="r" t="t"/>
              <a:pathLst>
                <a:path extrusionOk="0" h="81749" w="21494">
                  <a:moveTo>
                    <a:pt x="21495" y="0"/>
                  </a:moveTo>
                  <a:cubicBezTo>
                    <a:pt x="21495" y="0"/>
                    <a:pt x="-1507" y="67274"/>
                    <a:pt x="78" y="8175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24" name="Google Shape;424;p4"/>
            <p:cNvSpPr/>
            <p:nvPr/>
          </p:nvSpPr>
          <p:spPr>
            <a:xfrm>
              <a:off x="733010" y="1659279"/>
              <a:ext cx="11531" cy="67079"/>
            </a:xfrm>
            <a:custGeom>
              <a:rect b="b" l="l" r="r" t="t"/>
              <a:pathLst>
                <a:path extrusionOk="0" h="67079" w="11531">
                  <a:moveTo>
                    <a:pt x="11531" y="0"/>
                  </a:moveTo>
                  <a:cubicBezTo>
                    <a:pt x="-7159" y="23269"/>
                    <a:pt x="5313" y="42517"/>
                    <a:pt x="0" y="67079"/>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25" name="Google Shape;425;p4"/>
            <p:cNvSpPr/>
            <p:nvPr/>
          </p:nvSpPr>
          <p:spPr>
            <a:xfrm>
              <a:off x="758871" y="1435349"/>
              <a:ext cx="847483" cy="297072"/>
            </a:xfrm>
            <a:custGeom>
              <a:rect b="b" l="l" r="r" t="t"/>
              <a:pathLst>
                <a:path extrusionOk="0" h="297072" w="847483">
                  <a:moveTo>
                    <a:pt x="0" y="278434"/>
                  </a:moveTo>
                  <a:cubicBezTo>
                    <a:pt x="0" y="278434"/>
                    <a:pt x="15017" y="275938"/>
                    <a:pt x="20008" y="274372"/>
                  </a:cubicBezTo>
                  <a:cubicBezTo>
                    <a:pt x="34690" y="269751"/>
                    <a:pt x="52846" y="262434"/>
                    <a:pt x="68185" y="265458"/>
                  </a:cubicBezTo>
                  <a:cubicBezTo>
                    <a:pt x="119974" y="275659"/>
                    <a:pt x="144287" y="330679"/>
                    <a:pt x="202471" y="266308"/>
                  </a:cubicBezTo>
                  <a:cubicBezTo>
                    <a:pt x="228363" y="237672"/>
                    <a:pt x="270316" y="163761"/>
                    <a:pt x="311685" y="160294"/>
                  </a:cubicBezTo>
                  <a:cubicBezTo>
                    <a:pt x="365139" y="155806"/>
                    <a:pt x="425843" y="187127"/>
                    <a:pt x="479083" y="166348"/>
                  </a:cubicBezTo>
                  <a:cubicBezTo>
                    <a:pt x="528548" y="147038"/>
                    <a:pt x="573057" y="95947"/>
                    <a:pt x="617639" y="66041"/>
                  </a:cubicBezTo>
                  <a:cubicBezTo>
                    <a:pt x="649639" y="44576"/>
                    <a:pt x="744736" y="39469"/>
                    <a:pt x="785031" y="39354"/>
                  </a:cubicBezTo>
                  <a:cubicBezTo>
                    <a:pt x="811439" y="39275"/>
                    <a:pt x="828708" y="5174"/>
                    <a:pt x="847483" y="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26" name="Google Shape;426;p4"/>
            <p:cNvSpPr/>
            <p:nvPr/>
          </p:nvSpPr>
          <p:spPr>
            <a:xfrm>
              <a:off x="830527" y="1675802"/>
              <a:ext cx="18890" cy="381043"/>
            </a:xfrm>
            <a:custGeom>
              <a:rect b="b" l="l" r="r" t="t"/>
              <a:pathLst>
                <a:path extrusionOk="0" h="381043" w="18890">
                  <a:moveTo>
                    <a:pt x="15862" y="0"/>
                  </a:moveTo>
                  <a:cubicBezTo>
                    <a:pt x="23829" y="28903"/>
                    <a:pt x="13858" y="75514"/>
                    <a:pt x="11229" y="104733"/>
                  </a:cubicBezTo>
                  <a:cubicBezTo>
                    <a:pt x="6553" y="156705"/>
                    <a:pt x="7792" y="208367"/>
                    <a:pt x="6280" y="259829"/>
                  </a:cubicBezTo>
                  <a:cubicBezTo>
                    <a:pt x="5460" y="287694"/>
                    <a:pt x="3706" y="315869"/>
                    <a:pt x="1744" y="343771"/>
                  </a:cubicBezTo>
                  <a:cubicBezTo>
                    <a:pt x="1046" y="353729"/>
                    <a:pt x="-47" y="381279"/>
                    <a:pt x="2" y="381042"/>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427" name="Google Shape;427;p4"/>
          <p:cNvGrpSpPr/>
          <p:nvPr/>
        </p:nvGrpSpPr>
        <p:grpSpPr>
          <a:xfrm>
            <a:off x="11159422" y="5649760"/>
            <a:ext cx="391691" cy="372774"/>
            <a:chOff x="7020177" y="3577447"/>
            <a:chExt cx="247077" cy="235144"/>
          </a:xfrm>
        </p:grpSpPr>
        <p:sp>
          <p:nvSpPr>
            <p:cNvPr id="428" name="Google Shape;428;p4"/>
            <p:cNvSpPr/>
            <p:nvPr/>
          </p:nvSpPr>
          <p:spPr>
            <a:xfrm>
              <a:off x="7072589" y="3677259"/>
              <a:ext cx="68987" cy="54609"/>
            </a:xfrm>
            <a:custGeom>
              <a:rect b="b" l="l" r="r" t="t"/>
              <a:pathLst>
                <a:path extrusionOk="0" h="54609" w="68987">
                  <a:moveTo>
                    <a:pt x="17479" y="2996"/>
                  </a:moveTo>
                  <a:cubicBezTo>
                    <a:pt x="31566" y="-2226"/>
                    <a:pt x="63020" y="-1558"/>
                    <a:pt x="68242" y="12572"/>
                  </a:cubicBezTo>
                  <a:cubicBezTo>
                    <a:pt x="73464" y="26702"/>
                    <a:pt x="50026" y="47639"/>
                    <a:pt x="35878" y="52862"/>
                  </a:cubicBezTo>
                  <a:cubicBezTo>
                    <a:pt x="21729" y="58078"/>
                    <a:pt x="6974" y="51265"/>
                    <a:pt x="1752" y="37140"/>
                  </a:cubicBezTo>
                  <a:cubicBezTo>
                    <a:pt x="-3470" y="23011"/>
                    <a:pt x="3331" y="8213"/>
                    <a:pt x="17479" y="2996"/>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29" name="Google Shape;429;p4"/>
            <p:cNvSpPr/>
            <p:nvPr/>
          </p:nvSpPr>
          <p:spPr>
            <a:xfrm>
              <a:off x="7130524" y="3644987"/>
              <a:ext cx="78254" cy="71809"/>
            </a:xfrm>
            <a:custGeom>
              <a:rect b="b" l="l" r="r" t="t"/>
              <a:pathLst>
                <a:path extrusionOk="0" h="71809" w="78254">
                  <a:moveTo>
                    <a:pt x="21298" y="3001"/>
                  </a:moveTo>
                  <a:cubicBezTo>
                    <a:pt x="41214" y="-4365"/>
                    <a:pt x="69996" y="1993"/>
                    <a:pt x="76797" y="20276"/>
                  </a:cubicBezTo>
                  <a:cubicBezTo>
                    <a:pt x="83538" y="38565"/>
                    <a:pt x="65807" y="62119"/>
                    <a:pt x="45829" y="69491"/>
                  </a:cubicBezTo>
                  <a:cubicBezTo>
                    <a:pt x="25913" y="76857"/>
                    <a:pt x="9578" y="65890"/>
                    <a:pt x="2778" y="47607"/>
                  </a:cubicBezTo>
                  <a:cubicBezTo>
                    <a:pt x="-3962" y="29323"/>
                    <a:pt x="1320" y="10372"/>
                    <a:pt x="21298" y="3001"/>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30" name="Google Shape;430;p4"/>
            <p:cNvSpPr/>
            <p:nvPr/>
          </p:nvSpPr>
          <p:spPr>
            <a:xfrm>
              <a:off x="7020177" y="3577447"/>
              <a:ext cx="193642" cy="113033"/>
            </a:xfrm>
            <a:custGeom>
              <a:rect b="b" l="l" r="r" t="t"/>
              <a:pathLst>
                <a:path extrusionOk="0" h="113033" w="193642">
                  <a:moveTo>
                    <a:pt x="137596" y="38115"/>
                  </a:moveTo>
                  <a:lnTo>
                    <a:pt x="108814" y="93141"/>
                  </a:lnTo>
                  <a:lnTo>
                    <a:pt x="121748" y="94969"/>
                  </a:lnTo>
                  <a:lnTo>
                    <a:pt x="149558" y="45019"/>
                  </a:lnTo>
                  <a:lnTo>
                    <a:pt x="182651" y="19564"/>
                  </a:lnTo>
                  <a:lnTo>
                    <a:pt x="193642" y="3230"/>
                  </a:lnTo>
                  <a:lnTo>
                    <a:pt x="189634" y="0"/>
                  </a:lnTo>
                  <a:lnTo>
                    <a:pt x="177733" y="13838"/>
                  </a:lnTo>
                  <a:lnTo>
                    <a:pt x="137596" y="38115"/>
                  </a:lnTo>
                  <a:close/>
                  <a:moveTo>
                    <a:pt x="911" y="95212"/>
                  </a:moveTo>
                  <a:lnTo>
                    <a:pt x="11840" y="94022"/>
                  </a:lnTo>
                  <a:lnTo>
                    <a:pt x="43234" y="76753"/>
                  </a:lnTo>
                  <a:lnTo>
                    <a:pt x="83068" y="113034"/>
                  </a:lnTo>
                  <a:lnTo>
                    <a:pt x="92419" y="97313"/>
                  </a:lnTo>
                  <a:lnTo>
                    <a:pt x="43719" y="65246"/>
                  </a:lnTo>
                  <a:lnTo>
                    <a:pt x="10626" y="90694"/>
                  </a:lnTo>
                  <a:lnTo>
                    <a:pt x="0" y="92722"/>
                  </a:lnTo>
                  <a:lnTo>
                    <a:pt x="911" y="9521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31" name="Google Shape;431;p4"/>
            <p:cNvSpPr/>
            <p:nvPr/>
          </p:nvSpPr>
          <p:spPr>
            <a:xfrm>
              <a:off x="7039729" y="3613133"/>
              <a:ext cx="114642" cy="199458"/>
            </a:xfrm>
            <a:custGeom>
              <a:rect b="b" l="l" r="r" t="t"/>
              <a:pathLst>
                <a:path extrusionOk="0" h="199458" w="114642">
                  <a:moveTo>
                    <a:pt x="0" y="2581"/>
                  </a:moveTo>
                  <a:lnTo>
                    <a:pt x="18338" y="13765"/>
                  </a:lnTo>
                  <a:lnTo>
                    <a:pt x="58779" y="26201"/>
                  </a:lnTo>
                  <a:lnTo>
                    <a:pt x="69284" y="72399"/>
                  </a:lnTo>
                  <a:lnTo>
                    <a:pt x="79242" y="68713"/>
                  </a:lnTo>
                  <a:lnTo>
                    <a:pt x="69223" y="18575"/>
                  </a:lnTo>
                  <a:lnTo>
                    <a:pt x="21557" y="9739"/>
                  </a:lnTo>
                  <a:lnTo>
                    <a:pt x="1883" y="0"/>
                  </a:lnTo>
                  <a:lnTo>
                    <a:pt x="0" y="2581"/>
                  </a:lnTo>
                  <a:close/>
                  <a:moveTo>
                    <a:pt x="72502" y="198718"/>
                  </a:moveTo>
                  <a:lnTo>
                    <a:pt x="79121" y="178322"/>
                  </a:lnTo>
                  <a:lnTo>
                    <a:pt x="101770" y="142550"/>
                  </a:lnTo>
                  <a:lnTo>
                    <a:pt x="79728" y="100653"/>
                  </a:lnTo>
                  <a:lnTo>
                    <a:pt x="89686" y="96967"/>
                  </a:lnTo>
                  <a:lnTo>
                    <a:pt x="114643" y="141573"/>
                  </a:lnTo>
                  <a:lnTo>
                    <a:pt x="84221" y="179275"/>
                  </a:lnTo>
                  <a:lnTo>
                    <a:pt x="75599" y="199459"/>
                  </a:lnTo>
                  <a:lnTo>
                    <a:pt x="72502" y="198718"/>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32" name="Google Shape;432;p4"/>
            <p:cNvSpPr/>
            <p:nvPr/>
          </p:nvSpPr>
          <p:spPr>
            <a:xfrm>
              <a:off x="7061043" y="3584885"/>
              <a:ext cx="206211" cy="198305"/>
            </a:xfrm>
            <a:custGeom>
              <a:rect b="b" l="l" r="r" t="t"/>
              <a:pathLst>
                <a:path extrusionOk="0" h="198305" w="206211">
                  <a:moveTo>
                    <a:pt x="66248" y="42870"/>
                  </a:moveTo>
                  <a:lnTo>
                    <a:pt x="51371" y="102213"/>
                  </a:lnTo>
                  <a:lnTo>
                    <a:pt x="68798" y="103337"/>
                  </a:lnTo>
                  <a:lnTo>
                    <a:pt x="74871" y="40629"/>
                  </a:lnTo>
                  <a:lnTo>
                    <a:pt x="58354" y="13693"/>
                  </a:lnTo>
                  <a:lnTo>
                    <a:pt x="57018" y="0"/>
                  </a:lnTo>
                  <a:lnTo>
                    <a:pt x="52889" y="1530"/>
                  </a:lnTo>
                  <a:lnTo>
                    <a:pt x="52525" y="15842"/>
                  </a:lnTo>
                  <a:lnTo>
                    <a:pt x="66248" y="42870"/>
                  </a:lnTo>
                  <a:close/>
                  <a:moveTo>
                    <a:pt x="140936" y="150353"/>
                  </a:moveTo>
                  <a:lnTo>
                    <a:pt x="83310" y="127261"/>
                  </a:lnTo>
                  <a:lnTo>
                    <a:pt x="91933" y="117448"/>
                  </a:lnTo>
                  <a:lnTo>
                    <a:pt x="145550" y="137311"/>
                  </a:lnTo>
                  <a:lnTo>
                    <a:pt x="187266" y="135124"/>
                  </a:lnTo>
                  <a:lnTo>
                    <a:pt x="206212" y="140401"/>
                  </a:lnTo>
                  <a:lnTo>
                    <a:pt x="205240" y="145478"/>
                  </a:lnTo>
                  <a:lnTo>
                    <a:pt x="187206" y="142696"/>
                  </a:lnTo>
                  <a:lnTo>
                    <a:pt x="140936" y="150353"/>
                  </a:lnTo>
                  <a:close/>
                  <a:moveTo>
                    <a:pt x="0" y="195816"/>
                  </a:moveTo>
                  <a:lnTo>
                    <a:pt x="9048" y="189634"/>
                  </a:lnTo>
                  <a:lnTo>
                    <a:pt x="44145" y="182342"/>
                  </a:lnTo>
                  <a:lnTo>
                    <a:pt x="50824" y="128864"/>
                  </a:lnTo>
                  <a:lnTo>
                    <a:pt x="68130" y="134754"/>
                  </a:lnTo>
                  <a:lnTo>
                    <a:pt x="51978" y="190776"/>
                  </a:lnTo>
                  <a:lnTo>
                    <a:pt x="10262" y="192962"/>
                  </a:lnTo>
                  <a:lnTo>
                    <a:pt x="911" y="198306"/>
                  </a:lnTo>
                  <a:lnTo>
                    <a:pt x="0" y="195816"/>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33" name="Google Shape;433;p4"/>
            <p:cNvSpPr/>
            <p:nvPr/>
          </p:nvSpPr>
          <p:spPr>
            <a:xfrm>
              <a:off x="7062430" y="3690975"/>
              <a:ext cx="129347" cy="94899"/>
            </a:xfrm>
            <a:custGeom>
              <a:rect b="b" l="l" r="r" t="t"/>
              <a:pathLst>
                <a:path extrusionOk="0" h="94899" w="129347">
                  <a:moveTo>
                    <a:pt x="108459" y="54793"/>
                  </a:moveTo>
                  <a:lnTo>
                    <a:pt x="58545" y="19398"/>
                  </a:lnTo>
                  <a:lnTo>
                    <a:pt x="71054" y="7223"/>
                  </a:lnTo>
                  <a:lnTo>
                    <a:pt x="116474" y="50888"/>
                  </a:lnTo>
                  <a:lnTo>
                    <a:pt x="121392" y="82130"/>
                  </a:lnTo>
                  <a:lnTo>
                    <a:pt x="129347" y="93363"/>
                  </a:lnTo>
                  <a:lnTo>
                    <a:pt x="125218" y="94900"/>
                  </a:lnTo>
                  <a:lnTo>
                    <a:pt x="115624" y="84279"/>
                  </a:lnTo>
                  <a:lnTo>
                    <a:pt x="108459" y="54793"/>
                  </a:lnTo>
                  <a:close/>
                  <a:moveTo>
                    <a:pt x="496" y="18183"/>
                  </a:moveTo>
                  <a:lnTo>
                    <a:pt x="33771" y="5899"/>
                  </a:lnTo>
                  <a:cubicBezTo>
                    <a:pt x="31888" y="914"/>
                    <a:pt x="27334" y="-1181"/>
                    <a:pt x="22355" y="659"/>
                  </a:cubicBezTo>
                  <a:lnTo>
                    <a:pt x="14037" y="3732"/>
                  </a:lnTo>
                  <a:cubicBezTo>
                    <a:pt x="1588" y="8334"/>
                    <a:pt x="-1326" y="13198"/>
                    <a:pt x="496" y="18183"/>
                  </a:cubicBezTo>
                  <a:close/>
                  <a:moveTo>
                    <a:pt x="6629" y="34803"/>
                  </a:moveTo>
                  <a:lnTo>
                    <a:pt x="39904" y="22519"/>
                  </a:lnTo>
                  <a:cubicBezTo>
                    <a:pt x="41725" y="27504"/>
                    <a:pt x="39661" y="32059"/>
                    <a:pt x="34682" y="33904"/>
                  </a:cubicBezTo>
                  <a:lnTo>
                    <a:pt x="26363" y="36971"/>
                  </a:lnTo>
                  <a:cubicBezTo>
                    <a:pt x="13854" y="41580"/>
                    <a:pt x="8511" y="39788"/>
                    <a:pt x="6629" y="34803"/>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434" name="Google Shape;434;p4"/>
          <p:cNvSpPr/>
          <p:nvPr/>
        </p:nvSpPr>
        <p:spPr>
          <a:xfrm>
            <a:off x="1205153" y="3015370"/>
            <a:ext cx="296642" cy="428487"/>
          </a:xfrm>
          <a:custGeom>
            <a:rect b="b" l="l" r="r" t="t"/>
            <a:pathLst>
              <a:path extrusionOk="0" h="270339" w="187156">
                <a:moveTo>
                  <a:pt x="53018" y="0"/>
                </a:moveTo>
                <a:cubicBezTo>
                  <a:pt x="53018" y="5240"/>
                  <a:pt x="50989" y="9430"/>
                  <a:pt x="49969" y="13620"/>
                </a:cubicBezTo>
                <a:cubicBezTo>
                  <a:pt x="48949" y="18860"/>
                  <a:pt x="47941" y="23050"/>
                  <a:pt x="46921" y="28290"/>
                </a:cubicBezTo>
                <a:cubicBezTo>
                  <a:pt x="43873" y="39821"/>
                  <a:pt x="40831" y="52397"/>
                  <a:pt x="41851" y="68106"/>
                </a:cubicBezTo>
                <a:cubicBezTo>
                  <a:pt x="50989" y="70207"/>
                  <a:pt x="63182" y="68106"/>
                  <a:pt x="71307" y="67055"/>
                </a:cubicBezTo>
                <a:cubicBezTo>
                  <a:pt x="76383" y="70194"/>
                  <a:pt x="78417" y="75435"/>
                  <a:pt x="83494" y="78586"/>
                </a:cubicBezTo>
                <a:cubicBezTo>
                  <a:pt x="82474" y="72296"/>
                  <a:pt x="86542" y="71257"/>
                  <a:pt x="89584" y="70207"/>
                </a:cubicBezTo>
                <a:cubicBezTo>
                  <a:pt x="88564" y="72308"/>
                  <a:pt x="85522" y="74396"/>
                  <a:pt x="86542" y="79637"/>
                </a:cubicBezTo>
                <a:cubicBezTo>
                  <a:pt x="88564" y="80687"/>
                  <a:pt x="88564" y="77536"/>
                  <a:pt x="90604" y="76497"/>
                </a:cubicBezTo>
                <a:cubicBezTo>
                  <a:pt x="92632" y="78598"/>
                  <a:pt x="95681" y="78598"/>
                  <a:pt x="97715" y="76497"/>
                </a:cubicBezTo>
                <a:cubicBezTo>
                  <a:pt x="99743" y="76497"/>
                  <a:pt x="98735" y="79637"/>
                  <a:pt x="100763" y="79637"/>
                </a:cubicBezTo>
                <a:cubicBezTo>
                  <a:pt x="102791" y="76497"/>
                  <a:pt x="99743" y="72308"/>
                  <a:pt x="98735" y="70207"/>
                </a:cubicBezTo>
                <a:cubicBezTo>
                  <a:pt x="101783" y="72308"/>
                  <a:pt x="105852" y="73346"/>
                  <a:pt x="104832" y="78586"/>
                </a:cubicBezTo>
                <a:cubicBezTo>
                  <a:pt x="107874" y="76485"/>
                  <a:pt x="111942" y="71257"/>
                  <a:pt x="116010" y="68106"/>
                </a:cubicBezTo>
                <a:cubicBezTo>
                  <a:pt x="125149" y="70207"/>
                  <a:pt x="136328" y="71245"/>
                  <a:pt x="146487" y="70207"/>
                </a:cubicBezTo>
                <a:cubicBezTo>
                  <a:pt x="146487" y="44011"/>
                  <a:pt x="139370" y="23050"/>
                  <a:pt x="133280" y="2095"/>
                </a:cubicBezTo>
                <a:cubicBezTo>
                  <a:pt x="135308" y="2095"/>
                  <a:pt x="135308" y="4196"/>
                  <a:pt x="135308" y="5240"/>
                </a:cubicBezTo>
                <a:cubicBezTo>
                  <a:pt x="141398" y="18860"/>
                  <a:pt x="147495" y="35619"/>
                  <a:pt x="151557" y="52397"/>
                </a:cubicBezTo>
                <a:cubicBezTo>
                  <a:pt x="152577" y="54492"/>
                  <a:pt x="153585" y="58688"/>
                  <a:pt x="154605" y="61827"/>
                </a:cubicBezTo>
                <a:cubicBezTo>
                  <a:pt x="155625" y="64966"/>
                  <a:pt x="156633" y="70207"/>
                  <a:pt x="156633" y="71257"/>
                </a:cubicBezTo>
                <a:cubicBezTo>
                  <a:pt x="155613" y="74396"/>
                  <a:pt x="150543" y="76497"/>
                  <a:pt x="148503" y="79637"/>
                </a:cubicBezTo>
                <a:cubicBezTo>
                  <a:pt x="145454" y="75447"/>
                  <a:pt x="135296" y="76497"/>
                  <a:pt x="125137" y="76497"/>
                </a:cubicBezTo>
                <a:cubicBezTo>
                  <a:pt x="122089" y="76497"/>
                  <a:pt x="119047" y="75447"/>
                  <a:pt x="117006" y="76497"/>
                </a:cubicBezTo>
                <a:cubicBezTo>
                  <a:pt x="112938" y="77548"/>
                  <a:pt x="111930" y="82788"/>
                  <a:pt x="109896" y="85928"/>
                </a:cubicBezTo>
                <a:cubicBezTo>
                  <a:pt x="114966" y="85928"/>
                  <a:pt x="119034" y="80687"/>
                  <a:pt x="124117" y="80687"/>
                </a:cubicBezTo>
                <a:cubicBezTo>
                  <a:pt x="127165" y="80687"/>
                  <a:pt x="131233" y="82788"/>
                  <a:pt x="135296" y="83827"/>
                </a:cubicBezTo>
                <a:cubicBezTo>
                  <a:pt x="146475" y="86966"/>
                  <a:pt x="158662" y="89067"/>
                  <a:pt x="168820" y="92206"/>
                </a:cubicBezTo>
                <a:cubicBezTo>
                  <a:pt x="169840" y="56587"/>
                  <a:pt x="160690" y="28290"/>
                  <a:pt x="148503" y="4190"/>
                </a:cubicBezTo>
                <a:cubicBezTo>
                  <a:pt x="160690" y="20949"/>
                  <a:pt x="167800" y="39809"/>
                  <a:pt x="173897" y="62865"/>
                </a:cubicBezTo>
                <a:cubicBezTo>
                  <a:pt x="174911" y="64966"/>
                  <a:pt x="174911" y="68106"/>
                  <a:pt x="175925" y="72296"/>
                </a:cubicBezTo>
                <a:cubicBezTo>
                  <a:pt x="176939" y="77536"/>
                  <a:pt x="176939" y="84865"/>
                  <a:pt x="179987" y="89061"/>
                </a:cubicBezTo>
                <a:cubicBezTo>
                  <a:pt x="176939" y="93251"/>
                  <a:pt x="171856" y="96390"/>
                  <a:pt x="168808" y="99541"/>
                </a:cubicBezTo>
                <a:cubicBezTo>
                  <a:pt x="158649" y="93251"/>
                  <a:pt x="138332" y="83814"/>
                  <a:pt x="121075" y="85915"/>
                </a:cubicBezTo>
                <a:cubicBezTo>
                  <a:pt x="117006" y="85915"/>
                  <a:pt x="112938" y="88016"/>
                  <a:pt x="110916" y="91156"/>
                </a:cubicBezTo>
                <a:cubicBezTo>
                  <a:pt x="115986" y="93257"/>
                  <a:pt x="120055" y="93257"/>
                  <a:pt x="126145" y="93257"/>
                </a:cubicBezTo>
                <a:cubicBezTo>
                  <a:pt x="128173" y="93257"/>
                  <a:pt x="130213" y="92206"/>
                  <a:pt x="131221" y="93257"/>
                </a:cubicBezTo>
                <a:cubicBezTo>
                  <a:pt x="132241" y="93257"/>
                  <a:pt x="135284" y="96402"/>
                  <a:pt x="137312" y="98497"/>
                </a:cubicBezTo>
                <a:cubicBezTo>
                  <a:pt x="149499" y="111072"/>
                  <a:pt x="160677" y="120503"/>
                  <a:pt x="174905" y="129933"/>
                </a:cubicBezTo>
                <a:cubicBezTo>
                  <a:pt x="178967" y="133072"/>
                  <a:pt x="182015" y="136223"/>
                  <a:pt x="187091" y="132034"/>
                </a:cubicBezTo>
                <a:cubicBezTo>
                  <a:pt x="188112" y="173950"/>
                  <a:pt x="176933" y="204335"/>
                  <a:pt x="163726" y="232625"/>
                </a:cubicBezTo>
                <a:cubicBezTo>
                  <a:pt x="161698" y="235765"/>
                  <a:pt x="161698" y="239955"/>
                  <a:pt x="158649" y="242056"/>
                </a:cubicBezTo>
                <a:cubicBezTo>
                  <a:pt x="168808" y="217955"/>
                  <a:pt x="175925" y="189659"/>
                  <a:pt x="175925" y="156128"/>
                </a:cubicBezTo>
                <a:cubicBezTo>
                  <a:pt x="175925" y="152989"/>
                  <a:pt x="176939" y="147742"/>
                  <a:pt x="175925" y="145647"/>
                </a:cubicBezTo>
                <a:cubicBezTo>
                  <a:pt x="174905" y="141452"/>
                  <a:pt x="168808" y="136211"/>
                  <a:pt x="164746" y="133072"/>
                </a:cubicBezTo>
                <a:cubicBezTo>
                  <a:pt x="153567" y="122591"/>
                  <a:pt x="145442" y="115262"/>
                  <a:pt x="133262" y="105832"/>
                </a:cubicBezTo>
                <a:cubicBezTo>
                  <a:pt x="131233" y="103731"/>
                  <a:pt x="129193" y="101642"/>
                  <a:pt x="127165" y="100592"/>
                </a:cubicBezTo>
                <a:cubicBezTo>
                  <a:pt x="125137" y="99541"/>
                  <a:pt x="122089" y="99541"/>
                  <a:pt x="119034" y="99541"/>
                </a:cubicBezTo>
                <a:cubicBezTo>
                  <a:pt x="115986" y="99541"/>
                  <a:pt x="112938" y="98491"/>
                  <a:pt x="110904" y="98491"/>
                </a:cubicBezTo>
                <a:cubicBezTo>
                  <a:pt x="115974" y="103731"/>
                  <a:pt x="123091" y="110022"/>
                  <a:pt x="129181" y="115250"/>
                </a:cubicBezTo>
                <a:cubicBezTo>
                  <a:pt x="130201" y="116301"/>
                  <a:pt x="131209" y="115250"/>
                  <a:pt x="133249" y="115250"/>
                </a:cubicBezTo>
                <a:cubicBezTo>
                  <a:pt x="135278" y="163457"/>
                  <a:pt x="131221" y="211652"/>
                  <a:pt x="118014" y="247290"/>
                </a:cubicBezTo>
                <a:cubicBezTo>
                  <a:pt x="114966" y="255670"/>
                  <a:pt x="110904" y="264049"/>
                  <a:pt x="105827" y="270340"/>
                </a:cubicBezTo>
                <a:cubicBezTo>
                  <a:pt x="124111" y="236803"/>
                  <a:pt x="125125" y="179178"/>
                  <a:pt x="121063" y="127832"/>
                </a:cubicBezTo>
                <a:cubicBezTo>
                  <a:pt x="125125" y="124692"/>
                  <a:pt x="123091" y="121541"/>
                  <a:pt x="120042" y="117351"/>
                </a:cubicBezTo>
                <a:cubicBezTo>
                  <a:pt x="115974" y="113161"/>
                  <a:pt x="109884" y="105820"/>
                  <a:pt x="104807" y="103731"/>
                </a:cubicBezTo>
                <a:cubicBezTo>
                  <a:pt x="104807" y="105832"/>
                  <a:pt x="104807" y="107921"/>
                  <a:pt x="105827" y="110022"/>
                </a:cubicBezTo>
                <a:cubicBezTo>
                  <a:pt x="106848" y="112123"/>
                  <a:pt x="108876" y="114212"/>
                  <a:pt x="108876" y="115262"/>
                </a:cubicBezTo>
                <a:cubicBezTo>
                  <a:pt x="109896" y="119452"/>
                  <a:pt x="107855" y="127832"/>
                  <a:pt x="106848" y="132022"/>
                </a:cubicBezTo>
                <a:cubicBezTo>
                  <a:pt x="103799" y="146698"/>
                  <a:pt x="98717" y="163457"/>
                  <a:pt x="93640" y="174988"/>
                </a:cubicBezTo>
                <a:cubicBezTo>
                  <a:pt x="91612" y="174988"/>
                  <a:pt x="92620" y="171849"/>
                  <a:pt x="91612" y="170798"/>
                </a:cubicBezTo>
                <a:cubicBezTo>
                  <a:pt x="89584" y="170798"/>
                  <a:pt x="90592" y="173938"/>
                  <a:pt x="89584" y="174988"/>
                </a:cubicBezTo>
                <a:cubicBezTo>
                  <a:pt x="83494" y="164508"/>
                  <a:pt x="78405" y="147742"/>
                  <a:pt x="76383" y="132022"/>
                </a:cubicBezTo>
                <a:cubicBezTo>
                  <a:pt x="75363" y="126781"/>
                  <a:pt x="74355" y="119452"/>
                  <a:pt x="74355" y="115262"/>
                </a:cubicBezTo>
                <a:cubicBezTo>
                  <a:pt x="75369" y="111072"/>
                  <a:pt x="79425" y="107933"/>
                  <a:pt x="78417" y="103731"/>
                </a:cubicBezTo>
                <a:cubicBezTo>
                  <a:pt x="74355" y="104782"/>
                  <a:pt x="71307" y="108971"/>
                  <a:pt x="68259" y="112111"/>
                </a:cubicBezTo>
                <a:cubicBezTo>
                  <a:pt x="65211" y="115250"/>
                  <a:pt x="62168" y="119440"/>
                  <a:pt x="60128" y="122591"/>
                </a:cubicBezTo>
                <a:cubicBezTo>
                  <a:pt x="60128" y="124692"/>
                  <a:pt x="62156" y="124692"/>
                  <a:pt x="62156" y="126781"/>
                </a:cubicBezTo>
                <a:cubicBezTo>
                  <a:pt x="59108" y="178128"/>
                  <a:pt x="59108" y="235765"/>
                  <a:pt x="78405" y="269289"/>
                </a:cubicBezTo>
                <a:cubicBezTo>
                  <a:pt x="76383" y="269289"/>
                  <a:pt x="75363" y="266150"/>
                  <a:pt x="74343" y="265100"/>
                </a:cubicBezTo>
                <a:cubicBezTo>
                  <a:pt x="59108" y="236803"/>
                  <a:pt x="55046" y="191748"/>
                  <a:pt x="53005" y="145647"/>
                </a:cubicBezTo>
                <a:cubicBezTo>
                  <a:pt x="53005" y="135161"/>
                  <a:pt x="51985" y="125731"/>
                  <a:pt x="53005" y="115262"/>
                </a:cubicBezTo>
                <a:cubicBezTo>
                  <a:pt x="53005" y="113161"/>
                  <a:pt x="55033" y="116313"/>
                  <a:pt x="57074" y="115262"/>
                </a:cubicBezTo>
                <a:cubicBezTo>
                  <a:pt x="64184" y="110022"/>
                  <a:pt x="70275" y="103731"/>
                  <a:pt x="76371" y="98497"/>
                </a:cubicBezTo>
                <a:cubicBezTo>
                  <a:pt x="71295" y="99547"/>
                  <a:pt x="65192" y="99547"/>
                  <a:pt x="60116" y="100598"/>
                </a:cubicBezTo>
                <a:cubicBezTo>
                  <a:pt x="56054" y="102699"/>
                  <a:pt x="50977" y="106889"/>
                  <a:pt x="46915" y="111079"/>
                </a:cubicBezTo>
                <a:cubicBezTo>
                  <a:pt x="34728" y="121565"/>
                  <a:pt x="21521" y="133084"/>
                  <a:pt x="11362" y="144615"/>
                </a:cubicBezTo>
                <a:cubicBezTo>
                  <a:pt x="9334" y="183392"/>
                  <a:pt x="17453" y="214822"/>
                  <a:pt x="28632" y="242068"/>
                </a:cubicBezTo>
                <a:cubicBezTo>
                  <a:pt x="12382" y="212721"/>
                  <a:pt x="-1845" y="179190"/>
                  <a:pt x="196" y="133084"/>
                </a:cubicBezTo>
                <a:cubicBezTo>
                  <a:pt x="6286" y="138324"/>
                  <a:pt x="14417" y="129945"/>
                  <a:pt x="19493" y="125755"/>
                </a:cubicBezTo>
                <a:cubicBezTo>
                  <a:pt x="31680" y="116325"/>
                  <a:pt x="45901" y="103749"/>
                  <a:pt x="55046" y="93269"/>
                </a:cubicBezTo>
                <a:cubicBezTo>
                  <a:pt x="62156" y="94319"/>
                  <a:pt x="70275" y="93269"/>
                  <a:pt x="76383" y="92218"/>
                </a:cubicBezTo>
                <a:cubicBezTo>
                  <a:pt x="69267" y="82788"/>
                  <a:pt x="49969" y="86978"/>
                  <a:pt x="38790" y="91168"/>
                </a:cubicBezTo>
                <a:cubicBezTo>
                  <a:pt x="30660" y="93269"/>
                  <a:pt x="23555" y="96408"/>
                  <a:pt x="19493" y="100598"/>
                </a:cubicBezTo>
                <a:cubicBezTo>
                  <a:pt x="14417" y="97459"/>
                  <a:pt x="11362" y="93269"/>
                  <a:pt x="7306" y="90117"/>
                </a:cubicBezTo>
                <a:cubicBezTo>
                  <a:pt x="10354" y="82788"/>
                  <a:pt x="11368" y="69156"/>
                  <a:pt x="13397" y="60777"/>
                </a:cubicBezTo>
                <a:cubicBezTo>
                  <a:pt x="19493" y="38771"/>
                  <a:pt x="27624" y="19911"/>
                  <a:pt x="38790" y="2095"/>
                </a:cubicBezTo>
                <a:cubicBezTo>
                  <a:pt x="38790" y="5240"/>
                  <a:pt x="36762" y="8392"/>
                  <a:pt x="34728" y="11531"/>
                </a:cubicBezTo>
                <a:cubicBezTo>
                  <a:pt x="25583" y="32492"/>
                  <a:pt x="19493" y="59732"/>
                  <a:pt x="19493" y="90117"/>
                </a:cubicBezTo>
                <a:cubicBezTo>
                  <a:pt x="29652" y="88016"/>
                  <a:pt x="40831" y="84877"/>
                  <a:pt x="53018" y="81738"/>
                </a:cubicBezTo>
                <a:cubicBezTo>
                  <a:pt x="57080" y="80687"/>
                  <a:pt x="61148" y="78598"/>
                  <a:pt x="63176" y="78598"/>
                </a:cubicBezTo>
                <a:cubicBezTo>
                  <a:pt x="68247" y="78598"/>
                  <a:pt x="72315" y="83839"/>
                  <a:pt x="77397" y="83839"/>
                </a:cubicBezTo>
                <a:cubicBezTo>
                  <a:pt x="76383" y="79649"/>
                  <a:pt x="73335" y="76510"/>
                  <a:pt x="71307" y="74409"/>
                </a:cubicBezTo>
                <a:cubicBezTo>
                  <a:pt x="62168" y="74409"/>
                  <a:pt x="52010" y="73358"/>
                  <a:pt x="43873" y="74409"/>
                </a:cubicBezTo>
                <a:cubicBezTo>
                  <a:pt x="43873" y="74409"/>
                  <a:pt x="42859" y="75459"/>
                  <a:pt x="41851" y="75459"/>
                </a:cubicBezTo>
                <a:lnTo>
                  <a:pt x="39823" y="77560"/>
                </a:lnTo>
                <a:cubicBezTo>
                  <a:pt x="37795" y="77560"/>
                  <a:pt x="32706" y="71269"/>
                  <a:pt x="31692" y="70225"/>
                </a:cubicBezTo>
                <a:cubicBezTo>
                  <a:pt x="35742" y="44011"/>
                  <a:pt x="44887" y="21999"/>
                  <a:pt x="53018"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35" name="Google Shape;435;p4"/>
          <p:cNvSpPr/>
          <p:nvPr/>
        </p:nvSpPr>
        <p:spPr>
          <a:xfrm>
            <a:off x="1024224" y="5667950"/>
            <a:ext cx="968643" cy="1171222"/>
          </a:xfrm>
          <a:custGeom>
            <a:rect b="b" l="l" r="r" t="t"/>
            <a:pathLst>
              <a:path extrusionOk="0" h="3165466" w="2334080">
                <a:moveTo>
                  <a:pt x="1248389" y="2056253"/>
                </a:moveTo>
                <a:cubicBezTo>
                  <a:pt x="1234479" y="2066447"/>
                  <a:pt x="1218201" y="2078345"/>
                  <a:pt x="1204849" y="2088077"/>
                </a:cubicBezTo>
                <a:cubicBezTo>
                  <a:pt x="1210327" y="2088644"/>
                  <a:pt x="1212377" y="2089223"/>
                  <a:pt x="1217363" y="2089405"/>
                </a:cubicBezTo>
                <a:cubicBezTo>
                  <a:pt x="1230591" y="2089887"/>
                  <a:pt x="1232506" y="2084824"/>
                  <a:pt x="1232506" y="2084824"/>
                </a:cubicBezTo>
                <a:cubicBezTo>
                  <a:pt x="1232506" y="2084824"/>
                  <a:pt x="1239562" y="2074051"/>
                  <a:pt x="1243768" y="2067948"/>
                </a:cubicBezTo>
                <a:cubicBezTo>
                  <a:pt x="1245858" y="2064906"/>
                  <a:pt x="1249294" y="2062366"/>
                  <a:pt x="1253145" y="2059804"/>
                </a:cubicBezTo>
                <a:cubicBezTo>
                  <a:pt x="1251422" y="2058525"/>
                  <a:pt x="1249651" y="2057225"/>
                  <a:pt x="1248389" y="2056253"/>
                </a:cubicBezTo>
                <a:close/>
                <a:moveTo>
                  <a:pt x="1523563" y="2027834"/>
                </a:moveTo>
                <a:cubicBezTo>
                  <a:pt x="1523563" y="2027834"/>
                  <a:pt x="1523639" y="2035824"/>
                  <a:pt x="1523686" y="2042188"/>
                </a:cubicBezTo>
                <a:cubicBezTo>
                  <a:pt x="1526816" y="2043161"/>
                  <a:pt x="1525575" y="2042544"/>
                  <a:pt x="1529820" y="2043970"/>
                </a:cubicBezTo>
                <a:cubicBezTo>
                  <a:pt x="1536586" y="2046230"/>
                  <a:pt x="1543065" y="2047078"/>
                  <a:pt x="1548841" y="2047521"/>
                </a:cubicBezTo>
                <a:cubicBezTo>
                  <a:pt x="1544345" y="2044490"/>
                  <a:pt x="1539465" y="2041351"/>
                  <a:pt x="1537078" y="2039079"/>
                </a:cubicBezTo>
                <a:cubicBezTo>
                  <a:pt x="1533458" y="2035632"/>
                  <a:pt x="1523563" y="2027834"/>
                  <a:pt x="1523563" y="2027834"/>
                </a:cubicBezTo>
                <a:close/>
                <a:moveTo>
                  <a:pt x="1519558" y="2027680"/>
                </a:moveTo>
                <a:lnTo>
                  <a:pt x="1504665" y="2036422"/>
                </a:lnTo>
                <a:cubicBezTo>
                  <a:pt x="1504665" y="2036422"/>
                  <a:pt x="1513800" y="2039310"/>
                  <a:pt x="1520058" y="2041157"/>
                </a:cubicBezTo>
                <a:cubicBezTo>
                  <a:pt x="1519798" y="2035353"/>
                  <a:pt x="1519740" y="2030271"/>
                  <a:pt x="1519558" y="2027680"/>
                </a:cubicBezTo>
                <a:close/>
                <a:moveTo>
                  <a:pt x="1534199" y="2000891"/>
                </a:moveTo>
                <a:cubicBezTo>
                  <a:pt x="1530945" y="2010074"/>
                  <a:pt x="1525939" y="2023985"/>
                  <a:pt x="1525939" y="2023985"/>
                </a:cubicBezTo>
                <a:lnTo>
                  <a:pt x="1525314" y="2024283"/>
                </a:lnTo>
                <a:cubicBezTo>
                  <a:pt x="1529530" y="2028616"/>
                  <a:pt x="1534844" y="2033746"/>
                  <a:pt x="1541082" y="2038491"/>
                </a:cubicBezTo>
                <a:cubicBezTo>
                  <a:pt x="1548292" y="2043960"/>
                  <a:pt x="1552904" y="2046260"/>
                  <a:pt x="1555724" y="2047820"/>
                </a:cubicBezTo>
                <a:cubicBezTo>
                  <a:pt x="1560469" y="2047781"/>
                  <a:pt x="1564859" y="2047665"/>
                  <a:pt x="1564859" y="2047665"/>
                </a:cubicBezTo>
                <a:cubicBezTo>
                  <a:pt x="1564859" y="2047665"/>
                  <a:pt x="1591236" y="2026689"/>
                  <a:pt x="1597021" y="2024869"/>
                </a:cubicBezTo>
                <a:cubicBezTo>
                  <a:pt x="1598571" y="2024389"/>
                  <a:pt x="1602826" y="2023214"/>
                  <a:pt x="1606908" y="2022059"/>
                </a:cubicBezTo>
                <a:cubicBezTo>
                  <a:pt x="1606668" y="2021905"/>
                  <a:pt x="1604906" y="2020874"/>
                  <a:pt x="1604906" y="2020874"/>
                </a:cubicBezTo>
                <a:lnTo>
                  <a:pt x="1584882" y="2018950"/>
                </a:lnTo>
                <a:lnTo>
                  <a:pt x="1559103" y="2001930"/>
                </a:lnTo>
                <a:cubicBezTo>
                  <a:pt x="1559103" y="2001930"/>
                  <a:pt x="1540390" y="2001199"/>
                  <a:pt x="1534199" y="2000891"/>
                </a:cubicBezTo>
                <a:close/>
                <a:moveTo>
                  <a:pt x="1512299" y="1996750"/>
                </a:moveTo>
                <a:cubicBezTo>
                  <a:pt x="1512299" y="1996750"/>
                  <a:pt x="1512916" y="1999984"/>
                  <a:pt x="1513551" y="2002970"/>
                </a:cubicBezTo>
                <a:cubicBezTo>
                  <a:pt x="1514724" y="2001208"/>
                  <a:pt x="1515495" y="1999438"/>
                  <a:pt x="1516554" y="1997637"/>
                </a:cubicBezTo>
                <a:cubicBezTo>
                  <a:pt x="1515447" y="1997377"/>
                  <a:pt x="1512299" y="1996750"/>
                  <a:pt x="1512299" y="1996750"/>
                </a:cubicBezTo>
                <a:close/>
                <a:moveTo>
                  <a:pt x="1162550" y="1992901"/>
                </a:moveTo>
                <a:cubicBezTo>
                  <a:pt x="1162963" y="2006638"/>
                  <a:pt x="1163696" y="2020018"/>
                  <a:pt x="1164303" y="2027680"/>
                </a:cubicBezTo>
                <a:cubicBezTo>
                  <a:pt x="1172147" y="2021030"/>
                  <a:pt x="1182092" y="2013068"/>
                  <a:pt x="1191083" y="2005627"/>
                </a:cubicBezTo>
                <a:cubicBezTo>
                  <a:pt x="1189909" y="2004790"/>
                  <a:pt x="1186328" y="2002074"/>
                  <a:pt x="1186328" y="2002074"/>
                </a:cubicBezTo>
                <a:cubicBezTo>
                  <a:pt x="1186328" y="2002074"/>
                  <a:pt x="1172407" y="1996684"/>
                  <a:pt x="1162550" y="1992901"/>
                </a:cubicBezTo>
                <a:close/>
                <a:moveTo>
                  <a:pt x="1105869" y="1965071"/>
                </a:moveTo>
                <a:cubicBezTo>
                  <a:pt x="1102115" y="1965281"/>
                  <a:pt x="1098129" y="1965754"/>
                  <a:pt x="1094106" y="1966707"/>
                </a:cubicBezTo>
                <a:cubicBezTo>
                  <a:pt x="1077972" y="1970499"/>
                  <a:pt x="1070830" y="1971290"/>
                  <a:pt x="1070830" y="1971290"/>
                </a:cubicBezTo>
                <a:lnTo>
                  <a:pt x="1089350" y="1984467"/>
                </a:lnTo>
                <a:cubicBezTo>
                  <a:pt x="1089350" y="1984467"/>
                  <a:pt x="1107488" y="2054606"/>
                  <a:pt x="1117757" y="2066321"/>
                </a:cubicBezTo>
                <a:cubicBezTo>
                  <a:pt x="1123717" y="2060613"/>
                  <a:pt x="1129088" y="2055733"/>
                  <a:pt x="1133267" y="2052700"/>
                </a:cubicBezTo>
                <a:cubicBezTo>
                  <a:pt x="1136453" y="2050390"/>
                  <a:pt x="1141323" y="2046327"/>
                  <a:pt x="1145155" y="2043228"/>
                </a:cubicBezTo>
                <a:cubicBezTo>
                  <a:pt x="1145540" y="2035334"/>
                  <a:pt x="1146706" y="2010276"/>
                  <a:pt x="1148534" y="1985498"/>
                </a:cubicBezTo>
                <a:cubicBezTo>
                  <a:pt x="1140333" y="1979356"/>
                  <a:pt x="1126133" y="1966409"/>
                  <a:pt x="1126133" y="1966409"/>
                </a:cubicBezTo>
                <a:cubicBezTo>
                  <a:pt x="1126133" y="1966409"/>
                  <a:pt x="1117123" y="1964444"/>
                  <a:pt x="1105869" y="1965071"/>
                </a:cubicBezTo>
                <a:close/>
                <a:moveTo>
                  <a:pt x="1150285" y="1964040"/>
                </a:moveTo>
                <a:cubicBezTo>
                  <a:pt x="1149535" y="1964203"/>
                  <a:pt x="1142652" y="1965811"/>
                  <a:pt x="1142652" y="1965811"/>
                </a:cubicBezTo>
                <a:lnTo>
                  <a:pt x="1149160" y="1977806"/>
                </a:lnTo>
                <a:cubicBezTo>
                  <a:pt x="1149535" y="1973118"/>
                  <a:pt x="1149881" y="1968439"/>
                  <a:pt x="1150285" y="1964040"/>
                </a:cubicBezTo>
                <a:close/>
                <a:moveTo>
                  <a:pt x="1504415" y="1959747"/>
                </a:moveTo>
                <a:lnTo>
                  <a:pt x="1513426" y="1968777"/>
                </a:lnTo>
                <a:lnTo>
                  <a:pt x="1511673" y="1970259"/>
                </a:lnTo>
                <a:cubicBezTo>
                  <a:pt x="1511684" y="1970259"/>
                  <a:pt x="1507015" y="1966659"/>
                  <a:pt x="1505041" y="1964040"/>
                </a:cubicBezTo>
                <a:cubicBezTo>
                  <a:pt x="1503077" y="1961412"/>
                  <a:pt x="1501545" y="1960931"/>
                  <a:pt x="1501545" y="1960931"/>
                </a:cubicBezTo>
                <a:cubicBezTo>
                  <a:pt x="1501545" y="1960931"/>
                  <a:pt x="1494962" y="1965215"/>
                  <a:pt x="1492160" y="1965965"/>
                </a:cubicBezTo>
                <a:cubicBezTo>
                  <a:pt x="1489349" y="1966707"/>
                  <a:pt x="1483151" y="1968333"/>
                  <a:pt x="1483151" y="1968333"/>
                </a:cubicBezTo>
                <a:cubicBezTo>
                  <a:pt x="1483151" y="1968333"/>
                  <a:pt x="1494605" y="1977595"/>
                  <a:pt x="1497666" y="1980020"/>
                </a:cubicBezTo>
                <a:cubicBezTo>
                  <a:pt x="1500718" y="1982455"/>
                  <a:pt x="1508795" y="1990233"/>
                  <a:pt x="1508795" y="1990233"/>
                </a:cubicBezTo>
                <a:cubicBezTo>
                  <a:pt x="1508795" y="1990233"/>
                  <a:pt x="1514464" y="1991909"/>
                  <a:pt x="1518932" y="1993343"/>
                </a:cubicBezTo>
                <a:cubicBezTo>
                  <a:pt x="1520471" y="1990445"/>
                  <a:pt x="1522407" y="1987528"/>
                  <a:pt x="1523563" y="1984611"/>
                </a:cubicBezTo>
                <a:cubicBezTo>
                  <a:pt x="1526218" y="1977951"/>
                  <a:pt x="1528712" y="1973224"/>
                  <a:pt x="1531196" y="1967593"/>
                </a:cubicBezTo>
                <a:lnTo>
                  <a:pt x="1522435" y="1962856"/>
                </a:lnTo>
                <a:cubicBezTo>
                  <a:pt x="1522435" y="1962856"/>
                  <a:pt x="1517930" y="1963415"/>
                  <a:pt x="1514552" y="1962414"/>
                </a:cubicBezTo>
                <a:cubicBezTo>
                  <a:pt x="1511173" y="1961402"/>
                  <a:pt x="1504415" y="1959747"/>
                  <a:pt x="1504415" y="1959747"/>
                </a:cubicBezTo>
                <a:close/>
                <a:moveTo>
                  <a:pt x="1534073" y="1956494"/>
                </a:moveTo>
                <a:cubicBezTo>
                  <a:pt x="1532726" y="1956473"/>
                  <a:pt x="1525690" y="1960931"/>
                  <a:pt x="1525690" y="1960931"/>
                </a:cubicBezTo>
                <a:lnTo>
                  <a:pt x="1532322" y="1965224"/>
                </a:lnTo>
                <a:cubicBezTo>
                  <a:pt x="1533516" y="1962605"/>
                  <a:pt x="1534719" y="1959516"/>
                  <a:pt x="1535951" y="1957080"/>
                </a:cubicBezTo>
                <a:cubicBezTo>
                  <a:pt x="1535220" y="1956849"/>
                  <a:pt x="1534402" y="1956494"/>
                  <a:pt x="1534073" y="1956494"/>
                </a:cubicBezTo>
                <a:close/>
                <a:moveTo>
                  <a:pt x="984235" y="1944055"/>
                </a:moveTo>
                <a:cubicBezTo>
                  <a:pt x="983302" y="1947887"/>
                  <a:pt x="984074" y="1944826"/>
                  <a:pt x="983108" y="1948792"/>
                </a:cubicBezTo>
                <a:cubicBezTo>
                  <a:pt x="935019" y="2146355"/>
                  <a:pt x="965925" y="2154587"/>
                  <a:pt x="991619" y="2168006"/>
                </a:cubicBezTo>
                <a:cubicBezTo>
                  <a:pt x="1012455" y="2178883"/>
                  <a:pt x="1072282" y="2111315"/>
                  <a:pt x="1110500" y="2073425"/>
                </a:cubicBezTo>
                <a:cubicBezTo>
                  <a:pt x="1097985" y="2058244"/>
                  <a:pt x="1092113" y="2042621"/>
                  <a:pt x="1084846" y="2019834"/>
                </a:cubicBezTo>
                <a:cubicBezTo>
                  <a:pt x="1076962" y="1995154"/>
                  <a:pt x="1053897" y="1968853"/>
                  <a:pt x="1039794" y="1961374"/>
                </a:cubicBezTo>
                <a:cubicBezTo>
                  <a:pt x="1029128" y="1955714"/>
                  <a:pt x="1002529" y="1952729"/>
                  <a:pt x="984235" y="1944055"/>
                </a:cubicBezTo>
                <a:close/>
                <a:moveTo>
                  <a:pt x="1410691" y="1933101"/>
                </a:moveTo>
                <a:cubicBezTo>
                  <a:pt x="1379704" y="1958438"/>
                  <a:pt x="1327230" y="1997897"/>
                  <a:pt x="1277298" y="2034940"/>
                </a:cubicBezTo>
                <a:cubicBezTo>
                  <a:pt x="1265611" y="2043603"/>
                  <a:pt x="1262580" y="2045693"/>
                  <a:pt x="1254647" y="2051516"/>
                </a:cubicBezTo>
                <a:cubicBezTo>
                  <a:pt x="1256417" y="2052892"/>
                  <a:pt x="1257370" y="2053740"/>
                  <a:pt x="1259277" y="2055213"/>
                </a:cubicBezTo>
                <a:cubicBezTo>
                  <a:pt x="1261202" y="2053837"/>
                  <a:pt x="1263310" y="2052719"/>
                  <a:pt x="1265034" y="2051074"/>
                </a:cubicBezTo>
                <a:cubicBezTo>
                  <a:pt x="1272166" y="2044268"/>
                  <a:pt x="1277298" y="2034940"/>
                  <a:pt x="1277298" y="2034940"/>
                </a:cubicBezTo>
                <a:lnTo>
                  <a:pt x="1276672" y="2046780"/>
                </a:lnTo>
                <a:cubicBezTo>
                  <a:pt x="1276672" y="2046780"/>
                  <a:pt x="1288936" y="2035691"/>
                  <a:pt x="1293692" y="2029905"/>
                </a:cubicBezTo>
                <a:cubicBezTo>
                  <a:pt x="1298446" y="2024129"/>
                  <a:pt x="1306119" y="2025746"/>
                  <a:pt x="1312213" y="2025909"/>
                </a:cubicBezTo>
                <a:cubicBezTo>
                  <a:pt x="1318306" y="2026063"/>
                  <a:pt x="1329714" y="2022694"/>
                  <a:pt x="1337867" y="2020576"/>
                </a:cubicBezTo>
                <a:cubicBezTo>
                  <a:pt x="1346021" y="2018458"/>
                  <a:pt x="1369856" y="2020413"/>
                  <a:pt x="1375536" y="2021761"/>
                </a:cubicBezTo>
                <a:cubicBezTo>
                  <a:pt x="1381206" y="2023118"/>
                  <a:pt x="1410557" y="2020798"/>
                  <a:pt x="1413821" y="2019990"/>
                </a:cubicBezTo>
                <a:cubicBezTo>
                  <a:pt x="1417083" y="2019172"/>
                  <a:pt x="1425208" y="2011846"/>
                  <a:pt x="1425208" y="2011846"/>
                </a:cubicBezTo>
                <a:lnTo>
                  <a:pt x="1426335" y="2013626"/>
                </a:lnTo>
                <a:cubicBezTo>
                  <a:pt x="1426335" y="2013626"/>
                  <a:pt x="1419298" y="2020510"/>
                  <a:pt x="1414946" y="2022357"/>
                </a:cubicBezTo>
                <a:cubicBezTo>
                  <a:pt x="1410606" y="2024205"/>
                  <a:pt x="1385269" y="2027498"/>
                  <a:pt x="1373033" y="2023243"/>
                </a:cubicBezTo>
                <a:cubicBezTo>
                  <a:pt x="1360788" y="2018988"/>
                  <a:pt x="1343768" y="2023406"/>
                  <a:pt x="1334614" y="2026651"/>
                </a:cubicBezTo>
                <a:cubicBezTo>
                  <a:pt x="1325449" y="2029895"/>
                  <a:pt x="1302441" y="2034072"/>
                  <a:pt x="1292191" y="2041446"/>
                </a:cubicBezTo>
                <a:cubicBezTo>
                  <a:pt x="1282766" y="2048242"/>
                  <a:pt x="1278059" y="2054471"/>
                  <a:pt x="1265660" y="2060392"/>
                </a:cubicBezTo>
                <a:cubicBezTo>
                  <a:pt x="1282659" y="2073309"/>
                  <a:pt x="1299323" y="2085555"/>
                  <a:pt x="1299323" y="2085555"/>
                </a:cubicBezTo>
                <a:lnTo>
                  <a:pt x="1294193" y="2089405"/>
                </a:lnTo>
                <a:cubicBezTo>
                  <a:pt x="1294193" y="2089405"/>
                  <a:pt x="1274593" y="2075169"/>
                  <a:pt x="1259277" y="2064097"/>
                </a:cubicBezTo>
                <a:cubicBezTo>
                  <a:pt x="1247138" y="2071375"/>
                  <a:pt x="1242642" y="2084824"/>
                  <a:pt x="1242642" y="2084824"/>
                </a:cubicBezTo>
                <a:cubicBezTo>
                  <a:pt x="1242642" y="2084814"/>
                  <a:pt x="1251989" y="2091937"/>
                  <a:pt x="1274168" y="2099322"/>
                </a:cubicBezTo>
                <a:cubicBezTo>
                  <a:pt x="1296358" y="2106714"/>
                  <a:pt x="1317864" y="2100140"/>
                  <a:pt x="1347503" y="2095327"/>
                </a:cubicBezTo>
                <a:cubicBezTo>
                  <a:pt x="1377135" y="2090514"/>
                  <a:pt x="1374939" y="2085295"/>
                  <a:pt x="1391295" y="2067506"/>
                </a:cubicBezTo>
                <a:cubicBezTo>
                  <a:pt x="1407659" y="2049707"/>
                  <a:pt x="1453867" y="2051024"/>
                  <a:pt x="1469885" y="2044268"/>
                </a:cubicBezTo>
                <a:cubicBezTo>
                  <a:pt x="1481283" y="2039445"/>
                  <a:pt x="1498120" y="2024273"/>
                  <a:pt x="1510798" y="2006667"/>
                </a:cubicBezTo>
                <a:cubicBezTo>
                  <a:pt x="1508727" y="2000563"/>
                  <a:pt x="1505916" y="1993940"/>
                  <a:pt x="1505916" y="1993940"/>
                </a:cubicBezTo>
                <a:cubicBezTo>
                  <a:pt x="1505926" y="1993940"/>
                  <a:pt x="1500911" y="1987528"/>
                  <a:pt x="1493912" y="1981503"/>
                </a:cubicBezTo>
                <a:cubicBezTo>
                  <a:pt x="1486943" y="1975505"/>
                  <a:pt x="1477972" y="1969874"/>
                  <a:pt x="1474265" y="1967151"/>
                </a:cubicBezTo>
                <a:cubicBezTo>
                  <a:pt x="1467228" y="1961971"/>
                  <a:pt x="1423582" y="1940205"/>
                  <a:pt x="1423582" y="1940205"/>
                </a:cubicBezTo>
                <a:cubicBezTo>
                  <a:pt x="1423582" y="1940205"/>
                  <a:pt x="1416197" y="1936143"/>
                  <a:pt x="1410691" y="1933101"/>
                </a:cubicBezTo>
                <a:close/>
                <a:moveTo>
                  <a:pt x="1315466" y="1923042"/>
                </a:moveTo>
                <a:cubicBezTo>
                  <a:pt x="1297264" y="1928961"/>
                  <a:pt x="1278038" y="1935412"/>
                  <a:pt x="1266535" y="1938280"/>
                </a:cubicBezTo>
                <a:cubicBezTo>
                  <a:pt x="1248746" y="1942717"/>
                  <a:pt x="1187531" y="1955974"/>
                  <a:pt x="1163301" y="1961229"/>
                </a:cubicBezTo>
                <a:cubicBezTo>
                  <a:pt x="1163003" y="1964425"/>
                  <a:pt x="1162405" y="1968420"/>
                  <a:pt x="1162301" y="1971144"/>
                </a:cubicBezTo>
                <a:cubicBezTo>
                  <a:pt x="1162117" y="1975784"/>
                  <a:pt x="1162358" y="1980926"/>
                  <a:pt x="1162424" y="1985940"/>
                </a:cubicBezTo>
                <a:lnTo>
                  <a:pt x="1190708" y="1996750"/>
                </a:lnTo>
                <a:cubicBezTo>
                  <a:pt x="1190708" y="1996750"/>
                  <a:pt x="1195212" y="2000630"/>
                  <a:pt x="1196214" y="2001487"/>
                </a:cubicBezTo>
                <a:cubicBezTo>
                  <a:pt x="1223563" y="1979125"/>
                  <a:pt x="1253366" y="1956329"/>
                  <a:pt x="1283931" y="1942727"/>
                </a:cubicBezTo>
                <a:cubicBezTo>
                  <a:pt x="1293373" y="1938521"/>
                  <a:pt x="1304204" y="1931358"/>
                  <a:pt x="1315466" y="1923042"/>
                </a:cubicBezTo>
                <a:close/>
                <a:moveTo>
                  <a:pt x="1182698" y="1889436"/>
                </a:moveTo>
                <a:cubicBezTo>
                  <a:pt x="1175643" y="1900601"/>
                  <a:pt x="1170636" y="1918257"/>
                  <a:pt x="1167180" y="1935767"/>
                </a:cubicBezTo>
                <a:lnTo>
                  <a:pt x="1182823" y="1901131"/>
                </a:lnTo>
                <a:cubicBezTo>
                  <a:pt x="1182823" y="1901131"/>
                  <a:pt x="1182756" y="1894143"/>
                  <a:pt x="1182698" y="1889436"/>
                </a:cubicBezTo>
                <a:close/>
                <a:moveTo>
                  <a:pt x="1250893" y="1806993"/>
                </a:moveTo>
                <a:cubicBezTo>
                  <a:pt x="1247408" y="1808024"/>
                  <a:pt x="1243278" y="1810402"/>
                  <a:pt x="1238137" y="1814839"/>
                </a:cubicBezTo>
                <a:cubicBezTo>
                  <a:pt x="1216632" y="1833361"/>
                  <a:pt x="1212859" y="1871964"/>
                  <a:pt x="1193711" y="1878635"/>
                </a:cubicBezTo>
                <a:cubicBezTo>
                  <a:pt x="1190938" y="1879597"/>
                  <a:pt x="1188387" y="1881985"/>
                  <a:pt x="1185952" y="1884852"/>
                </a:cubicBezTo>
                <a:cubicBezTo>
                  <a:pt x="1186184" y="1887760"/>
                  <a:pt x="1186704" y="1893883"/>
                  <a:pt x="1186704" y="1893883"/>
                </a:cubicBezTo>
                <a:cubicBezTo>
                  <a:pt x="1186704" y="1893883"/>
                  <a:pt x="1199765" y="1880472"/>
                  <a:pt x="1201344" y="1879375"/>
                </a:cubicBezTo>
                <a:cubicBezTo>
                  <a:pt x="1202923" y="1878278"/>
                  <a:pt x="1222629" y="1867401"/>
                  <a:pt x="1224622" y="1864425"/>
                </a:cubicBezTo>
                <a:cubicBezTo>
                  <a:pt x="1226605" y="1861442"/>
                  <a:pt x="1237810" y="1844826"/>
                  <a:pt x="1239763" y="1841774"/>
                </a:cubicBezTo>
                <a:cubicBezTo>
                  <a:pt x="1241709" y="1838722"/>
                  <a:pt x="1256264" y="1828500"/>
                  <a:pt x="1257400" y="1825198"/>
                </a:cubicBezTo>
                <a:cubicBezTo>
                  <a:pt x="1257727" y="1824255"/>
                  <a:pt x="1263022" y="1815408"/>
                  <a:pt x="1266535" y="1809064"/>
                </a:cubicBezTo>
                <a:cubicBezTo>
                  <a:pt x="1264273" y="1808362"/>
                  <a:pt x="1262164" y="1807572"/>
                  <a:pt x="1259902" y="1806993"/>
                </a:cubicBezTo>
                <a:cubicBezTo>
                  <a:pt x="1257207" y="1806301"/>
                  <a:pt x="1254387" y="1805964"/>
                  <a:pt x="1250893" y="1806993"/>
                </a:cubicBezTo>
                <a:close/>
                <a:moveTo>
                  <a:pt x="597819" y="1426739"/>
                </a:moveTo>
                <a:cubicBezTo>
                  <a:pt x="573780" y="1429174"/>
                  <a:pt x="546762" y="1431023"/>
                  <a:pt x="527243" y="1438136"/>
                </a:cubicBezTo>
                <a:cubicBezTo>
                  <a:pt x="507723" y="1445242"/>
                  <a:pt x="461879" y="1463050"/>
                  <a:pt x="449159" y="1467439"/>
                </a:cubicBezTo>
                <a:cubicBezTo>
                  <a:pt x="431435" y="1473572"/>
                  <a:pt x="405861" y="1488762"/>
                  <a:pt x="405863" y="1488762"/>
                </a:cubicBezTo>
                <a:lnTo>
                  <a:pt x="412995" y="1474255"/>
                </a:lnTo>
                <a:lnTo>
                  <a:pt x="428511" y="1467737"/>
                </a:lnTo>
                <a:cubicBezTo>
                  <a:pt x="428511" y="1467737"/>
                  <a:pt x="412336" y="1464167"/>
                  <a:pt x="402859" y="1463002"/>
                </a:cubicBezTo>
                <a:cubicBezTo>
                  <a:pt x="393382" y="1461837"/>
                  <a:pt x="382418" y="1457756"/>
                  <a:pt x="372952" y="1459449"/>
                </a:cubicBezTo>
                <a:cubicBezTo>
                  <a:pt x="369633" y="1460047"/>
                  <a:pt x="352103" y="1453693"/>
                  <a:pt x="342419" y="1454270"/>
                </a:cubicBezTo>
                <a:cubicBezTo>
                  <a:pt x="340945" y="1454357"/>
                  <a:pt x="339474" y="1454473"/>
                  <a:pt x="338039" y="1454570"/>
                </a:cubicBezTo>
                <a:cubicBezTo>
                  <a:pt x="340374" y="1479608"/>
                  <a:pt x="344335" y="1516853"/>
                  <a:pt x="349301" y="1536268"/>
                </a:cubicBezTo>
                <a:cubicBezTo>
                  <a:pt x="356324" y="1563723"/>
                  <a:pt x="368578" y="1581947"/>
                  <a:pt x="370573" y="1592516"/>
                </a:cubicBezTo>
                <a:cubicBezTo>
                  <a:pt x="371680" y="1598369"/>
                  <a:pt x="371893" y="1606080"/>
                  <a:pt x="372325" y="1613387"/>
                </a:cubicBezTo>
                <a:cubicBezTo>
                  <a:pt x="406886" y="1647253"/>
                  <a:pt x="444239" y="1680368"/>
                  <a:pt x="471683" y="1692575"/>
                </a:cubicBezTo>
                <a:cubicBezTo>
                  <a:pt x="514424" y="1711596"/>
                  <a:pt x="558561" y="1749745"/>
                  <a:pt x="591311" y="1777538"/>
                </a:cubicBezTo>
                <a:cubicBezTo>
                  <a:pt x="592248" y="1765725"/>
                  <a:pt x="594095" y="1740542"/>
                  <a:pt x="593313" y="1720990"/>
                </a:cubicBezTo>
                <a:cubicBezTo>
                  <a:pt x="592194" y="1692930"/>
                  <a:pt x="581059" y="1635152"/>
                  <a:pt x="561905" y="1628481"/>
                </a:cubicBezTo>
                <a:cubicBezTo>
                  <a:pt x="542754" y="1621810"/>
                  <a:pt x="538984" y="1583218"/>
                  <a:pt x="517482" y="1564686"/>
                </a:cubicBezTo>
                <a:cubicBezTo>
                  <a:pt x="496895" y="1546954"/>
                  <a:pt x="493003" y="1563165"/>
                  <a:pt x="478066" y="1559508"/>
                </a:cubicBezTo>
                <a:cubicBezTo>
                  <a:pt x="464464" y="1556177"/>
                  <a:pt x="455917" y="1546185"/>
                  <a:pt x="455917" y="1546185"/>
                </a:cubicBezTo>
                <a:cubicBezTo>
                  <a:pt x="455917" y="1546185"/>
                  <a:pt x="463064" y="1549341"/>
                  <a:pt x="470182" y="1553442"/>
                </a:cubicBezTo>
                <a:cubicBezTo>
                  <a:pt x="474946" y="1556187"/>
                  <a:pt x="492194" y="1560085"/>
                  <a:pt x="490078" y="1551372"/>
                </a:cubicBezTo>
                <a:cubicBezTo>
                  <a:pt x="487099" y="1539100"/>
                  <a:pt x="472810" y="1518950"/>
                  <a:pt x="472809" y="1518950"/>
                </a:cubicBezTo>
                <a:lnTo>
                  <a:pt x="476563" y="1483285"/>
                </a:lnTo>
                <a:cubicBezTo>
                  <a:pt x="476563" y="1483285"/>
                  <a:pt x="479680" y="1480522"/>
                  <a:pt x="482319" y="1481359"/>
                </a:cubicBezTo>
                <a:cubicBezTo>
                  <a:pt x="484960" y="1482197"/>
                  <a:pt x="487074" y="1486684"/>
                  <a:pt x="487074" y="1486684"/>
                </a:cubicBezTo>
                <a:cubicBezTo>
                  <a:pt x="487074" y="1486684"/>
                  <a:pt x="481558" y="1512664"/>
                  <a:pt x="484196" y="1524429"/>
                </a:cubicBezTo>
                <a:cubicBezTo>
                  <a:pt x="485775" y="1531465"/>
                  <a:pt x="483503" y="1538386"/>
                  <a:pt x="515480" y="1557139"/>
                </a:cubicBezTo>
                <a:cubicBezTo>
                  <a:pt x="528324" y="1564676"/>
                  <a:pt x="543825" y="1582765"/>
                  <a:pt x="556524" y="1606581"/>
                </a:cubicBezTo>
                <a:cubicBezTo>
                  <a:pt x="564698" y="1621907"/>
                  <a:pt x="569256" y="1628635"/>
                  <a:pt x="579174" y="1631003"/>
                </a:cubicBezTo>
                <a:cubicBezTo>
                  <a:pt x="584424" y="1639483"/>
                  <a:pt x="594301" y="1651267"/>
                  <a:pt x="601448" y="1684141"/>
                </a:cubicBezTo>
                <a:cubicBezTo>
                  <a:pt x="606188" y="1705946"/>
                  <a:pt x="609872" y="1778595"/>
                  <a:pt x="610583" y="1793074"/>
                </a:cubicBezTo>
                <a:cubicBezTo>
                  <a:pt x="614416" y="1796173"/>
                  <a:pt x="619164" y="1800246"/>
                  <a:pt x="622346" y="1802556"/>
                </a:cubicBezTo>
                <a:cubicBezTo>
                  <a:pt x="652722" y="1824600"/>
                  <a:pt x="738305" y="1931271"/>
                  <a:pt x="763997" y="1917853"/>
                </a:cubicBezTo>
                <a:cubicBezTo>
                  <a:pt x="789691" y="1904442"/>
                  <a:pt x="820597" y="1896357"/>
                  <a:pt x="772507" y="1698792"/>
                </a:cubicBezTo>
                <a:cubicBezTo>
                  <a:pt x="726290" y="1508929"/>
                  <a:pt x="717829" y="1474255"/>
                  <a:pt x="717071" y="1471146"/>
                </a:cubicBezTo>
                <a:cubicBezTo>
                  <a:pt x="706992" y="1463868"/>
                  <a:pt x="693908" y="1454674"/>
                  <a:pt x="684036" y="1449535"/>
                </a:cubicBezTo>
                <a:cubicBezTo>
                  <a:pt x="668611" y="1441495"/>
                  <a:pt x="621856" y="1424304"/>
                  <a:pt x="597819" y="1426739"/>
                </a:cubicBezTo>
                <a:close/>
                <a:moveTo>
                  <a:pt x="381587" y="1379819"/>
                </a:moveTo>
                <a:lnTo>
                  <a:pt x="367947" y="1384403"/>
                </a:lnTo>
                <a:lnTo>
                  <a:pt x="350678" y="1399206"/>
                </a:lnTo>
                <a:cubicBezTo>
                  <a:pt x="350678" y="1399206"/>
                  <a:pt x="347236" y="1401239"/>
                  <a:pt x="345046" y="1406610"/>
                </a:cubicBezTo>
                <a:cubicBezTo>
                  <a:pt x="342857" y="1411972"/>
                  <a:pt x="336089" y="1428578"/>
                  <a:pt x="335661" y="1429108"/>
                </a:cubicBezTo>
                <a:cubicBezTo>
                  <a:pt x="335576" y="1429212"/>
                  <a:pt x="336838" y="1441072"/>
                  <a:pt x="337288" y="1446426"/>
                </a:cubicBezTo>
                <a:cubicBezTo>
                  <a:pt x="345268" y="1446618"/>
                  <a:pt x="375355" y="1450170"/>
                  <a:pt x="387342" y="1453385"/>
                </a:cubicBezTo>
                <a:cubicBezTo>
                  <a:pt x="399376" y="1456610"/>
                  <a:pt x="419093" y="1456648"/>
                  <a:pt x="427010" y="1456937"/>
                </a:cubicBezTo>
                <a:cubicBezTo>
                  <a:pt x="434930" y="1457216"/>
                  <a:pt x="446405" y="1455599"/>
                  <a:pt x="446406" y="1455599"/>
                </a:cubicBezTo>
                <a:cubicBezTo>
                  <a:pt x="446405" y="1455599"/>
                  <a:pt x="427279" y="1435171"/>
                  <a:pt x="416249" y="1420819"/>
                </a:cubicBezTo>
                <a:cubicBezTo>
                  <a:pt x="405218" y="1406466"/>
                  <a:pt x="397603" y="1395357"/>
                  <a:pt x="397603" y="1395357"/>
                </a:cubicBezTo>
                <a:cubicBezTo>
                  <a:pt x="397603" y="1395357"/>
                  <a:pt x="390184" y="1388417"/>
                  <a:pt x="381587" y="1379819"/>
                </a:cubicBezTo>
                <a:close/>
                <a:moveTo>
                  <a:pt x="356185" y="1348293"/>
                </a:moveTo>
                <a:cubicBezTo>
                  <a:pt x="353848" y="1352856"/>
                  <a:pt x="349802" y="1360577"/>
                  <a:pt x="349802" y="1360577"/>
                </a:cubicBezTo>
                <a:cubicBezTo>
                  <a:pt x="349802" y="1360577"/>
                  <a:pt x="349363" y="1366997"/>
                  <a:pt x="349051" y="1373302"/>
                </a:cubicBezTo>
                <a:cubicBezTo>
                  <a:pt x="348739" y="1379618"/>
                  <a:pt x="350552" y="1394327"/>
                  <a:pt x="350552" y="1394327"/>
                </a:cubicBezTo>
                <a:lnTo>
                  <a:pt x="364944" y="1382774"/>
                </a:lnTo>
                <a:lnTo>
                  <a:pt x="378708" y="1376711"/>
                </a:lnTo>
                <a:cubicBezTo>
                  <a:pt x="372577" y="1370444"/>
                  <a:pt x="365974" y="1363820"/>
                  <a:pt x="361689" y="1358064"/>
                </a:cubicBezTo>
                <a:cubicBezTo>
                  <a:pt x="360022" y="1355821"/>
                  <a:pt x="358046" y="1351759"/>
                  <a:pt x="356185" y="1348293"/>
                </a:cubicBezTo>
                <a:close/>
                <a:moveTo>
                  <a:pt x="567536" y="1338523"/>
                </a:moveTo>
                <a:lnTo>
                  <a:pt x="541883" y="1359537"/>
                </a:lnTo>
                <a:cubicBezTo>
                  <a:pt x="541885" y="1359537"/>
                  <a:pt x="535588" y="1376623"/>
                  <a:pt x="534626" y="1382188"/>
                </a:cubicBezTo>
                <a:cubicBezTo>
                  <a:pt x="533846" y="1386703"/>
                  <a:pt x="534666" y="1395318"/>
                  <a:pt x="535001" y="1399352"/>
                </a:cubicBezTo>
                <a:cubicBezTo>
                  <a:pt x="535718" y="1399468"/>
                  <a:pt x="536555" y="1399717"/>
                  <a:pt x="537253" y="1399804"/>
                </a:cubicBezTo>
                <a:cubicBezTo>
                  <a:pt x="556925" y="1402163"/>
                  <a:pt x="578969" y="1406860"/>
                  <a:pt x="587807" y="1401133"/>
                </a:cubicBezTo>
                <a:cubicBezTo>
                  <a:pt x="596647" y="1395395"/>
                  <a:pt x="583053" y="1371676"/>
                  <a:pt x="583053" y="1371676"/>
                </a:cubicBezTo>
                <a:cubicBezTo>
                  <a:pt x="583053" y="1371676"/>
                  <a:pt x="582349" y="1370146"/>
                  <a:pt x="582302" y="1370049"/>
                </a:cubicBezTo>
                <a:lnTo>
                  <a:pt x="580926" y="1375824"/>
                </a:lnTo>
                <a:lnTo>
                  <a:pt x="578798" y="1375382"/>
                </a:lnTo>
                <a:lnTo>
                  <a:pt x="580550" y="1366198"/>
                </a:lnTo>
                <a:cubicBezTo>
                  <a:pt x="578226" y="1361385"/>
                  <a:pt x="572683" y="1350180"/>
                  <a:pt x="568037" y="1339561"/>
                </a:cubicBezTo>
                <a:cubicBezTo>
                  <a:pt x="567905" y="1339254"/>
                  <a:pt x="567671" y="1338830"/>
                  <a:pt x="567536" y="1338523"/>
                </a:cubicBezTo>
                <a:close/>
                <a:moveTo>
                  <a:pt x="749231" y="1336741"/>
                </a:moveTo>
                <a:cubicBezTo>
                  <a:pt x="748513" y="1340495"/>
                  <a:pt x="748600" y="1341459"/>
                  <a:pt x="747730" y="1345029"/>
                </a:cubicBezTo>
                <a:cubicBezTo>
                  <a:pt x="745244" y="1355253"/>
                  <a:pt x="737720" y="1372715"/>
                  <a:pt x="737720" y="1372715"/>
                </a:cubicBezTo>
                <a:lnTo>
                  <a:pt x="737219" y="1378193"/>
                </a:lnTo>
                <a:cubicBezTo>
                  <a:pt x="737213" y="1378366"/>
                  <a:pt x="734992" y="1391006"/>
                  <a:pt x="740097" y="1407052"/>
                </a:cubicBezTo>
                <a:cubicBezTo>
                  <a:pt x="745217" y="1423158"/>
                  <a:pt x="745387" y="1461106"/>
                  <a:pt x="756865" y="1498081"/>
                </a:cubicBezTo>
                <a:cubicBezTo>
                  <a:pt x="771713" y="1545915"/>
                  <a:pt x="812174" y="1679992"/>
                  <a:pt x="812174" y="1679992"/>
                </a:cubicBezTo>
                <a:cubicBezTo>
                  <a:pt x="812174" y="1679992"/>
                  <a:pt x="801525" y="1491544"/>
                  <a:pt x="794155" y="1398322"/>
                </a:cubicBezTo>
                <a:cubicBezTo>
                  <a:pt x="792373" y="1395386"/>
                  <a:pt x="790808" y="1392237"/>
                  <a:pt x="788900" y="1389436"/>
                </a:cubicBezTo>
                <a:cubicBezTo>
                  <a:pt x="777365" y="1372522"/>
                  <a:pt x="763479" y="1354492"/>
                  <a:pt x="749231" y="1336741"/>
                </a:cubicBezTo>
                <a:close/>
                <a:moveTo>
                  <a:pt x="208275" y="1334084"/>
                </a:moveTo>
                <a:cubicBezTo>
                  <a:pt x="206906" y="1345464"/>
                  <a:pt x="205575" y="1355600"/>
                  <a:pt x="205270" y="1358652"/>
                </a:cubicBezTo>
                <a:cubicBezTo>
                  <a:pt x="236316" y="1434680"/>
                  <a:pt x="270588" y="1513608"/>
                  <a:pt x="284106" y="1524727"/>
                </a:cubicBezTo>
                <a:cubicBezTo>
                  <a:pt x="295282" y="1533911"/>
                  <a:pt x="322127" y="1562713"/>
                  <a:pt x="352555" y="1593556"/>
                </a:cubicBezTo>
                <a:cubicBezTo>
                  <a:pt x="350825" y="1583072"/>
                  <a:pt x="349038" y="1572108"/>
                  <a:pt x="346548" y="1565581"/>
                </a:cubicBezTo>
                <a:cubicBezTo>
                  <a:pt x="342408" y="1554723"/>
                  <a:pt x="337448" y="1520673"/>
                  <a:pt x="330907" y="1497494"/>
                </a:cubicBezTo>
                <a:cubicBezTo>
                  <a:pt x="326913" y="1483332"/>
                  <a:pt x="325558" y="1467603"/>
                  <a:pt x="324025" y="1454270"/>
                </a:cubicBezTo>
                <a:cubicBezTo>
                  <a:pt x="320684" y="1453962"/>
                  <a:pt x="317498" y="1453702"/>
                  <a:pt x="313888" y="1452490"/>
                </a:cubicBezTo>
                <a:cubicBezTo>
                  <a:pt x="303702" y="1449073"/>
                  <a:pt x="286108" y="1431918"/>
                  <a:pt x="286108" y="1431918"/>
                </a:cubicBezTo>
                <a:cubicBezTo>
                  <a:pt x="286108" y="1431918"/>
                  <a:pt x="309471" y="1442161"/>
                  <a:pt x="314890" y="1444202"/>
                </a:cubicBezTo>
                <a:cubicBezTo>
                  <a:pt x="317086" y="1445029"/>
                  <a:pt x="320096" y="1445367"/>
                  <a:pt x="323148" y="1445684"/>
                </a:cubicBezTo>
                <a:cubicBezTo>
                  <a:pt x="322392" y="1440668"/>
                  <a:pt x="321331" y="1436356"/>
                  <a:pt x="320020" y="1433101"/>
                </a:cubicBezTo>
                <a:cubicBezTo>
                  <a:pt x="314939" y="1420491"/>
                  <a:pt x="303002" y="1388108"/>
                  <a:pt x="303002" y="1388108"/>
                </a:cubicBezTo>
                <a:lnTo>
                  <a:pt x="259830" y="1352731"/>
                </a:lnTo>
                <a:cubicBezTo>
                  <a:pt x="259830" y="1352731"/>
                  <a:pt x="235049" y="1339880"/>
                  <a:pt x="227170" y="1338523"/>
                </a:cubicBezTo>
                <a:cubicBezTo>
                  <a:pt x="220003" y="1337280"/>
                  <a:pt x="210270" y="1334633"/>
                  <a:pt x="208275" y="1334084"/>
                </a:cubicBezTo>
                <a:close/>
                <a:moveTo>
                  <a:pt x="135947" y="1292932"/>
                </a:moveTo>
                <a:cubicBezTo>
                  <a:pt x="134157" y="1296107"/>
                  <a:pt x="131906" y="1299988"/>
                  <a:pt x="131316" y="1301076"/>
                </a:cubicBezTo>
                <a:cubicBezTo>
                  <a:pt x="129401" y="1304617"/>
                  <a:pt x="114305" y="1317314"/>
                  <a:pt x="113297" y="1321059"/>
                </a:cubicBezTo>
                <a:cubicBezTo>
                  <a:pt x="112390" y="1324410"/>
                  <a:pt x="91901" y="1367325"/>
                  <a:pt x="85266" y="1379819"/>
                </a:cubicBezTo>
                <a:cubicBezTo>
                  <a:pt x="89479" y="1382332"/>
                  <a:pt x="94652" y="1385441"/>
                  <a:pt x="94652" y="1385441"/>
                </a:cubicBezTo>
                <a:cubicBezTo>
                  <a:pt x="94652" y="1385441"/>
                  <a:pt x="111417" y="1403414"/>
                  <a:pt x="119930" y="1407939"/>
                </a:cubicBezTo>
                <a:cubicBezTo>
                  <a:pt x="134520" y="1415707"/>
                  <a:pt x="181262" y="1421810"/>
                  <a:pt x="189504" y="1422888"/>
                </a:cubicBezTo>
                <a:cubicBezTo>
                  <a:pt x="171224" y="1381899"/>
                  <a:pt x="151345" y="1332486"/>
                  <a:pt x="135947" y="1292932"/>
                </a:cubicBezTo>
                <a:close/>
                <a:moveTo>
                  <a:pt x="696050" y="1274131"/>
                </a:moveTo>
                <a:lnTo>
                  <a:pt x="699052" y="1283458"/>
                </a:lnTo>
                <a:cubicBezTo>
                  <a:pt x="699052" y="1283458"/>
                  <a:pt x="718825" y="1343258"/>
                  <a:pt x="718825" y="1343258"/>
                </a:cubicBezTo>
                <a:lnTo>
                  <a:pt x="737094" y="1364128"/>
                </a:lnTo>
                <a:cubicBezTo>
                  <a:pt x="737094" y="1364128"/>
                  <a:pt x="739256" y="1358681"/>
                  <a:pt x="742099" y="1347253"/>
                </a:cubicBezTo>
                <a:cubicBezTo>
                  <a:pt x="743616" y="1341150"/>
                  <a:pt x="744150" y="1337954"/>
                  <a:pt x="745352" y="1332159"/>
                </a:cubicBezTo>
                <a:cubicBezTo>
                  <a:pt x="725700" y="1307910"/>
                  <a:pt x="711844" y="1291844"/>
                  <a:pt x="696050" y="1274131"/>
                </a:cubicBezTo>
                <a:close/>
                <a:moveTo>
                  <a:pt x="185750" y="1238311"/>
                </a:moveTo>
                <a:cubicBezTo>
                  <a:pt x="185750" y="1238311"/>
                  <a:pt x="172508" y="1254416"/>
                  <a:pt x="170859" y="1255783"/>
                </a:cubicBezTo>
                <a:cubicBezTo>
                  <a:pt x="170520" y="1256062"/>
                  <a:pt x="167500" y="1258189"/>
                  <a:pt x="165854" y="1259335"/>
                </a:cubicBezTo>
                <a:cubicBezTo>
                  <a:pt x="173648" y="1279550"/>
                  <a:pt x="183771" y="1305350"/>
                  <a:pt x="202518" y="1351546"/>
                </a:cubicBezTo>
                <a:cubicBezTo>
                  <a:pt x="203542" y="1342150"/>
                  <a:pt x="204904" y="1328635"/>
                  <a:pt x="205270" y="1320463"/>
                </a:cubicBezTo>
                <a:cubicBezTo>
                  <a:pt x="202813" y="1316111"/>
                  <a:pt x="199707" y="1311598"/>
                  <a:pt x="196137" y="1308324"/>
                </a:cubicBezTo>
                <a:cubicBezTo>
                  <a:pt x="190489" y="1303164"/>
                  <a:pt x="184452" y="1296811"/>
                  <a:pt x="181121" y="1291603"/>
                </a:cubicBezTo>
                <a:cubicBezTo>
                  <a:pt x="177790" y="1286384"/>
                  <a:pt x="175364" y="1272503"/>
                  <a:pt x="175364" y="1272503"/>
                </a:cubicBezTo>
                <a:cubicBezTo>
                  <a:pt x="175364" y="1272503"/>
                  <a:pt x="182676" y="1287819"/>
                  <a:pt x="185374" y="1290419"/>
                </a:cubicBezTo>
                <a:cubicBezTo>
                  <a:pt x="188072" y="1293008"/>
                  <a:pt x="193860" y="1297051"/>
                  <a:pt x="197388" y="1302558"/>
                </a:cubicBezTo>
                <a:cubicBezTo>
                  <a:pt x="199213" y="1305397"/>
                  <a:pt x="202076" y="1309383"/>
                  <a:pt x="205771" y="1314687"/>
                </a:cubicBezTo>
                <a:cubicBezTo>
                  <a:pt x="205129" y="1310903"/>
                  <a:pt x="193621" y="1286934"/>
                  <a:pt x="192632" y="1283016"/>
                </a:cubicBezTo>
                <a:cubicBezTo>
                  <a:pt x="191641" y="1279098"/>
                  <a:pt x="185750" y="1238311"/>
                  <a:pt x="185750" y="1238311"/>
                </a:cubicBezTo>
                <a:close/>
                <a:moveTo>
                  <a:pt x="629729" y="1234469"/>
                </a:moveTo>
                <a:cubicBezTo>
                  <a:pt x="629729" y="1234469"/>
                  <a:pt x="613713" y="1254551"/>
                  <a:pt x="610958" y="1269394"/>
                </a:cubicBezTo>
                <a:cubicBezTo>
                  <a:pt x="608204" y="1284238"/>
                  <a:pt x="607448" y="1302702"/>
                  <a:pt x="607455" y="1302702"/>
                </a:cubicBezTo>
                <a:lnTo>
                  <a:pt x="600072" y="1307737"/>
                </a:lnTo>
                <a:cubicBezTo>
                  <a:pt x="600070" y="1307737"/>
                  <a:pt x="601646" y="1310827"/>
                  <a:pt x="608705" y="1318692"/>
                </a:cubicBezTo>
                <a:cubicBezTo>
                  <a:pt x="615767" y="1326547"/>
                  <a:pt x="606583" y="1346367"/>
                  <a:pt x="606578" y="1346367"/>
                </a:cubicBezTo>
                <a:lnTo>
                  <a:pt x="609582" y="1357168"/>
                </a:lnTo>
                <a:lnTo>
                  <a:pt x="606077" y="1358795"/>
                </a:lnTo>
                <a:lnTo>
                  <a:pt x="603200" y="1346667"/>
                </a:lnTo>
                <a:lnTo>
                  <a:pt x="607956" y="1330677"/>
                </a:lnTo>
                <a:lnTo>
                  <a:pt x="605327" y="1324016"/>
                </a:lnTo>
                <a:lnTo>
                  <a:pt x="597318" y="1312617"/>
                </a:lnTo>
                <a:lnTo>
                  <a:pt x="585932" y="1326527"/>
                </a:lnTo>
                <a:lnTo>
                  <a:pt x="585181" y="1331119"/>
                </a:lnTo>
                <a:cubicBezTo>
                  <a:pt x="586863" y="1334796"/>
                  <a:pt x="591311" y="1344741"/>
                  <a:pt x="591311" y="1344741"/>
                </a:cubicBezTo>
                <a:cubicBezTo>
                  <a:pt x="591311" y="1344741"/>
                  <a:pt x="605219" y="1360884"/>
                  <a:pt x="616339" y="1371676"/>
                </a:cubicBezTo>
                <a:cubicBezTo>
                  <a:pt x="627457" y="1382467"/>
                  <a:pt x="634733" y="1397436"/>
                  <a:pt x="634733" y="1397436"/>
                </a:cubicBezTo>
                <a:cubicBezTo>
                  <a:pt x="634733" y="1397436"/>
                  <a:pt x="649279" y="1404521"/>
                  <a:pt x="664390" y="1411934"/>
                </a:cubicBezTo>
                <a:cubicBezTo>
                  <a:pt x="677752" y="1418498"/>
                  <a:pt x="697310" y="1426373"/>
                  <a:pt x="702558" y="1428510"/>
                </a:cubicBezTo>
                <a:lnTo>
                  <a:pt x="656381" y="1303742"/>
                </a:lnTo>
                <a:lnTo>
                  <a:pt x="644620" y="1298409"/>
                </a:lnTo>
                <a:lnTo>
                  <a:pt x="643367" y="1286269"/>
                </a:lnTo>
                <a:lnTo>
                  <a:pt x="650251" y="1287011"/>
                </a:lnTo>
                <a:lnTo>
                  <a:pt x="632105" y="1238166"/>
                </a:lnTo>
                <a:lnTo>
                  <a:pt x="629854" y="1250603"/>
                </a:lnTo>
                <a:lnTo>
                  <a:pt x="631856" y="1255185"/>
                </a:lnTo>
                <a:lnTo>
                  <a:pt x="627476" y="1273245"/>
                </a:lnTo>
                <a:lnTo>
                  <a:pt x="625474" y="1272205"/>
                </a:lnTo>
                <a:lnTo>
                  <a:pt x="628852" y="1255927"/>
                </a:lnTo>
                <a:lnTo>
                  <a:pt x="626474" y="1252518"/>
                </a:lnTo>
                <a:close/>
                <a:moveTo>
                  <a:pt x="589935" y="1230176"/>
                </a:moveTo>
                <a:cubicBezTo>
                  <a:pt x="574296" y="1231332"/>
                  <a:pt x="546741" y="1231909"/>
                  <a:pt x="525491" y="1235500"/>
                </a:cubicBezTo>
                <a:cubicBezTo>
                  <a:pt x="523457" y="1235845"/>
                  <a:pt x="522387" y="1236434"/>
                  <a:pt x="520486" y="1236838"/>
                </a:cubicBezTo>
                <a:cubicBezTo>
                  <a:pt x="520622" y="1236934"/>
                  <a:pt x="520597" y="1236885"/>
                  <a:pt x="520737" y="1236982"/>
                </a:cubicBezTo>
                <a:cubicBezTo>
                  <a:pt x="532058" y="1244972"/>
                  <a:pt x="545262" y="1247639"/>
                  <a:pt x="545262" y="1247639"/>
                </a:cubicBezTo>
                <a:cubicBezTo>
                  <a:pt x="545262" y="1247639"/>
                  <a:pt x="557927" y="1271397"/>
                  <a:pt x="565909" y="1288937"/>
                </a:cubicBezTo>
                <a:cubicBezTo>
                  <a:pt x="570188" y="1298331"/>
                  <a:pt x="573966" y="1306639"/>
                  <a:pt x="579549" y="1318836"/>
                </a:cubicBezTo>
                <a:cubicBezTo>
                  <a:pt x="589406" y="1309700"/>
                  <a:pt x="600834" y="1299237"/>
                  <a:pt x="602699" y="1296185"/>
                </a:cubicBezTo>
                <a:cubicBezTo>
                  <a:pt x="608032" y="1287483"/>
                  <a:pt x="599401" y="1276037"/>
                  <a:pt x="601698" y="1267623"/>
                </a:cubicBezTo>
                <a:cubicBezTo>
                  <a:pt x="603997" y="1259201"/>
                  <a:pt x="608198" y="1247937"/>
                  <a:pt x="608204" y="1247937"/>
                </a:cubicBezTo>
                <a:cubicBezTo>
                  <a:pt x="608204" y="1247937"/>
                  <a:pt x="614493" y="1239726"/>
                  <a:pt x="620844" y="1231505"/>
                </a:cubicBezTo>
                <a:cubicBezTo>
                  <a:pt x="612953" y="1230214"/>
                  <a:pt x="602821" y="1229223"/>
                  <a:pt x="589935" y="1230176"/>
                </a:cubicBezTo>
                <a:close/>
                <a:moveTo>
                  <a:pt x="1817131" y="1200863"/>
                </a:moveTo>
                <a:cubicBezTo>
                  <a:pt x="1816814" y="1201537"/>
                  <a:pt x="1816861" y="1202154"/>
                  <a:pt x="1816504" y="1202789"/>
                </a:cubicBezTo>
                <a:cubicBezTo>
                  <a:pt x="1813252" y="1208527"/>
                  <a:pt x="1802990" y="1228550"/>
                  <a:pt x="1802990" y="1228550"/>
                </a:cubicBezTo>
                <a:lnTo>
                  <a:pt x="1802488" y="1274727"/>
                </a:lnTo>
                <a:lnTo>
                  <a:pt x="1803365" y="1288637"/>
                </a:lnTo>
                <a:lnTo>
                  <a:pt x="1823263" y="1268364"/>
                </a:lnTo>
                <a:lnTo>
                  <a:pt x="1848543" y="1242757"/>
                </a:lnTo>
                <a:lnTo>
                  <a:pt x="1850919" y="1245868"/>
                </a:lnTo>
                <a:lnTo>
                  <a:pt x="1827017" y="1272061"/>
                </a:lnTo>
                <a:lnTo>
                  <a:pt x="1804616" y="1296483"/>
                </a:lnTo>
                <a:cubicBezTo>
                  <a:pt x="1804616" y="1296483"/>
                  <a:pt x="1796058" y="1328741"/>
                  <a:pt x="1798359" y="1332746"/>
                </a:cubicBezTo>
                <a:cubicBezTo>
                  <a:pt x="1800670" y="1336760"/>
                  <a:pt x="1849668" y="1320165"/>
                  <a:pt x="1849668" y="1320165"/>
                </a:cubicBezTo>
                <a:cubicBezTo>
                  <a:pt x="1849668" y="1320165"/>
                  <a:pt x="1867381" y="1308016"/>
                  <a:pt x="1874572" y="1304185"/>
                </a:cubicBezTo>
                <a:cubicBezTo>
                  <a:pt x="1879241" y="1301681"/>
                  <a:pt x="1892515" y="1294336"/>
                  <a:pt x="1904597" y="1287752"/>
                </a:cubicBezTo>
                <a:cubicBezTo>
                  <a:pt x="1899023" y="1280013"/>
                  <a:pt x="1895548" y="1275325"/>
                  <a:pt x="1892082" y="1270290"/>
                </a:cubicBezTo>
                <a:cubicBezTo>
                  <a:pt x="1883891" y="1258352"/>
                  <a:pt x="1859545" y="1245703"/>
                  <a:pt x="1843161" y="1227067"/>
                </a:cubicBezTo>
                <a:cubicBezTo>
                  <a:pt x="1835633" y="1218499"/>
                  <a:pt x="1825986" y="1209354"/>
                  <a:pt x="1817131" y="1200863"/>
                </a:cubicBezTo>
                <a:close/>
                <a:moveTo>
                  <a:pt x="197012" y="1192873"/>
                </a:moveTo>
                <a:cubicBezTo>
                  <a:pt x="197012" y="1192873"/>
                  <a:pt x="190566" y="1195809"/>
                  <a:pt x="187128" y="1196426"/>
                </a:cubicBezTo>
                <a:cubicBezTo>
                  <a:pt x="183686" y="1197041"/>
                  <a:pt x="174864" y="1197312"/>
                  <a:pt x="174864" y="1197312"/>
                </a:cubicBezTo>
                <a:cubicBezTo>
                  <a:pt x="174864" y="1197312"/>
                  <a:pt x="172279" y="1203627"/>
                  <a:pt x="168232" y="1207083"/>
                </a:cubicBezTo>
                <a:cubicBezTo>
                  <a:pt x="164185" y="1210539"/>
                  <a:pt x="158094" y="1213590"/>
                  <a:pt x="158095" y="1213600"/>
                </a:cubicBezTo>
                <a:lnTo>
                  <a:pt x="157095" y="1228096"/>
                </a:lnTo>
                <a:lnTo>
                  <a:pt x="155717" y="1216113"/>
                </a:lnTo>
                <a:cubicBezTo>
                  <a:pt x="155717" y="1216113"/>
                  <a:pt x="154005" y="1214995"/>
                  <a:pt x="150462" y="1216555"/>
                </a:cubicBezTo>
                <a:cubicBezTo>
                  <a:pt x="147734" y="1217758"/>
                  <a:pt x="142848" y="1221021"/>
                  <a:pt x="139951" y="1222917"/>
                </a:cubicBezTo>
                <a:lnTo>
                  <a:pt x="151464" y="1222917"/>
                </a:lnTo>
                <a:cubicBezTo>
                  <a:pt x="151462" y="1222917"/>
                  <a:pt x="161796" y="1248717"/>
                  <a:pt x="164227" y="1255042"/>
                </a:cubicBezTo>
                <a:cubicBezTo>
                  <a:pt x="166111" y="1253742"/>
                  <a:pt x="168926" y="1252423"/>
                  <a:pt x="169984" y="1251046"/>
                </a:cubicBezTo>
                <a:cubicBezTo>
                  <a:pt x="172574" y="1247658"/>
                  <a:pt x="180883" y="1236857"/>
                  <a:pt x="184249" y="1230465"/>
                </a:cubicBezTo>
                <a:cubicBezTo>
                  <a:pt x="187619" y="1224082"/>
                  <a:pt x="197015" y="1192873"/>
                  <a:pt x="197012" y="1192873"/>
                </a:cubicBezTo>
                <a:close/>
                <a:moveTo>
                  <a:pt x="186752" y="1185471"/>
                </a:moveTo>
                <a:cubicBezTo>
                  <a:pt x="181776" y="1185422"/>
                  <a:pt x="176436" y="1185904"/>
                  <a:pt x="174738" y="1186656"/>
                </a:cubicBezTo>
                <a:cubicBezTo>
                  <a:pt x="171338" y="1188166"/>
                  <a:pt x="164857" y="1188138"/>
                  <a:pt x="164852" y="1188138"/>
                </a:cubicBezTo>
                <a:lnTo>
                  <a:pt x="161474" y="1191835"/>
                </a:lnTo>
                <a:cubicBezTo>
                  <a:pt x="161474" y="1191835"/>
                  <a:pt x="152154" y="1191930"/>
                  <a:pt x="149211" y="1194202"/>
                </a:cubicBezTo>
                <a:cubicBezTo>
                  <a:pt x="146270" y="1196483"/>
                  <a:pt x="132319" y="1201161"/>
                  <a:pt x="132318" y="1201161"/>
                </a:cubicBezTo>
                <a:cubicBezTo>
                  <a:pt x="132318" y="1201161"/>
                  <a:pt x="103522" y="1213050"/>
                  <a:pt x="87895" y="1219068"/>
                </a:cubicBezTo>
                <a:cubicBezTo>
                  <a:pt x="72267" y="1225094"/>
                  <a:pt x="23329" y="1239572"/>
                  <a:pt x="9185" y="1252076"/>
                </a:cubicBezTo>
                <a:cubicBezTo>
                  <a:pt x="5572" y="1255272"/>
                  <a:pt x="3221" y="1258920"/>
                  <a:pt x="300" y="1262444"/>
                </a:cubicBezTo>
                <a:cubicBezTo>
                  <a:pt x="933" y="1263368"/>
                  <a:pt x="2555" y="1265524"/>
                  <a:pt x="2929" y="1266141"/>
                </a:cubicBezTo>
                <a:cubicBezTo>
                  <a:pt x="6184" y="1271493"/>
                  <a:pt x="7802" y="1282110"/>
                  <a:pt x="8936" y="1288637"/>
                </a:cubicBezTo>
                <a:cubicBezTo>
                  <a:pt x="10068" y="1295164"/>
                  <a:pt x="12064" y="1305811"/>
                  <a:pt x="12064" y="1305811"/>
                </a:cubicBezTo>
                <a:cubicBezTo>
                  <a:pt x="12064" y="1305811"/>
                  <a:pt x="17722" y="1313830"/>
                  <a:pt x="21449" y="1320905"/>
                </a:cubicBezTo>
                <a:cubicBezTo>
                  <a:pt x="25176" y="1327992"/>
                  <a:pt x="28581" y="1333930"/>
                  <a:pt x="28581" y="1333930"/>
                </a:cubicBezTo>
                <a:cubicBezTo>
                  <a:pt x="28581" y="1333930"/>
                  <a:pt x="33214" y="1337762"/>
                  <a:pt x="40470" y="1344443"/>
                </a:cubicBezTo>
                <a:cubicBezTo>
                  <a:pt x="47724" y="1351123"/>
                  <a:pt x="56486" y="1356138"/>
                  <a:pt x="56486" y="1356138"/>
                </a:cubicBezTo>
                <a:cubicBezTo>
                  <a:pt x="56486" y="1356138"/>
                  <a:pt x="56469" y="1349901"/>
                  <a:pt x="57737" y="1342662"/>
                </a:cubicBezTo>
                <a:cubicBezTo>
                  <a:pt x="59005" y="1335432"/>
                  <a:pt x="62165" y="1329907"/>
                  <a:pt x="61491" y="1329349"/>
                </a:cubicBezTo>
                <a:cubicBezTo>
                  <a:pt x="60957" y="1328895"/>
                  <a:pt x="57098" y="1325614"/>
                  <a:pt x="54734" y="1320463"/>
                </a:cubicBezTo>
                <a:cubicBezTo>
                  <a:pt x="52369" y="1315312"/>
                  <a:pt x="52106" y="1307140"/>
                  <a:pt x="52106" y="1307140"/>
                </a:cubicBezTo>
                <a:lnTo>
                  <a:pt x="39217" y="1297965"/>
                </a:lnTo>
                <a:lnTo>
                  <a:pt x="39092" y="1292932"/>
                </a:lnTo>
                <a:cubicBezTo>
                  <a:pt x="39092" y="1292932"/>
                  <a:pt x="50961" y="1301613"/>
                  <a:pt x="52231" y="1300632"/>
                </a:cubicBezTo>
                <a:cubicBezTo>
                  <a:pt x="52818" y="1300170"/>
                  <a:pt x="53219" y="1297475"/>
                  <a:pt x="53482" y="1294259"/>
                </a:cubicBezTo>
                <a:cubicBezTo>
                  <a:pt x="54077" y="1287049"/>
                  <a:pt x="55361" y="1276210"/>
                  <a:pt x="55359" y="1276210"/>
                </a:cubicBezTo>
                <a:lnTo>
                  <a:pt x="55235" y="1302846"/>
                </a:lnTo>
                <a:cubicBezTo>
                  <a:pt x="55235" y="1302846"/>
                  <a:pt x="55559" y="1309383"/>
                  <a:pt x="56862" y="1314687"/>
                </a:cubicBezTo>
                <a:cubicBezTo>
                  <a:pt x="58425" y="1321070"/>
                  <a:pt x="62006" y="1324680"/>
                  <a:pt x="63744" y="1324458"/>
                </a:cubicBezTo>
                <a:cubicBezTo>
                  <a:pt x="67600" y="1323976"/>
                  <a:pt x="70577" y="1316940"/>
                  <a:pt x="73255" y="1312915"/>
                </a:cubicBezTo>
                <a:cubicBezTo>
                  <a:pt x="75930" y="1308882"/>
                  <a:pt x="86268" y="1296783"/>
                  <a:pt x="86268" y="1296783"/>
                </a:cubicBezTo>
                <a:lnTo>
                  <a:pt x="89772" y="1297965"/>
                </a:lnTo>
                <a:cubicBezTo>
                  <a:pt x="89772" y="1297965"/>
                  <a:pt x="77183" y="1312454"/>
                  <a:pt x="74505" y="1315583"/>
                </a:cubicBezTo>
                <a:cubicBezTo>
                  <a:pt x="71828" y="1318701"/>
                  <a:pt x="63544" y="1328096"/>
                  <a:pt x="61992" y="1340294"/>
                </a:cubicBezTo>
                <a:cubicBezTo>
                  <a:pt x="60596" y="1351258"/>
                  <a:pt x="59408" y="1357804"/>
                  <a:pt x="63869" y="1364427"/>
                </a:cubicBezTo>
                <a:cubicBezTo>
                  <a:pt x="66124" y="1367768"/>
                  <a:pt x="74659" y="1373380"/>
                  <a:pt x="82514" y="1378193"/>
                </a:cubicBezTo>
                <a:cubicBezTo>
                  <a:pt x="88296" y="1367122"/>
                  <a:pt x="107831" y="1327491"/>
                  <a:pt x="107540" y="1325796"/>
                </a:cubicBezTo>
                <a:cubicBezTo>
                  <a:pt x="107209" y="1323881"/>
                  <a:pt x="106664" y="1321349"/>
                  <a:pt x="106666" y="1321349"/>
                </a:cubicBezTo>
                <a:lnTo>
                  <a:pt x="110921" y="1319423"/>
                </a:lnTo>
                <a:cubicBezTo>
                  <a:pt x="110921" y="1319423"/>
                  <a:pt x="115396" y="1313194"/>
                  <a:pt x="117301" y="1311433"/>
                </a:cubicBezTo>
                <a:cubicBezTo>
                  <a:pt x="119205" y="1309671"/>
                  <a:pt x="126132" y="1303386"/>
                  <a:pt x="127687" y="1300776"/>
                </a:cubicBezTo>
                <a:cubicBezTo>
                  <a:pt x="128380" y="1299612"/>
                  <a:pt x="131451" y="1294086"/>
                  <a:pt x="134320" y="1288637"/>
                </a:cubicBezTo>
                <a:cubicBezTo>
                  <a:pt x="120079" y="1251903"/>
                  <a:pt x="109292" y="1222917"/>
                  <a:pt x="109292" y="1222917"/>
                </a:cubicBezTo>
                <a:lnTo>
                  <a:pt x="135947" y="1222917"/>
                </a:lnTo>
                <a:cubicBezTo>
                  <a:pt x="137865" y="1221281"/>
                  <a:pt x="143629" y="1216266"/>
                  <a:pt x="146708" y="1214928"/>
                </a:cubicBezTo>
                <a:cubicBezTo>
                  <a:pt x="150291" y="1213368"/>
                  <a:pt x="156215" y="1212560"/>
                  <a:pt x="156218" y="1212560"/>
                </a:cubicBezTo>
                <a:cubicBezTo>
                  <a:pt x="156218" y="1212560"/>
                  <a:pt x="161260" y="1209239"/>
                  <a:pt x="162977" y="1207381"/>
                </a:cubicBezTo>
                <a:cubicBezTo>
                  <a:pt x="164687" y="1205523"/>
                  <a:pt x="171732" y="1196724"/>
                  <a:pt x="171736" y="1196724"/>
                </a:cubicBezTo>
                <a:lnTo>
                  <a:pt x="165603" y="1194646"/>
                </a:lnTo>
                <a:lnTo>
                  <a:pt x="166104" y="1191989"/>
                </a:lnTo>
                <a:cubicBezTo>
                  <a:pt x="166104" y="1191989"/>
                  <a:pt x="173936" y="1193970"/>
                  <a:pt x="177616" y="1193913"/>
                </a:cubicBezTo>
                <a:cubicBezTo>
                  <a:pt x="181295" y="1193845"/>
                  <a:pt x="196851" y="1190880"/>
                  <a:pt x="196511" y="1187694"/>
                </a:cubicBezTo>
                <a:cubicBezTo>
                  <a:pt x="196339" y="1186107"/>
                  <a:pt x="191727" y="1185519"/>
                  <a:pt x="186752" y="1185471"/>
                </a:cubicBezTo>
                <a:close/>
                <a:moveTo>
                  <a:pt x="295118" y="1168749"/>
                </a:moveTo>
                <a:cubicBezTo>
                  <a:pt x="295118" y="1168749"/>
                  <a:pt x="290302" y="1168846"/>
                  <a:pt x="288486" y="1168893"/>
                </a:cubicBezTo>
                <a:cubicBezTo>
                  <a:pt x="287370" y="1173370"/>
                  <a:pt x="286108" y="1177625"/>
                  <a:pt x="286108" y="1177625"/>
                </a:cubicBezTo>
                <a:lnTo>
                  <a:pt x="283229" y="1177327"/>
                </a:lnTo>
                <a:cubicBezTo>
                  <a:pt x="283229" y="1177327"/>
                  <a:pt x="284330" y="1171734"/>
                  <a:pt x="284983" y="1169038"/>
                </a:cubicBezTo>
                <a:cubicBezTo>
                  <a:pt x="274483" y="1169347"/>
                  <a:pt x="257040" y="1169924"/>
                  <a:pt x="244563" y="1171560"/>
                </a:cubicBezTo>
                <a:cubicBezTo>
                  <a:pt x="227536" y="1173794"/>
                  <a:pt x="209524" y="1176143"/>
                  <a:pt x="209525" y="1176143"/>
                </a:cubicBezTo>
                <a:lnTo>
                  <a:pt x="189504" y="1230022"/>
                </a:lnTo>
                <a:cubicBezTo>
                  <a:pt x="189504" y="1230022"/>
                  <a:pt x="192053" y="1272349"/>
                  <a:pt x="196511" y="1282871"/>
                </a:cubicBezTo>
                <a:cubicBezTo>
                  <a:pt x="200971" y="1293384"/>
                  <a:pt x="213658" y="1319134"/>
                  <a:pt x="213655" y="1319134"/>
                </a:cubicBezTo>
                <a:lnTo>
                  <a:pt x="213281" y="1322089"/>
                </a:lnTo>
                <a:cubicBezTo>
                  <a:pt x="213281" y="1322089"/>
                  <a:pt x="211456" y="1317151"/>
                  <a:pt x="210277" y="1318094"/>
                </a:cubicBezTo>
                <a:cubicBezTo>
                  <a:pt x="210199" y="1318153"/>
                  <a:pt x="210001" y="1320521"/>
                  <a:pt x="209901" y="1320905"/>
                </a:cubicBezTo>
                <a:cubicBezTo>
                  <a:pt x="210911" y="1322349"/>
                  <a:pt x="213530" y="1326084"/>
                  <a:pt x="213530" y="1326084"/>
                </a:cubicBezTo>
                <a:lnTo>
                  <a:pt x="250196" y="1341632"/>
                </a:lnTo>
                <a:lnTo>
                  <a:pt x="261707" y="1345183"/>
                </a:lnTo>
                <a:lnTo>
                  <a:pt x="251947" y="1316314"/>
                </a:lnTo>
                <a:lnTo>
                  <a:pt x="239683" y="1279762"/>
                </a:lnTo>
                <a:lnTo>
                  <a:pt x="242936" y="1277982"/>
                </a:lnTo>
                <a:lnTo>
                  <a:pt x="256075" y="1313359"/>
                </a:lnTo>
                <a:lnTo>
                  <a:pt x="268213" y="1346511"/>
                </a:lnTo>
                <a:cubicBezTo>
                  <a:pt x="268213" y="1346511"/>
                  <a:pt x="291287" y="1366285"/>
                  <a:pt x="295243" y="1365014"/>
                </a:cubicBezTo>
                <a:cubicBezTo>
                  <a:pt x="299200" y="1363744"/>
                  <a:pt x="301876" y="1303742"/>
                  <a:pt x="301876" y="1303742"/>
                </a:cubicBezTo>
                <a:cubicBezTo>
                  <a:pt x="301876" y="1303733"/>
                  <a:pt x="297974" y="1280013"/>
                  <a:pt x="297245" y="1270732"/>
                </a:cubicBezTo>
                <a:cubicBezTo>
                  <a:pt x="296518" y="1261452"/>
                  <a:pt x="292240" y="1210778"/>
                  <a:pt x="292240" y="1210778"/>
                </a:cubicBezTo>
                <a:lnTo>
                  <a:pt x="296369" y="1212416"/>
                </a:lnTo>
                <a:cubicBezTo>
                  <a:pt x="296369" y="1212416"/>
                  <a:pt x="299753" y="1243991"/>
                  <a:pt x="301125" y="1251191"/>
                </a:cubicBezTo>
                <a:cubicBezTo>
                  <a:pt x="302496" y="1258402"/>
                  <a:pt x="310384" y="1287011"/>
                  <a:pt x="310384" y="1287011"/>
                </a:cubicBezTo>
                <a:cubicBezTo>
                  <a:pt x="310386" y="1287011"/>
                  <a:pt x="313414" y="1299631"/>
                  <a:pt x="311260" y="1314397"/>
                </a:cubicBezTo>
                <a:cubicBezTo>
                  <a:pt x="309107" y="1329155"/>
                  <a:pt x="307131" y="1362203"/>
                  <a:pt x="307131" y="1362203"/>
                </a:cubicBezTo>
                <a:lnTo>
                  <a:pt x="309633" y="1379666"/>
                </a:lnTo>
                <a:lnTo>
                  <a:pt x="330656" y="1418749"/>
                </a:lnTo>
                <a:cubicBezTo>
                  <a:pt x="330656" y="1418749"/>
                  <a:pt x="335152" y="1410749"/>
                  <a:pt x="339415" y="1406168"/>
                </a:cubicBezTo>
                <a:cubicBezTo>
                  <a:pt x="343680" y="1401575"/>
                  <a:pt x="346297" y="1395357"/>
                  <a:pt x="346297" y="1395357"/>
                </a:cubicBezTo>
                <a:cubicBezTo>
                  <a:pt x="346297" y="1395357"/>
                  <a:pt x="343144" y="1386635"/>
                  <a:pt x="343545" y="1378193"/>
                </a:cubicBezTo>
                <a:cubicBezTo>
                  <a:pt x="343948" y="1369741"/>
                  <a:pt x="346673" y="1362945"/>
                  <a:pt x="346673" y="1362945"/>
                </a:cubicBezTo>
                <a:cubicBezTo>
                  <a:pt x="346673" y="1362945"/>
                  <a:pt x="335939" y="1350690"/>
                  <a:pt x="331907" y="1344145"/>
                </a:cubicBezTo>
                <a:cubicBezTo>
                  <a:pt x="327877" y="1337607"/>
                  <a:pt x="319394" y="1320607"/>
                  <a:pt x="319394" y="1320607"/>
                </a:cubicBezTo>
                <a:lnTo>
                  <a:pt x="319644" y="1314841"/>
                </a:lnTo>
                <a:cubicBezTo>
                  <a:pt x="319644" y="1314841"/>
                  <a:pt x="328770" y="1330696"/>
                  <a:pt x="332533" y="1336895"/>
                </a:cubicBezTo>
                <a:cubicBezTo>
                  <a:pt x="336297" y="1343095"/>
                  <a:pt x="348050" y="1356582"/>
                  <a:pt x="348050" y="1356582"/>
                </a:cubicBezTo>
                <a:cubicBezTo>
                  <a:pt x="348049" y="1356582"/>
                  <a:pt x="353339" y="1352152"/>
                  <a:pt x="354682" y="1346809"/>
                </a:cubicBezTo>
                <a:cubicBezTo>
                  <a:pt x="354730" y="1346618"/>
                  <a:pt x="354880" y="1346136"/>
                  <a:pt x="354932" y="1345925"/>
                </a:cubicBezTo>
                <a:cubicBezTo>
                  <a:pt x="344683" y="1325902"/>
                  <a:pt x="333283" y="1294558"/>
                  <a:pt x="333283" y="1294558"/>
                </a:cubicBezTo>
                <a:cubicBezTo>
                  <a:pt x="333283" y="1294558"/>
                  <a:pt x="348842" y="1321194"/>
                  <a:pt x="357060" y="1335712"/>
                </a:cubicBezTo>
                <a:cubicBezTo>
                  <a:pt x="358244" y="1330129"/>
                  <a:pt x="359812" y="1323274"/>
                  <a:pt x="359812" y="1323274"/>
                </a:cubicBezTo>
                <a:lnTo>
                  <a:pt x="361564" y="1324314"/>
                </a:lnTo>
                <a:cubicBezTo>
                  <a:pt x="361564" y="1324314"/>
                  <a:pt x="360112" y="1332476"/>
                  <a:pt x="358937" y="1338821"/>
                </a:cubicBezTo>
                <a:cubicBezTo>
                  <a:pt x="359841" y="1340438"/>
                  <a:pt x="361588" y="1343374"/>
                  <a:pt x="362065" y="1344298"/>
                </a:cubicBezTo>
                <a:cubicBezTo>
                  <a:pt x="365256" y="1350459"/>
                  <a:pt x="380033" y="1363820"/>
                  <a:pt x="389219" y="1371974"/>
                </a:cubicBezTo>
                <a:lnTo>
                  <a:pt x="390221" y="1371531"/>
                </a:lnTo>
                <a:lnTo>
                  <a:pt x="393849" y="1375824"/>
                </a:lnTo>
                <a:lnTo>
                  <a:pt x="393474" y="1375824"/>
                </a:lnTo>
                <a:cubicBezTo>
                  <a:pt x="394426" y="1376652"/>
                  <a:pt x="397729" y="1379666"/>
                  <a:pt x="397729" y="1379666"/>
                </a:cubicBezTo>
                <a:cubicBezTo>
                  <a:pt x="397729" y="1379666"/>
                  <a:pt x="408098" y="1397320"/>
                  <a:pt x="415123" y="1407350"/>
                </a:cubicBezTo>
                <a:cubicBezTo>
                  <a:pt x="422146" y="1417373"/>
                  <a:pt x="433140" y="1424959"/>
                  <a:pt x="433142" y="1424959"/>
                </a:cubicBezTo>
                <a:cubicBezTo>
                  <a:pt x="433142" y="1424959"/>
                  <a:pt x="440940" y="1435259"/>
                  <a:pt x="445906" y="1439908"/>
                </a:cubicBezTo>
                <a:cubicBezTo>
                  <a:pt x="450871" y="1444568"/>
                  <a:pt x="456416" y="1451459"/>
                  <a:pt x="456416" y="1451459"/>
                </a:cubicBezTo>
                <a:cubicBezTo>
                  <a:pt x="456416" y="1451459"/>
                  <a:pt x="475670" y="1443634"/>
                  <a:pt x="485948" y="1439320"/>
                </a:cubicBezTo>
                <a:cubicBezTo>
                  <a:pt x="496226" y="1435008"/>
                  <a:pt x="521279" y="1423023"/>
                  <a:pt x="524614" y="1417565"/>
                </a:cubicBezTo>
                <a:cubicBezTo>
                  <a:pt x="527951" y="1412106"/>
                  <a:pt x="498748" y="1400218"/>
                  <a:pt x="484322" y="1391507"/>
                </a:cubicBezTo>
                <a:cubicBezTo>
                  <a:pt x="469893" y="1382803"/>
                  <a:pt x="433210" y="1357756"/>
                  <a:pt x="426258" y="1351248"/>
                </a:cubicBezTo>
                <a:cubicBezTo>
                  <a:pt x="419308" y="1344741"/>
                  <a:pt x="404143" y="1334344"/>
                  <a:pt x="406363" y="1330975"/>
                </a:cubicBezTo>
                <a:cubicBezTo>
                  <a:pt x="408582" y="1327597"/>
                  <a:pt x="431515" y="1344587"/>
                  <a:pt x="431515" y="1344587"/>
                </a:cubicBezTo>
                <a:cubicBezTo>
                  <a:pt x="431515" y="1344587"/>
                  <a:pt x="465811" y="1368671"/>
                  <a:pt x="478066" y="1376566"/>
                </a:cubicBezTo>
                <a:cubicBezTo>
                  <a:pt x="489077" y="1383651"/>
                  <a:pt x="512022" y="1394412"/>
                  <a:pt x="530872" y="1398322"/>
                </a:cubicBezTo>
                <a:cubicBezTo>
                  <a:pt x="530437" y="1392864"/>
                  <a:pt x="529966" y="1383344"/>
                  <a:pt x="532248" y="1377153"/>
                </a:cubicBezTo>
                <a:cubicBezTo>
                  <a:pt x="535314" y="1368865"/>
                  <a:pt x="538511" y="1358652"/>
                  <a:pt x="538505" y="1358652"/>
                </a:cubicBezTo>
                <a:lnTo>
                  <a:pt x="519985" y="1363243"/>
                </a:lnTo>
                <a:lnTo>
                  <a:pt x="492832" y="1368720"/>
                </a:lnTo>
                <a:lnTo>
                  <a:pt x="493832" y="1364716"/>
                </a:lnTo>
                <a:lnTo>
                  <a:pt x="540382" y="1354213"/>
                </a:lnTo>
                <a:cubicBezTo>
                  <a:pt x="540382" y="1354213"/>
                  <a:pt x="552772" y="1343296"/>
                  <a:pt x="564784" y="1332602"/>
                </a:cubicBezTo>
                <a:cubicBezTo>
                  <a:pt x="554644" y="1309941"/>
                  <a:pt x="540052" y="1279434"/>
                  <a:pt x="533125" y="1269548"/>
                </a:cubicBezTo>
                <a:cubicBezTo>
                  <a:pt x="528513" y="1262955"/>
                  <a:pt x="515524" y="1251076"/>
                  <a:pt x="504094" y="1240977"/>
                </a:cubicBezTo>
                <a:cubicBezTo>
                  <a:pt x="497293" y="1243230"/>
                  <a:pt x="492706" y="1245126"/>
                  <a:pt x="492706" y="1245126"/>
                </a:cubicBezTo>
                <a:cubicBezTo>
                  <a:pt x="492706" y="1245126"/>
                  <a:pt x="495527" y="1238195"/>
                  <a:pt x="489953" y="1234316"/>
                </a:cubicBezTo>
                <a:cubicBezTo>
                  <a:pt x="485859" y="1231476"/>
                  <a:pt x="452160" y="1230176"/>
                  <a:pt x="452161" y="1230176"/>
                </a:cubicBezTo>
                <a:cubicBezTo>
                  <a:pt x="452161" y="1230176"/>
                  <a:pt x="408853" y="1204502"/>
                  <a:pt x="395601" y="1197466"/>
                </a:cubicBezTo>
                <a:cubicBezTo>
                  <a:pt x="337814" y="1166756"/>
                  <a:pt x="295114" y="1168749"/>
                  <a:pt x="295118" y="1168749"/>
                </a:cubicBezTo>
                <a:close/>
                <a:moveTo>
                  <a:pt x="563531" y="1161193"/>
                </a:moveTo>
                <a:cubicBezTo>
                  <a:pt x="562279" y="1162175"/>
                  <a:pt x="560381" y="1163475"/>
                  <a:pt x="558652" y="1164754"/>
                </a:cubicBezTo>
                <a:cubicBezTo>
                  <a:pt x="562502" y="1167316"/>
                  <a:pt x="565944" y="1169857"/>
                  <a:pt x="568037" y="1172888"/>
                </a:cubicBezTo>
                <a:cubicBezTo>
                  <a:pt x="572239" y="1179002"/>
                  <a:pt x="579419" y="1189764"/>
                  <a:pt x="579424" y="1189764"/>
                </a:cubicBezTo>
                <a:cubicBezTo>
                  <a:pt x="579424" y="1189764"/>
                  <a:pt x="581206" y="1194837"/>
                  <a:pt x="594441" y="1194356"/>
                </a:cubicBezTo>
                <a:cubicBezTo>
                  <a:pt x="599422" y="1194173"/>
                  <a:pt x="601476" y="1193740"/>
                  <a:pt x="606954" y="1193171"/>
                </a:cubicBezTo>
                <a:cubicBezTo>
                  <a:pt x="593599" y="1183440"/>
                  <a:pt x="577454" y="1171387"/>
                  <a:pt x="563531" y="1161193"/>
                </a:cubicBezTo>
                <a:close/>
                <a:moveTo>
                  <a:pt x="288236" y="1132930"/>
                </a:moveTo>
                <a:cubicBezTo>
                  <a:pt x="288234" y="1132930"/>
                  <a:pt x="278343" y="1140727"/>
                  <a:pt x="274721" y="1144173"/>
                </a:cubicBezTo>
                <a:cubicBezTo>
                  <a:pt x="272340" y="1146445"/>
                  <a:pt x="267576" y="1149584"/>
                  <a:pt x="263084" y="1152615"/>
                </a:cubicBezTo>
                <a:cubicBezTo>
                  <a:pt x="268863" y="1152173"/>
                  <a:pt x="275334" y="1151317"/>
                  <a:pt x="282104" y="1149064"/>
                </a:cubicBezTo>
                <a:cubicBezTo>
                  <a:pt x="286352" y="1147639"/>
                  <a:pt x="284987" y="1148102"/>
                  <a:pt x="288110" y="1147138"/>
                </a:cubicBezTo>
                <a:cubicBezTo>
                  <a:pt x="288163" y="1140776"/>
                  <a:pt x="288236" y="1132930"/>
                  <a:pt x="288236" y="1132930"/>
                </a:cubicBezTo>
                <a:close/>
                <a:moveTo>
                  <a:pt x="292366" y="1132776"/>
                </a:moveTo>
                <a:cubicBezTo>
                  <a:pt x="292190" y="1135356"/>
                  <a:pt x="291998" y="1140303"/>
                  <a:pt x="291739" y="1146098"/>
                </a:cubicBezTo>
                <a:cubicBezTo>
                  <a:pt x="298001" y="1144251"/>
                  <a:pt x="307133" y="1141507"/>
                  <a:pt x="307131" y="1141507"/>
                </a:cubicBezTo>
                <a:close/>
                <a:moveTo>
                  <a:pt x="277725" y="1105986"/>
                </a:moveTo>
                <a:cubicBezTo>
                  <a:pt x="271539" y="1106293"/>
                  <a:pt x="252824" y="1107026"/>
                  <a:pt x="252822" y="1107026"/>
                </a:cubicBezTo>
                <a:lnTo>
                  <a:pt x="227045" y="1124044"/>
                </a:lnTo>
                <a:lnTo>
                  <a:pt x="207024" y="1125825"/>
                </a:lnTo>
                <a:cubicBezTo>
                  <a:pt x="207024" y="1125825"/>
                  <a:pt x="205259" y="1126990"/>
                  <a:pt x="205021" y="1127153"/>
                </a:cubicBezTo>
                <a:cubicBezTo>
                  <a:pt x="209097" y="1128309"/>
                  <a:pt x="213222" y="1129330"/>
                  <a:pt x="214782" y="1129820"/>
                </a:cubicBezTo>
                <a:cubicBezTo>
                  <a:pt x="220566" y="1131640"/>
                  <a:pt x="247074" y="1152615"/>
                  <a:pt x="247066" y="1152615"/>
                </a:cubicBezTo>
                <a:cubicBezTo>
                  <a:pt x="247066" y="1152615"/>
                  <a:pt x="251458" y="1152875"/>
                  <a:pt x="256201" y="1152905"/>
                </a:cubicBezTo>
                <a:cubicBezTo>
                  <a:pt x="259020" y="1151355"/>
                  <a:pt x="263636" y="1149064"/>
                  <a:pt x="270841" y="1143587"/>
                </a:cubicBezTo>
                <a:cubicBezTo>
                  <a:pt x="277086" y="1138840"/>
                  <a:pt x="282399" y="1133700"/>
                  <a:pt x="286609" y="1129377"/>
                </a:cubicBezTo>
                <a:lnTo>
                  <a:pt x="285983" y="1128935"/>
                </a:lnTo>
                <a:cubicBezTo>
                  <a:pt x="285983" y="1128935"/>
                  <a:pt x="280983" y="1115158"/>
                  <a:pt x="277725" y="1105986"/>
                </a:cubicBezTo>
                <a:close/>
                <a:moveTo>
                  <a:pt x="299498" y="1101846"/>
                </a:moveTo>
                <a:cubicBezTo>
                  <a:pt x="299498" y="1101846"/>
                  <a:pt x="296476" y="1102471"/>
                  <a:pt x="295368" y="1102731"/>
                </a:cubicBezTo>
                <a:cubicBezTo>
                  <a:pt x="296435" y="1104532"/>
                  <a:pt x="297199" y="1106303"/>
                  <a:pt x="298371" y="1108064"/>
                </a:cubicBezTo>
                <a:cubicBezTo>
                  <a:pt x="299016" y="1105071"/>
                  <a:pt x="299500" y="1101846"/>
                  <a:pt x="299498" y="1101846"/>
                </a:cubicBezTo>
                <a:close/>
                <a:moveTo>
                  <a:pt x="649374" y="1097996"/>
                </a:moveTo>
                <a:cubicBezTo>
                  <a:pt x="639516" y="1101778"/>
                  <a:pt x="625602" y="1107170"/>
                  <a:pt x="625599" y="1107170"/>
                </a:cubicBezTo>
                <a:cubicBezTo>
                  <a:pt x="625599" y="1107170"/>
                  <a:pt x="621891" y="1109884"/>
                  <a:pt x="620719" y="1110721"/>
                </a:cubicBezTo>
                <a:cubicBezTo>
                  <a:pt x="629705" y="1118163"/>
                  <a:pt x="639776" y="1125970"/>
                  <a:pt x="647622" y="1132630"/>
                </a:cubicBezTo>
                <a:cubicBezTo>
                  <a:pt x="648233" y="1124959"/>
                  <a:pt x="648968" y="1111732"/>
                  <a:pt x="649374" y="1097996"/>
                </a:cubicBezTo>
                <a:close/>
                <a:moveTo>
                  <a:pt x="705934" y="1070021"/>
                </a:moveTo>
                <a:cubicBezTo>
                  <a:pt x="694674" y="1069394"/>
                  <a:pt x="685788" y="1071349"/>
                  <a:pt x="685789" y="1071349"/>
                </a:cubicBezTo>
                <a:cubicBezTo>
                  <a:pt x="685789" y="1071349"/>
                  <a:pt x="671471" y="1084450"/>
                  <a:pt x="663265" y="1090592"/>
                </a:cubicBezTo>
                <a:cubicBezTo>
                  <a:pt x="665097" y="1115371"/>
                  <a:pt x="666385" y="1140284"/>
                  <a:pt x="666768" y="1148168"/>
                </a:cubicBezTo>
                <a:cubicBezTo>
                  <a:pt x="670600" y="1151268"/>
                  <a:pt x="675478" y="1155485"/>
                  <a:pt x="678655" y="1157794"/>
                </a:cubicBezTo>
                <a:cubicBezTo>
                  <a:pt x="682833" y="1160827"/>
                  <a:pt x="688080" y="1165563"/>
                  <a:pt x="694047" y="1171262"/>
                </a:cubicBezTo>
                <a:cubicBezTo>
                  <a:pt x="704319" y="1159556"/>
                  <a:pt x="722579" y="1089554"/>
                  <a:pt x="722579" y="1089562"/>
                </a:cubicBezTo>
                <a:lnTo>
                  <a:pt x="740973" y="1076384"/>
                </a:lnTo>
                <a:cubicBezTo>
                  <a:pt x="740973" y="1076384"/>
                  <a:pt x="733950" y="1075450"/>
                  <a:pt x="717823" y="1071647"/>
                </a:cubicBezTo>
                <a:cubicBezTo>
                  <a:pt x="713791" y="1070694"/>
                  <a:pt x="709690" y="1070233"/>
                  <a:pt x="705934" y="1070021"/>
                </a:cubicBezTo>
                <a:close/>
                <a:moveTo>
                  <a:pt x="661513" y="1069134"/>
                </a:moveTo>
                <a:cubicBezTo>
                  <a:pt x="661924" y="1073534"/>
                  <a:pt x="662269" y="1078212"/>
                  <a:pt x="662639" y="1082902"/>
                </a:cubicBezTo>
                <a:lnTo>
                  <a:pt x="669270" y="1070907"/>
                </a:lnTo>
                <a:cubicBezTo>
                  <a:pt x="669270" y="1070907"/>
                  <a:pt x="662260" y="1069299"/>
                  <a:pt x="661513" y="1069134"/>
                </a:cubicBezTo>
                <a:close/>
                <a:moveTo>
                  <a:pt x="307506" y="1064841"/>
                </a:moveTo>
                <a:cubicBezTo>
                  <a:pt x="307507" y="1064841"/>
                  <a:pt x="300755" y="1066487"/>
                  <a:pt x="297370" y="1067498"/>
                </a:cubicBezTo>
                <a:cubicBezTo>
                  <a:pt x="293992" y="1068510"/>
                  <a:pt x="289488" y="1067950"/>
                  <a:pt x="289486" y="1067950"/>
                </a:cubicBezTo>
                <a:lnTo>
                  <a:pt x="280602" y="1072687"/>
                </a:lnTo>
                <a:cubicBezTo>
                  <a:pt x="283090" y="1078309"/>
                  <a:pt x="285585" y="1083036"/>
                  <a:pt x="288236" y="1089707"/>
                </a:cubicBezTo>
                <a:cubicBezTo>
                  <a:pt x="289398" y="1092624"/>
                  <a:pt x="291459" y="1095396"/>
                  <a:pt x="292990" y="1098294"/>
                </a:cubicBezTo>
                <a:cubicBezTo>
                  <a:pt x="297462" y="1096859"/>
                  <a:pt x="303003" y="1095329"/>
                  <a:pt x="303002" y="1095329"/>
                </a:cubicBezTo>
                <a:cubicBezTo>
                  <a:pt x="303002" y="1095329"/>
                  <a:pt x="311082" y="1087540"/>
                  <a:pt x="314139" y="1085115"/>
                </a:cubicBezTo>
                <a:cubicBezTo>
                  <a:pt x="317190" y="1082689"/>
                  <a:pt x="328652" y="1073418"/>
                  <a:pt x="328654" y="1073428"/>
                </a:cubicBezTo>
                <a:cubicBezTo>
                  <a:pt x="328654" y="1073418"/>
                  <a:pt x="322449" y="1071801"/>
                  <a:pt x="319644" y="1071061"/>
                </a:cubicBezTo>
                <a:cubicBezTo>
                  <a:pt x="316837" y="1070309"/>
                  <a:pt x="310381" y="1066026"/>
                  <a:pt x="310384" y="1066026"/>
                </a:cubicBezTo>
                <a:cubicBezTo>
                  <a:pt x="310383" y="1066026"/>
                  <a:pt x="308718" y="1066362"/>
                  <a:pt x="306756" y="1068981"/>
                </a:cubicBezTo>
                <a:cubicBezTo>
                  <a:pt x="304788" y="1071609"/>
                  <a:pt x="300119" y="1075200"/>
                  <a:pt x="300124" y="1075200"/>
                </a:cubicBezTo>
                <a:lnTo>
                  <a:pt x="298496" y="1073871"/>
                </a:lnTo>
                <a:close/>
                <a:moveTo>
                  <a:pt x="786647" y="1062031"/>
                </a:moveTo>
                <a:cubicBezTo>
                  <a:pt x="781428" y="1063426"/>
                  <a:pt x="775242" y="1064813"/>
                  <a:pt x="772132" y="1066468"/>
                </a:cubicBezTo>
                <a:cubicBezTo>
                  <a:pt x="758032" y="1073948"/>
                  <a:pt x="734835" y="1100248"/>
                  <a:pt x="726959" y="1124930"/>
                </a:cubicBezTo>
                <a:cubicBezTo>
                  <a:pt x="719690" y="1147716"/>
                  <a:pt x="713820" y="1163330"/>
                  <a:pt x="701305" y="1178512"/>
                </a:cubicBezTo>
                <a:cubicBezTo>
                  <a:pt x="725445" y="1202452"/>
                  <a:pt x="757407" y="1236453"/>
                  <a:pt x="783519" y="1256813"/>
                </a:cubicBezTo>
                <a:lnTo>
                  <a:pt x="784269" y="1255340"/>
                </a:lnTo>
                <a:cubicBezTo>
                  <a:pt x="783926" y="1252693"/>
                  <a:pt x="785831" y="1129223"/>
                  <a:pt x="786647" y="1062031"/>
                </a:cubicBezTo>
                <a:close/>
                <a:moveTo>
                  <a:pt x="277725" y="1061579"/>
                </a:moveTo>
                <a:cubicBezTo>
                  <a:pt x="277402" y="1061588"/>
                  <a:pt x="276706" y="1061943"/>
                  <a:pt x="275973" y="1062175"/>
                </a:cubicBezTo>
                <a:cubicBezTo>
                  <a:pt x="277205" y="1064610"/>
                  <a:pt x="278416" y="1067701"/>
                  <a:pt x="279602" y="1070319"/>
                </a:cubicBezTo>
                <a:lnTo>
                  <a:pt x="286233" y="1066026"/>
                </a:lnTo>
                <a:cubicBezTo>
                  <a:pt x="286235" y="1066026"/>
                  <a:pt x="279074" y="1061569"/>
                  <a:pt x="277725" y="1061579"/>
                </a:cubicBezTo>
                <a:close/>
                <a:moveTo>
                  <a:pt x="401232" y="1038195"/>
                </a:moveTo>
                <a:cubicBezTo>
                  <a:pt x="395731" y="1041237"/>
                  <a:pt x="388340" y="1045301"/>
                  <a:pt x="388344" y="1045301"/>
                </a:cubicBezTo>
                <a:cubicBezTo>
                  <a:pt x="388344" y="1045301"/>
                  <a:pt x="344702" y="1067066"/>
                  <a:pt x="337663" y="1072245"/>
                </a:cubicBezTo>
                <a:cubicBezTo>
                  <a:pt x="333952" y="1074968"/>
                  <a:pt x="324981" y="1080600"/>
                  <a:pt x="318018" y="1086597"/>
                </a:cubicBezTo>
                <a:cubicBezTo>
                  <a:pt x="311009" y="1092624"/>
                  <a:pt x="305874" y="1098880"/>
                  <a:pt x="305879" y="1098880"/>
                </a:cubicBezTo>
                <a:cubicBezTo>
                  <a:pt x="305881" y="1098880"/>
                  <a:pt x="303070" y="1105657"/>
                  <a:pt x="300999" y="1111761"/>
                </a:cubicBezTo>
                <a:cubicBezTo>
                  <a:pt x="313679" y="1129368"/>
                  <a:pt x="330643" y="1144395"/>
                  <a:pt x="342044" y="1149208"/>
                </a:cubicBezTo>
                <a:cubicBezTo>
                  <a:pt x="358057" y="1155976"/>
                  <a:pt x="404265" y="1154801"/>
                  <a:pt x="420629" y="1172590"/>
                </a:cubicBezTo>
                <a:cubicBezTo>
                  <a:pt x="436990" y="1190391"/>
                  <a:pt x="434664" y="1195608"/>
                  <a:pt x="464300" y="1200421"/>
                </a:cubicBezTo>
                <a:cubicBezTo>
                  <a:pt x="493932" y="1205234"/>
                  <a:pt x="515565" y="1211655"/>
                  <a:pt x="537754" y="1204272"/>
                </a:cubicBezTo>
                <a:cubicBezTo>
                  <a:pt x="559939" y="1196878"/>
                  <a:pt x="569161" y="1189909"/>
                  <a:pt x="569162" y="1189909"/>
                </a:cubicBezTo>
                <a:cubicBezTo>
                  <a:pt x="569162" y="1189909"/>
                  <a:pt x="564790" y="1176470"/>
                  <a:pt x="552645" y="1169193"/>
                </a:cubicBezTo>
                <a:cubicBezTo>
                  <a:pt x="537330" y="1180263"/>
                  <a:pt x="517729" y="1194356"/>
                  <a:pt x="517733" y="1194356"/>
                </a:cubicBezTo>
                <a:lnTo>
                  <a:pt x="512602" y="1190651"/>
                </a:lnTo>
                <a:cubicBezTo>
                  <a:pt x="512602" y="1190651"/>
                  <a:pt x="529142" y="1178261"/>
                  <a:pt x="546138" y="1165342"/>
                </a:cubicBezTo>
                <a:cubicBezTo>
                  <a:pt x="533740" y="1159411"/>
                  <a:pt x="529033" y="1153184"/>
                  <a:pt x="519609" y="1146397"/>
                </a:cubicBezTo>
                <a:cubicBezTo>
                  <a:pt x="509365" y="1139013"/>
                  <a:pt x="486352" y="1134989"/>
                  <a:pt x="477189" y="1131746"/>
                </a:cubicBezTo>
                <a:cubicBezTo>
                  <a:pt x="468029" y="1128502"/>
                  <a:pt x="451137" y="1123928"/>
                  <a:pt x="438898" y="1128193"/>
                </a:cubicBezTo>
                <a:cubicBezTo>
                  <a:pt x="426661" y="1132448"/>
                  <a:pt x="401197" y="1129301"/>
                  <a:pt x="396852" y="1127453"/>
                </a:cubicBezTo>
                <a:cubicBezTo>
                  <a:pt x="392507" y="1125604"/>
                  <a:pt x="385461" y="1118721"/>
                  <a:pt x="385465" y="1118721"/>
                </a:cubicBezTo>
                <a:lnTo>
                  <a:pt x="386592" y="1116940"/>
                </a:lnTo>
                <a:cubicBezTo>
                  <a:pt x="386592" y="1116940"/>
                  <a:pt x="394715" y="1124266"/>
                  <a:pt x="397979" y="1125084"/>
                </a:cubicBezTo>
                <a:cubicBezTo>
                  <a:pt x="401243" y="1125893"/>
                  <a:pt x="430724" y="1128058"/>
                  <a:pt x="436395" y="1126711"/>
                </a:cubicBezTo>
                <a:cubicBezTo>
                  <a:pt x="442067" y="1125354"/>
                  <a:pt x="465784" y="1123553"/>
                  <a:pt x="473936" y="1125671"/>
                </a:cubicBezTo>
                <a:cubicBezTo>
                  <a:pt x="482088" y="1127789"/>
                  <a:pt x="493618" y="1131013"/>
                  <a:pt x="499714" y="1130850"/>
                </a:cubicBezTo>
                <a:cubicBezTo>
                  <a:pt x="505806" y="1130696"/>
                  <a:pt x="513485" y="1129214"/>
                  <a:pt x="518233" y="1134999"/>
                </a:cubicBezTo>
                <a:cubicBezTo>
                  <a:pt x="522986" y="1140776"/>
                  <a:pt x="535252" y="1151875"/>
                  <a:pt x="535252" y="1151875"/>
                </a:cubicBezTo>
                <a:lnTo>
                  <a:pt x="534501" y="1140034"/>
                </a:lnTo>
                <a:cubicBezTo>
                  <a:pt x="534501" y="1140034"/>
                  <a:pt x="539759" y="1149362"/>
                  <a:pt x="546890" y="1156168"/>
                </a:cubicBezTo>
                <a:cubicBezTo>
                  <a:pt x="548615" y="1157813"/>
                  <a:pt x="550590" y="1158941"/>
                  <a:pt x="552519" y="1160307"/>
                </a:cubicBezTo>
                <a:cubicBezTo>
                  <a:pt x="554431" y="1158834"/>
                  <a:pt x="555383" y="1157988"/>
                  <a:pt x="557150" y="1156610"/>
                </a:cubicBezTo>
                <a:cubicBezTo>
                  <a:pt x="549225" y="1150787"/>
                  <a:pt x="546189" y="1148698"/>
                  <a:pt x="534501" y="1140034"/>
                </a:cubicBezTo>
                <a:cubicBezTo>
                  <a:pt x="484572" y="1102991"/>
                  <a:pt x="432222" y="1063532"/>
                  <a:pt x="401232" y="1038195"/>
                </a:cubicBezTo>
                <a:close/>
                <a:moveTo>
                  <a:pt x="496335" y="1027982"/>
                </a:moveTo>
                <a:cubicBezTo>
                  <a:pt x="507599" y="1036308"/>
                  <a:pt x="518428" y="1043615"/>
                  <a:pt x="527869" y="1047813"/>
                </a:cubicBezTo>
                <a:cubicBezTo>
                  <a:pt x="558436" y="1061414"/>
                  <a:pt x="588369" y="1084219"/>
                  <a:pt x="615713" y="1106582"/>
                </a:cubicBezTo>
                <a:cubicBezTo>
                  <a:pt x="616710" y="1105716"/>
                  <a:pt x="621223" y="1101702"/>
                  <a:pt x="621218" y="1101691"/>
                </a:cubicBezTo>
                <a:lnTo>
                  <a:pt x="649499" y="1091036"/>
                </a:lnTo>
                <a:cubicBezTo>
                  <a:pt x="649566" y="1086010"/>
                  <a:pt x="649813" y="1080734"/>
                  <a:pt x="649625" y="1076085"/>
                </a:cubicBezTo>
                <a:cubicBezTo>
                  <a:pt x="649517" y="1073370"/>
                  <a:pt x="648921" y="1069520"/>
                  <a:pt x="648624" y="1066314"/>
                </a:cubicBezTo>
                <a:cubicBezTo>
                  <a:pt x="624392" y="1061068"/>
                  <a:pt x="563181" y="1047813"/>
                  <a:pt x="545387" y="1043374"/>
                </a:cubicBezTo>
                <a:cubicBezTo>
                  <a:pt x="533882" y="1040506"/>
                  <a:pt x="514538" y="1033911"/>
                  <a:pt x="496335" y="1027982"/>
                </a:cubicBezTo>
                <a:close/>
                <a:moveTo>
                  <a:pt x="1444605" y="1022505"/>
                </a:moveTo>
                <a:cubicBezTo>
                  <a:pt x="1444605" y="1022505"/>
                  <a:pt x="1401912" y="1020522"/>
                  <a:pt x="1344125" y="1051220"/>
                </a:cubicBezTo>
                <a:cubicBezTo>
                  <a:pt x="1330870" y="1058257"/>
                  <a:pt x="1287435" y="1083930"/>
                  <a:pt x="1287435" y="1083930"/>
                </a:cubicBezTo>
                <a:cubicBezTo>
                  <a:pt x="1287435" y="1083930"/>
                  <a:pt x="1253741" y="1085230"/>
                  <a:pt x="1249640" y="1088079"/>
                </a:cubicBezTo>
                <a:cubicBezTo>
                  <a:pt x="1244077" y="1091949"/>
                  <a:pt x="1246898" y="1098880"/>
                  <a:pt x="1246898" y="1098880"/>
                </a:cubicBezTo>
                <a:cubicBezTo>
                  <a:pt x="1246898" y="1098880"/>
                  <a:pt x="1233199" y="1092488"/>
                  <a:pt x="1214110" y="1089263"/>
                </a:cubicBezTo>
                <a:cubicBezTo>
                  <a:pt x="1192864" y="1085673"/>
                  <a:pt x="1165303" y="1085096"/>
                  <a:pt x="1149661" y="1083930"/>
                </a:cubicBezTo>
                <a:cubicBezTo>
                  <a:pt x="1119972" y="1081736"/>
                  <a:pt x="1102356" y="1089263"/>
                  <a:pt x="1102365" y="1089263"/>
                </a:cubicBezTo>
                <a:lnTo>
                  <a:pt x="1078964" y="1088379"/>
                </a:lnTo>
                <a:cubicBezTo>
                  <a:pt x="1070483" y="1097466"/>
                  <a:pt x="994269" y="1179301"/>
                  <a:pt x="950699" y="1243201"/>
                </a:cubicBezTo>
                <a:cubicBezTo>
                  <a:pt x="929121" y="1274843"/>
                  <a:pt x="915378" y="1313974"/>
                  <a:pt x="905901" y="1351402"/>
                </a:cubicBezTo>
                <a:cubicBezTo>
                  <a:pt x="919299" y="1435741"/>
                  <a:pt x="929300" y="1473216"/>
                  <a:pt x="929300" y="1473216"/>
                </a:cubicBezTo>
                <a:lnTo>
                  <a:pt x="929300" y="1607168"/>
                </a:lnTo>
                <a:lnTo>
                  <a:pt x="1007381" y="1569134"/>
                </a:lnTo>
                <a:cubicBezTo>
                  <a:pt x="1007391" y="1569134"/>
                  <a:pt x="1007294" y="1578134"/>
                  <a:pt x="1010134" y="1589561"/>
                </a:cubicBezTo>
                <a:cubicBezTo>
                  <a:pt x="1010963" y="1592863"/>
                  <a:pt x="936147" y="1634016"/>
                  <a:pt x="932305" y="1659863"/>
                </a:cubicBezTo>
                <a:cubicBezTo>
                  <a:pt x="926001" y="1702258"/>
                  <a:pt x="937685" y="1779462"/>
                  <a:pt x="937685" y="1779462"/>
                </a:cubicBezTo>
                <a:cubicBezTo>
                  <a:pt x="937685" y="1779462"/>
                  <a:pt x="975960" y="1736105"/>
                  <a:pt x="989865" y="1723812"/>
                </a:cubicBezTo>
                <a:cubicBezTo>
                  <a:pt x="1003772" y="1711520"/>
                  <a:pt x="1010394" y="1673302"/>
                  <a:pt x="1015516" y="1657196"/>
                </a:cubicBezTo>
                <a:cubicBezTo>
                  <a:pt x="1020627" y="1641159"/>
                  <a:pt x="1018403" y="1628510"/>
                  <a:pt x="1018393" y="1628337"/>
                </a:cubicBezTo>
                <a:lnTo>
                  <a:pt x="1017894" y="1622860"/>
                </a:lnTo>
                <a:cubicBezTo>
                  <a:pt x="1017894" y="1622860"/>
                  <a:pt x="1014649" y="1614849"/>
                  <a:pt x="1011636" y="1606426"/>
                </a:cubicBezTo>
                <a:cubicBezTo>
                  <a:pt x="1012377" y="1605262"/>
                  <a:pt x="1013417" y="1603953"/>
                  <a:pt x="1014263" y="1602731"/>
                </a:cubicBezTo>
                <a:cubicBezTo>
                  <a:pt x="1016497" y="1609123"/>
                  <a:pt x="1023525" y="1618720"/>
                  <a:pt x="1023525" y="1618720"/>
                </a:cubicBezTo>
                <a:cubicBezTo>
                  <a:pt x="1023525" y="1618720"/>
                  <a:pt x="1041314" y="1619779"/>
                  <a:pt x="1050805" y="1599620"/>
                </a:cubicBezTo>
                <a:cubicBezTo>
                  <a:pt x="1060298" y="1579463"/>
                  <a:pt x="1077587" y="1532571"/>
                  <a:pt x="1077587" y="1532571"/>
                </a:cubicBezTo>
                <a:cubicBezTo>
                  <a:pt x="1077587" y="1532571"/>
                  <a:pt x="1110057" y="1489542"/>
                  <a:pt x="1110124" y="1465371"/>
                </a:cubicBezTo>
                <a:cubicBezTo>
                  <a:pt x="1110164" y="1450738"/>
                  <a:pt x="1096061" y="1400267"/>
                  <a:pt x="1079589" y="1346367"/>
                </a:cubicBezTo>
                <a:cubicBezTo>
                  <a:pt x="1077693" y="1340159"/>
                  <a:pt x="1034297" y="1355071"/>
                  <a:pt x="1034787" y="1348438"/>
                </a:cubicBezTo>
                <a:cubicBezTo>
                  <a:pt x="1035288" y="1341698"/>
                  <a:pt x="1033527" y="1345877"/>
                  <a:pt x="1032286" y="1340592"/>
                </a:cubicBezTo>
                <a:cubicBezTo>
                  <a:pt x="1030716" y="1333930"/>
                  <a:pt x="1076951" y="1335971"/>
                  <a:pt x="1075459" y="1329195"/>
                </a:cubicBezTo>
                <a:cubicBezTo>
                  <a:pt x="1061963" y="1268143"/>
                  <a:pt x="1028655" y="1188436"/>
                  <a:pt x="1028655" y="1188436"/>
                </a:cubicBezTo>
                <a:lnTo>
                  <a:pt x="1048179" y="1188724"/>
                </a:lnTo>
                <a:lnTo>
                  <a:pt x="1126383" y="1441545"/>
                </a:lnTo>
                <a:cubicBezTo>
                  <a:pt x="1126383" y="1441545"/>
                  <a:pt x="1156313" y="1404955"/>
                  <a:pt x="1160672" y="1341188"/>
                </a:cubicBezTo>
                <a:cubicBezTo>
                  <a:pt x="1165034" y="1277413"/>
                  <a:pt x="1143904" y="1186356"/>
                  <a:pt x="1143904" y="1186356"/>
                </a:cubicBezTo>
                <a:lnTo>
                  <a:pt x="1166554" y="1187694"/>
                </a:lnTo>
                <a:cubicBezTo>
                  <a:pt x="1166554" y="1187694"/>
                  <a:pt x="1186848" y="1298129"/>
                  <a:pt x="1179570" y="1351989"/>
                </a:cubicBezTo>
                <a:cubicBezTo>
                  <a:pt x="1178347" y="1361028"/>
                  <a:pt x="1174823" y="1373264"/>
                  <a:pt x="1170435" y="1386481"/>
                </a:cubicBezTo>
                <a:cubicBezTo>
                  <a:pt x="1180205" y="1379233"/>
                  <a:pt x="1191083" y="1371233"/>
                  <a:pt x="1191083" y="1371233"/>
                </a:cubicBezTo>
                <a:cubicBezTo>
                  <a:pt x="1191083" y="1371233"/>
                  <a:pt x="1196137" y="1355041"/>
                  <a:pt x="1205599" y="1342218"/>
                </a:cubicBezTo>
                <a:cubicBezTo>
                  <a:pt x="1215053" y="1329406"/>
                  <a:pt x="1226499" y="1310692"/>
                  <a:pt x="1226499" y="1310692"/>
                </a:cubicBezTo>
                <a:cubicBezTo>
                  <a:pt x="1226499" y="1310692"/>
                  <a:pt x="1238340" y="1269607"/>
                  <a:pt x="1243768" y="1250748"/>
                </a:cubicBezTo>
                <a:cubicBezTo>
                  <a:pt x="1249188" y="1231890"/>
                  <a:pt x="1258401" y="1206043"/>
                  <a:pt x="1258401" y="1206043"/>
                </a:cubicBezTo>
                <a:cubicBezTo>
                  <a:pt x="1258410" y="1206043"/>
                  <a:pt x="1271003" y="1200748"/>
                  <a:pt x="1281052" y="1190651"/>
                </a:cubicBezTo>
                <a:cubicBezTo>
                  <a:pt x="1291564" y="1180099"/>
                  <a:pt x="1298697" y="1171706"/>
                  <a:pt x="1298697" y="1171706"/>
                </a:cubicBezTo>
                <a:lnTo>
                  <a:pt x="1311963" y="1174226"/>
                </a:lnTo>
                <a:cubicBezTo>
                  <a:pt x="1311963" y="1174226"/>
                  <a:pt x="1279579" y="1212742"/>
                  <a:pt x="1273419" y="1225285"/>
                </a:cubicBezTo>
                <a:cubicBezTo>
                  <a:pt x="1267440" y="1237483"/>
                  <a:pt x="1255398" y="1276855"/>
                  <a:pt x="1248765" y="1301220"/>
                </a:cubicBezTo>
                <a:cubicBezTo>
                  <a:pt x="1245039" y="1314938"/>
                  <a:pt x="1238513" y="1335855"/>
                  <a:pt x="1238513" y="1335855"/>
                </a:cubicBezTo>
                <a:cubicBezTo>
                  <a:pt x="1238513" y="1335855"/>
                  <a:pt x="1228492" y="1361827"/>
                  <a:pt x="1238012" y="1365756"/>
                </a:cubicBezTo>
                <a:cubicBezTo>
                  <a:pt x="1247524" y="1369683"/>
                  <a:pt x="1268490" y="1360539"/>
                  <a:pt x="1287560" y="1354357"/>
                </a:cubicBezTo>
                <a:cubicBezTo>
                  <a:pt x="1306630" y="1348187"/>
                  <a:pt x="1331638" y="1330195"/>
                  <a:pt x="1342623" y="1320020"/>
                </a:cubicBezTo>
                <a:cubicBezTo>
                  <a:pt x="1353606" y="1309844"/>
                  <a:pt x="1384161" y="1279318"/>
                  <a:pt x="1384161" y="1279318"/>
                </a:cubicBezTo>
                <a:cubicBezTo>
                  <a:pt x="1384161" y="1279318"/>
                  <a:pt x="1404405" y="1258218"/>
                  <a:pt x="1407063" y="1261106"/>
                </a:cubicBezTo>
                <a:cubicBezTo>
                  <a:pt x="1409729" y="1264004"/>
                  <a:pt x="1396243" y="1277009"/>
                  <a:pt x="1390293" y="1284786"/>
                </a:cubicBezTo>
                <a:cubicBezTo>
                  <a:pt x="1384354" y="1292575"/>
                  <a:pt x="1351633" y="1324448"/>
                  <a:pt x="1338619" y="1335855"/>
                </a:cubicBezTo>
                <a:cubicBezTo>
                  <a:pt x="1325603" y="1347263"/>
                  <a:pt x="1298524" y="1364870"/>
                  <a:pt x="1302576" y="1369607"/>
                </a:cubicBezTo>
                <a:cubicBezTo>
                  <a:pt x="1306630" y="1374333"/>
                  <a:pt x="1332881" y="1381119"/>
                  <a:pt x="1343624" y="1383372"/>
                </a:cubicBezTo>
                <a:cubicBezTo>
                  <a:pt x="1354358" y="1385614"/>
                  <a:pt x="1374535" y="1389590"/>
                  <a:pt x="1374535" y="1389590"/>
                </a:cubicBezTo>
                <a:cubicBezTo>
                  <a:pt x="1374525" y="1389590"/>
                  <a:pt x="1379040" y="1381677"/>
                  <a:pt x="1383286" y="1376113"/>
                </a:cubicBezTo>
                <a:cubicBezTo>
                  <a:pt x="1387530" y="1370559"/>
                  <a:pt x="1393673" y="1358950"/>
                  <a:pt x="1393673" y="1358950"/>
                </a:cubicBezTo>
                <a:cubicBezTo>
                  <a:pt x="1393673" y="1358950"/>
                  <a:pt x="1403415" y="1349341"/>
                  <a:pt x="1408940" y="1338079"/>
                </a:cubicBezTo>
                <a:cubicBezTo>
                  <a:pt x="1414464" y="1326817"/>
                  <a:pt x="1422329" y="1307438"/>
                  <a:pt x="1422329" y="1307438"/>
                </a:cubicBezTo>
                <a:cubicBezTo>
                  <a:pt x="1422329" y="1307438"/>
                  <a:pt x="1449515" y="1274651"/>
                  <a:pt x="1452616" y="1265553"/>
                </a:cubicBezTo>
                <a:cubicBezTo>
                  <a:pt x="1455715" y="1256447"/>
                  <a:pt x="1474015" y="1210778"/>
                  <a:pt x="1474015" y="1210778"/>
                </a:cubicBezTo>
                <a:cubicBezTo>
                  <a:pt x="1474015" y="1210778"/>
                  <a:pt x="1463762" y="1262087"/>
                  <a:pt x="1454867" y="1279020"/>
                </a:cubicBezTo>
                <a:cubicBezTo>
                  <a:pt x="1445973" y="1295953"/>
                  <a:pt x="1424707" y="1322831"/>
                  <a:pt x="1424707" y="1322831"/>
                </a:cubicBezTo>
                <a:cubicBezTo>
                  <a:pt x="1424707" y="1322831"/>
                  <a:pt x="1418691" y="1335384"/>
                  <a:pt x="1409816" y="1351691"/>
                </a:cubicBezTo>
                <a:cubicBezTo>
                  <a:pt x="1400950" y="1368009"/>
                  <a:pt x="1385037" y="1391805"/>
                  <a:pt x="1385037" y="1391805"/>
                </a:cubicBezTo>
                <a:cubicBezTo>
                  <a:pt x="1385037" y="1391805"/>
                  <a:pt x="1396415" y="1391121"/>
                  <a:pt x="1404183" y="1389292"/>
                </a:cubicBezTo>
                <a:cubicBezTo>
                  <a:pt x="1411953" y="1387462"/>
                  <a:pt x="1431562" y="1383573"/>
                  <a:pt x="1442978" y="1378039"/>
                </a:cubicBezTo>
                <a:cubicBezTo>
                  <a:pt x="1454396" y="1372503"/>
                  <a:pt x="1483825" y="1363021"/>
                  <a:pt x="1491534" y="1361317"/>
                </a:cubicBezTo>
                <a:cubicBezTo>
                  <a:pt x="1499245" y="1359614"/>
                  <a:pt x="1508121" y="1357881"/>
                  <a:pt x="1513176" y="1354800"/>
                </a:cubicBezTo>
                <a:cubicBezTo>
                  <a:pt x="1518239" y="1351730"/>
                  <a:pt x="1539706" y="1337194"/>
                  <a:pt x="1539706" y="1337194"/>
                </a:cubicBezTo>
                <a:cubicBezTo>
                  <a:pt x="1539706" y="1337194"/>
                  <a:pt x="1524870" y="1357428"/>
                  <a:pt x="1515303" y="1362799"/>
                </a:cubicBezTo>
                <a:cubicBezTo>
                  <a:pt x="1505744" y="1368162"/>
                  <a:pt x="1497032" y="1368874"/>
                  <a:pt x="1487404" y="1370193"/>
                </a:cubicBezTo>
                <a:cubicBezTo>
                  <a:pt x="1477769" y="1371522"/>
                  <a:pt x="1461346" y="1381235"/>
                  <a:pt x="1457996" y="1381302"/>
                </a:cubicBezTo>
                <a:cubicBezTo>
                  <a:pt x="1448418" y="1381484"/>
                  <a:pt x="1438146" y="1387618"/>
                  <a:pt x="1428962" y="1390620"/>
                </a:cubicBezTo>
                <a:cubicBezTo>
                  <a:pt x="1419778" y="1393625"/>
                  <a:pt x="1404309" y="1400246"/>
                  <a:pt x="1404309" y="1400246"/>
                </a:cubicBezTo>
                <a:lnTo>
                  <a:pt x="1420577" y="1403645"/>
                </a:lnTo>
                <a:lnTo>
                  <a:pt x="1429589" y="1416525"/>
                </a:lnTo>
                <a:cubicBezTo>
                  <a:pt x="1429589" y="1416525"/>
                  <a:pt x="1402249" y="1406523"/>
                  <a:pt x="1383910" y="1403943"/>
                </a:cubicBezTo>
                <a:cubicBezTo>
                  <a:pt x="1370762" y="1402095"/>
                  <a:pt x="1322946" y="1393518"/>
                  <a:pt x="1302701" y="1390322"/>
                </a:cubicBezTo>
                <a:cubicBezTo>
                  <a:pt x="1282458" y="1387136"/>
                  <a:pt x="1255677" y="1390544"/>
                  <a:pt x="1231629" y="1392845"/>
                </a:cubicBezTo>
                <a:cubicBezTo>
                  <a:pt x="1209209" y="1394982"/>
                  <a:pt x="1170589" y="1417593"/>
                  <a:pt x="1153916" y="1429550"/>
                </a:cubicBezTo>
                <a:cubicBezTo>
                  <a:pt x="1132265" y="1482380"/>
                  <a:pt x="1105370" y="1537155"/>
                  <a:pt x="1105370" y="1537155"/>
                </a:cubicBezTo>
                <a:lnTo>
                  <a:pt x="1112252" y="1536422"/>
                </a:lnTo>
                <a:lnTo>
                  <a:pt x="1111001" y="1548552"/>
                </a:lnTo>
                <a:lnTo>
                  <a:pt x="1099238" y="1553886"/>
                </a:lnTo>
                <a:lnTo>
                  <a:pt x="1053058" y="1678663"/>
                </a:lnTo>
                <a:cubicBezTo>
                  <a:pt x="1058306" y="1676526"/>
                  <a:pt x="1077866" y="1668643"/>
                  <a:pt x="1091228" y="1662087"/>
                </a:cubicBezTo>
                <a:cubicBezTo>
                  <a:pt x="1106332" y="1654665"/>
                  <a:pt x="1120877" y="1647435"/>
                  <a:pt x="1120877" y="1647435"/>
                </a:cubicBezTo>
                <a:cubicBezTo>
                  <a:pt x="1120887" y="1647435"/>
                  <a:pt x="1128154" y="1632467"/>
                  <a:pt x="1139274" y="1621675"/>
                </a:cubicBezTo>
                <a:cubicBezTo>
                  <a:pt x="1150392" y="1610884"/>
                  <a:pt x="1164303" y="1594740"/>
                  <a:pt x="1164303" y="1594740"/>
                </a:cubicBezTo>
                <a:cubicBezTo>
                  <a:pt x="1164303" y="1594740"/>
                  <a:pt x="1181726" y="1556619"/>
                  <a:pt x="1189706" y="1539079"/>
                </a:cubicBezTo>
                <a:cubicBezTo>
                  <a:pt x="1197687" y="1521550"/>
                  <a:pt x="1210355" y="1497783"/>
                  <a:pt x="1210355" y="1497783"/>
                </a:cubicBezTo>
                <a:cubicBezTo>
                  <a:pt x="1210355" y="1497783"/>
                  <a:pt x="1223563" y="1494970"/>
                  <a:pt x="1234884" y="1486982"/>
                </a:cubicBezTo>
                <a:cubicBezTo>
                  <a:pt x="1246715" y="1478626"/>
                  <a:pt x="1254897" y="1471888"/>
                  <a:pt x="1254897" y="1471888"/>
                </a:cubicBezTo>
                <a:lnTo>
                  <a:pt x="1267662" y="1477066"/>
                </a:lnTo>
                <a:cubicBezTo>
                  <a:pt x="1267662" y="1477066"/>
                  <a:pt x="1230312" y="1508525"/>
                  <a:pt x="1222494" y="1519692"/>
                </a:cubicBezTo>
                <a:cubicBezTo>
                  <a:pt x="1214890" y="1530552"/>
                  <a:pt x="1197524" y="1566967"/>
                  <a:pt x="1187579" y="1589705"/>
                </a:cubicBezTo>
                <a:cubicBezTo>
                  <a:pt x="1181986" y="1602499"/>
                  <a:pt x="1172561" y="1621829"/>
                  <a:pt x="1172561" y="1621820"/>
                </a:cubicBezTo>
                <a:cubicBezTo>
                  <a:pt x="1172561" y="1621829"/>
                  <a:pt x="1158970" y="1645549"/>
                  <a:pt x="1167806" y="1651277"/>
                </a:cubicBezTo>
                <a:cubicBezTo>
                  <a:pt x="1176643" y="1657014"/>
                  <a:pt x="1198687" y="1652307"/>
                  <a:pt x="1218365" y="1649948"/>
                </a:cubicBezTo>
                <a:cubicBezTo>
                  <a:pt x="1238031" y="1647589"/>
                  <a:pt x="1265294" y="1634594"/>
                  <a:pt x="1277548" y="1626710"/>
                </a:cubicBezTo>
                <a:cubicBezTo>
                  <a:pt x="1289803" y="1618815"/>
                  <a:pt x="1324102" y="1594740"/>
                  <a:pt x="1324102" y="1594740"/>
                </a:cubicBezTo>
                <a:cubicBezTo>
                  <a:pt x="1324102" y="1594740"/>
                  <a:pt x="1347032" y="1577749"/>
                  <a:pt x="1349255" y="1581119"/>
                </a:cubicBezTo>
                <a:cubicBezTo>
                  <a:pt x="1351469" y="1584488"/>
                  <a:pt x="1336307" y="1594885"/>
                  <a:pt x="1329357" y="1601402"/>
                </a:cubicBezTo>
                <a:cubicBezTo>
                  <a:pt x="1322407" y="1607910"/>
                  <a:pt x="1285721" y="1632957"/>
                  <a:pt x="1271291" y="1641660"/>
                </a:cubicBezTo>
                <a:cubicBezTo>
                  <a:pt x="1256871" y="1650362"/>
                  <a:pt x="1227664" y="1662250"/>
                  <a:pt x="1231004" y="1667709"/>
                </a:cubicBezTo>
                <a:cubicBezTo>
                  <a:pt x="1234335" y="1673167"/>
                  <a:pt x="1259393" y="1685152"/>
                  <a:pt x="1269665" y="1689464"/>
                </a:cubicBezTo>
                <a:cubicBezTo>
                  <a:pt x="1279945" y="1693786"/>
                  <a:pt x="1299198" y="1701603"/>
                  <a:pt x="1299198" y="1701603"/>
                </a:cubicBezTo>
                <a:cubicBezTo>
                  <a:pt x="1299198" y="1701603"/>
                  <a:pt x="1304743" y="1694710"/>
                  <a:pt x="1309710" y="1690062"/>
                </a:cubicBezTo>
                <a:cubicBezTo>
                  <a:pt x="1314677" y="1685412"/>
                  <a:pt x="1322475" y="1675111"/>
                  <a:pt x="1322475" y="1675111"/>
                </a:cubicBezTo>
                <a:cubicBezTo>
                  <a:pt x="1322475" y="1675111"/>
                  <a:pt x="1333468" y="1667526"/>
                  <a:pt x="1340496" y="1657496"/>
                </a:cubicBezTo>
                <a:cubicBezTo>
                  <a:pt x="1347512" y="1647474"/>
                  <a:pt x="1357890" y="1629819"/>
                  <a:pt x="1357890" y="1629819"/>
                </a:cubicBezTo>
                <a:cubicBezTo>
                  <a:pt x="1357890" y="1629819"/>
                  <a:pt x="1389224" y="1602807"/>
                  <a:pt x="1393547" y="1594441"/>
                </a:cubicBezTo>
                <a:cubicBezTo>
                  <a:pt x="1397879" y="1586077"/>
                  <a:pt x="1422329" y="1544712"/>
                  <a:pt x="1422329" y="1544712"/>
                </a:cubicBezTo>
                <a:cubicBezTo>
                  <a:pt x="1422329" y="1544712"/>
                  <a:pt x="1405060" y="1593249"/>
                  <a:pt x="1393922" y="1608208"/>
                </a:cubicBezTo>
                <a:cubicBezTo>
                  <a:pt x="1382794" y="1623167"/>
                  <a:pt x="1358015" y="1645509"/>
                  <a:pt x="1358015" y="1645509"/>
                </a:cubicBezTo>
                <a:cubicBezTo>
                  <a:pt x="1358015" y="1645509"/>
                  <a:pt x="1350401" y="1656610"/>
                  <a:pt x="1339369" y="1670962"/>
                </a:cubicBezTo>
                <a:cubicBezTo>
                  <a:pt x="1328338" y="1685325"/>
                  <a:pt x="1309209" y="1705752"/>
                  <a:pt x="1309209" y="1705752"/>
                </a:cubicBezTo>
                <a:cubicBezTo>
                  <a:pt x="1309209" y="1705752"/>
                  <a:pt x="1320684" y="1707360"/>
                  <a:pt x="1328607" y="1707081"/>
                </a:cubicBezTo>
                <a:cubicBezTo>
                  <a:pt x="1336520" y="1706802"/>
                  <a:pt x="1356245" y="1706754"/>
                  <a:pt x="1368277" y="1703529"/>
                </a:cubicBezTo>
                <a:cubicBezTo>
                  <a:pt x="1380300" y="1700303"/>
                  <a:pt x="1410606" y="1696743"/>
                  <a:pt x="1418450" y="1696568"/>
                </a:cubicBezTo>
                <a:cubicBezTo>
                  <a:pt x="1426296" y="1696405"/>
                  <a:pt x="1435307" y="1696395"/>
                  <a:pt x="1440726" y="1694355"/>
                </a:cubicBezTo>
                <a:cubicBezTo>
                  <a:pt x="1446146" y="1692304"/>
                  <a:pt x="1469509" y="1682072"/>
                  <a:pt x="1469509" y="1682072"/>
                </a:cubicBezTo>
                <a:cubicBezTo>
                  <a:pt x="1469509" y="1682062"/>
                  <a:pt x="1452037" y="1699216"/>
                  <a:pt x="1441853" y="1702643"/>
                </a:cubicBezTo>
                <a:cubicBezTo>
                  <a:pt x="1431668" y="1706061"/>
                  <a:pt x="1423003" y="1704991"/>
                  <a:pt x="1413320" y="1704414"/>
                </a:cubicBezTo>
                <a:cubicBezTo>
                  <a:pt x="1403635" y="1703837"/>
                  <a:pt x="1385981" y="1710191"/>
                  <a:pt x="1382659" y="1709593"/>
                </a:cubicBezTo>
                <a:cubicBezTo>
                  <a:pt x="1373197" y="1707910"/>
                  <a:pt x="1362232" y="1711981"/>
                  <a:pt x="1352760" y="1713146"/>
                </a:cubicBezTo>
                <a:cubicBezTo>
                  <a:pt x="1343278" y="1714319"/>
                  <a:pt x="1327104" y="1717882"/>
                  <a:pt x="1327104" y="1717882"/>
                </a:cubicBezTo>
                <a:lnTo>
                  <a:pt x="1342623" y="1724255"/>
                </a:lnTo>
                <a:lnTo>
                  <a:pt x="1349756" y="1738906"/>
                </a:lnTo>
                <a:cubicBezTo>
                  <a:pt x="1349756" y="1738906"/>
                  <a:pt x="1324178" y="1723571"/>
                  <a:pt x="1306457" y="1717439"/>
                </a:cubicBezTo>
                <a:cubicBezTo>
                  <a:pt x="1293739" y="1713049"/>
                  <a:pt x="1247888" y="1695394"/>
                  <a:pt x="1228376" y="1688280"/>
                </a:cubicBezTo>
                <a:cubicBezTo>
                  <a:pt x="1208854" y="1681176"/>
                  <a:pt x="1181832" y="1679174"/>
                  <a:pt x="1157795" y="1676739"/>
                </a:cubicBezTo>
                <a:cubicBezTo>
                  <a:pt x="1133757" y="1674302"/>
                  <a:pt x="1087002" y="1691641"/>
                  <a:pt x="1071580" y="1699679"/>
                </a:cubicBezTo>
                <a:cubicBezTo>
                  <a:pt x="1061703" y="1704818"/>
                  <a:pt x="1048621" y="1714021"/>
                  <a:pt x="1038541" y="1721290"/>
                </a:cubicBezTo>
                <a:cubicBezTo>
                  <a:pt x="1037907" y="1723898"/>
                  <a:pt x="1021176" y="1792438"/>
                  <a:pt x="992118" y="1911787"/>
                </a:cubicBezTo>
                <a:cubicBezTo>
                  <a:pt x="992641" y="1912135"/>
                  <a:pt x="993654" y="1912818"/>
                  <a:pt x="994115" y="1913116"/>
                </a:cubicBezTo>
                <a:cubicBezTo>
                  <a:pt x="1044616" y="1945828"/>
                  <a:pt x="1083468" y="1947752"/>
                  <a:pt x="1083468" y="1947752"/>
                </a:cubicBezTo>
                <a:cubicBezTo>
                  <a:pt x="1083468" y="1947752"/>
                  <a:pt x="1113830" y="1949977"/>
                  <a:pt x="1129387" y="1949388"/>
                </a:cubicBezTo>
                <a:cubicBezTo>
                  <a:pt x="1140448" y="1948965"/>
                  <a:pt x="1146427" y="1948696"/>
                  <a:pt x="1152164" y="1948493"/>
                </a:cubicBezTo>
                <a:cubicBezTo>
                  <a:pt x="1152817" y="1943391"/>
                  <a:pt x="1153462" y="1937519"/>
                  <a:pt x="1154166" y="1934285"/>
                </a:cubicBezTo>
                <a:cubicBezTo>
                  <a:pt x="1161308" y="1901410"/>
                  <a:pt x="1171194" y="1889628"/>
                  <a:pt x="1176442" y="1881148"/>
                </a:cubicBezTo>
                <a:cubicBezTo>
                  <a:pt x="1178723" y="1880609"/>
                  <a:pt x="1180619" y="1879694"/>
                  <a:pt x="1182449" y="1878635"/>
                </a:cubicBezTo>
                <a:cubicBezTo>
                  <a:pt x="1182054" y="1868325"/>
                  <a:pt x="1181293" y="1857379"/>
                  <a:pt x="1179695" y="1852729"/>
                </a:cubicBezTo>
                <a:cubicBezTo>
                  <a:pt x="1176287" y="1842824"/>
                  <a:pt x="1166429" y="1818392"/>
                  <a:pt x="1166429" y="1818392"/>
                </a:cubicBezTo>
                <a:lnTo>
                  <a:pt x="1166930" y="1815725"/>
                </a:lnTo>
                <a:cubicBezTo>
                  <a:pt x="1166930" y="1815725"/>
                  <a:pt x="1168182" y="1820326"/>
                  <a:pt x="1169308" y="1819576"/>
                </a:cubicBezTo>
                <a:cubicBezTo>
                  <a:pt x="1170435" y="1818815"/>
                  <a:pt x="1176941" y="1780502"/>
                  <a:pt x="1176941" y="1780502"/>
                </a:cubicBezTo>
                <a:lnTo>
                  <a:pt x="1179695" y="1781233"/>
                </a:lnTo>
                <a:cubicBezTo>
                  <a:pt x="1179695" y="1781233"/>
                  <a:pt x="1172956" y="1819643"/>
                  <a:pt x="1173312" y="1823129"/>
                </a:cubicBezTo>
                <a:cubicBezTo>
                  <a:pt x="1173669" y="1826602"/>
                  <a:pt x="1182534" y="1849244"/>
                  <a:pt x="1183199" y="1852873"/>
                </a:cubicBezTo>
                <a:cubicBezTo>
                  <a:pt x="1183584" y="1854972"/>
                  <a:pt x="1184441" y="1865657"/>
                  <a:pt x="1185326" y="1876564"/>
                </a:cubicBezTo>
                <a:cubicBezTo>
                  <a:pt x="1190004" y="1872685"/>
                  <a:pt x="1193817" y="1866610"/>
                  <a:pt x="1199092" y="1856724"/>
                </a:cubicBezTo>
                <a:cubicBezTo>
                  <a:pt x="1211790" y="1832918"/>
                  <a:pt x="1227288" y="1814820"/>
                  <a:pt x="1240139" y="1807293"/>
                </a:cubicBezTo>
                <a:cubicBezTo>
                  <a:pt x="1272109" y="1788531"/>
                  <a:pt x="1269837" y="1781618"/>
                  <a:pt x="1271416" y="1774572"/>
                </a:cubicBezTo>
                <a:cubicBezTo>
                  <a:pt x="1274054" y="1762808"/>
                  <a:pt x="1268537" y="1736836"/>
                  <a:pt x="1268537" y="1736836"/>
                </a:cubicBezTo>
                <a:cubicBezTo>
                  <a:pt x="1268537" y="1736836"/>
                  <a:pt x="1270655" y="1732341"/>
                  <a:pt x="1273293" y="1731503"/>
                </a:cubicBezTo>
                <a:cubicBezTo>
                  <a:pt x="1275941" y="1730666"/>
                  <a:pt x="1279050" y="1733429"/>
                  <a:pt x="1279050" y="1733429"/>
                </a:cubicBezTo>
                <a:lnTo>
                  <a:pt x="1282804" y="1769104"/>
                </a:lnTo>
                <a:cubicBezTo>
                  <a:pt x="1282804" y="1769104"/>
                  <a:pt x="1268518" y="1789252"/>
                  <a:pt x="1265535" y="1801518"/>
                </a:cubicBezTo>
                <a:cubicBezTo>
                  <a:pt x="1264890" y="1804183"/>
                  <a:pt x="1266218" y="1805261"/>
                  <a:pt x="1268287" y="1805955"/>
                </a:cubicBezTo>
                <a:cubicBezTo>
                  <a:pt x="1277250" y="1789946"/>
                  <a:pt x="1287896" y="1770654"/>
                  <a:pt x="1289812" y="1768363"/>
                </a:cubicBezTo>
                <a:cubicBezTo>
                  <a:pt x="1292709" y="1764898"/>
                  <a:pt x="1297947" y="1764070"/>
                  <a:pt x="1297947" y="1764070"/>
                </a:cubicBezTo>
                <a:lnTo>
                  <a:pt x="1297947" y="1766283"/>
                </a:lnTo>
                <a:cubicBezTo>
                  <a:pt x="1297947" y="1766283"/>
                  <a:pt x="1293498" y="1768739"/>
                  <a:pt x="1292191" y="1770134"/>
                </a:cubicBezTo>
                <a:cubicBezTo>
                  <a:pt x="1291266" y="1771136"/>
                  <a:pt x="1279137" y="1791658"/>
                  <a:pt x="1270915" y="1806397"/>
                </a:cubicBezTo>
                <a:cubicBezTo>
                  <a:pt x="1275882" y="1806735"/>
                  <a:pt x="1282659" y="1805040"/>
                  <a:pt x="1285432" y="1803442"/>
                </a:cubicBezTo>
                <a:cubicBezTo>
                  <a:pt x="1292555" y="1799341"/>
                  <a:pt x="1299699" y="1796338"/>
                  <a:pt x="1299699" y="1796338"/>
                </a:cubicBezTo>
                <a:cubicBezTo>
                  <a:pt x="1299699" y="1796338"/>
                  <a:pt x="1291151" y="1806331"/>
                  <a:pt x="1277548" y="1809660"/>
                </a:cubicBezTo>
                <a:cubicBezTo>
                  <a:pt x="1274362" y="1810440"/>
                  <a:pt x="1271743" y="1809872"/>
                  <a:pt x="1269289" y="1809362"/>
                </a:cubicBezTo>
                <a:cubicBezTo>
                  <a:pt x="1267027" y="1813511"/>
                  <a:pt x="1262868" y="1820798"/>
                  <a:pt x="1262906" y="1821203"/>
                </a:cubicBezTo>
                <a:cubicBezTo>
                  <a:pt x="1263089" y="1822964"/>
                  <a:pt x="1263532" y="1825342"/>
                  <a:pt x="1263532" y="1825342"/>
                </a:cubicBezTo>
                <a:lnTo>
                  <a:pt x="1259403" y="1826680"/>
                </a:lnTo>
                <a:cubicBezTo>
                  <a:pt x="1259403" y="1826680"/>
                  <a:pt x="1254984" y="1832053"/>
                  <a:pt x="1253145" y="1833486"/>
                </a:cubicBezTo>
                <a:cubicBezTo>
                  <a:pt x="1251316" y="1834921"/>
                  <a:pt x="1244578" y="1839840"/>
                  <a:pt x="1243018" y="1842072"/>
                </a:cubicBezTo>
                <a:cubicBezTo>
                  <a:pt x="1241449" y="1844306"/>
                  <a:pt x="1230205" y="1863492"/>
                  <a:pt x="1228126" y="1865610"/>
                </a:cubicBezTo>
                <a:cubicBezTo>
                  <a:pt x="1226036" y="1867718"/>
                  <a:pt x="1220771" y="1873389"/>
                  <a:pt x="1215235" y="1875968"/>
                </a:cubicBezTo>
                <a:cubicBezTo>
                  <a:pt x="1209701" y="1878548"/>
                  <a:pt x="1204396" y="1880964"/>
                  <a:pt x="1201845" y="1883812"/>
                </a:cubicBezTo>
                <a:cubicBezTo>
                  <a:pt x="1199295" y="1886663"/>
                  <a:pt x="1191016" y="1895625"/>
                  <a:pt x="1187579" y="1901131"/>
                </a:cubicBezTo>
                <a:cubicBezTo>
                  <a:pt x="1184132" y="1906638"/>
                  <a:pt x="1173813" y="1934141"/>
                  <a:pt x="1173813" y="1934141"/>
                </a:cubicBezTo>
                <a:cubicBezTo>
                  <a:pt x="1173813" y="1934141"/>
                  <a:pt x="1179792" y="1932042"/>
                  <a:pt x="1182948" y="1931772"/>
                </a:cubicBezTo>
                <a:cubicBezTo>
                  <a:pt x="1186106" y="1931503"/>
                  <a:pt x="1194087" y="1931916"/>
                  <a:pt x="1194087" y="1931916"/>
                </a:cubicBezTo>
                <a:cubicBezTo>
                  <a:pt x="1194087" y="1931916"/>
                  <a:pt x="1196840" y="1926564"/>
                  <a:pt x="1200720" y="1923773"/>
                </a:cubicBezTo>
                <a:cubicBezTo>
                  <a:pt x="1204589" y="1920981"/>
                  <a:pt x="1210355" y="1918749"/>
                  <a:pt x="1210355" y="1918749"/>
                </a:cubicBezTo>
                <a:lnTo>
                  <a:pt x="1212107" y="1905570"/>
                </a:lnTo>
                <a:lnTo>
                  <a:pt x="1212733" y="1916524"/>
                </a:lnTo>
                <a:cubicBezTo>
                  <a:pt x="1212733" y="1916524"/>
                  <a:pt x="1214052" y="1917631"/>
                  <a:pt x="1217363" y="1916524"/>
                </a:cubicBezTo>
                <a:cubicBezTo>
                  <a:pt x="1220665" y="1915416"/>
                  <a:pt x="1230378" y="1910305"/>
                  <a:pt x="1230378" y="1910305"/>
                </a:cubicBezTo>
                <a:lnTo>
                  <a:pt x="1232631" y="1910903"/>
                </a:lnTo>
                <a:cubicBezTo>
                  <a:pt x="1232621" y="1910903"/>
                  <a:pt x="1224083" y="1917198"/>
                  <a:pt x="1220742" y="1918305"/>
                </a:cubicBezTo>
                <a:cubicBezTo>
                  <a:pt x="1217402" y="1919402"/>
                  <a:pt x="1211982" y="1919931"/>
                  <a:pt x="1211982" y="1919931"/>
                </a:cubicBezTo>
                <a:cubicBezTo>
                  <a:pt x="1211982" y="1919931"/>
                  <a:pt x="1207140" y="1922243"/>
                  <a:pt x="1205474" y="1923773"/>
                </a:cubicBezTo>
                <a:cubicBezTo>
                  <a:pt x="1203809" y="1925313"/>
                  <a:pt x="1196964" y="1932803"/>
                  <a:pt x="1196964" y="1932803"/>
                </a:cubicBezTo>
                <a:lnTo>
                  <a:pt x="1202471" y="1935171"/>
                </a:lnTo>
                <a:lnTo>
                  <a:pt x="1201720" y="1937538"/>
                </a:lnTo>
                <a:cubicBezTo>
                  <a:pt x="1201720" y="1937538"/>
                  <a:pt x="1194673" y="1934987"/>
                  <a:pt x="1191333" y="1934727"/>
                </a:cubicBezTo>
                <a:cubicBezTo>
                  <a:pt x="1187993" y="1934477"/>
                  <a:pt x="1173813" y="1935961"/>
                  <a:pt x="1173939" y="1938876"/>
                </a:cubicBezTo>
                <a:cubicBezTo>
                  <a:pt x="1174054" y="1941784"/>
                  <a:pt x="1190409" y="1942776"/>
                  <a:pt x="1193586" y="1941688"/>
                </a:cubicBezTo>
                <a:cubicBezTo>
                  <a:pt x="1196763" y="1940601"/>
                  <a:pt x="1202722" y="1941091"/>
                  <a:pt x="1202722" y="1941091"/>
                </a:cubicBezTo>
                <a:lnTo>
                  <a:pt x="1205975" y="1938136"/>
                </a:lnTo>
                <a:cubicBezTo>
                  <a:pt x="1205975" y="1938136"/>
                  <a:pt x="1214436" y="1938916"/>
                  <a:pt x="1217237" y="1937096"/>
                </a:cubicBezTo>
                <a:cubicBezTo>
                  <a:pt x="1220039" y="1935287"/>
                  <a:pt x="1232882" y="1932070"/>
                  <a:pt x="1232882" y="1932070"/>
                </a:cubicBezTo>
                <a:cubicBezTo>
                  <a:pt x="1232882" y="1932070"/>
                  <a:pt x="1259778" y="1923773"/>
                  <a:pt x="1274294" y="1919633"/>
                </a:cubicBezTo>
                <a:cubicBezTo>
                  <a:pt x="1288820" y="1915494"/>
                  <a:pt x="1333931" y="1906522"/>
                  <a:pt x="1347503" y="1896395"/>
                </a:cubicBezTo>
                <a:cubicBezTo>
                  <a:pt x="1361077" y="1886259"/>
                  <a:pt x="1369683" y="1872098"/>
                  <a:pt x="1376036" y="1864869"/>
                </a:cubicBezTo>
                <a:cubicBezTo>
                  <a:pt x="1382236" y="1857783"/>
                  <a:pt x="1400737" y="1846762"/>
                  <a:pt x="1408188" y="1838377"/>
                </a:cubicBezTo>
                <a:cubicBezTo>
                  <a:pt x="1436250" y="1809747"/>
                  <a:pt x="1460999" y="1783515"/>
                  <a:pt x="1471511" y="1774871"/>
                </a:cubicBezTo>
                <a:cubicBezTo>
                  <a:pt x="1480204" y="1767718"/>
                  <a:pt x="1509980" y="1706494"/>
                  <a:pt x="1545713" y="1628779"/>
                </a:cubicBezTo>
                <a:cubicBezTo>
                  <a:pt x="1545616" y="1627777"/>
                  <a:pt x="1545732" y="1625670"/>
                  <a:pt x="1545588" y="1624928"/>
                </a:cubicBezTo>
                <a:cubicBezTo>
                  <a:pt x="1543855" y="1615735"/>
                  <a:pt x="1542084" y="1599920"/>
                  <a:pt x="1542084" y="1599920"/>
                </a:cubicBezTo>
                <a:cubicBezTo>
                  <a:pt x="1542084" y="1599920"/>
                  <a:pt x="1544461" y="1604175"/>
                  <a:pt x="1547841" y="1600506"/>
                </a:cubicBezTo>
                <a:cubicBezTo>
                  <a:pt x="1551219" y="1596847"/>
                  <a:pt x="1556292" y="1587722"/>
                  <a:pt x="1558351" y="1579637"/>
                </a:cubicBezTo>
                <a:cubicBezTo>
                  <a:pt x="1560412" y="1571560"/>
                  <a:pt x="1563185" y="1562685"/>
                  <a:pt x="1566112" y="1557139"/>
                </a:cubicBezTo>
                <a:cubicBezTo>
                  <a:pt x="1569038" y="1551603"/>
                  <a:pt x="1579251" y="1544114"/>
                  <a:pt x="1579251" y="1544114"/>
                </a:cubicBezTo>
                <a:cubicBezTo>
                  <a:pt x="1579251" y="1544114"/>
                  <a:pt x="1569702" y="1557525"/>
                  <a:pt x="1568613" y="1561432"/>
                </a:cubicBezTo>
                <a:cubicBezTo>
                  <a:pt x="1567526" y="1565340"/>
                  <a:pt x="1566448" y="1573042"/>
                  <a:pt x="1563358" y="1578895"/>
                </a:cubicBezTo>
                <a:cubicBezTo>
                  <a:pt x="1560268" y="1584758"/>
                  <a:pt x="1550468" y="1605242"/>
                  <a:pt x="1550468" y="1605242"/>
                </a:cubicBezTo>
                <a:lnTo>
                  <a:pt x="1550718" y="1617825"/>
                </a:lnTo>
                <a:cubicBezTo>
                  <a:pt x="1576989" y="1560442"/>
                  <a:pt x="1605647" y="1496405"/>
                  <a:pt x="1632929" y="1434287"/>
                </a:cubicBezTo>
                <a:cubicBezTo>
                  <a:pt x="1635151" y="1429233"/>
                  <a:pt x="1615360" y="1317739"/>
                  <a:pt x="1617545" y="1312761"/>
                </a:cubicBezTo>
                <a:cubicBezTo>
                  <a:pt x="1617939" y="1311848"/>
                  <a:pt x="1605666" y="1237329"/>
                  <a:pt x="1612414" y="1224843"/>
                </a:cubicBezTo>
                <a:cubicBezTo>
                  <a:pt x="1620943" y="1209047"/>
                  <a:pt x="1623322" y="1236221"/>
                  <a:pt x="1625679" y="1244230"/>
                </a:cubicBezTo>
                <a:cubicBezTo>
                  <a:pt x="1628962" y="1255407"/>
                  <a:pt x="1628596" y="1288580"/>
                  <a:pt x="1632187" y="1317796"/>
                </a:cubicBezTo>
                <a:cubicBezTo>
                  <a:pt x="1637761" y="1363203"/>
                  <a:pt x="1646857" y="1407024"/>
                  <a:pt x="1648070" y="1404685"/>
                </a:cubicBezTo>
                <a:cubicBezTo>
                  <a:pt x="1691101" y="1321618"/>
                  <a:pt x="1719509" y="1235509"/>
                  <a:pt x="1723407" y="1225728"/>
                </a:cubicBezTo>
                <a:lnTo>
                  <a:pt x="1759949" y="1219808"/>
                </a:lnTo>
                <a:cubicBezTo>
                  <a:pt x="1759949" y="1219808"/>
                  <a:pt x="1726218" y="1302038"/>
                  <a:pt x="1675603" y="1402317"/>
                </a:cubicBezTo>
                <a:cubicBezTo>
                  <a:pt x="1666150" y="1421049"/>
                  <a:pt x="1657361" y="1440601"/>
                  <a:pt x="1648822" y="1460191"/>
                </a:cubicBezTo>
                <a:cubicBezTo>
                  <a:pt x="1650796" y="1458603"/>
                  <a:pt x="1653644" y="1456773"/>
                  <a:pt x="1654954" y="1455310"/>
                </a:cubicBezTo>
                <a:cubicBezTo>
                  <a:pt x="1662289" y="1447138"/>
                  <a:pt x="1687732" y="1430493"/>
                  <a:pt x="1704136" y="1415640"/>
                </a:cubicBezTo>
                <a:cubicBezTo>
                  <a:pt x="1720539" y="1400776"/>
                  <a:pt x="1743758" y="1392421"/>
                  <a:pt x="1752191" y="1382630"/>
                </a:cubicBezTo>
                <a:cubicBezTo>
                  <a:pt x="1760614" y="1372841"/>
                  <a:pt x="1782466" y="1348736"/>
                  <a:pt x="1782466" y="1348736"/>
                </a:cubicBezTo>
                <a:lnTo>
                  <a:pt x="1796732" y="1288937"/>
                </a:lnTo>
                <a:cubicBezTo>
                  <a:pt x="1796732" y="1288937"/>
                  <a:pt x="1798956" y="1257187"/>
                  <a:pt x="1797484" y="1247937"/>
                </a:cubicBezTo>
                <a:cubicBezTo>
                  <a:pt x="1796011" y="1238677"/>
                  <a:pt x="1794730" y="1222917"/>
                  <a:pt x="1794730" y="1222917"/>
                </a:cubicBezTo>
                <a:cubicBezTo>
                  <a:pt x="1794730" y="1222917"/>
                  <a:pt x="1796877" y="1227335"/>
                  <a:pt x="1800361" y="1223813"/>
                </a:cubicBezTo>
                <a:cubicBezTo>
                  <a:pt x="1803845" y="1220281"/>
                  <a:pt x="1809334" y="1211376"/>
                  <a:pt x="1811625" y="1203386"/>
                </a:cubicBezTo>
                <a:cubicBezTo>
                  <a:pt x="1812240" y="1201249"/>
                  <a:pt x="1813164" y="1199632"/>
                  <a:pt x="1813878" y="1197466"/>
                </a:cubicBezTo>
                <a:cubicBezTo>
                  <a:pt x="1804954" y="1188907"/>
                  <a:pt x="1796896" y="1181207"/>
                  <a:pt x="1793479" y="1176441"/>
                </a:cubicBezTo>
                <a:cubicBezTo>
                  <a:pt x="1786316" y="1166449"/>
                  <a:pt x="1765755" y="1152019"/>
                  <a:pt x="1759323" y="1143431"/>
                </a:cubicBezTo>
                <a:cubicBezTo>
                  <a:pt x="1752893" y="1134855"/>
                  <a:pt x="1744557" y="1118489"/>
                  <a:pt x="1730416" y="1105986"/>
                </a:cubicBezTo>
                <a:cubicBezTo>
                  <a:pt x="1716265" y="1093480"/>
                  <a:pt x="1667459" y="1078857"/>
                  <a:pt x="1651824" y="1072831"/>
                </a:cubicBezTo>
                <a:cubicBezTo>
                  <a:pt x="1636201" y="1066806"/>
                  <a:pt x="1607283" y="1055071"/>
                  <a:pt x="1607283" y="1055071"/>
                </a:cubicBezTo>
                <a:cubicBezTo>
                  <a:pt x="1607283" y="1055071"/>
                  <a:pt x="1593326" y="1050239"/>
                  <a:pt x="1590390" y="1047967"/>
                </a:cubicBezTo>
                <a:cubicBezTo>
                  <a:pt x="1587444" y="1045695"/>
                  <a:pt x="1578250" y="1045743"/>
                  <a:pt x="1578250" y="1045743"/>
                </a:cubicBezTo>
                <a:lnTo>
                  <a:pt x="1574745" y="1041892"/>
                </a:lnTo>
                <a:cubicBezTo>
                  <a:pt x="1574745" y="1041892"/>
                  <a:pt x="1568258" y="1041930"/>
                  <a:pt x="1564859" y="1040419"/>
                </a:cubicBezTo>
                <a:cubicBezTo>
                  <a:pt x="1561462" y="1038899"/>
                  <a:pt x="1543557" y="1038426"/>
                  <a:pt x="1543210" y="1041603"/>
                </a:cubicBezTo>
                <a:cubicBezTo>
                  <a:pt x="1542862" y="1044781"/>
                  <a:pt x="1558304" y="1047610"/>
                  <a:pt x="1561982" y="1047667"/>
                </a:cubicBezTo>
                <a:cubicBezTo>
                  <a:pt x="1565658" y="1047726"/>
                  <a:pt x="1573495" y="1045743"/>
                  <a:pt x="1573495" y="1045743"/>
                </a:cubicBezTo>
                <a:lnTo>
                  <a:pt x="1574121" y="1048409"/>
                </a:lnTo>
                <a:lnTo>
                  <a:pt x="1567988" y="1050478"/>
                </a:lnTo>
                <a:cubicBezTo>
                  <a:pt x="1567988" y="1050478"/>
                  <a:pt x="1574910" y="1059432"/>
                  <a:pt x="1576624" y="1061290"/>
                </a:cubicBezTo>
                <a:cubicBezTo>
                  <a:pt x="1578336" y="1063137"/>
                  <a:pt x="1583506" y="1066324"/>
                  <a:pt x="1583506" y="1066314"/>
                </a:cubicBezTo>
                <a:cubicBezTo>
                  <a:pt x="1583506" y="1066324"/>
                  <a:pt x="1589437" y="1067276"/>
                  <a:pt x="1593016" y="1068836"/>
                </a:cubicBezTo>
                <a:cubicBezTo>
                  <a:pt x="1596598" y="1070387"/>
                  <a:pt x="1605406" y="1078155"/>
                  <a:pt x="1605406" y="1078165"/>
                </a:cubicBezTo>
                <a:lnTo>
                  <a:pt x="1602904" y="1078607"/>
                </a:lnTo>
                <a:cubicBezTo>
                  <a:pt x="1602904" y="1078607"/>
                  <a:pt x="1592680" y="1071869"/>
                  <a:pt x="1589137" y="1070319"/>
                </a:cubicBezTo>
                <a:cubicBezTo>
                  <a:pt x="1585595" y="1068760"/>
                  <a:pt x="1584007" y="1069867"/>
                  <a:pt x="1584007" y="1069876"/>
                </a:cubicBezTo>
                <a:lnTo>
                  <a:pt x="1582631" y="1081862"/>
                </a:lnTo>
                <a:lnTo>
                  <a:pt x="1581504" y="1067354"/>
                </a:lnTo>
                <a:cubicBezTo>
                  <a:pt x="1581504" y="1067354"/>
                  <a:pt x="1575410" y="1064302"/>
                  <a:pt x="1571367" y="1060846"/>
                </a:cubicBezTo>
                <a:cubicBezTo>
                  <a:pt x="1567324" y="1057381"/>
                  <a:pt x="1564734" y="1051220"/>
                  <a:pt x="1564734" y="1051220"/>
                </a:cubicBezTo>
                <a:cubicBezTo>
                  <a:pt x="1564734" y="1051220"/>
                  <a:pt x="1556042" y="1050806"/>
                  <a:pt x="1552595" y="1050190"/>
                </a:cubicBezTo>
                <a:cubicBezTo>
                  <a:pt x="1549158" y="1049565"/>
                  <a:pt x="1542583" y="1046783"/>
                  <a:pt x="1542583" y="1046783"/>
                </a:cubicBezTo>
                <a:cubicBezTo>
                  <a:pt x="1542583" y="1046783"/>
                  <a:pt x="1552105" y="1077982"/>
                  <a:pt x="1555474" y="1084374"/>
                </a:cubicBezTo>
                <a:cubicBezTo>
                  <a:pt x="1558843" y="1090765"/>
                  <a:pt x="1567150" y="1101423"/>
                  <a:pt x="1569740" y="1104801"/>
                </a:cubicBezTo>
                <a:cubicBezTo>
                  <a:pt x="1572329" y="1108189"/>
                  <a:pt x="1577875" y="1111174"/>
                  <a:pt x="1583756" y="1114572"/>
                </a:cubicBezTo>
                <a:cubicBezTo>
                  <a:pt x="1589638" y="1117971"/>
                  <a:pt x="1595009" y="1124767"/>
                  <a:pt x="1597146" y="1127297"/>
                </a:cubicBezTo>
                <a:cubicBezTo>
                  <a:pt x="1599274" y="1129829"/>
                  <a:pt x="1610354" y="1151922"/>
                  <a:pt x="1611914" y="1154541"/>
                </a:cubicBezTo>
                <a:cubicBezTo>
                  <a:pt x="1613464" y="1157149"/>
                  <a:pt x="1620395" y="1163426"/>
                  <a:pt x="1622301" y="1165198"/>
                </a:cubicBezTo>
                <a:cubicBezTo>
                  <a:pt x="1624197" y="1166959"/>
                  <a:pt x="1628683" y="1173188"/>
                  <a:pt x="1628683" y="1173188"/>
                </a:cubicBezTo>
                <a:lnTo>
                  <a:pt x="1632929" y="1175257"/>
                </a:lnTo>
                <a:cubicBezTo>
                  <a:pt x="1632938" y="1175257"/>
                  <a:pt x="1632390" y="1177789"/>
                  <a:pt x="1632061" y="1179694"/>
                </a:cubicBezTo>
                <a:cubicBezTo>
                  <a:pt x="1631726" y="1181611"/>
                  <a:pt x="1659016" y="1236944"/>
                  <a:pt x="1660334" y="1238609"/>
                </a:cubicBezTo>
                <a:cubicBezTo>
                  <a:pt x="1661663" y="1240275"/>
                  <a:pt x="1666467" y="1243490"/>
                  <a:pt x="1666467" y="1243499"/>
                </a:cubicBezTo>
                <a:lnTo>
                  <a:pt x="1666341" y="1245868"/>
                </a:lnTo>
                <a:cubicBezTo>
                  <a:pt x="1666341" y="1245857"/>
                  <a:pt x="1660632" y="1244481"/>
                  <a:pt x="1657706" y="1240389"/>
                </a:cubicBezTo>
                <a:cubicBezTo>
                  <a:pt x="1654790" y="1236289"/>
                  <a:pt x="1627307" y="1178559"/>
                  <a:pt x="1626305" y="1174815"/>
                </a:cubicBezTo>
                <a:cubicBezTo>
                  <a:pt x="1625294" y="1171070"/>
                  <a:pt x="1610200" y="1158373"/>
                  <a:pt x="1608285" y="1154830"/>
                </a:cubicBezTo>
                <a:cubicBezTo>
                  <a:pt x="1606370" y="1151287"/>
                  <a:pt x="1595221" y="1131659"/>
                  <a:pt x="1593267" y="1128193"/>
                </a:cubicBezTo>
                <a:cubicBezTo>
                  <a:pt x="1591304" y="1124718"/>
                  <a:pt x="1570511" y="1110905"/>
                  <a:pt x="1568864" y="1109537"/>
                </a:cubicBezTo>
                <a:cubicBezTo>
                  <a:pt x="1567218" y="1108170"/>
                  <a:pt x="1553847" y="1092074"/>
                  <a:pt x="1553847" y="1092074"/>
                </a:cubicBezTo>
                <a:cubicBezTo>
                  <a:pt x="1553847" y="1092074"/>
                  <a:pt x="1547955" y="1132852"/>
                  <a:pt x="1546964" y="1136771"/>
                </a:cubicBezTo>
                <a:cubicBezTo>
                  <a:pt x="1545973" y="1140698"/>
                  <a:pt x="1534594" y="1164668"/>
                  <a:pt x="1533950" y="1168451"/>
                </a:cubicBezTo>
                <a:cubicBezTo>
                  <a:pt x="1533314" y="1172234"/>
                  <a:pt x="1537954" y="1214784"/>
                  <a:pt x="1537954" y="1214784"/>
                </a:cubicBezTo>
                <a:lnTo>
                  <a:pt x="1534825" y="1215515"/>
                </a:lnTo>
                <a:cubicBezTo>
                  <a:pt x="1534825" y="1215515"/>
                  <a:pt x="1530503" y="1172793"/>
                  <a:pt x="1529319" y="1171860"/>
                </a:cubicBezTo>
                <a:cubicBezTo>
                  <a:pt x="1528144" y="1170907"/>
                  <a:pt x="1526324" y="1175855"/>
                  <a:pt x="1526315" y="1175855"/>
                </a:cubicBezTo>
                <a:lnTo>
                  <a:pt x="1526064" y="1172888"/>
                </a:lnTo>
                <a:cubicBezTo>
                  <a:pt x="1526064" y="1172888"/>
                  <a:pt x="1538628" y="1147138"/>
                  <a:pt x="1543085" y="1136625"/>
                </a:cubicBezTo>
                <a:cubicBezTo>
                  <a:pt x="1547541" y="1126115"/>
                  <a:pt x="1550092" y="1083786"/>
                  <a:pt x="1550092" y="1083786"/>
                </a:cubicBezTo>
                <a:lnTo>
                  <a:pt x="1530069" y="1029907"/>
                </a:lnTo>
                <a:cubicBezTo>
                  <a:pt x="1530069" y="1029907"/>
                  <a:pt x="1512058" y="1027713"/>
                  <a:pt x="1495039" y="1025470"/>
                </a:cubicBezTo>
                <a:cubicBezTo>
                  <a:pt x="1478010" y="1023226"/>
                  <a:pt x="1444605" y="1022505"/>
                  <a:pt x="1444605" y="1022505"/>
                </a:cubicBezTo>
                <a:close/>
                <a:moveTo>
                  <a:pt x="629228" y="994530"/>
                </a:moveTo>
                <a:cubicBezTo>
                  <a:pt x="629175" y="999237"/>
                  <a:pt x="629102" y="1006227"/>
                  <a:pt x="629102" y="1006227"/>
                </a:cubicBezTo>
                <a:lnTo>
                  <a:pt x="644745" y="1040862"/>
                </a:lnTo>
                <a:cubicBezTo>
                  <a:pt x="641290" y="1023352"/>
                  <a:pt x="636287" y="1005688"/>
                  <a:pt x="629228" y="994530"/>
                </a:cubicBezTo>
                <a:close/>
                <a:moveTo>
                  <a:pt x="552019" y="911934"/>
                </a:moveTo>
                <a:cubicBezTo>
                  <a:pt x="549763" y="912513"/>
                  <a:pt x="547529" y="913312"/>
                  <a:pt x="545262" y="914014"/>
                </a:cubicBezTo>
                <a:cubicBezTo>
                  <a:pt x="548778" y="920349"/>
                  <a:pt x="554194" y="929205"/>
                  <a:pt x="554522" y="930148"/>
                </a:cubicBezTo>
                <a:cubicBezTo>
                  <a:pt x="555663" y="933450"/>
                  <a:pt x="570083" y="943672"/>
                  <a:pt x="572041" y="946724"/>
                </a:cubicBezTo>
                <a:cubicBezTo>
                  <a:pt x="573993" y="949766"/>
                  <a:pt x="585196" y="966536"/>
                  <a:pt x="587183" y="969520"/>
                </a:cubicBezTo>
                <a:cubicBezTo>
                  <a:pt x="589168" y="972495"/>
                  <a:pt x="609005" y="983363"/>
                  <a:pt x="610583" y="984470"/>
                </a:cubicBezTo>
                <a:cubicBezTo>
                  <a:pt x="612158" y="985568"/>
                  <a:pt x="625096" y="998977"/>
                  <a:pt x="625100" y="998967"/>
                </a:cubicBezTo>
                <a:cubicBezTo>
                  <a:pt x="625100" y="998967"/>
                  <a:pt x="625746" y="992710"/>
                  <a:pt x="625973" y="989793"/>
                </a:cubicBezTo>
                <a:cubicBezTo>
                  <a:pt x="623540" y="986935"/>
                  <a:pt x="620868" y="984691"/>
                  <a:pt x="618091" y="983729"/>
                </a:cubicBezTo>
                <a:cubicBezTo>
                  <a:pt x="598938" y="977058"/>
                  <a:pt x="595295" y="938311"/>
                  <a:pt x="573793" y="919780"/>
                </a:cubicBezTo>
                <a:cubicBezTo>
                  <a:pt x="568646" y="915352"/>
                  <a:pt x="564636" y="912964"/>
                  <a:pt x="561155" y="911934"/>
                </a:cubicBezTo>
                <a:cubicBezTo>
                  <a:pt x="557674" y="910915"/>
                  <a:pt x="554721" y="911251"/>
                  <a:pt x="552019" y="911934"/>
                </a:cubicBezTo>
                <a:close/>
                <a:moveTo>
                  <a:pt x="1085596" y="635587"/>
                </a:moveTo>
                <a:cubicBezTo>
                  <a:pt x="1061559" y="633152"/>
                  <a:pt x="1014802" y="650499"/>
                  <a:pt x="999372" y="658537"/>
                </a:cubicBezTo>
                <a:cubicBezTo>
                  <a:pt x="989505" y="663678"/>
                  <a:pt x="976295" y="672871"/>
                  <a:pt x="966215" y="680148"/>
                </a:cubicBezTo>
                <a:cubicBezTo>
                  <a:pt x="965459" y="683259"/>
                  <a:pt x="957122" y="717778"/>
                  <a:pt x="910906" y="907641"/>
                </a:cubicBezTo>
                <a:cubicBezTo>
                  <a:pt x="901677" y="945561"/>
                  <a:pt x="896142" y="974815"/>
                  <a:pt x="892135" y="1000152"/>
                </a:cubicBezTo>
                <a:cubicBezTo>
                  <a:pt x="899092" y="1055822"/>
                  <a:pt x="902272" y="1085991"/>
                  <a:pt x="905275" y="1118269"/>
                </a:cubicBezTo>
                <a:cubicBezTo>
                  <a:pt x="909870" y="1121657"/>
                  <a:pt x="914638" y="1124363"/>
                  <a:pt x="919416" y="1126855"/>
                </a:cubicBezTo>
                <a:cubicBezTo>
                  <a:pt x="945108" y="1140275"/>
                  <a:pt x="1030687" y="1033594"/>
                  <a:pt x="1061067" y="1011550"/>
                </a:cubicBezTo>
                <a:cubicBezTo>
                  <a:pt x="1064254" y="1009248"/>
                  <a:pt x="1069000" y="1005033"/>
                  <a:pt x="1072832" y="1001932"/>
                </a:cubicBezTo>
                <a:cubicBezTo>
                  <a:pt x="1073544" y="987445"/>
                  <a:pt x="1077220" y="914948"/>
                  <a:pt x="1081967" y="893145"/>
                </a:cubicBezTo>
                <a:cubicBezTo>
                  <a:pt x="1089110" y="860269"/>
                  <a:pt x="1098987" y="848478"/>
                  <a:pt x="1104242" y="840006"/>
                </a:cubicBezTo>
                <a:cubicBezTo>
                  <a:pt x="1114157" y="837637"/>
                  <a:pt x="1118712" y="830909"/>
                  <a:pt x="1126884" y="815583"/>
                </a:cubicBezTo>
                <a:cubicBezTo>
                  <a:pt x="1139591" y="791767"/>
                  <a:pt x="1155089" y="773680"/>
                  <a:pt x="1167932" y="766142"/>
                </a:cubicBezTo>
                <a:cubicBezTo>
                  <a:pt x="1199911" y="747390"/>
                  <a:pt x="1197514" y="740469"/>
                  <a:pt x="1199092" y="733431"/>
                </a:cubicBezTo>
                <a:cubicBezTo>
                  <a:pt x="1201730" y="721668"/>
                  <a:pt x="1196214" y="695686"/>
                  <a:pt x="1196214" y="695686"/>
                </a:cubicBezTo>
                <a:cubicBezTo>
                  <a:pt x="1196214" y="695686"/>
                  <a:pt x="1198457" y="691199"/>
                  <a:pt x="1201094" y="690362"/>
                </a:cubicBezTo>
                <a:cubicBezTo>
                  <a:pt x="1203732" y="689525"/>
                  <a:pt x="1206852" y="692278"/>
                  <a:pt x="1206852" y="692278"/>
                </a:cubicBezTo>
                <a:lnTo>
                  <a:pt x="1210481" y="727810"/>
                </a:lnTo>
                <a:cubicBezTo>
                  <a:pt x="1210481" y="727810"/>
                  <a:pt x="1196311" y="747958"/>
                  <a:pt x="1193335" y="760222"/>
                </a:cubicBezTo>
                <a:cubicBezTo>
                  <a:pt x="1191217" y="768943"/>
                  <a:pt x="1208469" y="765035"/>
                  <a:pt x="1213233" y="762291"/>
                </a:cubicBezTo>
                <a:cubicBezTo>
                  <a:pt x="1220348" y="758191"/>
                  <a:pt x="1227499" y="755043"/>
                  <a:pt x="1227499" y="755043"/>
                </a:cubicBezTo>
                <a:cubicBezTo>
                  <a:pt x="1227499" y="755043"/>
                  <a:pt x="1218826" y="765179"/>
                  <a:pt x="1205224" y="768510"/>
                </a:cubicBezTo>
                <a:cubicBezTo>
                  <a:pt x="1190283" y="772167"/>
                  <a:pt x="1186520" y="755948"/>
                  <a:pt x="1165930" y="773689"/>
                </a:cubicBezTo>
                <a:cubicBezTo>
                  <a:pt x="1144434" y="792220"/>
                  <a:pt x="1140659" y="830812"/>
                  <a:pt x="1121504" y="837483"/>
                </a:cubicBezTo>
                <a:cubicBezTo>
                  <a:pt x="1102356" y="844154"/>
                  <a:pt x="1091094" y="901932"/>
                  <a:pt x="1089976" y="929994"/>
                </a:cubicBezTo>
                <a:cubicBezTo>
                  <a:pt x="1089196" y="949546"/>
                  <a:pt x="1091035" y="974728"/>
                  <a:pt x="1091978" y="986540"/>
                </a:cubicBezTo>
                <a:cubicBezTo>
                  <a:pt x="1124728" y="958738"/>
                  <a:pt x="1168991" y="920598"/>
                  <a:pt x="1211731" y="901577"/>
                </a:cubicBezTo>
                <a:cubicBezTo>
                  <a:pt x="1239177" y="889360"/>
                  <a:pt x="1276402" y="856102"/>
                  <a:pt x="1310961" y="822245"/>
                </a:cubicBezTo>
                <a:cubicBezTo>
                  <a:pt x="1311395" y="814929"/>
                  <a:pt x="1311731" y="807371"/>
                  <a:pt x="1312838" y="801518"/>
                </a:cubicBezTo>
                <a:cubicBezTo>
                  <a:pt x="1314831" y="790949"/>
                  <a:pt x="1326960" y="772583"/>
                  <a:pt x="1333988" y="745128"/>
                </a:cubicBezTo>
                <a:cubicBezTo>
                  <a:pt x="1338955" y="725711"/>
                  <a:pt x="1342912" y="688457"/>
                  <a:pt x="1345250" y="663418"/>
                </a:cubicBezTo>
                <a:cubicBezTo>
                  <a:pt x="1343817" y="663321"/>
                  <a:pt x="1342469" y="663359"/>
                  <a:pt x="1340997" y="663274"/>
                </a:cubicBezTo>
                <a:cubicBezTo>
                  <a:pt x="1331312" y="662695"/>
                  <a:pt x="1313781" y="669049"/>
                  <a:pt x="1310462" y="668453"/>
                </a:cubicBezTo>
                <a:cubicBezTo>
                  <a:pt x="1300999" y="666758"/>
                  <a:pt x="1290023" y="670841"/>
                  <a:pt x="1280551" y="672004"/>
                </a:cubicBezTo>
                <a:cubicBezTo>
                  <a:pt x="1271079" y="673169"/>
                  <a:pt x="1254897" y="676741"/>
                  <a:pt x="1254897" y="676741"/>
                </a:cubicBezTo>
                <a:lnTo>
                  <a:pt x="1270414" y="683105"/>
                </a:lnTo>
                <a:lnTo>
                  <a:pt x="1277548" y="697755"/>
                </a:lnTo>
                <a:cubicBezTo>
                  <a:pt x="1277548" y="697755"/>
                  <a:pt x="1251980" y="682420"/>
                  <a:pt x="1234258" y="676297"/>
                </a:cubicBezTo>
                <a:cubicBezTo>
                  <a:pt x="1221532" y="671898"/>
                  <a:pt x="1175565" y="654244"/>
                  <a:pt x="1156043" y="647140"/>
                </a:cubicBezTo>
                <a:cubicBezTo>
                  <a:pt x="1136529" y="640025"/>
                  <a:pt x="1109634" y="638032"/>
                  <a:pt x="1085596" y="635587"/>
                </a:cubicBezTo>
                <a:close/>
                <a:moveTo>
                  <a:pt x="1301826" y="588668"/>
                </a:moveTo>
                <a:cubicBezTo>
                  <a:pt x="1293229" y="597265"/>
                  <a:pt x="1285808" y="604359"/>
                  <a:pt x="1285808" y="604359"/>
                </a:cubicBezTo>
                <a:cubicBezTo>
                  <a:pt x="1285808" y="604359"/>
                  <a:pt x="1278194" y="615458"/>
                  <a:pt x="1267161" y="629822"/>
                </a:cubicBezTo>
                <a:cubicBezTo>
                  <a:pt x="1256138" y="644175"/>
                  <a:pt x="1237011" y="664602"/>
                  <a:pt x="1237011" y="664602"/>
                </a:cubicBezTo>
                <a:cubicBezTo>
                  <a:pt x="1237002" y="664602"/>
                  <a:pt x="1248486" y="666219"/>
                  <a:pt x="1256398" y="665931"/>
                </a:cubicBezTo>
                <a:cubicBezTo>
                  <a:pt x="1264322" y="665652"/>
                  <a:pt x="1284036" y="665612"/>
                  <a:pt x="1296070" y="662378"/>
                </a:cubicBezTo>
                <a:cubicBezTo>
                  <a:pt x="1308055" y="659163"/>
                  <a:pt x="1338146" y="655620"/>
                  <a:pt x="1346127" y="655428"/>
                </a:cubicBezTo>
                <a:cubicBezTo>
                  <a:pt x="1346579" y="650076"/>
                  <a:pt x="1347706" y="638072"/>
                  <a:pt x="1347628" y="637956"/>
                </a:cubicBezTo>
                <a:cubicBezTo>
                  <a:pt x="1347195" y="637426"/>
                  <a:pt x="1340428" y="620975"/>
                  <a:pt x="1338243" y="615612"/>
                </a:cubicBezTo>
                <a:cubicBezTo>
                  <a:pt x="1336047" y="610241"/>
                  <a:pt x="1332737" y="608066"/>
                  <a:pt x="1332737" y="608056"/>
                </a:cubicBezTo>
                <a:lnTo>
                  <a:pt x="1315466" y="593261"/>
                </a:lnTo>
                <a:close/>
                <a:moveTo>
                  <a:pt x="1327230" y="557296"/>
                </a:moveTo>
                <a:cubicBezTo>
                  <a:pt x="1325362" y="560761"/>
                  <a:pt x="1323390" y="564824"/>
                  <a:pt x="1321724" y="567056"/>
                </a:cubicBezTo>
                <a:cubicBezTo>
                  <a:pt x="1317440" y="572813"/>
                  <a:pt x="1310836" y="579302"/>
                  <a:pt x="1304704" y="585559"/>
                </a:cubicBezTo>
                <a:lnTo>
                  <a:pt x="1318471" y="591778"/>
                </a:lnTo>
                <a:lnTo>
                  <a:pt x="1332862" y="603175"/>
                </a:lnTo>
                <a:cubicBezTo>
                  <a:pt x="1332862" y="603175"/>
                  <a:pt x="1334546" y="588611"/>
                  <a:pt x="1334238" y="582306"/>
                </a:cubicBezTo>
                <a:cubicBezTo>
                  <a:pt x="1333931" y="575999"/>
                  <a:pt x="1333612" y="569425"/>
                  <a:pt x="1333612" y="569425"/>
                </a:cubicBezTo>
                <a:cubicBezTo>
                  <a:pt x="1333612" y="569425"/>
                  <a:pt x="1329560" y="561849"/>
                  <a:pt x="1327230" y="557296"/>
                </a:cubicBezTo>
                <a:close/>
                <a:moveTo>
                  <a:pt x="653176" y="0"/>
                </a:moveTo>
                <a:lnTo>
                  <a:pt x="661954" y="32855"/>
                </a:lnTo>
                <a:lnTo>
                  <a:pt x="656480" y="251308"/>
                </a:lnTo>
                <a:cubicBezTo>
                  <a:pt x="656480" y="251308"/>
                  <a:pt x="770922" y="98719"/>
                  <a:pt x="775096" y="107546"/>
                </a:cubicBezTo>
                <a:cubicBezTo>
                  <a:pt x="777022" y="111619"/>
                  <a:pt x="665318" y="233355"/>
                  <a:pt x="657145" y="291750"/>
                </a:cubicBezTo>
                <a:cubicBezTo>
                  <a:pt x="638851" y="422458"/>
                  <a:pt x="650216" y="431141"/>
                  <a:pt x="651251" y="446284"/>
                </a:cubicBezTo>
                <a:cubicBezTo>
                  <a:pt x="655613" y="510049"/>
                  <a:pt x="685537" y="546485"/>
                  <a:pt x="685539" y="546485"/>
                </a:cubicBezTo>
                <a:lnTo>
                  <a:pt x="796658" y="159569"/>
                </a:lnTo>
                <a:lnTo>
                  <a:pt x="816179" y="132335"/>
                </a:lnTo>
                <a:cubicBezTo>
                  <a:pt x="816179" y="132335"/>
                  <a:pt x="749840" y="373093"/>
                  <a:pt x="736343" y="434145"/>
                </a:cubicBezTo>
                <a:cubicBezTo>
                  <a:pt x="734844" y="440911"/>
                  <a:pt x="781208" y="439025"/>
                  <a:pt x="779640" y="445686"/>
                </a:cubicBezTo>
                <a:cubicBezTo>
                  <a:pt x="778399" y="450962"/>
                  <a:pt x="776642" y="446793"/>
                  <a:pt x="777137" y="453532"/>
                </a:cubicBezTo>
                <a:cubicBezTo>
                  <a:pt x="777625" y="460165"/>
                  <a:pt x="734234" y="445253"/>
                  <a:pt x="732338" y="451463"/>
                </a:cubicBezTo>
                <a:cubicBezTo>
                  <a:pt x="715865" y="505361"/>
                  <a:pt x="701763" y="555678"/>
                  <a:pt x="701806" y="570321"/>
                </a:cubicBezTo>
                <a:cubicBezTo>
                  <a:pt x="701873" y="594492"/>
                  <a:pt x="734340" y="637667"/>
                  <a:pt x="734340" y="637667"/>
                </a:cubicBezTo>
                <a:cubicBezTo>
                  <a:pt x="734340" y="637667"/>
                  <a:pt x="751625" y="684557"/>
                  <a:pt x="761120" y="704716"/>
                </a:cubicBezTo>
                <a:cubicBezTo>
                  <a:pt x="770616" y="724874"/>
                  <a:pt x="788400" y="723805"/>
                  <a:pt x="788399" y="723805"/>
                </a:cubicBezTo>
                <a:cubicBezTo>
                  <a:pt x="788399" y="723815"/>
                  <a:pt x="790079" y="720955"/>
                  <a:pt x="791152" y="719068"/>
                </a:cubicBezTo>
                <a:cubicBezTo>
                  <a:pt x="793388" y="570021"/>
                  <a:pt x="795907" y="401577"/>
                  <a:pt x="795907" y="401577"/>
                </a:cubicBezTo>
                <a:lnTo>
                  <a:pt x="826440" y="394618"/>
                </a:lnTo>
                <a:cubicBezTo>
                  <a:pt x="826440" y="394618"/>
                  <a:pt x="837254" y="611493"/>
                  <a:pt x="855972" y="864274"/>
                </a:cubicBezTo>
                <a:cubicBezTo>
                  <a:pt x="865381" y="874623"/>
                  <a:pt x="874242" y="884557"/>
                  <a:pt x="874242" y="884557"/>
                </a:cubicBezTo>
                <a:cubicBezTo>
                  <a:pt x="874242" y="884557"/>
                  <a:pt x="874880" y="878964"/>
                  <a:pt x="874991" y="878193"/>
                </a:cubicBezTo>
                <a:cubicBezTo>
                  <a:pt x="875107" y="879157"/>
                  <a:pt x="875247" y="880389"/>
                  <a:pt x="875367" y="881448"/>
                </a:cubicBezTo>
                <a:cubicBezTo>
                  <a:pt x="876613" y="875257"/>
                  <a:pt x="878557" y="867085"/>
                  <a:pt x="879372" y="862059"/>
                </a:cubicBezTo>
                <a:cubicBezTo>
                  <a:pt x="888318" y="832353"/>
                  <a:pt x="913774" y="747833"/>
                  <a:pt x="926423" y="707083"/>
                </a:cubicBezTo>
                <a:cubicBezTo>
                  <a:pt x="937901" y="670108"/>
                  <a:pt x="938196" y="632150"/>
                  <a:pt x="943316" y="616056"/>
                </a:cubicBezTo>
                <a:cubicBezTo>
                  <a:pt x="948420" y="600008"/>
                  <a:pt x="946198" y="587369"/>
                  <a:pt x="946194" y="587185"/>
                </a:cubicBezTo>
                <a:lnTo>
                  <a:pt x="945569" y="581718"/>
                </a:lnTo>
                <a:cubicBezTo>
                  <a:pt x="945569" y="581718"/>
                  <a:pt x="938045" y="564255"/>
                  <a:pt x="935558" y="554033"/>
                </a:cubicBezTo>
                <a:cubicBezTo>
                  <a:pt x="932490" y="541431"/>
                  <a:pt x="930177" y="524874"/>
                  <a:pt x="930177" y="524874"/>
                </a:cubicBezTo>
                <a:lnTo>
                  <a:pt x="910405" y="490391"/>
                </a:lnTo>
                <a:cubicBezTo>
                  <a:pt x="910731" y="488909"/>
                  <a:pt x="911124" y="487407"/>
                  <a:pt x="911407" y="485944"/>
                </a:cubicBezTo>
                <a:lnTo>
                  <a:pt x="935057" y="527983"/>
                </a:lnTo>
                <a:cubicBezTo>
                  <a:pt x="935057" y="527983"/>
                  <a:pt x="938346" y="544830"/>
                  <a:pt x="941189" y="556256"/>
                </a:cubicBezTo>
                <a:cubicBezTo>
                  <a:pt x="944030" y="567683"/>
                  <a:pt x="946319" y="573131"/>
                  <a:pt x="946319" y="573131"/>
                </a:cubicBezTo>
                <a:lnTo>
                  <a:pt x="964463" y="552261"/>
                </a:lnTo>
                <a:cubicBezTo>
                  <a:pt x="964463" y="552261"/>
                  <a:pt x="996493" y="496014"/>
                  <a:pt x="996493" y="496014"/>
                </a:cubicBezTo>
                <a:lnTo>
                  <a:pt x="1067951" y="312205"/>
                </a:lnTo>
                <a:lnTo>
                  <a:pt x="983692" y="115056"/>
                </a:lnTo>
                <a:lnTo>
                  <a:pt x="1082862" y="281873"/>
                </a:lnTo>
                <a:lnTo>
                  <a:pt x="1155639" y="60888"/>
                </a:lnTo>
                <a:lnTo>
                  <a:pt x="1180572" y="72593"/>
                </a:lnTo>
                <a:lnTo>
                  <a:pt x="1033161" y="496014"/>
                </a:lnTo>
                <a:lnTo>
                  <a:pt x="1040044" y="495272"/>
                </a:lnTo>
                <a:lnTo>
                  <a:pt x="1038792" y="507411"/>
                </a:lnTo>
                <a:lnTo>
                  <a:pt x="1027028" y="512591"/>
                </a:lnTo>
                <a:lnTo>
                  <a:pt x="980856" y="637514"/>
                </a:lnTo>
                <a:cubicBezTo>
                  <a:pt x="986103" y="635377"/>
                  <a:pt x="1005533" y="627502"/>
                  <a:pt x="1018894" y="620936"/>
                </a:cubicBezTo>
                <a:cubicBezTo>
                  <a:pt x="1034007" y="613524"/>
                  <a:pt x="1048554" y="606284"/>
                  <a:pt x="1048554" y="606284"/>
                </a:cubicBezTo>
                <a:cubicBezTo>
                  <a:pt x="1048554" y="606284"/>
                  <a:pt x="1055831" y="591325"/>
                  <a:pt x="1066949" y="580533"/>
                </a:cubicBezTo>
                <a:cubicBezTo>
                  <a:pt x="1078069" y="569733"/>
                  <a:pt x="1091978" y="553589"/>
                  <a:pt x="1091978" y="553589"/>
                </a:cubicBezTo>
                <a:cubicBezTo>
                  <a:pt x="1091978" y="553589"/>
                  <a:pt x="1109518" y="515468"/>
                  <a:pt x="1117508" y="497939"/>
                </a:cubicBezTo>
                <a:cubicBezTo>
                  <a:pt x="1125488" y="480399"/>
                  <a:pt x="1138156" y="456641"/>
                  <a:pt x="1138147" y="456641"/>
                </a:cubicBezTo>
                <a:cubicBezTo>
                  <a:pt x="1138147" y="456641"/>
                  <a:pt x="1151354" y="453820"/>
                  <a:pt x="1162675" y="445830"/>
                </a:cubicBezTo>
                <a:cubicBezTo>
                  <a:pt x="1174516" y="437485"/>
                  <a:pt x="1182574" y="430592"/>
                  <a:pt x="1182574" y="430592"/>
                </a:cubicBezTo>
                <a:lnTo>
                  <a:pt x="1195338" y="435771"/>
                </a:lnTo>
                <a:cubicBezTo>
                  <a:pt x="1195338" y="435771"/>
                  <a:pt x="1157987" y="467375"/>
                  <a:pt x="1150162" y="478552"/>
                </a:cubicBezTo>
                <a:cubicBezTo>
                  <a:pt x="1142566" y="489400"/>
                  <a:pt x="1125190" y="525827"/>
                  <a:pt x="1115256" y="548556"/>
                </a:cubicBezTo>
                <a:cubicBezTo>
                  <a:pt x="1109653" y="561359"/>
                  <a:pt x="1100354" y="580679"/>
                  <a:pt x="1100363" y="580679"/>
                </a:cubicBezTo>
                <a:cubicBezTo>
                  <a:pt x="1100363" y="580679"/>
                  <a:pt x="1086761" y="604398"/>
                  <a:pt x="1095607" y="610135"/>
                </a:cubicBezTo>
                <a:cubicBezTo>
                  <a:pt x="1104445" y="615863"/>
                  <a:pt x="1126489" y="611012"/>
                  <a:pt x="1146156" y="608653"/>
                </a:cubicBezTo>
                <a:cubicBezTo>
                  <a:pt x="1165833" y="606294"/>
                  <a:pt x="1192971" y="593452"/>
                  <a:pt x="1205224" y="585559"/>
                </a:cubicBezTo>
                <a:cubicBezTo>
                  <a:pt x="1217478" y="577675"/>
                  <a:pt x="1251779" y="553589"/>
                  <a:pt x="1251768" y="553589"/>
                </a:cubicBezTo>
                <a:cubicBezTo>
                  <a:pt x="1251768" y="553589"/>
                  <a:pt x="1274833" y="536599"/>
                  <a:pt x="1277047" y="539977"/>
                </a:cubicBezTo>
                <a:cubicBezTo>
                  <a:pt x="1279272" y="543346"/>
                  <a:pt x="1263984" y="553599"/>
                  <a:pt x="1257025" y="560106"/>
                </a:cubicBezTo>
                <a:cubicBezTo>
                  <a:pt x="1250075" y="566614"/>
                  <a:pt x="1213523" y="591662"/>
                  <a:pt x="1199092" y="600364"/>
                </a:cubicBezTo>
                <a:cubicBezTo>
                  <a:pt x="1184662" y="609066"/>
                  <a:pt x="1155465" y="621110"/>
                  <a:pt x="1158795" y="626559"/>
                </a:cubicBezTo>
                <a:cubicBezTo>
                  <a:pt x="1162136" y="632025"/>
                  <a:pt x="1187059" y="644010"/>
                  <a:pt x="1197340" y="648324"/>
                </a:cubicBezTo>
                <a:cubicBezTo>
                  <a:pt x="1207621" y="652636"/>
                  <a:pt x="1226990" y="660308"/>
                  <a:pt x="1227000" y="660308"/>
                </a:cubicBezTo>
                <a:cubicBezTo>
                  <a:pt x="1227000" y="660308"/>
                  <a:pt x="1232544" y="653570"/>
                  <a:pt x="1237512" y="648911"/>
                </a:cubicBezTo>
                <a:cubicBezTo>
                  <a:pt x="1242470" y="644261"/>
                  <a:pt x="1250141" y="633817"/>
                  <a:pt x="1250141" y="633817"/>
                </a:cubicBezTo>
                <a:cubicBezTo>
                  <a:pt x="1250141" y="633817"/>
                  <a:pt x="1261135" y="626231"/>
                  <a:pt x="1268162" y="616200"/>
                </a:cubicBezTo>
                <a:cubicBezTo>
                  <a:pt x="1275189" y="606179"/>
                  <a:pt x="1285557" y="588668"/>
                  <a:pt x="1285557" y="588668"/>
                </a:cubicBezTo>
                <a:cubicBezTo>
                  <a:pt x="1285557" y="588668"/>
                  <a:pt x="1288985" y="585656"/>
                  <a:pt x="1289938" y="584819"/>
                </a:cubicBezTo>
                <a:lnTo>
                  <a:pt x="1289562" y="584673"/>
                </a:lnTo>
                <a:lnTo>
                  <a:pt x="1293191" y="580380"/>
                </a:lnTo>
                <a:lnTo>
                  <a:pt x="1294193" y="580977"/>
                </a:lnTo>
                <a:cubicBezTo>
                  <a:pt x="1303386" y="572824"/>
                  <a:pt x="1318152" y="559461"/>
                  <a:pt x="1321348" y="553291"/>
                </a:cubicBezTo>
                <a:cubicBezTo>
                  <a:pt x="1321830" y="552376"/>
                  <a:pt x="1323572" y="549296"/>
                  <a:pt x="1324477" y="547669"/>
                </a:cubicBezTo>
                <a:cubicBezTo>
                  <a:pt x="1323303" y="541325"/>
                  <a:pt x="1321849" y="533306"/>
                  <a:pt x="1321849" y="533316"/>
                </a:cubicBezTo>
                <a:lnTo>
                  <a:pt x="1323601" y="532276"/>
                </a:lnTo>
                <a:cubicBezTo>
                  <a:pt x="1323601" y="532276"/>
                  <a:pt x="1325170" y="539131"/>
                  <a:pt x="1326355" y="544714"/>
                </a:cubicBezTo>
                <a:cubicBezTo>
                  <a:pt x="1334575" y="530197"/>
                  <a:pt x="1350006" y="503561"/>
                  <a:pt x="1350006" y="503561"/>
                </a:cubicBezTo>
                <a:cubicBezTo>
                  <a:pt x="1350006" y="503561"/>
                  <a:pt x="1338725" y="534895"/>
                  <a:pt x="1328482" y="554927"/>
                </a:cubicBezTo>
                <a:cubicBezTo>
                  <a:pt x="1328530" y="555139"/>
                  <a:pt x="1328683" y="555476"/>
                  <a:pt x="1328733" y="555659"/>
                </a:cubicBezTo>
                <a:cubicBezTo>
                  <a:pt x="1330071" y="561012"/>
                  <a:pt x="1335364" y="565584"/>
                  <a:pt x="1335364" y="565584"/>
                </a:cubicBezTo>
                <a:cubicBezTo>
                  <a:pt x="1335364" y="565584"/>
                  <a:pt x="1346994" y="552097"/>
                  <a:pt x="1350758" y="545899"/>
                </a:cubicBezTo>
                <a:cubicBezTo>
                  <a:pt x="1354521" y="539698"/>
                  <a:pt x="1363646" y="523843"/>
                  <a:pt x="1363646" y="523843"/>
                </a:cubicBezTo>
                <a:lnTo>
                  <a:pt x="1364022" y="529609"/>
                </a:lnTo>
                <a:cubicBezTo>
                  <a:pt x="1364022" y="529609"/>
                  <a:pt x="1355533" y="546610"/>
                  <a:pt x="1351508" y="553147"/>
                </a:cubicBezTo>
                <a:cubicBezTo>
                  <a:pt x="1347474" y="559683"/>
                  <a:pt x="1336742" y="571947"/>
                  <a:pt x="1336742" y="571947"/>
                </a:cubicBezTo>
                <a:cubicBezTo>
                  <a:pt x="1336742" y="571947"/>
                  <a:pt x="1339340" y="578590"/>
                  <a:pt x="1339744" y="587041"/>
                </a:cubicBezTo>
                <a:cubicBezTo>
                  <a:pt x="1340139" y="595494"/>
                  <a:pt x="1337116" y="604215"/>
                  <a:pt x="1337116" y="604215"/>
                </a:cubicBezTo>
                <a:cubicBezTo>
                  <a:pt x="1337116" y="604215"/>
                  <a:pt x="1339735" y="610579"/>
                  <a:pt x="1343999" y="615170"/>
                </a:cubicBezTo>
                <a:cubicBezTo>
                  <a:pt x="1348264" y="619751"/>
                  <a:pt x="1352625" y="627742"/>
                  <a:pt x="1352635" y="627742"/>
                </a:cubicBezTo>
                <a:lnTo>
                  <a:pt x="1373783" y="588668"/>
                </a:lnTo>
                <a:lnTo>
                  <a:pt x="1376152" y="571205"/>
                </a:lnTo>
                <a:cubicBezTo>
                  <a:pt x="1376161" y="571205"/>
                  <a:pt x="1374303" y="538159"/>
                  <a:pt x="1372157" y="523392"/>
                </a:cubicBezTo>
                <a:cubicBezTo>
                  <a:pt x="1370001" y="508634"/>
                  <a:pt x="1373024" y="496014"/>
                  <a:pt x="1373033" y="496014"/>
                </a:cubicBezTo>
                <a:cubicBezTo>
                  <a:pt x="1373024" y="496014"/>
                  <a:pt x="1380917" y="467404"/>
                  <a:pt x="1382284" y="460194"/>
                </a:cubicBezTo>
                <a:cubicBezTo>
                  <a:pt x="1383661" y="452983"/>
                  <a:pt x="1387040" y="421408"/>
                  <a:pt x="1387040" y="421408"/>
                </a:cubicBezTo>
                <a:lnTo>
                  <a:pt x="1391170" y="419782"/>
                </a:lnTo>
                <a:cubicBezTo>
                  <a:pt x="1391170" y="419782"/>
                  <a:pt x="1386896" y="470302"/>
                  <a:pt x="1386163" y="479581"/>
                </a:cubicBezTo>
                <a:cubicBezTo>
                  <a:pt x="1385442" y="488861"/>
                  <a:pt x="1381534" y="512735"/>
                  <a:pt x="1381534" y="512735"/>
                </a:cubicBezTo>
                <a:cubicBezTo>
                  <a:pt x="1381534" y="512735"/>
                  <a:pt x="1384219" y="572737"/>
                  <a:pt x="1388165" y="574016"/>
                </a:cubicBezTo>
                <a:cubicBezTo>
                  <a:pt x="1392122" y="575288"/>
                  <a:pt x="1415197" y="555371"/>
                  <a:pt x="1415197" y="555371"/>
                </a:cubicBezTo>
                <a:lnTo>
                  <a:pt x="1427336" y="522361"/>
                </a:lnTo>
                <a:lnTo>
                  <a:pt x="1440477" y="486984"/>
                </a:lnTo>
                <a:lnTo>
                  <a:pt x="1443730" y="488755"/>
                </a:lnTo>
                <a:lnTo>
                  <a:pt x="1431466" y="525316"/>
                </a:lnTo>
                <a:lnTo>
                  <a:pt x="1421705" y="554187"/>
                </a:lnTo>
                <a:lnTo>
                  <a:pt x="1433217" y="550634"/>
                </a:lnTo>
                <a:lnTo>
                  <a:pt x="1469885" y="534944"/>
                </a:lnTo>
                <a:cubicBezTo>
                  <a:pt x="1469885" y="534944"/>
                  <a:pt x="1482496" y="517057"/>
                  <a:pt x="1486028" y="511551"/>
                </a:cubicBezTo>
                <a:cubicBezTo>
                  <a:pt x="1489552" y="506054"/>
                  <a:pt x="1495337" y="502010"/>
                  <a:pt x="1498042" y="499421"/>
                </a:cubicBezTo>
                <a:cubicBezTo>
                  <a:pt x="1500737" y="496823"/>
                  <a:pt x="1508053" y="481363"/>
                  <a:pt x="1508044" y="481363"/>
                </a:cubicBezTo>
                <a:cubicBezTo>
                  <a:pt x="1508053" y="481363"/>
                  <a:pt x="1505502" y="495388"/>
                  <a:pt x="1502172" y="500605"/>
                </a:cubicBezTo>
                <a:cubicBezTo>
                  <a:pt x="1498841" y="505813"/>
                  <a:pt x="1492796" y="512012"/>
                  <a:pt x="1487155" y="517182"/>
                </a:cubicBezTo>
                <a:cubicBezTo>
                  <a:pt x="1481504" y="522342"/>
                  <a:pt x="1476199" y="531382"/>
                  <a:pt x="1474515" y="536426"/>
                </a:cubicBezTo>
                <a:cubicBezTo>
                  <a:pt x="1472821" y="541471"/>
                  <a:pt x="1477019" y="542634"/>
                  <a:pt x="1477019" y="542634"/>
                </a:cubicBezTo>
                <a:cubicBezTo>
                  <a:pt x="1477019" y="542634"/>
                  <a:pt x="1464119" y="546159"/>
                  <a:pt x="1456244" y="547525"/>
                </a:cubicBezTo>
                <a:cubicBezTo>
                  <a:pt x="1448361" y="548882"/>
                  <a:pt x="1423582" y="561579"/>
                  <a:pt x="1423582" y="561579"/>
                </a:cubicBezTo>
                <a:lnTo>
                  <a:pt x="1380407" y="597111"/>
                </a:lnTo>
                <a:cubicBezTo>
                  <a:pt x="1380407" y="597111"/>
                  <a:pt x="1368345" y="629493"/>
                  <a:pt x="1363272" y="642105"/>
                </a:cubicBezTo>
                <a:cubicBezTo>
                  <a:pt x="1361953" y="645359"/>
                  <a:pt x="1361020" y="649662"/>
                  <a:pt x="1360268" y="654686"/>
                </a:cubicBezTo>
                <a:cubicBezTo>
                  <a:pt x="1363320" y="654369"/>
                  <a:pt x="1366323" y="653887"/>
                  <a:pt x="1368528" y="653059"/>
                </a:cubicBezTo>
                <a:cubicBezTo>
                  <a:pt x="1373939" y="651010"/>
                  <a:pt x="1397186" y="640921"/>
                  <a:pt x="1397176" y="640921"/>
                </a:cubicBezTo>
                <a:cubicBezTo>
                  <a:pt x="1397176" y="640921"/>
                  <a:pt x="1379714" y="658075"/>
                  <a:pt x="1369530" y="661492"/>
                </a:cubicBezTo>
                <a:cubicBezTo>
                  <a:pt x="1365918" y="662706"/>
                  <a:pt x="1362608" y="662820"/>
                  <a:pt x="1359268" y="663120"/>
                </a:cubicBezTo>
                <a:cubicBezTo>
                  <a:pt x="1357727" y="676453"/>
                  <a:pt x="1356504" y="692336"/>
                  <a:pt x="1352509" y="706496"/>
                </a:cubicBezTo>
                <a:cubicBezTo>
                  <a:pt x="1345964" y="729677"/>
                  <a:pt x="1341006" y="763572"/>
                  <a:pt x="1336867" y="774430"/>
                </a:cubicBezTo>
                <a:cubicBezTo>
                  <a:pt x="1334373" y="780957"/>
                  <a:pt x="1332593" y="792067"/>
                  <a:pt x="1330860" y="802558"/>
                </a:cubicBezTo>
                <a:cubicBezTo>
                  <a:pt x="1361289" y="771716"/>
                  <a:pt x="1388127" y="742913"/>
                  <a:pt x="1399304" y="733729"/>
                </a:cubicBezTo>
                <a:cubicBezTo>
                  <a:pt x="1425036" y="712570"/>
                  <a:pt x="1531946" y="431921"/>
                  <a:pt x="1531946" y="431921"/>
                </a:cubicBezTo>
                <a:lnTo>
                  <a:pt x="1574121" y="431921"/>
                </a:lnTo>
                <a:cubicBezTo>
                  <a:pt x="1574121" y="431921"/>
                  <a:pt x="1530724" y="549345"/>
                  <a:pt x="1493912" y="631890"/>
                </a:cubicBezTo>
                <a:cubicBezTo>
                  <a:pt x="1502153" y="630812"/>
                  <a:pt x="1548889" y="624710"/>
                  <a:pt x="1563483" y="616941"/>
                </a:cubicBezTo>
                <a:cubicBezTo>
                  <a:pt x="1571993" y="612407"/>
                  <a:pt x="1588637" y="594291"/>
                  <a:pt x="1588637" y="594300"/>
                </a:cubicBezTo>
                <a:cubicBezTo>
                  <a:pt x="1588637" y="594300"/>
                  <a:pt x="1615542" y="579226"/>
                  <a:pt x="1619547" y="573276"/>
                </a:cubicBezTo>
                <a:cubicBezTo>
                  <a:pt x="1624005" y="566652"/>
                  <a:pt x="1622695" y="560106"/>
                  <a:pt x="1621299" y="549152"/>
                </a:cubicBezTo>
                <a:cubicBezTo>
                  <a:pt x="1619740" y="536956"/>
                  <a:pt x="1611578" y="527704"/>
                  <a:pt x="1608911" y="524576"/>
                </a:cubicBezTo>
                <a:cubicBezTo>
                  <a:pt x="1606224" y="521456"/>
                  <a:pt x="1593642" y="506815"/>
                  <a:pt x="1593642" y="506815"/>
                </a:cubicBezTo>
                <a:lnTo>
                  <a:pt x="1597146" y="505785"/>
                </a:lnTo>
                <a:cubicBezTo>
                  <a:pt x="1597146" y="505785"/>
                  <a:pt x="1607476" y="517886"/>
                  <a:pt x="1610162" y="521919"/>
                </a:cubicBezTo>
                <a:cubicBezTo>
                  <a:pt x="1612838" y="525942"/>
                  <a:pt x="1615812" y="532826"/>
                  <a:pt x="1619672" y="533316"/>
                </a:cubicBezTo>
                <a:cubicBezTo>
                  <a:pt x="1621405" y="533528"/>
                  <a:pt x="1624986" y="530072"/>
                  <a:pt x="1626556" y="523690"/>
                </a:cubicBezTo>
                <a:cubicBezTo>
                  <a:pt x="1627856" y="518385"/>
                  <a:pt x="1628182" y="511849"/>
                  <a:pt x="1628182" y="511849"/>
                </a:cubicBezTo>
                <a:lnTo>
                  <a:pt x="1628057" y="485204"/>
                </a:lnTo>
                <a:cubicBezTo>
                  <a:pt x="1628057" y="485204"/>
                  <a:pt x="1629338" y="496043"/>
                  <a:pt x="1629934" y="503262"/>
                </a:cubicBezTo>
                <a:cubicBezTo>
                  <a:pt x="1630194" y="506478"/>
                  <a:pt x="1630598" y="509028"/>
                  <a:pt x="1631186" y="509480"/>
                </a:cubicBezTo>
                <a:cubicBezTo>
                  <a:pt x="1632456" y="510463"/>
                  <a:pt x="1644316" y="501934"/>
                  <a:pt x="1644316" y="501934"/>
                </a:cubicBezTo>
                <a:lnTo>
                  <a:pt x="1644066" y="506969"/>
                </a:lnTo>
                <a:lnTo>
                  <a:pt x="1631312" y="515998"/>
                </a:lnTo>
                <a:cubicBezTo>
                  <a:pt x="1631312" y="515998"/>
                  <a:pt x="1630917" y="524316"/>
                  <a:pt x="1628558" y="529465"/>
                </a:cubicBezTo>
                <a:cubicBezTo>
                  <a:pt x="1626190" y="534606"/>
                  <a:pt x="1622455" y="537899"/>
                  <a:pt x="1621925" y="538341"/>
                </a:cubicBezTo>
                <a:cubicBezTo>
                  <a:pt x="1621251" y="538909"/>
                  <a:pt x="1624409" y="544291"/>
                  <a:pt x="1625679" y="551520"/>
                </a:cubicBezTo>
                <a:cubicBezTo>
                  <a:pt x="1626941" y="558749"/>
                  <a:pt x="1626922" y="565141"/>
                  <a:pt x="1626931" y="565132"/>
                </a:cubicBezTo>
                <a:cubicBezTo>
                  <a:pt x="1626931" y="565132"/>
                  <a:pt x="1635691" y="559981"/>
                  <a:pt x="1642940" y="553291"/>
                </a:cubicBezTo>
                <a:cubicBezTo>
                  <a:pt x="1650198" y="546610"/>
                  <a:pt x="1654828" y="542932"/>
                  <a:pt x="1654828" y="542932"/>
                </a:cubicBezTo>
                <a:cubicBezTo>
                  <a:pt x="1654828" y="542932"/>
                  <a:pt x="1658112" y="536840"/>
                  <a:pt x="1661836" y="529765"/>
                </a:cubicBezTo>
                <a:cubicBezTo>
                  <a:pt x="1665561" y="522678"/>
                  <a:pt x="1671348" y="514815"/>
                  <a:pt x="1671348" y="514815"/>
                </a:cubicBezTo>
                <a:cubicBezTo>
                  <a:pt x="1671348" y="514815"/>
                  <a:pt x="1673225" y="504023"/>
                  <a:pt x="1674350" y="497497"/>
                </a:cubicBezTo>
                <a:cubicBezTo>
                  <a:pt x="1675487" y="490960"/>
                  <a:pt x="1677104" y="480351"/>
                  <a:pt x="1680357" y="474989"/>
                </a:cubicBezTo>
                <a:cubicBezTo>
                  <a:pt x="1682851" y="470888"/>
                  <a:pt x="1691910" y="459000"/>
                  <a:pt x="1697628" y="449979"/>
                </a:cubicBezTo>
                <a:cubicBezTo>
                  <a:pt x="1703346" y="440960"/>
                  <a:pt x="1703259" y="438880"/>
                  <a:pt x="1703259" y="438880"/>
                </a:cubicBezTo>
                <a:lnTo>
                  <a:pt x="1707765" y="438880"/>
                </a:lnTo>
                <a:cubicBezTo>
                  <a:pt x="1707765" y="438880"/>
                  <a:pt x="1690629" y="472410"/>
                  <a:pt x="1686239" y="481949"/>
                </a:cubicBezTo>
                <a:cubicBezTo>
                  <a:pt x="1684546" y="485627"/>
                  <a:pt x="1684584" y="487360"/>
                  <a:pt x="1682234" y="496755"/>
                </a:cubicBezTo>
                <a:cubicBezTo>
                  <a:pt x="1679887" y="506151"/>
                  <a:pt x="1677990" y="514198"/>
                  <a:pt x="1676854" y="519550"/>
                </a:cubicBezTo>
                <a:cubicBezTo>
                  <a:pt x="1675015" y="528252"/>
                  <a:pt x="1668123" y="536561"/>
                  <a:pt x="1668970" y="538341"/>
                </a:cubicBezTo>
                <a:cubicBezTo>
                  <a:pt x="1669624" y="539727"/>
                  <a:pt x="1684728" y="534327"/>
                  <a:pt x="1690870" y="531833"/>
                </a:cubicBezTo>
                <a:cubicBezTo>
                  <a:pt x="1695328" y="530025"/>
                  <a:pt x="1703616" y="524711"/>
                  <a:pt x="1711393" y="518068"/>
                </a:cubicBezTo>
                <a:cubicBezTo>
                  <a:pt x="1721348" y="509558"/>
                  <a:pt x="1730541" y="499565"/>
                  <a:pt x="1730541" y="499565"/>
                </a:cubicBezTo>
                <a:cubicBezTo>
                  <a:pt x="1730541" y="499565"/>
                  <a:pt x="1717949" y="516961"/>
                  <a:pt x="1712145" y="522659"/>
                </a:cubicBezTo>
                <a:cubicBezTo>
                  <a:pt x="1706340" y="528349"/>
                  <a:pt x="1700304" y="532228"/>
                  <a:pt x="1700256" y="533904"/>
                </a:cubicBezTo>
                <a:cubicBezTo>
                  <a:pt x="1700101" y="539275"/>
                  <a:pt x="1743921" y="539237"/>
                  <a:pt x="1743931" y="539237"/>
                </a:cubicBezTo>
                <a:cubicBezTo>
                  <a:pt x="1743931" y="539237"/>
                  <a:pt x="1752701" y="532767"/>
                  <a:pt x="1761942" y="528869"/>
                </a:cubicBezTo>
                <a:cubicBezTo>
                  <a:pt x="1771194" y="524980"/>
                  <a:pt x="1780839" y="523690"/>
                  <a:pt x="1780839" y="523690"/>
                </a:cubicBezTo>
                <a:cubicBezTo>
                  <a:pt x="1780839" y="523690"/>
                  <a:pt x="1770809" y="526963"/>
                  <a:pt x="1762067" y="531833"/>
                </a:cubicBezTo>
                <a:cubicBezTo>
                  <a:pt x="1753327" y="536705"/>
                  <a:pt x="1745307" y="542634"/>
                  <a:pt x="1745307" y="542634"/>
                </a:cubicBezTo>
                <a:lnTo>
                  <a:pt x="1749938" y="546485"/>
                </a:lnTo>
                <a:lnTo>
                  <a:pt x="1748812" y="547669"/>
                </a:lnTo>
                <a:lnTo>
                  <a:pt x="1741678" y="544714"/>
                </a:lnTo>
                <a:cubicBezTo>
                  <a:pt x="1741678" y="544714"/>
                  <a:pt x="1696262" y="543471"/>
                  <a:pt x="1691746" y="541604"/>
                </a:cubicBezTo>
                <a:cubicBezTo>
                  <a:pt x="1688021" y="544521"/>
                  <a:pt x="1684054" y="544965"/>
                  <a:pt x="1676603" y="548112"/>
                </a:cubicBezTo>
                <a:cubicBezTo>
                  <a:pt x="1669152" y="551270"/>
                  <a:pt x="1658958" y="551520"/>
                  <a:pt x="1658958" y="551520"/>
                </a:cubicBezTo>
                <a:lnTo>
                  <a:pt x="1647820" y="561879"/>
                </a:lnTo>
                <a:cubicBezTo>
                  <a:pt x="1647820" y="561879"/>
                  <a:pt x="1716256" y="574671"/>
                  <a:pt x="1753567" y="591634"/>
                </a:cubicBezTo>
                <a:cubicBezTo>
                  <a:pt x="1790869" y="608586"/>
                  <a:pt x="1832986" y="607189"/>
                  <a:pt x="1859805" y="600662"/>
                </a:cubicBezTo>
                <a:cubicBezTo>
                  <a:pt x="1891293" y="592991"/>
                  <a:pt x="1894018" y="573536"/>
                  <a:pt x="1904096" y="567654"/>
                </a:cubicBezTo>
                <a:cubicBezTo>
                  <a:pt x="1920807" y="557903"/>
                  <a:pt x="1950938" y="535242"/>
                  <a:pt x="1979808" y="522361"/>
                </a:cubicBezTo>
                <a:cubicBezTo>
                  <a:pt x="1996654" y="514843"/>
                  <a:pt x="2027622" y="487937"/>
                  <a:pt x="2037990" y="480323"/>
                </a:cubicBezTo>
                <a:cubicBezTo>
                  <a:pt x="2048359" y="472708"/>
                  <a:pt x="2062143" y="455158"/>
                  <a:pt x="2062143" y="455158"/>
                </a:cubicBezTo>
                <a:lnTo>
                  <a:pt x="2073157" y="459895"/>
                </a:lnTo>
                <a:cubicBezTo>
                  <a:pt x="2073157" y="459895"/>
                  <a:pt x="2052065" y="481805"/>
                  <a:pt x="2036364" y="494530"/>
                </a:cubicBezTo>
                <a:cubicBezTo>
                  <a:pt x="2020663" y="507258"/>
                  <a:pt x="2007841" y="513475"/>
                  <a:pt x="2007841" y="513475"/>
                </a:cubicBezTo>
                <a:lnTo>
                  <a:pt x="2035238" y="505187"/>
                </a:lnTo>
                <a:cubicBezTo>
                  <a:pt x="2035238" y="505187"/>
                  <a:pt x="2067100" y="516567"/>
                  <a:pt x="2079789" y="521177"/>
                </a:cubicBezTo>
                <a:cubicBezTo>
                  <a:pt x="2092477" y="525779"/>
                  <a:pt x="2112134" y="528252"/>
                  <a:pt x="2123088" y="525028"/>
                </a:cubicBezTo>
                <a:cubicBezTo>
                  <a:pt x="2136758" y="520994"/>
                  <a:pt x="2141485" y="510839"/>
                  <a:pt x="2148609" y="506371"/>
                </a:cubicBezTo>
                <a:cubicBezTo>
                  <a:pt x="2158380" y="500258"/>
                  <a:pt x="2172540" y="493568"/>
                  <a:pt x="2178267" y="491422"/>
                </a:cubicBezTo>
                <a:cubicBezTo>
                  <a:pt x="2181397" y="490256"/>
                  <a:pt x="2190744" y="484731"/>
                  <a:pt x="2197791" y="478552"/>
                </a:cubicBezTo>
                <a:cubicBezTo>
                  <a:pt x="2203673" y="473382"/>
                  <a:pt x="2207677" y="467297"/>
                  <a:pt x="2207677" y="467297"/>
                </a:cubicBezTo>
                <a:lnTo>
                  <a:pt x="2212058" y="470850"/>
                </a:lnTo>
                <a:cubicBezTo>
                  <a:pt x="2212058" y="470850"/>
                  <a:pt x="2188837" y="489256"/>
                  <a:pt x="2189281" y="492163"/>
                </a:cubicBezTo>
                <a:cubicBezTo>
                  <a:pt x="2189733" y="495071"/>
                  <a:pt x="2218698" y="494993"/>
                  <a:pt x="2227450" y="498083"/>
                </a:cubicBezTo>
                <a:cubicBezTo>
                  <a:pt x="2236201" y="501173"/>
                  <a:pt x="2238337" y="508153"/>
                  <a:pt x="2238337" y="508153"/>
                </a:cubicBezTo>
                <a:cubicBezTo>
                  <a:pt x="2238337" y="508153"/>
                  <a:pt x="2225514" y="504128"/>
                  <a:pt x="2211807" y="501192"/>
                </a:cubicBezTo>
                <a:cubicBezTo>
                  <a:pt x="2200630" y="498795"/>
                  <a:pt x="2187750" y="496948"/>
                  <a:pt x="2182648" y="497497"/>
                </a:cubicBezTo>
                <a:cubicBezTo>
                  <a:pt x="2176237" y="498180"/>
                  <a:pt x="2168497" y="501154"/>
                  <a:pt x="2158245" y="506969"/>
                </a:cubicBezTo>
                <a:cubicBezTo>
                  <a:pt x="2151708" y="510676"/>
                  <a:pt x="2135295" y="527242"/>
                  <a:pt x="2129346" y="530207"/>
                </a:cubicBezTo>
                <a:cubicBezTo>
                  <a:pt x="2123512" y="533105"/>
                  <a:pt x="2116003" y="533441"/>
                  <a:pt x="2115580" y="537013"/>
                </a:cubicBezTo>
                <a:cubicBezTo>
                  <a:pt x="2115147" y="540584"/>
                  <a:pt x="2127854" y="542731"/>
                  <a:pt x="2137355" y="543376"/>
                </a:cubicBezTo>
                <a:cubicBezTo>
                  <a:pt x="2140907" y="543617"/>
                  <a:pt x="2157725" y="545069"/>
                  <a:pt x="2176516" y="545301"/>
                </a:cubicBezTo>
                <a:cubicBezTo>
                  <a:pt x="2201555" y="545610"/>
                  <a:pt x="2228941" y="546823"/>
                  <a:pt x="2233331" y="546629"/>
                </a:cubicBezTo>
                <a:cubicBezTo>
                  <a:pt x="2241014" y="546303"/>
                  <a:pt x="2248723" y="534644"/>
                  <a:pt x="2248723" y="534644"/>
                </a:cubicBezTo>
                <a:cubicBezTo>
                  <a:pt x="2248723" y="534644"/>
                  <a:pt x="2266485" y="534356"/>
                  <a:pt x="2260738" y="535386"/>
                </a:cubicBezTo>
                <a:cubicBezTo>
                  <a:pt x="2258120" y="535848"/>
                  <a:pt x="2252439" y="535906"/>
                  <a:pt x="2250226" y="538341"/>
                </a:cubicBezTo>
                <a:cubicBezTo>
                  <a:pt x="2247049" y="541845"/>
                  <a:pt x="2239367" y="547986"/>
                  <a:pt x="2236584" y="548709"/>
                </a:cubicBezTo>
                <a:cubicBezTo>
                  <a:pt x="2221944" y="552482"/>
                  <a:pt x="2193314" y="549681"/>
                  <a:pt x="2191408" y="553291"/>
                </a:cubicBezTo>
                <a:cubicBezTo>
                  <a:pt x="2189666" y="556612"/>
                  <a:pt x="2201593" y="573112"/>
                  <a:pt x="2214309" y="586599"/>
                </a:cubicBezTo>
                <a:cubicBezTo>
                  <a:pt x="2227960" y="601076"/>
                  <a:pt x="2253798" y="603204"/>
                  <a:pt x="2250226" y="604956"/>
                </a:cubicBezTo>
                <a:cubicBezTo>
                  <a:pt x="2243775" y="608095"/>
                  <a:pt x="2223407" y="599556"/>
                  <a:pt x="2211682" y="588668"/>
                </a:cubicBezTo>
                <a:cubicBezTo>
                  <a:pt x="2198879" y="576779"/>
                  <a:pt x="2186036" y="554802"/>
                  <a:pt x="2182272" y="554187"/>
                </a:cubicBezTo>
                <a:cubicBezTo>
                  <a:pt x="2159630" y="550480"/>
                  <a:pt x="2135671" y="548556"/>
                  <a:pt x="2124965" y="546043"/>
                </a:cubicBezTo>
                <a:cubicBezTo>
                  <a:pt x="2114261" y="543521"/>
                  <a:pt x="2090012" y="533490"/>
                  <a:pt x="2088674" y="535386"/>
                </a:cubicBezTo>
                <a:cubicBezTo>
                  <a:pt x="2087538" y="536984"/>
                  <a:pt x="2105165" y="563496"/>
                  <a:pt x="2106945" y="573276"/>
                </a:cubicBezTo>
                <a:cubicBezTo>
                  <a:pt x="2108659" y="582701"/>
                  <a:pt x="2107860" y="589651"/>
                  <a:pt x="2104567" y="605986"/>
                </a:cubicBezTo>
                <a:cubicBezTo>
                  <a:pt x="2101642" y="620522"/>
                  <a:pt x="2107822" y="633817"/>
                  <a:pt x="2107822" y="633817"/>
                </a:cubicBezTo>
                <a:cubicBezTo>
                  <a:pt x="2107822" y="633817"/>
                  <a:pt x="2099456" y="620657"/>
                  <a:pt x="2099938" y="612061"/>
                </a:cubicBezTo>
                <a:cubicBezTo>
                  <a:pt x="2100621" y="599729"/>
                  <a:pt x="2105184" y="582460"/>
                  <a:pt x="2102565" y="573276"/>
                </a:cubicBezTo>
                <a:cubicBezTo>
                  <a:pt x="2099215" y="561551"/>
                  <a:pt x="2091919" y="552752"/>
                  <a:pt x="2084669" y="543674"/>
                </a:cubicBezTo>
                <a:cubicBezTo>
                  <a:pt x="2081185" y="539313"/>
                  <a:pt x="2068064" y="526106"/>
                  <a:pt x="2059765" y="522949"/>
                </a:cubicBezTo>
                <a:cubicBezTo>
                  <a:pt x="2046982" y="518087"/>
                  <a:pt x="2043862" y="516567"/>
                  <a:pt x="2019594" y="522207"/>
                </a:cubicBezTo>
                <a:cubicBezTo>
                  <a:pt x="2004635" y="525692"/>
                  <a:pt x="1945635" y="555851"/>
                  <a:pt x="1932504" y="565286"/>
                </a:cubicBezTo>
                <a:cubicBezTo>
                  <a:pt x="1917438" y="576106"/>
                  <a:pt x="1892602" y="607969"/>
                  <a:pt x="1874322" y="614274"/>
                </a:cubicBezTo>
                <a:cubicBezTo>
                  <a:pt x="1862173" y="618472"/>
                  <a:pt x="1849408" y="620262"/>
                  <a:pt x="1847040" y="628041"/>
                </a:cubicBezTo>
                <a:cubicBezTo>
                  <a:pt x="1844662" y="635828"/>
                  <a:pt x="1879048" y="641585"/>
                  <a:pt x="1889203" y="642403"/>
                </a:cubicBezTo>
                <a:cubicBezTo>
                  <a:pt x="1899370" y="643221"/>
                  <a:pt x="1965629" y="646022"/>
                  <a:pt x="1983187" y="644916"/>
                </a:cubicBezTo>
                <a:cubicBezTo>
                  <a:pt x="2000737" y="643819"/>
                  <a:pt x="2065244" y="643847"/>
                  <a:pt x="2119585" y="638996"/>
                </a:cubicBezTo>
                <a:cubicBezTo>
                  <a:pt x="2127180" y="638322"/>
                  <a:pt x="2150486" y="616546"/>
                  <a:pt x="2173637" y="608951"/>
                </a:cubicBezTo>
                <a:cubicBezTo>
                  <a:pt x="2186643" y="604677"/>
                  <a:pt x="2199543" y="613090"/>
                  <a:pt x="2199543" y="613090"/>
                </a:cubicBezTo>
                <a:cubicBezTo>
                  <a:pt x="2199543" y="613090"/>
                  <a:pt x="2187220" y="610983"/>
                  <a:pt x="2174514" y="615170"/>
                </a:cubicBezTo>
                <a:cubicBezTo>
                  <a:pt x="2169074" y="616960"/>
                  <a:pt x="2156935" y="624151"/>
                  <a:pt x="2153990" y="625971"/>
                </a:cubicBezTo>
                <a:cubicBezTo>
                  <a:pt x="2144200" y="632046"/>
                  <a:pt x="2125842" y="648766"/>
                  <a:pt x="2125842" y="648766"/>
                </a:cubicBezTo>
                <a:cubicBezTo>
                  <a:pt x="2125842" y="648766"/>
                  <a:pt x="2121154" y="647631"/>
                  <a:pt x="2114580" y="648468"/>
                </a:cubicBezTo>
                <a:cubicBezTo>
                  <a:pt x="2103845" y="649844"/>
                  <a:pt x="2087057" y="653598"/>
                  <a:pt x="2069402" y="654542"/>
                </a:cubicBezTo>
                <a:cubicBezTo>
                  <a:pt x="2041130" y="656034"/>
                  <a:pt x="2001054" y="653917"/>
                  <a:pt x="1999205" y="658239"/>
                </a:cubicBezTo>
                <a:cubicBezTo>
                  <a:pt x="1998541" y="659789"/>
                  <a:pt x="2005068" y="672236"/>
                  <a:pt x="2013722" y="685771"/>
                </a:cubicBezTo>
                <a:cubicBezTo>
                  <a:pt x="2018613" y="693424"/>
                  <a:pt x="2024168" y="701423"/>
                  <a:pt x="2029606" y="708123"/>
                </a:cubicBezTo>
                <a:cubicBezTo>
                  <a:pt x="2037096" y="717316"/>
                  <a:pt x="2044652" y="723593"/>
                  <a:pt x="2046250" y="723805"/>
                </a:cubicBezTo>
                <a:cubicBezTo>
                  <a:pt x="2069325" y="726923"/>
                  <a:pt x="2079934" y="729668"/>
                  <a:pt x="2093304" y="732689"/>
                </a:cubicBezTo>
                <a:cubicBezTo>
                  <a:pt x="2103827" y="730101"/>
                  <a:pt x="2134853" y="728098"/>
                  <a:pt x="2134853" y="728098"/>
                </a:cubicBezTo>
                <a:lnTo>
                  <a:pt x="2145113" y="727512"/>
                </a:lnTo>
                <a:lnTo>
                  <a:pt x="2144990" y="729138"/>
                </a:lnTo>
                <a:cubicBezTo>
                  <a:pt x="2144980" y="729138"/>
                  <a:pt x="2140012" y="729148"/>
                  <a:pt x="2140735" y="732103"/>
                </a:cubicBezTo>
                <a:cubicBezTo>
                  <a:pt x="2141350" y="734616"/>
                  <a:pt x="2148763" y="739823"/>
                  <a:pt x="2156743" y="744386"/>
                </a:cubicBezTo>
                <a:cubicBezTo>
                  <a:pt x="2164734" y="748939"/>
                  <a:pt x="2173386" y="751048"/>
                  <a:pt x="2173386" y="751048"/>
                </a:cubicBezTo>
                <a:lnTo>
                  <a:pt x="2185402" y="763629"/>
                </a:lnTo>
                <a:lnTo>
                  <a:pt x="2184149" y="764957"/>
                </a:lnTo>
                <a:lnTo>
                  <a:pt x="2172010" y="753705"/>
                </a:lnTo>
                <a:cubicBezTo>
                  <a:pt x="2172010" y="753705"/>
                  <a:pt x="2161247" y="750662"/>
                  <a:pt x="2155867" y="747495"/>
                </a:cubicBezTo>
                <a:cubicBezTo>
                  <a:pt x="2147011" y="742268"/>
                  <a:pt x="2135719" y="735058"/>
                  <a:pt x="2135728" y="735058"/>
                </a:cubicBezTo>
                <a:cubicBezTo>
                  <a:pt x="2135728" y="735058"/>
                  <a:pt x="2125929" y="733999"/>
                  <a:pt x="2115831" y="734914"/>
                </a:cubicBezTo>
                <a:cubicBezTo>
                  <a:pt x="2105318" y="735857"/>
                  <a:pt x="2094401" y="738909"/>
                  <a:pt x="2093931" y="739795"/>
                </a:cubicBezTo>
                <a:cubicBezTo>
                  <a:pt x="2093170" y="741228"/>
                  <a:pt x="2130097" y="787013"/>
                  <a:pt x="2130097" y="787013"/>
                </a:cubicBezTo>
                <a:lnTo>
                  <a:pt x="2128095" y="788495"/>
                </a:lnTo>
                <a:cubicBezTo>
                  <a:pt x="2128095" y="788495"/>
                  <a:pt x="2092919" y="743126"/>
                  <a:pt x="2090676" y="740679"/>
                </a:cubicBezTo>
                <a:cubicBezTo>
                  <a:pt x="2088799" y="738639"/>
                  <a:pt x="2051526" y="730139"/>
                  <a:pt x="2050130" y="731651"/>
                </a:cubicBezTo>
                <a:cubicBezTo>
                  <a:pt x="2048706" y="733209"/>
                  <a:pt x="2062394" y="758893"/>
                  <a:pt x="2062394" y="758893"/>
                </a:cubicBezTo>
                <a:lnTo>
                  <a:pt x="2069653" y="799450"/>
                </a:lnTo>
                <a:lnTo>
                  <a:pt x="2103441" y="854955"/>
                </a:lnTo>
                <a:lnTo>
                  <a:pt x="2152613" y="936213"/>
                </a:lnTo>
                <a:lnTo>
                  <a:pt x="2101564" y="856582"/>
                </a:lnTo>
                <a:cubicBezTo>
                  <a:pt x="2101564" y="856582"/>
                  <a:pt x="2069537" y="808123"/>
                  <a:pt x="2066649" y="800480"/>
                </a:cubicBezTo>
                <a:cubicBezTo>
                  <a:pt x="2064589" y="795031"/>
                  <a:pt x="2065079" y="776827"/>
                  <a:pt x="2059391" y="759480"/>
                </a:cubicBezTo>
                <a:cubicBezTo>
                  <a:pt x="2053711" y="742133"/>
                  <a:pt x="2043872" y="731063"/>
                  <a:pt x="2043872" y="731063"/>
                </a:cubicBezTo>
                <a:cubicBezTo>
                  <a:pt x="2043872" y="731063"/>
                  <a:pt x="2020355" y="698459"/>
                  <a:pt x="2011720" y="696870"/>
                </a:cubicBezTo>
                <a:cubicBezTo>
                  <a:pt x="2010382" y="696629"/>
                  <a:pt x="2009256" y="720706"/>
                  <a:pt x="2008842" y="730322"/>
                </a:cubicBezTo>
                <a:cubicBezTo>
                  <a:pt x="2008408" y="740294"/>
                  <a:pt x="2014339" y="789235"/>
                  <a:pt x="2014348" y="789235"/>
                </a:cubicBezTo>
                <a:lnTo>
                  <a:pt x="2011720" y="791604"/>
                </a:lnTo>
                <a:lnTo>
                  <a:pt x="2005337" y="735058"/>
                </a:lnTo>
                <a:cubicBezTo>
                  <a:pt x="2005328" y="735058"/>
                  <a:pt x="2003221" y="741374"/>
                  <a:pt x="1994576" y="752674"/>
                </a:cubicBezTo>
                <a:cubicBezTo>
                  <a:pt x="1985931" y="763966"/>
                  <a:pt x="1970672" y="780207"/>
                  <a:pt x="1970672" y="780207"/>
                </a:cubicBezTo>
                <a:lnTo>
                  <a:pt x="1970422" y="777396"/>
                </a:lnTo>
                <a:cubicBezTo>
                  <a:pt x="1970422" y="777396"/>
                  <a:pt x="1983466" y="762647"/>
                  <a:pt x="1992198" y="750451"/>
                </a:cubicBezTo>
                <a:cubicBezTo>
                  <a:pt x="2000928" y="738263"/>
                  <a:pt x="2005089" y="727512"/>
                  <a:pt x="2005089" y="727512"/>
                </a:cubicBezTo>
                <a:cubicBezTo>
                  <a:pt x="2005089" y="727512"/>
                  <a:pt x="2009621" y="701057"/>
                  <a:pt x="2007715" y="693616"/>
                </a:cubicBezTo>
                <a:cubicBezTo>
                  <a:pt x="2006002" y="686975"/>
                  <a:pt x="1985132" y="665612"/>
                  <a:pt x="1975428" y="660463"/>
                </a:cubicBezTo>
                <a:cubicBezTo>
                  <a:pt x="1969374" y="657248"/>
                  <a:pt x="1917987" y="656612"/>
                  <a:pt x="1917987" y="656612"/>
                </a:cubicBezTo>
                <a:cubicBezTo>
                  <a:pt x="1917987" y="656612"/>
                  <a:pt x="1888886" y="655361"/>
                  <a:pt x="1874071" y="650537"/>
                </a:cubicBezTo>
                <a:cubicBezTo>
                  <a:pt x="1848061" y="642076"/>
                  <a:pt x="1821781" y="636415"/>
                  <a:pt x="1804115" y="633075"/>
                </a:cubicBezTo>
                <a:cubicBezTo>
                  <a:pt x="1791004" y="630592"/>
                  <a:pt x="1782591" y="629379"/>
                  <a:pt x="1782591" y="629379"/>
                </a:cubicBezTo>
                <a:cubicBezTo>
                  <a:pt x="1782591" y="629379"/>
                  <a:pt x="1785440" y="639996"/>
                  <a:pt x="1798860" y="662676"/>
                </a:cubicBezTo>
                <a:cubicBezTo>
                  <a:pt x="1812280" y="685356"/>
                  <a:pt x="1824533" y="704234"/>
                  <a:pt x="1837905" y="720550"/>
                </a:cubicBezTo>
                <a:cubicBezTo>
                  <a:pt x="1851276" y="736878"/>
                  <a:pt x="1862933" y="748265"/>
                  <a:pt x="1870568" y="761406"/>
                </a:cubicBezTo>
                <a:cubicBezTo>
                  <a:pt x="1878769" y="775528"/>
                  <a:pt x="1889340" y="808182"/>
                  <a:pt x="1889329" y="808182"/>
                </a:cubicBezTo>
                <a:lnTo>
                  <a:pt x="1888463" y="808768"/>
                </a:lnTo>
                <a:cubicBezTo>
                  <a:pt x="1888463" y="808768"/>
                  <a:pt x="1876440" y="781496"/>
                  <a:pt x="1868440" y="767470"/>
                </a:cubicBezTo>
                <a:cubicBezTo>
                  <a:pt x="1860412" y="753426"/>
                  <a:pt x="1847531" y="738167"/>
                  <a:pt x="1847541" y="738167"/>
                </a:cubicBezTo>
                <a:lnTo>
                  <a:pt x="1854798" y="754156"/>
                </a:lnTo>
                <a:lnTo>
                  <a:pt x="1850420" y="758151"/>
                </a:lnTo>
                <a:cubicBezTo>
                  <a:pt x="1850420" y="758151"/>
                  <a:pt x="1846713" y="745041"/>
                  <a:pt x="1838531" y="731361"/>
                </a:cubicBezTo>
                <a:cubicBezTo>
                  <a:pt x="1830406" y="717770"/>
                  <a:pt x="1815128" y="707671"/>
                  <a:pt x="1810748" y="697909"/>
                </a:cubicBezTo>
                <a:cubicBezTo>
                  <a:pt x="1802460" y="679427"/>
                  <a:pt x="1762991" y="639987"/>
                  <a:pt x="1744432" y="621380"/>
                </a:cubicBezTo>
                <a:cubicBezTo>
                  <a:pt x="1718180" y="595069"/>
                  <a:pt x="1672936" y="592904"/>
                  <a:pt x="1654453" y="598738"/>
                </a:cubicBezTo>
                <a:cubicBezTo>
                  <a:pt x="1635971" y="604562"/>
                  <a:pt x="1598205" y="644540"/>
                  <a:pt x="1578250" y="651135"/>
                </a:cubicBezTo>
                <a:cubicBezTo>
                  <a:pt x="1560864" y="656882"/>
                  <a:pt x="1488281" y="673574"/>
                  <a:pt x="1473263" y="677039"/>
                </a:cubicBezTo>
                <a:cubicBezTo>
                  <a:pt x="1436548" y="753426"/>
                  <a:pt x="1395992" y="837792"/>
                  <a:pt x="1361020" y="872274"/>
                </a:cubicBezTo>
                <a:cubicBezTo>
                  <a:pt x="1341824" y="891190"/>
                  <a:pt x="1271185" y="944771"/>
                  <a:pt x="1205098" y="993788"/>
                </a:cubicBezTo>
                <a:cubicBezTo>
                  <a:pt x="1167710" y="1021522"/>
                  <a:pt x="1154897" y="1030715"/>
                  <a:pt x="1132641" y="1046927"/>
                </a:cubicBezTo>
                <a:cubicBezTo>
                  <a:pt x="1138127" y="1047504"/>
                  <a:pt x="1140179" y="1047927"/>
                  <a:pt x="1145155" y="1048111"/>
                </a:cubicBezTo>
                <a:cubicBezTo>
                  <a:pt x="1158391" y="1048592"/>
                  <a:pt x="1160173" y="1043672"/>
                  <a:pt x="1160173" y="1043672"/>
                </a:cubicBezTo>
                <a:cubicBezTo>
                  <a:pt x="1160173" y="1043672"/>
                  <a:pt x="1167353" y="1032902"/>
                  <a:pt x="1171561" y="1026798"/>
                </a:cubicBezTo>
                <a:cubicBezTo>
                  <a:pt x="1175768" y="1020685"/>
                  <a:pt x="1185577" y="1016728"/>
                  <a:pt x="1192711" y="1009922"/>
                </a:cubicBezTo>
                <a:cubicBezTo>
                  <a:pt x="1199833" y="1003126"/>
                  <a:pt x="1205098" y="993788"/>
                  <a:pt x="1205098" y="993788"/>
                </a:cubicBezTo>
                <a:lnTo>
                  <a:pt x="1204349" y="1005629"/>
                </a:lnTo>
                <a:cubicBezTo>
                  <a:pt x="1204349" y="1005629"/>
                  <a:pt x="1216738" y="994540"/>
                  <a:pt x="1221492" y="988755"/>
                </a:cubicBezTo>
                <a:cubicBezTo>
                  <a:pt x="1226248" y="982978"/>
                  <a:pt x="1233796" y="984604"/>
                  <a:pt x="1239889" y="984760"/>
                </a:cubicBezTo>
                <a:cubicBezTo>
                  <a:pt x="1245973" y="984923"/>
                  <a:pt x="1257505" y="981552"/>
                  <a:pt x="1265660" y="979436"/>
                </a:cubicBezTo>
                <a:cubicBezTo>
                  <a:pt x="1273813" y="977318"/>
                  <a:pt x="1297658" y="979262"/>
                  <a:pt x="1303328" y="980620"/>
                </a:cubicBezTo>
                <a:cubicBezTo>
                  <a:pt x="1308998" y="981968"/>
                  <a:pt x="1338359" y="979656"/>
                  <a:pt x="1341621" y="978838"/>
                </a:cubicBezTo>
                <a:cubicBezTo>
                  <a:pt x="1344886" y="978030"/>
                  <a:pt x="1353001" y="970695"/>
                  <a:pt x="1353010" y="970704"/>
                </a:cubicBezTo>
                <a:lnTo>
                  <a:pt x="1354136" y="972475"/>
                </a:lnTo>
                <a:cubicBezTo>
                  <a:pt x="1354136" y="972475"/>
                  <a:pt x="1347089" y="979358"/>
                  <a:pt x="1342748" y="981207"/>
                </a:cubicBezTo>
                <a:cubicBezTo>
                  <a:pt x="1338406" y="983055"/>
                  <a:pt x="1312935" y="986358"/>
                  <a:pt x="1300699" y="982103"/>
                </a:cubicBezTo>
                <a:cubicBezTo>
                  <a:pt x="1288465" y="977838"/>
                  <a:pt x="1271570" y="982256"/>
                  <a:pt x="1262405" y="985500"/>
                </a:cubicBezTo>
                <a:cubicBezTo>
                  <a:pt x="1253251" y="988744"/>
                  <a:pt x="1230234" y="992923"/>
                  <a:pt x="1219991" y="1000305"/>
                </a:cubicBezTo>
                <a:cubicBezTo>
                  <a:pt x="1209748" y="1007690"/>
                  <a:pt x="1205455" y="1014340"/>
                  <a:pt x="1190333" y="1020733"/>
                </a:cubicBezTo>
                <a:cubicBezTo>
                  <a:pt x="1175209" y="1027115"/>
                  <a:pt x="1170435" y="1043672"/>
                  <a:pt x="1170435" y="1043672"/>
                </a:cubicBezTo>
                <a:cubicBezTo>
                  <a:pt x="1170435" y="1043672"/>
                  <a:pt x="1179782" y="1050797"/>
                  <a:pt x="1201970" y="1058180"/>
                </a:cubicBezTo>
                <a:cubicBezTo>
                  <a:pt x="1224149" y="1065564"/>
                  <a:pt x="1245666" y="1058988"/>
                  <a:pt x="1275296" y="1054185"/>
                </a:cubicBezTo>
                <a:cubicBezTo>
                  <a:pt x="1304935" y="1049372"/>
                  <a:pt x="1302732" y="1044145"/>
                  <a:pt x="1319095" y="1026356"/>
                </a:cubicBezTo>
                <a:cubicBezTo>
                  <a:pt x="1335461" y="1008565"/>
                  <a:pt x="1381669" y="1009730"/>
                  <a:pt x="1397677" y="1002972"/>
                </a:cubicBezTo>
                <a:cubicBezTo>
                  <a:pt x="1413696" y="996204"/>
                  <a:pt x="1440910" y="969742"/>
                  <a:pt x="1451363" y="943462"/>
                </a:cubicBezTo>
                <a:cubicBezTo>
                  <a:pt x="1461809" y="917191"/>
                  <a:pt x="1469355" y="900027"/>
                  <a:pt x="1486905" y="883517"/>
                </a:cubicBezTo>
                <a:cubicBezTo>
                  <a:pt x="1504443" y="867018"/>
                  <a:pt x="1533255" y="865622"/>
                  <a:pt x="1546713" y="855399"/>
                </a:cubicBezTo>
                <a:cubicBezTo>
                  <a:pt x="1560171" y="845166"/>
                  <a:pt x="1562356" y="834673"/>
                  <a:pt x="1562356" y="834673"/>
                </a:cubicBezTo>
                <a:lnTo>
                  <a:pt x="1567112" y="815583"/>
                </a:lnTo>
                <a:lnTo>
                  <a:pt x="1565235" y="810250"/>
                </a:lnTo>
                <a:lnTo>
                  <a:pt x="1571367" y="790863"/>
                </a:lnTo>
                <a:lnTo>
                  <a:pt x="1573495" y="792346"/>
                </a:lnTo>
                <a:lnTo>
                  <a:pt x="1568613" y="809808"/>
                </a:lnTo>
                <a:lnTo>
                  <a:pt x="1570866" y="813803"/>
                </a:lnTo>
                <a:lnTo>
                  <a:pt x="1566112" y="833344"/>
                </a:lnTo>
                <a:cubicBezTo>
                  <a:pt x="1566112" y="833344"/>
                  <a:pt x="1585151" y="813080"/>
                  <a:pt x="1589262" y="797081"/>
                </a:cubicBezTo>
                <a:cubicBezTo>
                  <a:pt x="1593363" y="781072"/>
                  <a:pt x="1595645" y="760664"/>
                  <a:pt x="1595645" y="760664"/>
                </a:cubicBezTo>
                <a:lnTo>
                  <a:pt x="1603904" y="756073"/>
                </a:lnTo>
                <a:cubicBezTo>
                  <a:pt x="1603904" y="756073"/>
                  <a:pt x="1602441" y="752395"/>
                  <a:pt x="1595269" y="743048"/>
                </a:cubicBezTo>
                <a:cubicBezTo>
                  <a:pt x="1588099" y="733710"/>
                  <a:pt x="1599774" y="713004"/>
                  <a:pt x="1599774" y="713004"/>
                </a:cubicBezTo>
                <a:lnTo>
                  <a:pt x="1597146" y="700865"/>
                </a:lnTo>
                <a:lnTo>
                  <a:pt x="1601151" y="699383"/>
                </a:lnTo>
                <a:lnTo>
                  <a:pt x="1603529" y="713004"/>
                </a:lnTo>
                <a:lnTo>
                  <a:pt x="1597021" y="730023"/>
                </a:lnTo>
                <a:lnTo>
                  <a:pt x="1599399" y="737724"/>
                </a:lnTo>
                <a:lnTo>
                  <a:pt x="1607408" y="750894"/>
                </a:lnTo>
                <a:lnTo>
                  <a:pt x="1620924" y="736838"/>
                </a:lnTo>
                <a:lnTo>
                  <a:pt x="1624303" y="722621"/>
                </a:lnTo>
                <a:lnTo>
                  <a:pt x="1625180" y="698651"/>
                </a:lnTo>
                <a:lnTo>
                  <a:pt x="1629934" y="683249"/>
                </a:lnTo>
                <a:lnTo>
                  <a:pt x="1632312" y="683845"/>
                </a:lnTo>
                <a:lnTo>
                  <a:pt x="1628307" y="698939"/>
                </a:lnTo>
                <a:lnTo>
                  <a:pt x="1627681" y="723073"/>
                </a:lnTo>
                <a:lnTo>
                  <a:pt x="1623551" y="736984"/>
                </a:lnTo>
                <a:lnTo>
                  <a:pt x="1634931" y="730322"/>
                </a:lnTo>
                <a:lnTo>
                  <a:pt x="1671598" y="705158"/>
                </a:lnTo>
                <a:cubicBezTo>
                  <a:pt x="1671598" y="705158"/>
                  <a:pt x="1679771" y="687041"/>
                  <a:pt x="1681234" y="681034"/>
                </a:cubicBezTo>
                <a:cubicBezTo>
                  <a:pt x="1682697" y="675027"/>
                  <a:pt x="1682234" y="657643"/>
                  <a:pt x="1682234" y="657643"/>
                </a:cubicBezTo>
                <a:lnTo>
                  <a:pt x="1686364" y="658239"/>
                </a:lnTo>
                <a:cubicBezTo>
                  <a:pt x="1686364" y="658239"/>
                  <a:pt x="1687328" y="678021"/>
                  <a:pt x="1683361" y="686810"/>
                </a:cubicBezTo>
                <a:cubicBezTo>
                  <a:pt x="1679395" y="695589"/>
                  <a:pt x="1675227" y="706487"/>
                  <a:pt x="1675227" y="706496"/>
                </a:cubicBezTo>
                <a:lnTo>
                  <a:pt x="1695876" y="703232"/>
                </a:lnTo>
                <a:lnTo>
                  <a:pt x="1726161" y="699979"/>
                </a:lnTo>
                <a:lnTo>
                  <a:pt x="1724659" y="704416"/>
                </a:lnTo>
                <a:lnTo>
                  <a:pt x="1672849" y="711078"/>
                </a:lnTo>
                <a:cubicBezTo>
                  <a:pt x="1672849" y="711078"/>
                  <a:pt x="1606639" y="759510"/>
                  <a:pt x="1600150" y="768510"/>
                </a:cubicBezTo>
                <a:cubicBezTo>
                  <a:pt x="1593661" y="777510"/>
                  <a:pt x="1602287" y="790748"/>
                  <a:pt x="1599148" y="799738"/>
                </a:cubicBezTo>
                <a:cubicBezTo>
                  <a:pt x="1596011" y="808740"/>
                  <a:pt x="1590640" y="820907"/>
                  <a:pt x="1590640" y="820907"/>
                </a:cubicBezTo>
                <a:cubicBezTo>
                  <a:pt x="1590640" y="820907"/>
                  <a:pt x="1557900" y="858104"/>
                  <a:pt x="1544085" y="870638"/>
                </a:cubicBezTo>
                <a:cubicBezTo>
                  <a:pt x="1530272" y="883181"/>
                  <a:pt x="1503819" y="886935"/>
                  <a:pt x="1492286" y="894329"/>
                </a:cubicBezTo>
                <a:cubicBezTo>
                  <a:pt x="1480733" y="901712"/>
                  <a:pt x="1453616" y="982689"/>
                  <a:pt x="1453616" y="982689"/>
                </a:cubicBezTo>
                <a:lnTo>
                  <a:pt x="1432466" y="995270"/>
                </a:lnTo>
                <a:cubicBezTo>
                  <a:pt x="1432466" y="995270"/>
                  <a:pt x="1440207" y="997003"/>
                  <a:pt x="1457620" y="1002818"/>
                </a:cubicBezTo>
                <a:cubicBezTo>
                  <a:pt x="1475026" y="1008643"/>
                  <a:pt x="1492661" y="1006525"/>
                  <a:pt x="1492661" y="1006525"/>
                </a:cubicBezTo>
                <a:cubicBezTo>
                  <a:pt x="1492661" y="1006525"/>
                  <a:pt x="1519038" y="985549"/>
                  <a:pt x="1524814" y="983729"/>
                </a:cubicBezTo>
                <a:cubicBezTo>
                  <a:pt x="1530599" y="981909"/>
                  <a:pt x="1561355" y="973361"/>
                  <a:pt x="1561355" y="973361"/>
                </a:cubicBezTo>
                <a:cubicBezTo>
                  <a:pt x="1561355" y="973361"/>
                  <a:pt x="1587973" y="957555"/>
                  <a:pt x="1593392" y="953386"/>
                </a:cubicBezTo>
                <a:cubicBezTo>
                  <a:pt x="1598803" y="949208"/>
                  <a:pt x="1620386" y="929349"/>
                  <a:pt x="1626806" y="924228"/>
                </a:cubicBezTo>
                <a:cubicBezTo>
                  <a:pt x="1633217" y="919097"/>
                  <a:pt x="1685990" y="888696"/>
                  <a:pt x="1685990" y="888696"/>
                </a:cubicBezTo>
                <a:lnTo>
                  <a:pt x="1691371" y="893433"/>
                </a:lnTo>
                <a:cubicBezTo>
                  <a:pt x="1691371" y="893433"/>
                  <a:pt x="1626844" y="932795"/>
                  <a:pt x="1617795" y="940651"/>
                </a:cubicBezTo>
                <a:cubicBezTo>
                  <a:pt x="1608736" y="948516"/>
                  <a:pt x="1565736" y="979878"/>
                  <a:pt x="1565736" y="979878"/>
                </a:cubicBezTo>
                <a:lnTo>
                  <a:pt x="1521435" y="992315"/>
                </a:lnTo>
                <a:lnTo>
                  <a:pt x="1510672" y="1008738"/>
                </a:lnTo>
                <a:cubicBezTo>
                  <a:pt x="1510672" y="1008738"/>
                  <a:pt x="1621540" y="1043634"/>
                  <a:pt x="1644567" y="1051662"/>
                </a:cubicBezTo>
                <a:cubicBezTo>
                  <a:pt x="1667603" y="1059702"/>
                  <a:pt x="1719797" y="1084779"/>
                  <a:pt x="1738425" y="1089263"/>
                </a:cubicBezTo>
                <a:cubicBezTo>
                  <a:pt x="1757051" y="1093740"/>
                  <a:pt x="1773398" y="1084623"/>
                  <a:pt x="1779588" y="1082006"/>
                </a:cubicBezTo>
                <a:cubicBezTo>
                  <a:pt x="1785778" y="1079387"/>
                  <a:pt x="1817006" y="1065430"/>
                  <a:pt x="1817006" y="1065430"/>
                </a:cubicBezTo>
                <a:cubicBezTo>
                  <a:pt x="1817006" y="1065430"/>
                  <a:pt x="1866467" y="1046263"/>
                  <a:pt x="1874572" y="1041305"/>
                </a:cubicBezTo>
                <a:cubicBezTo>
                  <a:pt x="1878837" y="1038686"/>
                  <a:pt x="1889127" y="1033391"/>
                  <a:pt x="1897214" y="1027538"/>
                </a:cubicBezTo>
                <a:cubicBezTo>
                  <a:pt x="1905349" y="1021647"/>
                  <a:pt x="1911365" y="1015101"/>
                  <a:pt x="1911355" y="1015101"/>
                </a:cubicBezTo>
                <a:cubicBezTo>
                  <a:pt x="1911355" y="1015101"/>
                  <a:pt x="1916062" y="1006756"/>
                  <a:pt x="1918863" y="998967"/>
                </a:cubicBezTo>
                <a:cubicBezTo>
                  <a:pt x="1921665" y="991190"/>
                  <a:pt x="1928124" y="983431"/>
                  <a:pt x="1928124" y="983431"/>
                </a:cubicBezTo>
                <a:cubicBezTo>
                  <a:pt x="1928124" y="983431"/>
                  <a:pt x="1930627" y="965371"/>
                  <a:pt x="1931128" y="957969"/>
                </a:cubicBezTo>
                <a:cubicBezTo>
                  <a:pt x="1931638" y="950565"/>
                  <a:pt x="1938761" y="930734"/>
                  <a:pt x="1938761" y="930734"/>
                </a:cubicBezTo>
                <a:lnTo>
                  <a:pt x="1941890" y="931476"/>
                </a:lnTo>
                <a:cubicBezTo>
                  <a:pt x="1941890" y="931476"/>
                  <a:pt x="1937231" y="945627"/>
                  <a:pt x="1935007" y="955899"/>
                </a:cubicBezTo>
                <a:cubicBezTo>
                  <a:pt x="1933659" y="962146"/>
                  <a:pt x="1933130" y="979725"/>
                  <a:pt x="1933130" y="979734"/>
                </a:cubicBezTo>
                <a:cubicBezTo>
                  <a:pt x="1933130" y="979734"/>
                  <a:pt x="1944548" y="972186"/>
                  <a:pt x="1948772" y="968779"/>
                </a:cubicBezTo>
                <a:cubicBezTo>
                  <a:pt x="1952999" y="965361"/>
                  <a:pt x="1969296" y="956496"/>
                  <a:pt x="1969296" y="956496"/>
                </a:cubicBezTo>
                <a:lnTo>
                  <a:pt x="1974428" y="958565"/>
                </a:lnTo>
                <a:cubicBezTo>
                  <a:pt x="1974428" y="958565"/>
                  <a:pt x="1963703" y="963128"/>
                  <a:pt x="1953153" y="969808"/>
                </a:cubicBezTo>
                <a:cubicBezTo>
                  <a:pt x="1942361" y="976654"/>
                  <a:pt x="1931754" y="985750"/>
                  <a:pt x="1928374" y="989495"/>
                </a:cubicBezTo>
                <a:cubicBezTo>
                  <a:pt x="1921693" y="996908"/>
                  <a:pt x="1918613" y="1012733"/>
                  <a:pt x="1918613" y="1012733"/>
                </a:cubicBezTo>
                <a:cubicBezTo>
                  <a:pt x="1918613" y="1012733"/>
                  <a:pt x="1935979" y="1010038"/>
                  <a:pt x="1941014" y="1010222"/>
                </a:cubicBezTo>
                <a:cubicBezTo>
                  <a:pt x="1946049" y="1010404"/>
                  <a:pt x="1970173" y="1011704"/>
                  <a:pt x="1970173" y="1011704"/>
                </a:cubicBezTo>
                <a:lnTo>
                  <a:pt x="1999706" y="995868"/>
                </a:lnTo>
                <a:lnTo>
                  <a:pt x="2021722" y="995868"/>
                </a:lnTo>
                <a:cubicBezTo>
                  <a:pt x="2021731" y="995868"/>
                  <a:pt x="2045749" y="982748"/>
                  <a:pt x="2050630" y="980465"/>
                </a:cubicBezTo>
                <a:cubicBezTo>
                  <a:pt x="2055512" y="978184"/>
                  <a:pt x="2086047" y="969664"/>
                  <a:pt x="2086047" y="969664"/>
                </a:cubicBezTo>
                <a:lnTo>
                  <a:pt x="2086296" y="972331"/>
                </a:lnTo>
                <a:cubicBezTo>
                  <a:pt x="2086296" y="972331"/>
                  <a:pt x="2058370" y="981082"/>
                  <a:pt x="2050505" y="984316"/>
                </a:cubicBezTo>
                <a:cubicBezTo>
                  <a:pt x="2042650" y="987551"/>
                  <a:pt x="2022724" y="1000894"/>
                  <a:pt x="2022724" y="1000894"/>
                </a:cubicBezTo>
                <a:lnTo>
                  <a:pt x="1999831" y="999265"/>
                </a:lnTo>
                <a:cubicBezTo>
                  <a:pt x="1999831" y="999265"/>
                  <a:pt x="1988761" y="1007073"/>
                  <a:pt x="1984690" y="1009480"/>
                </a:cubicBezTo>
                <a:cubicBezTo>
                  <a:pt x="1980607" y="1011886"/>
                  <a:pt x="1968795" y="1016439"/>
                  <a:pt x="1968795" y="1016439"/>
                </a:cubicBezTo>
                <a:cubicBezTo>
                  <a:pt x="1968795" y="1016439"/>
                  <a:pt x="1941706" y="1015054"/>
                  <a:pt x="1936634" y="1015101"/>
                </a:cubicBezTo>
                <a:cubicBezTo>
                  <a:pt x="1931561" y="1015160"/>
                  <a:pt x="1914233" y="1019395"/>
                  <a:pt x="1914233" y="1019395"/>
                </a:cubicBezTo>
                <a:cubicBezTo>
                  <a:pt x="1914233" y="1019395"/>
                  <a:pt x="1904867" y="1027115"/>
                  <a:pt x="1901344" y="1029465"/>
                </a:cubicBezTo>
                <a:cubicBezTo>
                  <a:pt x="1897820" y="1031812"/>
                  <a:pt x="1884449" y="1040862"/>
                  <a:pt x="1884459" y="1040862"/>
                </a:cubicBezTo>
                <a:cubicBezTo>
                  <a:pt x="1884449" y="1040862"/>
                  <a:pt x="1891062" y="1043308"/>
                  <a:pt x="1894084" y="1044414"/>
                </a:cubicBezTo>
                <a:cubicBezTo>
                  <a:pt x="1897117" y="1045511"/>
                  <a:pt x="1903971" y="1050778"/>
                  <a:pt x="1903971" y="1050778"/>
                </a:cubicBezTo>
                <a:cubicBezTo>
                  <a:pt x="1903971" y="1050778"/>
                  <a:pt x="1905753" y="1050488"/>
                  <a:pt x="1908101" y="1047813"/>
                </a:cubicBezTo>
                <a:cubicBezTo>
                  <a:pt x="1910450" y="1045145"/>
                  <a:pt x="1915984" y="1041748"/>
                  <a:pt x="1915984" y="1041748"/>
                </a:cubicBezTo>
                <a:lnTo>
                  <a:pt x="1917736" y="1043374"/>
                </a:lnTo>
                <a:lnTo>
                  <a:pt x="1907100" y="1052558"/>
                </a:lnTo>
                <a:cubicBezTo>
                  <a:pt x="1907100" y="1052558"/>
                  <a:pt x="1914714" y="1051383"/>
                  <a:pt x="1918488" y="1050634"/>
                </a:cubicBezTo>
                <a:cubicBezTo>
                  <a:pt x="1922270" y="1049873"/>
                  <a:pt x="1927123" y="1050922"/>
                  <a:pt x="1927123" y="1050922"/>
                </a:cubicBezTo>
                <a:lnTo>
                  <a:pt x="1941014" y="1044857"/>
                </a:lnTo>
                <a:lnTo>
                  <a:pt x="1942140" y="1047081"/>
                </a:lnTo>
                <a:lnTo>
                  <a:pt x="1930502" y="1053291"/>
                </a:lnTo>
                <a:cubicBezTo>
                  <a:pt x="1930502" y="1053291"/>
                  <a:pt x="1938030" y="1058806"/>
                  <a:pt x="1939513" y="1058922"/>
                </a:cubicBezTo>
                <a:cubicBezTo>
                  <a:pt x="1940995" y="1059037"/>
                  <a:pt x="1948146" y="1056697"/>
                  <a:pt x="1948146" y="1056697"/>
                </a:cubicBezTo>
                <a:lnTo>
                  <a:pt x="1949023" y="1059508"/>
                </a:lnTo>
                <a:cubicBezTo>
                  <a:pt x="1949023" y="1059508"/>
                  <a:pt x="1941890" y="1061818"/>
                  <a:pt x="1938385" y="1061135"/>
                </a:cubicBezTo>
                <a:cubicBezTo>
                  <a:pt x="1934882" y="1060452"/>
                  <a:pt x="1928374" y="1054031"/>
                  <a:pt x="1928374" y="1054031"/>
                </a:cubicBezTo>
                <a:cubicBezTo>
                  <a:pt x="1928374" y="1054031"/>
                  <a:pt x="1920828" y="1054069"/>
                  <a:pt x="1916736" y="1053742"/>
                </a:cubicBezTo>
                <a:cubicBezTo>
                  <a:pt x="1912644" y="1053395"/>
                  <a:pt x="1907600" y="1056544"/>
                  <a:pt x="1907600" y="1056553"/>
                </a:cubicBezTo>
                <a:lnTo>
                  <a:pt x="1912856" y="1086155"/>
                </a:lnTo>
                <a:lnTo>
                  <a:pt x="1910729" y="1084970"/>
                </a:lnTo>
                <a:cubicBezTo>
                  <a:pt x="1910729" y="1084970"/>
                  <a:pt x="1907042" y="1061771"/>
                  <a:pt x="1904597" y="1055657"/>
                </a:cubicBezTo>
                <a:cubicBezTo>
                  <a:pt x="1902162" y="1049556"/>
                  <a:pt x="1885411" y="1043625"/>
                  <a:pt x="1878326" y="1043818"/>
                </a:cubicBezTo>
                <a:cubicBezTo>
                  <a:pt x="1871511" y="1044010"/>
                  <a:pt x="1817882" y="1076085"/>
                  <a:pt x="1817882" y="1076085"/>
                </a:cubicBezTo>
                <a:cubicBezTo>
                  <a:pt x="1817882" y="1076085"/>
                  <a:pt x="1792978" y="1087512"/>
                  <a:pt x="1778461" y="1091036"/>
                </a:cubicBezTo>
                <a:cubicBezTo>
                  <a:pt x="1762895" y="1094828"/>
                  <a:pt x="1735045" y="1095329"/>
                  <a:pt x="1735045" y="1095329"/>
                </a:cubicBezTo>
                <a:cubicBezTo>
                  <a:pt x="1735045" y="1095329"/>
                  <a:pt x="1744489" y="1107102"/>
                  <a:pt x="1752191" y="1114129"/>
                </a:cubicBezTo>
                <a:cubicBezTo>
                  <a:pt x="1759882" y="1121156"/>
                  <a:pt x="1774033" y="1128252"/>
                  <a:pt x="1781965" y="1135587"/>
                </a:cubicBezTo>
                <a:cubicBezTo>
                  <a:pt x="1789735" y="1142778"/>
                  <a:pt x="1799342" y="1164938"/>
                  <a:pt x="1818256" y="1185769"/>
                </a:cubicBezTo>
                <a:cubicBezTo>
                  <a:pt x="1818892" y="1184393"/>
                  <a:pt x="1819374" y="1182304"/>
                  <a:pt x="1820010" y="1181177"/>
                </a:cubicBezTo>
                <a:cubicBezTo>
                  <a:pt x="1823100" y="1175758"/>
                  <a:pt x="1833399" y="1168451"/>
                  <a:pt x="1833399" y="1168451"/>
                </a:cubicBezTo>
                <a:cubicBezTo>
                  <a:pt x="1833399" y="1168451"/>
                  <a:pt x="1823580" y="1181611"/>
                  <a:pt x="1822386" y="1185471"/>
                </a:cubicBezTo>
                <a:cubicBezTo>
                  <a:pt x="1822156" y="1186231"/>
                  <a:pt x="1821520" y="1187868"/>
                  <a:pt x="1821261" y="1188878"/>
                </a:cubicBezTo>
                <a:cubicBezTo>
                  <a:pt x="1842410" y="1210654"/>
                  <a:pt x="1902335" y="1253953"/>
                  <a:pt x="1902970" y="1253703"/>
                </a:cubicBezTo>
                <a:cubicBezTo>
                  <a:pt x="1903625" y="1253452"/>
                  <a:pt x="1920702" y="1253452"/>
                  <a:pt x="1926246" y="1253414"/>
                </a:cubicBezTo>
                <a:cubicBezTo>
                  <a:pt x="1931792" y="1253367"/>
                  <a:pt x="1935132" y="1250305"/>
                  <a:pt x="1935132" y="1250305"/>
                </a:cubicBezTo>
                <a:lnTo>
                  <a:pt x="1955781" y="1236982"/>
                </a:lnTo>
                <a:lnTo>
                  <a:pt x="1975178" y="1210778"/>
                </a:lnTo>
                <a:lnTo>
                  <a:pt x="1977055" y="1216853"/>
                </a:lnTo>
                <a:lnTo>
                  <a:pt x="1955656" y="1241131"/>
                </a:lnTo>
                <a:lnTo>
                  <a:pt x="1939137" y="1252818"/>
                </a:lnTo>
                <a:cubicBezTo>
                  <a:pt x="1939137" y="1252818"/>
                  <a:pt x="1950583" y="1261751"/>
                  <a:pt x="1956032" y="1264369"/>
                </a:cubicBezTo>
                <a:cubicBezTo>
                  <a:pt x="1961479" y="1266978"/>
                  <a:pt x="1967169" y="1269548"/>
                  <a:pt x="1967169" y="1269548"/>
                </a:cubicBezTo>
                <a:cubicBezTo>
                  <a:pt x="1967169" y="1269548"/>
                  <a:pt x="1980414" y="1267508"/>
                  <a:pt x="1983563" y="1267325"/>
                </a:cubicBezTo>
                <a:cubicBezTo>
                  <a:pt x="1986702" y="1267132"/>
                  <a:pt x="2003085" y="1272803"/>
                  <a:pt x="2003085" y="1272803"/>
                </a:cubicBezTo>
                <a:lnTo>
                  <a:pt x="2003210" y="1275468"/>
                </a:lnTo>
                <a:cubicBezTo>
                  <a:pt x="2003200" y="1275468"/>
                  <a:pt x="1986182" y="1271233"/>
                  <a:pt x="1981059" y="1270290"/>
                </a:cubicBezTo>
                <a:cubicBezTo>
                  <a:pt x="1975929" y="1269337"/>
                  <a:pt x="1969672" y="1273389"/>
                  <a:pt x="1969672" y="1273389"/>
                </a:cubicBezTo>
                <a:cubicBezTo>
                  <a:pt x="1969672" y="1273399"/>
                  <a:pt x="1975381" y="1293575"/>
                  <a:pt x="1978807" y="1300922"/>
                </a:cubicBezTo>
                <a:cubicBezTo>
                  <a:pt x="1982234" y="1308276"/>
                  <a:pt x="1991321" y="1326382"/>
                  <a:pt x="1991321" y="1326382"/>
                </a:cubicBezTo>
                <a:lnTo>
                  <a:pt x="1986191" y="1324160"/>
                </a:lnTo>
                <a:cubicBezTo>
                  <a:pt x="1986191" y="1324169"/>
                  <a:pt x="1976015" y="1306234"/>
                  <a:pt x="1972426" y="1298409"/>
                </a:cubicBezTo>
                <a:cubicBezTo>
                  <a:pt x="1968835" y="1290582"/>
                  <a:pt x="1963665" y="1272061"/>
                  <a:pt x="1963665" y="1272061"/>
                </a:cubicBezTo>
                <a:cubicBezTo>
                  <a:pt x="1963665" y="1272061"/>
                  <a:pt x="1956685" y="1272032"/>
                  <a:pt x="1949399" y="1268508"/>
                </a:cubicBezTo>
                <a:cubicBezTo>
                  <a:pt x="1942111" y="1264985"/>
                  <a:pt x="1936258" y="1257255"/>
                  <a:pt x="1936258" y="1257255"/>
                </a:cubicBezTo>
                <a:cubicBezTo>
                  <a:pt x="1936258" y="1257265"/>
                  <a:pt x="1929741" y="1257371"/>
                  <a:pt x="1923868" y="1260220"/>
                </a:cubicBezTo>
                <a:cubicBezTo>
                  <a:pt x="1918006" y="1263070"/>
                  <a:pt x="1909228" y="1264515"/>
                  <a:pt x="1909228" y="1264515"/>
                </a:cubicBezTo>
                <a:lnTo>
                  <a:pt x="1917736" y="1280647"/>
                </a:lnTo>
                <a:cubicBezTo>
                  <a:pt x="1918046" y="1280474"/>
                  <a:pt x="1920741" y="1279020"/>
                  <a:pt x="1920741" y="1279020"/>
                </a:cubicBezTo>
                <a:lnTo>
                  <a:pt x="1920866" y="1284200"/>
                </a:lnTo>
                <a:cubicBezTo>
                  <a:pt x="1920866" y="1284200"/>
                  <a:pt x="1920038" y="1284767"/>
                  <a:pt x="1919989" y="1284786"/>
                </a:cubicBezTo>
                <a:lnTo>
                  <a:pt x="1932128" y="1307737"/>
                </a:lnTo>
                <a:lnTo>
                  <a:pt x="1945644" y="1318836"/>
                </a:lnTo>
                <a:cubicBezTo>
                  <a:pt x="1945644" y="1318836"/>
                  <a:pt x="1974273" y="1332148"/>
                  <a:pt x="1987693" y="1336597"/>
                </a:cubicBezTo>
                <a:cubicBezTo>
                  <a:pt x="2001112" y="1341034"/>
                  <a:pt x="2010344" y="1350660"/>
                  <a:pt x="2010344" y="1350660"/>
                </a:cubicBezTo>
                <a:cubicBezTo>
                  <a:pt x="2010344" y="1350660"/>
                  <a:pt x="2030589" y="1373321"/>
                  <a:pt x="2035988" y="1378337"/>
                </a:cubicBezTo>
                <a:cubicBezTo>
                  <a:pt x="2041399" y="1383353"/>
                  <a:pt x="2066398" y="1402317"/>
                  <a:pt x="2066398" y="1402317"/>
                </a:cubicBezTo>
                <a:lnTo>
                  <a:pt x="2065648" y="1407939"/>
                </a:lnTo>
                <a:cubicBezTo>
                  <a:pt x="2065648" y="1407939"/>
                  <a:pt x="2025303" y="1379136"/>
                  <a:pt x="2017842" y="1373900"/>
                </a:cubicBezTo>
                <a:cubicBezTo>
                  <a:pt x="2010391" y="1368662"/>
                  <a:pt x="1992198" y="1352731"/>
                  <a:pt x="1992198" y="1352731"/>
                </a:cubicBezTo>
                <a:cubicBezTo>
                  <a:pt x="1992198" y="1352731"/>
                  <a:pt x="1940446" y="1327510"/>
                  <a:pt x="1937510" y="1331562"/>
                </a:cubicBezTo>
                <a:cubicBezTo>
                  <a:pt x="1934574" y="1335615"/>
                  <a:pt x="1940513" y="1372118"/>
                  <a:pt x="1940513" y="1372118"/>
                </a:cubicBezTo>
                <a:lnTo>
                  <a:pt x="1962538" y="1402019"/>
                </a:lnTo>
                <a:lnTo>
                  <a:pt x="1985941" y="1434141"/>
                </a:lnTo>
                <a:lnTo>
                  <a:pt x="1982936" y="1437098"/>
                </a:lnTo>
                <a:lnTo>
                  <a:pt x="1958034" y="1405426"/>
                </a:lnTo>
                <a:lnTo>
                  <a:pt x="1938385" y="1380406"/>
                </a:lnTo>
                <a:lnTo>
                  <a:pt x="1936007" y="1395511"/>
                </a:lnTo>
                <a:lnTo>
                  <a:pt x="1931754" y="1445982"/>
                </a:lnTo>
                <a:cubicBezTo>
                  <a:pt x="1931754" y="1445982"/>
                  <a:pt x="1940936" y="1469432"/>
                  <a:pt x="1943893" y="1476181"/>
                </a:cubicBezTo>
                <a:cubicBezTo>
                  <a:pt x="1946848" y="1482919"/>
                  <a:pt x="1947493" y="1491611"/>
                  <a:pt x="1948397" y="1496010"/>
                </a:cubicBezTo>
                <a:cubicBezTo>
                  <a:pt x="1949302" y="1500410"/>
                  <a:pt x="1958784" y="1516139"/>
                  <a:pt x="1958784" y="1516139"/>
                </a:cubicBezTo>
                <a:cubicBezTo>
                  <a:pt x="1958784" y="1516139"/>
                  <a:pt x="1948205" y="1506688"/>
                  <a:pt x="1945394" y="1500305"/>
                </a:cubicBezTo>
                <a:cubicBezTo>
                  <a:pt x="1942583" y="1493922"/>
                  <a:pt x="1940186" y="1483921"/>
                  <a:pt x="1938510" y="1474843"/>
                </a:cubicBezTo>
                <a:cubicBezTo>
                  <a:pt x="1936836" y="1465764"/>
                  <a:pt x="1931820" y="1455234"/>
                  <a:pt x="1928374" y="1450863"/>
                </a:cubicBezTo>
                <a:cubicBezTo>
                  <a:pt x="1924937" y="1446502"/>
                  <a:pt x="1922117" y="1450863"/>
                  <a:pt x="1922117" y="1450863"/>
                </a:cubicBezTo>
                <a:cubicBezTo>
                  <a:pt x="1922117" y="1450863"/>
                  <a:pt x="1925168" y="1433824"/>
                  <a:pt x="1927748" y="1423928"/>
                </a:cubicBezTo>
                <a:cubicBezTo>
                  <a:pt x="1930329" y="1414021"/>
                  <a:pt x="1931253" y="1379077"/>
                  <a:pt x="1931253" y="1379077"/>
                </a:cubicBezTo>
                <a:lnTo>
                  <a:pt x="1921741" y="1311577"/>
                </a:lnTo>
                <a:cubicBezTo>
                  <a:pt x="1921741" y="1311586"/>
                  <a:pt x="1913713" y="1300286"/>
                  <a:pt x="1907850" y="1292190"/>
                </a:cubicBezTo>
                <a:cubicBezTo>
                  <a:pt x="1900612" y="1296511"/>
                  <a:pt x="1894306" y="1300093"/>
                  <a:pt x="1891331" y="1302258"/>
                </a:cubicBezTo>
                <a:cubicBezTo>
                  <a:pt x="1886019" y="1306139"/>
                  <a:pt x="1865687" y="1324160"/>
                  <a:pt x="1865687" y="1324160"/>
                </a:cubicBezTo>
                <a:cubicBezTo>
                  <a:pt x="1865687" y="1324160"/>
                  <a:pt x="1856656" y="1331687"/>
                  <a:pt x="1844162" y="1334084"/>
                </a:cubicBezTo>
                <a:cubicBezTo>
                  <a:pt x="1831657" y="1336472"/>
                  <a:pt x="1804616" y="1345029"/>
                  <a:pt x="1804616" y="1345029"/>
                </a:cubicBezTo>
                <a:lnTo>
                  <a:pt x="1791477" y="1353473"/>
                </a:lnTo>
                <a:lnTo>
                  <a:pt x="1767074" y="1389878"/>
                </a:lnTo>
                <a:cubicBezTo>
                  <a:pt x="1767074" y="1389878"/>
                  <a:pt x="1774794" y="1392084"/>
                  <a:pt x="1779837" y="1395357"/>
                </a:cubicBezTo>
                <a:cubicBezTo>
                  <a:pt x="1784891" y="1398639"/>
                  <a:pt x="1790850" y="1399506"/>
                  <a:pt x="1790850" y="1399506"/>
                </a:cubicBezTo>
                <a:cubicBezTo>
                  <a:pt x="1790850" y="1399506"/>
                  <a:pt x="1796857" y="1393220"/>
                  <a:pt x="1803741" y="1390918"/>
                </a:cubicBezTo>
                <a:cubicBezTo>
                  <a:pt x="1810633" y="1388618"/>
                  <a:pt x="1816755" y="1389590"/>
                  <a:pt x="1816755" y="1389590"/>
                </a:cubicBezTo>
                <a:cubicBezTo>
                  <a:pt x="1816755" y="1389590"/>
                  <a:pt x="1823100" y="1373427"/>
                  <a:pt x="1827017" y="1366796"/>
                </a:cubicBezTo>
                <a:cubicBezTo>
                  <a:pt x="1830936" y="1360153"/>
                  <a:pt x="1841784" y="1345029"/>
                  <a:pt x="1841784" y="1345029"/>
                </a:cubicBezTo>
                <a:lnTo>
                  <a:pt x="1846540" y="1343701"/>
                </a:lnTo>
                <a:cubicBezTo>
                  <a:pt x="1846540" y="1343701"/>
                  <a:pt x="1836875" y="1358939"/>
                  <a:pt x="1833149" y="1365168"/>
                </a:cubicBezTo>
                <a:cubicBezTo>
                  <a:pt x="1829414" y="1371387"/>
                  <a:pt x="1822386" y="1388994"/>
                  <a:pt x="1822386" y="1388994"/>
                </a:cubicBezTo>
                <a:cubicBezTo>
                  <a:pt x="1822386" y="1388994"/>
                  <a:pt x="1827691" y="1393374"/>
                  <a:pt x="1832398" y="1393143"/>
                </a:cubicBezTo>
                <a:cubicBezTo>
                  <a:pt x="1837106" y="1392902"/>
                  <a:pt x="1852921" y="1391218"/>
                  <a:pt x="1852921" y="1391218"/>
                </a:cubicBezTo>
                <a:lnTo>
                  <a:pt x="1852547" y="1393585"/>
                </a:lnTo>
                <a:cubicBezTo>
                  <a:pt x="1852547" y="1393585"/>
                  <a:pt x="1837096" y="1396646"/>
                  <a:pt x="1834276" y="1396098"/>
                </a:cubicBezTo>
                <a:cubicBezTo>
                  <a:pt x="1831454" y="1395549"/>
                  <a:pt x="1819759" y="1392247"/>
                  <a:pt x="1819759" y="1392247"/>
                </a:cubicBezTo>
                <a:cubicBezTo>
                  <a:pt x="1819759" y="1392247"/>
                  <a:pt x="1814398" y="1393951"/>
                  <a:pt x="1809247" y="1395655"/>
                </a:cubicBezTo>
                <a:cubicBezTo>
                  <a:pt x="1804105" y="1397360"/>
                  <a:pt x="1793103" y="1403943"/>
                  <a:pt x="1793103" y="1403943"/>
                </a:cubicBezTo>
                <a:lnTo>
                  <a:pt x="1806869" y="1416380"/>
                </a:lnTo>
                <a:lnTo>
                  <a:pt x="1824263" y="1441093"/>
                </a:lnTo>
                <a:lnTo>
                  <a:pt x="1822012" y="1446426"/>
                </a:lnTo>
                <a:lnTo>
                  <a:pt x="1806618" y="1420222"/>
                </a:lnTo>
                <a:lnTo>
                  <a:pt x="1789224" y="1405724"/>
                </a:lnTo>
                <a:cubicBezTo>
                  <a:pt x="1789224" y="1405724"/>
                  <a:pt x="1786470" y="1402577"/>
                  <a:pt x="1781465" y="1401875"/>
                </a:cubicBezTo>
                <a:cubicBezTo>
                  <a:pt x="1776469" y="1401171"/>
                  <a:pt x="1761008" y="1399072"/>
                  <a:pt x="1760450" y="1398764"/>
                </a:cubicBezTo>
                <a:cubicBezTo>
                  <a:pt x="1759882" y="1398457"/>
                  <a:pt x="1698898" y="1432006"/>
                  <a:pt x="1679232" y="1448793"/>
                </a:cubicBezTo>
                <a:cubicBezTo>
                  <a:pt x="1659573" y="1465581"/>
                  <a:pt x="1648869" y="1485152"/>
                  <a:pt x="1641063" y="1490831"/>
                </a:cubicBezTo>
                <a:cubicBezTo>
                  <a:pt x="1639234" y="1492160"/>
                  <a:pt x="1636548" y="1493268"/>
                  <a:pt x="1634305" y="1494528"/>
                </a:cubicBezTo>
                <a:cubicBezTo>
                  <a:pt x="1612637" y="1547658"/>
                  <a:pt x="1594624" y="1597792"/>
                  <a:pt x="1581253" y="1633959"/>
                </a:cubicBezTo>
                <a:lnTo>
                  <a:pt x="1596396" y="1617536"/>
                </a:lnTo>
                <a:lnTo>
                  <a:pt x="1598900" y="1620635"/>
                </a:lnTo>
                <a:lnTo>
                  <a:pt x="1576248" y="1647137"/>
                </a:lnTo>
                <a:cubicBezTo>
                  <a:pt x="1572783" y="1656234"/>
                  <a:pt x="1568778" y="1667054"/>
                  <a:pt x="1566112" y="1673042"/>
                </a:cubicBezTo>
                <a:cubicBezTo>
                  <a:pt x="1574351" y="1671954"/>
                  <a:pt x="1621098" y="1665851"/>
                  <a:pt x="1635681" y="1658092"/>
                </a:cubicBezTo>
                <a:cubicBezTo>
                  <a:pt x="1644201" y="1653558"/>
                  <a:pt x="1660961" y="1635441"/>
                  <a:pt x="1660961" y="1635441"/>
                </a:cubicBezTo>
                <a:cubicBezTo>
                  <a:pt x="1660961" y="1635441"/>
                  <a:pt x="1687742" y="1620366"/>
                  <a:pt x="1691746" y="1614427"/>
                </a:cubicBezTo>
                <a:cubicBezTo>
                  <a:pt x="1696203" y="1607804"/>
                  <a:pt x="1695019" y="1601258"/>
                  <a:pt x="1693624" y="1590292"/>
                </a:cubicBezTo>
                <a:cubicBezTo>
                  <a:pt x="1692073" y="1578096"/>
                  <a:pt x="1683785" y="1568844"/>
                  <a:pt x="1681109" y="1565726"/>
                </a:cubicBezTo>
                <a:cubicBezTo>
                  <a:pt x="1678433" y="1562607"/>
                  <a:pt x="1665840" y="1547965"/>
                  <a:pt x="1665840" y="1547965"/>
                </a:cubicBezTo>
                <a:lnTo>
                  <a:pt x="1669346" y="1546925"/>
                </a:lnTo>
                <a:cubicBezTo>
                  <a:pt x="1669346" y="1546925"/>
                  <a:pt x="1679683" y="1559035"/>
                  <a:pt x="1682360" y="1563059"/>
                </a:cubicBezTo>
                <a:cubicBezTo>
                  <a:pt x="1685036" y="1567092"/>
                  <a:pt x="1688011" y="1573976"/>
                  <a:pt x="1691871" y="1574458"/>
                </a:cubicBezTo>
                <a:cubicBezTo>
                  <a:pt x="1693614" y="1574678"/>
                  <a:pt x="1697186" y="1571212"/>
                  <a:pt x="1698753" y="1564841"/>
                </a:cubicBezTo>
                <a:cubicBezTo>
                  <a:pt x="1700054" y="1559527"/>
                  <a:pt x="1700380" y="1553000"/>
                  <a:pt x="1700380" y="1553000"/>
                </a:cubicBezTo>
                <a:lnTo>
                  <a:pt x="1700256" y="1526354"/>
                </a:lnTo>
                <a:cubicBezTo>
                  <a:pt x="1700256" y="1526354"/>
                  <a:pt x="1701536" y="1537193"/>
                  <a:pt x="1702133" y="1544412"/>
                </a:cubicBezTo>
                <a:cubicBezTo>
                  <a:pt x="1702403" y="1547629"/>
                  <a:pt x="1702798" y="1550324"/>
                  <a:pt x="1703384" y="1550776"/>
                </a:cubicBezTo>
                <a:cubicBezTo>
                  <a:pt x="1704656" y="1551759"/>
                  <a:pt x="1716525" y="1543074"/>
                  <a:pt x="1716525" y="1543074"/>
                </a:cubicBezTo>
                <a:lnTo>
                  <a:pt x="1716400" y="1548109"/>
                </a:lnTo>
                <a:lnTo>
                  <a:pt x="1703510" y="1557293"/>
                </a:lnTo>
                <a:cubicBezTo>
                  <a:pt x="1703510" y="1557293"/>
                  <a:pt x="1703250" y="1565466"/>
                  <a:pt x="1700881" y="1570607"/>
                </a:cubicBezTo>
                <a:cubicBezTo>
                  <a:pt x="1698524" y="1575756"/>
                  <a:pt x="1694654" y="1579039"/>
                  <a:pt x="1694125" y="1579491"/>
                </a:cubicBezTo>
                <a:cubicBezTo>
                  <a:pt x="1693451" y="1580060"/>
                  <a:pt x="1696607" y="1585431"/>
                  <a:pt x="1697878" y="1592660"/>
                </a:cubicBezTo>
                <a:cubicBezTo>
                  <a:pt x="1699148" y="1599899"/>
                  <a:pt x="1699129" y="1606282"/>
                  <a:pt x="1699129" y="1606282"/>
                </a:cubicBezTo>
                <a:cubicBezTo>
                  <a:pt x="1699129" y="1606282"/>
                  <a:pt x="1707890" y="1601123"/>
                  <a:pt x="1715148" y="1594441"/>
                </a:cubicBezTo>
                <a:cubicBezTo>
                  <a:pt x="1722397" y="1587760"/>
                  <a:pt x="1727036" y="1584084"/>
                  <a:pt x="1727036" y="1584084"/>
                </a:cubicBezTo>
                <a:cubicBezTo>
                  <a:pt x="1727036" y="1584084"/>
                  <a:pt x="1730444" y="1578134"/>
                  <a:pt x="1734170" y="1571059"/>
                </a:cubicBezTo>
                <a:cubicBezTo>
                  <a:pt x="1737896" y="1563974"/>
                  <a:pt x="1743555" y="1555955"/>
                  <a:pt x="1743555" y="1555955"/>
                </a:cubicBezTo>
                <a:cubicBezTo>
                  <a:pt x="1743546" y="1555955"/>
                  <a:pt x="1745548" y="1545164"/>
                  <a:pt x="1746685" y="1538637"/>
                </a:cubicBezTo>
                <a:cubicBezTo>
                  <a:pt x="1747810" y="1532110"/>
                  <a:pt x="1749427" y="1521647"/>
                  <a:pt x="1752692" y="1516285"/>
                </a:cubicBezTo>
                <a:cubicBezTo>
                  <a:pt x="1755184" y="1512184"/>
                  <a:pt x="1764117" y="1500150"/>
                  <a:pt x="1769826" y="1491131"/>
                </a:cubicBezTo>
                <a:cubicBezTo>
                  <a:pt x="1775544" y="1482101"/>
                  <a:pt x="1775458" y="1480176"/>
                  <a:pt x="1775458" y="1480176"/>
                </a:cubicBezTo>
                <a:lnTo>
                  <a:pt x="1779963" y="1480176"/>
                </a:lnTo>
                <a:cubicBezTo>
                  <a:pt x="1779963" y="1480176"/>
                  <a:pt x="1762953" y="1513560"/>
                  <a:pt x="1758573" y="1523101"/>
                </a:cubicBezTo>
                <a:cubicBezTo>
                  <a:pt x="1756878" y="1526777"/>
                  <a:pt x="1756917" y="1528500"/>
                  <a:pt x="1754568" y="1537897"/>
                </a:cubicBezTo>
                <a:cubicBezTo>
                  <a:pt x="1752210" y="1547291"/>
                  <a:pt x="1750313" y="1555348"/>
                  <a:pt x="1749188" y="1560691"/>
                </a:cubicBezTo>
                <a:cubicBezTo>
                  <a:pt x="1747340" y="1569394"/>
                  <a:pt x="1740331" y="1577711"/>
                  <a:pt x="1741177" y="1579491"/>
                </a:cubicBezTo>
                <a:cubicBezTo>
                  <a:pt x="1741832" y="1580869"/>
                  <a:pt x="1756937" y="1575467"/>
                  <a:pt x="1763069" y="1572975"/>
                </a:cubicBezTo>
                <a:cubicBezTo>
                  <a:pt x="1767535" y="1571165"/>
                  <a:pt x="1775814" y="1565860"/>
                  <a:pt x="1783593" y="1559208"/>
                </a:cubicBezTo>
                <a:cubicBezTo>
                  <a:pt x="1793555" y="1550709"/>
                  <a:pt x="1802739" y="1540707"/>
                  <a:pt x="1802739" y="1540707"/>
                </a:cubicBezTo>
                <a:cubicBezTo>
                  <a:pt x="1802739" y="1540707"/>
                  <a:pt x="1790148" y="1558111"/>
                  <a:pt x="1784343" y="1563801"/>
                </a:cubicBezTo>
                <a:cubicBezTo>
                  <a:pt x="1778548" y="1569489"/>
                  <a:pt x="1772512" y="1573524"/>
                  <a:pt x="1772454" y="1575198"/>
                </a:cubicBezTo>
                <a:cubicBezTo>
                  <a:pt x="1772301" y="1580571"/>
                  <a:pt x="1816129" y="1580377"/>
                  <a:pt x="1816129" y="1580377"/>
                </a:cubicBezTo>
                <a:cubicBezTo>
                  <a:pt x="1816129" y="1580377"/>
                  <a:pt x="1825024" y="1573919"/>
                  <a:pt x="1834276" y="1570019"/>
                </a:cubicBezTo>
                <a:cubicBezTo>
                  <a:pt x="1843527" y="1566120"/>
                  <a:pt x="1853172" y="1564841"/>
                  <a:pt x="1853172" y="1564841"/>
                </a:cubicBezTo>
                <a:cubicBezTo>
                  <a:pt x="1853172" y="1564841"/>
                  <a:pt x="1843016" y="1568113"/>
                  <a:pt x="1834276" y="1572975"/>
                </a:cubicBezTo>
                <a:cubicBezTo>
                  <a:pt x="1825535" y="1577845"/>
                  <a:pt x="1817507" y="1583786"/>
                  <a:pt x="1817507" y="1583786"/>
                </a:cubicBezTo>
                <a:lnTo>
                  <a:pt x="1822137" y="1587637"/>
                </a:lnTo>
                <a:lnTo>
                  <a:pt x="1821135" y="1588965"/>
                </a:lnTo>
                <a:lnTo>
                  <a:pt x="1813878" y="1585855"/>
                </a:lnTo>
                <a:cubicBezTo>
                  <a:pt x="1813878" y="1585855"/>
                  <a:pt x="1768459" y="1584623"/>
                  <a:pt x="1763944" y="1582746"/>
                </a:cubicBezTo>
                <a:cubicBezTo>
                  <a:pt x="1760219" y="1585663"/>
                  <a:pt x="1756252" y="1586105"/>
                  <a:pt x="1748812" y="1589263"/>
                </a:cubicBezTo>
                <a:cubicBezTo>
                  <a:pt x="1741361" y="1592410"/>
                  <a:pt x="1731166" y="1592660"/>
                  <a:pt x="1731166" y="1592660"/>
                </a:cubicBezTo>
                <a:lnTo>
                  <a:pt x="1720154" y="1603029"/>
                </a:lnTo>
                <a:cubicBezTo>
                  <a:pt x="1720154" y="1603029"/>
                  <a:pt x="1788588" y="1615822"/>
                  <a:pt x="1825891" y="1632774"/>
                </a:cubicBezTo>
                <a:cubicBezTo>
                  <a:pt x="1863193" y="1649736"/>
                  <a:pt x="1905318" y="1648341"/>
                  <a:pt x="1932128" y="1641804"/>
                </a:cubicBezTo>
                <a:cubicBezTo>
                  <a:pt x="1963616" y="1634131"/>
                  <a:pt x="1966351" y="1614686"/>
                  <a:pt x="1976430" y="1608794"/>
                </a:cubicBezTo>
                <a:cubicBezTo>
                  <a:pt x="1993132" y="1599053"/>
                  <a:pt x="2023263" y="1576382"/>
                  <a:pt x="2052132" y="1563501"/>
                </a:cubicBezTo>
                <a:cubicBezTo>
                  <a:pt x="2068979" y="1555984"/>
                  <a:pt x="2099831" y="1529087"/>
                  <a:pt x="2110200" y="1521472"/>
                </a:cubicBezTo>
                <a:cubicBezTo>
                  <a:pt x="2120566" y="1513849"/>
                  <a:pt x="2134477" y="1496310"/>
                  <a:pt x="2134477" y="1496310"/>
                </a:cubicBezTo>
                <a:lnTo>
                  <a:pt x="2145364" y="1501045"/>
                </a:lnTo>
                <a:cubicBezTo>
                  <a:pt x="2145354" y="1501045"/>
                  <a:pt x="2124272" y="1522956"/>
                  <a:pt x="2108573" y="1535682"/>
                </a:cubicBezTo>
                <a:cubicBezTo>
                  <a:pt x="2092872" y="1548407"/>
                  <a:pt x="2080040" y="1554627"/>
                  <a:pt x="2080040" y="1554627"/>
                </a:cubicBezTo>
                <a:lnTo>
                  <a:pt x="2107446" y="1546338"/>
                </a:lnTo>
                <a:cubicBezTo>
                  <a:pt x="2107446" y="1546338"/>
                  <a:pt x="2139300" y="1557861"/>
                  <a:pt x="2151987" y="1562472"/>
                </a:cubicBezTo>
                <a:cubicBezTo>
                  <a:pt x="2164684" y="1567073"/>
                  <a:pt x="2184343" y="1569394"/>
                  <a:pt x="2195288" y="1566169"/>
                </a:cubicBezTo>
                <a:cubicBezTo>
                  <a:pt x="2208957" y="1562144"/>
                  <a:pt x="2213684" y="1551979"/>
                  <a:pt x="2220817" y="1547523"/>
                </a:cubicBezTo>
                <a:cubicBezTo>
                  <a:pt x="2230577" y="1541410"/>
                  <a:pt x="2244739" y="1534710"/>
                  <a:pt x="2250477" y="1532571"/>
                </a:cubicBezTo>
                <a:cubicBezTo>
                  <a:pt x="2253595" y="1531408"/>
                  <a:pt x="2262952" y="1525881"/>
                  <a:pt x="2269998" y="1519692"/>
                </a:cubicBezTo>
                <a:cubicBezTo>
                  <a:pt x="2275871" y="1514532"/>
                  <a:pt x="2279875" y="1508449"/>
                  <a:pt x="2279875" y="1508449"/>
                </a:cubicBezTo>
                <a:lnTo>
                  <a:pt x="2284381" y="1512000"/>
                </a:lnTo>
                <a:cubicBezTo>
                  <a:pt x="2284381" y="1511991"/>
                  <a:pt x="2261037" y="1530406"/>
                  <a:pt x="2261488" y="1533313"/>
                </a:cubicBezTo>
                <a:cubicBezTo>
                  <a:pt x="2261932" y="1536221"/>
                  <a:pt x="2291023" y="1536143"/>
                  <a:pt x="2299773" y="1539235"/>
                </a:cubicBezTo>
                <a:cubicBezTo>
                  <a:pt x="2308533" y="1542324"/>
                  <a:pt x="2310661" y="1549294"/>
                  <a:pt x="2310661" y="1549294"/>
                </a:cubicBezTo>
                <a:cubicBezTo>
                  <a:pt x="2310661" y="1549294"/>
                  <a:pt x="2297838" y="1545279"/>
                  <a:pt x="2284130" y="1542343"/>
                </a:cubicBezTo>
                <a:cubicBezTo>
                  <a:pt x="2272963" y="1539946"/>
                  <a:pt x="2259958" y="1538098"/>
                  <a:pt x="2254855" y="1538637"/>
                </a:cubicBezTo>
                <a:cubicBezTo>
                  <a:pt x="2248435" y="1539320"/>
                  <a:pt x="2240830" y="1542305"/>
                  <a:pt x="2230577" y="1548109"/>
                </a:cubicBezTo>
                <a:cubicBezTo>
                  <a:pt x="2224031" y="1551816"/>
                  <a:pt x="2207493" y="1568392"/>
                  <a:pt x="2201545" y="1571347"/>
                </a:cubicBezTo>
                <a:cubicBezTo>
                  <a:pt x="2195721" y="1574255"/>
                  <a:pt x="2188212" y="1574592"/>
                  <a:pt x="2187778" y="1578163"/>
                </a:cubicBezTo>
                <a:cubicBezTo>
                  <a:pt x="2187355" y="1581725"/>
                  <a:pt x="2200063" y="1583881"/>
                  <a:pt x="2209554" y="1584526"/>
                </a:cubicBezTo>
                <a:cubicBezTo>
                  <a:pt x="2213105" y="1584767"/>
                  <a:pt x="2229923" y="1586221"/>
                  <a:pt x="2248723" y="1586452"/>
                </a:cubicBezTo>
                <a:cubicBezTo>
                  <a:pt x="2273762" y="1586750"/>
                  <a:pt x="2301276" y="1587963"/>
                  <a:pt x="2305654" y="1587781"/>
                </a:cubicBezTo>
                <a:cubicBezTo>
                  <a:pt x="2313337" y="1587453"/>
                  <a:pt x="2320923" y="1575796"/>
                  <a:pt x="2320923" y="1575796"/>
                </a:cubicBezTo>
                <a:cubicBezTo>
                  <a:pt x="2320923" y="1575796"/>
                  <a:pt x="2338683" y="1575507"/>
                  <a:pt x="2332936" y="1576526"/>
                </a:cubicBezTo>
                <a:cubicBezTo>
                  <a:pt x="2330327" y="1576999"/>
                  <a:pt x="2324639" y="1577046"/>
                  <a:pt x="2322424" y="1579491"/>
                </a:cubicBezTo>
                <a:cubicBezTo>
                  <a:pt x="2319247" y="1582996"/>
                  <a:pt x="2311575" y="1589282"/>
                  <a:pt x="2308784" y="1590003"/>
                </a:cubicBezTo>
                <a:cubicBezTo>
                  <a:pt x="2294151" y="1593778"/>
                  <a:pt x="2265512" y="1590821"/>
                  <a:pt x="2263616" y="1594441"/>
                </a:cubicBezTo>
                <a:cubicBezTo>
                  <a:pt x="2261864" y="1597764"/>
                  <a:pt x="2273791" y="1614262"/>
                  <a:pt x="2286508" y="1627749"/>
                </a:cubicBezTo>
                <a:cubicBezTo>
                  <a:pt x="2300167" y="1642228"/>
                  <a:pt x="2325996" y="1644355"/>
                  <a:pt x="2322424" y="1646097"/>
                </a:cubicBezTo>
                <a:cubicBezTo>
                  <a:pt x="2315975" y="1649244"/>
                  <a:pt x="2295605" y="1640707"/>
                  <a:pt x="2283880" y="1629819"/>
                </a:cubicBezTo>
                <a:cubicBezTo>
                  <a:pt x="2271076" y="1617931"/>
                  <a:pt x="2258245" y="1595944"/>
                  <a:pt x="2254481" y="1595327"/>
                </a:cubicBezTo>
                <a:cubicBezTo>
                  <a:pt x="2231830" y="1591620"/>
                  <a:pt x="2207994" y="1589705"/>
                  <a:pt x="2197290" y="1587193"/>
                </a:cubicBezTo>
                <a:cubicBezTo>
                  <a:pt x="2186584" y="1584670"/>
                  <a:pt x="2162337" y="1574640"/>
                  <a:pt x="2160999" y="1576526"/>
                </a:cubicBezTo>
                <a:cubicBezTo>
                  <a:pt x="2159871" y="1578134"/>
                  <a:pt x="2177362" y="1604636"/>
                  <a:pt x="2179144" y="1614427"/>
                </a:cubicBezTo>
                <a:cubicBezTo>
                  <a:pt x="2180858" y="1623850"/>
                  <a:pt x="2180184" y="1630801"/>
                  <a:pt x="2176891" y="1647137"/>
                </a:cubicBezTo>
                <a:cubicBezTo>
                  <a:pt x="2173965" y="1661664"/>
                  <a:pt x="2180145" y="1674957"/>
                  <a:pt x="2180145" y="1674957"/>
                </a:cubicBezTo>
                <a:cubicBezTo>
                  <a:pt x="2180145" y="1674957"/>
                  <a:pt x="2171665" y="1661808"/>
                  <a:pt x="2172136" y="1653201"/>
                </a:cubicBezTo>
                <a:cubicBezTo>
                  <a:pt x="2172828" y="1640880"/>
                  <a:pt x="2177516" y="1623609"/>
                  <a:pt x="2174889" y="1614427"/>
                </a:cubicBezTo>
                <a:cubicBezTo>
                  <a:pt x="2171549" y="1602702"/>
                  <a:pt x="2164117" y="1593892"/>
                  <a:pt x="2156869" y="1584826"/>
                </a:cubicBezTo>
                <a:cubicBezTo>
                  <a:pt x="2153393" y="1580464"/>
                  <a:pt x="2140272" y="1567257"/>
                  <a:pt x="2131974" y="1564099"/>
                </a:cubicBezTo>
                <a:cubicBezTo>
                  <a:pt x="2119181" y="1559238"/>
                  <a:pt x="2116197" y="1557716"/>
                  <a:pt x="2091929" y="1563357"/>
                </a:cubicBezTo>
                <a:cubicBezTo>
                  <a:pt x="2076969" y="1566842"/>
                  <a:pt x="2017833" y="1596993"/>
                  <a:pt x="2004713" y="1606426"/>
                </a:cubicBezTo>
                <a:cubicBezTo>
                  <a:pt x="1989647" y="1617255"/>
                  <a:pt x="1964800" y="1649110"/>
                  <a:pt x="1946520" y="1655426"/>
                </a:cubicBezTo>
                <a:cubicBezTo>
                  <a:pt x="1934371" y="1659612"/>
                  <a:pt x="1921741" y="1661404"/>
                  <a:pt x="1919365" y="1669191"/>
                </a:cubicBezTo>
                <a:cubicBezTo>
                  <a:pt x="1916996" y="1676969"/>
                  <a:pt x="1951372" y="1682727"/>
                  <a:pt x="1961537" y="1683545"/>
                </a:cubicBezTo>
                <a:cubicBezTo>
                  <a:pt x="1971703" y="1684363"/>
                  <a:pt x="2037952" y="1687164"/>
                  <a:pt x="2055512" y="1686067"/>
                </a:cubicBezTo>
                <a:cubicBezTo>
                  <a:pt x="2073069" y="1684959"/>
                  <a:pt x="2137452" y="1684987"/>
                  <a:pt x="2191784" y="1680146"/>
                </a:cubicBezTo>
                <a:cubicBezTo>
                  <a:pt x="2199387" y="1679462"/>
                  <a:pt x="2222819" y="1657688"/>
                  <a:pt x="2245971" y="1650093"/>
                </a:cubicBezTo>
                <a:cubicBezTo>
                  <a:pt x="2258976" y="1645828"/>
                  <a:pt x="2271866" y="1654241"/>
                  <a:pt x="2271875" y="1654241"/>
                </a:cubicBezTo>
                <a:cubicBezTo>
                  <a:pt x="2271875" y="1654241"/>
                  <a:pt x="2259419" y="1652133"/>
                  <a:pt x="2246721" y="1656310"/>
                </a:cubicBezTo>
                <a:cubicBezTo>
                  <a:pt x="2241274" y="1658102"/>
                  <a:pt x="2229135" y="1665293"/>
                  <a:pt x="2226199" y="1667122"/>
                </a:cubicBezTo>
                <a:cubicBezTo>
                  <a:pt x="2216398" y="1673186"/>
                  <a:pt x="2198165" y="1689907"/>
                  <a:pt x="2198165" y="1689907"/>
                </a:cubicBezTo>
                <a:cubicBezTo>
                  <a:pt x="2198165" y="1689907"/>
                  <a:pt x="2193361" y="1688772"/>
                  <a:pt x="2186777" y="1689618"/>
                </a:cubicBezTo>
                <a:cubicBezTo>
                  <a:pt x="2176054" y="1690985"/>
                  <a:pt x="2159391" y="1694750"/>
                  <a:pt x="2141735" y="1695684"/>
                </a:cubicBezTo>
                <a:cubicBezTo>
                  <a:pt x="2113453" y="1697175"/>
                  <a:pt x="2073388" y="1695211"/>
                  <a:pt x="2071530" y="1699533"/>
                </a:cubicBezTo>
                <a:cubicBezTo>
                  <a:pt x="2070866" y="1701083"/>
                  <a:pt x="2077267" y="1713378"/>
                  <a:pt x="2085922" y="1726912"/>
                </a:cubicBezTo>
                <a:cubicBezTo>
                  <a:pt x="2090811" y="1734574"/>
                  <a:pt x="2096366" y="1742564"/>
                  <a:pt x="2101815" y="1749263"/>
                </a:cubicBezTo>
                <a:cubicBezTo>
                  <a:pt x="2109294" y="1758466"/>
                  <a:pt x="2116852" y="1764744"/>
                  <a:pt x="2118459" y="1764955"/>
                </a:cubicBezTo>
                <a:cubicBezTo>
                  <a:pt x="2141534" y="1768075"/>
                  <a:pt x="2152132" y="1770818"/>
                  <a:pt x="2165502" y="1773841"/>
                </a:cubicBezTo>
                <a:cubicBezTo>
                  <a:pt x="2176024" y="1771241"/>
                  <a:pt x="2207051" y="1769248"/>
                  <a:pt x="2207051" y="1769248"/>
                </a:cubicBezTo>
                <a:lnTo>
                  <a:pt x="2217438" y="1768652"/>
                </a:lnTo>
                <a:lnTo>
                  <a:pt x="2217188" y="1770288"/>
                </a:lnTo>
                <a:cubicBezTo>
                  <a:pt x="2217188" y="1770288"/>
                  <a:pt x="2212211" y="1770288"/>
                  <a:pt x="2212933" y="1773243"/>
                </a:cubicBezTo>
                <a:cubicBezTo>
                  <a:pt x="2213549" y="1775765"/>
                  <a:pt x="2221086" y="1780973"/>
                  <a:pt x="2229076" y="1785528"/>
                </a:cubicBezTo>
                <a:cubicBezTo>
                  <a:pt x="2237066" y="1790090"/>
                  <a:pt x="2245721" y="1792188"/>
                  <a:pt x="2245721" y="1792188"/>
                </a:cubicBezTo>
                <a:lnTo>
                  <a:pt x="2257609" y="1804925"/>
                </a:lnTo>
                <a:lnTo>
                  <a:pt x="2256358" y="1806109"/>
                </a:lnTo>
                <a:lnTo>
                  <a:pt x="2244219" y="1794854"/>
                </a:lnTo>
                <a:cubicBezTo>
                  <a:pt x="2244210" y="1794854"/>
                  <a:pt x="2233447" y="1791804"/>
                  <a:pt x="2228076" y="1788637"/>
                </a:cubicBezTo>
                <a:cubicBezTo>
                  <a:pt x="2219209" y="1783419"/>
                  <a:pt x="2207928" y="1776354"/>
                  <a:pt x="2207928" y="1776354"/>
                </a:cubicBezTo>
                <a:cubicBezTo>
                  <a:pt x="2207928" y="1776354"/>
                  <a:pt x="2198137" y="1775150"/>
                  <a:pt x="2188028" y="1776054"/>
                </a:cubicBezTo>
                <a:cubicBezTo>
                  <a:pt x="2177527" y="1777008"/>
                  <a:pt x="2166726" y="1780049"/>
                  <a:pt x="2166254" y="1780945"/>
                </a:cubicBezTo>
                <a:cubicBezTo>
                  <a:pt x="2165502" y="1782370"/>
                  <a:pt x="2202295" y="1828162"/>
                  <a:pt x="2202295" y="1828162"/>
                </a:cubicBezTo>
                <a:lnTo>
                  <a:pt x="2200293" y="1829635"/>
                </a:lnTo>
                <a:cubicBezTo>
                  <a:pt x="2200293" y="1829635"/>
                  <a:pt x="2165128" y="1784275"/>
                  <a:pt x="2162876" y="1781831"/>
                </a:cubicBezTo>
                <a:cubicBezTo>
                  <a:pt x="2160999" y="1779791"/>
                  <a:pt x="2123734" y="1771290"/>
                  <a:pt x="2122338" y="1772801"/>
                </a:cubicBezTo>
                <a:cubicBezTo>
                  <a:pt x="2120904" y="1774351"/>
                  <a:pt x="2134728" y="1800034"/>
                  <a:pt x="2134728" y="1800034"/>
                </a:cubicBezTo>
                <a:lnTo>
                  <a:pt x="2141986" y="1840744"/>
                </a:lnTo>
                <a:lnTo>
                  <a:pt x="2175639" y="1896096"/>
                </a:lnTo>
                <a:lnTo>
                  <a:pt x="2224821" y="1977508"/>
                </a:lnTo>
                <a:lnTo>
                  <a:pt x="2173762" y="1897724"/>
                </a:lnTo>
                <a:cubicBezTo>
                  <a:pt x="2173762" y="1897724"/>
                  <a:pt x="2141735" y="1849263"/>
                  <a:pt x="2138858" y="1841630"/>
                </a:cubicBezTo>
                <a:cubicBezTo>
                  <a:pt x="2136797" y="1836172"/>
                  <a:pt x="2137279" y="1818122"/>
                  <a:pt x="2131598" y="1800776"/>
                </a:cubicBezTo>
                <a:cubicBezTo>
                  <a:pt x="2125910" y="1783429"/>
                  <a:pt x="2116081" y="1772203"/>
                  <a:pt x="2116081" y="1772203"/>
                </a:cubicBezTo>
                <a:cubicBezTo>
                  <a:pt x="2116081" y="1772203"/>
                  <a:pt x="2092688" y="1739609"/>
                  <a:pt x="2084044" y="1738020"/>
                </a:cubicBezTo>
                <a:cubicBezTo>
                  <a:pt x="2082716" y="1737770"/>
                  <a:pt x="2081589" y="1761846"/>
                  <a:pt x="2081166" y="1771472"/>
                </a:cubicBezTo>
                <a:cubicBezTo>
                  <a:pt x="2080733" y="1781446"/>
                  <a:pt x="2086672" y="1830377"/>
                  <a:pt x="2086672" y="1830377"/>
                </a:cubicBezTo>
                <a:lnTo>
                  <a:pt x="2084044" y="1832744"/>
                </a:lnTo>
                <a:lnTo>
                  <a:pt x="2077537" y="1776354"/>
                </a:lnTo>
                <a:cubicBezTo>
                  <a:pt x="2077537" y="1776354"/>
                  <a:pt x="2075419" y="1782524"/>
                  <a:pt x="2066774" y="1793816"/>
                </a:cubicBezTo>
                <a:cubicBezTo>
                  <a:pt x="2058129" y="1805116"/>
                  <a:pt x="2042997" y="1821347"/>
                  <a:pt x="2042997" y="1821347"/>
                </a:cubicBezTo>
                <a:lnTo>
                  <a:pt x="2042621" y="1818690"/>
                </a:lnTo>
                <a:cubicBezTo>
                  <a:pt x="2042621" y="1818690"/>
                  <a:pt x="2055665" y="1803788"/>
                  <a:pt x="2064396" y="1791601"/>
                </a:cubicBezTo>
                <a:cubicBezTo>
                  <a:pt x="2073128" y="1779405"/>
                  <a:pt x="2077412" y="1768652"/>
                  <a:pt x="2077412" y="1768652"/>
                </a:cubicBezTo>
                <a:cubicBezTo>
                  <a:pt x="2077412" y="1768652"/>
                  <a:pt x="2081955" y="1742209"/>
                  <a:pt x="2080040" y="1734757"/>
                </a:cubicBezTo>
                <a:cubicBezTo>
                  <a:pt x="2078336" y="1728115"/>
                  <a:pt x="2057465" y="1706754"/>
                  <a:pt x="2047751" y="1701603"/>
                </a:cubicBezTo>
                <a:cubicBezTo>
                  <a:pt x="2041697" y="1698388"/>
                  <a:pt x="1990196" y="1697753"/>
                  <a:pt x="1990196" y="1697753"/>
                </a:cubicBezTo>
                <a:cubicBezTo>
                  <a:pt x="1990196" y="1697753"/>
                  <a:pt x="1961095" y="1696511"/>
                  <a:pt x="1946269" y="1691689"/>
                </a:cubicBezTo>
                <a:cubicBezTo>
                  <a:pt x="1920259" y="1683226"/>
                  <a:pt x="1893978" y="1677566"/>
                  <a:pt x="1876324" y="1674226"/>
                </a:cubicBezTo>
                <a:cubicBezTo>
                  <a:pt x="1863202" y="1671742"/>
                  <a:pt x="1854798" y="1670520"/>
                  <a:pt x="1854798" y="1670520"/>
                </a:cubicBezTo>
                <a:cubicBezTo>
                  <a:pt x="1854798" y="1670520"/>
                  <a:pt x="1857649" y="1681148"/>
                  <a:pt x="1871067" y="1703828"/>
                </a:cubicBezTo>
                <a:cubicBezTo>
                  <a:pt x="1884478" y="1726507"/>
                  <a:pt x="1896742" y="1745374"/>
                  <a:pt x="1910103" y="1761702"/>
                </a:cubicBezTo>
                <a:cubicBezTo>
                  <a:pt x="1923474" y="1778018"/>
                  <a:pt x="1935132" y="1789417"/>
                  <a:pt x="1942765" y="1802556"/>
                </a:cubicBezTo>
                <a:cubicBezTo>
                  <a:pt x="1950968" y="1816678"/>
                  <a:pt x="1961537" y="1849322"/>
                  <a:pt x="1961537" y="1849322"/>
                </a:cubicBezTo>
                <a:lnTo>
                  <a:pt x="1960661" y="1850062"/>
                </a:lnTo>
                <a:cubicBezTo>
                  <a:pt x="1960661" y="1850062"/>
                  <a:pt x="1948647" y="1822637"/>
                  <a:pt x="1940638" y="1808622"/>
                </a:cubicBezTo>
                <a:cubicBezTo>
                  <a:pt x="1932619" y="1794575"/>
                  <a:pt x="1919864" y="1779462"/>
                  <a:pt x="1919864" y="1779462"/>
                </a:cubicBezTo>
                <a:lnTo>
                  <a:pt x="1926998" y="1795298"/>
                </a:lnTo>
                <a:lnTo>
                  <a:pt x="1922617" y="1799293"/>
                </a:lnTo>
                <a:cubicBezTo>
                  <a:pt x="1922617" y="1799293"/>
                  <a:pt x="1918911" y="1786181"/>
                  <a:pt x="1910729" y="1772503"/>
                </a:cubicBezTo>
                <a:cubicBezTo>
                  <a:pt x="1902604" y="1758920"/>
                  <a:pt x="1887336" y="1748821"/>
                  <a:pt x="1882957" y="1739051"/>
                </a:cubicBezTo>
                <a:cubicBezTo>
                  <a:pt x="1874658" y="1720577"/>
                  <a:pt x="1835315" y="1681129"/>
                  <a:pt x="1816755" y="1662529"/>
                </a:cubicBezTo>
                <a:cubicBezTo>
                  <a:pt x="1790504" y="1636221"/>
                  <a:pt x="1745269" y="1634054"/>
                  <a:pt x="1726787" y="1639878"/>
                </a:cubicBezTo>
                <a:cubicBezTo>
                  <a:pt x="1708304" y="1645712"/>
                  <a:pt x="1670414" y="1685691"/>
                  <a:pt x="1650448" y="1692275"/>
                </a:cubicBezTo>
                <a:cubicBezTo>
                  <a:pt x="1643758" y="1694490"/>
                  <a:pt x="1625901" y="1698861"/>
                  <a:pt x="1609285" y="1702941"/>
                </a:cubicBezTo>
                <a:cubicBezTo>
                  <a:pt x="1605522" y="1705204"/>
                  <a:pt x="1600545" y="1707785"/>
                  <a:pt x="1594645" y="1709151"/>
                </a:cubicBezTo>
                <a:cubicBezTo>
                  <a:pt x="1582215" y="1712038"/>
                  <a:pt x="1555349" y="1721588"/>
                  <a:pt x="1555349" y="1721588"/>
                </a:cubicBezTo>
                <a:lnTo>
                  <a:pt x="1542583" y="1730463"/>
                </a:lnTo>
                <a:lnTo>
                  <a:pt x="1529194" y="1751787"/>
                </a:lnTo>
                <a:cubicBezTo>
                  <a:pt x="1526469" y="1757399"/>
                  <a:pt x="1523811" y="1762924"/>
                  <a:pt x="1521059" y="1768508"/>
                </a:cubicBezTo>
                <a:cubicBezTo>
                  <a:pt x="1522849" y="1768988"/>
                  <a:pt x="1527693" y="1770183"/>
                  <a:pt x="1532071" y="1772801"/>
                </a:cubicBezTo>
                <a:cubicBezTo>
                  <a:pt x="1537222" y="1775872"/>
                  <a:pt x="1543210" y="1776652"/>
                  <a:pt x="1543210" y="1776652"/>
                </a:cubicBezTo>
                <a:cubicBezTo>
                  <a:pt x="1543210" y="1776652"/>
                  <a:pt x="1549034" y="1770047"/>
                  <a:pt x="1555850" y="1767468"/>
                </a:cubicBezTo>
                <a:cubicBezTo>
                  <a:pt x="1562665" y="1764898"/>
                  <a:pt x="1568864" y="1765553"/>
                  <a:pt x="1568864" y="1765553"/>
                </a:cubicBezTo>
                <a:cubicBezTo>
                  <a:pt x="1568864" y="1765553"/>
                  <a:pt x="1574650" y="1749244"/>
                  <a:pt x="1578376" y="1742459"/>
                </a:cubicBezTo>
                <a:cubicBezTo>
                  <a:pt x="1582101" y="1735672"/>
                  <a:pt x="1592517" y="1720260"/>
                  <a:pt x="1592517" y="1720260"/>
                </a:cubicBezTo>
                <a:lnTo>
                  <a:pt x="1597271" y="1718623"/>
                </a:lnTo>
                <a:cubicBezTo>
                  <a:pt x="1597262" y="1718623"/>
                  <a:pt x="1588059" y="1734160"/>
                  <a:pt x="1584508" y="1740533"/>
                </a:cubicBezTo>
                <a:cubicBezTo>
                  <a:pt x="1580955" y="1746906"/>
                  <a:pt x="1574496" y="1764811"/>
                  <a:pt x="1574496" y="1764811"/>
                </a:cubicBezTo>
                <a:cubicBezTo>
                  <a:pt x="1574496" y="1764811"/>
                  <a:pt x="1579809" y="1768931"/>
                  <a:pt x="1584508" y="1768508"/>
                </a:cubicBezTo>
                <a:cubicBezTo>
                  <a:pt x="1589205" y="1768084"/>
                  <a:pt x="1604906" y="1765697"/>
                  <a:pt x="1604906" y="1765697"/>
                </a:cubicBezTo>
                <a:lnTo>
                  <a:pt x="1604656" y="1768210"/>
                </a:lnTo>
                <a:cubicBezTo>
                  <a:pt x="1604656" y="1768210"/>
                  <a:pt x="1589465" y="1771905"/>
                  <a:pt x="1586635" y="1771472"/>
                </a:cubicBezTo>
                <a:cubicBezTo>
                  <a:pt x="1583794" y="1771030"/>
                  <a:pt x="1571993" y="1768210"/>
                  <a:pt x="1571993" y="1768210"/>
                </a:cubicBezTo>
                <a:cubicBezTo>
                  <a:pt x="1571993" y="1768210"/>
                  <a:pt x="1566573" y="1769855"/>
                  <a:pt x="1561481" y="1771761"/>
                </a:cubicBezTo>
                <a:cubicBezTo>
                  <a:pt x="1556389" y="1773668"/>
                  <a:pt x="1545588" y="1780791"/>
                  <a:pt x="1545588" y="1780791"/>
                </a:cubicBezTo>
                <a:lnTo>
                  <a:pt x="1559854" y="1792930"/>
                </a:lnTo>
                <a:lnTo>
                  <a:pt x="1577750" y="1816612"/>
                </a:lnTo>
                <a:lnTo>
                  <a:pt x="1575622" y="1822089"/>
                </a:lnTo>
                <a:lnTo>
                  <a:pt x="1559604" y="1796636"/>
                </a:lnTo>
                <a:lnTo>
                  <a:pt x="1541709" y="1782871"/>
                </a:lnTo>
                <a:cubicBezTo>
                  <a:pt x="1541709" y="1782871"/>
                  <a:pt x="1538849" y="1779819"/>
                  <a:pt x="1533825" y="1779318"/>
                </a:cubicBezTo>
                <a:cubicBezTo>
                  <a:pt x="1529742" y="1778904"/>
                  <a:pt x="1520963" y="1777921"/>
                  <a:pt x="1516679" y="1777392"/>
                </a:cubicBezTo>
                <a:cubicBezTo>
                  <a:pt x="1488378" y="1834439"/>
                  <a:pt x="1459363" y="1887769"/>
                  <a:pt x="1433343" y="1913414"/>
                </a:cubicBezTo>
                <a:cubicBezTo>
                  <a:pt x="1430128" y="1916591"/>
                  <a:pt x="1423553" y="1921943"/>
                  <a:pt x="1417700" y="1926881"/>
                </a:cubicBezTo>
                <a:cubicBezTo>
                  <a:pt x="1420558" y="1928441"/>
                  <a:pt x="1424958" y="1930732"/>
                  <a:pt x="1424958" y="1930732"/>
                </a:cubicBezTo>
                <a:cubicBezTo>
                  <a:pt x="1424958" y="1930732"/>
                  <a:pt x="1471608" y="1964319"/>
                  <a:pt x="1477769" y="1965071"/>
                </a:cubicBezTo>
                <a:cubicBezTo>
                  <a:pt x="1484170" y="1965851"/>
                  <a:pt x="1499708" y="1961816"/>
                  <a:pt x="1502297" y="1956494"/>
                </a:cubicBezTo>
                <a:cubicBezTo>
                  <a:pt x="1504876" y="1951161"/>
                  <a:pt x="1509545" y="1930588"/>
                  <a:pt x="1509545" y="1930588"/>
                </a:cubicBezTo>
                <a:lnTo>
                  <a:pt x="1511673" y="1929549"/>
                </a:lnTo>
                <a:lnTo>
                  <a:pt x="1505166" y="1956040"/>
                </a:lnTo>
                <a:cubicBezTo>
                  <a:pt x="1505166" y="1956040"/>
                  <a:pt x="1509450" y="1959409"/>
                  <a:pt x="1513176" y="1959449"/>
                </a:cubicBezTo>
                <a:cubicBezTo>
                  <a:pt x="1516901" y="1959487"/>
                  <a:pt x="1523686" y="1960189"/>
                  <a:pt x="1523686" y="1960189"/>
                </a:cubicBezTo>
                <a:cubicBezTo>
                  <a:pt x="1523686" y="1960189"/>
                  <a:pt x="1529983" y="1954885"/>
                  <a:pt x="1533198" y="1954568"/>
                </a:cubicBezTo>
                <a:cubicBezTo>
                  <a:pt x="1534383" y="1954442"/>
                  <a:pt x="1535163" y="1955050"/>
                  <a:pt x="1536702" y="1955454"/>
                </a:cubicBezTo>
                <a:cubicBezTo>
                  <a:pt x="1542555" y="1944200"/>
                  <a:pt x="1549198" y="1934131"/>
                  <a:pt x="1559103" y="1924812"/>
                </a:cubicBezTo>
                <a:cubicBezTo>
                  <a:pt x="1576653" y="1908303"/>
                  <a:pt x="1605590" y="1906773"/>
                  <a:pt x="1619048" y="1896540"/>
                </a:cubicBezTo>
                <a:cubicBezTo>
                  <a:pt x="1632495" y="1886316"/>
                  <a:pt x="1634555" y="1875824"/>
                  <a:pt x="1634555" y="1875824"/>
                </a:cubicBezTo>
                <a:lnTo>
                  <a:pt x="1639435" y="1856724"/>
                </a:lnTo>
                <a:lnTo>
                  <a:pt x="1637434" y="1851400"/>
                </a:lnTo>
                <a:lnTo>
                  <a:pt x="1643565" y="1832157"/>
                </a:lnTo>
                <a:lnTo>
                  <a:pt x="1645817" y="1833486"/>
                </a:lnTo>
                <a:lnTo>
                  <a:pt x="1640813" y="1850948"/>
                </a:lnTo>
                <a:lnTo>
                  <a:pt x="1643191" y="1854953"/>
                </a:lnTo>
                <a:lnTo>
                  <a:pt x="1638310" y="1874484"/>
                </a:lnTo>
                <a:cubicBezTo>
                  <a:pt x="1638310" y="1874484"/>
                  <a:pt x="1657361" y="1854222"/>
                  <a:pt x="1661462" y="1838223"/>
                </a:cubicBezTo>
                <a:cubicBezTo>
                  <a:pt x="1665571" y="1822224"/>
                  <a:pt x="1667844" y="1801814"/>
                  <a:pt x="1667844" y="1801814"/>
                </a:cubicBezTo>
                <a:lnTo>
                  <a:pt x="1676228" y="1797223"/>
                </a:lnTo>
                <a:cubicBezTo>
                  <a:pt x="1676228" y="1797223"/>
                  <a:pt x="1674639" y="1793535"/>
                  <a:pt x="1667468" y="1784199"/>
                </a:cubicBezTo>
                <a:cubicBezTo>
                  <a:pt x="1660296" y="1774860"/>
                  <a:pt x="1671974" y="1754154"/>
                  <a:pt x="1671974" y="1754154"/>
                </a:cubicBezTo>
                <a:lnTo>
                  <a:pt x="1669471" y="1742015"/>
                </a:lnTo>
                <a:lnTo>
                  <a:pt x="1673350" y="1740533"/>
                </a:lnTo>
                <a:lnTo>
                  <a:pt x="1675728" y="1754154"/>
                </a:lnTo>
                <a:lnTo>
                  <a:pt x="1669220" y="1771174"/>
                </a:lnTo>
                <a:lnTo>
                  <a:pt x="1671723" y="1778866"/>
                </a:lnTo>
                <a:lnTo>
                  <a:pt x="1679733" y="1792188"/>
                </a:lnTo>
                <a:lnTo>
                  <a:pt x="1693122" y="1777980"/>
                </a:lnTo>
                <a:lnTo>
                  <a:pt x="1696501" y="1763917"/>
                </a:lnTo>
                <a:lnTo>
                  <a:pt x="1697377" y="1739791"/>
                </a:lnTo>
                <a:lnTo>
                  <a:pt x="1702133" y="1724399"/>
                </a:lnTo>
                <a:lnTo>
                  <a:pt x="1704510" y="1724997"/>
                </a:lnTo>
                <a:lnTo>
                  <a:pt x="1700631" y="1740091"/>
                </a:lnTo>
                <a:lnTo>
                  <a:pt x="1700006" y="1764215"/>
                </a:lnTo>
                <a:lnTo>
                  <a:pt x="1695751" y="1778134"/>
                </a:lnTo>
                <a:lnTo>
                  <a:pt x="1707138" y="1771472"/>
                </a:lnTo>
                <a:lnTo>
                  <a:pt x="1743806" y="1746308"/>
                </a:lnTo>
                <a:cubicBezTo>
                  <a:pt x="1743806" y="1746308"/>
                  <a:pt x="1751978" y="1728181"/>
                  <a:pt x="1753442" y="1722176"/>
                </a:cubicBezTo>
                <a:cubicBezTo>
                  <a:pt x="1754895" y="1716168"/>
                  <a:pt x="1754568" y="1698792"/>
                  <a:pt x="1754568" y="1698792"/>
                </a:cubicBezTo>
                <a:lnTo>
                  <a:pt x="1758573" y="1699390"/>
                </a:lnTo>
                <a:cubicBezTo>
                  <a:pt x="1758564" y="1699390"/>
                  <a:pt x="1759661" y="1719316"/>
                  <a:pt x="1755694" y="1728096"/>
                </a:cubicBezTo>
                <a:cubicBezTo>
                  <a:pt x="1751718" y="1736885"/>
                  <a:pt x="1747560" y="1747637"/>
                  <a:pt x="1747560" y="1747637"/>
                </a:cubicBezTo>
                <a:lnTo>
                  <a:pt x="1768074" y="1744384"/>
                </a:lnTo>
                <a:lnTo>
                  <a:pt x="1798359" y="1741131"/>
                </a:lnTo>
                <a:lnTo>
                  <a:pt x="1796983" y="1745568"/>
                </a:lnTo>
                <a:lnTo>
                  <a:pt x="1745058" y="1752229"/>
                </a:lnTo>
                <a:cubicBezTo>
                  <a:pt x="1745058" y="1752229"/>
                  <a:pt x="1678837" y="1800650"/>
                  <a:pt x="1672348" y="1809660"/>
                </a:cubicBezTo>
                <a:cubicBezTo>
                  <a:pt x="1665871" y="1818661"/>
                  <a:pt x="1674611" y="1831888"/>
                  <a:pt x="1671473" y="1840889"/>
                </a:cubicBezTo>
                <a:cubicBezTo>
                  <a:pt x="1668334" y="1849889"/>
                  <a:pt x="1662838" y="1862058"/>
                  <a:pt x="1662838" y="1862058"/>
                </a:cubicBezTo>
                <a:cubicBezTo>
                  <a:pt x="1662838" y="1862058"/>
                  <a:pt x="1630108" y="1899254"/>
                  <a:pt x="1616294" y="1911787"/>
                </a:cubicBezTo>
                <a:cubicBezTo>
                  <a:pt x="1602479" y="1924321"/>
                  <a:pt x="1576026" y="1928085"/>
                  <a:pt x="1564484" y="1935469"/>
                </a:cubicBezTo>
                <a:cubicBezTo>
                  <a:pt x="1556764" y="1940407"/>
                  <a:pt x="1544692" y="1971905"/>
                  <a:pt x="1535827" y="1996452"/>
                </a:cubicBezTo>
                <a:cubicBezTo>
                  <a:pt x="1544692" y="1996944"/>
                  <a:pt x="1558103" y="1997637"/>
                  <a:pt x="1558103" y="1997637"/>
                </a:cubicBezTo>
                <a:cubicBezTo>
                  <a:pt x="1558103" y="1997637"/>
                  <a:pt x="1568441" y="2002806"/>
                  <a:pt x="1571993" y="2005338"/>
                </a:cubicBezTo>
                <a:cubicBezTo>
                  <a:pt x="1575535" y="2007860"/>
                  <a:pt x="1585258" y="2015841"/>
                  <a:pt x="1585258" y="2015841"/>
                </a:cubicBezTo>
                <a:lnTo>
                  <a:pt x="1606032" y="2016283"/>
                </a:lnTo>
                <a:cubicBezTo>
                  <a:pt x="1606032" y="2016283"/>
                  <a:pt x="1609410" y="2018872"/>
                  <a:pt x="1611788" y="2020730"/>
                </a:cubicBezTo>
                <a:cubicBezTo>
                  <a:pt x="1621839" y="2017919"/>
                  <a:pt x="1633554" y="2014657"/>
                  <a:pt x="1633554" y="2014657"/>
                </a:cubicBezTo>
                <a:cubicBezTo>
                  <a:pt x="1633554" y="2014657"/>
                  <a:pt x="1660306" y="1998705"/>
                  <a:pt x="1665717" y="1994528"/>
                </a:cubicBezTo>
                <a:cubicBezTo>
                  <a:pt x="1671135" y="1990358"/>
                  <a:pt x="1692709" y="1970491"/>
                  <a:pt x="1699129" y="1965369"/>
                </a:cubicBezTo>
                <a:cubicBezTo>
                  <a:pt x="1705550" y="1960248"/>
                  <a:pt x="1758323" y="1929848"/>
                  <a:pt x="1758323" y="1929848"/>
                </a:cubicBezTo>
                <a:lnTo>
                  <a:pt x="1763568" y="1934583"/>
                </a:lnTo>
                <a:cubicBezTo>
                  <a:pt x="1763578" y="1934583"/>
                  <a:pt x="1699177" y="1974091"/>
                  <a:pt x="1690120" y="1981945"/>
                </a:cubicBezTo>
                <a:cubicBezTo>
                  <a:pt x="1681071" y="1989811"/>
                  <a:pt x="1637943" y="2021020"/>
                  <a:pt x="1637934" y="2021020"/>
                </a:cubicBezTo>
                <a:lnTo>
                  <a:pt x="1619422" y="2026208"/>
                </a:lnTo>
                <a:cubicBezTo>
                  <a:pt x="1623388" y="2029106"/>
                  <a:pt x="1627624" y="2032283"/>
                  <a:pt x="1630185" y="2033602"/>
                </a:cubicBezTo>
                <a:cubicBezTo>
                  <a:pt x="1637106" y="2037202"/>
                  <a:pt x="1661961" y="2047521"/>
                  <a:pt x="1661961" y="2047521"/>
                </a:cubicBezTo>
                <a:lnTo>
                  <a:pt x="1661462" y="2049889"/>
                </a:lnTo>
                <a:cubicBezTo>
                  <a:pt x="1661471" y="2049889"/>
                  <a:pt x="1634468" y="2039493"/>
                  <a:pt x="1630185" y="2037008"/>
                </a:cubicBezTo>
                <a:cubicBezTo>
                  <a:pt x="1627634" y="2035536"/>
                  <a:pt x="1621464" y="2031590"/>
                  <a:pt x="1615043" y="2027392"/>
                </a:cubicBezTo>
                <a:lnTo>
                  <a:pt x="1593642" y="2033457"/>
                </a:lnTo>
                <a:lnTo>
                  <a:pt x="1583005" y="2049889"/>
                </a:lnTo>
                <a:cubicBezTo>
                  <a:pt x="1583005" y="2049889"/>
                  <a:pt x="1693864" y="2084776"/>
                  <a:pt x="1716899" y="2092814"/>
                </a:cubicBezTo>
                <a:cubicBezTo>
                  <a:pt x="1739936" y="2100842"/>
                  <a:pt x="1792122" y="2125928"/>
                  <a:pt x="1810748" y="2130405"/>
                </a:cubicBezTo>
                <a:cubicBezTo>
                  <a:pt x="1829376" y="2134890"/>
                  <a:pt x="1845606" y="2125775"/>
                  <a:pt x="1851796" y="2123156"/>
                </a:cubicBezTo>
                <a:cubicBezTo>
                  <a:pt x="1857985" y="2120538"/>
                  <a:pt x="1889329" y="2106579"/>
                  <a:pt x="1889329" y="2106579"/>
                </a:cubicBezTo>
                <a:cubicBezTo>
                  <a:pt x="1889340" y="2106579"/>
                  <a:pt x="1938799" y="2087413"/>
                  <a:pt x="1946895" y="2082455"/>
                </a:cubicBezTo>
                <a:cubicBezTo>
                  <a:pt x="1951169" y="2079838"/>
                  <a:pt x="1961335" y="2074543"/>
                  <a:pt x="1969422" y="2068690"/>
                </a:cubicBezTo>
                <a:cubicBezTo>
                  <a:pt x="1977546" y="2062799"/>
                  <a:pt x="1983563" y="2056253"/>
                  <a:pt x="1983563" y="2056253"/>
                </a:cubicBezTo>
                <a:cubicBezTo>
                  <a:pt x="1983563" y="2056253"/>
                  <a:pt x="1988269" y="2047897"/>
                  <a:pt x="1991071" y="2040117"/>
                </a:cubicBezTo>
                <a:cubicBezTo>
                  <a:pt x="1993872" y="2032340"/>
                  <a:pt x="2000458" y="2024581"/>
                  <a:pt x="2000458" y="2024581"/>
                </a:cubicBezTo>
                <a:cubicBezTo>
                  <a:pt x="2000458" y="2024581"/>
                  <a:pt x="2002950" y="2006522"/>
                  <a:pt x="2003460" y="1999119"/>
                </a:cubicBezTo>
                <a:cubicBezTo>
                  <a:pt x="2003961" y="1991717"/>
                  <a:pt x="2010970" y="1971886"/>
                  <a:pt x="2010970" y="1971886"/>
                </a:cubicBezTo>
                <a:lnTo>
                  <a:pt x="2014223" y="1972626"/>
                </a:lnTo>
                <a:cubicBezTo>
                  <a:pt x="2014214" y="1972626"/>
                  <a:pt x="2009429" y="1986779"/>
                  <a:pt x="2007214" y="1997050"/>
                </a:cubicBezTo>
                <a:cubicBezTo>
                  <a:pt x="2005857" y="2003298"/>
                  <a:pt x="2005462" y="2020874"/>
                  <a:pt x="2005462" y="2020874"/>
                </a:cubicBezTo>
                <a:cubicBezTo>
                  <a:pt x="2005462" y="2020874"/>
                  <a:pt x="2016745" y="2013338"/>
                  <a:pt x="2020972" y="2009920"/>
                </a:cubicBezTo>
                <a:cubicBezTo>
                  <a:pt x="2025197" y="2006513"/>
                  <a:pt x="2041619" y="1997781"/>
                  <a:pt x="2041619" y="1997781"/>
                </a:cubicBezTo>
                <a:lnTo>
                  <a:pt x="2046626" y="1999861"/>
                </a:lnTo>
                <a:cubicBezTo>
                  <a:pt x="2046626" y="1999861"/>
                  <a:pt x="2035903" y="2004270"/>
                  <a:pt x="2025351" y="2010960"/>
                </a:cubicBezTo>
                <a:cubicBezTo>
                  <a:pt x="2014561" y="2017804"/>
                  <a:pt x="2003961" y="2026892"/>
                  <a:pt x="2000583" y="2030646"/>
                </a:cubicBezTo>
                <a:cubicBezTo>
                  <a:pt x="1993902" y="2038058"/>
                  <a:pt x="1990820" y="2053884"/>
                  <a:pt x="1990820" y="2053884"/>
                </a:cubicBezTo>
                <a:cubicBezTo>
                  <a:pt x="1990820" y="2053884"/>
                  <a:pt x="2008188" y="2051180"/>
                  <a:pt x="2013221" y="2051372"/>
                </a:cubicBezTo>
                <a:cubicBezTo>
                  <a:pt x="2018247" y="2051555"/>
                  <a:pt x="2042371" y="2052844"/>
                  <a:pt x="2042371" y="2052844"/>
                </a:cubicBezTo>
                <a:lnTo>
                  <a:pt x="2071906" y="2037008"/>
                </a:lnTo>
                <a:lnTo>
                  <a:pt x="2094056" y="2037008"/>
                </a:lnTo>
                <a:cubicBezTo>
                  <a:pt x="2094056" y="2037008"/>
                  <a:pt x="2117958" y="2023898"/>
                  <a:pt x="2122838" y="2021616"/>
                </a:cubicBezTo>
                <a:cubicBezTo>
                  <a:pt x="2127719" y="2019335"/>
                  <a:pt x="2158245" y="2010815"/>
                  <a:pt x="2158245" y="2010815"/>
                </a:cubicBezTo>
                <a:lnTo>
                  <a:pt x="2158495" y="2013472"/>
                </a:lnTo>
                <a:cubicBezTo>
                  <a:pt x="2158505" y="2013472"/>
                  <a:pt x="2130579" y="2022233"/>
                  <a:pt x="2122714" y="2025467"/>
                </a:cubicBezTo>
                <a:cubicBezTo>
                  <a:pt x="2114849" y="2028692"/>
                  <a:pt x="2094931" y="2042043"/>
                  <a:pt x="2094931" y="2042043"/>
                </a:cubicBezTo>
                <a:lnTo>
                  <a:pt x="2072154" y="2040417"/>
                </a:lnTo>
                <a:cubicBezTo>
                  <a:pt x="2072154" y="2040417"/>
                  <a:pt x="2060970" y="2048225"/>
                  <a:pt x="2056888" y="2050631"/>
                </a:cubicBezTo>
                <a:cubicBezTo>
                  <a:pt x="2052815" y="2053038"/>
                  <a:pt x="2040995" y="2057581"/>
                  <a:pt x="2040995" y="2057581"/>
                </a:cubicBezTo>
                <a:cubicBezTo>
                  <a:pt x="2040995" y="2057581"/>
                  <a:pt x="2013906" y="2056204"/>
                  <a:pt x="2008842" y="2056253"/>
                </a:cubicBezTo>
                <a:cubicBezTo>
                  <a:pt x="2003770" y="2056300"/>
                  <a:pt x="1986442" y="2060546"/>
                  <a:pt x="1986442" y="2060546"/>
                </a:cubicBezTo>
                <a:cubicBezTo>
                  <a:pt x="1986442" y="2060546"/>
                  <a:pt x="1977074" y="2068257"/>
                  <a:pt x="1973551" y="2070605"/>
                </a:cubicBezTo>
                <a:cubicBezTo>
                  <a:pt x="1970029" y="2072964"/>
                  <a:pt x="1956656" y="2082003"/>
                  <a:pt x="1956656" y="2082003"/>
                </a:cubicBezTo>
                <a:cubicBezTo>
                  <a:pt x="1956656" y="2082003"/>
                  <a:pt x="1963395" y="2084458"/>
                  <a:pt x="1966417" y="2085555"/>
                </a:cubicBezTo>
                <a:cubicBezTo>
                  <a:pt x="1969441" y="2086663"/>
                  <a:pt x="1976305" y="2091928"/>
                  <a:pt x="1976305" y="2091928"/>
                </a:cubicBezTo>
                <a:cubicBezTo>
                  <a:pt x="1976305" y="2091928"/>
                  <a:pt x="1978085" y="2091639"/>
                  <a:pt x="1980435" y="2088963"/>
                </a:cubicBezTo>
                <a:cubicBezTo>
                  <a:pt x="1982783" y="2086287"/>
                  <a:pt x="1988194" y="2082898"/>
                  <a:pt x="1988194" y="2082898"/>
                </a:cubicBezTo>
                <a:lnTo>
                  <a:pt x="1989945" y="2084526"/>
                </a:lnTo>
                <a:lnTo>
                  <a:pt x="1979308" y="2093700"/>
                </a:lnTo>
                <a:cubicBezTo>
                  <a:pt x="1979308" y="2093700"/>
                  <a:pt x="1986913" y="2092535"/>
                  <a:pt x="1990697" y="2091774"/>
                </a:cubicBezTo>
                <a:cubicBezTo>
                  <a:pt x="1994470" y="2091013"/>
                  <a:pt x="1999331" y="2092072"/>
                  <a:pt x="1999331" y="2092072"/>
                </a:cubicBezTo>
                <a:lnTo>
                  <a:pt x="2013347" y="2086008"/>
                </a:lnTo>
                <a:lnTo>
                  <a:pt x="2014473" y="2088375"/>
                </a:lnTo>
                <a:lnTo>
                  <a:pt x="2002710" y="2094440"/>
                </a:lnTo>
                <a:cubicBezTo>
                  <a:pt x="2002710" y="2094440"/>
                  <a:pt x="2010228" y="2099946"/>
                  <a:pt x="2011720" y="2100062"/>
                </a:cubicBezTo>
                <a:cubicBezTo>
                  <a:pt x="2013202" y="2100187"/>
                  <a:pt x="2020346" y="2097993"/>
                  <a:pt x="2020346" y="2097993"/>
                </a:cubicBezTo>
                <a:lnTo>
                  <a:pt x="2021221" y="2100804"/>
                </a:lnTo>
                <a:cubicBezTo>
                  <a:pt x="2021230" y="2100804"/>
                  <a:pt x="2014098" y="2102969"/>
                  <a:pt x="2010594" y="2102286"/>
                </a:cubicBezTo>
                <a:cubicBezTo>
                  <a:pt x="2007080" y="2101603"/>
                  <a:pt x="2000583" y="2095182"/>
                  <a:pt x="2000583" y="2095182"/>
                </a:cubicBezTo>
                <a:cubicBezTo>
                  <a:pt x="2000573" y="2095182"/>
                  <a:pt x="1993035" y="2095220"/>
                  <a:pt x="1988943" y="2094883"/>
                </a:cubicBezTo>
                <a:cubicBezTo>
                  <a:pt x="1984853" y="2094547"/>
                  <a:pt x="1979808" y="2097693"/>
                  <a:pt x="1979808" y="2097693"/>
                </a:cubicBezTo>
                <a:lnTo>
                  <a:pt x="1985064" y="2127295"/>
                </a:lnTo>
                <a:lnTo>
                  <a:pt x="1982936" y="2126112"/>
                </a:lnTo>
                <a:cubicBezTo>
                  <a:pt x="1982936" y="2126112"/>
                  <a:pt x="1979250" y="2103066"/>
                  <a:pt x="1976804" y="2096953"/>
                </a:cubicBezTo>
                <a:cubicBezTo>
                  <a:pt x="1974360" y="2090850"/>
                  <a:pt x="1957609" y="2084765"/>
                  <a:pt x="1950524" y="2084968"/>
                </a:cubicBezTo>
                <a:cubicBezTo>
                  <a:pt x="1943709" y="2085160"/>
                  <a:pt x="1890080" y="2117236"/>
                  <a:pt x="1890080" y="2117236"/>
                </a:cubicBezTo>
                <a:cubicBezTo>
                  <a:pt x="1890090" y="2117236"/>
                  <a:pt x="1865176" y="2128654"/>
                  <a:pt x="1850670" y="2132186"/>
                </a:cubicBezTo>
                <a:cubicBezTo>
                  <a:pt x="1835104" y="2135968"/>
                  <a:pt x="1807245" y="2136479"/>
                  <a:pt x="1807245" y="2136479"/>
                </a:cubicBezTo>
                <a:cubicBezTo>
                  <a:pt x="1807245" y="2136479"/>
                  <a:pt x="1816698" y="2148253"/>
                  <a:pt x="1824389" y="2155270"/>
                </a:cubicBezTo>
                <a:cubicBezTo>
                  <a:pt x="1832080" y="2162298"/>
                  <a:pt x="1846357" y="2169546"/>
                  <a:pt x="1854299" y="2176881"/>
                </a:cubicBezTo>
                <a:cubicBezTo>
                  <a:pt x="1862231" y="2184226"/>
                  <a:pt x="1871837" y="2207022"/>
                  <a:pt x="1891581" y="2228248"/>
                </a:cubicBezTo>
                <a:cubicBezTo>
                  <a:pt x="1911335" y="2249475"/>
                  <a:pt x="1974523" y="2295249"/>
                  <a:pt x="1975178" y="2294998"/>
                </a:cubicBezTo>
                <a:cubicBezTo>
                  <a:pt x="1975833" y="2294748"/>
                  <a:pt x="1992910" y="2294594"/>
                  <a:pt x="1998455" y="2294556"/>
                </a:cubicBezTo>
                <a:cubicBezTo>
                  <a:pt x="2003999" y="2294516"/>
                  <a:pt x="2007340" y="2291599"/>
                  <a:pt x="2007340" y="2291599"/>
                </a:cubicBezTo>
                <a:lnTo>
                  <a:pt x="2027979" y="2278133"/>
                </a:lnTo>
                <a:lnTo>
                  <a:pt x="2047377" y="2251929"/>
                </a:lnTo>
                <a:lnTo>
                  <a:pt x="2049379" y="2257993"/>
                </a:lnTo>
                <a:lnTo>
                  <a:pt x="2027854" y="2282273"/>
                </a:lnTo>
                <a:lnTo>
                  <a:pt x="2011344" y="2293968"/>
                </a:lnTo>
                <a:cubicBezTo>
                  <a:pt x="2011344" y="2293968"/>
                  <a:pt x="2022781" y="2302901"/>
                  <a:pt x="2028230" y="2305511"/>
                </a:cubicBezTo>
                <a:cubicBezTo>
                  <a:pt x="2033678" y="2308128"/>
                  <a:pt x="2039492" y="2310688"/>
                  <a:pt x="2039492" y="2310688"/>
                </a:cubicBezTo>
                <a:cubicBezTo>
                  <a:pt x="2039492" y="2310688"/>
                  <a:pt x="2052623" y="2308658"/>
                  <a:pt x="2055761" y="2308475"/>
                </a:cubicBezTo>
                <a:cubicBezTo>
                  <a:pt x="2058909" y="2308282"/>
                  <a:pt x="2075409" y="2313953"/>
                  <a:pt x="2075409" y="2313953"/>
                </a:cubicBezTo>
                <a:lnTo>
                  <a:pt x="2075409" y="2316610"/>
                </a:lnTo>
                <a:cubicBezTo>
                  <a:pt x="2075409" y="2316610"/>
                  <a:pt x="2058379" y="2312527"/>
                  <a:pt x="2053259" y="2311584"/>
                </a:cubicBezTo>
                <a:cubicBezTo>
                  <a:pt x="2048137" y="2310631"/>
                  <a:pt x="2041870" y="2314539"/>
                  <a:pt x="2041870" y="2314539"/>
                </a:cubicBezTo>
                <a:cubicBezTo>
                  <a:pt x="2041870" y="2314539"/>
                  <a:pt x="2047704" y="2334871"/>
                  <a:pt x="2051131" y="2342216"/>
                </a:cubicBezTo>
                <a:cubicBezTo>
                  <a:pt x="2054568" y="2349570"/>
                  <a:pt x="2063521" y="2367678"/>
                  <a:pt x="2063521" y="2367678"/>
                </a:cubicBezTo>
                <a:lnTo>
                  <a:pt x="2058514" y="2365310"/>
                </a:lnTo>
                <a:cubicBezTo>
                  <a:pt x="2058514" y="2365310"/>
                  <a:pt x="2048214" y="2347386"/>
                  <a:pt x="2044624" y="2339559"/>
                </a:cubicBezTo>
                <a:cubicBezTo>
                  <a:pt x="2041033" y="2331724"/>
                  <a:pt x="2035863" y="2313211"/>
                  <a:pt x="2035863" y="2313211"/>
                </a:cubicBezTo>
                <a:cubicBezTo>
                  <a:pt x="2035863" y="2313211"/>
                  <a:pt x="2029019" y="2313326"/>
                  <a:pt x="2021722" y="2309804"/>
                </a:cubicBezTo>
                <a:cubicBezTo>
                  <a:pt x="2014435" y="2306281"/>
                  <a:pt x="2008467" y="2298405"/>
                  <a:pt x="2008467" y="2298405"/>
                </a:cubicBezTo>
                <a:cubicBezTo>
                  <a:pt x="2008467" y="2298405"/>
                  <a:pt x="2001940" y="2298521"/>
                  <a:pt x="1996077" y="2301371"/>
                </a:cubicBezTo>
                <a:cubicBezTo>
                  <a:pt x="1990205" y="2304211"/>
                  <a:pt x="1981435" y="2305655"/>
                  <a:pt x="1981435" y="2305655"/>
                </a:cubicBezTo>
                <a:lnTo>
                  <a:pt x="2004337" y="2348878"/>
                </a:lnTo>
                <a:lnTo>
                  <a:pt x="2017842" y="2360130"/>
                </a:lnTo>
                <a:cubicBezTo>
                  <a:pt x="2017842" y="2360130"/>
                  <a:pt x="2046472" y="2373300"/>
                  <a:pt x="2059890" y="2377747"/>
                </a:cubicBezTo>
                <a:cubicBezTo>
                  <a:pt x="2073310" y="2382186"/>
                  <a:pt x="2082667" y="2391802"/>
                  <a:pt x="2082667" y="2391802"/>
                </a:cubicBezTo>
                <a:cubicBezTo>
                  <a:pt x="2082667" y="2391802"/>
                  <a:pt x="2102912" y="2414472"/>
                  <a:pt x="2108323" y="2419487"/>
                </a:cubicBezTo>
                <a:cubicBezTo>
                  <a:pt x="2113722" y="2424503"/>
                  <a:pt x="2138607" y="2443457"/>
                  <a:pt x="2138607" y="2443457"/>
                </a:cubicBezTo>
                <a:lnTo>
                  <a:pt x="2137981" y="2449088"/>
                </a:lnTo>
                <a:cubicBezTo>
                  <a:pt x="2137981" y="2449088"/>
                  <a:pt x="2097501" y="2420286"/>
                  <a:pt x="2090052" y="2415040"/>
                </a:cubicBezTo>
                <a:cubicBezTo>
                  <a:pt x="2082600" y="2409804"/>
                  <a:pt x="2064521" y="2393881"/>
                  <a:pt x="2064521" y="2393881"/>
                </a:cubicBezTo>
                <a:cubicBezTo>
                  <a:pt x="2064521" y="2393881"/>
                  <a:pt x="2012779" y="2368659"/>
                  <a:pt x="2009843" y="2372713"/>
                </a:cubicBezTo>
                <a:cubicBezTo>
                  <a:pt x="2006897" y="2376756"/>
                  <a:pt x="2012722" y="2413269"/>
                  <a:pt x="2012722" y="2413269"/>
                </a:cubicBezTo>
                <a:lnTo>
                  <a:pt x="2034737" y="2443169"/>
                </a:lnTo>
                <a:lnTo>
                  <a:pt x="2058139" y="2475283"/>
                </a:lnTo>
                <a:lnTo>
                  <a:pt x="2055261" y="2478247"/>
                </a:lnTo>
                <a:lnTo>
                  <a:pt x="2030232" y="2446568"/>
                </a:lnTo>
                <a:lnTo>
                  <a:pt x="2010720" y="2421557"/>
                </a:lnTo>
                <a:lnTo>
                  <a:pt x="2008216" y="2436651"/>
                </a:lnTo>
                <a:lnTo>
                  <a:pt x="2004086" y="2487122"/>
                </a:lnTo>
                <a:cubicBezTo>
                  <a:pt x="2004086" y="2487122"/>
                  <a:pt x="2013136" y="2510574"/>
                  <a:pt x="2016100" y="2517321"/>
                </a:cubicBezTo>
                <a:cubicBezTo>
                  <a:pt x="2019055" y="2524070"/>
                  <a:pt x="2019700" y="2532762"/>
                  <a:pt x="2020596" y="2537152"/>
                </a:cubicBezTo>
                <a:cubicBezTo>
                  <a:pt x="2021501" y="2541552"/>
                  <a:pt x="2031108" y="2557291"/>
                  <a:pt x="2031108" y="2557291"/>
                </a:cubicBezTo>
                <a:cubicBezTo>
                  <a:pt x="2031108" y="2557291"/>
                  <a:pt x="2020528" y="2547972"/>
                  <a:pt x="2017717" y="2541599"/>
                </a:cubicBezTo>
                <a:cubicBezTo>
                  <a:pt x="2014916" y="2535217"/>
                  <a:pt x="2012384" y="2525070"/>
                  <a:pt x="2010720" y="2515993"/>
                </a:cubicBezTo>
                <a:cubicBezTo>
                  <a:pt x="2009044" y="2506915"/>
                  <a:pt x="2004018" y="2496374"/>
                  <a:pt x="2000583" y="2492013"/>
                </a:cubicBezTo>
                <a:cubicBezTo>
                  <a:pt x="1997136" y="2487642"/>
                  <a:pt x="1994325" y="2492013"/>
                  <a:pt x="1994325" y="2492013"/>
                </a:cubicBezTo>
                <a:cubicBezTo>
                  <a:pt x="1994325" y="2492013"/>
                  <a:pt x="1997377" y="2474975"/>
                  <a:pt x="1999957" y="2465069"/>
                </a:cubicBezTo>
                <a:cubicBezTo>
                  <a:pt x="2002527" y="2455163"/>
                  <a:pt x="2003460" y="2420219"/>
                  <a:pt x="2003460" y="2420219"/>
                </a:cubicBezTo>
                <a:lnTo>
                  <a:pt x="1994075" y="2352728"/>
                </a:lnTo>
                <a:cubicBezTo>
                  <a:pt x="1994075" y="2352728"/>
                  <a:pt x="1972608" y="2323358"/>
                  <a:pt x="1964415" y="2311430"/>
                </a:cubicBezTo>
                <a:cubicBezTo>
                  <a:pt x="1956223" y="2299504"/>
                  <a:pt x="1931868" y="2286845"/>
                  <a:pt x="1915485" y="2268208"/>
                </a:cubicBezTo>
                <a:cubicBezTo>
                  <a:pt x="1899101" y="2249570"/>
                  <a:pt x="1872849" y="2227583"/>
                  <a:pt x="1865687" y="2217593"/>
                </a:cubicBezTo>
                <a:cubicBezTo>
                  <a:pt x="1858515" y="2207591"/>
                  <a:pt x="1838078" y="2193169"/>
                  <a:pt x="1831648" y="2184583"/>
                </a:cubicBezTo>
                <a:cubicBezTo>
                  <a:pt x="1825217" y="2175996"/>
                  <a:pt x="1816764" y="2159641"/>
                  <a:pt x="1802614" y="2147135"/>
                </a:cubicBezTo>
                <a:cubicBezTo>
                  <a:pt x="1788473" y="2134630"/>
                  <a:pt x="1739657" y="2119999"/>
                  <a:pt x="1724033" y="2113983"/>
                </a:cubicBezTo>
                <a:cubicBezTo>
                  <a:pt x="1708400" y="2107955"/>
                  <a:pt x="1679608" y="2096211"/>
                  <a:pt x="1679608" y="2096211"/>
                </a:cubicBezTo>
                <a:cubicBezTo>
                  <a:pt x="1679608" y="2096221"/>
                  <a:pt x="1665658" y="2091389"/>
                  <a:pt x="1662713" y="2089107"/>
                </a:cubicBezTo>
                <a:cubicBezTo>
                  <a:pt x="1659777" y="2086836"/>
                  <a:pt x="1650448" y="2086893"/>
                  <a:pt x="1650448" y="2086893"/>
                </a:cubicBezTo>
                <a:lnTo>
                  <a:pt x="1647070" y="2083186"/>
                </a:lnTo>
                <a:cubicBezTo>
                  <a:pt x="1647070" y="2083186"/>
                  <a:pt x="1640591" y="2083082"/>
                  <a:pt x="1637184" y="2081561"/>
                </a:cubicBezTo>
                <a:cubicBezTo>
                  <a:pt x="1633785" y="2080049"/>
                  <a:pt x="1615764" y="2079567"/>
                  <a:pt x="1615417" y="2082744"/>
                </a:cubicBezTo>
                <a:cubicBezTo>
                  <a:pt x="1615072" y="2085930"/>
                  <a:pt x="1630627" y="2088751"/>
                  <a:pt x="1634305" y="2088819"/>
                </a:cubicBezTo>
                <a:cubicBezTo>
                  <a:pt x="1637992" y="2088876"/>
                  <a:pt x="1645817" y="2086893"/>
                  <a:pt x="1645817" y="2086893"/>
                </a:cubicBezTo>
                <a:lnTo>
                  <a:pt x="1646319" y="2089561"/>
                </a:lnTo>
                <a:lnTo>
                  <a:pt x="1640186" y="2091630"/>
                </a:lnTo>
                <a:cubicBezTo>
                  <a:pt x="1640186" y="2091630"/>
                  <a:pt x="1647108" y="2100582"/>
                  <a:pt x="1648822" y="2102430"/>
                </a:cubicBezTo>
                <a:cubicBezTo>
                  <a:pt x="1650535" y="2104288"/>
                  <a:pt x="1655705" y="2107466"/>
                  <a:pt x="1655705" y="2107466"/>
                </a:cubicBezTo>
                <a:cubicBezTo>
                  <a:pt x="1655705" y="2107466"/>
                  <a:pt x="1661635" y="2108428"/>
                  <a:pt x="1665216" y="2109977"/>
                </a:cubicBezTo>
                <a:cubicBezTo>
                  <a:pt x="1668807" y="2111537"/>
                  <a:pt x="1677605" y="2119305"/>
                  <a:pt x="1677605" y="2119305"/>
                </a:cubicBezTo>
                <a:lnTo>
                  <a:pt x="1675102" y="2119749"/>
                </a:lnTo>
                <a:cubicBezTo>
                  <a:pt x="1675102" y="2119749"/>
                  <a:pt x="1664878" y="2113019"/>
                  <a:pt x="1661337" y="2111461"/>
                </a:cubicBezTo>
                <a:cubicBezTo>
                  <a:pt x="1657793" y="2109910"/>
                  <a:pt x="1656205" y="2111017"/>
                  <a:pt x="1656205" y="2111017"/>
                </a:cubicBezTo>
                <a:lnTo>
                  <a:pt x="1654828" y="2123156"/>
                </a:lnTo>
                <a:lnTo>
                  <a:pt x="1653702" y="2108504"/>
                </a:lnTo>
                <a:cubicBezTo>
                  <a:pt x="1653702" y="2108504"/>
                  <a:pt x="1647618" y="2105443"/>
                  <a:pt x="1643565" y="2101987"/>
                </a:cubicBezTo>
                <a:cubicBezTo>
                  <a:pt x="1639522" y="2098531"/>
                  <a:pt x="1636933" y="2092372"/>
                  <a:pt x="1636933" y="2092372"/>
                </a:cubicBezTo>
                <a:cubicBezTo>
                  <a:pt x="1636943" y="2092372"/>
                  <a:pt x="1628241" y="2092100"/>
                  <a:pt x="1624804" y="2091476"/>
                </a:cubicBezTo>
                <a:cubicBezTo>
                  <a:pt x="1621358" y="2090859"/>
                  <a:pt x="1614793" y="2087923"/>
                  <a:pt x="1614793" y="2087923"/>
                </a:cubicBezTo>
                <a:cubicBezTo>
                  <a:pt x="1614793" y="2087923"/>
                  <a:pt x="1624303" y="2119132"/>
                  <a:pt x="1627681" y="2125524"/>
                </a:cubicBezTo>
                <a:cubicBezTo>
                  <a:pt x="1631052" y="2131916"/>
                  <a:pt x="1639350" y="2142563"/>
                  <a:pt x="1641938" y="2145951"/>
                </a:cubicBezTo>
                <a:cubicBezTo>
                  <a:pt x="1644538" y="2149341"/>
                  <a:pt x="1650198" y="2152468"/>
                  <a:pt x="1656079" y="2155867"/>
                </a:cubicBezTo>
                <a:cubicBezTo>
                  <a:pt x="1661961" y="2159265"/>
                  <a:pt x="1667218" y="2165917"/>
                  <a:pt x="1669346" y="2168449"/>
                </a:cubicBezTo>
                <a:cubicBezTo>
                  <a:pt x="1671483" y="2170980"/>
                  <a:pt x="1682562" y="2193218"/>
                  <a:pt x="1684113" y="2195835"/>
                </a:cubicBezTo>
                <a:cubicBezTo>
                  <a:pt x="1685662" y="2198445"/>
                  <a:pt x="1692593" y="2204721"/>
                  <a:pt x="1694498" y="2206492"/>
                </a:cubicBezTo>
                <a:cubicBezTo>
                  <a:pt x="1696406" y="2208253"/>
                  <a:pt x="1700881" y="2214328"/>
                  <a:pt x="1700881" y="2214328"/>
                </a:cubicBezTo>
                <a:lnTo>
                  <a:pt x="1705262" y="2216408"/>
                </a:lnTo>
                <a:cubicBezTo>
                  <a:pt x="1705262" y="2216408"/>
                  <a:pt x="1704713" y="2218929"/>
                  <a:pt x="1704386" y="2220846"/>
                </a:cubicBezTo>
                <a:cubicBezTo>
                  <a:pt x="1704048" y="2222761"/>
                  <a:pt x="1731340" y="2278084"/>
                  <a:pt x="1732669" y="2279760"/>
                </a:cubicBezTo>
                <a:cubicBezTo>
                  <a:pt x="1733997" y="2281425"/>
                  <a:pt x="1738675" y="2284640"/>
                  <a:pt x="1738675" y="2284640"/>
                </a:cubicBezTo>
                <a:lnTo>
                  <a:pt x="1738550" y="2287008"/>
                </a:lnTo>
                <a:cubicBezTo>
                  <a:pt x="1738550" y="2287008"/>
                  <a:pt x="1732832" y="2285632"/>
                  <a:pt x="1729915" y="2281531"/>
                </a:cubicBezTo>
                <a:cubicBezTo>
                  <a:pt x="1726988" y="2277439"/>
                  <a:pt x="1699640" y="2219699"/>
                  <a:pt x="1698628" y="2215964"/>
                </a:cubicBezTo>
                <a:cubicBezTo>
                  <a:pt x="1697619" y="2212220"/>
                  <a:pt x="1682525" y="2199523"/>
                  <a:pt x="1680608" y="2195981"/>
                </a:cubicBezTo>
                <a:cubicBezTo>
                  <a:pt x="1678693" y="2192438"/>
                  <a:pt x="1667429" y="2172808"/>
                  <a:pt x="1665466" y="2169335"/>
                </a:cubicBezTo>
                <a:cubicBezTo>
                  <a:pt x="1663511" y="2165869"/>
                  <a:pt x="1642718" y="2152055"/>
                  <a:pt x="1641063" y="2150688"/>
                </a:cubicBezTo>
                <a:cubicBezTo>
                  <a:pt x="1639416" y="2149320"/>
                  <a:pt x="1626055" y="2133216"/>
                  <a:pt x="1626055" y="2133216"/>
                </a:cubicBezTo>
                <a:cubicBezTo>
                  <a:pt x="1626055" y="2133216"/>
                  <a:pt x="1620164" y="2174004"/>
                  <a:pt x="1619173" y="2177921"/>
                </a:cubicBezTo>
                <a:cubicBezTo>
                  <a:pt x="1618180" y="2181840"/>
                  <a:pt x="1606793" y="2205809"/>
                  <a:pt x="1606157" y="2209593"/>
                </a:cubicBezTo>
                <a:cubicBezTo>
                  <a:pt x="1605512" y="2213376"/>
                  <a:pt x="1610162" y="2256078"/>
                  <a:pt x="1610162" y="2256078"/>
                </a:cubicBezTo>
                <a:lnTo>
                  <a:pt x="1607034" y="2256665"/>
                </a:lnTo>
                <a:cubicBezTo>
                  <a:pt x="1607034" y="2256665"/>
                  <a:pt x="1602826" y="2213943"/>
                  <a:pt x="1601652" y="2213000"/>
                </a:cubicBezTo>
                <a:cubicBezTo>
                  <a:pt x="1600468" y="2212057"/>
                  <a:pt x="1598649" y="2216995"/>
                  <a:pt x="1598649" y="2216995"/>
                </a:cubicBezTo>
                <a:lnTo>
                  <a:pt x="1598273" y="2214040"/>
                </a:lnTo>
                <a:cubicBezTo>
                  <a:pt x="1598273" y="2214040"/>
                  <a:pt x="1610826" y="2188289"/>
                  <a:pt x="1615292" y="2177777"/>
                </a:cubicBezTo>
                <a:cubicBezTo>
                  <a:pt x="1619750" y="2167255"/>
                  <a:pt x="1622301" y="2124926"/>
                  <a:pt x="1622301" y="2124926"/>
                </a:cubicBezTo>
                <a:lnTo>
                  <a:pt x="1602278" y="2071058"/>
                </a:lnTo>
                <a:cubicBezTo>
                  <a:pt x="1602278" y="2071058"/>
                  <a:pt x="1584267" y="2068853"/>
                  <a:pt x="1567237" y="2066610"/>
                </a:cubicBezTo>
                <a:cubicBezTo>
                  <a:pt x="1554760" y="2064974"/>
                  <a:pt x="1537319" y="2064252"/>
                  <a:pt x="1526816" y="2063953"/>
                </a:cubicBezTo>
                <a:cubicBezTo>
                  <a:pt x="1527461" y="2066638"/>
                  <a:pt x="1528568" y="2072243"/>
                  <a:pt x="1528568" y="2072243"/>
                </a:cubicBezTo>
                <a:lnTo>
                  <a:pt x="1525690" y="2072531"/>
                </a:lnTo>
                <a:cubicBezTo>
                  <a:pt x="1525690" y="2072531"/>
                  <a:pt x="1524553" y="2068420"/>
                  <a:pt x="1523438" y="2063953"/>
                </a:cubicBezTo>
                <a:cubicBezTo>
                  <a:pt x="1521627" y="2063905"/>
                  <a:pt x="1516804" y="2063655"/>
                  <a:pt x="1516804" y="2063655"/>
                </a:cubicBezTo>
                <a:cubicBezTo>
                  <a:pt x="1516804" y="2063655"/>
                  <a:pt x="1474111" y="2061816"/>
                  <a:pt x="1416323" y="2092514"/>
                </a:cubicBezTo>
                <a:cubicBezTo>
                  <a:pt x="1403077" y="2099552"/>
                  <a:pt x="1359642" y="2125082"/>
                  <a:pt x="1359642" y="2125082"/>
                </a:cubicBezTo>
                <a:cubicBezTo>
                  <a:pt x="1359642" y="2125082"/>
                  <a:pt x="1325941" y="2126526"/>
                  <a:pt x="1321849" y="2129375"/>
                </a:cubicBezTo>
                <a:cubicBezTo>
                  <a:pt x="1316275" y="2133245"/>
                  <a:pt x="1319221" y="2140032"/>
                  <a:pt x="1319221" y="2140032"/>
                </a:cubicBezTo>
                <a:cubicBezTo>
                  <a:pt x="1319221" y="2140032"/>
                  <a:pt x="1305398" y="2133639"/>
                  <a:pt x="1286307" y="2130405"/>
                </a:cubicBezTo>
                <a:cubicBezTo>
                  <a:pt x="1265062" y="2126815"/>
                  <a:pt x="1237626" y="2126380"/>
                  <a:pt x="1221993" y="2125226"/>
                </a:cubicBezTo>
                <a:cubicBezTo>
                  <a:pt x="1209114" y="2124273"/>
                  <a:pt x="1198977" y="2125120"/>
                  <a:pt x="1191083" y="2126410"/>
                </a:cubicBezTo>
                <a:cubicBezTo>
                  <a:pt x="1197436" y="2134630"/>
                  <a:pt x="1203597" y="2142842"/>
                  <a:pt x="1203597" y="2142842"/>
                </a:cubicBezTo>
                <a:cubicBezTo>
                  <a:pt x="1203597" y="2142842"/>
                  <a:pt x="1207805" y="2154258"/>
                  <a:pt x="1210105" y="2162673"/>
                </a:cubicBezTo>
                <a:cubicBezTo>
                  <a:pt x="1212405" y="2171096"/>
                  <a:pt x="1203772" y="2182389"/>
                  <a:pt x="1209105" y="2191090"/>
                </a:cubicBezTo>
                <a:cubicBezTo>
                  <a:pt x="1214436" y="2199802"/>
                  <a:pt x="1271416" y="2249119"/>
                  <a:pt x="1271416" y="2249119"/>
                </a:cubicBezTo>
                <a:lnTo>
                  <a:pt x="1318095" y="2259631"/>
                </a:lnTo>
                <a:lnTo>
                  <a:pt x="1319095" y="2263626"/>
                </a:lnTo>
                <a:lnTo>
                  <a:pt x="1291815" y="2258149"/>
                </a:lnTo>
                <a:lnTo>
                  <a:pt x="1273419" y="2253710"/>
                </a:lnTo>
                <a:cubicBezTo>
                  <a:pt x="1273419" y="2253710"/>
                  <a:pt x="1276615" y="2263770"/>
                  <a:pt x="1279676" y="2272058"/>
                </a:cubicBezTo>
                <a:cubicBezTo>
                  <a:pt x="1282737" y="2280356"/>
                  <a:pt x="1280551" y="2298405"/>
                  <a:pt x="1280551" y="2298405"/>
                </a:cubicBezTo>
                <a:lnTo>
                  <a:pt x="1276672" y="2298405"/>
                </a:lnTo>
                <a:cubicBezTo>
                  <a:pt x="1276672" y="2298405"/>
                  <a:pt x="1278260" y="2282656"/>
                  <a:pt x="1277298" y="2277093"/>
                </a:cubicBezTo>
                <a:cubicBezTo>
                  <a:pt x="1276336" y="2271529"/>
                  <a:pt x="1270039" y="2254596"/>
                  <a:pt x="1270039" y="2254596"/>
                </a:cubicBezTo>
                <a:lnTo>
                  <a:pt x="1238262" y="2228547"/>
                </a:lnTo>
                <a:lnTo>
                  <a:pt x="1228376" y="2221586"/>
                </a:lnTo>
                <a:lnTo>
                  <a:pt x="1231255" y="2234467"/>
                </a:lnTo>
                <a:lnTo>
                  <a:pt x="1230378" y="2256367"/>
                </a:lnTo>
                <a:lnTo>
                  <a:pt x="1233007" y="2270432"/>
                </a:lnTo>
                <a:lnTo>
                  <a:pt x="1231004" y="2270874"/>
                </a:lnTo>
                <a:lnTo>
                  <a:pt x="1227624" y="2256367"/>
                </a:lnTo>
                <a:lnTo>
                  <a:pt x="1228251" y="2234611"/>
                </a:lnTo>
                <a:lnTo>
                  <a:pt x="1225998" y="2221586"/>
                </a:lnTo>
                <a:lnTo>
                  <a:pt x="1214611" y="2207523"/>
                </a:lnTo>
                <a:lnTo>
                  <a:pt x="1206476" y="2218921"/>
                </a:lnTo>
                <a:lnTo>
                  <a:pt x="1203973" y="2225583"/>
                </a:lnTo>
                <a:lnTo>
                  <a:pt x="1208729" y="2241571"/>
                </a:lnTo>
                <a:lnTo>
                  <a:pt x="1205850" y="2253710"/>
                </a:lnTo>
                <a:lnTo>
                  <a:pt x="1202346" y="2252074"/>
                </a:lnTo>
                <a:lnTo>
                  <a:pt x="1205349" y="2241273"/>
                </a:lnTo>
                <a:cubicBezTo>
                  <a:pt x="1205349" y="2241273"/>
                  <a:pt x="1196030" y="2221597"/>
                  <a:pt x="1203096" y="2213742"/>
                </a:cubicBezTo>
                <a:cubicBezTo>
                  <a:pt x="1210162" y="2205886"/>
                  <a:pt x="1211731" y="2202641"/>
                  <a:pt x="1211731" y="2202641"/>
                </a:cubicBezTo>
                <a:lnTo>
                  <a:pt x="1204474" y="2197752"/>
                </a:lnTo>
                <a:cubicBezTo>
                  <a:pt x="1204474" y="2197752"/>
                  <a:pt x="1203722" y="2179153"/>
                  <a:pt x="1200970" y="2164300"/>
                </a:cubicBezTo>
                <a:cubicBezTo>
                  <a:pt x="1198217" y="2149456"/>
                  <a:pt x="1182198" y="2129375"/>
                  <a:pt x="1182198" y="2129375"/>
                </a:cubicBezTo>
                <a:lnTo>
                  <a:pt x="1185326" y="2147433"/>
                </a:lnTo>
                <a:lnTo>
                  <a:pt x="1182948" y="2150986"/>
                </a:lnTo>
                <a:lnTo>
                  <a:pt x="1186453" y="2167264"/>
                </a:lnTo>
                <a:lnTo>
                  <a:pt x="1184451" y="2168304"/>
                </a:lnTo>
                <a:lnTo>
                  <a:pt x="1180071" y="2150244"/>
                </a:lnTo>
                <a:lnTo>
                  <a:pt x="1182073" y="2145509"/>
                </a:lnTo>
                <a:lnTo>
                  <a:pt x="1179069" y="2129221"/>
                </a:lnTo>
                <a:cubicBezTo>
                  <a:pt x="1177981" y="2129606"/>
                  <a:pt x="1174563" y="2130405"/>
                  <a:pt x="1174563" y="2130405"/>
                </a:cubicBezTo>
                <a:lnTo>
                  <a:pt x="1151162" y="2129519"/>
                </a:lnTo>
                <a:cubicBezTo>
                  <a:pt x="1142680" y="2138616"/>
                  <a:pt x="1066603" y="2220441"/>
                  <a:pt x="1023024" y="2284342"/>
                </a:cubicBezTo>
                <a:cubicBezTo>
                  <a:pt x="976998" y="2351842"/>
                  <a:pt x="963729" y="2455866"/>
                  <a:pt x="959083" y="2499263"/>
                </a:cubicBezTo>
                <a:cubicBezTo>
                  <a:pt x="954436" y="2542658"/>
                  <a:pt x="967222" y="2719555"/>
                  <a:pt x="969345" y="2779460"/>
                </a:cubicBezTo>
                <a:cubicBezTo>
                  <a:pt x="971467" y="2839365"/>
                  <a:pt x="968831" y="2905104"/>
                  <a:pt x="988990" y="2956934"/>
                </a:cubicBezTo>
                <a:cubicBezTo>
                  <a:pt x="1005561" y="2999521"/>
                  <a:pt x="1217237" y="3096363"/>
                  <a:pt x="1217237" y="3096363"/>
                </a:cubicBezTo>
                <a:lnTo>
                  <a:pt x="1245271" y="3128631"/>
                </a:lnTo>
                <a:cubicBezTo>
                  <a:pt x="1245261" y="3128631"/>
                  <a:pt x="1139080" y="3065433"/>
                  <a:pt x="1034162" y="3063499"/>
                </a:cubicBezTo>
                <a:cubicBezTo>
                  <a:pt x="1004812" y="3062960"/>
                  <a:pt x="943083" y="3015683"/>
                  <a:pt x="919416" y="3034051"/>
                </a:cubicBezTo>
                <a:cubicBezTo>
                  <a:pt x="904809" y="3045381"/>
                  <a:pt x="898066" y="3058743"/>
                  <a:pt x="889258" y="3078006"/>
                </a:cubicBezTo>
                <a:cubicBezTo>
                  <a:pt x="875291" y="3108556"/>
                  <a:pt x="873439" y="3127346"/>
                  <a:pt x="874581" y="3144591"/>
                </a:cubicBezTo>
                <a:lnTo>
                  <a:pt x="876846" y="3165466"/>
                </a:lnTo>
                <a:lnTo>
                  <a:pt x="846226" y="3165466"/>
                </a:lnTo>
                <a:lnTo>
                  <a:pt x="846592" y="3147250"/>
                </a:lnTo>
                <a:cubicBezTo>
                  <a:pt x="848918" y="3124990"/>
                  <a:pt x="851597" y="3102370"/>
                  <a:pt x="850091" y="3076378"/>
                </a:cubicBezTo>
                <a:cubicBezTo>
                  <a:pt x="848007" y="3040443"/>
                  <a:pt x="829299" y="3036852"/>
                  <a:pt x="812424" y="3032867"/>
                </a:cubicBezTo>
                <a:cubicBezTo>
                  <a:pt x="744391" y="3016780"/>
                  <a:pt x="616567" y="3130749"/>
                  <a:pt x="587807" y="3097547"/>
                </a:cubicBezTo>
                <a:cubicBezTo>
                  <a:pt x="565592" y="3071902"/>
                  <a:pt x="665193" y="3071749"/>
                  <a:pt x="714444" y="2970401"/>
                </a:cubicBezTo>
                <a:cubicBezTo>
                  <a:pt x="763694" y="2869054"/>
                  <a:pt x="755601" y="2824954"/>
                  <a:pt x="756113" y="2767917"/>
                </a:cubicBezTo>
                <a:cubicBezTo>
                  <a:pt x="756625" y="2710872"/>
                  <a:pt x="784149" y="2589212"/>
                  <a:pt x="786271" y="2529316"/>
                </a:cubicBezTo>
                <a:cubicBezTo>
                  <a:pt x="788392" y="2469411"/>
                  <a:pt x="801180" y="2292514"/>
                  <a:pt x="796533" y="2249119"/>
                </a:cubicBezTo>
                <a:cubicBezTo>
                  <a:pt x="791886" y="2205722"/>
                  <a:pt x="778617" y="2101698"/>
                  <a:pt x="732589" y="2034198"/>
                </a:cubicBezTo>
                <a:cubicBezTo>
                  <a:pt x="689014" y="1970297"/>
                  <a:pt x="612932" y="1888472"/>
                  <a:pt x="604450" y="1879375"/>
                </a:cubicBezTo>
                <a:lnTo>
                  <a:pt x="581051" y="1880261"/>
                </a:lnTo>
                <a:cubicBezTo>
                  <a:pt x="581051" y="1880261"/>
                  <a:pt x="563316" y="1872877"/>
                  <a:pt x="533625" y="1875082"/>
                </a:cubicBezTo>
                <a:cubicBezTo>
                  <a:pt x="517986" y="1876238"/>
                  <a:pt x="490552" y="1876671"/>
                  <a:pt x="469305" y="1880261"/>
                </a:cubicBezTo>
                <a:cubicBezTo>
                  <a:pt x="450216" y="1883486"/>
                  <a:pt x="436395" y="1890032"/>
                  <a:pt x="436395" y="1890032"/>
                </a:cubicBezTo>
                <a:cubicBezTo>
                  <a:pt x="436395" y="1890032"/>
                  <a:pt x="439342" y="1883101"/>
                  <a:pt x="433766" y="1879221"/>
                </a:cubicBezTo>
                <a:cubicBezTo>
                  <a:pt x="429675" y="1876382"/>
                  <a:pt x="395977" y="1874928"/>
                  <a:pt x="395977" y="1874928"/>
                </a:cubicBezTo>
                <a:cubicBezTo>
                  <a:pt x="395977" y="1874928"/>
                  <a:pt x="352542" y="1849409"/>
                  <a:pt x="339290" y="1842372"/>
                </a:cubicBezTo>
                <a:cubicBezTo>
                  <a:pt x="281504" y="1811662"/>
                  <a:pt x="238806" y="1813501"/>
                  <a:pt x="238808" y="1813501"/>
                </a:cubicBezTo>
                <a:cubicBezTo>
                  <a:pt x="238808" y="1813501"/>
                  <a:pt x="205405" y="1814224"/>
                  <a:pt x="188378" y="1816467"/>
                </a:cubicBezTo>
                <a:cubicBezTo>
                  <a:pt x="171352" y="1818709"/>
                  <a:pt x="153339" y="1821058"/>
                  <a:pt x="153339" y="1821058"/>
                </a:cubicBezTo>
                <a:lnTo>
                  <a:pt x="133318" y="1874784"/>
                </a:lnTo>
                <a:cubicBezTo>
                  <a:pt x="133318" y="1874784"/>
                  <a:pt x="135867" y="1917111"/>
                  <a:pt x="140325" y="1927623"/>
                </a:cubicBezTo>
                <a:cubicBezTo>
                  <a:pt x="144787" y="1938145"/>
                  <a:pt x="157344" y="1964040"/>
                  <a:pt x="157344" y="1964040"/>
                </a:cubicBezTo>
                <a:lnTo>
                  <a:pt x="156970" y="1966851"/>
                </a:lnTo>
                <a:cubicBezTo>
                  <a:pt x="156970" y="1966851"/>
                  <a:pt x="155147" y="1962057"/>
                  <a:pt x="153966" y="1963000"/>
                </a:cubicBezTo>
                <a:cubicBezTo>
                  <a:pt x="152786" y="1963943"/>
                  <a:pt x="148585" y="2006522"/>
                  <a:pt x="148585" y="2006522"/>
                </a:cubicBezTo>
                <a:lnTo>
                  <a:pt x="145457" y="2005925"/>
                </a:lnTo>
                <a:cubicBezTo>
                  <a:pt x="145457" y="2005925"/>
                  <a:pt x="150102" y="1963376"/>
                  <a:pt x="149462" y="1959593"/>
                </a:cubicBezTo>
                <a:cubicBezTo>
                  <a:pt x="148820" y="1955809"/>
                  <a:pt x="137438" y="1931694"/>
                  <a:pt x="136448" y="1927777"/>
                </a:cubicBezTo>
                <a:cubicBezTo>
                  <a:pt x="135457" y="1923850"/>
                  <a:pt x="129564" y="1883072"/>
                  <a:pt x="129564" y="1883072"/>
                </a:cubicBezTo>
                <a:cubicBezTo>
                  <a:pt x="129564" y="1883072"/>
                  <a:pt x="116196" y="1899322"/>
                  <a:pt x="114549" y="1900688"/>
                </a:cubicBezTo>
                <a:cubicBezTo>
                  <a:pt x="112901" y="1902055"/>
                  <a:pt x="92106" y="1915716"/>
                  <a:pt x="90148" y="1919191"/>
                </a:cubicBezTo>
                <a:cubicBezTo>
                  <a:pt x="88188" y="1922656"/>
                  <a:pt x="77048" y="1942284"/>
                  <a:pt x="75131" y="1945828"/>
                </a:cubicBezTo>
                <a:cubicBezTo>
                  <a:pt x="73215" y="1949379"/>
                  <a:pt x="57997" y="1962076"/>
                  <a:pt x="56987" y="1965811"/>
                </a:cubicBezTo>
                <a:cubicBezTo>
                  <a:pt x="55976" y="1969557"/>
                  <a:pt x="28626" y="2027287"/>
                  <a:pt x="25702" y="2031387"/>
                </a:cubicBezTo>
                <a:cubicBezTo>
                  <a:pt x="22781" y="2035479"/>
                  <a:pt x="17070" y="2037008"/>
                  <a:pt x="17068" y="2037008"/>
                </a:cubicBezTo>
                <a:lnTo>
                  <a:pt x="16943" y="2034496"/>
                </a:lnTo>
                <a:cubicBezTo>
                  <a:pt x="16943" y="2034496"/>
                  <a:pt x="21623" y="2031426"/>
                  <a:pt x="22950" y="2029760"/>
                </a:cubicBezTo>
                <a:cubicBezTo>
                  <a:pt x="24277" y="2028085"/>
                  <a:pt x="51562" y="1972607"/>
                  <a:pt x="51231" y="1970702"/>
                </a:cubicBezTo>
                <a:cubicBezTo>
                  <a:pt x="50898" y="1968787"/>
                  <a:pt x="50354" y="1966255"/>
                  <a:pt x="50354" y="1966255"/>
                </a:cubicBezTo>
                <a:lnTo>
                  <a:pt x="54734" y="1964329"/>
                </a:lnTo>
                <a:cubicBezTo>
                  <a:pt x="54734" y="1964329"/>
                  <a:pt x="59212" y="1958101"/>
                  <a:pt x="61115" y="1956339"/>
                </a:cubicBezTo>
                <a:cubicBezTo>
                  <a:pt x="63021" y="1954577"/>
                  <a:pt x="69947" y="1948301"/>
                  <a:pt x="71503" y="1945682"/>
                </a:cubicBezTo>
                <a:cubicBezTo>
                  <a:pt x="73058" y="1943074"/>
                  <a:pt x="84135" y="1920827"/>
                  <a:pt x="86268" y="1918305"/>
                </a:cubicBezTo>
                <a:cubicBezTo>
                  <a:pt x="88401" y="1915773"/>
                  <a:pt x="93651" y="1909111"/>
                  <a:pt x="99533" y="1905723"/>
                </a:cubicBezTo>
                <a:cubicBezTo>
                  <a:pt x="105415" y="1902324"/>
                  <a:pt x="111082" y="1899187"/>
                  <a:pt x="113673" y="1895798"/>
                </a:cubicBezTo>
                <a:cubicBezTo>
                  <a:pt x="116265" y="1892419"/>
                  <a:pt x="124569" y="1881763"/>
                  <a:pt x="127937" y="1875380"/>
                </a:cubicBezTo>
                <a:cubicBezTo>
                  <a:pt x="131308" y="1868988"/>
                  <a:pt x="140826" y="1837779"/>
                  <a:pt x="140826" y="1837779"/>
                </a:cubicBezTo>
                <a:cubicBezTo>
                  <a:pt x="140826" y="1837779"/>
                  <a:pt x="134257" y="1840715"/>
                  <a:pt x="130816" y="1841332"/>
                </a:cubicBezTo>
                <a:cubicBezTo>
                  <a:pt x="127376" y="1841947"/>
                  <a:pt x="118677" y="1842218"/>
                  <a:pt x="118677" y="1842218"/>
                </a:cubicBezTo>
                <a:cubicBezTo>
                  <a:pt x="118677" y="1842218"/>
                  <a:pt x="116093" y="1848379"/>
                  <a:pt x="112046" y="1851844"/>
                </a:cubicBezTo>
                <a:cubicBezTo>
                  <a:pt x="107999" y="1855300"/>
                  <a:pt x="101909" y="1858352"/>
                  <a:pt x="101909" y="1858352"/>
                </a:cubicBezTo>
                <a:lnTo>
                  <a:pt x="100784" y="1873013"/>
                </a:lnTo>
                <a:lnTo>
                  <a:pt x="99408" y="1861019"/>
                </a:lnTo>
                <a:cubicBezTo>
                  <a:pt x="99408" y="1861019"/>
                  <a:pt x="97819" y="1859757"/>
                  <a:pt x="94278" y="1861317"/>
                </a:cubicBezTo>
                <a:cubicBezTo>
                  <a:pt x="90733" y="1862867"/>
                  <a:pt x="80512" y="1869605"/>
                  <a:pt x="80512" y="1869605"/>
                </a:cubicBezTo>
                <a:lnTo>
                  <a:pt x="78009" y="1869162"/>
                </a:lnTo>
                <a:cubicBezTo>
                  <a:pt x="78009" y="1869162"/>
                  <a:pt x="86814" y="1861393"/>
                  <a:pt x="90398" y="1859834"/>
                </a:cubicBezTo>
                <a:cubicBezTo>
                  <a:pt x="93981" y="1858274"/>
                  <a:pt x="99909" y="1857321"/>
                  <a:pt x="99907" y="1857321"/>
                </a:cubicBezTo>
                <a:cubicBezTo>
                  <a:pt x="99907" y="1857321"/>
                  <a:pt x="105078" y="1854144"/>
                  <a:pt x="106791" y="1852286"/>
                </a:cubicBezTo>
                <a:cubicBezTo>
                  <a:pt x="108503" y="1850428"/>
                  <a:pt x="115424" y="1841476"/>
                  <a:pt x="115424" y="1841476"/>
                </a:cubicBezTo>
                <a:lnTo>
                  <a:pt x="109292" y="1839407"/>
                </a:lnTo>
                <a:lnTo>
                  <a:pt x="109793" y="1836894"/>
                </a:lnTo>
                <a:cubicBezTo>
                  <a:pt x="109793" y="1836894"/>
                  <a:pt x="117626" y="1838732"/>
                  <a:pt x="121306" y="1838665"/>
                </a:cubicBezTo>
                <a:cubicBezTo>
                  <a:pt x="124986" y="1838607"/>
                  <a:pt x="140547" y="1835777"/>
                  <a:pt x="140202" y="1832600"/>
                </a:cubicBezTo>
                <a:cubicBezTo>
                  <a:pt x="139856" y="1829413"/>
                  <a:pt x="121829" y="1829905"/>
                  <a:pt x="118427" y="1831417"/>
                </a:cubicBezTo>
                <a:cubicBezTo>
                  <a:pt x="115026" y="1832928"/>
                  <a:pt x="108542" y="1833044"/>
                  <a:pt x="108542" y="1833044"/>
                </a:cubicBezTo>
                <a:lnTo>
                  <a:pt x="105164" y="1836741"/>
                </a:lnTo>
                <a:cubicBezTo>
                  <a:pt x="105164" y="1836741"/>
                  <a:pt x="95839" y="1836691"/>
                  <a:pt x="92900" y="1838963"/>
                </a:cubicBezTo>
                <a:cubicBezTo>
                  <a:pt x="89961" y="1841235"/>
                  <a:pt x="76007" y="1846069"/>
                  <a:pt x="76007" y="1846069"/>
                </a:cubicBezTo>
                <a:cubicBezTo>
                  <a:pt x="76008" y="1846069"/>
                  <a:pt x="47212" y="1857803"/>
                  <a:pt x="31584" y="1863829"/>
                </a:cubicBezTo>
                <a:lnTo>
                  <a:pt x="0" y="1875042"/>
                </a:lnTo>
                <a:lnTo>
                  <a:pt x="0" y="1858709"/>
                </a:lnTo>
                <a:lnTo>
                  <a:pt x="38716" y="1842660"/>
                </a:lnTo>
                <a:cubicBezTo>
                  <a:pt x="61750" y="1834632"/>
                  <a:pt x="172611" y="1799736"/>
                  <a:pt x="172611" y="1799736"/>
                </a:cubicBezTo>
                <a:lnTo>
                  <a:pt x="161975" y="1783313"/>
                </a:lnTo>
                <a:lnTo>
                  <a:pt x="117677" y="1770876"/>
                </a:lnTo>
                <a:cubicBezTo>
                  <a:pt x="117677" y="1770876"/>
                  <a:pt x="74550" y="1739658"/>
                  <a:pt x="65496" y="1731802"/>
                </a:cubicBezTo>
                <a:cubicBezTo>
                  <a:pt x="58705" y="1725911"/>
                  <a:pt x="20783" y="1702215"/>
                  <a:pt x="2246" y="1690735"/>
                </a:cubicBezTo>
                <a:lnTo>
                  <a:pt x="0" y="1689349"/>
                </a:lnTo>
                <a:lnTo>
                  <a:pt x="0" y="1681412"/>
                </a:lnTo>
                <a:lnTo>
                  <a:pt x="5644" y="1684678"/>
                </a:lnTo>
                <a:cubicBezTo>
                  <a:pt x="20786" y="1693468"/>
                  <a:pt x="51673" y="1711528"/>
                  <a:pt x="56486" y="1715369"/>
                </a:cubicBezTo>
                <a:cubicBezTo>
                  <a:pt x="62904" y="1720491"/>
                  <a:pt x="84482" y="1740206"/>
                  <a:pt x="89897" y="1744384"/>
                </a:cubicBezTo>
                <a:cubicBezTo>
                  <a:pt x="95311" y="1748551"/>
                  <a:pt x="122056" y="1764513"/>
                  <a:pt x="122058" y="1764513"/>
                </a:cubicBezTo>
                <a:cubicBezTo>
                  <a:pt x="122058" y="1764513"/>
                  <a:pt x="152811" y="1772907"/>
                  <a:pt x="158596" y="1774727"/>
                </a:cubicBezTo>
                <a:cubicBezTo>
                  <a:pt x="164380" y="1776545"/>
                  <a:pt x="190755" y="1797521"/>
                  <a:pt x="190755" y="1797521"/>
                </a:cubicBezTo>
                <a:cubicBezTo>
                  <a:pt x="190755" y="1797521"/>
                  <a:pt x="208384" y="1799639"/>
                  <a:pt x="225794" y="1793816"/>
                </a:cubicBezTo>
                <a:cubicBezTo>
                  <a:pt x="243203" y="1788001"/>
                  <a:pt x="250946" y="1786268"/>
                  <a:pt x="250946" y="1786268"/>
                </a:cubicBezTo>
                <a:lnTo>
                  <a:pt x="229672" y="1773841"/>
                </a:lnTo>
                <a:cubicBezTo>
                  <a:pt x="229673" y="1773841"/>
                  <a:pt x="202673" y="1692708"/>
                  <a:pt x="191131" y="1685325"/>
                </a:cubicBezTo>
                <a:cubicBezTo>
                  <a:pt x="179588" y="1677933"/>
                  <a:pt x="153140" y="1674177"/>
                  <a:pt x="139325" y="1661643"/>
                </a:cubicBezTo>
                <a:cubicBezTo>
                  <a:pt x="125512" y="1649110"/>
                  <a:pt x="92775" y="1611905"/>
                  <a:pt x="92775" y="1611905"/>
                </a:cubicBezTo>
                <a:cubicBezTo>
                  <a:pt x="92775" y="1611905"/>
                  <a:pt x="87280" y="1599736"/>
                  <a:pt x="84141" y="1590745"/>
                </a:cubicBezTo>
                <a:cubicBezTo>
                  <a:pt x="81002" y="1581744"/>
                  <a:pt x="89750" y="1568517"/>
                  <a:pt x="83264" y="1559508"/>
                </a:cubicBezTo>
                <a:cubicBezTo>
                  <a:pt x="76780" y="1550506"/>
                  <a:pt x="10562" y="1502230"/>
                  <a:pt x="10562" y="1502230"/>
                </a:cubicBezTo>
                <a:lnTo>
                  <a:pt x="0" y="1500844"/>
                </a:lnTo>
                <a:lnTo>
                  <a:pt x="0" y="1496213"/>
                </a:lnTo>
                <a:lnTo>
                  <a:pt x="8059" y="1497494"/>
                </a:lnTo>
                <a:cubicBezTo>
                  <a:pt x="8059" y="1497494"/>
                  <a:pt x="7018" y="1494804"/>
                  <a:pt x="5480" y="1491015"/>
                </a:cubicBezTo>
                <a:lnTo>
                  <a:pt x="0" y="1478129"/>
                </a:lnTo>
                <a:lnTo>
                  <a:pt x="0" y="1448919"/>
                </a:lnTo>
                <a:lnTo>
                  <a:pt x="1177" y="1448793"/>
                </a:lnTo>
                <a:cubicBezTo>
                  <a:pt x="1177" y="1448793"/>
                  <a:pt x="716" y="1466170"/>
                  <a:pt x="2177" y="1472176"/>
                </a:cubicBezTo>
                <a:cubicBezTo>
                  <a:pt x="3637" y="1478183"/>
                  <a:pt x="11813" y="1496156"/>
                  <a:pt x="11813" y="1496156"/>
                </a:cubicBezTo>
                <a:lnTo>
                  <a:pt x="48477" y="1521319"/>
                </a:lnTo>
                <a:lnTo>
                  <a:pt x="59865" y="1527980"/>
                </a:lnTo>
                <a:lnTo>
                  <a:pt x="55610" y="1514215"/>
                </a:lnTo>
                <a:lnTo>
                  <a:pt x="54985" y="1490091"/>
                </a:lnTo>
                <a:lnTo>
                  <a:pt x="51106" y="1474997"/>
                </a:lnTo>
                <a:lnTo>
                  <a:pt x="53482" y="1474255"/>
                </a:lnTo>
                <a:lnTo>
                  <a:pt x="58238" y="1489793"/>
                </a:lnTo>
                <a:lnTo>
                  <a:pt x="59113" y="1513771"/>
                </a:lnTo>
                <a:lnTo>
                  <a:pt x="62493" y="1527836"/>
                </a:lnTo>
                <a:lnTo>
                  <a:pt x="76007" y="1542045"/>
                </a:lnTo>
                <a:lnTo>
                  <a:pt x="83890" y="1528722"/>
                </a:lnTo>
                <a:lnTo>
                  <a:pt x="86394" y="1521021"/>
                </a:lnTo>
                <a:lnTo>
                  <a:pt x="79886" y="1504000"/>
                </a:lnTo>
                <a:lnTo>
                  <a:pt x="82264" y="1490389"/>
                </a:lnTo>
                <a:lnTo>
                  <a:pt x="86143" y="1491862"/>
                </a:lnTo>
                <a:lnTo>
                  <a:pt x="83640" y="1504000"/>
                </a:lnTo>
                <a:cubicBezTo>
                  <a:pt x="83640" y="1504000"/>
                  <a:pt x="95314" y="1524708"/>
                  <a:pt x="88145" y="1534055"/>
                </a:cubicBezTo>
                <a:cubicBezTo>
                  <a:pt x="80977" y="1543393"/>
                  <a:pt x="79387" y="1547079"/>
                  <a:pt x="79387" y="1547079"/>
                </a:cubicBezTo>
                <a:lnTo>
                  <a:pt x="87770" y="1551816"/>
                </a:lnTo>
                <a:cubicBezTo>
                  <a:pt x="87770" y="1551816"/>
                  <a:pt x="90046" y="1572080"/>
                  <a:pt x="94152" y="1588079"/>
                </a:cubicBezTo>
                <a:cubicBezTo>
                  <a:pt x="98258" y="1604078"/>
                  <a:pt x="117301" y="1624486"/>
                  <a:pt x="117301" y="1624486"/>
                </a:cubicBezTo>
                <a:lnTo>
                  <a:pt x="112422" y="1604799"/>
                </a:lnTo>
                <a:lnTo>
                  <a:pt x="114798" y="1600804"/>
                </a:lnTo>
                <a:lnTo>
                  <a:pt x="109793" y="1583486"/>
                </a:lnTo>
                <a:lnTo>
                  <a:pt x="112046" y="1582004"/>
                </a:lnTo>
                <a:lnTo>
                  <a:pt x="118178" y="1601402"/>
                </a:lnTo>
                <a:lnTo>
                  <a:pt x="116176" y="1606581"/>
                </a:lnTo>
                <a:lnTo>
                  <a:pt x="121055" y="1625670"/>
                </a:lnTo>
                <a:cubicBezTo>
                  <a:pt x="121055" y="1625670"/>
                  <a:pt x="123117" y="1636164"/>
                  <a:pt x="136573" y="1646395"/>
                </a:cubicBezTo>
                <a:cubicBezTo>
                  <a:pt x="150029" y="1656629"/>
                  <a:pt x="178966" y="1658159"/>
                  <a:pt x="196511" y="1674668"/>
                </a:cubicBezTo>
                <a:cubicBezTo>
                  <a:pt x="214058" y="1691169"/>
                  <a:pt x="221604" y="1708343"/>
                  <a:pt x="232050" y="1734613"/>
                </a:cubicBezTo>
                <a:cubicBezTo>
                  <a:pt x="242499" y="1760884"/>
                  <a:pt x="269719" y="1787346"/>
                  <a:pt x="285733" y="1794114"/>
                </a:cubicBezTo>
                <a:cubicBezTo>
                  <a:pt x="301746" y="1800882"/>
                  <a:pt x="347954" y="1799563"/>
                  <a:pt x="364318" y="1817352"/>
                </a:cubicBezTo>
                <a:cubicBezTo>
                  <a:pt x="380680" y="1835143"/>
                  <a:pt x="378483" y="1840369"/>
                  <a:pt x="408114" y="1845183"/>
                </a:cubicBezTo>
                <a:cubicBezTo>
                  <a:pt x="437746" y="1849996"/>
                  <a:pt x="459259" y="1856570"/>
                  <a:pt x="481444" y="1849178"/>
                </a:cubicBezTo>
                <a:cubicBezTo>
                  <a:pt x="503628" y="1841784"/>
                  <a:pt x="512978" y="1834824"/>
                  <a:pt x="512978" y="1834824"/>
                </a:cubicBezTo>
                <a:cubicBezTo>
                  <a:pt x="512978" y="1834824"/>
                  <a:pt x="508076" y="1818113"/>
                  <a:pt x="492957" y="1811730"/>
                </a:cubicBezTo>
                <a:cubicBezTo>
                  <a:pt x="477834" y="1805338"/>
                  <a:pt x="473670" y="1798686"/>
                  <a:pt x="463424" y="1791303"/>
                </a:cubicBezTo>
                <a:cubicBezTo>
                  <a:pt x="453178" y="1783920"/>
                  <a:pt x="430163" y="1779895"/>
                  <a:pt x="421003" y="1776652"/>
                </a:cubicBezTo>
                <a:cubicBezTo>
                  <a:pt x="411845" y="1773406"/>
                  <a:pt x="394824" y="1768834"/>
                  <a:pt x="382587" y="1773099"/>
                </a:cubicBezTo>
                <a:cubicBezTo>
                  <a:pt x="370350" y="1777354"/>
                  <a:pt x="345011" y="1774061"/>
                  <a:pt x="340668" y="1772203"/>
                </a:cubicBezTo>
                <a:cubicBezTo>
                  <a:pt x="336321" y="1770356"/>
                  <a:pt x="329280" y="1763626"/>
                  <a:pt x="329280" y="1763626"/>
                </a:cubicBezTo>
                <a:lnTo>
                  <a:pt x="330406" y="1761846"/>
                </a:lnTo>
                <a:cubicBezTo>
                  <a:pt x="330406" y="1761846"/>
                  <a:pt x="338529" y="1769028"/>
                  <a:pt x="341793" y="1769836"/>
                </a:cubicBezTo>
                <a:cubicBezTo>
                  <a:pt x="345058" y="1770654"/>
                  <a:pt x="374413" y="1772974"/>
                  <a:pt x="380085" y="1771617"/>
                </a:cubicBezTo>
                <a:cubicBezTo>
                  <a:pt x="385756" y="1770260"/>
                  <a:pt x="409597" y="1768314"/>
                  <a:pt x="417750" y="1770432"/>
                </a:cubicBezTo>
                <a:cubicBezTo>
                  <a:pt x="425903" y="1772550"/>
                  <a:pt x="437311" y="1775921"/>
                  <a:pt x="443402" y="1775765"/>
                </a:cubicBezTo>
                <a:cubicBezTo>
                  <a:pt x="449495" y="1775602"/>
                  <a:pt x="457169" y="1773976"/>
                  <a:pt x="461922" y="1779760"/>
                </a:cubicBezTo>
                <a:cubicBezTo>
                  <a:pt x="466675" y="1785537"/>
                  <a:pt x="478941" y="1796636"/>
                  <a:pt x="478941" y="1796636"/>
                </a:cubicBezTo>
                <a:lnTo>
                  <a:pt x="478314" y="1784940"/>
                </a:lnTo>
                <a:cubicBezTo>
                  <a:pt x="478314" y="1784940"/>
                  <a:pt x="483449" y="1794268"/>
                  <a:pt x="490579" y="1801074"/>
                </a:cubicBezTo>
                <a:cubicBezTo>
                  <a:pt x="497706" y="1807870"/>
                  <a:pt x="507648" y="1811692"/>
                  <a:pt x="511851" y="1817794"/>
                </a:cubicBezTo>
                <a:cubicBezTo>
                  <a:pt x="516054" y="1823907"/>
                  <a:pt x="523115" y="1834670"/>
                  <a:pt x="523115" y="1834670"/>
                </a:cubicBezTo>
                <a:cubicBezTo>
                  <a:pt x="523115" y="1834670"/>
                  <a:pt x="525020" y="1839743"/>
                  <a:pt x="538255" y="1839261"/>
                </a:cubicBezTo>
                <a:cubicBezTo>
                  <a:pt x="543236" y="1839079"/>
                  <a:pt x="545290" y="1838502"/>
                  <a:pt x="550768" y="1837923"/>
                </a:cubicBezTo>
                <a:cubicBezTo>
                  <a:pt x="528518" y="1821713"/>
                  <a:pt x="515702" y="1812674"/>
                  <a:pt x="478314" y="1784940"/>
                </a:cubicBezTo>
                <a:cubicBezTo>
                  <a:pt x="412227" y="1735913"/>
                  <a:pt x="341467" y="1682186"/>
                  <a:pt x="322271" y="1663271"/>
                </a:cubicBezTo>
                <a:cubicBezTo>
                  <a:pt x="287294" y="1628789"/>
                  <a:pt x="246860" y="1544431"/>
                  <a:pt x="210151" y="1468037"/>
                </a:cubicBezTo>
                <a:cubicBezTo>
                  <a:pt x="195132" y="1464572"/>
                  <a:pt x="122551" y="1448024"/>
                  <a:pt x="105164" y="1442275"/>
                </a:cubicBezTo>
                <a:cubicBezTo>
                  <a:pt x="85206" y="1435691"/>
                  <a:pt x="47315" y="1395712"/>
                  <a:pt x="28832" y="1389878"/>
                </a:cubicBezTo>
                <a:lnTo>
                  <a:pt x="0" y="1389333"/>
                </a:lnTo>
                <a:lnTo>
                  <a:pt x="0" y="1360618"/>
                </a:lnTo>
                <a:lnTo>
                  <a:pt x="24187" y="1355139"/>
                </a:lnTo>
                <a:cubicBezTo>
                  <a:pt x="31186" y="1353675"/>
                  <a:pt x="35463" y="1352875"/>
                  <a:pt x="35463" y="1352875"/>
                </a:cubicBezTo>
                <a:lnTo>
                  <a:pt x="24451" y="1342662"/>
                </a:lnTo>
                <a:cubicBezTo>
                  <a:pt x="24451" y="1342662"/>
                  <a:pt x="14258" y="1342266"/>
                  <a:pt x="6808" y="1339110"/>
                </a:cubicBezTo>
                <a:lnTo>
                  <a:pt x="0" y="1336184"/>
                </a:lnTo>
                <a:lnTo>
                  <a:pt x="0" y="1325532"/>
                </a:lnTo>
                <a:lnTo>
                  <a:pt x="5548" y="1327540"/>
                </a:lnTo>
                <a:cubicBezTo>
                  <a:pt x="10173" y="1329030"/>
                  <a:pt x="14113" y="1330037"/>
                  <a:pt x="14442" y="1329349"/>
                </a:cubicBezTo>
                <a:cubicBezTo>
                  <a:pt x="15288" y="1327567"/>
                  <a:pt x="8271" y="1319394"/>
                  <a:pt x="6432" y="1310692"/>
                </a:cubicBezTo>
                <a:cubicBezTo>
                  <a:pt x="5302" y="1305350"/>
                  <a:pt x="3526" y="1297147"/>
                  <a:pt x="1177" y="1287752"/>
                </a:cubicBezTo>
                <a:lnTo>
                  <a:pt x="0" y="1282931"/>
                </a:lnTo>
                <a:lnTo>
                  <a:pt x="0" y="1246473"/>
                </a:lnTo>
                <a:lnTo>
                  <a:pt x="1003" y="1245355"/>
                </a:lnTo>
                <a:cubicBezTo>
                  <a:pt x="3063" y="1243068"/>
                  <a:pt x="4555" y="1241419"/>
                  <a:pt x="4555" y="1241419"/>
                </a:cubicBezTo>
                <a:lnTo>
                  <a:pt x="0" y="1241174"/>
                </a:lnTo>
                <a:lnTo>
                  <a:pt x="0" y="1235519"/>
                </a:lnTo>
                <a:lnTo>
                  <a:pt x="1177" y="1235500"/>
                </a:lnTo>
                <a:cubicBezTo>
                  <a:pt x="19803" y="1231023"/>
                  <a:pt x="71991" y="1205792"/>
                  <a:pt x="95027" y="1197754"/>
                </a:cubicBezTo>
                <a:cubicBezTo>
                  <a:pt x="118059" y="1189726"/>
                  <a:pt x="228927" y="1154984"/>
                  <a:pt x="228922" y="1154984"/>
                </a:cubicBezTo>
                <a:lnTo>
                  <a:pt x="218284" y="1138552"/>
                </a:lnTo>
                <a:lnTo>
                  <a:pt x="196762" y="1132486"/>
                </a:lnTo>
                <a:cubicBezTo>
                  <a:pt x="190333" y="1136675"/>
                  <a:pt x="184288" y="1140632"/>
                  <a:pt x="181745" y="1142103"/>
                </a:cubicBezTo>
                <a:cubicBezTo>
                  <a:pt x="177460" y="1144587"/>
                  <a:pt x="150456" y="1154974"/>
                  <a:pt x="150462" y="1154984"/>
                </a:cubicBezTo>
                <a:lnTo>
                  <a:pt x="149963" y="1152615"/>
                </a:lnTo>
                <a:cubicBezTo>
                  <a:pt x="149963" y="1152615"/>
                  <a:pt x="174824" y="1142296"/>
                  <a:pt x="181745" y="1138696"/>
                </a:cubicBezTo>
                <a:cubicBezTo>
                  <a:pt x="184303" y="1137377"/>
                  <a:pt x="188539" y="1134200"/>
                  <a:pt x="192507" y="1131302"/>
                </a:cubicBezTo>
                <a:lnTo>
                  <a:pt x="173988" y="1126115"/>
                </a:lnTo>
                <a:cubicBezTo>
                  <a:pt x="173988" y="1126115"/>
                  <a:pt x="130862" y="1094750"/>
                  <a:pt x="121807" y="1086897"/>
                </a:cubicBezTo>
                <a:cubicBezTo>
                  <a:pt x="112753" y="1079032"/>
                  <a:pt x="48230" y="1039679"/>
                  <a:pt x="48227" y="1039679"/>
                </a:cubicBezTo>
                <a:lnTo>
                  <a:pt x="53607" y="1034942"/>
                </a:lnTo>
                <a:cubicBezTo>
                  <a:pt x="53607" y="1034942"/>
                  <a:pt x="106380" y="1065342"/>
                  <a:pt x="112798" y="1070463"/>
                </a:cubicBezTo>
                <a:cubicBezTo>
                  <a:pt x="119215" y="1075585"/>
                  <a:pt x="140795" y="1095454"/>
                  <a:pt x="146209" y="1099622"/>
                </a:cubicBezTo>
                <a:cubicBezTo>
                  <a:pt x="151624" y="1103790"/>
                  <a:pt x="178375" y="1119607"/>
                  <a:pt x="178367" y="1119607"/>
                </a:cubicBezTo>
                <a:cubicBezTo>
                  <a:pt x="178367" y="1119607"/>
                  <a:pt x="190086" y="1123014"/>
                  <a:pt x="200142" y="1125825"/>
                </a:cubicBezTo>
                <a:cubicBezTo>
                  <a:pt x="202513" y="1123967"/>
                  <a:pt x="205768" y="1121233"/>
                  <a:pt x="205771" y="1121233"/>
                </a:cubicBezTo>
                <a:lnTo>
                  <a:pt x="226669" y="1120935"/>
                </a:lnTo>
                <a:cubicBezTo>
                  <a:pt x="226669" y="1120935"/>
                  <a:pt x="236265" y="1112801"/>
                  <a:pt x="239809" y="1110279"/>
                </a:cubicBezTo>
                <a:cubicBezTo>
                  <a:pt x="243356" y="1107756"/>
                  <a:pt x="253820" y="1102731"/>
                  <a:pt x="253824" y="1102731"/>
                </a:cubicBezTo>
                <a:cubicBezTo>
                  <a:pt x="253824" y="1102731"/>
                  <a:pt x="267232" y="1102038"/>
                  <a:pt x="276098" y="1101547"/>
                </a:cubicBezTo>
                <a:cubicBezTo>
                  <a:pt x="267236" y="1076999"/>
                  <a:pt x="255165" y="1045502"/>
                  <a:pt x="247442" y="1040564"/>
                </a:cubicBezTo>
                <a:cubicBezTo>
                  <a:pt x="235899" y="1033181"/>
                  <a:pt x="209452" y="1029417"/>
                  <a:pt x="195636" y="1016883"/>
                </a:cubicBezTo>
                <a:cubicBezTo>
                  <a:pt x="181823" y="1004350"/>
                  <a:pt x="148965" y="966998"/>
                  <a:pt x="148961" y="966998"/>
                </a:cubicBezTo>
                <a:cubicBezTo>
                  <a:pt x="148961" y="966998"/>
                  <a:pt x="143591" y="954974"/>
                  <a:pt x="140451" y="945984"/>
                </a:cubicBezTo>
                <a:cubicBezTo>
                  <a:pt x="137312" y="936982"/>
                  <a:pt x="145933" y="923602"/>
                  <a:pt x="139450" y="914602"/>
                </a:cubicBezTo>
                <a:cubicBezTo>
                  <a:pt x="132966" y="905601"/>
                  <a:pt x="66872" y="857314"/>
                  <a:pt x="66872" y="857324"/>
                </a:cubicBezTo>
                <a:lnTo>
                  <a:pt x="14941" y="850508"/>
                </a:lnTo>
                <a:lnTo>
                  <a:pt x="13565" y="846215"/>
                </a:lnTo>
                <a:lnTo>
                  <a:pt x="43848" y="849478"/>
                </a:lnTo>
                <a:lnTo>
                  <a:pt x="64370" y="852588"/>
                </a:lnTo>
                <a:cubicBezTo>
                  <a:pt x="64370" y="852588"/>
                  <a:pt x="60204" y="841826"/>
                  <a:pt x="56236" y="833046"/>
                </a:cubicBezTo>
                <a:cubicBezTo>
                  <a:pt x="52266" y="824266"/>
                  <a:pt x="53236" y="804475"/>
                  <a:pt x="53233" y="804475"/>
                </a:cubicBezTo>
                <a:lnTo>
                  <a:pt x="57361" y="803887"/>
                </a:lnTo>
                <a:cubicBezTo>
                  <a:pt x="57361" y="803887"/>
                  <a:pt x="57027" y="821262"/>
                  <a:pt x="58489" y="827271"/>
                </a:cubicBezTo>
                <a:cubicBezTo>
                  <a:pt x="59949" y="833277"/>
                  <a:pt x="67997" y="851249"/>
                  <a:pt x="67999" y="851249"/>
                </a:cubicBezTo>
                <a:lnTo>
                  <a:pt x="104788" y="876413"/>
                </a:lnTo>
                <a:lnTo>
                  <a:pt x="116051" y="883219"/>
                </a:lnTo>
                <a:lnTo>
                  <a:pt x="111921" y="869309"/>
                </a:lnTo>
                <a:lnTo>
                  <a:pt x="111295" y="845185"/>
                </a:lnTo>
                <a:lnTo>
                  <a:pt x="107415" y="830081"/>
                </a:lnTo>
                <a:lnTo>
                  <a:pt x="109668" y="829493"/>
                </a:lnTo>
                <a:lnTo>
                  <a:pt x="114424" y="844887"/>
                </a:lnTo>
                <a:lnTo>
                  <a:pt x="115299" y="868867"/>
                </a:lnTo>
                <a:lnTo>
                  <a:pt x="118677" y="882930"/>
                </a:lnTo>
                <a:lnTo>
                  <a:pt x="132192" y="897140"/>
                </a:lnTo>
                <a:lnTo>
                  <a:pt x="140202" y="883961"/>
                </a:lnTo>
                <a:lnTo>
                  <a:pt x="142578" y="876269"/>
                </a:lnTo>
                <a:lnTo>
                  <a:pt x="136197" y="859248"/>
                </a:lnTo>
                <a:lnTo>
                  <a:pt x="138450" y="845627"/>
                </a:lnTo>
                <a:lnTo>
                  <a:pt x="142453" y="847110"/>
                </a:lnTo>
                <a:lnTo>
                  <a:pt x="139951" y="859248"/>
                </a:lnTo>
                <a:cubicBezTo>
                  <a:pt x="139951" y="859248"/>
                  <a:pt x="151499" y="879802"/>
                  <a:pt x="144330" y="889140"/>
                </a:cubicBezTo>
                <a:cubicBezTo>
                  <a:pt x="137163" y="898487"/>
                  <a:pt x="135699" y="902173"/>
                  <a:pt x="135696" y="902173"/>
                </a:cubicBezTo>
                <a:lnTo>
                  <a:pt x="144081" y="906910"/>
                </a:lnTo>
                <a:cubicBezTo>
                  <a:pt x="144081" y="906910"/>
                  <a:pt x="146358" y="927174"/>
                  <a:pt x="150462" y="943173"/>
                </a:cubicBezTo>
                <a:cubicBezTo>
                  <a:pt x="154568" y="959172"/>
                  <a:pt x="173492" y="979580"/>
                  <a:pt x="173487" y="979580"/>
                </a:cubicBezTo>
                <a:lnTo>
                  <a:pt x="168731" y="960047"/>
                </a:lnTo>
                <a:lnTo>
                  <a:pt x="171109" y="955899"/>
                </a:lnTo>
                <a:lnTo>
                  <a:pt x="166104" y="938580"/>
                </a:lnTo>
                <a:lnTo>
                  <a:pt x="168232" y="937098"/>
                </a:lnTo>
                <a:lnTo>
                  <a:pt x="174363" y="956496"/>
                </a:lnTo>
                <a:lnTo>
                  <a:pt x="172485" y="961820"/>
                </a:lnTo>
                <a:lnTo>
                  <a:pt x="177240" y="980765"/>
                </a:lnTo>
                <a:cubicBezTo>
                  <a:pt x="177240" y="980765"/>
                  <a:pt x="179428" y="991412"/>
                  <a:pt x="192882" y="1001634"/>
                </a:cubicBezTo>
                <a:cubicBezTo>
                  <a:pt x="206339" y="1011867"/>
                  <a:pt x="235154" y="1013253"/>
                  <a:pt x="252697" y="1029763"/>
                </a:cubicBezTo>
                <a:cubicBezTo>
                  <a:pt x="262601" y="1039081"/>
                  <a:pt x="269245" y="1049140"/>
                  <a:pt x="275096" y="1060394"/>
                </a:cubicBezTo>
                <a:cubicBezTo>
                  <a:pt x="276639" y="1059990"/>
                  <a:pt x="277427" y="1059537"/>
                  <a:pt x="278600" y="1059662"/>
                </a:cubicBezTo>
                <a:cubicBezTo>
                  <a:pt x="281818" y="1059981"/>
                  <a:pt x="288107" y="1065130"/>
                  <a:pt x="288110" y="1065130"/>
                </a:cubicBezTo>
                <a:cubicBezTo>
                  <a:pt x="288112" y="1065130"/>
                  <a:pt x="294899" y="1064437"/>
                  <a:pt x="298621" y="1064399"/>
                </a:cubicBezTo>
                <a:cubicBezTo>
                  <a:pt x="302349" y="1064361"/>
                  <a:pt x="306753" y="1060991"/>
                  <a:pt x="306756" y="1060991"/>
                </a:cubicBezTo>
                <a:lnTo>
                  <a:pt x="300248" y="1034644"/>
                </a:lnTo>
                <a:lnTo>
                  <a:pt x="302375" y="1035684"/>
                </a:lnTo>
                <a:cubicBezTo>
                  <a:pt x="302377" y="1035684"/>
                  <a:pt x="307057" y="1056255"/>
                  <a:pt x="309633" y="1061579"/>
                </a:cubicBezTo>
                <a:cubicBezTo>
                  <a:pt x="312215" y="1066912"/>
                  <a:pt x="327750" y="1070945"/>
                  <a:pt x="334160" y="1070165"/>
                </a:cubicBezTo>
                <a:cubicBezTo>
                  <a:pt x="340321" y="1069413"/>
                  <a:pt x="386964" y="1035827"/>
                  <a:pt x="386967" y="1035827"/>
                </a:cubicBezTo>
                <a:cubicBezTo>
                  <a:pt x="386967" y="1035827"/>
                  <a:pt x="391238" y="1033536"/>
                  <a:pt x="394100" y="1031977"/>
                </a:cubicBezTo>
                <a:cubicBezTo>
                  <a:pt x="388245" y="1027039"/>
                  <a:pt x="381802" y="1021685"/>
                  <a:pt x="378583" y="1018510"/>
                </a:cubicBezTo>
                <a:cubicBezTo>
                  <a:pt x="352562" y="992854"/>
                  <a:pt x="323429" y="939533"/>
                  <a:pt x="295118" y="882488"/>
                </a:cubicBezTo>
                <a:cubicBezTo>
                  <a:pt x="290839" y="883017"/>
                  <a:pt x="282053" y="883845"/>
                  <a:pt x="277975" y="884259"/>
                </a:cubicBezTo>
                <a:cubicBezTo>
                  <a:pt x="272953" y="884760"/>
                  <a:pt x="270096" y="887811"/>
                  <a:pt x="270092" y="887811"/>
                </a:cubicBezTo>
                <a:lnTo>
                  <a:pt x="252322" y="901721"/>
                </a:lnTo>
                <a:lnTo>
                  <a:pt x="236305" y="927183"/>
                </a:lnTo>
                <a:lnTo>
                  <a:pt x="234177" y="921706"/>
                </a:lnTo>
                <a:lnTo>
                  <a:pt x="252073" y="898024"/>
                </a:lnTo>
                <a:lnTo>
                  <a:pt x="266338" y="885885"/>
                </a:lnTo>
                <a:cubicBezTo>
                  <a:pt x="266336" y="885885"/>
                  <a:pt x="255408" y="878762"/>
                  <a:pt x="250319" y="876857"/>
                </a:cubicBezTo>
                <a:cubicBezTo>
                  <a:pt x="245225" y="874950"/>
                  <a:pt x="239805" y="873304"/>
                  <a:pt x="239809" y="873304"/>
                </a:cubicBezTo>
                <a:cubicBezTo>
                  <a:pt x="239809" y="873304"/>
                  <a:pt x="228128" y="876124"/>
                  <a:pt x="225293" y="876557"/>
                </a:cubicBezTo>
                <a:cubicBezTo>
                  <a:pt x="222459" y="877001"/>
                  <a:pt x="207277" y="873304"/>
                  <a:pt x="207273" y="873304"/>
                </a:cubicBezTo>
                <a:lnTo>
                  <a:pt x="206898" y="870791"/>
                </a:lnTo>
                <a:cubicBezTo>
                  <a:pt x="206898" y="870791"/>
                  <a:pt x="222590" y="873179"/>
                  <a:pt x="227295" y="873602"/>
                </a:cubicBezTo>
                <a:cubicBezTo>
                  <a:pt x="231994" y="874025"/>
                  <a:pt x="237434" y="869896"/>
                  <a:pt x="237430" y="869905"/>
                </a:cubicBezTo>
                <a:cubicBezTo>
                  <a:pt x="237430" y="869905"/>
                  <a:pt x="230970" y="852000"/>
                  <a:pt x="227421" y="845627"/>
                </a:cubicBezTo>
                <a:cubicBezTo>
                  <a:pt x="223868" y="839256"/>
                  <a:pt x="214652" y="823718"/>
                  <a:pt x="214657" y="823718"/>
                </a:cubicBezTo>
                <a:lnTo>
                  <a:pt x="219411" y="825344"/>
                </a:lnTo>
                <a:cubicBezTo>
                  <a:pt x="219411" y="825344"/>
                  <a:pt x="229705" y="840613"/>
                  <a:pt x="233426" y="847400"/>
                </a:cubicBezTo>
                <a:cubicBezTo>
                  <a:pt x="237155" y="854196"/>
                  <a:pt x="243065" y="870493"/>
                  <a:pt x="243062" y="870493"/>
                </a:cubicBezTo>
                <a:cubicBezTo>
                  <a:pt x="243063" y="870493"/>
                  <a:pt x="249257" y="869992"/>
                  <a:pt x="256075" y="872562"/>
                </a:cubicBezTo>
                <a:cubicBezTo>
                  <a:pt x="262893" y="875134"/>
                  <a:pt x="268714" y="881592"/>
                  <a:pt x="268714" y="881592"/>
                </a:cubicBezTo>
                <a:cubicBezTo>
                  <a:pt x="268714" y="881592"/>
                  <a:pt x="274581" y="880966"/>
                  <a:pt x="279727" y="877895"/>
                </a:cubicBezTo>
                <a:cubicBezTo>
                  <a:pt x="284107" y="875278"/>
                  <a:pt x="288948" y="874084"/>
                  <a:pt x="290739" y="873602"/>
                </a:cubicBezTo>
                <a:cubicBezTo>
                  <a:pt x="287990" y="868019"/>
                  <a:pt x="285330" y="862340"/>
                  <a:pt x="282605" y="856728"/>
                </a:cubicBezTo>
                <a:lnTo>
                  <a:pt x="269340" y="835559"/>
                </a:lnTo>
                <a:lnTo>
                  <a:pt x="256451" y="826529"/>
                </a:lnTo>
                <a:cubicBezTo>
                  <a:pt x="256451" y="826529"/>
                  <a:pt x="229708" y="816988"/>
                  <a:pt x="217284" y="814101"/>
                </a:cubicBezTo>
                <a:cubicBezTo>
                  <a:pt x="211380" y="812724"/>
                  <a:pt x="206279" y="810154"/>
                  <a:pt x="202518" y="807882"/>
                </a:cubicBezTo>
                <a:cubicBezTo>
                  <a:pt x="185897" y="803811"/>
                  <a:pt x="168169" y="799584"/>
                  <a:pt x="161474" y="797370"/>
                </a:cubicBezTo>
                <a:cubicBezTo>
                  <a:pt x="141517" y="790786"/>
                  <a:pt x="103628" y="750807"/>
                  <a:pt x="85141" y="744973"/>
                </a:cubicBezTo>
                <a:cubicBezTo>
                  <a:pt x="71280" y="740605"/>
                  <a:pt x="42369" y="740732"/>
                  <a:pt x="17705" y="752167"/>
                </a:cubicBezTo>
                <a:lnTo>
                  <a:pt x="0" y="764311"/>
                </a:lnTo>
                <a:lnTo>
                  <a:pt x="0" y="733418"/>
                </a:lnTo>
                <a:lnTo>
                  <a:pt x="52894" y="716562"/>
                </a:lnTo>
                <a:cubicBezTo>
                  <a:pt x="74666" y="711206"/>
                  <a:pt x="91774" y="707969"/>
                  <a:pt x="91774" y="707969"/>
                </a:cubicBezTo>
                <a:lnTo>
                  <a:pt x="80637" y="697755"/>
                </a:lnTo>
                <a:cubicBezTo>
                  <a:pt x="80637" y="697755"/>
                  <a:pt x="70567" y="697362"/>
                  <a:pt x="63118" y="694204"/>
                </a:cubicBezTo>
                <a:cubicBezTo>
                  <a:pt x="55670" y="691055"/>
                  <a:pt x="51706" y="690613"/>
                  <a:pt x="47976" y="687696"/>
                </a:cubicBezTo>
                <a:cubicBezTo>
                  <a:pt x="44591" y="689096"/>
                  <a:pt x="18128" y="690145"/>
                  <a:pt x="5109" y="690582"/>
                </a:cubicBezTo>
                <a:lnTo>
                  <a:pt x="0" y="690740"/>
                </a:lnTo>
                <a:lnTo>
                  <a:pt x="0" y="685425"/>
                </a:lnTo>
                <a:lnTo>
                  <a:pt x="2642" y="685395"/>
                </a:lnTo>
                <a:cubicBezTo>
                  <a:pt x="14962" y="685157"/>
                  <a:pt x="39585" y="684178"/>
                  <a:pt x="39468" y="680148"/>
                </a:cubicBezTo>
                <a:cubicBezTo>
                  <a:pt x="39417" y="678464"/>
                  <a:pt x="33386" y="674441"/>
                  <a:pt x="27579" y="668751"/>
                </a:cubicBezTo>
                <a:cubicBezTo>
                  <a:pt x="21777" y="663052"/>
                  <a:pt x="9181" y="645657"/>
                  <a:pt x="9185" y="645657"/>
                </a:cubicBezTo>
                <a:cubicBezTo>
                  <a:pt x="9185" y="645657"/>
                  <a:pt x="18248" y="655804"/>
                  <a:pt x="28205" y="664304"/>
                </a:cubicBezTo>
                <a:cubicBezTo>
                  <a:pt x="35985" y="670945"/>
                  <a:pt x="44400" y="676259"/>
                  <a:pt x="48853" y="678070"/>
                </a:cubicBezTo>
                <a:cubicBezTo>
                  <a:pt x="54991" y="680562"/>
                  <a:pt x="69966" y="685963"/>
                  <a:pt x="70626" y="684587"/>
                </a:cubicBezTo>
                <a:cubicBezTo>
                  <a:pt x="71474" y="682805"/>
                  <a:pt x="64586" y="674488"/>
                  <a:pt x="62742" y="665787"/>
                </a:cubicBezTo>
                <a:cubicBezTo>
                  <a:pt x="61612" y="660433"/>
                  <a:pt x="59713" y="652241"/>
                  <a:pt x="57361" y="642847"/>
                </a:cubicBezTo>
                <a:cubicBezTo>
                  <a:pt x="55012" y="633450"/>
                  <a:pt x="55050" y="631871"/>
                  <a:pt x="53358" y="628195"/>
                </a:cubicBezTo>
                <a:cubicBezTo>
                  <a:pt x="48972" y="618645"/>
                  <a:pt x="31956" y="585117"/>
                  <a:pt x="31960" y="585117"/>
                </a:cubicBezTo>
                <a:lnTo>
                  <a:pt x="36340" y="585117"/>
                </a:lnTo>
                <a:cubicBezTo>
                  <a:pt x="36340" y="585117"/>
                  <a:pt x="36378" y="587195"/>
                  <a:pt x="42096" y="596216"/>
                </a:cubicBezTo>
                <a:cubicBezTo>
                  <a:pt x="47810" y="605236"/>
                  <a:pt x="56745" y="617125"/>
                  <a:pt x="59239" y="621235"/>
                </a:cubicBezTo>
                <a:cubicBezTo>
                  <a:pt x="62495" y="626587"/>
                  <a:pt x="64117" y="637204"/>
                  <a:pt x="65245" y="643731"/>
                </a:cubicBezTo>
                <a:cubicBezTo>
                  <a:pt x="66379" y="650258"/>
                  <a:pt x="68368" y="661050"/>
                  <a:pt x="68373" y="661050"/>
                </a:cubicBezTo>
                <a:cubicBezTo>
                  <a:pt x="68373" y="661050"/>
                  <a:pt x="74031" y="668914"/>
                  <a:pt x="77758" y="675999"/>
                </a:cubicBezTo>
                <a:cubicBezTo>
                  <a:pt x="81487" y="683084"/>
                  <a:pt x="84891" y="689024"/>
                  <a:pt x="84892" y="689024"/>
                </a:cubicBezTo>
                <a:cubicBezTo>
                  <a:pt x="84892" y="689024"/>
                  <a:pt x="89399" y="692856"/>
                  <a:pt x="96654" y="699537"/>
                </a:cubicBezTo>
                <a:cubicBezTo>
                  <a:pt x="103909" y="706217"/>
                  <a:pt x="112672" y="711378"/>
                  <a:pt x="112672" y="711378"/>
                </a:cubicBezTo>
                <a:cubicBezTo>
                  <a:pt x="112672" y="711378"/>
                  <a:pt x="112780" y="704995"/>
                  <a:pt x="114048" y="697755"/>
                </a:cubicBezTo>
                <a:cubicBezTo>
                  <a:pt x="115317" y="690526"/>
                  <a:pt x="118479" y="685155"/>
                  <a:pt x="117803" y="684587"/>
                </a:cubicBezTo>
                <a:cubicBezTo>
                  <a:pt x="117268" y="684134"/>
                  <a:pt x="113400" y="680708"/>
                  <a:pt x="111044" y="675557"/>
                </a:cubicBezTo>
                <a:cubicBezTo>
                  <a:pt x="108680" y="670406"/>
                  <a:pt x="108287" y="662234"/>
                  <a:pt x="108292" y="662234"/>
                </a:cubicBezTo>
                <a:lnTo>
                  <a:pt x="95529" y="653204"/>
                </a:lnTo>
                <a:lnTo>
                  <a:pt x="95403" y="648026"/>
                </a:lnTo>
                <a:cubicBezTo>
                  <a:pt x="95403" y="648026"/>
                  <a:pt x="107271" y="656709"/>
                  <a:pt x="108542" y="655726"/>
                </a:cubicBezTo>
                <a:cubicBezTo>
                  <a:pt x="109127" y="655265"/>
                  <a:pt x="109403" y="652723"/>
                  <a:pt x="109668" y="649508"/>
                </a:cubicBezTo>
                <a:cubicBezTo>
                  <a:pt x="110263" y="642287"/>
                  <a:pt x="111674" y="631448"/>
                  <a:pt x="111670" y="631448"/>
                </a:cubicBezTo>
                <a:lnTo>
                  <a:pt x="111420" y="658094"/>
                </a:lnTo>
                <a:cubicBezTo>
                  <a:pt x="111420" y="658094"/>
                  <a:pt x="111867" y="664477"/>
                  <a:pt x="113172" y="669782"/>
                </a:cubicBezTo>
                <a:cubicBezTo>
                  <a:pt x="114738" y="676163"/>
                  <a:pt x="118192" y="679772"/>
                  <a:pt x="119930" y="679552"/>
                </a:cubicBezTo>
                <a:cubicBezTo>
                  <a:pt x="123786" y="679061"/>
                  <a:pt x="126758" y="672034"/>
                  <a:pt x="129439" y="668009"/>
                </a:cubicBezTo>
                <a:cubicBezTo>
                  <a:pt x="132115" y="663976"/>
                  <a:pt x="142583" y="651875"/>
                  <a:pt x="142578" y="651875"/>
                </a:cubicBezTo>
                <a:lnTo>
                  <a:pt x="146083" y="653059"/>
                </a:lnTo>
                <a:cubicBezTo>
                  <a:pt x="146083" y="653059"/>
                  <a:pt x="133371" y="667692"/>
                  <a:pt x="130691" y="670820"/>
                </a:cubicBezTo>
                <a:cubicBezTo>
                  <a:pt x="128014" y="673940"/>
                  <a:pt x="119852" y="683190"/>
                  <a:pt x="118303" y="695388"/>
                </a:cubicBezTo>
                <a:cubicBezTo>
                  <a:pt x="116907" y="706352"/>
                  <a:pt x="115719" y="712898"/>
                  <a:pt x="120180" y="719522"/>
                </a:cubicBezTo>
                <a:cubicBezTo>
                  <a:pt x="124183" y="725460"/>
                  <a:pt x="150960" y="740535"/>
                  <a:pt x="150963" y="740535"/>
                </a:cubicBezTo>
                <a:cubicBezTo>
                  <a:pt x="150963" y="740535"/>
                  <a:pt x="167599" y="758499"/>
                  <a:pt x="176116" y="763033"/>
                </a:cubicBezTo>
                <a:cubicBezTo>
                  <a:pt x="190706" y="770801"/>
                  <a:pt x="237451" y="777049"/>
                  <a:pt x="245690" y="778127"/>
                </a:cubicBezTo>
                <a:cubicBezTo>
                  <a:pt x="243022" y="772148"/>
                  <a:pt x="239146" y="761184"/>
                  <a:pt x="235679" y="752078"/>
                </a:cubicBezTo>
                <a:lnTo>
                  <a:pt x="213030" y="725585"/>
                </a:lnTo>
                <a:lnTo>
                  <a:pt x="215532" y="722621"/>
                </a:lnTo>
                <a:lnTo>
                  <a:pt x="230548" y="739053"/>
                </a:lnTo>
                <a:cubicBezTo>
                  <a:pt x="217179" y="702887"/>
                  <a:pt x="199295" y="652752"/>
                  <a:pt x="177616" y="599624"/>
                </a:cubicBezTo>
                <a:cubicBezTo>
                  <a:pt x="175380" y="598362"/>
                  <a:pt x="172692" y="597256"/>
                  <a:pt x="170859" y="595927"/>
                </a:cubicBezTo>
                <a:cubicBezTo>
                  <a:pt x="163057" y="590247"/>
                  <a:pt x="152352" y="570677"/>
                  <a:pt x="132693" y="553889"/>
                </a:cubicBezTo>
                <a:cubicBezTo>
                  <a:pt x="113034" y="537100"/>
                  <a:pt x="52051" y="503407"/>
                  <a:pt x="51481" y="503705"/>
                </a:cubicBezTo>
                <a:cubicBezTo>
                  <a:pt x="50914" y="504014"/>
                  <a:pt x="35454" y="506111"/>
                  <a:pt x="30458" y="506815"/>
                </a:cubicBezTo>
                <a:cubicBezTo>
                  <a:pt x="25453" y="507518"/>
                  <a:pt x="22576" y="510820"/>
                  <a:pt x="22574" y="510809"/>
                </a:cubicBezTo>
                <a:lnTo>
                  <a:pt x="5182" y="525316"/>
                </a:lnTo>
                <a:lnTo>
                  <a:pt x="0" y="534158"/>
                </a:lnTo>
                <a:lnTo>
                  <a:pt x="0" y="528531"/>
                </a:lnTo>
                <a:lnTo>
                  <a:pt x="4931" y="521475"/>
                </a:lnTo>
                <a:lnTo>
                  <a:pt x="18820" y="508894"/>
                </a:lnTo>
                <a:cubicBezTo>
                  <a:pt x="18820" y="508894"/>
                  <a:pt x="7693" y="502300"/>
                  <a:pt x="2553" y="500605"/>
                </a:cubicBezTo>
                <a:lnTo>
                  <a:pt x="0" y="499777"/>
                </a:lnTo>
                <a:lnTo>
                  <a:pt x="0" y="495095"/>
                </a:lnTo>
                <a:lnTo>
                  <a:pt x="8059" y="496014"/>
                </a:lnTo>
                <a:cubicBezTo>
                  <a:pt x="14944" y="498315"/>
                  <a:pt x="21070" y="504601"/>
                  <a:pt x="21073" y="504601"/>
                </a:cubicBezTo>
                <a:cubicBezTo>
                  <a:pt x="21073" y="504601"/>
                  <a:pt x="26901" y="503733"/>
                  <a:pt x="31960" y="500452"/>
                </a:cubicBezTo>
                <a:cubicBezTo>
                  <a:pt x="37012" y="497178"/>
                  <a:pt x="44848" y="494830"/>
                  <a:pt x="44848" y="494830"/>
                </a:cubicBezTo>
                <a:lnTo>
                  <a:pt x="20447" y="458567"/>
                </a:lnTo>
                <a:lnTo>
                  <a:pt x="7308" y="450123"/>
                </a:lnTo>
                <a:lnTo>
                  <a:pt x="0" y="447870"/>
                </a:lnTo>
                <a:lnTo>
                  <a:pt x="0" y="436281"/>
                </a:lnTo>
                <a:lnTo>
                  <a:pt x="4575" y="437446"/>
                </a:lnTo>
                <a:cubicBezTo>
                  <a:pt x="9493" y="438424"/>
                  <a:pt x="12988" y="438700"/>
                  <a:pt x="13565" y="437696"/>
                </a:cubicBezTo>
                <a:cubicBezTo>
                  <a:pt x="15868" y="433682"/>
                  <a:pt x="7308" y="401433"/>
                  <a:pt x="7308" y="401433"/>
                </a:cubicBezTo>
                <a:lnTo>
                  <a:pt x="0" y="393466"/>
                </a:lnTo>
                <a:lnTo>
                  <a:pt x="0" y="385065"/>
                </a:lnTo>
                <a:lnTo>
                  <a:pt x="8560" y="393733"/>
                </a:lnTo>
                <a:lnTo>
                  <a:pt x="9435" y="379822"/>
                </a:lnTo>
                <a:lnTo>
                  <a:pt x="8936" y="333634"/>
                </a:lnTo>
                <a:cubicBezTo>
                  <a:pt x="8936" y="333634"/>
                  <a:pt x="6339" y="328595"/>
                  <a:pt x="3335" y="322839"/>
                </a:cubicBezTo>
                <a:lnTo>
                  <a:pt x="0" y="316575"/>
                </a:lnTo>
                <a:lnTo>
                  <a:pt x="0" y="307691"/>
                </a:lnTo>
                <a:lnTo>
                  <a:pt x="300" y="308480"/>
                </a:lnTo>
                <a:cubicBezTo>
                  <a:pt x="2591" y="316470"/>
                  <a:pt x="8080" y="325221"/>
                  <a:pt x="11563" y="328753"/>
                </a:cubicBezTo>
                <a:cubicBezTo>
                  <a:pt x="15046" y="332287"/>
                  <a:pt x="17194" y="328013"/>
                  <a:pt x="17194" y="328013"/>
                </a:cubicBezTo>
                <a:cubicBezTo>
                  <a:pt x="17194" y="328013"/>
                  <a:pt x="15914" y="343771"/>
                  <a:pt x="14442" y="353031"/>
                </a:cubicBezTo>
                <a:cubicBezTo>
                  <a:pt x="12964" y="362283"/>
                  <a:pt x="15065" y="394031"/>
                  <a:pt x="15066" y="394031"/>
                </a:cubicBezTo>
                <a:lnTo>
                  <a:pt x="29333" y="453830"/>
                </a:lnTo>
                <a:cubicBezTo>
                  <a:pt x="29333" y="453830"/>
                  <a:pt x="51307" y="477791"/>
                  <a:pt x="59739" y="487571"/>
                </a:cubicBezTo>
                <a:cubicBezTo>
                  <a:pt x="68165" y="497362"/>
                  <a:pt x="91262" y="505726"/>
                  <a:pt x="107666" y="520581"/>
                </a:cubicBezTo>
                <a:cubicBezTo>
                  <a:pt x="124069" y="535443"/>
                  <a:pt x="149638" y="552232"/>
                  <a:pt x="156970" y="560395"/>
                </a:cubicBezTo>
                <a:cubicBezTo>
                  <a:pt x="158286" y="561868"/>
                  <a:pt x="161133" y="563543"/>
                  <a:pt x="163102" y="565132"/>
                </a:cubicBezTo>
                <a:cubicBezTo>
                  <a:pt x="154563" y="545542"/>
                  <a:pt x="145779" y="525990"/>
                  <a:pt x="136322" y="507258"/>
                </a:cubicBezTo>
                <a:cubicBezTo>
                  <a:pt x="85706" y="406988"/>
                  <a:pt x="51981" y="324902"/>
                  <a:pt x="51981" y="324902"/>
                </a:cubicBezTo>
                <a:lnTo>
                  <a:pt x="88521" y="330824"/>
                </a:lnTo>
                <a:cubicBezTo>
                  <a:pt x="92421" y="340604"/>
                  <a:pt x="120826" y="426713"/>
                  <a:pt x="163852" y="509780"/>
                </a:cubicBezTo>
                <a:cubicBezTo>
                  <a:pt x="165065" y="512118"/>
                  <a:pt x="174156" y="468299"/>
                  <a:pt x="179743" y="422891"/>
                </a:cubicBezTo>
                <a:cubicBezTo>
                  <a:pt x="183335" y="393674"/>
                  <a:pt x="182976" y="360501"/>
                  <a:pt x="186251" y="349326"/>
                </a:cubicBezTo>
                <a:cubicBezTo>
                  <a:pt x="188604" y="341315"/>
                  <a:pt x="190977" y="313987"/>
                  <a:pt x="199515" y="329793"/>
                </a:cubicBezTo>
                <a:cubicBezTo>
                  <a:pt x="206258" y="342279"/>
                  <a:pt x="193987" y="416798"/>
                  <a:pt x="194384" y="417711"/>
                </a:cubicBezTo>
                <a:cubicBezTo>
                  <a:pt x="196565" y="422689"/>
                  <a:pt x="176780" y="534183"/>
                  <a:pt x="178993" y="539237"/>
                </a:cubicBezTo>
                <a:cubicBezTo>
                  <a:pt x="206275" y="601346"/>
                  <a:pt x="234938" y="665382"/>
                  <a:pt x="261207" y="722775"/>
                </a:cubicBezTo>
                <a:lnTo>
                  <a:pt x="261331" y="710338"/>
                </a:lnTo>
                <a:cubicBezTo>
                  <a:pt x="261331" y="710338"/>
                  <a:pt x="251656" y="689708"/>
                  <a:pt x="248567" y="683845"/>
                </a:cubicBezTo>
                <a:cubicBezTo>
                  <a:pt x="245481" y="677983"/>
                  <a:pt x="244396" y="670281"/>
                  <a:pt x="243312" y="666383"/>
                </a:cubicBezTo>
                <a:cubicBezTo>
                  <a:pt x="242228" y="662475"/>
                  <a:pt x="232551" y="649064"/>
                  <a:pt x="232551" y="649064"/>
                </a:cubicBezTo>
                <a:cubicBezTo>
                  <a:pt x="232551" y="649064"/>
                  <a:pt x="242759" y="656688"/>
                  <a:pt x="245690" y="662234"/>
                </a:cubicBezTo>
                <a:cubicBezTo>
                  <a:pt x="248618" y="667779"/>
                  <a:pt x="251510" y="676645"/>
                  <a:pt x="253574" y="684731"/>
                </a:cubicBezTo>
                <a:cubicBezTo>
                  <a:pt x="255638" y="692817"/>
                  <a:pt x="260706" y="701934"/>
                  <a:pt x="264085" y="705601"/>
                </a:cubicBezTo>
                <a:cubicBezTo>
                  <a:pt x="267465" y="709269"/>
                  <a:pt x="269836" y="705014"/>
                  <a:pt x="269841" y="705014"/>
                </a:cubicBezTo>
                <a:cubicBezTo>
                  <a:pt x="269841" y="705014"/>
                  <a:pt x="268069" y="720829"/>
                  <a:pt x="266338" y="730023"/>
                </a:cubicBezTo>
                <a:cubicBezTo>
                  <a:pt x="266200" y="730765"/>
                  <a:pt x="266189" y="732873"/>
                  <a:pt x="266087" y="733874"/>
                </a:cubicBezTo>
                <a:cubicBezTo>
                  <a:pt x="301819" y="811588"/>
                  <a:pt x="331590" y="872668"/>
                  <a:pt x="340292" y="879821"/>
                </a:cubicBezTo>
                <a:cubicBezTo>
                  <a:pt x="350798" y="888455"/>
                  <a:pt x="375677" y="914841"/>
                  <a:pt x="403735" y="943462"/>
                </a:cubicBezTo>
                <a:cubicBezTo>
                  <a:pt x="411183" y="951856"/>
                  <a:pt x="429562" y="962733"/>
                  <a:pt x="435769" y="969808"/>
                </a:cubicBezTo>
                <a:cubicBezTo>
                  <a:pt x="442117" y="977049"/>
                  <a:pt x="450727" y="991353"/>
                  <a:pt x="464300" y="1001490"/>
                </a:cubicBezTo>
                <a:cubicBezTo>
                  <a:pt x="477874" y="1011617"/>
                  <a:pt x="523115" y="1020588"/>
                  <a:pt x="537628" y="1024728"/>
                </a:cubicBezTo>
                <a:cubicBezTo>
                  <a:pt x="552153" y="1028857"/>
                  <a:pt x="579044" y="1037155"/>
                  <a:pt x="579049" y="1037155"/>
                </a:cubicBezTo>
                <a:cubicBezTo>
                  <a:pt x="579050" y="1037155"/>
                  <a:pt x="591891" y="1040226"/>
                  <a:pt x="594691" y="1042046"/>
                </a:cubicBezTo>
                <a:cubicBezTo>
                  <a:pt x="597492" y="1043856"/>
                  <a:pt x="605823" y="1043086"/>
                  <a:pt x="605828" y="1043076"/>
                </a:cubicBezTo>
                <a:lnTo>
                  <a:pt x="609207" y="1046185"/>
                </a:lnTo>
                <a:cubicBezTo>
                  <a:pt x="609205" y="1046185"/>
                  <a:pt x="615166" y="1045695"/>
                  <a:pt x="618341" y="1046783"/>
                </a:cubicBezTo>
                <a:cubicBezTo>
                  <a:pt x="621513" y="1047861"/>
                  <a:pt x="637739" y="1046734"/>
                  <a:pt x="637863" y="1043818"/>
                </a:cubicBezTo>
                <a:cubicBezTo>
                  <a:pt x="637983" y="1040911"/>
                  <a:pt x="623807" y="1039563"/>
                  <a:pt x="620469" y="1039822"/>
                </a:cubicBezTo>
                <a:cubicBezTo>
                  <a:pt x="617132" y="1040082"/>
                  <a:pt x="610207" y="1042634"/>
                  <a:pt x="610207" y="1042634"/>
                </a:cubicBezTo>
                <a:lnTo>
                  <a:pt x="609457" y="1040265"/>
                </a:lnTo>
                <a:lnTo>
                  <a:pt x="614838" y="1037897"/>
                </a:lnTo>
                <a:cubicBezTo>
                  <a:pt x="614838" y="1037897"/>
                  <a:pt x="608116" y="1030408"/>
                  <a:pt x="606453" y="1028867"/>
                </a:cubicBezTo>
                <a:cubicBezTo>
                  <a:pt x="604790" y="1027337"/>
                  <a:pt x="599943" y="1024881"/>
                  <a:pt x="599946" y="1024872"/>
                </a:cubicBezTo>
                <a:cubicBezTo>
                  <a:pt x="599946" y="1024872"/>
                  <a:pt x="594520" y="1024498"/>
                  <a:pt x="591186" y="1023390"/>
                </a:cubicBezTo>
                <a:cubicBezTo>
                  <a:pt x="587846" y="1022292"/>
                  <a:pt x="579305" y="1015997"/>
                  <a:pt x="579299" y="1015997"/>
                </a:cubicBezTo>
                <a:lnTo>
                  <a:pt x="581552" y="1015399"/>
                </a:lnTo>
                <a:cubicBezTo>
                  <a:pt x="581552" y="1015399"/>
                  <a:pt x="591137" y="1020503"/>
                  <a:pt x="594441" y="1021619"/>
                </a:cubicBezTo>
                <a:cubicBezTo>
                  <a:pt x="597744" y="1022725"/>
                  <a:pt x="599065" y="1021619"/>
                  <a:pt x="599071" y="1021619"/>
                </a:cubicBezTo>
                <a:lnTo>
                  <a:pt x="599696" y="1010664"/>
                </a:lnTo>
                <a:lnTo>
                  <a:pt x="601573" y="1023843"/>
                </a:lnTo>
                <a:cubicBezTo>
                  <a:pt x="601571" y="1023843"/>
                  <a:pt x="607206" y="1026085"/>
                  <a:pt x="611083" y="1028867"/>
                </a:cubicBezTo>
                <a:cubicBezTo>
                  <a:pt x="614960" y="1031659"/>
                  <a:pt x="617712" y="1036867"/>
                  <a:pt x="617715" y="1036867"/>
                </a:cubicBezTo>
                <a:cubicBezTo>
                  <a:pt x="617715" y="1036867"/>
                  <a:pt x="625689" y="1036597"/>
                  <a:pt x="628852" y="1036867"/>
                </a:cubicBezTo>
                <a:cubicBezTo>
                  <a:pt x="632005" y="1037136"/>
                  <a:pt x="638106" y="1039225"/>
                  <a:pt x="638112" y="1039235"/>
                </a:cubicBezTo>
                <a:cubicBezTo>
                  <a:pt x="638110" y="1039235"/>
                  <a:pt x="627663" y="1011733"/>
                  <a:pt x="624223" y="1006227"/>
                </a:cubicBezTo>
                <a:cubicBezTo>
                  <a:pt x="620783" y="1000719"/>
                  <a:pt x="612635" y="991604"/>
                  <a:pt x="610081" y="988755"/>
                </a:cubicBezTo>
                <a:cubicBezTo>
                  <a:pt x="607529" y="985914"/>
                  <a:pt x="602229" y="983642"/>
                  <a:pt x="596693" y="981063"/>
                </a:cubicBezTo>
                <a:cubicBezTo>
                  <a:pt x="591159" y="978482"/>
                  <a:pt x="585899" y="972813"/>
                  <a:pt x="583805" y="970704"/>
                </a:cubicBezTo>
                <a:cubicBezTo>
                  <a:pt x="581718" y="968586"/>
                  <a:pt x="570358" y="949400"/>
                  <a:pt x="568788" y="947168"/>
                </a:cubicBezTo>
                <a:cubicBezTo>
                  <a:pt x="567222" y="944934"/>
                  <a:pt x="560486" y="939871"/>
                  <a:pt x="558652" y="938436"/>
                </a:cubicBezTo>
                <a:cubicBezTo>
                  <a:pt x="556820" y="936992"/>
                  <a:pt x="552523" y="931774"/>
                  <a:pt x="552519" y="931774"/>
                </a:cubicBezTo>
                <a:lnTo>
                  <a:pt x="548391" y="930436"/>
                </a:lnTo>
                <a:cubicBezTo>
                  <a:pt x="548391" y="930436"/>
                  <a:pt x="548837" y="928058"/>
                  <a:pt x="549017" y="926297"/>
                </a:cubicBezTo>
                <a:cubicBezTo>
                  <a:pt x="549059" y="925893"/>
                  <a:pt x="544899" y="918605"/>
                  <a:pt x="542635" y="914456"/>
                </a:cubicBezTo>
                <a:cubicBezTo>
                  <a:pt x="540184" y="914967"/>
                  <a:pt x="537567" y="915381"/>
                  <a:pt x="534375" y="914602"/>
                </a:cubicBezTo>
                <a:cubicBezTo>
                  <a:pt x="520773" y="911270"/>
                  <a:pt x="512098" y="901279"/>
                  <a:pt x="512101" y="901279"/>
                </a:cubicBezTo>
                <a:cubicBezTo>
                  <a:pt x="512101" y="901279"/>
                  <a:pt x="519250" y="904435"/>
                  <a:pt x="526366" y="908537"/>
                </a:cubicBezTo>
                <a:cubicBezTo>
                  <a:pt x="529141" y="910135"/>
                  <a:pt x="535911" y="911829"/>
                  <a:pt x="540883" y="911492"/>
                </a:cubicBezTo>
                <a:cubicBezTo>
                  <a:pt x="532665" y="896754"/>
                  <a:pt x="520656" y="876077"/>
                  <a:pt x="519735" y="875084"/>
                </a:cubicBezTo>
                <a:cubicBezTo>
                  <a:pt x="518431" y="873680"/>
                  <a:pt x="513985" y="871378"/>
                  <a:pt x="513978" y="871378"/>
                </a:cubicBezTo>
                <a:lnTo>
                  <a:pt x="513853" y="869165"/>
                </a:lnTo>
                <a:cubicBezTo>
                  <a:pt x="513855" y="869165"/>
                  <a:pt x="519216" y="869992"/>
                  <a:pt x="522113" y="873458"/>
                </a:cubicBezTo>
                <a:cubicBezTo>
                  <a:pt x="524031" y="875749"/>
                  <a:pt x="534556" y="895041"/>
                  <a:pt x="543510" y="911049"/>
                </a:cubicBezTo>
                <a:cubicBezTo>
                  <a:pt x="545584" y="910357"/>
                  <a:pt x="547029" y="909134"/>
                  <a:pt x="546389" y="906457"/>
                </a:cubicBezTo>
                <a:cubicBezTo>
                  <a:pt x="543409" y="894194"/>
                  <a:pt x="529118" y="874044"/>
                  <a:pt x="529120" y="874044"/>
                </a:cubicBezTo>
                <a:lnTo>
                  <a:pt x="532749" y="838523"/>
                </a:lnTo>
                <a:cubicBezTo>
                  <a:pt x="532749" y="838523"/>
                  <a:pt x="535989" y="835616"/>
                  <a:pt x="538630" y="836453"/>
                </a:cubicBezTo>
                <a:cubicBezTo>
                  <a:pt x="541270" y="837292"/>
                  <a:pt x="543383" y="841930"/>
                  <a:pt x="543385" y="841930"/>
                </a:cubicBezTo>
                <a:cubicBezTo>
                  <a:pt x="543385" y="841930"/>
                  <a:pt x="537869" y="867759"/>
                  <a:pt x="540507" y="879522"/>
                </a:cubicBezTo>
                <a:cubicBezTo>
                  <a:pt x="542086" y="886559"/>
                  <a:pt x="539819" y="893481"/>
                  <a:pt x="571791" y="912234"/>
                </a:cubicBezTo>
                <a:cubicBezTo>
                  <a:pt x="584635" y="919770"/>
                  <a:pt x="600138" y="938013"/>
                  <a:pt x="612835" y="961820"/>
                </a:cubicBezTo>
                <a:cubicBezTo>
                  <a:pt x="618108" y="971706"/>
                  <a:pt x="621924" y="977635"/>
                  <a:pt x="626599" y="981505"/>
                </a:cubicBezTo>
                <a:cubicBezTo>
                  <a:pt x="627490" y="970607"/>
                  <a:pt x="628341" y="960066"/>
                  <a:pt x="628727" y="957969"/>
                </a:cubicBezTo>
                <a:cubicBezTo>
                  <a:pt x="629388" y="954331"/>
                  <a:pt x="638262" y="931554"/>
                  <a:pt x="638613" y="928068"/>
                </a:cubicBezTo>
                <a:cubicBezTo>
                  <a:pt x="638965" y="924593"/>
                  <a:pt x="632227" y="886328"/>
                  <a:pt x="632230" y="886328"/>
                </a:cubicBezTo>
                <a:lnTo>
                  <a:pt x="634984" y="885587"/>
                </a:lnTo>
                <a:cubicBezTo>
                  <a:pt x="634984" y="885587"/>
                  <a:pt x="641367" y="923910"/>
                  <a:pt x="642492" y="924671"/>
                </a:cubicBezTo>
                <a:cubicBezTo>
                  <a:pt x="643618" y="925422"/>
                  <a:pt x="644870" y="920820"/>
                  <a:pt x="644870" y="920820"/>
                </a:cubicBezTo>
                <a:lnTo>
                  <a:pt x="645370" y="923486"/>
                </a:lnTo>
                <a:cubicBezTo>
                  <a:pt x="645370" y="923486"/>
                  <a:pt x="635639" y="947774"/>
                  <a:pt x="632230" y="957680"/>
                </a:cubicBezTo>
                <a:cubicBezTo>
                  <a:pt x="630632" y="962329"/>
                  <a:pt x="629752" y="973418"/>
                  <a:pt x="629353" y="983729"/>
                </a:cubicBezTo>
                <a:cubicBezTo>
                  <a:pt x="631179" y="984788"/>
                  <a:pt x="633205" y="985703"/>
                  <a:pt x="635485" y="986242"/>
                </a:cubicBezTo>
                <a:cubicBezTo>
                  <a:pt x="640736" y="994722"/>
                  <a:pt x="650492" y="1006361"/>
                  <a:pt x="657634" y="1039235"/>
                </a:cubicBezTo>
                <a:cubicBezTo>
                  <a:pt x="658336" y="1042460"/>
                  <a:pt x="658986" y="1048485"/>
                  <a:pt x="659636" y="1053589"/>
                </a:cubicBezTo>
                <a:cubicBezTo>
                  <a:pt x="665376" y="1053790"/>
                  <a:pt x="671356" y="1054059"/>
                  <a:pt x="682409" y="1054473"/>
                </a:cubicBezTo>
                <a:cubicBezTo>
                  <a:pt x="697973" y="1055071"/>
                  <a:pt x="728463" y="1052702"/>
                  <a:pt x="728460" y="1052702"/>
                </a:cubicBezTo>
                <a:cubicBezTo>
                  <a:pt x="728459" y="1052702"/>
                  <a:pt x="752462" y="1051142"/>
                  <a:pt x="786897" y="1035086"/>
                </a:cubicBezTo>
                <a:cubicBezTo>
                  <a:pt x="787598" y="979878"/>
                  <a:pt x="787774" y="959470"/>
                  <a:pt x="788774" y="889294"/>
                </a:cubicBezTo>
                <a:cubicBezTo>
                  <a:pt x="785188" y="874583"/>
                  <a:pt x="773592" y="827240"/>
                  <a:pt x="773382" y="826384"/>
                </a:cubicBezTo>
                <a:cubicBezTo>
                  <a:pt x="763301" y="819106"/>
                  <a:pt x="750217" y="809913"/>
                  <a:pt x="740347" y="804773"/>
                </a:cubicBezTo>
                <a:cubicBezTo>
                  <a:pt x="724922" y="796735"/>
                  <a:pt x="678169" y="779398"/>
                  <a:pt x="654129" y="781833"/>
                </a:cubicBezTo>
                <a:cubicBezTo>
                  <a:pt x="630092" y="784268"/>
                  <a:pt x="603071" y="786271"/>
                  <a:pt x="583554" y="793376"/>
                </a:cubicBezTo>
                <a:cubicBezTo>
                  <a:pt x="564034" y="800489"/>
                  <a:pt x="518061" y="818144"/>
                  <a:pt x="505345" y="822534"/>
                </a:cubicBezTo>
                <a:cubicBezTo>
                  <a:pt x="487620" y="828666"/>
                  <a:pt x="462051" y="844001"/>
                  <a:pt x="462048" y="844001"/>
                </a:cubicBezTo>
                <a:lnTo>
                  <a:pt x="469305" y="829349"/>
                </a:lnTo>
                <a:lnTo>
                  <a:pt x="484697" y="822976"/>
                </a:lnTo>
                <a:cubicBezTo>
                  <a:pt x="484697" y="822976"/>
                  <a:pt x="468523" y="819415"/>
                  <a:pt x="459045" y="818241"/>
                </a:cubicBezTo>
                <a:cubicBezTo>
                  <a:pt x="449568" y="817075"/>
                  <a:pt x="438603" y="813004"/>
                  <a:pt x="429137" y="814688"/>
                </a:cubicBezTo>
                <a:cubicBezTo>
                  <a:pt x="425821" y="815285"/>
                  <a:pt x="408292" y="808931"/>
                  <a:pt x="398604" y="809508"/>
                </a:cubicBezTo>
                <a:cubicBezTo>
                  <a:pt x="388921" y="810087"/>
                  <a:pt x="380255" y="811156"/>
                  <a:pt x="370074" y="807738"/>
                </a:cubicBezTo>
                <a:cubicBezTo>
                  <a:pt x="359888" y="804310"/>
                  <a:pt x="342416" y="787157"/>
                  <a:pt x="342419" y="787157"/>
                </a:cubicBezTo>
                <a:cubicBezTo>
                  <a:pt x="342419" y="787157"/>
                  <a:pt x="365783" y="797255"/>
                  <a:pt x="371200" y="799296"/>
                </a:cubicBezTo>
                <a:cubicBezTo>
                  <a:pt x="376620" y="801346"/>
                  <a:pt x="385504" y="801490"/>
                  <a:pt x="393348" y="801664"/>
                </a:cubicBezTo>
                <a:cubicBezTo>
                  <a:pt x="401191" y="801837"/>
                  <a:pt x="431617" y="805399"/>
                  <a:pt x="443653" y="808624"/>
                </a:cubicBezTo>
                <a:cubicBezTo>
                  <a:pt x="455684" y="811848"/>
                  <a:pt x="475279" y="811742"/>
                  <a:pt x="483196" y="812031"/>
                </a:cubicBezTo>
                <a:cubicBezTo>
                  <a:pt x="491114" y="812310"/>
                  <a:pt x="502716" y="810847"/>
                  <a:pt x="502716" y="810847"/>
                </a:cubicBezTo>
                <a:cubicBezTo>
                  <a:pt x="502716" y="810847"/>
                  <a:pt x="483464" y="790419"/>
                  <a:pt x="472433" y="776058"/>
                </a:cubicBezTo>
                <a:cubicBezTo>
                  <a:pt x="461404" y="761704"/>
                  <a:pt x="453793" y="750596"/>
                  <a:pt x="453789" y="750605"/>
                </a:cubicBezTo>
                <a:cubicBezTo>
                  <a:pt x="453789" y="750605"/>
                  <a:pt x="429136" y="728117"/>
                  <a:pt x="418000" y="713148"/>
                </a:cubicBezTo>
                <a:cubicBezTo>
                  <a:pt x="406863" y="698189"/>
                  <a:pt x="389594" y="649797"/>
                  <a:pt x="389594" y="649806"/>
                </a:cubicBezTo>
                <a:cubicBezTo>
                  <a:pt x="389594" y="649806"/>
                  <a:pt x="414048" y="691017"/>
                  <a:pt x="418376" y="699383"/>
                </a:cubicBezTo>
                <a:cubicBezTo>
                  <a:pt x="422703" y="707757"/>
                  <a:pt x="454033" y="734914"/>
                  <a:pt x="454040" y="734914"/>
                </a:cubicBezTo>
                <a:cubicBezTo>
                  <a:pt x="454040" y="734914"/>
                  <a:pt x="464405" y="752414"/>
                  <a:pt x="471432" y="762445"/>
                </a:cubicBezTo>
                <a:cubicBezTo>
                  <a:pt x="478459" y="772467"/>
                  <a:pt x="489455" y="780053"/>
                  <a:pt x="489452" y="780053"/>
                </a:cubicBezTo>
                <a:cubicBezTo>
                  <a:pt x="489452" y="780053"/>
                  <a:pt x="497251" y="790497"/>
                  <a:pt x="502215" y="795156"/>
                </a:cubicBezTo>
                <a:cubicBezTo>
                  <a:pt x="507181" y="799806"/>
                  <a:pt x="512605" y="806553"/>
                  <a:pt x="512602" y="806553"/>
                </a:cubicBezTo>
                <a:cubicBezTo>
                  <a:pt x="512602" y="806553"/>
                  <a:pt x="531980" y="798728"/>
                  <a:pt x="542259" y="794414"/>
                </a:cubicBezTo>
                <a:cubicBezTo>
                  <a:pt x="552537" y="790102"/>
                  <a:pt x="577468" y="778261"/>
                  <a:pt x="580800" y="772803"/>
                </a:cubicBezTo>
                <a:cubicBezTo>
                  <a:pt x="584139" y="767345"/>
                  <a:pt x="555066" y="755312"/>
                  <a:pt x="540633" y="746601"/>
                </a:cubicBezTo>
                <a:cubicBezTo>
                  <a:pt x="526204" y="737897"/>
                  <a:pt x="489520" y="712850"/>
                  <a:pt x="482569" y="706343"/>
                </a:cubicBezTo>
                <a:cubicBezTo>
                  <a:pt x="475620" y="699835"/>
                  <a:pt x="460326" y="689582"/>
                  <a:pt x="462548" y="686214"/>
                </a:cubicBezTo>
                <a:cubicBezTo>
                  <a:pt x="464768" y="682845"/>
                  <a:pt x="487827" y="699681"/>
                  <a:pt x="487825" y="699681"/>
                </a:cubicBezTo>
                <a:cubicBezTo>
                  <a:pt x="487825" y="699681"/>
                  <a:pt x="522121" y="723911"/>
                  <a:pt x="534375" y="731805"/>
                </a:cubicBezTo>
                <a:cubicBezTo>
                  <a:pt x="546630" y="739689"/>
                  <a:pt x="573896" y="752530"/>
                  <a:pt x="593564" y="754889"/>
                </a:cubicBezTo>
                <a:cubicBezTo>
                  <a:pt x="613236" y="757257"/>
                  <a:pt x="635152" y="761955"/>
                  <a:pt x="643994" y="756227"/>
                </a:cubicBezTo>
                <a:cubicBezTo>
                  <a:pt x="652832" y="750490"/>
                  <a:pt x="639366" y="726914"/>
                  <a:pt x="639363" y="726914"/>
                </a:cubicBezTo>
                <a:cubicBezTo>
                  <a:pt x="639363" y="726914"/>
                  <a:pt x="629943" y="707593"/>
                  <a:pt x="624348" y="694800"/>
                </a:cubicBezTo>
                <a:cubicBezTo>
                  <a:pt x="614405" y="672063"/>
                  <a:pt x="597037" y="635492"/>
                  <a:pt x="589434" y="624642"/>
                </a:cubicBezTo>
                <a:cubicBezTo>
                  <a:pt x="581612" y="613466"/>
                  <a:pt x="544263" y="582006"/>
                  <a:pt x="544262" y="582006"/>
                </a:cubicBezTo>
                <a:lnTo>
                  <a:pt x="557025" y="576828"/>
                </a:lnTo>
                <a:cubicBezTo>
                  <a:pt x="557025" y="576828"/>
                  <a:pt x="565210" y="583720"/>
                  <a:pt x="577046" y="592076"/>
                </a:cubicBezTo>
                <a:cubicBezTo>
                  <a:pt x="588370" y="600066"/>
                  <a:pt x="601451" y="602877"/>
                  <a:pt x="601448" y="602877"/>
                </a:cubicBezTo>
                <a:cubicBezTo>
                  <a:pt x="601448" y="602877"/>
                  <a:pt x="614108" y="626635"/>
                  <a:pt x="622095" y="644175"/>
                </a:cubicBezTo>
                <a:cubicBezTo>
                  <a:pt x="630077" y="661714"/>
                  <a:pt x="647619" y="699835"/>
                  <a:pt x="647622" y="699835"/>
                </a:cubicBezTo>
                <a:cubicBezTo>
                  <a:pt x="647622" y="699835"/>
                  <a:pt x="661531" y="715978"/>
                  <a:pt x="672650" y="726770"/>
                </a:cubicBezTo>
                <a:cubicBezTo>
                  <a:pt x="683766" y="737561"/>
                  <a:pt x="691043" y="752520"/>
                  <a:pt x="691043" y="752520"/>
                </a:cubicBezTo>
                <a:cubicBezTo>
                  <a:pt x="691043" y="752520"/>
                  <a:pt x="705590" y="759759"/>
                  <a:pt x="720702" y="767182"/>
                </a:cubicBezTo>
                <a:cubicBezTo>
                  <a:pt x="734061" y="773737"/>
                  <a:pt x="753496" y="781621"/>
                  <a:pt x="758742" y="783758"/>
                </a:cubicBezTo>
                <a:lnTo>
                  <a:pt x="712692" y="658825"/>
                </a:lnTo>
                <a:lnTo>
                  <a:pt x="700806" y="653503"/>
                </a:lnTo>
                <a:lnTo>
                  <a:pt x="699553" y="641509"/>
                </a:lnTo>
                <a:lnTo>
                  <a:pt x="706561" y="642249"/>
                </a:lnTo>
                <a:cubicBezTo>
                  <a:pt x="706561" y="642249"/>
                  <a:pt x="679540" y="587320"/>
                  <a:pt x="657884" y="534500"/>
                </a:cubicBezTo>
                <a:cubicBezTo>
                  <a:pt x="641218" y="522534"/>
                  <a:pt x="602722" y="500076"/>
                  <a:pt x="580299" y="497939"/>
                </a:cubicBezTo>
                <a:cubicBezTo>
                  <a:pt x="556253" y="495639"/>
                  <a:pt x="529345" y="492221"/>
                  <a:pt x="509099" y="495417"/>
                </a:cubicBezTo>
                <a:cubicBezTo>
                  <a:pt x="488854" y="498613"/>
                  <a:pt x="441039" y="507036"/>
                  <a:pt x="427887" y="508894"/>
                </a:cubicBezTo>
                <a:cubicBezTo>
                  <a:pt x="409549" y="511463"/>
                  <a:pt x="382218" y="521621"/>
                  <a:pt x="382213" y="521621"/>
                </a:cubicBezTo>
                <a:lnTo>
                  <a:pt x="391346" y="508596"/>
                </a:lnTo>
                <a:lnTo>
                  <a:pt x="407490" y="505341"/>
                </a:lnTo>
                <a:cubicBezTo>
                  <a:pt x="407488" y="505341"/>
                  <a:pt x="392140" y="498575"/>
                  <a:pt x="382963" y="495570"/>
                </a:cubicBezTo>
                <a:cubicBezTo>
                  <a:pt x="373779" y="492568"/>
                  <a:pt x="363503" y="486426"/>
                  <a:pt x="353932" y="486242"/>
                </a:cubicBezTo>
                <a:cubicBezTo>
                  <a:pt x="350578" y="486185"/>
                  <a:pt x="334160" y="476462"/>
                  <a:pt x="324524" y="475143"/>
                </a:cubicBezTo>
                <a:cubicBezTo>
                  <a:pt x="314893" y="473815"/>
                  <a:pt x="306182" y="473257"/>
                  <a:pt x="296619" y="467886"/>
                </a:cubicBezTo>
                <a:cubicBezTo>
                  <a:pt x="287053" y="462522"/>
                  <a:pt x="272095" y="442135"/>
                  <a:pt x="272094" y="442135"/>
                </a:cubicBezTo>
                <a:cubicBezTo>
                  <a:pt x="272092" y="442135"/>
                  <a:pt x="293683" y="456669"/>
                  <a:pt x="298746" y="459751"/>
                </a:cubicBezTo>
                <a:cubicBezTo>
                  <a:pt x="303805" y="462822"/>
                  <a:pt x="312682" y="464709"/>
                  <a:pt x="320394" y="466413"/>
                </a:cubicBezTo>
                <a:cubicBezTo>
                  <a:pt x="328107" y="468115"/>
                  <a:pt x="357529" y="477597"/>
                  <a:pt x="368948" y="483133"/>
                </a:cubicBezTo>
                <a:cubicBezTo>
                  <a:pt x="380364" y="488668"/>
                  <a:pt x="399844" y="492558"/>
                  <a:pt x="407615" y="494386"/>
                </a:cubicBezTo>
                <a:cubicBezTo>
                  <a:pt x="415385" y="496206"/>
                  <a:pt x="426889" y="496899"/>
                  <a:pt x="426885" y="496899"/>
                </a:cubicBezTo>
                <a:cubicBezTo>
                  <a:pt x="426885" y="496899"/>
                  <a:pt x="410852" y="472959"/>
                  <a:pt x="401984" y="456641"/>
                </a:cubicBezTo>
                <a:cubicBezTo>
                  <a:pt x="393111" y="440324"/>
                  <a:pt x="387218" y="427926"/>
                  <a:pt x="387216" y="427926"/>
                </a:cubicBezTo>
                <a:cubicBezTo>
                  <a:pt x="387216" y="427926"/>
                  <a:pt x="365949" y="400894"/>
                  <a:pt x="357060" y="383961"/>
                </a:cubicBezTo>
                <a:cubicBezTo>
                  <a:pt x="348169" y="367028"/>
                  <a:pt x="337917" y="315874"/>
                  <a:pt x="337914" y="315874"/>
                </a:cubicBezTo>
                <a:cubicBezTo>
                  <a:pt x="337914" y="315874"/>
                  <a:pt x="356213" y="361397"/>
                  <a:pt x="359311" y="370494"/>
                </a:cubicBezTo>
                <a:cubicBezTo>
                  <a:pt x="362412" y="379592"/>
                  <a:pt x="389468" y="412534"/>
                  <a:pt x="389469" y="412534"/>
                </a:cubicBezTo>
                <a:cubicBezTo>
                  <a:pt x="389469" y="412534"/>
                  <a:pt x="397336" y="431911"/>
                  <a:pt x="402859" y="443173"/>
                </a:cubicBezTo>
                <a:cubicBezTo>
                  <a:pt x="408387" y="454437"/>
                  <a:pt x="418248" y="463891"/>
                  <a:pt x="418251" y="463891"/>
                </a:cubicBezTo>
                <a:cubicBezTo>
                  <a:pt x="418251" y="463891"/>
                  <a:pt x="424397" y="475654"/>
                  <a:pt x="428637" y="481209"/>
                </a:cubicBezTo>
                <a:cubicBezTo>
                  <a:pt x="432884" y="486772"/>
                  <a:pt x="437400" y="494686"/>
                  <a:pt x="437395" y="494675"/>
                </a:cubicBezTo>
                <a:cubicBezTo>
                  <a:pt x="437397" y="494686"/>
                  <a:pt x="457445" y="490710"/>
                  <a:pt x="468180" y="488466"/>
                </a:cubicBezTo>
                <a:cubicBezTo>
                  <a:pt x="478918" y="486214"/>
                  <a:pt x="505295" y="479283"/>
                  <a:pt x="509349" y="474547"/>
                </a:cubicBezTo>
                <a:cubicBezTo>
                  <a:pt x="513403" y="469820"/>
                  <a:pt x="486324" y="452357"/>
                  <a:pt x="473310" y="440951"/>
                </a:cubicBezTo>
                <a:cubicBezTo>
                  <a:pt x="460297" y="429543"/>
                  <a:pt x="427573" y="397669"/>
                  <a:pt x="421629" y="389882"/>
                </a:cubicBezTo>
                <a:cubicBezTo>
                  <a:pt x="415684" y="382103"/>
                  <a:pt x="402198" y="368945"/>
                  <a:pt x="404861" y="366056"/>
                </a:cubicBezTo>
                <a:cubicBezTo>
                  <a:pt x="407523" y="363158"/>
                  <a:pt x="427769" y="384405"/>
                  <a:pt x="427761" y="384405"/>
                </a:cubicBezTo>
                <a:cubicBezTo>
                  <a:pt x="427760" y="384405"/>
                  <a:pt x="458330" y="414940"/>
                  <a:pt x="469305" y="425115"/>
                </a:cubicBezTo>
                <a:cubicBezTo>
                  <a:pt x="480288" y="435289"/>
                  <a:pt x="505167" y="453281"/>
                  <a:pt x="524239" y="459452"/>
                </a:cubicBezTo>
                <a:cubicBezTo>
                  <a:pt x="543310" y="465633"/>
                  <a:pt x="564395" y="474623"/>
                  <a:pt x="573918" y="470706"/>
                </a:cubicBezTo>
                <a:cubicBezTo>
                  <a:pt x="583437" y="466777"/>
                  <a:pt x="573421" y="440806"/>
                  <a:pt x="573417" y="440806"/>
                </a:cubicBezTo>
                <a:cubicBezTo>
                  <a:pt x="573416" y="440806"/>
                  <a:pt x="566884" y="420032"/>
                  <a:pt x="563156" y="406314"/>
                </a:cubicBezTo>
                <a:cubicBezTo>
                  <a:pt x="556529" y="381949"/>
                  <a:pt x="544485" y="342424"/>
                  <a:pt x="538505" y="330235"/>
                </a:cubicBezTo>
                <a:cubicBezTo>
                  <a:pt x="532351" y="317692"/>
                  <a:pt x="499836" y="279313"/>
                  <a:pt x="499839" y="279313"/>
                </a:cubicBezTo>
                <a:lnTo>
                  <a:pt x="513227" y="276800"/>
                </a:lnTo>
                <a:cubicBezTo>
                  <a:pt x="513227" y="276800"/>
                  <a:pt x="520237" y="285194"/>
                  <a:pt x="530746" y="295745"/>
                </a:cubicBezTo>
                <a:cubicBezTo>
                  <a:pt x="540794" y="305842"/>
                  <a:pt x="553392" y="311137"/>
                  <a:pt x="553396" y="311137"/>
                </a:cubicBezTo>
                <a:cubicBezTo>
                  <a:pt x="553396" y="311137"/>
                  <a:pt x="562615" y="336984"/>
                  <a:pt x="568037" y="355842"/>
                </a:cubicBezTo>
                <a:cubicBezTo>
                  <a:pt x="573457" y="374701"/>
                  <a:pt x="585431" y="415787"/>
                  <a:pt x="585431" y="415787"/>
                </a:cubicBezTo>
                <a:cubicBezTo>
                  <a:pt x="585431" y="415787"/>
                  <a:pt x="596873" y="434500"/>
                  <a:pt x="606328" y="447313"/>
                </a:cubicBezTo>
                <a:cubicBezTo>
                  <a:pt x="615786" y="460136"/>
                  <a:pt x="620846" y="476183"/>
                  <a:pt x="620844" y="476183"/>
                </a:cubicBezTo>
                <a:cubicBezTo>
                  <a:pt x="620843" y="476174"/>
                  <a:pt x="631723" y="484327"/>
                  <a:pt x="641490" y="491575"/>
                </a:cubicBezTo>
                <a:cubicBezTo>
                  <a:pt x="637099" y="478358"/>
                  <a:pt x="633581" y="466113"/>
                  <a:pt x="632355" y="457085"/>
                </a:cubicBezTo>
                <a:cubicBezTo>
                  <a:pt x="625077" y="403224"/>
                  <a:pt x="653173" y="0"/>
                  <a:pt x="653176"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36" name="Google Shape;436;p4"/>
          <p:cNvSpPr/>
          <p:nvPr/>
        </p:nvSpPr>
        <p:spPr>
          <a:xfrm>
            <a:off x="15187" y="6413241"/>
            <a:ext cx="12176814" cy="444760"/>
          </a:xfrm>
          <a:custGeom>
            <a:rect b="b" l="l" r="r" t="t"/>
            <a:pathLst>
              <a:path extrusionOk="0" h="444760" w="12176814">
                <a:moveTo>
                  <a:pt x="8100599" y="114"/>
                </a:moveTo>
                <a:cubicBezTo>
                  <a:pt x="8145369" y="-533"/>
                  <a:pt x="8190059" y="1550"/>
                  <a:pt x="8234619" y="7090"/>
                </a:cubicBezTo>
                <a:cubicBezTo>
                  <a:pt x="8732239" y="68948"/>
                  <a:pt x="9242163" y="94027"/>
                  <a:pt x="9738061" y="182417"/>
                </a:cubicBezTo>
                <a:cubicBezTo>
                  <a:pt x="9873505" y="206560"/>
                  <a:pt x="10015015" y="170643"/>
                  <a:pt x="10150844" y="191774"/>
                </a:cubicBezTo>
                <a:cubicBezTo>
                  <a:pt x="10832445" y="297779"/>
                  <a:pt x="11396124" y="215577"/>
                  <a:pt x="12050438" y="196427"/>
                </a:cubicBezTo>
                <a:lnTo>
                  <a:pt x="12176814" y="194833"/>
                </a:lnTo>
                <a:lnTo>
                  <a:pt x="12176814" y="444760"/>
                </a:lnTo>
                <a:lnTo>
                  <a:pt x="23606" y="444760"/>
                </a:lnTo>
                <a:lnTo>
                  <a:pt x="14221" y="401145"/>
                </a:lnTo>
                <a:cubicBezTo>
                  <a:pt x="-409" y="328317"/>
                  <a:pt x="-9005" y="260838"/>
                  <a:pt x="15137" y="282233"/>
                </a:cubicBezTo>
                <a:cubicBezTo>
                  <a:pt x="15137" y="282233"/>
                  <a:pt x="242118" y="257310"/>
                  <a:pt x="380237" y="250428"/>
                </a:cubicBezTo>
                <a:cubicBezTo>
                  <a:pt x="736456" y="232666"/>
                  <a:pt x="1075136" y="300745"/>
                  <a:pt x="1430189" y="302814"/>
                </a:cubicBezTo>
                <a:cubicBezTo>
                  <a:pt x="1760665" y="304740"/>
                  <a:pt x="2098169" y="254017"/>
                  <a:pt x="2427231" y="229981"/>
                </a:cubicBezTo>
                <a:cubicBezTo>
                  <a:pt x="3112221" y="179942"/>
                  <a:pt x="3816610" y="249041"/>
                  <a:pt x="4505498" y="281434"/>
                </a:cubicBezTo>
                <a:cubicBezTo>
                  <a:pt x="4744408" y="292668"/>
                  <a:pt x="5002841" y="372288"/>
                  <a:pt x="5242761" y="341254"/>
                </a:cubicBezTo>
                <a:cubicBezTo>
                  <a:pt x="5878676" y="259005"/>
                  <a:pt x="6523254" y="212066"/>
                  <a:pt x="7166197" y="165099"/>
                </a:cubicBezTo>
                <a:cubicBezTo>
                  <a:pt x="7469928" y="142911"/>
                  <a:pt x="7787211" y="4643"/>
                  <a:pt x="8100599" y="114"/>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437" name="Google Shape;437;p4"/>
          <p:cNvGrpSpPr/>
          <p:nvPr/>
        </p:nvGrpSpPr>
        <p:grpSpPr>
          <a:xfrm>
            <a:off x="257625" y="6451654"/>
            <a:ext cx="261367" cy="276070"/>
            <a:chOff x="143381" y="4083284"/>
            <a:chExt cx="164869" cy="174144"/>
          </a:xfrm>
        </p:grpSpPr>
        <p:sp>
          <p:nvSpPr>
            <p:cNvPr id="438" name="Google Shape;438;p4"/>
            <p:cNvSpPr/>
            <p:nvPr/>
          </p:nvSpPr>
          <p:spPr>
            <a:xfrm>
              <a:off x="207496" y="4101604"/>
              <a:ext cx="41217" cy="155769"/>
            </a:xfrm>
            <a:custGeom>
              <a:rect b="b" l="l" r="r" t="t"/>
              <a:pathLst>
                <a:path extrusionOk="0" h="155769" w="41217">
                  <a:moveTo>
                    <a:pt x="0" y="155642"/>
                  </a:moveTo>
                  <a:cubicBezTo>
                    <a:pt x="0" y="77882"/>
                    <a:pt x="33267" y="13407"/>
                    <a:pt x="41217" y="0"/>
                  </a:cubicBezTo>
                  <a:cubicBezTo>
                    <a:pt x="37315" y="12703"/>
                    <a:pt x="27478" y="36634"/>
                    <a:pt x="27478" y="155770"/>
                  </a:cubicBezTo>
                  <a:lnTo>
                    <a:pt x="0" y="15564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39" name="Google Shape;439;p4"/>
            <p:cNvSpPr/>
            <p:nvPr/>
          </p:nvSpPr>
          <p:spPr>
            <a:xfrm>
              <a:off x="225815" y="4110761"/>
              <a:ext cx="64116" cy="146667"/>
            </a:xfrm>
            <a:custGeom>
              <a:rect b="b" l="l" r="r" t="t"/>
              <a:pathLst>
                <a:path extrusionOk="0" h="146667" w="64116">
                  <a:moveTo>
                    <a:pt x="0" y="146437"/>
                  </a:moveTo>
                  <a:cubicBezTo>
                    <a:pt x="0" y="83669"/>
                    <a:pt x="50207" y="11707"/>
                    <a:pt x="64116" y="0"/>
                  </a:cubicBezTo>
                  <a:cubicBezTo>
                    <a:pt x="56404" y="10723"/>
                    <a:pt x="27478" y="56289"/>
                    <a:pt x="27478" y="146668"/>
                  </a:cubicBezTo>
                  <a:lnTo>
                    <a:pt x="0" y="146437"/>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40" name="Google Shape;440;p4"/>
            <p:cNvSpPr/>
            <p:nvPr/>
          </p:nvSpPr>
          <p:spPr>
            <a:xfrm>
              <a:off x="170859" y="4129081"/>
              <a:ext cx="59535" cy="128232"/>
            </a:xfrm>
            <a:custGeom>
              <a:rect b="b" l="l" r="r" t="t"/>
              <a:pathLst>
                <a:path extrusionOk="0" h="128232" w="59535">
                  <a:moveTo>
                    <a:pt x="32058" y="128232"/>
                  </a:moveTo>
                  <a:cubicBezTo>
                    <a:pt x="32058" y="50375"/>
                    <a:pt x="6270" y="9752"/>
                    <a:pt x="0" y="0"/>
                  </a:cubicBezTo>
                  <a:cubicBezTo>
                    <a:pt x="8083" y="8349"/>
                    <a:pt x="59536" y="73346"/>
                    <a:pt x="59536" y="128232"/>
                  </a:cubicBezTo>
                  <a:lnTo>
                    <a:pt x="32058" y="12823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41" name="Google Shape;441;p4"/>
            <p:cNvSpPr/>
            <p:nvPr/>
          </p:nvSpPr>
          <p:spPr>
            <a:xfrm>
              <a:off x="143381" y="4138238"/>
              <a:ext cx="164869" cy="119075"/>
            </a:xfrm>
            <a:custGeom>
              <a:rect b="b" l="l" r="r" t="t"/>
              <a:pathLst>
                <a:path extrusionOk="0" h="119075" w="164869">
                  <a:moveTo>
                    <a:pt x="105333" y="119076"/>
                  </a:moveTo>
                  <a:cubicBezTo>
                    <a:pt x="105333" y="56617"/>
                    <a:pt x="156708" y="6224"/>
                    <a:pt x="164869" y="0"/>
                  </a:cubicBezTo>
                  <a:cubicBezTo>
                    <a:pt x="158315" y="7863"/>
                    <a:pt x="132811" y="50381"/>
                    <a:pt x="132811" y="119076"/>
                  </a:cubicBezTo>
                  <a:lnTo>
                    <a:pt x="105333" y="119076"/>
                  </a:lnTo>
                  <a:close/>
                  <a:moveTo>
                    <a:pt x="36637" y="119076"/>
                  </a:moveTo>
                  <a:cubicBezTo>
                    <a:pt x="36637" y="50223"/>
                    <a:pt x="7066" y="7663"/>
                    <a:pt x="0" y="0"/>
                  </a:cubicBezTo>
                  <a:cubicBezTo>
                    <a:pt x="8596" y="5957"/>
                    <a:pt x="64116" y="58372"/>
                    <a:pt x="64116" y="119076"/>
                  </a:cubicBezTo>
                  <a:lnTo>
                    <a:pt x="36637" y="119076"/>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42" name="Google Shape;442;p4"/>
            <p:cNvSpPr/>
            <p:nvPr/>
          </p:nvSpPr>
          <p:spPr>
            <a:xfrm>
              <a:off x="161699" y="4083284"/>
              <a:ext cx="77855" cy="174138"/>
            </a:xfrm>
            <a:custGeom>
              <a:rect b="b" l="l" r="r" t="t"/>
              <a:pathLst>
                <a:path extrusionOk="0" h="174138" w="77855">
                  <a:moveTo>
                    <a:pt x="43177" y="82381"/>
                  </a:moveTo>
                  <a:cubicBezTo>
                    <a:pt x="44881" y="88976"/>
                    <a:pt x="46237" y="95643"/>
                    <a:pt x="47377" y="102335"/>
                  </a:cubicBezTo>
                  <a:cubicBezTo>
                    <a:pt x="59000" y="124486"/>
                    <a:pt x="68682" y="150184"/>
                    <a:pt x="68695" y="173993"/>
                  </a:cubicBezTo>
                  <a:lnTo>
                    <a:pt x="77855" y="173914"/>
                  </a:lnTo>
                  <a:cubicBezTo>
                    <a:pt x="76710" y="157634"/>
                    <a:pt x="74443" y="141051"/>
                    <a:pt x="70912" y="124990"/>
                  </a:cubicBezTo>
                  <a:cubicBezTo>
                    <a:pt x="67354" y="108887"/>
                    <a:pt x="62517" y="93099"/>
                    <a:pt x="56193" y="77979"/>
                  </a:cubicBezTo>
                  <a:cubicBezTo>
                    <a:pt x="49892" y="62871"/>
                    <a:pt x="42115" y="48420"/>
                    <a:pt x="32813" y="35146"/>
                  </a:cubicBezTo>
                  <a:cubicBezTo>
                    <a:pt x="23467" y="21951"/>
                    <a:pt x="12805" y="9570"/>
                    <a:pt x="0" y="0"/>
                  </a:cubicBezTo>
                  <a:cubicBezTo>
                    <a:pt x="11257" y="11276"/>
                    <a:pt x="19803" y="24769"/>
                    <a:pt x="26924" y="38686"/>
                  </a:cubicBezTo>
                  <a:cubicBezTo>
                    <a:pt x="33981" y="52670"/>
                    <a:pt x="39326" y="67377"/>
                    <a:pt x="43177" y="82381"/>
                  </a:cubicBezTo>
                  <a:close/>
                  <a:moveTo>
                    <a:pt x="50382" y="174029"/>
                  </a:moveTo>
                  <a:cubicBezTo>
                    <a:pt x="50382" y="174065"/>
                    <a:pt x="50377" y="174108"/>
                    <a:pt x="50377" y="174138"/>
                  </a:cubicBezTo>
                  <a:lnTo>
                    <a:pt x="64116" y="174029"/>
                  </a:lnTo>
                  <a:lnTo>
                    <a:pt x="50382" y="174029"/>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443" name="Google Shape;443;p4"/>
          <p:cNvGrpSpPr/>
          <p:nvPr/>
        </p:nvGrpSpPr>
        <p:grpSpPr>
          <a:xfrm>
            <a:off x="11159422" y="5649760"/>
            <a:ext cx="391691" cy="372774"/>
            <a:chOff x="7020177" y="3577447"/>
            <a:chExt cx="247077" cy="235144"/>
          </a:xfrm>
        </p:grpSpPr>
        <p:sp>
          <p:nvSpPr>
            <p:cNvPr id="444" name="Google Shape;444;p4"/>
            <p:cNvSpPr/>
            <p:nvPr/>
          </p:nvSpPr>
          <p:spPr>
            <a:xfrm>
              <a:off x="7072589" y="3677259"/>
              <a:ext cx="68987" cy="54609"/>
            </a:xfrm>
            <a:custGeom>
              <a:rect b="b" l="l" r="r" t="t"/>
              <a:pathLst>
                <a:path extrusionOk="0" h="54609" w="68987">
                  <a:moveTo>
                    <a:pt x="17479" y="2996"/>
                  </a:moveTo>
                  <a:cubicBezTo>
                    <a:pt x="31566" y="-2226"/>
                    <a:pt x="63020" y="-1558"/>
                    <a:pt x="68242" y="12572"/>
                  </a:cubicBezTo>
                  <a:cubicBezTo>
                    <a:pt x="73464" y="26702"/>
                    <a:pt x="50026" y="47639"/>
                    <a:pt x="35878" y="52862"/>
                  </a:cubicBezTo>
                  <a:cubicBezTo>
                    <a:pt x="21729" y="58078"/>
                    <a:pt x="6974" y="51265"/>
                    <a:pt x="1752" y="37140"/>
                  </a:cubicBezTo>
                  <a:cubicBezTo>
                    <a:pt x="-3470" y="23011"/>
                    <a:pt x="3331" y="8213"/>
                    <a:pt x="17479" y="2996"/>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45" name="Google Shape;445;p4"/>
            <p:cNvSpPr/>
            <p:nvPr/>
          </p:nvSpPr>
          <p:spPr>
            <a:xfrm>
              <a:off x="7130524" y="3644987"/>
              <a:ext cx="78254" cy="71809"/>
            </a:xfrm>
            <a:custGeom>
              <a:rect b="b" l="l" r="r" t="t"/>
              <a:pathLst>
                <a:path extrusionOk="0" h="71809" w="78254">
                  <a:moveTo>
                    <a:pt x="21298" y="3001"/>
                  </a:moveTo>
                  <a:cubicBezTo>
                    <a:pt x="41214" y="-4365"/>
                    <a:pt x="69996" y="1993"/>
                    <a:pt x="76797" y="20276"/>
                  </a:cubicBezTo>
                  <a:cubicBezTo>
                    <a:pt x="83538" y="38565"/>
                    <a:pt x="65807" y="62119"/>
                    <a:pt x="45829" y="69491"/>
                  </a:cubicBezTo>
                  <a:cubicBezTo>
                    <a:pt x="25913" y="76857"/>
                    <a:pt x="9578" y="65890"/>
                    <a:pt x="2778" y="47607"/>
                  </a:cubicBezTo>
                  <a:cubicBezTo>
                    <a:pt x="-3962" y="29323"/>
                    <a:pt x="1320" y="10372"/>
                    <a:pt x="21298" y="3001"/>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46" name="Google Shape;446;p4"/>
            <p:cNvSpPr/>
            <p:nvPr/>
          </p:nvSpPr>
          <p:spPr>
            <a:xfrm>
              <a:off x="7020177" y="3577447"/>
              <a:ext cx="193642" cy="113033"/>
            </a:xfrm>
            <a:custGeom>
              <a:rect b="b" l="l" r="r" t="t"/>
              <a:pathLst>
                <a:path extrusionOk="0" h="113033" w="193642">
                  <a:moveTo>
                    <a:pt x="137596" y="38115"/>
                  </a:moveTo>
                  <a:lnTo>
                    <a:pt x="108814" y="93141"/>
                  </a:lnTo>
                  <a:lnTo>
                    <a:pt x="121748" y="94969"/>
                  </a:lnTo>
                  <a:lnTo>
                    <a:pt x="149558" y="45019"/>
                  </a:lnTo>
                  <a:lnTo>
                    <a:pt x="182651" y="19564"/>
                  </a:lnTo>
                  <a:lnTo>
                    <a:pt x="193642" y="3230"/>
                  </a:lnTo>
                  <a:lnTo>
                    <a:pt x="189634" y="0"/>
                  </a:lnTo>
                  <a:lnTo>
                    <a:pt x="177733" y="13838"/>
                  </a:lnTo>
                  <a:lnTo>
                    <a:pt x="137596" y="38115"/>
                  </a:lnTo>
                  <a:close/>
                  <a:moveTo>
                    <a:pt x="911" y="95212"/>
                  </a:moveTo>
                  <a:lnTo>
                    <a:pt x="11840" y="94022"/>
                  </a:lnTo>
                  <a:lnTo>
                    <a:pt x="43234" y="76753"/>
                  </a:lnTo>
                  <a:lnTo>
                    <a:pt x="83068" y="113034"/>
                  </a:lnTo>
                  <a:lnTo>
                    <a:pt x="92419" y="97313"/>
                  </a:lnTo>
                  <a:lnTo>
                    <a:pt x="43719" y="65246"/>
                  </a:lnTo>
                  <a:lnTo>
                    <a:pt x="10626" y="90694"/>
                  </a:lnTo>
                  <a:lnTo>
                    <a:pt x="0" y="92722"/>
                  </a:lnTo>
                  <a:lnTo>
                    <a:pt x="911" y="9521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47" name="Google Shape;447;p4"/>
            <p:cNvSpPr/>
            <p:nvPr/>
          </p:nvSpPr>
          <p:spPr>
            <a:xfrm>
              <a:off x="7039729" y="3613133"/>
              <a:ext cx="114642" cy="199458"/>
            </a:xfrm>
            <a:custGeom>
              <a:rect b="b" l="l" r="r" t="t"/>
              <a:pathLst>
                <a:path extrusionOk="0" h="199458" w="114642">
                  <a:moveTo>
                    <a:pt x="0" y="2581"/>
                  </a:moveTo>
                  <a:lnTo>
                    <a:pt x="18338" y="13765"/>
                  </a:lnTo>
                  <a:lnTo>
                    <a:pt x="58779" y="26201"/>
                  </a:lnTo>
                  <a:lnTo>
                    <a:pt x="69284" y="72399"/>
                  </a:lnTo>
                  <a:lnTo>
                    <a:pt x="79242" y="68713"/>
                  </a:lnTo>
                  <a:lnTo>
                    <a:pt x="69223" y="18575"/>
                  </a:lnTo>
                  <a:lnTo>
                    <a:pt x="21557" y="9739"/>
                  </a:lnTo>
                  <a:lnTo>
                    <a:pt x="1883" y="0"/>
                  </a:lnTo>
                  <a:lnTo>
                    <a:pt x="0" y="2581"/>
                  </a:lnTo>
                  <a:close/>
                  <a:moveTo>
                    <a:pt x="72502" y="198718"/>
                  </a:moveTo>
                  <a:lnTo>
                    <a:pt x="79121" y="178322"/>
                  </a:lnTo>
                  <a:lnTo>
                    <a:pt x="101770" y="142550"/>
                  </a:lnTo>
                  <a:lnTo>
                    <a:pt x="79728" y="100653"/>
                  </a:lnTo>
                  <a:lnTo>
                    <a:pt x="89686" y="96967"/>
                  </a:lnTo>
                  <a:lnTo>
                    <a:pt x="114643" y="141573"/>
                  </a:lnTo>
                  <a:lnTo>
                    <a:pt x="84221" y="179275"/>
                  </a:lnTo>
                  <a:lnTo>
                    <a:pt x="75599" y="199459"/>
                  </a:lnTo>
                  <a:lnTo>
                    <a:pt x="72502" y="198718"/>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48" name="Google Shape;448;p4"/>
            <p:cNvSpPr/>
            <p:nvPr/>
          </p:nvSpPr>
          <p:spPr>
            <a:xfrm>
              <a:off x="7061043" y="3584885"/>
              <a:ext cx="206211" cy="198305"/>
            </a:xfrm>
            <a:custGeom>
              <a:rect b="b" l="l" r="r" t="t"/>
              <a:pathLst>
                <a:path extrusionOk="0" h="198305" w="206211">
                  <a:moveTo>
                    <a:pt x="66248" y="42870"/>
                  </a:moveTo>
                  <a:lnTo>
                    <a:pt x="51371" y="102213"/>
                  </a:lnTo>
                  <a:lnTo>
                    <a:pt x="68798" y="103337"/>
                  </a:lnTo>
                  <a:lnTo>
                    <a:pt x="74871" y="40629"/>
                  </a:lnTo>
                  <a:lnTo>
                    <a:pt x="58354" y="13693"/>
                  </a:lnTo>
                  <a:lnTo>
                    <a:pt x="57018" y="0"/>
                  </a:lnTo>
                  <a:lnTo>
                    <a:pt x="52889" y="1530"/>
                  </a:lnTo>
                  <a:lnTo>
                    <a:pt x="52525" y="15842"/>
                  </a:lnTo>
                  <a:lnTo>
                    <a:pt x="66248" y="42870"/>
                  </a:lnTo>
                  <a:close/>
                  <a:moveTo>
                    <a:pt x="140936" y="150353"/>
                  </a:moveTo>
                  <a:lnTo>
                    <a:pt x="83310" y="127261"/>
                  </a:lnTo>
                  <a:lnTo>
                    <a:pt x="91933" y="117448"/>
                  </a:lnTo>
                  <a:lnTo>
                    <a:pt x="145550" y="137311"/>
                  </a:lnTo>
                  <a:lnTo>
                    <a:pt x="187266" y="135124"/>
                  </a:lnTo>
                  <a:lnTo>
                    <a:pt x="206212" y="140401"/>
                  </a:lnTo>
                  <a:lnTo>
                    <a:pt x="205240" y="145478"/>
                  </a:lnTo>
                  <a:lnTo>
                    <a:pt x="187206" y="142696"/>
                  </a:lnTo>
                  <a:lnTo>
                    <a:pt x="140936" y="150353"/>
                  </a:lnTo>
                  <a:close/>
                  <a:moveTo>
                    <a:pt x="0" y="195816"/>
                  </a:moveTo>
                  <a:lnTo>
                    <a:pt x="9048" y="189634"/>
                  </a:lnTo>
                  <a:lnTo>
                    <a:pt x="44145" y="182342"/>
                  </a:lnTo>
                  <a:lnTo>
                    <a:pt x="50824" y="128864"/>
                  </a:lnTo>
                  <a:lnTo>
                    <a:pt x="68130" y="134754"/>
                  </a:lnTo>
                  <a:lnTo>
                    <a:pt x="51978" y="190776"/>
                  </a:lnTo>
                  <a:lnTo>
                    <a:pt x="10262" y="192962"/>
                  </a:lnTo>
                  <a:lnTo>
                    <a:pt x="911" y="198306"/>
                  </a:lnTo>
                  <a:lnTo>
                    <a:pt x="0" y="195816"/>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49" name="Google Shape;449;p4"/>
            <p:cNvSpPr/>
            <p:nvPr/>
          </p:nvSpPr>
          <p:spPr>
            <a:xfrm>
              <a:off x="7062430" y="3690975"/>
              <a:ext cx="129347" cy="94899"/>
            </a:xfrm>
            <a:custGeom>
              <a:rect b="b" l="l" r="r" t="t"/>
              <a:pathLst>
                <a:path extrusionOk="0" h="94899" w="129347">
                  <a:moveTo>
                    <a:pt x="108459" y="54793"/>
                  </a:moveTo>
                  <a:lnTo>
                    <a:pt x="58545" y="19398"/>
                  </a:lnTo>
                  <a:lnTo>
                    <a:pt x="71054" y="7223"/>
                  </a:lnTo>
                  <a:lnTo>
                    <a:pt x="116474" y="50888"/>
                  </a:lnTo>
                  <a:lnTo>
                    <a:pt x="121392" y="82130"/>
                  </a:lnTo>
                  <a:lnTo>
                    <a:pt x="129347" y="93363"/>
                  </a:lnTo>
                  <a:lnTo>
                    <a:pt x="125218" y="94900"/>
                  </a:lnTo>
                  <a:lnTo>
                    <a:pt x="115624" y="84279"/>
                  </a:lnTo>
                  <a:lnTo>
                    <a:pt x="108459" y="54793"/>
                  </a:lnTo>
                  <a:close/>
                  <a:moveTo>
                    <a:pt x="496" y="18183"/>
                  </a:moveTo>
                  <a:lnTo>
                    <a:pt x="33771" y="5899"/>
                  </a:lnTo>
                  <a:cubicBezTo>
                    <a:pt x="31888" y="914"/>
                    <a:pt x="27334" y="-1181"/>
                    <a:pt x="22355" y="659"/>
                  </a:cubicBezTo>
                  <a:lnTo>
                    <a:pt x="14037" y="3732"/>
                  </a:lnTo>
                  <a:cubicBezTo>
                    <a:pt x="1588" y="8334"/>
                    <a:pt x="-1326" y="13198"/>
                    <a:pt x="496" y="18183"/>
                  </a:cubicBezTo>
                  <a:close/>
                  <a:moveTo>
                    <a:pt x="6629" y="34803"/>
                  </a:moveTo>
                  <a:lnTo>
                    <a:pt x="39904" y="22519"/>
                  </a:lnTo>
                  <a:cubicBezTo>
                    <a:pt x="41725" y="27504"/>
                    <a:pt x="39661" y="32059"/>
                    <a:pt x="34682" y="33904"/>
                  </a:cubicBezTo>
                  <a:lnTo>
                    <a:pt x="26363" y="36971"/>
                  </a:lnTo>
                  <a:cubicBezTo>
                    <a:pt x="13854" y="41580"/>
                    <a:pt x="8511" y="39788"/>
                    <a:pt x="6629" y="34803"/>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450" name="Google Shape;450;p4"/>
          <p:cNvSpPr txBox="1"/>
          <p:nvPr>
            <p:ph type="title"/>
          </p:nvPr>
        </p:nvSpPr>
        <p:spPr>
          <a:xfrm>
            <a:off x="2280918" y="2720975"/>
            <a:ext cx="7630200" cy="1324800"/>
          </a:xfrm>
          <a:prstGeom prst="rect">
            <a:avLst/>
          </a:prstGeom>
        </p:spPr>
        <p:txBody>
          <a:bodyPr anchorCtr="0" anchor="ctr" bIns="121900" lIns="121900" spcFirstLastPara="1" rIns="121900" wrap="square" tIns="121900">
            <a:noAutofit/>
          </a:bodyPr>
          <a:lstStyle>
            <a:lvl1pPr indent="0" lvl="0" marL="0" marR="0" rtl="0" algn="ctr">
              <a:lnSpc>
                <a:spcPct val="100000"/>
              </a:lnSpc>
              <a:spcBef>
                <a:spcPts val="0"/>
              </a:spcBef>
              <a:spcAft>
                <a:spcPts val="0"/>
              </a:spcAft>
              <a:buClr>
                <a:schemeClr val="dk1"/>
              </a:buClr>
              <a:buSzPts val="7000"/>
              <a:buFont typeface="Aldrich"/>
              <a:buNone/>
              <a:defRPr sz="7000"/>
            </a:lvl1pPr>
            <a:lvl2pPr lvl="1" rtl="0" algn="ctr">
              <a:spcBef>
                <a:spcPts val="0"/>
              </a:spcBef>
              <a:spcAft>
                <a:spcPts val="0"/>
              </a:spcAft>
              <a:buClr>
                <a:schemeClr val="dk1"/>
              </a:buClr>
              <a:buSzPts val="7000"/>
              <a:buFont typeface="Abril Fatface"/>
              <a:buNone/>
              <a:defRPr sz="7000">
                <a:solidFill>
                  <a:schemeClr val="dk1"/>
                </a:solidFill>
                <a:latin typeface="Abril Fatface"/>
                <a:ea typeface="Abril Fatface"/>
                <a:cs typeface="Abril Fatface"/>
                <a:sym typeface="Abril Fatface"/>
              </a:defRPr>
            </a:lvl2pPr>
            <a:lvl3pPr lvl="2" rtl="0" algn="ctr">
              <a:spcBef>
                <a:spcPts val="0"/>
              </a:spcBef>
              <a:spcAft>
                <a:spcPts val="0"/>
              </a:spcAft>
              <a:buClr>
                <a:schemeClr val="dk1"/>
              </a:buClr>
              <a:buSzPts val="7000"/>
              <a:buFont typeface="Abril Fatface"/>
              <a:buNone/>
              <a:defRPr sz="7000">
                <a:solidFill>
                  <a:schemeClr val="dk1"/>
                </a:solidFill>
                <a:latin typeface="Abril Fatface"/>
                <a:ea typeface="Abril Fatface"/>
                <a:cs typeface="Abril Fatface"/>
                <a:sym typeface="Abril Fatface"/>
              </a:defRPr>
            </a:lvl3pPr>
            <a:lvl4pPr lvl="3" rtl="0" algn="ctr">
              <a:spcBef>
                <a:spcPts val="0"/>
              </a:spcBef>
              <a:spcAft>
                <a:spcPts val="0"/>
              </a:spcAft>
              <a:buClr>
                <a:schemeClr val="dk1"/>
              </a:buClr>
              <a:buSzPts val="7000"/>
              <a:buFont typeface="Abril Fatface"/>
              <a:buNone/>
              <a:defRPr sz="7000">
                <a:solidFill>
                  <a:schemeClr val="dk1"/>
                </a:solidFill>
                <a:latin typeface="Abril Fatface"/>
                <a:ea typeface="Abril Fatface"/>
                <a:cs typeface="Abril Fatface"/>
                <a:sym typeface="Abril Fatface"/>
              </a:defRPr>
            </a:lvl4pPr>
            <a:lvl5pPr lvl="4" rtl="0" algn="ctr">
              <a:spcBef>
                <a:spcPts val="0"/>
              </a:spcBef>
              <a:spcAft>
                <a:spcPts val="0"/>
              </a:spcAft>
              <a:buClr>
                <a:schemeClr val="dk1"/>
              </a:buClr>
              <a:buSzPts val="7000"/>
              <a:buFont typeface="Abril Fatface"/>
              <a:buNone/>
              <a:defRPr sz="7000">
                <a:solidFill>
                  <a:schemeClr val="dk1"/>
                </a:solidFill>
                <a:latin typeface="Abril Fatface"/>
                <a:ea typeface="Abril Fatface"/>
                <a:cs typeface="Abril Fatface"/>
                <a:sym typeface="Abril Fatface"/>
              </a:defRPr>
            </a:lvl5pPr>
            <a:lvl6pPr lvl="5" rtl="0" algn="ctr">
              <a:spcBef>
                <a:spcPts val="0"/>
              </a:spcBef>
              <a:spcAft>
                <a:spcPts val="0"/>
              </a:spcAft>
              <a:buClr>
                <a:schemeClr val="dk1"/>
              </a:buClr>
              <a:buSzPts val="7000"/>
              <a:buFont typeface="Abril Fatface"/>
              <a:buNone/>
              <a:defRPr sz="7000">
                <a:solidFill>
                  <a:schemeClr val="dk1"/>
                </a:solidFill>
                <a:latin typeface="Abril Fatface"/>
                <a:ea typeface="Abril Fatface"/>
                <a:cs typeface="Abril Fatface"/>
                <a:sym typeface="Abril Fatface"/>
              </a:defRPr>
            </a:lvl6pPr>
            <a:lvl7pPr lvl="6" rtl="0" algn="ctr">
              <a:spcBef>
                <a:spcPts val="0"/>
              </a:spcBef>
              <a:spcAft>
                <a:spcPts val="0"/>
              </a:spcAft>
              <a:buClr>
                <a:schemeClr val="dk1"/>
              </a:buClr>
              <a:buSzPts val="7000"/>
              <a:buFont typeface="Abril Fatface"/>
              <a:buNone/>
              <a:defRPr sz="7000">
                <a:solidFill>
                  <a:schemeClr val="dk1"/>
                </a:solidFill>
                <a:latin typeface="Abril Fatface"/>
                <a:ea typeface="Abril Fatface"/>
                <a:cs typeface="Abril Fatface"/>
                <a:sym typeface="Abril Fatface"/>
              </a:defRPr>
            </a:lvl7pPr>
            <a:lvl8pPr lvl="7" rtl="0" algn="ctr">
              <a:spcBef>
                <a:spcPts val="0"/>
              </a:spcBef>
              <a:spcAft>
                <a:spcPts val="0"/>
              </a:spcAft>
              <a:buClr>
                <a:schemeClr val="dk1"/>
              </a:buClr>
              <a:buSzPts val="7000"/>
              <a:buFont typeface="Abril Fatface"/>
              <a:buNone/>
              <a:defRPr sz="7000">
                <a:solidFill>
                  <a:schemeClr val="dk1"/>
                </a:solidFill>
                <a:latin typeface="Abril Fatface"/>
                <a:ea typeface="Abril Fatface"/>
                <a:cs typeface="Abril Fatface"/>
                <a:sym typeface="Abril Fatface"/>
              </a:defRPr>
            </a:lvl8pPr>
            <a:lvl9pPr lvl="8" rtl="0" algn="ctr">
              <a:spcBef>
                <a:spcPts val="0"/>
              </a:spcBef>
              <a:spcAft>
                <a:spcPts val="0"/>
              </a:spcAft>
              <a:buClr>
                <a:schemeClr val="dk1"/>
              </a:buClr>
              <a:buSzPts val="7000"/>
              <a:buFont typeface="Abril Fatface"/>
              <a:buNone/>
              <a:defRPr sz="7000">
                <a:solidFill>
                  <a:schemeClr val="dk1"/>
                </a:solidFill>
                <a:latin typeface="Abril Fatface"/>
                <a:ea typeface="Abril Fatface"/>
                <a:cs typeface="Abril Fatface"/>
                <a:sym typeface="Abril Fatface"/>
              </a:defRPr>
            </a:lvl9pPr>
          </a:lstStyle>
          <a:p/>
        </p:txBody>
      </p:sp>
      <p:sp>
        <p:nvSpPr>
          <p:cNvPr id="451" name="Google Shape;451;p4"/>
          <p:cNvSpPr txBox="1"/>
          <p:nvPr>
            <p:ph idx="1" type="body"/>
          </p:nvPr>
        </p:nvSpPr>
        <p:spPr>
          <a:xfrm>
            <a:off x="2280882" y="4125275"/>
            <a:ext cx="7630200" cy="2235900"/>
          </a:xfrm>
          <a:prstGeom prst="rect">
            <a:avLst/>
          </a:prstGeom>
        </p:spPr>
        <p:txBody>
          <a:bodyPr anchorCtr="0" anchor="t" bIns="121900" lIns="121900" spcFirstLastPara="1" rIns="121900" wrap="square" tIns="121900">
            <a:noAutofit/>
          </a:bodyPr>
          <a:lstStyle>
            <a:lvl1pPr indent="-349250" lvl="0" marL="457200" algn="ctr">
              <a:spcBef>
                <a:spcPts val="0"/>
              </a:spcBef>
              <a:spcAft>
                <a:spcPts val="0"/>
              </a:spcAft>
              <a:buSzPts val="1900"/>
              <a:buChar char="●"/>
              <a:defRPr/>
            </a:lvl1pPr>
            <a:lvl2pPr indent="-349250" lvl="1" marL="914400" algn="ctr">
              <a:spcBef>
                <a:spcPts val="0"/>
              </a:spcBef>
              <a:spcAft>
                <a:spcPts val="0"/>
              </a:spcAft>
              <a:buSzPts val="1900"/>
              <a:buChar char="○"/>
              <a:defRPr/>
            </a:lvl2pPr>
            <a:lvl3pPr indent="-349250" lvl="2" marL="1371600" algn="ctr">
              <a:spcBef>
                <a:spcPts val="2100"/>
              </a:spcBef>
              <a:spcAft>
                <a:spcPts val="0"/>
              </a:spcAft>
              <a:buSzPts val="1900"/>
              <a:buChar char="■"/>
              <a:defRPr/>
            </a:lvl3pPr>
            <a:lvl4pPr indent="-349250" lvl="3" marL="1828800" algn="ctr">
              <a:spcBef>
                <a:spcPts val="2100"/>
              </a:spcBef>
              <a:spcAft>
                <a:spcPts val="0"/>
              </a:spcAft>
              <a:buSzPts val="1900"/>
              <a:buChar char="●"/>
              <a:defRPr/>
            </a:lvl4pPr>
            <a:lvl5pPr indent="-349250" lvl="4" marL="2286000" algn="ctr">
              <a:spcBef>
                <a:spcPts val="2100"/>
              </a:spcBef>
              <a:spcAft>
                <a:spcPts val="0"/>
              </a:spcAft>
              <a:buSzPts val="1900"/>
              <a:buChar char="○"/>
              <a:defRPr/>
            </a:lvl5pPr>
            <a:lvl6pPr indent="-349250" lvl="5" marL="2743200" algn="ctr">
              <a:spcBef>
                <a:spcPts val="2100"/>
              </a:spcBef>
              <a:spcAft>
                <a:spcPts val="0"/>
              </a:spcAft>
              <a:buSzPts val="1900"/>
              <a:buChar char="■"/>
              <a:defRPr/>
            </a:lvl6pPr>
            <a:lvl7pPr indent="-349250" lvl="6" marL="3200400" algn="ctr">
              <a:spcBef>
                <a:spcPts val="2100"/>
              </a:spcBef>
              <a:spcAft>
                <a:spcPts val="0"/>
              </a:spcAft>
              <a:buSzPts val="1900"/>
              <a:buChar char="●"/>
              <a:defRPr/>
            </a:lvl7pPr>
            <a:lvl8pPr indent="-349250" lvl="7" marL="3657600" algn="ctr">
              <a:spcBef>
                <a:spcPts val="2100"/>
              </a:spcBef>
              <a:spcAft>
                <a:spcPts val="0"/>
              </a:spcAft>
              <a:buSzPts val="1900"/>
              <a:buChar char="○"/>
              <a:defRPr/>
            </a:lvl8pPr>
            <a:lvl9pPr indent="-349250" lvl="8" marL="4114800" algn="ctr">
              <a:spcBef>
                <a:spcPts val="2100"/>
              </a:spcBef>
              <a:spcAft>
                <a:spcPts val="2100"/>
              </a:spcAft>
              <a:buSzPts val="1900"/>
              <a:buChar char="■"/>
              <a:defRPr/>
            </a:lvl9pPr>
          </a:lstStyle>
          <a:p/>
        </p:txBody>
      </p:sp>
      <p:sp>
        <p:nvSpPr>
          <p:cNvPr id="452" name="Google Shape;452;p4"/>
          <p:cNvSpPr/>
          <p:nvPr>
            <p:ph idx="2" type="pic"/>
          </p:nvPr>
        </p:nvSpPr>
        <p:spPr>
          <a:xfrm>
            <a:off x="4771050" y="378853"/>
            <a:ext cx="2078100" cy="2078100"/>
          </a:xfrm>
          <a:prstGeom prst="ellipse">
            <a:avLst/>
          </a:prstGeom>
          <a:noFill/>
          <a:ln>
            <a:noFill/>
          </a:ln>
        </p:spPr>
      </p:sp>
      <p:sp>
        <p:nvSpPr>
          <p:cNvPr id="453" name="Google Shape;453;p4"/>
          <p:cNvSpPr/>
          <p:nvPr/>
        </p:nvSpPr>
        <p:spPr>
          <a:xfrm rot="5400000">
            <a:off x="-462658" y="6119355"/>
            <a:ext cx="1131345" cy="114589"/>
          </a:xfrm>
          <a:custGeom>
            <a:rect b="b" l="l" r="r" t="t"/>
            <a:pathLst>
              <a:path extrusionOk="0" h="87640" w="919793">
                <a:moveTo>
                  <a:pt x="657321" y="73442"/>
                </a:moveTo>
                <a:cubicBezTo>
                  <a:pt x="659149" y="73404"/>
                  <a:pt x="660912" y="74128"/>
                  <a:pt x="662179" y="75442"/>
                </a:cubicBezTo>
                <a:cubicBezTo>
                  <a:pt x="663493" y="76709"/>
                  <a:pt x="664217" y="78471"/>
                  <a:pt x="664179" y="80300"/>
                </a:cubicBezTo>
                <a:cubicBezTo>
                  <a:pt x="664198" y="82148"/>
                  <a:pt x="663474" y="83939"/>
                  <a:pt x="662179" y="85253"/>
                </a:cubicBezTo>
                <a:cubicBezTo>
                  <a:pt x="660912" y="86568"/>
                  <a:pt x="659149" y="87291"/>
                  <a:pt x="657321" y="87253"/>
                </a:cubicBezTo>
                <a:cubicBezTo>
                  <a:pt x="655492" y="87291"/>
                  <a:pt x="653730" y="86568"/>
                  <a:pt x="652463" y="85253"/>
                </a:cubicBezTo>
                <a:cubicBezTo>
                  <a:pt x="651168" y="83939"/>
                  <a:pt x="650444" y="82148"/>
                  <a:pt x="650463" y="80300"/>
                </a:cubicBezTo>
                <a:cubicBezTo>
                  <a:pt x="650425" y="78471"/>
                  <a:pt x="651149" y="76709"/>
                  <a:pt x="652463" y="75442"/>
                </a:cubicBezTo>
                <a:cubicBezTo>
                  <a:pt x="653730" y="74128"/>
                  <a:pt x="655492" y="73404"/>
                  <a:pt x="657321" y="73442"/>
                </a:cubicBezTo>
                <a:close/>
                <a:moveTo>
                  <a:pt x="783051" y="31056"/>
                </a:moveTo>
                <a:cubicBezTo>
                  <a:pt x="776688" y="30989"/>
                  <a:pt x="770602" y="33618"/>
                  <a:pt x="766287" y="38295"/>
                </a:cubicBezTo>
                <a:cubicBezTo>
                  <a:pt x="761677" y="42876"/>
                  <a:pt x="759134" y="49134"/>
                  <a:pt x="759238" y="55630"/>
                </a:cubicBezTo>
                <a:cubicBezTo>
                  <a:pt x="759229" y="59935"/>
                  <a:pt x="760343" y="64174"/>
                  <a:pt x="762477" y="67917"/>
                </a:cubicBezTo>
                <a:cubicBezTo>
                  <a:pt x="764468" y="71632"/>
                  <a:pt x="767468" y="74709"/>
                  <a:pt x="771144" y="76776"/>
                </a:cubicBezTo>
                <a:cubicBezTo>
                  <a:pt x="774783" y="78804"/>
                  <a:pt x="778888" y="79852"/>
                  <a:pt x="783051" y="79824"/>
                </a:cubicBezTo>
                <a:cubicBezTo>
                  <a:pt x="787213" y="79843"/>
                  <a:pt x="791319" y="78795"/>
                  <a:pt x="794957" y="76776"/>
                </a:cubicBezTo>
                <a:cubicBezTo>
                  <a:pt x="798586" y="74652"/>
                  <a:pt x="801587" y="71594"/>
                  <a:pt x="803625" y="67917"/>
                </a:cubicBezTo>
                <a:cubicBezTo>
                  <a:pt x="805730" y="64165"/>
                  <a:pt x="806816" y="59926"/>
                  <a:pt x="806768" y="55630"/>
                </a:cubicBezTo>
                <a:cubicBezTo>
                  <a:pt x="806873" y="49134"/>
                  <a:pt x="804330" y="42876"/>
                  <a:pt x="799719" y="38295"/>
                </a:cubicBezTo>
                <a:cubicBezTo>
                  <a:pt x="795452" y="33608"/>
                  <a:pt x="789385" y="30979"/>
                  <a:pt x="783051" y="31056"/>
                </a:cubicBezTo>
                <a:close/>
                <a:moveTo>
                  <a:pt x="124778" y="30960"/>
                </a:moveTo>
                <a:cubicBezTo>
                  <a:pt x="120558" y="30922"/>
                  <a:pt x="116405" y="32046"/>
                  <a:pt x="112776" y="34198"/>
                </a:cubicBezTo>
                <a:cubicBezTo>
                  <a:pt x="109090" y="36332"/>
                  <a:pt x="106061" y="39428"/>
                  <a:pt x="104013" y="43152"/>
                </a:cubicBezTo>
                <a:cubicBezTo>
                  <a:pt x="101851" y="46886"/>
                  <a:pt x="100708" y="51124"/>
                  <a:pt x="100680" y="55439"/>
                </a:cubicBezTo>
                <a:cubicBezTo>
                  <a:pt x="100708" y="59754"/>
                  <a:pt x="101851" y="63993"/>
                  <a:pt x="104013" y="67726"/>
                </a:cubicBezTo>
                <a:cubicBezTo>
                  <a:pt x="106099" y="71489"/>
                  <a:pt x="109157" y="74613"/>
                  <a:pt x="112872" y="76775"/>
                </a:cubicBezTo>
                <a:cubicBezTo>
                  <a:pt x="116462" y="78956"/>
                  <a:pt x="120577" y="80109"/>
                  <a:pt x="124778" y="80109"/>
                </a:cubicBezTo>
                <a:cubicBezTo>
                  <a:pt x="129017" y="80080"/>
                  <a:pt x="133188" y="78966"/>
                  <a:pt x="136875" y="76870"/>
                </a:cubicBezTo>
                <a:cubicBezTo>
                  <a:pt x="140580" y="74822"/>
                  <a:pt x="143638" y="71784"/>
                  <a:pt x="145733" y="68107"/>
                </a:cubicBezTo>
                <a:cubicBezTo>
                  <a:pt x="147857" y="64297"/>
                  <a:pt x="148943" y="59992"/>
                  <a:pt x="148876" y="55630"/>
                </a:cubicBezTo>
                <a:cubicBezTo>
                  <a:pt x="149019" y="49057"/>
                  <a:pt x="146514" y="42714"/>
                  <a:pt x="141923" y="38008"/>
                </a:cubicBezTo>
                <a:cubicBezTo>
                  <a:pt x="137513" y="33484"/>
                  <a:pt x="131474" y="30950"/>
                  <a:pt x="125159" y="30960"/>
                </a:cubicBezTo>
                <a:close/>
                <a:moveTo>
                  <a:pt x="202407" y="30865"/>
                </a:moveTo>
                <a:cubicBezTo>
                  <a:pt x="196739" y="30751"/>
                  <a:pt x="191243" y="32836"/>
                  <a:pt x="187072" y="36675"/>
                </a:cubicBezTo>
                <a:cubicBezTo>
                  <a:pt x="183538" y="40104"/>
                  <a:pt x="181061" y="44467"/>
                  <a:pt x="179928" y="49248"/>
                </a:cubicBezTo>
                <a:lnTo>
                  <a:pt x="225267" y="49248"/>
                </a:lnTo>
                <a:cubicBezTo>
                  <a:pt x="224486" y="45619"/>
                  <a:pt x="222923" y="42209"/>
                  <a:pt x="220695" y="39247"/>
                </a:cubicBezTo>
                <a:cubicBezTo>
                  <a:pt x="218580" y="36618"/>
                  <a:pt x="215875" y="34522"/>
                  <a:pt x="212789" y="33151"/>
                </a:cubicBezTo>
                <a:cubicBezTo>
                  <a:pt x="209541" y="31636"/>
                  <a:pt x="205988" y="30865"/>
                  <a:pt x="202407" y="30865"/>
                </a:cubicBezTo>
                <a:close/>
                <a:moveTo>
                  <a:pt x="599885" y="30675"/>
                </a:moveTo>
                <a:cubicBezTo>
                  <a:pt x="595665" y="30637"/>
                  <a:pt x="591512" y="31761"/>
                  <a:pt x="587883" y="33914"/>
                </a:cubicBezTo>
                <a:cubicBezTo>
                  <a:pt x="584197" y="36047"/>
                  <a:pt x="581168" y="39143"/>
                  <a:pt x="579120" y="42867"/>
                </a:cubicBezTo>
                <a:cubicBezTo>
                  <a:pt x="576958" y="46601"/>
                  <a:pt x="575815" y="50839"/>
                  <a:pt x="575787" y="55154"/>
                </a:cubicBezTo>
                <a:cubicBezTo>
                  <a:pt x="575815" y="59469"/>
                  <a:pt x="576958" y="63708"/>
                  <a:pt x="579120" y="67442"/>
                </a:cubicBezTo>
                <a:cubicBezTo>
                  <a:pt x="581206" y="71204"/>
                  <a:pt x="584264" y="74328"/>
                  <a:pt x="587979" y="76490"/>
                </a:cubicBezTo>
                <a:cubicBezTo>
                  <a:pt x="591569" y="78672"/>
                  <a:pt x="595684" y="79824"/>
                  <a:pt x="599885" y="79824"/>
                </a:cubicBezTo>
                <a:cubicBezTo>
                  <a:pt x="604124" y="79796"/>
                  <a:pt x="608295" y="78681"/>
                  <a:pt x="611982" y="76586"/>
                </a:cubicBezTo>
                <a:cubicBezTo>
                  <a:pt x="615658" y="74509"/>
                  <a:pt x="618725" y="71480"/>
                  <a:pt x="620840" y="67823"/>
                </a:cubicBezTo>
                <a:cubicBezTo>
                  <a:pt x="622964" y="64013"/>
                  <a:pt x="624050" y="59707"/>
                  <a:pt x="623983" y="55345"/>
                </a:cubicBezTo>
                <a:cubicBezTo>
                  <a:pt x="624126" y="48773"/>
                  <a:pt x="621621" y="42429"/>
                  <a:pt x="617030" y="37724"/>
                </a:cubicBezTo>
                <a:cubicBezTo>
                  <a:pt x="612486" y="33209"/>
                  <a:pt x="606286" y="30770"/>
                  <a:pt x="599885" y="30961"/>
                </a:cubicBezTo>
                <a:close/>
                <a:moveTo>
                  <a:pt x="429673" y="30675"/>
                </a:moveTo>
                <a:cubicBezTo>
                  <a:pt x="425425" y="30627"/>
                  <a:pt x="421234" y="31751"/>
                  <a:pt x="417576" y="33913"/>
                </a:cubicBezTo>
                <a:cubicBezTo>
                  <a:pt x="413890" y="36047"/>
                  <a:pt x="410861" y="39142"/>
                  <a:pt x="408813" y="42867"/>
                </a:cubicBezTo>
                <a:cubicBezTo>
                  <a:pt x="406680" y="46610"/>
                  <a:pt x="405565" y="50848"/>
                  <a:pt x="405575" y="55154"/>
                </a:cubicBezTo>
                <a:cubicBezTo>
                  <a:pt x="405565" y="59459"/>
                  <a:pt x="406680" y="63698"/>
                  <a:pt x="408813" y="67441"/>
                </a:cubicBezTo>
                <a:cubicBezTo>
                  <a:pt x="410899" y="71203"/>
                  <a:pt x="413957" y="74328"/>
                  <a:pt x="417672" y="76490"/>
                </a:cubicBezTo>
                <a:cubicBezTo>
                  <a:pt x="421262" y="78671"/>
                  <a:pt x="425377" y="79823"/>
                  <a:pt x="429578" y="79823"/>
                </a:cubicBezTo>
                <a:cubicBezTo>
                  <a:pt x="433855" y="79785"/>
                  <a:pt x="438046" y="78671"/>
                  <a:pt x="441770" y="76585"/>
                </a:cubicBezTo>
                <a:cubicBezTo>
                  <a:pt x="445446" y="74528"/>
                  <a:pt x="448476" y="71499"/>
                  <a:pt x="450533" y="67822"/>
                </a:cubicBezTo>
                <a:cubicBezTo>
                  <a:pt x="452667" y="64012"/>
                  <a:pt x="453743" y="59707"/>
                  <a:pt x="453676" y="55344"/>
                </a:cubicBezTo>
                <a:cubicBezTo>
                  <a:pt x="453819" y="48772"/>
                  <a:pt x="451314" y="42428"/>
                  <a:pt x="446723" y="37723"/>
                </a:cubicBezTo>
                <a:cubicBezTo>
                  <a:pt x="442122" y="33122"/>
                  <a:pt x="435798" y="30665"/>
                  <a:pt x="429292" y="30960"/>
                </a:cubicBezTo>
                <a:close/>
                <a:moveTo>
                  <a:pt x="71723" y="24959"/>
                </a:moveTo>
                <a:lnTo>
                  <a:pt x="79819" y="24959"/>
                </a:lnTo>
                <a:lnTo>
                  <a:pt x="79819" y="85729"/>
                </a:lnTo>
                <a:lnTo>
                  <a:pt x="72009" y="85729"/>
                </a:lnTo>
                <a:close/>
                <a:moveTo>
                  <a:pt x="546544" y="24674"/>
                </a:moveTo>
                <a:lnTo>
                  <a:pt x="554355" y="24674"/>
                </a:lnTo>
                <a:lnTo>
                  <a:pt x="554355" y="85443"/>
                </a:lnTo>
                <a:lnTo>
                  <a:pt x="546544" y="85443"/>
                </a:lnTo>
                <a:close/>
                <a:moveTo>
                  <a:pt x="202311" y="23626"/>
                </a:moveTo>
                <a:cubicBezTo>
                  <a:pt x="211979" y="23283"/>
                  <a:pt x="221209" y="27655"/>
                  <a:pt x="227076" y="35342"/>
                </a:cubicBezTo>
                <a:cubicBezTo>
                  <a:pt x="231639" y="41285"/>
                  <a:pt x="234030" y="48620"/>
                  <a:pt x="233839" y="56106"/>
                </a:cubicBezTo>
                <a:lnTo>
                  <a:pt x="179166" y="56106"/>
                </a:lnTo>
                <a:cubicBezTo>
                  <a:pt x="179080" y="62545"/>
                  <a:pt x="181509" y="68765"/>
                  <a:pt x="185929" y="73442"/>
                </a:cubicBezTo>
                <a:cubicBezTo>
                  <a:pt x="190100" y="77937"/>
                  <a:pt x="195987" y="80433"/>
                  <a:pt x="202121" y="80300"/>
                </a:cubicBezTo>
                <a:cubicBezTo>
                  <a:pt x="205179" y="80290"/>
                  <a:pt x="208207" y="79738"/>
                  <a:pt x="211074" y="78680"/>
                </a:cubicBezTo>
                <a:cubicBezTo>
                  <a:pt x="213799" y="77661"/>
                  <a:pt x="216332" y="76213"/>
                  <a:pt x="218599" y="74394"/>
                </a:cubicBezTo>
                <a:cubicBezTo>
                  <a:pt x="221238" y="71784"/>
                  <a:pt x="223486" y="68793"/>
                  <a:pt x="225267" y="65536"/>
                </a:cubicBezTo>
                <a:lnTo>
                  <a:pt x="231839" y="69060"/>
                </a:lnTo>
                <a:cubicBezTo>
                  <a:pt x="229953" y="72880"/>
                  <a:pt x="227410" y="76328"/>
                  <a:pt x="224314" y="79252"/>
                </a:cubicBezTo>
                <a:cubicBezTo>
                  <a:pt x="221542" y="81824"/>
                  <a:pt x="218314" y="83862"/>
                  <a:pt x="214789" y="85253"/>
                </a:cubicBezTo>
                <a:cubicBezTo>
                  <a:pt x="210941" y="86643"/>
                  <a:pt x="206874" y="87320"/>
                  <a:pt x="202788" y="87253"/>
                </a:cubicBezTo>
                <a:cubicBezTo>
                  <a:pt x="193987" y="87834"/>
                  <a:pt x="185405" y="84319"/>
                  <a:pt x="179547" y="77728"/>
                </a:cubicBezTo>
                <a:cubicBezTo>
                  <a:pt x="174108" y="71699"/>
                  <a:pt x="171117" y="63850"/>
                  <a:pt x="171165" y="55725"/>
                </a:cubicBezTo>
                <a:cubicBezTo>
                  <a:pt x="171098" y="48267"/>
                  <a:pt x="173584" y="41000"/>
                  <a:pt x="178213" y="35151"/>
                </a:cubicBezTo>
                <a:cubicBezTo>
                  <a:pt x="183842" y="27560"/>
                  <a:pt x="192863" y="23245"/>
                  <a:pt x="202311" y="23626"/>
                </a:cubicBezTo>
                <a:close/>
                <a:moveTo>
                  <a:pt x="783051" y="23436"/>
                </a:moveTo>
                <a:cubicBezTo>
                  <a:pt x="791909" y="23207"/>
                  <a:pt x="800415" y="26903"/>
                  <a:pt x="806292" y="33532"/>
                </a:cubicBezTo>
                <a:cubicBezTo>
                  <a:pt x="811816" y="39514"/>
                  <a:pt x="814817" y="47391"/>
                  <a:pt x="814674" y="55535"/>
                </a:cubicBezTo>
                <a:cubicBezTo>
                  <a:pt x="814760" y="63812"/>
                  <a:pt x="811578" y="71785"/>
                  <a:pt x="805816" y="77728"/>
                </a:cubicBezTo>
                <a:cubicBezTo>
                  <a:pt x="799977" y="84062"/>
                  <a:pt x="791662" y="87539"/>
                  <a:pt x="783051" y="87253"/>
                </a:cubicBezTo>
                <a:cubicBezTo>
                  <a:pt x="774412" y="87558"/>
                  <a:pt x="766058" y="84081"/>
                  <a:pt x="760191" y="77728"/>
                </a:cubicBezTo>
                <a:cubicBezTo>
                  <a:pt x="754428" y="71785"/>
                  <a:pt x="751247" y="63812"/>
                  <a:pt x="751333" y="55535"/>
                </a:cubicBezTo>
                <a:cubicBezTo>
                  <a:pt x="751237" y="47429"/>
                  <a:pt x="754228" y="39600"/>
                  <a:pt x="759715" y="33627"/>
                </a:cubicBezTo>
                <a:cubicBezTo>
                  <a:pt x="765620" y="26969"/>
                  <a:pt x="774154" y="23236"/>
                  <a:pt x="783051" y="23436"/>
                </a:cubicBezTo>
                <a:close/>
                <a:moveTo>
                  <a:pt x="711804" y="23436"/>
                </a:moveTo>
                <a:cubicBezTo>
                  <a:pt x="715747" y="23407"/>
                  <a:pt x="719671" y="24017"/>
                  <a:pt x="723424" y="25246"/>
                </a:cubicBezTo>
                <a:cubicBezTo>
                  <a:pt x="726853" y="26322"/>
                  <a:pt x="730072" y="27960"/>
                  <a:pt x="732949" y="30103"/>
                </a:cubicBezTo>
                <a:cubicBezTo>
                  <a:pt x="735540" y="32170"/>
                  <a:pt x="737712" y="34732"/>
                  <a:pt x="739331" y="37628"/>
                </a:cubicBezTo>
                <a:lnTo>
                  <a:pt x="733139" y="41438"/>
                </a:lnTo>
                <a:cubicBezTo>
                  <a:pt x="728063" y="34466"/>
                  <a:pt x="719852" y="30475"/>
                  <a:pt x="711232" y="30770"/>
                </a:cubicBezTo>
                <a:cubicBezTo>
                  <a:pt x="704364" y="30570"/>
                  <a:pt x="697697" y="33142"/>
                  <a:pt x="692754" y="37914"/>
                </a:cubicBezTo>
                <a:cubicBezTo>
                  <a:pt x="687991" y="42410"/>
                  <a:pt x="685334" y="48696"/>
                  <a:pt x="685419" y="55249"/>
                </a:cubicBezTo>
                <a:cubicBezTo>
                  <a:pt x="685400" y="59640"/>
                  <a:pt x="686591" y="63955"/>
                  <a:pt x="688848" y="67727"/>
                </a:cubicBezTo>
                <a:cubicBezTo>
                  <a:pt x="691039" y="71756"/>
                  <a:pt x="694344" y="75061"/>
                  <a:pt x="698373" y="77252"/>
                </a:cubicBezTo>
                <a:cubicBezTo>
                  <a:pt x="702412" y="79414"/>
                  <a:pt x="706936" y="80529"/>
                  <a:pt x="711518" y="80491"/>
                </a:cubicBezTo>
                <a:cubicBezTo>
                  <a:pt x="720100" y="80624"/>
                  <a:pt x="728234" y="76661"/>
                  <a:pt x="733425" y="69823"/>
                </a:cubicBezTo>
                <a:lnTo>
                  <a:pt x="739616" y="73823"/>
                </a:lnTo>
                <a:cubicBezTo>
                  <a:pt x="736683" y="78205"/>
                  <a:pt x="732644" y="81719"/>
                  <a:pt x="727901" y="84015"/>
                </a:cubicBezTo>
                <a:cubicBezTo>
                  <a:pt x="722662" y="86482"/>
                  <a:pt x="716928" y="87720"/>
                  <a:pt x="711137" y="87634"/>
                </a:cubicBezTo>
                <a:cubicBezTo>
                  <a:pt x="702240" y="87806"/>
                  <a:pt x="693649" y="84367"/>
                  <a:pt x="687324" y="78109"/>
                </a:cubicBezTo>
                <a:cubicBezTo>
                  <a:pt x="681114" y="72375"/>
                  <a:pt x="677647" y="64270"/>
                  <a:pt x="677799" y="55821"/>
                </a:cubicBezTo>
                <a:cubicBezTo>
                  <a:pt x="677790" y="50058"/>
                  <a:pt x="679342" y="44400"/>
                  <a:pt x="682276" y="39438"/>
                </a:cubicBezTo>
                <a:cubicBezTo>
                  <a:pt x="685162" y="34437"/>
                  <a:pt x="689382" y="30351"/>
                  <a:pt x="694468" y="27627"/>
                </a:cubicBezTo>
                <a:cubicBezTo>
                  <a:pt x="699802" y="24808"/>
                  <a:pt x="705765" y="23369"/>
                  <a:pt x="711804" y="23436"/>
                </a:cubicBezTo>
                <a:close/>
                <a:moveTo>
                  <a:pt x="262414" y="23245"/>
                </a:moveTo>
                <a:cubicBezTo>
                  <a:pt x="268786" y="23798"/>
                  <a:pt x="274692" y="26807"/>
                  <a:pt x="278892" y="31627"/>
                </a:cubicBezTo>
                <a:lnTo>
                  <a:pt x="273939" y="36771"/>
                </a:lnTo>
                <a:cubicBezTo>
                  <a:pt x="270777" y="33246"/>
                  <a:pt x="266376" y="31094"/>
                  <a:pt x="261652" y="30770"/>
                </a:cubicBezTo>
                <a:cubicBezTo>
                  <a:pt x="259223" y="30732"/>
                  <a:pt x="256871" y="31618"/>
                  <a:pt x="255080" y="33246"/>
                </a:cubicBezTo>
                <a:cubicBezTo>
                  <a:pt x="253394" y="34704"/>
                  <a:pt x="252422" y="36828"/>
                  <a:pt x="252413" y="39056"/>
                </a:cubicBezTo>
                <a:cubicBezTo>
                  <a:pt x="252499" y="41152"/>
                  <a:pt x="253261" y="43162"/>
                  <a:pt x="254604" y="44772"/>
                </a:cubicBezTo>
                <a:cubicBezTo>
                  <a:pt x="257385" y="47439"/>
                  <a:pt x="260604" y="49601"/>
                  <a:pt x="264129" y="51153"/>
                </a:cubicBezTo>
                <a:cubicBezTo>
                  <a:pt x="268643" y="53201"/>
                  <a:pt x="272701" y="56154"/>
                  <a:pt x="276035" y="59821"/>
                </a:cubicBezTo>
                <a:cubicBezTo>
                  <a:pt x="278016" y="62602"/>
                  <a:pt x="279073" y="65936"/>
                  <a:pt x="279083" y="69346"/>
                </a:cubicBezTo>
                <a:cubicBezTo>
                  <a:pt x="279130" y="74109"/>
                  <a:pt x="277235" y="78681"/>
                  <a:pt x="273844" y="82014"/>
                </a:cubicBezTo>
                <a:cubicBezTo>
                  <a:pt x="270339" y="85434"/>
                  <a:pt x="265595" y="87291"/>
                  <a:pt x="260699" y="87158"/>
                </a:cubicBezTo>
                <a:cubicBezTo>
                  <a:pt x="257204" y="87158"/>
                  <a:pt x="253756" y="86377"/>
                  <a:pt x="250603" y="84872"/>
                </a:cubicBezTo>
                <a:cubicBezTo>
                  <a:pt x="247526" y="83405"/>
                  <a:pt x="244821" y="81262"/>
                  <a:pt x="242697" y="78585"/>
                </a:cubicBezTo>
                <a:lnTo>
                  <a:pt x="247650" y="72966"/>
                </a:lnTo>
                <a:cubicBezTo>
                  <a:pt x="250651" y="76995"/>
                  <a:pt x="255299" y="79471"/>
                  <a:pt x="260319" y="79728"/>
                </a:cubicBezTo>
                <a:cubicBezTo>
                  <a:pt x="263262" y="79814"/>
                  <a:pt x="266129" y="78757"/>
                  <a:pt x="268320" y="76776"/>
                </a:cubicBezTo>
                <a:cubicBezTo>
                  <a:pt x="270406" y="74985"/>
                  <a:pt x="271625" y="72385"/>
                  <a:pt x="271653" y="69632"/>
                </a:cubicBezTo>
                <a:cubicBezTo>
                  <a:pt x="271634" y="67441"/>
                  <a:pt x="270863" y="65317"/>
                  <a:pt x="269463" y="63631"/>
                </a:cubicBezTo>
                <a:cubicBezTo>
                  <a:pt x="266653" y="60983"/>
                  <a:pt x="263433" y="58802"/>
                  <a:pt x="259938" y="57154"/>
                </a:cubicBezTo>
                <a:cubicBezTo>
                  <a:pt x="255623" y="55259"/>
                  <a:pt x="251784" y="52430"/>
                  <a:pt x="248698" y="48867"/>
                </a:cubicBezTo>
                <a:cubicBezTo>
                  <a:pt x="246698" y="46105"/>
                  <a:pt x="245660" y="42752"/>
                  <a:pt x="245745" y="39342"/>
                </a:cubicBezTo>
                <a:cubicBezTo>
                  <a:pt x="245631" y="34999"/>
                  <a:pt x="247355" y="30808"/>
                  <a:pt x="250508" y="27817"/>
                </a:cubicBezTo>
                <a:cubicBezTo>
                  <a:pt x="253699" y="24760"/>
                  <a:pt x="257994" y="23112"/>
                  <a:pt x="262414" y="23245"/>
                </a:cubicBezTo>
                <a:close/>
                <a:moveTo>
                  <a:pt x="19813" y="23245"/>
                </a:moveTo>
                <a:cubicBezTo>
                  <a:pt x="26146" y="23845"/>
                  <a:pt x="32005" y="26836"/>
                  <a:pt x="36196" y="31627"/>
                </a:cubicBezTo>
                <a:lnTo>
                  <a:pt x="31147" y="36771"/>
                </a:lnTo>
                <a:cubicBezTo>
                  <a:pt x="28023" y="33256"/>
                  <a:pt x="23651" y="31104"/>
                  <a:pt x="18955" y="30770"/>
                </a:cubicBezTo>
                <a:cubicBezTo>
                  <a:pt x="16526" y="30732"/>
                  <a:pt x="14174" y="31618"/>
                  <a:pt x="12383" y="33247"/>
                </a:cubicBezTo>
                <a:cubicBezTo>
                  <a:pt x="10697" y="34704"/>
                  <a:pt x="9725" y="36828"/>
                  <a:pt x="9716" y="39057"/>
                </a:cubicBezTo>
                <a:cubicBezTo>
                  <a:pt x="9802" y="41152"/>
                  <a:pt x="10564" y="43162"/>
                  <a:pt x="11907" y="44772"/>
                </a:cubicBezTo>
                <a:cubicBezTo>
                  <a:pt x="14688" y="47439"/>
                  <a:pt x="17907" y="49601"/>
                  <a:pt x="21432" y="51154"/>
                </a:cubicBezTo>
                <a:cubicBezTo>
                  <a:pt x="25928" y="53201"/>
                  <a:pt x="29947" y="56145"/>
                  <a:pt x="33243" y="59821"/>
                </a:cubicBezTo>
                <a:cubicBezTo>
                  <a:pt x="35291" y="62574"/>
                  <a:pt x="36396" y="65917"/>
                  <a:pt x="36386" y="69346"/>
                </a:cubicBezTo>
                <a:cubicBezTo>
                  <a:pt x="36443" y="74128"/>
                  <a:pt x="34510" y="78710"/>
                  <a:pt x="31052" y="82015"/>
                </a:cubicBezTo>
                <a:cubicBezTo>
                  <a:pt x="27594" y="85453"/>
                  <a:pt x="22880" y="87311"/>
                  <a:pt x="18003" y="87158"/>
                </a:cubicBezTo>
                <a:cubicBezTo>
                  <a:pt x="14507" y="87158"/>
                  <a:pt x="11059" y="86377"/>
                  <a:pt x="7906" y="84872"/>
                </a:cubicBezTo>
                <a:cubicBezTo>
                  <a:pt x="4820" y="83405"/>
                  <a:pt x="2124" y="81262"/>
                  <a:pt x="0" y="78586"/>
                </a:cubicBezTo>
                <a:lnTo>
                  <a:pt x="4954" y="72966"/>
                </a:lnTo>
                <a:cubicBezTo>
                  <a:pt x="7954" y="76995"/>
                  <a:pt x="12602" y="79472"/>
                  <a:pt x="17622" y="79729"/>
                </a:cubicBezTo>
                <a:cubicBezTo>
                  <a:pt x="20574" y="79814"/>
                  <a:pt x="23432" y="78757"/>
                  <a:pt x="25623" y="76776"/>
                </a:cubicBezTo>
                <a:cubicBezTo>
                  <a:pt x="27718" y="74985"/>
                  <a:pt x="28928" y="72385"/>
                  <a:pt x="28956" y="69632"/>
                </a:cubicBezTo>
                <a:cubicBezTo>
                  <a:pt x="28937" y="67441"/>
                  <a:pt x="28166" y="65317"/>
                  <a:pt x="26766" y="63631"/>
                </a:cubicBezTo>
                <a:cubicBezTo>
                  <a:pt x="23956" y="60974"/>
                  <a:pt x="20746" y="58793"/>
                  <a:pt x="17241" y="57154"/>
                </a:cubicBezTo>
                <a:cubicBezTo>
                  <a:pt x="12973" y="55230"/>
                  <a:pt x="9163" y="52401"/>
                  <a:pt x="6097" y="48868"/>
                </a:cubicBezTo>
                <a:cubicBezTo>
                  <a:pt x="4096" y="46105"/>
                  <a:pt x="3058" y="42753"/>
                  <a:pt x="3144" y="39343"/>
                </a:cubicBezTo>
                <a:cubicBezTo>
                  <a:pt x="2991" y="34990"/>
                  <a:pt x="4725" y="30789"/>
                  <a:pt x="7906" y="27817"/>
                </a:cubicBezTo>
                <a:cubicBezTo>
                  <a:pt x="11088" y="24741"/>
                  <a:pt x="15383" y="23083"/>
                  <a:pt x="19813" y="23245"/>
                </a:cubicBezTo>
                <a:close/>
                <a:moveTo>
                  <a:pt x="857726" y="23150"/>
                </a:moveTo>
                <a:cubicBezTo>
                  <a:pt x="860612" y="23141"/>
                  <a:pt x="863460" y="23722"/>
                  <a:pt x="866108" y="24865"/>
                </a:cubicBezTo>
                <a:cubicBezTo>
                  <a:pt x="868594" y="25865"/>
                  <a:pt x="870813" y="27427"/>
                  <a:pt x="872585" y="29437"/>
                </a:cubicBezTo>
                <a:cubicBezTo>
                  <a:pt x="874576" y="31885"/>
                  <a:pt x="876071" y="34695"/>
                  <a:pt x="876966" y="37724"/>
                </a:cubicBezTo>
                <a:cubicBezTo>
                  <a:pt x="879157" y="33352"/>
                  <a:pt x="882443" y="29608"/>
                  <a:pt x="886491" y="26865"/>
                </a:cubicBezTo>
                <a:cubicBezTo>
                  <a:pt x="890235" y="24436"/>
                  <a:pt x="894607" y="23141"/>
                  <a:pt x="899065" y="23150"/>
                </a:cubicBezTo>
                <a:cubicBezTo>
                  <a:pt x="903008" y="23065"/>
                  <a:pt x="906894" y="24160"/>
                  <a:pt x="910209" y="26294"/>
                </a:cubicBezTo>
                <a:cubicBezTo>
                  <a:pt x="913438" y="28446"/>
                  <a:pt x="915933" y="31542"/>
                  <a:pt x="917352" y="35152"/>
                </a:cubicBezTo>
                <a:cubicBezTo>
                  <a:pt x="919219" y="40667"/>
                  <a:pt x="920029" y="46486"/>
                  <a:pt x="919734" y="52297"/>
                </a:cubicBezTo>
                <a:lnTo>
                  <a:pt x="919734" y="85444"/>
                </a:lnTo>
                <a:lnTo>
                  <a:pt x="911733" y="85444"/>
                </a:lnTo>
                <a:lnTo>
                  <a:pt x="911733" y="52297"/>
                </a:lnTo>
                <a:cubicBezTo>
                  <a:pt x="911990" y="47772"/>
                  <a:pt x="911504" y="43239"/>
                  <a:pt x="910304" y="38867"/>
                </a:cubicBezTo>
                <a:cubicBezTo>
                  <a:pt x="909428" y="36419"/>
                  <a:pt x="907751" y="34333"/>
                  <a:pt x="905541" y="32961"/>
                </a:cubicBezTo>
                <a:cubicBezTo>
                  <a:pt x="903170" y="31418"/>
                  <a:pt x="900369" y="30646"/>
                  <a:pt x="897541" y="30770"/>
                </a:cubicBezTo>
                <a:cubicBezTo>
                  <a:pt x="893807" y="30713"/>
                  <a:pt x="890159" y="31885"/>
                  <a:pt x="887158" y="34104"/>
                </a:cubicBezTo>
                <a:cubicBezTo>
                  <a:pt x="884034" y="36304"/>
                  <a:pt x="881643" y="39390"/>
                  <a:pt x="880300" y="42962"/>
                </a:cubicBezTo>
                <a:cubicBezTo>
                  <a:pt x="878500" y="49144"/>
                  <a:pt x="877757" y="55583"/>
                  <a:pt x="878109" y="62012"/>
                </a:cubicBezTo>
                <a:lnTo>
                  <a:pt x="878109" y="85825"/>
                </a:lnTo>
                <a:lnTo>
                  <a:pt x="870394" y="85825"/>
                </a:lnTo>
                <a:lnTo>
                  <a:pt x="870394" y="54678"/>
                </a:lnTo>
                <a:cubicBezTo>
                  <a:pt x="870623" y="49687"/>
                  <a:pt x="870175" y="44686"/>
                  <a:pt x="869061" y="39819"/>
                </a:cubicBezTo>
                <a:cubicBezTo>
                  <a:pt x="868194" y="37238"/>
                  <a:pt x="866527" y="34999"/>
                  <a:pt x="864298" y="33437"/>
                </a:cubicBezTo>
                <a:cubicBezTo>
                  <a:pt x="861888" y="31875"/>
                  <a:pt x="859069" y="31075"/>
                  <a:pt x="856202" y="31151"/>
                </a:cubicBezTo>
                <a:cubicBezTo>
                  <a:pt x="852554" y="31142"/>
                  <a:pt x="848991" y="32275"/>
                  <a:pt x="846010" y="34390"/>
                </a:cubicBezTo>
                <a:cubicBezTo>
                  <a:pt x="842867" y="36552"/>
                  <a:pt x="840447" y="39600"/>
                  <a:pt x="839057" y="43153"/>
                </a:cubicBezTo>
                <a:cubicBezTo>
                  <a:pt x="837276" y="48620"/>
                  <a:pt x="836504" y="54364"/>
                  <a:pt x="836771" y="60107"/>
                </a:cubicBezTo>
                <a:lnTo>
                  <a:pt x="836771" y="85825"/>
                </a:lnTo>
                <a:lnTo>
                  <a:pt x="828960" y="85825"/>
                </a:lnTo>
                <a:lnTo>
                  <a:pt x="829056" y="24674"/>
                </a:lnTo>
                <a:lnTo>
                  <a:pt x="836866" y="24674"/>
                </a:lnTo>
                <a:lnTo>
                  <a:pt x="836866" y="35152"/>
                </a:lnTo>
                <a:cubicBezTo>
                  <a:pt x="839105" y="31828"/>
                  <a:pt x="841953" y="28951"/>
                  <a:pt x="845248" y="26675"/>
                </a:cubicBezTo>
                <a:cubicBezTo>
                  <a:pt x="849011" y="24379"/>
                  <a:pt x="853325" y="23160"/>
                  <a:pt x="857726" y="23150"/>
                </a:cubicBezTo>
                <a:close/>
                <a:moveTo>
                  <a:pt x="321373" y="23149"/>
                </a:moveTo>
                <a:cubicBezTo>
                  <a:pt x="324259" y="23140"/>
                  <a:pt x="327107" y="23721"/>
                  <a:pt x="329755" y="24864"/>
                </a:cubicBezTo>
                <a:cubicBezTo>
                  <a:pt x="332222" y="25893"/>
                  <a:pt x="334442" y="27455"/>
                  <a:pt x="336232" y="29436"/>
                </a:cubicBezTo>
                <a:cubicBezTo>
                  <a:pt x="338194" y="31903"/>
                  <a:pt x="339671" y="34713"/>
                  <a:pt x="340614" y="37723"/>
                </a:cubicBezTo>
                <a:cubicBezTo>
                  <a:pt x="342804" y="33351"/>
                  <a:pt x="346091" y="29608"/>
                  <a:pt x="350139" y="26864"/>
                </a:cubicBezTo>
                <a:cubicBezTo>
                  <a:pt x="353882" y="24435"/>
                  <a:pt x="358254" y="23140"/>
                  <a:pt x="362712" y="23149"/>
                </a:cubicBezTo>
                <a:cubicBezTo>
                  <a:pt x="366655" y="23083"/>
                  <a:pt x="370532" y="24178"/>
                  <a:pt x="373856" y="26293"/>
                </a:cubicBezTo>
                <a:cubicBezTo>
                  <a:pt x="377047" y="28493"/>
                  <a:pt x="379523" y="31570"/>
                  <a:pt x="381000" y="35151"/>
                </a:cubicBezTo>
                <a:cubicBezTo>
                  <a:pt x="382781" y="40685"/>
                  <a:pt x="383552" y="46486"/>
                  <a:pt x="383286" y="52296"/>
                </a:cubicBezTo>
                <a:lnTo>
                  <a:pt x="383286" y="85443"/>
                </a:lnTo>
                <a:lnTo>
                  <a:pt x="375380" y="85443"/>
                </a:lnTo>
                <a:lnTo>
                  <a:pt x="375380" y="52296"/>
                </a:lnTo>
                <a:cubicBezTo>
                  <a:pt x="375637" y="47772"/>
                  <a:pt x="375152" y="43238"/>
                  <a:pt x="373951" y="38866"/>
                </a:cubicBezTo>
                <a:cubicBezTo>
                  <a:pt x="373046" y="36437"/>
                  <a:pt x="371370" y="34360"/>
                  <a:pt x="369189" y="32960"/>
                </a:cubicBezTo>
                <a:cubicBezTo>
                  <a:pt x="366808" y="31436"/>
                  <a:pt x="364017" y="30674"/>
                  <a:pt x="361188" y="30769"/>
                </a:cubicBezTo>
                <a:cubicBezTo>
                  <a:pt x="357454" y="30712"/>
                  <a:pt x="353806" y="31884"/>
                  <a:pt x="350806" y="34103"/>
                </a:cubicBezTo>
                <a:cubicBezTo>
                  <a:pt x="347681" y="36303"/>
                  <a:pt x="345291" y="39390"/>
                  <a:pt x="343948" y="42961"/>
                </a:cubicBezTo>
                <a:cubicBezTo>
                  <a:pt x="342100" y="49134"/>
                  <a:pt x="341357" y="55582"/>
                  <a:pt x="341757" y="62011"/>
                </a:cubicBezTo>
                <a:lnTo>
                  <a:pt x="341757" y="85824"/>
                </a:lnTo>
                <a:lnTo>
                  <a:pt x="333946" y="85824"/>
                </a:lnTo>
                <a:lnTo>
                  <a:pt x="333946" y="54677"/>
                </a:lnTo>
                <a:cubicBezTo>
                  <a:pt x="334213" y="49677"/>
                  <a:pt x="333727" y="44676"/>
                  <a:pt x="332518" y="39818"/>
                </a:cubicBezTo>
                <a:cubicBezTo>
                  <a:pt x="331679" y="37218"/>
                  <a:pt x="330003" y="34980"/>
                  <a:pt x="327755" y="33436"/>
                </a:cubicBezTo>
                <a:cubicBezTo>
                  <a:pt x="325345" y="31874"/>
                  <a:pt x="322526" y="31074"/>
                  <a:pt x="319659" y="31150"/>
                </a:cubicBezTo>
                <a:cubicBezTo>
                  <a:pt x="316039" y="31141"/>
                  <a:pt x="312505" y="32274"/>
                  <a:pt x="309562" y="34389"/>
                </a:cubicBezTo>
                <a:cubicBezTo>
                  <a:pt x="306419" y="36551"/>
                  <a:pt x="304000" y="39599"/>
                  <a:pt x="302609" y="43152"/>
                </a:cubicBezTo>
                <a:cubicBezTo>
                  <a:pt x="300828" y="48619"/>
                  <a:pt x="300056" y="54363"/>
                  <a:pt x="300323" y="60107"/>
                </a:cubicBezTo>
                <a:lnTo>
                  <a:pt x="300323" y="85824"/>
                </a:lnTo>
                <a:lnTo>
                  <a:pt x="292512" y="85824"/>
                </a:lnTo>
                <a:lnTo>
                  <a:pt x="292703" y="24674"/>
                </a:lnTo>
                <a:lnTo>
                  <a:pt x="300514" y="24674"/>
                </a:lnTo>
                <a:lnTo>
                  <a:pt x="300514" y="35151"/>
                </a:lnTo>
                <a:cubicBezTo>
                  <a:pt x="302752" y="31827"/>
                  <a:pt x="305600" y="28950"/>
                  <a:pt x="308895" y="26674"/>
                </a:cubicBezTo>
                <a:cubicBezTo>
                  <a:pt x="312648" y="24359"/>
                  <a:pt x="316963" y="23140"/>
                  <a:pt x="321373" y="23149"/>
                </a:cubicBezTo>
                <a:close/>
                <a:moveTo>
                  <a:pt x="508635" y="22959"/>
                </a:moveTo>
                <a:cubicBezTo>
                  <a:pt x="512921" y="22883"/>
                  <a:pt x="517131" y="24073"/>
                  <a:pt x="520731" y="26388"/>
                </a:cubicBezTo>
                <a:cubicBezTo>
                  <a:pt x="524237" y="28703"/>
                  <a:pt x="526961" y="32017"/>
                  <a:pt x="528542" y="35913"/>
                </a:cubicBezTo>
                <a:cubicBezTo>
                  <a:pt x="530475" y="41809"/>
                  <a:pt x="531314" y="48000"/>
                  <a:pt x="531018" y="54201"/>
                </a:cubicBezTo>
                <a:lnTo>
                  <a:pt x="531018" y="85443"/>
                </a:lnTo>
                <a:lnTo>
                  <a:pt x="523208" y="85443"/>
                </a:lnTo>
                <a:lnTo>
                  <a:pt x="523208" y="56868"/>
                </a:lnTo>
                <a:cubicBezTo>
                  <a:pt x="523379" y="52182"/>
                  <a:pt x="523094" y="47495"/>
                  <a:pt x="522351" y="42866"/>
                </a:cubicBezTo>
                <a:cubicBezTo>
                  <a:pt x="521789" y="39171"/>
                  <a:pt x="519931" y="35799"/>
                  <a:pt x="517112" y="33341"/>
                </a:cubicBezTo>
                <a:cubicBezTo>
                  <a:pt x="514216" y="31217"/>
                  <a:pt x="510692" y="30150"/>
                  <a:pt x="507111" y="30293"/>
                </a:cubicBezTo>
                <a:cubicBezTo>
                  <a:pt x="502415" y="30255"/>
                  <a:pt x="497872" y="31951"/>
                  <a:pt x="494347" y="35056"/>
                </a:cubicBezTo>
                <a:cubicBezTo>
                  <a:pt x="490709" y="37989"/>
                  <a:pt x="488127" y="42038"/>
                  <a:pt x="487013" y="46581"/>
                </a:cubicBezTo>
                <a:cubicBezTo>
                  <a:pt x="486060" y="52048"/>
                  <a:pt x="485670" y="57601"/>
                  <a:pt x="485870" y="63154"/>
                </a:cubicBezTo>
                <a:lnTo>
                  <a:pt x="485870" y="85443"/>
                </a:lnTo>
                <a:lnTo>
                  <a:pt x="478059" y="85443"/>
                </a:lnTo>
                <a:lnTo>
                  <a:pt x="478059" y="24673"/>
                </a:lnTo>
                <a:lnTo>
                  <a:pt x="485870" y="24673"/>
                </a:lnTo>
                <a:lnTo>
                  <a:pt x="485870" y="35532"/>
                </a:lnTo>
                <a:cubicBezTo>
                  <a:pt x="488623" y="31665"/>
                  <a:pt x="492166" y="28417"/>
                  <a:pt x="496252" y="26007"/>
                </a:cubicBezTo>
                <a:cubicBezTo>
                  <a:pt x="500062" y="23988"/>
                  <a:pt x="504320" y="22940"/>
                  <a:pt x="508635" y="22959"/>
                </a:cubicBezTo>
                <a:close/>
                <a:moveTo>
                  <a:pt x="599218" y="22769"/>
                </a:moveTo>
                <a:cubicBezTo>
                  <a:pt x="603914" y="22712"/>
                  <a:pt x="608553" y="23788"/>
                  <a:pt x="612744" y="25913"/>
                </a:cubicBezTo>
                <a:cubicBezTo>
                  <a:pt x="616954" y="28227"/>
                  <a:pt x="620573" y="31485"/>
                  <a:pt x="623316" y="35438"/>
                </a:cubicBezTo>
                <a:lnTo>
                  <a:pt x="623316" y="24674"/>
                </a:lnTo>
                <a:lnTo>
                  <a:pt x="631127" y="24674"/>
                </a:lnTo>
                <a:lnTo>
                  <a:pt x="631127" y="85444"/>
                </a:lnTo>
                <a:lnTo>
                  <a:pt x="623412" y="85444"/>
                </a:lnTo>
                <a:lnTo>
                  <a:pt x="623412" y="74966"/>
                </a:lnTo>
                <a:cubicBezTo>
                  <a:pt x="620449" y="78700"/>
                  <a:pt x="616716" y="81758"/>
                  <a:pt x="612458" y="83920"/>
                </a:cubicBezTo>
                <a:cubicBezTo>
                  <a:pt x="608295" y="86015"/>
                  <a:pt x="603685" y="87063"/>
                  <a:pt x="599028" y="86968"/>
                </a:cubicBezTo>
                <a:cubicBezTo>
                  <a:pt x="590684" y="87015"/>
                  <a:pt x="582702" y="83558"/>
                  <a:pt x="577025" y="77443"/>
                </a:cubicBezTo>
                <a:cubicBezTo>
                  <a:pt x="570862" y="71480"/>
                  <a:pt x="567414" y="63251"/>
                  <a:pt x="567500" y="54678"/>
                </a:cubicBezTo>
                <a:cubicBezTo>
                  <a:pt x="567424" y="46220"/>
                  <a:pt x="570872" y="38105"/>
                  <a:pt x="577025" y="32294"/>
                </a:cubicBezTo>
                <a:cubicBezTo>
                  <a:pt x="582740" y="26122"/>
                  <a:pt x="590808" y="22655"/>
                  <a:pt x="599218" y="22769"/>
                </a:cubicBezTo>
                <a:close/>
                <a:moveTo>
                  <a:pt x="428911" y="22769"/>
                </a:moveTo>
                <a:cubicBezTo>
                  <a:pt x="433607" y="22712"/>
                  <a:pt x="438246" y="23788"/>
                  <a:pt x="442437" y="25912"/>
                </a:cubicBezTo>
                <a:cubicBezTo>
                  <a:pt x="446647" y="28227"/>
                  <a:pt x="450266" y="31484"/>
                  <a:pt x="453009" y="35437"/>
                </a:cubicBezTo>
                <a:lnTo>
                  <a:pt x="453009" y="24674"/>
                </a:lnTo>
                <a:lnTo>
                  <a:pt x="460820" y="24674"/>
                </a:lnTo>
                <a:lnTo>
                  <a:pt x="460820" y="85443"/>
                </a:lnTo>
                <a:lnTo>
                  <a:pt x="453105" y="85443"/>
                </a:lnTo>
                <a:lnTo>
                  <a:pt x="453105" y="74966"/>
                </a:lnTo>
                <a:cubicBezTo>
                  <a:pt x="450162" y="78719"/>
                  <a:pt x="446418" y="81786"/>
                  <a:pt x="442151" y="83919"/>
                </a:cubicBezTo>
                <a:cubicBezTo>
                  <a:pt x="437988" y="86015"/>
                  <a:pt x="433378" y="87063"/>
                  <a:pt x="428721" y="86967"/>
                </a:cubicBezTo>
                <a:cubicBezTo>
                  <a:pt x="420377" y="87015"/>
                  <a:pt x="412395" y="83557"/>
                  <a:pt x="406718" y="77442"/>
                </a:cubicBezTo>
                <a:cubicBezTo>
                  <a:pt x="400555" y="71480"/>
                  <a:pt x="397107" y="63250"/>
                  <a:pt x="397193" y="54677"/>
                </a:cubicBezTo>
                <a:cubicBezTo>
                  <a:pt x="397155" y="46229"/>
                  <a:pt x="400603" y="38132"/>
                  <a:pt x="406718" y="32294"/>
                </a:cubicBezTo>
                <a:cubicBezTo>
                  <a:pt x="412452" y="26141"/>
                  <a:pt x="420501" y="22683"/>
                  <a:pt x="428911" y="22769"/>
                </a:cubicBezTo>
                <a:close/>
                <a:moveTo>
                  <a:pt x="48863" y="1529"/>
                </a:moveTo>
                <a:lnTo>
                  <a:pt x="56674" y="1529"/>
                </a:lnTo>
                <a:lnTo>
                  <a:pt x="56674" y="85730"/>
                </a:lnTo>
                <a:lnTo>
                  <a:pt x="48863" y="85730"/>
                </a:lnTo>
                <a:close/>
                <a:moveTo>
                  <a:pt x="148209" y="1147"/>
                </a:moveTo>
                <a:lnTo>
                  <a:pt x="156020" y="1528"/>
                </a:lnTo>
                <a:lnTo>
                  <a:pt x="156020" y="85729"/>
                </a:lnTo>
                <a:lnTo>
                  <a:pt x="148305" y="85729"/>
                </a:lnTo>
                <a:lnTo>
                  <a:pt x="148305" y="75251"/>
                </a:lnTo>
                <a:cubicBezTo>
                  <a:pt x="145342" y="78985"/>
                  <a:pt x="141609" y="82042"/>
                  <a:pt x="137351" y="84205"/>
                </a:cubicBezTo>
                <a:cubicBezTo>
                  <a:pt x="133188" y="86300"/>
                  <a:pt x="128578" y="87348"/>
                  <a:pt x="123921" y="87253"/>
                </a:cubicBezTo>
                <a:cubicBezTo>
                  <a:pt x="115577" y="87300"/>
                  <a:pt x="107595" y="83843"/>
                  <a:pt x="101918" y="77728"/>
                </a:cubicBezTo>
                <a:cubicBezTo>
                  <a:pt x="95755" y="71765"/>
                  <a:pt x="92307" y="63535"/>
                  <a:pt x="92393" y="54963"/>
                </a:cubicBezTo>
                <a:cubicBezTo>
                  <a:pt x="92355" y="46514"/>
                  <a:pt x="95803" y="38418"/>
                  <a:pt x="101918" y="32579"/>
                </a:cubicBezTo>
                <a:cubicBezTo>
                  <a:pt x="107633" y="26407"/>
                  <a:pt x="115701" y="22940"/>
                  <a:pt x="124111" y="23054"/>
                </a:cubicBezTo>
                <a:cubicBezTo>
                  <a:pt x="128807" y="22997"/>
                  <a:pt x="133446" y="24073"/>
                  <a:pt x="137637" y="26197"/>
                </a:cubicBezTo>
                <a:cubicBezTo>
                  <a:pt x="141847" y="28512"/>
                  <a:pt x="145466" y="31769"/>
                  <a:pt x="148209" y="35722"/>
                </a:cubicBezTo>
                <a:close/>
                <a:moveTo>
                  <a:pt x="550450" y="4"/>
                </a:moveTo>
                <a:cubicBezTo>
                  <a:pt x="552183" y="-63"/>
                  <a:pt x="553850" y="633"/>
                  <a:pt x="555022" y="1909"/>
                </a:cubicBezTo>
                <a:cubicBezTo>
                  <a:pt x="556260" y="3109"/>
                  <a:pt x="556946" y="4757"/>
                  <a:pt x="556927" y="6481"/>
                </a:cubicBezTo>
                <a:cubicBezTo>
                  <a:pt x="556927" y="8167"/>
                  <a:pt x="556241" y="9786"/>
                  <a:pt x="555022" y="10958"/>
                </a:cubicBezTo>
                <a:cubicBezTo>
                  <a:pt x="553822" y="12196"/>
                  <a:pt x="552174" y="12882"/>
                  <a:pt x="550450" y="12863"/>
                </a:cubicBezTo>
                <a:cubicBezTo>
                  <a:pt x="548764" y="12863"/>
                  <a:pt x="547144" y="12177"/>
                  <a:pt x="545973" y="10958"/>
                </a:cubicBezTo>
                <a:cubicBezTo>
                  <a:pt x="544754" y="9786"/>
                  <a:pt x="544068" y="8167"/>
                  <a:pt x="544068" y="6481"/>
                </a:cubicBezTo>
                <a:cubicBezTo>
                  <a:pt x="544049" y="4757"/>
                  <a:pt x="544735" y="3109"/>
                  <a:pt x="545973" y="1909"/>
                </a:cubicBezTo>
                <a:cubicBezTo>
                  <a:pt x="547116" y="652"/>
                  <a:pt x="548754" y="-44"/>
                  <a:pt x="550450" y="4"/>
                </a:cubicBezTo>
                <a:close/>
                <a:moveTo>
                  <a:pt x="75628" y="4"/>
                </a:moveTo>
                <a:cubicBezTo>
                  <a:pt x="77362" y="-63"/>
                  <a:pt x="79029" y="633"/>
                  <a:pt x="80200" y="1909"/>
                </a:cubicBezTo>
                <a:cubicBezTo>
                  <a:pt x="81439" y="3109"/>
                  <a:pt x="82124" y="4757"/>
                  <a:pt x="82105" y="6481"/>
                </a:cubicBezTo>
                <a:cubicBezTo>
                  <a:pt x="82105" y="8167"/>
                  <a:pt x="81420" y="9786"/>
                  <a:pt x="80200" y="10958"/>
                </a:cubicBezTo>
                <a:cubicBezTo>
                  <a:pt x="79000" y="12196"/>
                  <a:pt x="77352" y="12882"/>
                  <a:pt x="75628" y="12863"/>
                </a:cubicBezTo>
                <a:cubicBezTo>
                  <a:pt x="73942" y="12863"/>
                  <a:pt x="72323" y="12177"/>
                  <a:pt x="71152" y="10958"/>
                </a:cubicBezTo>
                <a:cubicBezTo>
                  <a:pt x="69932" y="9786"/>
                  <a:pt x="69247" y="8167"/>
                  <a:pt x="69247" y="6481"/>
                </a:cubicBezTo>
                <a:cubicBezTo>
                  <a:pt x="69228" y="4757"/>
                  <a:pt x="69913" y="3109"/>
                  <a:pt x="71152" y="1909"/>
                </a:cubicBezTo>
                <a:cubicBezTo>
                  <a:pt x="72295" y="652"/>
                  <a:pt x="73933" y="-44"/>
                  <a:pt x="75628" y="4"/>
                </a:cubicBezTo>
                <a:close/>
              </a:path>
            </a:pathLst>
          </a:custGeom>
          <a:solidFill>
            <a:srgbClr val="85200C"/>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3 Six columns">
  <p:cSld name="CUSTOM_2">
    <p:spTree>
      <p:nvGrpSpPr>
        <p:cNvPr id="454" name="Shape 454"/>
        <p:cNvGrpSpPr/>
        <p:nvPr/>
      </p:nvGrpSpPr>
      <p:grpSpPr>
        <a:xfrm>
          <a:off x="0" y="0"/>
          <a:ext cx="0" cy="0"/>
          <a:chOff x="0" y="0"/>
          <a:chExt cx="0" cy="0"/>
        </a:xfrm>
      </p:grpSpPr>
      <p:pic>
        <p:nvPicPr>
          <p:cNvPr descr="A red moon in the sky&#10;&#10;Description automatically generated" id="455" name="Google Shape;455;p5"/>
          <p:cNvPicPr preferRelativeResize="0"/>
          <p:nvPr/>
        </p:nvPicPr>
        <p:blipFill rotWithShape="1">
          <a:blip r:embed="rId2">
            <a:alphaModFix/>
          </a:blip>
          <a:srcRect b="20063" l="18777" r="18777" t="17490"/>
          <a:stretch/>
        </p:blipFill>
        <p:spPr>
          <a:xfrm>
            <a:off x="1365089" y="325700"/>
            <a:ext cx="1322700" cy="1322700"/>
          </a:xfrm>
          <a:prstGeom prst="ellipse">
            <a:avLst/>
          </a:prstGeom>
          <a:noFill/>
          <a:ln>
            <a:noFill/>
          </a:ln>
          <a:effectLst>
            <a:outerShdw blurRad="700088" rotWithShape="0" algn="bl">
              <a:srgbClr val="FF9900">
                <a:alpha val="60000"/>
              </a:srgbClr>
            </a:outerShdw>
          </a:effectLst>
        </p:spPr>
      </p:pic>
      <p:grpSp>
        <p:nvGrpSpPr>
          <p:cNvPr id="456" name="Google Shape;456;p5"/>
          <p:cNvGrpSpPr/>
          <p:nvPr/>
        </p:nvGrpSpPr>
        <p:grpSpPr>
          <a:xfrm flipH="1">
            <a:off x="287790" y="4041562"/>
            <a:ext cx="3552722" cy="3080964"/>
            <a:chOff x="5258534" y="2563009"/>
            <a:chExt cx="2241041" cy="1943458"/>
          </a:xfrm>
        </p:grpSpPr>
        <p:sp>
          <p:nvSpPr>
            <p:cNvPr id="457" name="Google Shape;457;p5"/>
            <p:cNvSpPr/>
            <p:nvPr/>
          </p:nvSpPr>
          <p:spPr>
            <a:xfrm>
              <a:off x="5810020" y="2563009"/>
              <a:ext cx="1446122" cy="1877199"/>
            </a:xfrm>
            <a:custGeom>
              <a:rect b="b" l="l" r="r" t="t"/>
              <a:pathLst>
                <a:path extrusionOk="0" h="1877199" w="1446122">
                  <a:moveTo>
                    <a:pt x="1442418" y="0"/>
                  </a:moveTo>
                  <a:cubicBezTo>
                    <a:pt x="1467981" y="73358"/>
                    <a:pt x="1353703" y="305109"/>
                    <a:pt x="1330082" y="377101"/>
                  </a:cubicBezTo>
                  <a:cubicBezTo>
                    <a:pt x="1308223" y="443652"/>
                    <a:pt x="1273793" y="505455"/>
                    <a:pt x="1249930" y="571508"/>
                  </a:cubicBezTo>
                  <a:cubicBezTo>
                    <a:pt x="1148888" y="850914"/>
                    <a:pt x="1024591" y="1149277"/>
                    <a:pt x="801195" y="1353388"/>
                  </a:cubicBezTo>
                  <a:cubicBezTo>
                    <a:pt x="683151" y="1461266"/>
                    <a:pt x="547803" y="1553302"/>
                    <a:pt x="406867" y="1630425"/>
                  </a:cubicBezTo>
                  <a:cubicBezTo>
                    <a:pt x="367519" y="1651963"/>
                    <a:pt x="322099" y="1681838"/>
                    <a:pt x="280201" y="1696429"/>
                  </a:cubicBezTo>
                  <a:cubicBezTo>
                    <a:pt x="275829" y="1697960"/>
                    <a:pt x="2028" y="1882882"/>
                    <a:pt x="0" y="1877065"/>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58" name="Google Shape;458;p5"/>
            <p:cNvSpPr/>
            <p:nvPr/>
          </p:nvSpPr>
          <p:spPr>
            <a:xfrm>
              <a:off x="6814276" y="3833414"/>
              <a:ext cx="63588" cy="522882"/>
            </a:xfrm>
            <a:custGeom>
              <a:rect b="b" l="l" r="r" t="t"/>
              <a:pathLst>
                <a:path extrusionOk="0" h="522882" w="63588">
                  <a:moveTo>
                    <a:pt x="2969" y="0"/>
                  </a:moveTo>
                  <a:cubicBezTo>
                    <a:pt x="-9176" y="19656"/>
                    <a:pt x="19606" y="100677"/>
                    <a:pt x="23614" y="126301"/>
                  </a:cubicBezTo>
                  <a:cubicBezTo>
                    <a:pt x="40373" y="233142"/>
                    <a:pt x="71463" y="414931"/>
                    <a:pt x="61748" y="522882"/>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59" name="Google Shape;459;p5"/>
            <p:cNvSpPr/>
            <p:nvPr/>
          </p:nvSpPr>
          <p:spPr>
            <a:xfrm>
              <a:off x="6305420" y="2881957"/>
              <a:ext cx="1194155" cy="1624510"/>
            </a:xfrm>
            <a:custGeom>
              <a:rect b="b" l="l" r="r" t="t"/>
              <a:pathLst>
                <a:path extrusionOk="0" h="1624510" w="1194155">
                  <a:moveTo>
                    <a:pt x="1194156" y="0"/>
                  </a:moveTo>
                  <a:cubicBezTo>
                    <a:pt x="1163006" y="123442"/>
                    <a:pt x="742993" y="520514"/>
                    <a:pt x="676077" y="625247"/>
                  </a:cubicBezTo>
                  <a:cubicBezTo>
                    <a:pt x="549533" y="823103"/>
                    <a:pt x="408355" y="1010345"/>
                    <a:pt x="282599" y="1207042"/>
                  </a:cubicBezTo>
                  <a:cubicBezTo>
                    <a:pt x="230925" y="1287832"/>
                    <a:pt x="80456" y="1569812"/>
                    <a:pt x="0" y="1624511"/>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60" name="Google Shape;460;p5"/>
            <p:cNvSpPr/>
            <p:nvPr/>
          </p:nvSpPr>
          <p:spPr>
            <a:xfrm>
              <a:off x="6804857" y="3783379"/>
              <a:ext cx="482860" cy="438126"/>
            </a:xfrm>
            <a:custGeom>
              <a:rect b="b" l="l" r="r" t="t"/>
              <a:pathLst>
                <a:path extrusionOk="0" h="438126" w="482860">
                  <a:moveTo>
                    <a:pt x="0" y="0"/>
                  </a:moveTo>
                  <a:cubicBezTo>
                    <a:pt x="167592" y="133619"/>
                    <a:pt x="341985" y="276776"/>
                    <a:pt x="482860" y="438126"/>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61" name="Google Shape;461;p5"/>
            <p:cNvSpPr/>
            <p:nvPr/>
          </p:nvSpPr>
          <p:spPr>
            <a:xfrm>
              <a:off x="6800303" y="3780033"/>
              <a:ext cx="699272" cy="65883"/>
            </a:xfrm>
            <a:custGeom>
              <a:rect b="b" l="l" r="r" t="t"/>
              <a:pathLst>
                <a:path extrusionOk="0" h="65883" w="699272">
                  <a:moveTo>
                    <a:pt x="0" y="595"/>
                  </a:moveTo>
                  <a:cubicBezTo>
                    <a:pt x="2125" y="-2884"/>
                    <a:pt x="149800" y="10019"/>
                    <a:pt x="160366" y="10129"/>
                  </a:cubicBezTo>
                  <a:cubicBezTo>
                    <a:pt x="245863" y="11057"/>
                    <a:pt x="332452" y="19911"/>
                    <a:pt x="417281" y="30750"/>
                  </a:cubicBezTo>
                  <a:cubicBezTo>
                    <a:pt x="509638" y="42542"/>
                    <a:pt x="608433" y="44673"/>
                    <a:pt x="699273" y="65884"/>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62" name="Google Shape;462;p5"/>
            <p:cNvSpPr/>
            <p:nvPr/>
          </p:nvSpPr>
          <p:spPr>
            <a:xfrm>
              <a:off x="5258534" y="3812350"/>
              <a:ext cx="1453904" cy="467827"/>
            </a:xfrm>
            <a:custGeom>
              <a:rect b="b" l="l" r="r" t="t"/>
              <a:pathLst>
                <a:path extrusionOk="0" h="467827" w="1453904">
                  <a:moveTo>
                    <a:pt x="1453904" y="0"/>
                  </a:moveTo>
                  <a:cubicBezTo>
                    <a:pt x="1387657" y="19449"/>
                    <a:pt x="1326632" y="62185"/>
                    <a:pt x="1261963" y="87530"/>
                  </a:cubicBezTo>
                  <a:cubicBezTo>
                    <a:pt x="1041664" y="173847"/>
                    <a:pt x="805146" y="244745"/>
                    <a:pt x="576832" y="307757"/>
                  </a:cubicBezTo>
                  <a:cubicBezTo>
                    <a:pt x="480108" y="334444"/>
                    <a:pt x="384738" y="368946"/>
                    <a:pt x="286430" y="389756"/>
                  </a:cubicBezTo>
                  <a:cubicBezTo>
                    <a:pt x="252188" y="397006"/>
                    <a:pt x="-6517" y="469738"/>
                    <a:pt x="126" y="467789"/>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63" name="Google Shape;463;p5"/>
            <p:cNvSpPr/>
            <p:nvPr/>
          </p:nvSpPr>
          <p:spPr>
            <a:xfrm>
              <a:off x="6651291" y="3608968"/>
              <a:ext cx="198816" cy="227342"/>
            </a:xfrm>
            <a:custGeom>
              <a:rect b="b" l="l" r="r" t="t"/>
              <a:pathLst>
                <a:path extrusionOk="0" h="227342" w="198816">
                  <a:moveTo>
                    <a:pt x="198743" y="6"/>
                  </a:moveTo>
                  <a:cubicBezTo>
                    <a:pt x="200078" y="-298"/>
                    <a:pt x="182955" y="11646"/>
                    <a:pt x="176337" y="19504"/>
                  </a:cubicBezTo>
                  <a:cubicBezTo>
                    <a:pt x="160731" y="38072"/>
                    <a:pt x="144458" y="56094"/>
                    <a:pt x="129641" y="75307"/>
                  </a:cubicBezTo>
                  <a:cubicBezTo>
                    <a:pt x="100252" y="113519"/>
                    <a:pt x="64791" y="148574"/>
                    <a:pt x="33154" y="185189"/>
                  </a:cubicBezTo>
                  <a:cubicBezTo>
                    <a:pt x="23256" y="196611"/>
                    <a:pt x="13602" y="220481"/>
                    <a:pt x="0" y="227342"/>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64" name="Google Shape;464;p5"/>
            <p:cNvSpPr/>
            <p:nvPr/>
          </p:nvSpPr>
          <p:spPr>
            <a:xfrm>
              <a:off x="6595428" y="3516724"/>
              <a:ext cx="299913" cy="348617"/>
            </a:xfrm>
            <a:custGeom>
              <a:rect b="b" l="l" r="r" t="t"/>
              <a:pathLst>
                <a:path extrusionOk="0" h="348617" w="299913">
                  <a:moveTo>
                    <a:pt x="299905" y="7"/>
                  </a:moveTo>
                  <a:cubicBezTo>
                    <a:pt x="300148" y="-315"/>
                    <a:pt x="294804" y="10894"/>
                    <a:pt x="292740" y="13997"/>
                  </a:cubicBezTo>
                  <a:cubicBezTo>
                    <a:pt x="286425" y="23524"/>
                    <a:pt x="277742" y="31625"/>
                    <a:pt x="270576" y="40478"/>
                  </a:cubicBezTo>
                  <a:cubicBezTo>
                    <a:pt x="249749" y="66187"/>
                    <a:pt x="229832" y="91393"/>
                    <a:pt x="206515" y="114892"/>
                  </a:cubicBezTo>
                  <a:cubicBezTo>
                    <a:pt x="160063" y="161630"/>
                    <a:pt x="108449" y="210074"/>
                    <a:pt x="69102" y="262884"/>
                  </a:cubicBezTo>
                  <a:cubicBezTo>
                    <a:pt x="52221" y="285582"/>
                    <a:pt x="26353" y="335325"/>
                    <a:pt x="0" y="348617"/>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65" name="Google Shape;465;p5"/>
            <p:cNvSpPr/>
            <p:nvPr/>
          </p:nvSpPr>
          <p:spPr>
            <a:xfrm>
              <a:off x="6989148" y="3326664"/>
              <a:ext cx="104198" cy="34280"/>
            </a:xfrm>
            <a:custGeom>
              <a:rect b="b" l="l" r="r" t="t"/>
              <a:pathLst>
                <a:path extrusionOk="0" h="34280" w="104198">
                  <a:moveTo>
                    <a:pt x="0" y="32"/>
                  </a:moveTo>
                  <a:cubicBezTo>
                    <a:pt x="0" y="-630"/>
                    <a:pt x="3522" y="9147"/>
                    <a:pt x="5040" y="11837"/>
                  </a:cubicBezTo>
                  <a:cubicBezTo>
                    <a:pt x="10019" y="20435"/>
                    <a:pt x="18399" y="24764"/>
                    <a:pt x="27507" y="28329"/>
                  </a:cubicBezTo>
                  <a:cubicBezTo>
                    <a:pt x="57018" y="39908"/>
                    <a:pt x="80153" y="33320"/>
                    <a:pt x="104199" y="19475"/>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66" name="Google Shape;466;p5"/>
            <p:cNvSpPr/>
            <p:nvPr/>
          </p:nvSpPr>
          <p:spPr>
            <a:xfrm>
              <a:off x="6976336" y="3356456"/>
              <a:ext cx="91385" cy="38661"/>
            </a:xfrm>
            <a:custGeom>
              <a:rect b="b" l="l" r="r" t="t"/>
              <a:pathLst>
                <a:path extrusionOk="0" h="38661" w="91385">
                  <a:moveTo>
                    <a:pt x="0" y="0"/>
                  </a:moveTo>
                  <a:cubicBezTo>
                    <a:pt x="13905" y="24186"/>
                    <a:pt x="65518" y="56168"/>
                    <a:pt x="91386" y="27076"/>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67" name="Google Shape;467;p5"/>
            <p:cNvSpPr/>
            <p:nvPr/>
          </p:nvSpPr>
          <p:spPr>
            <a:xfrm>
              <a:off x="7079614" y="3355776"/>
              <a:ext cx="142706" cy="454225"/>
            </a:xfrm>
            <a:custGeom>
              <a:rect b="b" l="l" r="r" t="t"/>
              <a:pathLst>
                <a:path extrusionOk="0" h="454225" w="142706">
                  <a:moveTo>
                    <a:pt x="6082" y="0"/>
                  </a:moveTo>
                  <a:cubicBezTo>
                    <a:pt x="-14564" y="107818"/>
                    <a:pt x="19987" y="220888"/>
                    <a:pt x="70021" y="315754"/>
                  </a:cubicBezTo>
                  <a:cubicBezTo>
                    <a:pt x="85749" y="345550"/>
                    <a:pt x="103115" y="375759"/>
                    <a:pt x="115684" y="407031"/>
                  </a:cubicBezTo>
                  <a:cubicBezTo>
                    <a:pt x="117203" y="410850"/>
                    <a:pt x="141067" y="456307"/>
                    <a:pt x="142706" y="454151"/>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68" name="Google Shape;468;p5"/>
            <p:cNvSpPr/>
            <p:nvPr/>
          </p:nvSpPr>
          <p:spPr>
            <a:xfrm>
              <a:off x="7049765" y="3399872"/>
              <a:ext cx="121670" cy="405257"/>
            </a:xfrm>
            <a:custGeom>
              <a:rect b="b" l="l" r="r" t="t"/>
              <a:pathLst>
                <a:path extrusionOk="0" h="405257" w="121670">
                  <a:moveTo>
                    <a:pt x="7210" y="0"/>
                  </a:moveTo>
                  <a:cubicBezTo>
                    <a:pt x="-9429" y="21732"/>
                    <a:pt x="7817" y="71980"/>
                    <a:pt x="8728" y="97708"/>
                  </a:cubicBezTo>
                  <a:cubicBezTo>
                    <a:pt x="11703" y="176695"/>
                    <a:pt x="46679" y="264371"/>
                    <a:pt x="81047" y="334790"/>
                  </a:cubicBezTo>
                  <a:cubicBezTo>
                    <a:pt x="92280" y="357901"/>
                    <a:pt x="100478" y="389063"/>
                    <a:pt x="121670" y="405258"/>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69" name="Google Shape;469;p5"/>
            <p:cNvSpPr/>
            <p:nvPr/>
          </p:nvSpPr>
          <p:spPr>
            <a:xfrm>
              <a:off x="7015296" y="3453866"/>
              <a:ext cx="95931" cy="344297"/>
            </a:xfrm>
            <a:custGeom>
              <a:rect b="b" l="l" r="r" t="t"/>
              <a:pathLst>
                <a:path extrusionOk="0" h="344297" w="95931">
                  <a:moveTo>
                    <a:pt x="3363" y="0"/>
                  </a:moveTo>
                  <a:cubicBezTo>
                    <a:pt x="-10604" y="72799"/>
                    <a:pt x="21883" y="171843"/>
                    <a:pt x="46718" y="239651"/>
                  </a:cubicBezTo>
                  <a:cubicBezTo>
                    <a:pt x="55766" y="264358"/>
                    <a:pt x="67242" y="288331"/>
                    <a:pt x="76046" y="312469"/>
                  </a:cubicBezTo>
                  <a:cubicBezTo>
                    <a:pt x="79083" y="320757"/>
                    <a:pt x="85944" y="328068"/>
                    <a:pt x="90074" y="335895"/>
                  </a:cubicBezTo>
                  <a:cubicBezTo>
                    <a:pt x="91105" y="337929"/>
                    <a:pt x="96935" y="346509"/>
                    <a:pt x="95781" y="343759"/>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70" name="Google Shape;470;p5"/>
            <p:cNvSpPr/>
            <p:nvPr/>
          </p:nvSpPr>
          <p:spPr>
            <a:xfrm>
              <a:off x="6939781" y="3575850"/>
              <a:ext cx="85678" cy="216645"/>
            </a:xfrm>
            <a:custGeom>
              <a:rect b="b" l="l" r="r" t="t"/>
              <a:pathLst>
                <a:path extrusionOk="0" h="216645" w="85678">
                  <a:moveTo>
                    <a:pt x="0" y="0"/>
                  </a:moveTo>
                  <a:cubicBezTo>
                    <a:pt x="1700" y="322"/>
                    <a:pt x="729" y="5951"/>
                    <a:pt x="789" y="7809"/>
                  </a:cubicBezTo>
                  <a:cubicBezTo>
                    <a:pt x="1214" y="23639"/>
                    <a:pt x="2975" y="42098"/>
                    <a:pt x="8501" y="57085"/>
                  </a:cubicBezTo>
                  <a:cubicBezTo>
                    <a:pt x="20767" y="90730"/>
                    <a:pt x="35948" y="123429"/>
                    <a:pt x="48881" y="156826"/>
                  </a:cubicBezTo>
                  <a:cubicBezTo>
                    <a:pt x="54467" y="171175"/>
                    <a:pt x="62847" y="185821"/>
                    <a:pt x="71531" y="198603"/>
                  </a:cubicBezTo>
                  <a:cubicBezTo>
                    <a:pt x="74141" y="202465"/>
                    <a:pt x="85618" y="216832"/>
                    <a:pt x="85678" y="216643"/>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71" name="Google Shape;471;p5"/>
            <p:cNvSpPr/>
            <p:nvPr/>
          </p:nvSpPr>
          <p:spPr>
            <a:xfrm>
              <a:off x="6913362" y="3612720"/>
              <a:ext cx="49775" cy="180447"/>
            </a:xfrm>
            <a:custGeom>
              <a:rect b="b" l="l" r="r" t="t"/>
              <a:pathLst>
                <a:path extrusionOk="0" h="180447" w="49775">
                  <a:moveTo>
                    <a:pt x="5" y="0"/>
                  </a:moveTo>
                  <a:cubicBezTo>
                    <a:pt x="2859" y="6892"/>
                    <a:pt x="-845" y="17355"/>
                    <a:pt x="187" y="24841"/>
                  </a:cubicBezTo>
                  <a:cubicBezTo>
                    <a:pt x="4742" y="58979"/>
                    <a:pt x="11482" y="100507"/>
                    <a:pt x="27633" y="131117"/>
                  </a:cubicBezTo>
                  <a:cubicBezTo>
                    <a:pt x="31519" y="138464"/>
                    <a:pt x="50768" y="175201"/>
                    <a:pt x="49736" y="180447"/>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72" name="Google Shape;472;p5"/>
            <p:cNvSpPr/>
            <p:nvPr/>
          </p:nvSpPr>
          <p:spPr>
            <a:xfrm>
              <a:off x="6889947" y="3639796"/>
              <a:ext cx="46676" cy="147851"/>
            </a:xfrm>
            <a:custGeom>
              <a:rect b="b" l="l" r="r" t="t"/>
              <a:pathLst>
                <a:path extrusionOk="0" h="147851" w="46676">
                  <a:moveTo>
                    <a:pt x="4657" y="0"/>
                  </a:moveTo>
                  <a:cubicBezTo>
                    <a:pt x="-16109" y="27179"/>
                    <a:pt x="38844" y="119944"/>
                    <a:pt x="46677" y="147852"/>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73" name="Google Shape;473;p5"/>
            <p:cNvSpPr/>
            <p:nvPr/>
          </p:nvSpPr>
          <p:spPr>
            <a:xfrm>
              <a:off x="6860056" y="3689667"/>
              <a:ext cx="29990" cy="94884"/>
            </a:xfrm>
            <a:custGeom>
              <a:rect b="b" l="l" r="r" t="t"/>
              <a:pathLst>
                <a:path extrusionOk="0" h="94884" w="29990">
                  <a:moveTo>
                    <a:pt x="665" y="0"/>
                  </a:moveTo>
                  <a:cubicBezTo>
                    <a:pt x="-5468" y="32061"/>
                    <a:pt x="32909" y="78678"/>
                    <a:pt x="29812" y="94884"/>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74" name="Google Shape;474;p5"/>
            <p:cNvSpPr/>
            <p:nvPr/>
          </p:nvSpPr>
          <p:spPr>
            <a:xfrm>
              <a:off x="6836008" y="3718323"/>
              <a:ext cx="22223" cy="61965"/>
            </a:xfrm>
            <a:custGeom>
              <a:rect b="b" l="l" r="r" t="t"/>
              <a:pathLst>
                <a:path extrusionOk="0" h="61965" w="22223">
                  <a:moveTo>
                    <a:pt x="0" y="1341"/>
                  </a:moveTo>
                  <a:cubicBezTo>
                    <a:pt x="1336" y="-5399"/>
                    <a:pt x="1032" y="15125"/>
                    <a:pt x="2854" y="21732"/>
                  </a:cubicBezTo>
                  <a:cubicBezTo>
                    <a:pt x="7104" y="36760"/>
                    <a:pt x="13602" y="49269"/>
                    <a:pt x="22224" y="61966"/>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75" name="Google Shape;475;p5"/>
            <p:cNvSpPr/>
            <p:nvPr/>
          </p:nvSpPr>
          <p:spPr>
            <a:xfrm>
              <a:off x="6821798" y="3746703"/>
              <a:ext cx="13723" cy="41412"/>
            </a:xfrm>
            <a:custGeom>
              <a:rect b="b" l="l" r="r" t="t"/>
              <a:pathLst>
                <a:path extrusionOk="0" h="41412" w="13723">
                  <a:moveTo>
                    <a:pt x="0" y="0"/>
                  </a:moveTo>
                  <a:cubicBezTo>
                    <a:pt x="4069" y="14343"/>
                    <a:pt x="7773" y="27301"/>
                    <a:pt x="13723" y="41412"/>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76" name="Google Shape;476;p5"/>
            <p:cNvSpPr/>
            <p:nvPr/>
          </p:nvSpPr>
          <p:spPr>
            <a:xfrm>
              <a:off x="6934438" y="3435704"/>
              <a:ext cx="91750" cy="21974"/>
            </a:xfrm>
            <a:custGeom>
              <a:rect b="b" l="l" r="r" t="t"/>
              <a:pathLst>
                <a:path extrusionOk="0" h="21974" w="91750">
                  <a:moveTo>
                    <a:pt x="91751" y="0"/>
                  </a:moveTo>
                  <a:cubicBezTo>
                    <a:pt x="91751" y="0"/>
                    <a:pt x="84889" y="4378"/>
                    <a:pt x="83249" y="5010"/>
                  </a:cubicBezTo>
                  <a:cubicBezTo>
                    <a:pt x="76267" y="7730"/>
                    <a:pt x="70437" y="11713"/>
                    <a:pt x="63151" y="13675"/>
                  </a:cubicBezTo>
                  <a:cubicBezTo>
                    <a:pt x="44145" y="18751"/>
                    <a:pt x="18581" y="27653"/>
                    <a:pt x="0" y="16899"/>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77" name="Google Shape;477;p5"/>
            <p:cNvSpPr/>
            <p:nvPr/>
          </p:nvSpPr>
          <p:spPr>
            <a:xfrm>
              <a:off x="6902680" y="3517988"/>
              <a:ext cx="36433" cy="54254"/>
            </a:xfrm>
            <a:custGeom>
              <a:rect b="b" l="l" r="r" t="t"/>
              <a:pathLst>
                <a:path extrusionOk="0" h="54254" w="36433">
                  <a:moveTo>
                    <a:pt x="36433" y="54255"/>
                  </a:moveTo>
                  <a:cubicBezTo>
                    <a:pt x="10383" y="52682"/>
                    <a:pt x="4797" y="17913"/>
                    <a:pt x="0" y="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78" name="Google Shape;478;p5"/>
            <p:cNvSpPr/>
            <p:nvPr/>
          </p:nvSpPr>
          <p:spPr>
            <a:xfrm>
              <a:off x="6872987" y="3572443"/>
              <a:ext cx="41291" cy="35020"/>
            </a:xfrm>
            <a:custGeom>
              <a:rect b="b" l="l" r="r" t="t"/>
              <a:pathLst>
                <a:path extrusionOk="0" h="35020" w="41291">
                  <a:moveTo>
                    <a:pt x="41291" y="33792"/>
                  </a:moveTo>
                  <a:cubicBezTo>
                    <a:pt x="13359" y="41285"/>
                    <a:pt x="11112" y="12557"/>
                    <a:pt x="0" y="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79" name="Google Shape;479;p5"/>
            <p:cNvSpPr/>
            <p:nvPr/>
          </p:nvSpPr>
          <p:spPr>
            <a:xfrm>
              <a:off x="6856896" y="3598092"/>
              <a:ext cx="48084" cy="27841"/>
            </a:xfrm>
            <a:custGeom>
              <a:rect b="b" l="l" r="r" t="t"/>
              <a:pathLst>
                <a:path extrusionOk="0" h="27841" w="48084">
                  <a:moveTo>
                    <a:pt x="47667" y="25934"/>
                  </a:moveTo>
                  <a:cubicBezTo>
                    <a:pt x="51614" y="30367"/>
                    <a:pt x="26353" y="25776"/>
                    <a:pt x="24714" y="25096"/>
                  </a:cubicBezTo>
                  <a:cubicBezTo>
                    <a:pt x="5161" y="16832"/>
                    <a:pt x="10930" y="12327"/>
                    <a:pt x="0" y="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80" name="Google Shape;480;p5"/>
            <p:cNvSpPr/>
            <p:nvPr/>
          </p:nvSpPr>
          <p:spPr>
            <a:xfrm>
              <a:off x="6718389" y="3527435"/>
              <a:ext cx="180222" cy="277057"/>
            </a:xfrm>
            <a:custGeom>
              <a:rect b="b" l="l" r="r" t="t"/>
              <a:pathLst>
                <a:path extrusionOk="0" h="277057" w="180222">
                  <a:moveTo>
                    <a:pt x="179493" y="943"/>
                  </a:moveTo>
                  <a:cubicBezTo>
                    <a:pt x="179493" y="-3386"/>
                    <a:pt x="180222" y="8503"/>
                    <a:pt x="180222" y="10112"/>
                  </a:cubicBezTo>
                  <a:cubicBezTo>
                    <a:pt x="180222" y="19074"/>
                    <a:pt x="179493" y="28256"/>
                    <a:pt x="177064" y="36909"/>
                  </a:cubicBezTo>
                  <a:cubicBezTo>
                    <a:pt x="169657" y="62721"/>
                    <a:pt x="164070" y="87818"/>
                    <a:pt x="153444" y="112726"/>
                  </a:cubicBezTo>
                  <a:cubicBezTo>
                    <a:pt x="123023" y="183649"/>
                    <a:pt x="68676" y="242726"/>
                    <a:pt x="0" y="277058"/>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81" name="Google Shape;481;p5"/>
            <p:cNvSpPr/>
            <p:nvPr/>
          </p:nvSpPr>
          <p:spPr>
            <a:xfrm>
              <a:off x="6831790" y="3784976"/>
              <a:ext cx="4157" cy="15957"/>
            </a:xfrm>
            <a:custGeom>
              <a:rect b="b" l="l" r="r" t="t"/>
              <a:pathLst>
                <a:path extrusionOk="0" h="15957" w="4157">
                  <a:moveTo>
                    <a:pt x="4157" y="0"/>
                  </a:moveTo>
                  <a:cubicBezTo>
                    <a:pt x="1606" y="5003"/>
                    <a:pt x="-1794" y="10159"/>
                    <a:pt x="1121" y="15958"/>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82" name="Google Shape;482;p5"/>
            <p:cNvSpPr/>
            <p:nvPr/>
          </p:nvSpPr>
          <p:spPr>
            <a:xfrm>
              <a:off x="6812279" y="3804510"/>
              <a:ext cx="18020" cy="34505"/>
            </a:xfrm>
            <a:custGeom>
              <a:rect b="b" l="l" r="r" t="t"/>
              <a:pathLst>
                <a:path extrusionOk="0" h="34505" w="18020">
                  <a:moveTo>
                    <a:pt x="18021" y="304"/>
                  </a:moveTo>
                  <a:cubicBezTo>
                    <a:pt x="11585" y="-2921"/>
                    <a:pt x="1019" y="20488"/>
                    <a:pt x="350" y="25327"/>
                  </a:cubicBezTo>
                  <a:cubicBezTo>
                    <a:pt x="47" y="27325"/>
                    <a:pt x="-257" y="35589"/>
                    <a:pt x="350" y="34387"/>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83" name="Google Shape;483;p5"/>
            <p:cNvSpPr/>
            <p:nvPr/>
          </p:nvSpPr>
          <p:spPr>
            <a:xfrm>
              <a:off x="6763870" y="3828900"/>
              <a:ext cx="47484" cy="11290"/>
            </a:xfrm>
            <a:custGeom>
              <a:rect b="b" l="l" r="r" t="t"/>
              <a:pathLst>
                <a:path extrusionOk="0" h="11290" w="47484">
                  <a:moveTo>
                    <a:pt x="47484" y="3524"/>
                  </a:moveTo>
                  <a:cubicBezTo>
                    <a:pt x="47484" y="-6975"/>
                    <a:pt x="4372" y="9122"/>
                    <a:pt x="0" y="1129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84" name="Google Shape;484;p5"/>
            <p:cNvSpPr/>
            <p:nvPr/>
          </p:nvSpPr>
          <p:spPr>
            <a:xfrm>
              <a:off x="6713835" y="3809994"/>
              <a:ext cx="46813" cy="25017"/>
            </a:xfrm>
            <a:custGeom>
              <a:rect b="b" l="l" r="r" t="t"/>
              <a:pathLst>
                <a:path extrusionOk="0" h="25017" w="46813">
                  <a:moveTo>
                    <a:pt x="46148" y="25017"/>
                  </a:moveTo>
                  <a:cubicBezTo>
                    <a:pt x="48395" y="22758"/>
                    <a:pt x="44327" y="18301"/>
                    <a:pt x="43173" y="15958"/>
                  </a:cubicBezTo>
                  <a:cubicBezTo>
                    <a:pt x="32850" y="-4658"/>
                    <a:pt x="14209" y="9473"/>
                    <a:pt x="0" y="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85" name="Google Shape;485;p5"/>
            <p:cNvSpPr/>
            <p:nvPr/>
          </p:nvSpPr>
          <p:spPr>
            <a:xfrm>
              <a:off x="6765752" y="3776782"/>
              <a:ext cx="28539" cy="5600"/>
            </a:xfrm>
            <a:custGeom>
              <a:rect b="b" l="l" r="r" t="t"/>
              <a:pathLst>
                <a:path extrusionOk="0" h="5600" w="28539">
                  <a:moveTo>
                    <a:pt x="28540" y="5601"/>
                  </a:moveTo>
                  <a:cubicBezTo>
                    <a:pt x="20160" y="-4066"/>
                    <a:pt x="10748" y="1551"/>
                    <a:pt x="0" y="231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86" name="Google Shape;486;p5"/>
            <p:cNvSpPr/>
            <p:nvPr/>
          </p:nvSpPr>
          <p:spPr>
            <a:xfrm>
              <a:off x="7172029" y="3812171"/>
              <a:ext cx="52062" cy="299489"/>
            </a:xfrm>
            <a:custGeom>
              <a:rect b="b" l="l" r="r" t="t"/>
              <a:pathLst>
                <a:path extrusionOk="0" h="299489" w="52062">
                  <a:moveTo>
                    <a:pt x="51931" y="579"/>
                  </a:moveTo>
                  <a:cubicBezTo>
                    <a:pt x="52963" y="-2608"/>
                    <a:pt x="47619" y="8267"/>
                    <a:pt x="46830" y="11060"/>
                  </a:cubicBezTo>
                  <a:cubicBezTo>
                    <a:pt x="44644" y="19118"/>
                    <a:pt x="42397" y="27066"/>
                    <a:pt x="40576" y="35240"/>
                  </a:cubicBezTo>
                  <a:cubicBezTo>
                    <a:pt x="35536" y="58156"/>
                    <a:pt x="27095" y="80477"/>
                    <a:pt x="22056" y="103527"/>
                  </a:cubicBezTo>
                  <a:cubicBezTo>
                    <a:pt x="12279" y="147776"/>
                    <a:pt x="-472" y="198338"/>
                    <a:pt x="13" y="243868"/>
                  </a:cubicBezTo>
                  <a:cubicBezTo>
                    <a:pt x="135" y="257573"/>
                    <a:pt x="13251" y="289494"/>
                    <a:pt x="10033" y="299489"/>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87" name="Google Shape;487;p5"/>
            <p:cNvSpPr/>
            <p:nvPr/>
          </p:nvSpPr>
          <p:spPr>
            <a:xfrm>
              <a:off x="7136402" y="3808840"/>
              <a:ext cx="55921" cy="262810"/>
            </a:xfrm>
            <a:custGeom>
              <a:rect b="b" l="l" r="r" t="t"/>
              <a:pathLst>
                <a:path extrusionOk="0" h="262810" w="55921">
                  <a:moveTo>
                    <a:pt x="55921" y="0"/>
                  </a:moveTo>
                  <a:cubicBezTo>
                    <a:pt x="14995" y="41770"/>
                    <a:pt x="-13726" y="203297"/>
                    <a:pt x="6798" y="26281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88" name="Google Shape;488;p5"/>
            <p:cNvSpPr/>
            <p:nvPr/>
          </p:nvSpPr>
          <p:spPr>
            <a:xfrm>
              <a:off x="7083425" y="3801061"/>
              <a:ext cx="39735" cy="221889"/>
            </a:xfrm>
            <a:custGeom>
              <a:rect b="b" l="l" r="r" t="t"/>
              <a:pathLst>
                <a:path extrusionOk="0" h="221889" w="39735">
                  <a:moveTo>
                    <a:pt x="39736" y="0"/>
                  </a:moveTo>
                  <a:cubicBezTo>
                    <a:pt x="30081" y="30009"/>
                    <a:pt x="8343" y="55251"/>
                    <a:pt x="2513" y="89340"/>
                  </a:cubicBezTo>
                  <a:cubicBezTo>
                    <a:pt x="-5745" y="137450"/>
                    <a:pt x="8950" y="177624"/>
                    <a:pt x="9436" y="22189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89" name="Google Shape;489;p5"/>
            <p:cNvSpPr/>
            <p:nvPr/>
          </p:nvSpPr>
          <p:spPr>
            <a:xfrm>
              <a:off x="7021588" y="3793483"/>
              <a:ext cx="45769" cy="183422"/>
            </a:xfrm>
            <a:custGeom>
              <a:rect b="b" l="l" r="r" t="t"/>
              <a:pathLst>
                <a:path extrusionOk="0" h="183422" w="45769">
                  <a:moveTo>
                    <a:pt x="45770" y="0"/>
                  </a:moveTo>
                  <a:cubicBezTo>
                    <a:pt x="-10155" y="57060"/>
                    <a:pt x="-8455" y="109560"/>
                    <a:pt x="16987" y="183422"/>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90" name="Google Shape;490;p5"/>
            <p:cNvSpPr/>
            <p:nvPr/>
          </p:nvSpPr>
          <p:spPr>
            <a:xfrm>
              <a:off x="6944052" y="3791969"/>
              <a:ext cx="28486" cy="109252"/>
            </a:xfrm>
            <a:custGeom>
              <a:rect b="b" l="l" r="r" t="t"/>
              <a:pathLst>
                <a:path extrusionOk="0" h="109252" w="28486">
                  <a:moveTo>
                    <a:pt x="28155" y="518"/>
                  </a:moveTo>
                  <a:cubicBezTo>
                    <a:pt x="30341" y="-1698"/>
                    <a:pt x="21051" y="3828"/>
                    <a:pt x="19715" y="5170"/>
                  </a:cubicBezTo>
                  <a:cubicBezTo>
                    <a:pt x="13582" y="11472"/>
                    <a:pt x="8360" y="20775"/>
                    <a:pt x="6295" y="29416"/>
                  </a:cubicBezTo>
                  <a:cubicBezTo>
                    <a:pt x="-506" y="57736"/>
                    <a:pt x="-3481" y="81406"/>
                    <a:pt x="6113" y="109253"/>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91" name="Google Shape;491;p5"/>
            <p:cNvSpPr/>
            <p:nvPr/>
          </p:nvSpPr>
          <p:spPr>
            <a:xfrm>
              <a:off x="6890016" y="3787897"/>
              <a:ext cx="20922" cy="65379"/>
            </a:xfrm>
            <a:custGeom>
              <a:rect b="b" l="l" r="r" t="t"/>
              <a:pathLst>
                <a:path extrusionOk="0" h="65379" w="20922">
                  <a:moveTo>
                    <a:pt x="20922" y="0"/>
                  </a:moveTo>
                  <a:cubicBezTo>
                    <a:pt x="-330" y="7323"/>
                    <a:pt x="-148" y="47989"/>
                    <a:pt x="33" y="65379"/>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92" name="Google Shape;492;p5"/>
            <p:cNvSpPr/>
            <p:nvPr/>
          </p:nvSpPr>
          <p:spPr>
            <a:xfrm>
              <a:off x="6855122" y="3784758"/>
              <a:ext cx="11793" cy="40835"/>
            </a:xfrm>
            <a:custGeom>
              <a:rect b="b" l="l" r="r" t="t"/>
              <a:pathLst>
                <a:path extrusionOk="0" h="40835" w="11793">
                  <a:moveTo>
                    <a:pt x="11793" y="0"/>
                  </a:moveTo>
                  <a:cubicBezTo>
                    <a:pt x="13" y="11992"/>
                    <a:pt x="-1808" y="25576"/>
                    <a:pt x="1410" y="40835"/>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93" name="Google Shape;493;p5"/>
            <p:cNvSpPr/>
            <p:nvPr/>
          </p:nvSpPr>
          <p:spPr>
            <a:xfrm>
              <a:off x="6882101" y="4100146"/>
              <a:ext cx="295041" cy="99124"/>
            </a:xfrm>
            <a:custGeom>
              <a:rect b="b" l="l" r="r" t="t"/>
              <a:pathLst>
                <a:path extrusionOk="0" h="99124" w="295041">
                  <a:moveTo>
                    <a:pt x="295042" y="5344"/>
                  </a:moveTo>
                  <a:cubicBezTo>
                    <a:pt x="290185" y="-4469"/>
                    <a:pt x="246951" y="2235"/>
                    <a:pt x="238571" y="2235"/>
                  </a:cubicBezTo>
                  <a:cubicBezTo>
                    <a:pt x="175602" y="2235"/>
                    <a:pt x="124960" y="22225"/>
                    <a:pt x="69764" y="53751"/>
                  </a:cubicBezTo>
                  <a:cubicBezTo>
                    <a:pt x="53308" y="63157"/>
                    <a:pt x="35760" y="73231"/>
                    <a:pt x="18879" y="81683"/>
                  </a:cubicBezTo>
                  <a:cubicBezTo>
                    <a:pt x="13050" y="84580"/>
                    <a:pt x="-2070" y="100234"/>
                    <a:pt x="238" y="99062"/>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94" name="Google Shape;494;p5"/>
            <p:cNvSpPr/>
            <p:nvPr/>
          </p:nvSpPr>
          <p:spPr>
            <a:xfrm>
              <a:off x="6869950" y="4051489"/>
              <a:ext cx="257138" cy="95583"/>
            </a:xfrm>
            <a:custGeom>
              <a:rect b="b" l="l" r="r" t="t"/>
              <a:pathLst>
                <a:path extrusionOk="0" h="95583" w="257138">
                  <a:moveTo>
                    <a:pt x="255701" y="1866"/>
                  </a:moveTo>
                  <a:cubicBezTo>
                    <a:pt x="263291" y="-1929"/>
                    <a:pt x="238759" y="1240"/>
                    <a:pt x="230259" y="1240"/>
                  </a:cubicBezTo>
                  <a:cubicBezTo>
                    <a:pt x="213439" y="1240"/>
                    <a:pt x="197286" y="3159"/>
                    <a:pt x="180588" y="4349"/>
                  </a:cubicBezTo>
                  <a:cubicBezTo>
                    <a:pt x="133528" y="7707"/>
                    <a:pt x="86530" y="37194"/>
                    <a:pt x="47182" y="60826"/>
                  </a:cubicBezTo>
                  <a:cubicBezTo>
                    <a:pt x="35402" y="67864"/>
                    <a:pt x="24351" y="75855"/>
                    <a:pt x="13663" y="84411"/>
                  </a:cubicBezTo>
                  <a:cubicBezTo>
                    <a:pt x="10081" y="87241"/>
                    <a:pt x="-120" y="95626"/>
                    <a:pt x="1" y="95584"/>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95" name="Google Shape;495;p5"/>
            <p:cNvSpPr/>
            <p:nvPr/>
          </p:nvSpPr>
          <p:spPr>
            <a:xfrm>
              <a:off x="6857503" y="4012545"/>
              <a:ext cx="226553" cy="78669"/>
            </a:xfrm>
            <a:custGeom>
              <a:rect b="b" l="l" r="r" t="t"/>
              <a:pathLst>
                <a:path extrusionOk="0" h="78669" w="226553">
                  <a:moveTo>
                    <a:pt x="226554" y="3569"/>
                  </a:moveTo>
                  <a:cubicBezTo>
                    <a:pt x="211616" y="-3900"/>
                    <a:pt x="185384" y="2506"/>
                    <a:pt x="169475" y="3569"/>
                  </a:cubicBezTo>
                  <a:cubicBezTo>
                    <a:pt x="90658" y="8821"/>
                    <a:pt x="60661" y="48339"/>
                    <a:pt x="0" y="78669"/>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96" name="Google Shape;496;p5"/>
            <p:cNvSpPr/>
            <p:nvPr/>
          </p:nvSpPr>
          <p:spPr>
            <a:xfrm>
              <a:off x="6851310" y="3925499"/>
              <a:ext cx="129701" cy="98685"/>
            </a:xfrm>
            <a:custGeom>
              <a:rect b="b" l="l" r="r" t="t"/>
              <a:pathLst>
                <a:path extrusionOk="0" h="98685" w="129701">
                  <a:moveTo>
                    <a:pt x="129702" y="0"/>
                  </a:moveTo>
                  <a:cubicBezTo>
                    <a:pt x="73352" y="0"/>
                    <a:pt x="34854" y="63837"/>
                    <a:pt x="0" y="98685"/>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97" name="Google Shape;497;p5"/>
            <p:cNvSpPr/>
            <p:nvPr/>
          </p:nvSpPr>
          <p:spPr>
            <a:xfrm>
              <a:off x="6837040" y="3871499"/>
              <a:ext cx="82521" cy="81932"/>
            </a:xfrm>
            <a:custGeom>
              <a:rect b="b" l="l" r="r" t="t"/>
              <a:pathLst>
                <a:path extrusionOk="0" h="81932" w="82521">
                  <a:moveTo>
                    <a:pt x="82522" y="0"/>
                  </a:moveTo>
                  <a:cubicBezTo>
                    <a:pt x="40077" y="0"/>
                    <a:pt x="21435" y="71203"/>
                    <a:pt x="0" y="81932"/>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98" name="Google Shape;498;p5"/>
            <p:cNvSpPr/>
            <p:nvPr/>
          </p:nvSpPr>
          <p:spPr>
            <a:xfrm>
              <a:off x="6584741" y="4095806"/>
              <a:ext cx="290675" cy="106706"/>
            </a:xfrm>
            <a:custGeom>
              <a:rect b="b" l="l" r="r" t="t"/>
              <a:pathLst>
                <a:path extrusionOk="0" h="106706" w="290675">
                  <a:moveTo>
                    <a:pt x="290676" y="106706"/>
                  </a:moveTo>
                  <a:cubicBezTo>
                    <a:pt x="269180" y="91744"/>
                    <a:pt x="256124" y="58657"/>
                    <a:pt x="231107" y="42183"/>
                  </a:cubicBezTo>
                  <a:cubicBezTo>
                    <a:pt x="149619" y="-11392"/>
                    <a:pt x="86529" y="103"/>
                    <a:pt x="0" y="3157"/>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99" name="Google Shape;499;p5"/>
            <p:cNvSpPr/>
            <p:nvPr/>
          </p:nvSpPr>
          <p:spPr>
            <a:xfrm>
              <a:off x="6601014" y="4065996"/>
              <a:ext cx="270539" cy="96477"/>
            </a:xfrm>
            <a:custGeom>
              <a:rect b="b" l="l" r="r" t="t"/>
              <a:pathLst>
                <a:path extrusionOk="0" h="96477" w="270539">
                  <a:moveTo>
                    <a:pt x="269301" y="95735"/>
                  </a:moveTo>
                  <a:cubicBezTo>
                    <a:pt x="270273" y="96391"/>
                    <a:pt x="270880" y="97235"/>
                    <a:pt x="270334" y="95182"/>
                  </a:cubicBezTo>
                  <a:cubicBezTo>
                    <a:pt x="268148" y="86748"/>
                    <a:pt x="253028" y="72606"/>
                    <a:pt x="246228" y="66734"/>
                  </a:cubicBezTo>
                  <a:cubicBezTo>
                    <a:pt x="227707" y="50716"/>
                    <a:pt x="205969" y="35900"/>
                    <a:pt x="183381" y="26439"/>
                  </a:cubicBezTo>
                  <a:cubicBezTo>
                    <a:pt x="142818" y="9419"/>
                    <a:pt x="100920" y="6474"/>
                    <a:pt x="58293" y="262"/>
                  </a:cubicBezTo>
                  <a:cubicBezTo>
                    <a:pt x="43538" y="-1887"/>
                    <a:pt x="11233" y="10117"/>
                    <a:pt x="0" y="2321"/>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00" name="Google Shape;500;p5"/>
            <p:cNvSpPr/>
            <p:nvPr/>
          </p:nvSpPr>
          <p:spPr>
            <a:xfrm>
              <a:off x="6635200" y="4015157"/>
              <a:ext cx="223786" cy="62801"/>
            </a:xfrm>
            <a:custGeom>
              <a:rect b="b" l="l" r="r" t="t"/>
              <a:pathLst>
                <a:path extrusionOk="0" h="62801" w="223786">
                  <a:moveTo>
                    <a:pt x="222000" y="62007"/>
                  </a:moveTo>
                  <a:cubicBezTo>
                    <a:pt x="229347" y="67089"/>
                    <a:pt x="212163" y="46310"/>
                    <a:pt x="204451" y="41884"/>
                  </a:cubicBezTo>
                  <a:cubicBezTo>
                    <a:pt x="191395" y="34415"/>
                    <a:pt x="177187" y="26594"/>
                    <a:pt x="162796" y="22356"/>
                  </a:cubicBezTo>
                  <a:cubicBezTo>
                    <a:pt x="126727" y="11723"/>
                    <a:pt x="38194" y="-12663"/>
                    <a:pt x="0" y="8141"/>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01" name="Google Shape;501;p5"/>
            <p:cNvSpPr/>
            <p:nvPr/>
          </p:nvSpPr>
          <p:spPr>
            <a:xfrm>
              <a:off x="6639026" y="3987626"/>
              <a:ext cx="210826" cy="49351"/>
            </a:xfrm>
            <a:custGeom>
              <a:rect b="b" l="l" r="r" t="t"/>
              <a:pathLst>
                <a:path extrusionOk="0" h="49351" w="210826">
                  <a:moveTo>
                    <a:pt x="210826" y="49352"/>
                  </a:moveTo>
                  <a:cubicBezTo>
                    <a:pt x="210280" y="33552"/>
                    <a:pt x="167046" y="17673"/>
                    <a:pt x="155387" y="14236"/>
                  </a:cubicBezTo>
                  <a:cubicBezTo>
                    <a:pt x="100737" y="-1873"/>
                    <a:pt x="50278" y="-8966"/>
                    <a:pt x="0" y="18426"/>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02" name="Google Shape;502;p5"/>
            <p:cNvSpPr/>
            <p:nvPr/>
          </p:nvSpPr>
          <p:spPr>
            <a:xfrm>
              <a:off x="6673819" y="3943949"/>
              <a:ext cx="167410" cy="39672"/>
            </a:xfrm>
            <a:custGeom>
              <a:rect b="b" l="l" r="r" t="t"/>
              <a:pathLst>
                <a:path extrusionOk="0" h="39672" w="167410">
                  <a:moveTo>
                    <a:pt x="167411" y="39673"/>
                  </a:moveTo>
                  <a:cubicBezTo>
                    <a:pt x="165893" y="-3039"/>
                    <a:pt x="22953" y="-13550"/>
                    <a:pt x="0" y="19398"/>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03" name="Google Shape;503;p5"/>
            <p:cNvSpPr/>
            <p:nvPr/>
          </p:nvSpPr>
          <p:spPr>
            <a:xfrm>
              <a:off x="6729380" y="3870699"/>
              <a:ext cx="89200" cy="21687"/>
            </a:xfrm>
            <a:custGeom>
              <a:rect b="b" l="l" r="r" t="t"/>
              <a:pathLst>
                <a:path extrusionOk="0" h="21687" w="89200">
                  <a:moveTo>
                    <a:pt x="89201" y="21688"/>
                  </a:moveTo>
                  <a:cubicBezTo>
                    <a:pt x="65641" y="-21461"/>
                    <a:pt x="10687" y="14401"/>
                    <a:pt x="0" y="6951"/>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04" name="Google Shape;504;p5"/>
            <p:cNvSpPr/>
            <p:nvPr/>
          </p:nvSpPr>
          <p:spPr>
            <a:xfrm>
              <a:off x="6514759" y="4003690"/>
              <a:ext cx="81883" cy="60907"/>
            </a:xfrm>
            <a:custGeom>
              <a:rect b="b" l="l" r="r" t="t"/>
              <a:pathLst>
                <a:path extrusionOk="0" h="60907" w="81883">
                  <a:moveTo>
                    <a:pt x="81883" y="60175"/>
                  </a:moveTo>
                  <a:cubicBezTo>
                    <a:pt x="81458" y="63989"/>
                    <a:pt x="79819" y="51766"/>
                    <a:pt x="78725" y="49865"/>
                  </a:cubicBezTo>
                  <a:cubicBezTo>
                    <a:pt x="73260" y="40550"/>
                    <a:pt x="65306" y="33895"/>
                    <a:pt x="56987" y="27495"/>
                  </a:cubicBezTo>
                  <a:cubicBezTo>
                    <a:pt x="45875" y="19006"/>
                    <a:pt x="29602" y="9600"/>
                    <a:pt x="16668" y="4269"/>
                  </a:cubicBezTo>
                  <a:cubicBezTo>
                    <a:pt x="11689" y="2198"/>
                    <a:pt x="-4099" y="1864"/>
                    <a:pt x="1002" y="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05" name="Google Shape;505;p5"/>
            <p:cNvSpPr/>
            <p:nvPr/>
          </p:nvSpPr>
          <p:spPr>
            <a:xfrm>
              <a:off x="6547924" y="3971878"/>
              <a:ext cx="64748" cy="71408"/>
            </a:xfrm>
            <a:custGeom>
              <a:rect b="b" l="l" r="r" t="t"/>
              <a:pathLst>
                <a:path extrusionOk="0" h="71408" w="64748">
                  <a:moveTo>
                    <a:pt x="64749" y="71409"/>
                  </a:moveTo>
                  <a:cubicBezTo>
                    <a:pt x="58130" y="53277"/>
                    <a:pt x="49751" y="31217"/>
                    <a:pt x="33355" y="18708"/>
                  </a:cubicBezTo>
                  <a:cubicBezTo>
                    <a:pt x="31291" y="17087"/>
                    <a:pt x="-892" y="1469"/>
                    <a:pt x="19" y="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06" name="Google Shape;506;p5"/>
            <p:cNvSpPr/>
            <p:nvPr/>
          </p:nvSpPr>
          <p:spPr>
            <a:xfrm>
              <a:off x="6603807" y="3929063"/>
              <a:ext cx="46699" cy="58776"/>
            </a:xfrm>
            <a:custGeom>
              <a:rect b="b" l="l" r="r" t="t"/>
              <a:pathLst>
                <a:path extrusionOk="0" h="58776" w="46699">
                  <a:moveTo>
                    <a:pt x="46270" y="58736"/>
                  </a:moveTo>
                  <a:cubicBezTo>
                    <a:pt x="47909" y="59835"/>
                    <a:pt x="44448" y="38024"/>
                    <a:pt x="42748" y="34702"/>
                  </a:cubicBezTo>
                  <a:cubicBezTo>
                    <a:pt x="35218" y="20087"/>
                    <a:pt x="16819" y="1906"/>
                    <a:pt x="0" y="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07" name="Google Shape;507;p5"/>
            <p:cNvSpPr/>
            <p:nvPr/>
          </p:nvSpPr>
          <p:spPr>
            <a:xfrm>
              <a:off x="6647831" y="3886764"/>
              <a:ext cx="38497" cy="45277"/>
            </a:xfrm>
            <a:custGeom>
              <a:rect b="b" l="l" r="r" t="t"/>
              <a:pathLst>
                <a:path extrusionOk="0" h="45277" w="38497">
                  <a:moveTo>
                    <a:pt x="38497" y="44181"/>
                  </a:moveTo>
                  <a:cubicBezTo>
                    <a:pt x="34550" y="50302"/>
                    <a:pt x="38072" y="29098"/>
                    <a:pt x="34733" y="22601"/>
                  </a:cubicBezTo>
                  <a:cubicBezTo>
                    <a:pt x="28478" y="10456"/>
                    <a:pt x="13480" y="1530"/>
                    <a:pt x="0" y="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08" name="Google Shape;508;p5"/>
            <p:cNvSpPr/>
            <p:nvPr/>
          </p:nvSpPr>
          <p:spPr>
            <a:xfrm>
              <a:off x="6664104" y="3863726"/>
              <a:ext cx="37404" cy="50318"/>
            </a:xfrm>
            <a:custGeom>
              <a:rect b="b" l="l" r="r" t="t"/>
              <a:pathLst>
                <a:path extrusionOk="0" h="50318" w="37404">
                  <a:moveTo>
                    <a:pt x="37405" y="49027"/>
                  </a:moveTo>
                  <a:cubicBezTo>
                    <a:pt x="36615" y="55633"/>
                    <a:pt x="37466" y="35036"/>
                    <a:pt x="34004" y="29359"/>
                  </a:cubicBezTo>
                  <a:cubicBezTo>
                    <a:pt x="26900" y="17700"/>
                    <a:pt x="12388" y="5750"/>
                    <a:pt x="0" y="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09" name="Google Shape;509;p5"/>
            <p:cNvSpPr/>
            <p:nvPr/>
          </p:nvSpPr>
          <p:spPr>
            <a:xfrm>
              <a:off x="6486128" y="3917502"/>
              <a:ext cx="13233" cy="103488"/>
            </a:xfrm>
            <a:custGeom>
              <a:rect b="b" l="l" r="r" t="t"/>
              <a:pathLst>
                <a:path extrusionOk="0" h="103488" w="13233">
                  <a:moveTo>
                    <a:pt x="364" y="103488"/>
                  </a:moveTo>
                  <a:cubicBezTo>
                    <a:pt x="21556" y="77111"/>
                    <a:pt x="13055" y="28399"/>
                    <a:pt x="0" y="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10" name="Google Shape;510;p5"/>
            <p:cNvSpPr/>
            <p:nvPr/>
          </p:nvSpPr>
          <p:spPr>
            <a:xfrm>
              <a:off x="6526933" y="3897294"/>
              <a:ext cx="7677" cy="92041"/>
            </a:xfrm>
            <a:custGeom>
              <a:rect b="b" l="l" r="r" t="t"/>
              <a:pathLst>
                <a:path extrusionOk="0" h="92041" w="7677">
                  <a:moveTo>
                    <a:pt x="122" y="91817"/>
                  </a:moveTo>
                  <a:cubicBezTo>
                    <a:pt x="-243" y="93475"/>
                    <a:pt x="2975" y="85466"/>
                    <a:pt x="3522" y="83832"/>
                  </a:cubicBezTo>
                  <a:cubicBezTo>
                    <a:pt x="5890" y="76843"/>
                    <a:pt x="7408" y="71366"/>
                    <a:pt x="7651" y="63873"/>
                  </a:cubicBezTo>
                  <a:cubicBezTo>
                    <a:pt x="8197" y="47393"/>
                    <a:pt x="0" y="0"/>
                    <a:pt x="0" y="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11" name="Google Shape;511;p5"/>
            <p:cNvSpPr/>
            <p:nvPr/>
          </p:nvSpPr>
          <p:spPr>
            <a:xfrm>
              <a:off x="6573932" y="3864522"/>
              <a:ext cx="21512" cy="81755"/>
            </a:xfrm>
            <a:custGeom>
              <a:rect b="b" l="l" r="r" t="t"/>
              <a:pathLst>
                <a:path extrusionOk="0" h="81755" w="21512">
                  <a:moveTo>
                    <a:pt x="0" y="81756"/>
                  </a:moveTo>
                  <a:cubicBezTo>
                    <a:pt x="0" y="81756"/>
                    <a:pt x="23014" y="14482"/>
                    <a:pt x="21435" y="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12" name="Google Shape;512;p5"/>
            <p:cNvSpPr/>
            <p:nvPr/>
          </p:nvSpPr>
          <p:spPr>
            <a:xfrm>
              <a:off x="6601681" y="3857314"/>
              <a:ext cx="11476" cy="67079"/>
            </a:xfrm>
            <a:custGeom>
              <a:rect b="b" l="l" r="r" t="t"/>
              <a:pathLst>
                <a:path extrusionOk="0" h="67079" w="11476">
                  <a:moveTo>
                    <a:pt x="0" y="67079"/>
                  </a:moveTo>
                  <a:cubicBezTo>
                    <a:pt x="18642" y="43811"/>
                    <a:pt x="6194" y="24562"/>
                    <a:pt x="11477" y="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513" name="Google Shape;513;p5"/>
          <p:cNvSpPr/>
          <p:nvPr/>
        </p:nvSpPr>
        <p:spPr>
          <a:xfrm flipH="1">
            <a:off x="15187" y="1"/>
            <a:ext cx="6000738" cy="6858000"/>
          </a:xfrm>
          <a:custGeom>
            <a:rect b="b" l="l" r="r" t="t"/>
            <a:pathLst>
              <a:path extrusionOk="0" h="6858000" w="6000738">
                <a:moveTo>
                  <a:pt x="5833541" y="160779"/>
                </a:moveTo>
                <a:lnTo>
                  <a:pt x="5720815" y="320576"/>
                </a:lnTo>
                <a:cubicBezTo>
                  <a:pt x="5720815" y="320576"/>
                  <a:pt x="5710611" y="380833"/>
                  <a:pt x="5697423" y="426605"/>
                </a:cubicBezTo>
                <a:cubicBezTo>
                  <a:pt x="5686737" y="463716"/>
                  <a:pt x="5654585" y="526997"/>
                  <a:pt x="5654585" y="526997"/>
                </a:cubicBezTo>
                <a:lnTo>
                  <a:pt x="5651985" y="546924"/>
                </a:lnTo>
                <a:cubicBezTo>
                  <a:pt x="5651985" y="547568"/>
                  <a:pt x="5642455" y="593554"/>
                  <a:pt x="5664405" y="651826"/>
                </a:cubicBezTo>
                <a:cubicBezTo>
                  <a:pt x="5686352" y="710308"/>
                  <a:pt x="5714847" y="848942"/>
                  <a:pt x="5774530" y="893590"/>
                </a:cubicBezTo>
                <a:cubicBezTo>
                  <a:pt x="5834310" y="938236"/>
                  <a:pt x="5902370" y="988335"/>
                  <a:pt x="5902370" y="988335"/>
                </a:cubicBezTo>
                <a:cubicBezTo>
                  <a:pt x="5902370" y="988335"/>
                  <a:pt x="5904970" y="592592"/>
                  <a:pt x="5877918" y="438638"/>
                </a:cubicBezTo>
                <a:cubicBezTo>
                  <a:pt x="5861457" y="344760"/>
                  <a:pt x="5849328" y="262602"/>
                  <a:pt x="5833541" y="160779"/>
                </a:cubicBezTo>
                <a:close/>
                <a:moveTo>
                  <a:pt x="2962091" y="0"/>
                </a:moveTo>
                <a:lnTo>
                  <a:pt x="3143548" y="0"/>
                </a:lnTo>
                <a:lnTo>
                  <a:pt x="3155762" y="26877"/>
                </a:lnTo>
                <a:cubicBezTo>
                  <a:pt x="3245145" y="223006"/>
                  <a:pt x="3608721" y="1011725"/>
                  <a:pt x="3705419" y="1078959"/>
                </a:cubicBezTo>
                <a:cubicBezTo>
                  <a:pt x="3816026" y="1155788"/>
                  <a:pt x="4260095" y="1594330"/>
                  <a:pt x="4511249" y="1688815"/>
                </a:cubicBezTo>
                <a:cubicBezTo>
                  <a:pt x="4694827" y="1757894"/>
                  <a:pt x="4884851" y="1896178"/>
                  <a:pt x="5025593" y="1997131"/>
                </a:cubicBezTo>
                <a:cubicBezTo>
                  <a:pt x="5029634" y="1954244"/>
                  <a:pt x="5037529" y="1862842"/>
                  <a:pt x="5034255" y="1791838"/>
                </a:cubicBezTo>
                <a:cubicBezTo>
                  <a:pt x="5029345" y="1689902"/>
                  <a:pt x="4981116" y="1480305"/>
                  <a:pt x="4898812" y="1456076"/>
                </a:cubicBezTo>
                <a:cubicBezTo>
                  <a:pt x="4816601" y="1431846"/>
                  <a:pt x="4800621" y="1291377"/>
                  <a:pt x="4708207" y="1224087"/>
                </a:cubicBezTo>
                <a:cubicBezTo>
                  <a:pt x="4619740" y="1159657"/>
                  <a:pt x="4603183" y="1218562"/>
                  <a:pt x="4539070" y="1205287"/>
                </a:cubicBezTo>
                <a:cubicBezTo>
                  <a:pt x="4480637" y="1193195"/>
                  <a:pt x="4443479" y="1156788"/>
                  <a:pt x="4443479" y="1156788"/>
                </a:cubicBezTo>
                <a:cubicBezTo>
                  <a:pt x="4443479" y="1156788"/>
                  <a:pt x="4474187" y="1168215"/>
                  <a:pt x="4504800" y="1183108"/>
                </a:cubicBezTo>
                <a:cubicBezTo>
                  <a:pt x="4525303" y="1193072"/>
                  <a:pt x="4599621" y="1207251"/>
                  <a:pt x="4590571" y="1175588"/>
                </a:cubicBezTo>
                <a:cubicBezTo>
                  <a:pt x="4577769" y="1131037"/>
                  <a:pt x="4516447" y="1057896"/>
                  <a:pt x="4516447" y="1057896"/>
                </a:cubicBezTo>
                <a:lnTo>
                  <a:pt x="4532236" y="928556"/>
                </a:lnTo>
                <a:cubicBezTo>
                  <a:pt x="4532236" y="928556"/>
                  <a:pt x="4545711" y="918370"/>
                  <a:pt x="4557071" y="921413"/>
                </a:cubicBezTo>
                <a:cubicBezTo>
                  <a:pt x="4568431" y="924457"/>
                  <a:pt x="4577769" y="940965"/>
                  <a:pt x="4577769" y="940965"/>
                </a:cubicBezTo>
                <a:cubicBezTo>
                  <a:pt x="4577769" y="940965"/>
                  <a:pt x="4553990" y="1035091"/>
                  <a:pt x="4565351" y="1077822"/>
                </a:cubicBezTo>
                <a:cubicBezTo>
                  <a:pt x="4572088" y="1103391"/>
                  <a:pt x="4562173" y="1128524"/>
                  <a:pt x="4699543" y="1196642"/>
                </a:cubicBezTo>
                <a:cubicBezTo>
                  <a:pt x="4754703" y="1224000"/>
                  <a:pt x="4821317" y="1289883"/>
                  <a:pt x="4875901" y="1376368"/>
                </a:cubicBezTo>
                <a:cubicBezTo>
                  <a:pt x="4911037" y="1432037"/>
                  <a:pt x="4930674" y="1456518"/>
                  <a:pt x="4973319" y="1465095"/>
                </a:cubicBezTo>
                <a:cubicBezTo>
                  <a:pt x="4995845" y="1495890"/>
                  <a:pt x="5038106" y="1538594"/>
                  <a:pt x="5068815" y="1657981"/>
                </a:cubicBezTo>
                <a:cubicBezTo>
                  <a:pt x="5089127" y="1737178"/>
                  <a:pt x="5104819" y="2000925"/>
                  <a:pt x="5107897" y="2053533"/>
                </a:cubicBezTo>
                <a:cubicBezTo>
                  <a:pt x="5124358" y="2064776"/>
                  <a:pt x="5144959" y="2079737"/>
                  <a:pt x="5158629" y="2088120"/>
                </a:cubicBezTo>
                <a:cubicBezTo>
                  <a:pt x="5289163" y="2168184"/>
                  <a:pt x="5656607" y="2555707"/>
                  <a:pt x="5767022" y="2506977"/>
                </a:cubicBezTo>
                <a:cubicBezTo>
                  <a:pt x="5877437" y="2458239"/>
                  <a:pt x="6010476" y="2428522"/>
                  <a:pt x="5803892" y="1710993"/>
                </a:cubicBezTo>
                <a:cubicBezTo>
                  <a:pt x="5605297" y="1021430"/>
                  <a:pt x="5569102" y="895862"/>
                  <a:pt x="5565830" y="884565"/>
                </a:cubicBezTo>
                <a:cubicBezTo>
                  <a:pt x="5522511" y="858147"/>
                  <a:pt x="5466098" y="824660"/>
                  <a:pt x="5423743" y="805983"/>
                </a:cubicBezTo>
                <a:cubicBezTo>
                  <a:pt x="5357417" y="776797"/>
                  <a:pt x="5156609" y="714039"/>
                  <a:pt x="5053411" y="722889"/>
                </a:cubicBezTo>
                <a:cubicBezTo>
                  <a:pt x="4950119" y="731738"/>
                  <a:pt x="4834217" y="738804"/>
                  <a:pt x="4750371" y="764623"/>
                </a:cubicBezTo>
                <a:cubicBezTo>
                  <a:pt x="4666429" y="790443"/>
                  <a:pt x="4469182" y="854684"/>
                  <a:pt x="4414599" y="870655"/>
                </a:cubicBezTo>
                <a:cubicBezTo>
                  <a:pt x="4338455" y="892908"/>
                  <a:pt x="4228423" y="948481"/>
                  <a:pt x="4228423" y="948481"/>
                </a:cubicBezTo>
                <a:lnTo>
                  <a:pt x="4259325" y="895469"/>
                </a:lnTo>
                <a:lnTo>
                  <a:pt x="4325844" y="872158"/>
                </a:lnTo>
                <a:cubicBezTo>
                  <a:pt x="4325844" y="872158"/>
                  <a:pt x="4256341" y="859103"/>
                  <a:pt x="4215717" y="854862"/>
                </a:cubicBezTo>
                <a:cubicBezTo>
                  <a:pt x="4174996" y="850623"/>
                  <a:pt x="4127731" y="835939"/>
                  <a:pt x="4087106" y="842078"/>
                </a:cubicBezTo>
                <a:cubicBezTo>
                  <a:pt x="4072861" y="844229"/>
                  <a:pt x="3997486" y="821178"/>
                  <a:pt x="3955897" y="823279"/>
                </a:cubicBezTo>
                <a:cubicBezTo>
                  <a:pt x="3914216" y="825379"/>
                  <a:pt x="3877057" y="829316"/>
                  <a:pt x="3833257" y="816887"/>
                </a:cubicBezTo>
                <a:cubicBezTo>
                  <a:pt x="3789553" y="804458"/>
                  <a:pt x="3714467" y="742063"/>
                  <a:pt x="3714467" y="742063"/>
                </a:cubicBezTo>
                <a:cubicBezTo>
                  <a:pt x="3714467" y="742063"/>
                  <a:pt x="3814485" y="779000"/>
                  <a:pt x="3837782" y="786431"/>
                </a:cubicBezTo>
                <a:cubicBezTo>
                  <a:pt x="3861077" y="793863"/>
                  <a:pt x="3899583" y="794085"/>
                  <a:pt x="3933276" y="794703"/>
                </a:cubicBezTo>
                <a:cubicBezTo>
                  <a:pt x="3966968" y="795323"/>
                  <a:pt x="4097408" y="808174"/>
                  <a:pt x="4149103" y="819896"/>
                </a:cubicBezTo>
                <a:cubicBezTo>
                  <a:pt x="4200795" y="831616"/>
                  <a:pt x="4285413" y="831649"/>
                  <a:pt x="4319490" y="832678"/>
                </a:cubicBezTo>
                <a:cubicBezTo>
                  <a:pt x="4353471" y="833707"/>
                  <a:pt x="4402951" y="828166"/>
                  <a:pt x="4402951" y="828166"/>
                </a:cubicBezTo>
                <a:cubicBezTo>
                  <a:pt x="4402951" y="828166"/>
                  <a:pt x="4320549" y="753973"/>
                  <a:pt x="4273187" y="701832"/>
                </a:cubicBezTo>
                <a:cubicBezTo>
                  <a:pt x="4225825" y="649694"/>
                  <a:pt x="4193094" y="609339"/>
                  <a:pt x="4193094" y="609339"/>
                </a:cubicBezTo>
                <a:cubicBezTo>
                  <a:pt x="4193094" y="609339"/>
                  <a:pt x="4086819" y="527945"/>
                  <a:pt x="4038974" y="473606"/>
                </a:cubicBezTo>
                <a:cubicBezTo>
                  <a:pt x="3991131" y="419266"/>
                  <a:pt x="3917104" y="243121"/>
                  <a:pt x="3917104" y="243121"/>
                </a:cubicBezTo>
                <a:cubicBezTo>
                  <a:pt x="3917104" y="243121"/>
                  <a:pt x="4021839" y="393202"/>
                  <a:pt x="4040418" y="423598"/>
                </a:cubicBezTo>
                <a:cubicBezTo>
                  <a:pt x="4059095" y="453995"/>
                  <a:pt x="4193865" y="552188"/>
                  <a:pt x="4193865" y="552188"/>
                </a:cubicBezTo>
                <a:cubicBezTo>
                  <a:pt x="4193865" y="552188"/>
                  <a:pt x="4238531" y="616162"/>
                  <a:pt x="4268663" y="652578"/>
                </a:cubicBezTo>
                <a:cubicBezTo>
                  <a:pt x="4298889" y="688993"/>
                  <a:pt x="4346155" y="716497"/>
                  <a:pt x="4346155" y="716497"/>
                </a:cubicBezTo>
                <a:cubicBezTo>
                  <a:pt x="4346155" y="716497"/>
                  <a:pt x="4379368" y="754118"/>
                  <a:pt x="4400641" y="771015"/>
                </a:cubicBezTo>
                <a:cubicBezTo>
                  <a:pt x="4422012" y="787913"/>
                  <a:pt x="4445789" y="812751"/>
                  <a:pt x="4445789" y="812751"/>
                </a:cubicBezTo>
                <a:cubicBezTo>
                  <a:pt x="4445789" y="812751"/>
                  <a:pt x="4528672" y="784433"/>
                  <a:pt x="4572859" y="768761"/>
                </a:cubicBezTo>
                <a:cubicBezTo>
                  <a:pt x="4617043" y="753086"/>
                  <a:pt x="4724381" y="709626"/>
                  <a:pt x="4738723" y="689801"/>
                </a:cubicBezTo>
                <a:cubicBezTo>
                  <a:pt x="4752971" y="669977"/>
                  <a:pt x="4627730" y="626664"/>
                  <a:pt x="4565735" y="595050"/>
                </a:cubicBezTo>
                <a:cubicBezTo>
                  <a:pt x="4503741" y="563439"/>
                  <a:pt x="4346252" y="472434"/>
                  <a:pt x="4316409" y="448790"/>
                </a:cubicBezTo>
                <a:cubicBezTo>
                  <a:pt x="4286569" y="425147"/>
                  <a:pt x="4221203" y="387718"/>
                  <a:pt x="4230735" y="375470"/>
                </a:cubicBezTo>
                <a:cubicBezTo>
                  <a:pt x="4240264" y="363223"/>
                  <a:pt x="4339033" y="424726"/>
                  <a:pt x="4339033" y="424726"/>
                </a:cubicBezTo>
                <a:cubicBezTo>
                  <a:pt x="4339033" y="424726"/>
                  <a:pt x="4486413" y="512259"/>
                  <a:pt x="4539070" y="540908"/>
                </a:cubicBezTo>
                <a:cubicBezTo>
                  <a:pt x="4591631" y="569555"/>
                  <a:pt x="4708689" y="616557"/>
                  <a:pt x="4793209" y="625131"/>
                </a:cubicBezTo>
                <a:cubicBezTo>
                  <a:pt x="4877729" y="633704"/>
                  <a:pt x="4972165" y="650840"/>
                  <a:pt x="5010188" y="630018"/>
                </a:cubicBezTo>
                <a:cubicBezTo>
                  <a:pt x="5048117" y="609196"/>
                  <a:pt x="4989877" y="523236"/>
                  <a:pt x="4989877" y="523236"/>
                </a:cubicBezTo>
                <a:cubicBezTo>
                  <a:pt x="4989877" y="523236"/>
                  <a:pt x="4949543" y="453151"/>
                  <a:pt x="4925573" y="406679"/>
                </a:cubicBezTo>
                <a:cubicBezTo>
                  <a:pt x="4882831" y="324113"/>
                  <a:pt x="4808225" y="191550"/>
                  <a:pt x="4775495" y="152131"/>
                </a:cubicBezTo>
                <a:cubicBezTo>
                  <a:pt x="4746099" y="116633"/>
                  <a:pt x="4619636" y="24654"/>
                  <a:pt x="4588480" y="2213"/>
                </a:cubicBezTo>
                <a:lnTo>
                  <a:pt x="4585396" y="0"/>
                </a:lnTo>
                <a:lnTo>
                  <a:pt x="4668632" y="0"/>
                </a:lnTo>
                <a:lnTo>
                  <a:pt x="4722165" y="33693"/>
                </a:lnTo>
                <a:cubicBezTo>
                  <a:pt x="4770779" y="62707"/>
                  <a:pt x="4827383" y="72796"/>
                  <a:pt x="4827383" y="72796"/>
                </a:cubicBezTo>
                <a:cubicBezTo>
                  <a:pt x="4827383" y="72796"/>
                  <a:pt x="4881868" y="159127"/>
                  <a:pt x="4916138" y="222818"/>
                </a:cubicBezTo>
                <a:cubicBezTo>
                  <a:pt x="4950409" y="286509"/>
                  <a:pt x="5025593" y="425102"/>
                  <a:pt x="5025593" y="425102"/>
                </a:cubicBezTo>
                <a:cubicBezTo>
                  <a:pt x="5025593" y="425102"/>
                  <a:pt x="5085373" y="483666"/>
                  <a:pt x="5133119" y="522860"/>
                </a:cubicBezTo>
                <a:cubicBezTo>
                  <a:pt x="5180865" y="562055"/>
                  <a:pt x="5212057" y="616483"/>
                  <a:pt x="5212057" y="616483"/>
                </a:cubicBezTo>
                <a:cubicBezTo>
                  <a:pt x="5212057" y="616483"/>
                  <a:pt x="5274629" y="642552"/>
                  <a:pt x="5339511" y="669498"/>
                </a:cubicBezTo>
                <a:cubicBezTo>
                  <a:pt x="5396883" y="693321"/>
                  <a:pt x="5480537" y="721890"/>
                  <a:pt x="5503065" y="729657"/>
                </a:cubicBezTo>
                <a:lnTo>
                  <a:pt x="5304951" y="276209"/>
                </a:lnTo>
                <a:lnTo>
                  <a:pt x="5254124" y="257033"/>
                </a:lnTo>
                <a:lnTo>
                  <a:pt x="5248925" y="213043"/>
                </a:lnTo>
                <a:lnTo>
                  <a:pt x="5278575" y="215674"/>
                </a:lnTo>
                <a:lnTo>
                  <a:pt x="5183837" y="0"/>
                </a:lnTo>
                <a:lnTo>
                  <a:pt x="5410182" y="0"/>
                </a:lnTo>
                <a:lnTo>
                  <a:pt x="5488432" y="202890"/>
                </a:lnTo>
                <a:cubicBezTo>
                  <a:pt x="5488432" y="202890"/>
                  <a:pt x="5573337" y="419839"/>
                  <a:pt x="5573337" y="419839"/>
                </a:cubicBezTo>
                <a:lnTo>
                  <a:pt x="5651600" y="495789"/>
                </a:lnTo>
                <a:cubicBezTo>
                  <a:pt x="5651600" y="495789"/>
                  <a:pt x="5661226" y="476003"/>
                  <a:pt x="5673357" y="434502"/>
                </a:cubicBezTo>
                <a:cubicBezTo>
                  <a:pt x="5685581" y="393001"/>
                  <a:pt x="5699733" y="331856"/>
                  <a:pt x="5699733" y="331856"/>
                </a:cubicBezTo>
                <a:lnTo>
                  <a:pt x="5827187" y="120923"/>
                </a:lnTo>
                <a:cubicBezTo>
                  <a:pt x="5823866" y="99511"/>
                  <a:pt x="5818404" y="65014"/>
                  <a:pt x="5813771" y="35869"/>
                </a:cubicBezTo>
                <a:lnTo>
                  <a:pt x="5808060" y="0"/>
                </a:lnTo>
                <a:lnTo>
                  <a:pt x="6000738" y="0"/>
                </a:lnTo>
                <a:lnTo>
                  <a:pt x="6000738" y="6858000"/>
                </a:lnTo>
                <a:lnTo>
                  <a:pt x="5080588" y="6858000"/>
                </a:lnTo>
                <a:lnTo>
                  <a:pt x="5140748" y="6815145"/>
                </a:lnTo>
                <a:cubicBezTo>
                  <a:pt x="5231141" y="6744973"/>
                  <a:pt x="5347983" y="6628791"/>
                  <a:pt x="5453777" y="6444752"/>
                </a:cubicBezTo>
                <a:cubicBezTo>
                  <a:pt x="5665367" y="6076674"/>
                  <a:pt x="5731307" y="5801059"/>
                  <a:pt x="5733522" y="5593879"/>
                </a:cubicBezTo>
                <a:cubicBezTo>
                  <a:pt x="5735735" y="5386697"/>
                  <a:pt x="5853756" y="4945151"/>
                  <a:pt x="5862901" y="4727592"/>
                </a:cubicBezTo>
                <a:cubicBezTo>
                  <a:pt x="5872047" y="4510034"/>
                  <a:pt x="5927206" y="3867776"/>
                  <a:pt x="5907280" y="3710152"/>
                </a:cubicBezTo>
                <a:cubicBezTo>
                  <a:pt x="5887255" y="3552538"/>
                  <a:pt x="5830173" y="3174756"/>
                  <a:pt x="5632444" y="2929589"/>
                </a:cubicBezTo>
                <a:cubicBezTo>
                  <a:pt x="5445209" y="2697505"/>
                  <a:pt x="5118005" y="2400143"/>
                  <a:pt x="5081617" y="2367104"/>
                </a:cubicBezTo>
                <a:lnTo>
                  <a:pt x="4981213" y="2370494"/>
                </a:lnTo>
                <a:cubicBezTo>
                  <a:pt x="4981213" y="2370494"/>
                  <a:pt x="4905356" y="2343328"/>
                  <a:pt x="4777806" y="2351318"/>
                </a:cubicBezTo>
                <a:cubicBezTo>
                  <a:pt x="4710613" y="2355525"/>
                  <a:pt x="4592305" y="2357440"/>
                  <a:pt x="4501045" y="2370494"/>
                </a:cubicBezTo>
                <a:cubicBezTo>
                  <a:pt x="4419029" y="2382210"/>
                  <a:pt x="4360017" y="2405457"/>
                  <a:pt x="4360017" y="2405457"/>
                </a:cubicBezTo>
                <a:cubicBezTo>
                  <a:pt x="4360017" y="2405457"/>
                  <a:pt x="4372339" y="2380428"/>
                  <a:pt x="4348370" y="2366355"/>
                </a:cubicBezTo>
                <a:cubicBezTo>
                  <a:pt x="4330849" y="2356015"/>
                  <a:pt x="4185971" y="2350942"/>
                  <a:pt x="4185971" y="2350942"/>
                </a:cubicBezTo>
                <a:cubicBezTo>
                  <a:pt x="4185971" y="2350942"/>
                  <a:pt x="3999602" y="2258076"/>
                  <a:pt x="3942709" y="2232498"/>
                </a:cubicBezTo>
                <a:cubicBezTo>
                  <a:pt x="3694443" y="2120985"/>
                  <a:pt x="3511060" y="2127974"/>
                  <a:pt x="3511060" y="2127974"/>
                </a:cubicBezTo>
                <a:cubicBezTo>
                  <a:pt x="3511060" y="2127974"/>
                  <a:pt x="3367260" y="2130371"/>
                  <a:pt x="3294108" y="2138505"/>
                </a:cubicBezTo>
                <a:cubicBezTo>
                  <a:pt x="3220965" y="2146639"/>
                  <a:pt x="3143713" y="2155043"/>
                  <a:pt x="3143713" y="2155043"/>
                </a:cubicBezTo>
                <a:lnTo>
                  <a:pt x="3057613" y="2350566"/>
                </a:lnTo>
                <a:cubicBezTo>
                  <a:pt x="3057613" y="2350566"/>
                  <a:pt x="3068540" y="2504129"/>
                  <a:pt x="3087687" y="2542316"/>
                </a:cubicBezTo>
                <a:cubicBezTo>
                  <a:pt x="3106845" y="2580505"/>
                  <a:pt x="3161013" y="2674296"/>
                  <a:pt x="3161013" y="2674296"/>
                </a:cubicBezTo>
                <a:lnTo>
                  <a:pt x="3159511" y="2684817"/>
                </a:lnTo>
                <a:cubicBezTo>
                  <a:pt x="3159511" y="2684817"/>
                  <a:pt x="3151791" y="2667104"/>
                  <a:pt x="3146727" y="2670532"/>
                </a:cubicBezTo>
                <a:cubicBezTo>
                  <a:pt x="3141654" y="2673959"/>
                  <a:pt x="3123411" y="2828829"/>
                  <a:pt x="3123411" y="2828829"/>
                </a:cubicBezTo>
                <a:lnTo>
                  <a:pt x="3109876" y="2826567"/>
                </a:lnTo>
                <a:cubicBezTo>
                  <a:pt x="3109876" y="2826567"/>
                  <a:pt x="3129929" y="2671870"/>
                  <a:pt x="3127175" y="2658123"/>
                </a:cubicBezTo>
                <a:cubicBezTo>
                  <a:pt x="3124421" y="2644387"/>
                  <a:pt x="3075414" y="2557315"/>
                  <a:pt x="3071149" y="2543067"/>
                </a:cubicBezTo>
                <a:cubicBezTo>
                  <a:pt x="3066885" y="2528829"/>
                  <a:pt x="3041441" y="2380640"/>
                  <a:pt x="3041441" y="2380640"/>
                </a:cubicBezTo>
                <a:cubicBezTo>
                  <a:pt x="3041441" y="2380640"/>
                  <a:pt x="2984231" y="2439217"/>
                  <a:pt x="2977147" y="2444185"/>
                </a:cubicBezTo>
                <a:cubicBezTo>
                  <a:pt x="2970071" y="2449152"/>
                  <a:pt x="2880661" y="2499257"/>
                  <a:pt x="2872246" y="2511868"/>
                </a:cubicBezTo>
                <a:cubicBezTo>
                  <a:pt x="2863833" y="2524470"/>
                  <a:pt x="2815816" y="2595628"/>
                  <a:pt x="2807576" y="2608499"/>
                </a:cubicBezTo>
                <a:cubicBezTo>
                  <a:pt x="2799346" y="2621369"/>
                  <a:pt x="2734463" y="2667470"/>
                  <a:pt x="2730123" y="2681063"/>
                </a:cubicBezTo>
                <a:cubicBezTo>
                  <a:pt x="2725780" y="2694646"/>
                  <a:pt x="2608077" y="2904185"/>
                  <a:pt x="2595515" y="2919069"/>
                </a:cubicBezTo>
                <a:cubicBezTo>
                  <a:pt x="2582962" y="2933940"/>
                  <a:pt x="2558299" y="2939370"/>
                  <a:pt x="2558289" y="2939370"/>
                </a:cubicBezTo>
                <a:lnTo>
                  <a:pt x="2557913" y="2930340"/>
                </a:lnTo>
                <a:cubicBezTo>
                  <a:pt x="2557913" y="2930340"/>
                  <a:pt x="2578158" y="2919107"/>
                  <a:pt x="2583857" y="2913050"/>
                </a:cubicBezTo>
                <a:cubicBezTo>
                  <a:pt x="2589567" y="2906987"/>
                  <a:pt x="2706729" y="2705677"/>
                  <a:pt x="2705305" y="2698736"/>
                </a:cubicBezTo>
                <a:cubicBezTo>
                  <a:pt x="2703880" y="2691787"/>
                  <a:pt x="2701550" y="2682564"/>
                  <a:pt x="2701550" y="2682564"/>
                </a:cubicBezTo>
                <a:lnTo>
                  <a:pt x="2719976" y="2675423"/>
                </a:lnTo>
                <a:cubicBezTo>
                  <a:pt x="2719976" y="2675423"/>
                  <a:pt x="2739238" y="2652876"/>
                  <a:pt x="2747422" y="2646465"/>
                </a:cubicBezTo>
                <a:cubicBezTo>
                  <a:pt x="2755603" y="2640063"/>
                  <a:pt x="2785484" y="2617229"/>
                  <a:pt x="2792165" y="2607738"/>
                </a:cubicBezTo>
                <a:cubicBezTo>
                  <a:pt x="2798836" y="2598256"/>
                  <a:pt x="2846545" y="2517673"/>
                  <a:pt x="2855708" y="2508480"/>
                </a:cubicBezTo>
                <a:cubicBezTo>
                  <a:pt x="2864863" y="2499287"/>
                  <a:pt x="2887591" y="2474950"/>
                  <a:pt x="2912851" y="2462610"/>
                </a:cubicBezTo>
                <a:cubicBezTo>
                  <a:pt x="2938122" y="2450268"/>
                  <a:pt x="2962254" y="2439188"/>
                  <a:pt x="2973393" y="2426886"/>
                </a:cubicBezTo>
                <a:cubicBezTo>
                  <a:pt x="2984521" y="2414593"/>
                  <a:pt x="3020197" y="2375654"/>
                  <a:pt x="3034674" y="2352445"/>
                </a:cubicBezTo>
                <a:cubicBezTo>
                  <a:pt x="3049153" y="2329234"/>
                  <a:pt x="3089950" y="2215960"/>
                  <a:pt x="3089950" y="2215960"/>
                </a:cubicBezTo>
                <a:cubicBezTo>
                  <a:pt x="3089950" y="2215960"/>
                  <a:pt x="3061859" y="2226491"/>
                  <a:pt x="3047082" y="2228744"/>
                </a:cubicBezTo>
                <a:cubicBezTo>
                  <a:pt x="3032307" y="2230997"/>
                  <a:pt x="2994821" y="2232123"/>
                  <a:pt x="2994821" y="2232123"/>
                </a:cubicBezTo>
                <a:cubicBezTo>
                  <a:pt x="2994821" y="2232123"/>
                  <a:pt x="2983635" y="2254533"/>
                  <a:pt x="2966249" y="2267097"/>
                </a:cubicBezTo>
                <a:cubicBezTo>
                  <a:pt x="2948855" y="2279659"/>
                  <a:pt x="2922631" y="2290777"/>
                  <a:pt x="2922631" y="2290777"/>
                </a:cubicBezTo>
                <a:lnTo>
                  <a:pt x="2918118" y="2343800"/>
                </a:lnTo>
                <a:lnTo>
                  <a:pt x="2912100" y="2300183"/>
                </a:lnTo>
                <a:cubicBezTo>
                  <a:pt x="2912100" y="2300183"/>
                  <a:pt x="2905141" y="2296032"/>
                  <a:pt x="2889921" y="2301684"/>
                </a:cubicBezTo>
                <a:cubicBezTo>
                  <a:pt x="2874693" y="2307334"/>
                  <a:pt x="2830891" y="2331766"/>
                  <a:pt x="2830891" y="2331766"/>
                </a:cubicBezTo>
                <a:lnTo>
                  <a:pt x="2819984" y="2329879"/>
                </a:lnTo>
                <a:cubicBezTo>
                  <a:pt x="2819984" y="2329879"/>
                  <a:pt x="2857980" y="2301693"/>
                  <a:pt x="2873373" y="2296043"/>
                </a:cubicBezTo>
                <a:cubicBezTo>
                  <a:pt x="2888765" y="2290401"/>
                  <a:pt x="2914363" y="2287023"/>
                  <a:pt x="2914363" y="2287023"/>
                </a:cubicBezTo>
                <a:cubicBezTo>
                  <a:pt x="2914363" y="2287023"/>
                  <a:pt x="2936331" y="2275336"/>
                  <a:pt x="2943685" y="2268598"/>
                </a:cubicBezTo>
                <a:cubicBezTo>
                  <a:pt x="2951039" y="2261859"/>
                  <a:pt x="2980910" y="2229496"/>
                  <a:pt x="2980910" y="2229496"/>
                </a:cubicBezTo>
                <a:lnTo>
                  <a:pt x="2954592" y="2221977"/>
                </a:lnTo>
                <a:lnTo>
                  <a:pt x="2956845" y="2212572"/>
                </a:lnTo>
                <a:cubicBezTo>
                  <a:pt x="2956845" y="2212572"/>
                  <a:pt x="2990673" y="2219560"/>
                  <a:pt x="3006479" y="2219339"/>
                </a:cubicBezTo>
                <a:cubicBezTo>
                  <a:pt x="3022286" y="2219118"/>
                  <a:pt x="3088805" y="2208712"/>
                  <a:pt x="3087312" y="2197159"/>
                </a:cubicBezTo>
                <a:cubicBezTo>
                  <a:pt x="3085829" y="2185598"/>
                  <a:pt x="3008684" y="2187524"/>
                  <a:pt x="2994070" y="2193020"/>
                </a:cubicBezTo>
                <a:cubicBezTo>
                  <a:pt x="2979458" y="2198516"/>
                  <a:pt x="2951580" y="2198661"/>
                  <a:pt x="2951580" y="2198661"/>
                </a:cubicBezTo>
                <a:lnTo>
                  <a:pt x="2936919" y="2212196"/>
                </a:lnTo>
                <a:cubicBezTo>
                  <a:pt x="2936919" y="2212196"/>
                  <a:pt x="2896909" y="2212206"/>
                  <a:pt x="2884281" y="2220466"/>
                </a:cubicBezTo>
                <a:cubicBezTo>
                  <a:pt x="2871650" y="2228735"/>
                  <a:pt x="2811715" y="2246034"/>
                  <a:pt x="2811715" y="2246034"/>
                </a:cubicBezTo>
                <a:cubicBezTo>
                  <a:pt x="2811715" y="2246034"/>
                  <a:pt x="2687843" y="2288832"/>
                  <a:pt x="2620707" y="2310704"/>
                </a:cubicBezTo>
                <a:cubicBezTo>
                  <a:pt x="2553573" y="2332586"/>
                  <a:pt x="2343831" y="2385607"/>
                  <a:pt x="2283068" y="2431025"/>
                </a:cubicBezTo>
                <a:cubicBezTo>
                  <a:pt x="2222297" y="2476442"/>
                  <a:pt x="2186236" y="2535963"/>
                  <a:pt x="2158618" y="2567133"/>
                </a:cubicBezTo>
                <a:cubicBezTo>
                  <a:pt x="2130990" y="2598313"/>
                  <a:pt x="2042754" y="2650769"/>
                  <a:pt x="2011977" y="2687079"/>
                </a:cubicBezTo>
                <a:cubicBezTo>
                  <a:pt x="1981193" y="2723381"/>
                  <a:pt x="1868814" y="2803251"/>
                  <a:pt x="1798415" y="2870936"/>
                </a:cubicBezTo>
                <a:cubicBezTo>
                  <a:pt x="1728017" y="2938628"/>
                  <a:pt x="1623435" y="2984402"/>
                  <a:pt x="1588231" y="3027731"/>
                </a:cubicBezTo>
                <a:cubicBezTo>
                  <a:pt x="1553036" y="3071050"/>
                  <a:pt x="1460767" y="3177750"/>
                  <a:pt x="1460767" y="3177750"/>
                </a:cubicBezTo>
                <a:lnTo>
                  <a:pt x="1420161" y="3422898"/>
                </a:lnTo>
                <a:cubicBezTo>
                  <a:pt x="1420161" y="3422898"/>
                  <a:pt x="1424128" y="3550102"/>
                  <a:pt x="1435198" y="3586075"/>
                </a:cubicBezTo>
                <a:cubicBezTo>
                  <a:pt x="1446278" y="3622050"/>
                  <a:pt x="1459639" y="3683834"/>
                  <a:pt x="1459639" y="3683834"/>
                </a:cubicBezTo>
                <a:cubicBezTo>
                  <a:pt x="1459639" y="3683834"/>
                  <a:pt x="1447347" y="3667979"/>
                  <a:pt x="1432570" y="3683834"/>
                </a:cubicBezTo>
                <a:cubicBezTo>
                  <a:pt x="1417785" y="3699687"/>
                  <a:pt x="1396134" y="3737722"/>
                  <a:pt x="1388952" y="3770693"/>
                </a:cubicBezTo>
                <a:cubicBezTo>
                  <a:pt x="1381772" y="3803653"/>
                  <a:pt x="1371308" y="3840398"/>
                  <a:pt x="1359256" y="3863559"/>
                </a:cubicBezTo>
                <a:cubicBezTo>
                  <a:pt x="1347193" y="3886720"/>
                  <a:pt x="1301727" y="3920712"/>
                  <a:pt x="1301727" y="3920712"/>
                </a:cubicBezTo>
                <a:cubicBezTo>
                  <a:pt x="1301727" y="3920712"/>
                  <a:pt x="1342583" y="3863731"/>
                  <a:pt x="1346472" y="3847772"/>
                </a:cubicBezTo>
                <a:cubicBezTo>
                  <a:pt x="1350351" y="3831801"/>
                  <a:pt x="1353316" y="3800072"/>
                  <a:pt x="1366024" y="3775572"/>
                </a:cubicBezTo>
                <a:cubicBezTo>
                  <a:pt x="1378721" y="3751084"/>
                  <a:pt x="1417910" y="3666159"/>
                  <a:pt x="1417910" y="3666159"/>
                </a:cubicBezTo>
                <a:lnTo>
                  <a:pt x="1399860" y="3482678"/>
                </a:lnTo>
                <a:lnTo>
                  <a:pt x="1389328" y="3427778"/>
                </a:lnTo>
                <a:lnTo>
                  <a:pt x="1305107" y="3518778"/>
                </a:lnTo>
                <a:lnTo>
                  <a:pt x="1197954" y="3633823"/>
                </a:lnTo>
                <a:lnTo>
                  <a:pt x="1185170" y="3622927"/>
                </a:lnTo>
                <a:lnTo>
                  <a:pt x="1285931" y="3506369"/>
                </a:lnTo>
                <a:lnTo>
                  <a:pt x="1380309" y="3397706"/>
                </a:lnTo>
                <a:cubicBezTo>
                  <a:pt x="1380309" y="3397706"/>
                  <a:pt x="1405713" y="3265024"/>
                  <a:pt x="1393093" y="3250315"/>
                </a:cubicBezTo>
                <a:cubicBezTo>
                  <a:pt x="1380472" y="3235605"/>
                  <a:pt x="1158100" y="3327394"/>
                  <a:pt x="1158091" y="3327394"/>
                </a:cubicBezTo>
                <a:cubicBezTo>
                  <a:pt x="1158091" y="3327394"/>
                  <a:pt x="1080328" y="3385066"/>
                  <a:pt x="1048301" y="3404098"/>
                </a:cubicBezTo>
                <a:cubicBezTo>
                  <a:pt x="1016284" y="3423130"/>
                  <a:pt x="842642" y="3527797"/>
                  <a:pt x="842642" y="3527797"/>
                </a:cubicBezTo>
                <a:lnTo>
                  <a:pt x="839628" y="3507495"/>
                </a:lnTo>
                <a:cubicBezTo>
                  <a:pt x="839628" y="3507495"/>
                  <a:pt x="946876" y="3438484"/>
                  <a:pt x="970095" y="3420260"/>
                </a:cubicBezTo>
                <a:cubicBezTo>
                  <a:pt x="993325" y="3402046"/>
                  <a:pt x="1080262" y="3319875"/>
                  <a:pt x="1080262" y="3319875"/>
                </a:cubicBezTo>
                <a:cubicBezTo>
                  <a:pt x="1080262" y="3319875"/>
                  <a:pt x="1120000" y="3284865"/>
                  <a:pt x="1177652" y="3268740"/>
                </a:cubicBezTo>
                <a:cubicBezTo>
                  <a:pt x="1235295" y="3252616"/>
                  <a:pt x="1358495" y="3204445"/>
                  <a:pt x="1358504" y="3204445"/>
                </a:cubicBezTo>
                <a:lnTo>
                  <a:pt x="1416407" y="3163840"/>
                </a:lnTo>
                <a:lnTo>
                  <a:pt x="1514915" y="3006670"/>
                </a:lnTo>
                <a:cubicBezTo>
                  <a:pt x="1514915" y="3006670"/>
                  <a:pt x="1477324" y="3001595"/>
                  <a:pt x="1452122" y="2991257"/>
                </a:cubicBezTo>
                <a:cubicBezTo>
                  <a:pt x="1426920" y="2980917"/>
                  <a:pt x="1398734" y="2980725"/>
                  <a:pt x="1398734" y="2980725"/>
                </a:cubicBezTo>
                <a:cubicBezTo>
                  <a:pt x="1398734" y="2980725"/>
                  <a:pt x="1373262" y="3008930"/>
                  <a:pt x="1341957" y="3021714"/>
                </a:cubicBezTo>
                <a:cubicBezTo>
                  <a:pt x="1310642" y="3034489"/>
                  <a:pt x="1281050" y="3034498"/>
                  <a:pt x="1281050" y="3034498"/>
                </a:cubicBezTo>
                <a:cubicBezTo>
                  <a:pt x="1281050" y="3034498"/>
                  <a:pt x="1258871" y="3101566"/>
                  <a:pt x="1243449" y="3129993"/>
                </a:cubicBezTo>
                <a:cubicBezTo>
                  <a:pt x="1228018" y="3158429"/>
                  <a:pt x="1184044" y="3223620"/>
                  <a:pt x="1184044" y="3223620"/>
                </a:cubicBezTo>
                <a:lnTo>
                  <a:pt x="1162230" y="3231889"/>
                </a:lnTo>
                <a:cubicBezTo>
                  <a:pt x="1162230" y="3231889"/>
                  <a:pt x="1200890" y="3166093"/>
                  <a:pt x="1215620" y="3139399"/>
                </a:cubicBezTo>
                <a:cubicBezTo>
                  <a:pt x="1230357" y="3112694"/>
                  <a:pt x="1255098" y="3039380"/>
                  <a:pt x="1255107" y="3039380"/>
                </a:cubicBezTo>
                <a:cubicBezTo>
                  <a:pt x="1255107" y="3039380"/>
                  <a:pt x="1228239" y="3024669"/>
                  <a:pt x="1206223" y="3028106"/>
                </a:cubicBezTo>
                <a:cubicBezTo>
                  <a:pt x="1184208" y="3031534"/>
                  <a:pt x="1111095" y="3046897"/>
                  <a:pt x="1111095" y="3046897"/>
                </a:cubicBezTo>
                <a:lnTo>
                  <a:pt x="1111471" y="3037127"/>
                </a:lnTo>
                <a:cubicBezTo>
                  <a:pt x="1111471" y="3037127"/>
                  <a:pt x="1182196" y="3016516"/>
                  <a:pt x="1195692" y="3017199"/>
                </a:cubicBezTo>
                <a:cubicBezTo>
                  <a:pt x="1209189" y="3017883"/>
                  <a:pt x="1265629" y="3025094"/>
                  <a:pt x="1265629" y="3025094"/>
                </a:cubicBezTo>
                <a:cubicBezTo>
                  <a:pt x="1265629" y="3025094"/>
                  <a:pt x="1290359" y="3015785"/>
                  <a:pt x="1313761" y="3006294"/>
                </a:cubicBezTo>
                <a:cubicBezTo>
                  <a:pt x="1337163" y="2996801"/>
                  <a:pt x="1386326" y="2964563"/>
                  <a:pt x="1386326" y="2964563"/>
                </a:cubicBezTo>
                <a:lnTo>
                  <a:pt x="1315263" y="2922071"/>
                </a:lnTo>
                <a:lnTo>
                  <a:pt x="1223147" y="2833709"/>
                </a:lnTo>
                <a:lnTo>
                  <a:pt x="1231416" y="2811530"/>
                </a:lnTo>
                <a:lnTo>
                  <a:pt x="1314887" y="2907034"/>
                </a:lnTo>
                <a:lnTo>
                  <a:pt x="1403625" y="2955533"/>
                </a:lnTo>
                <a:cubicBezTo>
                  <a:pt x="1403625" y="2955533"/>
                  <a:pt x="1417775" y="2966296"/>
                  <a:pt x="1441590" y="2966440"/>
                </a:cubicBezTo>
                <a:cubicBezTo>
                  <a:pt x="1465407" y="2966584"/>
                  <a:pt x="1538818" y="2967036"/>
                  <a:pt x="1541609" y="2967941"/>
                </a:cubicBezTo>
                <a:cubicBezTo>
                  <a:pt x="1544401" y="2968856"/>
                  <a:pt x="1815849" y="2802885"/>
                  <a:pt x="1900687" y="2725806"/>
                </a:cubicBezTo>
                <a:cubicBezTo>
                  <a:pt x="1985515" y="2648717"/>
                  <a:pt x="2027130" y="2565593"/>
                  <a:pt x="2061228" y="2538938"/>
                </a:cubicBezTo>
                <a:cubicBezTo>
                  <a:pt x="2095334" y="2512272"/>
                  <a:pt x="2156403" y="2486252"/>
                  <a:pt x="2189442" y="2460733"/>
                </a:cubicBezTo>
                <a:cubicBezTo>
                  <a:pt x="2222489" y="2435212"/>
                  <a:pt x="2263142" y="2392297"/>
                  <a:pt x="2263142" y="2392297"/>
                </a:cubicBezTo>
                <a:cubicBezTo>
                  <a:pt x="2263142" y="2392297"/>
                  <a:pt x="2143524" y="2390633"/>
                  <a:pt x="2076650" y="2376886"/>
                </a:cubicBezTo>
                <a:cubicBezTo>
                  <a:pt x="2014317" y="2364064"/>
                  <a:pt x="1907453" y="2322361"/>
                  <a:pt x="1907453" y="2322361"/>
                </a:cubicBezTo>
                <a:cubicBezTo>
                  <a:pt x="1907453" y="2322361"/>
                  <a:pt x="1676910" y="2206131"/>
                  <a:pt x="1647635" y="2205428"/>
                </a:cubicBezTo>
                <a:cubicBezTo>
                  <a:pt x="1617206" y="2204707"/>
                  <a:pt x="1545335" y="2226491"/>
                  <a:pt x="1534842" y="2248670"/>
                </a:cubicBezTo>
                <a:cubicBezTo>
                  <a:pt x="1524350" y="2270851"/>
                  <a:pt x="1508523" y="2354696"/>
                  <a:pt x="1508523" y="2354696"/>
                </a:cubicBezTo>
                <a:lnTo>
                  <a:pt x="1499119" y="2359211"/>
                </a:lnTo>
                <a:lnTo>
                  <a:pt x="1521683" y="2251675"/>
                </a:lnTo>
                <a:cubicBezTo>
                  <a:pt x="1521683" y="2251675"/>
                  <a:pt x="1500148" y="2240296"/>
                  <a:pt x="1482579" y="2241528"/>
                </a:cubicBezTo>
                <a:cubicBezTo>
                  <a:pt x="1465012" y="2242751"/>
                  <a:pt x="1432570" y="2242278"/>
                  <a:pt x="1432570" y="2242278"/>
                </a:cubicBezTo>
                <a:cubicBezTo>
                  <a:pt x="1432570" y="2242278"/>
                  <a:pt x="1404769" y="2265738"/>
                  <a:pt x="1389704" y="2268222"/>
                </a:cubicBezTo>
                <a:cubicBezTo>
                  <a:pt x="1374638" y="2270696"/>
                  <a:pt x="1343834" y="2262582"/>
                  <a:pt x="1343834" y="2262582"/>
                </a:cubicBezTo>
                <a:lnTo>
                  <a:pt x="1347597" y="2252424"/>
                </a:lnTo>
                <a:cubicBezTo>
                  <a:pt x="1347597" y="2252424"/>
                  <a:pt x="1378442" y="2260752"/>
                  <a:pt x="1384824" y="2260329"/>
                </a:cubicBezTo>
                <a:cubicBezTo>
                  <a:pt x="1391196" y="2259896"/>
                  <a:pt x="1423551" y="2239642"/>
                  <a:pt x="1423551" y="2239642"/>
                </a:cubicBezTo>
                <a:lnTo>
                  <a:pt x="1373166" y="2217461"/>
                </a:lnTo>
                <a:lnTo>
                  <a:pt x="1378056" y="2209192"/>
                </a:lnTo>
                <a:lnTo>
                  <a:pt x="1437836" y="2230997"/>
                </a:lnTo>
                <a:cubicBezTo>
                  <a:pt x="1437836" y="2230997"/>
                  <a:pt x="1458823" y="2227118"/>
                  <a:pt x="1475062" y="2229870"/>
                </a:cubicBezTo>
                <a:cubicBezTo>
                  <a:pt x="1491292" y="2232623"/>
                  <a:pt x="1523936" y="2237013"/>
                  <a:pt x="1523936" y="2237013"/>
                </a:cubicBezTo>
                <a:lnTo>
                  <a:pt x="1478440" y="2203927"/>
                </a:lnTo>
                <a:lnTo>
                  <a:pt x="1485959" y="2197911"/>
                </a:lnTo>
                <a:cubicBezTo>
                  <a:pt x="1485959" y="2197911"/>
                  <a:pt x="1509341" y="2210010"/>
                  <a:pt x="1519421" y="2219714"/>
                </a:cubicBezTo>
                <a:cubicBezTo>
                  <a:pt x="1529508" y="2229428"/>
                  <a:pt x="1537094" y="2230621"/>
                  <a:pt x="1537094" y="2230621"/>
                </a:cubicBezTo>
                <a:cubicBezTo>
                  <a:pt x="1537094" y="2230621"/>
                  <a:pt x="1566590" y="2211310"/>
                  <a:pt x="1579586" y="2207306"/>
                </a:cubicBezTo>
                <a:cubicBezTo>
                  <a:pt x="1592581" y="2203301"/>
                  <a:pt x="1621317" y="2194521"/>
                  <a:pt x="1621317" y="2194521"/>
                </a:cubicBezTo>
                <a:cubicBezTo>
                  <a:pt x="1621317" y="2194521"/>
                  <a:pt x="1563894" y="2161705"/>
                  <a:pt x="1548753" y="2153167"/>
                </a:cubicBezTo>
                <a:cubicBezTo>
                  <a:pt x="1533600" y="2144628"/>
                  <a:pt x="1493486" y="2116692"/>
                  <a:pt x="1493477" y="2116692"/>
                </a:cubicBezTo>
                <a:cubicBezTo>
                  <a:pt x="1493477" y="2116692"/>
                  <a:pt x="1419007" y="2101088"/>
                  <a:pt x="1397233" y="2100904"/>
                </a:cubicBezTo>
                <a:cubicBezTo>
                  <a:pt x="1375447" y="2100712"/>
                  <a:pt x="1258861" y="2105795"/>
                  <a:pt x="1258861" y="2105795"/>
                </a:cubicBezTo>
                <a:cubicBezTo>
                  <a:pt x="1258861" y="2105795"/>
                  <a:pt x="1208322" y="2089333"/>
                  <a:pt x="1190812" y="2080602"/>
                </a:cubicBezTo>
                <a:cubicBezTo>
                  <a:pt x="1173301" y="2071861"/>
                  <a:pt x="1125390" y="2043377"/>
                  <a:pt x="1125381" y="2043377"/>
                </a:cubicBezTo>
                <a:lnTo>
                  <a:pt x="1027248" y="2049393"/>
                </a:lnTo>
                <a:cubicBezTo>
                  <a:pt x="1027248" y="2049393"/>
                  <a:pt x="941843" y="2000972"/>
                  <a:pt x="908063" y="1989238"/>
                </a:cubicBezTo>
                <a:cubicBezTo>
                  <a:pt x="874284" y="1977493"/>
                  <a:pt x="754280" y="1945620"/>
                  <a:pt x="754280" y="1945620"/>
                </a:cubicBezTo>
                <a:lnTo>
                  <a:pt x="755406" y="1936214"/>
                </a:lnTo>
                <a:cubicBezTo>
                  <a:pt x="755406" y="1936214"/>
                  <a:pt x="886335" y="1967038"/>
                  <a:pt x="907313" y="1975318"/>
                </a:cubicBezTo>
                <a:cubicBezTo>
                  <a:pt x="928279" y="1983607"/>
                  <a:pt x="1031388" y="2030968"/>
                  <a:pt x="1031388" y="2030968"/>
                </a:cubicBezTo>
                <a:lnTo>
                  <a:pt x="1126142" y="2030968"/>
                </a:lnTo>
                <a:lnTo>
                  <a:pt x="1253221" y="2088871"/>
                </a:lnTo>
                <a:cubicBezTo>
                  <a:pt x="1253221" y="2088871"/>
                  <a:pt x="1356800" y="2083904"/>
                  <a:pt x="1378432" y="2083231"/>
                </a:cubicBezTo>
                <a:cubicBezTo>
                  <a:pt x="1400053" y="2082566"/>
                  <a:pt x="1474676" y="2092259"/>
                  <a:pt x="1474686" y="2092259"/>
                </a:cubicBezTo>
                <a:cubicBezTo>
                  <a:pt x="1474686" y="2092259"/>
                  <a:pt x="1461277" y="2034954"/>
                  <a:pt x="1432570" y="2008029"/>
                </a:cubicBezTo>
                <a:cubicBezTo>
                  <a:pt x="1418054" y="1994417"/>
                  <a:pt x="1372530" y="1961445"/>
                  <a:pt x="1326170" y="1936590"/>
                </a:cubicBezTo>
                <a:cubicBezTo>
                  <a:pt x="1280858" y="1912303"/>
                  <a:pt x="1234794" y="1895986"/>
                  <a:pt x="1234794" y="1895986"/>
                </a:cubicBezTo>
                <a:lnTo>
                  <a:pt x="1256608" y="1888467"/>
                </a:lnTo>
                <a:cubicBezTo>
                  <a:pt x="1256608" y="1888467"/>
                  <a:pt x="1326815" y="1920447"/>
                  <a:pt x="1344961" y="1932836"/>
                </a:cubicBezTo>
                <a:cubicBezTo>
                  <a:pt x="1363116" y="1945216"/>
                  <a:pt x="1411894" y="1972690"/>
                  <a:pt x="1411894" y="1972690"/>
                </a:cubicBezTo>
                <a:cubicBezTo>
                  <a:pt x="1411894" y="1972690"/>
                  <a:pt x="1409795" y="1908915"/>
                  <a:pt x="1403999" y="1886214"/>
                </a:cubicBezTo>
                <a:cubicBezTo>
                  <a:pt x="1394460" y="1848903"/>
                  <a:pt x="1374293" y="1797478"/>
                  <a:pt x="1374293" y="1797478"/>
                </a:cubicBezTo>
                <a:lnTo>
                  <a:pt x="1387827" y="1794840"/>
                </a:lnTo>
                <a:cubicBezTo>
                  <a:pt x="1387827" y="1794840"/>
                  <a:pt x="1418362" y="1866471"/>
                  <a:pt x="1420537" y="1893358"/>
                </a:cubicBezTo>
                <a:cubicBezTo>
                  <a:pt x="1422714" y="1920244"/>
                  <a:pt x="1433321" y="1985848"/>
                  <a:pt x="1433321" y="1985848"/>
                </a:cubicBezTo>
                <a:cubicBezTo>
                  <a:pt x="1433321" y="1985848"/>
                  <a:pt x="1461528" y="2014362"/>
                  <a:pt x="1473551" y="2042625"/>
                </a:cubicBezTo>
                <a:cubicBezTo>
                  <a:pt x="1485584" y="2070889"/>
                  <a:pt x="1505885" y="2101280"/>
                  <a:pt x="1505885" y="2101280"/>
                </a:cubicBezTo>
                <a:cubicBezTo>
                  <a:pt x="1505885" y="2101280"/>
                  <a:pt x="1531511" y="2124633"/>
                  <a:pt x="1566426" y="2146024"/>
                </a:cubicBezTo>
                <a:cubicBezTo>
                  <a:pt x="1601159" y="2167308"/>
                  <a:pt x="1645084" y="2186531"/>
                  <a:pt x="1663433" y="2196034"/>
                </a:cubicBezTo>
                <a:cubicBezTo>
                  <a:pt x="1698223" y="2214045"/>
                  <a:pt x="1910833" y="2284009"/>
                  <a:pt x="1910833" y="2284009"/>
                </a:cubicBezTo>
                <a:cubicBezTo>
                  <a:pt x="1910833" y="2284009"/>
                  <a:pt x="2045160" y="2334654"/>
                  <a:pt x="2071759" y="2344176"/>
                </a:cubicBezTo>
                <a:cubicBezTo>
                  <a:pt x="2098356" y="2353686"/>
                  <a:pt x="2168457" y="2386753"/>
                  <a:pt x="2248471" y="2370494"/>
                </a:cubicBezTo>
                <a:cubicBezTo>
                  <a:pt x="2328496" y="2354225"/>
                  <a:pt x="2552590" y="2262802"/>
                  <a:pt x="2651541" y="2233624"/>
                </a:cubicBezTo>
                <a:cubicBezTo>
                  <a:pt x="2750491" y="2204457"/>
                  <a:pt x="3226809" y="2077964"/>
                  <a:pt x="3226809" y="2077964"/>
                </a:cubicBezTo>
                <a:lnTo>
                  <a:pt x="3180939" y="2018184"/>
                </a:lnTo>
                <a:lnTo>
                  <a:pt x="2990681" y="1973066"/>
                </a:lnTo>
                <a:cubicBezTo>
                  <a:pt x="2990681" y="1973066"/>
                  <a:pt x="2805488" y="1859482"/>
                  <a:pt x="2766596" y="1830940"/>
                </a:cubicBezTo>
                <a:cubicBezTo>
                  <a:pt x="2727697" y="1802398"/>
                  <a:pt x="2450762" y="1659107"/>
                  <a:pt x="2450762" y="1659107"/>
                </a:cubicBezTo>
                <a:lnTo>
                  <a:pt x="2473693" y="1642193"/>
                </a:lnTo>
                <a:cubicBezTo>
                  <a:pt x="2473693" y="1642193"/>
                  <a:pt x="2700299" y="1752542"/>
                  <a:pt x="2727870" y="1771160"/>
                </a:cubicBezTo>
                <a:cubicBezTo>
                  <a:pt x="2755440" y="1789767"/>
                  <a:pt x="2848229" y="1861658"/>
                  <a:pt x="2871497" y="1876810"/>
                </a:cubicBezTo>
                <a:cubicBezTo>
                  <a:pt x="2894763" y="1891961"/>
                  <a:pt x="3009481" y="1949750"/>
                  <a:pt x="3009481" y="1949750"/>
                </a:cubicBezTo>
                <a:cubicBezTo>
                  <a:pt x="3009481" y="1949750"/>
                  <a:pt x="3141423" y="1980371"/>
                  <a:pt x="3166277" y="1986975"/>
                </a:cubicBezTo>
                <a:cubicBezTo>
                  <a:pt x="3191124" y="1993578"/>
                  <a:pt x="3304639" y="2069695"/>
                  <a:pt x="3304639" y="2069695"/>
                </a:cubicBezTo>
                <a:cubicBezTo>
                  <a:pt x="3304639" y="2069695"/>
                  <a:pt x="3380245" y="2077676"/>
                  <a:pt x="3455034" y="2056537"/>
                </a:cubicBezTo>
                <a:cubicBezTo>
                  <a:pt x="3529832" y="2035396"/>
                  <a:pt x="3562946" y="2029091"/>
                  <a:pt x="3562946" y="2029091"/>
                </a:cubicBezTo>
                <a:lnTo>
                  <a:pt x="3471977" y="1983597"/>
                </a:lnTo>
                <a:cubicBezTo>
                  <a:pt x="3471977" y="1983597"/>
                  <a:pt x="3355736" y="1689325"/>
                  <a:pt x="3306141" y="1662496"/>
                </a:cubicBezTo>
                <a:cubicBezTo>
                  <a:pt x="3256555" y="1635666"/>
                  <a:pt x="3142905" y="1621920"/>
                  <a:pt x="3083557" y="1576397"/>
                </a:cubicBezTo>
                <a:cubicBezTo>
                  <a:pt x="3024211" y="1530874"/>
                  <a:pt x="2883529" y="1395545"/>
                  <a:pt x="2883529" y="1395545"/>
                </a:cubicBezTo>
                <a:cubicBezTo>
                  <a:pt x="2883529" y="1395545"/>
                  <a:pt x="2860166" y="1351513"/>
                  <a:pt x="2846680" y="1318841"/>
                </a:cubicBezTo>
                <a:cubicBezTo>
                  <a:pt x="2833193" y="1286159"/>
                  <a:pt x="2870398" y="1237987"/>
                  <a:pt x="2842540" y="1205287"/>
                </a:cubicBezTo>
                <a:cubicBezTo>
                  <a:pt x="2814691" y="1172586"/>
                  <a:pt x="2530470" y="996989"/>
                  <a:pt x="2530470" y="996989"/>
                </a:cubicBezTo>
                <a:lnTo>
                  <a:pt x="2307511" y="972548"/>
                </a:lnTo>
                <a:lnTo>
                  <a:pt x="2301495" y="956759"/>
                </a:lnTo>
                <a:lnTo>
                  <a:pt x="2431586" y="968409"/>
                </a:lnTo>
                <a:lnTo>
                  <a:pt x="2519948" y="980065"/>
                </a:lnTo>
                <a:cubicBezTo>
                  <a:pt x="2519948" y="980065"/>
                  <a:pt x="2502023" y="940900"/>
                  <a:pt x="2484974" y="909006"/>
                </a:cubicBezTo>
                <a:cubicBezTo>
                  <a:pt x="2467927" y="877110"/>
                  <a:pt x="2472191" y="804856"/>
                  <a:pt x="2472191" y="804856"/>
                </a:cubicBezTo>
                <a:lnTo>
                  <a:pt x="2489865" y="802975"/>
                </a:lnTo>
                <a:cubicBezTo>
                  <a:pt x="2489865" y="802975"/>
                  <a:pt x="2488094" y="866134"/>
                  <a:pt x="2494379" y="887949"/>
                </a:cubicBezTo>
                <a:cubicBezTo>
                  <a:pt x="2500656" y="909765"/>
                  <a:pt x="2535735" y="975176"/>
                  <a:pt x="2535735" y="975176"/>
                </a:cubicBezTo>
                <a:lnTo>
                  <a:pt x="2693271" y="1066550"/>
                </a:lnTo>
                <a:lnTo>
                  <a:pt x="2742155" y="1090982"/>
                </a:lnTo>
                <a:lnTo>
                  <a:pt x="2724106" y="1040606"/>
                </a:lnTo>
                <a:lnTo>
                  <a:pt x="2721477" y="952996"/>
                </a:lnTo>
                <a:lnTo>
                  <a:pt x="2704554" y="898102"/>
                </a:lnTo>
                <a:lnTo>
                  <a:pt x="2714710" y="895846"/>
                </a:lnTo>
                <a:lnTo>
                  <a:pt x="2735011" y="951870"/>
                </a:lnTo>
                <a:lnTo>
                  <a:pt x="2738767" y="1039095"/>
                </a:lnTo>
                <a:lnTo>
                  <a:pt x="2753438" y="1090231"/>
                </a:lnTo>
                <a:lnTo>
                  <a:pt x="2811341" y="1141743"/>
                </a:lnTo>
                <a:lnTo>
                  <a:pt x="2845553" y="1093620"/>
                </a:lnTo>
                <a:lnTo>
                  <a:pt x="2856084" y="1065789"/>
                </a:lnTo>
                <a:lnTo>
                  <a:pt x="2828255" y="1003757"/>
                </a:lnTo>
                <a:lnTo>
                  <a:pt x="2838411" y="954497"/>
                </a:lnTo>
                <a:lnTo>
                  <a:pt x="2855325" y="959764"/>
                </a:lnTo>
                <a:lnTo>
                  <a:pt x="2844427" y="1003757"/>
                </a:lnTo>
                <a:cubicBezTo>
                  <a:pt x="2844427" y="1003757"/>
                  <a:pt x="2894398" y="1078872"/>
                  <a:pt x="2863603" y="1112796"/>
                </a:cubicBezTo>
                <a:cubicBezTo>
                  <a:pt x="2832808" y="1146719"/>
                  <a:pt x="2826376" y="1160168"/>
                  <a:pt x="2826376" y="1160168"/>
                </a:cubicBezTo>
                <a:lnTo>
                  <a:pt x="2862100" y="1177091"/>
                </a:lnTo>
                <a:cubicBezTo>
                  <a:pt x="2862100" y="1177091"/>
                  <a:pt x="2871910" y="1250946"/>
                  <a:pt x="2889545" y="1309060"/>
                </a:cubicBezTo>
                <a:cubicBezTo>
                  <a:pt x="2907183" y="1367175"/>
                  <a:pt x="2988805" y="1441039"/>
                  <a:pt x="2988805" y="1441039"/>
                </a:cubicBezTo>
                <a:lnTo>
                  <a:pt x="2968127" y="1369976"/>
                </a:lnTo>
                <a:lnTo>
                  <a:pt x="2978283" y="1355305"/>
                </a:lnTo>
                <a:lnTo>
                  <a:pt x="2956845" y="1292146"/>
                </a:lnTo>
                <a:lnTo>
                  <a:pt x="2966249" y="1286881"/>
                </a:lnTo>
                <a:lnTo>
                  <a:pt x="2992569" y="1357192"/>
                </a:lnTo>
                <a:lnTo>
                  <a:pt x="2984289" y="1376368"/>
                </a:lnTo>
                <a:lnTo>
                  <a:pt x="3004977" y="1445544"/>
                </a:lnTo>
                <a:cubicBezTo>
                  <a:pt x="3004977" y="1445544"/>
                  <a:pt x="3014093" y="1483973"/>
                  <a:pt x="3071901" y="1521121"/>
                </a:cubicBezTo>
                <a:cubicBezTo>
                  <a:pt x="3129707" y="1558270"/>
                  <a:pt x="3253705" y="1563440"/>
                  <a:pt x="3329081" y="1623392"/>
                </a:cubicBezTo>
                <a:cubicBezTo>
                  <a:pt x="3404457" y="1683337"/>
                  <a:pt x="3436849" y="1745677"/>
                  <a:pt x="3481699" y="1841096"/>
                </a:cubicBezTo>
                <a:cubicBezTo>
                  <a:pt x="3526655" y="1936503"/>
                  <a:pt x="3643808" y="2032720"/>
                  <a:pt x="3712639" y="2057287"/>
                </a:cubicBezTo>
                <a:cubicBezTo>
                  <a:pt x="3781371" y="2081853"/>
                  <a:pt x="3979965" y="2077262"/>
                  <a:pt x="4050238" y="2141885"/>
                </a:cubicBezTo>
                <a:cubicBezTo>
                  <a:pt x="4120511" y="2206507"/>
                  <a:pt x="4110885" y="2225548"/>
                  <a:pt x="4238243" y="2243030"/>
                </a:cubicBezTo>
                <a:cubicBezTo>
                  <a:pt x="4365505" y="2260502"/>
                  <a:pt x="4458015" y="2284153"/>
                  <a:pt x="4553317" y="2257315"/>
                </a:cubicBezTo>
                <a:cubicBezTo>
                  <a:pt x="4648619" y="2230477"/>
                  <a:pt x="4688666" y="2205053"/>
                  <a:pt x="4688666" y="2205053"/>
                </a:cubicBezTo>
                <a:cubicBezTo>
                  <a:pt x="4688666" y="2205053"/>
                  <a:pt x="4667873" y="2144781"/>
                  <a:pt x="4602989" y="2121582"/>
                </a:cubicBezTo>
                <a:cubicBezTo>
                  <a:pt x="4538011" y="2098382"/>
                  <a:pt x="4519913" y="2073941"/>
                  <a:pt x="4475823" y="2047141"/>
                </a:cubicBezTo>
                <a:cubicBezTo>
                  <a:pt x="4431831" y="2020331"/>
                  <a:pt x="4332870" y="2005535"/>
                  <a:pt x="4293499" y="1993743"/>
                </a:cubicBezTo>
                <a:cubicBezTo>
                  <a:pt x="4254127" y="1981959"/>
                  <a:pt x="4181350" y="1965499"/>
                  <a:pt x="4128790" y="1980959"/>
                </a:cubicBezTo>
                <a:cubicBezTo>
                  <a:pt x="4076229" y="1996429"/>
                  <a:pt x="3966968" y="1984675"/>
                  <a:pt x="3948294" y="1977955"/>
                </a:cubicBezTo>
                <a:cubicBezTo>
                  <a:pt x="3929714" y="1971236"/>
                  <a:pt x="3899487" y="1946370"/>
                  <a:pt x="3899487" y="1946370"/>
                </a:cubicBezTo>
                <a:lnTo>
                  <a:pt x="3904396" y="1939978"/>
                </a:lnTo>
                <a:cubicBezTo>
                  <a:pt x="3904396" y="1939978"/>
                  <a:pt x="3939245" y="1966355"/>
                  <a:pt x="3953204" y="1969300"/>
                </a:cubicBezTo>
                <a:cubicBezTo>
                  <a:pt x="3967258" y="1972257"/>
                  <a:pt x="4093557" y="1980612"/>
                  <a:pt x="4117913" y="1975693"/>
                </a:cubicBezTo>
                <a:cubicBezTo>
                  <a:pt x="4142268" y="1970783"/>
                  <a:pt x="4244597" y="1963863"/>
                  <a:pt x="4279636" y="1971563"/>
                </a:cubicBezTo>
                <a:cubicBezTo>
                  <a:pt x="4314580" y="1979255"/>
                  <a:pt x="4363963" y="1991317"/>
                  <a:pt x="4390149" y="1990739"/>
                </a:cubicBezTo>
                <a:cubicBezTo>
                  <a:pt x="4416333" y="1990162"/>
                  <a:pt x="4449063" y="1984406"/>
                  <a:pt x="4469471" y="2005400"/>
                </a:cubicBezTo>
                <a:cubicBezTo>
                  <a:pt x="4489879" y="2026396"/>
                  <a:pt x="4542825" y="2066692"/>
                  <a:pt x="4542825" y="2066692"/>
                </a:cubicBezTo>
                <a:lnTo>
                  <a:pt x="4539744" y="2023825"/>
                </a:lnTo>
                <a:cubicBezTo>
                  <a:pt x="4539744" y="2023825"/>
                  <a:pt x="4562173" y="2057769"/>
                  <a:pt x="4592785" y="2082479"/>
                </a:cubicBezTo>
                <a:cubicBezTo>
                  <a:pt x="4623397" y="2107190"/>
                  <a:pt x="4665755" y="2121208"/>
                  <a:pt x="4683756" y="2143386"/>
                </a:cubicBezTo>
                <a:cubicBezTo>
                  <a:pt x="4701855" y="2165575"/>
                  <a:pt x="4732659" y="2204677"/>
                  <a:pt x="4732659" y="2204677"/>
                </a:cubicBezTo>
                <a:cubicBezTo>
                  <a:pt x="4732659" y="2204677"/>
                  <a:pt x="4740455" y="2222958"/>
                  <a:pt x="4797347" y="2221226"/>
                </a:cubicBezTo>
                <a:cubicBezTo>
                  <a:pt x="4818719" y="2220572"/>
                  <a:pt x="4827575" y="2218790"/>
                  <a:pt x="4851065" y="2216711"/>
                </a:cubicBezTo>
                <a:cubicBezTo>
                  <a:pt x="4755473" y="2157826"/>
                  <a:pt x="4700410" y="2124548"/>
                  <a:pt x="4539744" y="2023825"/>
                </a:cubicBezTo>
                <a:cubicBezTo>
                  <a:pt x="4255859" y="1845774"/>
                  <a:pt x="3952242" y="1651126"/>
                  <a:pt x="3869742" y="1582413"/>
                </a:cubicBezTo>
                <a:cubicBezTo>
                  <a:pt x="3719473" y="1457173"/>
                  <a:pt x="3545427" y="1150743"/>
                  <a:pt x="3387735" y="873287"/>
                </a:cubicBezTo>
                <a:cubicBezTo>
                  <a:pt x="3323208" y="860704"/>
                  <a:pt x="3011620" y="800146"/>
                  <a:pt x="2936919" y="779287"/>
                </a:cubicBezTo>
                <a:cubicBezTo>
                  <a:pt x="2851185" y="755344"/>
                  <a:pt x="2688458" y="610208"/>
                  <a:pt x="2609050" y="589036"/>
                </a:cubicBezTo>
                <a:cubicBezTo>
                  <a:pt x="2529650" y="567862"/>
                  <a:pt x="2335302" y="575454"/>
                  <a:pt x="2222527" y="671001"/>
                </a:cubicBezTo>
                <a:cubicBezTo>
                  <a:pt x="2142791" y="738563"/>
                  <a:pt x="1973520" y="881759"/>
                  <a:pt x="1937903" y="948857"/>
                </a:cubicBezTo>
                <a:cubicBezTo>
                  <a:pt x="1919073" y="984330"/>
                  <a:pt x="1853623" y="1021335"/>
                  <a:pt x="1818717" y="1070680"/>
                </a:cubicBezTo>
                <a:cubicBezTo>
                  <a:pt x="1783571" y="1120362"/>
                  <a:pt x="1767582" y="1167685"/>
                  <a:pt x="1767582" y="1167685"/>
                </a:cubicBezTo>
                <a:lnTo>
                  <a:pt x="1748781" y="1153400"/>
                </a:lnTo>
                <a:lnTo>
                  <a:pt x="1779614" y="1095497"/>
                </a:lnTo>
                <a:cubicBezTo>
                  <a:pt x="1779614" y="1095497"/>
                  <a:pt x="1724589" y="1150502"/>
                  <a:pt x="1690127" y="1201532"/>
                </a:cubicBezTo>
                <a:cubicBezTo>
                  <a:pt x="1655741" y="1252438"/>
                  <a:pt x="1604027" y="1351927"/>
                  <a:pt x="1604027" y="1351927"/>
                </a:cubicBezTo>
                <a:lnTo>
                  <a:pt x="1600264" y="1349665"/>
                </a:lnTo>
                <a:cubicBezTo>
                  <a:pt x="1600264" y="1349665"/>
                  <a:pt x="1645855" y="1231009"/>
                  <a:pt x="1681106" y="1179718"/>
                </a:cubicBezTo>
                <a:cubicBezTo>
                  <a:pt x="1713894" y="1132001"/>
                  <a:pt x="1763913" y="1090481"/>
                  <a:pt x="1821345" y="1031202"/>
                </a:cubicBezTo>
                <a:cubicBezTo>
                  <a:pt x="1878777" y="971922"/>
                  <a:pt x="1931404" y="903387"/>
                  <a:pt x="1989038" y="821023"/>
                </a:cubicBezTo>
                <a:cubicBezTo>
                  <a:pt x="2046682" y="738660"/>
                  <a:pt x="2058975" y="700329"/>
                  <a:pt x="2058975" y="700329"/>
                </a:cubicBezTo>
                <a:cubicBezTo>
                  <a:pt x="2058975" y="700329"/>
                  <a:pt x="2022827" y="704470"/>
                  <a:pt x="1966483" y="713489"/>
                </a:cubicBezTo>
                <a:cubicBezTo>
                  <a:pt x="1890598" y="725636"/>
                  <a:pt x="1777795" y="746288"/>
                  <a:pt x="1666060" y="777031"/>
                </a:cubicBezTo>
                <a:cubicBezTo>
                  <a:pt x="1602391" y="794548"/>
                  <a:pt x="1477314" y="799215"/>
                  <a:pt x="1477314" y="799215"/>
                </a:cubicBezTo>
                <a:cubicBezTo>
                  <a:pt x="1477314" y="799215"/>
                  <a:pt x="1256301" y="801457"/>
                  <a:pt x="1230290" y="813126"/>
                </a:cubicBezTo>
                <a:cubicBezTo>
                  <a:pt x="1188578" y="831833"/>
                  <a:pt x="1098878" y="909310"/>
                  <a:pt x="1091543" y="933445"/>
                </a:cubicBezTo>
                <a:cubicBezTo>
                  <a:pt x="1083333" y="960485"/>
                  <a:pt x="1102826" y="1056395"/>
                  <a:pt x="1102826" y="1056395"/>
                </a:cubicBezTo>
                <a:cubicBezTo>
                  <a:pt x="1102826" y="1056395"/>
                  <a:pt x="1120972" y="1095583"/>
                  <a:pt x="1158476" y="1139866"/>
                </a:cubicBezTo>
                <a:cubicBezTo>
                  <a:pt x="1195971" y="1184138"/>
                  <a:pt x="1252093" y="1237997"/>
                  <a:pt x="1252093" y="1237997"/>
                </a:cubicBezTo>
                <a:lnTo>
                  <a:pt x="1250592" y="1248154"/>
                </a:lnTo>
                <a:cubicBezTo>
                  <a:pt x="1250592" y="1248154"/>
                  <a:pt x="1185451" y="1189162"/>
                  <a:pt x="1148320" y="1148135"/>
                </a:cubicBezTo>
                <a:cubicBezTo>
                  <a:pt x="1111192" y="1107116"/>
                  <a:pt x="1102075" y="1084214"/>
                  <a:pt x="1102075" y="1084214"/>
                </a:cubicBezTo>
                <a:lnTo>
                  <a:pt x="1074246" y="1289133"/>
                </a:lnTo>
                <a:lnTo>
                  <a:pt x="1062972" y="1280864"/>
                </a:lnTo>
                <a:cubicBezTo>
                  <a:pt x="1062972" y="1280864"/>
                  <a:pt x="1088531" y="1102774"/>
                  <a:pt x="1086654" y="1066550"/>
                </a:cubicBezTo>
                <a:cubicBezTo>
                  <a:pt x="1084853" y="1031616"/>
                  <a:pt x="1079953" y="944592"/>
                  <a:pt x="1074246" y="945478"/>
                </a:cubicBezTo>
                <a:cubicBezTo>
                  <a:pt x="1037115" y="951263"/>
                  <a:pt x="936259" y="1069553"/>
                  <a:pt x="936259" y="1069553"/>
                </a:cubicBezTo>
                <a:cubicBezTo>
                  <a:pt x="936259" y="1069553"/>
                  <a:pt x="894134" y="1109936"/>
                  <a:pt x="869712" y="1172952"/>
                </a:cubicBezTo>
                <a:cubicBezTo>
                  <a:pt x="845290" y="1235966"/>
                  <a:pt x="847349" y="1301658"/>
                  <a:pt x="838503" y="1321468"/>
                </a:cubicBezTo>
                <a:cubicBezTo>
                  <a:pt x="826104" y="1349221"/>
                  <a:pt x="688484" y="1525262"/>
                  <a:pt x="688484" y="1525262"/>
                </a:cubicBezTo>
                <a:lnTo>
                  <a:pt x="469279" y="1814778"/>
                </a:lnTo>
                <a:lnTo>
                  <a:pt x="680579" y="1519619"/>
                </a:lnTo>
                <a:lnTo>
                  <a:pt x="825343" y="1318090"/>
                </a:lnTo>
                <a:lnTo>
                  <a:pt x="856552" y="1170699"/>
                </a:lnTo>
                <a:cubicBezTo>
                  <a:pt x="856552" y="1170699"/>
                  <a:pt x="915717" y="1077457"/>
                  <a:pt x="909565" y="1071806"/>
                </a:cubicBezTo>
                <a:cubicBezTo>
                  <a:pt x="903567" y="1066309"/>
                  <a:pt x="743538" y="1097105"/>
                  <a:pt x="735480" y="1104516"/>
                </a:cubicBezTo>
                <a:cubicBezTo>
                  <a:pt x="725825" y="1113402"/>
                  <a:pt x="574553" y="1278226"/>
                  <a:pt x="574553" y="1278226"/>
                </a:cubicBezTo>
                <a:lnTo>
                  <a:pt x="565909" y="1272595"/>
                </a:lnTo>
                <a:cubicBezTo>
                  <a:pt x="565909" y="1272595"/>
                  <a:pt x="724438" y="1106336"/>
                  <a:pt x="721194" y="1101138"/>
                </a:cubicBezTo>
                <a:cubicBezTo>
                  <a:pt x="719173" y="1097904"/>
                  <a:pt x="672329" y="1086909"/>
                  <a:pt x="627191" y="1083464"/>
                </a:cubicBezTo>
                <a:cubicBezTo>
                  <a:pt x="583777" y="1080153"/>
                  <a:pt x="541843" y="1084214"/>
                  <a:pt x="541843" y="1084214"/>
                </a:cubicBezTo>
                <a:cubicBezTo>
                  <a:pt x="541843" y="1084214"/>
                  <a:pt x="493451" y="1110360"/>
                  <a:pt x="455369" y="1129335"/>
                </a:cubicBezTo>
                <a:cubicBezTo>
                  <a:pt x="432276" y="1140847"/>
                  <a:pt x="385808" y="1151523"/>
                  <a:pt x="385808" y="1151523"/>
                </a:cubicBezTo>
                <a:lnTo>
                  <a:pt x="333921" y="1192502"/>
                </a:lnTo>
                <a:lnTo>
                  <a:pt x="328281" y="1187987"/>
                </a:lnTo>
                <a:lnTo>
                  <a:pt x="379792" y="1142117"/>
                </a:lnTo>
                <a:cubicBezTo>
                  <a:pt x="379792" y="1142117"/>
                  <a:pt x="416911" y="1134609"/>
                  <a:pt x="451230" y="1118061"/>
                </a:cubicBezTo>
                <a:cubicBezTo>
                  <a:pt x="485548" y="1101504"/>
                  <a:pt x="517757" y="1082462"/>
                  <a:pt x="520414" y="1073317"/>
                </a:cubicBezTo>
                <a:cubicBezTo>
                  <a:pt x="523515" y="1062593"/>
                  <a:pt x="501989" y="1062411"/>
                  <a:pt x="501989" y="1062411"/>
                </a:cubicBezTo>
                <a:lnTo>
                  <a:pt x="501238" y="1056769"/>
                </a:lnTo>
                <a:lnTo>
                  <a:pt x="545607" y="1058646"/>
                </a:lnTo>
                <a:cubicBezTo>
                  <a:pt x="545607" y="1058646"/>
                  <a:pt x="679011" y="1065780"/>
                  <a:pt x="724197" y="1075195"/>
                </a:cubicBezTo>
                <a:cubicBezTo>
                  <a:pt x="781648" y="1064220"/>
                  <a:pt x="826979" y="1054556"/>
                  <a:pt x="926113" y="1043235"/>
                </a:cubicBezTo>
                <a:cubicBezTo>
                  <a:pt x="932995" y="1042445"/>
                  <a:pt x="965407" y="1019496"/>
                  <a:pt x="997550" y="986082"/>
                </a:cubicBezTo>
                <a:cubicBezTo>
                  <a:pt x="1020943" y="961756"/>
                  <a:pt x="1044961" y="932665"/>
                  <a:pt x="1065976" y="904870"/>
                </a:cubicBezTo>
                <a:cubicBezTo>
                  <a:pt x="1103153" y="855707"/>
                  <a:pt x="1130877" y="810851"/>
                  <a:pt x="1128019" y="805231"/>
                </a:cubicBezTo>
                <a:cubicBezTo>
                  <a:pt x="1120047" y="789543"/>
                  <a:pt x="947954" y="797127"/>
                  <a:pt x="826468" y="791696"/>
                </a:cubicBezTo>
                <a:cubicBezTo>
                  <a:pt x="750623" y="788303"/>
                  <a:pt x="678924" y="774492"/>
                  <a:pt x="632832" y="769512"/>
                </a:cubicBezTo>
                <a:cubicBezTo>
                  <a:pt x="604580" y="766459"/>
                  <a:pt x="583950" y="770641"/>
                  <a:pt x="583959" y="770641"/>
                </a:cubicBezTo>
                <a:cubicBezTo>
                  <a:pt x="583959" y="770641"/>
                  <a:pt x="505360" y="709979"/>
                  <a:pt x="463263" y="687921"/>
                </a:cubicBezTo>
                <a:cubicBezTo>
                  <a:pt x="450632" y="681304"/>
                  <a:pt x="398668" y="654948"/>
                  <a:pt x="375277" y="648441"/>
                </a:cubicBezTo>
                <a:cubicBezTo>
                  <a:pt x="320705" y="633260"/>
                  <a:pt x="267364" y="640922"/>
                  <a:pt x="267364" y="640922"/>
                </a:cubicBezTo>
                <a:cubicBezTo>
                  <a:pt x="267364" y="640922"/>
                  <a:pt x="322783" y="610385"/>
                  <a:pt x="378664" y="625882"/>
                </a:cubicBezTo>
                <a:cubicBezTo>
                  <a:pt x="478125" y="653464"/>
                  <a:pt x="578376" y="732456"/>
                  <a:pt x="611029" y="734920"/>
                </a:cubicBezTo>
                <a:cubicBezTo>
                  <a:pt x="844451" y="752533"/>
                  <a:pt x="1121395" y="752352"/>
                  <a:pt x="1196819" y="756352"/>
                </a:cubicBezTo>
                <a:cubicBezTo>
                  <a:pt x="1272251" y="760352"/>
                  <a:pt x="1556982" y="750301"/>
                  <a:pt x="1600639" y="747328"/>
                </a:cubicBezTo>
                <a:cubicBezTo>
                  <a:pt x="1644304" y="744356"/>
                  <a:pt x="1792070" y="723336"/>
                  <a:pt x="1781867" y="695065"/>
                </a:cubicBezTo>
                <a:cubicBezTo>
                  <a:pt x="1771662" y="666793"/>
                  <a:pt x="1717109" y="660664"/>
                  <a:pt x="1664934" y="645434"/>
                </a:cubicBezTo>
                <a:cubicBezTo>
                  <a:pt x="1586392" y="622507"/>
                  <a:pt x="1479615" y="506530"/>
                  <a:pt x="1414896" y="467213"/>
                </a:cubicBezTo>
                <a:cubicBezTo>
                  <a:pt x="1358504" y="432951"/>
                  <a:pt x="1104684" y="323441"/>
                  <a:pt x="1040408" y="310799"/>
                </a:cubicBezTo>
                <a:cubicBezTo>
                  <a:pt x="936172" y="290299"/>
                  <a:pt x="923138" y="296140"/>
                  <a:pt x="868209" y="313808"/>
                </a:cubicBezTo>
                <a:cubicBezTo>
                  <a:pt x="832543" y="325278"/>
                  <a:pt x="776007" y="372799"/>
                  <a:pt x="761048" y="388631"/>
                </a:cubicBezTo>
                <a:cubicBezTo>
                  <a:pt x="729905" y="421599"/>
                  <a:pt x="698351" y="453962"/>
                  <a:pt x="683969" y="496541"/>
                </a:cubicBezTo>
                <a:cubicBezTo>
                  <a:pt x="672705" y="529893"/>
                  <a:pt x="692671" y="592387"/>
                  <a:pt x="695626" y="637162"/>
                </a:cubicBezTo>
                <a:cubicBezTo>
                  <a:pt x="697687" y="668413"/>
                  <a:pt x="661414" y="716121"/>
                  <a:pt x="661414" y="716121"/>
                </a:cubicBezTo>
                <a:cubicBezTo>
                  <a:pt x="661414" y="716121"/>
                  <a:pt x="687905" y="668133"/>
                  <a:pt x="675324" y="615355"/>
                </a:cubicBezTo>
                <a:cubicBezTo>
                  <a:pt x="661173" y="556027"/>
                  <a:pt x="658180" y="530392"/>
                  <a:pt x="665544" y="496165"/>
                </a:cubicBezTo>
                <a:cubicBezTo>
                  <a:pt x="673187" y="460634"/>
                  <a:pt x="748611" y="364740"/>
                  <a:pt x="743749" y="358927"/>
                </a:cubicBezTo>
                <a:cubicBezTo>
                  <a:pt x="738011" y="352058"/>
                  <a:pt x="633709" y="388134"/>
                  <a:pt x="587713" y="397278"/>
                </a:cubicBezTo>
                <a:cubicBezTo>
                  <a:pt x="541718" y="406424"/>
                  <a:pt x="439110" y="413528"/>
                  <a:pt x="341815" y="426982"/>
                </a:cubicBezTo>
                <a:cubicBezTo>
                  <a:pt x="325643" y="429218"/>
                  <a:pt x="270483" y="509005"/>
                  <a:pt x="215478" y="552188"/>
                </a:cubicBezTo>
                <a:cubicBezTo>
                  <a:pt x="165121" y="591726"/>
                  <a:pt x="77752" y="623024"/>
                  <a:pt x="50046" y="611595"/>
                </a:cubicBezTo>
                <a:cubicBezTo>
                  <a:pt x="34692" y="605261"/>
                  <a:pt x="145541" y="597257"/>
                  <a:pt x="204204" y="544667"/>
                </a:cubicBezTo>
                <a:cubicBezTo>
                  <a:pt x="258826" y="495694"/>
                  <a:pt x="310211" y="435664"/>
                  <a:pt x="302713" y="423598"/>
                </a:cubicBezTo>
                <a:cubicBezTo>
                  <a:pt x="294539" y="410460"/>
                  <a:pt x="171580" y="421161"/>
                  <a:pt x="108700" y="407430"/>
                </a:cubicBezTo>
                <a:cubicBezTo>
                  <a:pt x="96725" y="404815"/>
                  <a:pt x="63677" y="382173"/>
                  <a:pt x="50046" y="369455"/>
                </a:cubicBezTo>
                <a:cubicBezTo>
                  <a:pt x="40526" y="360579"/>
                  <a:pt x="16142" y="360620"/>
                  <a:pt x="4928" y="358927"/>
                </a:cubicBezTo>
                <a:cubicBezTo>
                  <a:pt x="-19776" y="355198"/>
                  <a:pt x="56438" y="355920"/>
                  <a:pt x="56438" y="355920"/>
                </a:cubicBezTo>
                <a:cubicBezTo>
                  <a:pt x="56438" y="355920"/>
                  <a:pt x="89236" y="398346"/>
                  <a:pt x="122235" y="399535"/>
                </a:cubicBezTo>
                <a:cubicBezTo>
                  <a:pt x="141084" y="400212"/>
                  <a:pt x="259057" y="395753"/>
                  <a:pt x="366632" y="394646"/>
                </a:cubicBezTo>
                <a:cubicBezTo>
                  <a:pt x="447370" y="393817"/>
                  <a:pt x="519423" y="388755"/>
                  <a:pt x="534700" y="387878"/>
                </a:cubicBezTo>
                <a:cubicBezTo>
                  <a:pt x="575487" y="385538"/>
                  <a:pt x="630166" y="377534"/>
                  <a:pt x="628319" y="364566"/>
                </a:cubicBezTo>
                <a:cubicBezTo>
                  <a:pt x="626480" y="351601"/>
                  <a:pt x="594327" y="350661"/>
                  <a:pt x="569289" y="340126"/>
                </a:cubicBezTo>
                <a:cubicBezTo>
                  <a:pt x="543730" y="329367"/>
                  <a:pt x="472946" y="268991"/>
                  <a:pt x="444838" y="255528"/>
                </a:cubicBezTo>
                <a:cubicBezTo>
                  <a:pt x="400805" y="234441"/>
                  <a:pt x="367864" y="223798"/>
                  <a:pt x="340314" y="221313"/>
                </a:cubicBezTo>
                <a:cubicBezTo>
                  <a:pt x="318395" y="219338"/>
                  <a:pt x="262714" y="225771"/>
                  <a:pt x="214726" y="234473"/>
                </a:cubicBezTo>
                <a:cubicBezTo>
                  <a:pt x="155860" y="245149"/>
                  <a:pt x="100807" y="260040"/>
                  <a:pt x="100807" y="260040"/>
                </a:cubicBezTo>
                <a:cubicBezTo>
                  <a:pt x="100807" y="260040"/>
                  <a:pt x="109827" y="234419"/>
                  <a:pt x="147427" y="223193"/>
                </a:cubicBezTo>
                <a:cubicBezTo>
                  <a:pt x="185028" y="211968"/>
                  <a:pt x="309807" y="212324"/>
                  <a:pt x="311731" y="201761"/>
                </a:cubicBezTo>
                <a:cubicBezTo>
                  <a:pt x="313658" y="191198"/>
                  <a:pt x="213601" y="124308"/>
                  <a:pt x="213601" y="124308"/>
                </a:cubicBezTo>
                <a:lnTo>
                  <a:pt x="232777" y="111524"/>
                </a:lnTo>
                <a:cubicBezTo>
                  <a:pt x="232777" y="111524"/>
                  <a:pt x="250008" y="133760"/>
                  <a:pt x="275267" y="152506"/>
                </a:cubicBezTo>
                <a:cubicBezTo>
                  <a:pt x="305533" y="174969"/>
                  <a:pt x="345694" y="194897"/>
                  <a:pt x="359114" y="199130"/>
                </a:cubicBezTo>
                <a:cubicBezTo>
                  <a:pt x="383728" y="206898"/>
                  <a:pt x="444616" y="231082"/>
                  <a:pt x="486567" y="253274"/>
                </a:cubicBezTo>
                <a:cubicBezTo>
                  <a:pt x="517199" y="269471"/>
                  <a:pt x="537252" y="306698"/>
                  <a:pt x="595982" y="321327"/>
                </a:cubicBezTo>
                <a:cubicBezTo>
                  <a:pt x="643037" y="333046"/>
                  <a:pt x="727586" y="324140"/>
                  <a:pt x="782101" y="307416"/>
                </a:cubicBezTo>
                <a:cubicBezTo>
                  <a:pt x="836626" y="290692"/>
                  <a:pt x="973485" y="249136"/>
                  <a:pt x="973485" y="249136"/>
                </a:cubicBezTo>
                <a:lnTo>
                  <a:pt x="1091167" y="279216"/>
                </a:lnTo>
                <a:cubicBezTo>
                  <a:pt x="1091167" y="279216"/>
                  <a:pt x="1036047" y="256636"/>
                  <a:pt x="968594" y="210409"/>
                </a:cubicBezTo>
                <a:cubicBezTo>
                  <a:pt x="901143" y="164184"/>
                  <a:pt x="810682" y="84453"/>
                  <a:pt x="810682" y="84453"/>
                </a:cubicBezTo>
                <a:lnTo>
                  <a:pt x="857679" y="67157"/>
                </a:lnTo>
                <a:cubicBezTo>
                  <a:pt x="857679" y="67157"/>
                  <a:pt x="917286" y="131233"/>
                  <a:pt x="961826" y="158899"/>
                </a:cubicBezTo>
                <a:cubicBezTo>
                  <a:pt x="1006379" y="186564"/>
                  <a:pt x="1139108" y="284250"/>
                  <a:pt x="1211490" y="311552"/>
                </a:cubicBezTo>
                <a:cubicBezTo>
                  <a:pt x="1335506" y="358337"/>
                  <a:pt x="1464965" y="440448"/>
                  <a:pt x="1536720" y="475861"/>
                </a:cubicBezTo>
                <a:cubicBezTo>
                  <a:pt x="1580019" y="497230"/>
                  <a:pt x="1591706" y="567941"/>
                  <a:pt x="1726977" y="595803"/>
                </a:cubicBezTo>
                <a:cubicBezTo>
                  <a:pt x="1842148" y="619526"/>
                  <a:pt x="2023164" y="624677"/>
                  <a:pt x="2183425" y="563092"/>
                </a:cubicBezTo>
                <a:cubicBezTo>
                  <a:pt x="2343697" y="501506"/>
                  <a:pt x="2637631" y="454805"/>
                  <a:pt x="2637631" y="454805"/>
                </a:cubicBezTo>
                <a:lnTo>
                  <a:pt x="2589874" y="417581"/>
                </a:lnTo>
                <a:cubicBezTo>
                  <a:pt x="2589874" y="417581"/>
                  <a:pt x="2546304" y="416248"/>
                  <a:pt x="2514306" y="404799"/>
                </a:cubicBezTo>
                <a:cubicBezTo>
                  <a:pt x="2482298" y="393349"/>
                  <a:pt x="2465279" y="391712"/>
                  <a:pt x="2449261" y="381111"/>
                </a:cubicBezTo>
                <a:cubicBezTo>
                  <a:pt x="2429863" y="387915"/>
                  <a:pt x="2234562" y="392390"/>
                  <a:pt x="2234562" y="392390"/>
                </a:cubicBezTo>
                <a:lnTo>
                  <a:pt x="2203737" y="403670"/>
                </a:lnTo>
                <a:lnTo>
                  <a:pt x="2199223" y="399158"/>
                </a:lnTo>
                <a:lnTo>
                  <a:pt x="2219149" y="384871"/>
                </a:lnTo>
                <a:cubicBezTo>
                  <a:pt x="2219149" y="384871"/>
                  <a:pt x="2184513" y="363453"/>
                  <a:pt x="2146961" y="345767"/>
                </a:cubicBezTo>
                <a:cubicBezTo>
                  <a:pt x="2109407" y="328083"/>
                  <a:pt x="2066118" y="316064"/>
                  <a:pt x="2066118" y="316064"/>
                </a:cubicBezTo>
                <a:cubicBezTo>
                  <a:pt x="2066118" y="316064"/>
                  <a:pt x="2107597" y="321087"/>
                  <a:pt x="2147335" y="335240"/>
                </a:cubicBezTo>
                <a:cubicBezTo>
                  <a:pt x="2187064" y="349393"/>
                  <a:pt x="2225165" y="372838"/>
                  <a:pt x="2225165" y="372838"/>
                </a:cubicBezTo>
                <a:cubicBezTo>
                  <a:pt x="2225165" y="372838"/>
                  <a:pt x="2413459" y="373181"/>
                  <a:pt x="2412785" y="353662"/>
                </a:cubicBezTo>
                <a:cubicBezTo>
                  <a:pt x="2412575" y="347571"/>
                  <a:pt x="2386583" y="332975"/>
                  <a:pt x="2361649" y="312304"/>
                </a:cubicBezTo>
                <a:cubicBezTo>
                  <a:pt x="2336718" y="291633"/>
                  <a:pt x="2282694" y="228457"/>
                  <a:pt x="2282694" y="228457"/>
                </a:cubicBezTo>
                <a:cubicBezTo>
                  <a:pt x="2282694" y="228457"/>
                  <a:pt x="2321882" y="264874"/>
                  <a:pt x="2364653" y="295761"/>
                </a:cubicBezTo>
                <a:cubicBezTo>
                  <a:pt x="2398077" y="319886"/>
                  <a:pt x="2433858" y="339191"/>
                  <a:pt x="2453015" y="345767"/>
                </a:cubicBezTo>
                <a:cubicBezTo>
                  <a:pt x="2479390" y="354821"/>
                  <a:pt x="2544196" y="374463"/>
                  <a:pt x="2547017" y="369455"/>
                </a:cubicBezTo>
                <a:cubicBezTo>
                  <a:pt x="2550656" y="362984"/>
                  <a:pt x="2520698" y="333016"/>
                  <a:pt x="2512795" y="301400"/>
                </a:cubicBezTo>
                <a:cubicBezTo>
                  <a:pt x="2507944" y="281973"/>
                  <a:pt x="2499954" y="252424"/>
                  <a:pt x="2489865" y="218306"/>
                </a:cubicBezTo>
                <a:cubicBezTo>
                  <a:pt x="2479766" y="184188"/>
                  <a:pt x="2479834" y="178275"/>
                  <a:pt x="2472565" y="164915"/>
                </a:cubicBezTo>
                <a:cubicBezTo>
                  <a:pt x="2453717" y="130259"/>
                  <a:pt x="2380449" y="8502"/>
                  <a:pt x="2380449" y="8502"/>
                </a:cubicBezTo>
                <a:lnTo>
                  <a:pt x="2399625" y="8502"/>
                </a:lnTo>
                <a:cubicBezTo>
                  <a:pt x="2399625" y="8502"/>
                  <a:pt x="2399511" y="15972"/>
                  <a:pt x="2424068" y="48733"/>
                </a:cubicBezTo>
                <a:cubicBezTo>
                  <a:pt x="2448616" y="81493"/>
                  <a:pt x="2487044" y="124812"/>
                  <a:pt x="2497758" y="139724"/>
                </a:cubicBezTo>
                <a:cubicBezTo>
                  <a:pt x="2511745" y="159178"/>
                  <a:pt x="2518840" y="197603"/>
                  <a:pt x="2523702" y="221313"/>
                </a:cubicBezTo>
                <a:cubicBezTo>
                  <a:pt x="2528572" y="245025"/>
                  <a:pt x="2536862" y="284105"/>
                  <a:pt x="2536862" y="284105"/>
                </a:cubicBezTo>
                <a:cubicBezTo>
                  <a:pt x="2536862" y="284105"/>
                  <a:pt x="2561457" y="312905"/>
                  <a:pt x="2577465" y="338623"/>
                </a:cubicBezTo>
                <a:cubicBezTo>
                  <a:pt x="2593484" y="364344"/>
                  <a:pt x="2607923" y="386000"/>
                  <a:pt x="2607923" y="386000"/>
                </a:cubicBezTo>
                <a:cubicBezTo>
                  <a:pt x="2607923" y="386000"/>
                  <a:pt x="2627513" y="399700"/>
                  <a:pt x="2658684" y="423973"/>
                </a:cubicBezTo>
                <a:cubicBezTo>
                  <a:pt x="2689855" y="448248"/>
                  <a:pt x="2727494" y="466838"/>
                  <a:pt x="2727494" y="466838"/>
                </a:cubicBezTo>
                <a:cubicBezTo>
                  <a:pt x="2727494" y="466838"/>
                  <a:pt x="2727676" y="443854"/>
                  <a:pt x="2733135" y="417581"/>
                </a:cubicBezTo>
                <a:cubicBezTo>
                  <a:pt x="2738574" y="391311"/>
                  <a:pt x="2752195" y="371513"/>
                  <a:pt x="2749299" y="369455"/>
                </a:cubicBezTo>
                <a:cubicBezTo>
                  <a:pt x="2747006" y="367827"/>
                  <a:pt x="2730498" y="355810"/>
                  <a:pt x="2720351" y="337119"/>
                </a:cubicBezTo>
                <a:cubicBezTo>
                  <a:pt x="2710195" y="318430"/>
                  <a:pt x="2708693" y="288617"/>
                  <a:pt x="2708693" y="288617"/>
                </a:cubicBezTo>
                <a:lnTo>
                  <a:pt x="2653793" y="255528"/>
                </a:lnTo>
                <a:lnTo>
                  <a:pt x="2653043" y="237105"/>
                </a:lnTo>
                <a:cubicBezTo>
                  <a:pt x="2653043" y="237105"/>
                  <a:pt x="2703987" y="268504"/>
                  <a:pt x="2709445" y="264929"/>
                </a:cubicBezTo>
                <a:cubicBezTo>
                  <a:pt x="2711965" y="263277"/>
                  <a:pt x="2713575" y="253665"/>
                  <a:pt x="2714710" y="241992"/>
                </a:cubicBezTo>
                <a:cubicBezTo>
                  <a:pt x="2717261" y="215773"/>
                  <a:pt x="2722979" y="176570"/>
                  <a:pt x="2722979" y="176570"/>
                </a:cubicBezTo>
                <a:lnTo>
                  <a:pt x="2722229" y="273201"/>
                </a:lnTo>
                <a:cubicBezTo>
                  <a:pt x="2722229" y="273201"/>
                  <a:pt x="2723769" y="296782"/>
                  <a:pt x="2729371" y="316064"/>
                </a:cubicBezTo>
                <a:cubicBezTo>
                  <a:pt x="2736091" y="339224"/>
                  <a:pt x="2751233" y="352205"/>
                  <a:pt x="2758703" y="351408"/>
                </a:cubicBezTo>
                <a:cubicBezTo>
                  <a:pt x="2775260" y="349638"/>
                  <a:pt x="2788179" y="324306"/>
                  <a:pt x="2799682" y="309672"/>
                </a:cubicBezTo>
                <a:cubicBezTo>
                  <a:pt x="2811177" y="295038"/>
                  <a:pt x="2855708" y="251016"/>
                  <a:pt x="2855708" y="251016"/>
                </a:cubicBezTo>
                <a:lnTo>
                  <a:pt x="2870745" y="255154"/>
                </a:lnTo>
                <a:cubicBezTo>
                  <a:pt x="2870745" y="255154"/>
                  <a:pt x="2816452" y="308107"/>
                  <a:pt x="2804949" y="319447"/>
                </a:cubicBezTo>
                <a:cubicBezTo>
                  <a:pt x="2793445" y="330789"/>
                  <a:pt x="2758223" y="364633"/>
                  <a:pt x="2751550" y="408935"/>
                </a:cubicBezTo>
                <a:cubicBezTo>
                  <a:pt x="2745553" y="448740"/>
                  <a:pt x="2740287" y="472489"/>
                  <a:pt x="2759454" y="496541"/>
                </a:cubicBezTo>
                <a:cubicBezTo>
                  <a:pt x="2776657" y="518128"/>
                  <a:pt x="2891798" y="572867"/>
                  <a:pt x="2891798" y="572867"/>
                </a:cubicBezTo>
                <a:cubicBezTo>
                  <a:pt x="2891798" y="572867"/>
                  <a:pt x="2963516" y="638378"/>
                  <a:pt x="3000087" y="654833"/>
                </a:cubicBezTo>
                <a:cubicBezTo>
                  <a:pt x="3062774" y="683041"/>
                  <a:pt x="3263592" y="705420"/>
                  <a:pt x="3298999" y="709353"/>
                </a:cubicBezTo>
                <a:cubicBezTo>
                  <a:pt x="3160631" y="447007"/>
                  <a:pt x="3000720" y="87602"/>
                  <a:pt x="2962905" y="185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14" name="Google Shape;514;p5"/>
          <p:cNvSpPr/>
          <p:nvPr/>
        </p:nvSpPr>
        <p:spPr>
          <a:xfrm flipH="1">
            <a:off x="15187" y="173293"/>
            <a:ext cx="2580364" cy="6684708"/>
          </a:xfrm>
          <a:custGeom>
            <a:rect b="b" l="l" r="r" t="t"/>
            <a:pathLst>
              <a:path extrusionOk="0" h="6684708" w="2580364">
                <a:moveTo>
                  <a:pt x="406626" y="3240662"/>
                </a:moveTo>
                <a:lnTo>
                  <a:pt x="402872" y="3284029"/>
                </a:lnTo>
                <a:cubicBezTo>
                  <a:pt x="404797" y="3282036"/>
                  <a:pt x="411825" y="3274277"/>
                  <a:pt x="418467" y="3267375"/>
                </a:cubicBezTo>
                <a:cubicBezTo>
                  <a:pt x="410381" y="3251338"/>
                  <a:pt x="406626" y="3240662"/>
                  <a:pt x="406626" y="3240662"/>
                </a:cubicBezTo>
                <a:close/>
                <a:moveTo>
                  <a:pt x="623413" y="3057740"/>
                </a:moveTo>
                <a:cubicBezTo>
                  <a:pt x="620430" y="3058973"/>
                  <a:pt x="617638" y="3059588"/>
                  <a:pt x="614654" y="3060888"/>
                </a:cubicBezTo>
                <a:cubicBezTo>
                  <a:pt x="591358" y="3071044"/>
                  <a:pt x="546114" y="3074048"/>
                  <a:pt x="545440" y="3074086"/>
                </a:cubicBezTo>
                <a:cubicBezTo>
                  <a:pt x="538509" y="3092482"/>
                  <a:pt x="525994" y="3122171"/>
                  <a:pt x="525994" y="3122171"/>
                </a:cubicBezTo>
                <a:lnTo>
                  <a:pt x="518101" y="3126887"/>
                </a:lnTo>
                <a:cubicBezTo>
                  <a:pt x="518101" y="3126887"/>
                  <a:pt x="531385" y="3090797"/>
                  <a:pt x="537065" y="3074403"/>
                </a:cubicBezTo>
                <a:cubicBezTo>
                  <a:pt x="524358" y="3074653"/>
                  <a:pt x="462459" y="3075761"/>
                  <a:pt x="453795" y="3081941"/>
                </a:cubicBezTo>
                <a:cubicBezTo>
                  <a:pt x="438393" y="3092877"/>
                  <a:pt x="405376" y="3138236"/>
                  <a:pt x="402679" y="3152340"/>
                </a:cubicBezTo>
                <a:cubicBezTo>
                  <a:pt x="399599" y="3168146"/>
                  <a:pt x="406818" y="3224317"/>
                  <a:pt x="406818" y="3224317"/>
                </a:cubicBezTo>
                <a:cubicBezTo>
                  <a:pt x="406818" y="3224317"/>
                  <a:pt x="412882" y="3242038"/>
                  <a:pt x="422895" y="3262976"/>
                </a:cubicBezTo>
                <a:cubicBezTo>
                  <a:pt x="433869" y="3251522"/>
                  <a:pt x="442726" y="3242558"/>
                  <a:pt x="447057" y="3237196"/>
                </a:cubicBezTo>
                <a:cubicBezTo>
                  <a:pt x="455624" y="3226550"/>
                  <a:pt x="487680" y="3178437"/>
                  <a:pt x="487680" y="3178427"/>
                </a:cubicBezTo>
                <a:cubicBezTo>
                  <a:pt x="487680" y="3178427"/>
                  <a:pt x="502313" y="3158000"/>
                  <a:pt x="523588" y="3148576"/>
                </a:cubicBezTo>
                <a:cubicBezTo>
                  <a:pt x="544863" y="3139142"/>
                  <a:pt x="590396" y="3110859"/>
                  <a:pt x="590492" y="3110859"/>
                </a:cubicBezTo>
                <a:lnTo>
                  <a:pt x="611669" y="3087284"/>
                </a:lnTo>
                <a:close/>
                <a:moveTo>
                  <a:pt x="1864265" y="3029457"/>
                </a:moveTo>
                <a:cubicBezTo>
                  <a:pt x="1826146" y="3034627"/>
                  <a:pt x="1783403" y="3038565"/>
                  <a:pt x="1752405" y="3053659"/>
                </a:cubicBezTo>
                <a:cubicBezTo>
                  <a:pt x="1721505" y="3068753"/>
                  <a:pt x="1648826" y="3106546"/>
                  <a:pt x="1628706" y="3115883"/>
                </a:cubicBezTo>
                <a:cubicBezTo>
                  <a:pt x="1600597" y="3128899"/>
                  <a:pt x="1560069" y="3161138"/>
                  <a:pt x="1560069" y="3161138"/>
                </a:cubicBezTo>
                <a:lnTo>
                  <a:pt x="1571333" y="3130343"/>
                </a:lnTo>
                <a:lnTo>
                  <a:pt x="1595975" y="3116510"/>
                </a:lnTo>
                <a:cubicBezTo>
                  <a:pt x="1595975" y="3116510"/>
                  <a:pt x="1570274" y="3108933"/>
                  <a:pt x="1555256" y="3106460"/>
                </a:cubicBezTo>
                <a:cubicBezTo>
                  <a:pt x="1540239" y="3103976"/>
                  <a:pt x="1522912" y="3095321"/>
                  <a:pt x="1507894" y="3098912"/>
                </a:cubicBezTo>
                <a:cubicBezTo>
                  <a:pt x="1502599" y="3100174"/>
                  <a:pt x="1474876" y="3086688"/>
                  <a:pt x="1459473" y="3087910"/>
                </a:cubicBezTo>
                <a:cubicBezTo>
                  <a:pt x="1457163" y="3088102"/>
                  <a:pt x="1454852" y="3088343"/>
                  <a:pt x="1452542" y="3088544"/>
                </a:cubicBezTo>
                <a:cubicBezTo>
                  <a:pt x="1456296" y="3141712"/>
                  <a:pt x="1462553" y="3220812"/>
                  <a:pt x="1470448" y="3262033"/>
                </a:cubicBezTo>
                <a:cubicBezTo>
                  <a:pt x="1481517" y="3320332"/>
                  <a:pt x="1500963" y="3359011"/>
                  <a:pt x="1504140" y="3381459"/>
                </a:cubicBezTo>
                <a:cubicBezTo>
                  <a:pt x="1505873" y="3393886"/>
                  <a:pt x="1506258" y="3410261"/>
                  <a:pt x="1506932" y="3425779"/>
                </a:cubicBezTo>
                <a:cubicBezTo>
                  <a:pt x="1561707" y="3497680"/>
                  <a:pt x="1620908" y="3567991"/>
                  <a:pt x="1664421" y="3593915"/>
                </a:cubicBezTo>
                <a:cubicBezTo>
                  <a:pt x="1732094" y="3634308"/>
                  <a:pt x="1802079" y="3715304"/>
                  <a:pt x="1853965" y="3774325"/>
                </a:cubicBezTo>
                <a:cubicBezTo>
                  <a:pt x="1855506" y="3749248"/>
                  <a:pt x="1858393" y="3695773"/>
                  <a:pt x="1857142" y="3654264"/>
                </a:cubicBezTo>
                <a:cubicBezTo>
                  <a:pt x="1855409" y="3594666"/>
                  <a:pt x="1837696" y="3471996"/>
                  <a:pt x="1807374" y="3457836"/>
                </a:cubicBezTo>
                <a:cubicBezTo>
                  <a:pt x="1777051" y="3443664"/>
                  <a:pt x="1771082" y="3361706"/>
                  <a:pt x="1737004" y="3322372"/>
                </a:cubicBezTo>
                <a:cubicBezTo>
                  <a:pt x="1704369" y="3284703"/>
                  <a:pt x="1698209" y="3319138"/>
                  <a:pt x="1674529" y="3311368"/>
                </a:cubicBezTo>
                <a:cubicBezTo>
                  <a:pt x="1652965" y="3304302"/>
                  <a:pt x="1639391" y="3283086"/>
                  <a:pt x="1639391" y="3283086"/>
                </a:cubicBezTo>
                <a:cubicBezTo>
                  <a:pt x="1639391" y="3283086"/>
                  <a:pt x="1650752" y="3289785"/>
                  <a:pt x="1662014" y="3298489"/>
                </a:cubicBezTo>
                <a:cubicBezTo>
                  <a:pt x="1669522" y="3304312"/>
                  <a:pt x="1696861" y="3312602"/>
                  <a:pt x="1693493" y="3294089"/>
                </a:cubicBezTo>
                <a:cubicBezTo>
                  <a:pt x="1688775" y="3268039"/>
                  <a:pt x="1666153" y="3225260"/>
                  <a:pt x="1666153" y="3225260"/>
                </a:cubicBezTo>
                <a:lnTo>
                  <a:pt x="1672122" y="3149520"/>
                </a:lnTo>
                <a:cubicBezTo>
                  <a:pt x="1672122" y="3149510"/>
                  <a:pt x="1677032" y="3143647"/>
                  <a:pt x="1681266" y="3145428"/>
                </a:cubicBezTo>
                <a:cubicBezTo>
                  <a:pt x="1685406" y="3147208"/>
                  <a:pt x="1688775" y="3156739"/>
                  <a:pt x="1688775" y="3156739"/>
                </a:cubicBezTo>
                <a:cubicBezTo>
                  <a:pt x="1688775" y="3156739"/>
                  <a:pt x="1680015" y="3211898"/>
                  <a:pt x="1684252" y="3236889"/>
                </a:cubicBezTo>
                <a:cubicBezTo>
                  <a:pt x="1686753" y="3251829"/>
                  <a:pt x="1683096" y="3266519"/>
                  <a:pt x="1733828" y="3306344"/>
                </a:cubicBezTo>
                <a:cubicBezTo>
                  <a:pt x="1754140" y="3322343"/>
                  <a:pt x="1778685" y="3360763"/>
                  <a:pt x="1798807" y="3411320"/>
                </a:cubicBezTo>
                <a:cubicBezTo>
                  <a:pt x="1811801" y="3443867"/>
                  <a:pt x="1819021" y="3458162"/>
                  <a:pt x="1834713" y="3463178"/>
                </a:cubicBezTo>
                <a:cubicBezTo>
                  <a:pt x="1843088" y="3481180"/>
                  <a:pt x="1858683" y="3506208"/>
                  <a:pt x="1870041" y="3576001"/>
                </a:cubicBezTo>
                <a:cubicBezTo>
                  <a:pt x="1877550" y="3622303"/>
                  <a:pt x="1883422" y="3776568"/>
                  <a:pt x="1884481" y="3807324"/>
                </a:cubicBezTo>
                <a:cubicBezTo>
                  <a:pt x="1890545" y="3813899"/>
                  <a:pt x="1898150" y="3822535"/>
                  <a:pt x="1903157" y="3827434"/>
                </a:cubicBezTo>
                <a:cubicBezTo>
                  <a:pt x="1951289" y="3874247"/>
                  <a:pt x="2086926" y="4100758"/>
                  <a:pt x="2127645" y="4072264"/>
                </a:cubicBezTo>
                <a:cubicBezTo>
                  <a:pt x="2168366" y="4043780"/>
                  <a:pt x="2217364" y="4026606"/>
                  <a:pt x="2141122" y="3607122"/>
                </a:cubicBezTo>
                <a:cubicBezTo>
                  <a:pt x="2067865" y="3203976"/>
                  <a:pt x="2054485" y="3130343"/>
                  <a:pt x="2053329" y="3123739"/>
                </a:cubicBezTo>
                <a:cubicBezTo>
                  <a:pt x="2037349" y="3108299"/>
                  <a:pt x="2016557" y="3088776"/>
                  <a:pt x="2000962" y="3077859"/>
                </a:cubicBezTo>
                <a:cubicBezTo>
                  <a:pt x="1976510" y="3060791"/>
                  <a:pt x="1902388" y="3024279"/>
                  <a:pt x="1864265" y="3029457"/>
                </a:cubicBezTo>
                <a:close/>
                <a:moveTo>
                  <a:pt x="759629" y="3016259"/>
                </a:moveTo>
                <a:cubicBezTo>
                  <a:pt x="759629" y="3016259"/>
                  <a:pt x="746247" y="3018521"/>
                  <a:pt x="725552" y="3023798"/>
                </a:cubicBezTo>
                <a:cubicBezTo>
                  <a:pt x="706778" y="3028563"/>
                  <a:pt x="681269" y="3036293"/>
                  <a:pt x="654508" y="3045803"/>
                </a:cubicBezTo>
                <a:cubicBezTo>
                  <a:pt x="642762" y="3067684"/>
                  <a:pt x="628131" y="3095456"/>
                  <a:pt x="628131" y="3095456"/>
                </a:cubicBezTo>
                <a:lnTo>
                  <a:pt x="613017" y="3238775"/>
                </a:lnTo>
                <a:cubicBezTo>
                  <a:pt x="613017" y="3238775"/>
                  <a:pt x="614366" y="3277781"/>
                  <a:pt x="616579" y="3307605"/>
                </a:cubicBezTo>
                <a:cubicBezTo>
                  <a:pt x="617830" y="3304255"/>
                  <a:pt x="618986" y="3299057"/>
                  <a:pt x="620238" y="3296284"/>
                </a:cubicBezTo>
                <a:cubicBezTo>
                  <a:pt x="632271" y="3268386"/>
                  <a:pt x="650754" y="3244196"/>
                  <a:pt x="671931" y="3209540"/>
                </a:cubicBezTo>
                <a:cubicBezTo>
                  <a:pt x="693110" y="3174885"/>
                  <a:pt x="712555" y="3134809"/>
                  <a:pt x="733831" y="3086658"/>
                </a:cubicBezTo>
                <a:cubicBezTo>
                  <a:pt x="755104" y="3038506"/>
                  <a:pt x="759629" y="3016259"/>
                  <a:pt x="759629" y="3016259"/>
                </a:cubicBezTo>
                <a:close/>
                <a:moveTo>
                  <a:pt x="605125" y="2980112"/>
                </a:moveTo>
                <a:cubicBezTo>
                  <a:pt x="605125" y="2980112"/>
                  <a:pt x="595882" y="2996525"/>
                  <a:pt x="584330" y="3003995"/>
                </a:cubicBezTo>
                <a:cubicBezTo>
                  <a:pt x="572779" y="3011465"/>
                  <a:pt x="561901" y="3011533"/>
                  <a:pt x="561901" y="3011543"/>
                </a:cubicBezTo>
                <a:cubicBezTo>
                  <a:pt x="561901" y="3011543"/>
                  <a:pt x="557088" y="3030045"/>
                  <a:pt x="553527" y="3044860"/>
                </a:cubicBezTo>
                <a:cubicBezTo>
                  <a:pt x="565943" y="3044109"/>
                  <a:pt x="586448" y="3044033"/>
                  <a:pt x="590492" y="3043598"/>
                </a:cubicBezTo>
                <a:cubicBezTo>
                  <a:pt x="598866" y="3042694"/>
                  <a:pt x="617541" y="3038650"/>
                  <a:pt x="633040" y="3032913"/>
                </a:cubicBezTo>
                <a:lnTo>
                  <a:pt x="646613" y="2999288"/>
                </a:lnTo>
                <a:cubicBezTo>
                  <a:pt x="638046" y="2993454"/>
                  <a:pt x="626205" y="2989749"/>
                  <a:pt x="614269" y="2984194"/>
                </a:cubicBezTo>
                <a:cubicBezTo>
                  <a:pt x="613499" y="2983856"/>
                  <a:pt x="612631" y="2982721"/>
                  <a:pt x="611863" y="2982317"/>
                </a:cubicBezTo>
                <a:cubicBezTo>
                  <a:pt x="609841" y="2982038"/>
                  <a:pt x="605125" y="2980112"/>
                  <a:pt x="605125" y="2980112"/>
                </a:cubicBezTo>
                <a:close/>
                <a:moveTo>
                  <a:pt x="1521564" y="2929823"/>
                </a:moveTo>
                <a:lnTo>
                  <a:pt x="1500001" y="2939565"/>
                </a:lnTo>
                <a:lnTo>
                  <a:pt x="1472565" y="2970996"/>
                </a:lnTo>
                <a:cubicBezTo>
                  <a:pt x="1472565" y="2971006"/>
                  <a:pt x="1467173" y="2975318"/>
                  <a:pt x="1463709" y="2986716"/>
                </a:cubicBezTo>
                <a:cubicBezTo>
                  <a:pt x="1460243" y="2998104"/>
                  <a:pt x="1449461" y="3033346"/>
                  <a:pt x="1448788" y="3034482"/>
                </a:cubicBezTo>
                <a:cubicBezTo>
                  <a:pt x="1448691" y="3034714"/>
                  <a:pt x="1450617" y="3059888"/>
                  <a:pt x="1451386" y="3071256"/>
                </a:cubicBezTo>
                <a:cubicBezTo>
                  <a:pt x="1463997" y="3071670"/>
                  <a:pt x="1511745" y="3079197"/>
                  <a:pt x="1530709" y="3086033"/>
                </a:cubicBezTo>
                <a:cubicBezTo>
                  <a:pt x="1549769" y="3092877"/>
                  <a:pt x="1581056" y="3092973"/>
                  <a:pt x="1593569" y="3093570"/>
                </a:cubicBezTo>
                <a:cubicBezTo>
                  <a:pt x="1606083" y="3094177"/>
                  <a:pt x="1624278" y="3090740"/>
                  <a:pt x="1624278" y="3090740"/>
                </a:cubicBezTo>
                <a:cubicBezTo>
                  <a:pt x="1624278" y="3090740"/>
                  <a:pt x="1593954" y="3047364"/>
                  <a:pt x="1576529" y="3016885"/>
                </a:cubicBezTo>
                <a:cubicBezTo>
                  <a:pt x="1559010" y="2986398"/>
                  <a:pt x="1546977" y="2962824"/>
                  <a:pt x="1546977" y="2962824"/>
                </a:cubicBezTo>
                <a:cubicBezTo>
                  <a:pt x="1546977" y="2962824"/>
                  <a:pt x="1535233" y="2948085"/>
                  <a:pt x="1521564" y="2929823"/>
                </a:cubicBezTo>
                <a:close/>
                <a:moveTo>
                  <a:pt x="1481324" y="2862881"/>
                </a:moveTo>
                <a:cubicBezTo>
                  <a:pt x="1477668" y="2872566"/>
                  <a:pt x="1471217" y="2888969"/>
                  <a:pt x="1471217" y="2888969"/>
                </a:cubicBezTo>
                <a:cubicBezTo>
                  <a:pt x="1471217" y="2888969"/>
                  <a:pt x="1470543" y="2902600"/>
                  <a:pt x="1470061" y="2915999"/>
                </a:cubicBezTo>
                <a:cubicBezTo>
                  <a:pt x="1469484" y="2929390"/>
                  <a:pt x="1472373" y="2960628"/>
                  <a:pt x="1472373" y="2960628"/>
                </a:cubicBezTo>
                <a:lnTo>
                  <a:pt x="1495187" y="2936109"/>
                </a:lnTo>
                <a:lnTo>
                  <a:pt x="1517040" y="2923230"/>
                </a:lnTo>
                <a:cubicBezTo>
                  <a:pt x="1507317" y="2909926"/>
                  <a:pt x="1496823" y="2895851"/>
                  <a:pt x="1490084" y="2883626"/>
                </a:cubicBezTo>
                <a:cubicBezTo>
                  <a:pt x="1487389" y="2878870"/>
                  <a:pt x="1484309" y="2870245"/>
                  <a:pt x="1481324" y="2862881"/>
                </a:cubicBezTo>
                <a:close/>
                <a:moveTo>
                  <a:pt x="1816326" y="2842137"/>
                </a:moveTo>
                <a:lnTo>
                  <a:pt x="1775607" y="2886764"/>
                </a:lnTo>
                <a:cubicBezTo>
                  <a:pt x="1775607" y="2886764"/>
                  <a:pt x="1765690" y="2923036"/>
                  <a:pt x="1764149" y="2934858"/>
                </a:cubicBezTo>
                <a:cubicBezTo>
                  <a:pt x="1762899" y="2944437"/>
                  <a:pt x="1764149" y="2962737"/>
                  <a:pt x="1764728" y="2971313"/>
                </a:cubicBezTo>
                <a:cubicBezTo>
                  <a:pt x="1765884" y="2971545"/>
                  <a:pt x="1767231" y="2972074"/>
                  <a:pt x="1768290" y="2972257"/>
                </a:cubicBezTo>
                <a:cubicBezTo>
                  <a:pt x="1799480" y="2977263"/>
                  <a:pt x="1834424" y="2987255"/>
                  <a:pt x="1848382" y="2975088"/>
                </a:cubicBezTo>
                <a:cubicBezTo>
                  <a:pt x="1862437" y="2962909"/>
                  <a:pt x="1840873" y="2912545"/>
                  <a:pt x="1840873" y="2912545"/>
                </a:cubicBezTo>
                <a:cubicBezTo>
                  <a:pt x="1840873" y="2912545"/>
                  <a:pt x="1839814" y="2909280"/>
                  <a:pt x="1839719" y="2909079"/>
                </a:cubicBezTo>
                <a:lnTo>
                  <a:pt x="1837503" y="2921343"/>
                </a:lnTo>
                <a:lnTo>
                  <a:pt x="1834134" y="2920398"/>
                </a:lnTo>
                <a:lnTo>
                  <a:pt x="1836926" y="2900915"/>
                </a:lnTo>
                <a:cubicBezTo>
                  <a:pt x="1833269" y="2890683"/>
                  <a:pt x="1824411" y="2866904"/>
                  <a:pt x="1817095" y="2844340"/>
                </a:cubicBezTo>
                <a:cubicBezTo>
                  <a:pt x="1816905" y="2843695"/>
                  <a:pt x="1816518" y="2842792"/>
                  <a:pt x="1816326" y="2842137"/>
                </a:cubicBezTo>
                <a:close/>
                <a:moveTo>
                  <a:pt x="2104253" y="2838371"/>
                </a:moveTo>
                <a:cubicBezTo>
                  <a:pt x="2103099" y="2846324"/>
                  <a:pt x="2103291" y="2848373"/>
                  <a:pt x="2101847" y="2855969"/>
                </a:cubicBezTo>
                <a:cubicBezTo>
                  <a:pt x="2097899" y="2877667"/>
                  <a:pt x="2086060" y="2914739"/>
                  <a:pt x="2086060" y="2914739"/>
                </a:cubicBezTo>
                <a:lnTo>
                  <a:pt x="2085193" y="2926367"/>
                </a:lnTo>
                <a:cubicBezTo>
                  <a:pt x="2085193" y="2926743"/>
                  <a:pt x="2081729" y="2953591"/>
                  <a:pt x="2089814" y="2987659"/>
                </a:cubicBezTo>
                <a:cubicBezTo>
                  <a:pt x="2097899" y="3021843"/>
                  <a:pt x="2098189" y="3102426"/>
                  <a:pt x="2116383" y="3180939"/>
                </a:cubicBezTo>
                <a:cubicBezTo>
                  <a:pt x="2139871" y="3282509"/>
                  <a:pt x="2203984" y="3567202"/>
                  <a:pt x="2203984" y="3567202"/>
                </a:cubicBezTo>
                <a:cubicBezTo>
                  <a:pt x="2203984" y="3567202"/>
                  <a:pt x="2187138" y="3167067"/>
                  <a:pt x="2175491" y="2969109"/>
                </a:cubicBezTo>
                <a:cubicBezTo>
                  <a:pt x="2172602" y="2962890"/>
                  <a:pt x="2170195" y="2956200"/>
                  <a:pt x="2167115" y="2950251"/>
                </a:cubicBezTo>
                <a:cubicBezTo>
                  <a:pt x="2148824" y="2914334"/>
                  <a:pt x="2126876" y="2876050"/>
                  <a:pt x="2104253" y="2838371"/>
                </a:cubicBezTo>
                <a:close/>
                <a:moveTo>
                  <a:pt x="2580364" y="2835706"/>
                </a:moveTo>
                <a:lnTo>
                  <a:pt x="2580364" y="2863670"/>
                </a:lnTo>
                <a:lnTo>
                  <a:pt x="2567151" y="2866596"/>
                </a:lnTo>
                <a:cubicBezTo>
                  <a:pt x="2560759" y="2867378"/>
                  <a:pt x="2556602" y="2866718"/>
                  <a:pt x="2556795" y="2863199"/>
                </a:cubicBezTo>
                <a:cubicBezTo>
                  <a:pt x="2557660" y="2848884"/>
                  <a:pt x="2554868" y="2857751"/>
                  <a:pt x="2552847" y="2846536"/>
                </a:cubicBezTo>
                <a:cubicBezTo>
                  <a:pt x="2552221" y="2843001"/>
                  <a:pt x="2556337" y="2840619"/>
                  <a:pt x="2562824" y="2838811"/>
                </a:cubicBezTo>
                <a:close/>
                <a:moveTo>
                  <a:pt x="1246920" y="2832712"/>
                </a:moveTo>
                <a:cubicBezTo>
                  <a:pt x="1244706" y="2856883"/>
                  <a:pt x="1242589" y="2878400"/>
                  <a:pt x="1242107" y="2884877"/>
                </a:cubicBezTo>
                <a:cubicBezTo>
                  <a:pt x="1291299" y="3046314"/>
                  <a:pt x="1345689" y="3213920"/>
                  <a:pt x="1367059" y="3237515"/>
                </a:cubicBezTo>
                <a:cubicBezTo>
                  <a:pt x="1384772" y="3257027"/>
                  <a:pt x="1427321" y="3318174"/>
                  <a:pt x="1475548" y="3383664"/>
                </a:cubicBezTo>
                <a:cubicBezTo>
                  <a:pt x="1472855" y="3361398"/>
                  <a:pt x="1469966" y="3338121"/>
                  <a:pt x="1466019" y="3324258"/>
                </a:cubicBezTo>
                <a:cubicBezTo>
                  <a:pt x="1459473" y="3301203"/>
                  <a:pt x="1451579" y="3228909"/>
                  <a:pt x="1441280" y="3179688"/>
                </a:cubicBezTo>
                <a:cubicBezTo>
                  <a:pt x="1434925" y="3149624"/>
                  <a:pt x="1432807" y="3116221"/>
                  <a:pt x="1430304" y="3087910"/>
                </a:cubicBezTo>
                <a:cubicBezTo>
                  <a:pt x="1425009" y="3087265"/>
                  <a:pt x="1420004" y="3086716"/>
                  <a:pt x="1414324" y="3084145"/>
                </a:cubicBezTo>
                <a:cubicBezTo>
                  <a:pt x="1398152" y="3076878"/>
                  <a:pt x="1370236" y="3040451"/>
                  <a:pt x="1370236" y="3040451"/>
                </a:cubicBezTo>
                <a:cubicBezTo>
                  <a:pt x="1370236" y="3040461"/>
                  <a:pt x="1407298" y="3062197"/>
                  <a:pt x="1415865" y="3066538"/>
                </a:cubicBezTo>
                <a:cubicBezTo>
                  <a:pt x="1419331" y="3068301"/>
                  <a:pt x="1424144" y="3069013"/>
                  <a:pt x="1428957" y="3069686"/>
                </a:cubicBezTo>
                <a:cubicBezTo>
                  <a:pt x="1427801" y="3059020"/>
                  <a:pt x="1426068" y="3049875"/>
                  <a:pt x="1424047" y="3042974"/>
                </a:cubicBezTo>
                <a:cubicBezTo>
                  <a:pt x="1415962" y="3016192"/>
                  <a:pt x="1396998" y="2947430"/>
                  <a:pt x="1396998" y="2947430"/>
                </a:cubicBezTo>
                <a:lnTo>
                  <a:pt x="1328649" y="2872315"/>
                </a:lnTo>
                <a:cubicBezTo>
                  <a:pt x="1328649" y="2872306"/>
                  <a:pt x="1289373" y="2845033"/>
                  <a:pt x="1276858" y="2842137"/>
                </a:cubicBezTo>
                <a:cubicBezTo>
                  <a:pt x="1265499" y="2839508"/>
                  <a:pt x="1250097" y="2833877"/>
                  <a:pt x="1246920" y="2832712"/>
                </a:cubicBezTo>
                <a:close/>
                <a:moveTo>
                  <a:pt x="816135" y="2829564"/>
                </a:moveTo>
                <a:cubicBezTo>
                  <a:pt x="798615" y="2853621"/>
                  <a:pt x="772817" y="2885329"/>
                  <a:pt x="752698" y="2915999"/>
                </a:cubicBezTo>
                <a:cubicBezTo>
                  <a:pt x="740472" y="2934570"/>
                  <a:pt x="725647" y="2950030"/>
                  <a:pt x="711785" y="2964084"/>
                </a:cubicBezTo>
                <a:cubicBezTo>
                  <a:pt x="742204" y="2962476"/>
                  <a:pt x="774742" y="2954487"/>
                  <a:pt x="805450" y="2935802"/>
                </a:cubicBezTo>
                <a:cubicBezTo>
                  <a:pt x="864557" y="2899789"/>
                  <a:pt x="973047" y="2872623"/>
                  <a:pt x="973047" y="2872623"/>
                </a:cubicBezTo>
                <a:lnTo>
                  <a:pt x="955527" y="2850935"/>
                </a:lnTo>
                <a:cubicBezTo>
                  <a:pt x="955527" y="2850935"/>
                  <a:pt x="939452" y="2850087"/>
                  <a:pt x="927611" y="2843397"/>
                </a:cubicBezTo>
                <a:cubicBezTo>
                  <a:pt x="915769" y="2836707"/>
                  <a:pt x="909513" y="2835764"/>
                  <a:pt x="903641" y="2829564"/>
                </a:cubicBezTo>
                <a:cubicBezTo>
                  <a:pt x="896421" y="2833549"/>
                  <a:pt x="824510" y="2836168"/>
                  <a:pt x="824510" y="2836168"/>
                </a:cubicBezTo>
                <a:lnTo>
                  <a:pt x="812960" y="2842771"/>
                </a:lnTo>
                <a:lnTo>
                  <a:pt x="811419" y="2839941"/>
                </a:lnTo>
                <a:lnTo>
                  <a:pt x="818735" y="2831769"/>
                </a:lnTo>
                <a:cubicBezTo>
                  <a:pt x="818735" y="2831769"/>
                  <a:pt x="816328" y="2829785"/>
                  <a:pt x="816135" y="2829564"/>
                </a:cubicBezTo>
                <a:close/>
                <a:moveTo>
                  <a:pt x="860130" y="2770795"/>
                </a:moveTo>
                <a:cubicBezTo>
                  <a:pt x="848866" y="2783915"/>
                  <a:pt x="837315" y="2797411"/>
                  <a:pt x="831443" y="2808512"/>
                </a:cubicBezTo>
                <a:cubicBezTo>
                  <a:pt x="829517" y="2812025"/>
                  <a:pt x="823451" y="2819138"/>
                  <a:pt x="820082" y="2823913"/>
                </a:cubicBezTo>
                <a:cubicBezTo>
                  <a:pt x="820082" y="2823932"/>
                  <a:pt x="820853" y="2824539"/>
                  <a:pt x="820853" y="2824539"/>
                </a:cubicBezTo>
                <a:cubicBezTo>
                  <a:pt x="820853" y="2824539"/>
                  <a:pt x="890356" y="2824953"/>
                  <a:pt x="890067" y="2813536"/>
                </a:cubicBezTo>
                <a:cubicBezTo>
                  <a:pt x="890067" y="2809975"/>
                  <a:pt x="880441" y="2801425"/>
                  <a:pt x="871295" y="2789335"/>
                </a:cubicBezTo>
                <a:cubicBezTo>
                  <a:pt x="867830" y="2784752"/>
                  <a:pt x="865039" y="2779159"/>
                  <a:pt x="860130" y="2770795"/>
                </a:cubicBezTo>
                <a:close/>
                <a:moveTo>
                  <a:pt x="1132270" y="2745342"/>
                </a:moveTo>
                <a:cubicBezTo>
                  <a:pt x="1129477" y="2752089"/>
                  <a:pt x="1125820" y="2760320"/>
                  <a:pt x="1124954" y="2762621"/>
                </a:cubicBezTo>
                <a:cubicBezTo>
                  <a:pt x="1121872" y="2770150"/>
                  <a:pt x="1097999" y="2797104"/>
                  <a:pt x="1096362" y="2805056"/>
                </a:cubicBezTo>
                <a:cubicBezTo>
                  <a:pt x="1094918" y="2812188"/>
                  <a:pt x="1062477" y="2903293"/>
                  <a:pt x="1051984" y="2929823"/>
                </a:cubicBezTo>
                <a:cubicBezTo>
                  <a:pt x="1058627" y="2935157"/>
                  <a:pt x="1066809" y="2941771"/>
                  <a:pt x="1066809" y="2941771"/>
                </a:cubicBezTo>
                <a:cubicBezTo>
                  <a:pt x="1066809" y="2941771"/>
                  <a:pt x="1093379" y="2979920"/>
                  <a:pt x="1106856" y="2989537"/>
                </a:cubicBezTo>
                <a:cubicBezTo>
                  <a:pt x="1130054" y="3006037"/>
                  <a:pt x="1204083" y="3018984"/>
                  <a:pt x="1217175" y="3021285"/>
                </a:cubicBezTo>
                <a:cubicBezTo>
                  <a:pt x="1188199" y="2934242"/>
                  <a:pt x="1156719" y="2829322"/>
                  <a:pt x="1132270" y="2745342"/>
                </a:cubicBezTo>
                <a:close/>
                <a:moveTo>
                  <a:pt x="2019926" y="2705420"/>
                </a:moveTo>
                <a:lnTo>
                  <a:pt x="2024739" y="2725223"/>
                </a:lnTo>
                <a:cubicBezTo>
                  <a:pt x="2024739" y="2725223"/>
                  <a:pt x="2056026" y="2852196"/>
                  <a:pt x="2056026" y="2852196"/>
                </a:cubicBezTo>
                <a:lnTo>
                  <a:pt x="2085001" y="2896506"/>
                </a:lnTo>
                <a:cubicBezTo>
                  <a:pt x="2085001" y="2896515"/>
                  <a:pt x="2088467" y="2884946"/>
                  <a:pt x="2092990" y="2860687"/>
                </a:cubicBezTo>
                <a:cubicBezTo>
                  <a:pt x="2095398" y="2847730"/>
                  <a:pt x="2096168" y="2840933"/>
                  <a:pt x="2098093" y="2828620"/>
                </a:cubicBezTo>
                <a:cubicBezTo>
                  <a:pt x="2067000" y="2777138"/>
                  <a:pt x="2045051" y="2743031"/>
                  <a:pt x="2019926" y="2705420"/>
                </a:cubicBezTo>
                <a:close/>
                <a:moveTo>
                  <a:pt x="908742" y="2694111"/>
                </a:moveTo>
                <a:cubicBezTo>
                  <a:pt x="899405" y="2711341"/>
                  <a:pt x="891511" y="2727696"/>
                  <a:pt x="885543" y="2738421"/>
                </a:cubicBezTo>
                <a:cubicBezTo>
                  <a:pt x="881210" y="2746179"/>
                  <a:pt x="872066" y="2756768"/>
                  <a:pt x="862920" y="2767339"/>
                </a:cubicBezTo>
                <a:cubicBezTo>
                  <a:pt x="867253" y="2772873"/>
                  <a:pt x="867541" y="2773942"/>
                  <a:pt x="872451" y="2779593"/>
                </a:cubicBezTo>
                <a:cubicBezTo>
                  <a:pt x="884772" y="2793706"/>
                  <a:pt x="897961" y="2804978"/>
                  <a:pt x="904988" y="2808829"/>
                </a:cubicBezTo>
                <a:cubicBezTo>
                  <a:pt x="914711" y="2814114"/>
                  <a:pt x="938680" y="2825579"/>
                  <a:pt x="939741" y="2822653"/>
                </a:cubicBezTo>
                <a:cubicBezTo>
                  <a:pt x="940991" y="2818869"/>
                  <a:pt x="929921" y="2801532"/>
                  <a:pt x="927033" y="2783048"/>
                </a:cubicBezTo>
                <a:cubicBezTo>
                  <a:pt x="925205" y="2771698"/>
                  <a:pt x="922413" y="2754285"/>
                  <a:pt x="918657" y="2734338"/>
                </a:cubicBezTo>
                <a:cubicBezTo>
                  <a:pt x="914903" y="2714393"/>
                  <a:pt x="914806" y="2711032"/>
                  <a:pt x="912113" y="2703226"/>
                </a:cubicBezTo>
                <a:cubicBezTo>
                  <a:pt x="911438" y="2701205"/>
                  <a:pt x="909801" y="2697016"/>
                  <a:pt x="908742" y="2694111"/>
                </a:cubicBezTo>
                <a:close/>
                <a:moveTo>
                  <a:pt x="893726" y="2633761"/>
                </a:moveTo>
                <a:cubicBezTo>
                  <a:pt x="894207" y="2634917"/>
                  <a:pt x="893629" y="2634059"/>
                  <a:pt x="894303" y="2635340"/>
                </a:cubicBezTo>
                <a:cubicBezTo>
                  <a:pt x="898634" y="2644534"/>
                  <a:pt x="902390" y="2651272"/>
                  <a:pt x="907395" y="2660793"/>
                </a:cubicBezTo>
                <a:cubicBezTo>
                  <a:pt x="914615" y="2649952"/>
                  <a:pt x="924049" y="2635967"/>
                  <a:pt x="924049" y="2635967"/>
                </a:cubicBezTo>
                <a:cubicBezTo>
                  <a:pt x="924049" y="2635967"/>
                  <a:pt x="910187" y="2635378"/>
                  <a:pt x="893726" y="2633761"/>
                </a:cubicBezTo>
                <a:close/>
                <a:moveTo>
                  <a:pt x="1211206" y="2629362"/>
                </a:moveTo>
                <a:cubicBezTo>
                  <a:pt x="1211206" y="2629362"/>
                  <a:pt x="1190221" y="2663545"/>
                  <a:pt x="1187622" y="2666453"/>
                </a:cubicBezTo>
                <a:cubicBezTo>
                  <a:pt x="1187044" y="2667051"/>
                  <a:pt x="1182231" y="2671575"/>
                  <a:pt x="1179631" y="2673991"/>
                </a:cubicBezTo>
                <a:cubicBezTo>
                  <a:pt x="1192050" y="2716935"/>
                  <a:pt x="1208030" y="2771710"/>
                  <a:pt x="1237776" y="2869793"/>
                </a:cubicBezTo>
                <a:cubicBezTo>
                  <a:pt x="1239412" y="2849848"/>
                  <a:pt x="1241530" y="2821140"/>
                  <a:pt x="1242107" y="2803794"/>
                </a:cubicBezTo>
                <a:cubicBezTo>
                  <a:pt x="1238257" y="2794562"/>
                  <a:pt x="1233348" y="2784965"/>
                  <a:pt x="1227666" y="2778024"/>
                </a:cubicBezTo>
                <a:cubicBezTo>
                  <a:pt x="1218716" y="2767060"/>
                  <a:pt x="1209185" y="2753583"/>
                  <a:pt x="1203889" y="2742511"/>
                </a:cubicBezTo>
                <a:cubicBezTo>
                  <a:pt x="1198595" y="2731441"/>
                  <a:pt x="1194745" y="2701966"/>
                  <a:pt x="1194745" y="2701966"/>
                </a:cubicBezTo>
                <a:cubicBezTo>
                  <a:pt x="1194745" y="2701966"/>
                  <a:pt x="1206296" y="2734492"/>
                  <a:pt x="1210629" y="2740000"/>
                </a:cubicBezTo>
                <a:cubicBezTo>
                  <a:pt x="1214865" y="2745505"/>
                  <a:pt x="1224009" y="2754082"/>
                  <a:pt x="1229689" y="2765769"/>
                </a:cubicBezTo>
                <a:cubicBezTo>
                  <a:pt x="1232576" y="2771805"/>
                  <a:pt x="1237101" y="2780258"/>
                  <a:pt x="1242975" y="2791539"/>
                </a:cubicBezTo>
                <a:cubicBezTo>
                  <a:pt x="1241914" y="2783501"/>
                  <a:pt x="1223721" y="2732606"/>
                  <a:pt x="1222085" y="2724279"/>
                </a:cubicBezTo>
                <a:cubicBezTo>
                  <a:pt x="1220543" y="2715952"/>
                  <a:pt x="1211206" y="2629362"/>
                  <a:pt x="1211206" y="2629362"/>
                </a:cubicBezTo>
                <a:close/>
                <a:moveTo>
                  <a:pt x="1914901" y="2621190"/>
                </a:moveTo>
                <a:cubicBezTo>
                  <a:pt x="1914901" y="2621190"/>
                  <a:pt x="1889486" y="2663845"/>
                  <a:pt x="1885155" y="2695361"/>
                </a:cubicBezTo>
                <a:cubicBezTo>
                  <a:pt x="1880727" y="2726887"/>
                  <a:pt x="1879573" y="2766077"/>
                  <a:pt x="1879573" y="2766077"/>
                </a:cubicBezTo>
                <a:lnTo>
                  <a:pt x="1867827" y="2776762"/>
                </a:lnTo>
                <a:cubicBezTo>
                  <a:pt x="1867827" y="2776762"/>
                  <a:pt x="1870331" y="2783338"/>
                  <a:pt x="1881498" y="2800021"/>
                </a:cubicBezTo>
                <a:cubicBezTo>
                  <a:pt x="1892760" y="2816703"/>
                  <a:pt x="1878224" y="2858789"/>
                  <a:pt x="1878129" y="2858800"/>
                </a:cubicBezTo>
                <a:lnTo>
                  <a:pt x="1882942" y="2881740"/>
                </a:lnTo>
                <a:lnTo>
                  <a:pt x="1877357" y="2885196"/>
                </a:lnTo>
                <a:lnTo>
                  <a:pt x="1872834" y="2859425"/>
                </a:lnTo>
                <a:lnTo>
                  <a:pt x="1880342" y="2825483"/>
                </a:lnTo>
                <a:lnTo>
                  <a:pt x="1876203" y="2811341"/>
                </a:lnTo>
                <a:lnTo>
                  <a:pt x="1863496" y="2787140"/>
                </a:lnTo>
                <a:lnTo>
                  <a:pt x="1845495" y="2816684"/>
                </a:lnTo>
                <a:lnTo>
                  <a:pt x="1844242" y="2826426"/>
                </a:lnTo>
                <a:cubicBezTo>
                  <a:pt x="1846939" y="2834223"/>
                  <a:pt x="1853965" y="2855344"/>
                  <a:pt x="1853965" y="2855344"/>
                </a:cubicBezTo>
                <a:cubicBezTo>
                  <a:pt x="1853965" y="2855344"/>
                  <a:pt x="1876009" y="2889624"/>
                  <a:pt x="1893627" y="2912545"/>
                </a:cubicBezTo>
                <a:cubicBezTo>
                  <a:pt x="1911243" y="2935454"/>
                  <a:pt x="1922796" y="2967223"/>
                  <a:pt x="1922796" y="2967223"/>
                </a:cubicBezTo>
                <a:cubicBezTo>
                  <a:pt x="1922796" y="2967223"/>
                  <a:pt x="1945802" y="2982268"/>
                  <a:pt x="1969773" y="2998028"/>
                </a:cubicBezTo>
                <a:cubicBezTo>
                  <a:pt x="1990949" y="3011957"/>
                  <a:pt x="2021947" y="3028688"/>
                  <a:pt x="2030321" y="3033232"/>
                </a:cubicBezTo>
                <a:lnTo>
                  <a:pt x="1957064" y="2768282"/>
                </a:lnTo>
                <a:lnTo>
                  <a:pt x="1938486" y="2756971"/>
                </a:lnTo>
                <a:lnTo>
                  <a:pt x="1936465" y="2731192"/>
                </a:lnTo>
                <a:lnTo>
                  <a:pt x="1947341" y="2732769"/>
                </a:lnTo>
                <a:lnTo>
                  <a:pt x="1918655" y="2629055"/>
                </a:lnTo>
                <a:lnTo>
                  <a:pt x="1915094" y="2655450"/>
                </a:lnTo>
                <a:lnTo>
                  <a:pt x="1918270" y="2665192"/>
                </a:lnTo>
                <a:lnTo>
                  <a:pt x="1911339" y="2703534"/>
                </a:lnTo>
                <a:lnTo>
                  <a:pt x="1908163" y="2701340"/>
                </a:lnTo>
                <a:lnTo>
                  <a:pt x="1913457" y="2666762"/>
                </a:lnTo>
                <a:lnTo>
                  <a:pt x="1909703" y="2659541"/>
                </a:lnTo>
                <a:close/>
                <a:moveTo>
                  <a:pt x="1851752" y="2612084"/>
                </a:moveTo>
                <a:cubicBezTo>
                  <a:pt x="1827011" y="2614538"/>
                  <a:pt x="1783308" y="2615760"/>
                  <a:pt x="1749615" y="2623394"/>
                </a:cubicBezTo>
                <a:cubicBezTo>
                  <a:pt x="1746438" y="2624126"/>
                  <a:pt x="1744705" y="2625367"/>
                  <a:pt x="1741720" y="2626225"/>
                </a:cubicBezTo>
                <a:cubicBezTo>
                  <a:pt x="1741913" y="2626426"/>
                  <a:pt x="1741913" y="2626329"/>
                  <a:pt x="1742107" y="2626532"/>
                </a:cubicBezTo>
                <a:cubicBezTo>
                  <a:pt x="1760108" y="2643504"/>
                  <a:pt x="1780997" y="2649165"/>
                  <a:pt x="1780997" y="2649165"/>
                </a:cubicBezTo>
                <a:cubicBezTo>
                  <a:pt x="1780997" y="2649165"/>
                  <a:pt x="1801020" y="2699616"/>
                  <a:pt x="1813726" y="2736851"/>
                </a:cubicBezTo>
                <a:cubicBezTo>
                  <a:pt x="1820465" y="2756817"/>
                  <a:pt x="1826531" y="2774433"/>
                  <a:pt x="1835290" y="2800338"/>
                </a:cubicBezTo>
                <a:cubicBezTo>
                  <a:pt x="1850981" y="2780941"/>
                  <a:pt x="1869078" y="2758722"/>
                  <a:pt x="1872063" y="2752254"/>
                </a:cubicBezTo>
                <a:cubicBezTo>
                  <a:pt x="1880439" y="2733761"/>
                  <a:pt x="1866768" y="2709465"/>
                  <a:pt x="1870427" y="2691598"/>
                </a:cubicBezTo>
                <a:cubicBezTo>
                  <a:pt x="1874085" y="2673722"/>
                  <a:pt x="1880727" y="2649799"/>
                  <a:pt x="1880727" y="2649789"/>
                </a:cubicBezTo>
                <a:cubicBezTo>
                  <a:pt x="1880727" y="2649789"/>
                  <a:pt x="1890739" y="2632376"/>
                  <a:pt x="1900750" y="2614904"/>
                </a:cubicBezTo>
                <a:cubicBezTo>
                  <a:pt x="1888235" y="2612179"/>
                  <a:pt x="1872257" y="2610061"/>
                  <a:pt x="1851752" y="2612084"/>
                </a:cubicBezTo>
                <a:close/>
                <a:moveTo>
                  <a:pt x="1229015" y="2532877"/>
                </a:moveTo>
                <a:cubicBezTo>
                  <a:pt x="1229015" y="2532877"/>
                  <a:pt x="1218812" y="2539104"/>
                  <a:pt x="1213421" y="2540423"/>
                </a:cubicBezTo>
                <a:cubicBezTo>
                  <a:pt x="1207934" y="2541742"/>
                  <a:pt x="1193975" y="2542310"/>
                  <a:pt x="1193975" y="2542310"/>
                </a:cubicBezTo>
                <a:cubicBezTo>
                  <a:pt x="1193975" y="2542310"/>
                  <a:pt x="1189835" y="2555711"/>
                  <a:pt x="1183481" y="2563046"/>
                </a:cubicBezTo>
                <a:cubicBezTo>
                  <a:pt x="1177032" y="2570391"/>
                  <a:pt x="1167405" y="2576878"/>
                  <a:pt x="1167405" y="2576878"/>
                </a:cubicBezTo>
                <a:lnTo>
                  <a:pt x="1165770" y="2607684"/>
                </a:lnTo>
                <a:lnTo>
                  <a:pt x="1163651" y="2582220"/>
                </a:lnTo>
                <a:cubicBezTo>
                  <a:pt x="1163651" y="2582220"/>
                  <a:pt x="1160860" y="2579863"/>
                  <a:pt x="1155275" y="2583165"/>
                </a:cubicBezTo>
                <a:cubicBezTo>
                  <a:pt x="1150944" y="2585707"/>
                  <a:pt x="1143242" y="2592647"/>
                  <a:pt x="1138623" y="2596680"/>
                </a:cubicBezTo>
                <a:lnTo>
                  <a:pt x="1156816" y="2596680"/>
                </a:lnTo>
                <a:cubicBezTo>
                  <a:pt x="1156816" y="2596680"/>
                  <a:pt x="1173277" y="2651465"/>
                  <a:pt x="1177127" y="2664883"/>
                </a:cubicBezTo>
                <a:cubicBezTo>
                  <a:pt x="1180113" y="2662112"/>
                  <a:pt x="1184541" y="2659320"/>
                  <a:pt x="1186178" y="2656394"/>
                </a:cubicBezTo>
                <a:cubicBezTo>
                  <a:pt x="1190316" y="2649203"/>
                  <a:pt x="1203504" y="2626282"/>
                  <a:pt x="1208799" y="2612708"/>
                </a:cubicBezTo>
                <a:cubicBezTo>
                  <a:pt x="1214189" y="2599146"/>
                  <a:pt x="1229015" y="2532877"/>
                  <a:pt x="1229015" y="2532877"/>
                </a:cubicBezTo>
                <a:close/>
                <a:moveTo>
                  <a:pt x="2547168" y="2523452"/>
                </a:moveTo>
                <a:lnTo>
                  <a:pt x="2578068" y="2524078"/>
                </a:lnTo>
                <a:lnTo>
                  <a:pt x="2580364" y="2534019"/>
                </a:lnTo>
                <a:lnTo>
                  <a:pt x="2580364" y="2640663"/>
                </a:lnTo>
                <a:lnTo>
                  <a:pt x="2576216" y="2624282"/>
                </a:lnTo>
                <a:cubicBezTo>
                  <a:pt x="2560356" y="2565765"/>
                  <a:pt x="2547168" y="2523452"/>
                  <a:pt x="2547168" y="2523452"/>
                </a:cubicBezTo>
                <a:close/>
                <a:moveTo>
                  <a:pt x="1212747" y="2517166"/>
                </a:moveTo>
                <a:cubicBezTo>
                  <a:pt x="1204949" y="2517060"/>
                  <a:pt x="1196478" y="2518071"/>
                  <a:pt x="1193781" y="2519679"/>
                </a:cubicBezTo>
                <a:cubicBezTo>
                  <a:pt x="1188391" y="2522894"/>
                  <a:pt x="1178091" y="2522817"/>
                  <a:pt x="1178091" y="2522817"/>
                </a:cubicBezTo>
                <a:lnTo>
                  <a:pt x="1172700" y="2530681"/>
                </a:lnTo>
                <a:cubicBezTo>
                  <a:pt x="1172700" y="2530681"/>
                  <a:pt x="1157972" y="2530875"/>
                  <a:pt x="1153255" y="2535707"/>
                </a:cubicBezTo>
                <a:cubicBezTo>
                  <a:pt x="1148634" y="2540539"/>
                  <a:pt x="1126493" y="2550474"/>
                  <a:pt x="1126493" y="2550482"/>
                </a:cubicBezTo>
                <a:cubicBezTo>
                  <a:pt x="1126493" y="2550482"/>
                  <a:pt x="1080864" y="2575714"/>
                  <a:pt x="1056123" y="2588508"/>
                </a:cubicBezTo>
                <a:cubicBezTo>
                  <a:pt x="1031383" y="2601302"/>
                  <a:pt x="953795" y="2632048"/>
                  <a:pt x="931365" y="2658597"/>
                </a:cubicBezTo>
                <a:cubicBezTo>
                  <a:pt x="925685" y="2665375"/>
                  <a:pt x="921931" y="2673124"/>
                  <a:pt x="917310" y="2680594"/>
                </a:cubicBezTo>
                <a:cubicBezTo>
                  <a:pt x="918272" y="2682577"/>
                  <a:pt x="920872" y="2687140"/>
                  <a:pt x="921451" y="2688449"/>
                </a:cubicBezTo>
                <a:cubicBezTo>
                  <a:pt x="926647" y="2699827"/>
                  <a:pt x="929151" y="2722363"/>
                  <a:pt x="930980" y="2736225"/>
                </a:cubicBezTo>
                <a:cubicBezTo>
                  <a:pt x="932808" y="2750087"/>
                  <a:pt x="935890" y="2772682"/>
                  <a:pt x="935890" y="2772682"/>
                </a:cubicBezTo>
                <a:cubicBezTo>
                  <a:pt x="935890" y="2772682"/>
                  <a:pt x="944937" y="2789700"/>
                  <a:pt x="950809" y="2804737"/>
                </a:cubicBezTo>
                <a:cubicBezTo>
                  <a:pt x="956681" y="2819774"/>
                  <a:pt x="962073" y="2832395"/>
                  <a:pt x="962073" y="2832395"/>
                </a:cubicBezTo>
                <a:cubicBezTo>
                  <a:pt x="962073" y="2832395"/>
                  <a:pt x="969486" y="2840518"/>
                  <a:pt x="980940" y="2854709"/>
                </a:cubicBezTo>
                <a:cubicBezTo>
                  <a:pt x="992493" y="2868897"/>
                  <a:pt x="1006355" y="2879535"/>
                  <a:pt x="1006355" y="2879535"/>
                </a:cubicBezTo>
                <a:cubicBezTo>
                  <a:pt x="1006355" y="2879535"/>
                  <a:pt x="1006258" y="2866299"/>
                  <a:pt x="1008281" y="2850935"/>
                </a:cubicBezTo>
                <a:cubicBezTo>
                  <a:pt x="1010302" y="2835580"/>
                  <a:pt x="1015307" y="2823856"/>
                  <a:pt x="1014250" y="2822653"/>
                </a:cubicBezTo>
                <a:cubicBezTo>
                  <a:pt x="1013381" y="2821698"/>
                  <a:pt x="1007317" y="2814720"/>
                  <a:pt x="1003563" y="2803794"/>
                </a:cubicBezTo>
                <a:cubicBezTo>
                  <a:pt x="999809" y="2792867"/>
                  <a:pt x="999424" y="2775511"/>
                  <a:pt x="999424" y="2775511"/>
                </a:cubicBezTo>
                <a:lnTo>
                  <a:pt x="978919" y="2756027"/>
                </a:lnTo>
                <a:lnTo>
                  <a:pt x="978727" y="2745342"/>
                </a:lnTo>
                <a:cubicBezTo>
                  <a:pt x="978727" y="2745342"/>
                  <a:pt x="997594" y="2763767"/>
                  <a:pt x="999617" y="2761678"/>
                </a:cubicBezTo>
                <a:cubicBezTo>
                  <a:pt x="1000483" y="2760715"/>
                  <a:pt x="1001157" y="2754988"/>
                  <a:pt x="1001542" y="2748163"/>
                </a:cubicBezTo>
                <a:cubicBezTo>
                  <a:pt x="1002504" y="2732837"/>
                  <a:pt x="1004527" y="2709820"/>
                  <a:pt x="1004527" y="2709820"/>
                </a:cubicBezTo>
                <a:lnTo>
                  <a:pt x="1004334" y="2766395"/>
                </a:lnTo>
                <a:cubicBezTo>
                  <a:pt x="1004334" y="2766395"/>
                  <a:pt x="1004911" y="2780267"/>
                  <a:pt x="1006933" y="2791539"/>
                </a:cubicBezTo>
                <a:cubicBezTo>
                  <a:pt x="1009435" y="2805084"/>
                  <a:pt x="1015115" y="2812746"/>
                  <a:pt x="1017811" y="2812285"/>
                </a:cubicBezTo>
                <a:cubicBezTo>
                  <a:pt x="1023971" y="2811245"/>
                  <a:pt x="1028689" y="2796324"/>
                  <a:pt x="1032924" y="2787766"/>
                </a:cubicBezTo>
                <a:cubicBezTo>
                  <a:pt x="1037160" y="2779208"/>
                  <a:pt x="1053525" y="2753505"/>
                  <a:pt x="1053525" y="2753505"/>
                </a:cubicBezTo>
                <a:lnTo>
                  <a:pt x="1059107" y="2756027"/>
                </a:lnTo>
                <a:cubicBezTo>
                  <a:pt x="1059107" y="2756027"/>
                  <a:pt x="1039181" y="2786794"/>
                  <a:pt x="1034850" y="2793426"/>
                </a:cubicBezTo>
                <a:cubicBezTo>
                  <a:pt x="1030614" y="2800059"/>
                  <a:pt x="1017522" y="2820015"/>
                  <a:pt x="1015019" y="2845910"/>
                </a:cubicBezTo>
                <a:cubicBezTo>
                  <a:pt x="1012806" y="2869176"/>
                  <a:pt x="1010975" y="2883078"/>
                  <a:pt x="1018004" y="2897141"/>
                </a:cubicBezTo>
                <a:cubicBezTo>
                  <a:pt x="1021565" y="2904245"/>
                  <a:pt x="1035138" y="2916145"/>
                  <a:pt x="1047556" y="2926367"/>
                </a:cubicBezTo>
                <a:cubicBezTo>
                  <a:pt x="1056701" y="2902860"/>
                  <a:pt x="1087699" y="2818705"/>
                  <a:pt x="1087217" y="2815115"/>
                </a:cubicBezTo>
                <a:cubicBezTo>
                  <a:pt x="1086736" y="2811042"/>
                  <a:pt x="1085869" y="2805680"/>
                  <a:pt x="1085869" y="2805680"/>
                </a:cubicBezTo>
                <a:lnTo>
                  <a:pt x="1092608" y="2801600"/>
                </a:lnTo>
                <a:cubicBezTo>
                  <a:pt x="1092608" y="2801600"/>
                  <a:pt x="1099733" y="2788371"/>
                  <a:pt x="1102717" y="2784627"/>
                </a:cubicBezTo>
                <a:cubicBezTo>
                  <a:pt x="1105700" y="2780873"/>
                  <a:pt x="1116675" y="2767540"/>
                  <a:pt x="1119177" y="2761996"/>
                </a:cubicBezTo>
                <a:cubicBezTo>
                  <a:pt x="1120236" y="2759521"/>
                  <a:pt x="1125144" y="2747787"/>
                  <a:pt x="1129670" y="2736225"/>
                </a:cubicBezTo>
                <a:cubicBezTo>
                  <a:pt x="1107144" y="2658223"/>
                  <a:pt x="1090010" y="2596680"/>
                  <a:pt x="1090010" y="2596680"/>
                </a:cubicBezTo>
                <a:lnTo>
                  <a:pt x="1132270" y="2596680"/>
                </a:lnTo>
                <a:cubicBezTo>
                  <a:pt x="1135349" y="2593196"/>
                  <a:pt x="1144398" y="2582539"/>
                  <a:pt x="1149308" y="2579709"/>
                </a:cubicBezTo>
                <a:cubicBezTo>
                  <a:pt x="1154988" y="2576407"/>
                  <a:pt x="1164421" y="2574674"/>
                  <a:pt x="1164421" y="2574674"/>
                </a:cubicBezTo>
                <a:cubicBezTo>
                  <a:pt x="1164421" y="2574674"/>
                  <a:pt x="1172411" y="2567618"/>
                  <a:pt x="1175108" y="2563680"/>
                </a:cubicBezTo>
                <a:cubicBezTo>
                  <a:pt x="1177803" y="2559744"/>
                  <a:pt x="1188968" y="2541049"/>
                  <a:pt x="1188968" y="2541049"/>
                </a:cubicBezTo>
                <a:lnTo>
                  <a:pt x="1179247" y="2536650"/>
                </a:lnTo>
                <a:lnTo>
                  <a:pt x="1180113" y="2530989"/>
                </a:lnTo>
                <a:cubicBezTo>
                  <a:pt x="1180113" y="2530989"/>
                  <a:pt x="1192435" y="2535206"/>
                  <a:pt x="1198307" y="2535080"/>
                </a:cubicBezTo>
                <a:cubicBezTo>
                  <a:pt x="1204180" y="2534946"/>
                  <a:pt x="1228822" y="2528641"/>
                  <a:pt x="1228245" y="2521873"/>
                </a:cubicBezTo>
                <a:cubicBezTo>
                  <a:pt x="1227957" y="2518504"/>
                  <a:pt x="1220640" y="2517272"/>
                  <a:pt x="1212747" y="2517166"/>
                </a:cubicBezTo>
                <a:close/>
                <a:moveTo>
                  <a:pt x="1384578" y="2481643"/>
                </a:moveTo>
                <a:cubicBezTo>
                  <a:pt x="1384578" y="2481643"/>
                  <a:pt x="1376877" y="2481865"/>
                  <a:pt x="1373990" y="2481962"/>
                </a:cubicBezTo>
                <a:cubicBezTo>
                  <a:pt x="1372257" y="2491463"/>
                  <a:pt x="1370236" y="2500512"/>
                  <a:pt x="1370236" y="2500503"/>
                </a:cubicBezTo>
                <a:lnTo>
                  <a:pt x="1365711" y="2499877"/>
                </a:lnTo>
                <a:cubicBezTo>
                  <a:pt x="1365711" y="2499877"/>
                  <a:pt x="1367444" y="2487998"/>
                  <a:pt x="1368503" y="2482279"/>
                </a:cubicBezTo>
                <a:cubicBezTo>
                  <a:pt x="1351849" y="2482925"/>
                  <a:pt x="1324221" y="2484137"/>
                  <a:pt x="1304390" y="2487622"/>
                </a:cubicBezTo>
                <a:cubicBezTo>
                  <a:pt x="1277437" y="2492378"/>
                  <a:pt x="1248847" y="2497364"/>
                  <a:pt x="1248847" y="2497364"/>
                </a:cubicBezTo>
                <a:lnTo>
                  <a:pt x="1217175" y="2611765"/>
                </a:lnTo>
                <a:cubicBezTo>
                  <a:pt x="1217175" y="2611765"/>
                  <a:pt x="1221219" y="2701638"/>
                  <a:pt x="1228245" y="2723962"/>
                </a:cubicBezTo>
                <a:cubicBezTo>
                  <a:pt x="1235368" y="2746295"/>
                  <a:pt x="1255391" y="2800973"/>
                  <a:pt x="1255391" y="2800964"/>
                </a:cubicBezTo>
                <a:lnTo>
                  <a:pt x="1254814" y="2807250"/>
                </a:lnTo>
                <a:cubicBezTo>
                  <a:pt x="1254814" y="2807250"/>
                  <a:pt x="1251925" y="2796766"/>
                  <a:pt x="1250097" y="2798768"/>
                </a:cubicBezTo>
                <a:cubicBezTo>
                  <a:pt x="1250001" y="2798893"/>
                  <a:pt x="1249615" y="2803919"/>
                  <a:pt x="1249519" y="2804737"/>
                </a:cubicBezTo>
                <a:cubicBezTo>
                  <a:pt x="1251060" y="2807798"/>
                  <a:pt x="1255199" y="2815741"/>
                  <a:pt x="1255199" y="2815741"/>
                </a:cubicBezTo>
                <a:lnTo>
                  <a:pt x="1313343" y="2848740"/>
                </a:lnTo>
                <a:lnTo>
                  <a:pt x="1331633" y="2856278"/>
                </a:lnTo>
                <a:lnTo>
                  <a:pt x="1316135" y="2794995"/>
                </a:lnTo>
                <a:lnTo>
                  <a:pt x="1296689" y="2717367"/>
                </a:lnTo>
                <a:lnTo>
                  <a:pt x="1301792" y="2713594"/>
                </a:lnTo>
                <a:lnTo>
                  <a:pt x="1322681" y="2788709"/>
                </a:lnTo>
                <a:lnTo>
                  <a:pt x="1341933" y="2859108"/>
                </a:lnTo>
                <a:cubicBezTo>
                  <a:pt x="1341933" y="2859108"/>
                  <a:pt x="1378515" y="2901099"/>
                  <a:pt x="1384772" y="2898394"/>
                </a:cubicBezTo>
                <a:cubicBezTo>
                  <a:pt x="1391029" y="2895688"/>
                  <a:pt x="1395263" y="2768282"/>
                  <a:pt x="1395263" y="2768282"/>
                </a:cubicBezTo>
                <a:cubicBezTo>
                  <a:pt x="1395263" y="2768282"/>
                  <a:pt x="1389103" y="2717907"/>
                  <a:pt x="1387949" y="2698191"/>
                </a:cubicBezTo>
                <a:cubicBezTo>
                  <a:pt x="1386793" y="2678485"/>
                  <a:pt x="1379959" y="2570911"/>
                  <a:pt x="1379959" y="2570911"/>
                </a:cubicBezTo>
                <a:lnTo>
                  <a:pt x="1386505" y="2574367"/>
                </a:lnTo>
                <a:cubicBezTo>
                  <a:pt x="1386505" y="2574367"/>
                  <a:pt x="1391895" y="2641404"/>
                  <a:pt x="1394013" y="2656711"/>
                </a:cubicBezTo>
                <a:cubicBezTo>
                  <a:pt x="1396227" y="2672008"/>
                  <a:pt x="1408742" y="2732769"/>
                  <a:pt x="1408742" y="2732769"/>
                </a:cubicBezTo>
                <a:cubicBezTo>
                  <a:pt x="1408742" y="2732759"/>
                  <a:pt x="1413555" y="2759569"/>
                  <a:pt x="1410090" y="2790914"/>
                </a:cubicBezTo>
                <a:cubicBezTo>
                  <a:pt x="1406719" y="2822258"/>
                  <a:pt x="1403542" y="2892425"/>
                  <a:pt x="1403542" y="2892425"/>
                </a:cubicBezTo>
                <a:lnTo>
                  <a:pt x="1407586" y="2929516"/>
                </a:lnTo>
                <a:lnTo>
                  <a:pt x="1440894" y="3012486"/>
                </a:lnTo>
                <a:cubicBezTo>
                  <a:pt x="1440894" y="3012476"/>
                  <a:pt x="1448017" y="2995505"/>
                  <a:pt x="1454757" y="2985773"/>
                </a:cubicBezTo>
                <a:cubicBezTo>
                  <a:pt x="1461494" y="2976031"/>
                  <a:pt x="1465633" y="2962824"/>
                  <a:pt x="1465633" y="2962824"/>
                </a:cubicBezTo>
                <a:cubicBezTo>
                  <a:pt x="1465633" y="2962833"/>
                  <a:pt x="1460629" y="2944312"/>
                  <a:pt x="1461302" y="2926367"/>
                </a:cubicBezTo>
                <a:cubicBezTo>
                  <a:pt x="1461976" y="2908424"/>
                  <a:pt x="1466211" y="2893995"/>
                  <a:pt x="1466211" y="2893995"/>
                </a:cubicBezTo>
                <a:cubicBezTo>
                  <a:pt x="1466211" y="2894003"/>
                  <a:pt x="1449268" y="2867973"/>
                  <a:pt x="1442819" y="2854082"/>
                </a:cubicBezTo>
                <a:cubicBezTo>
                  <a:pt x="1436467" y="2840191"/>
                  <a:pt x="1422988" y="2804112"/>
                  <a:pt x="1422988" y="2804112"/>
                </a:cubicBezTo>
                <a:lnTo>
                  <a:pt x="1423373" y="2791858"/>
                </a:lnTo>
                <a:cubicBezTo>
                  <a:pt x="1423373" y="2791858"/>
                  <a:pt x="1437911" y="2825521"/>
                  <a:pt x="1443878" y="2838681"/>
                </a:cubicBezTo>
                <a:cubicBezTo>
                  <a:pt x="1449847" y="2851848"/>
                  <a:pt x="1468425" y="2880478"/>
                  <a:pt x="1468425" y="2880478"/>
                </a:cubicBezTo>
                <a:cubicBezTo>
                  <a:pt x="1468425" y="2880487"/>
                  <a:pt x="1476801" y="2871083"/>
                  <a:pt x="1478917" y="2859744"/>
                </a:cubicBezTo>
                <a:cubicBezTo>
                  <a:pt x="1479014" y="2859339"/>
                  <a:pt x="1479207" y="2858318"/>
                  <a:pt x="1479304" y="2857857"/>
                </a:cubicBezTo>
                <a:cubicBezTo>
                  <a:pt x="1463132" y="2815336"/>
                  <a:pt x="1445034" y="2748798"/>
                  <a:pt x="1445034" y="2748798"/>
                </a:cubicBezTo>
                <a:cubicBezTo>
                  <a:pt x="1445034" y="2748798"/>
                  <a:pt x="1469676" y="2805344"/>
                  <a:pt x="1482673" y="2836168"/>
                </a:cubicBezTo>
                <a:cubicBezTo>
                  <a:pt x="1484599" y="2824327"/>
                  <a:pt x="1487101" y="2809762"/>
                  <a:pt x="1487101" y="2809762"/>
                </a:cubicBezTo>
                <a:lnTo>
                  <a:pt x="1489892" y="2811966"/>
                </a:lnTo>
                <a:cubicBezTo>
                  <a:pt x="1489892" y="2811966"/>
                  <a:pt x="1487583" y="2829303"/>
                  <a:pt x="1485656" y="2842771"/>
                </a:cubicBezTo>
                <a:cubicBezTo>
                  <a:pt x="1487101" y="2846217"/>
                  <a:pt x="1489892" y="2852437"/>
                  <a:pt x="1490663" y="2854401"/>
                </a:cubicBezTo>
                <a:cubicBezTo>
                  <a:pt x="1495669" y="2867492"/>
                  <a:pt x="1519156" y="2895862"/>
                  <a:pt x="1533694" y="2913169"/>
                </a:cubicBezTo>
                <a:lnTo>
                  <a:pt x="1535233" y="2912226"/>
                </a:lnTo>
                <a:lnTo>
                  <a:pt x="1541008" y="2921343"/>
                </a:lnTo>
                <a:lnTo>
                  <a:pt x="1540431" y="2921343"/>
                </a:lnTo>
                <a:cubicBezTo>
                  <a:pt x="1541972" y="2923105"/>
                  <a:pt x="1547171" y="2929516"/>
                  <a:pt x="1547171" y="2929516"/>
                </a:cubicBezTo>
                <a:cubicBezTo>
                  <a:pt x="1547171" y="2929516"/>
                  <a:pt x="1563631" y="2966992"/>
                  <a:pt x="1574702" y="2988286"/>
                </a:cubicBezTo>
                <a:cubicBezTo>
                  <a:pt x="1585869" y="3009569"/>
                  <a:pt x="1603291" y="3025684"/>
                  <a:pt x="1603291" y="3025684"/>
                </a:cubicBezTo>
                <a:cubicBezTo>
                  <a:pt x="1603291" y="3025684"/>
                  <a:pt x="1615614" y="3047546"/>
                  <a:pt x="1623508" y="3057423"/>
                </a:cubicBezTo>
                <a:cubicBezTo>
                  <a:pt x="1631401" y="3067308"/>
                  <a:pt x="1640162" y="3081941"/>
                  <a:pt x="1640162" y="3081941"/>
                </a:cubicBezTo>
                <a:cubicBezTo>
                  <a:pt x="1640162" y="3081941"/>
                  <a:pt x="1670678" y="3065335"/>
                  <a:pt x="1686947" y="3056171"/>
                </a:cubicBezTo>
                <a:cubicBezTo>
                  <a:pt x="1703311" y="3047007"/>
                  <a:pt x="1742973" y="3021564"/>
                  <a:pt x="1748267" y="3009973"/>
                </a:cubicBezTo>
                <a:cubicBezTo>
                  <a:pt x="1753561" y="2998383"/>
                  <a:pt x="1707258" y="2973133"/>
                  <a:pt x="1684443" y="2954650"/>
                </a:cubicBezTo>
                <a:cubicBezTo>
                  <a:pt x="1661532" y="2936168"/>
                  <a:pt x="1603388" y="2882991"/>
                  <a:pt x="1592415" y="2869167"/>
                </a:cubicBezTo>
                <a:cubicBezTo>
                  <a:pt x="1581344" y="2855344"/>
                  <a:pt x="1557374" y="2833270"/>
                  <a:pt x="1560839" y="2826107"/>
                </a:cubicBezTo>
                <a:cubicBezTo>
                  <a:pt x="1564400" y="2818946"/>
                  <a:pt x="1600693" y="2855025"/>
                  <a:pt x="1600693" y="2855025"/>
                </a:cubicBezTo>
                <a:cubicBezTo>
                  <a:pt x="1600693" y="2855025"/>
                  <a:pt x="1655083" y="2906162"/>
                  <a:pt x="1674529" y="2922911"/>
                </a:cubicBezTo>
                <a:cubicBezTo>
                  <a:pt x="1691951" y="2937967"/>
                  <a:pt x="1728340" y="2960821"/>
                  <a:pt x="1758182" y="2969109"/>
                </a:cubicBezTo>
                <a:cubicBezTo>
                  <a:pt x="1757509" y="2957519"/>
                  <a:pt x="1756738" y="2937303"/>
                  <a:pt x="1760397" y="2924173"/>
                </a:cubicBezTo>
                <a:cubicBezTo>
                  <a:pt x="1765210" y="2906557"/>
                  <a:pt x="1770312" y="2884877"/>
                  <a:pt x="1770312" y="2884877"/>
                </a:cubicBezTo>
                <a:lnTo>
                  <a:pt x="1740951" y="2894629"/>
                </a:lnTo>
                <a:lnTo>
                  <a:pt x="1697920" y="2906257"/>
                </a:lnTo>
                <a:lnTo>
                  <a:pt x="1699460" y="2897768"/>
                </a:lnTo>
                <a:lnTo>
                  <a:pt x="1773295" y="2875454"/>
                </a:lnTo>
                <a:cubicBezTo>
                  <a:pt x="1773295" y="2875454"/>
                  <a:pt x="1792934" y="2852273"/>
                  <a:pt x="1811898" y="2829564"/>
                </a:cubicBezTo>
                <a:cubicBezTo>
                  <a:pt x="1795821" y="2781451"/>
                  <a:pt x="1772718" y="2716684"/>
                  <a:pt x="1761743" y="2695678"/>
                </a:cubicBezTo>
                <a:cubicBezTo>
                  <a:pt x="1754428" y="2681691"/>
                  <a:pt x="1733828" y="2656451"/>
                  <a:pt x="1715730" y="2635024"/>
                </a:cubicBezTo>
                <a:cubicBezTo>
                  <a:pt x="1704948" y="2639806"/>
                  <a:pt x="1697729" y="2643822"/>
                  <a:pt x="1697729" y="2643822"/>
                </a:cubicBezTo>
                <a:cubicBezTo>
                  <a:pt x="1697729" y="2643822"/>
                  <a:pt x="1702156" y="2629112"/>
                  <a:pt x="1693299" y="2620882"/>
                </a:cubicBezTo>
                <a:cubicBezTo>
                  <a:pt x="1686850" y="2614836"/>
                  <a:pt x="1633423" y="2612093"/>
                  <a:pt x="1633423" y="2612084"/>
                </a:cubicBezTo>
                <a:cubicBezTo>
                  <a:pt x="1633423" y="2612084"/>
                  <a:pt x="1564787" y="2557568"/>
                  <a:pt x="1543802" y="2542619"/>
                </a:cubicBezTo>
                <a:cubicBezTo>
                  <a:pt x="1452253" y="2477428"/>
                  <a:pt x="1384578" y="2481643"/>
                  <a:pt x="1384578" y="2481643"/>
                </a:cubicBezTo>
                <a:close/>
                <a:moveTo>
                  <a:pt x="1809972" y="2465616"/>
                </a:moveTo>
                <a:cubicBezTo>
                  <a:pt x="1807951" y="2467686"/>
                  <a:pt x="1804967" y="2470448"/>
                  <a:pt x="1802175" y="2473163"/>
                </a:cubicBezTo>
                <a:cubicBezTo>
                  <a:pt x="1808336" y="2478603"/>
                  <a:pt x="1813726" y="2484012"/>
                  <a:pt x="1817095" y="2490452"/>
                </a:cubicBezTo>
                <a:cubicBezTo>
                  <a:pt x="1823739" y="2503420"/>
                  <a:pt x="1835097" y="2526273"/>
                  <a:pt x="1835097" y="2526282"/>
                </a:cubicBezTo>
                <a:cubicBezTo>
                  <a:pt x="1835097" y="2526282"/>
                  <a:pt x="1837985" y="2537045"/>
                  <a:pt x="1858972" y="2536024"/>
                </a:cubicBezTo>
                <a:cubicBezTo>
                  <a:pt x="1866865" y="2535638"/>
                  <a:pt x="1870041" y="2534724"/>
                  <a:pt x="1878801" y="2533501"/>
                </a:cubicBezTo>
                <a:cubicBezTo>
                  <a:pt x="1857624" y="2512843"/>
                  <a:pt x="1832018" y="2487267"/>
                  <a:pt x="1809972" y="2465616"/>
                </a:cubicBezTo>
                <a:close/>
                <a:moveTo>
                  <a:pt x="1373605" y="2405595"/>
                </a:moveTo>
                <a:cubicBezTo>
                  <a:pt x="1373605" y="2405595"/>
                  <a:pt x="1357913" y="2422152"/>
                  <a:pt x="1352234" y="2429478"/>
                </a:cubicBezTo>
                <a:cubicBezTo>
                  <a:pt x="1348480" y="2434291"/>
                  <a:pt x="1340874" y="2440962"/>
                  <a:pt x="1333751" y="2447394"/>
                </a:cubicBezTo>
                <a:cubicBezTo>
                  <a:pt x="1342897" y="2446458"/>
                  <a:pt x="1353197" y="2444650"/>
                  <a:pt x="1363882" y="2439846"/>
                </a:cubicBezTo>
                <a:cubicBezTo>
                  <a:pt x="1370619" y="2436832"/>
                  <a:pt x="1368503" y="2437815"/>
                  <a:pt x="1373411" y="2435764"/>
                </a:cubicBezTo>
                <a:cubicBezTo>
                  <a:pt x="1373508" y="2422259"/>
                  <a:pt x="1373605" y="2405595"/>
                  <a:pt x="1373605" y="2405595"/>
                </a:cubicBezTo>
                <a:close/>
                <a:moveTo>
                  <a:pt x="1380151" y="2405278"/>
                </a:moveTo>
                <a:cubicBezTo>
                  <a:pt x="1379862" y="2410755"/>
                  <a:pt x="1379573" y="2421258"/>
                  <a:pt x="1379188" y="2433560"/>
                </a:cubicBezTo>
                <a:cubicBezTo>
                  <a:pt x="1389103" y="2429632"/>
                  <a:pt x="1403542" y="2423819"/>
                  <a:pt x="1403542" y="2423819"/>
                </a:cubicBezTo>
                <a:close/>
                <a:moveTo>
                  <a:pt x="1356951" y="2348394"/>
                </a:moveTo>
                <a:cubicBezTo>
                  <a:pt x="1347131" y="2349049"/>
                  <a:pt x="1317482" y="2350590"/>
                  <a:pt x="1317482" y="2350590"/>
                </a:cubicBezTo>
                <a:lnTo>
                  <a:pt x="1276666" y="2386737"/>
                </a:lnTo>
                <a:lnTo>
                  <a:pt x="1244899" y="2390501"/>
                </a:lnTo>
                <a:cubicBezTo>
                  <a:pt x="1244899" y="2390501"/>
                  <a:pt x="1242107" y="2392995"/>
                  <a:pt x="1241722" y="2393331"/>
                </a:cubicBezTo>
                <a:cubicBezTo>
                  <a:pt x="1248171" y="2395775"/>
                  <a:pt x="1254719" y="2397961"/>
                  <a:pt x="1257220" y="2398990"/>
                </a:cubicBezTo>
                <a:cubicBezTo>
                  <a:pt x="1266366" y="2402851"/>
                  <a:pt x="1308433" y="2447394"/>
                  <a:pt x="1308336" y="2447394"/>
                </a:cubicBezTo>
                <a:cubicBezTo>
                  <a:pt x="1308336" y="2447394"/>
                  <a:pt x="1315364" y="2447952"/>
                  <a:pt x="1322872" y="2448018"/>
                </a:cubicBezTo>
                <a:cubicBezTo>
                  <a:pt x="1327300" y="2444716"/>
                  <a:pt x="1334617" y="2439856"/>
                  <a:pt x="1346074" y="2428218"/>
                </a:cubicBezTo>
                <a:cubicBezTo>
                  <a:pt x="1355988" y="2418148"/>
                  <a:pt x="1364364" y="2407240"/>
                  <a:pt x="1371005" y="2398047"/>
                </a:cubicBezTo>
                <a:lnTo>
                  <a:pt x="1370042" y="2397104"/>
                </a:lnTo>
                <a:cubicBezTo>
                  <a:pt x="1370042" y="2397104"/>
                  <a:pt x="1362149" y="2367869"/>
                  <a:pt x="1356951" y="2348394"/>
                </a:cubicBezTo>
                <a:close/>
                <a:moveTo>
                  <a:pt x="1391509" y="2339586"/>
                </a:moveTo>
                <a:cubicBezTo>
                  <a:pt x="1391509" y="2339586"/>
                  <a:pt x="1386696" y="2340915"/>
                  <a:pt x="1384965" y="2341473"/>
                </a:cubicBezTo>
                <a:cubicBezTo>
                  <a:pt x="1386600" y="2345295"/>
                  <a:pt x="1387852" y="2349049"/>
                  <a:pt x="1389682" y="2352794"/>
                </a:cubicBezTo>
                <a:cubicBezTo>
                  <a:pt x="1390741" y="2346451"/>
                  <a:pt x="1391509" y="2339596"/>
                  <a:pt x="1391509" y="2339586"/>
                </a:cubicBezTo>
                <a:close/>
                <a:moveTo>
                  <a:pt x="1945994" y="2331423"/>
                </a:moveTo>
                <a:cubicBezTo>
                  <a:pt x="1930399" y="2339442"/>
                  <a:pt x="1908355" y="2350907"/>
                  <a:pt x="1908355" y="2350907"/>
                </a:cubicBezTo>
                <a:cubicBezTo>
                  <a:pt x="1908355" y="2350907"/>
                  <a:pt x="1902483" y="2356654"/>
                  <a:pt x="1900558" y="2358445"/>
                </a:cubicBezTo>
                <a:cubicBezTo>
                  <a:pt x="1914804" y="2374242"/>
                  <a:pt x="1930784" y="2390827"/>
                  <a:pt x="1943204" y="2404959"/>
                </a:cubicBezTo>
                <a:cubicBezTo>
                  <a:pt x="1944166" y="2388681"/>
                  <a:pt x="1945320" y="2360592"/>
                  <a:pt x="1945994" y="2331423"/>
                </a:cubicBezTo>
                <a:close/>
                <a:moveTo>
                  <a:pt x="2035616" y="2272018"/>
                </a:moveTo>
                <a:cubicBezTo>
                  <a:pt x="2017808" y="2270679"/>
                  <a:pt x="2003753" y="2274838"/>
                  <a:pt x="2003753" y="2274849"/>
                </a:cubicBezTo>
                <a:cubicBezTo>
                  <a:pt x="2003753" y="2274849"/>
                  <a:pt x="1981035" y="2302659"/>
                  <a:pt x="1968040" y="2315703"/>
                </a:cubicBezTo>
                <a:cubicBezTo>
                  <a:pt x="1970928" y="2368322"/>
                  <a:pt x="1972948" y="2421209"/>
                  <a:pt x="1973525" y="2437959"/>
                </a:cubicBezTo>
                <a:cubicBezTo>
                  <a:pt x="1979591" y="2444534"/>
                  <a:pt x="1987389" y="2453487"/>
                  <a:pt x="1992394" y="2458396"/>
                </a:cubicBezTo>
                <a:cubicBezTo>
                  <a:pt x="1999036" y="2464826"/>
                  <a:pt x="2007315" y="2474896"/>
                  <a:pt x="2016844" y="2486996"/>
                </a:cubicBezTo>
                <a:cubicBezTo>
                  <a:pt x="2033115" y="2462131"/>
                  <a:pt x="2061993" y="2313498"/>
                  <a:pt x="2061993" y="2313509"/>
                </a:cubicBezTo>
                <a:lnTo>
                  <a:pt x="2091162" y="2285534"/>
                </a:lnTo>
                <a:cubicBezTo>
                  <a:pt x="2091162" y="2285534"/>
                  <a:pt x="2079995" y="2283541"/>
                  <a:pt x="2054485" y="2275473"/>
                </a:cubicBezTo>
                <a:cubicBezTo>
                  <a:pt x="2048131" y="2273452"/>
                  <a:pt x="2041585" y="2272461"/>
                  <a:pt x="2035616" y="2272018"/>
                </a:cubicBezTo>
                <a:close/>
                <a:moveTo>
                  <a:pt x="1965246" y="2270131"/>
                </a:moveTo>
                <a:cubicBezTo>
                  <a:pt x="1965922" y="2279478"/>
                  <a:pt x="1966402" y="2289404"/>
                  <a:pt x="1966981" y="2299357"/>
                </a:cubicBezTo>
                <a:lnTo>
                  <a:pt x="1977569" y="2273906"/>
                </a:lnTo>
                <a:cubicBezTo>
                  <a:pt x="1977569" y="2273906"/>
                  <a:pt x="1966402" y="2270478"/>
                  <a:pt x="1965246" y="2270131"/>
                </a:cubicBezTo>
                <a:close/>
                <a:moveTo>
                  <a:pt x="1404217" y="2261015"/>
                </a:moveTo>
                <a:cubicBezTo>
                  <a:pt x="1404217" y="2261015"/>
                  <a:pt x="1393436" y="2264528"/>
                  <a:pt x="1388141" y="2266675"/>
                </a:cubicBezTo>
                <a:cubicBezTo>
                  <a:pt x="1382749" y="2268812"/>
                  <a:pt x="1375626" y="2267618"/>
                  <a:pt x="1375626" y="2267618"/>
                </a:cubicBezTo>
                <a:lnTo>
                  <a:pt x="1361572" y="2277679"/>
                </a:lnTo>
                <a:cubicBezTo>
                  <a:pt x="1365519" y="2289624"/>
                  <a:pt x="1369465" y="2299666"/>
                  <a:pt x="1373605" y="2313816"/>
                </a:cubicBezTo>
                <a:cubicBezTo>
                  <a:pt x="1375433" y="2320015"/>
                  <a:pt x="1378706" y="2325897"/>
                  <a:pt x="1381209" y="2332049"/>
                </a:cubicBezTo>
                <a:cubicBezTo>
                  <a:pt x="1388237" y="2329007"/>
                  <a:pt x="1396998" y="2325762"/>
                  <a:pt x="1396998" y="2325762"/>
                </a:cubicBezTo>
                <a:cubicBezTo>
                  <a:pt x="1396998" y="2325762"/>
                  <a:pt x="1409799" y="2309224"/>
                  <a:pt x="1414709" y="2304075"/>
                </a:cubicBezTo>
                <a:cubicBezTo>
                  <a:pt x="1419522" y="2298915"/>
                  <a:pt x="1437717" y="2279237"/>
                  <a:pt x="1437717" y="2279248"/>
                </a:cubicBezTo>
                <a:cubicBezTo>
                  <a:pt x="1437717" y="2279248"/>
                  <a:pt x="1427898" y="2275792"/>
                  <a:pt x="1423373" y="2274213"/>
                </a:cubicBezTo>
                <a:cubicBezTo>
                  <a:pt x="1418945" y="2272644"/>
                  <a:pt x="1408742" y="2263528"/>
                  <a:pt x="1408742" y="2263528"/>
                </a:cubicBezTo>
                <a:cubicBezTo>
                  <a:pt x="1408742" y="2263537"/>
                  <a:pt x="1406142" y="2264259"/>
                  <a:pt x="1402965" y="2269814"/>
                </a:cubicBezTo>
                <a:cubicBezTo>
                  <a:pt x="1399885" y="2275388"/>
                  <a:pt x="1392472" y="2283021"/>
                  <a:pt x="1392472" y="2283021"/>
                </a:cubicBezTo>
                <a:lnTo>
                  <a:pt x="1389873" y="2280192"/>
                </a:lnTo>
                <a:close/>
                <a:moveTo>
                  <a:pt x="2163553" y="2255047"/>
                </a:moveTo>
                <a:cubicBezTo>
                  <a:pt x="2155273" y="2258020"/>
                  <a:pt x="2145455" y="2260968"/>
                  <a:pt x="2140545" y="2264471"/>
                </a:cubicBezTo>
                <a:cubicBezTo>
                  <a:pt x="2118213" y="2280364"/>
                  <a:pt x="2081439" y="2336198"/>
                  <a:pt x="2068924" y="2388624"/>
                </a:cubicBezTo>
                <a:cubicBezTo>
                  <a:pt x="2057469" y="2436996"/>
                  <a:pt x="2048131" y="2470150"/>
                  <a:pt x="2028301" y="2502389"/>
                </a:cubicBezTo>
                <a:cubicBezTo>
                  <a:pt x="2066518" y="2553226"/>
                  <a:pt x="2117250" y="2625405"/>
                  <a:pt x="2158643" y="2668648"/>
                </a:cubicBezTo>
                <a:lnTo>
                  <a:pt x="2159799" y="2665510"/>
                </a:lnTo>
                <a:cubicBezTo>
                  <a:pt x="2159220" y="2659897"/>
                  <a:pt x="2162302" y="2397730"/>
                  <a:pt x="2163553" y="2255047"/>
                </a:cubicBezTo>
                <a:close/>
                <a:moveTo>
                  <a:pt x="1356951" y="2254103"/>
                </a:moveTo>
                <a:cubicBezTo>
                  <a:pt x="1356469" y="2254113"/>
                  <a:pt x="1355315" y="2254864"/>
                  <a:pt x="1354159" y="2255365"/>
                </a:cubicBezTo>
                <a:cubicBezTo>
                  <a:pt x="1356180" y="2260533"/>
                  <a:pt x="1358106" y="2267089"/>
                  <a:pt x="1359934" y="2272644"/>
                </a:cubicBezTo>
                <a:lnTo>
                  <a:pt x="1370428" y="2263528"/>
                </a:lnTo>
                <a:cubicBezTo>
                  <a:pt x="1370428" y="2263537"/>
                  <a:pt x="1359069" y="2254065"/>
                  <a:pt x="1356951" y="2254103"/>
                </a:cubicBezTo>
                <a:close/>
                <a:moveTo>
                  <a:pt x="1552753" y="2204450"/>
                </a:moveTo>
                <a:cubicBezTo>
                  <a:pt x="1543992" y="2210900"/>
                  <a:pt x="1532249" y="2219526"/>
                  <a:pt x="1532249" y="2219535"/>
                </a:cubicBezTo>
                <a:cubicBezTo>
                  <a:pt x="1532249" y="2219535"/>
                  <a:pt x="1463132" y="2265732"/>
                  <a:pt x="1451965" y="2276736"/>
                </a:cubicBezTo>
                <a:cubicBezTo>
                  <a:pt x="1446093" y="2282530"/>
                  <a:pt x="1431845" y="2294496"/>
                  <a:pt x="1420871" y="2307221"/>
                </a:cubicBezTo>
                <a:cubicBezTo>
                  <a:pt x="1409704" y="2320006"/>
                  <a:pt x="1401618" y="2333310"/>
                  <a:pt x="1401618" y="2333300"/>
                </a:cubicBezTo>
                <a:cubicBezTo>
                  <a:pt x="1401618" y="2333300"/>
                  <a:pt x="1397093" y="2347692"/>
                  <a:pt x="1393819" y="2360649"/>
                </a:cubicBezTo>
                <a:cubicBezTo>
                  <a:pt x="1413939" y="2398038"/>
                  <a:pt x="1440798" y="2429931"/>
                  <a:pt x="1458896" y="2440163"/>
                </a:cubicBezTo>
                <a:cubicBezTo>
                  <a:pt x="1484309" y="2454526"/>
                  <a:pt x="1557566" y="2452042"/>
                  <a:pt x="1583462" y="2489817"/>
                </a:cubicBezTo>
                <a:cubicBezTo>
                  <a:pt x="1609357" y="2527601"/>
                  <a:pt x="1605698" y="2538690"/>
                  <a:pt x="1652676" y="2548905"/>
                </a:cubicBezTo>
                <a:cubicBezTo>
                  <a:pt x="1699653" y="2559118"/>
                  <a:pt x="1733923" y="2572769"/>
                  <a:pt x="1769059" y="2557077"/>
                </a:cubicBezTo>
                <a:cubicBezTo>
                  <a:pt x="1804293" y="2541386"/>
                  <a:pt x="1818829" y="2526589"/>
                  <a:pt x="1818829" y="2526589"/>
                </a:cubicBezTo>
                <a:cubicBezTo>
                  <a:pt x="1818829" y="2526589"/>
                  <a:pt x="1811898" y="2498047"/>
                  <a:pt x="1792646" y="2482587"/>
                </a:cubicBezTo>
                <a:cubicBezTo>
                  <a:pt x="1768387" y="2506096"/>
                  <a:pt x="1737389" y="2536024"/>
                  <a:pt x="1737389" y="2536024"/>
                </a:cubicBezTo>
                <a:lnTo>
                  <a:pt x="1729205" y="2528159"/>
                </a:lnTo>
                <a:cubicBezTo>
                  <a:pt x="1729205" y="2528168"/>
                  <a:pt x="1755487" y="2501841"/>
                  <a:pt x="1782344" y="2474424"/>
                </a:cubicBezTo>
                <a:cubicBezTo>
                  <a:pt x="1762707" y="2461833"/>
                  <a:pt x="1755294" y="2448607"/>
                  <a:pt x="1740373" y="2434196"/>
                </a:cubicBezTo>
                <a:cubicBezTo>
                  <a:pt x="1724105" y="2418514"/>
                  <a:pt x="1687620" y="2409966"/>
                  <a:pt x="1673085" y="2403073"/>
                </a:cubicBezTo>
                <a:cubicBezTo>
                  <a:pt x="1658549" y="2396191"/>
                  <a:pt x="1631786" y="2386496"/>
                  <a:pt x="1612437" y="2395536"/>
                </a:cubicBezTo>
                <a:cubicBezTo>
                  <a:pt x="1592992" y="2404574"/>
                  <a:pt x="1552657" y="2397893"/>
                  <a:pt x="1545823" y="2393966"/>
                </a:cubicBezTo>
                <a:cubicBezTo>
                  <a:pt x="1538892" y="2390038"/>
                  <a:pt x="1527725" y="2375426"/>
                  <a:pt x="1527725" y="2375416"/>
                </a:cubicBezTo>
                <a:lnTo>
                  <a:pt x="1529553" y="2371651"/>
                </a:lnTo>
                <a:cubicBezTo>
                  <a:pt x="1529553" y="2371651"/>
                  <a:pt x="1542357" y="2387208"/>
                  <a:pt x="1547554" y="2388931"/>
                </a:cubicBezTo>
                <a:cubicBezTo>
                  <a:pt x="1552753" y="2390655"/>
                  <a:pt x="1599441" y="2395255"/>
                  <a:pt x="1608491" y="2392387"/>
                </a:cubicBezTo>
                <a:cubicBezTo>
                  <a:pt x="1617442" y="2389519"/>
                  <a:pt x="1654986" y="2385697"/>
                  <a:pt x="1667981" y="2390192"/>
                </a:cubicBezTo>
                <a:cubicBezTo>
                  <a:pt x="1680883" y="2394688"/>
                  <a:pt x="1699171" y="2401522"/>
                  <a:pt x="1708797" y="2401186"/>
                </a:cubicBezTo>
                <a:cubicBezTo>
                  <a:pt x="1718423" y="2400858"/>
                  <a:pt x="1730650" y="2397721"/>
                  <a:pt x="1738159" y="2409994"/>
                </a:cubicBezTo>
                <a:cubicBezTo>
                  <a:pt x="1745667" y="2422268"/>
                  <a:pt x="1765113" y="2445825"/>
                  <a:pt x="1765113" y="2445825"/>
                </a:cubicBezTo>
                <a:lnTo>
                  <a:pt x="1763959" y="2420680"/>
                </a:lnTo>
                <a:cubicBezTo>
                  <a:pt x="1763959" y="2420680"/>
                  <a:pt x="1772238" y="2440491"/>
                  <a:pt x="1783595" y="2454931"/>
                </a:cubicBezTo>
                <a:cubicBezTo>
                  <a:pt x="1786292" y="2458434"/>
                  <a:pt x="1789467" y="2460822"/>
                  <a:pt x="1792453" y="2463739"/>
                </a:cubicBezTo>
                <a:cubicBezTo>
                  <a:pt x="1795533" y="2460611"/>
                  <a:pt x="1797074" y="2458800"/>
                  <a:pt x="1799865" y="2455874"/>
                </a:cubicBezTo>
                <a:cubicBezTo>
                  <a:pt x="1787254" y="2443513"/>
                  <a:pt x="1782441" y="2439085"/>
                  <a:pt x="1763959" y="2420680"/>
                </a:cubicBezTo>
                <a:cubicBezTo>
                  <a:pt x="1684829" y="2342031"/>
                  <a:pt x="1601847" y="2258233"/>
                  <a:pt x="1552753" y="2204450"/>
                </a:cubicBezTo>
                <a:close/>
                <a:moveTo>
                  <a:pt x="1703407" y="2182761"/>
                </a:moveTo>
                <a:cubicBezTo>
                  <a:pt x="1721312" y="2200427"/>
                  <a:pt x="1738448" y="2215954"/>
                  <a:pt x="1753464" y="2224877"/>
                </a:cubicBezTo>
                <a:cubicBezTo>
                  <a:pt x="1801887" y="2253756"/>
                  <a:pt x="1849345" y="2302169"/>
                  <a:pt x="1892665" y="2349647"/>
                </a:cubicBezTo>
                <a:cubicBezTo>
                  <a:pt x="1894204" y="2347827"/>
                  <a:pt x="1901424" y="2339279"/>
                  <a:pt x="1901327" y="2339279"/>
                </a:cubicBezTo>
                <a:lnTo>
                  <a:pt x="1946187" y="2316647"/>
                </a:lnTo>
                <a:cubicBezTo>
                  <a:pt x="1946283" y="2305980"/>
                  <a:pt x="1946669" y="2294765"/>
                  <a:pt x="1946379" y="2284908"/>
                </a:cubicBezTo>
                <a:cubicBezTo>
                  <a:pt x="1946187" y="2279123"/>
                  <a:pt x="1945320" y="2270970"/>
                  <a:pt x="1944838" y="2264164"/>
                </a:cubicBezTo>
                <a:cubicBezTo>
                  <a:pt x="1906429" y="2253006"/>
                  <a:pt x="1809395" y="2224868"/>
                  <a:pt x="1781189" y="2215443"/>
                </a:cubicBezTo>
                <a:cubicBezTo>
                  <a:pt x="1762995" y="2209349"/>
                  <a:pt x="1732287" y="2195343"/>
                  <a:pt x="1703407" y="2182761"/>
                </a:cubicBezTo>
                <a:close/>
                <a:moveTo>
                  <a:pt x="1914035" y="2111727"/>
                </a:moveTo>
                <a:cubicBezTo>
                  <a:pt x="1913939" y="2121729"/>
                  <a:pt x="1913842" y="2136555"/>
                  <a:pt x="1913842" y="2136555"/>
                </a:cubicBezTo>
                <a:lnTo>
                  <a:pt x="1938678" y="2210101"/>
                </a:lnTo>
                <a:cubicBezTo>
                  <a:pt x="1933191" y="2172932"/>
                  <a:pt x="1925297" y="2135428"/>
                  <a:pt x="1914035" y="2111727"/>
                </a:cubicBezTo>
                <a:close/>
                <a:moveTo>
                  <a:pt x="1791682" y="1936352"/>
                </a:moveTo>
                <a:cubicBezTo>
                  <a:pt x="1788121" y="1937586"/>
                  <a:pt x="1784557" y="1939269"/>
                  <a:pt x="1780997" y="1940752"/>
                </a:cubicBezTo>
                <a:cubicBezTo>
                  <a:pt x="1786580" y="1954219"/>
                  <a:pt x="1795147" y="1973020"/>
                  <a:pt x="1795629" y="1975012"/>
                </a:cubicBezTo>
                <a:cubicBezTo>
                  <a:pt x="1797459" y="1982031"/>
                  <a:pt x="1820369" y="2003739"/>
                  <a:pt x="1823449" y="2010216"/>
                </a:cubicBezTo>
                <a:cubicBezTo>
                  <a:pt x="1826531" y="2016686"/>
                  <a:pt x="1844242" y="2052294"/>
                  <a:pt x="1847419" y="2058618"/>
                </a:cubicBezTo>
                <a:cubicBezTo>
                  <a:pt x="1850596" y="2064944"/>
                  <a:pt x="1881980" y="2088028"/>
                  <a:pt x="1884481" y="2090357"/>
                </a:cubicBezTo>
                <a:cubicBezTo>
                  <a:pt x="1886985" y="2092697"/>
                  <a:pt x="1907488" y="2121161"/>
                  <a:pt x="1907488" y="2121161"/>
                </a:cubicBezTo>
                <a:cubicBezTo>
                  <a:pt x="1907488" y="2121161"/>
                  <a:pt x="1908547" y="2107857"/>
                  <a:pt x="1908932" y="2101668"/>
                </a:cubicBezTo>
                <a:cubicBezTo>
                  <a:pt x="1905081" y="2095593"/>
                  <a:pt x="1900847" y="2090839"/>
                  <a:pt x="1896419" y="2088787"/>
                </a:cubicBezTo>
                <a:cubicBezTo>
                  <a:pt x="1866095" y="2074618"/>
                  <a:pt x="1860319" y="1992350"/>
                  <a:pt x="1826241" y="1953016"/>
                </a:cubicBezTo>
                <a:cubicBezTo>
                  <a:pt x="1818059" y="1943602"/>
                  <a:pt x="1811705" y="1938529"/>
                  <a:pt x="1806218" y="1936352"/>
                </a:cubicBezTo>
                <a:cubicBezTo>
                  <a:pt x="1800634" y="1934177"/>
                  <a:pt x="1796015" y="1934889"/>
                  <a:pt x="1791682" y="1936352"/>
                </a:cubicBezTo>
                <a:close/>
                <a:moveTo>
                  <a:pt x="2475836" y="244301"/>
                </a:moveTo>
                <a:lnTo>
                  <a:pt x="2580364" y="479827"/>
                </a:lnTo>
                <a:lnTo>
                  <a:pt x="2580364" y="572024"/>
                </a:lnTo>
                <a:close/>
                <a:moveTo>
                  <a:pt x="1952059" y="0"/>
                </a:moveTo>
                <a:lnTo>
                  <a:pt x="1965922" y="69766"/>
                </a:lnTo>
                <a:lnTo>
                  <a:pt x="1957258" y="533622"/>
                </a:lnTo>
                <a:cubicBezTo>
                  <a:pt x="1957258" y="533622"/>
                  <a:pt x="2138621" y="209623"/>
                  <a:pt x="2145263" y="228358"/>
                </a:cubicBezTo>
                <a:cubicBezTo>
                  <a:pt x="2148343" y="237005"/>
                  <a:pt x="1971312" y="495494"/>
                  <a:pt x="1958317" y="619487"/>
                </a:cubicBezTo>
                <a:cubicBezTo>
                  <a:pt x="1929340" y="897021"/>
                  <a:pt x="1947341" y="915457"/>
                  <a:pt x="1948979" y="947599"/>
                </a:cubicBezTo>
                <a:cubicBezTo>
                  <a:pt x="1955910" y="1083005"/>
                  <a:pt x="2003272" y="1160372"/>
                  <a:pt x="2003272" y="1160372"/>
                </a:cubicBezTo>
                <a:lnTo>
                  <a:pt x="2179437" y="338823"/>
                </a:lnTo>
                <a:lnTo>
                  <a:pt x="2210338" y="280993"/>
                </a:lnTo>
                <a:cubicBezTo>
                  <a:pt x="2210338" y="280993"/>
                  <a:pt x="2105216" y="792198"/>
                  <a:pt x="2083845" y="921828"/>
                </a:cubicBezTo>
                <a:cubicBezTo>
                  <a:pt x="2081439" y="936210"/>
                  <a:pt x="2154986" y="932196"/>
                  <a:pt x="2152483" y="946347"/>
                </a:cubicBezTo>
                <a:cubicBezTo>
                  <a:pt x="2150460" y="957552"/>
                  <a:pt x="2147669" y="948687"/>
                  <a:pt x="2148535" y="963001"/>
                </a:cubicBezTo>
                <a:cubicBezTo>
                  <a:pt x="2149305" y="977085"/>
                  <a:pt x="2080477" y="945434"/>
                  <a:pt x="2077491" y="958602"/>
                </a:cubicBezTo>
                <a:cubicBezTo>
                  <a:pt x="2051405" y="1073052"/>
                  <a:pt x="2029070" y="1179905"/>
                  <a:pt x="2029070" y="1210979"/>
                </a:cubicBezTo>
                <a:cubicBezTo>
                  <a:pt x="2029167" y="1262308"/>
                  <a:pt x="2080668" y="1353980"/>
                  <a:pt x="2080668" y="1353980"/>
                </a:cubicBezTo>
                <a:cubicBezTo>
                  <a:pt x="2080668" y="1353980"/>
                  <a:pt x="2108007" y="1453538"/>
                  <a:pt x="2123121" y="1496356"/>
                </a:cubicBezTo>
                <a:cubicBezTo>
                  <a:pt x="2138139" y="1539165"/>
                  <a:pt x="2166345" y="1536893"/>
                  <a:pt x="2166345" y="1536893"/>
                </a:cubicBezTo>
                <a:cubicBezTo>
                  <a:pt x="2166345" y="1536893"/>
                  <a:pt x="2169040" y="1530837"/>
                  <a:pt x="2170676" y="1526833"/>
                </a:cubicBezTo>
                <a:cubicBezTo>
                  <a:pt x="2174238" y="1210353"/>
                  <a:pt x="2178281" y="852682"/>
                  <a:pt x="2178281" y="852682"/>
                </a:cubicBezTo>
                <a:lnTo>
                  <a:pt x="2226605" y="837915"/>
                </a:lnTo>
                <a:cubicBezTo>
                  <a:pt x="2226605" y="837915"/>
                  <a:pt x="2243741" y="1298406"/>
                  <a:pt x="2273390" y="1835159"/>
                </a:cubicBezTo>
                <a:cubicBezTo>
                  <a:pt x="2288311" y="1857117"/>
                  <a:pt x="2302367" y="1878208"/>
                  <a:pt x="2302367" y="1878208"/>
                </a:cubicBezTo>
                <a:cubicBezTo>
                  <a:pt x="2302367" y="1878208"/>
                  <a:pt x="2303424" y="1866339"/>
                  <a:pt x="2303617" y="1864703"/>
                </a:cubicBezTo>
                <a:cubicBezTo>
                  <a:pt x="2303714" y="1866743"/>
                  <a:pt x="2304003" y="1869362"/>
                  <a:pt x="2304196" y="1871615"/>
                </a:cubicBezTo>
                <a:cubicBezTo>
                  <a:pt x="2306121" y="1858474"/>
                  <a:pt x="2309201" y="1841108"/>
                  <a:pt x="2310549" y="1830442"/>
                </a:cubicBezTo>
                <a:cubicBezTo>
                  <a:pt x="2324699" y="1767370"/>
                  <a:pt x="2365035" y="1587912"/>
                  <a:pt x="2385057" y="1501380"/>
                </a:cubicBezTo>
                <a:cubicBezTo>
                  <a:pt x="2403251" y="1422858"/>
                  <a:pt x="2403733" y="1342283"/>
                  <a:pt x="2411819" y="1308091"/>
                </a:cubicBezTo>
                <a:cubicBezTo>
                  <a:pt x="2420002" y="1274024"/>
                  <a:pt x="2416440" y="1247174"/>
                  <a:pt x="2416440" y="1246808"/>
                </a:cubicBezTo>
                <a:lnTo>
                  <a:pt x="2415477" y="1235180"/>
                </a:lnTo>
                <a:cubicBezTo>
                  <a:pt x="2415477" y="1235180"/>
                  <a:pt x="2403540" y="1198099"/>
                  <a:pt x="2399594" y="1176400"/>
                </a:cubicBezTo>
                <a:cubicBezTo>
                  <a:pt x="2394684" y="1149640"/>
                  <a:pt x="2391025" y="1114493"/>
                  <a:pt x="2391025" y="1114493"/>
                </a:cubicBezTo>
                <a:lnTo>
                  <a:pt x="2359740" y="1041264"/>
                </a:lnTo>
                <a:cubicBezTo>
                  <a:pt x="2360221" y="1038127"/>
                  <a:pt x="2360799" y="1034940"/>
                  <a:pt x="2361279" y="1031830"/>
                </a:cubicBezTo>
                <a:lnTo>
                  <a:pt x="2398727" y="1121088"/>
                </a:lnTo>
                <a:cubicBezTo>
                  <a:pt x="2398727" y="1121088"/>
                  <a:pt x="2404022" y="1156859"/>
                  <a:pt x="2408450" y="1181118"/>
                </a:cubicBezTo>
                <a:cubicBezTo>
                  <a:pt x="2412974" y="1205377"/>
                  <a:pt x="2416631" y="1216948"/>
                  <a:pt x="2416631" y="1216948"/>
                </a:cubicBezTo>
                <a:lnTo>
                  <a:pt x="2445415" y="1172636"/>
                </a:lnTo>
                <a:cubicBezTo>
                  <a:pt x="2445415" y="1172636"/>
                  <a:pt x="2496147" y="1053202"/>
                  <a:pt x="2496147" y="1053202"/>
                </a:cubicBezTo>
                <a:lnTo>
                  <a:pt x="2580364" y="762865"/>
                </a:lnTo>
                <a:lnTo>
                  <a:pt x="2580364" y="952868"/>
                </a:lnTo>
                <a:lnTo>
                  <a:pt x="2554291" y="1053202"/>
                </a:lnTo>
                <a:lnTo>
                  <a:pt x="2565170" y="1051632"/>
                </a:lnTo>
                <a:lnTo>
                  <a:pt x="2563147" y="1077402"/>
                </a:lnTo>
                <a:lnTo>
                  <a:pt x="2544568" y="1088406"/>
                </a:lnTo>
                <a:lnTo>
                  <a:pt x="2471408" y="1353663"/>
                </a:lnTo>
                <a:cubicBezTo>
                  <a:pt x="2479687" y="1349119"/>
                  <a:pt x="2510490" y="1332388"/>
                  <a:pt x="2531669" y="1318459"/>
                </a:cubicBezTo>
                <a:cubicBezTo>
                  <a:pt x="2555639" y="1302710"/>
                  <a:pt x="2578647" y="1287356"/>
                  <a:pt x="2578647" y="1287345"/>
                </a:cubicBezTo>
                <a:lnTo>
                  <a:pt x="2580364" y="1282952"/>
                </a:lnTo>
                <a:lnTo>
                  <a:pt x="2580364" y="1360177"/>
                </a:lnTo>
                <a:lnTo>
                  <a:pt x="2563894" y="1365596"/>
                </a:lnTo>
                <a:cubicBezTo>
                  <a:pt x="2537541" y="1376289"/>
                  <a:pt x="2512897" y="1389761"/>
                  <a:pt x="2500670" y="1398290"/>
                </a:cubicBezTo>
                <a:cubicBezTo>
                  <a:pt x="2485077" y="1409216"/>
                  <a:pt x="2464092" y="1428730"/>
                  <a:pt x="2448112" y="1444181"/>
                </a:cubicBezTo>
                <a:cubicBezTo>
                  <a:pt x="2446956" y="1450784"/>
                  <a:pt x="2433767" y="1524100"/>
                  <a:pt x="2360511" y="1927246"/>
                </a:cubicBezTo>
                <a:cubicBezTo>
                  <a:pt x="2345878" y="2007753"/>
                  <a:pt x="2337117" y="2069862"/>
                  <a:pt x="2330765" y="2123674"/>
                </a:cubicBezTo>
                <a:cubicBezTo>
                  <a:pt x="2341739" y="2241858"/>
                  <a:pt x="2346840" y="2305933"/>
                  <a:pt x="2351557" y="2374473"/>
                </a:cubicBezTo>
                <a:cubicBezTo>
                  <a:pt x="2358873" y="2381664"/>
                  <a:pt x="2366383" y="2387411"/>
                  <a:pt x="2373987" y="2392705"/>
                </a:cubicBezTo>
                <a:cubicBezTo>
                  <a:pt x="2409617" y="2417638"/>
                  <a:pt x="2517918" y="2247324"/>
                  <a:pt x="2576681" y="2173001"/>
                </a:cubicBezTo>
                <a:lnTo>
                  <a:pt x="2580364" y="2168755"/>
                </a:lnTo>
                <a:lnTo>
                  <a:pt x="2580364" y="2379442"/>
                </a:lnTo>
                <a:lnTo>
                  <a:pt x="2574822" y="2387718"/>
                </a:lnTo>
                <a:cubicBezTo>
                  <a:pt x="2530071" y="2455261"/>
                  <a:pt x="2466702" y="2554930"/>
                  <a:pt x="2423563" y="2639740"/>
                </a:cubicBezTo>
                <a:cubicBezTo>
                  <a:pt x="2389389" y="2706923"/>
                  <a:pt x="2367633" y="2790028"/>
                  <a:pt x="2352519" y="2869485"/>
                </a:cubicBezTo>
                <a:cubicBezTo>
                  <a:pt x="2373794" y="3048557"/>
                  <a:pt x="2389679" y="3128138"/>
                  <a:pt x="2389679" y="3128138"/>
                </a:cubicBezTo>
                <a:lnTo>
                  <a:pt x="2389679" y="3412571"/>
                </a:lnTo>
                <a:lnTo>
                  <a:pt x="2513379" y="3331806"/>
                </a:lnTo>
                <a:cubicBezTo>
                  <a:pt x="2513379" y="3331806"/>
                  <a:pt x="2513282" y="3350914"/>
                  <a:pt x="2517806" y="3375173"/>
                </a:cubicBezTo>
                <a:cubicBezTo>
                  <a:pt x="2519059" y="3382190"/>
                  <a:pt x="2400461" y="3469580"/>
                  <a:pt x="2394396" y="3524460"/>
                </a:cubicBezTo>
                <a:cubicBezTo>
                  <a:pt x="2384384" y="3614467"/>
                  <a:pt x="2402963" y="3778407"/>
                  <a:pt x="2402963" y="3778407"/>
                </a:cubicBezTo>
                <a:cubicBezTo>
                  <a:pt x="2402963" y="3778407"/>
                  <a:pt x="2463610" y="3686338"/>
                  <a:pt x="2485654" y="3660231"/>
                </a:cubicBezTo>
                <a:cubicBezTo>
                  <a:pt x="2507700" y="3634135"/>
                  <a:pt x="2518191" y="3552993"/>
                  <a:pt x="2526278" y="3518800"/>
                </a:cubicBezTo>
                <a:cubicBezTo>
                  <a:pt x="2534363" y="3484731"/>
                  <a:pt x="2530898" y="3457893"/>
                  <a:pt x="2530898" y="3457517"/>
                </a:cubicBezTo>
                <a:lnTo>
                  <a:pt x="2530032" y="3445889"/>
                </a:lnTo>
                <a:cubicBezTo>
                  <a:pt x="2530032" y="3445889"/>
                  <a:pt x="2524931" y="3428889"/>
                  <a:pt x="2520116" y="3411003"/>
                </a:cubicBezTo>
                <a:cubicBezTo>
                  <a:pt x="2521272" y="3408519"/>
                  <a:pt x="2523005" y="3405746"/>
                  <a:pt x="2524354" y="3403148"/>
                </a:cubicBezTo>
                <a:cubicBezTo>
                  <a:pt x="2527818" y="3416720"/>
                  <a:pt x="2538985" y="3437090"/>
                  <a:pt x="2538985" y="3437090"/>
                </a:cubicBezTo>
                <a:cubicBezTo>
                  <a:pt x="2538985" y="3437090"/>
                  <a:pt x="2554851" y="3438363"/>
                  <a:pt x="2569119" y="3420939"/>
                </a:cubicBezTo>
                <a:lnTo>
                  <a:pt x="2580364" y="3399979"/>
                </a:lnTo>
                <a:lnTo>
                  <a:pt x="2580364" y="3638418"/>
                </a:lnTo>
                <a:lnTo>
                  <a:pt x="2562763" y="3654889"/>
                </a:lnTo>
                <a:cubicBezTo>
                  <a:pt x="2561799" y="3660415"/>
                  <a:pt x="2535231" y="3805966"/>
                  <a:pt x="2489216" y="4059384"/>
                </a:cubicBezTo>
                <a:cubicBezTo>
                  <a:pt x="2490082" y="4060115"/>
                  <a:pt x="2491623" y="4061569"/>
                  <a:pt x="2492392" y="4062214"/>
                </a:cubicBezTo>
                <a:cubicBezTo>
                  <a:pt x="2512391" y="4079578"/>
                  <a:pt x="2531241" y="4092856"/>
                  <a:pt x="2548267" y="4103006"/>
                </a:cubicBezTo>
                <a:lnTo>
                  <a:pt x="2580364" y="4118739"/>
                </a:lnTo>
                <a:lnTo>
                  <a:pt x="2580364" y="4180173"/>
                </a:lnTo>
                <a:lnTo>
                  <a:pt x="2564783" y="4164668"/>
                </a:lnTo>
                <a:cubicBezTo>
                  <a:pt x="2547841" y="4152645"/>
                  <a:pt x="2505677" y="4146300"/>
                  <a:pt x="2476701" y="4127895"/>
                </a:cubicBezTo>
                <a:cubicBezTo>
                  <a:pt x="2475257" y="4136039"/>
                  <a:pt x="2476508" y="4129532"/>
                  <a:pt x="2474969" y="4137955"/>
                </a:cubicBezTo>
                <a:cubicBezTo>
                  <a:pt x="2398727" y="4557437"/>
                  <a:pt x="2447725" y="4574930"/>
                  <a:pt x="2488446" y="4603414"/>
                </a:cubicBezTo>
                <a:cubicBezTo>
                  <a:pt x="2504956" y="4614965"/>
                  <a:pt x="2536916" y="4584876"/>
                  <a:pt x="2572317" y="4541839"/>
                </a:cubicBezTo>
                <a:lnTo>
                  <a:pt x="2580364" y="4531342"/>
                </a:lnTo>
                <a:lnTo>
                  <a:pt x="2580364" y="4774746"/>
                </a:lnTo>
                <a:lnTo>
                  <a:pt x="2538214" y="4850449"/>
                </a:lnTo>
                <a:cubicBezTo>
                  <a:pt x="2465246" y="4993776"/>
                  <a:pt x="2444261" y="5214647"/>
                  <a:pt x="2436848" y="5306801"/>
                </a:cubicBezTo>
                <a:cubicBezTo>
                  <a:pt x="2429531" y="5398946"/>
                  <a:pt x="2449748" y="5774561"/>
                  <a:pt x="2453117" y="5901745"/>
                </a:cubicBezTo>
                <a:cubicBezTo>
                  <a:pt x="2456485" y="6028940"/>
                  <a:pt x="2452348" y="6168543"/>
                  <a:pt x="2484210" y="6278583"/>
                </a:cubicBezTo>
                <a:cubicBezTo>
                  <a:pt x="2490780" y="6301193"/>
                  <a:pt x="2516675" y="6331002"/>
                  <a:pt x="2551822" y="6362997"/>
                </a:cubicBezTo>
                <a:lnTo>
                  <a:pt x="2580364" y="6385606"/>
                </a:lnTo>
                <a:lnTo>
                  <a:pt x="2580364" y="6507682"/>
                </a:lnTo>
                <a:lnTo>
                  <a:pt x="2555832" y="6504873"/>
                </a:lnTo>
                <a:cubicBezTo>
                  <a:pt x="2509336" y="6503726"/>
                  <a:pt x="2411530" y="6403332"/>
                  <a:pt x="2373987" y="6442329"/>
                </a:cubicBezTo>
                <a:cubicBezTo>
                  <a:pt x="2350788" y="6466387"/>
                  <a:pt x="2340103" y="6494764"/>
                  <a:pt x="2326144" y="6535668"/>
                </a:cubicBezTo>
                <a:cubicBezTo>
                  <a:pt x="2304052" y="6600531"/>
                  <a:pt x="2301115" y="6640430"/>
                  <a:pt x="2302920" y="6677047"/>
                </a:cubicBezTo>
                <a:lnTo>
                  <a:pt x="2303539" y="6684708"/>
                </a:lnTo>
                <a:lnTo>
                  <a:pt x="2258433" y="6684708"/>
                </a:lnTo>
                <a:lnTo>
                  <a:pt x="2258553" y="6682687"/>
                </a:lnTo>
                <a:cubicBezTo>
                  <a:pt x="2262247" y="6635422"/>
                  <a:pt x="2266507" y="6587396"/>
                  <a:pt x="2264149" y="6532212"/>
                </a:cubicBezTo>
                <a:cubicBezTo>
                  <a:pt x="2260780" y="6455913"/>
                  <a:pt x="2231130" y="6448279"/>
                  <a:pt x="2204369" y="6439807"/>
                </a:cubicBezTo>
                <a:cubicBezTo>
                  <a:pt x="2096552" y="6405653"/>
                  <a:pt x="1894012" y="6647653"/>
                  <a:pt x="1848382" y="6577158"/>
                </a:cubicBezTo>
                <a:cubicBezTo>
                  <a:pt x="1813246" y="6522701"/>
                  <a:pt x="1971023" y="6522373"/>
                  <a:pt x="2049095" y="6307184"/>
                </a:cubicBezTo>
                <a:cubicBezTo>
                  <a:pt x="2127165" y="6091994"/>
                  <a:pt x="2114361" y="5998357"/>
                  <a:pt x="2115132" y="5877236"/>
                </a:cubicBezTo>
                <a:cubicBezTo>
                  <a:pt x="2115998" y="5756106"/>
                  <a:pt x="2159605" y="5497790"/>
                  <a:pt x="2162975" y="5370595"/>
                </a:cubicBezTo>
                <a:cubicBezTo>
                  <a:pt x="2166345" y="5243410"/>
                  <a:pt x="2186559" y="4867796"/>
                  <a:pt x="2179243" y="4775651"/>
                </a:cubicBezTo>
                <a:cubicBezTo>
                  <a:pt x="2171832" y="4683497"/>
                  <a:pt x="2150845" y="4462626"/>
                  <a:pt x="2077877" y="4319299"/>
                </a:cubicBezTo>
                <a:cubicBezTo>
                  <a:pt x="2008856" y="4183613"/>
                  <a:pt x="1888235" y="4009865"/>
                  <a:pt x="1874758" y="3990554"/>
                </a:cubicBezTo>
                <a:lnTo>
                  <a:pt x="1837696" y="3992442"/>
                </a:lnTo>
                <a:cubicBezTo>
                  <a:pt x="1837696" y="3992442"/>
                  <a:pt x="1809588" y="3976769"/>
                  <a:pt x="1762515" y="3981438"/>
                </a:cubicBezTo>
                <a:cubicBezTo>
                  <a:pt x="1737774" y="3983903"/>
                  <a:pt x="1694263" y="3984807"/>
                  <a:pt x="1660570" y="3992442"/>
                </a:cubicBezTo>
                <a:cubicBezTo>
                  <a:pt x="1630344" y="3999295"/>
                  <a:pt x="1608491" y="4013186"/>
                  <a:pt x="1608491" y="4013186"/>
                </a:cubicBezTo>
                <a:cubicBezTo>
                  <a:pt x="1608491" y="4013186"/>
                  <a:pt x="1613111" y="3998468"/>
                  <a:pt x="1604254" y="3990237"/>
                </a:cubicBezTo>
                <a:cubicBezTo>
                  <a:pt x="1597805" y="3984192"/>
                  <a:pt x="1544379" y="3981121"/>
                  <a:pt x="1544379" y="3981121"/>
                </a:cubicBezTo>
                <a:cubicBezTo>
                  <a:pt x="1544379" y="3981121"/>
                  <a:pt x="1475548" y="3926932"/>
                  <a:pt x="1454563" y="3911983"/>
                </a:cubicBezTo>
                <a:cubicBezTo>
                  <a:pt x="1362919" y="3846783"/>
                  <a:pt x="1295245" y="3850692"/>
                  <a:pt x="1295245" y="3850692"/>
                </a:cubicBezTo>
                <a:cubicBezTo>
                  <a:pt x="1295245" y="3850692"/>
                  <a:pt x="1242396" y="3852222"/>
                  <a:pt x="1215347" y="3856978"/>
                </a:cubicBezTo>
                <a:cubicBezTo>
                  <a:pt x="1188391" y="3861734"/>
                  <a:pt x="1159801" y="3866720"/>
                  <a:pt x="1159801" y="3866720"/>
                </a:cubicBezTo>
                <a:lnTo>
                  <a:pt x="1128129" y="3980812"/>
                </a:lnTo>
                <a:cubicBezTo>
                  <a:pt x="1128129" y="3980812"/>
                  <a:pt x="1132174" y="4070685"/>
                  <a:pt x="1139200" y="4093009"/>
                </a:cubicBezTo>
                <a:cubicBezTo>
                  <a:pt x="1146324" y="4115342"/>
                  <a:pt x="1166154" y="4170329"/>
                  <a:pt x="1166154" y="4170329"/>
                </a:cubicBezTo>
                <a:lnTo>
                  <a:pt x="1165577" y="4176297"/>
                </a:lnTo>
                <a:cubicBezTo>
                  <a:pt x="1165577" y="4176297"/>
                  <a:pt x="1162688" y="4166122"/>
                  <a:pt x="1160860" y="4168124"/>
                </a:cubicBezTo>
                <a:cubicBezTo>
                  <a:pt x="1158934" y="4170126"/>
                  <a:pt x="1152291" y="4260529"/>
                  <a:pt x="1152291" y="4260529"/>
                </a:cubicBezTo>
                <a:lnTo>
                  <a:pt x="1147383" y="4259269"/>
                </a:lnTo>
                <a:cubicBezTo>
                  <a:pt x="1147383" y="4259269"/>
                  <a:pt x="1154700" y="4168933"/>
                  <a:pt x="1153736" y="4160895"/>
                </a:cubicBezTo>
                <a:cubicBezTo>
                  <a:pt x="1152678" y="4152867"/>
                  <a:pt x="1134677" y="4101654"/>
                  <a:pt x="1133039" y="4093326"/>
                </a:cubicBezTo>
                <a:cubicBezTo>
                  <a:pt x="1131498" y="4085000"/>
                  <a:pt x="1122162" y="3998409"/>
                  <a:pt x="1122162" y="3998409"/>
                </a:cubicBezTo>
                <a:cubicBezTo>
                  <a:pt x="1122162" y="3998409"/>
                  <a:pt x="1100984" y="4032911"/>
                  <a:pt x="1098384" y="4035809"/>
                </a:cubicBezTo>
                <a:cubicBezTo>
                  <a:pt x="1095785" y="4038707"/>
                  <a:pt x="1062766" y="4067730"/>
                  <a:pt x="1059686" y="4075093"/>
                </a:cubicBezTo>
                <a:cubicBezTo>
                  <a:pt x="1056605" y="4082468"/>
                  <a:pt x="1038892" y="4124141"/>
                  <a:pt x="1035909" y="4131669"/>
                </a:cubicBezTo>
                <a:cubicBezTo>
                  <a:pt x="1032827" y="4139197"/>
                  <a:pt x="1008761" y="4166150"/>
                  <a:pt x="1007125" y="4174102"/>
                </a:cubicBezTo>
                <a:cubicBezTo>
                  <a:pt x="1005489" y="4182043"/>
                  <a:pt x="962170" y="4304628"/>
                  <a:pt x="957549" y="4313330"/>
                </a:cubicBezTo>
                <a:cubicBezTo>
                  <a:pt x="952929" y="4322032"/>
                  <a:pt x="943878" y="4325268"/>
                  <a:pt x="943878" y="4325268"/>
                </a:cubicBezTo>
                <a:lnTo>
                  <a:pt x="943687" y="4319924"/>
                </a:lnTo>
                <a:cubicBezTo>
                  <a:pt x="943687" y="4319924"/>
                  <a:pt x="951099" y="4313417"/>
                  <a:pt x="953216" y="4309874"/>
                </a:cubicBezTo>
                <a:cubicBezTo>
                  <a:pt x="955239" y="4306331"/>
                  <a:pt x="998558" y="4188532"/>
                  <a:pt x="997980" y="4184471"/>
                </a:cubicBezTo>
                <a:cubicBezTo>
                  <a:pt x="997499" y="4180407"/>
                  <a:pt x="996632" y="4175036"/>
                  <a:pt x="996632" y="4175036"/>
                </a:cubicBezTo>
                <a:lnTo>
                  <a:pt x="1003563" y="4170954"/>
                </a:lnTo>
                <a:cubicBezTo>
                  <a:pt x="1003563" y="4170954"/>
                  <a:pt x="1010688" y="4157728"/>
                  <a:pt x="1013671" y="4153983"/>
                </a:cubicBezTo>
                <a:cubicBezTo>
                  <a:pt x="1016656" y="4150238"/>
                  <a:pt x="1027630" y="4136906"/>
                  <a:pt x="1030132" y="4131351"/>
                </a:cubicBezTo>
                <a:cubicBezTo>
                  <a:pt x="1032635" y="4125807"/>
                  <a:pt x="1050156" y="4078580"/>
                  <a:pt x="1053525" y="4073207"/>
                </a:cubicBezTo>
                <a:cubicBezTo>
                  <a:pt x="1056894" y="4067836"/>
                  <a:pt x="1065269" y="4053714"/>
                  <a:pt x="1074510" y="4046494"/>
                </a:cubicBezTo>
                <a:cubicBezTo>
                  <a:pt x="1083848" y="4039284"/>
                  <a:pt x="1092897" y="4032632"/>
                  <a:pt x="1096939" y="4025441"/>
                </a:cubicBezTo>
                <a:cubicBezTo>
                  <a:pt x="1101079" y="4018250"/>
                  <a:pt x="1114269" y="3995638"/>
                  <a:pt x="1119562" y="3982064"/>
                </a:cubicBezTo>
                <a:cubicBezTo>
                  <a:pt x="1124954" y="3968500"/>
                  <a:pt x="1139970" y="3902241"/>
                  <a:pt x="1139970" y="3902241"/>
                </a:cubicBezTo>
                <a:cubicBezTo>
                  <a:pt x="1139970" y="3902241"/>
                  <a:pt x="1129574" y="3908460"/>
                  <a:pt x="1124182" y="3909779"/>
                </a:cubicBezTo>
                <a:cubicBezTo>
                  <a:pt x="1118697" y="3911098"/>
                  <a:pt x="1104930" y="3911666"/>
                  <a:pt x="1104930" y="3911666"/>
                </a:cubicBezTo>
                <a:cubicBezTo>
                  <a:pt x="1104930" y="3911666"/>
                  <a:pt x="1100790" y="3924748"/>
                  <a:pt x="1094438" y="3932093"/>
                </a:cubicBezTo>
                <a:cubicBezTo>
                  <a:pt x="1087987" y="3939438"/>
                  <a:pt x="1078361" y="3945926"/>
                  <a:pt x="1078361" y="3945926"/>
                </a:cubicBezTo>
                <a:lnTo>
                  <a:pt x="1076531" y="3977039"/>
                </a:lnTo>
                <a:lnTo>
                  <a:pt x="1074318" y="3951577"/>
                </a:lnTo>
                <a:cubicBezTo>
                  <a:pt x="1074318" y="3951577"/>
                  <a:pt x="1071815" y="3948910"/>
                  <a:pt x="1066231" y="3952212"/>
                </a:cubicBezTo>
                <a:cubicBezTo>
                  <a:pt x="1060648" y="3955515"/>
                  <a:pt x="1044379" y="3969810"/>
                  <a:pt x="1044379" y="3969810"/>
                </a:cubicBezTo>
                <a:lnTo>
                  <a:pt x="1040433" y="3968866"/>
                </a:lnTo>
                <a:cubicBezTo>
                  <a:pt x="1040433" y="3968866"/>
                  <a:pt x="1054391" y="3952366"/>
                  <a:pt x="1060071" y="3949064"/>
                </a:cubicBezTo>
                <a:cubicBezTo>
                  <a:pt x="1065751" y="3945763"/>
                  <a:pt x="1075184" y="3943721"/>
                  <a:pt x="1075184" y="3943721"/>
                </a:cubicBezTo>
                <a:cubicBezTo>
                  <a:pt x="1075184" y="3943721"/>
                  <a:pt x="1083366" y="3936974"/>
                  <a:pt x="1086063" y="3933036"/>
                </a:cubicBezTo>
                <a:cubicBezTo>
                  <a:pt x="1088757" y="3929100"/>
                  <a:pt x="1099733" y="3910096"/>
                  <a:pt x="1099733" y="3910096"/>
                </a:cubicBezTo>
                <a:lnTo>
                  <a:pt x="1090010" y="3905697"/>
                </a:lnTo>
                <a:lnTo>
                  <a:pt x="1090779" y="3900354"/>
                </a:lnTo>
                <a:cubicBezTo>
                  <a:pt x="1090779" y="3900354"/>
                  <a:pt x="1103197" y="3904253"/>
                  <a:pt x="1109069" y="3904118"/>
                </a:cubicBezTo>
                <a:cubicBezTo>
                  <a:pt x="1114941" y="3903993"/>
                  <a:pt x="1139585" y="3897995"/>
                  <a:pt x="1139008" y="3891239"/>
                </a:cubicBezTo>
                <a:cubicBezTo>
                  <a:pt x="1138429" y="3884480"/>
                  <a:pt x="1109936" y="3885511"/>
                  <a:pt x="1104546" y="3888726"/>
                </a:cubicBezTo>
                <a:cubicBezTo>
                  <a:pt x="1099154" y="3891941"/>
                  <a:pt x="1088854" y="3892182"/>
                  <a:pt x="1088854" y="3892182"/>
                </a:cubicBezTo>
                <a:lnTo>
                  <a:pt x="1083463" y="3900037"/>
                </a:lnTo>
                <a:cubicBezTo>
                  <a:pt x="1083463" y="3900037"/>
                  <a:pt x="1068735" y="3899922"/>
                  <a:pt x="1064017" y="3904754"/>
                </a:cubicBezTo>
                <a:cubicBezTo>
                  <a:pt x="1059397" y="3909586"/>
                  <a:pt x="1037256" y="3919838"/>
                  <a:pt x="1037256" y="3919838"/>
                </a:cubicBezTo>
                <a:cubicBezTo>
                  <a:pt x="1037256" y="3919838"/>
                  <a:pt x="991625" y="3944761"/>
                  <a:pt x="966886" y="3957555"/>
                </a:cubicBezTo>
                <a:cubicBezTo>
                  <a:pt x="942050" y="3970349"/>
                  <a:pt x="864749" y="4001404"/>
                  <a:pt x="842320" y="4027953"/>
                </a:cubicBezTo>
                <a:cubicBezTo>
                  <a:pt x="819891" y="4054503"/>
                  <a:pt x="806509" y="4089246"/>
                  <a:pt x="796306" y="4107468"/>
                </a:cubicBezTo>
                <a:cubicBezTo>
                  <a:pt x="786101" y="4125691"/>
                  <a:pt x="753757" y="4156332"/>
                  <a:pt x="742398" y="4177559"/>
                </a:cubicBezTo>
                <a:cubicBezTo>
                  <a:pt x="731037" y="4198775"/>
                  <a:pt x="689355" y="4245473"/>
                  <a:pt x="663461" y="4285038"/>
                </a:cubicBezTo>
                <a:cubicBezTo>
                  <a:pt x="637469" y="4324611"/>
                  <a:pt x="598866" y="4351489"/>
                  <a:pt x="585871" y="4376817"/>
                </a:cubicBezTo>
                <a:cubicBezTo>
                  <a:pt x="572874" y="4402144"/>
                  <a:pt x="538894" y="4464505"/>
                  <a:pt x="538894" y="4464505"/>
                </a:cubicBezTo>
                <a:lnTo>
                  <a:pt x="523973" y="4607813"/>
                </a:lnTo>
                <a:cubicBezTo>
                  <a:pt x="523973" y="4607822"/>
                  <a:pt x="525512" y="4682332"/>
                  <a:pt x="529555" y="4703366"/>
                </a:cubicBezTo>
                <a:cubicBezTo>
                  <a:pt x="533599" y="4724389"/>
                  <a:pt x="538509" y="4760248"/>
                  <a:pt x="538509" y="4760248"/>
                </a:cubicBezTo>
                <a:cubicBezTo>
                  <a:pt x="538509" y="4760248"/>
                  <a:pt x="533985" y="4750978"/>
                  <a:pt x="528593" y="4760248"/>
                </a:cubicBezTo>
                <a:cubicBezTo>
                  <a:pt x="523106" y="4769519"/>
                  <a:pt x="515116" y="4791891"/>
                  <a:pt x="512517" y="4811163"/>
                </a:cubicBezTo>
                <a:cubicBezTo>
                  <a:pt x="509822" y="4830436"/>
                  <a:pt x="505875" y="4851998"/>
                  <a:pt x="501350" y="4865533"/>
                </a:cubicBezTo>
                <a:cubicBezTo>
                  <a:pt x="496923" y="4879077"/>
                  <a:pt x="480172" y="4898851"/>
                  <a:pt x="480172" y="4898851"/>
                </a:cubicBezTo>
                <a:cubicBezTo>
                  <a:pt x="480172" y="4898851"/>
                  <a:pt x="495382" y="4865437"/>
                  <a:pt x="496826" y="4856109"/>
                </a:cubicBezTo>
                <a:cubicBezTo>
                  <a:pt x="498270" y="4846771"/>
                  <a:pt x="499329" y="4828318"/>
                  <a:pt x="503950" y="4813993"/>
                </a:cubicBezTo>
                <a:cubicBezTo>
                  <a:pt x="508667" y="4799669"/>
                  <a:pt x="523011" y="4750189"/>
                  <a:pt x="523011" y="4750189"/>
                </a:cubicBezTo>
                <a:lnTo>
                  <a:pt x="516463" y="4642700"/>
                </a:lnTo>
                <a:lnTo>
                  <a:pt x="512517" y="4610643"/>
                </a:lnTo>
                <a:lnTo>
                  <a:pt x="481519" y="4663763"/>
                </a:lnTo>
                <a:lnTo>
                  <a:pt x="441859" y="4731022"/>
                </a:lnTo>
                <a:lnTo>
                  <a:pt x="437334" y="4724736"/>
                </a:lnTo>
                <a:lnTo>
                  <a:pt x="474396" y="4656534"/>
                </a:lnTo>
                <a:lnTo>
                  <a:pt x="509340" y="4593046"/>
                </a:lnTo>
                <a:cubicBezTo>
                  <a:pt x="509340" y="4593046"/>
                  <a:pt x="518583" y="4515524"/>
                  <a:pt x="513865" y="4506928"/>
                </a:cubicBezTo>
                <a:cubicBezTo>
                  <a:pt x="509244" y="4498331"/>
                  <a:pt x="427226" y="4551874"/>
                  <a:pt x="427226" y="4551874"/>
                </a:cubicBezTo>
                <a:cubicBezTo>
                  <a:pt x="427226" y="4551874"/>
                  <a:pt x="398540" y="4585691"/>
                  <a:pt x="386795" y="4596820"/>
                </a:cubicBezTo>
                <a:cubicBezTo>
                  <a:pt x="374955" y="4607938"/>
                  <a:pt x="310842" y="4669105"/>
                  <a:pt x="310842" y="4669105"/>
                </a:cubicBezTo>
                <a:lnTo>
                  <a:pt x="309783" y="4657158"/>
                </a:lnTo>
                <a:cubicBezTo>
                  <a:pt x="309783" y="4657158"/>
                  <a:pt x="349251" y="4616900"/>
                  <a:pt x="357820" y="4606244"/>
                </a:cubicBezTo>
                <a:cubicBezTo>
                  <a:pt x="366387" y="4595598"/>
                  <a:pt x="398443" y="4547475"/>
                  <a:pt x="398443" y="4547475"/>
                </a:cubicBezTo>
                <a:cubicBezTo>
                  <a:pt x="398443" y="4547475"/>
                  <a:pt x="413269" y="4527038"/>
                  <a:pt x="434543" y="4517614"/>
                </a:cubicBezTo>
                <a:cubicBezTo>
                  <a:pt x="455818" y="4508189"/>
                  <a:pt x="501159" y="4480214"/>
                  <a:pt x="501159" y="4480214"/>
                </a:cubicBezTo>
                <a:lnTo>
                  <a:pt x="522624" y="4456331"/>
                </a:lnTo>
                <a:lnTo>
                  <a:pt x="558917" y="4364562"/>
                </a:lnTo>
                <a:cubicBezTo>
                  <a:pt x="558917" y="4364562"/>
                  <a:pt x="544958" y="4361482"/>
                  <a:pt x="535717" y="4355446"/>
                </a:cubicBezTo>
                <a:cubicBezTo>
                  <a:pt x="526380" y="4349400"/>
                  <a:pt x="516080" y="4349468"/>
                  <a:pt x="516080" y="4349468"/>
                </a:cubicBezTo>
                <a:cubicBezTo>
                  <a:pt x="516080" y="4349468"/>
                  <a:pt x="506644" y="4365881"/>
                  <a:pt x="495093" y="4373361"/>
                </a:cubicBezTo>
                <a:cubicBezTo>
                  <a:pt x="483542" y="4380831"/>
                  <a:pt x="472664" y="4380899"/>
                  <a:pt x="472664" y="4380899"/>
                </a:cubicBezTo>
                <a:cubicBezTo>
                  <a:pt x="472664" y="4380899"/>
                  <a:pt x="464482" y="4419904"/>
                  <a:pt x="458801" y="4436530"/>
                </a:cubicBezTo>
                <a:cubicBezTo>
                  <a:pt x="453026" y="4453144"/>
                  <a:pt x="436757" y="4491218"/>
                  <a:pt x="436757" y="4491218"/>
                </a:cubicBezTo>
                <a:lnTo>
                  <a:pt x="428767" y="4496243"/>
                </a:lnTo>
                <a:cubicBezTo>
                  <a:pt x="428767" y="4496243"/>
                  <a:pt x="443013" y="4457794"/>
                  <a:pt x="448405" y="4442190"/>
                </a:cubicBezTo>
                <a:cubicBezTo>
                  <a:pt x="453892" y="4426576"/>
                  <a:pt x="463134" y="4383729"/>
                  <a:pt x="463134" y="4383729"/>
                </a:cubicBezTo>
                <a:cubicBezTo>
                  <a:pt x="463134" y="4383729"/>
                  <a:pt x="453218" y="4375122"/>
                  <a:pt x="445036" y="4377124"/>
                </a:cubicBezTo>
                <a:cubicBezTo>
                  <a:pt x="436949" y="4379136"/>
                  <a:pt x="409995" y="4388128"/>
                  <a:pt x="409995" y="4388128"/>
                </a:cubicBezTo>
                <a:lnTo>
                  <a:pt x="409995" y="4382467"/>
                </a:lnTo>
                <a:cubicBezTo>
                  <a:pt x="409995" y="4382467"/>
                  <a:pt x="436084" y="4370126"/>
                  <a:pt x="441088" y="4370531"/>
                </a:cubicBezTo>
                <a:cubicBezTo>
                  <a:pt x="446095" y="4370925"/>
                  <a:pt x="466888" y="4375247"/>
                  <a:pt x="466888" y="4375247"/>
                </a:cubicBezTo>
                <a:cubicBezTo>
                  <a:pt x="466888" y="4375247"/>
                  <a:pt x="476129" y="4369789"/>
                  <a:pt x="484696" y="4364245"/>
                </a:cubicBezTo>
                <a:cubicBezTo>
                  <a:pt x="493362" y="4358690"/>
                  <a:pt x="511554" y="4340043"/>
                  <a:pt x="511554" y="4340043"/>
                </a:cubicBezTo>
                <a:lnTo>
                  <a:pt x="485370" y="4314900"/>
                </a:lnTo>
                <a:lnTo>
                  <a:pt x="451197" y="4263359"/>
                </a:lnTo>
                <a:lnTo>
                  <a:pt x="454374" y="4250470"/>
                </a:lnTo>
                <a:lnTo>
                  <a:pt x="485178" y="4306418"/>
                </a:lnTo>
                <a:lnTo>
                  <a:pt x="517811" y="4334701"/>
                </a:lnTo>
                <a:cubicBezTo>
                  <a:pt x="517811" y="4334701"/>
                  <a:pt x="523106" y="4340901"/>
                  <a:pt x="531962" y="4340986"/>
                </a:cubicBezTo>
                <a:cubicBezTo>
                  <a:pt x="540722" y="4341074"/>
                  <a:pt x="567773" y="4341400"/>
                  <a:pt x="568832" y="4341930"/>
                </a:cubicBezTo>
                <a:cubicBezTo>
                  <a:pt x="569891" y="4342459"/>
                  <a:pt x="670007" y="4245251"/>
                  <a:pt x="701293" y="4200180"/>
                </a:cubicBezTo>
                <a:cubicBezTo>
                  <a:pt x="732578" y="4155120"/>
                  <a:pt x="747788" y="4106718"/>
                  <a:pt x="760399" y="4091123"/>
                </a:cubicBezTo>
                <a:cubicBezTo>
                  <a:pt x="773009" y="4075537"/>
                  <a:pt x="795632" y="4060164"/>
                  <a:pt x="807856" y="4045243"/>
                </a:cubicBezTo>
                <a:cubicBezTo>
                  <a:pt x="819986" y="4030322"/>
                  <a:pt x="835004" y="4005321"/>
                  <a:pt x="835004" y="4005321"/>
                </a:cubicBezTo>
                <a:cubicBezTo>
                  <a:pt x="835004" y="4005321"/>
                  <a:pt x="790819" y="4004253"/>
                  <a:pt x="766175" y="3996205"/>
                </a:cubicBezTo>
                <a:cubicBezTo>
                  <a:pt x="743167" y="3988716"/>
                  <a:pt x="703700" y="3964467"/>
                  <a:pt x="703700" y="3964467"/>
                </a:cubicBezTo>
                <a:cubicBezTo>
                  <a:pt x="703700" y="3964467"/>
                  <a:pt x="618697" y="3896359"/>
                  <a:pt x="607915" y="3895955"/>
                </a:cubicBezTo>
                <a:cubicBezTo>
                  <a:pt x="596653" y="3895532"/>
                  <a:pt x="570084" y="3908441"/>
                  <a:pt x="566233" y="3921408"/>
                </a:cubicBezTo>
                <a:cubicBezTo>
                  <a:pt x="562383" y="3934374"/>
                  <a:pt x="556511" y="3983325"/>
                  <a:pt x="556511" y="3983325"/>
                </a:cubicBezTo>
                <a:lnTo>
                  <a:pt x="553142" y="3985837"/>
                </a:lnTo>
                <a:lnTo>
                  <a:pt x="561515" y="3922977"/>
                </a:lnTo>
                <a:cubicBezTo>
                  <a:pt x="561515" y="3922977"/>
                  <a:pt x="553527" y="3916604"/>
                  <a:pt x="546979" y="3917325"/>
                </a:cubicBezTo>
                <a:cubicBezTo>
                  <a:pt x="540530" y="3918039"/>
                  <a:pt x="528593" y="3917634"/>
                  <a:pt x="528593" y="3917634"/>
                </a:cubicBezTo>
                <a:cubicBezTo>
                  <a:pt x="528593" y="3917634"/>
                  <a:pt x="518293" y="3931275"/>
                  <a:pt x="512709" y="3932728"/>
                </a:cubicBezTo>
                <a:cubicBezTo>
                  <a:pt x="507126" y="3934173"/>
                  <a:pt x="495863" y="3929580"/>
                  <a:pt x="495863" y="3929580"/>
                </a:cubicBezTo>
                <a:lnTo>
                  <a:pt x="497211" y="3923613"/>
                </a:lnTo>
                <a:cubicBezTo>
                  <a:pt x="497211" y="3923613"/>
                  <a:pt x="508570" y="3928580"/>
                  <a:pt x="510881" y="3928320"/>
                </a:cubicBezTo>
                <a:cubicBezTo>
                  <a:pt x="513288" y="3928069"/>
                  <a:pt x="525224" y="3916065"/>
                  <a:pt x="525224" y="3916065"/>
                </a:cubicBezTo>
                <a:lnTo>
                  <a:pt x="506549" y="3903184"/>
                </a:lnTo>
                <a:lnTo>
                  <a:pt x="508378" y="3898151"/>
                </a:lnTo>
                <a:lnTo>
                  <a:pt x="530519" y="3911039"/>
                </a:lnTo>
                <a:cubicBezTo>
                  <a:pt x="530519" y="3911039"/>
                  <a:pt x="538219" y="3908796"/>
                  <a:pt x="544188" y="3910404"/>
                </a:cubicBezTo>
                <a:cubicBezTo>
                  <a:pt x="550253" y="3912022"/>
                  <a:pt x="562286" y="3914496"/>
                  <a:pt x="562286" y="3914496"/>
                </a:cubicBezTo>
                <a:lnTo>
                  <a:pt x="545440" y="3895319"/>
                </a:lnTo>
                <a:lnTo>
                  <a:pt x="548232" y="3891556"/>
                </a:lnTo>
                <a:cubicBezTo>
                  <a:pt x="548232" y="3891546"/>
                  <a:pt x="556799" y="3898766"/>
                  <a:pt x="560457" y="3904437"/>
                </a:cubicBezTo>
                <a:cubicBezTo>
                  <a:pt x="564212" y="3910115"/>
                  <a:pt x="567002" y="3910722"/>
                  <a:pt x="567002" y="3910722"/>
                </a:cubicBezTo>
                <a:cubicBezTo>
                  <a:pt x="567002" y="3910722"/>
                  <a:pt x="577881" y="3899546"/>
                  <a:pt x="582694" y="3897207"/>
                </a:cubicBezTo>
                <a:cubicBezTo>
                  <a:pt x="587507" y="3894867"/>
                  <a:pt x="598192" y="3889669"/>
                  <a:pt x="598192" y="3889669"/>
                </a:cubicBezTo>
                <a:cubicBezTo>
                  <a:pt x="598192" y="3889669"/>
                  <a:pt x="577014" y="3870455"/>
                  <a:pt x="571432" y="3865469"/>
                </a:cubicBezTo>
                <a:cubicBezTo>
                  <a:pt x="565848" y="3860472"/>
                  <a:pt x="551024" y="3844097"/>
                  <a:pt x="551024" y="3844097"/>
                </a:cubicBezTo>
                <a:cubicBezTo>
                  <a:pt x="551024" y="3844097"/>
                  <a:pt x="523491" y="3835088"/>
                  <a:pt x="515501" y="3834981"/>
                </a:cubicBezTo>
                <a:cubicBezTo>
                  <a:pt x="507416" y="3834866"/>
                  <a:pt x="464482" y="3837811"/>
                  <a:pt x="464482" y="3837811"/>
                </a:cubicBezTo>
                <a:cubicBezTo>
                  <a:pt x="464482" y="3837811"/>
                  <a:pt x="445806" y="3828147"/>
                  <a:pt x="439356" y="3823034"/>
                </a:cubicBezTo>
                <a:cubicBezTo>
                  <a:pt x="432907" y="3817933"/>
                  <a:pt x="415098" y="3801347"/>
                  <a:pt x="415098" y="3801347"/>
                </a:cubicBezTo>
                <a:lnTo>
                  <a:pt x="378999" y="3804812"/>
                </a:lnTo>
                <a:cubicBezTo>
                  <a:pt x="378999" y="3804812"/>
                  <a:pt x="347424" y="3776471"/>
                  <a:pt x="335006" y="3769608"/>
                </a:cubicBezTo>
                <a:cubicBezTo>
                  <a:pt x="322586" y="3762744"/>
                  <a:pt x="278304" y="3744146"/>
                  <a:pt x="278304" y="3744146"/>
                </a:cubicBezTo>
                <a:lnTo>
                  <a:pt x="278690" y="3738804"/>
                </a:lnTo>
                <a:cubicBezTo>
                  <a:pt x="278690" y="3738804"/>
                  <a:pt x="327112" y="3756593"/>
                  <a:pt x="334812" y="3761434"/>
                </a:cubicBezTo>
                <a:cubicBezTo>
                  <a:pt x="342514" y="3766278"/>
                  <a:pt x="380441" y="3794126"/>
                  <a:pt x="380441" y="3794126"/>
                </a:cubicBezTo>
                <a:lnTo>
                  <a:pt x="415482" y="3794126"/>
                </a:lnTo>
                <a:lnTo>
                  <a:pt x="462364" y="3828069"/>
                </a:lnTo>
                <a:cubicBezTo>
                  <a:pt x="462364" y="3828069"/>
                  <a:pt x="500581" y="3824998"/>
                  <a:pt x="508570" y="3824604"/>
                </a:cubicBezTo>
                <a:cubicBezTo>
                  <a:pt x="516560" y="3824218"/>
                  <a:pt x="543996" y="3829946"/>
                  <a:pt x="543996" y="3829946"/>
                </a:cubicBezTo>
                <a:cubicBezTo>
                  <a:pt x="543996" y="3829946"/>
                  <a:pt x="539181" y="3796350"/>
                  <a:pt x="528593" y="3780611"/>
                </a:cubicBezTo>
                <a:cubicBezTo>
                  <a:pt x="523203" y="3772649"/>
                  <a:pt x="506357" y="3753340"/>
                  <a:pt x="489318" y="3738804"/>
                </a:cubicBezTo>
                <a:cubicBezTo>
                  <a:pt x="472567" y="3724604"/>
                  <a:pt x="455624" y="3715238"/>
                  <a:pt x="455624" y="3715238"/>
                </a:cubicBezTo>
                <a:lnTo>
                  <a:pt x="463518" y="3710838"/>
                </a:lnTo>
                <a:cubicBezTo>
                  <a:pt x="463518" y="3710838"/>
                  <a:pt x="489511" y="3729369"/>
                  <a:pt x="496249" y="3736608"/>
                </a:cubicBezTo>
                <a:cubicBezTo>
                  <a:pt x="502988" y="3743847"/>
                  <a:pt x="520796" y="3759866"/>
                  <a:pt x="520796" y="3759866"/>
                </a:cubicBezTo>
                <a:cubicBezTo>
                  <a:pt x="520796" y="3759866"/>
                  <a:pt x="520217" y="3722852"/>
                  <a:pt x="518101" y="3709578"/>
                </a:cubicBezTo>
                <a:cubicBezTo>
                  <a:pt x="514539" y="3687764"/>
                  <a:pt x="506934" y="3657720"/>
                  <a:pt x="506934" y="3657720"/>
                </a:cubicBezTo>
                <a:lnTo>
                  <a:pt x="512132" y="3656150"/>
                </a:lnTo>
                <a:cubicBezTo>
                  <a:pt x="512132" y="3656150"/>
                  <a:pt x="523203" y="3697948"/>
                  <a:pt x="523973" y="3713668"/>
                </a:cubicBezTo>
                <a:cubicBezTo>
                  <a:pt x="524839" y="3729379"/>
                  <a:pt x="528786" y="3767722"/>
                  <a:pt x="528786" y="3767722"/>
                </a:cubicBezTo>
                <a:cubicBezTo>
                  <a:pt x="528786" y="3767722"/>
                  <a:pt x="539181" y="3784509"/>
                  <a:pt x="543611" y="3801038"/>
                </a:cubicBezTo>
                <a:cubicBezTo>
                  <a:pt x="548039" y="3817557"/>
                  <a:pt x="555548" y="3835289"/>
                  <a:pt x="555548" y="3835289"/>
                </a:cubicBezTo>
                <a:cubicBezTo>
                  <a:pt x="555548" y="3835289"/>
                  <a:pt x="565078" y="3848872"/>
                  <a:pt x="577978" y="3861377"/>
                </a:cubicBezTo>
                <a:cubicBezTo>
                  <a:pt x="590781" y="3873824"/>
                  <a:pt x="606856" y="3885057"/>
                  <a:pt x="613692" y="3890612"/>
                </a:cubicBezTo>
                <a:cubicBezTo>
                  <a:pt x="626495" y="3901144"/>
                  <a:pt x="704854" y="3942153"/>
                  <a:pt x="704854" y="3942153"/>
                </a:cubicBezTo>
                <a:cubicBezTo>
                  <a:pt x="704854" y="3942153"/>
                  <a:pt x="754526" y="3971474"/>
                  <a:pt x="764345" y="3977039"/>
                </a:cubicBezTo>
                <a:cubicBezTo>
                  <a:pt x="774165" y="3982603"/>
                  <a:pt x="799868" y="4001952"/>
                  <a:pt x="829420" y="3992442"/>
                </a:cubicBezTo>
                <a:cubicBezTo>
                  <a:pt x="858974" y="3982930"/>
                  <a:pt x="941665" y="3929667"/>
                  <a:pt x="978150" y="3912609"/>
                </a:cubicBezTo>
                <a:cubicBezTo>
                  <a:pt x="1014633" y="3895551"/>
                  <a:pt x="1190413" y="3821465"/>
                  <a:pt x="1190413" y="3821465"/>
                </a:cubicBezTo>
                <a:lnTo>
                  <a:pt x="1173567" y="3786579"/>
                </a:lnTo>
                <a:lnTo>
                  <a:pt x="1103293" y="3760174"/>
                </a:lnTo>
                <a:cubicBezTo>
                  <a:pt x="1103293" y="3760183"/>
                  <a:pt x="1034945" y="3693896"/>
                  <a:pt x="1020602" y="3677204"/>
                </a:cubicBezTo>
                <a:cubicBezTo>
                  <a:pt x="1006258" y="3660521"/>
                  <a:pt x="904218" y="3576636"/>
                  <a:pt x="904218" y="3576636"/>
                </a:cubicBezTo>
                <a:lnTo>
                  <a:pt x="912497" y="3566894"/>
                </a:lnTo>
                <a:cubicBezTo>
                  <a:pt x="912497" y="3566894"/>
                  <a:pt x="996152" y="3631440"/>
                  <a:pt x="1006355" y="3642317"/>
                </a:cubicBezTo>
                <a:cubicBezTo>
                  <a:pt x="1016463" y="3653205"/>
                  <a:pt x="1050733" y="3695061"/>
                  <a:pt x="1059300" y="3703917"/>
                </a:cubicBezTo>
                <a:cubicBezTo>
                  <a:pt x="1067867" y="3712783"/>
                  <a:pt x="1110225" y="3746668"/>
                  <a:pt x="1110225" y="3746668"/>
                </a:cubicBezTo>
                <a:cubicBezTo>
                  <a:pt x="1110225" y="3746668"/>
                  <a:pt x="1159031" y="3764486"/>
                  <a:pt x="1168177" y="3768346"/>
                </a:cubicBezTo>
                <a:cubicBezTo>
                  <a:pt x="1177321" y="3772207"/>
                  <a:pt x="1219099" y="3816748"/>
                  <a:pt x="1219099" y="3816748"/>
                </a:cubicBezTo>
                <a:cubicBezTo>
                  <a:pt x="1219099" y="3816748"/>
                  <a:pt x="1247112" y="3821254"/>
                  <a:pt x="1274645" y="3808893"/>
                </a:cubicBezTo>
                <a:cubicBezTo>
                  <a:pt x="1302272" y="3796534"/>
                  <a:pt x="1314499" y="3792865"/>
                  <a:pt x="1314499" y="3792865"/>
                </a:cubicBezTo>
                <a:lnTo>
                  <a:pt x="1280805" y="3766460"/>
                </a:lnTo>
                <a:cubicBezTo>
                  <a:pt x="1280805" y="3766469"/>
                  <a:pt x="1238065" y="3594203"/>
                  <a:pt x="1219775" y="3578523"/>
                </a:cubicBezTo>
                <a:cubicBezTo>
                  <a:pt x="1201483" y="3562831"/>
                  <a:pt x="1159513" y="3554851"/>
                  <a:pt x="1137661" y="3528234"/>
                </a:cubicBezTo>
                <a:cubicBezTo>
                  <a:pt x="1115711" y="3501616"/>
                  <a:pt x="1063825" y="3422632"/>
                  <a:pt x="1063825" y="3422632"/>
                </a:cubicBezTo>
                <a:cubicBezTo>
                  <a:pt x="1063825" y="3422632"/>
                  <a:pt x="1055161" y="3396794"/>
                  <a:pt x="1050156" y="3377686"/>
                </a:cubicBezTo>
                <a:cubicBezTo>
                  <a:pt x="1045150" y="3358586"/>
                  <a:pt x="1059012" y="3330497"/>
                  <a:pt x="1048807" y="3311368"/>
                </a:cubicBezTo>
                <a:cubicBezTo>
                  <a:pt x="1038507" y="3292251"/>
                  <a:pt x="933580" y="3189747"/>
                  <a:pt x="933580" y="3189747"/>
                </a:cubicBezTo>
                <a:lnTo>
                  <a:pt x="851272" y="3175289"/>
                </a:lnTo>
                <a:lnTo>
                  <a:pt x="849059" y="3166173"/>
                </a:lnTo>
                <a:lnTo>
                  <a:pt x="897095" y="3172767"/>
                </a:lnTo>
                <a:lnTo>
                  <a:pt x="929536" y="3179688"/>
                </a:lnTo>
                <a:cubicBezTo>
                  <a:pt x="929536" y="3179688"/>
                  <a:pt x="922990" y="3156845"/>
                  <a:pt x="916733" y="3138198"/>
                </a:cubicBezTo>
                <a:cubicBezTo>
                  <a:pt x="910379" y="3119552"/>
                  <a:pt x="912113" y="3077225"/>
                  <a:pt x="912113" y="3077225"/>
                </a:cubicBezTo>
                <a:lnTo>
                  <a:pt x="918657" y="3076281"/>
                </a:lnTo>
                <a:cubicBezTo>
                  <a:pt x="918657" y="3076281"/>
                  <a:pt x="917985" y="3113188"/>
                  <a:pt x="920295" y="3125944"/>
                </a:cubicBezTo>
                <a:cubicBezTo>
                  <a:pt x="922605" y="3138698"/>
                  <a:pt x="935505" y="3176858"/>
                  <a:pt x="935505" y="3176858"/>
                </a:cubicBezTo>
                <a:lnTo>
                  <a:pt x="993648" y="3230284"/>
                </a:lnTo>
                <a:lnTo>
                  <a:pt x="1011650" y="3244426"/>
                </a:lnTo>
                <a:lnTo>
                  <a:pt x="1004911" y="3215200"/>
                </a:lnTo>
                <a:lnTo>
                  <a:pt x="1003948" y="3163968"/>
                </a:lnTo>
                <a:lnTo>
                  <a:pt x="997788" y="3131913"/>
                </a:lnTo>
                <a:lnTo>
                  <a:pt x="1001542" y="3130343"/>
                </a:lnTo>
                <a:lnTo>
                  <a:pt x="1009147" y="3163342"/>
                </a:lnTo>
                <a:lnTo>
                  <a:pt x="1010494" y="3214257"/>
                </a:lnTo>
                <a:lnTo>
                  <a:pt x="1015884" y="3244118"/>
                </a:lnTo>
                <a:lnTo>
                  <a:pt x="1037256" y="3274287"/>
                </a:lnTo>
                <a:lnTo>
                  <a:pt x="1049771" y="3246005"/>
                </a:lnTo>
                <a:lnTo>
                  <a:pt x="1053717" y="3229660"/>
                </a:lnTo>
                <a:lnTo>
                  <a:pt x="1043417" y="3193511"/>
                </a:lnTo>
                <a:lnTo>
                  <a:pt x="1047171" y="3164604"/>
                </a:lnTo>
                <a:lnTo>
                  <a:pt x="1053332" y="3167741"/>
                </a:lnTo>
                <a:lnTo>
                  <a:pt x="1049384" y="3193511"/>
                </a:lnTo>
                <a:cubicBezTo>
                  <a:pt x="1049384" y="3193511"/>
                  <a:pt x="1067867" y="3237485"/>
                  <a:pt x="1056510" y="3257316"/>
                </a:cubicBezTo>
                <a:cubicBezTo>
                  <a:pt x="1045150" y="3277147"/>
                  <a:pt x="1042646" y="3284972"/>
                  <a:pt x="1042646" y="3284972"/>
                </a:cubicBezTo>
                <a:lnTo>
                  <a:pt x="1055931" y="3295033"/>
                </a:lnTo>
                <a:cubicBezTo>
                  <a:pt x="1055931" y="3295033"/>
                  <a:pt x="1059494" y="3338054"/>
                  <a:pt x="1066040" y="3372034"/>
                </a:cubicBezTo>
                <a:cubicBezTo>
                  <a:pt x="1072585" y="3406006"/>
                  <a:pt x="1102717" y="3449345"/>
                  <a:pt x="1102717" y="3449345"/>
                </a:cubicBezTo>
                <a:lnTo>
                  <a:pt x="1095015" y="3407547"/>
                </a:lnTo>
                <a:lnTo>
                  <a:pt x="1098769" y="3399056"/>
                </a:lnTo>
                <a:lnTo>
                  <a:pt x="1090779" y="3362292"/>
                </a:lnTo>
                <a:lnTo>
                  <a:pt x="1094438" y="3359145"/>
                </a:lnTo>
                <a:lnTo>
                  <a:pt x="1104064" y="3400317"/>
                </a:lnTo>
                <a:lnTo>
                  <a:pt x="1100887" y="3411320"/>
                </a:lnTo>
                <a:lnTo>
                  <a:pt x="1108684" y="3451857"/>
                </a:lnTo>
                <a:cubicBezTo>
                  <a:pt x="1108684" y="3451857"/>
                  <a:pt x="1111957" y="3474143"/>
                  <a:pt x="1133233" y="3495860"/>
                </a:cubicBezTo>
                <a:cubicBezTo>
                  <a:pt x="1154603" y="3517578"/>
                  <a:pt x="1200424" y="3520840"/>
                  <a:pt x="1228245" y="3555891"/>
                </a:cubicBezTo>
                <a:cubicBezTo>
                  <a:pt x="1256066" y="3590941"/>
                  <a:pt x="1268002" y="3627396"/>
                  <a:pt x="1284559" y="3683182"/>
                </a:cubicBezTo>
                <a:cubicBezTo>
                  <a:pt x="1301117" y="3738967"/>
                  <a:pt x="1344244" y="3795156"/>
                  <a:pt x="1369657" y="3809519"/>
                </a:cubicBezTo>
                <a:cubicBezTo>
                  <a:pt x="1395072" y="3823882"/>
                  <a:pt x="1468232" y="3821091"/>
                  <a:pt x="1494225" y="3858864"/>
                </a:cubicBezTo>
                <a:cubicBezTo>
                  <a:pt x="1520120" y="3896638"/>
                  <a:pt x="1516655" y="3907737"/>
                  <a:pt x="1563631" y="3917952"/>
                </a:cubicBezTo>
                <a:cubicBezTo>
                  <a:pt x="1610608" y="3928166"/>
                  <a:pt x="1644686" y="3942123"/>
                  <a:pt x="1679824" y="3926443"/>
                </a:cubicBezTo>
                <a:cubicBezTo>
                  <a:pt x="1714960" y="3910751"/>
                  <a:pt x="1729784" y="3895955"/>
                  <a:pt x="1729784" y="3895955"/>
                </a:cubicBezTo>
                <a:cubicBezTo>
                  <a:pt x="1729784" y="3895955"/>
                  <a:pt x="1722083" y="3860481"/>
                  <a:pt x="1698112" y="3846917"/>
                </a:cubicBezTo>
                <a:cubicBezTo>
                  <a:pt x="1674143" y="3833364"/>
                  <a:pt x="1667501" y="3819223"/>
                  <a:pt x="1651327" y="3803550"/>
                </a:cubicBezTo>
                <a:cubicBezTo>
                  <a:pt x="1635060" y="3787879"/>
                  <a:pt x="1598575" y="3779331"/>
                  <a:pt x="1584039" y="3772438"/>
                </a:cubicBezTo>
                <a:cubicBezTo>
                  <a:pt x="1569503" y="3765545"/>
                  <a:pt x="1542549" y="3755852"/>
                  <a:pt x="1523200" y="3764890"/>
                </a:cubicBezTo>
                <a:cubicBezTo>
                  <a:pt x="1503755" y="3773939"/>
                  <a:pt x="1463612" y="3766932"/>
                  <a:pt x="1456778" y="3763004"/>
                </a:cubicBezTo>
                <a:cubicBezTo>
                  <a:pt x="1449847" y="3759077"/>
                  <a:pt x="1438680" y="3744782"/>
                  <a:pt x="1438680" y="3744782"/>
                </a:cubicBezTo>
                <a:lnTo>
                  <a:pt x="1440507" y="3741007"/>
                </a:lnTo>
                <a:cubicBezTo>
                  <a:pt x="1440507" y="3741007"/>
                  <a:pt x="1453312" y="3756257"/>
                  <a:pt x="1458509" y="3757978"/>
                </a:cubicBezTo>
                <a:cubicBezTo>
                  <a:pt x="1463709" y="3759702"/>
                  <a:pt x="1510204" y="3764621"/>
                  <a:pt x="1519156" y="3761753"/>
                </a:cubicBezTo>
                <a:cubicBezTo>
                  <a:pt x="1528207" y="3758874"/>
                  <a:pt x="1565941" y="3754735"/>
                  <a:pt x="1578938" y="3759240"/>
                </a:cubicBezTo>
                <a:cubicBezTo>
                  <a:pt x="1591837" y="3763736"/>
                  <a:pt x="1609936" y="3770888"/>
                  <a:pt x="1619562" y="3770552"/>
                </a:cubicBezTo>
                <a:cubicBezTo>
                  <a:pt x="1629188" y="3770214"/>
                  <a:pt x="1641413" y="3766758"/>
                  <a:pt x="1648921" y="3779032"/>
                </a:cubicBezTo>
                <a:cubicBezTo>
                  <a:pt x="1656431" y="3791315"/>
                  <a:pt x="1675876" y="3814862"/>
                  <a:pt x="1675876" y="3814862"/>
                </a:cubicBezTo>
                <a:lnTo>
                  <a:pt x="1674914" y="3790035"/>
                </a:lnTo>
                <a:cubicBezTo>
                  <a:pt x="1674914" y="3790035"/>
                  <a:pt x="1682999" y="3809846"/>
                  <a:pt x="1694358" y="3824296"/>
                </a:cubicBezTo>
                <a:cubicBezTo>
                  <a:pt x="1705622" y="3838735"/>
                  <a:pt x="1721409" y="3846841"/>
                  <a:pt x="1728051" y="3859808"/>
                </a:cubicBezTo>
                <a:cubicBezTo>
                  <a:pt x="1734694" y="3872774"/>
                  <a:pt x="1745861" y="3895638"/>
                  <a:pt x="1745861" y="3895638"/>
                </a:cubicBezTo>
                <a:cubicBezTo>
                  <a:pt x="1745861" y="3895638"/>
                  <a:pt x="1748941" y="3906399"/>
                  <a:pt x="1769926" y="3905380"/>
                </a:cubicBezTo>
                <a:cubicBezTo>
                  <a:pt x="1777820" y="3904995"/>
                  <a:pt x="1780997" y="3903763"/>
                  <a:pt x="1789757" y="3902550"/>
                </a:cubicBezTo>
                <a:cubicBezTo>
                  <a:pt x="1754428" y="3868124"/>
                  <a:pt x="1734115" y="3848920"/>
                  <a:pt x="1674914" y="3790035"/>
                </a:cubicBezTo>
                <a:cubicBezTo>
                  <a:pt x="1570177" y="3685944"/>
                  <a:pt x="1458029" y="3571871"/>
                  <a:pt x="1427609" y="3531690"/>
                </a:cubicBezTo>
                <a:cubicBezTo>
                  <a:pt x="1372160" y="3458479"/>
                  <a:pt x="1308048" y="3279351"/>
                  <a:pt x="1249905" y="3117145"/>
                </a:cubicBezTo>
                <a:cubicBezTo>
                  <a:pt x="1226032" y="3109791"/>
                  <a:pt x="1110995" y="3074653"/>
                  <a:pt x="1083463" y="3062458"/>
                </a:cubicBezTo>
                <a:cubicBezTo>
                  <a:pt x="1051887" y="3048460"/>
                  <a:pt x="991819" y="2963573"/>
                  <a:pt x="962458" y="2951194"/>
                </a:cubicBezTo>
                <a:cubicBezTo>
                  <a:pt x="933193" y="2938815"/>
                  <a:pt x="861477" y="2943108"/>
                  <a:pt x="819891" y="2998971"/>
                </a:cubicBezTo>
                <a:cubicBezTo>
                  <a:pt x="790530" y="3038468"/>
                  <a:pt x="728150" y="3122228"/>
                  <a:pt x="714962" y="3161456"/>
                </a:cubicBezTo>
                <a:cubicBezTo>
                  <a:pt x="708031" y="3182192"/>
                  <a:pt x="683869" y="3203957"/>
                  <a:pt x="670969" y="3232797"/>
                </a:cubicBezTo>
                <a:cubicBezTo>
                  <a:pt x="657974" y="3261841"/>
                  <a:pt x="652102" y="3289371"/>
                  <a:pt x="652102" y="3289371"/>
                </a:cubicBezTo>
                <a:lnTo>
                  <a:pt x="645169" y="3280891"/>
                </a:lnTo>
                <a:lnTo>
                  <a:pt x="656529" y="3247257"/>
                </a:lnTo>
                <a:cubicBezTo>
                  <a:pt x="656529" y="3247257"/>
                  <a:pt x="636313" y="3279341"/>
                  <a:pt x="623607" y="3309174"/>
                </a:cubicBezTo>
                <a:cubicBezTo>
                  <a:pt x="621295" y="3314507"/>
                  <a:pt x="620333" y="3318223"/>
                  <a:pt x="617830" y="3324885"/>
                </a:cubicBezTo>
                <a:cubicBezTo>
                  <a:pt x="618120" y="3327263"/>
                  <a:pt x="618312" y="3332277"/>
                  <a:pt x="618600" y="3334000"/>
                </a:cubicBezTo>
                <a:cubicBezTo>
                  <a:pt x="622740" y="3355035"/>
                  <a:pt x="627746" y="3391201"/>
                  <a:pt x="627746" y="3391201"/>
                </a:cubicBezTo>
                <a:cubicBezTo>
                  <a:pt x="627746" y="3391201"/>
                  <a:pt x="623030" y="3381930"/>
                  <a:pt x="617638" y="3391201"/>
                </a:cubicBezTo>
                <a:cubicBezTo>
                  <a:pt x="612151" y="3400470"/>
                  <a:pt x="604161" y="3422526"/>
                  <a:pt x="601563" y="3441806"/>
                </a:cubicBezTo>
                <a:cubicBezTo>
                  <a:pt x="598866" y="3461079"/>
                  <a:pt x="595112" y="3482634"/>
                  <a:pt x="590684" y="3496177"/>
                </a:cubicBezTo>
                <a:cubicBezTo>
                  <a:pt x="586160" y="3509713"/>
                  <a:pt x="569409" y="3529802"/>
                  <a:pt x="569409" y="3529802"/>
                </a:cubicBezTo>
                <a:cubicBezTo>
                  <a:pt x="569409" y="3529802"/>
                  <a:pt x="584427" y="3496399"/>
                  <a:pt x="585871" y="3487062"/>
                </a:cubicBezTo>
                <a:cubicBezTo>
                  <a:pt x="587314" y="3477724"/>
                  <a:pt x="588566" y="3459259"/>
                  <a:pt x="593187" y="3444945"/>
                </a:cubicBezTo>
                <a:cubicBezTo>
                  <a:pt x="597904" y="3430622"/>
                  <a:pt x="612248" y="3380823"/>
                  <a:pt x="612248" y="3380833"/>
                </a:cubicBezTo>
                <a:lnTo>
                  <a:pt x="610033" y="3346255"/>
                </a:lnTo>
                <a:cubicBezTo>
                  <a:pt x="602236" y="3368396"/>
                  <a:pt x="591840" y="3397179"/>
                  <a:pt x="591840" y="3397179"/>
                </a:cubicBezTo>
                <a:lnTo>
                  <a:pt x="590492" y="3395917"/>
                </a:lnTo>
                <a:cubicBezTo>
                  <a:pt x="590492" y="3395917"/>
                  <a:pt x="599348" y="3361600"/>
                  <a:pt x="609071" y="3330227"/>
                </a:cubicBezTo>
                <a:lnTo>
                  <a:pt x="605700" y="3273663"/>
                </a:lnTo>
                <a:lnTo>
                  <a:pt x="601755" y="3241605"/>
                </a:lnTo>
                <a:lnTo>
                  <a:pt x="570565" y="3294714"/>
                </a:lnTo>
                <a:lnTo>
                  <a:pt x="531193" y="3361975"/>
                </a:lnTo>
                <a:lnTo>
                  <a:pt x="526380" y="3355690"/>
                </a:lnTo>
                <a:lnTo>
                  <a:pt x="563633" y="3287485"/>
                </a:lnTo>
                <a:lnTo>
                  <a:pt x="598386" y="3223999"/>
                </a:lnTo>
                <a:cubicBezTo>
                  <a:pt x="598386" y="3223999"/>
                  <a:pt x="607818" y="3146487"/>
                  <a:pt x="603102" y="3137890"/>
                </a:cubicBezTo>
                <a:cubicBezTo>
                  <a:pt x="598481" y="3129284"/>
                  <a:pt x="516463" y="3182826"/>
                  <a:pt x="516463" y="3182826"/>
                </a:cubicBezTo>
                <a:cubicBezTo>
                  <a:pt x="516463" y="3182826"/>
                  <a:pt x="487777" y="3216644"/>
                  <a:pt x="476033" y="3227773"/>
                </a:cubicBezTo>
                <a:cubicBezTo>
                  <a:pt x="468524" y="3234828"/>
                  <a:pt x="447731" y="3254716"/>
                  <a:pt x="427805" y="3273663"/>
                </a:cubicBezTo>
                <a:cubicBezTo>
                  <a:pt x="441666" y="3299373"/>
                  <a:pt x="461978" y="3330545"/>
                  <a:pt x="461978" y="3330545"/>
                </a:cubicBezTo>
                <a:lnTo>
                  <a:pt x="461305" y="3336513"/>
                </a:lnTo>
                <a:cubicBezTo>
                  <a:pt x="461305" y="3336513"/>
                  <a:pt x="437334" y="3302040"/>
                  <a:pt x="423664" y="3278062"/>
                </a:cubicBezTo>
                <a:cubicBezTo>
                  <a:pt x="423569" y="3277906"/>
                  <a:pt x="423569" y="3277897"/>
                  <a:pt x="423472" y="3277743"/>
                </a:cubicBezTo>
                <a:cubicBezTo>
                  <a:pt x="415289" y="3285542"/>
                  <a:pt x="402390" y="3297756"/>
                  <a:pt x="401620" y="3298489"/>
                </a:cubicBezTo>
                <a:lnTo>
                  <a:pt x="396325" y="3360406"/>
                </a:lnTo>
                <a:lnTo>
                  <a:pt x="392090" y="3355690"/>
                </a:lnTo>
                <a:cubicBezTo>
                  <a:pt x="392090" y="3355690"/>
                  <a:pt x="401525" y="3251472"/>
                  <a:pt x="400849" y="3230284"/>
                </a:cubicBezTo>
                <a:cubicBezTo>
                  <a:pt x="400176" y="3209867"/>
                  <a:pt x="398346" y="3159049"/>
                  <a:pt x="396325" y="3159569"/>
                </a:cubicBezTo>
                <a:cubicBezTo>
                  <a:pt x="382561" y="3162957"/>
                  <a:pt x="345497" y="3231854"/>
                  <a:pt x="345497" y="3231854"/>
                </a:cubicBezTo>
                <a:cubicBezTo>
                  <a:pt x="345497" y="3231854"/>
                  <a:pt x="329902" y="3255670"/>
                  <a:pt x="320950" y="3292520"/>
                </a:cubicBezTo>
                <a:cubicBezTo>
                  <a:pt x="311901" y="3329360"/>
                  <a:pt x="312671" y="3367674"/>
                  <a:pt x="309398" y="3379265"/>
                </a:cubicBezTo>
                <a:cubicBezTo>
                  <a:pt x="304875" y="3395484"/>
                  <a:pt x="254047" y="3498373"/>
                  <a:pt x="254047" y="3498373"/>
                </a:cubicBezTo>
                <a:lnTo>
                  <a:pt x="173184" y="3667779"/>
                </a:lnTo>
                <a:lnTo>
                  <a:pt x="251159" y="3495234"/>
                </a:lnTo>
                <a:lnTo>
                  <a:pt x="304488" y="3377377"/>
                </a:lnTo>
                <a:lnTo>
                  <a:pt x="315945" y="3291260"/>
                </a:lnTo>
                <a:cubicBezTo>
                  <a:pt x="315945" y="3291260"/>
                  <a:pt x="337894" y="3236726"/>
                  <a:pt x="335583" y="3233433"/>
                </a:cubicBezTo>
                <a:cubicBezTo>
                  <a:pt x="333368" y="3230208"/>
                  <a:pt x="274359" y="3248267"/>
                  <a:pt x="271375" y="3252600"/>
                </a:cubicBezTo>
                <a:cubicBezTo>
                  <a:pt x="267813" y="3257798"/>
                  <a:pt x="212075" y="3354120"/>
                  <a:pt x="212075" y="3354120"/>
                </a:cubicBezTo>
                <a:lnTo>
                  <a:pt x="208898" y="3350664"/>
                </a:lnTo>
                <a:cubicBezTo>
                  <a:pt x="208898" y="3350664"/>
                  <a:pt x="267139" y="3253437"/>
                  <a:pt x="265983" y="3250404"/>
                </a:cubicBezTo>
                <a:cubicBezTo>
                  <a:pt x="265213" y="3248508"/>
                  <a:pt x="248175" y="3242038"/>
                  <a:pt x="231521" y="3240026"/>
                </a:cubicBezTo>
                <a:cubicBezTo>
                  <a:pt x="215444" y="3238092"/>
                  <a:pt x="199946" y="3240662"/>
                  <a:pt x="199946" y="3240662"/>
                </a:cubicBezTo>
                <a:cubicBezTo>
                  <a:pt x="199946" y="3240662"/>
                  <a:pt x="182040" y="3255969"/>
                  <a:pt x="167986" y="3267058"/>
                </a:cubicBezTo>
                <a:cubicBezTo>
                  <a:pt x="159515" y="3273788"/>
                  <a:pt x="142476" y="3279948"/>
                  <a:pt x="142476" y="3279948"/>
                </a:cubicBezTo>
                <a:lnTo>
                  <a:pt x="123222" y="3303831"/>
                </a:lnTo>
                <a:lnTo>
                  <a:pt x="121202" y="3301319"/>
                </a:lnTo>
                <a:lnTo>
                  <a:pt x="140069" y="3274287"/>
                </a:lnTo>
                <a:cubicBezTo>
                  <a:pt x="140069" y="3274287"/>
                  <a:pt x="153740" y="3270138"/>
                  <a:pt x="166446" y="3260455"/>
                </a:cubicBezTo>
                <a:cubicBezTo>
                  <a:pt x="179056" y="3250780"/>
                  <a:pt x="190994" y="3239411"/>
                  <a:pt x="192053" y="3234059"/>
                </a:cubicBezTo>
                <a:cubicBezTo>
                  <a:pt x="193112" y="3227792"/>
                  <a:pt x="185313" y="3227773"/>
                  <a:pt x="185313" y="3227773"/>
                </a:cubicBezTo>
                <a:lnTo>
                  <a:pt x="184833" y="3224625"/>
                </a:lnTo>
                <a:lnTo>
                  <a:pt x="201293" y="3225568"/>
                </a:lnTo>
                <a:cubicBezTo>
                  <a:pt x="201293" y="3225568"/>
                  <a:pt x="250485" y="3229814"/>
                  <a:pt x="267139" y="3235319"/>
                </a:cubicBezTo>
                <a:cubicBezTo>
                  <a:pt x="288413" y="3228899"/>
                  <a:pt x="305163" y="3223393"/>
                  <a:pt x="341745" y="3216769"/>
                </a:cubicBezTo>
                <a:cubicBezTo>
                  <a:pt x="344247" y="3216318"/>
                  <a:pt x="356279" y="3202676"/>
                  <a:pt x="368120" y="3183144"/>
                </a:cubicBezTo>
                <a:cubicBezTo>
                  <a:pt x="376784" y="3168916"/>
                  <a:pt x="385545" y="3151936"/>
                  <a:pt x="393341" y="3135686"/>
                </a:cubicBezTo>
                <a:cubicBezTo>
                  <a:pt x="407010" y="3106940"/>
                  <a:pt x="417215" y="3080825"/>
                  <a:pt x="416156" y="3077542"/>
                </a:cubicBezTo>
                <a:cubicBezTo>
                  <a:pt x="413172" y="3068368"/>
                  <a:pt x="349637" y="3072863"/>
                  <a:pt x="304875" y="3069686"/>
                </a:cubicBezTo>
                <a:cubicBezTo>
                  <a:pt x="276860" y="3067703"/>
                  <a:pt x="250485" y="3059396"/>
                  <a:pt x="233446" y="3056489"/>
                </a:cubicBezTo>
                <a:cubicBezTo>
                  <a:pt x="223049" y="3054699"/>
                  <a:pt x="215444" y="3057115"/>
                  <a:pt x="215444" y="3057115"/>
                </a:cubicBezTo>
                <a:cubicBezTo>
                  <a:pt x="215444" y="3057115"/>
                  <a:pt x="186566" y="3021920"/>
                  <a:pt x="170971" y="3009030"/>
                </a:cubicBezTo>
                <a:cubicBezTo>
                  <a:pt x="166349" y="3005160"/>
                  <a:pt x="147097" y="2989575"/>
                  <a:pt x="138433" y="2985773"/>
                </a:cubicBezTo>
                <a:cubicBezTo>
                  <a:pt x="118314" y="2976897"/>
                  <a:pt x="98579" y="2981374"/>
                  <a:pt x="98579" y="2981374"/>
                </a:cubicBezTo>
                <a:cubicBezTo>
                  <a:pt x="98579" y="2981374"/>
                  <a:pt x="119083" y="2963507"/>
                  <a:pt x="139684" y="2972565"/>
                </a:cubicBezTo>
                <a:cubicBezTo>
                  <a:pt x="176361" y="2988699"/>
                  <a:pt x="213520" y="3034925"/>
                  <a:pt x="225552" y="3036369"/>
                </a:cubicBezTo>
                <a:cubicBezTo>
                  <a:pt x="311614" y="3046669"/>
                  <a:pt x="413654" y="3046603"/>
                  <a:pt x="441474" y="3048941"/>
                </a:cubicBezTo>
                <a:cubicBezTo>
                  <a:pt x="460728" y="3050558"/>
                  <a:pt x="506260" y="3047324"/>
                  <a:pt x="544476" y="3045168"/>
                </a:cubicBezTo>
                <a:cubicBezTo>
                  <a:pt x="547653" y="3031603"/>
                  <a:pt x="552179" y="3014373"/>
                  <a:pt x="552179" y="3014373"/>
                </a:cubicBezTo>
                <a:cubicBezTo>
                  <a:pt x="552179" y="3014373"/>
                  <a:pt x="542263" y="3005758"/>
                  <a:pt x="534081" y="3007770"/>
                </a:cubicBezTo>
                <a:cubicBezTo>
                  <a:pt x="525994" y="3009781"/>
                  <a:pt x="499041" y="3018772"/>
                  <a:pt x="499041" y="3018772"/>
                </a:cubicBezTo>
                <a:lnTo>
                  <a:pt x="499232" y="3013112"/>
                </a:lnTo>
                <a:cubicBezTo>
                  <a:pt x="499232" y="3013112"/>
                  <a:pt x="525417" y="3001079"/>
                  <a:pt x="530327" y="3001484"/>
                </a:cubicBezTo>
                <a:cubicBezTo>
                  <a:pt x="535332" y="3001887"/>
                  <a:pt x="556125" y="3006200"/>
                  <a:pt x="556125" y="3006200"/>
                </a:cubicBezTo>
                <a:cubicBezTo>
                  <a:pt x="556125" y="3006200"/>
                  <a:pt x="565174" y="3000751"/>
                  <a:pt x="573742" y="2995196"/>
                </a:cubicBezTo>
                <a:cubicBezTo>
                  <a:pt x="582020" y="2989932"/>
                  <a:pt x="597422" y="2973710"/>
                  <a:pt x="599156" y="2971939"/>
                </a:cubicBezTo>
                <a:cubicBezTo>
                  <a:pt x="591743" y="2965306"/>
                  <a:pt x="584330" y="2957595"/>
                  <a:pt x="576533" y="2948056"/>
                </a:cubicBezTo>
                <a:lnTo>
                  <a:pt x="574415" y="2945851"/>
                </a:lnTo>
                <a:lnTo>
                  <a:pt x="572587" y="2943021"/>
                </a:lnTo>
                <a:cubicBezTo>
                  <a:pt x="553911" y="2919360"/>
                  <a:pt x="535524" y="2892810"/>
                  <a:pt x="522049" y="2879854"/>
                </a:cubicBezTo>
                <a:cubicBezTo>
                  <a:pt x="501254" y="2859820"/>
                  <a:pt x="407492" y="2795784"/>
                  <a:pt x="383812" y="2788392"/>
                </a:cubicBezTo>
                <a:cubicBezTo>
                  <a:pt x="345306" y="2776407"/>
                  <a:pt x="340588" y="2779949"/>
                  <a:pt x="320373" y="2790279"/>
                </a:cubicBezTo>
                <a:cubicBezTo>
                  <a:pt x="307185" y="2796988"/>
                  <a:pt x="286391" y="2824712"/>
                  <a:pt x="280904" y="2833963"/>
                </a:cubicBezTo>
                <a:cubicBezTo>
                  <a:pt x="269352" y="2853245"/>
                  <a:pt x="257608" y="2872247"/>
                  <a:pt x="252314" y="2897141"/>
                </a:cubicBezTo>
                <a:cubicBezTo>
                  <a:pt x="248175" y="2916635"/>
                  <a:pt x="255587" y="2952995"/>
                  <a:pt x="256646" y="2979168"/>
                </a:cubicBezTo>
                <a:cubicBezTo>
                  <a:pt x="257416" y="2997440"/>
                  <a:pt x="243939" y="3025367"/>
                  <a:pt x="243939" y="3025367"/>
                </a:cubicBezTo>
                <a:cubicBezTo>
                  <a:pt x="243939" y="3025367"/>
                  <a:pt x="253757" y="2997449"/>
                  <a:pt x="249137" y="2966597"/>
                </a:cubicBezTo>
                <a:cubicBezTo>
                  <a:pt x="243939" y="2931913"/>
                  <a:pt x="242880" y="2916838"/>
                  <a:pt x="245575" y="2896825"/>
                </a:cubicBezTo>
                <a:cubicBezTo>
                  <a:pt x="248367" y="2876050"/>
                  <a:pt x="276091" y="2820082"/>
                  <a:pt x="274359" y="2816684"/>
                </a:cubicBezTo>
                <a:cubicBezTo>
                  <a:pt x="272241" y="2812660"/>
                  <a:pt x="233734" y="2833646"/>
                  <a:pt x="216792" y="2838998"/>
                </a:cubicBezTo>
                <a:cubicBezTo>
                  <a:pt x="199849" y="2844340"/>
                  <a:pt x="162018" y="2848413"/>
                  <a:pt x="126207" y="2856278"/>
                </a:cubicBezTo>
                <a:cubicBezTo>
                  <a:pt x="120238" y="2857586"/>
                  <a:pt x="99830" y="2904264"/>
                  <a:pt x="79519" y="2929516"/>
                </a:cubicBezTo>
                <a:cubicBezTo>
                  <a:pt x="60940" y="2952628"/>
                  <a:pt x="28701" y="2971083"/>
                  <a:pt x="18477" y="2964403"/>
                </a:cubicBezTo>
                <a:cubicBezTo>
                  <a:pt x="12808" y="2960696"/>
                  <a:pt x="53719" y="2955853"/>
                  <a:pt x="75380" y="2925107"/>
                </a:cubicBezTo>
                <a:cubicBezTo>
                  <a:pt x="95594" y="2896477"/>
                  <a:pt x="114463" y="2861446"/>
                  <a:pt x="111671" y="2854401"/>
                </a:cubicBezTo>
                <a:cubicBezTo>
                  <a:pt x="108686" y="2846718"/>
                  <a:pt x="63250" y="2852995"/>
                  <a:pt x="40088" y="2844966"/>
                </a:cubicBezTo>
                <a:cubicBezTo>
                  <a:pt x="35670" y="2843435"/>
                  <a:pt x="23503" y="2830083"/>
                  <a:pt x="18477" y="2822653"/>
                </a:cubicBezTo>
                <a:cubicBezTo>
                  <a:pt x="14964" y="2817464"/>
                  <a:pt x="5953" y="2817675"/>
                  <a:pt x="1814" y="2816684"/>
                </a:cubicBezTo>
                <a:cubicBezTo>
                  <a:pt x="-7293" y="2814498"/>
                  <a:pt x="20855" y="2814798"/>
                  <a:pt x="20855" y="2814798"/>
                </a:cubicBezTo>
                <a:cubicBezTo>
                  <a:pt x="20855" y="2814798"/>
                  <a:pt x="32878" y="2839556"/>
                  <a:pt x="45046" y="2840248"/>
                </a:cubicBezTo>
                <a:cubicBezTo>
                  <a:pt x="51986" y="2840643"/>
                  <a:pt x="95594" y="2838073"/>
                  <a:pt x="135256" y="2837428"/>
                </a:cubicBezTo>
                <a:cubicBezTo>
                  <a:pt x="165099" y="2836939"/>
                  <a:pt x="191762" y="2833847"/>
                  <a:pt x="197346" y="2833338"/>
                </a:cubicBezTo>
                <a:cubicBezTo>
                  <a:pt x="212461" y="2831970"/>
                  <a:pt x="232579" y="2827407"/>
                  <a:pt x="231906" y="2819821"/>
                </a:cubicBezTo>
                <a:cubicBezTo>
                  <a:pt x="231233" y="2812247"/>
                  <a:pt x="219295" y="2811842"/>
                  <a:pt x="210054" y="2805680"/>
                </a:cubicBezTo>
                <a:cubicBezTo>
                  <a:pt x="200620" y="2799394"/>
                  <a:pt x="174436" y="2763892"/>
                  <a:pt x="164038" y="2756027"/>
                </a:cubicBezTo>
                <a:cubicBezTo>
                  <a:pt x="147769" y="2743695"/>
                  <a:pt x="135737" y="2737679"/>
                  <a:pt x="125533" y="2736225"/>
                </a:cubicBezTo>
                <a:cubicBezTo>
                  <a:pt x="117447" y="2735071"/>
                  <a:pt x="96847" y="2738681"/>
                  <a:pt x="79134" y="2743763"/>
                </a:cubicBezTo>
                <a:cubicBezTo>
                  <a:pt x="57475" y="2750011"/>
                  <a:pt x="37114" y="2758848"/>
                  <a:pt x="37114" y="2758848"/>
                </a:cubicBezTo>
                <a:cubicBezTo>
                  <a:pt x="37114" y="2758857"/>
                  <a:pt x="40502" y="2743725"/>
                  <a:pt x="54395" y="2737168"/>
                </a:cubicBezTo>
                <a:cubicBezTo>
                  <a:pt x="68257" y="2730604"/>
                  <a:pt x="114366" y="2730767"/>
                  <a:pt x="115040" y="2724597"/>
                </a:cubicBezTo>
                <a:cubicBezTo>
                  <a:pt x="115811" y="2718417"/>
                  <a:pt x="78748" y="2679333"/>
                  <a:pt x="78748" y="2679333"/>
                </a:cubicBezTo>
                <a:lnTo>
                  <a:pt x="85871" y="2671795"/>
                </a:lnTo>
                <a:cubicBezTo>
                  <a:pt x="85871" y="2671795"/>
                  <a:pt x="92225" y="2685033"/>
                  <a:pt x="101563" y="2695997"/>
                </a:cubicBezTo>
                <a:cubicBezTo>
                  <a:pt x="112730" y="2709127"/>
                  <a:pt x="127555" y="2720544"/>
                  <a:pt x="132464" y="2723027"/>
                </a:cubicBezTo>
                <a:cubicBezTo>
                  <a:pt x="141610" y="2727561"/>
                  <a:pt x="164038" y="2741789"/>
                  <a:pt x="179538" y="2754765"/>
                </a:cubicBezTo>
                <a:cubicBezTo>
                  <a:pt x="190800" y="2764240"/>
                  <a:pt x="198308" y="2786130"/>
                  <a:pt x="219969" y="2794678"/>
                </a:cubicBezTo>
                <a:cubicBezTo>
                  <a:pt x="237297" y="2801532"/>
                  <a:pt x="268486" y="2796286"/>
                  <a:pt x="288606" y="2786515"/>
                </a:cubicBezTo>
                <a:cubicBezTo>
                  <a:pt x="308725" y="2776733"/>
                  <a:pt x="359168" y="2752254"/>
                  <a:pt x="359168" y="2752254"/>
                </a:cubicBezTo>
                <a:lnTo>
                  <a:pt x="402679" y="2769852"/>
                </a:lnTo>
                <a:cubicBezTo>
                  <a:pt x="402679" y="2769852"/>
                  <a:pt x="382271" y="2756644"/>
                  <a:pt x="357435" y="2729622"/>
                </a:cubicBezTo>
                <a:cubicBezTo>
                  <a:pt x="332502" y="2702600"/>
                  <a:pt x="299098" y="2656075"/>
                  <a:pt x="299098" y="2656075"/>
                </a:cubicBezTo>
                <a:lnTo>
                  <a:pt x="316330" y="2646026"/>
                </a:lnTo>
                <a:cubicBezTo>
                  <a:pt x="316330" y="2646026"/>
                  <a:pt x="338374" y="2683589"/>
                  <a:pt x="354837" y="2699770"/>
                </a:cubicBezTo>
                <a:cubicBezTo>
                  <a:pt x="371297" y="2715942"/>
                  <a:pt x="420392" y="2772748"/>
                  <a:pt x="447057" y="2788709"/>
                </a:cubicBezTo>
                <a:cubicBezTo>
                  <a:pt x="492783" y="2816058"/>
                  <a:pt x="540337" y="2864181"/>
                  <a:pt x="566811" y="2884877"/>
                </a:cubicBezTo>
                <a:cubicBezTo>
                  <a:pt x="582791" y="2897373"/>
                  <a:pt x="587123" y="2938680"/>
                  <a:pt x="637084" y="2954968"/>
                </a:cubicBezTo>
                <a:cubicBezTo>
                  <a:pt x="646421" y="2958020"/>
                  <a:pt x="657395" y="2960186"/>
                  <a:pt x="668756" y="2961881"/>
                </a:cubicBezTo>
                <a:cubicBezTo>
                  <a:pt x="685985" y="2946255"/>
                  <a:pt x="762132" y="2871727"/>
                  <a:pt x="790337" y="2831143"/>
                </a:cubicBezTo>
                <a:cubicBezTo>
                  <a:pt x="793996" y="2825935"/>
                  <a:pt x="796689" y="2820670"/>
                  <a:pt x="799868" y="2815422"/>
                </a:cubicBezTo>
                <a:cubicBezTo>
                  <a:pt x="796306" y="2812420"/>
                  <a:pt x="796209" y="2811822"/>
                  <a:pt x="792166" y="2808829"/>
                </a:cubicBezTo>
                <a:cubicBezTo>
                  <a:pt x="778304" y="2798480"/>
                  <a:pt x="762227" y="2791539"/>
                  <a:pt x="762227" y="2791539"/>
                </a:cubicBezTo>
                <a:cubicBezTo>
                  <a:pt x="762227" y="2791539"/>
                  <a:pt x="777437" y="2794581"/>
                  <a:pt x="792166" y="2802850"/>
                </a:cubicBezTo>
                <a:cubicBezTo>
                  <a:pt x="797461" y="2805874"/>
                  <a:pt x="798133" y="2807172"/>
                  <a:pt x="802658" y="2810706"/>
                </a:cubicBezTo>
                <a:cubicBezTo>
                  <a:pt x="825474" y="2772171"/>
                  <a:pt x="838950" y="2735022"/>
                  <a:pt x="849636" y="2721767"/>
                </a:cubicBezTo>
                <a:cubicBezTo>
                  <a:pt x="862246" y="2706181"/>
                  <a:pt x="884675" y="2691116"/>
                  <a:pt x="896902" y="2676195"/>
                </a:cubicBezTo>
                <a:cubicBezTo>
                  <a:pt x="898346" y="2674337"/>
                  <a:pt x="898634" y="2673278"/>
                  <a:pt x="900270" y="2671171"/>
                </a:cubicBezTo>
                <a:cubicBezTo>
                  <a:pt x="893821" y="2653871"/>
                  <a:pt x="890067" y="2643504"/>
                  <a:pt x="885928" y="2632511"/>
                </a:cubicBezTo>
                <a:cubicBezTo>
                  <a:pt x="875243" y="2631201"/>
                  <a:pt x="863884" y="2629998"/>
                  <a:pt x="855220" y="2627168"/>
                </a:cubicBezTo>
                <a:cubicBezTo>
                  <a:pt x="832212" y="2619668"/>
                  <a:pt x="792937" y="2595101"/>
                  <a:pt x="792937" y="2595111"/>
                </a:cubicBezTo>
                <a:cubicBezTo>
                  <a:pt x="792937" y="2595111"/>
                  <a:pt x="707742" y="2527312"/>
                  <a:pt x="696960" y="2526908"/>
                </a:cubicBezTo>
                <a:cubicBezTo>
                  <a:pt x="685698" y="2526485"/>
                  <a:pt x="659321" y="2539085"/>
                  <a:pt x="655471" y="2552051"/>
                </a:cubicBezTo>
                <a:cubicBezTo>
                  <a:pt x="651620" y="2565020"/>
                  <a:pt x="645748" y="2614278"/>
                  <a:pt x="645748" y="2614278"/>
                </a:cubicBezTo>
                <a:lnTo>
                  <a:pt x="642185" y="2616790"/>
                </a:lnTo>
                <a:lnTo>
                  <a:pt x="650561" y="2553938"/>
                </a:lnTo>
                <a:cubicBezTo>
                  <a:pt x="650561" y="2553938"/>
                  <a:pt x="642571" y="2547248"/>
                  <a:pt x="636025" y="2547962"/>
                </a:cubicBezTo>
                <a:cubicBezTo>
                  <a:pt x="629574" y="2548683"/>
                  <a:pt x="617638" y="2548278"/>
                  <a:pt x="617638" y="2548278"/>
                </a:cubicBezTo>
                <a:cubicBezTo>
                  <a:pt x="617638" y="2548278"/>
                  <a:pt x="607531" y="2562228"/>
                  <a:pt x="601946" y="2563680"/>
                </a:cubicBezTo>
                <a:cubicBezTo>
                  <a:pt x="596364" y="2565124"/>
                  <a:pt x="584907" y="2560225"/>
                  <a:pt x="584907" y="2560225"/>
                </a:cubicBezTo>
                <a:lnTo>
                  <a:pt x="586256" y="2554247"/>
                </a:lnTo>
                <a:cubicBezTo>
                  <a:pt x="586256" y="2554247"/>
                  <a:pt x="597809" y="2559214"/>
                  <a:pt x="600118" y="2558964"/>
                </a:cubicBezTo>
                <a:cubicBezTo>
                  <a:pt x="602525" y="2558713"/>
                  <a:pt x="614461" y="2546709"/>
                  <a:pt x="614461" y="2546709"/>
                </a:cubicBezTo>
                <a:lnTo>
                  <a:pt x="595786" y="2533820"/>
                </a:lnTo>
                <a:lnTo>
                  <a:pt x="597615" y="2529102"/>
                </a:lnTo>
                <a:lnTo>
                  <a:pt x="619564" y="2541675"/>
                </a:lnTo>
                <a:cubicBezTo>
                  <a:pt x="619564" y="2541675"/>
                  <a:pt x="627264" y="2539442"/>
                  <a:pt x="633330" y="2541049"/>
                </a:cubicBezTo>
                <a:cubicBezTo>
                  <a:pt x="639297" y="2542657"/>
                  <a:pt x="651331" y="2545449"/>
                  <a:pt x="651331" y="2545449"/>
                </a:cubicBezTo>
                <a:lnTo>
                  <a:pt x="634677" y="2525965"/>
                </a:lnTo>
                <a:lnTo>
                  <a:pt x="637469" y="2522509"/>
                </a:lnTo>
                <a:cubicBezTo>
                  <a:pt x="637469" y="2522509"/>
                  <a:pt x="646036" y="2529400"/>
                  <a:pt x="649792" y="2535080"/>
                </a:cubicBezTo>
                <a:cubicBezTo>
                  <a:pt x="653448" y="2540751"/>
                  <a:pt x="656239" y="2541675"/>
                  <a:pt x="656336" y="2541675"/>
                </a:cubicBezTo>
                <a:cubicBezTo>
                  <a:pt x="656336" y="2541675"/>
                  <a:pt x="667118" y="2530190"/>
                  <a:pt x="671931" y="2527852"/>
                </a:cubicBezTo>
                <a:cubicBezTo>
                  <a:pt x="676744" y="2525502"/>
                  <a:pt x="687237" y="2520622"/>
                  <a:pt x="687237" y="2520622"/>
                </a:cubicBezTo>
                <a:cubicBezTo>
                  <a:pt x="687237" y="2520622"/>
                  <a:pt x="666252" y="2501408"/>
                  <a:pt x="660667" y="2496420"/>
                </a:cubicBezTo>
                <a:cubicBezTo>
                  <a:pt x="655085" y="2491425"/>
                  <a:pt x="640259" y="2475041"/>
                  <a:pt x="640259" y="2475050"/>
                </a:cubicBezTo>
                <a:cubicBezTo>
                  <a:pt x="640259" y="2475050"/>
                  <a:pt x="612728" y="2465731"/>
                  <a:pt x="604738" y="2465616"/>
                </a:cubicBezTo>
                <a:cubicBezTo>
                  <a:pt x="596653" y="2465509"/>
                  <a:pt x="553527" y="2468446"/>
                  <a:pt x="553527" y="2468446"/>
                </a:cubicBezTo>
                <a:cubicBezTo>
                  <a:pt x="553527" y="2468446"/>
                  <a:pt x="535043" y="2459098"/>
                  <a:pt x="528593" y="2453987"/>
                </a:cubicBezTo>
                <a:cubicBezTo>
                  <a:pt x="522144" y="2448886"/>
                  <a:pt x="504334" y="2431991"/>
                  <a:pt x="504334" y="2431991"/>
                </a:cubicBezTo>
                <a:lnTo>
                  <a:pt x="468044" y="2435764"/>
                </a:lnTo>
                <a:cubicBezTo>
                  <a:pt x="468044" y="2435764"/>
                  <a:pt x="436757" y="2407424"/>
                  <a:pt x="424243" y="2400560"/>
                </a:cubicBezTo>
                <a:cubicBezTo>
                  <a:pt x="411825" y="2393697"/>
                  <a:pt x="367543" y="2375107"/>
                  <a:pt x="367543" y="2375107"/>
                </a:cubicBezTo>
                <a:lnTo>
                  <a:pt x="367928" y="2369448"/>
                </a:lnTo>
                <a:cubicBezTo>
                  <a:pt x="367928" y="2369448"/>
                  <a:pt x="416156" y="2387546"/>
                  <a:pt x="423857" y="2392387"/>
                </a:cubicBezTo>
                <a:cubicBezTo>
                  <a:pt x="431559" y="2397238"/>
                  <a:pt x="469678" y="2424762"/>
                  <a:pt x="469678" y="2424762"/>
                </a:cubicBezTo>
                <a:lnTo>
                  <a:pt x="504527" y="2424762"/>
                </a:lnTo>
                <a:lnTo>
                  <a:pt x="551601" y="2458704"/>
                </a:lnTo>
                <a:cubicBezTo>
                  <a:pt x="551601" y="2458704"/>
                  <a:pt x="589817" y="2455952"/>
                  <a:pt x="597809" y="2455566"/>
                </a:cubicBezTo>
                <a:cubicBezTo>
                  <a:pt x="605797" y="2455172"/>
                  <a:pt x="633233" y="2460592"/>
                  <a:pt x="633330" y="2460592"/>
                </a:cubicBezTo>
                <a:cubicBezTo>
                  <a:pt x="633330" y="2460592"/>
                  <a:pt x="628227" y="2427303"/>
                  <a:pt x="617638" y="2411564"/>
                </a:cubicBezTo>
                <a:cubicBezTo>
                  <a:pt x="612248" y="2403602"/>
                  <a:pt x="595402" y="2384291"/>
                  <a:pt x="578363" y="2369765"/>
                </a:cubicBezTo>
                <a:cubicBezTo>
                  <a:pt x="561612" y="2355557"/>
                  <a:pt x="544863" y="2345872"/>
                  <a:pt x="544863" y="2345872"/>
                </a:cubicBezTo>
                <a:lnTo>
                  <a:pt x="552755" y="2341473"/>
                </a:lnTo>
                <a:cubicBezTo>
                  <a:pt x="552755" y="2341473"/>
                  <a:pt x="578555" y="2360323"/>
                  <a:pt x="585292" y="2367561"/>
                </a:cubicBezTo>
                <a:cubicBezTo>
                  <a:pt x="592032" y="2374800"/>
                  <a:pt x="610033" y="2390827"/>
                  <a:pt x="610033" y="2390818"/>
                </a:cubicBezTo>
                <a:cubicBezTo>
                  <a:pt x="610033" y="2390818"/>
                  <a:pt x="609263" y="2353486"/>
                  <a:pt x="607145" y="2340222"/>
                </a:cubicBezTo>
                <a:cubicBezTo>
                  <a:pt x="603584" y="2318408"/>
                  <a:pt x="596171" y="2288354"/>
                  <a:pt x="596171" y="2288364"/>
                </a:cubicBezTo>
                <a:lnTo>
                  <a:pt x="601177" y="2286785"/>
                </a:lnTo>
                <a:cubicBezTo>
                  <a:pt x="601177" y="2286785"/>
                  <a:pt x="612440" y="2328584"/>
                  <a:pt x="613210" y="2344302"/>
                </a:cubicBezTo>
                <a:cubicBezTo>
                  <a:pt x="614076" y="2360023"/>
                  <a:pt x="618023" y="2398366"/>
                  <a:pt x="618023" y="2398366"/>
                </a:cubicBezTo>
                <a:cubicBezTo>
                  <a:pt x="618023" y="2398366"/>
                  <a:pt x="628420" y="2415154"/>
                  <a:pt x="632848" y="2431674"/>
                </a:cubicBezTo>
                <a:cubicBezTo>
                  <a:pt x="637276" y="2448203"/>
                  <a:pt x="644785" y="2465935"/>
                  <a:pt x="644785" y="2465935"/>
                </a:cubicBezTo>
                <a:cubicBezTo>
                  <a:pt x="644785" y="2465935"/>
                  <a:pt x="654123" y="2479516"/>
                  <a:pt x="667021" y="2492021"/>
                </a:cubicBezTo>
                <a:cubicBezTo>
                  <a:pt x="679826" y="2504460"/>
                  <a:pt x="696093" y="2515693"/>
                  <a:pt x="702928" y="2521247"/>
                </a:cubicBezTo>
                <a:cubicBezTo>
                  <a:pt x="715732" y="2531778"/>
                  <a:pt x="794092" y="2572797"/>
                  <a:pt x="794092" y="2572797"/>
                </a:cubicBezTo>
                <a:cubicBezTo>
                  <a:pt x="794092" y="2572797"/>
                  <a:pt x="843571" y="2602427"/>
                  <a:pt x="853390" y="2607992"/>
                </a:cubicBezTo>
                <a:cubicBezTo>
                  <a:pt x="858782" y="2611023"/>
                  <a:pt x="869081" y="2617821"/>
                  <a:pt x="881982" y="2622133"/>
                </a:cubicBezTo>
                <a:cubicBezTo>
                  <a:pt x="881403" y="2620497"/>
                  <a:pt x="878226" y="2611765"/>
                  <a:pt x="878226" y="2611765"/>
                </a:cubicBezTo>
                <a:lnTo>
                  <a:pt x="885351" y="2611765"/>
                </a:lnTo>
                <a:cubicBezTo>
                  <a:pt x="885351" y="2611765"/>
                  <a:pt x="888623" y="2620237"/>
                  <a:pt x="889875" y="2624020"/>
                </a:cubicBezTo>
                <a:cubicBezTo>
                  <a:pt x="898828" y="2625935"/>
                  <a:pt x="908357" y="2626724"/>
                  <a:pt x="918657" y="2623394"/>
                </a:cubicBezTo>
                <a:cubicBezTo>
                  <a:pt x="948211" y="2613883"/>
                  <a:pt x="1030902" y="2560302"/>
                  <a:pt x="1067386" y="2543253"/>
                </a:cubicBezTo>
                <a:cubicBezTo>
                  <a:pt x="1103967" y="2526195"/>
                  <a:pt x="1279650" y="2452427"/>
                  <a:pt x="1279650" y="2452418"/>
                </a:cubicBezTo>
                <a:lnTo>
                  <a:pt x="1262804" y="2417532"/>
                </a:lnTo>
                <a:lnTo>
                  <a:pt x="1228630" y="2404652"/>
                </a:lnTo>
                <a:cubicBezTo>
                  <a:pt x="1218425" y="2413557"/>
                  <a:pt x="1208896" y="2421941"/>
                  <a:pt x="1204852" y="2425079"/>
                </a:cubicBezTo>
                <a:cubicBezTo>
                  <a:pt x="1198017" y="2430345"/>
                  <a:pt x="1155275" y="2452418"/>
                  <a:pt x="1155275" y="2452418"/>
                </a:cubicBezTo>
                <a:lnTo>
                  <a:pt x="1154506" y="2447394"/>
                </a:lnTo>
                <a:cubicBezTo>
                  <a:pt x="1154506" y="2447394"/>
                  <a:pt x="1193878" y="2425483"/>
                  <a:pt x="1204852" y="2417850"/>
                </a:cubicBezTo>
                <a:cubicBezTo>
                  <a:pt x="1208896" y="2415029"/>
                  <a:pt x="1215634" y="2408309"/>
                  <a:pt x="1221891" y="2402129"/>
                </a:cubicBezTo>
                <a:lnTo>
                  <a:pt x="1192531" y="2391137"/>
                </a:lnTo>
                <a:cubicBezTo>
                  <a:pt x="1192531" y="2391137"/>
                  <a:pt x="1124182" y="2324530"/>
                  <a:pt x="1109839" y="2307848"/>
                </a:cubicBezTo>
                <a:cubicBezTo>
                  <a:pt x="1095495" y="2291165"/>
                  <a:pt x="993263" y="2207588"/>
                  <a:pt x="993263" y="2207588"/>
                </a:cubicBezTo>
                <a:lnTo>
                  <a:pt x="1001734" y="2197529"/>
                </a:lnTo>
                <a:cubicBezTo>
                  <a:pt x="1001734" y="2197529"/>
                  <a:pt x="1085389" y="2262084"/>
                  <a:pt x="1095592" y="2272962"/>
                </a:cubicBezTo>
                <a:cubicBezTo>
                  <a:pt x="1105797" y="2283839"/>
                  <a:pt x="1139970" y="2326013"/>
                  <a:pt x="1148537" y="2334879"/>
                </a:cubicBezTo>
                <a:cubicBezTo>
                  <a:pt x="1157106" y="2343735"/>
                  <a:pt x="1199558" y="2377303"/>
                  <a:pt x="1199462" y="2377303"/>
                </a:cubicBezTo>
                <a:cubicBezTo>
                  <a:pt x="1199462" y="2377303"/>
                  <a:pt x="1218040" y="2384542"/>
                  <a:pt x="1234021" y="2390501"/>
                </a:cubicBezTo>
                <a:cubicBezTo>
                  <a:pt x="1237776" y="2386563"/>
                  <a:pt x="1242975" y="2380769"/>
                  <a:pt x="1242975" y="2380759"/>
                </a:cubicBezTo>
                <a:lnTo>
                  <a:pt x="1276089" y="2380133"/>
                </a:lnTo>
                <a:cubicBezTo>
                  <a:pt x="1276089" y="2380133"/>
                  <a:pt x="1291299" y="2362864"/>
                  <a:pt x="1296882" y="2357500"/>
                </a:cubicBezTo>
                <a:cubicBezTo>
                  <a:pt x="1302464" y="2352149"/>
                  <a:pt x="1319118" y="2341473"/>
                  <a:pt x="1319118" y="2341473"/>
                </a:cubicBezTo>
                <a:cubicBezTo>
                  <a:pt x="1319118" y="2341473"/>
                  <a:pt x="1340297" y="2340000"/>
                  <a:pt x="1354352" y="2338960"/>
                </a:cubicBezTo>
                <a:cubicBezTo>
                  <a:pt x="1340393" y="2286844"/>
                  <a:pt x="1321238" y="2219968"/>
                  <a:pt x="1309012" y="2209475"/>
                </a:cubicBezTo>
                <a:cubicBezTo>
                  <a:pt x="1290722" y="2193794"/>
                  <a:pt x="1248750" y="2185804"/>
                  <a:pt x="1226897" y="2159186"/>
                </a:cubicBezTo>
                <a:cubicBezTo>
                  <a:pt x="1204949" y="2132570"/>
                  <a:pt x="1152869" y="2053266"/>
                  <a:pt x="1152869" y="2053276"/>
                </a:cubicBezTo>
                <a:cubicBezTo>
                  <a:pt x="1152869" y="2053276"/>
                  <a:pt x="1144398" y="2027747"/>
                  <a:pt x="1139393" y="2008647"/>
                </a:cubicBezTo>
                <a:cubicBezTo>
                  <a:pt x="1134387" y="1989539"/>
                  <a:pt x="1148055" y="1961131"/>
                  <a:pt x="1137852" y="1942014"/>
                </a:cubicBezTo>
                <a:cubicBezTo>
                  <a:pt x="1127552" y="1922894"/>
                  <a:pt x="1022817" y="1820383"/>
                  <a:pt x="1022817" y="1820383"/>
                </a:cubicBezTo>
                <a:lnTo>
                  <a:pt x="940509" y="1805923"/>
                </a:lnTo>
                <a:lnTo>
                  <a:pt x="938296" y="1796808"/>
                </a:lnTo>
                <a:lnTo>
                  <a:pt x="986332" y="1803729"/>
                </a:lnTo>
                <a:lnTo>
                  <a:pt x="1018869" y="1810323"/>
                </a:lnTo>
                <a:cubicBezTo>
                  <a:pt x="1018869" y="1810323"/>
                  <a:pt x="1012227" y="1787489"/>
                  <a:pt x="1005971" y="1768842"/>
                </a:cubicBezTo>
                <a:cubicBezTo>
                  <a:pt x="999617" y="1750196"/>
                  <a:pt x="1001157" y="1708186"/>
                  <a:pt x="1001157" y="1708186"/>
                </a:cubicBezTo>
                <a:lnTo>
                  <a:pt x="1007702" y="1706925"/>
                </a:lnTo>
                <a:cubicBezTo>
                  <a:pt x="1007702" y="1706925"/>
                  <a:pt x="1007221" y="1743834"/>
                  <a:pt x="1009532" y="1756578"/>
                </a:cubicBezTo>
                <a:cubicBezTo>
                  <a:pt x="1011842" y="1769334"/>
                  <a:pt x="1024548" y="1807502"/>
                  <a:pt x="1024548" y="1807502"/>
                </a:cubicBezTo>
                <a:lnTo>
                  <a:pt x="1082885" y="1860930"/>
                </a:lnTo>
                <a:lnTo>
                  <a:pt x="1100695" y="1875388"/>
                </a:lnTo>
                <a:lnTo>
                  <a:pt x="1094148" y="1845845"/>
                </a:lnTo>
                <a:lnTo>
                  <a:pt x="1093185" y="1794612"/>
                </a:lnTo>
                <a:lnTo>
                  <a:pt x="1087025" y="1762557"/>
                </a:lnTo>
                <a:lnTo>
                  <a:pt x="1090587" y="1761296"/>
                </a:lnTo>
                <a:lnTo>
                  <a:pt x="1098192" y="1793987"/>
                </a:lnTo>
                <a:lnTo>
                  <a:pt x="1099539" y="1844901"/>
                </a:lnTo>
                <a:lnTo>
                  <a:pt x="1104930" y="1874752"/>
                </a:lnTo>
                <a:lnTo>
                  <a:pt x="1126301" y="1904933"/>
                </a:lnTo>
                <a:lnTo>
                  <a:pt x="1139008" y="1876958"/>
                </a:lnTo>
                <a:lnTo>
                  <a:pt x="1142762" y="1860611"/>
                </a:lnTo>
                <a:lnTo>
                  <a:pt x="1132654" y="1824473"/>
                </a:lnTo>
                <a:lnTo>
                  <a:pt x="1136216" y="1795557"/>
                </a:lnTo>
                <a:lnTo>
                  <a:pt x="1142570" y="1798694"/>
                </a:lnTo>
                <a:lnTo>
                  <a:pt x="1138623" y="1824473"/>
                </a:lnTo>
                <a:cubicBezTo>
                  <a:pt x="1138623" y="1824473"/>
                  <a:pt x="1156913" y="1868121"/>
                  <a:pt x="1145554" y="1887960"/>
                </a:cubicBezTo>
                <a:cubicBezTo>
                  <a:pt x="1134195" y="1907791"/>
                  <a:pt x="1131883" y="1915618"/>
                  <a:pt x="1131883" y="1915618"/>
                </a:cubicBezTo>
                <a:lnTo>
                  <a:pt x="1145169" y="1925667"/>
                </a:lnTo>
                <a:cubicBezTo>
                  <a:pt x="1145169" y="1925667"/>
                  <a:pt x="1148731" y="1968698"/>
                  <a:pt x="1155275" y="2002670"/>
                </a:cubicBezTo>
                <a:cubicBezTo>
                  <a:pt x="1161823" y="2036650"/>
                  <a:pt x="1191760" y="2079979"/>
                  <a:pt x="1191760" y="2079989"/>
                </a:cubicBezTo>
                <a:lnTo>
                  <a:pt x="1184252" y="2038499"/>
                </a:lnTo>
                <a:lnTo>
                  <a:pt x="1188006" y="2029700"/>
                </a:lnTo>
                <a:lnTo>
                  <a:pt x="1180113" y="1992928"/>
                </a:lnTo>
                <a:lnTo>
                  <a:pt x="1183481" y="1989789"/>
                </a:lnTo>
                <a:lnTo>
                  <a:pt x="1193108" y="2030962"/>
                </a:lnTo>
                <a:lnTo>
                  <a:pt x="1190221" y="2042274"/>
                </a:lnTo>
                <a:lnTo>
                  <a:pt x="1197729" y="2082501"/>
                </a:lnTo>
                <a:cubicBezTo>
                  <a:pt x="1197729" y="2082501"/>
                  <a:pt x="1201195" y="2105096"/>
                  <a:pt x="1222470" y="2126813"/>
                </a:cubicBezTo>
                <a:cubicBezTo>
                  <a:pt x="1243840" y="2148539"/>
                  <a:pt x="1289469" y="2151486"/>
                  <a:pt x="1317290" y="2186535"/>
                </a:cubicBezTo>
                <a:cubicBezTo>
                  <a:pt x="1332982" y="2206318"/>
                  <a:pt x="1343571" y="2227698"/>
                  <a:pt x="1352811" y="2251591"/>
                </a:cubicBezTo>
                <a:cubicBezTo>
                  <a:pt x="1355218" y="2250725"/>
                  <a:pt x="1356469" y="2249772"/>
                  <a:pt x="1358395" y="2250021"/>
                </a:cubicBezTo>
                <a:cubicBezTo>
                  <a:pt x="1363497" y="2250706"/>
                  <a:pt x="1373411" y="2261642"/>
                  <a:pt x="1373411" y="2261651"/>
                </a:cubicBezTo>
                <a:cubicBezTo>
                  <a:pt x="1373411" y="2261651"/>
                  <a:pt x="1384193" y="2260159"/>
                  <a:pt x="1390065" y="2260072"/>
                </a:cubicBezTo>
                <a:cubicBezTo>
                  <a:pt x="1396034" y="2259994"/>
                  <a:pt x="1402965" y="2252843"/>
                  <a:pt x="1402965" y="2252843"/>
                </a:cubicBezTo>
                <a:lnTo>
                  <a:pt x="1392665" y="2196903"/>
                </a:lnTo>
                <a:lnTo>
                  <a:pt x="1396034" y="2199108"/>
                </a:lnTo>
                <a:cubicBezTo>
                  <a:pt x="1396034" y="2199108"/>
                  <a:pt x="1403447" y="2242792"/>
                  <a:pt x="1407586" y="2254103"/>
                </a:cubicBezTo>
                <a:cubicBezTo>
                  <a:pt x="1411629" y="2265414"/>
                  <a:pt x="1436273" y="2273991"/>
                  <a:pt x="1446381" y="2272336"/>
                </a:cubicBezTo>
                <a:cubicBezTo>
                  <a:pt x="1456199" y="2270738"/>
                  <a:pt x="1530131" y="2199415"/>
                  <a:pt x="1530131" y="2199415"/>
                </a:cubicBezTo>
                <a:cubicBezTo>
                  <a:pt x="1530131" y="2199415"/>
                  <a:pt x="1536869" y="2194555"/>
                  <a:pt x="1541395" y="2191243"/>
                </a:cubicBezTo>
                <a:cubicBezTo>
                  <a:pt x="1532153" y="2180750"/>
                  <a:pt x="1521949" y="2169391"/>
                  <a:pt x="1516846" y="2162642"/>
                </a:cubicBezTo>
                <a:cubicBezTo>
                  <a:pt x="1475548" y="2108176"/>
                  <a:pt x="1429439" y="1994950"/>
                  <a:pt x="1384578" y="1873809"/>
                </a:cubicBezTo>
                <a:cubicBezTo>
                  <a:pt x="1377744" y="1874946"/>
                  <a:pt x="1363785" y="1876717"/>
                  <a:pt x="1357336" y="1877584"/>
                </a:cubicBezTo>
                <a:cubicBezTo>
                  <a:pt x="1349443" y="1878652"/>
                  <a:pt x="1344918" y="1885130"/>
                  <a:pt x="1344918" y="1885130"/>
                </a:cubicBezTo>
                <a:lnTo>
                  <a:pt x="1316712" y="1914674"/>
                </a:lnTo>
                <a:lnTo>
                  <a:pt x="1291299" y="1968727"/>
                </a:lnTo>
                <a:lnTo>
                  <a:pt x="1287928" y="1957098"/>
                </a:lnTo>
                <a:lnTo>
                  <a:pt x="1316328" y="1906810"/>
                </a:lnTo>
                <a:lnTo>
                  <a:pt x="1338949" y="1881038"/>
                </a:lnTo>
                <a:cubicBezTo>
                  <a:pt x="1338949" y="1881038"/>
                  <a:pt x="1321621" y="1865916"/>
                  <a:pt x="1313536" y="1861873"/>
                </a:cubicBezTo>
                <a:cubicBezTo>
                  <a:pt x="1305449" y="1857819"/>
                  <a:pt x="1296882" y="1854325"/>
                  <a:pt x="1296882" y="1854325"/>
                </a:cubicBezTo>
                <a:cubicBezTo>
                  <a:pt x="1296882" y="1854325"/>
                  <a:pt x="1278399" y="1860313"/>
                  <a:pt x="1273874" y="1861237"/>
                </a:cubicBezTo>
                <a:cubicBezTo>
                  <a:pt x="1269350" y="1862171"/>
                  <a:pt x="1245284" y="1854325"/>
                  <a:pt x="1245284" y="1854325"/>
                </a:cubicBezTo>
                <a:lnTo>
                  <a:pt x="1244706" y="1848983"/>
                </a:lnTo>
                <a:cubicBezTo>
                  <a:pt x="1244706" y="1848983"/>
                  <a:pt x="1269541" y="1854056"/>
                  <a:pt x="1277051" y="1854952"/>
                </a:cubicBezTo>
                <a:cubicBezTo>
                  <a:pt x="1284463" y="1855857"/>
                  <a:pt x="1293128" y="1847096"/>
                  <a:pt x="1293128" y="1847096"/>
                </a:cubicBezTo>
                <a:cubicBezTo>
                  <a:pt x="1293128" y="1847096"/>
                  <a:pt x="1282827" y="1809081"/>
                  <a:pt x="1277243" y="1795557"/>
                </a:cubicBezTo>
                <a:cubicBezTo>
                  <a:pt x="1271661" y="1782031"/>
                  <a:pt x="1257029" y="1749042"/>
                  <a:pt x="1257029" y="1749042"/>
                </a:cubicBezTo>
                <a:lnTo>
                  <a:pt x="1264537" y="1752498"/>
                </a:lnTo>
                <a:cubicBezTo>
                  <a:pt x="1264537" y="1752498"/>
                  <a:pt x="1280902" y="1784910"/>
                  <a:pt x="1286774" y="1799330"/>
                </a:cubicBezTo>
                <a:cubicBezTo>
                  <a:pt x="1292646" y="1813741"/>
                  <a:pt x="1302079" y="1848357"/>
                  <a:pt x="1302079" y="1848357"/>
                </a:cubicBezTo>
                <a:cubicBezTo>
                  <a:pt x="1302079" y="1848357"/>
                  <a:pt x="1311899" y="1847288"/>
                  <a:pt x="1322681" y="1852756"/>
                </a:cubicBezTo>
                <a:cubicBezTo>
                  <a:pt x="1333462" y="1858214"/>
                  <a:pt x="1342705" y="1871932"/>
                  <a:pt x="1342705" y="1871923"/>
                </a:cubicBezTo>
                <a:cubicBezTo>
                  <a:pt x="1342705" y="1871923"/>
                  <a:pt x="1351946" y="1870604"/>
                  <a:pt x="1360128" y="1864067"/>
                </a:cubicBezTo>
                <a:cubicBezTo>
                  <a:pt x="1367059" y="1858503"/>
                  <a:pt x="1374760" y="1855982"/>
                  <a:pt x="1377552" y="1854952"/>
                </a:cubicBezTo>
                <a:cubicBezTo>
                  <a:pt x="1373219" y="1843092"/>
                  <a:pt x="1368983" y="1831049"/>
                  <a:pt x="1364747" y="1819131"/>
                </a:cubicBezTo>
                <a:lnTo>
                  <a:pt x="1343667" y="1774185"/>
                </a:lnTo>
                <a:lnTo>
                  <a:pt x="1323259" y="1755009"/>
                </a:lnTo>
                <a:cubicBezTo>
                  <a:pt x="1323259" y="1755009"/>
                  <a:pt x="1280902" y="1734745"/>
                  <a:pt x="1261168" y="1728613"/>
                </a:cubicBezTo>
                <a:cubicBezTo>
                  <a:pt x="1251830" y="1725697"/>
                  <a:pt x="1243743" y="1720230"/>
                  <a:pt x="1237776" y="1715415"/>
                </a:cubicBezTo>
                <a:cubicBezTo>
                  <a:pt x="1211399" y="1706762"/>
                  <a:pt x="1183290" y="1697789"/>
                  <a:pt x="1172700" y="1693092"/>
                </a:cubicBezTo>
                <a:cubicBezTo>
                  <a:pt x="1141126" y="1679095"/>
                  <a:pt x="1081056" y="1594219"/>
                  <a:pt x="1051791" y="1581839"/>
                </a:cubicBezTo>
                <a:cubicBezTo>
                  <a:pt x="1022432" y="1569459"/>
                  <a:pt x="950713" y="1574071"/>
                  <a:pt x="909128" y="1629922"/>
                </a:cubicBezTo>
                <a:cubicBezTo>
                  <a:pt x="879766" y="1669421"/>
                  <a:pt x="817194" y="1752862"/>
                  <a:pt x="804006" y="1792101"/>
                </a:cubicBezTo>
                <a:cubicBezTo>
                  <a:pt x="797076" y="1812836"/>
                  <a:pt x="773106" y="1834591"/>
                  <a:pt x="760206" y="1863443"/>
                </a:cubicBezTo>
                <a:cubicBezTo>
                  <a:pt x="747211" y="1892484"/>
                  <a:pt x="741337" y="1920017"/>
                  <a:pt x="741337" y="1920017"/>
                </a:cubicBezTo>
                <a:lnTo>
                  <a:pt x="734408" y="1911843"/>
                </a:lnTo>
                <a:lnTo>
                  <a:pt x="745767" y="1877901"/>
                </a:lnTo>
                <a:cubicBezTo>
                  <a:pt x="745767" y="1877901"/>
                  <a:pt x="725359" y="1909987"/>
                  <a:pt x="712651" y="1939818"/>
                </a:cubicBezTo>
                <a:cubicBezTo>
                  <a:pt x="699944" y="1969583"/>
                  <a:pt x="680885" y="2027814"/>
                  <a:pt x="680885" y="2027814"/>
                </a:cubicBezTo>
                <a:lnTo>
                  <a:pt x="679536" y="2026553"/>
                </a:lnTo>
                <a:cubicBezTo>
                  <a:pt x="679536" y="2026553"/>
                  <a:pt x="696480" y="1957233"/>
                  <a:pt x="709475" y="1927246"/>
                </a:cubicBezTo>
                <a:cubicBezTo>
                  <a:pt x="721508" y="1899349"/>
                  <a:pt x="739991" y="1875157"/>
                  <a:pt x="761168" y="1840503"/>
                </a:cubicBezTo>
                <a:cubicBezTo>
                  <a:pt x="782347" y="1805838"/>
                  <a:pt x="801792" y="1765762"/>
                  <a:pt x="823068" y="1717611"/>
                </a:cubicBezTo>
                <a:cubicBezTo>
                  <a:pt x="844341" y="1669459"/>
                  <a:pt x="848866" y="1646895"/>
                  <a:pt x="848866" y="1646895"/>
                </a:cubicBezTo>
                <a:cubicBezTo>
                  <a:pt x="848866" y="1646895"/>
                  <a:pt x="835581" y="1649484"/>
                  <a:pt x="814787" y="1654750"/>
                </a:cubicBezTo>
                <a:cubicBezTo>
                  <a:pt x="786776" y="1661854"/>
                  <a:pt x="745093" y="1673868"/>
                  <a:pt x="703891" y="1691841"/>
                </a:cubicBezTo>
                <a:cubicBezTo>
                  <a:pt x="680403" y="1702084"/>
                  <a:pt x="634292" y="1704720"/>
                  <a:pt x="634292" y="1704720"/>
                </a:cubicBezTo>
                <a:cubicBezTo>
                  <a:pt x="634292" y="1704720"/>
                  <a:pt x="552660" y="1706077"/>
                  <a:pt x="543032" y="1712894"/>
                </a:cubicBezTo>
                <a:cubicBezTo>
                  <a:pt x="527631" y="1723830"/>
                  <a:pt x="494611" y="1769190"/>
                  <a:pt x="491918" y="1783302"/>
                </a:cubicBezTo>
                <a:cubicBezTo>
                  <a:pt x="488836" y="1799099"/>
                  <a:pt x="496055" y="1854961"/>
                  <a:pt x="496055" y="1854952"/>
                </a:cubicBezTo>
                <a:cubicBezTo>
                  <a:pt x="496055" y="1854952"/>
                  <a:pt x="502795" y="1878093"/>
                  <a:pt x="516657" y="1903989"/>
                </a:cubicBezTo>
                <a:cubicBezTo>
                  <a:pt x="530519" y="1929875"/>
                  <a:pt x="551216" y="1961190"/>
                  <a:pt x="551216" y="1961190"/>
                </a:cubicBezTo>
                <a:lnTo>
                  <a:pt x="550542" y="1967157"/>
                </a:lnTo>
                <a:cubicBezTo>
                  <a:pt x="550542" y="1967157"/>
                  <a:pt x="526571" y="1932685"/>
                  <a:pt x="512903" y="1908696"/>
                </a:cubicBezTo>
                <a:cubicBezTo>
                  <a:pt x="499232" y="1884716"/>
                  <a:pt x="495863" y="1871296"/>
                  <a:pt x="495863" y="1871296"/>
                </a:cubicBezTo>
                <a:lnTo>
                  <a:pt x="485564" y="1991040"/>
                </a:lnTo>
                <a:lnTo>
                  <a:pt x="481328" y="1986324"/>
                </a:lnTo>
                <a:cubicBezTo>
                  <a:pt x="481328" y="1986324"/>
                  <a:pt x="490762" y="1882108"/>
                  <a:pt x="490087" y="1860930"/>
                </a:cubicBezTo>
                <a:cubicBezTo>
                  <a:pt x="489414" y="1840503"/>
                  <a:pt x="487585" y="1789693"/>
                  <a:pt x="485564" y="1790213"/>
                </a:cubicBezTo>
                <a:cubicBezTo>
                  <a:pt x="471796" y="1793593"/>
                  <a:pt x="434543" y="1862816"/>
                  <a:pt x="434543" y="1862816"/>
                </a:cubicBezTo>
                <a:cubicBezTo>
                  <a:pt x="434543" y="1862816"/>
                  <a:pt x="418948" y="1886314"/>
                  <a:pt x="409995" y="1923154"/>
                </a:cubicBezTo>
                <a:cubicBezTo>
                  <a:pt x="400946" y="1959996"/>
                  <a:pt x="401717" y="1998626"/>
                  <a:pt x="398443" y="2010216"/>
                </a:cubicBezTo>
                <a:cubicBezTo>
                  <a:pt x="393918" y="2026438"/>
                  <a:pt x="343091" y="2129324"/>
                  <a:pt x="343091" y="2129334"/>
                </a:cubicBezTo>
                <a:lnTo>
                  <a:pt x="262421" y="2298413"/>
                </a:lnTo>
                <a:lnTo>
                  <a:pt x="340396" y="2125869"/>
                </a:lnTo>
                <a:lnTo>
                  <a:pt x="393727" y="2008013"/>
                </a:lnTo>
                <a:lnTo>
                  <a:pt x="405182" y="1921904"/>
                </a:lnTo>
                <a:cubicBezTo>
                  <a:pt x="405182" y="1921904"/>
                  <a:pt x="427131" y="1867370"/>
                  <a:pt x="424820" y="1864067"/>
                </a:cubicBezTo>
                <a:cubicBezTo>
                  <a:pt x="422605" y="1860852"/>
                  <a:pt x="363596" y="1878901"/>
                  <a:pt x="360612" y="1883244"/>
                </a:cubicBezTo>
                <a:cubicBezTo>
                  <a:pt x="357050" y="1888432"/>
                  <a:pt x="301119" y="1984754"/>
                  <a:pt x="301119" y="1984754"/>
                </a:cubicBezTo>
                <a:lnTo>
                  <a:pt x="297944" y="1981617"/>
                </a:lnTo>
                <a:cubicBezTo>
                  <a:pt x="297944" y="1981617"/>
                  <a:pt x="356471" y="1884390"/>
                  <a:pt x="355220" y="1881357"/>
                </a:cubicBezTo>
                <a:cubicBezTo>
                  <a:pt x="354451" y="1879470"/>
                  <a:pt x="337219" y="1872991"/>
                  <a:pt x="320565" y="1870989"/>
                </a:cubicBezTo>
                <a:cubicBezTo>
                  <a:pt x="304488" y="1869045"/>
                  <a:pt x="288990" y="1871296"/>
                  <a:pt x="288990" y="1871296"/>
                </a:cubicBezTo>
                <a:cubicBezTo>
                  <a:pt x="288990" y="1871296"/>
                  <a:pt x="271278" y="1886603"/>
                  <a:pt x="257224" y="1897702"/>
                </a:cubicBezTo>
                <a:cubicBezTo>
                  <a:pt x="248752" y="1904422"/>
                  <a:pt x="231521" y="1910583"/>
                  <a:pt x="231521" y="1910583"/>
                </a:cubicBezTo>
                <a:lnTo>
                  <a:pt x="212461" y="1934784"/>
                </a:lnTo>
                <a:lnTo>
                  <a:pt x="210246" y="1931953"/>
                </a:lnTo>
                <a:lnTo>
                  <a:pt x="229306" y="1905240"/>
                </a:lnTo>
                <a:cubicBezTo>
                  <a:pt x="229306" y="1905240"/>
                  <a:pt x="242975" y="1900773"/>
                  <a:pt x="255683" y="1891099"/>
                </a:cubicBezTo>
                <a:cubicBezTo>
                  <a:pt x="268293" y="1881424"/>
                  <a:pt x="280327" y="1870363"/>
                  <a:pt x="281290" y="1865010"/>
                </a:cubicBezTo>
                <a:cubicBezTo>
                  <a:pt x="282445" y="1858744"/>
                  <a:pt x="274359" y="1858725"/>
                  <a:pt x="274359" y="1858725"/>
                </a:cubicBezTo>
                <a:lnTo>
                  <a:pt x="274070" y="1855269"/>
                </a:lnTo>
                <a:lnTo>
                  <a:pt x="290339" y="1856531"/>
                </a:lnTo>
                <a:cubicBezTo>
                  <a:pt x="290339" y="1856531"/>
                  <a:pt x="339722" y="1860457"/>
                  <a:pt x="356376" y="1865954"/>
                </a:cubicBezTo>
                <a:cubicBezTo>
                  <a:pt x="377651" y="1859543"/>
                  <a:pt x="394208" y="1854027"/>
                  <a:pt x="430789" y="1847413"/>
                </a:cubicBezTo>
                <a:cubicBezTo>
                  <a:pt x="433290" y="1846952"/>
                  <a:pt x="445325" y="1833638"/>
                  <a:pt x="457165" y="1814097"/>
                </a:cubicBezTo>
                <a:cubicBezTo>
                  <a:pt x="465828" y="1799878"/>
                  <a:pt x="474588" y="1782887"/>
                  <a:pt x="482387" y="1766639"/>
                </a:cubicBezTo>
                <a:cubicBezTo>
                  <a:pt x="496055" y="1737893"/>
                  <a:pt x="506454" y="1711469"/>
                  <a:pt x="505395" y="1708186"/>
                </a:cubicBezTo>
                <a:cubicBezTo>
                  <a:pt x="502409" y="1699013"/>
                  <a:pt x="438875" y="1703498"/>
                  <a:pt x="394112" y="1700321"/>
                </a:cubicBezTo>
                <a:cubicBezTo>
                  <a:pt x="366099" y="1698338"/>
                  <a:pt x="339722" y="1690349"/>
                  <a:pt x="322683" y="1687442"/>
                </a:cubicBezTo>
                <a:cubicBezTo>
                  <a:pt x="312286" y="1685650"/>
                  <a:pt x="304681" y="1688066"/>
                  <a:pt x="304681" y="1688066"/>
                </a:cubicBezTo>
                <a:cubicBezTo>
                  <a:pt x="304681" y="1688066"/>
                  <a:pt x="275609" y="1652564"/>
                  <a:pt x="260014" y="1639664"/>
                </a:cubicBezTo>
                <a:cubicBezTo>
                  <a:pt x="255395" y="1635794"/>
                  <a:pt x="236334" y="1620528"/>
                  <a:pt x="227670" y="1616724"/>
                </a:cubicBezTo>
                <a:cubicBezTo>
                  <a:pt x="207551" y="1607850"/>
                  <a:pt x="187817" y="1612325"/>
                  <a:pt x="187817" y="1612325"/>
                </a:cubicBezTo>
                <a:cubicBezTo>
                  <a:pt x="187817" y="1612325"/>
                  <a:pt x="208321" y="1594469"/>
                  <a:pt x="228921" y="1603527"/>
                </a:cubicBezTo>
                <a:cubicBezTo>
                  <a:pt x="265598" y="1619651"/>
                  <a:pt x="302563" y="1665570"/>
                  <a:pt x="314598" y="1667015"/>
                </a:cubicBezTo>
                <a:cubicBezTo>
                  <a:pt x="400658" y="1677305"/>
                  <a:pt x="502891" y="1677246"/>
                  <a:pt x="530711" y="1679586"/>
                </a:cubicBezTo>
                <a:cubicBezTo>
                  <a:pt x="558532" y="1681915"/>
                  <a:pt x="663556" y="1676294"/>
                  <a:pt x="679729" y="1674551"/>
                </a:cubicBezTo>
                <a:cubicBezTo>
                  <a:pt x="695805" y="1672818"/>
                  <a:pt x="750291" y="1660275"/>
                  <a:pt x="746537" y="1643756"/>
                </a:cubicBezTo>
                <a:cubicBezTo>
                  <a:pt x="742781" y="1627227"/>
                  <a:pt x="722759" y="1623743"/>
                  <a:pt x="703506" y="1614838"/>
                </a:cubicBezTo>
                <a:cubicBezTo>
                  <a:pt x="674531" y="1601439"/>
                  <a:pt x="635159" y="1533475"/>
                  <a:pt x="611286" y="1510497"/>
                </a:cubicBezTo>
                <a:cubicBezTo>
                  <a:pt x="590492" y="1490465"/>
                  <a:pt x="496731" y="1426747"/>
                  <a:pt x="473049" y="1419353"/>
                </a:cubicBezTo>
                <a:cubicBezTo>
                  <a:pt x="434543" y="1407368"/>
                  <a:pt x="429825" y="1410594"/>
                  <a:pt x="409610" y="1420923"/>
                </a:cubicBezTo>
                <a:cubicBezTo>
                  <a:pt x="396422" y="1427632"/>
                  <a:pt x="375436" y="1455356"/>
                  <a:pt x="369950" y="1464608"/>
                </a:cubicBezTo>
                <a:cubicBezTo>
                  <a:pt x="358397" y="1483880"/>
                  <a:pt x="346845" y="1502883"/>
                  <a:pt x="341551" y="1527776"/>
                </a:cubicBezTo>
                <a:cubicBezTo>
                  <a:pt x="337412" y="1547280"/>
                  <a:pt x="344824" y="1583948"/>
                  <a:pt x="345883" y="1610122"/>
                </a:cubicBezTo>
                <a:cubicBezTo>
                  <a:pt x="346653" y="1628392"/>
                  <a:pt x="333176" y="1656011"/>
                  <a:pt x="333176" y="1656011"/>
                </a:cubicBezTo>
                <a:cubicBezTo>
                  <a:pt x="333176" y="1656011"/>
                  <a:pt x="342994" y="1628095"/>
                  <a:pt x="338374" y="1597241"/>
                </a:cubicBezTo>
                <a:cubicBezTo>
                  <a:pt x="333176" y="1562557"/>
                  <a:pt x="332117" y="1547482"/>
                  <a:pt x="334812" y="1527468"/>
                </a:cubicBezTo>
                <a:cubicBezTo>
                  <a:pt x="337604" y="1506694"/>
                  <a:pt x="365328" y="1450717"/>
                  <a:pt x="363596" y="1447318"/>
                </a:cubicBezTo>
                <a:cubicBezTo>
                  <a:pt x="361478" y="1443304"/>
                  <a:pt x="322971" y="1464289"/>
                  <a:pt x="306029" y="1469632"/>
                </a:cubicBezTo>
                <a:cubicBezTo>
                  <a:pt x="289086" y="1474986"/>
                  <a:pt x="251062" y="1479374"/>
                  <a:pt x="215252" y="1487239"/>
                </a:cubicBezTo>
                <a:cubicBezTo>
                  <a:pt x="209284" y="1488548"/>
                  <a:pt x="188876" y="1535217"/>
                  <a:pt x="168564" y="1560469"/>
                </a:cubicBezTo>
                <a:cubicBezTo>
                  <a:pt x="149984" y="1583581"/>
                  <a:pt x="117929" y="1601718"/>
                  <a:pt x="107724" y="1595037"/>
                </a:cubicBezTo>
                <a:cubicBezTo>
                  <a:pt x="102045" y="1591340"/>
                  <a:pt x="142764" y="1586815"/>
                  <a:pt x="164425" y="1556069"/>
                </a:cubicBezTo>
                <a:cubicBezTo>
                  <a:pt x="184640" y="1527430"/>
                  <a:pt x="203700" y="1492092"/>
                  <a:pt x="200908" y="1485035"/>
                </a:cubicBezTo>
                <a:cubicBezTo>
                  <a:pt x="197925" y="1477353"/>
                  <a:pt x="152584" y="1483639"/>
                  <a:pt x="129384" y="1475610"/>
                </a:cubicBezTo>
                <a:cubicBezTo>
                  <a:pt x="124955" y="1474081"/>
                  <a:pt x="112730" y="1461036"/>
                  <a:pt x="107724" y="1453604"/>
                </a:cubicBezTo>
                <a:cubicBezTo>
                  <a:pt x="104258" y="1448415"/>
                  <a:pt x="95211" y="1448309"/>
                  <a:pt x="91071" y="1447318"/>
                </a:cubicBezTo>
                <a:cubicBezTo>
                  <a:pt x="81925" y="1445143"/>
                  <a:pt x="110130" y="1445441"/>
                  <a:pt x="110130" y="1445432"/>
                </a:cubicBezTo>
                <a:cubicBezTo>
                  <a:pt x="110130" y="1445432"/>
                  <a:pt x="122165" y="1470509"/>
                  <a:pt x="134294" y="1471211"/>
                </a:cubicBezTo>
                <a:cubicBezTo>
                  <a:pt x="141223" y="1471606"/>
                  <a:pt x="184833" y="1468708"/>
                  <a:pt x="224493" y="1468064"/>
                </a:cubicBezTo>
                <a:cubicBezTo>
                  <a:pt x="254336" y="1467582"/>
                  <a:pt x="280808" y="1464800"/>
                  <a:pt x="286391" y="1464289"/>
                </a:cubicBezTo>
                <a:cubicBezTo>
                  <a:pt x="301504" y="1462923"/>
                  <a:pt x="321624" y="1458360"/>
                  <a:pt x="320950" y="1450774"/>
                </a:cubicBezTo>
                <a:cubicBezTo>
                  <a:pt x="320276" y="1443198"/>
                  <a:pt x="308532" y="1442477"/>
                  <a:pt x="299291" y="1436326"/>
                </a:cubicBezTo>
                <a:cubicBezTo>
                  <a:pt x="289857" y="1430029"/>
                  <a:pt x="263673" y="1394845"/>
                  <a:pt x="253277" y="1386980"/>
                </a:cubicBezTo>
                <a:cubicBezTo>
                  <a:pt x="237008" y="1374648"/>
                  <a:pt x="224975" y="1368315"/>
                  <a:pt x="214770" y="1366861"/>
                </a:cubicBezTo>
                <a:cubicBezTo>
                  <a:pt x="206685" y="1365705"/>
                  <a:pt x="186084" y="1369632"/>
                  <a:pt x="168371" y="1374726"/>
                </a:cubicBezTo>
                <a:cubicBezTo>
                  <a:pt x="146712" y="1380963"/>
                  <a:pt x="126399" y="1389492"/>
                  <a:pt x="126399" y="1389492"/>
                </a:cubicBezTo>
                <a:cubicBezTo>
                  <a:pt x="126399" y="1389492"/>
                  <a:pt x="129769" y="1374686"/>
                  <a:pt x="143630" y="1368121"/>
                </a:cubicBezTo>
                <a:cubicBezTo>
                  <a:pt x="157492" y="1361556"/>
                  <a:pt x="203411" y="1361729"/>
                  <a:pt x="204085" y="1355550"/>
                </a:cubicBezTo>
                <a:cubicBezTo>
                  <a:pt x="204856" y="1349370"/>
                  <a:pt x="167986" y="1310296"/>
                  <a:pt x="167986" y="1310296"/>
                </a:cubicBezTo>
                <a:lnTo>
                  <a:pt x="175110" y="1302748"/>
                </a:lnTo>
                <a:cubicBezTo>
                  <a:pt x="175110" y="1302748"/>
                  <a:pt x="181463" y="1315677"/>
                  <a:pt x="190800" y="1326631"/>
                </a:cubicBezTo>
                <a:cubicBezTo>
                  <a:pt x="201967" y="1339772"/>
                  <a:pt x="216792" y="1351507"/>
                  <a:pt x="221798" y="1353980"/>
                </a:cubicBezTo>
                <a:cubicBezTo>
                  <a:pt x="230846" y="1358524"/>
                  <a:pt x="253277" y="1372433"/>
                  <a:pt x="268775" y="1385411"/>
                </a:cubicBezTo>
                <a:cubicBezTo>
                  <a:pt x="280039" y="1394874"/>
                  <a:pt x="287355" y="1416774"/>
                  <a:pt x="309014" y="1425322"/>
                </a:cubicBezTo>
                <a:cubicBezTo>
                  <a:pt x="326340" y="1432177"/>
                  <a:pt x="357530" y="1426929"/>
                  <a:pt x="377651" y="1417149"/>
                </a:cubicBezTo>
                <a:cubicBezTo>
                  <a:pt x="397769" y="1407368"/>
                  <a:pt x="448213" y="1383206"/>
                  <a:pt x="448213" y="1383206"/>
                </a:cubicBezTo>
                <a:lnTo>
                  <a:pt x="491724" y="1400803"/>
                </a:lnTo>
                <a:cubicBezTo>
                  <a:pt x="491724" y="1400803"/>
                  <a:pt x="471316" y="1387605"/>
                  <a:pt x="446479" y="1360575"/>
                </a:cubicBezTo>
                <a:cubicBezTo>
                  <a:pt x="421548" y="1333553"/>
                  <a:pt x="388336" y="1286721"/>
                  <a:pt x="388336" y="1286721"/>
                </a:cubicBezTo>
                <a:lnTo>
                  <a:pt x="405566" y="1276660"/>
                </a:lnTo>
                <a:cubicBezTo>
                  <a:pt x="405566" y="1276660"/>
                  <a:pt x="427612" y="1314233"/>
                  <a:pt x="444072" y="1330405"/>
                </a:cubicBezTo>
                <a:cubicBezTo>
                  <a:pt x="460534" y="1346578"/>
                  <a:pt x="509437" y="1403701"/>
                  <a:pt x="536103" y="1419662"/>
                </a:cubicBezTo>
                <a:cubicBezTo>
                  <a:pt x="581828" y="1447020"/>
                  <a:pt x="629574" y="1495134"/>
                  <a:pt x="656048" y="1515840"/>
                </a:cubicBezTo>
                <a:cubicBezTo>
                  <a:pt x="672028" y="1528336"/>
                  <a:pt x="676359" y="1569632"/>
                  <a:pt x="726321" y="1585920"/>
                </a:cubicBezTo>
                <a:cubicBezTo>
                  <a:pt x="768775" y="1599791"/>
                  <a:pt x="835581" y="1602758"/>
                  <a:pt x="894688" y="1566755"/>
                </a:cubicBezTo>
                <a:cubicBezTo>
                  <a:pt x="953795" y="1530752"/>
                  <a:pt x="1062286" y="1503268"/>
                  <a:pt x="1062286" y="1503268"/>
                </a:cubicBezTo>
                <a:lnTo>
                  <a:pt x="1044571" y="1481579"/>
                </a:lnTo>
                <a:cubicBezTo>
                  <a:pt x="1044571" y="1481579"/>
                  <a:pt x="1028689" y="1480733"/>
                  <a:pt x="1016847" y="1474031"/>
                </a:cubicBezTo>
                <a:cubicBezTo>
                  <a:pt x="1005007" y="1467341"/>
                  <a:pt x="998750" y="1466407"/>
                  <a:pt x="992878" y="1460209"/>
                </a:cubicBezTo>
                <a:cubicBezTo>
                  <a:pt x="985658" y="1464185"/>
                  <a:pt x="913556" y="1466802"/>
                  <a:pt x="913556" y="1466812"/>
                </a:cubicBezTo>
                <a:lnTo>
                  <a:pt x="902197" y="1473407"/>
                </a:lnTo>
                <a:lnTo>
                  <a:pt x="900464" y="1470894"/>
                </a:lnTo>
                <a:lnTo>
                  <a:pt x="907972" y="1462403"/>
                </a:lnTo>
                <a:cubicBezTo>
                  <a:pt x="907972" y="1462403"/>
                  <a:pt x="895074" y="1450120"/>
                  <a:pt x="881210" y="1439782"/>
                </a:cubicBezTo>
                <a:cubicBezTo>
                  <a:pt x="867349" y="1429442"/>
                  <a:pt x="851466" y="1422175"/>
                  <a:pt x="851466" y="1422175"/>
                </a:cubicBezTo>
                <a:cubicBezTo>
                  <a:pt x="851466" y="1422175"/>
                  <a:pt x="866771" y="1425216"/>
                  <a:pt x="881403" y="1433494"/>
                </a:cubicBezTo>
                <a:cubicBezTo>
                  <a:pt x="896036" y="1441763"/>
                  <a:pt x="910187" y="1455491"/>
                  <a:pt x="910187" y="1455491"/>
                </a:cubicBezTo>
                <a:cubicBezTo>
                  <a:pt x="910187" y="1455491"/>
                  <a:pt x="979593" y="1455588"/>
                  <a:pt x="979401" y="1444181"/>
                </a:cubicBezTo>
                <a:cubicBezTo>
                  <a:pt x="979304" y="1440619"/>
                  <a:pt x="969678" y="1432061"/>
                  <a:pt x="960532" y="1419979"/>
                </a:cubicBezTo>
                <a:cubicBezTo>
                  <a:pt x="951291" y="1407888"/>
                  <a:pt x="931365" y="1370951"/>
                  <a:pt x="931365" y="1370951"/>
                </a:cubicBezTo>
                <a:cubicBezTo>
                  <a:pt x="931365" y="1370951"/>
                  <a:pt x="945709" y="1392496"/>
                  <a:pt x="961495" y="1410545"/>
                </a:cubicBezTo>
                <a:cubicBezTo>
                  <a:pt x="973817" y="1424658"/>
                  <a:pt x="987198" y="1435940"/>
                  <a:pt x="994225" y="1439782"/>
                </a:cubicBezTo>
                <a:cubicBezTo>
                  <a:pt x="1003948" y="1445075"/>
                  <a:pt x="1027725" y="1456540"/>
                  <a:pt x="1028786" y="1453604"/>
                </a:cubicBezTo>
                <a:cubicBezTo>
                  <a:pt x="1030132" y="1449822"/>
                  <a:pt x="1019158" y="1432177"/>
                  <a:pt x="1016270" y="1413693"/>
                </a:cubicBezTo>
                <a:cubicBezTo>
                  <a:pt x="1014440" y="1402334"/>
                  <a:pt x="1011457" y="1384929"/>
                  <a:pt x="1007702" y="1364974"/>
                </a:cubicBezTo>
                <a:cubicBezTo>
                  <a:pt x="1004045" y="1345028"/>
                  <a:pt x="1004045" y="1341678"/>
                  <a:pt x="1001348" y="1333861"/>
                </a:cubicBezTo>
                <a:cubicBezTo>
                  <a:pt x="994417" y="1313606"/>
                  <a:pt x="967465" y="1242399"/>
                  <a:pt x="967465" y="1242409"/>
                </a:cubicBezTo>
                <a:lnTo>
                  <a:pt x="974396" y="1242409"/>
                </a:lnTo>
                <a:cubicBezTo>
                  <a:pt x="974396" y="1242409"/>
                  <a:pt x="974491" y="1246829"/>
                  <a:pt x="983540" y="1265975"/>
                </a:cubicBezTo>
                <a:cubicBezTo>
                  <a:pt x="992589" y="1285132"/>
                  <a:pt x="1006740" y="1310372"/>
                  <a:pt x="1010688" y="1319095"/>
                </a:cubicBezTo>
                <a:cubicBezTo>
                  <a:pt x="1015884" y="1330463"/>
                  <a:pt x="1018388" y="1353008"/>
                  <a:pt x="1020217" y="1366861"/>
                </a:cubicBezTo>
                <a:cubicBezTo>
                  <a:pt x="1022047" y="1380723"/>
                  <a:pt x="1025127" y="1403633"/>
                  <a:pt x="1025127" y="1403633"/>
                </a:cubicBezTo>
                <a:cubicBezTo>
                  <a:pt x="1025127" y="1403633"/>
                  <a:pt x="1034176" y="1420346"/>
                  <a:pt x="1040048" y="1435382"/>
                </a:cubicBezTo>
                <a:cubicBezTo>
                  <a:pt x="1045920" y="1450418"/>
                  <a:pt x="1051310" y="1463039"/>
                  <a:pt x="1051310" y="1463039"/>
                </a:cubicBezTo>
                <a:cubicBezTo>
                  <a:pt x="1051310" y="1463039"/>
                  <a:pt x="1058530" y="1471164"/>
                  <a:pt x="1069986" y="1485352"/>
                </a:cubicBezTo>
                <a:cubicBezTo>
                  <a:pt x="1081538" y="1499543"/>
                  <a:pt x="1095400" y="1510497"/>
                  <a:pt x="1095400" y="1510497"/>
                </a:cubicBezTo>
                <a:cubicBezTo>
                  <a:pt x="1095400" y="1510497"/>
                  <a:pt x="1095592" y="1496943"/>
                  <a:pt x="1097517" y="1481579"/>
                </a:cubicBezTo>
                <a:cubicBezTo>
                  <a:pt x="1099539" y="1466225"/>
                  <a:pt x="1104546" y="1454808"/>
                  <a:pt x="1103485" y="1453604"/>
                </a:cubicBezTo>
                <a:cubicBezTo>
                  <a:pt x="1102620" y="1452661"/>
                  <a:pt x="1096554" y="1445364"/>
                  <a:pt x="1092800" y="1434439"/>
                </a:cubicBezTo>
                <a:cubicBezTo>
                  <a:pt x="1089046" y="1423513"/>
                  <a:pt x="1088469" y="1406146"/>
                  <a:pt x="1088469" y="1406146"/>
                </a:cubicBezTo>
                <a:lnTo>
                  <a:pt x="1068253" y="1386980"/>
                </a:lnTo>
                <a:lnTo>
                  <a:pt x="1067964" y="1375977"/>
                </a:lnTo>
                <a:cubicBezTo>
                  <a:pt x="1067964" y="1375977"/>
                  <a:pt x="1086831" y="1394411"/>
                  <a:pt x="1088854" y="1392323"/>
                </a:cubicBezTo>
                <a:cubicBezTo>
                  <a:pt x="1089720" y="1391359"/>
                  <a:pt x="1090202" y="1385941"/>
                  <a:pt x="1090587" y="1379125"/>
                </a:cubicBezTo>
                <a:cubicBezTo>
                  <a:pt x="1091549" y="1363790"/>
                  <a:pt x="1093764" y="1340782"/>
                  <a:pt x="1093764" y="1340782"/>
                </a:cubicBezTo>
                <a:lnTo>
                  <a:pt x="1093379" y="1397347"/>
                </a:lnTo>
                <a:cubicBezTo>
                  <a:pt x="1093379" y="1397347"/>
                  <a:pt x="1094148" y="1410911"/>
                  <a:pt x="1096171" y="1422175"/>
                </a:cubicBezTo>
                <a:cubicBezTo>
                  <a:pt x="1098672" y="1435719"/>
                  <a:pt x="1104161" y="1443392"/>
                  <a:pt x="1106856" y="1442919"/>
                </a:cubicBezTo>
                <a:cubicBezTo>
                  <a:pt x="1113016" y="1441889"/>
                  <a:pt x="1117734" y="1426958"/>
                  <a:pt x="1121969" y="1418410"/>
                </a:cubicBezTo>
                <a:cubicBezTo>
                  <a:pt x="1126205" y="1409852"/>
                  <a:pt x="1142762" y="1384149"/>
                  <a:pt x="1142762" y="1384149"/>
                </a:cubicBezTo>
                <a:lnTo>
                  <a:pt x="1148346" y="1386662"/>
                </a:lnTo>
                <a:cubicBezTo>
                  <a:pt x="1148346" y="1386662"/>
                  <a:pt x="1128226" y="1417746"/>
                  <a:pt x="1123895" y="1424379"/>
                </a:cubicBezTo>
                <a:cubicBezTo>
                  <a:pt x="1119659" y="1431012"/>
                  <a:pt x="1106759" y="1450649"/>
                  <a:pt x="1104353" y="1476554"/>
                </a:cubicBezTo>
                <a:cubicBezTo>
                  <a:pt x="1102139" y="1499822"/>
                  <a:pt x="1100213" y="1513722"/>
                  <a:pt x="1107239" y="1527776"/>
                </a:cubicBezTo>
                <a:cubicBezTo>
                  <a:pt x="1113593" y="1540397"/>
                  <a:pt x="1156047" y="1572405"/>
                  <a:pt x="1156047" y="1572405"/>
                </a:cubicBezTo>
                <a:cubicBezTo>
                  <a:pt x="1156047" y="1572405"/>
                  <a:pt x="1182423" y="1610554"/>
                  <a:pt x="1195901" y="1620181"/>
                </a:cubicBezTo>
                <a:cubicBezTo>
                  <a:pt x="1219099" y="1636671"/>
                  <a:pt x="1293128" y="1649937"/>
                  <a:pt x="1306220" y="1652238"/>
                </a:cubicBezTo>
                <a:cubicBezTo>
                  <a:pt x="1301984" y="1639541"/>
                  <a:pt x="1295823" y="1616254"/>
                  <a:pt x="1290335" y="1596924"/>
                </a:cubicBezTo>
                <a:lnTo>
                  <a:pt x="1254429" y="1540666"/>
                </a:lnTo>
                <a:lnTo>
                  <a:pt x="1258376" y="1534380"/>
                </a:lnTo>
                <a:lnTo>
                  <a:pt x="1282250" y="1569267"/>
                </a:lnTo>
                <a:cubicBezTo>
                  <a:pt x="1260976" y="1492458"/>
                  <a:pt x="1232673" y="1386026"/>
                  <a:pt x="1198307" y="1273204"/>
                </a:cubicBezTo>
                <a:cubicBezTo>
                  <a:pt x="1194745" y="1270518"/>
                  <a:pt x="1190509" y="1268180"/>
                  <a:pt x="1187622" y="1265350"/>
                </a:cubicBezTo>
                <a:cubicBezTo>
                  <a:pt x="1175203" y="1253297"/>
                  <a:pt x="1158260" y="1211740"/>
                  <a:pt x="1127070" y="1176093"/>
                </a:cubicBezTo>
                <a:cubicBezTo>
                  <a:pt x="1095977" y="1140437"/>
                  <a:pt x="999327" y="1068901"/>
                  <a:pt x="998365" y="1069547"/>
                </a:cubicBezTo>
                <a:cubicBezTo>
                  <a:pt x="997499" y="1070192"/>
                  <a:pt x="972952" y="1074659"/>
                  <a:pt x="965058" y="1076151"/>
                </a:cubicBezTo>
                <a:cubicBezTo>
                  <a:pt x="957163" y="1077643"/>
                  <a:pt x="952544" y="1084631"/>
                  <a:pt x="952544" y="1084631"/>
                </a:cubicBezTo>
                <a:lnTo>
                  <a:pt x="925011" y="1115436"/>
                </a:lnTo>
                <a:lnTo>
                  <a:pt x="900849" y="1170750"/>
                </a:lnTo>
                <a:lnTo>
                  <a:pt x="897287" y="1159748"/>
                </a:lnTo>
                <a:lnTo>
                  <a:pt x="924626" y="1107263"/>
                </a:lnTo>
                <a:lnTo>
                  <a:pt x="946672" y="1080551"/>
                </a:lnTo>
                <a:cubicBezTo>
                  <a:pt x="946672" y="1080551"/>
                  <a:pt x="928959" y="1066563"/>
                  <a:pt x="920872" y="1062944"/>
                </a:cubicBezTo>
                <a:cubicBezTo>
                  <a:pt x="912690" y="1059324"/>
                  <a:pt x="904218" y="1055713"/>
                  <a:pt x="904218" y="1055713"/>
                </a:cubicBezTo>
                <a:cubicBezTo>
                  <a:pt x="904218" y="1055713"/>
                  <a:pt x="885639" y="1063039"/>
                  <a:pt x="881210" y="1064204"/>
                </a:cubicBezTo>
                <a:cubicBezTo>
                  <a:pt x="876687" y="1065369"/>
                  <a:pt x="852428" y="1058544"/>
                  <a:pt x="852428" y="1058544"/>
                </a:cubicBezTo>
                <a:lnTo>
                  <a:pt x="851851" y="1053519"/>
                </a:lnTo>
                <a:cubicBezTo>
                  <a:pt x="851851" y="1053519"/>
                  <a:pt x="876879" y="1057417"/>
                  <a:pt x="884389" y="1057918"/>
                </a:cubicBezTo>
                <a:cubicBezTo>
                  <a:pt x="891800" y="1058419"/>
                  <a:pt x="900079" y="1049120"/>
                  <a:pt x="900079" y="1049120"/>
                </a:cubicBezTo>
                <a:cubicBezTo>
                  <a:pt x="900079" y="1049120"/>
                  <a:pt x="889105" y="1011741"/>
                  <a:pt x="883136" y="998514"/>
                </a:cubicBezTo>
                <a:cubicBezTo>
                  <a:pt x="877264" y="985296"/>
                  <a:pt x="861958" y="952634"/>
                  <a:pt x="861958" y="952634"/>
                </a:cubicBezTo>
                <a:lnTo>
                  <a:pt x="869467" y="955772"/>
                </a:lnTo>
                <a:cubicBezTo>
                  <a:pt x="869467" y="955772"/>
                  <a:pt x="886698" y="987876"/>
                  <a:pt x="892859" y="1001968"/>
                </a:cubicBezTo>
                <a:cubicBezTo>
                  <a:pt x="899116" y="1016062"/>
                  <a:pt x="908934" y="1050063"/>
                  <a:pt x="908934" y="1050063"/>
                </a:cubicBezTo>
                <a:cubicBezTo>
                  <a:pt x="908934" y="1050063"/>
                  <a:pt x="918657" y="1048321"/>
                  <a:pt x="929536" y="1053202"/>
                </a:cubicBezTo>
                <a:cubicBezTo>
                  <a:pt x="940509" y="1058091"/>
                  <a:pt x="950232" y="1071433"/>
                  <a:pt x="950232" y="1071433"/>
                </a:cubicBezTo>
                <a:cubicBezTo>
                  <a:pt x="950232" y="1071433"/>
                  <a:pt x="959473" y="1069596"/>
                  <a:pt x="967465" y="1062635"/>
                </a:cubicBezTo>
                <a:cubicBezTo>
                  <a:pt x="975453" y="1055675"/>
                  <a:pt x="987873" y="1050689"/>
                  <a:pt x="987873" y="1050689"/>
                </a:cubicBezTo>
                <a:lnTo>
                  <a:pt x="949173" y="973686"/>
                </a:lnTo>
                <a:lnTo>
                  <a:pt x="928380" y="955772"/>
                </a:lnTo>
                <a:cubicBezTo>
                  <a:pt x="928380" y="955772"/>
                  <a:pt x="885543" y="937279"/>
                  <a:pt x="865712" y="932206"/>
                </a:cubicBezTo>
                <a:cubicBezTo>
                  <a:pt x="845882" y="927123"/>
                  <a:pt x="831443" y="911462"/>
                  <a:pt x="831443" y="911462"/>
                </a:cubicBezTo>
                <a:cubicBezTo>
                  <a:pt x="831443" y="911462"/>
                  <a:pt x="799192" y="873177"/>
                  <a:pt x="790722" y="864946"/>
                </a:cubicBezTo>
                <a:cubicBezTo>
                  <a:pt x="782347" y="856706"/>
                  <a:pt x="744131" y="826603"/>
                  <a:pt x="744131" y="826603"/>
                </a:cubicBezTo>
                <a:lnTo>
                  <a:pt x="744322" y="815601"/>
                </a:lnTo>
                <a:cubicBezTo>
                  <a:pt x="744322" y="815601"/>
                  <a:pt x="806125" y="860566"/>
                  <a:pt x="817484" y="868719"/>
                </a:cubicBezTo>
                <a:cubicBezTo>
                  <a:pt x="828940" y="876854"/>
                  <a:pt x="856951" y="902970"/>
                  <a:pt x="856951" y="902970"/>
                </a:cubicBezTo>
                <a:cubicBezTo>
                  <a:pt x="856951" y="902970"/>
                  <a:pt x="934637" y="937895"/>
                  <a:pt x="938296" y="929376"/>
                </a:cubicBezTo>
                <a:cubicBezTo>
                  <a:pt x="941954" y="920856"/>
                  <a:pt x="928380" y="852374"/>
                  <a:pt x="928380" y="852374"/>
                </a:cubicBezTo>
                <a:lnTo>
                  <a:pt x="892859" y="800516"/>
                </a:lnTo>
                <a:lnTo>
                  <a:pt x="854835" y="744885"/>
                </a:lnTo>
                <a:lnTo>
                  <a:pt x="858782" y="738598"/>
                </a:lnTo>
                <a:lnTo>
                  <a:pt x="898634" y="792969"/>
                </a:lnTo>
                <a:lnTo>
                  <a:pt x="930401" y="836028"/>
                </a:lnTo>
                <a:lnTo>
                  <a:pt x="931749" y="806485"/>
                </a:lnTo>
                <a:lnTo>
                  <a:pt x="930980" y="708427"/>
                </a:lnTo>
                <a:cubicBezTo>
                  <a:pt x="930980" y="708427"/>
                  <a:pt x="914519" y="665606"/>
                  <a:pt x="909321" y="653427"/>
                </a:cubicBezTo>
                <a:cubicBezTo>
                  <a:pt x="904218" y="641249"/>
                  <a:pt x="902100" y="625169"/>
                  <a:pt x="900270" y="616969"/>
                </a:cubicBezTo>
                <a:cubicBezTo>
                  <a:pt x="898346" y="608770"/>
                  <a:pt x="882559" y="580830"/>
                  <a:pt x="882559" y="580825"/>
                </a:cubicBezTo>
                <a:cubicBezTo>
                  <a:pt x="882559" y="580825"/>
                  <a:pt x="898923" y="596030"/>
                  <a:pt x="903833" y="607540"/>
                </a:cubicBezTo>
                <a:cubicBezTo>
                  <a:pt x="908646" y="619052"/>
                  <a:pt x="913652" y="638016"/>
                  <a:pt x="917310" y="654998"/>
                </a:cubicBezTo>
                <a:cubicBezTo>
                  <a:pt x="920872" y="671979"/>
                  <a:pt x="929632" y="690562"/>
                  <a:pt x="935119" y="698056"/>
                </a:cubicBezTo>
                <a:cubicBezTo>
                  <a:pt x="940703" y="705548"/>
                  <a:pt x="944072" y="696487"/>
                  <a:pt x="944072" y="696483"/>
                </a:cubicBezTo>
                <a:cubicBezTo>
                  <a:pt x="944072" y="696485"/>
                  <a:pt x="942050" y="729945"/>
                  <a:pt x="939741" y="749599"/>
                </a:cubicBezTo>
                <a:cubicBezTo>
                  <a:pt x="937334" y="769249"/>
                  <a:pt x="940703" y="836654"/>
                  <a:pt x="940703" y="836654"/>
                </a:cubicBezTo>
                <a:lnTo>
                  <a:pt x="963324" y="963627"/>
                </a:lnTo>
                <a:cubicBezTo>
                  <a:pt x="963324" y="963627"/>
                  <a:pt x="998173" y="1014512"/>
                  <a:pt x="1011457" y="1035286"/>
                </a:cubicBezTo>
                <a:cubicBezTo>
                  <a:pt x="1024838" y="1056070"/>
                  <a:pt x="1061418" y="1073821"/>
                  <a:pt x="1087410" y="1105377"/>
                </a:cubicBezTo>
                <a:cubicBezTo>
                  <a:pt x="1113402" y="1136922"/>
                  <a:pt x="1153929" y="1172579"/>
                  <a:pt x="1165577" y="1189917"/>
                </a:cubicBezTo>
                <a:cubicBezTo>
                  <a:pt x="1167695" y="1193026"/>
                  <a:pt x="1172219" y="1196607"/>
                  <a:pt x="1175299" y="1199976"/>
                </a:cubicBezTo>
                <a:cubicBezTo>
                  <a:pt x="1161823" y="1158380"/>
                  <a:pt x="1147865" y="1116861"/>
                  <a:pt x="1132847" y="1077085"/>
                </a:cubicBezTo>
                <a:cubicBezTo>
                  <a:pt x="1052658" y="864166"/>
                  <a:pt x="999232" y="689882"/>
                  <a:pt x="999232" y="689884"/>
                </a:cubicBezTo>
                <a:lnTo>
                  <a:pt x="1057086" y="702455"/>
                </a:lnTo>
                <a:cubicBezTo>
                  <a:pt x="1063248" y="723209"/>
                  <a:pt x="1108298" y="906041"/>
                  <a:pt x="1176455" y="1082428"/>
                </a:cubicBezTo>
                <a:cubicBezTo>
                  <a:pt x="1178380" y="1087404"/>
                  <a:pt x="1192819" y="994354"/>
                  <a:pt x="1201676" y="897945"/>
                </a:cubicBezTo>
                <a:cubicBezTo>
                  <a:pt x="1207355" y="835912"/>
                  <a:pt x="1206778" y="765461"/>
                  <a:pt x="1211976" y="741742"/>
                </a:cubicBezTo>
                <a:cubicBezTo>
                  <a:pt x="1215730" y="724734"/>
                  <a:pt x="1219485" y="666709"/>
                  <a:pt x="1233058" y="700255"/>
                </a:cubicBezTo>
                <a:cubicBezTo>
                  <a:pt x="1243743" y="726767"/>
                  <a:pt x="1224298" y="884998"/>
                  <a:pt x="1224876" y="886943"/>
                </a:cubicBezTo>
                <a:cubicBezTo>
                  <a:pt x="1228342" y="897503"/>
                  <a:pt x="1196960" y="1134246"/>
                  <a:pt x="1200521" y="1144980"/>
                </a:cubicBezTo>
                <a:cubicBezTo>
                  <a:pt x="1243743" y="1276872"/>
                  <a:pt x="1289181" y="1412837"/>
                  <a:pt x="1330767" y="1534697"/>
                </a:cubicBezTo>
                <a:lnTo>
                  <a:pt x="1330959" y="1508292"/>
                </a:lnTo>
                <a:cubicBezTo>
                  <a:pt x="1330959" y="1508292"/>
                  <a:pt x="1315653" y="1464483"/>
                  <a:pt x="1310743" y="1452035"/>
                </a:cubicBezTo>
                <a:cubicBezTo>
                  <a:pt x="1305835" y="1439588"/>
                  <a:pt x="1304199" y="1423242"/>
                  <a:pt x="1302464" y="1414954"/>
                </a:cubicBezTo>
                <a:cubicBezTo>
                  <a:pt x="1300733" y="1406656"/>
                  <a:pt x="1285330" y="1378182"/>
                  <a:pt x="1285330" y="1378182"/>
                </a:cubicBezTo>
                <a:cubicBezTo>
                  <a:pt x="1285427" y="1378182"/>
                  <a:pt x="1301599" y="1394382"/>
                  <a:pt x="1306220" y="1406146"/>
                </a:cubicBezTo>
                <a:cubicBezTo>
                  <a:pt x="1310840" y="1417910"/>
                  <a:pt x="1315461" y="1436759"/>
                  <a:pt x="1318735" y="1453923"/>
                </a:cubicBezTo>
                <a:cubicBezTo>
                  <a:pt x="1322007" y="1471086"/>
                  <a:pt x="1329997" y="1490455"/>
                  <a:pt x="1335389" y="1498233"/>
                </a:cubicBezTo>
                <a:cubicBezTo>
                  <a:pt x="1340682" y="1506020"/>
                  <a:pt x="1344436" y="1496981"/>
                  <a:pt x="1344436" y="1496981"/>
                </a:cubicBezTo>
                <a:cubicBezTo>
                  <a:pt x="1344436" y="1496981"/>
                  <a:pt x="1341646" y="1530577"/>
                  <a:pt x="1338949" y="1550091"/>
                </a:cubicBezTo>
                <a:cubicBezTo>
                  <a:pt x="1338661" y="1551659"/>
                  <a:pt x="1338661" y="1556146"/>
                  <a:pt x="1338564" y="1558263"/>
                </a:cubicBezTo>
                <a:cubicBezTo>
                  <a:pt x="1395168" y="1723280"/>
                  <a:pt x="1442339" y="1852968"/>
                  <a:pt x="1456103" y="1868159"/>
                </a:cubicBezTo>
                <a:cubicBezTo>
                  <a:pt x="1472758" y="1886497"/>
                  <a:pt x="1512227" y="1942524"/>
                  <a:pt x="1556700" y="2003304"/>
                </a:cubicBezTo>
                <a:cubicBezTo>
                  <a:pt x="1568444" y="2021114"/>
                  <a:pt x="1597613" y="2044208"/>
                  <a:pt x="1607433" y="2059245"/>
                </a:cubicBezTo>
                <a:cubicBezTo>
                  <a:pt x="1617539" y="2074599"/>
                  <a:pt x="1631209" y="2104989"/>
                  <a:pt x="1652676" y="2126504"/>
                </a:cubicBezTo>
                <a:cubicBezTo>
                  <a:pt x="1674143" y="2148020"/>
                  <a:pt x="1745861" y="2167060"/>
                  <a:pt x="1768867" y="2175849"/>
                </a:cubicBezTo>
                <a:cubicBezTo>
                  <a:pt x="1791874" y="2184629"/>
                  <a:pt x="1834519" y="2202245"/>
                  <a:pt x="1834519" y="2202245"/>
                </a:cubicBezTo>
                <a:cubicBezTo>
                  <a:pt x="1834519" y="2202245"/>
                  <a:pt x="1854927" y="2208762"/>
                  <a:pt x="1859355" y="2212613"/>
                </a:cubicBezTo>
                <a:cubicBezTo>
                  <a:pt x="1863785" y="2216464"/>
                  <a:pt x="1876973" y="2214817"/>
                  <a:pt x="1876973" y="2214817"/>
                </a:cubicBezTo>
                <a:lnTo>
                  <a:pt x="1882363" y="2221421"/>
                </a:lnTo>
                <a:cubicBezTo>
                  <a:pt x="1882363" y="2221421"/>
                  <a:pt x="1891798" y="2220372"/>
                  <a:pt x="1896803" y="2222672"/>
                </a:cubicBezTo>
                <a:cubicBezTo>
                  <a:pt x="1901809" y="2224974"/>
                  <a:pt x="1927512" y="2222568"/>
                  <a:pt x="1927705" y="2216386"/>
                </a:cubicBezTo>
                <a:cubicBezTo>
                  <a:pt x="1927896" y="2210207"/>
                  <a:pt x="1905466" y="2207358"/>
                  <a:pt x="1900171" y="2207906"/>
                </a:cubicBezTo>
                <a:cubicBezTo>
                  <a:pt x="1894878" y="2208446"/>
                  <a:pt x="1883904" y="2213874"/>
                  <a:pt x="1883904" y="2213874"/>
                </a:cubicBezTo>
                <a:lnTo>
                  <a:pt x="1882749" y="2208850"/>
                </a:lnTo>
                <a:lnTo>
                  <a:pt x="1891221" y="2203815"/>
                </a:lnTo>
                <a:cubicBezTo>
                  <a:pt x="1891221" y="2203815"/>
                  <a:pt x="1880631" y="2187903"/>
                  <a:pt x="1877935" y="2184648"/>
                </a:cubicBezTo>
                <a:cubicBezTo>
                  <a:pt x="1875335" y="2181386"/>
                  <a:pt x="1867634" y="2176168"/>
                  <a:pt x="1867634" y="2176159"/>
                </a:cubicBezTo>
                <a:cubicBezTo>
                  <a:pt x="1867634" y="2176159"/>
                  <a:pt x="1859068" y="2175369"/>
                  <a:pt x="1853773" y="2173020"/>
                </a:cubicBezTo>
                <a:cubicBezTo>
                  <a:pt x="1848478" y="2170670"/>
                  <a:pt x="1834906" y="2157299"/>
                  <a:pt x="1834906" y="2157299"/>
                </a:cubicBezTo>
                <a:lnTo>
                  <a:pt x="1838467" y="2156049"/>
                </a:lnTo>
                <a:cubicBezTo>
                  <a:pt x="1838467" y="2156049"/>
                  <a:pt x="1853677" y="2166887"/>
                  <a:pt x="1858972" y="2169246"/>
                </a:cubicBezTo>
                <a:cubicBezTo>
                  <a:pt x="1864168" y="2171604"/>
                  <a:pt x="1866288" y="2169246"/>
                  <a:pt x="1866288" y="2169246"/>
                </a:cubicBezTo>
                <a:lnTo>
                  <a:pt x="1867250" y="2145988"/>
                </a:lnTo>
                <a:lnTo>
                  <a:pt x="1870234" y="2173963"/>
                </a:lnTo>
                <a:cubicBezTo>
                  <a:pt x="1870234" y="2173963"/>
                  <a:pt x="1879186" y="2178719"/>
                  <a:pt x="1885349" y="2184648"/>
                </a:cubicBezTo>
                <a:cubicBezTo>
                  <a:pt x="1891412" y="2190569"/>
                  <a:pt x="1895840" y="2201609"/>
                  <a:pt x="1895840" y="2201619"/>
                </a:cubicBezTo>
                <a:cubicBezTo>
                  <a:pt x="1895840" y="2201619"/>
                  <a:pt x="1908452" y="2201042"/>
                  <a:pt x="1913457" y="2201619"/>
                </a:cubicBezTo>
                <a:cubicBezTo>
                  <a:pt x="1918463" y="2202188"/>
                  <a:pt x="1928186" y="2206644"/>
                  <a:pt x="1928186" y="2206644"/>
                </a:cubicBezTo>
                <a:cubicBezTo>
                  <a:pt x="1928186" y="2206644"/>
                  <a:pt x="1911629" y="2148241"/>
                  <a:pt x="1906140" y="2136555"/>
                </a:cubicBezTo>
                <a:cubicBezTo>
                  <a:pt x="1900653" y="2124868"/>
                  <a:pt x="1887755" y="2105519"/>
                  <a:pt x="1883711" y="2099474"/>
                </a:cubicBezTo>
                <a:cubicBezTo>
                  <a:pt x="1879668" y="2093428"/>
                  <a:pt x="1871293" y="2088605"/>
                  <a:pt x="1862534" y="2083128"/>
                </a:cubicBezTo>
                <a:cubicBezTo>
                  <a:pt x="1853773" y="2077650"/>
                  <a:pt x="1845398" y="2065618"/>
                  <a:pt x="1842029" y="2061131"/>
                </a:cubicBezTo>
                <a:cubicBezTo>
                  <a:pt x="1838755" y="2056645"/>
                  <a:pt x="1820754" y="2015906"/>
                  <a:pt x="1818251" y="2011160"/>
                </a:cubicBezTo>
                <a:cubicBezTo>
                  <a:pt x="1815749" y="2006415"/>
                  <a:pt x="1805159" y="1995662"/>
                  <a:pt x="1802175" y="1992610"/>
                </a:cubicBezTo>
                <a:cubicBezTo>
                  <a:pt x="1799287" y="1989567"/>
                  <a:pt x="1792453" y="1978478"/>
                  <a:pt x="1792453" y="1978468"/>
                </a:cubicBezTo>
                <a:lnTo>
                  <a:pt x="1785907" y="1975639"/>
                </a:lnTo>
                <a:cubicBezTo>
                  <a:pt x="1785907" y="1975639"/>
                  <a:pt x="1786677" y="1970585"/>
                  <a:pt x="1786964" y="1966840"/>
                </a:cubicBezTo>
                <a:cubicBezTo>
                  <a:pt x="1786964" y="1965982"/>
                  <a:pt x="1780420" y="1950503"/>
                  <a:pt x="1776857" y="1941695"/>
                </a:cubicBezTo>
                <a:cubicBezTo>
                  <a:pt x="1772910" y="1942773"/>
                  <a:pt x="1768772" y="1943669"/>
                  <a:pt x="1763766" y="1942014"/>
                </a:cubicBezTo>
                <a:cubicBezTo>
                  <a:pt x="1742202" y="1934948"/>
                  <a:pt x="1728437" y="1913731"/>
                  <a:pt x="1728437" y="1913731"/>
                </a:cubicBezTo>
                <a:cubicBezTo>
                  <a:pt x="1728437" y="1913731"/>
                  <a:pt x="1739795" y="1920421"/>
                  <a:pt x="1751058" y="1929123"/>
                </a:cubicBezTo>
                <a:cubicBezTo>
                  <a:pt x="1755487" y="1932522"/>
                  <a:pt x="1766172" y="1936122"/>
                  <a:pt x="1774066" y="1935409"/>
                </a:cubicBezTo>
                <a:cubicBezTo>
                  <a:pt x="1761071" y="1904124"/>
                  <a:pt x="1742010" y="1860207"/>
                  <a:pt x="1740566" y="1858098"/>
                </a:cubicBezTo>
                <a:cubicBezTo>
                  <a:pt x="1738448" y="1855124"/>
                  <a:pt x="1731422" y="1850245"/>
                  <a:pt x="1731422" y="1850245"/>
                </a:cubicBezTo>
                <a:lnTo>
                  <a:pt x="1731228" y="1845527"/>
                </a:lnTo>
                <a:cubicBezTo>
                  <a:pt x="1731228" y="1845527"/>
                  <a:pt x="1739700" y="1847278"/>
                  <a:pt x="1744320" y="1854644"/>
                </a:cubicBezTo>
                <a:cubicBezTo>
                  <a:pt x="1747304" y="1859514"/>
                  <a:pt x="1764054" y="1900474"/>
                  <a:pt x="1778205" y="1934466"/>
                </a:cubicBezTo>
                <a:cubicBezTo>
                  <a:pt x="1781479" y="1932984"/>
                  <a:pt x="1783789" y="1930395"/>
                  <a:pt x="1782730" y="1924724"/>
                </a:cubicBezTo>
                <a:cubicBezTo>
                  <a:pt x="1778013" y="1898685"/>
                  <a:pt x="1755390" y="1855895"/>
                  <a:pt x="1755390" y="1855895"/>
                </a:cubicBezTo>
                <a:lnTo>
                  <a:pt x="1761166" y="1780471"/>
                </a:lnTo>
                <a:cubicBezTo>
                  <a:pt x="1761166" y="1780471"/>
                  <a:pt x="1766269" y="1774291"/>
                  <a:pt x="1770503" y="1776072"/>
                </a:cubicBezTo>
                <a:cubicBezTo>
                  <a:pt x="1774644" y="1777853"/>
                  <a:pt x="1778013" y="1787702"/>
                  <a:pt x="1778013" y="1787702"/>
                </a:cubicBezTo>
                <a:cubicBezTo>
                  <a:pt x="1778013" y="1787702"/>
                  <a:pt x="1769253" y="1842543"/>
                  <a:pt x="1773489" y="1867523"/>
                </a:cubicBezTo>
                <a:cubicBezTo>
                  <a:pt x="1775992" y="1882473"/>
                  <a:pt x="1772333" y="1897163"/>
                  <a:pt x="1823064" y="1936988"/>
                </a:cubicBezTo>
                <a:cubicBezTo>
                  <a:pt x="1843377" y="1952978"/>
                  <a:pt x="1867924" y="1991714"/>
                  <a:pt x="1888042" y="2042274"/>
                </a:cubicBezTo>
                <a:cubicBezTo>
                  <a:pt x="1896419" y="2063259"/>
                  <a:pt x="1902483" y="2075850"/>
                  <a:pt x="1909894" y="2084071"/>
                </a:cubicBezTo>
                <a:cubicBezTo>
                  <a:pt x="1911339" y="2060928"/>
                  <a:pt x="1912688" y="2038548"/>
                  <a:pt x="1913265" y="2034100"/>
                </a:cubicBezTo>
                <a:cubicBezTo>
                  <a:pt x="1914324" y="2026379"/>
                  <a:pt x="1928378" y="1978007"/>
                  <a:pt x="1928955" y="1970613"/>
                </a:cubicBezTo>
                <a:cubicBezTo>
                  <a:pt x="1929533" y="1963221"/>
                  <a:pt x="1918848" y="1881983"/>
                  <a:pt x="1918848" y="1881983"/>
                </a:cubicBezTo>
                <a:lnTo>
                  <a:pt x="1923179" y="1880414"/>
                </a:lnTo>
                <a:cubicBezTo>
                  <a:pt x="1923179" y="1880414"/>
                  <a:pt x="1933287" y="1961786"/>
                  <a:pt x="1935115" y="1963384"/>
                </a:cubicBezTo>
                <a:cubicBezTo>
                  <a:pt x="1936850" y="1964991"/>
                  <a:pt x="1938871" y="1955212"/>
                  <a:pt x="1938871" y="1955212"/>
                </a:cubicBezTo>
                <a:lnTo>
                  <a:pt x="1939641" y="1960871"/>
                </a:lnTo>
                <a:cubicBezTo>
                  <a:pt x="1939641" y="1960871"/>
                  <a:pt x="1924238" y="2012441"/>
                  <a:pt x="1918848" y="2033475"/>
                </a:cubicBezTo>
                <a:cubicBezTo>
                  <a:pt x="1916248" y="2043352"/>
                  <a:pt x="1914901" y="2066906"/>
                  <a:pt x="1914227" y="2088787"/>
                </a:cubicBezTo>
                <a:cubicBezTo>
                  <a:pt x="1917115" y="2091031"/>
                  <a:pt x="1920389" y="2092976"/>
                  <a:pt x="1923950" y="2094130"/>
                </a:cubicBezTo>
                <a:cubicBezTo>
                  <a:pt x="1932325" y="2112131"/>
                  <a:pt x="1947727" y="2136844"/>
                  <a:pt x="1959086" y="2206644"/>
                </a:cubicBezTo>
                <a:cubicBezTo>
                  <a:pt x="1960241" y="2213509"/>
                  <a:pt x="1961205" y="2226293"/>
                  <a:pt x="1962263" y="2237132"/>
                </a:cubicBezTo>
                <a:cubicBezTo>
                  <a:pt x="1971409" y="2237565"/>
                  <a:pt x="1980841" y="2238133"/>
                  <a:pt x="1998363" y="2239019"/>
                </a:cubicBezTo>
                <a:cubicBezTo>
                  <a:pt x="2023007" y="2240269"/>
                  <a:pt x="2071331" y="2235255"/>
                  <a:pt x="2071331" y="2235246"/>
                </a:cubicBezTo>
                <a:cubicBezTo>
                  <a:pt x="2071331" y="2235246"/>
                  <a:pt x="2109357" y="2231934"/>
                  <a:pt x="2163937" y="2197846"/>
                </a:cubicBezTo>
                <a:cubicBezTo>
                  <a:pt x="2165093" y="2080605"/>
                  <a:pt x="2165381" y="2037277"/>
                  <a:pt x="2166922" y="1888269"/>
                </a:cubicBezTo>
                <a:cubicBezTo>
                  <a:pt x="2161241" y="1857051"/>
                  <a:pt x="2142857" y="1756521"/>
                  <a:pt x="2142566" y="1754701"/>
                </a:cubicBezTo>
                <a:cubicBezTo>
                  <a:pt x="2126586" y="1739250"/>
                  <a:pt x="2105795" y="1719729"/>
                  <a:pt x="2090198" y="1708812"/>
                </a:cubicBezTo>
                <a:cubicBezTo>
                  <a:pt x="2065747" y="1691744"/>
                  <a:pt x="1991623" y="1654923"/>
                  <a:pt x="1953504" y="1660093"/>
                </a:cubicBezTo>
                <a:cubicBezTo>
                  <a:pt x="1915479" y="1665271"/>
                  <a:pt x="1872640" y="1669516"/>
                  <a:pt x="1841644" y="1684610"/>
                </a:cubicBezTo>
                <a:cubicBezTo>
                  <a:pt x="1810743" y="1699706"/>
                  <a:pt x="1737869" y="1737191"/>
                  <a:pt x="1717751" y="1746529"/>
                </a:cubicBezTo>
                <a:cubicBezTo>
                  <a:pt x="1689642" y="1759533"/>
                  <a:pt x="1649114" y="1792091"/>
                  <a:pt x="1649114" y="1792101"/>
                </a:cubicBezTo>
                <a:lnTo>
                  <a:pt x="1660570" y="1760987"/>
                </a:lnTo>
                <a:lnTo>
                  <a:pt x="1685021" y="1747472"/>
                </a:lnTo>
                <a:cubicBezTo>
                  <a:pt x="1685021" y="1747472"/>
                  <a:pt x="1659414" y="1739886"/>
                  <a:pt x="1644301" y="1737411"/>
                </a:cubicBezTo>
                <a:cubicBezTo>
                  <a:pt x="1629285" y="1734929"/>
                  <a:pt x="1611955" y="1726284"/>
                  <a:pt x="1596937" y="1729865"/>
                </a:cubicBezTo>
                <a:cubicBezTo>
                  <a:pt x="1591644" y="1731126"/>
                  <a:pt x="1563920" y="1717639"/>
                  <a:pt x="1548518" y="1718871"/>
                </a:cubicBezTo>
                <a:cubicBezTo>
                  <a:pt x="1533212" y="1720095"/>
                  <a:pt x="1519446" y="1722367"/>
                  <a:pt x="1503369" y="1715098"/>
                </a:cubicBezTo>
                <a:cubicBezTo>
                  <a:pt x="1487197" y="1707831"/>
                  <a:pt x="1459473" y="1671414"/>
                  <a:pt x="1459473" y="1671414"/>
                </a:cubicBezTo>
                <a:cubicBezTo>
                  <a:pt x="1459473" y="1671414"/>
                  <a:pt x="1496535" y="1692841"/>
                  <a:pt x="1505102" y="1697184"/>
                </a:cubicBezTo>
                <a:cubicBezTo>
                  <a:pt x="1513671" y="1701524"/>
                  <a:pt x="1527821" y="1701843"/>
                  <a:pt x="1540239" y="1702207"/>
                </a:cubicBezTo>
                <a:cubicBezTo>
                  <a:pt x="1552657" y="1702574"/>
                  <a:pt x="1600885" y="1710131"/>
                  <a:pt x="1619945" y="1716984"/>
                </a:cubicBezTo>
                <a:cubicBezTo>
                  <a:pt x="1639006" y="1723839"/>
                  <a:pt x="1670101" y="1723608"/>
                  <a:pt x="1682614" y="1724214"/>
                </a:cubicBezTo>
                <a:cubicBezTo>
                  <a:pt x="1695129" y="1724811"/>
                  <a:pt x="1713515" y="1721693"/>
                  <a:pt x="1713515" y="1721693"/>
                </a:cubicBezTo>
                <a:cubicBezTo>
                  <a:pt x="1713515" y="1721693"/>
                  <a:pt x="1683096" y="1678324"/>
                  <a:pt x="1665575" y="1647838"/>
                </a:cubicBezTo>
                <a:cubicBezTo>
                  <a:pt x="1648055" y="1617360"/>
                  <a:pt x="1636022" y="1593775"/>
                  <a:pt x="1636022" y="1593785"/>
                </a:cubicBezTo>
                <a:cubicBezTo>
                  <a:pt x="1636022" y="1593785"/>
                  <a:pt x="1596937" y="1546037"/>
                  <a:pt x="1579323" y="1514261"/>
                </a:cubicBezTo>
                <a:cubicBezTo>
                  <a:pt x="1561610" y="1482494"/>
                  <a:pt x="1534269" y="1379750"/>
                  <a:pt x="1534269" y="1379750"/>
                </a:cubicBezTo>
                <a:cubicBezTo>
                  <a:pt x="1534269" y="1379750"/>
                  <a:pt x="1573065" y="1467265"/>
                  <a:pt x="1579900" y="1485035"/>
                </a:cubicBezTo>
                <a:cubicBezTo>
                  <a:pt x="1586734" y="1502805"/>
                  <a:pt x="1636408" y="1560469"/>
                  <a:pt x="1636408" y="1560469"/>
                </a:cubicBezTo>
                <a:cubicBezTo>
                  <a:pt x="1636408" y="1560469"/>
                  <a:pt x="1652868" y="1597635"/>
                  <a:pt x="1663939" y="1618920"/>
                </a:cubicBezTo>
                <a:cubicBezTo>
                  <a:pt x="1675106" y="1640214"/>
                  <a:pt x="1692530" y="1656318"/>
                  <a:pt x="1692530" y="1656328"/>
                </a:cubicBezTo>
                <a:cubicBezTo>
                  <a:pt x="1692530" y="1656328"/>
                  <a:pt x="1704948" y="1678499"/>
                  <a:pt x="1712745" y="1688385"/>
                </a:cubicBezTo>
                <a:cubicBezTo>
                  <a:pt x="1720640" y="1698262"/>
                  <a:pt x="1729205" y="1712585"/>
                  <a:pt x="1729205" y="1712585"/>
                </a:cubicBezTo>
                <a:cubicBezTo>
                  <a:pt x="1729205" y="1712585"/>
                  <a:pt x="1759915" y="1695971"/>
                  <a:pt x="1776279" y="1686806"/>
                </a:cubicBezTo>
                <a:cubicBezTo>
                  <a:pt x="1792549" y="1677651"/>
                  <a:pt x="1832018" y="1652517"/>
                  <a:pt x="1837313" y="1640926"/>
                </a:cubicBezTo>
                <a:cubicBezTo>
                  <a:pt x="1842606" y="1629336"/>
                  <a:pt x="1796497" y="1603777"/>
                  <a:pt x="1773682" y="1585295"/>
                </a:cubicBezTo>
                <a:cubicBezTo>
                  <a:pt x="1750771" y="1566812"/>
                  <a:pt x="1692625" y="1513635"/>
                  <a:pt x="1681652" y="1499812"/>
                </a:cubicBezTo>
                <a:cubicBezTo>
                  <a:pt x="1670581" y="1485988"/>
                  <a:pt x="1646419" y="1464223"/>
                  <a:pt x="1649883" y="1457060"/>
                </a:cubicBezTo>
                <a:cubicBezTo>
                  <a:pt x="1653445" y="1449907"/>
                  <a:pt x="1689930" y="1485661"/>
                  <a:pt x="1689930" y="1485661"/>
                </a:cubicBezTo>
                <a:cubicBezTo>
                  <a:pt x="1689930" y="1485661"/>
                  <a:pt x="1744320" y="1537114"/>
                  <a:pt x="1763766" y="1553864"/>
                </a:cubicBezTo>
                <a:cubicBezTo>
                  <a:pt x="1783115" y="1570615"/>
                  <a:pt x="1826337" y="1597876"/>
                  <a:pt x="1857527" y="1602892"/>
                </a:cubicBezTo>
                <a:cubicBezTo>
                  <a:pt x="1888717" y="1607907"/>
                  <a:pt x="1923468" y="1617899"/>
                  <a:pt x="1937427" y="1605722"/>
                </a:cubicBezTo>
                <a:cubicBezTo>
                  <a:pt x="1951482" y="1593555"/>
                  <a:pt x="1930112" y="1543496"/>
                  <a:pt x="1930112" y="1543496"/>
                </a:cubicBezTo>
                <a:cubicBezTo>
                  <a:pt x="1930112" y="1543496"/>
                  <a:pt x="1915189" y="1502460"/>
                  <a:pt x="1906334" y="1475293"/>
                </a:cubicBezTo>
                <a:cubicBezTo>
                  <a:pt x="1890545" y="1427026"/>
                  <a:pt x="1863014" y="1349370"/>
                  <a:pt x="1850981" y="1326324"/>
                </a:cubicBezTo>
                <a:cubicBezTo>
                  <a:pt x="1838564" y="1302604"/>
                  <a:pt x="1779361" y="1235806"/>
                  <a:pt x="1779361" y="1235806"/>
                </a:cubicBezTo>
                <a:lnTo>
                  <a:pt x="1799672" y="1224802"/>
                </a:lnTo>
                <a:cubicBezTo>
                  <a:pt x="1799672" y="1224802"/>
                  <a:pt x="1812572" y="1239444"/>
                  <a:pt x="1831344" y="1257176"/>
                </a:cubicBezTo>
                <a:cubicBezTo>
                  <a:pt x="1849345" y="1274138"/>
                  <a:pt x="1870041" y="1280116"/>
                  <a:pt x="1870041" y="1280116"/>
                </a:cubicBezTo>
                <a:cubicBezTo>
                  <a:pt x="1870041" y="1280116"/>
                  <a:pt x="1890065" y="1330569"/>
                  <a:pt x="1902771" y="1367804"/>
                </a:cubicBezTo>
                <a:cubicBezTo>
                  <a:pt x="1915383" y="1405039"/>
                  <a:pt x="1943204" y="1485978"/>
                  <a:pt x="1943204" y="1485978"/>
                </a:cubicBezTo>
                <a:cubicBezTo>
                  <a:pt x="1943204" y="1485978"/>
                  <a:pt x="1965246" y="1520268"/>
                  <a:pt x="1982864" y="1543179"/>
                </a:cubicBezTo>
                <a:cubicBezTo>
                  <a:pt x="2000481" y="1566090"/>
                  <a:pt x="2012031" y="1597867"/>
                  <a:pt x="2012031" y="1597867"/>
                </a:cubicBezTo>
                <a:cubicBezTo>
                  <a:pt x="2012031" y="1597867"/>
                  <a:pt x="2035136" y="1613230"/>
                  <a:pt x="2059008" y="1628979"/>
                </a:cubicBezTo>
                <a:cubicBezTo>
                  <a:pt x="2080188" y="1642909"/>
                  <a:pt x="2110991" y="1659640"/>
                  <a:pt x="2119367" y="1664183"/>
                </a:cubicBezTo>
                <a:lnTo>
                  <a:pt x="2046398" y="1398916"/>
                </a:lnTo>
                <a:lnTo>
                  <a:pt x="2027531" y="1387605"/>
                </a:lnTo>
                <a:lnTo>
                  <a:pt x="2025508" y="1362153"/>
                </a:lnTo>
                <a:lnTo>
                  <a:pt x="2036675" y="1363722"/>
                </a:lnTo>
                <a:cubicBezTo>
                  <a:pt x="2036675" y="1363722"/>
                  <a:pt x="1993838" y="1247089"/>
                  <a:pt x="1959471" y="1134920"/>
                </a:cubicBezTo>
                <a:cubicBezTo>
                  <a:pt x="1933096" y="1109526"/>
                  <a:pt x="1872063" y="1061836"/>
                  <a:pt x="1836541" y="1057292"/>
                </a:cubicBezTo>
                <a:cubicBezTo>
                  <a:pt x="1798421" y="1052412"/>
                  <a:pt x="1755776" y="1045163"/>
                  <a:pt x="1723719" y="1051949"/>
                </a:cubicBezTo>
                <a:cubicBezTo>
                  <a:pt x="1691568" y="1058727"/>
                  <a:pt x="1615806" y="1076613"/>
                  <a:pt x="1594918" y="1080551"/>
                </a:cubicBezTo>
                <a:cubicBezTo>
                  <a:pt x="1565941" y="1086018"/>
                  <a:pt x="1522622" y="1107581"/>
                  <a:pt x="1522527" y="1107571"/>
                </a:cubicBezTo>
                <a:lnTo>
                  <a:pt x="1537063" y="1079915"/>
                </a:lnTo>
                <a:lnTo>
                  <a:pt x="1562669" y="1073003"/>
                </a:lnTo>
                <a:cubicBezTo>
                  <a:pt x="1562669" y="1073003"/>
                  <a:pt x="1538313" y="1058640"/>
                  <a:pt x="1523777" y="1052259"/>
                </a:cubicBezTo>
                <a:cubicBezTo>
                  <a:pt x="1509241" y="1045886"/>
                  <a:pt x="1492877" y="1032851"/>
                  <a:pt x="1477763" y="1032456"/>
                </a:cubicBezTo>
                <a:cubicBezTo>
                  <a:pt x="1472468" y="1032331"/>
                  <a:pt x="1446381" y="1011701"/>
                  <a:pt x="1431171" y="1008890"/>
                </a:cubicBezTo>
                <a:cubicBezTo>
                  <a:pt x="1415865" y="1006079"/>
                  <a:pt x="1402098" y="1004886"/>
                  <a:pt x="1386890" y="993489"/>
                </a:cubicBezTo>
                <a:cubicBezTo>
                  <a:pt x="1371777" y="982090"/>
                  <a:pt x="1348095" y="938801"/>
                  <a:pt x="1348095" y="938801"/>
                </a:cubicBezTo>
                <a:cubicBezTo>
                  <a:pt x="1347998" y="938801"/>
                  <a:pt x="1382269" y="969662"/>
                  <a:pt x="1390259" y="976199"/>
                </a:cubicBezTo>
                <a:cubicBezTo>
                  <a:pt x="1398344" y="982735"/>
                  <a:pt x="1412399" y="986730"/>
                  <a:pt x="1424626" y="990340"/>
                </a:cubicBezTo>
                <a:cubicBezTo>
                  <a:pt x="1436850" y="993959"/>
                  <a:pt x="1483443" y="1014107"/>
                  <a:pt x="1501541" y="1025863"/>
                </a:cubicBezTo>
                <a:cubicBezTo>
                  <a:pt x="1519638" y="1037607"/>
                  <a:pt x="1550539" y="1045867"/>
                  <a:pt x="1562861" y="1049746"/>
                </a:cubicBezTo>
                <a:cubicBezTo>
                  <a:pt x="1575182" y="1053625"/>
                  <a:pt x="1593377" y="1055088"/>
                  <a:pt x="1593377" y="1055088"/>
                </a:cubicBezTo>
                <a:cubicBezTo>
                  <a:pt x="1593377" y="1055088"/>
                  <a:pt x="1567962" y="1004242"/>
                  <a:pt x="1553908" y="969605"/>
                </a:cubicBezTo>
                <a:cubicBezTo>
                  <a:pt x="1539854" y="934959"/>
                  <a:pt x="1530517" y="908632"/>
                  <a:pt x="1530517" y="908632"/>
                </a:cubicBezTo>
                <a:cubicBezTo>
                  <a:pt x="1530517" y="908632"/>
                  <a:pt x="1496823" y="851238"/>
                  <a:pt x="1482673" y="815282"/>
                </a:cubicBezTo>
                <a:cubicBezTo>
                  <a:pt x="1468617" y="779328"/>
                  <a:pt x="1452350" y="670715"/>
                  <a:pt x="1452350" y="670712"/>
                </a:cubicBezTo>
                <a:cubicBezTo>
                  <a:pt x="1452350" y="670712"/>
                  <a:pt x="1481324" y="767364"/>
                  <a:pt x="1486233" y="786683"/>
                </a:cubicBezTo>
                <a:cubicBezTo>
                  <a:pt x="1491240" y="806013"/>
                  <a:pt x="1534079" y="875939"/>
                  <a:pt x="1534079" y="875939"/>
                </a:cubicBezTo>
                <a:cubicBezTo>
                  <a:pt x="1534079" y="875939"/>
                  <a:pt x="1546495" y="917093"/>
                  <a:pt x="1555256" y="941004"/>
                </a:cubicBezTo>
                <a:cubicBezTo>
                  <a:pt x="1564016" y="964918"/>
                  <a:pt x="1579708" y="985007"/>
                  <a:pt x="1579708" y="984997"/>
                </a:cubicBezTo>
                <a:cubicBezTo>
                  <a:pt x="1579708" y="985007"/>
                  <a:pt x="1589431" y="1009968"/>
                  <a:pt x="1596169" y="1021771"/>
                </a:cubicBezTo>
                <a:cubicBezTo>
                  <a:pt x="1602906" y="1033583"/>
                  <a:pt x="1610031" y="1050380"/>
                  <a:pt x="1610031" y="1050370"/>
                </a:cubicBezTo>
                <a:cubicBezTo>
                  <a:pt x="1610031" y="1050370"/>
                  <a:pt x="1641798" y="1041948"/>
                  <a:pt x="1658837" y="1037172"/>
                </a:cubicBezTo>
                <a:cubicBezTo>
                  <a:pt x="1675876" y="1032399"/>
                  <a:pt x="1717655" y="1017679"/>
                  <a:pt x="1724105" y="1007630"/>
                </a:cubicBezTo>
                <a:cubicBezTo>
                  <a:pt x="1730458" y="997590"/>
                  <a:pt x="1687620" y="960498"/>
                  <a:pt x="1666922" y="936288"/>
                </a:cubicBezTo>
                <a:cubicBezTo>
                  <a:pt x="1646322" y="912067"/>
                  <a:pt x="1594436" y="844384"/>
                  <a:pt x="1585001" y="827856"/>
                </a:cubicBezTo>
                <a:cubicBezTo>
                  <a:pt x="1575664" y="811336"/>
                  <a:pt x="1554293" y="783400"/>
                  <a:pt x="1558433" y="777258"/>
                </a:cubicBezTo>
                <a:cubicBezTo>
                  <a:pt x="1562669" y="771116"/>
                  <a:pt x="1594821" y="816227"/>
                  <a:pt x="1594724" y="816227"/>
                </a:cubicBezTo>
                <a:cubicBezTo>
                  <a:pt x="1594724" y="816227"/>
                  <a:pt x="1643242" y="881052"/>
                  <a:pt x="1660570" y="902663"/>
                </a:cubicBezTo>
                <a:cubicBezTo>
                  <a:pt x="1677994" y="924265"/>
                  <a:pt x="1717461" y="962462"/>
                  <a:pt x="1747689" y="975574"/>
                </a:cubicBezTo>
                <a:cubicBezTo>
                  <a:pt x="1777917" y="988685"/>
                  <a:pt x="1811319" y="1007793"/>
                  <a:pt x="1826434" y="999457"/>
                </a:cubicBezTo>
                <a:cubicBezTo>
                  <a:pt x="1841451" y="991120"/>
                  <a:pt x="1825664" y="935971"/>
                  <a:pt x="1825567" y="935971"/>
                </a:cubicBezTo>
                <a:cubicBezTo>
                  <a:pt x="1825567" y="935971"/>
                  <a:pt x="1815267" y="891862"/>
                  <a:pt x="1809395" y="862741"/>
                </a:cubicBezTo>
                <a:cubicBezTo>
                  <a:pt x="1798807" y="811008"/>
                  <a:pt x="1779744" y="727082"/>
                  <a:pt x="1770312" y="701198"/>
                </a:cubicBezTo>
                <a:cubicBezTo>
                  <a:pt x="1760492" y="674560"/>
                  <a:pt x="1708991" y="593080"/>
                  <a:pt x="1708991" y="593083"/>
                </a:cubicBezTo>
                <a:lnTo>
                  <a:pt x="1730266" y="587740"/>
                </a:lnTo>
                <a:cubicBezTo>
                  <a:pt x="1730266" y="587737"/>
                  <a:pt x="1741335" y="605569"/>
                  <a:pt x="1757990" y="627970"/>
                </a:cubicBezTo>
                <a:cubicBezTo>
                  <a:pt x="1773872" y="649399"/>
                  <a:pt x="1793897" y="660656"/>
                  <a:pt x="1793897" y="660655"/>
                </a:cubicBezTo>
                <a:cubicBezTo>
                  <a:pt x="1793897" y="660655"/>
                  <a:pt x="1808529" y="715533"/>
                  <a:pt x="1817095" y="755571"/>
                </a:cubicBezTo>
                <a:cubicBezTo>
                  <a:pt x="1825664" y="795607"/>
                  <a:pt x="1844629" y="882851"/>
                  <a:pt x="1844629" y="882860"/>
                </a:cubicBezTo>
                <a:cubicBezTo>
                  <a:pt x="1844629" y="882860"/>
                  <a:pt x="1862821" y="922589"/>
                  <a:pt x="1877742" y="949803"/>
                </a:cubicBezTo>
                <a:cubicBezTo>
                  <a:pt x="1892760" y="977017"/>
                  <a:pt x="1900750" y="1011086"/>
                  <a:pt x="1900750" y="1011086"/>
                </a:cubicBezTo>
                <a:cubicBezTo>
                  <a:pt x="1900750" y="1011086"/>
                  <a:pt x="1917983" y="1028385"/>
                  <a:pt x="1933481" y="1043777"/>
                </a:cubicBezTo>
                <a:cubicBezTo>
                  <a:pt x="1926548" y="1015717"/>
                  <a:pt x="1920966" y="989725"/>
                  <a:pt x="1919040" y="970549"/>
                </a:cubicBezTo>
                <a:cubicBezTo>
                  <a:pt x="1907488" y="856176"/>
                  <a:pt x="1952059" y="0"/>
                  <a:pt x="1952059"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15" name="Google Shape;515;p5"/>
          <p:cNvSpPr/>
          <p:nvPr/>
        </p:nvSpPr>
        <p:spPr>
          <a:xfrm flipH="1">
            <a:off x="15187" y="6413241"/>
            <a:ext cx="12176814" cy="444760"/>
          </a:xfrm>
          <a:custGeom>
            <a:rect b="b" l="l" r="r" t="t"/>
            <a:pathLst>
              <a:path extrusionOk="0" h="444760" w="12176814">
                <a:moveTo>
                  <a:pt x="8100599" y="114"/>
                </a:moveTo>
                <a:cubicBezTo>
                  <a:pt x="8145369" y="-533"/>
                  <a:pt x="8190059" y="1550"/>
                  <a:pt x="8234619" y="7090"/>
                </a:cubicBezTo>
                <a:cubicBezTo>
                  <a:pt x="8732239" y="68948"/>
                  <a:pt x="9242163" y="94027"/>
                  <a:pt x="9738061" y="182417"/>
                </a:cubicBezTo>
                <a:cubicBezTo>
                  <a:pt x="9873505" y="206560"/>
                  <a:pt x="10015015" y="170643"/>
                  <a:pt x="10150844" y="191774"/>
                </a:cubicBezTo>
                <a:cubicBezTo>
                  <a:pt x="10832445" y="297779"/>
                  <a:pt x="11396124" y="215577"/>
                  <a:pt x="12050438" y="196427"/>
                </a:cubicBezTo>
                <a:lnTo>
                  <a:pt x="12176814" y="194833"/>
                </a:lnTo>
                <a:lnTo>
                  <a:pt x="12176814" y="444760"/>
                </a:lnTo>
                <a:lnTo>
                  <a:pt x="23606" y="444760"/>
                </a:lnTo>
                <a:lnTo>
                  <a:pt x="14221" y="401145"/>
                </a:lnTo>
                <a:cubicBezTo>
                  <a:pt x="-409" y="328317"/>
                  <a:pt x="-9005" y="260838"/>
                  <a:pt x="15137" y="282233"/>
                </a:cubicBezTo>
                <a:cubicBezTo>
                  <a:pt x="15137" y="282233"/>
                  <a:pt x="242118" y="257310"/>
                  <a:pt x="380237" y="250428"/>
                </a:cubicBezTo>
                <a:cubicBezTo>
                  <a:pt x="736456" y="232666"/>
                  <a:pt x="1075136" y="300745"/>
                  <a:pt x="1430189" y="302814"/>
                </a:cubicBezTo>
                <a:cubicBezTo>
                  <a:pt x="1760665" y="304740"/>
                  <a:pt x="2098169" y="254017"/>
                  <a:pt x="2427231" y="229981"/>
                </a:cubicBezTo>
                <a:cubicBezTo>
                  <a:pt x="3112221" y="179942"/>
                  <a:pt x="3816610" y="249041"/>
                  <a:pt x="4505498" y="281434"/>
                </a:cubicBezTo>
                <a:cubicBezTo>
                  <a:pt x="4744408" y="292668"/>
                  <a:pt x="5002841" y="372288"/>
                  <a:pt x="5242761" y="341254"/>
                </a:cubicBezTo>
                <a:cubicBezTo>
                  <a:pt x="5878676" y="259005"/>
                  <a:pt x="6523254" y="212066"/>
                  <a:pt x="7166197" y="165099"/>
                </a:cubicBezTo>
                <a:cubicBezTo>
                  <a:pt x="7469928" y="142911"/>
                  <a:pt x="7787211" y="4643"/>
                  <a:pt x="8100599" y="114"/>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516" name="Google Shape;516;p5"/>
          <p:cNvGrpSpPr/>
          <p:nvPr/>
        </p:nvGrpSpPr>
        <p:grpSpPr>
          <a:xfrm flipH="1">
            <a:off x="656075" y="5649760"/>
            <a:ext cx="391691" cy="372774"/>
            <a:chOff x="7020177" y="3577447"/>
            <a:chExt cx="247077" cy="235144"/>
          </a:xfrm>
        </p:grpSpPr>
        <p:sp>
          <p:nvSpPr>
            <p:cNvPr id="517" name="Google Shape;517;p5"/>
            <p:cNvSpPr/>
            <p:nvPr/>
          </p:nvSpPr>
          <p:spPr>
            <a:xfrm>
              <a:off x="7072589" y="3677259"/>
              <a:ext cx="68987" cy="54609"/>
            </a:xfrm>
            <a:custGeom>
              <a:rect b="b" l="l" r="r" t="t"/>
              <a:pathLst>
                <a:path extrusionOk="0" h="54609" w="68987">
                  <a:moveTo>
                    <a:pt x="17479" y="2996"/>
                  </a:moveTo>
                  <a:cubicBezTo>
                    <a:pt x="31566" y="-2226"/>
                    <a:pt x="63020" y="-1558"/>
                    <a:pt x="68242" y="12572"/>
                  </a:cubicBezTo>
                  <a:cubicBezTo>
                    <a:pt x="73464" y="26702"/>
                    <a:pt x="50026" y="47639"/>
                    <a:pt x="35878" y="52862"/>
                  </a:cubicBezTo>
                  <a:cubicBezTo>
                    <a:pt x="21729" y="58078"/>
                    <a:pt x="6974" y="51265"/>
                    <a:pt x="1752" y="37140"/>
                  </a:cubicBezTo>
                  <a:cubicBezTo>
                    <a:pt x="-3470" y="23011"/>
                    <a:pt x="3331" y="8213"/>
                    <a:pt x="17479" y="2996"/>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18" name="Google Shape;518;p5"/>
            <p:cNvSpPr/>
            <p:nvPr/>
          </p:nvSpPr>
          <p:spPr>
            <a:xfrm>
              <a:off x="7130524" y="3644987"/>
              <a:ext cx="78254" cy="71809"/>
            </a:xfrm>
            <a:custGeom>
              <a:rect b="b" l="l" r="r" t="t"/>
              <a:pathLst>
                <a:path extrusionOk="0" h="71809" w="78254">
                  <a:moveTo>
                    <a:pt x="21298" y="3001"/>
                  </a:moveTo>
                  <a:cubicBezTo>
                    <a:pt x="41214" y="-4365"/>
                    <a:pt x="69996" y="1993"/>
                    <a:pt x="76797" y="20276"/>
                  </a:cubicBezTo>
                  <a:cubicBezTo>
                    <a:pt x="83538" y="38565"/>
                    <a:pt x="65807" y="62119"/>
                    <a:pt x="45829" y="69491"/>
                  </a:cubicBezTo>
                  <a:cubicBezTo>
                    <a:pt x="25913" y="76857"/>
                    <a:pt x="9578" y="65890"/>
                    <a:pt x="2778" y="47607"/>
                  </a:cubicBezTo>
                  <a:cubicBezTo>
                    <a:pt x="-3962" y="29323"/>
                    <a:pt x="1320" y="10372"/>
                    <a:pt x="21298" y="3001"/>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19" name="Google Shape;519;p5"/>
            <p:cNvSpPr/>
            <p:nvPr/>
          </p:nvSpPr>
          <p:spPr>
            <a:xfrm>
              <a:off x="7020177" y="3577447"/>
              <a:ext cx="193642" cy="113033"/>
            </a:xfrm>
            <a:custGeom>
              <a:rect b="b" l="l" r="r" t="t"/>
              <a:pathLst>
                <a:path extrusionOk="0" h="113033" w="193642">
                  <a:moveTo>
                    <a:pt x="137596" y="38115"/>
                  </a:moveTo>
                  <a:lnTo>
                    <a:pt x="108814" y="93141"/>
                  </a:lnTo>
                  <a:lnTo>
                    <a:pt x="121748" y="94969"/>
                  </a:lnTo>
                  <a:lnTo>
                    <a:pt x="149558" y="45019"/>
                  </a:lnTo>
                  <a:lnTo>
                    <a:pt x="182651" y="19564"/>
                  </a:lnTo>
                  <a:lnTo>
                    <a:pt x="193642" y="3230"/>
                  </a:lnTo>
                  <a:lnTo>
                    <a:pt x="189634" y="0"/>
                  </a:lnTo>
                  <a:lnTo>
                    <a:pt x="177733" y="13838"/>
                  </a:lnTo>
                  <a:lnTo>
                    <a:pt x="137596" y="38115"/>
                  </a:lnTo>
                  <a:close/>
                  <a:moveTo>
                    <a:pt x="911" y="95212"/>
                  </a:moveTo>
                  <a:lnTo>
                    <a:pt x="11840" y="94022"/>
                  </a:lnTo>
                  <a:lnTo>
                    <a:pt x="43234" y="76753"/>
                  </a:lnTo>
                  <a:lnTo>
                    <a:pt x="83068" y="113034"/>
                  </a:lnTo>
                  <a:lnTo>
                    <a:pt x="92419" y="97313"/>
                  </a:lnTo>
                  <a:lnTo>
                    <a:pt x="43719" y="65246"/>
                  </a:lnTo>
                  <a:lnTo>
                    <a:pt x="10626" y="90694"/>
                  </a:lnTo>
                  <a:lnTo>
                    <a:pt x="0" y="92722"/>
                  </a:lnTo>
                  <a:lnTo>
                    <a:pt x="911" y="9521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20" name="Google Shape;520;p5"/>
            <p:cNvSpPr/>
            <p:nvPr/>
          </p:nvSpPr>
          <p:spPr>
            <a:xfrm>
              <a:off x="7039729" y="3613133"/>
              <a:ext cx="114642" cy="199458"/>
            </a:xfrm>
            <a:custGeom>
              <a:rect b="b" l="l" r="r" t="t"/>
              <a:pathLst>
                <a:path extrusionOk="0" h="199458" w="114642">
                  <a:moveTo>
                    <a:pt x="0" y="2581"/>
                  </a:moveTo>
                  <a:lnTo>
                    <a:pt x="18338" y="13765"/>
                  </a:lnTo>
                  <a:lnTo>
                    <a:pt x="58779" y="26201"/>
                  </a:lnTo>
                  <a:lnTo>
                    <a:pt x="69284" y="72399"/>
                  </a:lnTo>
                  <a:lnTo>
                    <a:pt x="79242" y="68713"/>
                  </a:lnTo>
                  <a:lnTo>
                    <a:pt x="69223" y="18575"/>
                  </a:lnTo>
                  <a:lnTo>
                    <a:pt x="21557" y="9739"/>
                  </a:lnTo>
                  <a:lnTo>
                    <a:pt x="1883" y="0"/>
                  </a:lnTo>
                  <a:lnTo>
                    <a:pt x="0" y="2581"/>
                  </a:lnTo>
                  <a:close/>
                  <a:moveTo>
                    <a:pt x="72502" y="198718"/>
                  </a:moveTo>
                  <a:lnTo>
                    <a:pt x="79121" y="178322"/>
                  </a:lnTo>
                  <a:lnTo>
                    <a:pt x="101770" y="142550"/>
                  </a:lnTo>
                  <a:lnTo>
                    <a:pt x="79728" y="100653"/>
                  </a:lnTo>
                  <a:lnTo>
                    <a:pt x="89686" y="96967"/>
                  </a:lnTo>
                  <a:lnTo>
                    <a:pt x="114643" y="141573"/>
                  </a:lnTo>
                  <a:lnTo>
                    <a:pt x="84221" y="179275"/>
                  </a:lnTo>
                  <a:lnTo>
                    <a:pt x="75599" y="199459"/>
                  </a:lnTo>
                  <a:lnTo>
                    <a:pt x="72502" y="198718"/>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21" name="Google Shape;521;p5"/>
            <p:cNvSpPr/>
            <p:nvPr/>
          </p:nvSpPr>
          <p:spPr>
            <a:xfrm>
              <a:off x="7061043" y="3584885"/>
              <a:ext cx="206211" cy="198305"/>
            </a:xfrm>
            <a:custGeom>
              <a:rect b="b" l="l" r="r" t="t"/>
              <a:pathLst>
                <a:path extrusionOk="0" h="198305" w="206211">
                  <a:moveTo>
                    <a:pt x="66248" y="42870"/>
                  </a:moveTo>
                  <a:lnTo>
                    <a:pt x="51371" y="102213"/>
                  </a:lnTo>
                  <a:lnTo>
                    <a:pt x="68798" y="103337"/>
                  </a:lnTo>
                  <a:lnTo>
                    <a:pt x="74871" y="40629"/>
                  </a:lnTo>
                  <a:lnTo>
                    <a:pt x="58354" y="13693"/>
                  </a:lnTo>
                  <a:lnTo>
                    <a:pt x="57018" y="0"/>
                  </a:lnTo>
                  <a:lnTo>
                    <a:pt x="52889" y="1530"/>
                  </a:lnTo>
                  <a:lnTo>
                    <a:pt x="52525" y="15842"/>
                  </a:lnTo>
                  <a:lnTo>
                    <a:pt x="66248" y="42870"/>
                  </a:lnTo>
                  <a:close/>
                  <a:moveTo>
                    <a:pt x="140936" y="150353"/>
                  </a:moveTo>
                  <a:lnTo>
                    <a:pt x="83310" y="127261"/>
                  </a:lnTo>
                  <a:lnTo>
                    <a:pt x="91933" y="117448"/>
                  </a:lnTo>
                  <a:lnTo>
                    <a:pt x="145550" y="137311"/>
                  </a:lnTo>
                  <a:lnTo>
                    <a:pt x="187266" y="135124"/>
                  </a:lnTo>
                  <a:lnTo>
                    <a:pt x="206212" y="140401"/>
                  </a:lnTo>
                  <a:lnTo>
                    <a:pt x="205240" y="145478"/>
                  </a:lnTo>
                  <a:lnTo>
                    <a:pt x="187206" y="142696"/>
                  </a:lnTo>
                  <a:lnTo>
                    <a:pt x="140936" y="150353"/>
                  </a:lnTo>
                  <a:close/>
                  <a:moveTo>
                    <a:pt x="0" y="195816"/>
                  </a:moveTo>
                  <a:lnTo>
                    <a:pt x="9048" y="189634"/>
                  </a:lnTo>
                  <a:lnTo>
                    <a:pt x="44145" y="182342"/>
                  </a:lnTo>
                  <a:lnTo>
                    <a:pt x="50824" y="128864"/>
                  </a:lnTo>
                  <a:lnTo>
                    <a:pt x="68130" y="134754"/>
                  </a:lnTo>
                  <a:lnTo>
                    <a:pt x="51978" y="190776"/>
                  </a:lnTo>
                  <a:lnTo>
                    <a:pt x="10262" y="192962"/>
                  </a:lnTo>
                  <a:lnTo>
                    <a:pt x="911" y="198306"/>
                  </a:lnTo>
                  <a:lnTo>
                    <a:pt x="0" y="195816"/>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22" name="Google Shape;522;p5"/>
            <p:cNvSpPr/>
            <p:nvPr/>
          </p:nvSpPr>
          <p:spPr>
            <a:xfrm>
              <a:off x="7062430" y="3690975"/>
              <a:ext cx="129347" cy="94899"/>
            </a:xfrm>
            <a:custGeom>
              <a:rect b="b" l="l" r="r" t="t"/>
              <a:pathLst>
                <a:path extrusionOk="0" h="94899" w="129347">
                  <a:moveTo>
                    <a:pt x="108459" y="54793"/>
                  </a:moveTo>
                  <a:lnTo>
                    <a:pt x="58545" y="19398"/>
                  </a:lnTo>
                  <a:lnTo>
                    <a:pt x="71054" y="7223"/>
                  </a:lnTo>
                  <a:lnTo>
                    <a:pt x="116474" y="50888"/>
                  </a:lnTo>
                  <a:lnTo>
                    <a:pt x="121392" y="82130"/>
                  </a:lnTo>
                  <a:lnTo>
                    <a:pt x="129347" y="93363"/>
                  </a:lnTo>
                  <a:lnTo>
                    <a:pt x="125218" y="94900"/>
                  </a:lnTo>
                  <a:lnTo>
                    <a:pt x="115624" y="84279"/>
                  </a:lnTo>
                  <a:lnTo>
                    <a:pt x="108459" y="54793"/>
                  </a:lnTo>
                  <a:close/>
                  <a:moveTo>
                    <a:pt x="496" y="18183"/>
                  </a:moveTo>
                  <a:lnTo>
                    <a:pt x="33771" y="5899"/>
                  </a:lnTo>
                  <a:cubicBezTo>
                    <a:pt x="31888" y="914"/>
                    <a:pt x="27334" y="-1181"/>
                    <a:pt x="22355" y="659"/>
                  </a:cubicBezTo>
                  <a:lnTo>
                    <a:pt x="14037" y="3732"/>
                  </a:lnTo>
                  <a:cubicBezTo>
                    <a:pt x="1588" y="8334"/>
                    <a:pt x="-1326" y="13198"/>
                    <a:pt x="496" y="18183"/>
                  </a:cubicBezTo>
                  <a:close/>
                  <a:moveTo>
                    <a:pt x="6629" y="34803"/>
                  </a:moveTo>
                  <a:lnTo>
                    <a:pt x="39904" y="22519"/>
                  </a:lnTo>
                  <a:cubicBezTo>
                    <a:pt x="41725" y="27504"/>
                    <a:pt x="39661" y="32059"/>
                    <a:pt x="34682" y="33904"/>
                  </a:cubicBezTo>
                  <a:lnTo>
                    <a:pt x="26363" y="36971"/>
                  </a:lnTo>
                  <a:cubicBezTo>
                    <a:pt x="13854" y="41580"/>
                    <a:pt x="8511" y="39788"/>
                    <a:pt x="6629" y="34803"/>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523" name="Google Shape;523;p5"/>
          <p:cNvSpPr/>
          <p:nvPr/>
        </p:nvSpPr>
        <p:spPr>
          <a:xfrm>
            <a:off x="15187" y="6413241"/>
            <a:ext cx="12176814" cy="444760"/>
          </a:xfrm>
          <a:custGeom>
            <a:rect b="b" l="l" r="r" t="t"/>
            <a:pathLst>
              <a:path extrusionOk="0" h="444760" w="12176814">
                <a:moveTo>
                  <a:pt x="8100599" y="114"/>
                </a:moveTo>
                <a:cubicBezTo>
                  <a:pt x="8145369" y="-533"/>
                  <a:pt x="8190059" y="1550"/>
                  <a:pt x="8234619" y="7090"/>
                </a:cubicBezTo>
                <a:cubicBezTo>
                  <a:pt x="8732239" y="68948"/>
                  <a:pt x="9242163" y="94027"/>
                  <a:pt x="9738061" y="182417"/>
                </a:cubicBezTo>
                <a:cubicBezTo>
                  <a:pt x="9873505" y="206560"/>
                  <a:pt x="10015015" y="170643"/>
                  <a:pt x="10150844" y="191774"/>
                </a:cubicBezTo>
                <a:cubicBezTo>
                  <a:pt x="10832445" y="297779"/>
                  <a:pt x="11396124" y="215577"/>
                  <a:pt x="12050438" y="196427"/>
                </a:cubicBezTo>
                <a:lnTo>
                  <a:pt x="12176814" y="194833"/>
                </a:lnTo>
                <a:lnTo>
                  <a:pt x="12176814" y="444760"/>
                </a:lnTo>
                <a:lnTo>
                  <a:pt x="23606" y="444760"/>
                </a:lnTo>
                <a:lnTo>
                  <a:pt x="14221" y="401145"/>
                </a:lnTo>
                <a:cubicBezTo>
                  <a:pt x="-409" y="328317"/>
                  <a:pt x="-9005" y="260838"/>
                  <a:pt x="15137" y="282233"/>
                </a:cubicBezTo>
                <a:cubicBezTo>
                  <a:pt x="15137" y="282233"/>
                  <a:pt x="242118" y="257310"/>
                  <a:pt x="380237" y="250428"/>
                </a:cubicBezTo>
                <a:cubicBezTo>
                  <a:pt x="736456" y="232666"/>
                  <a:pt x="1075136" y="300745"/>
                  <a:pt x="1430189" y="302814"/>
                </a:cubicBezTo>
                <a:cubicBezTo>
                  <a:pt x="1760665" y="304740"/>
                  <a:pt x="2098169" y="254017"/>
                  <a:pt x="2427231" y="229981"/>
                </a:cubicBezTo>
                <a:cubicBezTo>
                  <a:pt x="3112221" y="179942"/>
                  <a:pt x="3816610" y="249041"/>
                  <a:pt x="4505498" y="281434"/>
                </a:cubicBezTo>
                <a:cubicBezTo>
                  <a:pt x="4744408" y="292668"/>
                  <a:pt x="5002841" y="372288"/>
                  <a:pt x="5242761" y="341254"/>
                </a:cubicBezTo>
                <a:cubicBezTo>
                  <a:pt x="5878676" y="259005"/>
                  <a:pt x="6523254" y="212066"/>
                  <a:pt x="7166197" y="165099"/>
                </a:cubicBezTo>
                <a:cubicBezTo>
                  <a:pt x="7469928" y="142911"/>
                  <a:pt x="7787211" y="4643"/>
                  <a:pt x="8100599" y="114"/>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524" name="Google Shape;524;p5"/>
          <p:cNvGrpSpPr/>
          <p:nvPr/>
        </p:nvGrpSpPr>
        <p:grpSpPr>
          <a:xfrm flipH="1">
            <a:off x="656075" y="5649760"/>
            <a:ext cx="391691" cy="372774"/>
            <a:chOff x="7020177" y="3577447"/>
            <a:chExt cx="247077" cy="235144"/>
          </a:xfrm>
        </p:grpSpPr>
        <p:sp>
          <p:nvSpPr>
            <p:cNvPr id="525" name="Google Shape;525;p5"/>
            <p:cNvSpPr/>
            <p:nvPr/>
          </p:nvSpPr>
          <p:spPr>
            <a:xfrm>
              <a:off x="7072589" y="3677259"/>
              <a:ext cx="68987" cy="54609"/>
            </a:xfrm>
            <a:custGeom>
              <a:rect b="b" l="l" r="r" t="t"/>
              <a:pathLst>
                <a:path extrusionOk="0" h="54609" w="68987">
                  <a:moveTo>
                    <a:pt x="17479" y="2996"/>
                  </a:moveTo>
                  <a:cubicBezTo>
                    <a:pt x="31566" y="-2226"/>
                    <a:pt x="63020" y="-1558"/>
                    <a:pt x="68242" y="12572"/>
                  </a:cubicBezTo>
                  <a:cubicBezTo>
                    <a:pt x="73464" y="26702"/>
                    <a:pt x="50026" y="47639"/>
                    <a:pt x="35878" y="52862"/>
                  </a:cubicBezTo>
                  <a:cubicBezTo>
                    <a:pt x="21729" y="58078"/>
                    <a:pt x="6974" y="51265"/>
                    <a:pt x="1752" y="37140"/>
                  </a:cubicBezTo>
                  <a:cubicBezTo>
                    <a:pt x="-3470" y="23011"/>
                    <a:pt x="3331" y="8213"/>
                    <a:pt x="17479" y="2996"/>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26" name="Google Shape;526;p5"/>
            <p:cNvSpPr/>
            <p:nvPr/>
          </p:nvSpPr>
          <p:spPr>
            <a:xfrm>
              <a:off x="7130524" y="3644987"/>
              <a:ext cx="78254" cy="71809"/>
            </a:xfrm>
            <a:custGeom>
              <a:rect b="b" l="l" r="r" t="t"/>
              <a:pathLst>
                <a:path extrusionOk="0" h="71809" w="78254">
                  <a:moveTo>
                    <a:pt x="21298" y="3001"/>
                  </a:moveTo>
                  <a:cubicBezTo>
                    <a:pt x="41214" y="-4365"/>
                    <a:pt x="69996" y="1993"/>
                    <a:pt x="76797" y="20276"/>
                  </a:cubicBezTo>
                  <a:cubicBezTo>
                    <a:pt x="83538" y="38565"/>
                    <a:pt x="65807" y="62119"/>
                    <a:pt x="45829" y="69491"/>
                  </a:cubicBezTo>
                  <a:cubicBezTo>
                    <a:pt x="25913" y="76857"/>
                    <a:pt x="9578" y="65890"/>
                    <a:pt x="2778" y="47607"/>
                  </a:cubicBezTo>
                  <a:cubicBezTo>
                    <a:pt x="-3962" y="29323"/>
                    <a:pt x="1320" y="10372"/>
                    <a:pt x="21298" y="3001"/>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27" name="Google Shape;527;p5"/>
            <p:cNvSpPr/>
            <p:nvPr/>
          </p:nvSpPr>
          <p:spPr>
            <a:xfrm>
              <a:off x="7020177" y="3577447"/>
              <a:ext cx="193642" cy="113033"/>
            </a:xfrm>
            <a:custGeom>
              <a:rect b="b" l="l" r="r" t="t"/>
              <a:pathLst>
                <a:path extrusionOk="0" h="113033" w="193642">
                  <a:moveTo>
                    <a:pt x="137596" y="38115"/>
                  </a:moveTo>
                  <a:lnTo>
                    <a:pt x="108814" y="93141"/>
                  </a:lnTo>
                  <a:lnTo>
                    <a:pt x="121748" y="94969"/>
                  </a:lnTo>
                  <a:lnTo>
                    <a:pt x="149558" y="45019"/>
                  </a:lnTo>
                  <a:lnTo>
                    <a:pt x="182651" y="19564"/>
                  </a:lnTo>
                  <a:lnTo>
                    <a:pt x="193642" y="3230"/>
                  </a:lnTo>
                  <a:lnTo>
                    <a:pt x="189634" y="0"/>
                  </a:lnTo>
                  <a:lnTo>
                    <a:pt x="177733" y="13838"/>
                  </a:lnTo>
                  <a:lnTo>
                    <a:pt x="137596" y="38115"/>
                  </a:lnTo>
                  <a:close/>
                  <a:moveTo>
                    <a:pt x="911" y="95212"/>
                  </a:moveTo>
                  <a:lnTo>
                    <a:pt x="11840" y="94022"/>
                  </a:lnTo>
                  <a:lnTo>
                    <a:pt x="43234" y="76753"/>
                  </a:lnTo>
                  <a:lnTo>
                    <a:pt x="83068" y="113034"/>
                  </a:lnTo>
                  <a:lnTo>
                    <a:pt x="92419" y="97313"/>
                  </a:lnTo>
                  <a:lnTo>
                    <a:pt x="43719" y="65246"/>
                  </a:lnTo>
                  <a:lnTo>
                    <a:pt x="10626" y="90694"/>
                  </a:lnTo>
                  <a:lnTo>
                    <a:pt x="0" y="92722"/>
                  </a:lnTo>
                  <a:lnTo>
                    <a:pt x="911" y="9521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28" name="Google Shape;528;p5"/>
            <p:cNvSpPr/>
            <p:nvPr/>
          </p:nvSpPr>
          <p:spPr>
            <a:xfrm>
              <a:off x="7039729" y="3613133"/>
              <a:ext cx="114642" cy="199458"/>
            </a:xfrm>
            <a:custGeom>
              <a:rect b="b" l="l" r="r" t="t"/>
              <a:pathLst>
                <a:path extrusionOk="0" h="199458" w="114642">
                  <a:moveTo>
                    <a:pt x="0" y="2581"/>
                  </a:moveTo>
                  <a:lnTo>
                    <a:pt x="18338" y="13765"/>
                  </a:lnTo>
                  <a:lnTo>
                    <a:pt x="58779" y="26201"/>
                  </a:lnTo>
                  <a:lnTo>
                    <a:pt x="69284" y="72399"/>
                  </a:lnTo>
                  <a:lnTo>
                    <a:pt x="79242" y="68713"/>
                  </a:lnTo>
                  <a:lnTo>
                    <a:pt x="69223" y="18575"/>
                  </a:lnTo>
                  <a:lnTo>
                    <a:pt x="21557" y="9739"/>
                  </a:lnTo>
                  <a:lnTo>
                    <a:pt x="1883" y="0"/>
                  </a:lnTo>
                  <a:lnTo>
                    <a:pt x="0" y="2581"/>
                  </a:lnTo>
                  <a:close/>
                  <a:moveTo>
                    <a:pt x="72502" y="198718"/>
                  </a:moveTo>
                  <a:lnTo>
                    <a:pt x="79121" y="178322"/>
                  </a:lnTo>
                  <a:lnTo>
                    <a:pt x="101770" y="142550"/>
                  </a:lnTo>
                  <a:lnTo>
                    <a:pt x="79728" y="100653"/>
                  </a:lnTo>
                  <a:lnTo>
                    <a:pt x="89686" y="96967"/>
                  </a:lnTo>
                  <a:lnTo>
                    <a:pt x="114643" y="141573"/>
                  </a:lnTo>
                  <a:lnTo>
                    <a:pt x="84221" y="179275"/>
                  </a:lnTo>
                  <a:lnTo>
                    <a:pt x="75599" y="199459"/>
                  </a:lnTo>
                  <a:lnTo>
                    <a:pt x="72502" y="198718"/>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29" name="Google Shape;529;p5"/>
            <p:cNvSpPr/>
            <p:nvPr/>
          </p:nvSpPr>
          <p:spPr>
            <a:xfrm>
              <a:off x="7061043" y="3584885"/>
              <a:ext cx="206211" cy="198305"/>
            </a:xfrm>
            <a:custGeom>
              <a:rect b="b" l="l" r="r" t="t"/>
              <a:pathLst>
                <a:path extrusionOk="0" h="198305" w="206211">
                  <a:moveTo>
                    <a:pt x="66248" y="42870"/>
                  </a:moveTo>
                  <a:lnTo>
                    <a:pt x="51371" y="102213"/>
                  </a:lnTo>
                  <a:lnTo>
                    <a:pt x="68798" y="103337"/>
                  </a:lnTo>
                  <a:lnTo>
                    <a:pt x="74871" y="40629"/>
                  </a:lnTo>
                  <a:lnTo>
                    <a:pt x="58354" y="13693"/>
                  </a:lnTo>
                  <a:lnTo>
                    <a:pt x="57018" y="0"/>
                  </a:lnTo>
                  <a:lnTo>
                    <a:pt x="52889" y="1530"/>
                  </a:lnTo>
                  <a:lnTo>
                    <a:pt x="52525" y="15842"/>
                  </a:lnTo>
                  <a:lnTo>
                    <a:pt x="66248" y="42870"/>
                  </a:lnTo>
                  <a:close/>
                  <a:moveTo>
                    <a:pt x="140936" y="150353"/>
                  </a:moveTo>
                  <a:lnTo>
                    <a:pt x="83310" y="127261"/>
                  </a:lnTo>
                  <a:lnTo>
                    <a:pt x="91933" y="117448"/>
                  </a:lnTo>
                  <a:lnTo>
                    <a:pt x="145550" y="137311"/>
                  </a:lnTo>
                  <a:lnTo>
                    <a:pt x="187266" y="135124"/>
                  </a:lnTo>
                  <a:lnTo>
                    <a:pt x="206212" y="140401"/>
                  </a:lnTo>
                  <a:lnTo>
                    <a:pt x="205240" y="145478"/>
                  </a:lnTo>
                  <a:lnTo>
                    <a:pt x="187206" y="142696"/>
                  </a:lnTo>
                  <a:lnTo>
                    <a:pt x="140936" y="150353"/>
                  </a:lnTo>
                  <a:close/>
                  <a:moveTo>
                    <a:pt x="0" y="195816"/>
                  </a:moveTo>
                  <a:lnTo>
                    <a:pt x="9048" y="189634"/>
                  </a:lnTo>
                  <a:lnTo>
                    <a:pt x="44145" y="182342"/>
                  </a:lnTo>
                  <a:lnTo>
                    <a:pt x="50824" y="128864"/>
                  </a:lnTo>
                  <a:lnTo>
                    <a:pt x="68130" y="134754"/>
                  </a:lnTo>
                  <a:lnTo>
                    <a:pt x="51978" y="190776"/>
                  </a:lnTo>
                  <a:lnTo>
                    <a:pt x="10262" y="192962"/>
                  </a:lnTo>
                  <a:lnTo>
                    <a:pt x="911" y="198306"/>
                  </a:lnTo>
                  <a:lnTo>
                    <a:pt x="0" y="195816"/>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30" name="Google Shape;530;p5"/>
            <p:cNvSpPr/>
            <p:nvPr/>
          </p:nvSpPr>
          <p:spPr>
            <a:xfrm>
              <a:off x="7062430" y="3690975"/>
              <a:ext cx="129347" cy="94899"/>
            </a:xfrm>
            <a:custGeom>
              <a:rect b="b" l="l" r="r" t="t"/>
              <a:pathLst>
                <a:path extrusionOk="0" h="94899" w="129347">
                  <a:moveTo>
                    <a:pt x="108459" y="54793"/>
                  </a:moveTo>
                  <a:lnTo>
                    <a:pt x="58545" y="19398"/>
                  </a:lnTo>
                  <a:lnTo>
                    <a:pt x="71054" y="7223"/>
                  </a:lnTo>
                  <a:lnTo>
                    <a:pt x="116474" y="50888"/>
                  </a:lnTo>
                  <a:lnTo>
                    <a:pt x="121392" y="82130"/>
                  </a:lnTo>
                  <a:lnTo>
                    <a:pt x="129347" y="93363"/>
                  </a:lnTo>
                  <a:lnTo>
                    <a:pt x="125218" y="94900"/>
                  </a:lnTo>
                  <a:lnTo>
                    <a:pt x="115624" y="84279"/>
                  </a:lnTo>
                  <a:lnTo>
                    <a:pt x="108459" y="54793"/>
                  </a:lnTo>
                  <a:close/>
                  <a:moveTo>
                    <a:pt x="496" y="18183"/>
                  </a:moveTo>
                  <a:lnTo>
                    <a:pt x="33771" y="5899"/>
                  </a:lnTo>
                  <a:cubicBezTo>
                    <a:pt x="31888" y="914"/>
                    <a:pt x="27334" y="-1181"/>
                    <a:pt x="22355" y="659"/>
                  </a:cubicBezTo>
                  <a:lnTo>
                    <a:pt x="14037" y="3732"/>
                  </a:lnTo>
                  <a:cubicBezTo>
                    <a:pt x="1588" y="8334"/>
                    <a:pt x="-1326" y="13198"/>
                    <a:pt x="496" y="18183"/>
                  </a:cubicBezTo>
                  <a:close/>
                  <a:moveTo>
                    <a:pt x="6629" y="34803"/>
                  </a:moveTo>
                  <a:lnTo>
                    <a:pt x="39904" y="22519"/>
                  </a:lnTo>
                  <a:cubicBezTo>
                    <a:pt x="41725" y="27504"/>
                    <a:pt x="39661" y="32059"/>
                    <a:pt x="34682" y="33904"/>
                  </a:cubicBezTo>
                  <a:lnTo>
                    <a:pt x="26363" y="36971"/>
                  </a:lnTo>
                  <a:cubicBezTo>
                    <a:pt x="13854" y="41580"/>
                    <a:pt x="8511" y="39788"/>
                    <a:pt x="6629" y="34803"/>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531" name="Google Shape;531;p5"/>
          <p:cNvSpPr txBox="1"/>
          <p:nvPr>
            <p:ph type="title"/>
          </p:nvPr>
        </p:nvSpPr>
        <p:spPr>
          <a:xfrm>
            <a:off x="490750" y="1378350"/>
            <a:ext cx="3294600" cy="4101300"/>
          </a:xfrm>
          <a:prstGeom prst="rect">
            <a:avLst/>
          </a:prstGeom>
        </p:spPr>
        <p:txBody>
          <a:bodyPr anchorCtr="0" anchor="ctr" bIns="121900" lIns="121900" spcFirstLastPara="1" rIns="121900" wrap="square" tIns="121900">
            <a:noAutofit/>
          </a:bodyPr>
          <a:lstStyle>
            <a:lvl1pPr indent="0" lvl="0" marL="0" marR="0" rtl="0" algn="l">
              <a:lnSpc>
                <a:spcPct val="100000"/>
              </a:lnSpc>
              <a:spcBef>
                <a:spcPts val="0"/>
              </a:spcBef>
              <a:spcAft>
                <a:spcPts val="0"/>
              </a:spcAft>
              <a:buClr>
                <a:schemeClr val="dk1"/>
              </a:buClr>
              <a:buSzPts val="4000"/>
              <a:buFont typeface="Aldrich"/>
              <a:buNone/>
              <a:defRPr/>
            </a:lvl1pPr>
            <a:lvl2pPr lvl="1"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2pPr>
            <a:lvl3pPr lvl="2"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3pPr>
            <a:lvl4pPr lvl="3"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4pPr>
            <a:lvl5pPr lvl="4"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5pPr>
            <a:lvl6pPr lvl="5"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6pPr>
            <a:lvl7pPr lvl="6"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7pPr>
            <a:lvl8pPr lvl="7"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8pPr>
            <a:lvl9pPr lvl="8"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9pPr>
          </a:lstStyle>
          <a:p/>
        </p:txBody>
      </p:sp>
      <p:sp>
        <p:nvSpPr>
          <p:cNvPr id="532" name="Google Shape;532;p5"/>
          <p:cNvSpPr txBox="1"/>
          <p:nvPr>
            <p:ph idx="1" type="body"/>
          </p:nvPr>
        </p:nvSpPr>
        <p:spPr>
          <a:xfrm>
            <a:off x="4047650" y="2592395"/>
            <a:ext cx="3294600" cy="1322700"/>
          </a:xfrm>
          <a:prstGeom prst="rect">
            <a:avLst/>
          </a:prstGeom>
        </p:spPr>
        <p:txBody>
          <a:bodyPr anchorCtr="0" anchor="t" bIns="121900" lIns="121900" spcFirstLastPara="1" rIns="121900" wrap="square" tIns="121900">
            <a:noAutofit/>
          </a:bodyPr>
          <a:lstStyle>
            <a:lvl1pPr indent="-349250" lvl="0" marL="457200" rtl="0">
              <a:spcBef>
                <a:spcPts val="0"/>
              </a:spcBef>
              <a:spcAft>
                <a:spcPts val="0"/>
              </a:spcAft>
              <a:buSzPts val="1900"/>
              <a:buChar char="●"/>
              <a:defRPr/>
            </a:lvl1pPr>
            <a:lvl2pPr indent="-349250" lvl="1" marL="914400" rtl="0">
              <a:lnSpc>
                <a:spcPct val="100000"/>
              </a:lnSpc>
              <a:spcBef>
                <a:spcPts val="0"/>
              </a:spcBef>
              <a:spcAft>
                <a:spcPts val="0"/>
              </a:spcAft>
              <a:buSzPts val="1900"/>
              <a:buChar char="○"/>
              <a:defRPr/>
            </a:lvl2pPr>
            <a:lvl3pPr indent="-349250" lvl="2" marL="1371600" rtl="0">
              <a:lnSpc>
                <a:spcPct val="100000"/>
              </a:lnSpc>
              <a:spcBef>
                <a:spcPts val="2100"/>
              </a:spcBef>
              <a:spcAft>
                <a:spcPts val="0"/>
              </a:spcAft>
              <a:buSzPts val="1900"/>
              <a:buChar char="■"/>
              <a:defRPr/>
            </a:lvl3pPr>
            <a:lvl4pPr indent="-349250" lvl="3" marL="1828800" rtl="0">
              <a:lnSpc>
                <a:spcPct val="100000"/>
              </a:lnSpc>
              <a:spcBef>
                <a:spcPts val="2100"/>
              </a:spcBef>
              <a:spcAft>
                <a:spcPts val="0"/>
              </a:spcAft>
              <a:buSzPts val="1900"/>
              <a:buChar char="●"/>
              <a:defRPr/>
            </a:lvl4pPr>
            <a:lvl5pPr indent="-349250" lvl="4" marL="2286000" rtl="0">
              <a:lnSpc>
                <a:spcPct val="100000"/>
              </a:lnSpc>
              <a:spcBef>
                <a:spcPts val="2100"/>
              </a:spcBef>
              <a:spcAft>
                <a:spcPts val="0"/>
              </a:spcAft>
              <a:buSzPts val="1900"/>
              <a:buChar char="○"/>
              <a:defRPr/>
            </a:lvl5pPr>
            <a:lvl6pPr indent="-349250" lvl="5" marL="2743200" rtl="0">
              <a:lnSpc>
                <a:spcPct val="100000"/>
              </a:lnSpc>
              <a:spcBef>
                <a:spcPts val="2100"/>
              </a:spcBef>
              <a:spcAft>
                <a:spcPts val="0"/>
              </a:spcAft>
              <a:buSzPts val="1900"/>
              <a:buChar char="■"/>
              <a:defRPr/>
            </a:lvl6pPr>
            <a:lvl7pPr indent="-349250" lvl="6" marL="3200400" rtl="0">
              <a:lnSpc>
                <a:spcPct val="100000"/>
              </a:lnSpc>
              <a:spcBef>
                <a:spcPts val="2100"/>
              </a:spcBef>
              <a:spcAft>
                <a:spcPts val="0"/>
              </a:spcAft>
              <a:buSzPts val="1900"/>
              <a:buChar char="●"/>
              <a:defRPr/>
            </a:lvl7pPr>
            <a:lvl8pPr indent="-349250" lvl="7" marL="3657600" rtl="0">
              <a:lnSpc>
                <a:spcPct val="100000"/>
              </a:lnSpc>
              <a:spcBef>
                <a:spcPts val="2100"/>
              </a:spcBef>
              <a:spcAft>
                <a:spcPts val="0"/>
              </a:spcAft>
              <a:buSzPts val="1900"/>
              <a:buChar char="○"/>
              <a:defRPr/>
            </a:lvl8pPr>
            <a:lvl9pPr indent="-349250" lvl="8" marL="4114800" rtl="0">
              <a:lnSpc>
                <a:spcPct val="100000"/>
              </a:lnSpc>
              <a:spcBef>
                <a:spcPts val="2100"/>
              </a:spcBef>
              <a:spcAft>
                <a:spcPts val="2100"/>
              </a:spcAft>
              <a:buSzPts val="1900"/>
              <a:buChar char="■"/>
              <a:defRPr/>
            </a:lvl9pPr>
          </a:lstStyle>
          <a:p/>
        </p:txBody>
      </p:sp>
      <p:sp>
        <p:nvSpPr>
          <p:cNvPr id="533" name="Google Shape;533;p5"/>
          <p:cNvSpPr txBox="1"/>
          <p:nvPr>
            <p:ph idx="2" type="body"/>
          </p:nvPr>
        </p:nvSpPr>
        <p:spPr>
          <a:xfrm>
            <a:off x="8005575" y="2592395"/>
            <a:ext cx="3294600" cy="1322700"/>
          </a:xfrm>
          <a:prstGeom prst="rect">
            <a:avLst/>
          </a:prstGeom>
        </p:spPr>
        <p:txBody>
          <a:bodyPr anchorCtr="0" anchor="t" bIns="121900" lIns="121900" spcFirstLastPara="1" rIns="121900" wrap="square" tIns="121900">
            <a:noAutofit/>
          </a:bodyPr>
          <a:lstStyle>
            <a:lvl1pPr indent="-349250" lvl="0" marL="457200" rtl="0">
              <a:spcBef>
                <a:spcPts val="0"/>
              </a:spcBef>
              <a:spcAft>
                <a:spcPts val="0"/>
              </a:spcAft>
              <a:buSzPts val="1900"/>
              <a:buChar char="●"/>
              <a:defRPr/>
            </a:lvl1pPr>
            <a:lvl2pPr indent="-349250" lvl="1" marL="914400" rtl="0">
              <a:lnSpc>
                <a:spcPct val="100000"/>
              </a:lnSpc>
              <a:spcBef>
                <a:spcPts val="0"/>
              </a:spcBef>
              <a:spcAft>
                <a:spcPts val="0"/>
              </a:spcAft>
              <a:buSzPts val="1900"/>
              <a:buChar char="○"/>
              <a:defRPr/>
            </a:lvl2pPr>
            <a:lvl3pPr indent="-349250" lvl="2" marL="1371600" rtl="0">
              <a:lnSpc>
                <a:spcPct val="100000"/>
              </a:lnSpc>
              <a:spcBef>
                <a:spcPts val="2100"/>
              </a:spcBef>
              <a:spcAft>
                <a:spcPts val="0"/>
              </a:spcAft>
              <a:buSzPts val="1900"/>
              <a:buChar char="■"/>
              <a:defRPr/>
            </a:lvl3pPr>
            <a:lvl4pPr indent="-349250" lvl="3" marL="1828800" rtl="0">
              <a:lnSpc>
                <a:spcPct val="100000"/>
              </a:lnSpc>
              <a:spcBef>
                <a:spcPts val="2100"/>
              </a:spcBef>
              <a:spcAft>
                <a:spcPts val="0"/>
              </a:spcAft>
              <a:buSzPts val="1900"/>
              <a:buChar char="●"/>
              <a:defRPr/>
            </a:lvl4pPr>
            <a:lvl5pPr indent="-349250" lvl="4" marL="2286000" rtl="0">
              <a:lnSpc>
                <a:spcPct val="100000"/>
              </a:lnSpc>
              <a:spcBef>
                <a:spcPts val="2100"/>
              </a:spcBef>
              <a:spcAft>
                <a:spcPts val="0"/>
              </a:spcAft>
              <a:buSzPts val="1900"/>
              <a:buChar char="○"/>
              <a:defRPr/>
            </a:lvl5pPr>
            <a:lvl6pPr indent="-349250" lvl="5" marL="2743200" rtl="0">
              <a:lnSpc>
                <a:spcPct val="100000"/>
              </a:lnSpc>
              <a:spcBef>
                <a:spcPts val="2100"/>
              </a:spcBef>
              <a:spcAft>
                <a:spcPts val="0"/>
              </a:spcAft>
              <a:buSzPts val="1900"/>
              <a:buChar char="■"/>
              <a:defRPr/>
            </a:lvl6pPr>
            <a:lvl7pPr indent="-349250" lvl="6" marL="3200400" rtl="0">
              <a:lnSpc>
                <a:spcPct val="100000"/>
              </a:lnSpc>
              <a:spcBef>
                <a:spcPts val="2100"/>
              </a:spcBef>
              <a:spcAft>
                <a:spcPts val="0"/>
              </a:spcAft>
              <a:buSzPts val="1900"/>
              <a:buChar char="●"/>
              <a:defRPr/>
            </a:lvl7pPr>
            <a:lvl8pPr indent="-349250" lvl="7" marL="3657600" rtl="0">
              <a:lnSpc>
                <a:spcPct val="100000"/>
              </a:lnSpc>
              <a:spcBef>
                <a:spcPts val="2100"/>
              </a:spcBef>
              <a:spcAft>
                <a:spcPts val="0"/>
              </a:spcAft>
              <a:buSzPts val="1900"/>
              <a:buChar char="○"/>
              <a:defRPr/>
            </a:lvl8pPr>
            <a:lvl9pPr indent="-349250" lvl="8" marL="4114800" rtl="0">
              <a:lnSpc>
                <a:spcPct val="100000"/>
              </a:lnSpc>
              <a:spcBef>
                <a:spcPts val="2100"/>
              </a:spcBef>
              <a:spcAft>
                <a:spcPts val="2100"/>
              </a:spcAft>
              <a:buSzPts val="1900"/>
              <a:buChar char="■"/>
              <a:defRPr/>
            </a:lvl9pPr>
          </a:lstStyle>
          <a:p/>
        </p:txBody>
      </p:sp>
      <p:sp>
        <p:nvSpPr>
          <p:cNvPr id="534" name="Google Shape;534;p5"/>
          <p:cNvSpPr txBox="1"/>
          <p:nvPr>
            <p:ph idx="3" type="body"/>
          </p:nvPr>
        </p:nvSpPr>
        <p:spPr>
          <a:xfrm>
            <a:off x="8005550" y="4610954"/>
            <a:ext cx="3294600" cy="1322700"/>
          </a:xfrm>
          <a:prstGeom prst="rect">
            <a:avLst/>
          </a:prstGeom>
        </p:spPr>
        <p:txBody>
          <a:bodyPr anchorCtr="0" anchor="t" bIns="121900" lIns="121900" spcFirstLastPara="1" rIns="121900" wrap="square" tIns="121900">
            <a:noAutofit/>
          </a:bodyPr>
          <a:lstStyle>
            <a:lvl1pPr indent="-349250" lvl="0" marL="457200" rtl="0">
              <a:spcBef>
                <a:spcPts val="0"/>
              </a:spcBef>
              <a:spcAft>
                <a:spcPts val="0"/>
              </a:spcAft>
              <a:buSzPts val="1900"/>
              <a:buChar char="●"/>
              <a:defRPr/>
            </a:lvl1pPr>
            <a:lvl2pPr indent="-349250" lvl="1" marL="914400" rtl="0">
              <a:lnSpc>
                <a:spcPct val="100000"/>
              </a:lnSpc>
              <a:spcBef>
                <a:spcPts val="0"/>
              </a:spcBef>
              <a:spcAft>
                <a:spcPts val="0"/>
              </a:spcAft>
              <a:buSzPts val="1900"/>
              <a:buChar char="○"/>
              <a:defRPr/>
            </a:lvl2pPr>
            <a:lvl3pPr indent="-349250" lvl="2" marL="1371600" rtl="0">
              <a:lnSpc>
                <a:spcPct val="100000"/>
              </a:lnSpc>
              <a:spcBef>
                <a:spcPts val="2100"/>
              </a:spcBef>
              <a:spcAft>
                <a:spcPts val="0"/>
              </a:spcAft>
              <a:buSzPts val="1900"/>
              <a:buChar char="■"/>
              <a:defRPr/>
            </a:lvl3pPr>
            <a:lvl4pPr indent="-349250" lvl="3" marL="1828800" rtl="0">
              <a:lnSpc>
                <a:spcPct val="100000"/>
              </a:lnSpc>
              <a:spcBef>
                <a:spcPts val="2100"/>
              </a:spcBef>
              <a:spcAft>
                <a:spcPts val="0"/>
              </a:spcAft>
              <a:buSzPts val="1900"/>
              <a:buChar char="●"/>
              <a:defRPr/>
            </a:lvl4pPr>
            <a:lvl5pPr indent="-349250" lvl="4" marL="2286000" rtl="0">
              <a:lnSpc>
                <a:spcPct val="100000"/>
              </a:lnSpc>
              <a:spcBef>
                <a:spcPts val="2100"/>
              </a:spcBef>
              <a:spcAft>
                <a:spcPts val="0"/>
              </a:spcAft>
              <a:buSzPts val="1900"/>
              <a:buChar char="○"/>
              <a:defRPr/>
            </a:lvl5pPr>
            <a:lvl6pPr indent="-349250" lvl="5" marL="2743200" rtl="0">
              <a:lnSpc>
                <a:spcPct val="100000"/>
              </a:lnSpc>
              <a:spcBef>
                <a:spcPts val="2100"/>
              </a:spcBef>
              <a:spcAft>
                <a:spcPts val="0"/>
              </a:spcAft>
              <a:buSzPts val="1900"/>
              <a:buChar char="■"/>
              <a:defRPr/>
            </a:lvl6pPr>
            <a:lvl7pPr indent="-349250" lvl="6" marL="3200400" rtl="0">
              <a:lnSpc>
                <a:spcPct val="100000"/>
              </a:lnSpc>
              <a:spcBef>
                <a:spcPts val="2100"/>
              </a:spcBef>
              <a:spcAft>
                <a:spcPts val="0"/>
              </a:spcAft>
              <a:buSzPts val="1900"/>
              <a:buChar char="●"/>
              <a:defRPr/>
            </a:lvl7pPr>
            <a:lvl8pPr indent="-349250" lvl="7" marL="3657600" rtl="0">
              <a:lnSpc>
                <a:spcPct val="100000"/>
              </a:lnSpc>
              <a:spcBef>
                <a:spcPts val="2100"/>
              </a:spcBef>
              <a:spcAft>
                <a:spcPts val="0"/>
              </a:spcAft>
              <a:buSzPts val="1900"/>
              <a:buChar char="○"/>
              <a:defRPr/>
            </a:lvl8pPr>
            <a:lvl9pPr indent="-349250" lvl="8" marL="4114800" rtl="0">
              <a:lnSpc>
                <a:spcPct val="100000"/>
              </a:lnSpc>
              <a:spcBef>
                <a:spcPts val="2100"/>
              </a:spcBef>
              <a:spcAft>
                <a:spcPts val="2100"/>
              </a:spcAft>
              <a:buSzPts val="1900"/>
              <a:buChar char="■"/>
              <a:defRPr/>
            </a:lvl9pPr>
          </a:lstStyle>
          <a:p/>
        </p:txBody>
      </p:sp>
      <p:sp>
        <p:nvSpPr>
          <p:cNvPr id="535" name="Google Shape;535;p5"/>
          <p:cNvSpPr txBox="1"/>
          <p:nvPr>
            <p:ph idx="4" type="title"/>
          </p:nvPr>
        </p:nvSpPr>
        <p:spPr>
          <a:xfrm>
            <a:off x="4047650" y="1896625"/>
            <a:ext cx="3294600" cy="695700"/>
          </a:xfrm>
          <a:prstGeom prst="rect">
            <a:avLst/>
          </a:prstGeom>
        </p:spPr>
        <p:txBody>
          <a:bodyPr anchorCtr="0" anchor="ctr" bIns="121900" lIns="121900" spcFirstLastPara="1" rIns="121900" wrap="square" tIns="121900">
            <a:noAutofit/>
          </a:bodyPr>
          <a:lstStyle>
            <a:lvl1pPr indent="0" lvl="0" marL="0" marR="0" rtl="0">
              <a:lnSpc>
                <a:spcPct val="100000"/>
              </a:lnSpc>
              <a:spcBef>
                <a:spcPts val="0"/>
              </a:spcBef>
              <a:spcAft>
                <a:spcPts val="0"/>
              </a:spcAft>
              <a:buClr>
                <a:schemeClr val="dk1"/>
              </a:buClr>
              <a:buSzPts val="2600"/>
              <a:buFont typeface="Aldrich"/>
              <a:buNone/>
              <a:defRPr sz="2600"/>
            </a:lvl1pPr>
            <a:lvl2pPr lvl="1"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2pPr>
            <a:lvl3pPr lvl="2"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3pPr>
            <a:lvl4pPr lvl="3"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4pPr>
            <a:lvl5pPr lvl="4"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5pPr>
            <a:lvl6pPr lvl="5"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6pPr>
            <a:lvl7pPr lvl="6"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7pPr>
            <a:lvl8pPr lvl="7"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8pPr>
            <a:lvl9pPr lvl="8"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9pPr>
          </a:lstStyle>
          <a:p/>
        </p:txBody>
      </p:sp>
      <p:sp>
        <p:nvSpPr>
          <p:cNvPr id="536" name="Google Shape;536;p5"/>
          <p:cNvSpPr txBox="1"/>
          <p:nvPr>
            <p:ph idx="5" type="title"/>
          </p:nvPr>
        </p:nvSpPr>
        <p:spPr>
          <a:xfrm>
            <a:off x="8005575" y="1896625"/>
            <a:ext cx="3294600" cy="695700"/>
          </a:xfrm>
          <a:prstGeom prst="rect">
            <a:avLst/>
          </a:prstGeom>
        </p:spPr>
        <p:txBody>
          <a:bodyPr anchorCtr="0" anchor="ctr" bIns="121900" lIns="121900" spcFirstLastPara="1" rIns="121900" wrap="square" tIns="121900">
            <a:noAutofit/>
          </a:bodyPr>
          <a:lstStyle>
            <a:lvl1pPr indent="0" lvl="0" marL="0" marR="0" rtl="0">
              <a:lnSpc>
                <a:spcPct val="100000"/>
              </a:lnSpc>
              <a:spcBef>
                <a:spcPts val="0"/>
              </a:spcBef>
              <a:spcAft>
                <a:spcPts val="0"/>
              </a:spcAft>
              <a:buClr>
                <a:schemeClr val="dk1"/>
              </a:buClr>
              <a:buSzPts val="2600"/>
              <a:buFont typeface="Aldrich"/>
              <a:buNone/>
              <a:defRPr sz="2600"/>
            </a:lvl1pPr>
            <a:lvl2pPr lvl="1"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2pPr>
            <a:lvl3pPr lvl="2"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3pPr>
            <a:lvl4pPr lvl="3"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4pPr>
            <a:lvl5pPr lvl="4"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5pPr>
            <a:lvl6pPr lvl="5"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6pPr>
            <a:lvl7pPr lvl="6"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7pPr>
            <a:lvl8pPr lvl="7"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8pPr>
            <a:lvl9pPr lvl="8"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9pPr>
          </a:lstStyle>
          <a:p/>
        </p:txBody>
      </p:sp>
      <p:sp>
        <p:nvSpPr>
          <p:cNvPr id="537" name="Google Shape;537;p5"/>
          <p:cNvSpPr txBox="1"/>
          <p:nvPr>
            <p:ph idx="6" type="title"/>
          </p:nvPr>
        </p:nvSpPr>
        <p:spPr>
          <a:xfrm>
            <a:off x="8005550" y="3915184"/>
            <a:ext cx="3294600" cy="695700"/>
          </a:xfrm>
          <a:prstGeom prst="rect">
            <a:avLst/>
          </a:prstGeom>
        </p:spPr>
        <p:txBody>
          <a:bodyPr anchorCtr="0" anchor="ctr" bIns="121900" lIns="121900" spcFirstLastPara="1" rIns="121900" wrap="square" tIns="121900">
            <a:noAutofit/>
          </a:bodyPr>
          <a:lstStyle>
            <a:lvl1pPr indent="0" lvl="0" marL="0" marR="0" rtl="0">
              <a:lnSpc>
                <a:spcPct val="100000"/>
              </a:lnSpc>
              <a:spcBef>
                <a:spcPts val="0"/>
              </a:spcBef>
              <a:spcAft>
                <a:spcPts val="0"/>
              </a:spcAft>
              <a:buClr>
                <a:schemeClr val="dk1"/>
              </a:buClr>
              <a:buSzPts val="2600"/>
              <a:buFont typeface="Aldrich"/>
              <a:buNone/>
              <a:defRPr sz="2600"/>
            </a:lvl1pPr>
            <a:lvl2pPr lvl="1"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2pPr>
            <a:lvl3pPr lvl="2"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3pPr>
            <a:lvl4pPr lvl="3"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4pPr>
            <a:lvl5pPr lvl="4"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5pPr>
            <a:lvl6pPr lvl="5"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6pPr>
            <a:lvl7pPr lvl="6"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7pPr>
            <a:lvl8pPr lvl="7"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8pPr>
            <a:lvl9pPr lvl="8"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9pPr>
          </a:lstStyle>
          <a:p/>
        </p:txBody>
      </p:sp>
      <p:sp>
        <p:nvSpPr>
          <p:cNvPr id="538" name="Google Shape;538;p5"/>
          <p:cNvSpPr txBox="1"/>
          <p:nvPr>
            <p:ph idx="7" type="body"/>
          </p:nvPr>
        </p:nvSpPr>
        <p:spPr>
          <a:xfrm>
            <a:off x="4047650" y="4610870"/>
            <a:ext cx="3294600" cy="1322700"/>
          </a:xfrm>
          <a:prstGeom prst="rect">
            <a:avLst/>
          </a:prstGeom>
        </p:spPr>
        <p:txBody>
          <a:bodyPr anchorCtr="0" anchor="t" bIns="121900" lIns="121900" spcFirstLastPara="1" rIns="121900" wrap="square" tIns="121900">
            <a:noAutofit/>
          </a:bodyPr>
          <a:lstStyle>
            <a:lvl1pPr indent="-349250" lvl="0" marL="457200" rtl="0">
              <a:spcBef>
                <a:spcPts val="0"/>
              </a:spcBef>
              <a:spcAft>
                <a:spcPts val="0"/>
              </a:spcAft>
              <a:buSzPts val="1900"/>
              <a:buChar char="●"/>
              <a:defRPr/>
            </a:lvl1pPr>
            <a:lvl2pPr indent="-349250" lvl="1" marL="914400" rtl="0">
              <a:lnSpc>
                <a:spcPct val="100000"/>
              </a:lnSpc>
              <a:spcBef>
                <a:spcPts val="0"/>
              </a:spcBef>
              <a:spcAft>
                <a:spcPts val="0"/>
              </a:spcAft>
              <a:buSzPts val="1900"/>
              <a:buChar char="○"/>
              <a:defRPr/>
            </a:lvl2pPr>
            <a:lvl3pPr indent="-349250" lvl="2" marL="1371600" rtl="0">
              <a:lnSpc>
                <a:spcPct val="100000"/>
              </a:lnSpc>
              <a:spcBef>
                <a:spcPts val="2100"/>
              </a:spcBef>
              <a:spcAft>
                <a:spcPts val="0"/>
              </a:spcAft>
              <a:buSzPts val="1900"/>
              <a:buChar char="■"/>
              <a:defRPr/>
            </a:lvl3pPr>
            <a:lvl4pPr indent="-349250" lvl="3" marL="1828800" rtl="0">
              <a:lnSpc>
                <a:spcPct val="100000"/>
              </a:lnSpc>
              <a:spcBef>
                <a:spcPts val="2100"/>
              </a:spcBef>
              <a:spcAft>
                <a:spcPts val="0"/>
              </a:spcAft>
              <a:buSzPts val="1900"/>
              <a:buChar char="●"/>
              <a:defRPr/>
            </a:lvl4pPr>
            <a:lvl5pPr indent="-349250" lvl="4" marL="2286000" rtl="0">
              <a:lnSpc>
                <a:spcPct val="100000"/>
              </a:lnSpc>
              <a:spcBef>
                <a:spcPts val="2100"/>
              </a:spcBef>
              <a:spcAft>
                <a:spcPts val="0"/>
              </a:spcAft>
              <a:buSzPts val="1900"/>
              <a:buChar char="○"/>
              <a:defRPr/>
            </a:lvl5pPr>
            <a:lvl6pPr indent="-349250" lvl="5" marL="2743200" rtl="0">
              <a:lnSpc>
                <a:spcPct val="100000"/>
              </a:lnSpc>
              <a:spcBef>
                <a:spcPts val="2100"/>
              </a:spcBef>
              <a:spcAft>
                <a:spcPts val="0"/>
              </a:spcAft>
              <a:buSzPts val="1900"/>
              <a:buChar char="■"/>
              <a:defRPr/>
            </a:lvl6pPr>
            <a:lvl7pPr indent="-349250" lvl="6" marL="3200400" rtl="0">
              <a:lnSpc>
                <a:spcPct val="100000"/>
              </a:lnSpc>
              <a:spcBef>
                <a:spcPts val="2100"/>
              </a:spcBef>
              <a:spcAft>
                <a:spcPts val="0"/>
              </a:spcAft>
              <a:buSzPts val="1900"/>
              <a:buChar char="●"/>
              <a:defRPr/>
            </a:lvl7pPr>
            <a:lvl8pPr indent="-349250" lvl="7" marL="3657600" rtl="0">
              <a:lnSpc>
                <a:spcPct val="100000"/>
              </a:lnSpc>
              <a:spcBef>
                <a:spcPts val="2100"/>
              </a:spcBef>
              <a:spcAft>
                <a:spcPts val="0"/>
              </a:spcAft>
              <a:buSzPts val="1900"/>
              <a:buChar char="○"/>
              <a:defRPr/>
            </a:lvl8pPr>
            <a:lvl9pPr indent="-349250" lvl="8" marL="4114800" rtl="0">
              <a:lnSpc>
                <a:spcPct val="100000"/>
              </a:lnSpc>
              <a:spcBef>
                <a:spcPts val="2100"/>
              </a:spcBef>
              <a:spcAft>
                <a:spcPts val="2100"/>
              </a:spcAft>
              <a:buSzPts val="1900"/>
              <a:buChar char="■"/>
              <a:defRPr/>
            </a:lvl9pPr>
          </a:lstStyle>
          <a:p/>
        </p:txBody>
      </p:sp>
      <p:sp>
        <p:nvSpPr>
          <p:cNvPr id="539" name="Google Shape;539;p5"/>
          <p:cNvSpPr txBox="1"/>
          <p:nvPr>
            <p:ph idx="8" type="title"/>
          </p:nvPr>
        </p:nvSpPr>
        <p:spPr>
          <a:xfrm>
            <a:off x="4047650" y="3915100"/>
            <a:ext cx="3294600" cy="695700"/>
          </a:xfrm>
          <a:prstGeom prst="rect">
            <a:avLst/>
          </a:prstGeom>
        </p:spPr>
        <p:txBody>
          <a:bodyPr anchorCtr="0" anchor="ctr" bIns="121900" lIns="121900" spcFirstLastPara="1" rIns="121900" wrap="square" tIns="121900">
            <a:noAutofit/>
          </a:bodyPr>
          <a:lstStyle>
            <a:lvl1pPr indent="0" lvl="0" marL="0" marR="0" rtl="0">
              <a:lnSpc>
                <a:spcPct val="100000"/>
              </a:lnSpc>
              <a:spcBef>
                <a:spcPts val="0"/>
              </a:spcBef>
              <a:spcAft>
                <a:spcPts val="0"/>
              </a:spcAft>
              <a:buClr>
                <a:schemeClr val="dk1"/>
              </a:buClr>
              <a:buSzPts val="2600"/>
              <a:buFont typeface="Aldrich"/>
              <a:buNone/>
              <a:defRPr sz="2600"/>
            </a:lvl1pPr>
            <a:lvl2pPr lvl="1"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2pPr>
            <a:lvl3pPr lvl="2"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3pPr>
            <a:lvl4pPr lvl="3"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4pPr>
            <a:lvl5pPr lvl="4"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5pPr>
            <a:lvl6pPr lvl="5"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6pPr>
            <a:lvl7pPr lvl="6"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7pPr>
            <a:lvl8pPr lvl="7"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8pPr>
            <a:lvl9pPr lvl="8"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9pPr>
          </a:lstStyle>
          <a:p/>
        </p:txBody>
      </p:sp>
      <p:sp>
        <p:nvSpPr>
          <p:cNvPr id="540" name="Google Shape;540;p5"/>
          <p:cNvSpPr/>
          <p:nvPr/>
        </p:nvSpPr>
        <p:spPr>
          <a:xfrm flipH="1">
            <a:off x="10238926" y="3391855"/>
            <a:ext cx="2334080" cy="3379135"/>
          </a:xfrm>
          <a:custGeom>
            <a:rect b="b" l="l" r="r" t="t"/>
            <a:pathLst>
              <a:path extrusionOk="0" h="3165466" w="2334080">
                <a:moveTo>
                  <a:pt x="1248389" y="2056253"/>
                </a:moveTo>
                <a:cubicBezTo>
                  <a:pt x="1234479" y="2066447"/>
                  <a:pt x="1218201" y="2078345"/>
                  <a:pt x="1204849" y="2088077"/>
                </a:cubicBezTo>
                <a:cubicBezTo>
                  <a:pt x="1210327" y="2088644"/>
                  <a:pt x="1212377" y="2089223"/>
                  <a:pt x="1217363" y="2089405"/>
                </a:cubicBezTo>
                <a:cubicBezTo>
                  <a:pt x="1230591" y="2089887"/>
                  <a:pt x="1232506" y="2084824"/>
                  <a:pt x="1232506" y="2084824"/>
                </a:cubicBezTo>
                <a:cubicBezTo>
                  <a:pt x="1232506" y="2084824"/>
                  <a:pt x="1239562" y="2074051"/>
                  <a:pt x="1243768" y="2067948"/>
                </a:cubicBezTo>
                <a:cubicBezTo>
                  <a:pt x="1245858" y="2064906"/>
                  <a:pt x="1249294" y="2062366"/>
                  <a:pt x="1253145" y="2059804"/>
                </a:cubicBezTo>
                <a:cubicBezTo>
                  <a:pt x="1251422" y="2058525"/>
                  <a:pt x="1249651" y="2057225"/>
                  <a:pt x="1248389" y="2056253"/>
                </a:cubicBezTo>
                <a:close/>
                <a:moveTo>
                  <a:pt x="1523563" y="2027834"/>
                </a:moveTo>
                <a:cubicBezTo>
                  <a:pt x="1523563" y="2027834"/>
                  <a:pt x="1523639" y="2035824"/>
                  <a:pt x="1523686" y="2042188"/>
                </a:cubicBezTo>
                <a:cubicBezTo>
                  <a:pt x="1526816" y="2043161"/>
                  <a:pt x="1525575" y="2042544"/>
                  <a:pt x="1529820" y="2043970"/>
                </a:cubicBezTo>
                <a:cubicBezTo>
                  <a:pt x="1536586" y="2046230"/>
                  <a:pt x="1543065" y="2047078"/>
                  <a:pt x="1548841" y="2047521"/>
                </a:cubicBezTo>
                <a:cubicBezTo>
                  <a:pt x="1544345" y="2044490"/>
                  <a:pt x="1539465" y="2041351"/>
                  <a:pt x="1537078" y="2039079"/>
                </a:cubicBezTo>
                <a:cubicBezTo>
                  <a:pt x="1533458" y="2035632"/>
                  <a:pt x="1523563" y="2027834"/>
                  <a:pt x="1523563" y="2027834"/>
                </a:cubicBezTo>
                <a:close/>
                <a:moveTo>
                  <a:pt x="1519558" y="2027680"/>
                </a:moveTo>
                <a:lnTo>
                  <a:pt x="1504665" y="2036422"/>
                </a:lnTo>
                <a:cubicBezTo>
                  <a:pt x="1504665" y="2036422"/>
                  <a:pt x="1513800" y="2039310"/>
                  <a:pt x="1520058" y="2041157"/>
                </a:cubicBezTo>
                <a:cubicBezTo>
                  <a:pt x="1519798" y="2035353"/>
                  <a:pt x="1519740" y="2030271"/>
                  <a:pt x="1519558" y="2027680"/>
                </a:cubicBezTo>
                <a:close/>
                <a:moveTo>
                  <a:pt x="1534199" y="2000891"/>
                </a:moveTo>
                <a:cubicBezTo>
                  <a:pt x="1530945" y="2010074"/>
                  <a:pt x="1525939" y="2023985"/>
                  <a:pt x="1525939" y="2023985"/>
                </a:cubicBezTo>
                <a:lnTo>
                  <a:pt x="1525314" y="2024283"/>
                </a:lnTo>
                <a:cubicBezTo>
                  <a:pt x="1529530" y="2028616"/>
                  <a:pt x="1534844" y="2033746"/>
                  <a:pt x="1541082" y="2038491"/>
                </a:cubicBezTo>
                <a:cubicBezTo>
                  <a:pt x="1548292" y="2043960"/>
                  <a:pt x="1552904" y="2046260"/>
                  <a:pt x="1555724" y="2047820"/>
                </a:cubicBezTo>
                <a:cubicBezTo>
                  <a:pt x="1560469" y="2047781"/>
                  <a:pt x="1564859" y="2047665"/>
                  <a:pt x="1564859" y="2047665"/>
                </a:cubicBezTo>
                <a:cubicBezTo>
                  <a:pt x="1564859" y="2047665"/>
                  <a:pt x="1591236" y="2026689"/>
                  <a:pt x="1597021" y="2024869"/>
                </a:cubicBezTo>
                <a:cubicBezTo>
                  <a:pt x="1598571" y="2024389"/>
                  <a:pt x="1602826" y="2023214"/>
                  <a:pt x="1606908" y="2022059"/>
                </a:cubicBezTo>
                <a:cubicBezTo>
                  <a:pt x="1606668" y="2021905"/>
                  <a:pt x="1604906" y="2020874"/>
                  <a:pt x="1604906" y="2020874"/>
                </a:cubicBezTo>
                <a:lnTo>
                  <a:pt x="1584882" y="2018950"/>
                </a:lnTo>
                <a:lnTo>
                  <a:pt x="1559103" y="2001930"/>
                </a:lnTo>
                <a:cubicBezTo>
                  <a:pt x="1559103" y="2001930"/>
                  <a:pt x="1540390" y="2001199"/>
                  <a:pt x="1534199" y="2000891"/>
                </a:cubicBezTo>
                <a:close/>
                <a:moveTo>
                  <a:pt x="1512299" y="1996750"/>
                </a:moveTo>
                <a:cubicBezTo>
                  <a:pt x="1512299" y="1996750"/>
                  <a:pt x="1512916" y="1999984"/>
                  <a:pt x="1513551" y="2002970"/>
                </a:cubicBezTo>
                <a:cubicBezTo>
                  <a:pt x="1514724" y="2001208"/>
                  <a:pt x="1515495" y="1999438"/>
                  <a:pt x="1516554" y="1997637"/>
                </a:cubicBezTo>
                <a:cubicBezTo>
                  <a:pt x="1515447" y="1997377"/>
                  <a:pt x="1512299" y="1996750"/>
                  <a:pt x="1512299" y="1996750"/>
                </a:cubicBezTo>
                <a:close/>
                <a:moveTo>
                  <a:pt x="1162550" y="1992901"/>
                </a:moveTo>
                <a:cubicBezTo>
                  <a:pt x="1162963" y="2006638"/>
                  <a:pt x="1163696" y="2020018"/>
                  <a:pt x="1164303" y="2027680"/>
                </a:cubicBezTo>
                <a:cubicBezTo>
                  <a:pt x="1172147" y="2021030"/>
                  <a:pt x="1182092" y="2013068"/>
                  <a:pt x="1191083" y="2005627"/>
                </a:cubicBezTo>
                <a:cubicBezTo>
                  <a:pt x="1189909" y="2004790"/>
                  <a:pt x="1186328" y="2002074"/>
                  <a:pt x="1186328" y="2002074"/>
                </a:cubicBezTo>
                <a:cubicBezTo>
                  <a:pt x="1186328" y="2002074"/>
                  <a:pt x="1172407" y="1996684"/>
                  <a:pt x="1162550" y="1992901"/>
                </a:cubicBezTo>
                <a:close/>
                <a:moveTo>
                  <a:pt x="1105869" y="1965071"/>
                </a:moveTo>
                <a:cubicBezTo>
                  <a:pt x="1102115" y="1965281"/>
                  <a:pt x="1098129" y="1965754"/>
                  <a:pt x="1094106" y="1966707"/>
                </a:cubicBezTo>
                <a:cubicBezTo>
                  <a:pt x="1077972" y="1970499"/>
                  <a:pt x="1070830" y="1971290"/>
                  <a:pt x="1070830" y="1971290"/>
                </a:cubicBezTo>
                <a:lnTo>
                  <a:pt x="1089350" y="1984467"/>
                </a:lnTo>
                <a:cubicBezTo>
                  <a:pt x="1089350" y="1984467"/>
                  <a:pt x="1107488" y="2054606"/>
                  <a:pt x="1117757" y="2066321"/>
                </a:cubicBezTo>
                <a:cubicBezTo>
                  <a:pt x="1123717" y="2060613"/>
                  <a:pt x="1129088" y="2055733"/>
                  <a:pt x="1133267" y="2052700"/>
                </a:cubicBezTo>
                <a:cubicBezTo>
                  <a:pt x="1136453" y="2050390"/>
                  <a:pt x="1141323" y="2046327"/>
                  <a:pt x="1145155" y="2043228"/>
                </a:cubicBezTo>
                <a:cubicBezTo>
                  <a:pt x="1145540" y="2035334"/>
                  <a:pt x="1146706" y="2010276"/>
                  <a:pt x="1148534" y="1985498"/>
                </a:cubicBezTo>
                <a:cubicBezTo>
                  <a:pt x="1140333" y="1979356"/>
                  <a:pt x="1126133" y="1966409"/>
                  <a:pt x="1126133" y="1966409"/>
                </a:cubicBezTo>
                <a:cubicBezTo>
                  <a:pt x="1126133" y="1966409"/>
                  <a:pt x="1117123" y="1964444"/>
                  <a:pt x="1105869" y="1965071"/>
                </a:cubicBezTo>
                <a:close/>
                <a:moveTo>
                  <a:pt x="1150285" y="1964040"/>
                </a:moveTo>
                <a:cubicBezTo>
                  <a:pt x="1149535" y="1964203"/>
                  <a:pt x="1142652" y="1965811"/>
                  <a:pt x="1142652" y="1965811"/>
                </a:cubicBezTo>
                <a:lnTo>
                  <a:pt x="1149160" y="1977806"/>
                </a:lnTo>
                <a:cubicBezTo>
                  <a:pt x="1149535" y="1973118"/>
                  <a:pt x="1149881" y="1968439"/>
                  <a:pt x="1150285" y="1964040"/>
                </a:cubicBezTo>
                <a:close/>
                <a:moveTo>
                  <a:pt x="1504415" y="1959747"/>
                </a:moveTo>
                <a:lnTo>
                  <a:pt x="1513426" y="1968777"/>
                </a:lnTo>
                <a:lnTo>
                  <a:pt x="1511673" y="1970259"/>
                </a:lnTo>
                <a:cubicBezTo>
                  <a:pt x="1511684" y="1970259"/>
                  <a:pt x="1507015" y="1966659"/>
                  <a:pt x="1505041" y="1964040"/>
                </a:cubicBezTo>
                <a:cubicBezTo>
                  <a:pt x="1503077" y="1961412"/>
                  <a:pt x="1501545" y="1960931"/>
                  <a:pt x="1501545" y="1960931"/>
                </a:cubicBezTo>
                <a:cubicBezTo>
                  <a:pt x="1501545" y="1960931"/>
                  <a:pt x="1494962" y="1965215"/>
                  <a:pt x="1492160" y="1965965"/>
                </a:cubicBezTo>
                <a:cubicBezTo>
                  <a:pt x="1489349" y="1966707"/>
                  <a:pt x="1483151" y="1968333"/>
                  <a:pt x="1483151" y="1968333"/>
                </a:cubicBezTo>
                <a:cubicBezTo>
                  <a:pt x="1483151" y="1968333"/>
                  <a:pt x="1494605" y="1977595"/>
                  <a:pt x="1497666" y="1980020"/>
                </a:cubicBezTo>
                <a:cubicBezTo>
                  <a:pt x="1500718" y="1982455"/>
                  <a:pt x="1508795" y="1990233"/>
                  <a:pt x="1508795" y="1990233"/>
                </a:cubicBezTo>
                <a:cubicBezTo>
                  <a:pt x="1508795" y="1990233"/>
                  <a:pt x="1514464" y="1991909"/>
                  <a:pt x="1518932" y="1993343"/>
                </a:cubicBezTo>
                <a:cubicBezTo>
                  <a:pt x="1520471" y="1990445"/>
                  <a:pt x="1522407" y="1987528"/>
                  <a:pt x="1523563" y="1984611"/>
                </a:cubicBezTo>
                <a:cubicBezTo>
                  <a:pt x="1526218" y="1977951"/>
                  <a:pt x="1528712" y="1973224"/>
                  <a:pt x="1531196" y="1967593"/>
                </a:cubicBezTo>
                <a:lnTo>
                  <a:pt x="1522435" y="1962856"/>
                </a:lnTo>
                <a:cubicBezTo>
                  <a:pt x="1522435" y="1962856"/>
                  <a:pt x="1517930" y="1963415"/>
                  <a:pt x="1514552" y="1962414"/>
                </a:cubicBezTo>
                <a:cubicBezTo>
                  <a:pt x="1511173" y="1961402"/>
                  <a:pt x="1504415" y="1959747"/>
                  <a:pt x="1504415" y="1959747"/>
                </a:cubicBezTo>
                <a:close/>
                <a:moveTo>
                  <a:pt x="1534073" y="1956494"/>
                </a:moveTo>
                <a:cubicBezTo>
                  <a:pt x="1532726" y="1956473"/>
                  <a:pt x="1525690" y="1960931"/>
                  <a:pt x="1525690" y="1960931"/>
                </a:cubicBezTo>
                <a:lnTo>
                  <a:pt x="1532322" y="1965224"/>
                </a:lnTo>
                <a:cubicBezTo>
                  <a:pt x="1533516" y="1962605"/>
                  <a:pt x="1534719" y="1959516"/>
                  <a:pt x="1535951" y="1957080"/>
                </a:cubicBezTo>
                <a:cubicBezTo>
                  <a:pt x="1535220" y="1956849"/>
                  <a:pt x="1534402" y="1956494"/>
                  <a:pt x="1534073" y="1956494"/>
                </a:cubicBezTo>
                <a:close/>
                <a:moveTo>
                  <a:pt x="984235" y="1944055"/>
                </a:moveTo>
                <a:cubicBezTo>
                  <a:pt x="983302" y="1947887"/>
                  <a:pt x="984074" y="1944826"/>
                  <a:pt x="983108" y="1948792"/>
                </a:cubicBezTo>
                <a:cubicBezTo>
                  <a:pt x="935019" y="2146355"/>
                  <a:pt x="965925" y="2154587"/>
                  <a:pt x="991619" y="2168006"/>
                </a:cubicBezTo>
                <a:cubicBezTo>
                  <a:pt x="1012455" y="2178883"/>
                  <a:pt x="1072282" y="2111315"/>
                  <a:pt x="1110500" y="2073425"/>
                </a:cubicBezTo>
                <a:cubicBezTo>
                  <a:pt x="1097985" y="2058244"/>
                  <a:pt x="1092113" y="2042621"/>
                  <a:pt x="1084846" y="2019834"/>
                </a:cubicBezTo>
                <a:cubicBezTo>
                  <a:pt x="1076962" y="1995154"/>
                  <a:pt x="1053897" y="1968853"/>
                  <a:pt x="1039794" y="1961374"/>
                </a:cubicBezTo>
                <a:cubicBezTo>
                  <a:pt x="1029128" y="1955714"/>
                  <a:pt x="1002529" y="1952729"/>
                  <a:pt x="984235" y="1944055"/>
                </a:cubicBezTo>
                <a:close/>
                <a:moveTo>
                  <a:pt x="1410691" y="1933101"/>
                </a:moveTo>
                <a:cubicBezTo>
                  <a:pt x="1379704" y="1958438"/>
                  <a:pt x="1327230" y="1997897"/>
                  <a:pt x="1277298" y="2034940"/>
                </a:cubicBezTo>
                <a:cubicBezTo>
                  <a:pt x="1265611" y="2043603"/>
                  <a:pt x="1262580" y="2045693"/>
                  <a:pt x="1254647" y="2051516"/>
                </a:cubicBezTo>
                <a:cubicBezTo>
                  <a:pt x="1256417" y="2052892"/>
                  <a:pt x="1257370" y="2053740"/>
                  <a:pt x="1259277" y="2055213"/>
                </a:cubicBezTo>
                <a:cubicBezTo>
                  <a:pt x="1261202" y="2053837"/>
                  <a:pt x="1263310" y="2052719"/>
                  <a:pt x="1265034" y="2051074"/>
                </a:cubicBezTo>
                <a:cubicBezTo>
                  <a:pt x="1272166" y="2044268"/>
                  <a:pt x="1277298" y="2034940"/>
                  <a:pt x="1277298" y="2034940"/>
                </a:cubicBezTo>
                <a:lnTo>
                  <a:pt x="1276672" y="2046780"/>
                </a:lnTo>
                <a:cubicBezTo>
                  <a:pt x="1276672" y="2046780"/>
                  <a:pt x="1288936" y="2035691"/>
                  <a:pt x="1293692" y="2029905"/>
                </a:cubicBezTo>
                <a:cubicBezTo>
                  <a:pt x="1298446" y="2024129"/>
                  <a:pt x="1306119" y="2025746"/>
                  <a:pt x="1312213" y="2025909"/>
                </a:cubicBezTo>
                <a:cubicBezTo>
                  <a:pt x="1318306" y="2026063"/>
                  <a:pt x="1329714" y="2022694"/>
                  <a:pt x="1337867" y="2020576"/>
                </a:cubicBezTo>
                <a:cubicBezTo>
                  <a:pt x="1346021" y="2018458"/>
                  <a:pt x="1369856" y="2020413"/>
                  <a:pt x="1375536" y="2021761"/>
                </a:cubicBezTo>
                <a:cubicBezTo>
                  <a:pt x="1381206" y="2023118"/>
                  <a:pt x="1410557" y="2020798"/>
                  <a:pt x="1413821" y="2019990"/>
                </a:cubicBezTo>
                <a:cubicBezTo>
                  <a:pt x="1417083" y="2019172"/>
                  <a:pt x="1425208" y="2011846"/>
                  <a:pt x="1425208" y="2011846"/>
                </a:cubicBezTo>
                <a:lnTo>
                  <a:pt x="1426335" y="2013626"/>
                </a:lnTo>
                <a:cubicBezTo>
                  <a:pt x="1426335" y="2013626"/>
                  <a:pt x="1419298" y="2020510"/>
                  <a:pt x="1414946" y="2022357"/>
                </a:cubicBezTo>
                <a:cubicBezTo>
                  <a:pt x="1410606" y="2024205"/>
                  <a:pt x="1385269" y="2027498"/>
                  <a:pt x="1373033" y="2023243"/>
                </a:cubicBezTo>
                <a:cubicBezTo>
                  <a:pt x="1360788" y="2018988"/>
                  <a:pt x="1343768" y="2023406"/>
                  <a:pt x="1334614" y="2026651"/>
                </a:cubicBezTo>
                <a:cubicBezTo>
                  <a:pt x="1325449" y="2029895"/>
                  <a:pt x="1302441" y="2034072"/>
                  <a:pt x="1292191" y="2041446"/>
                </a:cubicBezTo>
                <a:cubicBezTo>
                  <a:pt x="1282766" y="2048242"/>
                  <a:pt x="1278059" y="2054471"/>
                  <a:pt x="1265660" y="2060392"/>
                </a:cubicBezTo>
                <a:cubicBezTo>
                  <a:pt x="1282659" y="2073309"/>
                  <a:pt x="1299323" y="2085555"/>
                  <a:pt x="1299323" y="2085555"/>
                </a:cubicBezTo>
                <a:lnTo>
                  <a:pt x="1294193" y="2089405"/>
                </a:lnTo>
                <a:cubicBezTo>
                  <a:pt x="1294193" y="2089405"/>
                  <a:pt x="1274593" y="2075169"/>
                  <a:pt x="1259277" y="2064097"/>
                </a:cubicBezTo>
                <a:cubicBezTo>
                  <a:pt x="1247138" y="2071375"/>
                  <a:pt x="1242642" y="2084824"/>
                  <a:pt x="1242642" y="2084824"/>
                </a:cubicBezTo>
                <a:cubicBezTo>
                  <a:pt x="1242642" y="2084814"/>
                  <a:pt x="1251989" y="2091937"/>
                  <a:pt x="1274168" y="2099322"/>
                </a:cubicBezTo>
                <a:cubicBezTo>
                  <a:pt x="1296358" y="2106714"/>
                  <a:pt x="1317864" y="2100140"/>
                  <a:pt x="1347503" y="2095327"/>
                </a:cubicBezTo>
                <a:cubicBezTo>
                  <a:pt x="1377135" y="2090514"/>
                  <a:pt x="1374939" y="2085295"/>
                  <a:pt x="1391295" y="2067506"/>
                </a:cubicBezTo>
                <a:cubicBezTo>
                  <a:pt x="1407659" y="2049707"/>
                  <a:pt x="1453867" y="2051024"/>
                  <a:pt x="1469885" y="2044268"/>
                </a:cubicBezTo>
                <a:cubicBezTo>
                  <a:pt x="1481283" y="2039445"/>
                  <a:pt x="1498120" y="2024273"/>
                  <a:pt x="1510798" y="2006667"/>
                </a:cubicBezTo>
                <a:cubicBezTo>
                  <a:pt x="1508727" y="2000563"/>
                  <a:pt x="1505916" y="1993940"/>
                  <a:pt x="1505916" y="1993940"/>
                </a:cubicBezTo>
                <a:cubicBezTo>
                  <a:pt x="1505926" y="1993940"/>
                  <a:pt x="1500911" y="1987528"/>
                  <a:pt x="1493912" y="1981503"/>
                </a:cubicBezTo>
                <a:cubicBezTo>
                  <a:pt x="1486943" y="1975505"/>
                  <a:pt x="1477972" y="1969874"/>
                  <a:pt x="1474265" y="1967151"/>
                </a:cubicBezTo>
                <a:cubicBezTo>
                  <a:pt x="1467228" y="1961971"/>
                  <a:pt x="1423582" y="1940205"/>
                  <a:pt x="1423582" y="1940205"/>
                </a:cubicBezTo>
                <a:cubicBezTo>
                  <a:pt x="1423582" y="1940205"/>
                  <a:pt x="1416197" y="1936143"/>
                  <a:pt x="1410691" y="1933101"/>
                </a:cubicBezTo>
                <a:close/>
                <a:moveTo>
                  <a:pt x="1315466" y="1923042"/>
                </a:moveTo>
                <a:cubicBezTo>
                  <a:pt x="1297264" y="1928961"/>
                  <a:pt x="1278038" y="1935412"/>
                  <a:pt x="1266535" y="1938280"/>
                </a:cubicBezTo>
                <a:cubicBezTo>
                  <a:pt x="1248746" y="1942717"/>
                  <a:pt x="1187531" y="1955974"/>
                  <a:pt x="1163301" y="1961229"/>
                </a:cubicBezTo>
                <a:cubicBezTo>
                  <a:pt x="1163003" y="1964425"/>
                  <a:pt x="1162405" y="1968420"/>
                  <a:pt x="1162301" y="1971144"/>
                </a:cubicBezTo>
                <a:cubicBezTo>
                  <a:pt x="1162117" y="1975784"/>
                  <a:pt x="1162358" y="1980926"/>
                  <a:pt x="1162424" y="1985940"/>
                </a:cubicBezTo>
                <a:lnTo>
                  <a:pt x="1190708" y="1996750"/>
                </a:lnTo>
                <a:cubicBezTo>
                  <a:pt x="1190708" y="1996750"/>
                  <a:pt x="1195212" y="2000630"/>
                  <a:pt x="1196214" y="2001487"/>
                </a:cubicBezTo>
                <a:cubicBezTo>
                  <a:pt x="1223563" y="1979125"/>
                  <a:pt x="1253366" y="1956329"/>
                  <a:pt x="1283931" y="1942727"/>
                </a:cubicBezTo>
                <a:cubicBezTo>
                  <a:pt x="1293373" y="1938521"/>
                  <a:pt x="1304204" y="1931358"/>
                  <a:pt x="1315466" y="1923042"/>
                </a:cubicBezTo>
                <a:close/>
                <a:moveTo>
                  <a:pt x="1182698" y="1889436"/>
                </a:moveTo>
                <a:cubicBezTo>
                  <a:pt x="1175643" y="1900601"/>
                  <a:pt x="1170636" y="1918257"/>
                  <a:pt x="1167180" y="1935767"/>
                </a:cubicBezTo>
                <a:lnTo>
                  <a:pt x="1182823" y="1901131"/>
                </a:lnTo>
                <a:cubicBezTo>
                  <a:pt x="1182823" y="1901131"/>
                  <a:pt x="1182756" y="1894143"/>
                  <a:pt x="1182698" y="1889436"/>
                </a:cubicBezTo>
                <a:close/>
                <a:moveTo>
                  <a:pt x="1250893" y="1806993"/>
                </a:moveTo>
                <a:cubicBezTo>
                  <a:pt x="1247408" y="1808024"/>
                  <a:pt x="1243278" y="1810402"/>
                  <a:pt x="1238137" y="1814839"/>
                </a:cubicBezTo>
                <a:cubicBezTo>
                  <a:pt x="1216632" y="1833361"/>
                  <a:pt x="1212859" y="1871964"/>
                  <a:pt x="1193711" y="1878635"/>
                </a:cubicBezTo>
                <a:cubicBezTo>
                  <a:pt x="1190938" y="1879597"/>
                  <a:pt x="1188387" y="1881985"/>
                  <a:pt x="1185952" y="1884852"/>
                </a:cubicBezTo>
                <a:cubicBezTo>
                  <a:pt x="1186184" y="1887760"/>
                  <a:pt x="1186704" y="1893883"/>
                  <a:pt x="1186704" y="1893883"/>
                </a:cubicBezTo>
                <a:cubicBezTo>
                  <a:pt x="1186704" y="1893883"/>
                  <a:pt x="1199765" y="1880472"/>
                  <a:pt x="1201344" y="1879375"/>
                </a:cubicBezTo>
                <a:cubicBezTo>
                  <a:pt x="1202923" y="1878278"/>
                  <a:pt x="1222629" y="1867401"/>
                  <a:pt x="1224622" y="1864425"/>
                </a:cubicBezTo>
                <a:cubicBezTo>
                  <a:pt x="1226605" y="1861442"/>
                  <a:pt x="1237810" y="1844826"/>
                  <a:pt x="1239763" y="1841774"/>
                </a:cubicBezTo>
                <a:cubicBezTo>
                  <a:pt x="1241709" y="1838722"/>
                  <a:pt x="1256264" y="1828500"/>
                  <a:pt x="1257400" y="1825198"/>
                </a:cubicBezTo>
                <a:cubicBezTo>
                  <a:pt x="1257727" y="1824255"/>
                  <a:pt x="1263022" y="1815408"/>
                  <a:pt x="1266535" y="1809064"/>
                </a:cubicBezTo>
                <a:cubicBezTo>
                  <a:pt x="1264273" y="1808362"/>
                  <a:pt x="1262164" y="1807572"/>
                  <a:pt x="1259902" y="1806993"/>
                </a:cubicBezTo>
                <a:cubicBezTo>
                  <a:pt x="1257207" y="1806301"/>
                  <a:pt x="1254387" y="1805964"/>
                  <a:pt x="1250893" y="1806993"/>
                </a:cubicBezTo>
                <a:close/>
                <a:moveTo>
                  <a:pt x="597819" y="1426739"/>
                </a:moveTo>
                <a:cubicBezTo>
                  <a:pt x="573780" y="1429174"/>
                  <a:pt x="546762" y="1431023"/>
                  <a:pt x="527243" y="1438136"/>
                </a:cubicBezTo>
                <a:cubicBezTo>
                  <a:pt x="507723" y="1445242"/>
                  <a:pt x="461879" y="1463050"/>
                  <a:pt x="449159" y="1467439"/>
                </a:cubicBezTo>
                <a:cubicBezTo>
                  <a:pt x="431435" y="1473572"/>
                  <a:pt x="405861" y="1488762"/>
                  <a:pt x="405863" y="1488762"/>
                </a:cubicBezTo>
                <a:lnTo>
                  <a:pt x="412995" y="1474255"/>
                </a:lnTo>
                <a:lnTo>
                  <a:pt x="428511" y="1467737"/>
                </a:lnTo>
                <a:cubicBezTo>
                  <a:pt x="428511" y="1467737"/>
                  <a:pt x="412336" y="1464167"/>
                  <a:pt x="402859" y="1463002"/>
                </a:cubicBezTo>
                <a:cubicBezTo>
                  <a:pt x="393382" y="1461837"/>
                  <a:pt x="382418" y="1457756"/>
                  <a:pt x="372952" y="1459449"/>
                </a:cubicBezTo>
                <a:cubicBezTo>
                  <a:pt x="369633" y="1460047"/>
                  <a:pt x="352103" y="1453693"/>
                  <a:pt x="342419" y="1454270"/>
                </a:cubicBezTo>
                <a:cubicBezTo>
                  <a:pt x="340945" y="1454357"/>
                  <a:pt x="339474" y="1454473"/>
                  <a:pt x="338039" y="1454570"/>
                </a:cubicBezTo>
                <a:cubicBezTo>
                  <a:pt x="340374" y="1479608"/>
                  <a:pt x="344335" y="1516853"/>
                  <a:pt x="349301" y="1536268"/>
                </a:cubicBezTo>
                <a:cubicBezTo>
                  <a:pt x="356324" y="1563723"/>
                  <a:pt x="368578" y="1581947"/>
                  <a:pt x="370573" y="1592516"/>
                </a:cubicBezTo>
                <a:cubicBezTo>
                  <a:pt x="371680" y="1598369"/>
                  <a:pt x="371893" y="1606080"/>
                  <a:pt x="372325" y="1613387"/>
                </a:cubicBezTo>
                <a:cubicBezTo>
                  <a:pt x="406886" y="1647253"/>
                  <a:pt x="444239" y="1680368"/>
                  <a:pt x="471683" y="1692575"/>
                </a:cubicBezTo>
                <a:cubicBezTo>
                  <a:pt x="514424" y="1711596"/>
                  <a:pt x="558561" y="1749745"/>
                  <a:pt x="591311" y="1777538"/>
                </a:cubicBezTo>
                <a:cubicBezTo>
                  <a:pt x="592248" y="1765725"/>
                  <a:pt x="594095" y="1740542"/>
                  <a:pt x="593313" y="1720990"/>
                </a:cubicBezTo>
                <a:cubicBezTo>
                  <a:pt x="592194" y="1692930"/>
                  <a:pt x="581059" y="1635152"/>
                  <a:pt x="561905" y="1628481"/>
                </a:cubicBezTo>
                <a:cubicBezTo>
                  <a:pt x="542754" y="1621810"/>
                  <a:pt x="538984" y="1583218"/>
                  <a:pt x="517482" y="1564686"/>
                </a:cubicBezTo>
                <a:cubicBezTo>
                  <a:pt x="496895" y="1546954"/>
                  <a:pt x="493003" y="1563165"/>
                  <a:pt x="478066" y="1559508"/>
                </a:cubicBezTo>
                <a:cubicBezTo>
                  <a:pt x="464464" y="1556177"/>
                  <a:pt x="455917" y="1546185"/>
                  <a:pt x="455917" y="1546185"/>
                </a:cubicBezTo>
                <a:cubicBezTo>
                  <a:pt x="455917" y="1546185"/>
                  <a:pt x="463064" y="1549341"/>
                  <a:pt x="470182" y="1553442"/>
                </a:cubicBezTo>
                <a:cubicBezTo>
                  <a:pt x="474946" y="1556187"/>
                  <a:pt x="492194" y="1560085"/>
                  <a:pt x="490078" y="1551372"/>
                </a:cubicBezTo>
                <a:cubicBezTo>
                  <a:pt x="487099" y="1539100"/>
                  <a:pt x="472810" y="1518950"/>
                  <a:pt x="472809" y="1518950"/>
                </a:cubicBezTo>
                <a:lnTo>
                  <a:pt x="476563" y="1483285"/>
                </a:lnTo>
                <a:cubicBezTo>
                  <a:pt x="476563" y="1483285"/>
                  <a:pt x="479680" y="1480522"/>
                  <a:pt x="482319" y="1481359"/>
                </a:cubicBezTo>
                <a:cubicBezTo>
                  <a:pt x="484960" y="1482197"/>
                  <a:pt x="487074" y="1486684"/>
                  <a:pt x="487074" y="1486684"/>
                </a:cubicBezTo>
                <a:cubicBezTo>
                  <a:pt x="487074" y="1486684"/>
                  <a:pt x="481558" y="1512664"/>
                  <a:pt x="484196" y="1524429"/>
                </a:cubicBezTo>
                <a:cubicBezTo>
                  <a:pt x="485775" y="1531465"/>
                  <a:pt x="483503" y="1538386"/>
                  <a:pt x="515480" y="1557139"/>
                </a:cubicBezTo>
                <a:cubicBezTo>
                  <a:pt x="528324" y="1564676"/>
                  <a:pt x="543825" y="1582765"/>
                  <a:pt x="556524" y="1606581"/>
                </a:cubicBezTo>
                <a:cubicBezTo>
                  <a:pt x="564698" y="1621907"/>
                  <a:pt x="569256" y="1628635"/>
                  <a:pt x="579174" y="1631003"/>
                </a:cubicBezTo>
                <a:cubicBezTo>
                  <a:pt x="584424" y="1639483"/>
                  <a:pt x="594301" y="1651267"/>
                  <a:pt x="601448" y="1684141"/>
                </a:cubicBezTo>
                <a:cubicBezTo>
                  <a:pt x="606188" y="1705946"/>
                  <a:pt x="609872" y="1778595"/>
                  <a:pt x="610583" y="1793074"/>
                </a:cubicBezTo>
                <a:cubicBezTo>
                  <a:pt x="614416" y="1796173"/>
                  <a:pt x="619164" y="1800246"/>
                  <a:pt x="622346" y="1802556"/>
                </a:cubicBezTo>
                <a:cubicBezTo>
                  <a:pt x="652722" y="1824600"/>
                  <a:pt x="738305" y="1931271"/>
                  <a:pt x="763997" y="1917853"/>
                </a:cubicBezTo>
                <a:cubicBezTo>
                  <a:pt x="789691" y="1904442"/>
                  <a:pt x="820597" y="1896357"/>
                  <a:pt x="772507" y="1698792"/>
                </a:cubicBezTo>
                <a:cubicBezTo>
                  <a:pt x="726290" y="1508929"/>
                  <a:pt x="717829" y="1474255"/>
                  <a:pt x="717071" y="1471146"/>
                </a:cubicBezTo>
                <a:cubicBezTo>
                  <a:pt x="706992" y="1463868"/>
                  <a:pt x="693908" y="1454674"/>
                  <a:pt x="684036" y="1449535"/>
                </a:cubicBezTo>
                <a:cubicBezTo>
                  <a:pt x="668611" y="1441495"/>
                  <a:pt x="621856" y="1424304"/>
                  <a:pt x="597819" y="1426739"/>
                </a:cubicBezTo>
                <a:close/>
                <a:moveTo>
                  <a:pt x="381587" y="1379819"/>
                </a:moveTo>
                <a:lnTo>
                  <a:pt x="367947" y="1384403"/>
                </a:lnTo>
                <a:lnTo>
                  <a:pt x="350678" y="1399206"/>
                </a:lnTo>
                <a:cubicBezTo>
                  <a:pt x="350678" y="1399206"/>
                  <a:pt x="347236" y="1401239"/>
                  <a:pt x="345046" y="1406610"/>
                </a:cubicBezTo>
                <a:cubicBezTo>
                  <a:pt x="342857" y="1411972"/>
                  <a:pt x="336089" y="1428578"/>
                  <a:pt x="335661" y="1429108"/>
                </a:cubicBezTo>
                <a:cubicBezTo>
                  <a:pt x="335576" y="1429212"/>
                  <a:pt x="336838" y="1441072"/>
                  <a:pt x="337288" y="1446426"/>
                </a:cubicBezTo>
                <a:cubicBezTo>
                  <a:pt x="345268" y="1446618"/>
                  <a:pt x="375355" y="1450170"/>
                  <a:pt x="387342" y="1453385"/>
                </a:cubicBezTo>
                <a:cubicBezTo>
                  <a:pt x="399376" y="1456610"/>
                  <a:pt x="419093" y="1456648"/>
                  <a:pt x="427010" y="1456937"/>
                </a:cubicBezTo>
                <a:cubicBezTo>
                  <a:pt x="434930" y="1457216"/>
                  <a:pt x="446405" y="1455599"/>
                  <a:pt x="446406" y="1455599"/>
                </a:cubicBezTo>
                <a:cubicBezTo>
                  <a:pt x="446405" y="1455599"/>
                  <a:pt x="427279" y="1435171"/>
                  <a:pt x="416249" y="1420819"/>
                </a:cubicBezTo>
                <a:cubicBezTo>
                  <a:pt x="405218" y="1406466"/>
                  <a:pt x="397603" y="1395357"/>
                  <a:pt x="397603" y="1395357"/>
                </a:cubicBezTo>
                <a:cubicBezTo>
                  <a:pt x="397603" y="1395357"/>
                  <a:pt x="390184" y="1388417"/>
                  <a:pt x="381587" y="1379819"/>
                </a:cubicBezTo>
                <a:close/>
                <a:moveTo>
                  <a:pt x="356185" y="1348293"/>
                </a:moveTo>
                <a:cubicBezTo>
                  <a:pt x="353848" y="1352856"/>
                  <a:pt x="349802" y="1360577"/>
                  <a:pt x="349802" y="1360577"/>
                </a:cubicBezTo>
                <a:cubicBezTo>
                  <a:pt x="349802" y="1360577"/>
                  <a:pt x="349363" y="1366997"/>
                  <a:pt x="349051" y="1373302"/>
                </a:cubicBezTo>
                <a:cubicBezTo>
                  <a:pt x="348739" y="1379618"/>
                  <a:pt x="350552" y="1394327"/>
                  <a:pt x="350552" y="1394327"/>
                </a:cubicBezTo>
                <a:lnTo>
                  <a:pt x="364944" y="1382774"/>
                </a:lnTo>
                <a:lnTo>
                  <a:pt x="378708" y="1376711"/>
                </a:lnTo>
                <a:cubicBezTo>
                  <a:pt x="372577" y="1370444"/>
                  <a:pt x="365974" y="1363820"/>
                  <a:pt x="361689" y="1358064"/>
                </a:cubicBezTo>
                <a:cubicBezTo>
                  <a:pt x="360022" y="1355821"/>
                  <a:pt x="358046" y="1351759"/>
                  <a:pt x="356185" y="1348293"/>
                </a:cubicBezTo>
                <a:close/>
                <a:moveTo>
                  <a:pt x="567536" y="1338523"/>
                </a:moveTo>
                <a:lnTo>
                  <a:pt x="541883" y="1359537"/>
                </a:lnTo>
                <a:cubicBezTo>
                  <a:pt x="541885" y="1359537"/>
                  <a:pt x="535588" y="1376623"/>
                  <a:pt x="534626" y="1382188"/>
                </a:cubicBezTo>
                <a:cubicBezTo>
                  <a:pt x="533846" y="1386703"/>
                  <a:pt x="534666" y="1395318"/>
                  <a:pt x="535001" y="1399352"/>
                </a:cubicBezTo>
                <a:cubicBezTo>
                  <a:pt x="535718" y="1399468"/>
                  <a:pt x="536555" y="1399717"/>
                  <a:pt x="537253" y="1399804"/>
                </a:cubicBezTo>
                <a:cubicBezTo>
                  <a:pt x="556925" y="1402163"/>
                  <a:pt x="578969" y="1406860"/>
                  <a:pt x="587807" y="1401133"/>
                </a:cubicBezTo>
                <a:cubicBezTo>
                  <a:pt x="596647" y="1395395"/>
                  <a:pt x="583053" y="1371676"/>
                  <a:pt x="583053" y="1371676"/>
                </a:cubicBezTo>
                <a:cubicBezTo>
                  <a:pt x="583053" y="1371676"/>
                  <a:pt x="582349" y="1370146"/>
                  <a:pt x="582302" y="1370049"/>
                </a:cubicBezTo>
                <a:lnTo>
                  <a:pt x="580926" y="1375824"/>
                </a:lnTo>
                <a:lnTo>
                  <a:pt x="578798" y="1375382"/>
                </a:lnTo>
                <a:lnTo>
                  <a:pt x="580550" y="1366198"/>
                </a:lnTo>
                <a:cubicBezTo>
                  <a:pt x="578226" y="1361385"/>
                  <a:pt x="572683" y="1350180"/>
                  <a:pt x="568037" y="1339561"/>
                </a:cubicBezTo>
                <a:cubicBezTo>
                  <a:pt x="567905" y="1339254"/>
                  <a:pt x="567671" y="1338830"/>
                  <a:pt x="567536" y="1338523"/>
                </a:cubicBezTo>
                <a:close/>
                <a:moveTo>
                  <a:pt x="749231" y="1336741"/>
                </a:moveTo>
                <a:cubicBezTo>
                  <a:pt x="748513" y="1340495"/>
                  <a:pt x="748600" y="1341459"/>
                  <a:pt x="747730" y="1345029"/>
                </a:cubicBezTo>
                <a:cubicBezTo>
                  <a:pt x="745244" y="1355253"/>
                  <a:pt x="737720" y="1372715"/>
                  <a:pt x="737720" y="1372715"/>
                </a:cubicBezTo>
                <a:lnTo>
                  <a:pt x="737219" y="1378193"/>
                </a:lnTo>
                <a:cubicBezTo>
                  <a:pt x="737213" y="1378366"/>
                  <a:pt x="734992" y="1391006"/>
                  <a:pt x="740097" y="1407052"/>
                </a:cubicBezTo>
                <a:cubicBezTo>
                  <a:pt x="745217" y="1423158"/>
                  <a:pt x="745387" y="1461106"/>
                  <a:pt x="756865" y="1498081"/>
                </a:cubicBezTo>
                <a:cubicBezTo>
                  <a:pt x="771713" y="1545915"/>
                  <a:pt x="812174" y="1679992"/>
                  <a:pt x="812174" y="1679992"/>
                </a:cubicBezTo>
                <a:cubicBezTo>
                  <a:pt x="812174" y="1679992"/>
                  <a:pt x="801525" y="1491544"/>
                  <a:pt x="794155" y="1398322"/>
                </a:cubicBezTo>
                <a:cubicBezTo>
                  <a:pt x="792373" y="1395386"/>
                  <a:pt x="790808" y="1392237"/>
                  <a:pt x="788900" y="1389436"/>
                </a:cubicBezTo>
                <a:cubicBezTo>
                  <a:pt x="777365" y="1372522"/>
                  <a:pt x="763479" y="1354492"/>
                  <a:pt x="749231" y="1336741"/>
                </a:cubicBezTo>
                <a:close/>
                <a:moveTo>
                  <a:pt x="208275" y="1334084"/>
                </a:moveTo>
                <a:cubicBezTo>
                  <a:pt x="206906" y="1345464"/>
                  <a:pt x="205575" y="1355600"/>
                  <a:pt x="205270" y="1358652"/>
                </a:cubicBezTo>
                <a:cubicBezTo>
                  <a:pt x="236316" y="1434680"/>
                  <a:pt x="270588" y="1513608"/>
                  <a:pt x="284106" y="1524727"/>
                </a:cubicBezTo>
                <a:cubicBezTo>
                  <a:pt x="295282" y="1533911"/>
                  <a:pt x="322127" y="1562713"/>
                  <a:pt x="352555" y="1593556"/>
                </a:cubicBezTo>
                <a:cubicBezTo>
                  <a:pt x="350825" y="1583072"/>
                  <a:pt x="349038" y="1572108"/>
                  <a:pt x="346548" y="1565581"/>
                </a:cubicBezTo>
                <a:cubicBezTo>
                  <a:pt x="342408" y="1554723"/>
                  <a:pt x="337448" y="1520673"/>
                  <a:pt x="330907" y="1497494"/>
                </a:cubicBezTo>
                <a:cubicBezTo>
                  <a:pt x="326913" y="1483332"/>
                  <a:pt x="325558" y="1467603"/>
                  <a:pt x="324025" y="1454270"/>
                </a:cubicBezTo>
                <a:cubicBezTo>
                  <a:pt x="320684" y="1453962"/>
                  <a:pt x="317498" y="1453702"/>
                  <a:pt x="313888" y="1452490"/>
                </a:cubicBezTo>
                <a:cubicBezTo>
                  <a:pt x="303702" y="1449073"/>
                  <a:pt x="286108" y="1431918"/>
                  <a:pt x="286108" y="1431918"/>
                </a:cubicBezTo>
                <a:cubicBezTo>
                  <a:pt x="286108" y="1431918"/>
                  <a:pt x="309471" y="1442161"/>
                  <a:pt x="314890" y="1444202"/>
                </a:cubicBezTo>
                <a:cubicBezTo>
                  <a:pt x="317086" y="1445029"/>
                  <a:pt x="320096" y="1445367"/>
                  <a:pt x="323148" y="1445684"/>
                </a:cubicBezTo>
                <a:cubicBezTo>
                  <a:pt x="322392" y="1440668"/>
                  <a:pt x="321331" y="1436356"/>
                  <a:pt x="320020" y="1433101"/>
                </a:cubicBezTo>
                <a:cubicBezTo>
                  <a:pt x="314939" y="1420491"/>
                  <a:pt x="303002" y="1388108"/>
                  <a:pt x="303002" y="1388108"/>
                </a:cubicBezTo>
                <a:lnTo>
                  <a:pt x="259830" y="1352731"/>
                </a:lnTo>
                <a:cubicBezTo>
                  <a:pt x="259830" y="1352731"/>
                  <a:pt x="235049" y="1339880"/>
                  <a:pt x="227170" y="1338523"/>
                </a:cubicBezTo>
                <a:cubicBezTo>
                  <a:pt x="220003" y="1337280"/>
                  <a:pt x="210270" y="1334633"/>
                  <a:pt x="208275" y="1334084"/>
                </a:cubicBezTo>
                <a:close/>
                <a:moveTo>
                  <a:pt x="135947" y="1292932"/>
                </a:moveTo>
                <a:cubicBezTo>
                  <a:pt x="134157" y="1296107"/>
                  <a:pt x="131906" y="1299988"/>
                  <a:pt x="131316" y="1301076"/>
                </a:cubicBezTo>
                <a:cubicBezTo>
                  <a:pt x="129401" y="1304617"/>
                  <a:pt x="114305" y="1317314"/>
                  <a:pt x="113297" y="1321059"/>
                </a:cubicBezTo>
                <a:cubicBezTo>
                  <a:pt x="112390" y="1324410"/>
                  <a:pt x="91901" y="1367325"/>
                  <a:pt x="85266" y="1379819"/>
                </a:cubicBezTo>
                <a:cubicBezTo>
                  <a:pt x="89479" y="1382332"/>
                  <a:pt x="94652" y="1385441"/>
                  <a:pt x="94652" y="1385441"/>
                </a:cubicBezTo>
                <a:cubicBezTo>
                  <a:pt x="94652" y="1385441"/>
                  <a:pt x="111417" y="1403414"/>
                  <a:pt x="119930" y="1407939"/>
                </a:cubicBezTo>
                <a:cubicBezTo>
                  <a:pt x="134520" y="1415707"/>
                  <a:pt x="181262" y="1421810"/>
                  <a:pt x="189504" y="1422888"/>
                </a:cubicBezTo>
                <a:cubicBezTo>
                  <a:pt x="171224" y="1381899"/>
                  <a:pt x="151345" y="1332486"/>
                  <a:pt x="135947" y="1292932"/>
                </a:cubicBezTo>
                <a:close/>
                <a:moveTo>
                  <a:pt x="696050" y="1274131"/>
                </a:moveTo>
                <a:lnTo>
                  <a:pt x="699052" y="1283458"/>
                </a:lnTo>
                <a:cubicBezTo>
                  <a:pt x="699052" y="1283458"/>
                  <a:pt x="718825" y="1343258"/>
                  <a:pt x="718825" y="1343258"/>
                </a:cubicBezTo>
                <a:lnTo>
                  <a:pt x="737094" y="1364128"/>
                </a:lnTo>
                <a:cubicBezTo>
                  <a:pt x="737094" y="1364128"/>
                  <a:pt x="739256" y="1358681"/>
                  <a:pt x="742099" y="1347253"/>
                </a:cubicBezTo>
                <a:cubicBezTo>
                  <a:pt x="743616" y="1341150"/>
                  <a:pt x="744150" y="1337954"/>
                  <a:pt x="745352" y="1332159"/>
                </a:cubicBezTo>
                <a:cubicBezTo>
                  <a:pt x="725700" y="1307910"/>
                  <a:pt x="711844" y="1291844"/>
                  <a:pt x="696050" y="1274131"/>
                </a:cubicBezTo>
                <a:close/>
                <a:moveTo>
                  <a:pt x="185750" y="1238311"/>
                </a:moveTo>
                <a:cubicBezTo>
                  <a:pt x="185750" y="1238311"/>
                  <a:pt x="172508" y="1254416"/>
                  <a:pt x="170859" y="1255783"/>
                </a:cubicBezTo>
                <a:cubicBezTo>
                  <a:pt x="170520" y="1256062"/>
                  <a:pt x="167500" y="1258189"/>
                  <a:pt x="165854" y="1259335"/>
                </a:cubicBezTo>
                <a:cubicBezTo>
                  <a:pt x="173648" y="1279550"/>
                  <a:pt x="183771" y="1305350"/>
                  <a:pt x="202518" y="1351546"/>
                </a:cubicBezTo>
                <a:cubicBezTo>
                  <a:pt x="203542" y="1342150"/>
                  <a:pt x="204904" y="1328635"/>
                  <a:pt x="205270" y="1320463"/>
                </a:cubicBezTo>
                <a:cubicBezTo>
                  <a:pt x="202813" y="1316111"/>
                  <a:pt x="199707" y="1311598"/>
                  <a:pt x="196137" y="1308324"/>
                </a:cubicBezTo>
                <a:cubicBezTo>
                  <a:pt x="190489" y="1303164"/>
                  <a:pt x="184452" y="1296811"/>
                  <a:pt x="181121" y="1291603"/>
                </a:cubicBezTo>
                <a:cubicBezTo>
                  <a:pt x="177790" y="1286384"/>
                  <a:pt x="175364" y="1272503"/>
                  <a:pt x="175364" y="1272503"/>
                </a:cubicBezTo>
                <a:cubicBezTo>
                  <a:pt x="175364" y="1272503"/>
                  <a:pt x="182676" y="1287819"/>
                  <a:pt x="185374" y="1290419"/>
                </a:cubicBezTo>
                <a:cubicBezTo>
                  <a:pt x="188072" y="1293008"/>
                  <a:pt x="193860" y="1297051"/>
                  <a:pt x="197388" y="1302558"/>
                </a:cubicBezTo>
                <a:cubicBezTo>
                  <a:pt x="199213" y="1305397"/>
                  <a:pt x="202076" y="1309383"/>
                  <a:pt x="205771" y="1314687"/>
                </a:cubicBezTo>
                <a:cubicBezTo>
                  <a:pt x="205129" y="1310903"/>
                  <a:pt x="193621" y="1286934"/>
                  <a:pt x="192632" y="1283016"/>
                </a:cubicBezTo>
                <a:cubicBezTo>
                  <a:pt x="191641" y="1279098"/>
                  <a:pt x="185750" y="1238311"/>
                  <a:pt x="185750" y="1238311"/>
                </a:cubicBezTo>
                <a:close/>
                <a:moveTo>
                  <a:pt x="629729" y="1234469"/>
                </a:moveTo>
                <a:cubicBezTo>
                  <a:pt x="629729" y="1234469"/>
                  <a:pt x="613713" y="1254551"/>
                  <a:pt x="610958" y="1269394"/>
                </a:cubicBezTo>
                <a:cubicBezTo>
                  <a:pt x="608204" y="1284238"/>
                  <a:pt x="607448" y="1302702"/>
                  <a:pt x="607455" y="1302702"/>
                </a:cubicBezTo>
                <a:lnTo>
                  <a:pt x="600072" y="1307737"/>
                </a:lnTo>
                <a:cubicBezTo>
                  <a:pt x="600070" y="1307737"/>
                  <a:pt x="601646" y="1310827"/>
                  <a:pt x="608705" y="1318692"/>
                </a:cubicBezTo>
                <a:cubicBezTo>
                  <a:pt x="615767" y="1326547"/>
                  <a:pt x="606583" y="1346367"/>
                  <a:pt x="606578" y="1346367"/>
                </a:cubicBezTo>
                <a:lnTo>
                  <a:pt x="609582" y="1357168"/>
                </a:lnTo>
                <a:lnTo>
                  <a:pt x="606077" y="1358795"/>
                </a:lnTo>
                <a:lnTo>
                  <a:pt x="603200" y="1346667"/>
                </a:lnTo>
                <a:lnTo>
                  <a:pt x="607956" y="1330677"/>
                </a:lnTo>
                <a:lnTo>
                  <a:pt x="605327" y="1324016"/>
                </a:lnTo>
                <a:lnTo>
                  <a:pt x="597318" y="1312617"/>
                </a:lnTo>
                <a:lnTo>
                  <a:pt x="585932" y="1326527"/>
                </a:lnTo>
                <a:lnTo>
                  <a:pt x="585181" y="1331119"/>
                </a:lnTo>
                <a:cubicBezTo>
                  <a:pt x="586863" y="1334796"/>
                  <a:pt x="591311" y="1344741"/>
                  <a:pt x="591311" y="1344741"/>
                </a:cubicBezTo>
                <a:cubicBezTo>
                  <a:pt x="591311" y="1344741"/>
                  <a:pt x="605219" y="1360884"/>
                  <a:pt x="616339" y="1371676"/>
                </a:cubicBezTo>
                <a:cubicBezTo>
                  <a:pt x="627457" y="1382467"/>
                  <a:pt x="634733" y="1397436"/>
                  <a:pt x="634733" y="1397436"/>
                </a:cubicBezTo>
                <a:cubicBezTo>
                  <a:pt x="634733" y="1397436"/>
                  <a:pt x="649279" y="1404521"/>
                  <a:pt x="664390" y="1411934"/>
                </a:cubicBezTo>
                <a:cubicBezTo>
                  <a:pt x="677752" y="1418498"/>
                  <a:pt x="697310" y="1426373"/>
                  <a:pt x="702558" y="1428510"/>
                </a:cubicBezTo>
                <a:lnTo>
                  <a:pt x="656381" y="1303742"/>
                </a:lnTo>
                <a:lnTo>
                  <a:pt x="644620" y="1298409"/>
                </a:lnTo>
                <a:lnTo>
                  <a:pt x="643367" y="1286269"/>
                </a:lnTo>
                <a:lnTo>
                  <a:pt x="650251" y="1287011"/>
                </a:lnTo>
                <a:lnTo>
                  <a:pt x="632105" y="1238166"/>
                </a:lnTo>
                <a:lnTo>
                  <a:pt x="629854" y="1250603"/>
                </a:lnTo>
                <a:lnTo>
                  <a:pt x="631856" y="1255185"/>
                </a:lnTo>
                <a:lnTo>
                  <a:pt x="627476" y="1273245"/>
                </a:lnTo>
                <a:lnTo>
                  <a:pt x="625474" y="1272205"/>
                </a:lnTo>
                <a:lnTo>
                  <a:pt x="628852" y="1255927"/>
                </a:lnTo>
                <a:lnTo>
                  <a:pt x="626474" y="1252518"/>
                </a:lnTo>
                <a:close/>
                <a:moveTo>
                  <a:pt x="589935" y="1230176"/>
                </a:moveTo>
                <a:cubicBezTo>
                  <a:pt x="574296" y="1231332"/>
                  <a:pt x="546741" y="1231909"/>
                  <a:pt x="525491" y="1235500"/>
                </a:cubicBezTo>
                <a:cubicBezTo>
                  <a:pt x="523457" y="1235845"/>
                  <a:pt x="522387" y="1236434"/>
                  <a:pt x="520486" y="1236838"/>
                </a:cubicBezTo>
                <a:cubicBezTo>
                  <a:pt x="520622" y="1236934"/>
                  <a:pt x="520597" y="1236885"/>
                  <a:pt x="520737" y="1236982"/>
                </a:cubicBezTo>
                <a:cubicBezTo>
                  <a:pt x="532058" y="1244972"/>
                  <a:pt x="545262" y="1247639"/>
                  <a:pt x="545262" y="1247639"/>
                </a:cubicBezTo>
                <a:cubicBezTo>
                  <a:pt x="545262" y="1247639"/>
                  <a:pt x="557927" y="1271397"/>
                  <a:pt x="565909" y="1288937"/>
                </a:cubicBezTo>
                <a:cubicBezTo>
                  <a:pt x="570188" y="1298331"/>
                  <a:pt x="573966" y="1306639"/>
                  <a:pt x="579549" y="1318836"/>
                </a:cubicBezTo>
                <a:cubicBezTo>
                  <a:pt x="589406" y="1309700"/>
                  <a:pt x="600834" y="1299237"/>
                  <a:pt x="602699" y="1296185"/>
                </a:cubicBezTo>
                <a:cubicBezTo>
                  <a:pt x="608032" y="1287483"/>
                  <a:pt x="599401" y="1276037"/>
                  <a:pt x="601698" y="1267623"/>
                </a:cubicBezTo>
                <a:cubicBezTo>
                  <a:pt x="603997" y="1259201"/>
                  <a:pt x="608198" y="1247937"/>
                  <a:pt x="608204" y="1247937"/>
                </a:cubicBezTo>
                <a:cubicBezTo>
                  <a:pt x="608204" y="1247937"/>
                  <a:pt x="614493" y="1239726"/>
                  <a:pt x="620844" y="1231505"/>
                </a:cubicBezTo>
                <a:cubicBezTo>
                  <a:pt x="612953" y="1230214"/>
                  <a:pt x="602821" y="1229223"/>
                  <a:pt x="589935" y="1230176"/>
                </a:cubicBezTo>
                <a:close/>
                <a:moveTo>
                  <a:pt x="1817131" y="1200863"/>
                </a:moveTo>
                <a:cubicBezTo>
                  <a:pt x="1816814" y="1201537"/>
                  <a:pt x="1816861" y="1202154"/>
                  <a:pt x="1816504" y="1202789"/>
                </a:cubicBezTo>
                <a:cubicBezTo>
                  <a:pt x="1813252" y="1208527"/>
                  <a:pt x="1802990" y="1228550"/>
                  <a:pt x="1802990" y="1228550"/>
                </a:cubicBezTo>
                <a:lnTo>
                  <a:pt x="1802488" y="1274727"/>
                </a:lnTo>
                <a:lnTo>
                  <a:pt x="1803365" y="1288637"/>
                </a:lnTo>
                <a:lnTo>
                  <a:pt x="1823263" y="1268364"/>
                </a:lnTo>
                <a:lnTo>
                  <a:pt x="1848543" y="1242757"/>
                </a:lnTo>
                <a:lnTo>
                  <a:pt x="1850919" y="1245868"/>
                </a:lnTo>
                <a:lnTo>
                  <a:pt x="1827017" y="1272061"/>
                </a:lnTo>
                <a:lnTo>
                  <a:pt x="1804616" y="1296483"/>
                </a:lnTo>
                <a:cubicBezTo>
                  <a:pt x="1804616" y="1296483"/>
                  <a:pt x="1796058" y="1328741"/>
                  <a:pt x="1798359" y="1332746"/>
                </a:cubicBezTo>
                <a:cubicBezTo>
                  <a:pt x="1800670" y="1336760"/>
                  <a:pt x="1849668" y="1320165"/>
                  <a:pt x="1849668" y="1320165"/>
                </a:cubicBezTo>
                <a:cubicBezTo>
                  <a:pt x="1849668" y="1320165"/>
                  <a:pt x="1867381" y="1308016"/>
                  <a:pt x="1874572" y="1304185"/>
                </a:cubicBezTo>
                <a:cubicBezTo>
                  <a:pt x="1879241" y="1301681"/>
                  <a:pt x="1892515" y="1294336"/>
                  <a:pt x="1904597" y="1287752"/>
                </a:cubicBezTo>
                <a:cubicBezTo>
                  <a:pt x="1899023" y="1280013"/>
                  <a:pt x="1895548" y="1275325"/>
                  <a:pt x="1892082" y="1270290"/>
                </a:cubicBezTo>
                <a:cubicBezTo>
                  <a:pt x="1883891" y="1258352"/>
                  <a:pt x="1859545" y="1245703"/>
                  <a:pt x="1843161" y="1227067"/>
                </a:cubicBezTo>
                <a:cubicBezTo>
                  <a:pt x="1835633" y="1218499"/>
                  <a:pt x="1825986" y="1209354"/>
                  <a:pt x="1817131" y="1200863"/>
                </a:cubicBezTo>
                <a:close/>
                <a:moveTo>
                  <a:pt x="197012" y="1192873"/>
                </a:moveTo>
                <a:cubicBezTo>
                  <a:pt x="197012" y="1192873"/>
                  <a:pt x="190566" y="1195809"/>
                  <a:pt x="187128" y="1196426"/>
                </a:cubicBezTo>
                <a:cubicBezTo>
                  <a:pt x="183686" y="1197041"/>
                  <a:pt x="174864" y="1197312"/>
                  <a:pt x="174864" y="1197312"/>
                </a:cubicBezTo>
                <a:cubicBezTo>
                  <a:pt x="174864" y="1197312"/>
                  <a:pt x="172279" y="1203627"/>
                  <a:pt x="168232" y="1207083"/>
                </a:cubicBezTo>
                <a:cubicBezTo>
                  <a:pt x="164185" y="1210539"/>
                  <a:pt x="158094" y="1213590"/>
                  <a:pt x="158095" y="1213600"/>
                </a:cubicBezTo>
                <a:lnTo>
                  <a:pt x="157095" y="1228096"/>
                </a:lnTo>
                <a:lnTo>
                  <a:pt x="155717" y="1216113"/>
                </a:lnTo>
                <a:cubicBezTo>
                  <a:pt x="155717" y="1216113"/>
                  <a:pt x="154005" y="1214995"/>
                  <a:pt x="150462" y="1216555"/>
                </a:cubicBezTo>
                <a:cubicBezTo>
                  <a:pt x="147734" y="1217758"/>
                  <a:pt x="142848" y="1221021"/>
                  <a:pt x="139951" y="1222917"/>
                </a:cubicBezTo>
                <a:lnTo>
                  <a:pt x="151464" y="1222917"/>
                </a:lnTo>
                <a:cubicBezTo>
                  <a:pt x="151462" y="1222917"/>
                  <a:pt x="161796" y="1248717"/>
                  <a:pt x="164227" y="1255042"/>
                </a:cubicBezTo>
                <a:cubicBezTo>
                  <a:pt x="166111" y="1253742"/>
                  <a:pt x="168926" y="1252423"/>
                  <a:pt x="169984" y="1251046"/>
                </a:cubicBezTo>
                <a:cubicBezTo>
                  <a:pt x="172574" y="1247658"/>
                  <a:pt x="180883" y="1236857"/>
                  <a:pt x="184249" y="1230465"/>
                </a:cubicBezTo>
                <a:cubicBezTo>
                  <a:pt x="187619" y="1224082"/>
                  <a:pt x="197015" y="1192873"/>
                  <a:pt x="197012" y="1192873"/>
                </a:cubicBezTo>
                <a:close/>
                <a:moveTo>
                  <a:pt x="186752" y="1185471"/>
                </a:moveTo>
                <a:cubicBezTo>
                  <a:pt x="181776" y="1185422"/>
                  <a:pt x="176436" y="1185904"/>
                  <a:pt x="174738" y="1186656"/>
                </a:cubicBezTo>
                <a:cubicBezTo>
                  <a:pt x="171338" y="1188166"/>
                  <a:pt x="164857" y="1188138"/>
                  <a:pt x="164852" y="1188138"/>
                </a:cubicBezTo>
                <a:lnTo>
                  <a:pt x="161474" y="1191835"/>
                </a:lnTo>
                <a:cubicBezTo>
                  <a:pt x="161474" y="1191835"/>
                  <a:pt x="152154" y="1191930"/>
                  <a:pt x="149211" y="1194202"/>
                </a:cubicBezTo>
                <a:cubicBezTo>
                  <a:pt x="146270" y="1196483"/>
                  <a:pt x="132319" y="1201161"/>
                  <a:pt x="132318" y="1201161"/>
                </a:cubicBezTo>
                <a:cubicBezTo>
                  <a:pt x="132318" y="1201161"/>
                  <a:pt x="103522" y="1213050"/>
                  <a:pt x="87895" y="1219068"/>
                </a:cubicBezTo>
                <a:cubicBezTo>
                  <a:pt x="72267" y="1225094"/>
                  <a:pt x="23329" y="1239572"/>
                  <a:pt x="9185" y="1252076"/>
                </a:cubicBezTo>
                <a:cubicBezTo>
                  <a:pt x="5572" y="1255272"/>
                  <a:pt x="3221" y="1258920"/>
                  <a:pt x="300" y="1262444"/>
                </a:cubicBezTo>
                <a:cubicBezTo>
                  <a:pt x="933" y="1263368"/>
                  <a:pt x="2555" y="1265524"/>
                  <a:pt x="2929" y="1266141"/>
                </a:cubicBezTo>
                <a:cubicBezTo>
                  <a:pt x="6184" y="1271493"/>
                  <a:pt x="7802" y="1282110"/>
                  <a:pt x="8936" y="1288637"/>
                </a:cubicBezTo>
                <a:cubicBezTo>
                  <a:pt x="10068" y="1295164"/>
                  <a:pt x="12064" y="1305811"/>
                  <a:pt x="12064" y="1305811"/>
                </a:cubicBezTo>
                <a:cubicBezTo>
                  <a:pt x="12064" y="1305811"/>
                  <a:pt x="17722" y="1313830"/>
                  <a:pt x="21449" y="1320905"/>
                </a:cubicBezTo>
                <a:cubicBezTo>
                  <a:pt x="25176" y="1327992"/>
                  <a:pt x="28581" y="1333930"/>
                  <a:pt x="28581" y="1333930"/>
                </a:cubicBezTo>
                <a:cubicBezTo>
                  <a:pt x="28581" y="1333930"/>
                  <a:pt x="33214" y="1337762"/>
                  <a:pt x="40470" y="1344443"/>
                </a:cubicBezTo>
                <a:cubicBezTo>
                  <a:pt x="47724" y="1351123"/>
                  <a:pt x="56486" y="1356138"/>
                  <a:pt x="56486" y="1356138"/>
                </a:cubicBezTo>
                <a:cubicBezTo>
                  <a:pt x="56486" y="1356138"/>
                  <a:pt x="56469" y="1349901"/>
                  <a:pt x="57737" y="1342662"/>
                </a:cubicBezTo>
                <a:cubicBezTo>
                  <a:pt x="59005" y="1335432"/>
                  <a:pt x="62165" y="1329907"/>
                  <a:pt x="61491" y="1329349"/>
                </a:cubicBezTo>
                <a:cubicBezTo>
                  <a:pt x="60957" y="1328895"/>
                  <a:pt x="57098" y="1325614"/>
                  <a:pt x="54734" y="1320463"/>
                </a:cubicBezTo>
                <a:cubicBezTo>
                  <a:pt x="52369" y="1315312"/>
                  <a:pt x="52106" y="1307140"/>
                  <a:pt x="52106" y="1307140"/>
                </a:cubicBezTo>
                <a:lnTo>
                  <a:pt x="39217" y="1297965"/>
                </a:lnTo>
                <a:lnTo>
                  <a:pt x="39092" y="1292932"/>
                </a:lnTo>
                <a:cubicBezTo>
                  <a:pt x="39092" y="1292932"/>
                  <a:pt x="50961" y="1301613"/>
                  <a:pt x="52231" y="1300632"/>
                </a:cubicBezTo>
                <a:cubicBezTo>
                  <a:pt x="52818" y="1300170"/>
                  <a:pt x="53219" y="1297475"/>
                  <a:pt x="53482" y="1294259"/>
                </a:cubicBezTo>
                <a:cubicBezTo>
                  <a:pt x="54077" y="1287049"/>
                  <a:pt x="55361" y="1276210"/>
                  <a:pt x="55359" y="1276210"/>
                </a:cubicBezTo>
                <a:lnTo>
                  <a:pt x="55235" y="1302846"/>
                </a:lnTo>
                <a:cubicBezTo>
                  <a:pt x="55235" y="1302846"/>
                  <a:pt x="55559" y="1309383"/>
                  <a:pt x="56862" y="1314687"/>
                </a:cubicBezTo>
                <a:cubicBezTo>
                  <a:pt x="58425" y="1321070"/>
                  <a:pt x="62006" y="1324680"/>
                  <a:pt x="63744" y="1324458"/>
                </a:cubicBezTo>
                <a:cubicBezTo>
                  <a:pt x="67600" y="1323976"/>
                  <a:pt x="70577" y="1316940"/>
                  <a:pt x="73255" y="1312915"/>
                </a:cubicBezTo>
                <a:cubicBezTo>
                  <a:pt x="75930" y="1308882"/>
                  <a:pt x="86268" y="1296783"/>
                  <a:pt x="86268" y="1296783"/>
                </a:cubicBezTo>
                <a:lnTo>
                  <a:pt x="89772" y="1297965"/>
                </a:lnTo>
                <a:cubicBezTo>
                  <a:pt x="89772" y="1297965"/>
                  <a:pt x="77183" y="1312454"/>
                  <a:pt x="74505" y="1315583"/>
                </a:cubicBezTo>
                <a:cubicBezTo>
                  <a:pt x="71828" y="1318701"/>
                  <a:pt x="63544" y="1328096"/>
                  <a:pt x="61992" y="1340294"/>
                </a:cubicBezTo>
                <a:cubicBezTo>
                  <a:pt x="60596" y="1351258"/>
                  <a:pt x="59408" y="1357804"/>
                  <a:pt x="63869" y="1364427"/>
                </a:cubicBezTo>
                <a:cubicBezTo>
                  <a:pt x="66124" y="1367768"/>
                  <a:pt x="74659" y="1373380"/>
                  <a:pt x="82514" y="1378193"/>
                </a:cubicBezTo>
                <a:cubicBezTo>
                  <a:pt x="88296" y="1367122"/>
                  <a:pt x="107831" y="1327491"/>
                  <a:pt x="107540" y="1325796"/>
                </a:cubicBezTo>
                <a:cubicBezTo>
                  <a:pt x="107209" y="1323881"/>
                  <a:pt x="106664" y="1321349"/>
                  <a:pt x="106666" y="1321349"/>
                </a:cubicBezTo>
                <a:lnTo>
                  <a:pt x="110921" y="1319423"/>
                </a:lnTo>
                <a:cubicBezTo>
                  <a:pt x="110921" y="1319423"/>
                  <a:pt x="115396" y="1313194"/>
                  <a:pt x="117301" y="1311433"/>
                </a:cubicBezTo>
                <a:cubicBezTo>
                  <a:pt x="119205" y="1309671"/>
                  <a:pt x="126132" y="1303386"/>
                  <a:pt x="127687" y="1300776"/>
                </a:cubicBezTo>
                <a:cubicBezTo>
                  <a:pt x="128380" y="1299612"/>
                  <a:pt x="131451" y="1294086"/>
                  <a:pt x="134320" y="1288637"/>
                </a:cubicBezTo>
                <a:cubicBezTo>
                  <a:pt x="120079" y="1251903"/>
                  <a:pt x="109292" y="1222917"/>
                  <a:pt x="109292" y="1222917"/>
                </a:cubicBezTo>
                <a:lnTo>
                  <a:pt x="135947" y="1222917"/>
                </a:lnTo>
                <a:cubicBezTo>
                  <a:pt x="137865" y="1221281"/>
                  <a:pt x="143629" y="1216266"/>
                  <a:pt x="146708" y="1214928"/>
                </a:cubicBezTo>
                <a:cubicBezTo>
                  <a:pt x="150291" y="1213368"/>
                  <a:pt x="156215" y="1212560"/>
                  <a:pt x="156218" y="1212560"/>
                </a:cubicBezTo>
                <a:cubicBezTo>
                  <a:pt x="156218" y="1212560"/>
                  <a:pt x="161260" y="1209239"/>
                  <a:pt x="162977" y="1207381"/>
                </a:cubicBezTo>
                <a:cubicBezTo>
                  <a:pt x="164687" y="1205523"/>
                  <a:pt x="171732" y="1196724"/>
                  <a:pt x="171736" y="1196724"/>
                </a:cubicBezTo>
                <a:lnTo>
                  <a:pt x="165603" y="1194646"/>
                </a:lnTo>
                <a:lnTo>
                  <a:pt x="166104" y="1191989"/>
                </a:lnTo>
                <a:cubicBezTo>
                  <a:pt x="166104" y="1191989"/>
                  <a:pt x="173936" y="1193970"/>
                  <a:pt x="177616" y="1193913"/>
                </a:cubicBezTo>
                <a:cubicBezTo>
                  <a:pt x="181295" y="1193845"/>
                  <a:pt x="196851" y="1190880"/>
                  <a:pt x="196511" y="1187694"/>
                </a:cubicBezTo>
                <a:cubicBezTo>
                  <a:pt x="196339" y="1186107"/>
                  <a:pt x="191727" y="1185519"/>
                  <a:pt x="186752" y="1185471"/>
                </a:cubicBezTo>
                <a:close/>
                <a:moveTo>
                  <a:pt x="295118" y="1168749"/>
                </a:moveTo>
                <a:cubicBezTo>
                  <a:pt x="295118" y="1168749"/>
                  <a:pt x="290302" y="1168846"/>
                  <a:pt x="288486" y="1168893"/>
                </a:cubicBezTo>
                <a:cubicBezTo>
                  <a:pt x="287370" y="1173370"/>
                  <a:pt x="286108" y="1177625"/>
                  <a:pt x="286108" y="1177625"/>
                </a:cubicBezTo>
                <a:lnTo>
                  <a:pt x="283229" y="1177327"/>
                </a:lnTo>
                <a:cubicBezTo>
                  <a:pt x="283229" y="1177327"/>
                  <a:pt x="284330" y="1171734"/>
                  <a:pt x="284983" y="1169038"/>
                </a:cubicBezTo>
                <a:cubicBezTo>
                  <a:pt x="274483" y="1169347"/>
                  <a:pt x="257040" y="1169924"/>
                  <a:pt x="244563" y="1171560"/>
                </a:cubicBezTo>
                <a:cubicBezTo>
                  <a:pt x="227536" y="1173794"/>
                  <a:pt x="209524" y="1176143"/>
                  <a:pt x="209525" y="1176143"/>
                </a:cubicBezTo>
                <a:lnTo>
                  <a:pt x="189504" y="1230022"/>
                </a:lnTo>
                <a:cubicBezTo>
                  <a:pt x="189504" y="1230022"/>
                  <a:pt x="192053" y="1272349"/>
                  <a:pt x="196511" y="1282871"/>
                </a:cubicBezTo>
                <a:cubicBezTo>
                  <a:pt x="200971" y="1293384"/>
                  <a:pt x="213658" y="1319134"/>
                  <a:pt x="213655" y="1319134"/>
                </a:cubicBezTo>
                <a:lnTo>
                  <a:pt x="213281" y="1322089"/>
                </a:lnTo>
                <a:cubicBezTo>
                  <a:pt x="213281" y="1322089"/>
                  <a:pt x="211456" y="1317151"/>
                  <a:pt x="210277" y="1318094"/>
                </a:cubicBezTo>
                <a:cubicBezTo>
                  <a:pt x="210199" y="1318153"/>
                  <a:pt x="210001" y="1320521"/>
                  <a:pt x="209901" y="1320905"/>
                </a:cubicBezTo>
                <a:cubicBezTo>
                  <a:pt x="210911" y="1322349"/>
                  <a:pt x="213530" y="1326084"/>
                  <a:pt x="213530" y="1326084"/>
                </a:cubicBezTo>
                <a:lnTo>
                  <a:pt x="250196" y="1341632"/>
                </a:lnTo>
                <a:lnTo>
                  <a:pt x="261707" y="1345183"/>
                </a:lnTo>
                <a:lnTo>
                  <a:pt x="251947" y="1316314"/>
                </a:lnTo>
                <a:lnTo>
                  <a:pt x="239683" y="1279762"/>
                </a:lnTo>
                <a:lnTo>
                  <a:pt x="242936" y="1277982"/>
                </a:lnTo>
                <a:lnTo>
                  <a:pt x="256075" y="1313359"/>
                </a:lnTo>
                <a:lnTo>
                  <a:pt x="268213" y="1346511"/>
                </a:lnTo>
                <a:cubicBezTo>
                  <a:pt x="268213" y="1346511"/>
                  <a:pt x="291287" y="1366285"/>
                  <a:pt x="295243" y="1365014"/>
                </a:cubicBezTo>
                <a:cubicBezTo>
                  <a:pt x="299200" y="1363744"/>
                  <a:pt x="301876" y="1303742"/>
                  <a:pt x="301876" y="1303742"/>
                </a:cubicBezTo>
                <a:cubicBezTo>
                  <a:pt x="301876" y="1303733"/>
                  <a:pt x="297974" y="1280013"/>
                  <a:pt x="297245" y="1270732"/>
                </a:cubicBezTo>
                <a:cubicBezTo>
                  <a:pt x="296518" y="1261452"/>
                  <a:pt x="292240" y="1210778"/>
                  <a:pt x="292240" y="1210778"/>
                </a:cubicBezTo>
                <a:lnTo>
                  <a:pt x="296369" y="1212416"/>
                </a:lnTo>
                <a:cubicBezTo>
                  <a:pt x="296369" y="1212416"/>
                  <a:pt x="299753" y="1243991"/>
                  <a:pt x="301125" y="1251191"/>
                </a:cubicBezTo>
                <a:cubicBezTo>
                  <a:pt x="302496" y="1258402"/>
                  <a:pt x="310384" y="1287011"/>
                  <a:pt x="310384" y="1287011"/>
                </a:cubicBezTo>
                <a:cubicBezTo>
                  <a:pt x="310386" y="1287011"/>
                  <a:pt x="313414" y="1299631"/>
                  <a:pt x="311260" y="1314397"/>
                </a:cubicBezTo>
                <a:cubicBezTo>
                  <a:pt x="309107" y="1329155"/>
                  <a:pt x="307131" y="1362203"/>
                  <a:pt x="307131" y="1362203"/>
                </a:cubicBezTo>
                <a:lnTo>
                  <a:pt x="309633" y="1379666"/>
                </a:lnTo>
                <a:lnTo>
                  <a:pt x="330656" y="1418749"/>
                </a:lnTo>
                <a:cubicBezTo>
                  <a:pt x="330656" y="1418749"/>
                  <a:pt x="335152" y="1410749"/>
                  <a:pt x="339415" y="1406168"/>
                </a:cubicBezTo>
                <a:cubicBezTo>
                  <a:pt x="343680" y="1401575"/>
                  <a:pt x="346297" y="1395357"/>
                  <a:pt x="346297" y="1395357"/>
                </a:cubicBezTo>
                <a:cubicBezTo>
                  <a:pt x="346297" y="1395357"/>
                  <a:pt x="343144" y="1386635"/>
                  <a:pt x="343545" y="1378193"/>
                </a:cubicBezTo>
                <a:cubicBezTo>
                  <a:pt x="343948" y="1369741"/>
                  <a:pt x="346673" y="1362945"/>
                  <a:pt x="346673" y="1362945"/>
                </a:cubicBezTo>
                <a:cubicBezTo>
                  <a:pt x="346673" y="1362945"/>
                  <a:pt x="335939" y="1350690"/>
                  <a:pt x="331907" y="1344145"/>
                </a:cubicBezTo>
                <a:cubicBezTo>
                  <a:pt x="327877" y="1337607"/>
                  <a:pt x="319394" y="1320607"/>
                  <a:pt x="319394" y="1320607"/>
                </a:cubicBezTo>
                <a:lnTo>
                  <a:pt x="319644" y="1314841"/>
                </a:lnTo>
                <a:cubicBezTo>
                  <a:pt x="319644" y="1314841"/>
                  <a:pt x="328770" y="1330696"/>
                  <a:pt x="332533" y="1336895"/>
                </a:cubicBezTo>
                <a:cubicBezTo>
                  <a:pt x="336297" y="1343095"/>
                  <a:pt x="348050" y="1356582"/>
                  <a:pt x="348050" y="1356582"/>
                </a:cubicBezTo>
                <a:cubicBezTo>
                  <a:pt x="348049" y="1356582"/>
                  <a:pt x="353339" y="1352152"/>
                  <a:pt x="354682" y="1346809"/>
                </a:cubicBezTo>
                <a:cubicBezTo>
                  <a:pt x="354730" y="1346618"/>
                  <a:pt x="354880" y="1346136"/>
                  <a:pt x="354932" y="1345925"/>
                </a:cubicBezTo>
                <a:cubicBezTo>
                  <a:pt x="344683" y="1325902"/>
                  <a:pt x="333283" y="1294558"/>
                  <a:pt x="333283" y="1294558"/>
                </a:cubicBezTo>
                <a:cubicBezTo>
                  <a:pt x="333283" y="1294558"/>
                  <a:pt x="348842" y="1321194"/>
                  <a:pt x="357060" y="1335712"/>
                </a:cubicBezTo>
                <a:cubicBezTo>
                  <a:pt x="358244" y="1330129"/>
                  <a:pt x="359812" y="1323274"/>
                  <a:pt x="359812" y="1323274"/>
                </a:cubicBezTo>
                <a:lnTo>
                  <a:pt x="361564" y="1324314"/>
                </a:lnTo>
                <a:cubicBezTo>
                  <a:pt x="361564" y="1324314"/>
                  <a:pt x="360112" y="1332476"/>
                  <a:pt x="358937" y="1338821"/>
                </a:cubicBezTo>
                <a:cubicBezTo>
                  <a:pt x="359841" y="1340438"/>
                  <a:pt x="361588" y="1343374"/>
                  <a:pt x="362065" y="1344298"/>
                </a:cubicBezTo>
                <a:cubicBezTo>
                  <a:pt x="365256" y="1350459"/>
                  <a:pt x="380033" y="1363820"/>
                  <a:pt x="389219" y="1371974"/>
                </a:cubicBezTo>
                <a:lnTo>
                  <a:pt x="390221" y="1371531"/>
                </a:lnTo>
                <a:lnTo>
                  <a:pt x="393849" y="1375824"/>
                </a:lnTo>
                <a:lnTo>
                  <a:pt x="393474" y="1375824"/>
                </a:lnTo>
                <a:cubicBezTo>
                  <a:pt x="394426" y="1376652"/>
                  <a:pt x="397729" y="1379666"/>
                  <a:pt x="397729" y="1379666"/>
                </a:cubicBezTo>
                <a:cubicBezTo>
                  <a:pt x="397729" y="1379666"/>
                  <a:pt x="408098" y="1397320"/>
                  <a:pt x="415123" y="1407350"/>
                </a:cubicBezTo>
                <a:cubicBezTo>
                  <a:pt x="422146" y="1417373"/>
                  <a:pt x="433140" y="1424959"/>
                  <a:pt x="433142" y="1424959"/>
                </a:cubicBezTo>
                <a:cubicBezTo>
                  <a:pt x="433142" y="1424959"/>
                  <a:pt x="440940" y="1435259"/>
                  <a:pt x="445906" y="1439908"/>
                </a:cubicBezTo>
                <a:cubicBezTo>
                  <a:pt x="450871" y="1444568"/>
                  <a:pt x="456416" y="1451459"/>
                  <a:pt x="456416" y="1451459"/>
                </a:cubicBezTo>
                <a:cubicBezTo>
                  <a:pt x="456416" y="1451459"/>
                  <a:pt x="475670" y="1443634"/>
                  <a:pt x="485948" y="1439320"/>
                </a:cubicBezTo>
                <a:cubicBezTo>
                  <a:pt x="496226" y="1435008"/>
                  <a:pt x="521279" y="1423023"/>
                  <a:pt x="524614" y="1417565"/>
                </a:cubicBezTo>
                <a:cubicBezTo>
                  <a:pt x="527951" y="1412106"/>
                  <a:pt x="498748" y="1400218"/>
                  <a:pt x="484322" y="1391507"/>
                </a:cubicBezTo>
                <a:cubicBezTo>
                  <a:pt x="469893" y="1382803"/>
                  <a:pt x="433210" y="1357756"/>
                  <a:pt x="426258" y="1351248"/>
                </a:cubicBezTo>
                <a:cubicBezTo>
                  <a:pt x="419308" y="1344741"/>
                  <a:pt x="404143" y="1334344"/>
                  <a:pt x="406363" y="1330975"/>
                </a:cubicBezTo>
                <a:cubicBezTo>
                  <a:pt x="408582" y="1327597"/>
                  <a:pt x="431515" y="1344587"/>
                  <a:pt x="431515" y="1344587"/>
                </a:cubicBezTo>
                <a:cubicBezTo>
                  <a:pt x="431515" y="1344587"/>
                  <a:pt x="465811" y="1368671"/>
                  <a:pt x="478066" y="1376566"/>
                </a:cubicBezTo>
                <a:cubicBezTo>
                  <a:pt x="489077" y="1383651"/>
                  <a:pt x="512022" y="1394412"/>
                  <a:pt x="530872" y="1398322"/>
                </a:cubicBezTo>
                <a:cubicBezTo>
                  <a:pt x="530437" y="1392864"/>
                  <a:pt x="529966" y="1383344"/>
                  <a:pt x="532248" y="1377153"/>
                </a:cubicBezTo>
                <a:cubicBezTo>
                  <a:pt x="535314" y="1368865"/>
                  <a:pt x="538511" y="1358652"/>
                  <a:pt x="538505" y="1358652"/>
                </a:cubicBezTo>
                <a:lnTo>
                  <a:pt x="519985" y="1363243"/>
                </a:lnTo>
                <a:lnTo>
                  <a:pt x="492832" y="1368720"/>
                </a:lnTo>
                <a:lnTo>
                  <a:pt x="493832" y="1364716"/>
                </a:lnTo>
                <a:lnTo>
                  <a:pt x="540382" y="1354213"/>
                </a:lnTo>
                <a:cubicBezTo>
                  <a:pt x="540382" y="1354213"/>
                  <a:pt x="552772" y="1343296"/>
                  <a:pt x="564784" y="1332602"/>
                </a:cubicBezTo>
                <a:cubicBezTo>
                  <a:pt x="554644" y="1309941"/>
                  <a:pt x="540052" y="1279434"/>
                  <a:pt x="533125" y="1269548"/>
                </a:cubicBezTo>
                <a:cubicBezTo>
                  <a:pt x="528513" y="1262955"/>
                  <a:pt x="515524" y="1251076"/>
                  <a:pt x="504094" y="1240977"/>
                </a:cubicBezTo>
                <a:cubicBezTo>
                  <a:pt x="497293" y="1243230"/>
                  <a:pt x="492706" y="1245126"/>
                  <a:pt x="492706" y="1245126"/>
                </a:cubicBezTo>
                <a:cubicBezTo>
                  <a:pt x="492706" y="1245126"/>
                  <a:pt x="495527" y="1238195"/>
                  <a:pt x="489953" y="1234316"/>
                </a:cubicBezTo>
                <a:cubicBezTo>
                  <a:pt x="485859" y="1231476"/>
                  <a:pt x="452160" y="1230176"/>
                  <a:pt x="452161" y="1230176"/>
                </a:cubicBezTo>
                <a:cubicBezTo>
                  <a:pt x="452161" y="1230176"/>
                  <a:pt x="408853" y="1204502"/>
                  <a:pt x="395601" y="1197466"/>
                </a:cubicBezTo>
                <a:cubicBezTo>
                  <a:pt x="337814" y="1166756"/>
                  <a:pt x="295114" y="1168749"/>
                  <a:pt x="295118" y="1168749"/>
                </a:cubicBezTo>
                <a:close/>
                <a:moveTo>
                  <a:pt x="563531" y="1161193"/>
                </a:moveTo>
                <a:cubicBezTo>
                  <a:pt x="562279" y="1162175"/>
                  <a:pt x="560381" y="1163475"/>
                  <a:pt x="558652" y="1164754"/>
                </a:cubicBezTo>
                <a:cubicBezTo>
                  <a:pt x="562502" y="1167316"/>
                  <a:pt x="565944" y="1169857"/>
                  <a:pt x="568037" y="1172888"/>
                </a:cubicBezTo>
                <a:cubicBezTo>
                  <a:pt x="572239" y="1179002"/>
                  <a:pt x="579419" y="1189764"/>
                  <a:pt x="579424" y="1189764"/>
                </a:cubicBezTo>
                <a:cubicBezTo>
                  <a:pt x="579424" y="1189764"/>
                  <a:pt x="581206" y="1194837"/>
                  <a:pt x="594441" y="1194356"/>
                </a:cubicBezTo>
                <a:cubicBezTo>
                  <a:pt x="599422" y="1194173"/>
                  <a:pt x="601476" y="1193740"/>
                  <a:pt x="606954" y="1193171"/>
                </a:cubicBezTo>
                <a:cubicBezTo>
                  <a:pt x="593599" y="1183440"/>
                  <a:pt x="577454" y="1171387"/>
                  <a:pt x="563531" y="1161193"/>
                </a:cubicBezTo>
                <a:close/>
                <a:moveTo>
                  <a:pt x="288236" y="1132930"/>
                </a:moveTo>
                <a:cubicBezTo>
                  <a:pt x="288234" y="1132930"/>
                  <a:pt x="278343" y="1140727"/>
                  <a:pt x="274721" y="1144173"/>
                </a:cubicBezTo>
                <a:cubicBezTo>
                  <a:pt x="272340" y="1146445"/>
                  <a:pt x="267576" y="1149584"/>
                  <a:pt x="263084" y="1152615"/>
                </a:cubicBezTo>
                <a:cubicBezTo>
                  <a:pt x="268863" y="1152173"/>
                  <a:pt x="275334" y="1151317"/>
                  <a:pt x="282104" y="1149064"/>
                </a:cubicBezTo>
                <a:cubicBezTo>
                  <a:pt x="286352" y="1147639"/>
                  <a:pt x="284987" y="1148102"/>
                  <a:pt x="288110" y="1147138"/>
                </a:cubicBezTo>
                <a:cubicBezTo>
                  <a:pt x="288163" y="1140776"/>
                  <a:pt x="288236" y="1132930"/>
                  <a:pt x="288236" y="1132930"/>
                </a:cubicBezTo>
                <a:close/>
                <a:moveTo>
                  <a:pt x="292366" y="1132776"/>
                </a:moveTo>
                <a:cubicBezTo>
                  <a:pt x="292190" y="1135356"/>
                  <a:pt x="291998" y="1140303"/>
                  <a:pt x="291739" y="1146098"/>
                </a:cubicBezTo>
                <a:cubicBezTo>
                  <a:pt x="298001" y="1144251"/>
                  <a:pt x="307133" y="1141507"/>
                  <a:pt x="307131" y="1141507"/>
                </a:cubicBezTo>
                <a:close/>
                <a:moveTo>
                  <a:pt x="277725" y="1105986"/>
                </a:moveTo>
                <a:cubicBezTo>
                  <a:pt x="271539" y="1106293"/>
                  <a:pt x="252824" y="1107026"/>
                  <a:pt x="252822" y="1107026"/>
                </a:cubicBezTo>
                <a:lnTo>
                  <a:pt x="227045" y="1124044"/>
                </a:lnTo>
                <a:lnTo>
                  <a:pt x="207024" y="1125825"/>
                </a:lnTo>
                <a:cubicBezTo>
                  <a:pt x="207024" y="1125825"/>
                  <a:pt x="205259" y="1126990"/>
                  <a:pt x="205021" y="1127153"/>
                </a:cubicBezTo>
                <a:cubicBezTo>
                  <a:pt x="209097" y="1128309"/>
                  <a:pt x="213222" y="1129330"/>
                  <a:pt x="214782" y="1129820"/>
                </a:cubicBezTo>
                <a:cubicBezTo>
                  <a:pt x="220566" y="1131640"/>
                  <a:pt x="247074" y="1152615"/>
                  <a:pt x="247066" y="1152615"/>
                </a:cubicBezTo>
                <a:cubicBezTo>
                  <a:pt x="247066" y="1152615"/>
                  <a:pt x="251458" y="1152875"/>
                  <a:pt x="256201" y="1152905"/>
                </a:cubicBezTo>
                <a:cubicBezTo>
                  <a:pt x="259020" y="1151355"/>
                  <a:pt x="263636" y="1149064"/>
                  <a:pt x="270841" y="1143587"/>
                </a:cubicBezTo>
                <a:cubicBezTo>
                  <a:pt x="277086" y="1138840"/>
                  <a:pt x="282399" y="1133700"/>
                  <a:pt x="286609" y="1129377"/>
                </a:cubicBezTo>
                <a:lnTo>
                  <a:pt x="285983" y="1128935"/>
                </a:lnTo>
                <a:cubicBezTo>
                  <a:pt x="285983" y="1128935"/>
                  <a:pt x="280983" y="1115158"/>
                  <a:pt x="277725" y="1105986"/>
                </a:cubicBezTo>
                <a:close/>
                <a:moveTo>
                  <a:pt x="299498" y="1101846"/>
                </a:moveTo>
                <a:cubicBezTo>
                  <a:pt x="299498" y="1101846"/>
                  <a:pt x="296476" y="1102471"/>
                  <a:pt x="295368" y="1102731"/>
                </a:cubicBezTo>
                <a:cubicBezTo>
                  <a:pt x="296435" y="1104532"/>
                  <a:pt x="297199" y="1106303"/>
                  <a:pt x="298371" y="1108064"/>
                </a:cubicBezTo>
                <a:cubicBezTo>
                  <a:pt x="299016" y="1105071"/>
                  <a:pt x="299500" y="1101846"/>
                  <a:pt x="299498" y="1101846"/>
                </a:cubicBezTo>
                <a:close/>
                <a:moveTo>
                  <a:pt x="649374" y="1097996"/>
                </a:moveTo>
                <a:cubicBezTo>
                  <a:pt x="639516" y="1101778"/>
                  <a:pt x="625602" y="1107170"/>
                  <a:pt x="625599" y="1107170"/>
                </a:cubicBezTo>
                <a:cubicBezTo>
                  <a:pt x="625599" y="1107170"/>
                  <a:pt x="621891" y="1109884"/>
                  <a:pt x="620719" y="1110721"/>
                </a:cubicBezTo>
                <a:cubicBezTo>
                  <a:pt x="629705" y="1118163"/>
                  <a:pt x="639776" y="1125970"/>
                  <a:pt x="647622" y="1132630"/>
                </a:cubicBezTo>
                <a:cubicBezTo>
                  <a:pt x="648233" y="1124959"/>
                  <a:pt x="648968" y="1111732"/>
                  <a:pt x="649374" y="1097996"/>
                </a:cubicBezTo>
                <a:close/>
                <a:moveTo>
                  <a:pt x="705934" y="1070021"/>
                </a:moveTo>
                <a:cubicBezTo>
                  <a:pt x="694674" y="1069394"/>
                  <a:pt x="685788" y="1071349"/>
                  <a:pt x="685789" y="1071349"/>
                </a:cubicBezTo>
                <a:cubicBezTo>
                  <a:pt x="685789" y="1071349"/>
                  <a:pt x="671471" y="1084450"/>
                  <a:pt x="663265" y="1090592"/>
                </a:cubicBezTo>
                <a:cubicBezTo>
                  <a:pt x="665097" y="1115371"/>
                  <a:pt x="666385" y="1140284"/>
                  <a:pt x="666768" y="1148168"/>
                </a:cubicBezTo>
                <a:cubicBezTo>
                  <a:pt x="670600" y="1151268"/>
                  <a:pt x="675478" y="1155485"/>
                  <a:pt x="678655" y="1157794"/>
                </a:cubicBezTo>
                <a:cubicBezTo>
                  <a:pt x="682833" y="1160827"/>
                  <a:pt x="688080" y="1165563"/>
                  <a:pt x="694047" y="1171262"/>
                </a:cubicBezTo>
                <a:cubicBezTo>
                  <a:pt x="704319" y="1159556"/>
                  <a:pt x="722579" y="1089554"/>
                  <a:pt x="722579" y="1089562"/>
                </a:cubicBezTo>
                <a:lnTo>
                  <a:pt x="740973" y="1076384"/>
                </a:lnTo>
                <a:cubicBezTo>
                  <a:pt x="740973" y="1076384"/>
                  <a:pt x="733950" y="1075450"/>
                  <a:pt x="717823" y="1071647"/>
                </a:cubicBezTo>
                <a:cubicBezTo>
                  <a:pt x="713791" y="1070694"/>
                  <a:pt x="709690" y="1070233"/>
                  <a:pt x="705934" y="1070021"/>
                </a:cubicBezTo>
                <a:close/>
                <a:moveTo>
                  <a:pt x="661513" y="1069134"/>
                </a:moveTo>
                <a:cubicBezTo>
                  <a:pt x="661924" y="1073534"/>
                  <a:pt x="662269" y="1078212"/>
                  <a:pt x="662639" y="1082902"/>
                </a:cubicBezTo>
                <a:lnTo>
                  <a:pt x="669270" y="1070907"/>
                </a:lnTo>
                <a:cubicBezTo>
                  <a:pt x="669270" y="1070907"/>
                  <a:pt x="662260" y="1069299"/>
                  <a:pt x="661513" y="1069134"/>
                </a:cubicBezTo>
                <a:close/>
                <a:moveTo>
                  <a:pt x="307506" y="1064841"/>
                </a:moveTo>
                <a:cubicBezTo>
                  <a:pt x="307507" y="1064841"/>
                  <a:pt x="300755" y="1066487"/>
                  <a:pt x="297370" y="1067498"/>
                </a:cubicBezTo>
                <a:cubicBezTo>
                  <a:pt x="293992" y="1068510"/>
                  <a:pt x="289488" y="1067950"/>
                  <a:pt x="289486" y="1067950"/>
                </a:cubicBezTo>
                <a:lnTo>
                  <a:pt x="280602" y="1072687"/>
                </a:lnTo>
                <a:cubicBezTo>
                  <a:pt x="283090" y="1078309"/>
                  <a:pt x="285585" y="1083036"/>
                  <a:pt x="288236" y="1089707"/>
                </a:cubicBezTo>
                <a:cubicBezTo>
                  <a:pt x="289398" y="1092624"/>
                  <a:pt x="291459" y="1095396"/>
                  <a:pt x="292990" y="1098294"/>
                </a:cubicBezTo>
                <a:cubicBezTo>
                  <a:pt x="297462" y="1096859"/>
                  <a:pt x="303003" y="1095329"/>
                  <a:pt x="303002" y="1095329"/>
                </a:cubicBezTo>
                <a:cubicBezTo>
                  <a:pt x="303002" y="1095329"/>
                  <a:pt x="311082" y="1087540"/>
                  <a:pt x="314139" y="1085115"/>
                </a:cubicBezTo>
                <a:cubicBezTo>
                  <a:pt x="317190" y="1082689"/>
                  <a:pt x="328652" y="1073418"/>
                  <a:pt x="328654" y="1073428"/>
                </a:cubicBezTo>
                <a:cubicBezTo>
                  <a:pt x="328654" y="1073418"/>
                  <a:pt x="322449" y="1071801"/>
                  <a:pt x="319644" y="1071061"/>
                </a:cubicBezTo>
                <a:cubicBezTo>
                  <a:pt x="316837" y="1070309"/>
                  <a:pt x="310381" y="1066026"/>
                  <a:pt x="310384" y="1066026"/>
                </a:cubicBezTo>
                <a:cubicBezTo>
                  <a:pt x="310383" y="1066026"/>
                  <a:pt x="308718" y="1066362"/>
                  <a:pt x="306756" y="1068981"/>
                </a:cubicBezTo>
                <a:cubicBezTo>
                  <a:pt x="304788" y="1071609"/>
                  <a:pt x="300119" y="1075200"/>
                  <a:pt x="300124" y="1075200"/>
                </a:cubicBezTo>
                <a:lnTo>
                  <a:pt x="298496" y="1073871"/>
                </a:lnTo>
                <a:close/>
                <a:moveTo>
                  <a:pt x="786647" y="1062031"/>
                </a:moveTo>
                <a:cubicBezTo>
                  <a:pt x="781428" y="1063426"/>
                  <a:pt x="775242" y="1064813"/>
                  <a:pt x="772132" y="1066468"/>
                </a:cubicBezTo>
                <a:cubicBezTo>
                  <a:pt x="758032" y="1073948"/>
                  <a:pt x="734835" y="1100248"/>
                  <a:pt x="726959" y="1124930"/>
                </a:cubicBezTo>
                <a:cubicBezTo>
                  <a:pt x="719690" y="1147716"/>
                  <a:pt x="713820" y="1163330"/>
                  <a:pt x="701305" y="1178512"/>
                </a:cubicBezTo>
                <a:cubicBezTo>
                  <a:pt x="725445" y="1202452"/>
                  <a:pt x="757407" y="1236453"/>
                  <a:pt x="783519" y="1256813"/>
                </a:cubicBezTo>
                <a:lnTo>
                  <a:pt x="784269" y="1255340"/>
                </a:lnTo>
                <a:cubicBezTo>
                  <a:pt x="783926" y="1252693"/>
                  <a:pt x="785831" y="1129223"/>
                  <a:pt x="786647" y="1062031"/>
                </a:cubicBezTo>
                <a:close/>
                <a:moveTo>
                  <a:pt x="277725" y="1061579"/>
                </a:moveTo>
                <a:cubicBezTo>
                  <a:pt x="277402" y="1061588"/>
                  <a:pt x="276706" y="1061943"/>
                  <a:pt x="275973" y="1062175"/>
                </a:cubicBezTo>
                <a:cubicBezTo>
                  <a:pt x="277205" y="1064610"/>
                  <a:pt x="278416" y="1067701"/>
                  <a:pt x="279602" y="1070319"/>
                </a:cubicBezTo>
                <a:lnTo>
                  <a:pt x="286233" y="1066026"/>
                </a:lnTo>
                <a:cubicBezTo>
                  <a:pt x="286235" y="1066026"/>
                  <a:pt x="279074" y="1061569"/>
                  <a:pt x="277725" y="1061579"/>
                </a:cubicBezTo>
                <a:close/>
                <a:moveTo>
                  <a:pt x="401232" y="1038195"/>
                </a:moveTo>
                <a:cubicBezTo>
                  <a:pt x="395731" y="1041237"/>
                  <a:pt x="388340" y="1045301"/>
                  <a:pt x="388344" y="1045301"/>
                </a:cubicBezTo>
                <a:cubicBezTo>
                  <a:pt x="388344" y="1045301"/>
                  <a:pt x="344702" y="1067066"/>
                  <a:pt x="337663" y="1072245"/>
                </a:cubicBezTo>
                <a:cubicBezTo>
                  <a:pt x="333952" y="1074968"/>
                  <a:pt x="324981" y="1080600"/>
                  <a:pt x="318018" y="1086597"/>
                </a:cubicBezTo>
                <a:cubicBezTo>
                  <a:pt x="311009" y="1092624"/>
                  <a:pt x="305874" y="1098880"/>
                  <a:pt x="305879" y="1098880"/>
                </a:cubicBezTo>
                <a:cubicBezTo>
                  <a:pt x="305881" y="1098880"/>
                  <a:pt x="303070" y="1105657"/>
                  <a:pt x="300999" y="1111761"/>
                </a:cubicBezTo>
                <a:cubicBezTo>
                  <a:pt x="313679" y="1129368"/>
                  <a:pt x="330643" y="1144395"/>
                  <a:pt x="342044" y="1149208"/>
                </a:cubicBezTo>
                <a:cubicBezTo>
                  <a:pt x="358057" y="1155976"/>
                  <a:pt x="404265" y="1154801"/>
                  <a:pt x="420629" y="1172590"/>
                </a:cubicBezTo>
                <a:cubicBezTo>
                  <a:pt x="436990" y="1190391"/>
                  <a:pt x="434664" y="1195608"/>
                  <a:pt x="464300" y="1200421"/>
                </a:cubicBezTo>
                <a:cubicBezTo>
                  <a:pt x="493932" y="1205234"/>
                  <a:pt x="515565" y="1211655"/>
                  <a:pt x="537754" y="1204272"/>
                </a:cubicBezTo>
                <a:cubicBezTo>
                  <a:pt x="559939" y="1196878"/>
                  <a:pt x="569161" y="1189909"/>
                  <a:pt x="569162" y="1189909"/>
                </a:cubicBezTo>
                <a:cubicBezTo>
                  <a:pt x="569162" y="1189909"/>
                  <a:pt x="564790" y="1176470"/>
                  <a:pt x="552645" y="1169193"/>
                </a:cubicBezTo>
                <a:cubicBezTo>
                  <a:pt x="537330" y="1180263"/>
                  <a:pt x="517729" y="1194356"/>
                  <a:pt x="517733" y="1194356"/>
                </a:cubicBezTo>
                <a:lnTo>
                  <a:pt x="512602" y="1190651"/>
                </a:lnTo>
                <a:cubicBezTo>
                  <a:pt x="512602" y="1190651"/>
                  <a:pt x="529142" y="1178261"/>
                  <a:pt x="546138" y="1165342"/>
                </a:cubicBezTo>
                <a:cubicBezTo>
                  <a:pt x="533740" y="1159411"/>
                  <a:pt x="529033" y="1153184"/>
                  <a:pt x="519609" y="1146397"/>
                </a:cubicBezTo>
                <a:cubicBezTo>
                  <a:pt x="509365" y="1139013"/>
                  <a:pt x="486352" y="1134989"/>
                  <a:pt x="477189" y="1131746"/>
                </a:cubicBezTo>
                <a:cubicBezTo>
                  <a:pt x="468029" y="1128502"/>
                  <a:pt x="451137" y="1123928"/>
                  <a:pt x="438898" y="1128193"/>
                </a:cubicBezTo>
                <a:cubicBezTo>
                  <a:pt x="426661" y="1132448"/>
                  <a:pt x="401197" y="1129301"/>
                  <a:pt x="396852" y="1127453"/>
                </a:cubicBezTo>
                <a:cubicBezTo>
                  <a:pt x="392507" y="1125604"/>
                  <a:pt x="385461" y="1118721"/>
                  <a:pt x="385465" y="1118721"/>
                </a:cubicBezTo>
                <a:lnTo>
                  <a:pt x="386592" y="1116940"/>
                </a:lnTo>
                <a:cubicBezTo>
                  <a:pt x="386592" y="1116940"/>
                  <a:pt x="394715" y="1124266"/>
                  <a:pt x="397979" y="1125084"/>
                </a:cubicBezTo>
                <a:cubicBezTo>
                  <a:pt x="401243" y="1125893"/>
                  <a:pt x="430724" y="1128058"/>
                  <a:pt x="436395" y="1126711"/>
                </a:cubicBezTo>
                <a:cubicBezTo>
                  <a:pt x="442067" y="1125354"/>
                  <a:pt x="465784" y="1123553"/>
                  <a:pt x="473936" y="1125671"/>
                </a:cubicBezTo>
                <a:cubicBezTo>
                  <a:pt x="482088" y="1127789"/>
                  <a:pt x="493618" y="1131013"/>
                  <a:pt x="499714" y="1130850"/>
                </a:cubicBezTo>
                <a:cubicBezTo>
                  <a:pt x="505806" y="1130696"/>
                  <a:pt x="513485" y="1129214"/>
                  <a:pt x="518233" y="1134999"/>
                </a:cubicBezTo>
                <a:cubicBezTo>
                  <a:pt x="522986" y="1140776"/>
                  <a:pt x="535252" y="1151875"/>
                  <a:pt x="535252" y="1151875"/>
                </a:cubicBezTo>
                <a:lnTo>
                  <a:pt x="534501" y="1140034"/>
                </a:lnTo>
                <a:cubicBezTo>
                  <a:pt x="534501" y="1140034"/>
                  <a:pt x="539759" y="1149362"/>
                  <a:pt x="546890" y="1156168"/>
                </a:cubicBezTo>
                <a:cubicBezTo>
                  <a:pt x="548615" y="1157813"/>
                  <a:pt x="550590" y="1158941"/>
                  <a:pt x="552519" y="1160307"/>
                </a:cubicBezTo>
                <a:cubicBezTo>
                  <a:pt x="554431" y="1158834"/>
                  <a:pt x="555383" y="1157988"/>
                  <a:pt x="557150" y="1156610"/>
                </a:cubicBezTo>
                <a:cubicBezTo>
                  <a:pt x="549225" y="1150787"/>
                  <a:pt x="546189" y="1148698"/>
                  <a:pt x="534501" y="1140034"/>
                </a:cubicBezTo>
                <a:cubicBezTo>
                  <a:pt x="484572" y="1102991"/>
                  <a:pt x="432222" y="1063532"/>
                  <a:pt x="401232" y="1038195"/>
                </a:cubicBezTo>
                <a:close/>
                <a:moveTo>
                  <a:pt x="496335" y="1027982"/>
                </a:moveTo>
                <a:cubicBezTo>
                  <a:pt x="507599" y="1036308"/>
                  <a:pt x="518428" y="1043615"/>
                  <a:pt x="527869" y="1047813"/>
                </a:cubicBezTo>
                <a:cubicBezTo>
                  <a:pt x="558436" y="1061414"/>
                  <a:pt x="588369" y="1084219"/>
                  <a:pt x="615713" y="1106582"/>
                </a:cubicBezTo>
                <a:cubicBezTo>
                  <a:pt x="616710" y="1105716"/>
                  <a:pt x="621223" y="1101702"/>
                  <a:pt x="621218" y="1101691"/>
                </a:cubicBezTo>
                <a:lnTo>
                  <a:pt x="649499" y="1091036"/>
                </a:lnTo>
                <a:cubicBezTo>
                  <a:pt x="649566" y="1086010"/>
                  <a:pt x="649813" y="1080734"/>
                  <a:pt x="649625" y="1076085"/>
                </a:cubicBezTo>
                <a:cubicBezTo>
                  <a:pt x="649517" y="1073370"/>
                  <a:pt x="648921" y="1069520"/>
                  <a:pt x="648624" y="1066314"/>
                </a:cubicBezTo>
                <a:cubicBezTo>
                  <a:pt x="624392" y="1061068"/>
                  <a:pt x="563181" y="1047813"/>
                  <a:pt x="545387" y="1043374"/>
                </a:cubicBezTo>
                <a:cubicBezTo>
                  <a:pt x="533882" y="1040506"/>
                  <a:pt x="514538" y="1033911"/>
                  <a:pt x="496335" y="1027982"/>
                </a:cubicBezTo>
                <a:close/>
                <a:moveTo>
                  <a:pt x="1444605" y="1022505"/>
                </a:moveTo>
                <a:cubicBezTo>
                  <a:pt x="1444605" y="1022505"/>
                  <a:pt x="1401912" y="1020522"/>
                  <a:pt x="1344125" y="1051220"/>
                </a:cubicBezTo>
                <a:cubicBezTo>
                  <a:pt x="1330870" y="1058257"/>
                  <a:pt x="1287435" y="1083930"/>
                  <a:pt x="1287435" y="1083930"/>
                </a:cubicBezTo>
                <a:cubicBezTo>
                  <a:pt x="1287435" y="1083930"/>
                  <a:pt x="1253741" y="1085230"/>
                  <a:pt x="1249640" y="1088079"/>
                </a:cubicBezTo>
                <a:cubicBezTo>
                  <a:pt x="1244077" y="1091949"/>
                  <a:pt x="1246898" y="1098880"/>
                  <a:pt x="1246898" y="1098880"/>
                </a:cubicBezTo>
                <a:cubicBezTo>
                  <a:pt x="1246898" y="1098880"/>
                  <a:pt x="1233199" y="1092488"/>
                  <a:pt x="1214110" y="1089263"/>
                </a:cubicBezTo>
                <a:cubicBezTo>
                  <a:pt x="1192864" y="1085673"/>
                  <a:pt x="1165303" y="1085096"/>
                  <a:pt x="1149661" y="1083930"/>
                </a:cubicBezTo>
                <a:cubicBezTo>
                  <a:pt x="1119972" y="1081736"/>
                  <a:pt x="1102356" y="1089263"/>
                  <a:pt x="1102365" y="1089263"/>
                </a:cubicBezTo>
                <a:lnTo>
                  <a:pt x="1078964" y="1088379"/>
                </a:lnTo>
                <a:cubicBezTo>
                  <a:pt x="1070483" y="1097466"/>
                  <a:pt x="994269" y="1179301"/>
                  <a:pt x="950699" y="1243201"/>
                </a:cubicBezTo>
                <a:cubicBezTo>
                  <a:pt x="929121" y="1274843"/>
                  <a:pt x="915378" y="1313974"/>
                  <a:pt x="905901" y="1351402"/>
                </a:cubicBezTo>
                <a:cubicBezTo>
                  <a:pt x="919299" y="1435741"/>
                  <a:pt x="929300" y="1473216"/>
                  <a:pt x="929300" y="1473216"/>
                </a:cubicBezTo>
                <a:lnTo>
                  <a:pt x="929300" y="1607168"/>
                </a:lnTo>
                <a:lnTo>
                  <a:pt x="1007381" y="1569134"/>
                </a:lnTo>
                <a:cubicBezTo>
                  <a:pt x="1007391" y="1569134"/>
                  <a:pt x="1007294" y="1578134"/>
                  <a:pt x="1010134" y="1589561"/>
                </a:cubicBezTo>
                <a:cubicBezTo>
                  <a:pt x="1010963" y="1592863"/>
                  <a:pt x="936147" y="1634016"/>
                  <a:pt x="932305" y="1659863"/>
                </a:cubicBezTo>
                <a:cubicBezTo>
                  <a:pt x="926001" y="1702258"/>
                  <a:pt x="937685" y="1779462"/>
                  <a:pt x="937685" y="1779462"/>
                </a:cubicBezTo>
                <a:cubicBezTo>
                  <a:pt x="937685" y="1779462"/>
                  <a:pt x="975960" y="1736105"/>
                  <a:pt x="989865" y="1723812"/>
                </a:cubicBezTo>
                <a:cubicBezTo>
                  <a:pt x="1003772" y="1711520"/>
                  <a:pt x="1010394" y="1673302"/>
                  <a:pt x="1015516" y="1657196"/>
                </a:cubicBezTo>
                <a:cubicBezTo>
                  <a:pt x="1020627" y="1641159"/>
                  <a:pt x="1018403" y="1628510"/>
                  <a:pt x="1018393" y="1628337"/>
                </a:cubicBezTo>
                <a:lnTo>
                  <a:pt x="1017894" y="1622860"/>
                </a:lnTo>
                <a:cubicBezTo>
                  <a:pt x="1017894" y="1622860"/>
                  <a:pt x="1014649" y="1614849"/>
                  <a:pt x="1011636" y="1606426"/>
                </a:cubicBezTo>
                <a:cubicBezTo>
                  <a:pt x="1012377" y="1605262"/>
                  <a:pt x="1013417" y="1603953"/>
                  <a:pt x="1014263" y="1602731"/>
                </a:cubicBezTo>
                <a:cubicBezTo>
                  <a:pt x="1016497" y="1609123"/>
                  <a:pt x="1023525" y="1618720"/>
                  <a:pt x="1023525" y="1618720"/>
                </a:cubicBezTo>
                <a:cubicBezTo>
                  <a:pt x="1023525" y="1618720"/>
                  <a:pt x="1041314" y="1619779"/>
                  <a:pt x="1050805" y="1599620"/>
                </a:cubicBezTo>
                <a:cubicBezTo>
                  <a:pt x="1060298" y="1579463"/>
                  <a:pt x="1077587" y="1532571"/>
                  <a:pt x="1077587" y="1532571"/>
                </a:cubicBezTo>
                <a:cubicBezTo>
                  <a:pt x="1077587" y="1532571"/>
                  <a:pt x="1110057" y="1489542"/>
                  <a:pt x="1110124" y="1465371"/>
                </a:cubicBezTo>
                <a:cubicBezTo>
                  <a:pt x="1110164" y="1450738"/>
                  <a:pt x="1096061" y="1400267"/>
                  <a:pt x="1079589" y="1346367"/>
                </a:cubicBezTo>
                <a:cubicBezTo>
                  <a:pt x="1077693" y="1340159"/>
                  <a:pt x="1034297" y="1355071"/>
                  <a:pt x="1034787" y="1348438"/>
                </a:cubicBezTo>
                <a:cubicBezTo>
                  <a:pt x="1035288" y="1341698"/>
                  <a:pt x="1033527" y="1345877"/>
                  <a:pt x="1032286" y="1340592"/>
                </a:cubicBezTo>
                <a:cubicBezTo>
                  <a:pt x="1030716" y="1333930"/>
                  <a:pt x="1076951" y="1335971"/>
                  <a:pt x="1075459" y="1329195"/>
                </a:cubicBezTo>
                <a:cubicBezTo>
                  <a:pt x="1061963" y="1268143"/>
                  <a:pt x="1028655" y="1188436"/>
                  <a:pt x="1028655" y="1188436"/>
                </a:cubicBezTo>
                <a:lnTo>
                  <a:pt x="1048179" y="1188724"/>
                </a:lnTo>
                <a:lnTo>
                  <a:pt x="1126383" y="1441545"/>
                </a:lnTo>
                <a:cubicBezTo>
                  <a:pt x="1126383" y="1441545"/>
                  <a:pt x="1156313" y="1404955"/>
                  <a:pt x="1160672" y="1341188"/>
                </a:cubicBezTo>
                <a:cubicBezTo>
                  <a:pt x="1165034" y="1277413"/>
                  <a:pt x="1143904" y="1186356"/>
                  <a:pt x="1143904" y="1186356"/>
                </a:cubicBezTo>
                <a:lnTo>
                  <a:pt x="1166554" y="1187694"/>
                </a:lnTo>
                <a:cubicBezTo>
                  <a:pt x="1166554" y="1187694"/>
                  <a:pt x="1186848" y="1298129"/>
                  <a:pt x="1179570" y="1351989"/>
                </a:cubicBezTo>
                <a:cubicBezTo>
                  <a:pt x="1178347" y="1361028"/>
                  <a:pt x="1174823" y="1373264"/>
                  <a:pt x="1170435" y="1386481"/>
                </a:cubicBezTo>
                <a:cubicBezTo>
                  <a:pt x="1180205" y="1379233"/>
                  <a:pt x="1191083" y="1371233"/>
                  <a:pt x="1191083" y="1371233"/>
                </a:cubicBezTo>
                <a:cubicBezTo>
                  <a:pt x="1191083" y="1371233"/>
                  <a:pt x="1196137" y="1355041"/>
                  <a:pt x="1205599" y="1342218"/>
                </a:cubicBezTo>
                <a:cubicBezTo>
                  <a:pt x="1215053" y="1329406"/>
                  <a:pt x="1226499" y="1310692"/>
                  <a:pt x="1226499" y="1310692"/>
                </a:cubicBezTo>
                <a:cubicBezTo>
                  <a:pt x="1226499" y="1310692"/>
                  <a:pt x="1238340" y="1269607"/>
                  <a:pt x="1243768" y="1250748"/>
                </a:cubicBezTo>
                <a:cubicBezTo>
                  <a:pt x="1249188" y="1231890"/>
                  <a:pt x="1258401" y="1206043"/>
                  <a:pt x="1258401" y="1206043"/>
                </a:cubicBezTo>
                <a:cubicBezTo>
                  <a:pt x="1258410" y="1206043"/>
                  <a:pt x="1271003" y="1200748"/>
                  <a:pt x="1281052" y="1190651"/>
                </a:cubicBezTo>
                <a:cubicBezTo>
                  <a:pt x="1291564" y="1180099"/>
                  <a:pt x="1298697" y="1171706"/>
                  <a:pt x="1298697" y="1171706"/>
                </a:cubicBezTo>
                <a:lnTo>
                  <a:pt x="1311963" y="1174226"/>
                </a:lnTo>
                <a:cubicBezTo>
                  <a:pt x="1311963" y="1174226"/>
                  <a:pt x="1279579" y="1212742"/>
                  <a:pt x="1273419" y="1225285"/>
                </a:cubicBezTo>
                <a:cubicBezTo>
                  <a:pt x="1267440" y="1237483"/>
                  <a:pt x="1255398" y="1276855"/>
                  <a:pt x="1248765" y="1301220"/>
                </a:cubicBezTo>
                <a:cubicBezTo>
                  <a:pt x="1245039" y="1314938"/>
                  <a:pt x="1238513" y="1335855"/>
                  <a:pt x="1238513" y="1335855"/>
                </a:cubicBezTo>
                <a:cubicBezTo>
                  <a:pt x="1238513" y="1335855"/>
                  <a:pt x="1228492" y="1361827"/>
                  <a:pt x="1238012" y="1365756"/>
                </a:cubicBezTo>
                <a:cubicBezTo>
                  <a:pt x="1247524" y="1369683"/>
                  <a:pt x="1268490" y="1360539"/>
                  <a:pt x="1287560" y="1354357"/>
                </a:cubicBezTo>
                <a:cubicBezTo>
                  <a:pt x="1306630" y="1348187"/>
                  <a:pt x="1331638" y="1330195"/>
                  <a:pt x="1342623" y="1320020"/>
                </a:cubicBezTo>
                <a:cubicBezTo>
                  <a:pt x="1353606" y="1309844"/>
                  <a:pt x="1384161" y="1279318"/>
                  <a:pt x="1384161" y="1279318"/>
                </a:cubicBezTo>
                <a:cubicBezTo>
                  <a:pt x="1384161" y="1279318"/>
                  <a:pt x="1404405" y="1258218"/>
                  <a:pt x="1407063" y="1261106"/>
                </a:cubicBezTo>
                <a:cubicBezTo>
                  <a:pt x="1409729" y="1264004"/>
                  <a:pt x="1396243" y="1277009"/>
                  <a:pt x="1390293" y="1284786"/>
                </a:cubicBezTo>
                <a:cubicBezTo>
                  <a:pt x="1384354" y="1292575"/>
                  <a:pt x="1351633" y="1324448"/>
                  <a:pt x="1338619" y="1335855"/>
                </a:cubicBezTo>
                <a:cubicBezTo>
                  <a:pt x="1325603" y="1347263"/>
                  <a:pt x="1298524" y="1364870"/>
                  <a:pt x="1302576" y="1369607"/>
                </a:cubicBezTo>
                <a:cubicBezTo>
                  <a:pt x="1306630" y="1374333"/>
                  <a:pt x="1332881" y="1381119"/>
                  <a:pt x="1343624" y="1383372"/>
                </a:cubicBezTo>
                <a:cubicBezTo>
                  <a:pt x="1354358" y="1385614"/>
                  <a:pt x="1374535" y="1389590"/>
                  <a:pt x="1374535" y="1389590"/>
                </a:cubicBezTo>
                <a:cubicBezTo>
                  <a:pt x="1374525" y="1389590"/>
                  <a:pt x="1379040" y="1381677"/>
                  <a:pt x="1383286" y="1376113"/>
                </a:cubicBezTo>
                <a:cubicBezTo>
                  <a:pt x="1387530" y="1370559"/>
                  <a:pt x="1393673" y="1358950"/>
                  <a:pt x="1393673" y="1358950"/>
                </a:cubicBezTo>
                <a:cubicBezTo>
                  <a:pt x="1393673" y="1358950"/>
                  <a:pt x="1403415" y="1349341"/>
                  <a:pt x="1408940" y="1338079"/>
                </a:cubicBezTo>
                <a:cubicBezTo>
                  <a:pt x="1414464" y="1326817"/>
                  <a:pt x="1422329" y="1307438"/>
                  <a:pt x="1422329" y="1307438"/>
                </a:cubicBezTo>
                <a:cubicBezTo>
                  <a:pt x="1422329" y="1307438"/>
                  <a:pt x="1449515" y="1274651"/>
                  <a:pt x="1452616" y="1265553"/>
                </a:cubicBezTo>
                <a:cubicBezTo>
                  <a:pt x="1455715" y="1256447"/>
                  <a:pt x="1474015" y="1210778"/>
                  <a:pt x="1474015" y="1210778"/>
                </a:cubicBezTo>
                <a:cubicBezTo>
                  <a:pt x="1474015" y="1210778"/>
                  <a:pt x="1463762" y="1262087"/>
                  <a:pt x="1454867" y="1279020"/>
                </a:cubicBezTo>
                <a:cubicBezTo>
                  <a:pt x="1445973" y="1295953"/>
                  <a:pt x="1424707" y="1322831"/>
                  <a:pt x="1424707" y="1322831"/>
                </a:cubicBezTo>
                <a:cubicBezTo>
                  <a:pt x="1424707" y="1322831"/>
                  <a:pt x="1418691" y="1335384"/>
                  <a:pt x="1409816" y="1351691"/>
                </a:cubicBezTo>
                <a:cubicBezTo>
                  <a:pt x="1400950" y="1368009"/>
                  <a:pt x="1385037" y="1391805"/>
                  <a:pt x="1385037" y="1391805"/>
                </a:cubicBezTo>
                <a:cubicBezTo>
                  <a:pt x="1385037" y="1391805"/>
                  <a:pt x="1396415" y="1391121"/>
                  <a:pt x="1404183" y="1389292"/>
                </a:cubicBezTo>
                <a:cubicBezTo>
                  <a:pt x="1411953" y="1387462"/>
                  <a:pt x="1431562" y="1383573"/>
                  <a:pt x="1442978" y="1378039"/>
                </a:cubicBezTo>
                <a:cubicBezTo>
                  <a:pt x="1454396" y="1372503"/>
                  <a:pt x="1483825" y="1363021"/>
                  <a:pt x="1491534" y="1361317"/>
                </a:cubicBezTo>
                <a:cubicBezTo>
                  <a:pt x="1499245" y="1359614"/>
                  <a:pt x="1508121" y="1357881"/>
                  <a:pt x="1513176" y="1354800"/>
                </a:cubicBezTo>
                <a:cubicBezTo>
                  <a:pt x="1518239" y="1351730"/>
                  <a:pt x="1539706" y="1337194"/>
                  <a:pt x="1539706" y="1337194"/>
                </a:cubicBezTo>
                <a:cubicBezTo>
                  <a:pt x="1539706" y="1337194"/>
                  <a:pt x="1524870" y="1357428"/>
                  <a:pt x="1515303" y="1362799"/>
                </a:cubicBezTo>
                <a:cubicBezTo>
                  <a:pt x="1505744" y="1368162"/>
                  <a:pt x="1497032" y="1368874"/>
                  <a:pt x="1487404" y="1370193"/>
                </a:cubicBezTo>
                <a:cubicBezTo>
                  <a:pt x="1477769" y="1371522"/>
                  <a:pt x="1461346" y="1381235"/>
                  <a:pt x="1457996" y="1381302"/>
                </a:cubicBezTo>
                <a:cubicBezTo>
                  <a:pt x="1448418" y="1381484"/>
                  <a:pt x="1438146" y="1387618"/>
                  <a:pt x="1428962" y="1390620"/>
                </a:cubicBezTo>
                <a:cubicBezTo>
                  <a:pt x="1419778" y="1393625"/>
                  <a:pt x="1404309" y="1400246"/>
                  <a:pt x="1404309" y="1400246"/>
                </a:cubicBezTo>
                <a:lnTo>
                  <a:pt x="1420577" y="1403645"/>
                </a:lnTo>
                <a:lnTo>
                  <a:pt x="1429589" y="1416525"/>
                </a:lnTo>
                <a:cubicBezTo>
                  <a:pt x="1429589" y="1416525"/>
                  <a:pt x="1402249" y="1406523"/>
                  <a:pt x="1383910" y="1403943"/>
                </a:cubicBezTo>
                <a:cubicBezTo>
                  <a:pt x="1370762" y="1402095"/>
                  <a:pt x="1322946" y="1393518"/>
                  <a:pt x="1302701" y="1390322"/>
                </a:cubicBezTo>
                <a:cubicBezTo>
                  <a:pt x="1282458" y="1387136"/>
                  <a:pt x="1255677" y="1390544"/>
                  <a:pt x="1231629" y="1392845"/>
                </a:cubicBezTo>
                <a:cubicBezTo>
                  <a:pt x="1209209" y="1394982"/>
                  <a:pt x="1170589" y="1417593"/>
                  <a:pt x="1153916" y="1429550"/>
                </a:cubicBezTo>
                <a:cubicBezTo>
                  <a:pt x="1132265" y="1482380"/>
                  <a:pt x="1105370" y="1537155"/>
                  <a:pt x="1105370" y="1537155"/>
                </a:cubicBezTo>
                <a:lnTo>
                  <a:pt x="1112252" y="1536422"/>
                </a:lnTo>
                <a:lnTo>
                  <a:pt x="1111001" y="1548552"/>
                </a:lnTo>
                <a:lnTo>
                  <a:pt x="1099238" y="1553886"/>
                </a:lnTo>
                <a:lnTo>
                  <a:pt x="1053058" y="1678663"/>
                </a:lnTo>
                <a:cubicBezTo>
                  <a:pt x="1058306" y="1676526"/>
                  <a:pt x="1077866" y="1668643"/>
                  <a:pt x="1091228" y="1662087"/>
                </a:cubicBezTo>
                <a:cubicBezTo>
                  <a:pt x="1106332" y="1654665"/>
                  <a:pt x="1120877" y="1647435"/>
                  <a:pt x="1120877" y="1647435"/>
                </a:cubicBezTo>
                <a:cubicBezTo>
                  <a:pt x="1120887" y="1647435"/>
                  <a:pt x="1128154" y="1632467"/>
                  <a:pt x="1139274" y="1621675"/>
                </a:cubicBezTo>
                <a:cubicBezTo>
                  <a:pt x="1150392" y="1610884"/>
                  <a:pt x="1164303" y="1594740"/>
                  <a:pt x="1164303" y="1594740"/>
                </a:cubicBezTo>
                <a:cubicBezTo>
                  <a:pt x="1164303" y="1594740"/>
                  <a:pt x="1181726" y="1556619"/>
                  <a:pt x="1189706" y="1539079"/>
                </a:cubicBezTo>
                <a:cubicBezTo>
                  <a:pt x="1197687" y="1521550"/>
                  <a:pt x="1210355" y="1497783"/>
                  <a:pt x="1210355" y="1497783"/>
                </a:cubicBezTo>
                <a:cubicBezTo>
                  <a:pt x="1210355" y="1497783"/>
                  <a:pt x="1223563" y="1494970"/>
                  <a:pt x="1234884" y="1486982"/>
                </a:cubicBezTo>
                <a:cubicBezTo>
                  <a:pt x="1246715" y="1478626"/>
                  <a:pt x="1254897" y="1471888"/>
                  <a:pt x="1254897" y="1471888"/>
                </a:cubicBezTo>
                <a:lnTo>
                  <a:pt x="1267662" y="1477066"/>
                </a:lnTo>
                <a:cubicBezTo>
                  <a:pt x="1267662" y="1477066"/>
                  <a:pt x="1230312" y="1508525"/>
                  <a:pt x="1222494" y="1519692"/>
                </a:cubicBezTo>
                <a:cubicBezTo>
                  <a:pt x="1214890" y="1530552"/>
                  <a:pt x="1197524" y="1566967"/>
                  <a:pt x="1187579" y="1589705"/>
                </a:cubicBezTo>
                <a:cubicBezTo>
                  <a:pt x="1181986" y="1602499"/>
                  <a:pt x="1172561" y="1621829"/>
                  <a:pt x="1172561" y="1621820"/>
                </a:cubicBezTo>
                <a:cubicBezTo>
                  <a:pt x="1172561" y="1621829"/>
                  <a:pt x="1158970" y="1645549"/>
                  <a:pt x="1167806" y="1651277"/>
                </a:cubicBezTo>
                <a:cubicBezTo>
                  <a:pt x="1176643" y="1657014"/>
                  <a:pt x="1198687" y="1652307"/>
                  <a:pt x="1218365" y="1649948"/>
                </a:cubicBezTo>
                <a:cubicBezTo>
                  <a:pt x="1238031" y="1647589"/>
                  <a:pt x="1265294" y="1634594"/>
                  <a:pt x="1277548" y="1626710"/>
                </a:cubicBezTo>
                <a:cubicBezTo>
                  <a:pt x="1289803" y="1618815"/>
                  <a:pt x="1324102" y="1594740"/>
                  <a:pt x="1324102" y="1594740"/>
                </a:cubicBezTo>
                <a:cubicBezTo>
                  <a:pt x="1324102" y="1594740"/>
                  <a:pt x="1347032" y="1577749"/>
                  <a:pt x="1349255" y="1581119"/>
                </a:cubicBezTo>
                <a:cubicBezTo>
                  <a:pt x="1351469" y="1584488"/>
                  <a:pt x="1336307" y="1594885"/>
                  <a:pt x="1329357" y="1601402"/>
                </a:cubicBezTo>
                <a:cubicBezTo>
                  <a:pt x="1322407" y="1607910"/>
                  <a:pt x="1285721" y="1632957"/>
                  <a:pt x="1271291" y="1641660"/>
                </a:cubicBezTo>
                <a:cubicBezTo>
                  <a:pt x="1256871" y="1650362"/>
                  <a:pt x="1227664" y="1662250"/>
                  <a:pt x="1231004" y="1667709"/>
                </a:cubicBezTo>
                <a:cubicBezTo>
                  <a:pt x="1234335" y="1673167"/>
                  <a:pt x="1259393" y="1685152"/>
                  <a:pt x="1269665" y="1689464"/>
                </a:cubicBezTo>
                <a:cubicBezTo>
                  <a:pt x="1279945" y="1693786"/>
                  <a:pt x="1299198" y="1701603"/>
                  <a:pt x="1299198" y="1701603"/>
                </a:cubicBezTo>
                <a:cubicBezTo>
                  <a:pt x="1299198" y="1701603"/>
                  <a:pt x="1304743" y="1694710"/>
                  <a:pt x="1309710" y="1690062"/>
                </a:cubicBezTo>
                <a:cubicBezTo>
                  <a:pt x="1314677" y="1685412"/>
                  <a:pt x="1322475" y="1675111"/>
                  <a:pt x="1322475" y="1675111"/>
                </a:cubicBezTo>
                <a:cubicBezTo>
                  <a:pt x="1322475" y="1675111"/>
                  <a:pt x="1333468" y="1667526"/>
                  <a:pt x="1340496" y="1657496"/>
                </a:cubicBezTo>
                <a:cubicBezTo>
                  <a:pt x="1347512" y="1647474"/>
                  <a:pt x="1357890" y="1629819"/>
                  <a:pt x="1357890" y="1629819"/>
                </a:cubicBezTo>
                <a:cubicBezTo>
                  <a:pt x="1357890" y="1629819"/>
                  <a:pt x="1389224" y="1602807"/>
                  <a:pt x="1393547" y="1594441"/>
                </a:cubicBezTo>
                <a:cubicBezTo>
                  <a:pt x="1397879" y="1586077"/>
                  <a:pt x="1422329" y="1544712"/>
                  <a:pt x="1422329" y="1544712"/>
                </a:cubicBezTo>
                <a:cubicBezTo>
                  <a:pt x="1422329" y="1544712"/>
                  <a:pt x="1405060" y="1593249"/>
                  <a:pt x="1393922" y="1608208"/>
                </a:cubicBezTo>
                <a:cubicBezTo>
                  <a:pt x="1382794" y="1623167"/>
                  <a:pt x="1358015" y="1645509"/>
                  <a:pt x="1358015" y="1645509"/>
                </a:cubicBezTo>
                <a:cubicBezTo>
                  <a:pt x="1358015" y="1645509"/>
                  <a:pt x="1350401" y="1656610"/>
                  <a:pt x="1339369" y="1670962"/>
                </a:cubicBezTo>
                <a:cubicBezTo>
                  <a:pt x="1328338" y="1685325"/>
                  <a:pt x="1309209" y="1705752"/>
                  <a:pt x="1309209" y="1705752"/>
                </a:cubicBezTo>
                <a:cubicBezTo>
                  <a:pt x="1309209" y="1705752"/>
                  <a:pt x="1320684" y="1707360"/>
                  <a:pt x="1328607" y="1707081"/>
                </a:cubicBezTo>
                <a:cubicBezTo>
                  <a:pt x="1336520" y="1706802"/>
                  <a:pt x="1356245" y="1706754"/>
                  <a:pt x="1368277" y="1703529"/>
                </a:cubicBezTo>
                <a:cubicBezTo>
                  <a:pt x="1380300" y="1700303"/>
                  <a:pt x="1410606" y="1696743"/>
                  <a:pt x="1418450" y="1696568"/>
                </a:cubicBezTo>
                <a:cubicBezTo>
                  <a:pt x="1426296" y="1696405"/>
                  <a:pt x="1435307" y="1696395"/>
                  <a:pt x="1440726" y="1694355"/>
                </a:cubicBezTo>
                <a:cubicBezTo>
                  <a:pt x="1446146" y="1692304"/>
                  <a:pt x="1469509" y="1682072"/>
                  <a:pt x="1469509" y="1682072"/>
                </a:cubicBezTo>
                <a:cubicBezTo>
                  <a:pt x="1469509" y="1682062"/>
                  <a:pt x="1452037" y="1699216"/>
                  <a:pt x="1441853" y="1702643"/>
                </a:cubicBezTo>
                <a:cubicBezTo>
                  <a:pt x="1431668" y="1706061"/>
                  <a:pt x="1423003" y="1704991"/>
                  <a:pt x="1413320" y="1704414"/>
                </a:cubicBezTo>
                <a:cubicBezTo>
                  <a:pt x="1403635" y="1703837"/>
                  <a:pt x="1385981" y="1710191"/>
                  <a:pt x="1382659" y="1709593"/>
                </a:cubicBezTo>
                <a:cubicBezTo>
                  <a:pt x="1373197" y="1707910"/>
                  <a:pt x="1362232" y="1711981"/>
                  <a:pt x="1352760" y="1713146"/>
                </a:cubicBezTo>
                <a:cubicBezTo>
                  <a:pt x="1343278" y="1714319"/>
                  <a:pt x="1327104" y="1717882"/>
                  <a:pt x="1327104" y="1717882"/>
                </a:cubicBezTo>
                <a:lnTo>
                  <a:pt x="1342623" y="1724255"/>
                </a:lnTo>
                <a:lnTo>
                  <a:pt x="1349756" y="1738906"/>
                </a:lnTo>
                <a:cubicBezTo>
                  <a:pt x="1349756" y="1738906"/>
                  <a:pt x="1324178" y="1723571"/>
                  <a:pt x="1306457" y="1717439"/>
                </a:cubicBezTo>
                <a:cubicBezTo>
                  <a:pt x="1293739" y="1713049"/>
                  <a:pt x="1247888" y="1695394"/>
                  <a:pt x="1228376" y="1688280"/>
                </a:cubicBezTo>
                <a:cubicBezTo>
                  <a:pt x="1208854" y="1681176"/>
                  <a:pt x="1181832" y="1679174"/>
                  <a:pt x="1157795" y="1676739"/>
                </a:cubicBezTo>
                <a:cubicBezTo>
                  <a:pt x="1133757" y="1674302"/>
                  <a:pt x="1087002" y="1691641"/>
                  <a:pt x="1071580" y="1699679"/>
                </a:cubicBezTo>
                <a:cubicBezTo>
                  <a:pt x="1061703" y="1704818"/>
                  <a:pt x="1048621" y="1714021"/>
                  <a:pt x="1038541" y="1721290"/>
                </a:cubicBezTo>
                <a:cubicBezTo>
                  <a:pt x="1037907" y="1723898"/>
                  <a:pt x="1021176" y="1792438"/>
                  <a:pt x="992118" y="1911787"/>
                </a:cubicBezTo>
                <a:cubicBezTo>
                  <a:pt x="992641" y="1912135"/>
                  <a:pt x="993654" y="1912818"/>
                  <a:pt x="994115" y="1913116"/>
                </a:cubicBezTo>
                <a:cubicBezTo>
                  <a:pt x="1044616" y="1945828"/>
                  <a:pt x="1083468" y="1947752"/>
                  <a:pt x="1083468" y="1947752"/>
                </a:cubicBezTo>
                <a:cubicBezTo>
                  <a:pt x="1083468" y="1947752"/>
                  <a:pt x="1113830" y="1949977"/>
                  <a:pt x="1129387" y="1949388"/>
                </a:cubicBezTo>
                <a:cubicBezTo>
                  <a:pt x="1140448" y="1948965"/>
                  <a:pt x="1146427" y="1948696"/>
                  <a:pt x="1152164" y="1948493"/>
                </a:cubicBezTo>
                <a:cubicBezTo>
                  <a:pt x="1152817" y="1943391"/>
                  <a:pt x="1153462" y="1937519"/>
                  <a:pt x="1154166" y="1934285"/>
                </a:cubicBezTo>
                <a:cubicBezTo>
                  <a:pt x="1161308" y="1901410"/>
                  <a:pt x="1171194" y="1889628"/>
                  <a:pt x="1176442" y="1881148"/>
                </a:cubicBezTo>
                <a:cubicBezTo>
                  <a:pt x="1178723" y="1880609"/>
                  <a:pt x="1180619" y="1879694"/>
                  <a:pt x="1182449" y="1878635"/>
                </a:cubicBezTo>
                <a:cubicBezTo>
                  <a:pt x="1182054" y="1868325"/>
                  <a:pt x="1181293" y="1857379"/>
                  <a:pt x="1179695" y="1852729"/>
                </a:cubicBezTo>
                <a:cubicBezTo>
                  <a:pt x="1176287" y="1842824"/>
                  <a:pt x="1166429" y="1818392"/>
                  <a:pt x="1166429" y="1818392"/>
                </a:cubicBezTo>
                <a:lnTo>
                  <a:pt x="1166930" y="1815725"/>
                </a:lnTo>
                <a:cubicBezTo>
                  <a:pt x="1166930" y="1815725"/>
                  <a:pt x="1168182" y="1820326"/>
                  <a:pt x="1169308" y="1819576"/>
                </a:cubicBezTo>
                <a:cubicBezTo>
                  <a:pt x="1170435" y="1818815"/>
                  <a:pt x="1176941" y="1780502"/>
                  <a:pt x="1176941" y="1780502"/>
                </a:cubicBezTo>
                <a:lnTo>
                  <a:pt x="1179695" y="1781233"/>
                </a:lnTo>
                <a:cubicBezTo>
                  <a:pt x="1179695" y="1781233"/>
                  <a:pt x="1172956" y="1819643"/>
                  <a:pt x="1173312" y="1823129"/>
                </a:cubicBezTo>
                <a:cubicBezTo>
                  <a:pt x="1173669" y="1826602"/>
                  <a:pt x="1182534" y="1849244"/>
                  <a:pt x="1183199" y="1852873"/>
                </a:cubicBezTo>
                <a:cubicBezTo>
                  <a:pt x="1183584" y="1854972"/>
                  <a:pt x="1184441" y="1865657"/>
                  <a:pt x="1185326" y="1876564"/>
                </a:cubicBezTo>
                <a:cubicBezTo>
                  <a:pt x="1190004" y="1872685"/>
                  <a:pt x="1193817" y="1866610"/>
                  <a:pt x="1199092" y="1856724"/>
                </a:cubicBezTo>
                <a:cubicBezTo>
                  <a:pt x="1211790" y="1832918"/>
                  <a:pt x="1227288" y="1814820"/>
                  <a:pt x="1240139" y="1807293"/>
                </a:cubicBezTo>
                <a:cubicBezTo>
                  <a:pt x="1272109" y="1788531"/>
                  <a:pt x="1269837" y="1781618"/>
                  <a:pt x="1271416" y="1774572"/>
                </a:cubicBezTo>
                <a:cubicBezTo>
                  <a:pt x="1274054" y="1762808"/>
                  <a:pt x="1268537" y="1736836"/>
                  <a:pt x="1268537" y="1736836"/>
                </a:cubicBezTo>
                <a:cubicBezTo>
                  <a:pt x="1268537" y="1736836"/>
                  <a:pt x="1270655" y="1732341"/>
                  <a:pt x="1273293" y="1731503"/>
                </a:cubicBezTo>
                <a:cubicBezTo>
                  <a:pt x="1275941" y="1730666"/>
                  <a:pt x="1279050" y="1733429"/>
                  <a:pt x="1279050" y="1733429"/>
                </a:cubicBezTo>
                <a:lnTo>
                  <a:pt x="1282804" y="1769104"/>
                </a:lnTo>
                <a:cubicBezTo>
                  <a:pt x="1282804" y="1769104"/>
                  <a:pt x="1268518" y="1789252"/>
                  <a:pt x="1265535" y="1801518"/>
                </a:cubicBezTo>
                <a:cubicBezTo>
                  <a:pt x="1264890" y="1804183"/>
                  <a:pt x="1266218" y="1805261"/>
                  <a:pt x="1268287" y="1805955"/>
                </a:cubicBezTo>
                <a:cubicBezTo>
                  <a:pt x="1277250" y="1789946"/>
                  <a:pt x="1287896" y="1770654"/>
                  <a:pt x="1289812" y="1768363"/>
                </a:cubicBezTo>
                <a:cubicBezTo>
                  <a:pt x="1292709" y="1764898"/>
                  <a:pt x="1297947" y="1764070"/>
                  <a:pt x="1297947" y="1764070"/>
                </a:cubicBezTo>
                <a:lnTo>
                  <a:pt x="1297947" y="1766283"/>
                </a:lnTo>
                <a:cubicBezTo>
                  <a:pt x="1297947" y="1766283"/>
                  <a:pt x="1293498" y="1768739"/>
                  <a:pt x="1292191" y="1770134"/>
                </a:cubicBezTo>
                <a:cubicBezTo>
                  <a:pt x="1291266" y="1771136"/>
                  <a:pt x="1279137" y="1791658"/>
                  <a:pt x="1270915" y="1806397"/>
                </a:cubicBezTo>
                <a:cubicBezTo>
                  <a:pt x="1275882" y="1806735"/>
                  <a:pt x="1282659" y="1805040"/>
                  <a:pt x="1285432" y="1803442"/>
                </a:cubicBezTo>
                <a:cubicBezTo>
                  <a:pt x="1292555" y="1799341"/>
                  <a:pt x="1299699" y="1796338"/>
                  <a:pt x="1299699" y="1796338"/>
                </a:cubicBezTo>
                <a:cubicBezTo>
                  <a:pt x="1299699" y="1796338"/>
                  <a:pt x="1291151" y="1806331"/>
                  <a:pt x="1277548" y="1809660"/>
                </a:cubicBezTo>
                <a:cubicBezTo>
                  <a:pt x="1274362" y="1810440"/>
                  <a:pt x="1271743" y="1809872"/>
                  <a:pt x="1269289" y="1809362"/>
                </a:cubicBezTo>
                <a:cubicBezTo>
                  <a:pt x="1267027" y="1813511"/>
                  <a:pt x="1262868" y="1820798"/>
                  <a:pt x="1262906" y="1821203"/>
                </a:cubicBezTo>
                <a:cubicBezTo>
                  <a:pt x="1263089" y="1822964"/>
                  <a:pt x="1263532" y="1825342"/>
                  <a:pt x="1263532" y="1825342"/>
                </a:cubicBezTo>
                <a:lnTo>
                  <a:pt x="1259403" y="1826680"/>
                </a:lnTo>
                <a:cubicBezTo>
                  <a:pt x="1259403" y="1826680"/>
                  <a:pt x="1254984" y="1832053"/>
                  <a:pt x="1253145" y="1833486"/>
                </a:cubicBezTo>
                <a:cubicBezTo>
                  <a:pt x="1251316" y="1834921"/>
                  <a:pt x="1244578" y="1839840"/>
                  <a:pt x="1243018" y="1842072"/>
                </a:cubicBezTo>
                <a:cubicBezTo>
                  <a:pt x="1241449" y="1844306"/>
                  <a:pt x="1230205" y="1863492"/>
                  <a:pt x="1228126" y="1865610"/>
                </a:cubicBezTo>
                <a:cubicBezTo>
                  <a:pt x="1226036" y="1867718"/>
                  <a:pt x="1220771" y="1873389"/>
                  <a:pt x="1215235" y="1875968"/>
                </a:cubicBezTo>
                <a:cubicBezTo>
                  <a:pt x="1209701" y="1878548"/>
                  <a:pt x="1204396" y="1880964"/>
                  <a:pt x="1201845" y="1883812"/>
                </a:cubicBezTo>
                <a:cubicBezTo>
                  <a:pt x="1199295" y="1886663"/>
                  <a:pt x="1191016" y="1895625"/>
                  <a:pt x="1187579" y="1901131"/>
                </a:cubicBezTo>
                <a:cubicBezTo>
                  <a:pt x="1184132" y="1906638"/>
                  <a:pt x="1173813" y="1934141"/>
                  <a:pt x="1173813" y="1934141"/>
                </a:cubicBezTo>
                <a:cubicBezTo>
                  <a:pt x="1173813" y="1934141"/>
                  <a:pt x="1179792" y="1932042"/>
                  <a:pt x="1182948" y="1931772"/>
                </a:cubicBezTo>
                <a:cubicBezTo>
                  <a:pt x="1186106" y="1931503"/>
                  <a:pt x="1194087" y="1931916"/>
                  <a:pt x="1194087" y="1931916"/>
                </a:cubicBezTo>
                <a:cubicBezTo>
                  <a:pt x="1194087" y="1931916"/>
                  <a:pt x="1196840" y="1926564"/>
                  <a:pt x="1200720" y="1923773"/>
                </a:cubicBezTo>
                <a:cubicBezTo>
                  <a:pt x="1204589" y="1920981"/>
                  <a:pt x="1210355" y="1918749"/>
                  <a:pt x="1210355" y="1918749"/>
                </a:cubicBezTo>
                <a:lnTo>
                  <a:pt x="1212107" y="1905570"/>
                </a:lnTo>
                <a:lnTo>
                  <a:pt x="1212733" y="1916524"/>
                </a:lnTo>
                <a:cubicBezTo>
                  <a:pt x="1212733" y="1916524"/>
                  <a:pt x="1214052" y="1917631"/>
                  <a:pt x="1217363" y="1916524"/>
                </a:cubicBezTo>
                <a:cubicBezTo>
                  <a:pt x="1220665" y="1915416"/>
                  <a:pt x="1230378" y="1910305"/>
                  <a:pt x="1230378" y="1910305"/>
                </a:cubicBezTo>
                <a:lnTo>
                  <a:pt x="1232631" y="1910903"/>
                </a:lnTo>
                <a:cubicBezTo>
                  <a:pt x="1232621" y="1910903"/>
                  <a:pt x="1224083" y="1917198"/>
                  <a:pt x="1220742" y="1918305"/>
                </a:cubicBezTo>
                <a:cubicBezTo>
                  <a:pt x="1217402" y="1919402"/>
                  <a:pt x="1211982" y="1919931"/>
                  <a:pt x="1211982" y="1919931"/>
                </a:cubicBezTo>
                <a:cubicBezTo>
                  <a:pt x="1211982" y="1919931"/>
                  <a:pt x="1207140" y="1922243"/>
                  <a:pt x="1205474" y="1923773"/>
                </a:cubicBezTo>
                <a:cubicBezTo>
                  <a:pt x="1203809" y="1925313"/>
                  <a:pt x="1196964" y="1932803"/>
                  <a:pt x="1196964" y="1932803"/>
                </a:cubicBezTo>
                <a:lnTo>
                  <a:pt x="1202471" y="1935171"/>
                </a:lnTo>
                <a:lnTo>
                  <a:pt x="1201720" y="1937538"/>
                </a:lnTo>
                <a:cubicBezTo>
                  <a:pt x="1201720" y="1937538"/>
                  <a:pt x="1194673" y="1934987"/>
                  <a:pt x="1191333" y="1934727"/>
                </a:cubicBezTo>
                <a:cubicBezTo>
                  <a:pt x="1187993" y="1934477"/>
                  <a:pt x="1173813" y="1935961"/>
                  <a:pt x="1173939" y="1938876"/>
                </a:cubicBezTo>
                <a:cubicBezTo>
                  <a:pt x="1174054" y="1941784"/>
                  <a:pt x="1190409" y="1942776"/>
                  <a:pt x="1193586" y="1941688"/>
                </a:cubicBezTo>
                <a:cubicBezTo>
                  <a:pt x="1196763" y="1940601"/>
                  <a:pt x="1202722" y="1941091"/>
                  <a:pt x="1202722" y="1941091"/>
                </a:cubicBezTo>
                <a:lnTo>
                  <a:pt x="1205975" y="1938136"/>
                </a:lnTo>
                <a:cubicBezTo>
                  <a:pt x="1205975" y="1938136"/>
                  <a:pt x="1214436" y="1938916"/>
                  <a:pt x="1217237" y="1937096"/>
                </a:cubicBezTo>
                <a:cubicBezTo>
                  <a:pt x="1220039" y="1935287"/>
                  <a:pt x="1232882" y="1932070"/>
                  <a:pt x="1232882" y="1932070"/>
                </a:cubicBezTo>
                <a:cubicBezTo>
                  <a:pt x="1232882" y="1932070"/>
                  <a:pt x="1259778" y="1923773"/>
                  <a:pt x="1274294" y="1919633"/>
                </a:cubicBezTo>
                <a:cubicBezTo>
                  <a:pt x="1288820" y="1915494"/>
                  <a:pt x="1333931" y="1906522"/>
                  <a:pt x="1347503" y="1896395"/>
                </a:cubicBezTo>
                <a:cubicBezTo>
                  <a:pt x="1361077" y="1886259"/>
                  <a:pt x="1369683" y="1872098"/>
                  <a:pt x="1376036" y="1864869"/>
                </a:cubicBezTo>
                <a:cubicBezTo>
                  <a:pt x="1382236" y="1857783"/>
                  <a:pt x="1400737" y="1846762"/>
                  <a:pt x="1408188" y="1838377"/>
                </a:cubicBezTo>
                <a:cubicBezTo>
                  <a:pt x="1436250" y="1809747"/>
                  <a:pt x="1460999" y="1783515"/>
                  <a:pt x="1471511" y="1774871"/>
                </a:cubicBezTo>
                <a:cubicBezTo>
                  <a:pt x="1480204" y="1767718"/>
                  <a:pt x="1509980" y="1706494"/>
                  <a:pt x="1545713" y="1628779"/>
                </a:cubicBezTo>
                <a:cubicBezTo>
                  <a:pt x="1545616" y="1627777"/>
                  <a:pt x="1545732" y="1625670"/>
                  <a:pt x="1545588" y="1624928"/>
                </a:cubicBezTo>
                <a:cubicBezTo>
                  <a:pt x="1543855" y="1615735"/>
                  <a:pt x="1542084" y="1599920"/>
                  <a:pt x="1542084" y="1599920"/>
                </a:cubicBezTo>
                <a:cubicBezTo>
                  <a:pt x="1542084" y="1599920"/>
                  <a:pt x="1544461" y="1604175"/>
                  <a:pt x="1547841" y="1600506"/>
                </a:cubicBezTo>
                <a:cubicBezTo>
                  <a:pt x="1551219" y="1596847"/>
                  <a:pt x="1556292" y="1587722"/>
                  <a:pt x="1558351" y="1579637"/>
                </a:cubicBezTo>
                <a:cubicBezTo>
                  <a:pt x="1560412" y="1571560"/>
                  <a:pt x="1563185" y="1562685"/>
                  <a:pt x="1566112" y="1557139"/>
                </a:cubicBezTo>
                <a:cubicBezTo>
                  <a:pt x="1569038" y="1551603"/>
                  <a:pt x="1579251" y="1544114"/>
                  <a:pt x="1579251" y="1544114"/>
                </a:cubicBezTo>
                <a:cubicBezTo>
                  <a:pt x="1579251" y="1544114"/>
                  <a:pt x="1569702" y="1557525"/>
                  <a:pt x="1568613" y="1561432"/>
                </a:cubicBezTo>
                <a:cubicBezTo>
                  <a:pt x="1567526" y="1565340"/>
                  <a:pt x="1566448" y="1573042"/>
                  <a:pt x="1563358" y="1578895"/>
                </a:cubicBezTo>
                <a:cubicBezTo>
                  <a:pt x="1560268" y="1584758"/>
                  <a:pt x="1550468" y="1605242"/>
                  <a:pt x="1550468" y="1605242"/>
                </a:cubicBezTo>
                <a:lnTo>
                  <a:pt x="1550718" y="1617825"/>
                </a:lnTo>
                <a:cubicBezTo>
                  <a:pt x="1576989" y="1560442"/>
                  <a:pt x="1605647" y="1496405"/>
                  <a:pt x="1632929" y="1434287"/>
                </a:cubicBezTo>
                <a:cubicBezTo>
                  <a:pt x="1635151" y="1429233"/>
                  <a:pt x="1615360" y="1317739"/>
                  <a:pt x="1617545" y="1312761"/>
                </a:cubicBezTo>
                <a:cubicBezTo>
                  <a:pt x="1617939" y="1311848"/>
                  <a:pt x="1605666" y="1237329"/>
                  <a:pt x="1612414" y="1224843"/>
                </a:cubicBezTo>
                <a:cubicBezTo>
                  <a:pt x="1620943" y="1209047"/>
                  <a:pt x="1623322" y="1236221"/>
                  <a:pt x="1625679" y="1244230"/>
                </a:cubicBezTo>
                <a:cubicBezTo>
                  <a:pt x="1628962" y="1255407"/>
                  <a:pt x="1628596" y="1288580"/>
                  <a:pt x="1632187" y="1317796"/>
                </a:cubicBezTo>
                <a:cubicBezTo>
                  <a:pt x="1637761" y="1363203"/>
                  <a:pt x="1646857" y="1407024"/>
                  <a:pt x="1648070" y="1404685"/>
                </a:cubicBezTo>
                <a:cubicBezTo>
                  <a:pt x="1691101" y="1321618"/>
                  <a:pt x="1719509" y="1235509"/>
                  <a:pt x="1723407" y="1225728"/>
                </a:cubicBezTo>
                <a:lnTo>
                  <a:pt x="1759949" y="1219808"/>
                </a:lnTo>
                <a:cubicBezTo>
                  <a:pt x="1759949" y="1219808"/>
                  <a:pt x="1726218" y="1302038"/>
                  <a:pt x="1675603" y="1402317"/>
                </a:cubicBezTo>
                <a:cubicBezTo>
                  <a:pt x="1666150" y="1421049"/>
                  <a:pt x="1657361" y="1440601"/>
                  <a:pt x="1648822" y="1460191"/>
                </a:cubicBezTo>
                <a:cubicBezTo>
                  <a:pt x="1650796" y="1458603"/>
                  <a:pt x="1653644" y="1456773"/>
                  <a:pt x="1654954" y="1455310"/>
                </a:cubicBezTo>
                <a:cubicBezTo>
                  <a:pt x="1662289" y="1447138"/>
                  <a:pt x="1687732" y="1430493"/>
                  <a:pt x="1704136" y="1415640"/>
                </a:cubicBezTo>
                <a:cubicBezTo>
                  <a:pt x="1720539" y="1400776"/>
                  <a:pt x="1743758" y="1392421"/>
                  <a:pt x="1752191" y="1382630"/>
                </a:cubicBezTo>
                <a:cubicBezTo>
                  <a:pt x="1760614" y="1372841"/>
                  <a:pt x="1782466" y="1348736"/>
                  <a:pt x="1782466" y="1348736"/>
                </a:cubicBezTo>
                <a:lnTo>
                  <a:pt x="1796732" y="1288937"/>
                </a:lnTo>
                <a:cubicBezTo>
                  <a:pt x="1796732" y="1288937"/>
                  <a:pt x="1798956" y="1257187"/>
                  <a:pt x="1797484" y="1247937"/>
                </a:cubicBezTo>
                <a:cubicBezTo>
                  <a:pt x="1796011" y="1238677"/>
                  <a:pt x="1794730" y="1222917"/>
                  <a:pt x="1794730" y="1222917"/>
                </a:cubicBezTo>
                <a:cubicBezTo>
                  <a:pt x="1794730" y="1222917"/>
                  <a:pt x="1796877" y="1227335"/>
                  <a:pt x="1800361" y="1223813"/>
                </a:cubicBezTo>
                <a:cubicBezTo>
                  <a:pt x="1803845" y="1220281"/>
                  <a:pt x="1809334" y="1211376"/>
                  <a:pt x="1811625" y="1203386"/>
                </a:cubicBezTo>
                <a:cubicBezTo>
                  <a:pt x="1812240" y="1201249"/>
                  <a:pt x="1813164" y="1199632"/>
                  <a:pt x="1813878" y="1197466"/>
                </a:cubicBezTo>
                <a:cubicBezTo>
                  <a:pt x="1804954" y="1188907"/>
                  <a:pt x="1796896" y="1181207"/>
                  <a:pt x="1793479" y="1176441"/>
                </a:cubicBezTo>
                <a:cubicBezTo>
                  <a:pt x="1786316" y="1166449"/>
                  <a:pt x="1765755" y="1152019"/>
                  <a:pt x="1759323" y="1143431"/>
                </a:cubicBezTo>
                <a:cubicBezTo>
                  <a:pt x="1752893" y="1134855"/>
                  <a:pt x="1744557" y="1118489"/>
                  <a:pt x="1730416" y="1105986"/>
                </a:cubicBezTo>
                <a:cubicBezTo>
                  <a:pt x="1716265" y="1093480"/>
                  <a:pt x="1667459" y="1078857"/>
                  <a:pt x="1651824" y="1072831"/>
                </a:cubicBezTo>
                <a:cubicBezTo>
                  <a:pt x="1636201" y="1066806"/>
                  <a:pt x="1607283" y="1055071"/>
                  <a:pt x="1607283" y="1055071"/>
                </a:cubicBezTo>
                <a:cubicBezTo>
                  <a:pt x="1607283" y="1055071"/>
                  <a:pt x="1593326" y="1050239"/>
                  <a:pt x="1590390" y="1047967"/>
                </a:cubicBezTo>
                <a:cubicBezTo>
                  <a:pt x="1587444" y="1045695"/>
                  <a:pt x="1578250" y="1045743"/>
                  <a:pt x="1578250" y="1045743"/>
                </a:cubicBezTo>
                <a:lnTo>
                  <a:pt x="1574745" y="1041892"/>
                </a:lnTo>
                <a:cubicBezTo>
                  <a:pt x="1574745" y="1041892"/>
                  <a:pt x="1568258" y="1041930"/>
                  <a:pt x="1564859" y="1040419"/>
                </a:cubicBezTo>
                <a:cubicBezTo>
                  <a:pt x="1561462" y="1038899"/>
                  <a:pt x="1543557" y="1038426"/>
                  <a:pt x="1543210" y="1041603"/>
                </a:cubicBezTo>
                <a:cubicBezTo>
                  <a:pt x="1542862" y="1044781"/>
                  <a:pt x="1558304" y="1047610"/>
                  <a:pt x="1561982" y="1047667"/>
                </a:cubicBezTo>
                <a:cubicBezTo>
                  <a:pt x="1565658" y="1047726"/>
                  <a:pt x="1573495" y="1045743"/>
                  <a:pt x="1573495" y="1045743"/>
                </a:cubicBezTo>
                <a:lnTo>
                  <a:pt x="1574121" y="1048409"/>
                </a:lnTo>
                <a:lnTo>
                  <a:pt x="1567988" y="1050478"/>
                </a:lnTo>
                <a:cubicBezTo>
                  <a:pt x="1567988" y="1050478"/>
                  <a:pt x="1574910" y="1059432"/>
                  <a:pt x="1576624" y="1061290"/>
                </a:cubicBezTo>
                <a:cubicBezTo>
                  <a:pt x="1578336" y="1063137"/>
                  <a:pt x="1583506" y="1066324"/>
                  <a:pt x="1583506" y="1066314"/>
                </a:cubicBezTo>
                <a:cubicBezTo>
                  <a:pt x="1583506" y="1066324"/>
                  <a:pt x="1589437" y="1067276"/>
                  <a:pt x="1593016" y="1068836"/>
                </a:cubicBezTo>
                <a:cubicBezTo>
                  <a:pt x="1596598" y="1070387"/>
                  <a:pt x="1605406" y="1078155"/>
                  <a:pt x="1605406" y="1078165"/>
                </a:cubicBezTo>
                <a:lnTo>
                  <a:pt x="1602904" y="1078607"/>
                </a:lnTo>
                <a:cubicBezTo>
                  <a:pt x="1602904" y="1078607"/>
                  <a:pt x="1592680" y="1071869"/>
                  <a:pt x="1589137" y="1070319"/>
                </a:cubicBezTo>
                <a:cubicBezTo>
                  <a:pt x="1585595" y="1068760"/>
                  <a:pt x="1584007" y="1069867"/>
                  <a:pt x="1584007" y="1069876"/>
                </a:cubicBezTo>
                <a:lnTo>
                  <a:pt x="1582631" y="1081862"/>
                </a:lnTo>
                <a:lnTo>
                  <a:pt x="1581504" y="1067354"/>
                </a:lnTo>
                <a:cubicBezTo>
                  <a:pt x="1581504" y="1067354"/>
                  <a:pt x="1575410" y="1064302"/>
                  <a:pt x="1571367" y="1060846"/>
                </a:cubicBezTo>
                <a:cubicBezTo>
                  <a:pt x="1567324" y="1057381"/>
                  <a:pt x="1564734" y="1051220"/>
                  <a:pt x="1564734" y="1051220"/>
                </a:cubicBezTo>
                <a:cubicBezTo>
                  <a:pt x="1564734" y="1051220"/>
                  <a:pt x="1556042" y="1050806"/>
                  <a:pt x="1552595" y="1050190"/>
                </a:cubicBezTo>
                <a:cubicBezTo>
                  <a:pt x="1549158" y="1049565"/>
                  <a:pt x="1542583" y="1046783"/>
                  <a:pt x="1542583" y="1046783"/>
                </a:cubicBezTo>
                <a:cubicBezTo>
                  <a:pt x="1542583" y="1046783"/>
                  <a:pt x="1552105" y="1077982"/>
                  <a:pt x="1555474" y="1084374"/>
                </a:cubicBezTo>
                <a:cubicBezTo>
                  <a:pt x="1558843" y="1090765"/>
                  <a:pt x="1567150" y="1101423"/>
                  <a:pt x="1569740" y="1104801"/>
                </a:cubicBezTo>
                <a:cubicBezTo>
                  <a:pt x="1572329" y="1108189"/>
                  <a:pt x="1577875" y="1111174"/>
                  <a:pt x="1583756" y="1114572"/>
                </a:cubicBezTo>
                <a:cubicBezTo>
                  <a:pt x="1589638" y="1117971"/>
                  <a:pt x="1595009" y="1124767"/>
                  <a:pt x="1597146" y="1127297"/>
                </a:cubicBezTo>
                <a:cubicBezTo>
                  <a:pt x="1599274" y="1129829"/>
                  <a:pt x="1610354" y="1151922"/>
                  <a:pt x="1611914" y="1154541"/>
                </a:cubicBezTo>
                <a:cubicBezTo>
                  <a:pt x="1613464" y="1157149"/>
                  <a:pt x="1620395" y="1163426"/>
                  <a:pt x="1622301" y="1165198"/>
                </a:cubicBezTo>
                <a:cubicBezTo>
                  <a:pt x="1624197" y="1166959"/>
                  <a:pt x="1628683" y="1173188"/>
                  <a:pt x="1628683" y="1173188"/>
                </a:cubicBezTo>
                <a:lnTo>
                  <a:pt x="1632929" y="1175257"/>
                </a:lnTo>
                <a:cubicBezTo>
                  <a:pt x="1632938" y="1175257"/>
                  <a:pt x="1632390" y="1177789"/>
                  <a:pt x="1632061" y="1179694"/>
                </a:cubicBezTo>
                <a:cubicBezTo>
                  <a:pt x="1631726" y="1181611"/>
                  <a:pt x="1659016" y="1236944"/>
                  <a:pt x="1660334" y="1238609"/>
                </a:cubicBezTo>
                <a:cubicBezTo>
                  <a:pt x="1661663" y="1240275"/>
                  <a:pt x="1666467" y="1243490"/>
                  <a:pt x="1666467" y="1243499"/>
                </a:cubicBezTo>
                <a:lnTo>
                  <a:pt x="1666341" y="1245868"/>
                </a:lnTo>
                <a:cubicBezTo>
                  <a:pt x="1666341" y="1245857"/>
                  <a:pt x="1660632" y="1244481"/>
                  <a:pt x="1657706" y="1240389"/>
                </a:cubicBezTo>
                <a:cubicBezTo>
                  <a:pt x="1654790" y="1236289"/>
                  <a:pt x="1627307" y="1178559"/>
                  <a:pt x="1626305" y="1174815"/>
                </a:cubicBezTo>
                <a:cubicBezTo>
                  <a:pt x="1625294" y="1171070"/>
                  <a:pt x="1610200" y="1158373"/>
                  <a:pt x="1608285" y="1154830"/>
                </a:cubicBezTo>
                <a:cubicBezTo>
                  <a:pt x="1606370" y="1151287"/>
                  <a:pt x="1595221" y="1131659"/>
                  <a:pt x="1593267" y="1128193"/>
                </a:cubicBezTo>
                <a:cubicBezTo>
                  <a:pt x="1591304" y="1124718"/>
                  <a:pt x="1570511" y="1110905"/>
                  <a:pt x="1568864" y="1109537"/>
                </a:cubicBezTo>
                <a:cubicBezTo>
                  <a:pt x="1567218" y="1108170"/>
                  <a:pt x="1553847" y="1092074"/>
                  <a:pt x="1553847" y="1092074"/>
                </a:cubicBezTo>
                <a:cubicBezTo>
                  <a:pt x="1553847" y="1092074"/>
                  <a:pt x="1547955" y="1132852"/>
                  <a:pt x="1546964" y="1136771"/>
                </a:cubicBezTo>
                <a:cubicBezTo>
                  <a:pt x="1545973" y="1140698"/>
                  <a:pt x="1534594" y="1164668"/>
                  <a:pt x="1533950" y="1168451"/>
                </a:cubicBezTo>
                <a:cubicBezTo>
                  <a:pt x="1533314" y="1172234"/>
                  <a:pt x="1537954" y="1214784"/>
                  <a:pt x="1537954" y="1214784"/>
                </a:cubicBezTo>
                <a:lnTo>
                  <a:pt x="1534825" y="1215515"/>
                </a:lnTo>
                <a:cubicBezTo>
                  <a:pt x="1534825" y="1215515"/>
                  <a:pt x="1530503" y="1172793"/>
                  <a:pt x="1529319" y="1171860"/>
                </a:cubicBezTo>
                <a:cubicBezTo>
                  <a:pt x="1528144" y="1170907"/>
                  <a:pt x="1526324" y="1175855"/>
                  <a:pt x="1526315" y="1175855"/>
                </a:cubicBezTo>
                <a:lnTo>
                  <a:pt x="1526064" y="1172888"/>
                </a:lnTo>
                <a:cubicBezTo>
                  <a:pt x="1526064" y="1172888"/>
                  <a:pt x="1538628" y="1147138"/>
                  <a:pt x="1543085" y="1136625"/>
                </a:cubicBezTo>
                <a:cubicBezTo>
                  <a:pt x="1547541" y="1126115"/>
                  <a:pt x="1550092" y="1083786"/>
                  <a:pt x="1550092" y="1083786"/>
                </a:cubicBezTo>
                <a:lnTo>
                  <a:pt x="1530069" y="1029907"/>
                </a:lnTo>
                <a:cubicBezTo>
                  <a:pt x="1530069" y="1029907"/>
                  <a:pt x="1512058" y="1027713"/>
                  <a:pt x="1495039" y="1025470"/>
                </a:cubicBezTo>
                <a:cubicBezTo>
                  <a:pt x="1478010" y="1023226"/>
                  <a:pt x="1444605" y="1022505"/>
                  <a:pt x="1444605" y="1022505"/>
                </a:cubicBezTo>
                <a:close/>
                <a:moveTo>
                  <a:pt x="629228" y="994530"/>
                </a:moveTo>
                <a:cubicBezTo>
                  <a:pt x="629175" y="999237"/>
                  <a:pt x="629102" y="1006227"/>
                  <a:pt x="629102" y="1006227"/>
                </a:cubicBezTo>
                <a:lnTo>
                  <a:pt x="644745" y="1040862"/>
                </a:lnTo>
                <a:cubicBezTo>
                  <a:pt x="641290" y="1023352"/>
                  <a:pt x="636287" y="1005688"/>
                  <a:pt x="629228" y="994530"/>
                </a:cubicBezTo>
                <a:close/>
                <a:moveTo>
                  <a:pt x="552019" y="911934"/>
                </a:moveTo>
                <a:cubicBezTo>
                  <a:pt x="549763" y="912513"/>
                  <a:pt x="547529" y="913312"/>
                  <a:pt x="545262" y="914014"/>
                </a:cubicBezTo>
                <a:cubicBezTo>
                  <a:pt x="548778" y="920349"/>
                  <a:pt x="554194" y="929205"/>
                  <a:pt x="554522" y="930148"/>
                </a:cubicBezTo>
                <a:cubicBezTo>
                  <a:pt x="555663" y="933450"/>
                  <a:pt x="570083" y="943672"/>
                  <a:pt x="572041" y="946724"/>
                </a:cubicBezTo>
                <a:cubicBezTo>
                  <a:pt x="573993" y="949766"/>
                  <a:pt x="585196" y="966536"/>
                  <a:pt x="587183" y="969520"/>
                </a:cubicBezTo>
                <a:cubicBezTo>
                  <a:pt x="589168" y="972495"/>
                  <a:pt x="609005" y="983363"/>
                  <a:pt x="610583" y="984470"/>
                </a:cubicBezTo>
                <a:cubicBezTo>
                  <a:pt x="612158" y="985568"/>
                  <a:pt x="625096" y="998977"/>
                  <a:pt x="625100" y="998967"/>
                </a:cubicBezTo>
                <a:cubicBezTo>
                  <a:pt x="625100" y="998967"/>
                  <a:pt x="625746" y="992710"/>
                  <a:pt x="625973" y="989793"/>
                </a:cubicBezTo>
                <a:cubicBezTo>
                  <a:pt x="623540" y="986935"/>
                  <a:pt x="620868" y="984691"/>
                  <a:pt x="618091" y="983729"/>
                </a:cubicBezTo>
                <a:cubicBezTo>
                  <a:pt x="598938" y="977058"/>
                  <a:pt x="595295" y="938311"/>
                  <a:pt x="573793" y="919780"/>
                </a:cubicBezTo>
                <a:cubicBezTo>
                  <a:pt x="568646" y="915352"/>
                  <a:pt x="564636" y="912964"/>
                  <a:pt x="561155" y="911934"/>
                </a:cubicBezTo>
                <a:cubicBezTo>
                  <a:pt x="557674" y="910915"/>
                  <a:pt x="554721" y="911251"/>
                  <a:pt x="552019" y="911934"/>
                </a:cubicBezTo>
                <a:close/>
                <a:moveTo>
                  <a:pt x="1085596" y="635587"/>
                </a:moveTo>
                <a:cubicBezTo>
                  <a:pt x="1061559" y="633152"/>
                  <a:pt x="1014802" y="650499"/>
                  <a:pt x="999372" y="658537"/>
                </a:cubicBezTo>
                <a:cubicBezTo>
                  <a:pt x="989505" y="663678"/>
                  <a:pt x="976295" y="672871"/>
                  <a:pt x="966215" y="680148"/>
                </a:cubicBezTo>
                <a:cubicBezTo>
                  <a:pt x="965459" y="683259"/>
                  <a:pt x="957122" y="717778"/>
                  <a:pt x="910906" y="907641"/>
                </a:cubicBezTo>
                <a:cubicBezTo>
                  <a:pt x="901677" y="945561"/>
                  <a:pt x="896142" y="974815"/>
                  <a:pt x="892135" y="1000152"/>
                </a:cubicBezTo>
                <a:cubicBezTo>
                  <a:pt x="899092" y="1055822"/>
                  <a:pt x="902272" y="1085991"/>
                  <a:pt x="905275" y="1118269"/>
                </a:cubicBezTo>
                <a:cubicBezTo>
                  <a:pt x="909870" y="1121657"/>
                  <a:pt x="914638" y="1124363"/>
                  <a:pt x="919416" y="1126855"/>
                </a:cubicBezTo>
                <a:cubicBezTo>
                  <a:pt x="945108" y="1140275"/>
                  <a:pt x="1030687" y="1033594"/>
                  <a:pt x="1061067" y="1011550"/>
                </a:cubicBezTo>
                <a:cubicBezTo>
                  <a:pt x="1064254" y="1009248"/>
                  <a:pt x="1069000" y="1005033"/>
                  <a:pt x="1072832" y="1001932"/>
                </a:cubicBezTo>
                <a:cubicBezTo>
                  <a:pt x="1073544" y="987445"/>
                  <a:pt x="1077220" y="914948"/>
                  <a:pt x="1081967" y="893145"/>
                </a:cubicBezTo>
                <a:cubicBezTo>
                  <a:pt x="1089110" y="860269"/>
                  <a:pt x="1098987" y="848478"/>
                  <a:pt x="1104242" y="840006"/>
                </a:cubicBezTo>
                <a:cubicBezTo>
                  <a:pt x="1114157" y="837637"/>
                  <a:pt x="1118712" y="830909"/>
                  <a:pt x="1126884" y="815583"/>
                </a:cubicBezTo>
                <a:cubicBezTo>
                  <a:pt x="1139591" y="791767"/>
                  <a:pt x="1155089" y="773680"/>
                  <a:pt x="1167932" y="766142"/>
                </a:cubicBezTo>
                <a:cubicBezTo>
                  <a:pt x="1199911" y="747390"/>
                  <a:pt x="1197514" y="740469"/>
                  <a:pt x="1199092" y="733431"/>
                </a:cubicBezTo>
                <a:cubicBezTo>
                  <a:pt x="1201730" y="721668"/>
                  <a:pt x="1196214" y="695686"/>
                  <a:pt x="1196214" y="695686"/>
                </a:cubicBezTo>
                <a:cubicBezTo>
                  <a:pt x="1196214" y="695686"/>
                  <a:pt x="1198457" y="691199"/>
                  <a:pt x="1201094" y="690362"/>
                </a:cubicBezTo>
                <a:cubicBezTo>
                  <a:pt x="1203732" y="689525"/>
                  <a:pt x="1206852" y="692278"/>
                  <a:pt x="1206852" y="692278"/>
                </a:cubicBezTo>
                <a:lnTo>
                  <a:pt x="1210481" y="727810"/>
                </a:lnTo>
                <a:cubicBezTo>
                  <a:pt x="1210481" y="727810"/>
                  <a:pt x="1196311" y="747958"/>
                  <a:pt x="1193335" y="760222"/>
                </a:cubicBezTo>
                <a:cubicBezTo>
                  <a:pt x="1191217" y="768943"/>
                  <a:pt x="1208469" y="765035"/>
                  <a:pt x="1213233" y="762291"/>
                </a:cubicBezTo>
                <a:cubicBezTo>
                  <a:pt x="1220348" y="758191"/>
                  <a:pt x="1227499" y="755043"/>
                  <a:pt x="1227499" y="755043"/>
                </a:cubicBezTo>
                <a:cubicBezTo>
                  <a:pt x="1227499" y="755043"/>
                  <a:pt x="1218826" y="765179"/>
                  <a:pt x="1205224" y="768510"/>
                </a:cubicBezTo>
                <a:cubicBezTo>
                  <a:pt x="1190283" y="772167"/>
                  <a:pt x="1186520" y="755948"/>
                  <a:pt x="1165930" y="773689"/>
                </a:cubicBezTo>
                <a:cubicBezTo>
                  <a:pt x="1144434" y="792220"/>
                  <a:pt x="1140659" y="830812"/>
                  <a:pt x="1121504" y="837483"/>
                </a:cubicBezTo>
                <a:cubicBezTo>
                  <a:pt x="1102356" y="844154"/>
                  <a:pt x="1091094" y="901932"/>
                  <a:pt x="1089976" y="929994"/>
                </a:cubicBezTo>
                <a:cubicBezTo>
                  <a:pt x="1089196" y="949546"/>
                  <a:pt x="1091035" y="974728"/>
                  <a:pt x="1091978" y="986540"/>
                </a:cubicBezTo>
                <a:cubicBezTo>
                  <a:pt x="1124728" y="958738"/>
                  <a:pt x="1168991" y="920598"/>
                  <a:pt x="1211731" y="901577"/>
                </a:cubicBezTo>
                <a:cubicBezTo>
                  <a:pt x="1239177" y="889360"/>
                  <a:pt x="1276402" y="856102"/>
                  <a:pt x="1310961" y="822245"/>
                </a:cubicBezTo>
                <a:cubicBezTo>
                  <a:pt x="1311395" y="814929"/>
                  <a:pt x="1311731" y="807371"/>
                  <a:pt x="1312838" y="801518"/>
                </a:cubicBezTo>
                <a:cubicBezTo>
                  <a:pt x="1314831" y="790949"/>
                  <a:pt x="1326960" y="772583"/>
                  <a:pt x="1333988" y="745128"/>
                </a:cubicBezTo>
                <a:cubicBezTo>
                  <a:pt x="1338955" y="725711"/>
                  <a:pt x="1342912" y="688457"/>
                  <a:pt x="1345250" y="663418"/>
                </a:cubicBezTo>
                <a:cubicBezTo>
                  <a:pt x="1343817" y="663321"/>
                  <a:pt x="1342469" y="663359"/>
                  <a:pt x="1340997" y="663274"/>
                </a:cubicBezTo>
                <a:cubicBezTo>
                  <a:pt x="1331312" y="662695"/>
                  <a:pt x="1313781" y="669049"/>
                  <a:pt x="1310462" y="668453"/>
                </a:cubicBezTo>
                <a:cubicBezTo>
                  <a:pt x="1300999" y="666758"/>
                  <a:pt x="1290023" y="670841"/>
                  <a:pt x="1280551" y="672004"/>
                </a:cubicBezTo>
                <a:cubicBezTo>
                  <a:pt x="1271079" y="673169"/>
                  <a:pt x="1254897" y="676741"/>
                  <a:pt x="1254897" y="676741"/>
                </a:cubicBezTo>
                <a:lnTo>
                  <a:pt x="1270414" y="683105"/>
                </a:lnTo>
                <a:lnTo>
                  <a:pt x="1277548" y="697755"/>
                </a:lnTo>
                <a:cubicBezTo>
                  <a:pt x="1277548" y="697755"/>
                  <a:pt x="1251980" y="682420"/>
                  <a:pt x="1234258" y="676297"/>
                </a:cubicBezTo>
                <a:cubicBezTo>
                  <a:pt x="1221532" y="671898"/>
                  <a:pt x="1175565" y="654244"/>
                  <a:pt x="1156043" y="647140"/>
                </a:cubicBezTo>
                <a:cubicBezTo>
                  <a:pt x="1136529" y="640025"/>
                  <a:pt x="1109634" y="638032"/>
                  <a:pt x="1085596" y="635587"/>
                </a:cubicBezTo>
                <a:close/>
                <a:moveTo>
                  <a:pt x="1301826" y="588668"/>
                </a:moveTo>
                <a:cubicBezTo>
                  <a:pt x="1293229" y="597265"/>
                  <a:pt x="1285808" y="604359"/>
                  <a:pt x="1285808" y="604359"/>
                </a:cubicBezTo>
                <a:cubicBezTo>
                  <a:pt x="1285808" y="604359"/>
                  <a:pt x="1278194" y="615458"/>
                  <a:pt x="1267161" y="629822"/>
                </a:cubicBezTo>
                <a:cubicBezTo>
                  <a:pt x="1256138" y="644175"/>
                  <a:pt x="1237011" y="664602"/>
                  <a:pt x="1237011" y="664602"/>
                </a:cubicBezTo>
                <a:cubicBezTo>
                  <a:pt x="1237002" y="664602"/>
                  <a:pt x="1248486" y="666219"/>
                  <a:pt x="1256398" y="665931"/>
                </a:cubicBezTo>
                <a:cubicBezTo>
                  <a:pt x="1264322" y="665652"/>
                  <a:pt x="1284036" y="665612"/>
                  <a:pt x="1296070" y="662378"/>
                </a:cubicBezTo>
                <a:cubicBezTo>
                  <a:pt x="1308055" y="659163"/>
                  <a:pt x="1338146" y="655620"/>
                  <a:pt x="1346127" y="655428"/>
                </a:cubicBezTo>
                <a:cubicBezTo>
                  <a:pt x="1346579" y="650076"/>
                  <a:pt x="1347706" y="638072"/>
                  <a:pt x="1347628" y="637956"/>
                </a:cubicBezTo>
                <a:cubicBezTo>
                  <a:pt x="1347195" y="637426"/>
                  <a:pt x="1340428" y="620975"/>
                  <a:pt x="1338243" y="615612"/>
                </a:cubicBezTo>
                <a:cubicBezTo>
                  <a:pt x="1336047" y="610241"/>
                  <a:pt x="1332737" y="608066"/>
                  <a:pt x="1332737" y="608056"/>
                </a:cubicBezTo>
                <a:lnTo>
                  <a:pt x="1315466" y="593261"/>
                </a:lnTo>
                <a:close/>
                <a:moveTo>
                  <a:pt x="1327230" y="557296"/>
                </a:moveTo>
                <a:cubicBezTo>
                  <a:pt x="1325362" y="560761"/>
                  <a:pt x="1323390" y="564824"/>
                  <a:pt x="1321724" y="567056"/>
                </a:cubicBezTo>
                <a:cubicBezTo>
                  <a:pt x="1317440" y="572813"/>
                  <a:pt x="1310836" y="579302"/>
                  <a:pt x="1304704" y="585559"/>
                </a:cubicBezTo>
                <a:lnTo>
                  <a:pt x="1318471" y="591778"/>
                </a:lnTo>
                <a:lnTo>
                  <a:pt x="1332862" y="603175"/>
                </a:lnTo>
                <a:cubicBezTo>
                  <a:pt x="1332862" y="603175"/>
                  <a:pt x="1334546" y="588611"/>
                  <a:pt x="1334238" y="582306"/>
                </a:cubicBezTo>
                <a:cubicBezTo>
                  <a:pt x="1333931" y="575999"/>
                  <a:pt x="1333612" y="569425"/>
                  <a:pt x="1333612" y="569425"/>
                </a:cubicBezTo>
                <a:cubicBezTo>
                  <a:pt x="1333612" y="569425"/>
                  <a:pt x="1329560" y="561849"/>
                  <a:pt x="1327230" y="557296"/>
                </a:cubicBezTo>
                <a:close/>
                <a:moveTo>
                  <a:pt x="653176" y="0"/>
                </a:moveTo>
                <a:lnTo>
                  <a:pt x="661954" y="32855"/>
                </a:lnTo>
                <a:lnTo>
                  <a:pt x="656480" y="251308"/>
                </a:lnTo>
                <a:cubicBezTo>
                  <a:pt x="656480" y="251308"/>
                  <a:pt x="770922" y="98719"/>
                  <a:pt x="775096" y="107546"/>
                </a:cubicBezTo>
                <a:cubicBezTo>
                  <a:pt x="777022" y="111619"/>
                  <a:pt x="665318" y="233355"/>
                  <a:pt x="657145" y="291750"/>
                </a:cubicBezTo>
                <a:cubicBezTo>
                  <a:pt x="638851" y="422458"/>
                  <a:pt x="650216" y="431141"/>
                  <a:pt x="651251" y="446284"/>
                </a:cubicBezTo>
                <a:cubicBezTo>
                  <a:pt x="655613" y="510049"/>
                  <a:pt x="685537" y="546485"/>
                  <a:pt x="685539" y="546485"/>
                </a:cubicBezTo>
                <a:lnTo>
                  <a:pt x="796658" y="159569"/>
                </a:lnTo>
                <a:lnTo>
                  <a:pt x="816179" y="132335"/>
                </a:lnTo>
                <a:cubicBezTo>
                  <a:pt x="816179" y="132335"/>
                  <a:pt x="749840" y="373093"/>
                  <a:pt x="736343" y="434145"/>
                </a:cubicBezTo>
                <a:cubicBezTo>
                  <a:pt x="734844" y="440911"/>
                  <a:pt x="781208" y="439025"/>
                  <a:pt x="779640" y="445686"/>
                </a:cubicBezTo>
                <a:cubicBezTo>
                  <a:pt x="778399" y="450962"/>
                  <a:pt x="776642" y="446793"/>
                  <a:pt x="777137" y="453532"/>
                </a:cubicBezTo>
                <a:cubicBezTo>
                  <a:pt x="777625" y="460165"/>
                  <a:pt x="734234" y="445253"/>
                  <a:pt x="732338" y="451463"/>
                </a:cubicBezTo>
                <a:cubicBezTo>
                  <a:pt x="715865" y="505361"/>
                  <a:pt x="701763" y="555678"/>
                  <a:pt x="701806" y="570321"/>
                </a:cubicBezTo>
                <a:cubicBezTo>
                  <a:pt x="701873" y="594492"/>
                  <a:pt x="734340" y="637667"/>
                  <a:pt x="734340" y="637667"/>
                </a:cubicBezTo>
                <a:cubicBezTo>
                  <a:pt x="734340" y="637667"/>
                  <a:pt x="751625" y="684557"/>
                  <a:pt x="761120" y="704716"/>
                </a:cubicBezTo>
                <a:cubicBezTo>
                  <a:pt x="770616" y="724874"/>
                  <a:pt x="788400" y="723805"/>
                  <a:pt x="788399" y="723805"/>
                </a:cubicBezTo>
                <a:cubicBezTo>
                  <a:pt x="788399" y="723815"/>
                  <a:pt x="790079" y="720955"/>
                  <a:pt x="791152" y="719068"/>
                </a:cubicBezTo>
                <a:cubicBezTo>
                  <a:pt x="793388" y="570021"/>
                  <a:pt x="795907" y="401577"/>
                  <a:pt x="795907" y="401577"/>
                </a:cubicBezTo>
                <a:lnTo>
                  <a:pt x="826440" y="394618"/>
                </a:lnTo>
                <a:cubicBezTo>
                  <a:pt x="826440" y="394618"/>
                  <a:pt x="837254" y="611493"/>
                  <a:pt x="855972" y="864274"/>
                </a:cubicBezTo>
                <a:cubicBezTo>
                  <a:pt x="865381" y="874623"/>
                  <a:pt x="874242" y="884557"/>
                  <a:pt x="874242" y="884557"/>
                </a:cubicBezTo>
                <a:cubicBezTo>
                  <a:pt x="874242" y="884557"/>
                  <a:pt x="874880" y="878964"/>
                  <a:pt x="874991" y="878193"/>
                </a:cubicBezTo>
                <a:cubicBezTo>
                  <a:pt x="875107" y="879157"/>
                  <a:pt x="875247" y="880389"/>
                  <a:pt x="875367" y="881448"/>
                </a:cubicBezTo>
                <a:cubicBezTo>
                  <a:pt x="876613" y="875257"/>
                  <a:pt x="878557" y="867085"/>
                  <a:pt x="879372" y="862059"/>
                </a:cubicBezTo>
                <a:cubicBezTo>
                  <a:pt x="888318" y="832353"/>
                  <a:pt x="913774" y="747833"/>
                  <a:pt x="926423" y="707083"/>
                </a:cubicBezTo>
                <a:cubicBezTo>
                  <a:pt x="937901" y="670108"/>
                  <a:pt x="938196" y="632150"/>
                  <a:pt x="943316" y="616056"/>
                </a:cubicBezTo>
                <a:cubicBezTo>
                  <a:pt x="948420" y="600008"/>
                  <a:pt x="946198" y="587369"/>
                  <a:pt x="946194" y="587185"/>
                </a:cubicBezTo>
                <a:lnTo>
                  <a:pt x="945569" y="581718"/>
                </a:lnTo>
                <a:cubicBezTo>
                  <a:pt x="945569" y="581718"/>
                  <a:pt x="938045" y="564255"/>
                  <a:pt x="935558" y="554033"/>
                </a:cubicBezTo>
                <a:cubicBezTo>
                  <a:pt x="932490" y="541431"/>
                  <a:pt x="930177" y="524874"/>
                  <a:pt x="930177" y="524874"/>
                </a:cubicBezTo>
                <a:lnTo>
                  <a:pt x="910405" y="490391"/>
                </a:lnTo>
                <a:cubicBezTo>
                  <a:pt x="910731" y="488909"/>
                  <a:pt x="911124" y="487407"/>
                  <a:pt x="911407" y="485944"/>
                </a:cubicBezTo>
                <a:lnTo>
                  <a:pt x="935057" y="527983"/>
                </a:lnTo>
                <a:cubicBezTo>
                  <a:pt x="935057" y="527983"/>
                  <a:pt x="938346" y="544830"/>
                  <a:pt x="941189" y="556256"/>
                </a:cubicBezTo>
                <a:cubicBezTo>
                  <a:pt x="944030" y="567683"/>
                  <a:pt x="946319" y="573131"/>
                  <a:pt x="946319" y="573131"/>
                </a:cubicBezTo>
                <a:lnTo>
                  <a:pt x="964463" y="552261"/>
                </a:lnTo>
                <a:cubicBezTo>
                  <a:pt x="964463" y="552261"/>
                  <a:pt x="996493" y="496014"/>
                  <a:pt x="996493" y="496014"/>
                </a:cubicBezTo>
                <a:lnTo>
                  <a:pt x="1067951" y="312205"/>
                </a:lnTo>
                <a:lnTo>
                  <a:pt x="983692" y="115056"/>
                </a:lnTo>
                <a:lnTo>
                  <a:pt x="1082862" y="281873"/>
                </a:lnTo>
                <a:lnTo>
                  <a:pt x="1155639" y="60888"/>
                </a:lnTo>
                <a:lnTo>
                  <a:pt x="1180572" y="72593"/>
                </a:lnTo>
                <a:lnTo>
                  <a:pt x="1033161" y="496014"/>
                </a:lnTo>
                <a:lnTo>
                  <a:pt x="1040044" y="495272"/>
                </a:lnTo>
                <a:lnTo>
                  <a:pt x="1038792" y="507411"/>
                </a:lnTo>
                <a:lnTo>
                  <a:pt x="1027028" y="512591"/>
                </a:lnTo>
                <a:lnTo>
                  <a:pt x="980856" y="637514"/>
                </a:lnTo>
                <a:cubicBezTo>
                  <a:pt x="986103" y="635377"/>
                  <a:pt x="1005533" y="627502"/>
                  <a:pt x="1018894" y="620936"/>
                </a:cubicBezTo>
                <a:cubicBezTo>
                  <a:pt x="1034007" y="613524"/>
                  <a:pt x="1048554" y="606284"/>
                  <a:pt x="1048554" y="606284"/>
                </a:cubicBezTo>
                <a:cubicBezTo>
                  <a:pt x="1048554" y="606284"/>
                  <a:pt x="1055831" y="591325"/>
                  <a:pt x="1066949" y="580533"/>
                </a:cubicBezTo>
                <a:cubicBezTo>
                  <a:pt x="1078069" y="569733"/>
                  <a:pt x="1091978" y="553589"/>
                  <a:pt x="1091978" y="553589"/>
                </a:cubicBezTo>
                <a:cubicBezTo>
                  <a:pt x="1091978" y="553589"/>
                  <a:pt x="1109518" y="515468"/>
                  <a:pt x="1117508" y="497939"/>
                </a:cubicBezTo>
                <a:cubicBezTo>
                  <a:pt x="1125488" y="480399"/>
                  <a:pt x="1138156" y="456641"/>
                  <a:pt x="1138147" y="456641"/>
                </a:cubicBezTo>
                <a:cubicBezTo>
                  <a:pt x="1138147" y="456641"/>
                  <a:pt x="1151354" y="453820"/>
                  <a:pt x="1162675" y="445830"/>
                </a:cubicBezTo>
                <a:cubicBezTo>
                  <a:pt x="1174516" y="437485"/>
                  <a:pt x="1182574" y="430592"/>
                  <a:pt x="1182574" y="430592"/>
                </a:cubicBezTo>
                <a:lnTo>
                  <a:pt x="1195338" y="435771"/>
                </a:lnTo>
                <a:cubicBezTo>
                  <a:pt x="1195338" y="435771"/>
                  <a:pt x="1157987" y="467375"/>
                  <a:pt x="1150162" y="478552"/>
                </a:cubicBezTo>
                <a:cubicBezTo>
                  <a:pt x="1142566" y="489400"/>
                  <a:pt x="1125190" y="525827"/>
                  <a:pt x="1115256" y="548556"/>
                </a:cubicBezTo>
                <a:cubicBezTo>
                  <a:pt x="1109653" y="561359"/>
                  <a:pt x="1100354" y="580679"/>
                  <a:pt x="1100363" y="580679"/>
                </a:cubicBezTo>
                <a:cubicBezTo>
                  <a:pt x="1100363" y="580679"/>
                  <a:pt x="1086761" y="604398"/>
                  <a:pt x="1095607" y="610135"/>
                </a:cubicBezTo>
                <a:cubicBezTo>
                  <a:pt x="1104445" y="615863"/>
                  <a:pt x="1126489" y="611012"/>
                  <a:pt x="1146156" y="608653"/>
                </a:cubicBezTo>
                <a:cubicBezTo>
                  <a:pt x="1165833" y="606294"/>
                  <a:pt x="1192971" y="593452"/>
                  <a:pt x="1205224" y="585559"/>
                </a:cubicBezTo>
                <a:cubicBezTo>
                  <a:pt x="1217478" y="577675"/>
                  <a:pt x="1251779" y="553589"/>
                  <a:pt x="1251768" y="553589"/>
                </a:cubicBezTo>
                <a:cubicBezTo>
                  <a:pt x="1251768" y="553589"/>
                  <a:pt x="1274833" y="536599"/>
                  <a:pt x="1277047" y="539977"/>
                </a:cubicBezTo>
                <a:cubicBezTo>
                  <a:pt x="1279272" y="543346"/>
                  <a:pt x="1263984" y="553599"/>
                  <a:pt x="1257025" y="560106"/>
                </a:cubicBezTo>
                <a:cubicBezTo>
                  <a:pt x="1250075" y="566614"/>
                  <a:pt x="1213523" y="591662"/>
                  <a:pt x="1199092" y="600364"/>
                </a:cubicBezTo>
                <a:cubicBezTo>
                  <a:pt x="1184662" y="609066"/>
                  <a:pt x="1155465" y="621110"/>
                  <a:pt x="1158795" y="626559"/>
                </a:cubicBezTo>
                <a:cubicBezTo>
                  <a:pt x="1162136" y="632025"/>
                  <a:pt x="1187059" y="644010"/>
                  <a:pt x="1197340" y="648324"/>
                </a:cubicBezTo>
                <a:cubicBezTo>
                  <a:pt x="1207621" y="652636"/>
                  <a:pt x="1226990" y="660308"/>
                  <a:pt x="1227000" y="660308"/>
                </a:cubicBezTo>
                <a:cubicBezTo>
                  <a:pt x="1227000" y="660308"/>
                  <a:pt x="1232544" y="653570"/>
                  <a:pt x="1237512" y="648911"/>
                </a:cubicBezTo>
                <a:cubicBezTo>
                  <a:pt x="1242470" y="644261"/>
                  <a:pt x="1250141" y="633817"/>
                  <a:pt x="1250141" y="633817"/>
                </a:cubicBezTo>
                <a:cubicBezTo>
                  <a:pt x="1250141" y="633817"/>
                  <a:pt x="1261135" y="626231"/>
                  <a:pt x="1268162" y="616200"/>
                </a:cubicBezTo>
                <a:cubicBezTo>
                  <a:pt x="1275189" y="606179"/>
                  <a:pt x="1285557" y="588668"/>
                  <a:pt x="1285557" y="588668"/>
                </a:cubicBezTo>
                <a:cubicBezTo>
                  <a:pt x="1285557" y="588668"/>
                  <a:pt x="1288985" y="585656"/>
                  <a:pt x="1289938" y="584819"/>
                </a:cubicBezTo>
                <a:lnTo>
                  <a:pt x="1289562" y="584673"/>
                </a:lnTo>
                <a:lnTo>
                  <a:pt x="1293191" y="580380"/>
                </a:lnTo>
                <a:lnTo>
                  <a:pt x="1294193" y="580977"/>
                </a:lnTo>
                <a:cubicBezTo>
                  <a:pt x="1303386" y="572824"/>
                  <a:pt x="1318152" y="559461"/>
                  <a:pt x="1321348" y="553291"/>
                </a:cubicBezTo>
                <a:cubicBezTo>
                  <a:pt x="1321830" y="552376"/>
                  <a:pt x="1323572" y="549296"/>
                  <a:pt x="1324477" y="547669"/>
                </a:cubicBezTo>
                <a:cubicBezTo>
                  <a:pt x="1323303" y="541325"/>
                  <a:pt x="1321849" y="533306"/>
                  <a:pt x="1321849" y="533316"/>
                </a:cubicBezTo>
                <a:lnTo>
                  <a:pt x="1323601" y="532276"/>
                </a:lnTo>
                <a:cubicBezTo>
                  <a:pt x="1323601" y="532276"/>
                  <a:pt x="1325170" y="539131"/>
                  <a:pt x="1326355" y="544714"/>
                </a:cubicBezTo>
                <a:cubicBezTo>
                  <a:pt x="1334575" y="530197"/>
                  <a:pt x="1350006" y="503561"/>
                  <a:pt x="1350006" y="503561"/>
                </a:cubicBezTo>
                <a:cubicBezTo>
                  <a:pt x="1350006" y="503561"/>
                  <a:pt x="1338725" y="534895"/>
                  <a:pt x="1328482" y="554927"/>
                </a:cubicBezTo>
                <a:cubicBezTo>
                  <a:pt x="1328530" y="555139"/>
                  <a:pt x="1328683" y="555476"/>
                  <a:pt x="1328733" y="555659"/>
                </a:cubicBezTo>
                <a:cubicBezTo>
                  <a:pt x="1330071" y="561012"/>
                  <a:pt x="1335364" y="565584"/>
                  <a:pt x="1335364" y="565584"/>
                </a:cubicBezTo>
                <a:cubicBezTo>
                  <a:pt x="1335364" y="565584"/>
                  <a:pt x="1346994" y="552097"/>
                  <a:pt x="1350758" y="545899"/>
                </a:cubicBezTo>
                <a:cubicBezTo>
                  <a:pt x="1354521" y="539698"/>
                  <a:pt x="1363646" y="523843"/>
                  <a:pt x="1363646" y="523843"/>
                </a:cubicBezTo>
                <a:lnTo>
                  <a:pt x="1364022" y="529609"/>
                </a:lnTo>
                <a:cubicBezTo>
                  <a:pt x="1364022" y="529609"/>
                  <a:pt x="1355533" y="546610"/>
                  <a:pt x="1351508" y="553147"/>
                </a:cubicBezTo>
                <a:cubicBezTo>
                  <a:pt x="1347474" y="559683"/>
                  <a:pt x="1336742" y="571947"/>
                  <a:pt x="1336742" y="571947"/>
                </a:cubicBezTo>
                <a:cubicBezTo>
                  <a:pt x="1336742" y="571947"/>
                  <a:pt x="1339340" y="578590"/>
                  <a:pt x="1339744" y="587041"/>
                </a:cubicBezTo>
                <a:cubicBezTo>
                  <a:pt x="1340139" y="595494"/>
                  <a:pt x="1337116" y="604215"/>
                  <a:pt x="1337116" y="604215"/>
                </a:cubicBezTo>
                <a:cubicBezTo>
                  <a:pt x="1337116" y="604215"/>
                  <a:pt x="1339735" y="610579"/>
                  <a:pt x="1343999" y="615170"/>
                </a:cubicBezTo>
                <a:cubicBezTo>
                  <a:pt x="1348264" y="619751"/>
                  <a:pt x="1352625" y="627742"/>
                  <a:pt x="1352635" y="627742"/>
                </a:cubicBezTo>
                <a:lnTo>
                  <a:pt x="1373783" y="588668"/>
                </a:lnTo>
                <a:lnTo>
                  <a:pt x="1376152" y="571205"/>
                </a:lnTo>
                <a:cubicBezTo>
                  <a:pt x="1376161" y="571205"/>
                  <a:pt x="1374303" y="538159"/>
                  <a:pt x="1372157" y="523392"/>
                </a:cubicBezTo>
                <a:cubicBezTo>
                  <a:pt x="1370001" y="508634"/>
                  <a:pt x="1373024" y="496014"/>
                  <a:pt x="1373033" y="496014"/>
                </a:cubicBezTo>
                <a:cubicBezTo>
                  <a:pt x="1373024" y="496014"/>
                  <a:pt x="1380917" y="467404"/>
                  <a:pt x="1382284" y="460194"/>
                </a:cubicBezTo>
                <a:cubicBezTo>
                  <a:pt x="1383661" y="452983"/>
                  <a:pt x="1387040" y="421408"/>
                  <a:pt x="1387040" y="421408"/>
                </a:cubicBezTo>
                <a:lnTo>
                  <a:pt x="1391170" y="419782"/>
                </a:lnTo>
                <a:cubicBezTo>
                  <a:pt x="1391170" y="419782"/>
                  <a:pt x="1386896" y="470302"/>
                  <a:pt x="1386163" y="479581"/>
                </a:cubicBezTo>
                <a:cubicBezTo>
                  <a:pt x="1385442" y="488861"/>
                  <a:pt x="1381534" y="512735"/>
                  <a:pt x="1381534" y="512735"/>
                </a:cubicBezTo>
                <a:cubicBezTo>
                  <a:pt x="1381534" y="512735"/>
                  <a:pt x="1384219" y="572737"/>
                  <a:pt x="1388165" y="574016"/>
                </a:cubicBezTo>
                <a:cubicBezTo>
                  <a:pt x="1392122" y="575288"/>
                  <a:pt x="1415197" y="555371"/>
                  <a:pt x="1415197" y="555371"/>
                </a:cubicBezTo>
                <a:lnTo>
                  <a:pt x="1427336" y="522361"/>
                </a:lnTo>
                <a:lnTo>
                  <a:pt x="1440477" y="486984"/>
                </a:lnTo>
                <a:lnTo>
                  <a:pt x="1443730" y="488755"/>
                </a:lnTo>
                <a:lnTo>
                  <a:pt x="1431466" y="525316"/>
                </a:lnTo>
                <a:lnTo>
                  <a:pt x="1421705" y="554187"/>
                </a:lnTo>
                <a:lnTo>
                  <a:pt x="1433217" y="550634"/>
                </a:lnTo>
                <a:lnTo>
                  <a:pt x="1469885" y="534944"/>
                </a:lnTo>
                <a:cubicBezTo>
                  <a:pt x="1469885" y="534944"/>
                  <a:pt x="1482496" y="517057"/>
                  <a:pt x="1486028" y="511551"/>
                </a:cubicBezTo>
                <a:cubicBezTo>
                  <a:pt x="1489552" y="506054"/>
                  <a:pt x="1495337" y="502010"/>
                  <a:pt x="1498042" y="499421"/>
                </a:cubicBezTo>
                <a:cubicBezTo>
                  <a:pt x="1500737" y="496823"/>
                  <a:pt x="1508053" y="481363"/>
                  <a:pt x="1508044" y="481363"/>
                </a:cubicBezTo>
                <a:cubicBezTo>
                  <a:pt x="1508053" y="481363"/>
                  <a:pt x="1505502" y="495388"/>
                  <a:pt x="1502172" y="500605"/>
                </a:cubicBezTo>
                <a:cubicBezTo>
                  <a:pt x="1498841" y="505813"/>
                  <a:pt x="1492796" y="512012"/>
                  <a:pt x="1487155" y="517182"/>
                </a:cubicBezTo>
                <a:cubicBezTo>
                  <a:pt x="1481504" y="522342"/>
                  <a:pt x="1476199" y="531382"/>
                  <a:pt x="1474515" y="536426"/>
                </a:cubicBezTo>
                <a:cubicBezTo>
                  <a:pt x="1472821" y="541471"/>
                  <a:pt x="1477019" y="542634"/>
                  <a:pt x="1477019" y="542634"/>
                </a:cubicBezTo>
                <a:cubicBezTo>
                  <a:pt x="1477019" y="542634"/>
                  <a:pt x="1464119" y="546159"/>
                  <a:pt x="1456244" y="547525"/>
                </a:cubicBezTo>
                <a:cubicBezTo>
                  <a:pt x="1448361" y="548882"/>
                  <a:pt x="1423582" y="561579"/>
                  <a:pt x="1423582" y="561579"/>
                </a:cubicBezTo>
                <a:lnTo>
                  <a:pt x="1380407" y="597111"/>
                </a:lnTo>
                <a:cubicBezTo>
                  <a:pt x="1380407" y="597111"/>
                  <a:pt x="1368345" y="629493"/>
                  <a:pt x="1363272" y="642105"/>
                </a:cubicBezTo>
                <a:cubicBezTo>
                  <a:pt x="1361953" y="645359"/>
                  <a:pt x="1361020" y="649662"/>
                  <a:pt x="1360268" y="654686"/>
                </a:cubicBezTo>
                <a:cubicBezTo>
                  <a:pt x="1363320" y="654369"/>
                  <a:pt x="1366323" y="653887"/>
                  <a:pt x="1368528" y="653059"/>
                </a:cubicBezTo>
                <a:cubicBezTo>
                  <a:pt x="1373939" y="651010"/>
                  <a:pt x="1397186" y="640921"/>
                  <a:pt x="1397176" y="640921"/>
                </a:cubicBezTo>
                <a:cubicBezTo>
                  <a:pt x="1397176" y="640921"/>
                  <a:pt x="1379714" y="658075"/>
                  <a:pt x="1369530" y="661492"/>
                </a:cubicBezTo>
                <a:cubicBezTo>
                  <a:pt x="1365918" y="662706"/>
                  <a:pt x="1362608" y="662820"/>
                  <a:pt x="1359268" y="663120"/>
                </a:cubicBezTo>
                <a:cubicBezTo>
                  <a:pt x="1357727" y="676453"/>
                  <a:pt x="1356504" y="692336"/>
                  <a:pt x="1352509" y="706496"/>
                </a:cubicBezTo>
                <a:cubicBezTo>
                  <a:pt x="1345964" y="729677"/>
                  <a:pt x="1341006" y="763572"/>
                  <a:pt x="1336867" y="774430"/>
                </a:cubicBezTo>
                <a:cubicBezTo>
                  <a:pt x="1334373" y="780957"/>
                  <a:pt x="1332593" y="792067"/>
                  <a:pt x="1330860" y="802558"/>
                </a:cubicBezTo>
                <a:cubicBezTo>
                  <a:pt x="1361289" y="771716"/>
                  <a:pt x="1388127" y="742913"/>
                  <a:pt x="1399304" y="733729"/>
                </a:cubicBezTo>
                <a:cubicBezTo>
                  <a:pt x="1425036" y="712570"/>
                  <a:pt x="1531946" y="431921"/>
                  <a:pt x="1531946" y="431921"/>
                </a:cubicBezTo>
                <a:lnTo>
                  <a:pt x="1574121" y="431921"/>
                </a:lnTo>
                <a:cubicBezTo>
                  <a:pt x="1574121" y="431921"/>
                  <a:pt x="1530724" y="549345"/>
                  <a:pt x="1493912" y="631890"/>
                </a:cubicBezTo>
                <a:cubicBezTo>
                  <a:pt x="1502153" y="630812"/>
                  <a:pt x="1548889" y="624710"/>
                  <a:pt x="1563483" y="616941"/>
                </a:cubicBezTo>
                <a:cubicBezTo>
                  <a:pt x="1571993" y="612407"/>
                  <a:pt x="1588637" y="594291"/>
                  <a:pt x="1588637" y="594300"/>
                </a:cubicBezTo>
                <a:cubicBezTo>
                  <a:pt x="1588637" y="594300"/>
                  <a:pt x="1615542" y="579226"/>
                  <a:pt x="1619547" y="573276"/>
                </a:cubicBezTo>
                <a:cubicBezTo>
                  <a:pt x="1624005" y="566652"/>
                  <a:pt x="1622695" y="560106"/>
                  <a:pt x="1621299" y="549152"/>
                </a:cubicBezTo>
                <a:cubicBezTo>
                  <a:pt x="1619740" y="536956"/>
                  <a:pt x="1611578" y="527704"/>
                  <a:pt x="1608911" y="524576"/>
                </a:cubicBezTo>
                <a:cubicBezTo>
                  <a:pt x="1606224" y="521456"/>
                  <a:pt x="1593642" y="506815"/>
                  <a:pt x="1593642" y="506815"/>
                </a:cubicBezTo>
                <a:lnTo>
                  <a:pt x="1597146" y="505785"/>
                </a:lnTo>
                <a:cubicBezTo>
                  <a:pt x="1597146" y="505785"/>
                  <a:pt x="1607476" y="517886"/>
                  <a:pt x="1610162" y="521919"/>
                </a:cubicBezTo>
                <a:cubicBezTo>
                  <a:pt x="1612838" y="525942"/>
                  <a:pt x="1615812" y="532826"/>
                  <a:pt x="1619672" y="533316"/>
                </a:cubicBezTo>
                <a:cubicBezTo>
                  <a:pt x="1621405" y="533528"/>
                  <a:pt x="1624986" y="530072"/>
                  <a:pt x="1626556" y="523690"/>
                </a:cubicBezTo>
                <a:cubicBezTo>
                  <a:pt x="1627856" y="518385"/>
                  <a:pt x="1628182" y="511849"/>
                  <a:pt x="1628182" y="511849"/>
                </a:cubicBezTo>
                <a:lnTo>
                  <a:pt x="1628057" y="485204"/>
                </a:lnTo>
                <a:cubicBezTo>
                  <a:pt x="1628057" y="485204"/>
                  <a:pt x="1629338" y="496043"/>
                  <a:pt x="1629934" y="503262"/>
                </a:cubicBezTo>
                <a:cubicBezTo>
                  <a:pt x="1630194" y="506478"/>
                  <a:pt x="1630598" y="509028"/>
                  <a:pt x="1631186" y="509480"/>
                </a:cubicBezTo>
                <a:cubicBezTo>
                  <a:pt x="1632456" y="510463"/>
                  <a:pt x="1644316" y="501934"/>
                  <a:pt x="1644316" y="501934"/>
                </a:cubicBezTo>
                <a:lnTo>
                  <a:pt x="1644066" y="506969"/>
                </a:lnTo>
                <a:lnTo>
                  <a:pt x="1631312" y="515998"/>
                </a:lnTo>
                <a:cubicBezTo>
                  <a:pt x="1631312" y="515998"/>
                  <a:pt x="1630917" y="524316"/>
                  <a:pt x="1628558" y="529465"/>
                </a:cubicBezTo>
                <a:cubicBezTo>
                  <a:pt x="1626190" y="534606"/>
                  <a:pt x="1622455" y="537899"/>
                  <a:pt x="1621925" y="538341"/>
                </a:cubicBezTo>
                <a:cubicBezTo>
                  <a:pt x="1621251" y="538909"/>
                  <a:pt x="1624409" y="544291"/>
                  <a:pt x="1625679" y="551520"/>
                </a:cubicBezTo>
                <a:cubicBezTo>
                  <a:pt x="1626941" y="558749"/>
                  <a:pt x="1626922" y="565141"/>
                  <a:pt x="1626931" y="565132"/>
                </a:cubicBezTo>
                <a:cubicBezTo>
                  <a:pt x="1626931" y="565132"/>
                  <a:pt x="1635691" y="559981"/>
                  <a:pt x="1642940" y="553291"/>
                </a:cubicBezTo>
                <a:cubicBezTo>
                  <a:pt x="1650198" y="546610"/>
                  <a:pt x="1654828" y="542932"/>
                  <a:pt x="1654828" y="542932"/>
                </a:cubicBezTo>
                <a:cubicBezTo>
                  <a:pt x="1654828" y="542932"/>
                  <a:pt x="1658112" y="536840"/>
                  <a:pt x="1661836" y="529765"/>
                </a:cubicBezTo>
                <a:cubicBezTo>
                  <a:pt x="1665561" y="522678"/>
                  <a:pt x="1671348" y="514815"/>
                  <a:pt x="1671348" y="514815"/>
                </a:cubicBezTo>
                <a:cubicBezTo>
                  <a:pt x="1671348" y="514815"/>
                  <a:pt x="1673225" y="504023"/>
                  <a:pt x="1674350" y="497497"/>
                </a:cubicBezTo>
                <a:cubicBezTo>
                  <a:pt x="1675487" y="490960"/>
                  <a:pt x="1677104" y="480351"/>
                  <a:pt x="1680357" y="474989"/>
                </a:cubicBezTo>
                <a:cubicBezTo>
                  <a:pt x="1682851" y="470888"/>
                  <a:pt x="1691910" y="459000"/>
                  <a:pt x="1697628" y="449979"/>
                </a:cubicBezTo>
                <a:cubicBezTo>
                  <a:pt x="1703346" y="440960"/>
                  <a:pt x="1703259" y="438880"/>
                  <a:pt x="1703259" y="438880"/>
                </a:cubicBezTo>
                <a:lnTo>
                  <a:pt x="1707765" y="438880"/>
                </a:lnTo>
                <a:cubicBezTo>
                  <a:pt x="1707765" y="438880"/>
                  <a:pt x="1690629" y="472410"/>
                  <a:pt x="1686239" y="481949"/>
                </a:cubicBezTo>
                <a:cubicBezTo>
                  <a:pt x="1684546" y="485627"/>
                  <a:pt x="1684584" y="487360"/>
                  <a:pt x="1682234" y="496755"/>
                </a:cubicBezTo>
                <a:cubicBezTo>
                  <a:pt x="1679887" y="506151"/>
                  <a:pt x="1677990" y="514198"/>
                  <a:pt x="1676854" y="519550"/>
                </a:cubicBezTo>
                <a:cubicBezTo>
                  <a:pt x="1675015" y="528252"/>
                  <a:pt x="1668123" y="536561"/>
                  <a:pt x="1668970" y="538341"/>
                </a:cubicBezTo>
                <a:cubicBezTo>
                  <a:pt x="1669624" y="539727"/>
                  <a:pt x="1684728" y="534327"/>
                  <a:pt x="1690870" y="531833"/>
                </a:cubicBezTo>
                <a:cubicBezTo>
                  <a:pt x="1695328" y="530025"/>
                  <a:pt x="1703616" y="524711"/>
                  <a:pt x="1711393" y="518068"/>
                </a:cubicBezTo>
                <a:cubicBezTo>
                  <a:pt x="1721348" y="509558"/>
                  <a:pt x="1730541" y="499565"/>
                  <a:pt x="1730541" y="499565"/>
                </a:cubicBezTo>
                <a:cubicBezTo>
                  <a:pt x="1730541" y="499565"/>
                  <a:pt x="1717949" y="516961"/>
                  <a:pt x="1712145" y="522659"/>
                </a:cubicBezTo>
                <a:cubicBezTo>
                  <a:pt x="1706340" y="528349"/>
                  <a:pt x="1700304" y="532228"/>
                  <a:pt x="1700256" y="533904"/>
                </a:cubicBezTo>
                <a:cubicBezTo>
                  <a:pt x="1700101" y="539275"/>
                  <a:pt x="1743921" y="539237"/>
                  <a:pt x="1743931" y="539237"/>
                </a:cubicBezTo>
                <a:cubicBezTo>
                  <a:pt x="1743931" y="539237"/>
                  <a:pt x="1752701" y="532767"/>
                  <a:pt x="1761942" y="528869"/>
                </a:cubicBezTo>
                <a:cubicBezTo>
                  <a:pt x="1771194" y="524980"/>
                  <a:pt x="1780839" y="523690"/>
                  <a:pt x="1780839" y="523690"/>
                </a:cubicBezTo>
                <a:cubicBezTo>
                  <a:pt x="1780839" y="523690"/>
                  <a:pt x="1770809" y="526963"/>
                  <a:pt x="1762067" y="531833"/>
                </a:cubicBezTo>
                <a:cubicBezTo>
                  <a:pt x="1753327" y="536705"/>
                  <a:pt x="1745307" y="542634"/>
                  <a:pt x="1745307" y="542634"/>
                </a:cubicBezTo>
                <a:lnTo>
                  <a:pt x="1749938" y="546485"/>
                </a:lnTo>
                <a:lnTo>
                  <a:pt x="1748812" y="547669"/>
                </a:lnTo>
                <a:lnTo>
                  <a:pt x="1741678" y="544714"/>
                </a:lnTo>
                <a:cubicBezTo>
                  <a:pt x="1741678" y="544714"/>
                  <a:pt x="1696262" y="543471"/>
                  <a:pt x="1691746" y="541604"/>
                </a:cubicBezTo>
                <a:cubicBezTo>
                  <a:pt x="1688021" y="544521"/>
                  <a:pt x="1684054" y="544965"/>
                  <a:pt x="1676603" y="548112"/>
                </a:cubicBezTo>
                <a:cubicBezTo>
                  <a:pt x="1669152" y="551270"/>
                  <a:pt x="1658958" y="551520"/>
                  <a:pt x="1658958" y="551520"/>
                </a:cubicBezTo>
                <a:lnTo>
                  <a:pt x="1647820" y="561879"/>
                </a:lnTo>
                <a:cubicBezTo>
                  <a:pt x="1647820" y="561879"/>
                  <a:pt x="1716256" y="574671"/>
                  <a:pt x="1753567" y="591634"/>
                </a:cubicBezTo>
                <a:cubicBezTo>
                  <a:pt x="1790869" y="608586"/>
                  <a:pt x="1832986" y="607189"/>
                  <a:pt x="1859805" y="600662"/>
                </a:cubicBezTo>
                <a:cubicBezTo>
                  <a:pt x="1891293" y="592991"/>
                  <a:pt x="1894018" y="573536"/>
                  <a:pt x="1904096" y="567654"/>
                </a:cubicBezTo>
                <a:cubicBezTo>
                  <a:pt x="1920807" y="557903"/>
                  <a:pt x="1950938" y="535242"/>
                  <a:pt x="1979808" y="522361"/>
                </a:cubicBezTo>
                <a:cubicBezTo>
                  <a:pt x="1996654" y="514843"/>
                  <a:pt x="2027622" y="487937"/>
                  <a:pt x="2037990" y="480323"/>
                </a:cubicBezTo>
                <a:cubicBezTo>
                  <a:pt x="2048359" y="472708"/>
                  <a:pt x="2062143" y="455158"/>
                  <a:pt x="2062143" y="455158"/>
                </a:cubicBezTo>
                <a:lnTo>
                  <a:pt x="2073157" y="459895"/>
                </a:lnTo>
                <a:cubicBezTo>
                  <a:pt x="2073157" y="459895"/>
                  <a:pt x="2052065" y="481805"/>
                  <a:pt x="2036364" y="494530"/>
                </a:cubicBezTo>
                <a:cubicBezTo>
                  <a:pt x="2020663" y="507258"/>
                  <a:pt x="2007841" y="513475"/>
                  <a:pt x="2007841" y="513475"/>
                </a:cubicBezTo>
                <a:lnTo>
                  <a:pt x="2035238" y="505187"/>
                </a:lnTo>
                <a:cubicBezTo>
                  <a:pt x="2035238" y="505187"/>
                  <a:pt x="2067100" y="516567"/>
                  <a:pt x="2079789" y="521177"/>
                </a:cubicBezTo>
                <a:cubicBezTo>
                  <a:pt x="2092477" y="525779"/>
                  <a:pt x="2112134" y="528252"/>
                  <a:pt x="2123088" y="525028"/>
                </a:cubicBezTo>
                <a:cubicBezTo>
                  <a:pt x="2136758" y="520994"/>
                  <a:pt x="2141485" y="510839"/>
                  <a:pt x="2148609" y="506371"/>
                </a:cubicBezTo>
                <a:cubicBezTo>
                  <a:pt x="2158380" y="500258"/>
                  <a:pt x="2172540" y="493568"/>
                  <a:pt x="2178267" y="491422"/>
                </a:cubicBezTo>
                <a:cubicBezTo>
                  <a:pt x="2181397" y="490256"/>
                  <a:pt x="2190744" y="484731"/>
                  <a:pt x="2197791" y="478552"/>
                </a:cubicBezTo>
                <a:cubicBezTo>
                  <a:pt x="2203673" y="473382"/>
                  <a:pt x="2207677" y="467297"/>
                  <a:pt x="2207677" y="467297"/>
                </a:cubicBezTo>
                <a:lnTo>
                  <a:pt x="2212058" y="470850"/>
                </a:lnTo>
                <a:cubicBezTo>
                  <a:pt x="2212058" y="470850"/>
                  <a:pt x="2188837" y="489256"/>
                  <a:pt x="2189281" y="492163"/>
                </a:cubicBezTo>
                <a:cubicBezTo>
                  <a:pt x="2189733" y="495071"/>
                  <a:pt x="2218698" y="494993"/>
                  <a:pt x="2227450" y="498083"/>
                </a:cubicBezTo>
                <a:cubicBezTo>
                  <a:pt x="2236201" y="501173"/>
                  <a:pt x="2238337" y="508153"/>
                  <a:pt x="2238337" y="508153"/>
                </a:cubicBezTo>
                <a:cubicBezTo>
                  <a:pt x="2238337" y="508153"/>
                  <a:pt x="2225514" y="504128"/>
                  <a:pt x="2211807" y="501192"/>
                </a:cubicBezTo>
                <a:cubicBezTo>
                  <a:pt x="2200630" y="498795"/>
                  <a:pt x="2187750" y="496948"/>
                  <a:pt x="2182648" y="497497"/>
                </a:cubicBezTo>
                <a:cubicBezTo>
                  <a:pt x="2176237" y="498180"/>
                  <a:pt x="2168497" y="501154"/>
                  <a:pt x="2158245" y="506969"/>
                </a:cubicBezTo>
                <a:cubicBezTo>
                  <a:pt x="2151708" y="510676"/>
                  <a:pt x="2135295" y="527242"/>
                  <a:pt x="2129346" y="530207"/>
                </a:cubicBezTo>
                <a:cubicBezTo>
                  <a:pt x="2123512" y="533105"/>
                  <a:pt x="2116003" y="533441"/>
                  <a:pt x="2115580" y="537013"/>
                </a:cubicBezTo>
                <a:cubicBezTo>
                  <a:pt x="2115147" y="540584"/>
                  <a:pt x="2127854" y="542731"/>
                  <a:pt x="2137355" y="543376"/>
                </a:cubicBezTo>
                <a:cubicBezTo>
                  <a:pt x="2140907" y="543617"/>
                  <a:pt x="2157725" y="545069"/>
                  <a:pt x="2176516" y="545301"/>
                </a:cubicBezTo>
                <a:cubicBezTo>
                  <a:pt x="2201555" y="545610"/>
                  <a:pt x="2228941" y="546823"/>
                  <a:pt x="2233331" y="546629"/>
                </a:cubicBezTo>
                <a:cubicBezTo>
                  <a:pt x="2241014" y="546303"/>
                  <a:pt x="2248723" y="534644"/>
                  <a:pt x="2248723" y="534644"/>
                </a:cubicBezTo>
                <a:cubicBezTo>
                  <a:pt x="2248723" y="534644"/>
                  <a:pt x="2266485" y="534356"/>
                  <a:pt x="2260738" y="535386"/>
                </a:cubicBezTo>
                <a:cubicBezTo>
                  <a:pt x="2258120" y="535848"/>
                  <a:pt x="2252439" y="535906"/>
                  <a:pt x="2250226" y="538341"/>
                </a:cubicBezTo>
                <a:cubicBezTo>
                  <a:pt x="2247049" y="541845"/>
                  <a:pt x="2239367" y="547986"/>
                  <a:pt x="2236584" y="548709"/>
                </a:cubicBezTo>
                <a:cubicBezTo>
                  <a:pt x="2221944" y="552482"/>
                  <a:pt x="2193314" y="549681"/>
                  <a:pt x="2191408" y="553291"/>
                </a:cubicBezTo>
                <a:cubicBezTo>
                  <a:pt x="2189666" y="556612"/>
                  <a:pt x="2201593" y="573112"/>
                  <a:pt x="2214309" y="586599"/>
                </a:cubicBezTo>
                <a:cubicBezTo>
                  <a:pt x="2227960" y="601076"/>
                  <a:pt x="2253798" y="603204"/>
                  <a:pt x="2250226" y="604956"/>
                </a:cubicBezTo>
                <a:cubicBezTo>
                  <a:pt x="2243775" y="608095"/>
                  <a:pt x="2223407" y="599556"/>
                  <a:pt x="2211682" y="588668"/>
                </a:cubicBezTo>
                <a:cubicBezTo>
                  <a:pt x="2198879" y="576779"/>
                  <a:pt x="2186036" y="554802"/>
                  <a:pt x="2182272" y="554187"/>
                </a:cubicBezTo>
                <a:cubicBezTo>
                  <a:pt x="2159630" y="550480"/>
                  <a:pt x="2135671" y="548556"/>
                  <a:pt x="2124965" y="546043"/>
                </a:cubicBezTo>
                <a:cubicBezTo>
                  <a:pt x="2114261" y="543521"/>
                  <a:pt x="2090012" y="533490"/>
                  <a:pt x="2088674" y="535386"/>
                </a:cubicBezTo>
                <a:cubicBezTo>
                  <a:pt x="2087538" y="536984"/>
                  <a:pt x="2105165" y="563496"/>
                  <a:pt x="2106945" y="573276"/>
                </a:cubicBezTo>
                <a:cubicBezTo>
                  <a:pt x="2108659" y="582701"/>
                  <a:pt x="2107860" y="589651"/>
                  <a:pt x="2104567" y="605986"/>
                </a:cubicBezTo>
                <a:cubicBezTo>
                  <a:pt x="2101642" y="620522"/>
                  <a:pt x="2107822" y="633817"/>
                  <a:pt x="2107822" y="633817"/>
                </a:cubicBezTo>
                <a:cubicBezTo>
                  <a:pt x="2107822" y="633817"/>
                  <a:pt x="2099456" y="620657"/>
                  <a:pt x="2099938" y="612061"/>
                </a:cubicBezTo>
                <a:cubicBezTo>
                  <a:pt x="2100621" y="599729"/>
                  <a:pt x="2105184" y="582460"/>
                  <a:pt x="2102565" y="573276"/>
                </a:cubicBezTo>
                <a:cubicBezTo>
                  <a:pt x="2099215" y="561551"/>
                  <a:pt x="2091919" y="552752"/>
                  <a:pt x="2084669" y="543674"/>
                </a:cubicBezTo>
                <a:cubicBezTo>
                  <a:pt x="2081185" y="539313"/>
                  <a:pt x="2068064" y="526106"/>
                  <a:pt x="2059765" y="522949"/>
                </a:cubicBezTo>
                <a:cubicBezTo>
                  <a:pt x="2046982" y="518087"/>
                  <a:pt x="2043862" y="516567"/>
                  <a:pt x="2019594" y="522207"/>
                </a:cubicBezTo>
                <a:cubicBezTo>
                  <a:pt x="2004635" y="525692"/>
                  <a:pt x="1945635" y="555851"/>
                  <a:pt x="1932504" y="565286"/>
                </a:cubicBezTo>
                <a:cubicBezTo>
                  <a:pt x="1917438" y="576106"/>
                  <a:pt x="1892602" y="607969"/>
                  <a:pt x="1874322" y="614274"/>
                </a:cubicBezTo>
                <a:cubicBezTo>
                  <a:pt x="1862173" y="618472"/>
                  <a:pt x="1849408" y="620262"/>
                  <a:pt x="1847040" y="628041"/>
                </a:cubicBezTo>
                <a:cubicBezTo>
                  <a:pt x="1844662" y="635828"/>
                  <a:pt x="1879048" y="641585"/>
                  <a:pt x="1889203" y="642403"/>
                </a:cubicBezTo>
                <a:cubicBezTo>
                  <a:pt x="1899370" y="643221"/>
                  <a:pt x="1965629" y="646022"/>
                  <a:pt x="1983187" y="644916"/>
                </a:cubicBezTo>
                <a:cubicBezTo>
                  <a:pt x="2000737" y="643819"/>
                  <a:pt x="2065244" y="643847"/>
                  <a:pt x="2119585" y="638996"/>
                </a:cubicBezTo>
                <a:cubicBezTo>
                  <a:pt x="2127180" y="638322"/>
                  <a:pt x="2150486" y="616546"/>
                  <a:pt x="2173637" y="608951"/>
                </a:cubicBezTo>
                <a:cubicBezTo>
                  <a:pt x="2186643" y="604677"/>
                  <a:pt x="2199543" y="613090"/>
                  <a:pt x="2199543" y="613090"/>
                </a:cubicBezTo>
                <a:cubicBezTo>
                  <a:pt x="2199543" y="613090"/>
                  <a:pt x="2187220" y="610983"/>
                  <a:pt x="2174514" y="615170"/>
                </a:cubicBezTo>
                <a:cubicBezTo>
                  <a:pt x="2169074" y="616960"/>
                  <a:pt x="2156935" y="624151"/>
                  <a:pt x="2153990" y="625971"/>
                </a:cubicBezTo>
                <a:cubicBezTo>
                  <a:pt x="2144200" y="632046"/>
                  <a:pt x="2125842" y="648766"/>
                  <a:pt x="2125842" y="648766"/>
                </a:cubicBezTo>
                <a:cubicBezTo>
                  <a:pt x="2125842" y="648766"/>
                  <a:pt x="2121154" y="647631"/>
                  <a:pt x="2114580" y="648468"/>
                </a:cubicBezTo>
                <a:cubicBezTo>
                  <a:pt x="2103845" y="649844"/>
                  <a:pt x="2087057" y="653598"/>
                  <a:pt x="2069402" y="654542"/>
                </a:cubicBezTo>
                <a:cubicBezTo>
                  <a:pt x="2041130" y="656034"/>
                  <a:pt x="2001054" y="653917"/>
                  <a:pt x="1999205" y="658239"/>
                </a:cubicBezTo>
                <a:cubicBezTo>
                  <a:pt x="1998541" y="659789"/>
                  <a:pt x="2005068" y="672236"/>
                  <a:pt x="2013722" y="685771"/>
                </a:cubicBezTo>
                <a:cubicBezTo>
                  <a:pt x="2018613" y="693424"/>
                  <a:pt x="2024168" y="701423"/>
                  <a:pt x="2029606" y="708123"/>
                </a:cubicBezTo>
                <a:cubicBezTo>
                  <a:pt x="2037096" y="717316"/>
                  <a:pt x="2044652" y="723593"/>
                  <a:pt x="2046250" y="723805"/>
                </a:cubicBezTo>
                <a:cubicBezTo>
                  <a:pt x="2069325" y="726923"/>
                  <a:pt x="2079934" y="729668"/>
                  <a:pt x="2093304" y="732689"/>
                </a:cubicBezTo>
                <a:cubicBezTo>
                  <a:pt x="2103827" y="730101"/>
                  <a:pt x="2134853" y="728098"/>
                  <a:pt x="2134853" y="728098"/>
                </a:cubicBezTo>
                <a:lnTo>
                  <a:pt x="2145113" y="727512"/>
                </a:lnTo>
                <a:lnTo>
                  <a:pt x="2144990" y="729138"/>
                </a:lnTo>
                <a:cubicBezTo>
                  <a:pt x="2144980" y="729138"/>
                  <a:pt x="2140012" y="729148"/>
                  <a:pt x="2140735" y="732103"/>
                </a:cubicBezTo>
                <a:cubicBezTo>
                  <a:pt x="2141350" y="734616"/>
                  <a:pt x="2148763" y="739823"/>
                  <a:pt x="2156743" y="744386"/>
                </a:cubicBezTo>
                <a:cubicBezTo>
                  <a:pt x="2164734" y="748939"/>
                  <a:pt x="2173386" y="751048"/>
                  <a:pt x="2173386" y="751048"/>
                </a:cubicBezTo>
                <a:lnTo>
                  <a:pt x="2185402" y="763629"/>
                </a:lnTo>
                <a:lnTo>
                  <a:pt x="2184149" y="764957"/>
                </a:lnTo>
                <a:lnTo>
                  <a:pt x="2172010" y="753705"/>
                </a:lnTo>
                <a:cubicBezTo>
                  <a:pt x="2172010" y="753705"/>
                  <a:pt x="2161247" y="750662"/>
                  <a:pt x="2155867" y="747495"/>
                </a:cubicBezTo>
                <a:cubicBezTo>
                  <a:pt x="2147011" y="742268"/>
                  <a:pt x="2135719" y="735058"/>
                  <a:pt x="2135728" y="735058"/>
                </a:cubicBezTo>
                <a:cubicBezTo>
                  <a:pt x="2135728" y="735058"/>
                  <a:pt x="2125929" y="733999"/>
                  <a:pt x="2115831" y="734914"/>
                </a:cubicBezTo>
                <a:cubicBezTo>
                  <a:pt x="2105318" y="735857"/>
                  <a:pt x="2094401" y="738909"/>
                  <a:pt x="2093931" y="739795"/>
                </a:cubicBezTo>
                <a:cubicBezTo>
                  <a:pt x="2093170" y="741228"/>
                  <a:pt x="2130097" y="787013"/>
                  <a:pt x="2130097" y="787013"/>
                </a:cubicBezTo>
                <a:lnTo>
                  <a:pt x="2128095" y="788495"/>
                </a:lnTo>
                <a:cubicBezTo>
                  <a:pt x="2128095" y="788495"/>
                  <a:pt x="2092919" y="743126"/>
                  <a:pt x="2090676" y="740679"/>
                </a:cubicBezTo>
                <a:cubicBezTo>
                  <a:pt x="2088799" y="738639"/>
                  <a:pt x="2051526" y="730139"/>
                  <a:pt x="2050130" y="731651"/>
                </a:cubicBezTo>
                <a:cubicBezTo>
                  <a:pt x="2048706" y="733209"/>
                  <a:pt x="2062394" y="758893"/>
                  <a:pt x="2062394" y="758893"/>
                </a:cubicBezTo>
                <a:lnTo>
                  <a:pt x="2069653" y="799450"/>
                </a:lnTo>
                <a:lnTo>
                  <a:pt x="2103441" y="854955"/>
                </a:lnTo>
                <a:lnTo>
                  <a:pt x="2152613" y="936213"/>
                </a:lnTo>
                <a:lnTo>
                  <a:pt x="2101564" y="856582"/>
                </a:lnTo>
                <a:cubicBezTo>
                  <a:pt x="2101564" y="856582"/>
                  <a:pt x="2069537" y="808123"/>
                  <a:pt x="2066649" y="800480"/>
                </a:cubicBezTo>
                <a:cubicBezTo>
                  <a:pt x="2064589" y="795031"/>
                  <a:pt x="2065079" y="776827"/>
                  <a:pt x="2059391" y="759480"/>
                </a:cubicBezTo>
                <a:cubicBezTo>
                  <a:pt x="2053711" y="742133"/>
                  <a:pt x="2043872" y="731063"/>
                  <a:pt x="2043872" y="731063"/>
                </a:cubicBezTo>
                <a:cubicBezTo>
                  <a:pt x="2043872" y="731063"/>
                  <a:pt x="2020355" y="698459"/>
                  <a:pt x="2011720" y="696870"/>
                </a:cubicBezTo>
                <a:cubicBezTo>
                  <a:pt x="2010382" y="696629"/>
                  <a:pt x="2009256" y="720706"/>
                  <a:pt x="2008842" y="730322"/>
                </a:cubicBezTo>
                <a:cubicBezTo>
                  <a:pt x="2008408" y="740294"/>
                  <a:pt x="2014339" y="789235"/>
                  <a:pt x="2014348" y="789235"/>
                </a:cubicBezTo>
                <a:lnTo>
                  <a:pt x="2011720" y="791604"/>
                </a:lnTo>
                <a:lnTo>
                  <a:pt x="2005337" y="735058"/>
                </a:lnTo>
                <a:cubicBezTo>
                  <a:pt x="2005328" y="735058"/>
                  <a:pt x="2003221" y="741374"/>
                  <a:pt x="1994576" y="752674"/>
                </a:cubicBezTo>
                <a:cubicBezTo>
                  <a:pt x="1985931" y="763966"/>
                  <a:pt x="1970672" y="780207"/>
                  <a:pt x="1970672" y="780207"/>
                </a:cubicBezTo>
                <a:lnTo>
                  <a:pt x="1970422" y="777396"/>
                </a:lnTo>
                <a:cubicBezTo>
                  <a:pt x="1970422" y="777396"/>
                  <a:pt x="1983466" y="762647"/>
                  <a:pt x="1992198" y="750451"/>
                </a:cubicBezTo>
                <a:cubicBezTo>
                  <a:pt x="2000928" y="738263"/>
                  <a:pt x="2005089" y="727512"/>
                  <a:pt x="2005089" y="727512"/>
                </a:cubicBezTo>
                <a:cubicBezTo>
                  <a:pt x="2005089" y="727512"/>
                  <a:pt x="2009621" y="701057"/>
                  <a:pt x="2007715" y="693616"/>
                </a:cubicBezTo>
                <a:cubicBezTo>
                  <a:pt x="2006002" y="686975"/>
                  <a:pt x="1985132" y="665612"/>
                  <a:pt x="1975428" y="660463"/>
                </a:cubicBezTo>
                <a:cubicBezTo>
                  <a:pt x="1969374" y="657248"/>
                  <a:pt x="1917987" y="656612"/>
                  <a:pt x="1917987" y="656612"/>
                </a:cubicBezTo>
                <a:cubicBezTo>
                  <a:pt x="1917987" y="656612"/>
                  <a:pt x="1888886" y="655361"/>
                  <a:pt x="1874071" y="650537"/>
                </a:cubicBezTo>
                <a:cubicBezTo>
                  <a:pt x="1848061" y="642076"/>
                  <a:pt x="1821781" y="636415"/>
                  <a:pt x="1804115" y="633075"/>
                </a:cubicBezTo>
                <a:cubicBezTo>
                  <a:pt x="1791004" y="630592"/>
                  <a:pt x="1782591" y="629379"/>
                  <a:pt x="1782591" y="629379"/>
                </a:cubicBezTo>
                <a:cubicBezTo>
                  <a:pt x="1782591" y="629379"/>
                  <a:pt x="1785440" y="639996"/>
                  <a:pt x="1798860" y="662676"/>
                </a:cubicBezTo>
                <a:cubicBezTo>
                  <a:pt x="1812280" y="685356"/>
                  <a:pt x="1824533" y="704234"/>
                  <a:pt x="1837905" y="720550"/>
                </a:cubicBezTo>
                <a:cubicBezTo>
                  <a:pt x="1851276" y="736878"/>
                  <a:pt x="1862933" y="748265"/>
                  <a:pt x="1870568" y="761406"/>
                </a:cubicBezTo>
                <a:cubicBezTo>
                  <a:pt x="1878769" y="775528"/>
                  <a:pt x="1889340" y="808182"/>
                  <a:pt x="1889329" y="808182"/>
                </a:cubicBezTo>
                <a:lnTo>
                  <a:pt x="1888463" y="808768"/>
                </a:lnTo>
                <a:cubicBezTo>
                  <a:pt x="1888463" y="808768"/>
                  <a:pt x="1876440" y="781496"/>
                  <a:pt x="1868440" y="767470"/>
                </a:cubicBezTo>
                <a:cubicBezTo>
                  <a:pt x="1860412" y="753426"/>
                  <a:pt x="1847531" y="738167"/>
                  <a:pt x="1847541" y="738167"/>
                </a:cubicBezTo>
                <a:lnTo>
                  <a:pt x="1854798" y="754156"/>
                </a:lnTo>
                <a:lnTo>
                  <a:pt x="1850420" y="758151"/>
                </a:lnTo>
                <a:cubicBezTo>
                  <a:pt x="1850420" y="758151"/>
                  <a:pt x="1846713" y="745041"/>
                  <a:pt x="1838531" y="731361"/>
                </a:cubicBezTo>
                <a:cubicBezTo>
                  <a:pt x="1830406" y="717770"/>
                  <a:pt x="1815128" y="707671"/>
                  <a:pt x="1810748" y="697909"/>
                </a:cubicBezTo>
                <a:cubicBezTo>
                  <a:pt x="1802460" y="679427"/>
                  <a:pt x="1762991" y="639987"/>
                  <a:pt x="1744432" y="621380"/>
                </a:cubicBezTo>
                <a:cubicBezTo>
                  <a:pt x="1718180" y="595069"/>
                  <a:pt x="1672936" y="592904"/>
                  <a:pt x="1654453" y="598738"/>
                </a:cubicBezTo>
                <a:cubicBezTo>
                  <a:pt x="1635971" y="604562"/>
                  <a:pt x="1598205" y="644540"/>
                  <a:pt x="1578250" y="651135"/>
                </a:cubicBezTo>
                <a:cubicBezTo>
                  <a:pt x="1560864" y="656882"/>
                  <a:pt x="1488281" y="673574"/>
                  <a:pt x="1473263" y="677039"/>
                </a:cubicBezTo>
                <a:cubicBezTo>
                  <a:pt x="1436548" y="753426"/>
                  <a:pt x="1395992" y="837792"/>
                  <a:pt x="1361020" y="872274"/>
                </a:cubicBezTo>
                <a:cubicBezTo>
                  <a:pt x="1341824" y="891190"/>
                  <a:pt x="1271185" y="944771"/>
                  <a:pt x="1205098" y="993788"/>
                </a:cubicBezTo>
                <a:cubicBezTo>
                  <a:pt x="1167710" y="1021522"/>
                  <a:pt x="1154897" y="1030715"/>
                  <a:pt x="1132641" y="1046927"/>
                </a:cubicBezTo>
                <a:cubicBezTo>
                  <a:pt x="1138127" y="1047504"/>
                  <a:pt x="1140179" y="1047927"/>
                  <a:pt x="1145155" y="1048111"/>
                </a:cubicBezTo>
                <a:cubicBezTo>
                  <a:pt x="1158391" y="1048592"/>
                  <a:pt x="1160173" y="1043672"/>
                  <a:pt x="1160173" y="1043672"/>
                </a:cubicBezTo>
                <a:cubicBezTo>
                  <a:pt x="1160173" y="1043672"/>
                  <a:pt x="1167353" y="1032902"/>
                  <a:pt x="1171561" y="1026798"/>
                </a:cubicBezTo>
                <a:cubicBezTo>
                  <a:pt x="1175768" y="1020685"/>
                  <a:pt x="1185577" y="1016728"/>
                  <a:pt x="1192711" y="1009922"/>
                </a:cubicBezTo>
                <a:cubicBezTo>
                  <a:pt x="1199833" y="1003126"/>
                  <a:pt x="1205098" y="993788"/>
                  <a:pt x="1205098" y="993788"/>
                </a:cubicBezTo>
                <a:lnTo>
                  <a:pt x="1204349" y="1005629"/>
                </a:lnTo>
                <a:cubicBezTo>
                  <a:pt x="1204349" y="1005629"/>
                  <a:pt x="1216738" y="994540"/>
                  <a:pt x="1221492" y="988755"/>
                </a:cubicBezTo>
                <a:cubicBezTo>
                  <a:pt x="1226248" y="982978"/>
                  <a:pt x="1233796" y="984604"/>
                  <a:pt x="1239889" y="984760"/>
                </a:cubicBezTo>
                <a:cubicBezTo>
                  <a:pt x="1245973" y="984923"/>
                  <a:pt x="1257505" y="981552"/>
                  <a:pt x="1265660" y="979436"/>
                </a:cubicBezTo>
                <a:cubicBezTo>
                  <a:pt x="1273813" y="977318"/>
                  <a:pt x="1297658" y="979262"/>
                  <a:pt x="1303328" y="980620"/>
                </a:cubicBezTo>
                <a:cubicBezTo>
                  <a:pt x="1308998" y="981968"/>
                  <a:pt x="1338359" y="979656"/>
                  <a:pt x="1341621" y="978838"/>
                </a:cubicBezTo>
                <a:cubicBezTo>
                  <a:pt x="1344886" y="978030"/>
                  <a:pt x="1353001" y="970695"/>
                  <a:pt x="1353010" y="970704"/>
                </a:cubicBezTo>
                <a:lnTo>
                  <a:pt x="1354136" y="972475"/>
                </a:lnTo>
                <a:cubicBezTo>
                  <a:pt x="1354136" y="972475"/>
                  <a:pt x="1347089" y="979358"/>
                  <a:pt x="1342748" y="981207"/>
                </a:cubicBezTo>
                <a:cubicBezTo>
                  <a:pt x="1338406" y="983055"/>
                  <a:pt x="1312935" y="986358"/>
                  <a:pt x="1300699" y="982103"/>
                </a:cubicBezTo>
                <a:cubicBezTo>
                  <a:pt x="1288465" y="977838"/>
                  <a:pt x="1271570" y="982256"/>
                  <a:pt x="1262405" y="985500"/>
                </a:cubicBezTo>
                <a:cubicBezTo>
                  <a:pt x="1253251" y="988744"/>
                  <a:pt x="1230234" y="992923"/>
                  <a:pt x="1219991" y="1000305"/>
                </a:cubicBezTo>
                <a:cubicBezTo>
                  <a:pt x="1209748" y="1007690"/>
                  <a:pt x="1205455" y="1014340"/>
                  <a:pt x="1190333" y="1020733"/>
                </a:cubicBezTo>
                <a:cubicBezTo>
                  <a:pt x="1175209" y="1027115"/>
                  <a:pt x="1170435" y="1043672"/>
                  <a:pt x="1170435" y="1043672"/>
                </a:cubicBezTo>
                <a:cubicBezTo>
                  <a:pt x="1170435" y="1043672"/>
                  <a:pt x="1179782" y="1050797"/>
                  <a:pt x="1201970" y="1058180"/>
                </a:cubicBezTo>
                <a:cubicBezTo>
                  <a:pt x="1224149" y="1065564"/>
                  <a:pt x="1245666" y="1058988"/>
                  <a:pt x="1275296" y="1054185"/>
                </a:cubicBezTo>
                <a:cubicBezTo>
                  <a:pt x="1304935" y="1049372"/>
                  <a:pt x="1302732" y="1044145"/>
                  <a:pt x="1319095" y="1026356"/>
                </a:cubicBezTo>
                <a:cubicBezTo>
                  <a:pt x="1335461" y="1008565"/>
                  <a:pt x="1381669" y="1009730"/>
                  <a:pt x="1397677" y="1002972"/>
                </a:cubicBezTo>
                <a:cubicBezTo>
                  <a:pt x="1413696" y="996204"/>
                  <a:pt x="1440910" y="969742"/>
                  <a:pt x="1451363" y="943462"/>
                </a:cubicBezTo>
                <a:cubicBezTo>
                  <a:pt x="1461809" y="917191"/>
                  <a:pt x="1469355" y="900027"/>
                  <a:pt x="1486905" y="883517"/>
                </a:cubicBezTo>
                <a:cubicBezTo>
                  <a:pt x="1504443" y="867018"/>
                  <a:pt x="1533255" y="865622"/>
                  <a:pt x="1546713" y="855399"/>
                </a:cubicBezTo>
                <a:cubicBezTo>
                  <a:pt x="1560171" y="845166"/>
                  <a:pt x="1562356" y="834673"/>
                  <a:pt x="1562356" y="834673"/>
                </a:cubicBezTo>
                <a:lnTo>
                  <a:pt x="1567112" y="815583"/>
                </a:lnTo>
                <a:lnTo>
                  <a:pt x="1565235" y="810250"/>
                </a:lnTo>
                <a:lnTo>
                  <a:pt x="1571367" y="790863"/>
                </a:lnTo>
                <a:lnTo>
                  <a:pt x="1573495" y="792346"/>
                </a:lnTo>
                <a:lnTo>
                  <a:pt x="1568613" y="809808"/>
                </a:lnTo>
                <a:lnTo>
                  <a:pt x="1570866" y="813803"/>
                </a:lnTo>
                <a:lnTo>
                  <a:pt x="1566112" y="833344"/>
                </a:lnTo>
                <a:cubicBezTo>
                  <a:pt x="1566112" y="833344"/>
                  <a:pt x="1585151" y="813080"/>
                  <a:pt x="1589262" y="797081"/>
                </a:cubicBezTo>
                <a:cubicBezTo>
                  <a:pt x="1593363" y="781072"/>
                  <a:pt x="1595645" y="760664"/>
                  <a:pt x="1595645" y="760664"/>
                </a:cubicBezTo>
                <a:lnTo>
                  <a:pt x="1603904" y="756073"/>
                </a:lnTo>
                <a:cubicBezTo>
                  <a:pt x="1603904" y="756073"/>
                  <a:pt x="1602441" y="752395"/>
                  <a:pt x="1595269" y="743048"/>
                </a:cubicBezTo>
                <a:cubicBezTo>
                  <a:pt x="1588099" y="733710"/>
                  <a:pt x="1599774" y="713004"/>
                  <a:pt x="1599774" y="713004"/>
                </a:cubicBezTo>
                <a:lnTo>
                  <a:pt x="1597146" y="700865"/>
                </a:lnTo>
                <a:lnTo>
                  <a:pt x="1601151" y="699383"/>
                </a:lnTo>
                <a:lnTo>
                  <a:pt x="1603529" y="713004"/>
                </a:lnTo>
                <a:lnTo>
                  <a:pt x="1597021" y="730023"/>
                </a:lnTo>
                <a:lnTo>
                  <a:pt x="1599399" y="737724"/>
                </a:lnTo>
                <a:lnTo>
                  <a:pt x="1607408" y="750894"/>
                </a:lnTo>
                <a:lnTo>
                  <a:pt x="1620924" y="736838"/>
                </a:lnTo>
                <a:lnTo>
                  <a:pt x="1624303" y="722621"/>
                </a:lnTo>
                <a:lnTo>
                  <a:pt x="1625180" y="698651"/>
                </a:lnTo>
                <a:lnTo>
                  <a:pt x="1629934" y="683249"/>
                </a:lnTo>
                <a:lnTo>
                  <a:pt x="1632312" y="683845"/>
                </a:lnTo>
                <a:lnTo>
                  <a:pt x="1628307" y="698939"/>
                </a:lnTo>
                <a:lnTo>
                  <a:pt x="1627681" y="723073"/>
                </a:lnTo>
                <a:lnTo>
                  <a:pt x="1623551" y="736984"/>
                </a:lnTo>
                <a:lnTo>
                  <a:pt x="1634931" y="730322"/>
                </a:lnTo>
                <a:lnTo>
                  <a:pt x="1671598" y="705158"/>
                </a:lnTo>
                <a:cubicBezTo>
                  <a:pt x="1671598" y="705158"/>
                  <a:pt x="1679771" y="687041"/>
                  <a:pt x="1681234" y="681034"/>
                </a:cubicBezTo>
                <a:cubicBezTo>
                  <a:pt x="1682697" y="675027"/>
                  <a:pt x="1682234" y="657643"/>
                  <a:pt x="1682234" y="657643"/>
                </a:cubicBezTo>
                <a:lnTo>
                  <a:pt x="1686364" y="658239"/>
                </a:lnTo>
                <a:cubicBezTo>
                  <a:pt x="1686364" y="658239"/>
                  <a:pt x="1687328" y="678021"/>
                  <a:pt x="1683361" y="686810"/>
                </a:cubicBezTo>
                <a:cubicBezTo>
                  <a:pt x="1679395" y="695589"/>
                  <a:pt x="1675227" y="706487"/>
                  <a:pt x="1675227" y="706496"/>
                </a:cubicBezTo>
                <a:lnTo>
                  <a:pt x="1695876" y="703232"/>
                </a:lnTo>
                <a:lnTo>
                  <a:pt x="1726161" y="699979"/>
                </a:lnTo>
                <a:lnTo>
                  <a:pt x="1724659" y="704416"/>
                </a:lnTo>
                <a:lnTo>
                  <a:pt x="1672849" y="711078"/>
                </a:lnTo>
                <a:cubicBezTo>
                  <a:pt x="1672849" y="711078"/>
                  <a:pt x="1606639" y="759510"/>
                  <a:pt x="1600150" y="768510"/>
                </a:cubicBezTo>
                <a:cubicBezTo>
                  <a:pt x="1593661" y="777510"/>
                  <a:pt x="1602287" y="790748"/>
                  <a:pt x="1599148" y="799738"/>
                </a:cubicBezTo>
                <a:cubicBezTo>
                  <a:pt x="1596011" y="808740"/>
                  <a:pt x="1590640" y="820907"/>
                  <a:pt x="1590640" y="820907"/>
                </a:cubicBezTo>
                <a:cubicBezTo>
                  <a:pt x="1590640" y="820907"/>
                  <a:pt x="1557900" y="858104"/>
                  <a:pt x="1544085" y="870638"/>
                </a:cubicBezTo>
                <a:cubicBezTo>
                  <a:pt x="1530272" y="883181"/>
                  <a:pt x="1503819" y="886935"/>
                  <a:pt x="1492286" y="894329"/>
                </a:cubicBezTo>
                <a:cubicBezTo>
                  <a:pt x="1480733" y="901712"/>
                  <a:pt x="1453616" y="982689"/>
                  <a:pt x="1453616" y="982689"/>
                </a:cubicBezTo>
                <a:lnTo>
                  <a:pt x="1432466" y="995270"/>
                </a:lnTo>
                <a:cubicBezTo>
                  <a:pt x="1432466" y="995270"/>
                  <a:pt x="1440207" y="997003"/>
                  <a:pt x="1457620" y="1002818"/>
                </a:cubicBezTo>
                <a:cubicBezTo>
                  <a:pt x="1475026" y="1008643"/>
                  <a:pt x="1492661" y="1006525"/>
                  <a:pt x="1492661" y="1006525"/>
                </a:cubicBezTo>
                <a:cubicBezTo>
                  <a:pt x="1492661" y="1006525"/>
                  <a:pt x="1519038" y="985549"/>
                  <a:pt x="1524814" y="983729"/>
                </a:cubicBezTo>
                <a:cubicBezTo>
                  <a:pt x="1530599" y="981909"/>
                  <a:pt x="1561355" y="973361"/>
                  <a:pt x="1561355" y="973361"/>
                </a:cubicBezTo>
                <a:cubicBezTo>
                  <a:pt x="1561355" y="973361"/>
                  <a:pt x="1587973" y="957555"/>
                  <a:pt x="1593392" y="953386"/>
                </a:cubicBezTo>
                <a:cubicBezTo>
                  <a:pt x="1598803" y="949208"/>
                  <a:pt x="1620386" y="929349"/>
                  <a:pt x="1626806" y="924228"/>
                </a:cubicBezTo>
                <a:cubicBezTo>
                  <a:pt x="1633217" y="919097"/>
                  <a:pt x="1685990" y="888696"/>
                  <a:pt x="1685990" y="888696"/>
                </a:cubicBezTo>
                <a:lnTo>
                  <a:pt x="1691371" y="893433"/>
                </a:lnTo>
                <a:cubicBezTo>
                  <a:pt x="1691371" y="893433"/>
                  <a:pt x="1626844" y="932795"/>
                  <a:pt x="1617795" y="940651"/>
                </a:cubicBezTo>
                <a:cubicBezTo>
                  <a:pt x="1608736" y="948516"/>
                  <a:pt x="1565736" y="979878"/>
                  <a:pt x="1565736" y="979878"/>
                </a:cubicBezTo>
                <a:lnTo>
                  <a:pt x="1521435" y="992315"/>
                </a:lnTo>
                <a:lnTo>
                  <a:pt x="1510672" y="1008738"/>
                </a:lnTo>
                <a:cubicBezTo>
                  <a:pt x="1510672" y="1008738"/>
                  <a:pt x="1621540" y="1043634"/>
                  <a:pt x="1644567" y="1051662"/>
                </a:cubicBezTo>
                <a:cubicBezTo>
                  <a:pt x="1667603" y="1059702"/>
                  <a:pt x="1719797" y="1084779"/>
                  <a:pt x="1738425" y="1089263"/>
                </a:cubicBezTo>
                <a:cubicBezTo>
                  <a:pt x="1757051" y="1093740"/>
                  <a:pt x="1773398" y="1084623"/>
                  <a:pt x="1779588" y="1082006"/>
                </a:cubicBezTo>
                <a:cubicBezTo>
                  <a:pt x="1785778" y="1079387"/>
                  <a:pt x="1817006" y="1065430"/>
                  <a:pt x="1817006" y="1065430"/>
                </a:cubicBezTo>
                <a:cubicBezTo>
                  <a:pt x="1817006" y="1065430"/>
                  <a:pt x="1866467" y="1046263"/>
                  <a:pt x="1874572" y="1041305"/>
                </a:cubicBezTo>
                <a:cubicBezTo>
                  <a:pt x="1878837" y="1038686"/>
                  <a:pt x="1889127" y="1033391"/>
                  <a:pt x="1897214" y="1027538"/>
                </a:cubicBezTo>
                <a:cubicBezTo>
                  <a:pt x="1905349" y="1021647"/>
                  <a:pt x="1911365" y="1015101"/>
                  <a:pt x="1911355" y="1015101"/>
                </a:cubicBezTo>
                <a:cubicBezTo>
                  <a:pt x="1911355" y="1015101"/>
                  <a:pt x="1916062" y="1006756"/>
                  <a:pt x="1918863" y="998967"/>
                </a:cubicBezTo>
                <a:cubicBezTo>
                  <a:pt x="1921665" y="991190"/>
                  <a:pt x="1928124" y="983431"/>
                  <a:pt x="1928124" y="983431"/>
                </a:cubicBezTo>
                <a:cubicBezTo>
                  <a:pt x="1928124" y="983431"/>
                  <a:pt x="1930627" y="965371"/>
                  <a:pt x="1931128" y="957969"/>
                </a:cubicBezTo>
                <a:cubicBezTo>
                  <a:pt x="1931638" y="950565"/>
                  <a:pt x="1938761" y="930734"/>
                  <a:pt x="1938761" y="930734"/>
                </a:cubicBezTo>
                <a:lnTo>
                  <a:pt x="1941890" y="931476"/>
                </a:lnTo>
                <a:cubicBezTo>
                  <a:pt x="1941890" y="931476"/>
                  <a:pt x="1937231" y="945627"/>
                  <a:pt x="1935007" y="955899"/>
                </a:cubicBezTo>
                <a:cubicBezTo>
                  <a:pt x="1933659" y="962146"/>
                  <a:pt x="1933130" y="979725"/>
                  <a:pt x="1933130" y="979734"/>
                </a:cubicBezTo>
                <a:cubicBezTo>
                  <a:pt x="1933130" y="979734"/>
                  <a:pt x="1944548" y="972186"/>
                  <a:pt x="1948772" y="968779"/>
                </a:cubicBezTo>
                <a:cubicBezTo>
                  <a:pt x="1952999" y="965361"/>
                  <a:pt x="1969296" y="956496"/>
                  <a:pt x="1969296" y="956496"/>
                </a:cubicBezTo>
                <a:lnTo>
                  <a:pt x="1974428" y="958565"/>
                </a:lnTo>
                <a:cubicBezTo>
                  <a:pt x="1974428" y="958565"/>
                  <a:pt x="1963703" y="963128"/>
                  <a:pt x="1953153" y="969808"/>
                </a:cubicBezTo>
                <a:cubicBezTo>
                  <a:pt x="1942361" y="976654"/>
                  <a:pt x="1931754" y="985750"/>
                  <a:pt x="1928374" y="989495"/>
                </a:cubicBezTo>
                <a:cubicBezTo>
                  <a:pt x="1921693" y="996908"/>
                  <a:pt x="1918613" y="1012733"/>
                  <a:pt x="1918613" y="1012733"/>
                </a:cubicBezTo>
                <a:cubicBezTo>
                  <a:pt x="1918613" y="1012733"/>
                  <a:pt x="1935979" y="1010038"/>
                  <a:pt x="1941014" y="1010222"/>
                </a:cubicBezTo>
                <a:cubicBezTo>
                  <a:pt x="1946049" y="1010404"/>
                  <a:pt x="1970173" y="1011704"/>
                  <a:pt x="1970173" y="1011704"/>
                </a:cubicBezTo>
                <a:lnTo>
                  <a:pt x="1999706" y="995868"/>
                </a:lnTo>
                <a:lnTo>
                  <a:pt x="2021722" y="995868"/>
                </a:lnTo>
                <a:cubicBezTo>
                  <a:pt x="2021731" y="995868"/>
                  <a:pt x="2045749" y="982748"/>
                  <a:pt x="2050630" y="980465"/>
                </a:cubicBezTo>
                <a:cubicBezTo>
                  <a:pt x="2055512" y="978184"/>
                  <a:pt x="2086047" y="969664"/>
                  <a:pt x="2086047" y="969664"/>
                </a:cubicBezTo>
                <a:lnTo>
                  <a:pt x="2086296" y="972331"/>
                </a:lnTo>
                <a:cubicBezTo>
                  <a:pt x="2086296" y="972331"/>
                  <a:pt x="2058370" y="981082"/>
                  <a:pt x="2050505" y="984316"/>
                </a:cubicBezTo>
                <a:cubicBezTo>
                  <a:pt x="2042650" y="987551"/>
                  <a:pt x="2022724" y="1000894"/>
                  <a:pt x="2022724" y="1000894"/>
                </a:cubicBezTo>
                <a:lnTo>
                  <a:pt x="1999831" y="999265"/>
                </a:lnTo>
                <a:cubicBezTo>
                  <a:pt x="1999831" y="999265"/>
                  <a:pt x="1988761" y="1007073"/>
                  <a:pt x="1984690" y="1009480"/>
                </a:cubicBezTo>
                <a:cubicBezTo>
                  <a:pt x="1980607" y="1011886"/>
                  <a:pt x="1968795" y="1016439"/>
                  <a:pt x="1968795" y="1016439"/>
                </a:cubicBezTo>
                <a:cubicBezTo>
                  <a:pt x="1968795" y="1016439"/>
                  <a:pt x="1941706" y="1015054"/>
                  <a:pt x="1936634" y="1015101"/>
                </a:cubicBezTo>
                <a:cubicBezTo>
                  <a:pt x="1931561" y="1015160"/>
                  <a:pt x="1914233" y="1019395"/>
                  <a:pt x="1914233" y="1019395"/>
                </a:cubicBezTo>
                <a:cubicBezTo>
                  <a:pt x="1914233" y="1019395"/>
                  <a:pt x="1904867" y="1027115"/>
                  <a:pt x="1901344" y="1029465"/>
                </a:cubicBezTo>
                <a:cubicBezTo>
                  <a:pt x="1897820" y="1031812"/>
                  <a:pt x="1884449" y="1040862"/>
                  <a:pt x="1884459" y="1040862"/>
                </a:cubicBezTo>
                <a:cubicBezTo>
                  <a:pt x="1884449" y="1040862"/>
                  <a:pt x="1891062" y="1043308"/>
                  <a:pt x="1894084" y="1044414"/>
                </a:cubicBezTo>
                <a:cubicBezTo>
                  <a:pt x="1897117" y="1045511"/>
                  <a:pt x="1903971" y="1050778"/>
                  <a:pt x="1903971" y="1050778"/>
                </a:cubicBezTo>
                <a:cubicBezTo>
                  <a:pt x="1903971" y="1050778"/>
                  <a:pt x="1905753" y="1050488"/>
                  <a:pt x="1908101" y="1047813"/>
                </a:cubicBezTo>
                <a:cubicBezTo>
                  <a:pt x="1910450" y="1045145"/>
                  <a:pt x="1915984" y="1041748"/>
                  <a:pt x="1915984" y="1041748"/>
                </a:cubicBezTo>
                <a:lnTo>
                  <a:pt x="1917736" y="1043374"/>
                </a:lnTo>
                <a:lnTo>
                  <a:pt x="1907100" y="1052558"/>
                </a:lnTo>
                <a:cubicBezTo>
                  <a:pt x="1907100" y="1052558"/>
                  <a:pt x="1914714" y="1051383"/>
                  <a:pt x="1918488" y="1050634"/>
                </a:cubicBezTo>
                <a:cubicBezTo>
                  <a:pt x="1922270" y="1049873"/>
                  <a:pt x="1927123" y="1050922"/>
                  <a:pt x="1927123" y="1050922"/>
                </a:cubicBezTo>
                <a:lnTo>
                  <a:pt x="1941014" y="1044857"/>
                </a:lnTo>
                <a:lnTo>
                  <a:pt x="1942140" y="1047081"/>
                </a:lnTo>
                <a:lnTo>
                  <a:pt x="1930502" y="1053291"/>
                </a:lnTo>
                <a:cubicBezTo>
                  <a:pt x="1930502" y="1053291"/>
                  <a:pt x="1938030" y="1058806"/>
                  <a:pt x="1939513" y="1058922"/>
                </a:cubicBezTo>
                <a:cubicBezTo>
                  <a:pt x="1940995" y="1059037"/>
                  <a:pt x="1948146" y="1056697"/>
                  <a:pt x="1948146" y="1056697"/>
                </a:cubicBezTo>
                <a:lnTo>
                  <a:pt x="1949023" y="1059508"/>
                </a:lnTo>
                <a:cubicBezTo>
                  <a:pt x="1949023" y="1059508"/>
                  <a:pt x="1941890" y="1061818"/>
                  <a:pt x="1938385" y="1061135"/>
                </a:cubicBezTo>
                <a:cubicBezTo>
                  <a:pt x="1934882" y="1060452"/>
                  <a:pt x="1928374" y="1054031"/>
                  <a:pt x="1928374" y="1054031"/>
                </a:cubicBezTo>
                <a:cubicBezTo>
                  <a:pt x="1928374" y="1054031"/>
                  <a:pt x="1920828" y="1054069"/>
                  <a:pt x="1916736" y="1053742"/>
                </a:cubicBezTo>
                <a:cubicBezTo>
                  <a:pt x="1912644" y="1053395"/>
                  <a:pt x="1907600" y="1056544"/>
                  <a:pt x="1907600" y="1056553"/>
                </a:cubicBezTo>
                <a:lnTo>
                  <a:pt x="1912856" y="1086155"/>
                </a:lnTo>
                <a:lnTo>
                  <a:pt x="1910729" y="1084970"/>
                </a:lnTo>
                <a:cubicBezTo>
                  <a:pt x="1910729" y="1084970"/>
                  <a:pt x="1907042" y="1061771"/>
                  <a:pt x="1904597" y="1055657"/>
                </a:cubicBezTo>
                <a:cubicBezTo>
                  <a:pt x="1902162" y="1049556"/>
                  <a:pt x="1885411" y="1043625"/>
                  <a:pt x="1878326" y="1043818"/>
                </a:cubicBezTo>
                <a:cubicBezTo>
                  <a:pt x="1871511" y="1044010"/>
                  <a:pt x="1817882" y="1076085"/>
                  <a:pt x="1817882" y="1076085"/>
                </a:cubicBezTo>
                <a:cubicBezTo>
                  <a:pt x="1817882" y="1076085"/>
                  <a:pt x="1792978" y="1087512"/>
                  <a:pt x="1778461" y="1091036"/>
                </a:cubicBezTo>
                <a:cubicBezTo>
                  <a:pt x="1762895" y="1094828"/>
                  <a:pt x="1735045" y="1095329"/>
                  <a:pt x="1735045" y="1095329"/>
                </a:cubicBezTo>
                <a:cubicBezTo>
                  <a:pt x="1735045" y="1095329"/>
                  <a:pt x="1744489" y="1107102"/>
                  <a:pt x="1752191" y="1114129"/>
                </a:cubicBezTo>
                <a:cubicBezTo>
                  <a:pt x="1759882" y="1121156"/>
                  <a:pt x="1774033" y="1128252"/>
                  <a:pt x="1781965" y="1135587"/>
                </a:cubicBezTo>
                <a:cubicBezTo>
                  <a:pt x="1789735" y="1142778"/>
                  <a:pt x="1799342" y="1164938"/>
                  <a:pt x="1818256" y="1185769"/>
                </a:cubicBezTo>
                <a:cubicBezTo>
                  <a:pt x="1818892" y="1184393"/>
                  <a:pt x="1819374" y="1182304"/>
                  <a:pt x="1820010" y="1181177"/>
                </a:cubicBezTo>
                <a:cubicBezTo>
                  <a:pt x="1823100" y="1175758"/>
                  <a:pt x="1833399" y="1168451"/>
                  <a:pt x="1833399" y="1168451"/>
                </a:cubicBezTo>
                <a:cubicBezTo>
                  <a:pt x="1833399" y="1168451"/>
                  <a:pt x="1823580" y="1181611"/>
                  <a:pt x="1822386" y="1185471"/>
                </a:cubicBezTo>
                <a:cubicBezTo>
                  <a:pt x="1822156" y="1186231"/>
                  <a:pt x="1821520" y="1187868"/>
                  <a:pt x="1821261" y="1188878"/>
                </a:cubicBezTo>
                <a:cubicBezTo>
                  <a:pt x="1842410" y="1210654"/>
                  <a:pt x="1902335" y="1253953"/>
                  <a:pt x="1902970" y="1253703"/>
                </a:cubicBezTo>
                <a:cubicBezTo>
                  <a:pt x="1903625" y="1253452"/>
                  <a:pt x="1920702" y="1253452"/>
                  <a:pt x="1926246" y="1253414"/>
                </a:cubicBezTo>
                <a:cubicBezTo>
                  <a:pt x="1931792" y="1253367"/>
                  <a:pt x="1935132" y="1250305"/>
                  <a:pt x="1935132" y="1250305"/>
                </a:cubicBezTo>
                <a:lnTo>
                  <a:pt x="1955781" y="1236982"/>
                </a:lnTo>
                <a:lnTo>
                  <a:pt x="1975178" y="1210778"/>
                </a:lnTo>
                <a:lnTo>
                  <a:pt x="1977055" y="1216853"/>
                </a:lnTo>
                <a:lnTo>
                  <a:pt x="1955656" y="1241131"/>
                </a:lnTo>
                <a:lnTo>
                  <a:pt x="1939137" y="1252818"/>
                </a:lnTo>
                <a:cubicBezTo>
                  <a:pt x="1939137" y="1252818"/>
                  <a:pt x="1950583" y="1261751"/>
                  <a:pt x="1956032" y="1264369"/>
                </a:cubicBezTo>
                <a:cubicBezTo>
                  <a:pt x="1961479" y="1266978"/>
                  <a:pt x="1967169" y="1269548"/>
                  <a:pt x="1967169" y="1269548"/>
                </a:cubicBezTo>
                <a:cubicBezTo>
                  <a:pt x="1967169" y="1269548"/>
                  <a:pt x="1980414" y="1267508"/>
                  <a:pt x="1983563" y="1267325"/>
                </a:cubicBezTo>
                <a:cubicBezTo>
                  <a:pt x="1986702" y="1267132"/>
                  <a:pt x="2003085" y="1272803"/>
                  <a:pt x="2003085" y="1272803"/>
                </a:cubicBezTo>
                <a:lnTo>
                  <a:pt x="2003210" y="1275468"/>
                </a:lnTo>
                <a:cubicBezTo>
                  <a:pt x="2003200" y="1275468"/>
                  <a:pt x="1986182" y="1271233"/>
                  <a:pt x="1981059" y="1270290"/>
                </a:cubicBezTo>
                <a:cubicBezTo>
                  <a:pt x="1975929" y="1269337"/>
                  <a:pt x="1969672" y="1273389"/>
                  <a:pt x="1969672" y="1273389"/>
                </a:cubicBezTo>
                <a:cubicBezTo>
                  <a:pt x="1969672" y="1273399"/>
                  <a:pt x="1975381" y="1293575"/>
                  <a:pt x="1978807" y="1300922"/>
                </a:cubicBezTo>
                <a:cubicBezTo>
                  <a:pt x="1982234" y="1308276"/>
                  <a:pt x="1991321" y="1326382"/>
                  <a:pt x="1991321" y="1326382"/>
                </a:cubicBezTo>
                <a:lnTo>
                  <a:pt x="1986191" y="1324160"/>
                </a:lnTo>
                <a:cubicBezTo>
                  <a:pt x="1986191" y="1324169"/>
                  <a:pt x="1976015" y="1306234"/>
                  <a:pt x="1972426" y="1298409"/>
                </a:cubicBezTo>
                <a:cubicBezTo>
                  <a:pt x="1968835" y="1290582"/>
                  <a:pt x="1963665" y="1272061"/>
                  <a:pt x="1963665" y="1272061"/>
                </a:cubicBezTo>
                <a:cubicBezTo>
                  <a:pt x="1963665" y="1272061"/>
                  <a:pt x="1956685" y="1272032"/>
                  <a:pt x="1949399" y="1268508"/>
                </a:cubicBezTo>
                <a:cubicBezTo>
                  <a:pt x="1942111" y="1264985"/>
                  <a:pt x="1936258" y="1257255"/>
                  <a:pt x="1936258" y="1257255"/>
                </a:cubicBezTo>
                <a:cubicBezTo>
                  <a:pt x="1936258" y="1257265"/>
                  <a:pt x="1929741" y="1257371"/>
                  <a:pt x="1923868" y="1260220"/>
                </a:cubicBezTo>
                <a:cubicBezTo>
                  <a:pt x="1918006" y="1263070"/>
                  <a:pt x="1909228" y="1264515"/>
                  <a:pt x="1909228" y="1264515"/>
                </a:cubicBezTo>
                <a:lnTo>
                  <a:pt x="1917736" y="1280647"/>
                </a:lnTo>
                <a:cubicBezTo>
                  <a:pt x="1918046" y="1280474"/>
                  <a:pt x="1920741" y="1279020"/>
                  <a:pt x="1920741" y="1279020"/>
                </a:cubicBezTo>
                <a:lnTo>
                  <a:pt x="1920866" y="1284200"/>
                </a:lnTo>
                <a:cubicBezTo>
                  <a:pt x="1920866" y="1284200"/>
                  <a:pt x="1920038" y="1284767"/>
                  <a:pt x="1919989" y="1284786"/>
                </a:cubicBezTo>
                <a:lnTo>
                  <a:pt x="1932128" y="1307737"/>
                </a:lnTo>
                <a:lnTo>
                  <a:pt x="1945644" y="1318836"/>
                </a:lnTo>
                <a:cubicBezTo>
                  <a:pt x="1945644" y="1318836"/>
                  <a:pt x="1974273" y="1332148"/>
                  <a:pt x="1987693" y="1336597"/>
                </a:cubicBezTo>
                <a:cubicBezTo>
                  <a:pt x="2001112" y="1341034"/>
                  <a:pt x="2010344" y="1350660"/>
                  <a:pt x="2010344" y="1350660"/>
                </a:cubicBezTo>
                <a:cubicBezTo>
                  <a:pt x="2010344" y="1350660"/>
                  <a:pt x="2030589" y="1373321"/>
                  <a:pt x="2035988" y="1378337"/>
                </a:cubicBezTo>
                <a:cubicBezTo>
                  <a:pt x="2041399" y="1383353"/>
                  <a:pt x="2066398" y="1402317"/>
                  <a:pt x="2066398" y="1402317"/>
                </a:cubicBezTo>
                <a:lnTo>
                  <a:pt x="2065648" y="1407939"/>
                </a:lnTo>
                <a:cubicBezTo>
                  <a:pt x="2065648" y="1407939"/>
                  <a:pt x="2025303" y="1379136"/>
                  <a:pt x="2017842" y="1373900"/>
                </a:cubicBezTo>
                <a:cubicBezTo>
                  <a:pt x="2010391" y="1368662"/>
                  <a:pt x="1992198" y="1352731"/>
                  <a:pt x="1992198" y="1352731"/>
                </a:cubicBezTo>
                <a:cubicBezTo>
                  <a:pt x="1992198" y="1352731"/>
                  <a:pt x="1940446" y="1327510"/>
                  <a:pt x="1937510" y="1331562"/>
                </a:cubicBezTo>
                <a:cubicBezTo>
                  <a:pt x="1934574" y="1335615"/>
                  <a:pt x="1940513" y="1372118"/>
                  <a:pt x="1940513" y="1372118"/>
                </a:cubicBezTo>
                <a:lnTo>
                  <a:pt x="1962538" y="1402019"/>
                </a:lnTo>
                <a:lnTo>
                  <a:pt x="1985941" y="1434141"/>
                </a:lnTo>
                <a:lnTo>
                  <a:pt x="1982936" y="1437098"/>
                </a:lnTo>
                <a:lnTo>
                  <a:pt x="1958034" y="1405426"/>
                </a:lnTo>
                <a:lnTo>
                  <a:pt x="1938385" y="1380406"/>
                </a:lnTo>
                <a:lnTo>
                  <a:pt x="1936007" y="1395511"/>
                </a:lnTo>
                <a:lnTo>
                  <a:pt x="1931754" y="1445982"/>
                </a:lnTo>
                <a:cubicBezTo>
                  <a:pt x="1931754" y="1445982"/>
                  <a:pt x="1940936" y="1469432"/>
                  <a:pt x="1943893" y="1476181"/>
                </a:cubicBezTo>
                <a:cubicBezTo>
                  <a:pt x="1946848" y="1482919"/>
                  <a:pt x="1947493" y="1491611"/>
                  <a:pt x="1948397" y="1496010"/>
                </a:cubicBezTo>
                <a:cubicBezTo>
                  <a:pt x="1949302" y="1500410"/>
                  <a:pt x="1958784" y="1516139"/>
                  <a:pt x="1958784" y="1516139"/>
                </a:cubicBezTo>
                <a:cubicBezTo>
                  <a:pt x="1958784" y="1516139"/>
                  <a:pt x="1948205" y="1506688"/>
                  <a:pt x="1945394" y="1500305"/>
                </a:cubicBezTo>
                <a:cubicBezTo>
                  <a:pt x="1942583" y="1493922"/>
                  <a:pt x="1940186" y="1483921"/>
                  <a:pt x="1938510" y="1474843"/>
                </a:cubicBezTo>
                <a:cubicBezTo>
                  <a:pt x="1936836" y="1465764"/>
                  <a:pt x="1931820" y="1455234"/>
                  <a:pt x="1928374" y="1450863"/>
                </a:cubicBezTo>
                <a:cubicBezTo>
                  <a:pt x="1924937" y="1446502"/>
                  <a:pt x="1922117" y="1450863"/>
                  <a:pt x="1922117" y="1450863"/>
                </a:cubicBezTo>
                <a:cubicBezTo>
                  <a:pt x="1922117" y="1450863"/>
                  <a:pt x="1925168" y="1433824"/>
                  <a:pt x="1927748" y="1423928"/>
                </a:cubicBezTo>
                <a:cubicBezTo>
                  <a:pt x="1930329" y="1414021"/>
                  <a:pt x="1931253" y="1379077"/>
                  <a:pt x="1931253" y="1379077"/>
                </a:cubicBezTo>
                <a:lnTo>
                  <a:pt x="1921741" y="1311577"/>
                </a:lnTo>
                <a:cubicBezTo>
                  <a:pt x="1921741" y="1311586"/>
                  <a:pt x="1913713" y="1300286"/>
                  <a:pt x="1907850" y="1292190"/>
                </a:cubicBezTo>
                <a:cubicBezTo>
                  <a:pt x="1900612" y="1296511"/>
                  <a:pt x="1894306" y="1300093"/>
                  <a:pt x="1891331" y="1302258"/>
                </a:cubicBezTo>
                <a:cubicBezTo>
                  <a:pt x="1886019" y="1306139"/>
                  <a:pt x="1865687" y="1324160"/>
                  <a:pt x="1865687" y="1324160"/>
                </a:cubicBezTo>
                <a:cubicBezTo>
                  <a:pt x="1865687" y="1324160"/>
                  <a:pt x="1856656" y="1331687"/>
                  <a:pt x="1844162" y="1334084"/>
                </a:cubicBezTo>
                <a:cubicBezTo>
                  <a:pt x="1831657" y="1336472"/>
                  <a:pt x="1804616" y="1345029"/>
                  <a:pt x="1804616" y="1345029"/>
                </a:cubicBezTo>
                <a:lnTo>
                  <a:pt x="1791477" y="1353473"/>
                </a:lnTo>
                <a:lnTo>
                  <a:pt x="1767074" y="1389878"/>
                </a:lnTo>
                <a:cubicBezTo>
                  <a:pt x="1767074" y="1389878"/>
                  <a:pt x="1774794" y="1392084"/>
                  <a:pt x="1779837" y="1395357"/>
                </a:cubicBezTo>
                <a:cubicBezTo>
                  <a:pt x="1784891" y="1398639"/>
                  <a:pt x="1790850" y="1399506"/>
                  <a:pt x="1790850" y="1399506"/>
                </a:cubicBezTo>
                <a:cubicBezTo>
                  <a:pt x="1790850" y="1399506"/>
                  <a:pt x="1796857" y="1393220"/>
                  <a:pt x="1803741" y="1390918"/>
                </a:cubicBezTo>
                <a:cubicBezTo>
                  <a:pt x="1810633" y="1388618"/>
                  <a:pt x="1816755" y="1389590"/>
                  <a:pt x="1816755" y="1389590"/>
                </a:cubicBezTo>
                <a:cubicBezTo>
                  <a:pt x="1816755" y="1389590"/>
                  <a:pt x="1823100" y="1373427"/>
                  <a:pt x="1827017" y="1366796"/>
                </a:cubicBezTo>
                <a:cubicBezTo>
                  <a:pt x="1830936" y="1360153"/>
                  <a:pt x="1841784" y="1345029"/>
                  <a:pt x="1841784" y="1345029"/>
                </a:cubicBezTo>
                <a:lnTo>
                  <a:pt x="1846540" y="1343701"/>
                </a:lnTo>
                <a:cubicBezTo>
                  <a:pt x="1846540" y="1343701"/>
                  <a:pt x="1836875" y="1358939"/>
                  <a:pt x="1833149" y="1365168"/>
                </a:cubicBezTo>
                <a:cubicBezTo>
                  <a:pt x="1829414" y="1371387"/>
                  <a:pt x="1822386" y="1388994"/>
                  <a:pt x="1822386" y="1388994"/>
                </a:cubicBezTo>
                <a:cubicBezTo>
                  <a:pt x="1822386" y="1388994"/>
                  <a:pt x="1827691" y="1393374"/>
                  <a:pt x="1832398" y="1393143"/>
                </a:cubicBezTo>
                <a:cubicBezTo>
                  <a:pt x="1837106" y="1392902"/>
                  <a:pt x="1852921" y="1391218"/>
                  <a:pt x="1852921" y="1391218"/>
                </a:cubicBezTo>
                <a:lnTo>
                  <a:pt x="1852547" y="1393585"/>
                </a:lnTo>
                <a:cubicBezTo>
                  <a:pt x="1852547" y="1393585"/>
                  <a:pt x="1837096" y="1396646"/>
                  <a:pt x="1834276" y="1396098"/>
                </a:cubicBezTo>
                <a:cubicBezTo>
                  <a:pt x="1831454" y="1395549"/>
                  <a:pt x="1819759" y="1392247"/>
                  <a:pt x="1819759" y="1392247"/>
                </a:cubicBezTo>
                <a:cubicBezTo>
                  <a:pt x="1819759" y="1392247"/>
                  <a:pt x="1814398" y="1393951"/>
                  <a:pt x="1809247" y="1395655"/>
                </a:cubicBezTo>
                <a:cubicBezTo>
                  <a:pt x="1804105" y="1397360"/>
                  <a:pt x="1793103" y="1403943"/>
                  <a:pt x="1793103" y="1403943"/>
                </a:cubicBezTo>
                <a:lnTo>
                  <a:pt x="1806869" y="1416380"/>
                </a:lnTo>
                <a:lnTo>
                  <a:pt x="1824263" y="1441093"/>
                </a:lnTo>
                <a:lnTo>
                  <a:pt x="1822012" y="1446426"/>
                </a:lnTo>
                <a:lnTo>
                  <a:pt x="1806618" y="1420222"/>
                </a:lnTo>
                <a:lnTo>
                  <a:pt x="1789224" y="1405724"/>
                </a:lnTo>
                <a:cubicBezTo>
                  <a:pt x="1789224" y="1405724"/>
                  <a:pt x="1786470" y="1402577"/>
                  <a:pt x="1781465" y="1401875"/>
                </a:cubicBezTo>
                <a:cubicBezTo>
                  <a:pt x="1776469" y="1401171"/>
                  <a:pt x="1761008" y="1399072"/>
                  <a:pt x="1760450" y="1398764"/>
                </a:cubicBezTo>
                <a:cubicBezTo>
                  <a:pt x="1759882" y="1398457"/>
                  <a:pt x="1698898" y="1432006"/>
                  <a:pt x="1679232" y="1448793"/>
                </a:cubicBezTo>
                <a:cubicBezTo>
                  <a:pt x="1659573" y="1465581"/>
                  <a:pt x="1648869" y="1485152"/>
                  <a:pt x="1641063" y="1490831"/>
                </a:cubicBezTo>
                <a:cubicBezTo>
                  <a:pt x="1639234" y="1492160"/>
                  <a:pt x="1636548" y="1493268"/>
                  <a:pt x="1634305" y="1494528"/>
                </a:cubicBezTo>
                <a:cubicBezTo>
                  <a:pt x="1612637" y="1547658"/>
                  <a:pt x="1594624" y="1597792"/>
                  <a:pt x="1581253" y="1633959"/>
                </a:cubicBezTo>
                <a:lnTo>
                  <a:pt x="1596396" y="1617536"/>
                </a:lnTo>
                <a:lnTo>
                  <a:pt x="1598900" y="1620635"/>
                </a:lnTo>
                <a:lnTo>
                  <a:pt x="1576248" y="1647137"/>
                </a:lnTo>
                <a:cubicBezTo>
                  <a:pt x="1572783" y="1656234"/>
                  <a:pt x="1568778" y="1667054"/>
                  <a:pt x="1566112" y="1673042"/>
                </a:cubicBezTo>
                <a:cubicBezTo>
                  <a:pt x="1574351" y="1671954"/>
                  <a:pt x="1621098" y="1665851"/>
                  <a:pt x="1635681" y="1658092"/>
                </a:cubicBezTo>
                <a:cubicBezTo>
                  <a:pt x="1644201" y="1653558"/>
                  <a:pt x="1660961" y="1635441"/>
                  <a:pt x="1660961" y="1635441"/>
                </a:cubicBezTo>
                <a:cubicBezTo>
                  <a:pt x="1660961" y="1635441"/>
                  <a:pt x="1687742" y="1620366"/>
                  <a:pt x="1691746" y="1614427"/>
                </a:cubicBezTo>
                <a:cubicBezTo>
                  <a:pt x="1696203" y="1607804"/>
                  <a:pt x="1695019" y="1601258"/>
                  <a:pt x="1693624" y="1590292"/>
                </a:cubicBezTo>
                <a:cubicBezTo>
                  <a:pt x="1692073" y="1578096"/>
                  <a:pt x="1683785" y="1568844"/>
                  <a:pt x="1681109" y="1565726"/>
                </a:cubicBezTo>
                <a:cubicBezTo>
                  <a:pt x="1678433" y="1562607"/>
                  <a:pt x="1665840" y="1547965"/>
                  <a:pt x="1665840" y="1547965"/>
                </a:cubicBezTo>
                <a:lnTo>
                  <a:pt x="1669346" y="1546925"/>
                </a:lnTo>
                <a:cubicBezTo>
                  <a:pt x="1669346" y="1546925"/>
                  <a:pt x="1679683" y="1559035"/>
                  <a:pt x="1682360" y="1563059"/>
                </a:cubicBezTo>
                <a:cubicBezTo>
                  <a:pt x="1685036" y="1567092"/>
                  <a:pt x="1688011" y="1573976"/>
                  <a:pt x="1691871" y="1574458"/>
                </a:cubicBezTo>
                <a:cubicBezTo>
                  <a:pt x="1693614" y="1574678"/>
                  <a:pt x="1697186" y="1571212"/>
                  <a:pt x="1698753" y="1564841"/>
                </a:cubicBezTo>
                <a:cubicBezTo>
                  <a:pt x="1700054" y="1559527"/>
                  <a:pt x="1700380" y="1553000"/>
                  <a:pt x="1700380" y="1553000"/>
                </a:cubicBezTo>
                <a:lnTo>
                  <a:pt x="1700256" y="1526354"/>
                </a:lnTo>
                <a:cubicBezTo>
                  <a:pt x="1700256" y="1526354"/>
                  <a:pt x="1701536" y="1537193"/>
                  <a:pt x="1702133" y="1544412"/>
                </a:cubicBezTo>
                <a:cubicBezTo>
                  <a:pt x="1702403" y="1547629"/>
                  <a:pt x="1702798" y="1550324"/>
                  <a:pt x="1703384" y="1550776"/>
                </a:cubicBezTo>
                <a:cubicBezTo>
                  <a:pt x="1704656" y="1551759"/>
                  <a:pt x="1716525" y="1543074"/>
                  <a:pt x="1716525" y="1543074"/>
                </a:cubicBezTo>
                <a:lnTo>
                  <a:pt x="1716400" y="1548109"/>
                </a:lnTo>
                <a:lnTo>
                  <a:pt x="1703510" y="1557293"/>
                </a:lnTo>
                <a:cubicBezTo>
                  <a:pt x="1703510" y="1557293"/>
                  <a:pt x="1703250" y="1565466"/>
                  <a:pt x="1700881" y="1570607"/>
                </a:cubicBezTo>
                <a:cubicBezTo>
                  <a:pt x="1698524" y="1575756"/>
                  <a:pt x="1694654" y="1579039"/>
                  <a:pt x="1694125" y="1579491"/>
                </a:cubicBezTo>
                <a:cubicBezTo>
                  <a:pt x="1693451" y="1580060"/>
                  <a:pt x="1696607" y="1585431"/>
                  <a:pt x="1697878" y="1592660"/>
                </a:cubicBezTo>
                <a:cubicBezTo>
                  <a:pt x="1699148" y="1599899"/>
                  <a:pt x="1699129" y="1606282"/>
                  <a:pt x="1699129" y="1606282"/>
                </a:cubicBezTo>
                <a:cubicBezTo>
                  <a:pt x="1699129" y="1606282"/>
                  <a:pt x="1707890" y="1601123"/>
                  <a:pt x="1715148" y="1594441"/>
                </a:cubicBezTo>
                <a:cubicBezTo>
                  <a:pt x="1722397" y="1587760"/>
                  <a:pt x="1727036" y="1584084"/>
                  <a:pt x="1727036" y="1584084"/>
                </a:cubicBezTo>
                <a:cubicBezTo>
                  <a:pt x="1727036" y="1584084"/>
                  <a:pt x="1730444" y="1578134"/>
                  <a:pt x="1734170" y="1571059"/>
                </a:cubicBezTo>
                <a:cubicBezTo>
                  <a:pt x="1737896" y="1563974"/>
                  <a:pt x="1743555" y="1555955"/>
                  <a:pt x="1743555" y="1555955"/>
                </a:cubicBezTo>
                <a:cubicBezTo>
                  <a:pt x="1743546" y="1555955"/>
                  <a:pt x="1745548" y="1545164"/>
                  <a:pt x="1746685" y="1538637"/>
                </a:cubicBezTo>
                <a:cubicBezTo>
                  <a:pt x="1747810" y="1532110"/>
                  <a:pt x="1749427" y="1521647"/>
                  <a:pt x="1752692" y="1516285"/>
                </a:cubicBezTo>
                <a:cubicBezTo>
                  <a:pt x="1755184" y="1512184"/>
                  <a:pt x="1764117" y="1500150"/>
                  <a:pt x="1769826" y="1491131"/>
                </a:cubicBezTo>
                <a:cubicBezTo>
                  <a:pt x="1775544" y="1482101"/>
                  <a:pt x="1775458" y="1480176"/>
                  <a:pt x="1775458" y="1480176"/>
                </a:cubicBezTo>
                <a:lnTo>
                  <a:pt x="1779963" y="1480176"/>
                </a:lnTo>
                <a:cubicBezTo>
                  <a:pt x="1779963" y="1480176"/>
                  <a:pt x="1762953" y="1513560"/>
                  <a:pt x="1758573" y="1523101"/>
                </a:cubicBezTo>
                <a:cubicBezTo>
                  <a:pt x="1756878" y="1526777"/>
                  <a:pt x="1756917" y="1528500"/>
                  <a:pt x="1754568" y="1537897"/>
                </a:cubicBezTo>
                <a:cubicBezTo>
                  <a:pt x="1752210" y="1547291"/>
                  <a:pt x="1750313" y="1555348"/>
                  <a:pt x="1749188" y="1560691"/>
                </a:cubicBezTo>
                <a:cubicBezTo>
                  <a:pt x="1747340" y="1569394"/>
                  <a:pt x="1740331" y="1577711"/>
                  <a:pt x="1741177" y="1579491"/>
                </a:cubicBezTo>
                <a:cubicBezTo>
                  <a:pt x="1741832" y="1580869"/>
                  <a:pt x="1756937" y="1575467"/>
                  <a:pt x="1763069" y="1572975"/>
                </a:cubicBezTo>
                <a:cubicBezTo>
                  <a:pt x="1767535" y="1571165"/>
                  <a:pt x="1775814" y="1565860"/>
                  <a:pt x="1783593" y="1559208"/>
                </a:cubicBezTo>
                <a:cubicBezTo>
                  <a:pt x="1793555" y="1550709"/>
                  <a:pt x="1802739" y="1540707"/>
                  <a:pt x="1802739" y="1540707"/>
                </a:cubicBezTo>
                <a:cubicBezTo>
                  <a:pt x="1802739" y="1540707"/>
                  <a:pt x="1790148" y="1558111"/>
                  <a:pt x="1784343" y="1563801"/>
                </a:cubicBezTo>
                <a:cubicBezTo>
                  <a:pt x="1778548" y="1569489"/>
                  <a:pt x="1772512" y="1573524"/>
                  <a:pt x="1772454" y="1575198"/>
                </a:cubicBezTo>
                <a:cubicBezTo>
                  <a:pt x="1772301" y="1580571"/>
                  <a:pt x="1816129" y="1580377"/>
                  <a:pt x="1816129" y="1580377"/>
                </a:cubicBezTo>
                <a:cubicBezTo>
                  <a:pt x="1816129" y="1580377"/>
                  <a:pt x="1825024" y="1573919"/>
                  <a:pt x="1834276" y="1570019"/>
                </a:cubicBezTo>
                <a:cubicBezTo>
                  <a:pt x="1843527" y="1566120"/>
                  <a:pt x="1853172" y="1564841"/>
                  <a:pt x="1853172" y="1564841"/>
                </a:cubicBezTo>
                <a:cubicBezTo>
                  <a:pt x="1853172" y="1564841"/>
                  <a:pt x="1843016" y="1568113"/>
                  <a:pt x="1834276" y="1572975"/>
                </a:cubicBezTo>
                <a:cubicBezTo>
                  <a:pt x="1825535" y="1577845"/>
                  <a:pt x="1817507" y="1583786"/>
                  <a:pt x="1817507" y="1583786"/>
                </a:cubicBezTo>
                <a:lnTo>
                  <a:pt x="1822137" y="1587637"/>
                </a:lnTo>
                <a:lnTo>
                  <a:pt x="1821135" y="1588965"/>
                </a:lnTo>
                <a:lnTo>
                  <a:pt x="1813878" y="1585855"/>
                </a:lnTo>
                <a:cubicBezTo>
                  <a:pt x="1813878" y="1585855"/>
                  <a:pt x="1768459" y="1584623"/>
                  <a:pt x="1763944" y="1582746"/>
                </a:cubicBezTo>
                <a:cubicBezTo>
                  <a:pt x="1760219" y="1585663"/>
                  <a:pt x="1756252" y="1586105"/>
                  <a:pt x="1748812" y="1589263"/>
                </a:cubicBezTo>
                <a:cubicBezTo>
                  <a:pt x="1741361" y="1592410"/>
                  <a:pt x="1731166" y="1592660"/>
                  <a:pt x="1731166" y="1592660"/>
                </a:cubicBezTo>
                <a:lnTo>
                  <a:pt x="1720154" y="1603029"/>
                </a:lnTo>
                <a:cubicBezTo>
                  <a:pt x="1720154" y="1603029"/>
                  <a:pt x="1788588" y="1615822"/>
                  <a:pt x="1825891" y="1632774"/>
                </a:cubicBezTo>
                <a:cubicBezTo>
                  <a:pt x="1863193" y="1649736"/>
                  <a:pt x="1905318" y="1648341"/>
                  <a:pt x="1932128" y="1641804"/>
                </a:cubicBezTo>
                <a:cubicBezTo>
                  <a:pt x="1963616" y="1634131"/>
                  <a:pt x="1966351" y="1614686"/>
                  <a:pt x="1976430" y="1608794"/>
                </a:cubicBezTo>
                <a:cubicBezTo>
                  <a:pt x="1993132" y="1599053"/>
                  <a:pt x="2023263" y="1576382"/>
                  <a:pt x="2052132" y="1563501"/>
                </a:cubicBezTo>
                <a:cubicBezTo>
                  <a:pt x="2068979" y="1555984"/>
                  <a:pt x="2099831" y="1529087"/>
                  <a:pt x="2110200" y="1521472"/>
                </a:cubicBezTo>
                <a:cubicBezTo>
                  <a:pt x="2120566" y="1513849"/>
                  <a:pt x="2134477" y="1496310"/>
                  <a:pt x="2134477" y="1496310"/>
                </a:cubicBezTo>
                <a:lnTo>
                  <a:pt x="2145364" y="1501045"/>
                </a:lnTo>
                <a:cubicBezTo>
                  <a:pt x="2145354" y="1501045"/>
                  <a:pt x="2124272" y="1522956"/>
                  <a:pt x="2108573" y="1535682"/>
                </a:cubicBezTo>
                <a:cubicBezTo>
                  <a:pt x="2092872" y="1548407"/>
                  <a:pt x="2080040" y="1554627"/>
                  <a:pt x="2080040" y="1554627"/>
                </a:cubicBezTo>
                <a:lnTo>
                  <a:pt x="2107446" y="1546338"/>
                </a:lnTo>
                <a:cubicBezTo>
                  <a:pt x="2107446" y="1546338"/>
                  <a:pt x="2139300" y="1557861"/>
                  <a:pt x="2151987" y="1562472"/>
                </a:cubicBezTo>
                <a:cubicBezTo>
                  <a:pt x="2164684" y="1567073"/>
                  <a:pt x="2184343" y="1569394"/>
                  <a:pt x="2195288" y="1566169"/>
                </a:cubicBezTo>
                <a:cubicBezTo>
                  <a:pt x="2208957" y="1562144"/>
                  <a:pt x="2213684" y="1551979"/>
                  <a:pt x="2220817" y="1547523"/>
                </a:cubicBezTo>
                <a:cubicBezTo>
                  <a:pt x="2230577" y="1541410"/>
                  <a:pt x="2244739" y="1534710"/>
                  <a:pt x="2250477" y="1532571"/>
                </a:cubicBezTo>
                <a:cubicBezTo>
                  <a:pt x="2253595" y="1531408"/>
                  <a:pt x="2262952" y="1525881"/>
                  <a:pt x="2269998" y="1519692"/>
                </a:cubicBezTo>
                <a:cubicBezTo>
                  <a:pt x="2275871" y="1514532"/>
                  <a:pt x="2279875" y="1508449"/>
                  <a:pt x="2279875" y="1508449"/>
                </a:cubicBezTo>
                <a:lnTo>
                  <a:pt x="2284381" y="1512000"/>
                </a:lnTo>
                <a:cubicBezTo>
                  <a:pt x="2284381" y="1511991"/>
                  <a:pt x="2261037" y="1530406"/>
                  <a:pt x="2261488" y="1533313"/>
                </a:cubicBezTo>
                <a:cubicBezTo>
                  <a:pt x="2261932" y="1536221"/>
                  <a:pt x="2291023" y="1536143"/>
                  <a:pt x="2299773" y="1539235"/>
                </a:cubicBezTo>
                <a:cubicBezTo>
                  <a:pt x="2308533" y="1542324"/>
                  <a:pt x="2310661" y="1549294"/>
                  <a:pt x="2310661" y="1549294"/>
                </a:cubicBezTo>
                <a:cubicBezTo>
                  <a:pt x="2310661" y="1549294"/>
                  <a:pt x="2297838" y="1545279"/>
                  <a:pt x="2284130" y="1542343"/>
                </a:cubicBezTo>
                <a:cubicBezTo>
                  <a:pt x="2272963" y="1539946"/>
                  <a:pt x="2259958" y="1538098"/>
                  <a:pt x="2254855" y="1538637"/>
                </a:cubicBezTo>
                <a:cubicBezTo>
                  <a:pt x="2248435" y="1539320"/>
                  <a:pt x="2240830" y="1542305"/>
                  <a:pt x="2230577" y="1548109"/>
                </a:cubicBezTo>
                <a:cubicBezTo>
                  <a:pt x="2224031" y="1551816"/>
                  <a:pt x="2207493" y="1568392"/>
                  <a:pt x="2201545" y="1571347"/>
                </a:cubicBezTo>
                <a:cubicBezTo>
                  <a:pt x="2195721" y="1574255"/>
                  <a:pt x="2188212" y="1574592"/>
                  <a:pt x="2187778" y="1578163"/>
                </a:cubicBezTo>
                <a:cubicBezTo>
                  <a:pt x="2187355" y="1581725"/>
                  <a:pt x="2200063" y="1583881"/>
                  <a:pt x="2209554" y="1584526"/>
                </a:cubicBezTo>
                <a:cubicBezTo>
                  <a:pt x="2213105" y="1584767"/>
                  <a:pt x="2229923" y="1586221"/>
                  <a:pt x="2248723" y="1586452"/>
                </a:cubicBezTo>
                <a:cubicBezTo>
                  <a:pt x="2273762" y="1586750"/>
                  <a:pt x="2301276" y="1587963"/>
                  <a:pt x="2305654" y="1587781"/>
                </a:cubicBezTo>
                <a:cubicBezTo>
                  <a:pt x="2313337" y="1587453"/>
                  <a:pt x="2320923" y="1575796"/>
                  <a:pt x="2320923" y="1575796"/>
                </a:cubicBezTo>
                <a:cubicBezTo>
                  <a:pt x="2320923" y="1575796"/>
                  <a:pt x="2338683" y="1575507"/>
                  <a:pt x="2332936" y="1576526"/>
                </a:cubicBezTo>
                <a:cubicBezTo>
                  <a:pt x="2330327" y="1576999"/>
                  <a:pt x="2324639" y="1577046"/>
                  <a:pt x="2322424" y="1579491"/>
                </a:cubicBezTo>
                <a:cubicBezTo>
                  <a:pt x="2319247" y="1582996"/>
                  <a:pt x="2311575" y="1589282"/>
                  <a:pt x="2308784" y="1590003"/>
                </a:cubicBezTo>
                <a:cubicBezTo>
                  <a:pt x="2294151" y="1593778"/>
                  <a:pt x="2265512" y="1590821"/>
                  <a:pt x="2263616" y="1594441"/>
                </a:cubicBezTo>
                <a:cubicBezTo>
                  <a:pt x="2261864" y="1597764"/>
                  <a:pt x="2273791" y="1614262"/>
                  <a:pt x="2286508" y="1627749"/>
                </a:cubicBezTo>
                <a:cubicBezTo>
                  <a:pt x="2300167" y="1642228"/>
                  <a:pt x="2325996" y="1644355"/>
                  <a:pt x="2322424" y="1646097"/>
                </a:cubicBezTo>
                <a:cubicBezTo>
                  <a:pt x="2315975" y="1649244"/>
                  <a:pt x="2295605" y="1640707"/>
                  <a:pt x="2283880" y="1629819"/>
                </a:cubicBezTo>
                <a:cubicBezTo>
                  <a:pt x="2271076" y="1617931"/>
                  <a:pt x="2258245" y="1595944"/>
                  <a:pt x="2254481" y="1595327"/>
                </a:cubicBezTo>
                <a:cubicBezTo>
                  <a:pt x="2231830" y="1591620"/>
                  <a:pt x="2207994" y="1589705"/>
                  <a:pt x="2197290" y="1587193"/>
                </a:cubicBezTo>
                <a:cubicBezTo>
                  <a:pt x="2186584" y="1584670"/>
                  <a:pt x="2162337" y="1574640"/>
                  <a:pt x="2160999" y="1576526"/>
                </a:cubicBezTo>
                <a:cubicBezTo>
                  <a:pt x="2159871" y="1578134"/>
                  <a:pt x="2177362" y="1604636"/>
                  <a:pt x="2179144" y="1614427"/>
                </a:cubicBezTo>
                <a:cubicBezTo>
                  <a:pt x="2180858" y="1623850"/>
                  <a:pt x="2180184" y="1630801"/>
                  <a:pt x="2176891" y="1647137"/>
                </a:cubicBezTo>
                <a:cubicBezTo>
                  <a:pt x="2173965" y="1661664"/>
                  <a:pt x="2180145" y="1674957"/>
                  <a:pt x="2180145" y="1674957"/>
                </a:cubicBezTo>
                <a:cubicBezTo>
                  <a:pt x="2180145" y="1674957"/>
                  <a:pt x="2171665" y="1661808"/>
                  <a:pt x="2172136" y="1653201"/>
                </a:cubicBezTo>
                <a:cubicBezTo>
                  <a:pt x="2172828" y="1640880"/>
                  <a:pt x="2177516" y="1623609"/>
                  <a:pt x="2174889" y="1614427"/>
                </a:cubicBezTo>
                <a:cubicBezTo>
                  <a:pt x="2171549" y="1602702"/>
                  <a:pt x="2164117" y="1593892"/>
                  <a:pt x="2156869" y="1584826"/>
                </a:cubicBezTo>
                <a:cubicBezTo>
                  <a:pt x="2153393" y="1580464"/>
                  <a:pt x="2140272" y="1567257"/>
                  <a:pt x="2131974" y="1564099"/>
                </a:cubicBezTo>
                <a:cubicBezTo>
                  <a:pt x="2119181" y="1559238"/>
                  <a:pt x="2116197" y="1557716"/>
                  <a:pt x="2091929" y="1563357"/>
                </a:cubicBezTo>
                <a:cubicBezTo>
                  <a:pt x="2076969" y="1566842"/>
                  <a:pt x="2017833" y="1596993"/>
                  <a:pt x="2004713" y="1606426"/>
                </a:cubicBezTo>
                <a:cubicBezTo>
                  <a:pt x="1989647" y="1617255"/>
                  <a:pt x="1964800" y="1649110"/>
                  <a:pt x="1946520" y="1655426"/>
                </a:cubicBezTo>
                <a:cubicBezTo>
                  <a:pt x="1934371" y="1659612"/>
                  <a:pt x="1921741" y="1661404"/>
                  <a:pt x="1919365" y="1669191"/>
                </a:cubicBezTo>
                <a:cubicBezTo>
                  <a:pt x="1916996" y="1676969"/>
                  <a:pt x="1951372" y="1682727"/>
                  <a:pt x="1961537" y="1683545"/>
                </a:cubicBezTo>
                <a:cubicBezTo>
                  <a:pt x="1971703" y="1684363"/>
                  <a:pt x="2037952" y="1687164"/>
                  <a:pt x="2055512" y="1686067"/>
                </a:cubicBezTo>
                <a:cubicBezTo>
                  <a:pt x="2073069" y="1684959"/>
                  <a:pt x="2137452" y="1684987"/>
                  <a:pt x="2191784" y="1680146"/>
                </a:cubicBezTo>
                <a:cubicBezTo>
                  <a:pt x="2199387" y="1679462"/>
                  <a:pt x="2222819" y="1657688"/>
                  <a:pt x="2245971" y="1650093"/>
                </a:cubicBezTo>
                <a:cubicBezTo>
                  <a:pt x="2258976" y="1645828"/>
                  <a:pt x="2271866" y="1654241"/>
                  <a:pt x="2271875" y="1654241"/>
                </a:cubicBezTo>
                <a:cubicBezTo>
                  <a:pt x="2271875" y="1654241"/>
                  <a:pt x="2259419" y="1652133"/>
                  <a:pt x="2246721" y="1656310"/>
                </a:cubicBezTo>
                <a:cubicBezTo>
                  <a:pt x="2241274" y="1658102"/>
                  <a:pt x="2229135" y="1665293"/>
                  <a:pt x="2226199" y="1667122"/>
                </a:cubicBezTo>
                <a:cubicBezTo>
                  <a:pt x="2216398" y="1673186"/>
                  <a:pt x="2198165" y="1689907"/>
                  <a:pt x="2198165" y="1689907"/>
                </a:cubicBezTo>
                <a:cubicBezTo>
                  <a:pt x="2198165" y="1689907"/>
                  <a:pt x="2193361" y="1688772"/>
                  <a:pt x="2186777" y="1689618"/>
                </a:cubicBezTo>
                <a:cubicBezTo>
                  <a:pt x="2176054" y="1690985"/>
                  <a:pt x="2159391" y="1694750"/>
                  <a:pt x="2141735" y="1695684"/>
                </a:cubicBezTo>
                <a:cubicBezTo>
                  <a:pt x="2113453" y="1697175"/>
                  <a:pt x="2073388" y="1695211"/>
                  <a:pt x="2071530" y="1699533"/>
                </a:cubicBezTo>
                <a:cubicBezTo>
                  <a:pt x="2070866" y="1701083"/>
                  <a:pt x="2077267" y="1713378"/>
                  <a:pt x="2085922" y="1726912"/>
                </a:cubicBezTo>
                <a:cubicBezTo>
                  <a:pt x="2090811" y="1734574"/>
                  <a:pt x="2096366" y="1742564"/>
                  <a:pt x="2101815" y="1749263"/>
                </a:cubicBezTo>
                <a:cubicBezTo>
                  <a:pt x="2109294" y="1758466"/>
                  <a:pt x="2116852" y="1764744"/>
                  <a:pt x="2118459" y="1764955"/>
                </a:cubicBezTo>
                <a:cubicBezTo>
                  <a:pt x="2141534" y="1768075"/>
                  <a:pt x="2152132" y="1770818"/>
                  <a:pt x="2165502" y="1773841"/>
                </a:cubicBezTo>
                <a:cubicBezTo>
                  <a:pt x="2176024" y="1771241"/>
                  <a:pt x="2207051" y="1769248"/>
                  <a:pt x="2207051" y="1769248"/>
                </a:cubicBezTo>
                <a:lnTo>
                  <a:pt x="2217438" y="1768652"/>
                </a:lnTo>
                <a:lnTo>
                  <a:pt x="2217188" y="1770288"/>
                </a:lnTo>
                <a:cubicBezTo>
                  <a:pt x="2217188" y="1770288"/>
                  <a:pt x="2212211" y="1770288"/>
                  <a:pt x="2212933" y="1773243"/>
                </a:cubicBezTo>
                <a:cubicBezTo>
                  <a:pt x="2213549" y="1775765"/>
                  <a:pt x="2221086" y="1780973"/>
                  <a:pt x="2229076" y="1785528"/>
                </a:cubicBezTo>
                <a:cubicBezTo>
                  <a:pt x="2237066" y="1790090"/>
                  <a:pt x="2245721" y="1792188"/>
                  <a:pt x="2245721" y="1792188"/>
                </a:cubicBezTo>
                <a:lnTo>
                  <a:pt x="2257609" y="1804925"/>
                </a:lnTo>
                <a:lnTo>
                  <a:pt x="2256358" y="1806109"/>
                </a:lnTo>
                <a:lnTo>
                  <a:pt x="2244219" y="1794854"/>
                </a:lnTo>
                <a:cubicBezTo>
                  <a:pt x="2244210" y="1794854"/>
                  <a:pt x="2233447" y="1791804"/>
                  <a:pt x="2228076" y="1788637"/>
                </a:cubicBezTo>
                <a:cubicBezTo>
                  <a:pt x="2219209" y="1783419"/>
                  <a:pt x="2207928" y="1776354"/>
                  <a:pt x="2207928" y="1776354"/>
                </a:cubicBezTo>
                <a:cubicBezTo>
                  <a:pt x="2207928" y="1776354"/>
                  <a:pt x="2198137" y="1775150"/>
                  <a:pt x="2188028" y="1776054"/>
                </a:cubicBezTo>
                <a:cubicBezTo>
                  <a:pt x="2177527" y="1777008"/>
                  <a:pt x="2166726" y="1780049"/>
                  <a:pt x="2166254" y="1780945"/>
                </a:cubicBezTo>
                <a:cubicBezTo>
                  <a:pt x="2165502" y="1782370"/>
                  <a:pt x="2202295" y="1828162"/>
                  <a:pt x="2202295" y="1828162"/>
                </a:cubicBezTo>
                <a:lnTo>
                  <a:pt x="2200293" y="1829635"/>
                </a:lnTo>
                <a:cubicBezTo>
                  <a:pt x="2200293" y="1829635"/>
                  <a:pt x="2165128" y="1784275"/>
                  <a:pt x="2162876" y="1781831"/>
                </a:cubicBezTo>
                <a:cubicBezTo>
                  <a:pt x="2160999" y="1779791"/>
                  <a:pt x="2123734" y="1771290"/>
                  <a:pt x="2122338" y="1772801"/>
                </a:cubicBezTo>
                <a:cubicBezTo>
                  <a:pt x="2120904" y="1774351"/>
                  <a:pt x="2134728" y="1800034"/>
                  <a:pt x="2134728" y="1800034"/>
                </a:cubicBezTo>
                <a:lnTo>
                  <a:pt x="2141986" y="1840744"/>
                </a:lnTo>
                <a:lnTo>
                  <a:pt x="2175639" y="1896096"/>
                </a:lnTo>
                <a:lnTo>
                  <a:pt x="2224821" y="1977508"/>
                </a:lnTo>
                <a:lnTo>
                  <a:pt x="2173762" y="1897724"/>
                </a:lnTo>
                <a:cubicBezTo>
                  <a:pt x="2173762" y="1897724"/>
                  <a:pt x="2141735" y="1849263"/>
                  <a:pt x="2138858" y="1841630"/>
                </a:cubicBezTo>
                <a:cubicBezTo>
                  <a:pt x="2136797" y="1836172"/>
                  <a:pt x="2137279" y="1818122"/>
                  <a:pt x="2131598" y="1800776"/>
                </a:cubicBezTo>
                <a:cubicBezTo>
                  <a:pt x="2125910" y="1783429"/>
                  <a:pt x="2116081" y="1772203"/>
                  <a:pt x="2116081" y="1772203"/>
                </a:cubicBezTo>
                <a:cubicBezTo>
                  <a:pt x="2116081" y="1772203"/>
                  <a:pt x="2092688" y="1739609"/>
                  <a:pt x="2084044" y="1738020"/>
                </a:cubicBezTo>
                <a:cubicBezTo>
                  <a:pt x="2082716" y="1737770"/>
                  <a:pt x="2081589" y="1761846"/>
                  <a:pt x="2081166" y="1771472"/>
                </a:cubicBezTo>
                <a:cubicBezTo>
                  <a:pt x="2080733" y="1781446"/>
                  <a:pt x="2086672" y="1830377"/>
                  <a:pt x="2086672" y="1830377"/>
                </a:cubicBezTo>
                <a:lnTo>
                  <a:pt x="2084044" y="1832744"/>
                </a:lnTo>
                <a:lnTo>
                  <a:pt x="2077537" y="1776354"/>
                </a:lnTo>
                <a:cubicBezTo>
                  <a:pt x="2077537" y="1776354"/>
                  <a:pt x="2075419" y="1782524"/>
                  <a:pt x="2066774" y="1793816"/>
                </a:cubicBezTo>
                <a:cubicBezTo>
                  <a:pt x="2058129" y="1805116"/>
                  <a:pt x="2042997" y="1821347"/>
                  <a:pt x="2042997" y="1821347"/>
                </a:cubicBezTo>
                <a:lnTo>
                  <a:pt x="2042621" y="1818690"/>
                </a:lnTo>
                <a:cubicBezTo>
                  <a:pt x="2042621" y="1818690"/>
                  <a:pt x="2055665" y="1803788"/>
                  <a:pt x="2064396" y="1791601"/>
                </a:cubicBezTo>
                <a:cubicBezTo>
                  <a:pt x="2073128" y="1779405"/>
                  <a:pt x="2077412" y="1768652"/>
                  <a:pt x="2077412" y="1768652"/>
                </a:cubicBezTo>
                <a:cubicBezTo>
                  <a:pt x="2077412" y="1768652"/>
                  <a:pt x="2081955" y="1742209"/>
                  <a:pt x="2080040" y="1734757"/>
                </a:cubicBezTo>
                <a:cubicBezTo>
                  <a:pt x="2078336" y="1728115"/>
                  <a:pt x="2057465" y="1706754"/>
                  <a:pt x="2047751" y="1701603"/>
                </a:cubicBezTo>
                <a:cubicBezTo>
                  <a:pt x="2041697" y="1698388"/>
                  <a:pt x="1990196" y="1697753"/>
                  <a:pt x="1990196" y="1697753"/>
                </a:cubicBezTo>
                <a:cubicBezTo>
                  <a:pt x="1990196" y="1697753"/>
                  <a:pt x="1961095" y="1696511"/>
                  <a:pt x="1946269" y="1691689"/>
                </a:cubicBezTo>
                <a:cubicBezTo>
                  <a:pt x="1920259" y="1683226"/>
                  <a:pt x="1893978" y="1677566"/>
                  <a:pt x="1876324" y="1674226"/>
                </a:cubicBezTo>
                <a:cubicBezTo>
                  <a:pt x="1863202" y="1671742"/>
                  <a:pt x="1854798" y="1670520"/>
                  <a:pt x="1854798" y="1670520"/>
                </a:cubicBezTo>
                <a:cubicBezTo>
                  <a:pt x="1854798" y="1670520"/>
                  <a:pt x="1857649" y="1681148"/>
                  <a:pt x="1871067" y="1703828"/>
                </a:cubicBezTo>
                <a:cubicBezTo>
                  <a:pt x="1884478" y="1726507"/>
                  <a:pt x="1896742" y="1745374"/>
                  <a:pt x="1910103" y="1761702"/>
                </a:cubicBezTo>
                <a:cubicBezTo>
                  <a:pt x="1923474" y="1778018"/>
                  <a:pt x="1935132" y="1789417"/>
                  <a:pt x="1942765" y="1802556"/>
                </a:cubicBezTo>
                <a:cubicBezTo>
                  <a:pt x="1950968" y="1816678"/>
                  <a:pt x="1961537" y="1849322"/>
                  <a:pt x="1961537" y="1849322"/>
                </a:cubicBezTo>
                <a:lnTo>
                  <a:pt x="1960661" y="1850062"/>
                </a:lnTo>
                <a:cubicBezTo>
                  <a:pt x="1960661" y="1850062"/>
                  <a:pt x="1948647" y="1822637"/>
                  <a:pt x="1940638" y="1808622"/>
                </a:cubicBezTo>
                <a:cubicBezTo>
                  <a:pt x="1932619" y="1794575"/>
                  <a:pt x="1919864" y="1779462"/>
                  <a:pt x="1919864" y="1779462"/>
                </a:cubicBezTo>
                <a:lnTo>
                  <a:pt x="1926998" y="1795298"/>
                </a:lnTo>
                <a:lnTo>
                  <a:pt x="1922617" y="1799293"/>
                </a:lnTo>
                <a:cubicBezTo>
                  <a:pt x="1922617" y="1799293"/>
                  <a:pt x="1918911" y="1786181"/>
                  <a:pt x="1910729" y="1772503"/>
                </a:cubicBezTo>
                <a:cubicBezTo>
                  <a:pt x="1902604" y="1758920"/>
                  <a:pt x="1887336" y="1748821"/>
                  <a:pt x="1882957" y="1739051"/>
                </a:cubicBezTo>
                <a:cubicBezTo>
                  <a:pt x="1874658" y="1720577"/>
                  <a:pt x="1835315" y="1681129"/>
                  <a:pt x="1816755" y="1662529"/>
                </a:cubicBezTo>
                <a:cubicBezTo>
                  <a:pt x="1790504" y="1636221"/>
                  <a:pt x="1745269" y="1634054"/>
                  <a:pt x="1726787" y="1639878"/>
                </a:cubicBezTo>
                <a:cubicBezTo>
                  <a:pt x="1708304" y="1645712"/>
                  <a:pt x="1670414" y="1685691"/>
                  <a:pt x="1650448" y="1692275"/>
                </a:cubicBezTo>
                <a:cubicBezTo>
                  <a:pt x="1643758" y="1694490"/>
                  <a:pt x="1625901" y="1698861"/>
                  <a:pt x="1609285" y="1702941"/>
                </a:cubicBezTo>
                <a:cubicBezTo>
                  <a:pt x="1605522" y="1705204"/>
                  <a:pt x="1600545" y="1707785"/>
                  <a:pt x="1594645" y="1709151"/>
                </a:cubicBezTo>
                <a:cubicBezTo>
                  <a:pt x="1582215" y="1712038"/>
                  <a:pt x="1555349" y="1721588"/>
                  <a:pt x="1555349" y="1721588"/>
                </a:cubicBezTo>
                <a:lnTo>
                  <a:pt x="1542583" y="1730463"/>
                </a:lnTo>
                <a:lnTo>
                  <a:pt x="1529194" y="1751787"/>
                </a:lnTo>
                <a:cubicBezTo>
                  <a:pt x="1526469" y="1757399"/>
                  <a:pt x="1523811" y="1762924"/>
                  <a:pt x="1521059" y="1768508"/>
                </a:cubicBezTo>
                <a:cubicBezTo>
                  <a:pt x="1522849" y="1768988"/>
                  <a:pt x="1527693" y="1770183"/>
                  <a:pt x="1532071" y="1772801"/>
                </a:cubicBezTo>
                <a:cubicBezTo>
                  <a:pt x="1537222" y="1775872"/>
                  <a:pt x="1543210" y="1776652"/>
                  <a:pt x="1543210" y="1776652"/>
                </a:cubicBezTo>
                <a:cubicBezTo>
                  <a:pt x="1543210" y="1776652"/>
                  <a:pt x="1549034" y="1770047"/>
                  <a:pt x="1555850" y="1767468"/>
                </a:cubicBezTo>
                <a:cubicBezTo>
                  <a:pt x="1562665" y="1764898"/>
                  <a:pt x="1568864" y="1765553"/>
                  <a:pt x="1568864" y="1765553"/>
                </a:cubicBezTo>
                <a:cubicBezTo>
                  <a:pt x="1568864" y="1765553"/>
                  <a:pt x="1574650" y="1749244"/>
                  <a:pt x="1578376" y="1742459"/>
                </a:cubicBezTo>
                <a:cubicBezTo>
                  <a:pt x="1582101" y="1735672"/>
                  <a:pt x="1592517" y="1720260"/>
                  <a:pt x="1592517" y="1720260"/>
                </a:cubicBezTo>
                <a:lnTo>
                  <a:pt x="1597271" y="1718623"/>
                </a:lnTo>
                <a:cubicBezTo>
                  <a:pt x="1597262" y="1718623"/>
                  <a:pt x="1588059" y="1734160"/>
                  <a:pt x="1584508" y="1740533"/>
                </a:cubicBezTo>
                <a:cubicBezTo>
                  <a:pt x="1580955" y="1746906"/>
                  <a:pt x="1574496" y="1764811"/>
                  <a:pt x="1574496" y="1764811"/>
                </a:cubicBezTo>
                <a:cubicBezTo>
                  <a:pt x="1574496" y="1764811"/>
                  <a:pt x="1579809" y="1768931"/>
                  <a:pt x="1584508" y="1768508"/>
                </a:cubicBezTo>
                <a:cubicBezTo>
                  <a:pt x="1589205" y="1768084"/>
                  <a:pt x="1604906" y="1765697"/>
                  <a:pt x="1604906" y="1765697"/>
                </a:cubicBezTo>
                <a:lnTo>
                  <a:pt x="1604656" y="1768210"/>
                </a:lnTo>
                <a:cubicBezTo>
                  <a:pt x="1604656" y="1768210"/>
                  <a:pt x="1589465" y="1771905"/>
                  <a:pt x="1586635" y="1771472"/>
                </a:cubicBezTo>
                <a:cubicBezTo>
                  <a:pt x="1583794" y="1771030"/>
                  <a:pt x="1571993" y="1768210"/>
                  <a:pt x="1571993" y="1768210"/>
                </a:cubicBezTo>
                <a:cubicBezTo>
                  <a:pt x="1571993" y="1768210"/>
                  <a:pt x="1566573" y="1769855"/>
                  <a:pt x="1561481" y="1771761"/>
                </a:cubicBezTo>
                <a:cubicBezTo>
                  <a:pt x="1556389" y="1773668"/>
                  <a:pt x="1545588" y="1780791"/>
                  <a:pt x="1545588" y="1780791"/>
                </a:cubicBezTo>
                <a:lnTo>
                  <a:pt x="1559854" y="1792930"/>
                </a:lnTo>
                <a:lnTo>
                  <a:pt x="1577750" y="1816612"/>
                </a:lnTo>
                <a:lnTo>
                  <a:pt x="1575622" y="1822089"/>
                </a:lnTo>
                <a:lnTo>
                  <a:pt x="1559604" y="1796636"/>
                </a:lnTo>
                <a:lnTo>
                  <a:pt x="1541709" y="1782871"/>
                </a:lnTo>
                <a:cubicBezTo>
                  <a:pt x="1541709" y="1782871"/>
                  <a:pt x="1538849" y="1779819"/>
                  <a:pt x="1533825" y="1779318"/>
                </a:cubicBezTo>
                <a:cubicBezTo>
                  <a:pt x="1529742" y="1778904"/>
                  <a:pt x="1520963" y="1777921"/>
                  <a:pt x="1516679" y="1777392"/>
                </a:cubicBezTo>
                <a:cubicBezTo>
                  <a:pt x="1488378" y="1834439"/>
                  <a:pt x="1459363" y="1887769"/>
                  <a:pt x="1433343" y="1913414"/>
                </a:cubicBezTo>
                <a:cubicBezTo>
                  <a:pt x="1430128" y="1916591"/>
                  <a:pt x="1423553" y="1921943"/>
                  <a:pt x="1417700" y="1926881"/>
                </a:cubicBezTo>
                <a:cubicBezTo>
                  <a:pt x="1420558" y="1928441"/>
                  <a:pt x="1424958" y="1930732"/>
                  <a:pt x="1424958" y="1930732"/>
                </a:cubicBezTo>
                <a:cubicBezTo>
                  <a:pt x="1424958" y="1930732"/>
                  <a:pt x="1471608" y="1964319"/>
                  <a:pt x="1477769" y="1965071"/>
                </a:cubicBezTo>
                <a:cubicBezTo>
                  <a:pt x="1484170" y="1965851"/>
                  <a:pt x="1499708" y="1961816"/>
                  <a:pt x="1502297" y="1956494"/>
                </a:cubicBezTo>
                <a:cubicBezTo>
                  <a:pt x="1504876" y="1951161"/>
                  <a:pt x="1509545" y="1930588"/>
                  <a:pt x="1509545" y="1930588"/>
                </a:cubicBezTo>
                <a:lnTo>
                  <a:pt x="1511673" y="1929549"/>
                </a:lnTo>
                <a:lnTo>
                  <a:pt x="1505166" y="1956040"/>
                </a:lnTo>
                <a:cubicBezTo>
                  <a:pt x="1505166" y="1956040"/>
                  <a:pt x="1509450" y="1959409"/>
                  <a:pt x="1513176" y="1959449"/>
                </a:cubicBezTo>
                <a:cubicBezTo>
                  <a:pt x="1516901" y="1959487"/>
                  <a:pt x="1523686" y="1960189"/>
                  <a:pt x="1523686" y="1960189"/>
                </a:cubicBezTo>
                <a:cubicBezTo>
                  <a:pt x="1523686" y="1960189"/>
                  <a:pt x="1529983" y="1954885"/>
                  <a:pt x="1533198" y="1954568"/>
                </a:cubicBezTo>
                <a:cubicBezTo>
                  <a:pt x="1534383" y="1954442"/>
                  <a:pt x="1535163" y="1955050"/>
                  <a:pt x="1536702" y="1955454"/>
                </a:cubicBezTo>
                <a:cubicBezTo>
                  <a:pt x="1542555" y="1944200"/>
                  <a:pt x="1549198" y="1934131"/>
                  <a:pt x="1559103" y="1924812"/>
                </a:cubicBezTo>
                <a:cubicBezTo>
                  <a:pt x="1576653" y="1908303"/>
                  <a:pt x="1605590" y="1906773"/>
                  <a:pt x="1619048" y="1896540"/>
                </a:cubicBezTo>
                <a:cubicBezTo>
                  <a:pt x="1632495" y="1886316"/>
                  <a:pt x="1634555" y="1875824"/>
                  <a:pt x="1634555" y="1875824"/>
                </a:cubicBezTo>
                <a:lnTo>
                  <a:pt x="1639435" y="1856724"/>
                </a:lnTo>
                <a:lnTo>
                  <a:pt x="1637434" y="1851400"/>
                </a:lnTo>
                <a:lnTo>
                  <a:pt x="1643565" y="1832157"/>
                </a:lnTo>
                <a:lnTo>
                  <a:pt x="1645817" y="1833486"/>
                </a:lnTo>
                <a:lnTo>
                  <a:pt x="1640813" y="1850948"/>
                </a:lnTo>
                <a:lnTo>
                  <a:pt x="1643191" y="1854953"/>
                </a:lnTo>
                <a:lnTo>
                  <a:pt x="1638310" y="1874484"/>
                </a:lnTo>
                <a:cubicBezTo>
                  <a:pt x="1638310" y="1874484"/>
                  <a:pt x="1657361" y="1854222"/>
                  <a:pt x="1661462" y="1838223"/>
                </a:cubicBezTo>
                <a:cubicBezTo>
                  <a:pt x="1665571" y="1822224"/>
                  <a:pt x="1667844" y="1801814"/>
                  <a:pt x="1667844" y="1801814"/>
                </a:cubicBezTo>
                <a:lnTo>
                  <a:pt x="1676228" y="1797223"/>
                </a:lnTo>
                <a:cubicBezTo>
                  <a:pt x="1676228" y="1797223"/>
                  <a:pt x="1674639" y="1793535"/>
                  <a:pt x="1667468" y="1784199"/>
                </a:cubicBezTo>
                <a:cubicBezTo>
                  <a:pt x="1660296" y="1774860"/>
                  <a:pt x="1671974" y="1754154"/>
                  <a:pt x="1671974" y="1754154"/>
                </a:cubicBezTo>
                <a:lnTo>
                  <a:pt x="1669471" y="1742015"/>
                </a:lnTo>
                <a:lnTo>
                  <a:pt x="1673350" y="1740533"/>
                </a:lnTo>
                <a:lnTo>
                  <a:pt x="1675728" y="1754154"/>
                </a:lnTo>
                <a:lnTo>
                  <a:pt x="1669220" y="1771174"/>
                </a:lnTo>
                <a:lnTo>
                  <a:pt x="1671723" y="1778866"/>
                </a:lnTo>
                <a:lnTo>
                  <a:pt x="1679733" y="1792188"/>
                </a:lnTo>
                <a:lnTo>
                  <a:pt x="1693122" y="1777980"/>
                </a:lnTo>
                <a:lnTo>
                  <a:pt x="1696501" y="1763917"/>
                </a:lnTo>
                <a:lnTo>
                  <a:pt x="1697377" y="1739791"/>
                </a:lnTo>
                <a:lnTo>
                  <a:pt x="1702133" y="1724399"/>
                </a:lnTo>
                <a:lnTo>
                  <a:pt x="1704510" y="1724997"/>
                </a:lnTo>
                <a:lnTo>
                  <a:pt x="1700631" y="1740091"/>
                </a:lnTo>
                <a:lnTo>
                  <a:pt x="1700006" y="1764215"/>
                </a:lnTo>
                <a:lnTo>
                  <a:pt x="1695751" y="1778134"/>
                </a:lnTo>
                <a:lnTo>
                  <a:pt x="1707138" y="1771472"/>
                </a:lnTo>
                <a:lnTo>
                  <a:pt x="1743806" y="1746308"/>
                </a:lnTo>
                <a:cubicBezTo>
                  <a:pt x="1743806" y="1746308"/>
                  <a:pt x="1751978" y="1728181"/>
                  <a:pt x="1753442" y="1722176"/>
                </a:cubicBezTo>
                <a:cubicBezTo>
                  <a:pt x="1754895" y="1716168"/>
                  <a:pt x="1754568" y="1698792"/>
                  <a:pt x="1754568" y="1698792"/>
                </a:cubicBezTo>
                <a:lnTo>
                  <a:pt x="1758573" y="1699390"/>
                </a:lnTo>
                <a:cubicBezTo>
                  <a:pt x="1758564" y="1699390"/>
                  <a:pt x="1759661" y="1719316"/>
                  <a:pt x="1755694" y="1728096"/>
                </a:cubicBezTo>
                <a:cubicBezTo>
                  <a:pt x="1751718" y="1736885"/>
                  <a:pt x="1747560" y="1747637"/>
                  <a:pt x="1747560" y="1747637"/>
                </a:cubicBezTo>
                <a:lnTo>
                  <a:pt x="1768074" y="1744384"/>
                </a:lnTo>
                <a:lnTo>
                  <a:pt x="1798359" y="1741131"/>
                </a:lnTo>
                <a:lnTo>
                  <a:pt x="1796983" y="1745568"/>
                </a:lnTo>
                <a:lnTo>
                  <a:pt x="1745058" y="1752229"/>
                </a:lnTo>
                <a:cubicBezTo>
                  <a:pt x="1745058" y="1752229"/>
                  <a:pt x="1678837" y="1800650"/>
                  <a:pt x="1672348" y="1809660"/>
                </a:cubicBezTo>
                <a:cubicBezTo>
                  <a:pt x="1665871" y="1818661"/>
                  <a:pt x="1674611" y="1831888"/>
                  <a:pt x="1671473" y="1840889"/>
                </a:cubicBezTo>
                <a:cubicBezTo>
                  <a:pt x="1668334" y="1849889"/>
                  <a:pt x="1662838" y="1862058"/>
                  <a:pt x="1662838" y="1862058"/>
                </a:cubicBezTo>
                <a:cubicBezTo>
                  <a:pt x="1662838" y="1862058"/>
                  <a:pt x="1630108" y="1899254"/>
                  <a:pt x="1616294" y="1911787"/>
                </a:cubicBezTo>
                <a:cubicBezTo>
                  <a:pt x="1602479" y="1924321"/>
                  <a:pt x="1576026" y="1928085"/>
                  <a:pt x="1564484" y="1935469"/>
                </a:cubicBezTo>
                <a:cubicBezTo>
                  <a:pt x="1556764" y="1940407"/>
                  <a:pt x="1544692" y="1971905"/>
                  <a:pt x="1535827" y="1996452"/>
                </a:cubicBezTo>
                <a:cubicBezTo>
                  <a:pt x="1544692" y="1996944"/>
                  <a:pt x="1558103" y="1997637"/>
                  <a:pt x="1558103" y="1997637"/>
                </a:cubicBezTo>
                <a:cubicBezTo>
                  <a:pt x="1558103" y="1997637"/>
                  <a:pt x="1568441" y="2002806"/>
                  <a:pt x="1571993" y="2005338"/>
                </a:cubicBezTo>
                <a:cubicBezTo>
                  <a:pt x="1575535" y="2007860"/>
                  <a:pt x="1585258" y="2015841"/>
                  <a:pt x="1585258" y="2015841"/>
                </a:cubicBezTo>
                <a:lnTo>
                  <a:pt x="1606032" y="2016283"/>
                </a:lnTo>
                <a:cubicBezTo>
                  <a:pt x="1606032" y="2016283"/>
                  <a:pt x="1609410" y="2018872"/>
                  <a:pt x="1611788" y="2020730"/>
                </a:cubicBezTo>
                <a:cubicBezTo>
                  <a:pt x="1621839" y="2017919"/>
                  <a:pt x="1633554" y="2014657"/>
                  <a:pt x="1633554" y="2014657"/>
                </a:cubicBezTo>
                <a:cubicBezTo>
                  <a:pt x="1633554" y="2014657"/>
                  <a:pt x="1660306" y="1998705"/>
                  <a:pt x="1665717" y="1994528"/>
                </a:cubicBezTo>
                <a:cubicBezTo>
                  <a:pt x="1671135" y="1990358"/>
                  <a:pt x="1692709" y="1970491"/>
                  <a:pt x="1699129" y="1965369"/>
                </a:cubicBezTo>
                <a:cubicBezTo>
                  <a:pt x="1705550" y="1960248"/>
                  <a:pt x="1758323" y="1929848"/>
                  <a:pt x="1758323" y="1929848"/>
                </a:cubicBezTo>
                <a:lnTo>
                  <a:pt x="1763568" y="1934583"/>
                </a:lnTo>
                <a:cubicBezTo>
                  <a:pt x="1763578" y="1934583"/>
                  <a:pt x="1699177" y="1974091"/>
                  <a:pt x="1690120" y="1981945"/>
                </a:cubicBezTo>
                <a:cubicBezTo>
                  <a:pt x="1681071" y="1989811"/>
                  <a:pt x="1637943" y="2021020"/>
                  <a:pt x="1637934" y="2021020"/>
                </a:cubicBezTo>
                <a:lnTo>
                  <a:pt x="1619422" y="2026208"/>
                </a:lnTo>
                <a:cubicBezTo>
                  <a:pt x="1623388" y="2029106"/>
                  <a:pt x="1627624" y="2032283"/>
                  <a:pt x="1630185" y="2033602"/>
                </a:cubicBezTo>
                <a:cubicBezTo>
                  <a:pt x="1637106" y="2037202"/>
                  <a:pt x="1661961" y="2047521"/>
                  <a:pt x="1661961" y="2047521"/>
                </a:cubicBezTo>
                <a:lnTo>
                  <a:pt x="1661462" y="2049889"/>
                </a:lnTo>
                <a:cubicBezTo>
                  <a:pt x="1661471" y="2049889"/>
                  <a:pt x="1634468" y="2039493"/>
                  <a:pt x="1630185" y="2037008"/>
                </a:cubicBezTo>
                <a:cubicBezTo>
                  <a:pt x="1627634" y="2035536"/>
                  <a:pt x="1621464" y="2031590"/>
                  <a:pt x="1615043" y="2027392"/>
                </a:cubicBezTo>
                <a:lnTo>
                  <a:pt x="1593642" y="2033457"/>
                </a:lnTo>
                <a:lnTo>
                  <a:pt x="1583005" y="2049889"/>
                </a:lnTo>
                <a:cubicBezTo>
                  <a:pt x="1583005" y="2049889"/>
                  <a:pt x="1693864" y="2084776"/>
                  <a:pt x="1716899" y="2092814"/>
                </a:cubicBezTo>
                <a:cubicBezTo>
                  <a:pt x="1739936" y="2100842"/>
                  <a:pt x="1792122" y="2125928"/>
                  <a:pt x="1810748" y="2130405"/>
                </a:cubicBezTo>
                <a:cubicBezTo>
                  <a:pt x="1829376" y="2134890"/>
                  <a:pt x="1845606" y="2125775"/>
                  <a:pt x="1851796" y="2123156"/>
                </a:cubicBezTo>
                <a:cubicBezTo>
                  <a:pt x="1857985" y="2120538"/>
                  <a:pt x="1889329" y="2106579"/>
                  <a:pt x="1889329" y="2106579"/>
                </a:cubicBezTo>
                <a:cubicBezTo>
                  <a:pt x="1889340" y="2106579"/>
                  <a:pt x="1938799" y="2087413"/>
                  <a:pt x="1946895" y="2082455"/>
                </a:cubicBezTo>
                <a:cubicBezTo>
                  <a:pt x="1951169" y="2079838"/>
                  <a:pt x="1961335" y="2074543"/>
                  <a:pt x="1969422" y="2068690"/>
                </a:cubicBezTo>
                <a:cubicBezTo>
                  <a:pt x="1977546" y="2062799"/>
                  <a:pt x="1983563" y="2056253"/>
                  <a:pt x="1983563" y="2056253"/>
                </a:cubicBezTo>
                <a:cubicBezTo>
                  <a:pt x="1983563" y="2056253"/>
                  <a:pt x="1988269" y="2047897"/>
                  <a:pt x="1991071" y="2040117"/>
                </a:cubicBezTo>
                <a:cubicBezTo>
                  <a:pt x="1993872" y="2032340"/>
                  <a:pt x="2000458" y="2024581"/>
                  <a:pt x="2000458" y="2024581"/>
                </a:cubicBezTo>
                <a:cubicBezTo>
                  <a:pt x="2000458" y="2024581"/>
                  <a:pt x="2002950" y="2006522"/>
                  <a:pt x="2003460" y="1999119"/>
                </a:cubicBezTo>
                <a:cubicBezTo>
                  <a:pt x="2003961" y="1991717"/>
                  <a:pt x="2010970" y="1971886"/>
                  <a:pt x="2010970" y="1971886"/>
                </a:cubicBezTo>
                <a:lnTo>
                  <a:pt x="2014223" y="1972626"/>
                </a:lnTo>
                <a:cubicBezTo>
                  <a:pt x="2014214" y="1972626"/>
                  <a:pt x="2009429" y="1986779"/>
                  <a:pt x="2007214" y="1997050"/>
                </a:cubicBezTo>
                <a:cubicBezTo>
                  <a:pt x="2005857" y="2003298"/>
                  <a:pt x="2005462" y="2020874"/>
                  <a:pt x="2005462" y="2020874"/>
                </a:cubicBezTo>
                <a:cubicBezTo>
                  <a:pt x="2005462" y="2020874"/>
                  <a:pt x="2016745" y="2013338"/>
                  <a:pt x="2020972" y="2009920"/>
                </a:cubicBezTo>
                <a:cubicBezTo>
                  <a:pt x="2025197" y="2006513"/>
                  <a:pt x="2041619" y="1997781"/>
                  <a:pt x="2041619" y="1997781"/>
                </a:cubicBezTo>
                <a:lnTo>
                  <a:pt x="2046626" y="1999861"/>
                </a:lnTo>
                <a:cubicBezTo>
                  <a:pt x="2046626" y="1999861"/>
                  <a:pt x="2035903" y="2004270"/>
                  <a:pt x="2025351" y="2010960"/>
                </a:cubicBezTo>
                <a:cubicBezTo>
                  <a:pt x="2014561" y="2017804"/>
                  <a:pt x="2003961" y="2026892"/>
                  <a:pt x="2000583" y="2030646"/>
                </a:cubicBezTo>
                <a:cubicBezTo>
                  <a:pt x="1993902" y="2038058"/>
                  <a:pt x="1990820" y="2053884"/>
                  <a:pt x="1990820" y="2053884"/>
                </a:cubicBezTo>
                <a:cubicBezTo>
                  <a:pt x="1990820" y="2053884"/>
                  <a:pt x="2008188" y="2051180"/>
                  <a:pt x="2013221" y="2051372"/>
                </a:cubicBezTo>
                <a:cubicBezTo>
                  <a:pt x="2018247" y="2051555"/>
                  <a:pt x="2042371" y="2052844"/>
                  <a:pt x="2042371" y="2052844"/>
                </a:cubicBezTo>
                <a:lnTo>
                  <a:pt x="2071906" y="2037008"/>
                </a:lnTo>
                <a:lnTo>
                  <a:pt x="2094056" y="2037008"/>
                </a:lnTo>
                <a:cubicBezTo>
                  <a:pt x="2094056" y="2037008"/>
                  <a:pt x="2117958" y="2023898"/>
                  <a:pt x="2122838" y="2021616"/>
                </a:cubicBezTo>
                <a:cubicBezTo>
                  <a:pt x="2127719" y="2019335"/>
                  <a:pt x="2158245" y="2010815"/>
                  <a:pt x="2158245" y="2010815"/>
                </a:cubicBezTo>
                <a:lnTo>
                  <a:pt x="2158495" y="2013472"/>
                </a:lnTo>
                <a:cubicBezTo>
                  <a:pt x="2158505" y="2013472"/>
                  <a:pt x="2130579" y="2022233"/>
                  <a:pt x="2122714" y="2025467"/>
                </a:cubicBezTo>
                <a:cubicBezTo>
                  <a:pt x="2114849" y="2028692"/>
                  <a:pt x="2094931" y="2042043"/>
                  <a:pt x="2094931" y="2042043"/>
                </a:cubicBezTo>
                <a:lnTo>
                  <a:pt x="2072154" y="2040417"/>
                </a:lnTo>
                <a:cubicBezTo>
                  <a:pt x="2072154" y="2040417"/>
                  <a:pt x="2060970" y="2048225"/>
                  <a:pt x="2056888" y="2050631"/>
                </a:cubicBezTo>
                <a:cubicBezTo>
                  <a:pt x="2052815" y="2053038"/>
                  <a:pt x="2040995" y="2057581"/>
                  <a:pt x="2040995" y="2057581"/>
                </a:cubicBezTo>
                <a:cubicBezTo>
                  <a:pt x="2040995" y="2057581"/>
                  <a:pt x="2013906" y="2056204"/>
                  <a:pt x="2008842" y="2056253"/>
                </a:cubicBezTo>
                <a:cubicBezTo>
                  <a:pt x="2003770" y="2056300"/>
                  <a:pt x="1986442" y="2060546"/>
                  <a:pt x="1986442" y="2060546"/>
                </a:cubicBezTo>
                <a:cubicBezTo>
                  <a:pt x="1986442" y="2060546"/>
                  <a:pt x="1977074" y="2068257"/>
                  <a:pt x="1973551" y="2070605"/>
                </a:cubicBezTo>
                <a:cubicBezTo>
                  <a:pt x="1970029" y="2072964"/>
                  <a:pt x="1956656" y="2082003"/>
                  <a:pt x="1956656" y="2082003"/>
                </a:cubicBezTo>
                <a:cubicBezTo>
                  <a:pt x="1956656" y="2082003"/>
                  <a:pt x="1963395" y="2084458"/>
                  <a:pt x="1966417" y="2085555"/>
                </a:cubicBezTo>
                <a:cubicBezTo>
                  <a:pt x="1969441" y="2086663"/>
                  <a:pt x="1976305" y="2091928"/>
                  <a:pt x="1976305" y="2091928"/>
                </a:cubicBezTo>
                <a:cubicBezTo>
                  <a:pt x="1976305" y="2091928"/>
                  <a:pt x="1978085" y="2091639"/>
                  <a:pt x="1980435" y="2088963"/>
                </a:cubicBezTo>
                <a:cubicBezTo>
                  <a:pt x="1982783" y="2086287"/>
                  <a:pt x="1988194" y="2082898"/>
                  <a:pt x="1988194" y="2082898"/>
                </a:cubicBezTo>
                <a:lnTo>
                  <a:pt x="1989945" y="2084526"/>
                </a:lnTo>
                <a:lnTo>
                  <a:pt x="1979308" y="2093700"/>
                </a:lnTo>
                <a:cubicBezTo>
                  <a:pt x="1979308" y="2093700"/>
                  <a:pt x="1986913" y="2092535"/>
                  <a:pt x="1990697" y="2091774"/>
                </a:cubicBezTo>
                <a:cubicBezTo>
                  <a:pt x="1994470" y="2091013"/>
                  <a:pt x="1999331" y="2092072"/>
                  <a:pt x="1999331" y="2092072"/>
                </a:cubicBezTo>
                <a:lnTo>
                  <a:pt x="2013347" y="2086008"/>
                </a:lnTo>
                <a:lnTo>
                  <a:pt x="2014473" y="2088375"/>
                </a:lnTo>
                <a:lnTo>
                  <a:pt x="2002710" y="2094440"/>
                </a:lnTo>
                <a:cubicBezTo>
                  <a:pt x="2002710" y="2094440"/>
                  <a:pt x="2010228" y="2099946"/>
                  <a:pt x="2011720" y="2100062"/>
                </a:cubicBezTo>
                <a:cubicBezTo>
                  <a:pt x="2013202" y="2100187"/>
                  <a:pt x="2020346" y="2097993"/>
                  <a:pt x="2020346" y="2097993"/>
                </a:cubicBezTo>
                <a:lnTo>
                  <a:pt x="2021221" y="2100804"/>
                </a:lnTo>
                <a:cubicBezTo>
                  <a:pt x="2021230" y="2100804"/>
                  <a:pt x="2014098" y="2102969"/>
                  <a:pt x="2010594" y="2102286"/>
                </a:cubicBezTo>
                <a:cubicBezTo>
                  <a:pt x="2007080" y="2101603"/>
                  <a:pt x="2000583" y="2095182"/>
                  <a:pt x="2000583" y="2095182"/>
                </a:cubicBezTo>
                <a:cubicBezTo>
                  <a:pt x="2000573" y="2095182"/>
                  <a:pt x="1993035" y="2095220"/>
                  <a:pt x="1988943" y="2094883"/>
                </a:cubicBezTo>
                <a:cubicBezTo>
                  <a:pt x="1984853" y="2094547"/>
                  <a:pt x="1979808" y="2097693"/>
                  <a:pt x="1979808" y="2097693"/>
                </a:cubicBezTo>
                <a:lnTo>
                  <a:pt x="1985064" y="2127295"/>
                </a:lnTo>
                <a:lnTo>
                  <a:pt x="1982936" y="2126112"/>
                </a:lnTo>
                <a:cubicBezTo>
                  <a:pt x="1982936" y="2126112"/>
                  <a:pt x="1979250" y="2103066"/>
                  <a:pt x="1976804" y="2096953"/>
                </a:cubicBezTo>
                <a:cubicBezTo>
                  <a:pt x="1974360" y="2090850"/>
                  <a:pt x="1957609" y="2084765"/>
                  <a:pt x="1950524" y="2084968"/>
                </a:cubicBezTo>
                <a:cubicBezTo>
                  <a:pt x="1943709" y="2085160"/>
                  <a:pt x="1890080" y="2117236"/>
                  <a:pt x="1890080" y="2117236"/>
                </a:cubicBezTo>
                <a:cubicBezTo>
                  <a:pt x="1890090" y="2117236"/>
                  <a:pt x="1865176" y="2128654"/>
                  <a:pt x="1850670" y="2132186"/>
                </a:cubicBezTo>
                <a:cubicBezTo>
                  <a:pt x="1835104" y="2135968"/>
                  <a:pt x="1807245" y="2136479"/>
                  <a:pt x="1807245" y="2136479"/>
                </a:cubicBezTo>
                <a:cubicBezTo>
                  <a:pt x="1807245" y="2136479"/>
                  <a:pt x="1816698" y="2148253"/>
                  <a:pt x="1824389" y="2155270"/>
                </a:cubicBezTo>
                <a:cubicBezTo>
                  <a:pt x="1832080" y="2162298"/>
                  <a:pt x="1846357" y="2169546"/>
                  <a:pt x="1854299" y="2176881"/>
                </a:cubicBezTo>
                <a:cubicBezTo>
                  <a:pt x="1862231" y="2184226"/>
                  <a:pt x="1871837" y="2207022"/>
                  <a:pt x="1891581" y="2228248"/>
                </a:cubicBezTo>
                <a:cubicBezTo>
                  <a:pt x="1911335" y="2249475"/>
                  <a:pt x="1974523" y="2295249"/>
                  <a:pt x="1975178" y="2294998"/>
                </a:cubicBezTo>
                <a:cubicBezTo>
                  <a:pt x="1975833" y="2294748"/>
                  <a:pt x="1992910" y="2294594"/>
                  <a:pt x="1998455" y="2294556"/>
                </a:cubicBezTo>
                <a:cubicBezTo>
                  <a:pt x="2003999" y="2294516"/>
                  <a:pt x="2007340" y="2291599"/>
                  <a:pt x="2007340" y="2291599"/>
                </a:cubicBezTo>
                <a:lnTo>
                  <a:pt x="2027979" y="2278133"/>
                </a:lnTo>
                <a:lnTo>
                  <a:pt x="2047377" y="2251929"/>
                </a:lnTo>
                <a:lnTo>
                  <a:pt x="2049379" y="2257993"/>
                </a:lnTo>
                <a:lnTo>
                  <a:pt x="2027854" y="2282273"/>
                </a:lnTo>
                <a:lnTo>
                  <a:pt x="2011344" y="2293968"/>
                </a:lnTo>
                <a:cubicBezTo>
                  <a:pt x="2011344" y="2293968"/>
                  <a:pt x="2022781" y="2302901"/>
                  <a:pt x="2028230" y="2305511"/>
                </a:cubicBezTo>
                <a:cubicBezTo>
                  <a:pt x="2033678" y="2308128"/>
                  <a:pt x="2039492" y="2310688"/>
                  <a:pt x="2039492" y="2310688"/>
                </a:cubicBezTo>
                <a:cubicBezTo>
                  <a:pt x="2039492" y="2310688"/>
                  <a:pt x="2052623" y="2308658"/>
                  <a:pt x="2055761" y="2308475"/>
                </a:cubicBezTo>
                <a:cubicBezTo>
                  <a:pt x="2058909" y="2308282"/>
                  <a:pt x="2075409" y="2313953"/>
                  <a:pt x="2075409" y="2313953"/>
                </a:cubicBezTo>
                <a:lnTo>
                  <a:pt x="2075409" y="2316610"/>
                </a:lnTo>
                <a:cubicBezTo>
                  <a:pt x="2075409" y="2316610"/>
                  <a:pt x="2058379" y="2312527"/>
                  <a:pt x="2053259" y="2311584"/>
                </a:cubicBezTo>
                <a:cubicBezTo>
                  <a:pt x="2048137" y="2310631"/>
                  <a:pt x="2041870" y="2314539"/>
                  <a:pt x="2041870" y="2314539"/>
                </a:cubicBezTo>
                <a:cubicBezTo>
                  <a:pt x="2041870" y="2314539"/>
                  <a:pt x="2047704" y="2334871"/>
                  <a:pt x="2051131" y="2342216"/>
                </a:cubicBezTo>
                <a:cubicBezTo>
                  <a:pt x="2054568" y="2349570"/>
                  <a:pt x="2063521" y="2367678"/>
                  <a:pt x="2063521" y="2367678"/>
                </a:cubicBezTo>
                <a:lnTo>
                  <a:pt x="2058514" y="2365310"/>
                </a:lnTo>
                <a:cubicBezTo>
                  <a:pt x="2058514" y="2365310"/>
                  <a:pt x="2048214" y="2347386"/>
                  <a:pt x="2044624" y="2339559"/>
                </a:cubicBezTo>
                <a:cubicBezTo>
                  <a:pt x="2041033" y="2331724"/>
                  <a:pt x="2035863" y="2313211"/>
                  <a:pt x="2035863" y="2313211"/>
                </a:cubicBezTo>
                <a:cubicBezTo>
                  <a:pt x="2035863" y="2313211"/>
                  <a:pt x="2029019" y="2313326"/>
                  <a:pt x="2021722" y="2309804"/>
                </a:cubicBezTo>
                <a:cubicBezTo>
                  <a:pt x="2014435" y="2306281"/>
                  <a:pt x="2008467" y="2298405"/>
                  <a:pt x="2008467" y="2298405"/>
                </a:cubicBezTo>
                <a:cubicBezTo>
                  <a:pt x="2008467" y="2298405"/>
                  <a:pt x="2001940" y="2298521"/>
                  <a:pt x="1996077" y="2301371"/>
                </a:cubicBezTo>
                <a:cubicBezTo>
                  <a:pt x="1990205" y="2304211"/>
                  <a:pt x="1981435" y="2305655"/>
                  <a:pt x="1981435" y="2305655"/>
                </a:cubicBezTo>
                <a:lnTo>
                  <a:pt x="2004337" y="2348878"/>
                </a:lnTo>
                <a:lnTo>
                  <a:pt x="2017842" y="2360130"/>
                </a:lnTo>
                <a:cubicBezTo>
                  <a:pt x="2017842" y="2360130"/>
                  <a:pt x="2046472" y="2373300"/>
                  <a:pt x="2059890" y="2377747"/>
                </a:cubicBezTo>
                <a:cubicBezTo>
                  <a:pt x="2073310" y="2382186"/>
                  <a:pt x="2082667" y="2391802"/>
                  <a:pt x="2082667" y="2391802"/>
                </a:cubicBezTo>
                <a:cubicBezTo>
                  <a:pt x="2082667" y="2391802"/>
                  <a:pt x="2102912" y="2414472"/>
                  <a:pt x="2108323" y="2419487"/>
                </a:cubicBezTo>
                <a:cubicBezTo>
                  <a:pt x="2113722" y="2424503"/>
                  <a:pt x="2138607" y="2443457"/>
                  <a:pt x="2138607" y="2443457"/>
                </a:cubicBezTo>
                <a:lnTo>
                  <a:pt x="2137981" y="2449088"/>
                </a:lnTo>
                <a:cubicBezTo>
                  <a:pt x="2137981" y="2449088"/>
                  <a:pt x="2097501" y="2420286"/>
                  <a:pt x="2090052" y="2415040"/>
                </a:cubicBezTo>
                <a:cubicBezTo>
                  <a:pt x="2082600" y="2409804"/>
                  <a:pt x="2064521" y="2393881"/>
                  <a:pt x="2064521" y="2393881"/>
                </a:cubicBezTo>
                <a:cubicBezTo>
                  <a:pt x="2064521" y="2393881"/>
                  <a:pt x="2012779" y="2368659"/>
                  <a:pt x="2009843" y="2372713"/>
                </a:cubicBezTo>
                <a:cubicBezTo>
                  <a:pt x="2006897" y="2376756"/>
                  <a:pt x="2012722" y="2413269"/>
                  <a:pt x="2012722" y="2413269"/>
                </a:cubicBezTo>
                <a:lnTo>
                  <a:pt x="2034737" y="2443169"/>
                </a:lnTo>
                <a:lnTo>
                  <a:pt x="2058139" y="2475283"/>
                </a:lnTo>
                <a:lnTo>
                  <a:pt x="2055261" y="2478247"/>
                </a:lnTo>
                <a:lnTo>
                  <a:pt x="2030232" y="2446568"/>
                </a:lnTo>
                <a:lnTo>
                  <a:pt x="2010720" y="2421557"/>
                </a:lnTo>
                <a:lnTo>
                  <a:pt x="2008216" y="2436651"/>
                </a:lnTo>
                <a:lnTo>
                  <a:pt x="2004086" y="2487122"/>
                </a:lnTo>
                <a:cubicBezTo>
                  <a:pt x="2004086" y="2487122"/>
                  <a:pt x="2013136" y="2510574"/>
                  <a:pt x="2016100" y="2517321"/>
                </a:cubicBezTo>
                <a:cubicBezTo>
                  <a:pt x="2019055" y="2524070"/>
                  <a:pt x="2019700" y="2532762"/>
                  <a:pt x="2020596" y="2537152"/>
                </a:cubicBezTo>
                <a:cubicBezTo>
                  <a:pt x="2021501" y="2541552"/>
                  <a:pt x="2031108" y="2557291"/>
                  <a:pt x="2031108" y="2557291"/>
                </a:cubicBezTo>
                <a:cubicBezTo>
                  <a:pt x="2031108" y="2557291"/>
                  <a:pt x="2020528" y="2547972"/>
                  <a:pt x="2017717" y="2541599"/>
                </a:cubicBezTo>
                <a:cubicBezTo>
                  <a:pt x="2014916" y="2535217"/>
                  <a:pt x="2012384" y="2525070"/>
                  <a:pt x="2010720" y="2515993"/>
                </a:cubicBezTo>
                <a:cubicBezTo>
                  <a:pt x="2009044" y="2506915"/>
                  <a:pt x="2004018" y="2496374"/>
                  <a:pt x="2000583" y="2492013"/>
                </a:cubicBezTo>
                <a:cubicBezTo>
                  <a:pt x="1997136" y="2487642"/>
                  <a:pt x="1994325" y="2492013"/>
                  <a:pt x="1994325" y="2492013"/>
                </a:cubicBezTo>
                <a:cubicBezTo>
                  <a:pt x="1994325" y="2492013"/>
                  <a:pt x="1997377" y="2474975"/>
                  <a:pt x="1999957" y="2465069"/>
                </a:cubicBezTo>
                <a:cubicBezTo>
                  <a:pt x="2002527" y="2455163"/>
                  <a:pt x="2003460" y="2420219"/>
                  <a:pt x="2003460" y="2420219"/>
                </a:cubicBezTo>
                <a:lnTo>
                  <a:pt x="1994075" y="2352728"/>
                </a:lnTo>
                <a:cubicBezTo>
                  <a:pt x="1994075" y="2352728"/>
                  <a:pt x="1972608" y="2323358"/>
                  <a:pt x="1964415" y="2311430"/>
                </a:cubicBezTo>
                <a:cubicBezTo>
                  <a:pt x="1956223" y="2299504"/>
                  <a:pt x="1931868" y="2286845"/>
                  <a:pt x="1915485" y="2268208"/>
                </a:cubicBezTo>
                <a:cubicBezTo>
                  <a:pt x="1899101" y="2249570"/>
                  <a:pt x="1872849" y="2227583"/>
                  <a:pt x="1865687" y="2217593"/>
                </a:cubicBezTo>
                <a:cubicBezTo>
                  <a:pt x="1858515" y="2207591"/>
                  <a:pt x="1838078" y="2193169"/>
                  <a:pt x="1831648" y="2184583"/>
                </a:cubicBezTo>
                <a:cubicBezTo>
                  <a:pt x="1825217" y="2175996"/>
                  <a:pt x="1816764" y="2159641"/>
                  <a:pt x="1802614" y="2147135"/>
                </a:cubicBezTo>
                <a:cubicBezTo>
                  <a:pt x="1788473" y="2134630"/>
                  <a:pt x="1739657" y="2119999"/>
                  <a:pt x="1724033" y="2113983"/>
                </a:cubicBezTo>
                <a:cubicBezTo>
                  <a:pt x="1708400" y="2107955"/>
                  <a:pt x="1679608" y="2096211"/>
                  <a:pt x="1679608" y="2096211"/>
                </a:cubicBezTo>
                <a:cubicBezTo>
                  <a:pt x="1679608" y="2096221"/>
                  <a:pt x="1665658" y="2091389"/>
                  <a:pt x="1662713" y="2089107"/>
                </a:cubicBezTo>
                <a:cubicBezTo>
                  <a:pt x="1659777" y="2086836"/>
                  <a:pt x="1650448" y="2086893"/>
                  <a:pt x="1650448" y="2086893"/>
                </a:cubicBezTo>
                <a:lnTo>
                  <a:pt x="1647070" y="2083186"/>
                </a:lnTo>
                <a:cubicBezTo>
                  <a:pt x="1647070" y="2083186"/>
                  <a:pt x="1640591" y="2083082"/>
                  <a:pt x="1637184" y="2081561"/>
                </a:cubicBezTo>
                <a:cubicBezTo>
                  <a:pt x="1633785" y="2080049"/>
                  <a:pt x="1615764" y="2079567"/>
                  <a:pt x="1615417" y="2082744"/>
                </a:cubicBezTo>
                <a:cubicBezTo>
                  <a:pt x="1615072" y="2085930"/>
                  <a:pt x="1630627" y="2088751"/>
                  <a:pt x="1634305" y="2088819"/>
                </a:cubicBezTo>
                <a:cubicBezTo>
                  <a:pt x="1637992" y="2088876"/>
                  <a:pt x="1645817" y="2086893"/>
                  <a:pt x="1645817" y="2086893"/>
                </a:cubicBezTo>
                <a:lnTo>
                  <a:pt x="1646319" y="2089561"/>
                </a:lnTo>
                <a:lnTo>
                  <a:pt x="1640186" y="2091630"/>
                </a:lnTo>
                <a:cubicBezTo>
                  <a:pt x="1640186" y="2091630"/>
                  <a:pt x="1647108" y="2100582"/>
                  <a:pt x="1648822" y="2102430"/>
                </a:cubicBezTo>
                <a:cubicBezTo>
                  <a:pt x="1650535" y="2104288"/>
                  <a:pt x="1655705" y="2107466"/>
                  <a:pt x="1655705" y="2107466"/>
                </a:cubicBezTo>
                <a:cubicBezTo>
                  <a:pt x="1655705" y="2107466"/>
                  <a:pt x="1661635" y="2108428"/>
                  <a:pt x="1665216" y="2109977"/>
                </a:cubicBezTo>
                <a:cubicBezTo>
                  <a:pt x="1668807" y="2111537"/>
                  <a:pt x="1677605" y="2119305"/>
                  <a:pt x="1677605" y="2119305"/>
                </a:cubicBezTo>
                <a:lnTo>
                  <a:pt x="1675102" y="2119749"/>
                </a:lnTo>
                <a:cubicBezTo>
                  <a:pt x="1675102" y="2119749"/>
                  <a:pt x="1664878" y="2113019"/>
                  <a:pt x="1661337" y="2111461"/>
                </a:cubicBezTo>
                <a:cubicBezTo>
                  <a:pt x="1657793" y="2109910"/>
                  <a:pt x="1656205" y="2111017"/>
                  <a:pt x="1656205" y="2111017"/>
                </a:cubicBezTo>
                <a:lnTo>
                  <a:pt x="1654828" y="2123156"/>
                </a:lnTo>
                <a:lnTo>
                  <a:pt x="1653702" y="2108504"/>
                </a:lnTo>
                <a:cubicBezTo>
                  <a:pt x="1653702" y="2108504"/>
                  <a:pt x="1647618" y="2105443"/>
                  <a:pt x="1643565" y="2101987"/>
                </a:cubicBezTo>
                <a:cubicBezTo>
                  <a:pt x="1639522" y="2098531"/>
                  <a:pt x="1636933" y="2092372"/>
                  <a:pt x="1636933" y="2092372"/>
                </a:cubicBezTo>
                <a:cubicBezTo>
                  <a:pt x="1636943" y="2092372"/>
                  <a:pt x="1628241" y="2092100"/>
                  <a:pt x="1624804" y="2091476"/>
                </a:cubicBezTo>
                <a:cubicBezTo>
                  <a:pt x="1621358" y="2090859"/>
                  <a:pt x="1614793" y="2087923"/>
                  <a:pt x="1614793" y="2087923"/>
                </a:cubicBezTo>
                <a:cubicBezTo>
                  <a:pt x="1614793" y="2087923"/>
                  <a:pt x="1624303" y="2119132"/>
                  <a:pt x="1627681" y="2125524"/>
                </a:cubicBezTo>
                <a:cubicBezTo>
                  <a:pt x="1631052" y="2131916"/>
                  <a:pt x="1639350" y="2142563"/>
                  <a:pt x="1641938" y="2145951"/>
                </a:cubicBezTo>
                <a:cubicBezTo>
                  <a:pt x="1644538" y="2149341"/>
                  <a:pt x="1650198" y="2152468"/>
                  <a:pt x="1656079" y="2155867"/>
                </a:cubicBezTo>
                <a:cubicBezTo>
                  <a:pt x="1661961" y="2159265"/>
                  <a:pt x="1667218" y="2165917"/>
                  <a:pt x="1669346" y="2168449"/>
                </a:cubicBezTo>
                <a:cubicBezTo>
                  <a:pt x="1671483" y="2170980"/>
                  <a:pt x="1682562" y="2193218"/>
                  <a:pt x="1684113" y="2195835"/>
                </a:cubicBezTo>
                <a:cubicBezTo>
                  <a:pt x="1685662" y="2198445"/>
                  <a:pt x="1692593" y="2204721"/>
                  <a:pt x="1694498" y="2206492"/>
                </a:cubicBezTo>
                <a:cubicBezTo>
                  <a:pt x="1696406" y="2208253"/>
                  <a:pt x="1700881" y="2214328"/>
                  <a:pt x="1700881" y="2214328"/>
                </a:cubicBezTo>
                <a:lnTo>
                  <a:pt x="1705262" y="2216408"/>
                </a:lnTo>
                <a:cubicBezTo>
                  <a:pt x="1705262" y="2216408"/>
                  <a:pt x="1704713" y="2218929"/>
                  <a:pt x="1704386" y="2220846"/>
                </a:cubicBezTo>
                <a:cubicBezTo>
                  <a:pt x="1704048" y="2222761"/>
                  <a:pt x="1731340" y="2278084"/>
                  <a:pt x="1732669" y="2279760"/>
                </a:cubicBezTo>
                <a:cubicBezTo>
                  <a:pt x="1733997" y="2281425"/>
                  <a:pt x="1738675" y="2284640"/>
                  <a:pt x="1738675" y="2284640"/>
                </a:cubicBezTo>
                <a:lnTo>
                  <a:pt x="1738550" y="2287008"/>
                </a:lnTo>
                <a:cubicBezTo>
                  <a:pt x="1738550" y="2287008"/>
                  <a:pt x="1732832" y="2285632"/>
                  <a:pt x="1729915" y="2281531"/>
                </a:cubicBezTo>
                <a:cubicBezTo>
                  <a:pt x="1726988" y="2277439"/>
                  <a:pt x="1699640" y="2219699"/>
                  <a:pt x="1698628" y="2215964"/>
                </a:cubicBezTo>
                <a:cubicBezTo>
                  <a:pt x="1697619" y="2212220"/>
                  <a:pt x="1682525" y="2199523"/>
                  <a:pt x="1680608" y="2195981"/>
                </a:cubicBezTo>
                <a:cubicBezTo>
                  <a:pt x="1678693" y="2192438"/>
                  <a:pt x="1667429" y="2172808"/>
                  <a:pt x="1665466" y="2169335"/>
                </a:cubicBezTo>
                <a:cubicBezTo>
                  <a:pt x="1663511" y="2165869"/>
                  <a:pt x="1642718" y="2152055"/>
                  <a:pt x="1641063" y="2150688"/>
                </a:cubicBezTo>
                <a:cubicBezTo>
                  <a:pt x="1639416" y="2149320"/>
                  <a:pt x="1626055" y="2133216"/>
                  <a:pt x="1626055" y="2133216"/>
                </a:cubicBezTo>
                <a:cubicBezTo>
                  <a:pt x="1626055" y="2133216"/>
                  <a:pt x="1620164" y="2174004"/>
                  <a:pt x="1619173" y="2177921"/>
                </a:cubicBezTo>
                <a:cubicBezTo>
                  <a:pt x="1618180" y="2181840"/>
                  <a:pt x="1606793" y="2205809"/>
                  <a:pt x="1606157" y="2209593"/>
                </a:cubicBezTo>
                <a:cubicBezTo>
                  <a:pt x="1605512" y="2213376"/>
                  <a:pt x="1610162" y="2256078"/>
                  <a:pt x="1610162" y="2256078"/>
                </a:cubicBezTo>
                <a:lnTo>
                  <a:pt x="1607034" y="2256665"/>
                </a:lnTo>
                <a:cubicBezTo>
                  <a:pt x="1607034" y="2256665"/>
                  <a:pt x="1602826" y="2213943"/>
                  <a:pt x="1601652" y="2213000"/>
                </a:cubicBezTo>
                <a:cubicBezTo>
                  <a:pt x="1600468" y="2212057"/>
                  <a:pt x="1598649" y="2216995"/>
                  <a:pt x="1598649" y="2216995"/>
                </a:cubicBezTo>
                <a:lnTo>
                  <a:pt x="1598273" y="2214040"/>
                </a:lnTo>
                <a:cubicBezTo>
                  <a:pt x="1598273" y="2214040"/>
                  <a:pt x="1610826" y="2188289"/>
                  <a:pt x="1615292" y="2177777"/>
                </a:cubicBezTo>
                <a:cubicBezTo>
                  <a:pt x="1619750" y="2167255"/>
                  <a:pt x="1622301" y="2124926"/>
                  <a:pt x="1622301" y="2124926"/>
                </a:cubicBezTo>
                <a:lnTo>
                  <a:pt x="1602278" y="2071058"/>
                </a:lnTo>
                <a:cubicBezTo>
                  <a:pt x="1602278" y="2071058"/>
                  <a:pt x="1584267" y="2068853"/>
                  <a:pt x="1567237" y="2066610"/>
                </a:cubicBezTo>
                <a:cubicBezTo>
                  <a:pt x="1554760" y="2064974"/>
                  <a:pt x="1537319" y="2064252"/>
                  <a:pt x="1526816" y="2063953"/>
                </a:cubicBezTo>
                <a:cubicBezTo>
                  <a:pt x="1527461" y="2066638"/>
                  <a:pt x="1528568" y="2072243"/>
                  <a:pt x="1528568" y="2072243"/>
                </a:cubicBezTo>
                <a:lnTo>
                  <a:pt x="1525690" y="2072531"/>
                </a:lnTo>
                <a:cubicBezTo>
                  <a:pt x="1525690" y="2072531"/>
                  <a:pt x="1524553" y="2068420"/>
                  <a:pt x="1523438" y="2063953"/>
                </a:cubicBezTo>
                <a:cubicBezTo>
                  <a:pt x="1521627" y="2063905"/>
                  <a:pt x="1516804" y="2063655"/>
                  <a:pt x="1516804" y="2063655"/>
                </a:cubicBezTo>
                <a:cubicBezTo>
                  <a:pt x="1516804" y="2063655"/>
                  <a:pt x="1474111" y="2061816"/>
                  <a:pt x="1416323" y="2092514"/>
                </a:cubicBezTo>
                <a:cubicBezTo>
                  <a:pt x="1403077" y="2099552"/>
                  <a:pt x="1359642" y="2125082"/>
                  <a:pt x="1359642" y="2125082"/>
                </a:cubicBezTo>
                <a:cubicBezTo>
                  <a:pt x="1359642" y="2125082"/>
                  <a:pt x="1325941" y="2126526"/>
                  <a:pt x="1321849" y="2129375"/>
                </a:cubicBezTo>
                <a:cubicBezTo>
                  <a:pt x="1316275" y="2133245"/>
                  <a:pt x="1319221" y="2140032"/>
                  <a:pt x="1319221" y="2140032"/>
                </a:cubicBezTo>
                <a:cubicBezTo>
                  <a:pt x="1319221" y="2140032"/>
                  <a:pt x="1305398" y="2133639"/>
                  <a:pt x="1286307" y="2130405"/>
                </a:cubicBezTo>
                <a:cubicBezTo>
                  <a:pt x="1265062" y="2126815"/>
                  <a:pt x="1237626" y="2126380"/>
                  <a:pt x="1221993" y="2125226"/>
                </a:cubicBezTo>
                <a:cubicBezTo>
                  <a:pt x="1209114" y="2124273"/>
                  <a:pt x="1198977" y="2125120"/>
                  <a:pt x="1191083" y="2126410"/>
                </a:cubicBezTo>
                <a:cubicBezTo>
                  <a:pt x="1197436" y="2134630"/>
                  <a:pt x="1203597" y="2142842"/>
                  <a:pt x="1203597" y="2142842"/>
                </a:cubicBezTo>
                <a:cubicBezTo>
                  <a:pt x="1203597" y="2142842"/>
                  <a:pt x="1207805" y="2154258"/>
                  <a:pt x="1210105" y="2162673"/>
                </a:cubicBezTo>
                <a:cubicBezTo>
                  <a:pt x="1212405" y="2171096"/>
                  <a:pt x="1203772" y="2182389"/>
                  <a:pt x="1209105" y="2191090"/>
                </a:cubicBezTo>
                <a:cubicBezTo>
                  <a:pt x="1214436" y="2199802"/>
                  <a:pt x="1271416" y="2249119"/>
                  <a:pt x="1271416" y="2249119"/>
                </a:cubicBezTo>
                <a:lnTo>
                  <a:pt x="1318095" y="2259631"/>
                </a:lnTo>
                <a:lnTo>
                  <a:pt x="1319095" y="2263626"/>
                </a:lnTo>
                <a:lnTo>
                  <a:pt x="1291815" y="2258149"/>
                </a:lnTo>
                <a:lnTo>
                  <a:pt x="1273419" y="2253710"/>
                </a:lnTo>
                <a:cubicBezTo>
                  <a:pt x="1273419" y="2253710"/>
                  <a:pt x="1276615" y="2263770"/>
                  <a:pt x="1279676" y="2272058"/>
                </a:cubicBezTo>
                <a:cubicBezTo>
                  <a:pt x="1282737" y="2280356"/>
                  <a:pt x="1280551" y="2298405"/>
                  <a:pt x="1280551" y="2298405"/>
                </a:cubicBezTo>
                <a:lnTo>
                  <a:pt x="1276672" y="2298405"/>
                </a:lnTo>
                <a:cubicBezTo>
                  <a:pt x="1276672" y="2298405"/>
                  <a:pt x="1278260" y="2282656"/>
                  <a:pt x="1277298" y="2277093"/>
                </a:cubicBezTo>
                <a:cubicBezTo>
                  <a:pt x="1276336" y="2271529"/>
                  <a:pt x="1270039" y="2254596"/>
                  <a:pt x="1270039" y="2254596"/>
                </a:cubicBezTo>
                <a:lnTo>
                  <a:pt x="1238262" y="2228547"/>
                </a:lnTo>
                <a:lnTo>
                  <a:pt x="1228376" y="2221586"/>
                </a:lnTo>
                <a:lnTo>
                  <a:pt x="1231255" y="2234467"/>
                </a:lnTo>
                <a:lnTo>
                  <a:pt x="1230378" y="2256367"/>
                </a:lnTo>
                <a:lnTo>
                  <a:pt x="1233007" y="2270432"/>
                </a:lnTo>
                <a:lnTo>
                  <a:pt x="1231004" y="2270874"/>
                </a:lnTo>
                <a:lnTo>
                  <a:pt x="1227624" y="2256367"/>
                </a:lnTo>
                <a:lnTo>
                  <a:pt x="1228251" y="2234611"/>
                </a:lnTo>
                <a:lnTo>
                  <a:pt x="1225998" y="2221586"/>
                </a:lnTo>
                <a:lnTo>
                  <a:pt x="1214611" y="2207523"/>
                </a:lnTo>
                <a:lnTo>
                  <a:pt x="1206476" y="2218921"/>
                </a:lnTo>
                <a:lnTo>
                  <a:pt x="1203973" y="2225583"/>
                </a:lnTo>
                <a:lnTo>
                  <a:pt x="1208729" y="2241571"/>
                </a:lnTo>
                <a:lnTo>
                  <a:pt x="1205850" y="2253710"/>
                </a:lnTo>
                <a:lnTo>
                  <a:pt x="1202346" y="2252074"/>
                </a:lnTo>
                <a:lnTo>
                  <a:pt x="1205349" y="2241273"/>
                </a:lnTo>
                <a:cubicBezTo>
                  <a:pt x="1205349" y="2241273"/>
                  <a:pt x="1196030" y="2221597"/>
                  <a:pt x="1203096" y="2213742"/>
                </a:cubicBezTo>
                <a:cubicBezTo>
                  <a:pt x="1210162" y="2205886"/>
                  <a:pt x="1211731" y="2202641"/>
                  <a:pt x="1211731" y="2202641"/>
                </a:cubicBezTo>
                <a:lnTo>
                  <a:pt x="1204474" y="2197752"/>
                </a:lnTo>
                <a:cubicBezTo>
                  <a:pt x="1204474" y="2197752"/>
                  <a:pt x="1203722" y="2179153"/>
                  <a:pt x="1200970" y="2164300"/>
                </a:cubicBezTo>
                <a:cubicBezTo>
                  <a:pt x="1198217" y="2149456"/>
                  <a:pt x="1182198" y="2129375"/>
                  <a:pt x="1182198" y="2129375"/>
                </a:cubicBezTo>
                <a:lnTo>
                  <a:pt x="1185326" y="2147433"/>
                </a:lnTo>
                <a:lnTo>
                  <a:pt x="1182948" y="2150986"/>
                </a:lnTo>
                <a:lnTo>
                  <a:pt x="1186453" y="2167264"/>
                </a:lnTo>
                <a:lnTo>
                  <a:pt x="1184451" y="2168304"/>
                </a:lnTo>
                <a:lnTo>
                  <a:pt x="1180071" y="2150244"/>
                </a:lnTo>
                <a:lnTo>
                  <a:pt x="1182073" y="2145509"/>
                </a:lnTo>
                <a:lnTo>
                  <a:pt x="1179069" y="2129221"/>
                </a:lnTo>
                <a:cubicBezTo>
                  <a:pt x="1177981" y="2129606"/>
                  <a:pt x="1174563" y="2130405"/>
                  <a:pt x="1174563" y="2130405"/>
                </a:cubicBezTo>
                <a:lnTo>
                  <a:pt x="1151162" y="2129519"/>
                </a:lnTo>
                <a:cubicBezTo>
                  <a:pt x="1142680" y="2138616"/>
                  <a:pt x="1066603" y="2220441"/>
                  <a:pt x="1023024" y="2284342"/>
                </a:cubicBezTo>
                <a:cubicBezTo>
                  <a:pt x="976998" y="2351842"/>
                  <a:pt x="963729" y="2455866"/>
                  <a:pt x="959083" y="2499263"/>
                </a:cubicBezTo>
                <a:cubicBezTo>
                  <a:pt x="954436" y="2542658"/>
                  <a:pt x="967222" y="2719555"/>
                  <a:pt x="969345" y="2779460"/>
                </a:cubicBezTo>
                <a:cubicBezTo>
                  <a:pt x="971467" y="2839365"/>
                  <a:pt x="968831" y="2905104"/>
                  <a:pt x="988990" y="2956934"/>
                </a:cubicBezTo>
                <a:cubicBezTo>
                  <a:pt x="1005561" y="2999521"/>
                  <a:pt x="1217237" y="3096363"/>
                  <a:pt x="1217237" y="3096363"/>
                </a:cubicBezTo>
                <a:lnTo>
                  <a:pt x="1245271" y="3128631"/>
                </a:lnTo>
                <a:cubicBezTo>
                  <a:pt x="1245261" y="3128631"/>
                  <a:pt x="1139080" y="3065433"/>
                  <a:pt x="1034162" y="3063499"/>
                </a:cubicBezTo>
                <a:cubicBezTo>
                  <a:pt x="1004812" y="3062960"/>
                  <a:pt x="943083" y="3015683"/>
                  <a:pt x="919416" y="3034051"/>
                </a:cubicBezTo>
                <a:cubicBezTo>
                  <a:pt x="904809" y="3045381"/>
                  <a:pt x="898066" y="3058743"/>
                  <a:pt x="889258" y="3078006"/>
                </a:cubicBezTo>
                <a:cubicBezTo>
                  <a:pt x="875291" y="3108556"/>
                  <a:pt x="873439" y="3127346"/>
                  <a:pt x="874581" y="3144591"/>
                </a:cubicBezTo>
                <a:lnTo>
                  <a:pt x="876846" y="3165466"/>
                </a:lnTo>
                <a:lnTo>
                  <a:pt x="846226" y="3165466"/>
                </a:lnTo>
                <a:lnTo>
                  <a:pt x="846592" y="3147250"/>
                </a:lnTo>
                <a:cubicBezTo>
                  <a:pt x="848918" y="3124990"/>
                  <a:pt x="851597" y="3102370"/>
                  <a:pt x="850091" y="3076378"/>
                </a:cubicBezTo>
                <a:cubicBezTo>
                  <a:pt x="848007" y="3040443"/>
                  <a:pt x="829299" y="3036852"/>
                  <a:pt x="812424" y="3032867"/>
                </a:cubicBezTo>
                <a:cubicBezTo>
                  <a:pt x="744391" y="3016780"/>
                  <a:pt x="616567" y="3130749"/>
                  <a:pt x="587807" y="3097547"/>
                </a:cubicBezTo>
                <a:cubicBezTo>
                  <a:pt x="565592" y="3071902"/>
                  <a:pt x="665193" y="3071749"/>
                  <a:pt x="714444" y="2970401"/>
                </a:cubicBezTo>
                <a:cubicBezTo>
                  <a:pt x="763694" y="2869054"/>
                  <a:pt x="755601" y="2824954"/>
                  <a:pt x="756113" y="2767917"/>
                </a:cubicBezTo>
                <a:cubicBezTo>
                  <a:pt x="756625" y="2710872"/>
                  <a:pt x="784149" y="2589212"/>
                  <a:pt x="786271" y="2529316"/>
                </a:cubicBezTo>
                <a:cubicBezTo>
                  <a:pt x="788392" y="2469411"/>
                  <a:pt x="801180" y="2292514"/>
                  <a:pt x="796533" y="2249119"/>
                </a:cubicBezTo>
                <a:cubicBezTo>
                  <a:pt x="791886" y="2205722"/>
                  <a:pt x="778617" y="2101698"/>
                  <a:pt x="732589" y="2034198"/>
                </a:cubicBezTo>
                <a:cubicBezTo>
                  <a:pt x="689014" y="1970297"/>
                  <a:pt x="612932" y="1888472"/>
                  <a:pt x="604450" y="1879375"/>
                </a:cubicBezTo>
                <a:lnTo>
                  <a:pt x="581051" y="1880261"/>
                </a:lnTo>
                <a:cubicBezTo>
                  <a:pt x="581051" y="1880261"/>
                  <a:pt x="563316" y="1872877"/>
                  <a:pt x="533625" y="1875082"/>
                </a:cubicBezTo>
                <a:cubicBezTo>
                  <a:pt x="517986" y="1876238"/>
                  <a:pt x="490552" y="1876671"/>
                  <a:pt x="469305" y="1880261"/>
                </a:cubicBezTo>
                <a:cubicBezTo>
                  <a:pt x="450216" y="1883486"/>
                  <a:pt x="436395" y="1890032"/>
                  <a:pt x="436395" y="1890032"/>
                </a:cubicBezTo>
                <a:cubicBezTo>
                  <a:pt x="436395" y="1890032"/>
                  <a:pt x="439342" y="1883101"/>
                  <a:pt x="433766" y="1879221"/>
                </a:cubicBezTo>
                <a:cubicBezTo>
                  <a:pt x="429675" y="1876382"/>
                  <a:pt x="395977" y="1874928"/>
                  <a:pt x="395977" y="1874928"/>
                </a:cubicBezTo>
                <a:cubicBezTo>
                  <a:pt x="395977" y="1874928"/>
                  <a:pt x="352542" y="1849409"/>
                  <a:pt x="339290" y="1842372"/>
                </a:cubicBezTo>
                <a:cubicBezTo>
                  <a:pt x="281504" y="1811662"/>
                  <a:pt x="238806" y="1813501"/>
                  <a:pt x="238808" y="1813501"/>
                </a:cubicBezTo>
                <a:cubicBezTo>
                  <a:pt x="238808" y="1813501"/>
                  <a:pt x="205405" y="1814224"/>
                  <a:pt x="188378" y="1816467"/>
                </a:cubicBezTo>
                <a:cubicBezTo>
                  <a:pt x="171352" y="1818709"/>
                  <a:pt x="153339" y="1821058"/>
                  <a:pt x="153339" y="1821058"/>
                </a:cubicBezTo>
                <a:lnTo>
                  <a:pt x="133318" y="1874784"/>
                </a:lnTo>
                <a:cubicBezTo>
                  <a:pt x="133318" y="1874784"/>
                  <a:pt x="135867" y="1917111"/>
                  <a:pt x="140325" y="1927623"/>
                </a:cubicBezTo>
                <a:cubicBezTo>
                  <a:pt x="144787" y="1938145"/>
                  <a:pt x="157344" y="1964040"/>
                  <a:pt x="157344" y="1964040"/>
                </a:cubicBezTo>
                <a:lnTo>
                  <a:pt x="156970" y="1966851"/>
                </a:lnTo>
                <a:cubicBezTo>
                  <a:pt x="156970" y="1966851"/>
                  <a:pt x="155147" y="1962057"/>
                  <a:pt x="153966" y="1963000"/>
                </a:cubicBezTo>
                <a:cubicBezTo>
                  <a:pt x="152786" y="1963943"/>
                  <a:pt x="148585" y="2006522"/>
                  <a:pt x="148585" y="2006522"/>
                </a:cubicBezTo>
                <a:lnTo>
                  <a:pt x="145457" y="2005925"/>
                </a:lnTo>
                <a:cubicBezTo>
                  <a:pt x="145457" y="2005925"/>
                  <a:pt x="150102" y="1963376"/>
                  <a:pt x="149462" y="1959593"/>
                </a:cubicBezTo>
                <a:cubicBezTo>
                  <a:pt x="148820" y="1955809"/>
                  <a:pt x="137438" y="1931694"/>
                  <a:pt x="136448" y="1927777"/>
                </a:cubicBezTo>
                <a:cubicBezTo>
                  <a:pt x="135457" y="1923850"/>
                  <a:pt x="129564" y="1883072"/>
                  <a:pt x="129564" y="1883072"/>
                </a:cubicBezTo>
                <a:cubicBezTo>
                  <a:pt x="129564" y="1883072"/>
                  <a:pt x="116196" y="1899322"/>
                  <a:pt x="114549" y="1900688"/>
                </a:cubicBezTo>
                <a:cubicBezTo>
                  <a:pt x="112901" y="1902055"/>
                  <a:pt x="92106" y="1915716"/>
                  <a:pt x="90148" y="1919191"/>
                </a:cubicBezTo>
                <a:cubicBezTo>
                  <a:pt x="88188" y="1922656"/>
                  <a:pt x="77048" y="1942284"/>
                  <a:pt x="75131" y="1945828"/>
                </a:cubicBezTo>
                <a:cubicBezTo>
                  <a:pt x="73215" y="1949379"/>
                  <a:pt x="57997" y="1962076"/>
                  <a:pt x="56987" y="1965811"/>
                </a:cubicBezTo>
                <a:cubicBezTo>
                  <a:pt x="55976" y="1969557"/>
                  <a:pt x="28626" y="2027287"/>
                  <a:pt x="25702" y="2031387"/>
                </a:cubicBezTo>
                <a:cubicBezTo>
                  <a:pt x="22781" y="2035479"/>
                  <a:pt x="17070" y="2037008"/>
                  <a:pt x="17068" y="2037008"/>
                </a:cubicBezTo>
                <a:lnTo>
                  <a:pt x="16943" y="2034496"/>
                </a:lnTo>
                <a:cubicBezTo>
                  <a:pt x="16943" y="2034496"/>
                  <a:pt x="21623" y="2031426"/>
                  <a:pt x="22950" y="2029760"/>
                </a:cubicBezTo>
                <a:cubicBezTo>
                  <a:pt x="24277" y="2028085"/>
                  <a:pt x="51562" y="1972607"/>
                  <a:pt x="51231" y="1970702"/>
                </a:cubicBezTo>
                <a:cubicBezTo>
                  <a:pt x="50898" y="1968787"/>
                  <a:pt x="50354" y="1966255"/>
                  <a:pt x="50354" y="1966255"/>
                </a:cubicBezTo>
                <a:lnTo>
                  <a:pt x="54734" y="1964329"/>
                </a:lnTo>
                <a:cubicBezTo>
                  <a:pt x="54734" y="1964329"/>
                  <a:pt x="59212" y="1958101"/>
                  <a:pt x="61115" y="1956339"/>
                </a:cubicBezTo>
                <a:cubicBezTo>
                  <a:pt x="63021" y="1954577"/>
                  <a:pt x="69947" y="1948301"/>
                  <a:pt x="71503" y="1945682"/>
                </a:cubicBezTo>
                <a:cubicBezTo>
                  <a:pt x="73058" y="1943074"/>
                  <a:pt x="84135" y="1920827"/>
                  <a:pt x="86268" y="1918305"/>
                </a:cubicBezTo>
                <a:cubicBezTo>
                  <a:pt x="88401" y="1915773"/>
                  <a:pt x="93651" y="1909111"/>
                  <a:pt x="99533" y="1905723"/>
                </a:cubicBezTo>
                <a:cubicBezTo>
                  <a:pt x="105415" y="1902324"/>
                  <a:pt x="111082" y="1899187"/>
                  <a:pt x="113673" y="1895798"/>
                </a:cubicBezTo>
                <a:cubicBezTo>
                  <a:pt x="116265" y="1892419"/>
                  <a:pt x="124569" y="1881763"/>
                  <a:pt x="127937" y="1875380"/>
                </a:cubicBezTo>
                <a:cubicBezTo>
                  <a:pt x="131308" y="1868988"/>
                  <a:pt x="140826" y="1837779"/>
                  <a:pt x="140826" y="1837779"/>
                </a:cubicBezTo>
                <a:cubicBezTo>
                  <a:pt x="140826" y="1837779"/>
                  <a:pt x="134257" y="1840715"/>
                  <a:pt x="130816" y="1841332"/>
                </a:cubicBezTo>
                <a:cubicBezTo>
                  <a:pt x="127376" y="1841947"/>
                  <a:pt x="118677" y="1842218"/>
                  <a:pt x="118677" y="1842218"/>
                </a:cubicBezTo>
                <a:cubicBezTo>
                  <a:pt x="118677" y="1842218"/>
                  <a:pt x="116093" y="1848379"/>
                  <a:pt x="112046" y="1851844"/>
                </a:cubicBezTo>
                <a:cubicBezTo>
                  <a:pt x="107999" y="1855300"/>
                  <a:pt x="101909" y="1858352"/>
                  <a:pt x="101909" y="1858352"/>
                </a:cubicBezTo>
                <a:lnTo>
                  <a:pt x="100784" y="1873013"/>
                </a:lnTo>
                <a:lnTo>
                  <a:pt x="99408" y="1861019"/>
                </a:lnTo>
                <a:cubicBezTo>
                  <a:pt x="99408" y="1861019"/>
                  <a:pt x="97819" y="1859757"/>
                  <a:pt x="94278" y="1861317"/>
                </a:cubicBezTo>
                <a:cubicBezTo>
                  <a:pt x="90733" y="1862867"/>
                  <a:pt x="80512" y="1869605"/>
                  <a:pt x="80512" y="1869605"/>
                </a:cubicBezTo>
                <a:lnTo>
                  <a:pt x="78009" y="1869162"/>
                </a:lnTo>
                <a:cubicBezTo>
                  <a:pt x="78009" y="1869162"/>
                  <a:pt x="86814" y="1861393"/>
                  <a:pt x="90398" y="1859834"/>
                </a:cubicBezTo>
                <a:cubicBezTo>
                  <a:pt x="93981" y="1858274"/>
                  <a:pt x="99909" y="1857321"/>
                  <a:pt x="99907" y="1857321"/>
                </a:cubicBezTo>
                <a:cubicBezTo>
                  <a:pt x="99907" y="1857321"/>
                  <a:pt x="105078" y="1854144"/>
                  <a:pt x="106791" y="1852286"/>
                </a:cubicBezTo>
                <a:cubicBezTo>
                  <a:pt x="108503" y="1850428"/>
                  <a:pt x="115424" y="1841476"/>
                  <a:pt x="115424" y="1841476"/>
                </a:cubicBezTo>
                <a:lnTo>
                  <a:pt x="109292" y="1839407"/>
                </a:lnTo>
                <a:lnTo>
                  <a:pt x="109793" y="1836894"/>
                </a:lnTo>
                <a:cubicBezTo>
                  <a:pt x="109793" y="1836894"/>
                  <a:pt x="117626" y="1838732"/>
                  <a:pt x="121306" y="1838665"/>
                </a:cubicBezTo>
                <a:cubicBezTo>
                  <a:pt x="124986" y="1838607"/>
                  <a:pt x="140547" y="1835777"/>
                  <a:pt x="140202" y="1832600"/>
                </a:cubicBezTo>
                <a:cubicBezTo>
                  <a:pt x="139856" y="1829413"/>
                  <a:pt x="121829" y="1829905"/>
                  <a:pt x="118427" y="1831417"/>
                </a:cubicBezTo>
                <a:cubicBezTo>
                  <a:pt x="115026" y="1832928"/>
                  <a:pt x="108542" y="1833044"/>
                  <a:pt x="108542" y="1833044"/>
                </a:cubicBezTo>
                <a:lnTo>
                  <a:pt x="105164" y="1836741"/>
                </a:lnTo>
                <a:cubicBezTo>
                  <a:pt x="105164" y="1836741"/>
                  <a:pt x="95839" y="1836691"/>
                  <a:pt x="92900" y="1838963"/>
                </a:cubicBezTo>
                <a:cubicBezTo>
                  <a:pt x="89961" y="1841235"/>
                  <a:pt x="76007" y="1846069"/>
                  <a:pt x="76007" y="1846069"/>
                </a:cubicBezTo>
                <a:cubicBezTo>
                  <a:pt x="76008" y="1846069"/>
                  <a:pt x="47212" y="1857803"/>
                  <a:pt x="31584" y="1863829"/>
                </a:cubicBezTo>
                <a:lnTo>
                  <a:pt x="0" y="1875042"/>
                </a:lnTo>
                <a:lnTo>
                  <a:pt x="0" y="1858709"/>
                </a:lnTo>
                <a:lnTo>
                  <a:pt x="38716" y="1842660"/>
                </a:lnTo>
                <a:cubicBezTo>
                  <a:pt x="61750" y="1834632"/>
                  <a:pt x="172611" y="1799736"/>
                  <a:pt x="172611" y="1799736"/>
                </a:cubicBezTo>
                <a:lnTo>
                  <a:pt x="161975" y="1783313"/>
                </a:lnTo>
                <a:lnTo>
                  <a:pt x="117677" y="1770876"/>
                </a:lnTo>
                <a:cubicBezTo>
                  <a:pt x="117677" y="1770876"/>
                  <a:pt x="74550" y="1739658"/>
                  <a:pt x="65496" y="1731802"/>
                </a:cubicBezTo>
                <a:cubicBezTo>
                  <a:pt x="58705" y="1725911"/>
                  <a:pt x="20783" y="1702215"/>
                  <a:pt x="2246" y="1690735"/>
                </a:cubicBezTo>
                <a:lnTo>
                  <a:pt x="0" y="1689349"/>
                </a:lnTo>
                <a:lnTo>
                  <a:pt x="0" y="1681412"/>
                </a:lnTo>
                <a:lnTo>
                  <a:pt x="5644" y="1684678"/>
                </a:lnTo>
                <a:cubicBezTo>
                  <a:pt x="20786" y="1693468"/>
                  <a:pt x="51673" y="1711528"/>
                  <a:pt x="56486" y="1715369"/>
                </a:cubicBezTo>
                <a:cubicBezTo>
                  <a:pt x="62904" y="1720491"/>
                  <a:pt x="84482" y="1740206"/>
                  <a:pt x="89897" y="1744384"/>
                </a:cubicBezTo>
                <a:cubicBezTo>
                  <a:pt x="95311" y="1748551"/>
                  <a:pt x="122056" y="1764513"/>
                  <a:pt x="122058" y="1764513"/>
                </a:cubicBezTo>
                <a:cubicBezTo>
                  <a:pt x="122058" y="1764513"/>
                  <a:pt x="152811" y="1772907"/>
                  <a:pt x="158596" y="1774727"/>
                </a:cubicBezTo>
                <a:cubicBezTo>
                  <a:pt x="164380" y="1776545"/>
                  <a:pt x="190755" y="1797521"/>
                  <a:pt x="190755" y="1797521"/>
                </a:cubicBezTo>
                <a:cubicBezTo>
                  <a:pt x="190755" y="1797521"/>
                  <a:pt x="208384" y="1799639"/>
                  <a:pt x="225794" y="1793816"/>
                </a:cubicBezTo>
                <a:cubicBezTo>
                  <a:pt x="243203" y="1788001"/>
                  <a:pt x="250946" y="1786268"/>
                  <a:pt x="250946" y="1786268"/>
                </a:cubicBezTo>
                <a:lnTo>
                  <a:pt x="229672" y="1773841"/>
                </a:lnTo>
                <a:cubicBezTo>
                  <a:pt x="229673" y="1773841"/>
                  <a:pt x="202673" y="1692708"/>
                  <a:pt x="191131" y="1685325"/>
                </a:cubicBezTo>
                <a:cubicBezTo>
                  <a:pt x="179588" y="1677933"/>
                  <a:pt x="153140" y="1674177"/>
                  <a:pt x="139325" y="1661643"/>
                </a:cubicBezTo>
                <a:cubicBezTo>
                  <a:pt x="125512" y="1649110"/>
                  <a:pt x="92775" y="1611905"/>
                  <a:pt x="92775" y="1611905"/>
                </a:cubicBezTo>
                <a:cubicBezTo>
                  <a:pt x="92775" y="1611905"/>
                  <a:pt x="87280" y="1599736"/>
                  <a:pt x="84141" y="1590745"/>
                </a:cubicBezTo>
                <a:cubicBezTo>
                  <a:pt x="81002" y="1581744"/>
                  <a:pt x="89750" y="1568517"/>
                  <a:pt x="83264" y="1559508"/>
                </a:cubicBezTo>
                <a:cubicBezTo>
                  <a:pt x="76780" y="1550506"/>
                  <a:pt x="10562" y="1502230"/>
                  <a:pt x="10562" y="1502230"/>
                </a:cubicBezTo>
                <a:lnTo>
                  <a:pt x="0" y="1500844"/>
                </a:lnTo>
                <a:lnTo>
                  <a:pt x="0" y="1496213"/>
                </a:lnTo>
                <a:lnTo>
                  <a:pt x="8059" y="1497494"/>
                </a:lnTo>
                <a:cubicBezTo>
                  <a:pt x="8059" y="1497494"/>
                  <a:pt x="7018" y="1494804"/>
                  <a:pt x="5480" y="1491015"/>
                </a:cubicBezTo>
                <a:lnTo>
                  <a:pt x="0" y="1478129"/>
                </a:lnTo>
                <a:lnTo>
                  <a:pt x="0" y="1448919"/>
                </a:lnTo>
                <a:lnTo>
                  <a:pt x="1177" y="1448793"/>
                </a:lnTo>
                <a:cubicBezTo>
                  <a:pt x="1177" y="1448793"/>
                  <a:pt x="716" y="1466170"/>
                  <a:pt x="2177" y="1472176"/>
                </a:cubicBezTo>
                <a:cubicBezTo>
                  <a:pt x="3637" y="1478183"/>
                  <a:pt x="11813" y="1496156"/>
                  <a:pt x="11813" y="1496156"/>
                </a:cubicBezTo>
                <a:lnTo>
                  <a:pt x="48477" y="1521319"/>
                </a:lnTo>
                <a:lnTo>
                  <a:pt x="59865" y="1527980"/>
                </a:lnTo>
                <a:lnTo>
                  <a:pt x="55610" y="1514215"/>
                </a:lnTo>
                <a:lnTo>
                  <a:pt x="54985" y="1490091"/>
                </a:lnTo>
                <a:lnTo>
                  <a:pt x="51106" y="1474997"/>
                </a:lnTo>
                <a:lnTo>
                  <a:pt x="53482" y="1474255"/>
                </a:lnTo>
                <a:lnTo>
                  <a:pt x="58238" y="1489793"/>
                </a:lnTo>
                <a:lnTo>
                  <a:pt x="59113" y="1513771"/>
                </a:lnTo>
                <a:lnTo>
                  <a:pt x="62493" y="1527836"/>
                </a:lnTo>
                <a:lnTo>
                  <a:pt x="76007" y="1542045"/>
                </a:lnTo>
                <a:lnTo>
                  <a:pt x="83890" y="1528722"/>
                </a:lnTo>
                <a:lnTo>
                  <a:pt x="86394" y="1521021"/>
                </a:lnTo>
                <a:lnTo>
                  <a:pt x="79886" y="1504000"/>
                </a:lnTo>
                <a:lnTo>
                  <a:pt x="82264" y="1490389"/>
                </a:lnTo>
                <a:lnTo>
                  <a:pt x="86143" y="1491862"/>
                </a:lnTo>
                <a:lnTo>
                  <a:pt x="83640" y="1504000"/>
                </a:lnTo>
                <a:cubicBezTo>
                  <a:pt x="83640" y="1504000"/>
                  <a:pt x="95314" y="1524708"/>
                  <a:pt x="88145" y="1534055"/>
                </a:cubicBezTo>
                <a:cubicBezTo>
                  <a:pt x="80977" y="1543393"/>
                  <a:pt x="79387" y="1547079"/>
                  <a:pt x="79387" y="1547079"/>
                </a:cubicBezTo>
                <a:lnTo>
                  <a:pt x="87770" y="1551816"/>
                </a:lnTo>
                <a:cubicBezTo>
                  <a:pt x="87770" y="1551816"/>
                  <a:pt x="90046" y="1572080"/>
                  <a:pt x="94152" y="1588079"/>
                </a:cubicBezTo>
                <a:cubicBezTo>
                  <a:pt x="98258" y="1604078"/>
                  <a:pt x="117301" y="1624486"/>
                  <a:pt x="117301" y="1624486"/>
                </a:cubicBezTo>
                <a:lnTo>
                  <a:pt x="112422" y="1604799"/>
                </a:lnTo>
                <a:lnTo>
                  <a:pt x="114798" y="1600804"/>
                </a:lnTo>
                <a:lnTo>
                  <a:pt x="109793" y="1583486"/>
                </a:lnTo>
                <a:lnTo>
                  <a:pt x="112046" y="1582004"/>
                </a:lnTo>
                <a:lnTo>
                  <a:pt x="118178" y="1601402"/>
                </a:lnTo>
                <a:lnTo>
                  <a:pt x="116176" y="1606581"/>
                </a:lnTo>
                <a:lnTo>
                  <a:pt x="121055" y="1625670"/>
                </a:lnTo>
                <a:cubicBezTo>
                  <a:pt x="121055" y="1625670"/>
                  <a:pt x="123117" y="1636164"/>
                  <a:pt x="136573" y="1646395"/>
                </a:cubicBezTo>
                <a:cubicBezTo>
                  <a:pt x="150029" y="1656629"/>
                  <a:pt x="178966" y="1658159"/>
                  <a:pt x="196511" y="1674668"/>
                </a:cubicBezTo>
                <a:cubicBezTo>
                  <a:pt x="214058" y="1691169"/>
                  <a:pt x="221604" y="1708343"/>
                  <a:pt x="232050" y="1734613"/>
                </a:cubicBezTo>
                <a:cubicBezTo>
                  <a:pt x="242499" y="1760884"/>
                  <a:pt x="269719" y="1787346"/>
                  <a:pt x="285733" y="1794114"/>
                </a:cubicBezTo>
                <a:cubicBezTo>
                  <a:pt x="301746" y="1800882"/>
                  <a:pt x="347954" y="1799563"/>
                  <a:pt x="364318" y="1817352"/>
                </a:cubicBezTo>
                <a:cubicBezTo>
                  <a:pt x="380680" y="1835143"/>
                  <a:pt x="378483" y="1840369"/>
                  <a:pt x="408114" y="1845183"/>
                </a:cubicBezTo>
                <a:cubicBezTo>
                  <a:pt x="437746" y="1849996"/>
                  <a:pt x="459259" y="1856570"/>
                  <a:pt x="481444" y="1849178"/>
                </a:cubicBezTo>
                <a:cubicBezTo>
                  <a:pt x="503628" y="1841784"/>
                  <a:pt x="512978" y="1834824"/>
                  <a:pt x="512978" y="1834824"/>
                </a:cubicBezTo>
                <a:cubicBezTo>
                  <a:pt x="512978" y="1834824"/>
                  <a:pt x="508076" y="1818113"/>
                  <a:pt x="492957" y="1811730"/>
                </a:cubicBezTo>
                <a:cubicBezTo>
                  <a:pt x="477834" y="1805338"/>
                  <a:pt x="473670" y="1798686"/>
                  <a:pt x="463424" y="1791303"/>
                </a:cubicBezTo>
                <a:cubicBezTo>
                  <a:pt x="453178" y="1783920"/>
                  <a:pt x="430163" y="1779895"/>
                  <a:pt x="421003" y="1776652"/>
                </a:cubicBezTo>
                <a:cubicBezTo>
                  <a:pt x="411845" y="1773406"/>
                  <a:pt x="394824" y="1768834"/>
                  <a:pt x="382587" y="1773099"/>
                </a:cubicBezTo>
                <a:cubicBezTo>
                  <a:pt x="370350" y="1777354"/>
                  <a:pt x="345011" y="1774061"/>
                  <a:pt x="340668" y="1772203"/>
                </a:cubicBezTo>
                <a:cubicBezTo>
                  <a:pt x="336321" y="1770356"/>
                  <a:pt x="329280" y="1763626"/>
                  <a:pt x="329280" y="1763626"/>
                </a:cubicBezTo>
                <a:lnTo>
                  <a:pt x="330406" y="1761846"/>
                </a:lnTo>
                <a:cubicBezTo>
                  <a:pt x="330406" y="1761846"/>
                  <a:pt x="338529" y="1769028"/>
                  <a:pt x="341793" y="1769836"/>
                </a:cubicBezTo>
                <a:cubicBezTo>
                  <a:pt x="345058" y="1770654"/>
                  <a:pt x="374413" y="1772974"/>
                  <a:pt x="380085" y="1771617"/>
                </a:cubicBezTo>
                <a:cubicBezTo>
                  <a:pt x="385756" y="1770260"/>
                  <a:pt x="409597" y="1768314"/>
                  <a:pt x="417750" y="1770432"/>
                </a:cubicBezTo>
                <a:cubicBezTo>
                  <a:pt x="425903" y="1772550"/>
                  <a:pt x="437311" y="1775921"/>
                  <a:pt x="443402" y="1775765"/>
                </a:cubicBezTo>
                <a:cubicBezTo>
                  <a:pt x="449495" y="1775602"/>
                  <a:pt x="457169" y="1773976"/>
                  <a:pt x="461922" y="1779760"/>
                </a:cubicBezTo>
                <a:cubicBezTo>
                  <a:pt x="466675" y="1785537"/>
                  <a:pt x="478941" y="1796636"/>
                  <a:pt x="478941" y="1796636"/>
                </a:cubicBezTo>
                <a:lnTo>
                  <a:pt x="478314" y="1784940"/>
                </a:lnTo>
                <a:cubicBezTo>
                  <a:pt x="478314" y="1784940"/>
                  <a:pt x="483449" y="1794268"/>
                  <a:pt x="490579" y="1801074"/>
                </a:cubicBezTo>
                <a:cubicBezTo>
                  <a:pt x="497706" y="1807870"/>
                  <a:pt x="507648" y="1811692"/>
                  <a:pt x="511851" y="1817794"/>
                </a:cubicBezTo>
                <a:cubicBezTo>
                  <a:pt x="516054" y="1823907"/>
                  <a:pt x="523115" y="1834670"/>
                  <a:pt x="523115" y="1834670"/>
                </a:cubicBezTo>
                <a:cubicBezTo>
                  <a:pt x="523115" y="1834670"/>
                  <a:pt x="525020" y="1839743"/>
                  <a:pt x="538255" y="1839261"/>
                </a:cubicBezTo>
                <a:cubicBezTo>
                  <a:pt x="543236" y="1839079"/>
                  <a:pt x="545290" y="1838502"/>
                  <a:pt x="550768" y="1837923"/>
                </a:cubicBezTo>
                <a:cubicBezTo>
                  <a:pt x="528518" y="1821713"/>
                  <a:pt x="515702" y="1812674"/>
                  <a:pt x="478314" y="1784940"/>
                </a:cubicBezTo>
                <a:cubicBezTo>
                  <a:pt x="412227" y="1735913"/>
                  <a:pt x="341467" y="1682186"/>
                  <a:pt x="322271" y="1663271"/>
                </a:cubicBezTo>
                <a:cubicBezTo>
                  <a:pt x="287294" y="1628789"/>
                  <a:pt x="246860" y="1544431"/>
                  <a:pt x="210151" y="1468037"/>
                </a:cubicBezTo>
                <a:cubicBezTo>
                  <a:pt x="195132" y="1464572"/>
                  <a:pt x="122551" y="1448024"/>
                  <a:pt x="105164" y="1442275"/>
                </a:cubicBezTo>
                <a:cubicBezTo>
                  <a:pt x="85206" y="1435691"/>
                  <a:pt x="47315" y="1395712"/>
                  <a:pt x="28832" y="1389878"/>
                </a:cubicBezTo>
                <a:lnTo>
                  <a:pt x="0" y="1389333"/>
                </a:lnTo>
                <a:lnTo>
                  <a:pt x="0" y="1360618"/>
                </a:lnTo>
                <a:lnTo>
                  <a:pt x="24187" y="1355139"/>
                </a:lnTo>
                <a:cubicBezTo>
                  <a:pt x="31186" y="1353675"/>
                  <a:pt x="35463" y="1352875"/>
                  <a:pt x="35463" y="1352875"/>
                </a:cubicBezTo>
                <a:lnTo>
                  <a:pt x="24451" y="1342662"/>
                </a:lnTo>
                <a:cubicBezTo>
                  <a:pt x="24451" y="1342662"/>
                  <a:pt x="14258" y="1342266"/>
                  <a:pt x="6808" y="1339110"/>
                </a:cubicBezTo>
                <a:lnTo>
                  <a:pt x="0" y="1336184"/>
                </a:lnTo>
                <a:lnTo>
                  <a:pt x="0" y="1325532"/>
                </a:lnTo>
                <a:lnTo>
                  <a:pt x="5548" y="1327540"/>
                </a:lnTo>
                <a:cubicBezTo>
                  <a:pt x="10173" y="1329030"/>
                  <a:pt x="14113" y="1330037"/>
                  <a:pt x="14442" y="1329349"/>
                </a:cubicBezTo>
                <a:cubicBezTo>
                  <a:pt x="15288" y="1327567"/>
                  <a:pt x="8271" y="1319394"/>
                  <a:pt x="6432" y="1310692"/>
                </a:cubicBezTo>
                <a:cubicBezTo>
                  <a:pt x="5302" y="1305350"/>
                  <a:pt x="3526" y="1297147"/>
                  <a:pt x="1177" y="1287752"/>
                </a:cubicBezTo>
                <a:lnTo>
                  <a:pt x="0" y="1282931"/>
                </a:lnTo>
                <a:lnTo>
                  <a:pt x="0" y="1246473"/>
                </a:lnTo>
                <a:lnTo>
                  <a:pt x="1003" y="1245355"/>
                </a:lnTo>
                <a:cubicBezTo>
                  <a:pt x="3063" y="1243068"/>
                  <a:pt x="4555" y="1241419"/>
                  <a:pt x="4555" y="1241419"/>
                </a:cubicBezTo>
                <a:lnTo>
                  <a:pt x="0" y="1241174"/>
                </a:lnTo>
                <a:lnTo>
                  <a:pt x="0" y="1235519"/>
                </a:lnTo>
                <a:lnTo>
                  <a:pt x="1177" y="1235500"/>
                </a:lnTo>
                <a:cubicBezTo>
                  <a:pt x="19803" y="1231023"/>
                  <a:pt x="71991" y="1205792"/>
                  <a:pt x="95027" y="1197754"/>
                </a:cubicBezTo>
                <a:cubicBezTo>
                  <a:pt x="118059" y="1189726"/>
                  <a:pt x="228927" y="1154984"/>
                  <a:pt x="228922" y="1154984"/>
                </a:cubicBezTo>
                <a:lnTo>
                  <a:pt x="218284" y="1138552"/>
                </a:lnTo>
                <a:lnTo>
                  <a:pt x="196762" y="1132486"/>
                </a:lnTo>
                <a:cubicBezTo>
                  <a:pt x="190333" y="1136675"/>
                  <a:pt x="184288" y="1140632"/>
                  <a:pt x="181745" y="1142103"/>
                </a:cubicBezTo>
                <a:cubicBezTo>
                  <a:pt x="177460" y="1144587"/>
                  <a:pt x="150456" y="1154974"/>
                  <a:pt x="150462" y="1154984"/>
                </a:cubicBezTo>
                <a:lnTo>
                  <a:pt x="149963" y="1152615"/>
                </a:lnTo>
                <a:cubicBezTo>
                  <a:pt x="149963" y="1152615"/>
                  <a:pt x="174824" y="1142296"/>
                  <a:pt x="181745" y="1138696"/>
                </a:cubicBezTo>
                <a:cubicBezTo>
                  <a:pt x="184303" y="1137377"/>
                  <a:pt x="188539" y="1134200"/>
                  <a:pt x="192507" y="1131302"/>
                </a:cubicBezTo>
                <a:lnTo>
                  <a:pt x="173988" y="1126115"/>
                </a:lnTo>
                <a:cubicBezTo>
                  <a:pt x="173988" y="1126115"/>
                  <a:pt x="130862" y="1094750"/>
                  <a:pt x="121807" y="1086897"/>
                </a:cubicBezTo>
                <a:cubicBezTo>
                  <a:pt x="112753" y="1079032"/>
                  <a:pt x="48230" y="1039679"/>
                  <a:pt x="48227" y="1039679"/>
                </a:cubicBezTo>
                <a:lnTo>
                  <a:pt x="53607" y="1034942"/>
                </a:lnTo>
                <a:cubicBezTo>
                  <a:pt x="53607" y="1034942"/>
                  <a:pt x="106380" y="1065342"/>
                  <a:pt x="112798" y="1070463"/>
                </a:cubicBezTo>
                <a:cubicBezTo>
                  <a:pt x="119215" y="1075585"/>
                  <a:pt x="140795" y="1095454"/>
                  <a:pt x="146209" y="1099622"/>
                </a:cubicBezTo>
                <a:cubicBezTo>
                  <a:pt x="151624" y="1103790"/>
                  <a:pt x="178375" y="1119607"/>
                  <a:pt x="178367" y="1119607"/>
                </a:cubicBezTo>
                <a:cubicBezTo>
                  <a:pt x="178367" y="1119607"/>
                  <a:pt x="190086" y="1123014"/>
                  <a:pt x="200142" y="1125825"/>
                </a:cubicBezTo>
                <a:cubicBezTo>
                  <a:pt x="202513" y="1123967"/>
                  <a:pt x="205768" y="1121233"/>
                  <a:pt x="205771" y="1121233"/>
                </a:cubicBezTo>
                <a:lnTo>
                  <a:pt x="226669" y="1120935"/>
                </a:lnTo>
                <a:cubicBezTo>
                  <a:pt x="226669" y="1120935"/>
                  <a:pt x="236265" y="1112801"/>
                  <a:pt x="239809" y="1110279"/>
                </a:cubicBezTo>
                <a:cubicBezTo>
                  <a:pt x="243356" y="1107756"/>
                  <a:pt x="253820" y="1102731"/>
                  <a:pt x="253824" y="1102731"/>
                </a:cubicBezTo>
                <a:cubicBezTo>
                  <a:pt x="253824" y="1102731"/>
                  <a:pt x="267232" y="1102038"/>
                  <a:pt x="276098" y="1101547"/>
                </a:cubicBezTo>
                <a:cubicBezTo>
                  <a:pt x="267236" y="1076999"/>
                  <a:pt x="255165" y="1045502"/>
                  <a:pt x="247442" y="1040564"/>
                </a:cubicBezTo>
                <a:cubicBezTo>
                  <a:pt x="235899" y="1033181"/>
                  <a:pt x="209452" y="1029417"/>
                  <a:pt x="195636" y="1016883"/>
                </a:cubicBezTo>
                <a:cubicBezTo>
                  <a:pt x="181823" y="1004350"/>
                  <a:pt x="148965" y="966998"/>
                  <a:pt x="148961" y="966998"/>
                </a:cubicBezTo>
                <a:cubicBezTo>
                  <a:pt x="148961" y="966998"/>
                  <a:pt x="143591" y="954974"/>
                  <a:pt x="140451" y="945984"/>
                </a:cubicBezTo>
                <a:cubicBezTo>
                  <a:pt x="137312" y="936982"/>
                  <a:pt x="145933" y="923602"/>
                  <a:pt x="139450" y="914602"/>
                </a:cubicBezTo>
                <a:cubicBezTo>
                  <a:pt x="132966" y="905601"/>
                  <a:pt x="66872" y="857314"/>
                  <a:pt x="66872" y="857324"/>
                </a:cubicBezTo>
                <a:lnTo>
                  <a:pt x="14941" y="850508"/>
                </a:lnTo>
                <a:lnTo>
                  <a:pt x="13565" y="846215"/>
                </a:lnTo>
                <a:lnTo>
                  <a:pt x="43848" y="849478"/>
                </a:lnTo>
                <a:lnTo>
                  <a:pt x="64370" y="852588"/>
                </a:lnTo>
                <a:cubicBezTo>
                  <a:pt x="64370" y="852588"/>
                  <a:pt x="60204" y="841826"/>
                  <a:pt x="56236" y="833046"/>
                </a:cubicBezTo>
                <a:cubicBezTo>
                  <a:pt x="52266" y="824266"/>
                  <a:pt x="53236" y="804475"/>
                  <a:pt x="53233" y="804475"/>
                </a:cubicBezTo>
                <a:lnTo>
                  <a:pt x="57361" y="803887"/>
                </a:lnTo>
                <a:cubicBezTo>
                  <a:pt x="57361" y="803887"/>
                  <a:pt x="57027" y="821262"/>
                  <a:pt x="58489" y="827271"/>
                </a:cubicBezTo>
                <a:cubicBezTo>
                  <a:pt x="59949" y="833277"/>
                  <a:pt x="67997" y="851249"/>
                  <a:pt x="67999" y="851249"/>
                </a:cubicBezTo>
                <a:lnTo>
                  <a:pt x="104788" y="876413"/>
                </a:lnTo>
                <a:lnTo>
                  <a:pt x="116051" y="883219"/>
                </a:lnTo>
                <a:lnTo>
                  <a:pt x="111921" y="869309"/>
                </a:lnTo>
                <a:lnTo>
                  <a:pt x="111295" y="845185"/>
                </a:lnTo>
                <a:lnTo>
                  <a:pt x="107415" y="830081"/>
                </a:lnTo>
                <a:lnTo>
                  <a:pt x="109668" y="829493"/>
                </a:lnTo>
                <a:lnTo>
                  <a:pt x="114424" y="844887"/>
                </a:lnTo>
                <a:lnTo>
                  <a:pt x="115299" y="868867"/>
                </a:lnTo>
                <a:lnTo>
                  <a:pt x="118677" y="882930"/>
                </a:lnTo>
                <a:lnTo>
                  <a:pt x="132192" y="897140"/>
                </a:lnTo>
                <a:lnTo>
                  <a:pt x="140202" y="883961"/>
                </a:lnTo>
                <a:lnTo>
                  <a:pt x="142578" y="876269"/>
                </a:lnTo>
                <a:lnTo>
                  <a:pt x="136197" y="859248"/>
                </a:lnTo>
                <a:lnTo>
                  <a:pt x="138450" y="845627"/>
                </a:lnTo>
                <a:lnTo>
                  <a:pt x="142453" y="847110"/>
                </a:lnTo>
                <a:lnTo>
                  <a:pt x="139951" y="859248"/>
                </a:lnTo>
                <a:cubicBezTo>
                  <a:pt x="139951" y="859248"/>
                  <a:pt x="151499" y="879802"/>
                  <a:pt x="144330" y="889140"/>
                </a:cubicBezTo>
                <a:cubicBezTo>
                  <a:pt x="137163" y="898487"/>
                  <a:pt x="135699" y="902173"/>
                  <a:pt x="135696" y="902173"/>
                </a:cubicBezTo>
                <a:lnTo>
                  <a:pt x="144081" y="906910"/>
                </a:lnTo>
                <a:cubicBezTo>
                  <a:pt x="144081" y="906910"/>
                  <a:pt x="146358" y="927174"/>
                  <a:pt x="150462" y="943173"/>
                </a:cubicBezTo>
                <a:cubicBezTo>
                  <a:pt x="154568" y="959172"/>
                  <a:pt x="173492" y="979580"/>
                  <a:pt x="173487" y="979580"/>
                </a:cubicBezTo>
                <a:lnTo>
                  <a:pt x="168731" y="960047"/>
                </a:lnTo>
                <a:lnTo>
                  <a:pt x="171109" y="955899"/>
                </a:lnTo>
                <a:lnTo>
                  <a:pt x="166104" y="938580"/>
                </a:lnTo>
                <a:lnTo>
                  <a:pt x="168232" y="937098"/>
                </a:lnTo>
                <a:lnTo>
                  <a:pt x="174363" y="956496"/>
                </a:lnTo>
                <a:lnTo>
                  <a:pt x="172485" y="961820"/>
                </a:lnTo>
                <a:lnTo>
                  <a:pt x="177240" y="980765"/>
                </a:lnTo>
                <a:cubicBezTo>
                  <a:pt x="177240" y="980765"/>
                  <a:pt x="179428" y="991412"/>
                  <a:pt x="192882" y="1001634"/>
                </a:cubicBezTo>
                <a:cubicBezTo>
                  <a:pt x="206339" y="1011867"/>
                  <a:pt x="235154" y="1013253"/>
                  <a:pt x="252697" y="1029763"/>
                </a:cubicBezTo>
                <a:cubicBezTo>
                  <a:pt x="262601" y="1039081"/>
                  <a:pt x="269245" y="1049140"/>
                  <a:pt x="275096" y="1060394"/>
                </a:cubicBezTo>
                <a:cubicBezTo>
                  <a:pt x="276639" y="1059990"/>
                  <a:pt x="277427" y="1059537"/>
                  <a:pt x="278600" y="1059662"/>
                </a:cubicBezTo>
                <a:cubicBezTo>
                  <a:pt x="281818" y="1059981"/>
                  <a:pt x="288107" y="1065130"/>
                  <a:pt x="288110" y="1065130"/>
                </a:cubicBezTo>
                <a:cubicBezTo>
                  <a:pt x="288112" y="1065130"/>
                  <a:pt x="294899" y="1064437"/>
                  <a:pt x="298621" y="1064399"/>
                </a:cubicBezTo>
                <a:cubicBezTo>
                  <a:pt x="302349" y="1064361"/>
                  <a:pt x="306753" y="1060991"/>
                  <a:pt x="306756" y="1060991"/>
                </a:cubicBezTo>
                <a:lnTo>
                  <a:pt x="300248" y="1034644"/>
                </a:lnTo>
                <a:lnTo>
                  <a:pt x="302375" y="1035684"/>
                </a:lnTo>
                <a:cubicBezTo>
                  <a:pt x="302377" y="1035684"/>
                  <a:pt x="307057" y="1056255"/>
                  <a:pt x="309633" y="1061579"/>
                </a:cubicBezTo>
                <a:cubicBezTo>
                  <a:pt x="312215" y="1066912"/>
                  <a:pt x="327750" y="1070945"/>
                  <a:pt x="334160" y="1070165"/>
                </a:cubicBezTo>
                <a:cubicBezTo>
                  <a:pt x="340321" y="1069413"/>
                  <a:pt x="386964" y="1035827"/>
                  <a:pt x="386967" y="1035827"/>
                </a:cubicBezTo>
                <a:cubicBezTo>
                  <a:pt x="386967" y="1035827"/>
                  <a:pt x="391238" y="1033536"/>
                  <a:pt x="394100" y="1031977"/>
                </a:cubicBezTo>
                <a:cubicBezTo>
                  <a:pt x="388245" y="1027039"/>
                  <a:pt x="381802" y="1021685"/>
                  <a:pt x="378583" y="1018510"/>
                </a:cubicBezTo>
                <a:cubicBezTo>
                  <a:pt x="352562" y="992854"/>
                  <a:pt x="323429" y="939533"/>
                  <a:pt x="295118" y="882488"/>
                </a:cubicBezTo>
                <a:cubicBezTo>
                  <a:pt x="290839" y="883017"/>
                  <a:pt x="282053" y="883845"/>
                  <a:pt x="277975" y="884259"/>
                </a:cubicBezTo>
                <a:cubicBezTo>
                  <a:pt x="272953" y="884760"/>
                  <a:pt x="270096" y="887811"/>
                  <a:pt x="270092" y="887811"/>
                </a:cubicBezTo>
                <a:lnTo>
                  <a:pt x="252322" y="901721"/>
                </a:lnTo>
                <a:lnTo>
                  <a:pt x="236305" y="927183"/>
                </a:lnTo>
                <a:lnTo>
                  <a:pt x="234177" y="921706"/>
                </a:lnTo>
                <a:lnTo>
                  <a:pt x="252073" y="898024"/>
                </a:lnTo>
                <a:lnTo>
                  <a:pt x="266338" y="885885"/>
                </a:lnTo>
                <a:cubicBezTo>
                  <a:pt x="266336" y="885885"/>
                  <a:pt x="255408" y="878762"/>
                  <a:pt x="250319" y="876857"/>
                </a:cubicBezTo>
                <a:cubicBezTo>
                  <a:pt x="245225" y="874950"/>
                  <a:pt x="239805" y="873304"/>
                  <a:pt x="239809" y="873304"/>
                </a:cubicBezTo>
                <a:cubicBezTo>
                  <a:pt x="239809" y="873304"/>
                  <a:pt x="228128" y="876124"/>
                  <a:pt x="225293" y="876557"/>
                </a:cubicBezTo>
                <a:cubicBezTo>
                  <a:pt x="222459" y="877001"/>
                  <a:pt x="207277" y="873304"/>
                  <a:pt x="207273" y="873304"/>
                </a:cubicBezTo>
                <a:lnTo>
                  <a:pt x="206898" y="870791"/>
                </a:lnTo>
                <a:cubicBezTo>
                  <a:pt x="206898" y="870791"/>
                  <a:pt x="222590" y="873179"/>
                  <a:pt x="227295" y="873602"/>
                </a:cubicBezTo>
                <a:cubicBezTo>
                  <a:pt x="231994" y="874025"/>
                  <a:pt x="237434" y="869896"/>
                  <a:pt x="237430" y="869905"/>
                </a:cubicBezTo>
                <a:cubicBezTo>
                  <a:pt x="237430" y="869905"/>
                  <a:pt x="230970" y="852000"/>
                  <a:pt x="227421" y="845627"/>
                </a:cubicBezTo>
                <a:cubicBezTo>
                  <a:pt x="223868" y="839256"/>
                  <a:pt x="214652" y="823718"/>
                  <a:pt x="214657" y="823718"/>
                </a:cubicBezTo>
                <a:lnTo>
                  <a:pt x="219411" y="825344"/>
                </a:lnTo>
                <a:cubicBezTo>
                  <a:pt x="219411" y="825344"/>
                  <a:pt x="229705" y="840613"/>
                  <a:pt x="233426" y="847400"/>
                </a:cubicBezTo>
                <a:cubicBezTo>
                  <a:pt x="237155" y="854196"/>
                  <a:pt x="243065" y="870493"/>
                  <a:pt x="243062" y="870493"/>
                </a:cubicBezTo>
                <a:cubicBezTo>
                  <a:pt x="243063" y="870493"/>
                  <a:pt x="249257" y="869992"/>
                  <a:pt x="256075" y="872562"/>
                </a:cubicBezTo>
                <a:cubicBezTo>
                  <a:pt x="262893" y="875134"/>
                  <a:pt x="268714" y="881592"/>
                  <a:pt x="268714" y="881592"/>
                </a:cubicBezTo>
                <a:cubicBezTo>
                  <a:pt x="268714" y="881592"/>
                  <a:pt x="274581" y="880966"/>
                  <a:pt x="279727" y="877895"/>
                </a:cubicBezTo>
                <a:cubicBezTo>
                  <a:pt x="284107" y="875278"/>
                  <a:pt x="288948" y="874084"/>
                  <a:pt x="290739" y="873602"/>
                </a:cubicBezTo>
                <a:cubicBezTo>
                  <a:pt x="287990" y="868019"/>
                  <a:pt x="285330" y="862340"/>
                  <a:pt x="282605" y="856728"/>
                </a:cubicBezTo>
                <a:lnTo>
                  <a:pt x="269340" y="835559"/>
                </a:lnTo>
                <a:lnTo>
                  <a:pt x="256451" y="826529"/>
                </a:lnTo>
                <a:cubicBezTo>
                  <a:pt x="256451" y="826529"/>
                  <a:pt x="229708" y="816988"/>
                  <a:pt x="217284" y="814101"/>
                </a:cubicBezTo>
                <a:cubicBezTo>
                  <a:pt x="211380" y="812724"/>
                  <a:pt x="206279" y="810154"/>
                  <a:pt x="202518" y="807882"/>
                </a:cubicBezTo>
                <a:cubicBezTo>
                  <a:pt x="185897" y="803811"/>
                  <a:pt x="168169" y="799584"/>
                  <a:pt x="161474" y="797370"/>
                </a:cubicBezTo>
                <a:cubicBezTo>
                  <a:pt x="141517" y="790786"/>
                  <a:pt x="103628" y="750807"/>
                  <a:pt x="85141" y="744973"/>
                </a:cubicBezTo>
                <a:cubicBezTo>
                  <a:pt x="71280" y="740605"/>
                  <a:pt x="42369" y="740732"/>
                  <a:pt x="17705" y="752167"/>
                </a:cubicBezTo>
                <a:lnTo>
                  <a:pt x="0" y="764311"/>
                </a:lnTo>
                <a:lnTo>
                  <a:pt x="0" y="733418"/>
                </a:lnTo>
                <a:lnTo>
                  <a:pt x="52894" y="716562"/>
                </a:lnTo>
                <a:cubicBezTo>
                  <a:pt x="74666" y="711206"/>
                  <a:pt x="91774" y="707969"/>
                  <a:pt x="91774" y="707969"/>
                </a:cubicBezTo>
                <a:lnTo>
                  <a:pt x="80637" y="697755"/>
                </a:lnTo>
                <a:cubicBezTo>
                  <a:pt x="80637" y="697755"/>
                  <a:pt x="70567" y="697362"/>
                  <a:pt x="63118" y="694204"/>
                </a:cubicBezTo>
                <a:cubicBezTo>
                  <a:pt x="55670" y="691055"/>
                  <a:pt x="51706" y="690613"/>
                  <a:pt x="47976" y="687696"/>
                </a:cubicBezTo>
                <a:cubicBezTo>
                  <a:pt x="44591" y="689096"/>
                  <a:pt x="18128" y="690145"/>
                  <a:pt x="5109" y="690582"/>
                </a:cubicBezTo>
                <a:lnTo>
                  <a:pt x="0" y="690740"/>
                </a:lnTo>
                <a:lnTo>
                  <a:pt x="0" y="685425"/>
                </a:lnTo>
                <a:lnTo>
                  <a:pt x="2642" y="685395"/>
                </a:lnTo>
                <a:cubicBezTo>
                  <a:pt x="14962" y="685157"/>
                  <a:pt x="39585" y="684178"/>
                  <a:pt x="39468" y="680148"/>
                </a:cubicBezTo>
                <a:cubicBezTo>
                  <a:pt x="39417" y="678464"/>
                  <a:pt x="33386" y="674441"/>
                  <a:pt x="27579" y="668751"/>
                </a:cubicBezTo>
                <a:cubicBezTo>
                  <a:pt x="21777" y="663052"/>
                  <a:pt x="9181" y="645657"/>
                  <a:pt x="9185" y="645657"/>
                </a:cubicBezTo>
                <a:cubicBezTo>
                  <a:pt x="9185" y="645657"/>
                  <a:pt x="18248" y="655804"/>
                  <a:pt x="28205" y="664304"/>
                </a:cubicBezTo>
                <a:cubicBezTo>
                  <a:pt x="35985" y="670945"/>
                  <a:pt x="44400" y="676259"/>
                  <a:pt x="48853" y="678070"/>
                </a:cubicBezTo>
                <a:cubicBezTo>
                  <a:pt x="54991" y="680562"/>
                  <a:pt x="69966" y="685963"/>
                  <a:pt x="70626" y="684587"/>
                </a:cubicBezTo>
                <a:cubicBezTo>
                  <a:pt x="71474" y="682805"/>
                  <a:pt x="64586" y="674488"/>
                  <a:pt x="62742" y="665787"/>
                </a:cubicBezTo>
                <a:cubicBezTo>
                  <a:pt x="61612" y="660433"/>
                  <a:pt x="59713" y="652241"/>
                  <a:pt x="57361" y="642847"/>
                </a:cubicBezTo>
                <a:cubicBezTo>
                  <a:pt x="55012" y="633450"/>
                  <a:pt x="55050" y="631871"/>
                  <a:pt x="53358" y="628195"/>
                </a:cubicBezTo>
                <a:cubicBezTo>
                  <a:pt x="48972" y="618645"/>
                  <a:pt x="31956" y="585117"/>
                  <a:pt x="31960" y="585117"/>
                </a:cubicBezTo>
                <a:lnTo>
                  <a:pt x="36340" y="585117"/>
                </a:lnTo>
                <a:cubicBezTo>
                  <a:pt x="36340" y="585117"/>
                  <a:pt x="36378" y="587195"/>
                  <a:pt x="42096" y="596216"/>
                </a:cubicBezTo>
                <a:cubicBezTo>
                  <a:pt x="47810" y="605236"/>
                  <a:pt x="56745" y="617125"/>
                  <a:pt x="59239" y="621235"/>
                </a:cubicBezTo>
                <a:cubicBezTo>
                  <a:pt x="62495" y="626587"/>
                  <a:pt x="64117" y="637204"/>
                  <a:pt x="65245" y="643731"/>
                </a:cubicBezTo>
                <a:cubicBezTo>
                  <a:pt x="66379" y="650258"/>
                  <a:pt x="68368" y="661050"/>
                  <a:pt x="68373" y="661050"/>
                </a:cubicBezTo>
                <a:cubicBezTo>
                  <a:pt x="68373" y="661050"/>
                  <a:pt x="74031" y="668914"/>
                  <a:pt x="77758" y="675999"/>
                </a:cubicBezTo>
                <a:cubicBezTo>
                  <a:pt x="81487" y="683084"/>
                  <a:pt x="84891" y="689024"/>
                  <a:pt x="84892" y="689024"/>
                </a:cubicBezTo>
                <a:cubicBezTo>
                  <a:pt x="84892" y="689024"/>
                  <a:pt x="89399" y="692856"/>
                  <a:pt x="96654" y="699537"/>
                </a:cubicBezTo>
                <a:cubicBezTo>
                  <a:pt x="103909" y="706217"/>
                  <a:pt x="112672" y="711378"/>
                  <a:pt x="112672" y="711378"/>
                </a:cubicBezTo>
                <a:cubicBezTo>
                  <a:pt x="112672" y="711378"/>
                  <a:pt x="112780" y="704995"/>
                  <a:pt x="114048" y="697755"/>
                </a:cubicBezTo>
                <a:cubicBezTo>
                  <a:pt x="115317" y="690526"/>
                  <a:pt x="118479" y="685155"/>
                  <a:pt x="117803" y="684587"/>
                </a:cubicBezTo>
                <a:cubicBezTo>
                  <a:pt x="117268" y="684134"/>
                  <a:pt x="113400" y="680708"/>
                  <a:pt x="111044" y="675557"/>
                </a:cubicBezTo>
                <a:cubicBezTo>
                  <a:pt x="108680" y="670406"/>
                  <a:pt x="108287" y="662234"/>
                  <a:pt x="108292" y="662234"/>
                </a:cubicBezTo>
                <a:lnTo>
                  <a:pt x="95529" y="653204"/>
                </a:lnTo>
                <a:lnTo>
                  <a:pt x="95403" y="648026"/>
                </a:lnTo>
                <a:cubicBezTo>
                  <a:pt x="95403" y="648026"/>
                  <a:pt x="107271" y="656709"/>
                  <a:pt x="108542" y="655726"/>
                </a:cubicBezTo>
                <a:cubicBezTo>
                  <a:pt x="109127" y="655265"/>
                  <a:pt x="109403" y="652723"/>
                  <a:pt x="109668" y="649508"/>
                </a:cubicBezTo>
                <a:cubicBezTo>
                  <a:pt x="110263" y="642287"/>
                  <a:pt x="111674" y="631448"/>
                  <a:pt x="111670" y="631448"/>
                </a:cubicBezTo>
                <a:lnTo>
                  <a:pt x="111420" y="658094"/>
                </a:lnTo>
                <a:cubicBezTo>
                  <a:pt x="111420" y="658094"/>
                  <a:pt x="111867" y="664477"/>
                  <a:pt x="113172" y="669782"/>
                </a:cubicBezTo>
                <a:cubicBezTo>
                  <a:pt x="114738" y="676163"/>
                  <a:pt x="118192" y="679772"/>
                  <a:pt x="119930" y="679552"/>
                </a:cubicBezTo>
                <a:cubicBezTo>
                  <a:pt x="123786" y="679061"/>
                  <a:pt x="126758" y="672034"/>
                  <a:pt x="129439" y="668009"/>
                </a:cubicBezTo>
                <a:cubicBezTo>
                  <a:pt x="132115" y="663976"/>
                  <a:pt x="142583" y="651875"/>
                  <a:pt x="142578" y="651875"/>
                </a:cubicBezTo>
                <a:lnTo>
                  <a:pt x="146083" y="653059"/>
                </a:lnTo>
                <a:cubicBezTo>
                  <a:pt x="146083" y="653059"/>
                  <a:pt x="133371" y="667692"/>
                  <a:pt x="130691" y="670820"/>
                </a:cubicBezTo>
                <a:cubicBezTo>
                  <a:pt x="128014" y="673940"/>
                  <a:pt x="119852" y="683190"/>
                  <a:pt x="118303" y="695388"/>
                </a:cubicBezTo>
                <a:cubicBezTo>
                  <a:pt x="116907" y="706352"/>
                  <a:pt x="115719" y="712898"/>
                  <a:pt x="120180" y="719522"/>
                </a:cubicBezTo>
                <a:cubicBezTo>
                  <a:pt x="124183" y="725460"/>
                  <a:pt x="150960" y="740535"/>
                  <a:pt x="150963" y="740535"/>
                </a:cubicBezTo>
                <a:cubicBezTo>
                  <a:pt x="150963" y="740535"/>
                  <a:pt x="167599" y="758499"/>
                  <a:pt x="176116" y="763033"/>
                </a:cubicBezTo>
                <a:cubicBezTo>
                  <a:pt x="190706" y="770801"/>
                  <a:pt x="237451" y="777049"/>
                  <a:pt x="245690" y="778127"/>
                </a:cubicBezTo>
                <a:cubicBezTo>
                  <a:pt x="243022" y="772148"/>
                  <a:pt x="239146" y="761184"/>
                  <a:pt x="235679" y="752078"/>
                </a:cubicBezTo>
                <a:lnTo>
                  <a:pt x="213030" y="725585"/>
                </a:lnTo>
                <a:lnTo>
                  <a:pt x="215532" y="722621"/>
                </a:lnTo>
                <a:lnTo>
                  <a:pt x="230548" y="739053"/>
                </a:lnTo>
                <a:cubicBezTo>
                  <a:pt x="217179" y="702887"/>
                  <a:pt x="199295" y="652752"/>
                  <a:pt x="177616" y="599624"/>
                </a:cubicBezTo>
                <a:cubicBezTo>
                  <a:pt x="175380" y="598362"/>
                  <a:pt x="172692" y="597256"/>
                  <a:pt x="170859" y="595927"/>
                </a:cubicBezTo>
                <a:cubicBezTo>
                  <a:pt x="163057" y="590247"/>
                  <a:pt x="152352" y="570677"/>
                  <a:pt x="132693" y="553889"/>
                </a:cubicBezTo>
                <a:cubicBezTo>
                  <a:pt x="113034" y="537100"/>
                  <a:pt x="52051" y="503407"/>
                  <a:pt x="51481" y="503705"/>
                </a:cubicBezTo>
                <a:cubicBezTo>
                  <a:pt x="50914" y="504014"/>
                  <a:pt x="35454" y="506111"/>
                  <a:pt x="30458" y="506815"/>
                </a:cubicBezTo>
                <a:cubicBezTo>
                  <a:pt x="25453" y="507518"/>
                  <a:pt x="22576" y="510820"/>
                  <a:pt x="22574" y="510809"/>
                </a:cubicBezTo>
                <a:lnTo>
                  <a:pt x="5182" y="525316"/>
                </a:lnTo>
                <a:lnTo>
                  <a:pt x="0" y="534158"/>
                </a:lnTo>
                <a:lnTo>
                  <a:pt x="0" y="528531"/>
                </a:lnTo>
                <a:lnTo>
                  <a:pt x="4931" y="521475"/>
                </a:lnTo>
                <a:lnTo>
                  <a:pt x="18820" y="508894"/>
                </a:lnTo>
                <a:cubicBezTo>
                  <a:pt x="18820" y="508894"/>
                  <a:pt x="7693" y="502300"/>
                  <a:pt x="2553" y="500605"/>
                </a:cubicBezTo>
                <a:lnTo>
                  <a:pt x="0" y="499777"/>
                </a:lnTo>
                <a:lnTo>
                  <a:pt x="0" y="495095"/>
                </a:lnTo>
                <a:lnTo>
                  <a:pt x="8059" y="496014"/>
                </a:lnTo>
                <a:cubicBezTo>
                  <a:pt x="14944" y="498315"/>
                  <a:pt x="21070" y="504601"/>
                  <a:pt x="21073" y="504601"/>
                </a:cubicBezTo>
                <a:cubicBezTo>
                  <a:pt x="21073" y="504601"/>
                  <a:pt x="26901" y="503733"/>
                  <a:pt x="31960" y="500452"/>
                </a:cubicBezTo>
                <a:cubicBezTo>
                  <a:pt x="37012" y="497178"/>
                  <a:pt x="44848" y="494830"/>
                  <a:pt x="44848" y="494830"/>
                </a:cubicBezTo>
                <a:lnTo>
                  <a:pt x="20447" y="458567"/>
                </a:lnTo>
                <a:lnTo>
                  <a:pt x="7308" y="450123"/>
                </a:lnTo>
                <a:lnTo>
                  <a:pt x="0" y="447870"/>
                </a:lnTo>
                <a:lnTo>
                  <a:pt x="0" y="436281"/>
                </a:lnTo>
                <a:lnTo>
                  <a:pt x="4575" y="437446"/>
                </a:lnTo>
                <a:cubicBezTo>
                  <a:pt x="9493" y="438424"/>
                  <a:pt x="12988" y="438700"/>
                  <a:pt x="13565" y="437696"/>
                </a:cubicBezTo>
                <a:cubicBezTo>
                  <a:pt x="15868" y="433682"/>
                  <a:pt x="7308" y="401433"/>
                  <a:pt x="7308" y="401433"/>
                </a:cubicBezTo>
                <a:lnTo>
                  <a:pt x="0" y="393466"/>
                </a:lnTo>
                <a:lnTo>
                  <a:pt x="0" y="385065"/>
                </a:lnTo>
                <a:lnTo>
                  <a:pt x="8560" y="393733"/>
                </a:lnTo>
                <a:lnTo>
                  <a:pt x="9435" y="379822"/>
                </a:lnTo>
                <a:lnTo>
                  <a:pt x="8936" y="333634"/>
                </a:lnTo>
                <a:cubicBezTo>
                  <a:pt x="8936" y="333634"/>
                  <a:pt x="6339" y="328595"/>
                  <a:pt x="3335" y="322839"/>
                </a:cubicBezTo>
                <a:lnTo>
                  <a:pt x="0" y="316575"/>
                </a:lnTo>
                <a:lnTo>
                  <a:pt x="0" y="307691"/>
                </a:lnTo>
                <a:lnTo>
                  <a:pt x="300" y="308480"/>
                </a:lnTo>
                <a:cubicBezTo>
                  <a:pt x="2591" y="316470"/>
                  <a:pt x="8080" y="325221"/>
                  <a:pt x="11563" y="328753"/>
                </a:cubicBezTo>
                <a:cubicBezTo>
                  <a:pt x="15046" y="332287"/>
                  <a:pt x="17194" y="328013"/>
                  <a:pt x="17194" y="328013"/>
                </a:cubicBezTo>
                <a:cubicBezTo>
                  <a:pt x="17194" y="328013"/>
                  <a:pt x="15914" y="343771"/>
                  <a:pt x="14442" y="353031"/>
                </a:cubicBezTo>
                <a:cubicBezTo>
                  <a:pt x="12964" y="362283"/>
                  <a:pt x="15065" y="394031"/>
                  <a:pt x="15066" y="394031"/>
                </a:cubicBezTo>
                <a:lnTo>
                  <a:pt x="29333" y="453830"/>
                </a:lnTo>
                <a:cubicBezTo>
                  <a:pt x="29333" y="453830"/>
                  <a:pt x="51307" y="477791"/>
                  <a:pt x="59739" y="487571"/>
                </a:cubicBezTo>
                <a:cubicBezTo>
                  <a:pt x="68165" y="497362"/>
                  <a:pt x="91262" y="505726"/>
                  <a:pt x="107666" y="520581"/>
                </a:cubicBezTo>
                <a:cubicBezTo>
                  <a:pt x="124069" y="535443"/>
                  <a:pt x="149638" y="552232"/>
                  <a:pt x="156970" y="560395"/>
                </a:cubicBezTo>
                <a:cubicBezTo>
                  <a:pt x="158286" y="561868"/>
                  <a:pt x="161133" y="563543"/>
                  <a:pt x="163102" y="565132"/>
                </a:cubicBezTo>
                <a:cubicBezTo>
                  <a:pt x="154563" y="545542"/>
                  <a:pt x="145779" y="525990"/>
                  <a:pt x="136322" y="507258"/>
                </a:cubicBezTo>
                <a:cubicBezTo>
                  <a:pt x="85706" y="406988"/>
                  <a:pt x="51981" y="324902"/>
                  <a:pt x="51981" y="324902"/>
                </a:cubicBezTo>
                <a:lnTo>
                  <a:pt x="88521" y="330824"/>
                </a:lnTo>
                <a:cubicBezTo>
                  <a:pt x="92421" y="340604"/>
                  <a:pt x="120826" y="426713"/>
                  <a:pt x="163852" y="509780"/>
                </a:cubicBezTo>
                <a:cubicBezTo>
                  <a:pt x="165065" y="512118"/>
                  <a:pt x="174156" y="468299"/>
                  <a:pt x="179743" y="422891"/>
                </a:cubicBezTo>
                <a:cubicBezTo>
                  <a:pt x="183335" y="393674"/>
                  <a:pt x="182976" y="360501"/>
                  <a:pt x="186251" y="349326"/>
                </a:cubicBezTo>
                <a:cubicBezTo>
                  <a:pt x="188604" y="341315"/>
                  <a:pt x="190977" y="313987"/>
                  <a:pt x="199515" y="329793"/>
                </a:cubicBezTo>
                <a:cubicBezTo>
                  <a:pt x="206258" y="342279"/>
                  <a:pt x="193987" y="416798"/>
                  <a:pt x="194384" y="417711"/>
                </a:cubicBezTo>
                <a:cubicBezTo>
                  <a:pt x="196565" y="422689"/>
                  <a:pt x="176780" y="534183"/>
                  <a:pt x="178993" y="539237"/>
                </a:cubicBezTo>
                <a:cubicBezTo>
                  <a:pt x="206275" y="601346"/>
                  <a:pt x="234938" y="665382"/>
                  <a:pt x="261207" y="722775"/>
                </a:cubicBezTo>
                <a:lnTo>
                  <a:pt x="261331" y="710338"/>
                </a:lnTo>
                <a:cubicBezTo>
                  <a:pt x="261331" y="710338"/>
                  <a:pt x="251656" y="689708"/>
                  <a:pt x="248567" y="683845"/>
                </a:cubicBezTo>
                <a:cubicBezTo>
                  <a:pt x="245481" y="677983"/>
                  <a:pt x="244396" y="670281"/>
                  <a:pt x="243312" y="666383"/>
                </a:cubicBezTo>
                <a:cubicBezTo>
                  <a:pt x="242228" y="662475"/>
                  <a:pt x="232551" y="649064"/>
                  <a:pt x="232551" y="649064"/>
                </a:cubicBezTo>
                <a:cubicBezTo>
                  <a:pt x="232551" y="649064"/>
                  <a:pt x="242759" y="656688"/>
                  <a:pt x="245690" y="662234"/>
                </a:cubicBezTo>
                <a:cubicBezTo>
                  <a:pt x="248618" y="667779"/>
                  <a:pt x="251510" y="676645"/>
                  <a:pt x="253574" y="684731"/>
                </a:cubicBezTo>
                <a:cubicBezTo>
                  <a:pt x="255638" y="692817"/>
                  <a:pt x="260706" y="701934"/>
                  <a:pt x="264085" y="705601"/>
                </a:cubicBezTo>
                <a:cubicBezTo>
                  <a:pt x="267465" y="709269"/>
                  <a:pt x="269836" y="705014"/>
                  <a:pt x="269841" y="705014"/>
                </a:cubicBezTo>
                <a:cubicBezTo>
                  <a:pt x="269841" y="705014"/>
                  <a:pt x="268069" y="720829"/>
                  <a:pt x="266338" y="730023"/>
                </a:cubicBezTo>
                <a:cubicBezTo>
                  <a:pt x="266200" y="730765"/>
                  <a:pt x="266189" y="732873"/>
                  <a:pt x="266087" y="733874"/>
                </a:cubicBezTo>
                <a:cubicBezTo>
                  <a:pt x="301819" y="811588"/>
                  <a:pt x="331590" y="872668"/>
                  <a:pt x="340292" y="879821"/>
                </a:cubicBezTo>
                <a:cubicBezTo>
                  <a:pt x="350798" y="888455"/>
                  <a:pt x="375677" y="914841"/>
                  <a:pt x="403735" y="943462"/>
                </a:cubicBezTo>
                <a:cubicBezTo>
                  <a:pt x="411183" y="951856"/>
                  <a:pt x="429562" y="962733"/>
                  <a:pt x="435769" y="969808"/>
                </a:cubicBezTo>
                <a:cubicBezTo>
                  <a:pt x="442117" y="977049"/>
                  <a:pt x="450727" y="991353"/>
                  <a:pt x="464300" y="1001490"/>
                </a:cubicBezTo>
                <a:cubicBezTo>
                  <a:pt x="477874" y="1011617"/>
                  <a:pt x="523115" y="1020588"/>
                  <a:pt x="537628" y="1024728"/>
                </a:cubicBezTo>
                <a:cubicBezTo>
                  <a:pt x="552153" y="1028857"/>
                  <a:pt x="579044" y="1037155"/>
                  <a:pt x="579049" y="1037155"/>
                </a:cubicBezTo>
                <a:cubicBezTo>
                  <a:pt x="579050" y="1037155"/>
                  <a:pt x="591891" y="1040226"/>
                  <a:pt x="594691" y="1042046"/>
                </a:cubicBezTo>
                <a:cubicBezTo>
                  <a:pt x="597492" y="1043856"/>
                  <a:pt x="605823" y="1043086"/>
                  <a:pt x="605828" y="1043076"/>
                </a:cubicBezTo>
                <a:lnTo>
                  <a:pt x="609207" y="1046185"/>
                </a:lnTo>
                <a:cubicBezTo>
                  <a:pt x="609205" y="1046185"/>
                  <a:pt x="615166" y="1045695"/>
                  <a:pt x="618341" y="1046783"/>
                </a:cubicBezTo>
                <a:cubicBezTo>
                  <a:pt x="621513" y="1047861"/>
                  <a:pt x="637739" y="1046734"/>
                  <a:pt x="637863" y="1043818"/>
                </a:cubicBezTo>
                <a:cubicBezTo>
                  <a:pt x="637983" y="1040911"/>
                  <a:pt x="623807" y="1039563"/>
                  <a:pt x="620469" y="1039822"/>
                </a:cubicBezTo>
                <a:cubicBezTo>
                  <a:pt x="617132" y="1040082"/>
                  <a:pt x="610207" y="1042634"/>
                  <a:pt x="610207" y="1042634"/>
                </a:cubicBezTo>
                <a:lnTo>
                  <a:pt x="609457" y="1040265"/>
                </a:lnTo>
                <a:lnTo>
                  <a:pt x="614838" y="1037897"/>
                </a:lnTo>
                <a:cubicBezTo>
                  <a:pt x="614838" y="1037897"/>
                  <a:pt x="608116" y="1030408"/>
                  <a:pt x="606453" y="1028867"/>
                </a:cubicBezTo>
                <a:cubicBezTo>
                  <a:pt x="604790" y="1027337"/>
                  <a:pt x="599943" y="1024881"/>
                  <a:pt x="599946" y="1024872"/>
                </a:cubicBezTo>
                <a:cubicBezTo>
                  <a:pt x="599946" y="1024872"/>
                  <a:pt x="594520" y="1024498"/>
                  <a:pt x="591186" y="1023390"/>
                </a:cubicBezTo>
                <a:cubicBezTo>
                  <a:pt x="587846" y="1022292"/>
                  <a:pt x="579305" y="1015997"/>
                  <a:pt x="579299" y="1015997"/>
                </a:cubicBezTo>
                <a:lnTo>
                  <a:pt x="581552" y="1015399"/>
                </a:lnTo>
                <a:cubicBezTo>
                  <a:pt x="581552" y="1015399"/>
                  <a:pt x="591137" y="1020503"/>
                  <a:pt x="594441" y="1021619"/>
                </a:cubicBezTo>
                <a:cubicBezTo>
                  <a:pt x="597744" y="1022725"/>
                  <a:pt x="599065" y="1021619"/>
                  <a:pt x="599071" y="1021619"/>
                </a:cubicBezTo>
                <a:lnTo>
                  <a:pt x="599696" y="1010664"/>
                </a:lnTo>
                <a:lnTo>
                  <a:pt x="601573" y="1023843"/>
                </a:lnTo>
                <a:cubicBezTo>
                  <a:pt x="601571" y="1023843"/>
                  <a:pt x="607206" y="1026085"/>
                  <a:pt x="611083" y="1028867"/>
                </a:cubicBezTo>
                <a:cubicBezTo>
                  <a:pt x="614960" y="1031659"/>
                  <a:pt x="617712" y="1036867"/>
                  <a:pt x="617715" y="1036867"/>
                </a:cubicBezTo>
                <a:cubicBezTo>
                  <a:pt x="617715" y="1036867"/>
                  <a:pt x="625689" y="1036597"/>
                  <a:pt x="628852" y="1036867"/>
                </a:cubicBezTo>
                <a:cubicBezTo>
                  <a:pt x="632005" y="1037136"/>
                  <a:pt x="638106" y="1039225"/>
                  <a:pt x="638112" y="1039235"/>
                </a:cubicBezTo>
                <a:cubicBezTo>
                  <a:pt x="638110" y="1039235"/>
                  <a:pt x="627663" y="1011733"/>
                  <a:pt x="624223" y="1006227"/>
                </a:cubicBezTo>
                <a:cubicBezTo>
                  <a:pt x="620783" y="1000719"/>
                  <a:pt x="612635" y="991604"/>
                  <a:pt x="610081" y="988755"/>
                </a:cubicBezTo>
                <a:cubicBezTo>
                  <a:pt x="607529" y="985914"/>
                  <a:pt x="602229" y="983642"/>
                  <a:pt x="596693" y="981063"/>
                </a:cubicBezTo>
                <a:cubicBezTo>
                  <a:pt x="591159" y="978482"/>
                  <a:pt x="585899" y="972813"/>
                  <a:pt x="583805" y="970704"/>
                </a:cubicBezTo>
                <a:cubicBezTo>
                  <a:pt x="581718" y="968586"/>
                  <a:pt x="570358" y="949400"/>
                  <a:pt x="568788" y="947168"/>
                </a:cubicBezTo>
                <a:cubicBezTo>
                  <a:pt x="567222" y="944934"/>
                  <a:pt x="560486" y="939871"/>
                  <a:pt x="558652" y="938436"/>
                </a:cubicBezTo>
                <a:cubicBezTo>
                  <a:pt x="556820" y="936992"/>
                  <a:pt x="552523" y="931774"/>
                  <a:pt x="552519" y="931774"/>
                </a:cubicBezTo>
                <a:lnTo>
                  <a:pt x="548391" y="930436"/>
                </a:lnTo>
                <a:cubicBezTo>
                  <a:pt x="548391" y="930436"/>
                  <a:pt x="548837" y="928058"/>
                  <a:pt x="549017" y="926297"/>
                </a:cubicBezTo>
                <a:cubicBezTo>
                  <a:pt x="549059" y="925893"/>
                  <a:pt x="544899" y="918605"/>
                  <a:pt x="542635" y="914456"/>
                </a:cubicBezTo>
                <a:cubicBezTo>
                  <a:pt x="540184" y="914967"/>
                  <a:pt x="537567" y="915381"/>
                  <a:pt x="534375" y="914602"/>
                </a:cubicBezTo>
                <a:cubicBezTo>
                  <a:pt x="520773" y="911270"/>
                  <a:pt x="512098" y="901279"/>
                  <a:pt x="512101" y="901279"/>
                </a:cubicBezTo>
                <a:cubicBezTo>
                  <a:pt x="512101" y="901279"/>
                  <a:pt x="519250" y="904435"/>
                  <a:pt x="526366" y="908537"/>
                </a:cubicBezTo>
                <a:cubicBezTo>
                  <a:pt x="529141" y="910135"/>
                  <a:pt x="535911" y="911829"/>
                  <a:pt x="540883" y="911492"/>
                </a:cubicBezTo>
                <a:cubicBezTo>
                  <a:pt x="532665" y="896754"/>
                  <a:pt x="520656" y="876077"/>
                  <a:pt x="519735" y="875084"/>
                </a:cubicBezTo>
                <a:cubicBezTo>
                  <a:pt x="518431" y="873680"/>
                  <a:pt x="513985" y="871378"/>
                  <a:pt x="513978" y="871378"/>
                </a:cubicBezTo>
                <a:lnTo>
                  <a:pt x="513853" y="869165"/>
                </a:lnTo>
                <a:cubicBezTo>
                  <a:pt x="513855" y="869165"/>
                  <a:pt x="519216" y="869992"/>
                  <a:pt x="522113" y="873458"/>
                </a:cubicBezTo>
                <a:cubicBezTo>
                  <a:pt x="524031" y="875749"/>
                  <a:pt x="534556" y="895041"/>
                  <a:pt x="543510" y="911049"/>
                </a:cubicBezTo>
                <a:cubicBezTo>
                  <a:pt x="545584" y="910357"/>
                  <a:pt x="547029" y="909134"/>
                  <a:pt x="546389" y="906457"/>
                </a:cubicBezTo>
                <a:cubicBezTo>
                  <a:pt x="543409" y="894194"/>
                  <a:pt x="529118" y="874044"/>
                  <a:pt x="529120" y="874044"/>
                </a:cubicBezTo>
                <a:lnTo>
                  <a:pt x="532749" y="838523"/>
                </a:lnTo>
                <a:cubicBezTo>
                  <a:pt x="532749" y="838523"/>
                  <a:pt x="535989" y="835616"/>
                  <a:pt x="538630" y="836453"/>
                </a:cubicBezTo>
                <a:cubicBezTo>
                  <a:pt x="541270" y="837292"/>
                  <a:pt x="543383" y="841930"/>
                  <a:pt x="543385" y="841930"/>
                </a:cubicBezTo>
                <a:cubicBezTo>
                  <a:pt x="543385" y="841930"/>
                  <a:pt x="537869" y="867759"/>
                  <a:pt x="540507" y="879522"/>
                </a:cubicBezTo>
                <a:cubicBezTo>
                  <a:pt x="542086" y="886559"/>
                  <a:pt x="539819" y="893481"/>
                  <a:pt x="571791" y="912234"/>
                </a:cubicBezTo>
                <a:cubicBezTo>
                  <a:pt x="584635" y="919770"/>
                  <a:pt x="600138" y="938013"/>
                  <a:pt x="612835" y="961820"/>
                </a:cubicBezTo>
                <a:cubicBezTo>
                  <a:pt x="618108" y="971706"/>
                  <a:pt x="621924" y="977635"/>
                  <a:pt x="626599" y="981505"/>
                </a:cubicBezTo>
                <a:cubicBezTo>
                  <a:pt x="627490" y="970607"/>
                  <a:pt x="628341" y="960066"/>
                  <a:pt x="628727" y="957969"/>
                </a:cubicBezTo>
                <a:cubicBezTo>
                  <a:pt x="629388" y="954331"/>
                  <a:pt x="638262" y="931554"/>
                  <a:pt x="638613" y="928068"/>
                </a:cubicBezTo>
                <a:cubicBezTo>
                  <a:pt x="638965" y="924593"/>
                  <a:pt x="632227" y="886328"/>
                  <a:pt x="632230" y="886328"/>
                </a:cubicBezTo>
                <a:lnTo>
                  <a:pt x="634984" y="885587"/>
                </a:lnTo>
                <a:cubicBezTo>
                  <a:pt x="634984" y="885587"/>
                  <a:pt x="641367" y="923910"/>
                  <a:pt x="642492" y="924671"/>
                </a:cubicBezTo>
                <a:cubicBezTo>
                  <a:pt x="643618" y="925422"/>
                  <a:pt x="644870" y="920820"/>
                  <a:pt x="644870" y="920820"/>
                </a:cubicBezTo>
                <a:lnTo>
                  <a:pt x="645370" y="923486"/>
                </a:lnTo>
                <a:cubicBezTo>
                  <a:pt x="645370" y="923486"/>
                  <a:pt x="635639" y="947774"/>
                  <a:pt x="632230" y="957680"/>
                </a:cubicBezTo>
                <a:cubicBezTo>
                  <a:pt x="630632" y="962329"/>
                  <a:pt x="629752" y="973418"/>
                  <a:pt x="629353" y="983729"/>
                </a:cubicBezTo>
                <a:cubicBezTo>
                  <a:pt x="631179" y="984788"/>
                  <a:pt x="633205" y="985703"/>
                  <a:pt x="635485" y="986242"/>
                </a:cubicBezTo>
                <a:cubicBezTo>
                  <a:pt x="640736" y="994722"/>
                  <a:pt x="650492" y="1006361"/>
                  <a:pt x="657634" y="1039235"/>
                </a:cubicBezTo>
                <a:cubicBezTo>
                  <a:pt x="658336" y="1042460"/>
                  <a:pt x="658986" y="1048485"/>
                  <a:pt x="659636" y="1053589"/>
                </a:cubicBezTo>
                <a:cubicBezTo>
                  <a:pt x="665376" y="1053790"/>
                  <a:pt x="671356" y="1054059"/>
                  <a:pt x="682409" y="1054473"/>
                </a:cubicBezTo>
                <a:cubicBezTo>
                  <a:pt x="697973" y="1055071"/>
                  <a:pt x="728463" y="1052702"/>
                  <a:pt x="728460" y="1052702"/>
                </a:cubicBezTo>
                <a:cubicBezTo>
                  <a:pt x="728459" y="1052702"/>
                  <a:pt x="752462" y="1051142"/>
                  <a:pt x="786897" y="1035086"/>
                </a:cubicBezTo>
                <a:cubicBezTo>
                  <a:pt x="787598" y="979878"/>
                  <a:pt x="787774" y="959470"/>
                  <a:pt x="788774" y="889294"/>
                </a:cubicBezTo>
                <a:cubicBezTo>
                  <a:pt x="785188" y="874583"/>
                  <a:pt x="773592" y="827240"/>
                  <a:pt x="773382" y="826384"/>
                </a:cubicBezTo>
                <a:cubicBezTo>
                  <a:pt x="763301" y="819106"/>
                  <a:pt x="750217" y="809913"/>
                  <a:pt x="740347" y="804773"/>
                </a:cubicBezTo>
                <a:cubicBezTo>
                  <a:pt x="724922" y="796735"/>
                  <a:pt x="678169" y="779398"/>
                  <a:pt x="654129" y="781833"/>
                </a:cubicBezTo>
                <a:cubicBezTo>
                  <a:pt x="630092" y="784268"/>
                  <a:pt x="603071" y="786271"/>
                  <a:pt x="583554" y="793376"/>
                </a:cubicBezTo>
                <a:cubicBezTo>
                  <a:pt x="564034" y="800489"/>
                  <a:pt x="518061" y="818144"/>
                  <a:pt x="505345" y="822534"/>
                </a:cubicBezTo>
                <a:cubicBezTo>
                  <a:pt x="487620" y="828666"/>
                  <a:pt x="462051" y="844001"/>
                  <a:pt x="462048" y="844001"/>
                </a:cubicBezTo>
                <a:lnTo>
                  <a:pt x="469305" y="829349"/>
                </a:lnTo>
                <a:lnTo>
                  <a:pt x="484697" y="822976"/>
                </a:lnTo>
                <a:cubicBezTo>
                  <a:pt x="484697" y="822976"/>
                  <a:pt x="468523" y="819415"/>
                  <a:pt x="459045" y="818241"/>
                </a:cubicBezTo>
                <a:cubicBezTo>
                  <a:pt x="449568" y="817075"/>
                  <a:pt x="438603" y="813004"/>
                  <a:pt x="429137" y="814688"/>
                </a:cubicBezTo>
                <a:cubicBezTo>
                  <a:pt x="425821" y="815285"/>
                  <a:pt x="408292" y="808931"/>
                  <a:pt x="398604" y="809508"/>
                </a:cubicBezTo>
                <a:cubicBezTo>
                  <a:pt x="388921" y="810087"/>
                  <a:pt x="380255" y="811156"/>
                  <a:pt x="370074" y="807738"/>
                </a:cubicBezTo>
                <a:cubicBezTo>
                  <a:pt x="359888" y="804310"/>
                  <a:pt x="342416" y="787157"/>
                  <a:pt x="342419" y="787157"/>
                </a:cubicBezTo>
                <a:cubicBezTo>
                  <a:pt x="342419" y="787157"/>
                  <a:pt x="365783" y="797255"/>
                  <a:pt x="371200" y="799296"/>
                </a:cubicBezTo>
                <a:cubicBezTo>
                  <a:pt x="376620" y="801346"/>
                  <a:pt x="385504" y="801490"/>
                  <a:pt x="393348" y="801664"/>
                </a:cubicBezTo>
                <a:cubicBezTo>
                  <a:pt x="401191" y="801837"/>
                  <a:pt x="431617" y="805399"/>
                  <a:pt x="443653" y="808624"/>
                </a:cubicBezTo>
                <a:cubicBezTo>
                  <a:pt x="455684" y="811848"/>
                  <a:pt x="475279" y="811742"/>
                  <a:pt x="483196" y="812031"/>
                </a:cubicBezTo>
                <a:cubicBezTo>
                  <a:pt x="491114" y="812310"/>
                  <a:pt x="502716" y="810847"/>
                  <a:pt x="502716" y="810847"/>
                </a:cubicBezTo>
                <a:cubicBezTo>
                  <a:pt x="502716" y="810847"/>
                  <a:pt x="483464" y="790419"/>
                  <a:pt x="472433" y="776058"/>
                </a:cubicBezTo>
                <a:cubicBezTo>
                  <a:pt x="461404" y="761704"/>
                  <a:pt x="453793" y="750596"/>
                  <a:pt x="453789" y="750605"/>
                </a:cubicBezTo>
                <a:cubicBezTo>
                  <a:pt x="453789" y="750605"/>
                  <a:pt x="429136" y="728117"/>
                  <a:pt x="418000" y="713148"/>
                </a:cubicBezTo>
                <a:cubicBezTo>
                  <a:pt x="406863" y="698189"/>
                  <a:pt x="389594" y="649797"/>
                  <a:pt x="389594" y="649806"/>
                </a:cubicBezTo>
                <a:cubicBezTo>
                  <a:pt x="389594" y="649806"/>
                  <a:pt x="414048" y="691017"/>
                  <a:pt x="418376" y="699383"/>
                </a:cubicBezTo>
                <a:cubicBezTo>
                  <a:pt x="422703" y="707757"/>
                  <a:pt x="454033" y="734914"/>
                  <a:pt x="454040" y="734914"/>
                </a:cubicBezTo>
                <a:cubicBezTo>
                  <a:pt x="454040" y="734914"/>
                  <a:pt x="464405" y="752414"/>
                  <a:pt x="471432" y="762445"/>
                </a:cubicBezTo>
                <a:cubicBezTo>
                  <a:pt x="478459" y="772467"/>
                  <a:pt x="489455" y="780053"/>
                  <a:pt x="489452" y="780053"/>
                </a:cubicBezTo>
                <a:cubicBezTo>
                  <a:pt x="489452" y="780053"/>
                  <a:pt x="497251" y="790497"/>
                  <a:pt x="502215" y="795156"/>
                </a:cubicBezTo>
                <a:cubicBezTo>
                  <a:pt x="507181" y="799806"/>
                  <a:pt x="512605" y="806553"/>
                  <a:pt x="512602" y="806553"/>
                </a:cubicBezTo>
                <a:cubicBezTo>
                  <a:pt x="512602" y="806553"/>
                  <a:pt x="531980" y="798728"/>
                  <a:pt x="542259" y="794414"/>
                </a:cubicBezTo>
                <a:cubicBezTo>
                  <a:pt x="552537" y="790102"/>
                  <a:pt x="577468" y="778261"/>
                  <a:pt x="580800" y="772803"/>
                </a:cubicBezTo>
                <a:cubicBezTo>
                  <a:pt x="584139" y="767345"/>
                  <a:pt x="555066" y="755312"/>
                  <a:pt x="540633" y="746601"/>
                </a:cubicBezTo>
                <a:cubicBezTo>
                  <a:pt x="526204" y="737897"/>
                  <a:pt x="489520" y="712850"/>
                  <a:pt x="482569" y="706343"/>
                </a:cubicBezTo>
                <a:cubicBezTo>
                  <a:pt x="475620" y="699835"/>
                  <a:pt x="460326" y="689582"/>
                  <a:pt x="462548" y="686214"/>
                </a:cubicBezTo>
                <a:cubicBezTo>
                  <a:pt x="464768" y="682845"/>
                  <a:pt x="487827" y="699681"/>
                  <a:pt x="487825" y="699681"/>
                </a:cubicBezTo>
                <a:cubicBezTo>
                  <a:pt x="487825" y="699681"/>
                  <a:pt x="522121" y="723911"/>
                  <a:pt x="534375" y="731805"/>
                </a:cubicBezTo>
                <a:cubicBezTo>
                  <a:pt x="546630" y="739689"/>
                  <a:pt x="573896" y="752530"/>
                  <a:pt x="593564" y="754889"/>
                </a:cubicBezTo>
                <a:cubicBezTo>
                  <a:pt x="613236" y="757257"/>
                  <a:pt x="635152" y="761955"/>
                  <a:pt x="643994" y="756227"/>
                </a:cubicBezTo>
                <a:cubicBezTo>
                  <a:pt x="652832" y="750490"/>
                  <a:pt x="639366" y="726914"/>
                  <a:pt x="639363" y="726914"/>
                </a:cubicBezTo>
                <a:cubicBezTo>
                  <a:pt x="639363" y="726914"/>
                  <a:pt x="629943" y="707593"/>
                  <a:pt x="624348" y="694800"/>
                </a:cubicBezTo>
                <a:cubicBezTo>
                  <a:pt x="614405" y="672063"/>
                  <a:pt x="597037" y="635492"/>
                  <a:pt x="589434" y="624642"/>
                </a:cubicBezTo>
                <a:cubicBezTo>
                  <a:pt x="581612" y="613466"/>
                  <a:pt x="544263" y="582006"/>
                  <a:pt x="544262" y="582006"/>
                </a:cubicBezTo>
                <a:lnTo>
                  <a:pt x="557025" y="576828"/>
                </a:lnTo>
                <a:cubicBezTo>
                  <a:pt x="557025" y="576828"/>
                  <a:pt x="565210" y="583720"/>
                  <a:pt x="577046" y="592076"/>
                </a:cubicBezTo>
                <a:cubicBezTo>
                  <a:pt x="588370" y="600066"/>
                  <a:pt x="601451" y="602877"/>
                  <a:pt x="601448" y="602877"/>
                </a:cubicBezTo>
                <a:cubicBezTo>
                  <a:pt x="601448" y="602877"/>
                  <a:pt x="614108" y="626635"/>
                  <a:pt x="622095" y="644175"/>
                </a:cubicBezTo>
                <a:cubicBezTo>
                  <a:pt x="630077" y="661714"/>
                  <a:pt x="647619" y="699835"/>
                  <a:pt x="647622" y="699835"/>
                </a:cubicBezTo>
                <a:cubicBezTo>
                  <a:pt x="647622" y="699835"/>
                  <a:pt x="661531" y="715978"/>
                  <a:pt x="672650" y="726770"/>
                </a:cubicBezTo>
                <a:cubicBezTo>
                  <a:pt x="683766" y="737561"/>
                  <a:pt x="691043" y="752520"/>
                  <a:pt x="691043" y="752520"/>
                </a:cubicBezTo>
                <a:cubicBezTo>
                  <a:pt x="691043" y="752520"/>
                  <a:pt x="705590" y="759759"/>
                  <a:pt x="720702" y="767182"/>
                </a:cubicBezTo>
                <a:cubicBezTo>
                  <a:pt x="734061" y="773737"/>
                  <a:pt x="753496" y="781621"/>
                  <a:pt x="758742" y="783758"/>
                </a:cubicBezTo>
                <a:lnTo>
                  <a:pt x="712692" y="658825"/>
                </a:lnTo>
                <a:lnTo>
                  <a:pt x="700806" y="653503"/>
                </a:lnTo>
                <a:lnTo>
                  <a:pt x="699553" y="641509"/>
                </a:lnTo>
                <a:lnTo>
                  <a:pt x="706561" y="642249"/>
                </a:lnTo>
                <a:cubicBezTo>
                  <a:pt x="706561" y="642249"/>
                  <a:pt x="679540" y="587320"/>
                  <a:pt x="657884" y="534500"/>
                </a:cubicBezTo>
                <a:cubicBezTo>
                  <a:pt x="641218" y="522534"/>
                  <a:pt x="602722" y="500076"/>
                  <a:pt x="580299" y="497939"/>
                </a:cubicBezTo>
                <a:cubicBezTo>
                  <a:pt x="556253" y="495639"/>
                  <a:pt x="529345" y="492221"/>
                  <a:pt x="509099" y="495417"/>
                </a:cubicBezTo>
                <a:cubicBezTo>
                  <a:pt x="488854" y="498613"/>
                  <a:pt x="441039" y="507036"/>
                  <a:pt x="427887" y="508894"/>
                </a:cubicBezTo>
                <a:cubicBezTo>
                  <a:pt x="409549" y="511463"/>
                  <a:pt x="382218" y="521621"/>
                  <a:pt x="382213" y="521621"/>
                </a:cubicBezTo>
                <a:lnTo>
                  <a:pt x="391346" y="508596"/>
                </a:lnTo>
                <a:lnTo>
                  <a:pt x="407490" y="505341"/>
                </a:lnTo>
                <a:cubicBezTo>
                  <a:pt x="407488" y="505341"/>
                  <a:pt x="392140" y="498575"/>
                  <a:pt x="382963" y="495570"/>
                </a:cubicBezTo>
                <a:cubicBezTo>
                  <a:pt x="373779" y="492568"/>
                  <a:pt x="363503" y="486426"/>
                  <a:pt x="353932" y="486242"/>
                </a:cubicBezTo>
                <a:cubicBezTo>
                  <a:pt x="350578" y="486185"/>
                  <a:pt x="334160" y="476462"/>
                  <a:pt x="324524" y="475143"/>
                </a:cubicBezTo>
                <a:cubicBezTo>
                  <a:pt x="314893" y="473815"/>
                  <a:pt x="306182" y="473257"/>
                  <a:pt x="296619" y="467886"/>
                </a:cubicBezTo>
                <a:cubicBezTo>
                  <a:pt x="287053" y="462522"/>
                  <a:pt x="272095" y="442135"/>
                  <a:pt x="272094" y="442135"/>
                </a:cubicBezTo>
                <a:cubicBezTo>
                  <a:pt x="272092" y="442135"/>
                  <a:pt x="293683" y="456669"/>
                  <a:pt x="298746" y="459751"/>
                </a:cubicBezTo>
                <a:cubicBezTo>
                  <a:pt x="303805" y="462822"/>
                  <a:pt x="312682" y="464709"/>
                  <a:pt x="320394" y="466413"/>
                </a:cubicBezTo>
                <a:cubicBezTo>
                  <a:pt x="328107" y="468115"/>
                  <a:pt x="357529" y="477597"/>
                  <a:pt x="368948" y="483133"/>
                </a:cubicBezTo>
                <a:cubicBezTo>
                  <a:pt x="380364" y="488668"/>
                  <a:pt x="399844" y="492558"/>
                  <a:pt x="407615" y="494386"/>
                </a:cubicBezTo>
                <a:cubicBezTo>
                  <a:pt x="415385" y="496206"/>
                  <a:pt x="426889" y="496899"/>
                  <a:pt x="426885" y="496899"/>
                </a:cubicBezTo>
                <a:cubicBezTo>
                  <a:pt x="426885" y="496899"/>
                  <a:pt x="410852" y="472959"/>
                  <a:pt x="401984" y="456641"/>
                </a:cubicBezTo>
                <a:cubicBezTo>
                  <a:pt x="393111" y="440324"/>
                  <a:pt x="387218" y="427926"/>
                  <a:pt x="387216" y="427926"/>
                </a:cubicBezTo>
                <a:cubicBezTo>
                  <a:pt x="387216" y="427926"/>
                  <a:pt x="365949" y="400894"/>
                  <a:pt x="357060" y="383961"/>
                </a:cubicBezTo>
                <a:cubicBezTo>
                  <a:pt x="348169" y="367028"/>
                  <a:pt x="337917" y="315874"/>
                  <a:pt x="337914" y="315874"/>
                </a:cubicBezTo>
                <a:cubicBezTo>
                  <a:pt x="337914" y="315874"/>
                  <a:pt x="356213" y="361397"/>
                  <a:pt x="359311" y="370494"/>
                </a:cubicBezTo>
                <a:cubicBezTo>
                  <a:pt x="362412" y="379592"/>
                  <a:pt x="389468" y="412534"/>
                  <a:pt x="389469" y="412534"/>
                </a:cubicBezTo>
                <a:cubicBezTo>
                  <a:pt x="389469" y="412534"/>
                  <a:pt x="397336" y="431911"/>
                  <a:pt x="402859" y="443173"/>
                </a:cubicBezTo>
                <a:cubicBezTo>
                  <a:pt x="408387" y="454437"/>
                  <a:pt x="418248" y="463891"/>
                  <a:pt x="418251" y="463891"/>
                </a:cubicBezTo>
                <a:cubicBezTo>
                  <a:pt x="418251" y="463891"/>
                  <a:pt x="424397" y="475654"/>
                  <a:pt x="428637" y="481209"/>
                </a:cubicBezTo>
                <a:cubicBezTo>
                  <a:pt x="432884" y="486772"/>
                  <a:pt x="437400" y="494686"/>
                  <a:pt x="437395" y="494675"/>
                </a:cubicBezTo>
                <a:cubicBezTo>
                  <a:pt x="437397" y="494686"/>
                  <a:pt x="457445" y="490710"/>
                  <a:pt x="468180" y="488466"/>
                </a:cubicBezTo>
                <a:cubicBezTo>
                  <a:pt x="478918" y="486214"/>
                  <a:pt x="505295" y="479283"/>
                  <a:pt x="509349" y="474547"/>
                </a:cubicBezTo>
                <a:cubicBezTo>
                  <a:pt x="513403" y="469820"/>
                  <a:pt x="486324" y="452357"/>
                  <a:pt x="473310" y="440951"/>
                </a:cubicBezTo>
                <a:cubicBezTo>
                  <a:pt x="460297" y="429543"/>
                  <a:pt x="427573" y="397669"/>
                  <a:pt x="421629" y="389882"/>
                </a:cubicBezTo>
                <a:cubicBezTo>
                  <a:pt x="415684" y="382103"/>
                  <a:pt x="402198" y="368945"/>
                  <a:pt x="404861" y="366056"/>
                </a:cubicBezTo>
                <a:cubicBezTo>
                  <a:pt x="407523" y="363158"/>
                  <a:pt x="427769" y="384405"/>
                  <a:pt x="427761" y="384405"/>
                </a:cubicBezTo>
                <a:cubicBezTo>
                  <a:pt x="427760" y="384405"/>
                  <a:pt x="458330" y="414940"/>
                  <a:pt x="469305" y="425115"/>
                </a:cubicBezTo>
                <a:cubicBezTo>
                  <a:pt x="480288" y="435289"/>
                  <a:pt x="505167" y="453281"/>
                  <a:pt x="524239" y="459452"/>
                </a:cubicBezTo>
                <a:cubicBezTo>
                  <a:pt x="543310" y="465633"/>
                  <a:pt x="564395" y="474623"/>
                  <a:pt x="573918" y="470706"/>
                </a:cubicBezTo>
                <a:cubicBezTo>
                  <a:pt x="583437" y="466777"/>
                  <a:pt x="573421" y="440806"/>
                  <a:pt x="573417" y="440806"/>
                </a:cubicBezTo>
                <a:cubicBezTo>
                  <a:pt x="573416" y="440806"/>
                  <a:pt x="566884" y="420032"/>
                  <a:pt x="563156" y="406314"/>
                </a:cubicBezTo>
                <a:cubicBezTo>
                  <a:pt x="556529" y="381949"/>
                  <a:pt x="544485" y="342424"/>
                  <a:pt x="538505" y="330235"/>
                </a:cubicBezTo>
                <a:cubicBezTo>
                  <a:pt x="532351" y="317692"/>
                  <a:pt x="499836" y="279313"/>
                  <a:pt x="499839" y="279313"/>
                </a:cubicBezTo>
                <a:lnTo>
                  <a:pt x="513227" y="276800"/>
                </a:lnTo>
                <a:cubicBezTo>
                  <a:pt x="513227" y="276800"/>
                  <a:pt x="520237" y="285194"/>
                  <a:pt x="530746" y="295745"/>
                </a:cubicBezTo>
                <a:cubicBezTo>
                  <a:pt x="540794" y="305842"/>
                  <a:pt x="553392" y="311137"/>
                  <a:pt x="553396" y="311137"/>
                </a:cubicBezTo>
                <a:cubicBezTo>
                  <a:pt x="553396" y="311137"/>
                  <a:pt x="562615" y="336984"/>
                  <a:pt x="568037" y="355842"/>
                </a:cubicBezTo>
                <a:cubicBezTo>
                  <a:pt x="573457" y="374701"/>
                  <a:pt x="585431" y="415787"/>
                  <a:pt x="585431" y="415787"/>
                </a:cubicBezTo>
                <a:cubicBezTo>
                  <a:pt x="585431" y="415787"/>
                  <a:pt x="596873" y="434500"/>
                  <a:pt x="606328" y="447313"/>
                </a:cubicBezTo>
                <a:cubicBezTo>
                  <a:pt x="615786" y="460136"/>
                  <a:pt x="620846" y="476183"/>
                  <a:pt x="620844" y="476183"/>
                </a:cubicBezTo>
                <a:cubicBezTo>
                  <a:pt x="620843" y="476174"/>
                  <a:pt x="631723" y="484327"/>
                  <a:pt x="641490" y="491575"/>
                </a:cubicBezTo>
                <a:cubicBezTo>
                  <a:pt x="637099" y="478358"/>
                  <a:pt x="633581" y="466113"/>
                  <a:pt x="632355" y="457085"/>
                </a:cubicBezTo>
                <a:cubicBezTo>
                  <a:pt x="625077" y="403224"/>
                  <a:pt x="653173" y="0"/>
                  <a:pt x="653176"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41" name="Google Shape;541;p5"/>
          <p:cNvSpPr/>
          <p:nvPr/>
        </p:nvSpPr>
        <p:spPr>
          <a:xfrm flipH="1">
            <a:off x="10580140" y="5577250"/>
            <a:ext cx="968643" cy="1171222"/>
          </a:xfrm>
          <a:custGeom>
            <a:rect b="b" l="l" r="r" t="t"/>
            <a:pathLst>
              <a:path extrusionOk="0" h="3165466" w="2334080">
                <a:moveTo>
                  <a:pt x="1248389" y="2056253"/>
                </a:moveTo>
                <a:cubicBezTo>
                  <a:pt x="1234479" y="2066447"/>
                  <a:pt x="1218201" y="2078345"/>
                  <a:pt x="1204849" y="2088077"/>
                </a:cubicBezTo>
                <a:cubicBezTo>
                  <a:pt x="1210327" y="2088644"/>
                  <a:pt x="1212377" y="2089223"/>
                  <a:pt x="1217363" y="2089405"/>
                </a:cubicBezTo>
                <a:cubicBezTo>
                  <a:pt x="1230591" y="2089887"/>
                  <a:pt x="1232506" y="2084824"/>
                  <a:pt x="1232506" y="2084824"/>
                </a:cubicBezTo>
                <a:cubicBezTo>
                  <a:pt x="1232506" y="2084824"/>
                  <a:pt x="1239562" y="2074051"/>
                  <a:pt x="1243768" y="2067948"/>
                </a:cubicBezTo>
                <a:cubicBezTo>
                  <a:pt x="1245858" y="2064906"/>
                  <a:pt x="1249294" y="2062366"/>
                  <a:pt x="1253145" y="2059804"/>
                </a:cubicBezTo>
                <a:cubicBezTo>
                  <a:pt x="1251422" y="2058525"/>
                  <a:pt x="1249651" y="2057225"/>
                  <a:pt x="1248389" y="2056253"/>
                </a:cubicBezTo>
                <a:close/>
                <a:moveTo>
                  <a:pt x="1523563" y="2027834"/>
                </a:moveTo>
                <a:cubicBezTo>
                  <a:pt x="1523563" y="2027834"/>
                  <a:pt x="1523639" y="2035824"/>
                  <a:pt x="1523686" y="2042188"/>
                </a:cubicBezTo>
                <a:cubicBezTo>
                  <a:pt x="1526816" y="2043161"/>
                  <a:pt x="1525575" y="2042544"/>
                  <a:pt x="1529820" y="2043970"/>
                </a:cubicBezTo>
                <a:cubicBezTo>
                  <a:pt x="1536586" y="2046230"/>
                  <a:pt x="1543065" y="2047078"/>
                  <a:pt x="1548841" y="2047521"/>
                </a:cubicBezTo>
                <a:cubicBezTo>
                  <a:pt x="1544345" y="2044490"/>
                  <a:pt x="1539465" y="2041351"/>
                  <a:pt x="1537078" y="2039079"/>
                </a:cubicBezTo>
                <a:cubicBezTo>
                  <a:pt x="1533458" y="2035632"/>
                  <a:pt x="1523563" y="2027834"/>
                  <a:pt x="1523563" y="2027834"/>
                </a:cubicBezTo>
                <a:close/>
                <a:moveTo>
                  <a:pt x="1519558" y="2027680"/>
                </a:moveTo>
                <a:lnTo>
                  <a:pt x="1504665" y="2036422"/>
                </a:lnTo>
                <a:cubicBezTo>
                  <a:pt x="1504665" y="2036422"/>
                  <a:pt x="1513800" y="2039310"/>
                  <a:pt x="1520058" y="2041157"/>
                </a:cubicBezTo>
                <a:cubicBezTo>
                  <a:pt x="1519798" y="2035353"/>
                  <a:pt x="1519740" y="2030271"/>
                  <a:pt x="1519558" y="2027680"/>
                </a:cubicBezTo>
                <a:close/>
                <a:moveTo>
                  <a:pt x="1534199" y="2000891"/>
                </a:moveTo>
                <a:cubicBezTo>
                  <a:pt x="1530945" y="2010074"/>
                  <a:pt x="1525939" y="2023985"/>
                  <a:pt x="1525939" y="2023985"/>
                </a:cubicBezTo>
                <a:lnTo>
                  <a:pt x="1525314" y="2024283"/>
                </a:lnTo>
                <a:cubicBezTo>
                  <a:pt x="1529530" y="2028616"/>
                  <a:pt x="1534844" y="2033746"/>
                  <a:pt x="1541082" y="2038491"/>
                </a:cubicBezTo>
                <a:cubicBezTo>
                  <a:pt x="1548292" y="2043960"/>
                  <a:pt x="1552904" y="2046260"/>
                  <a:pt x="1555724" y="2047820"/>
                </a:cubicBezTo>
                <a:cubicBezTo>
                  <a:pt x="1560469" y="2047781"/>
                  <a:pt x="1564859" y="2047665"/>
                  <a:pt x="1564859" y="2047665"/>
                </a:cubicBezTo>
                <a:cubicBezTo>
                  <a:pt x="1564859" y="2047665"/>
                  <a:pt x="1591236" y="2026689"/>
                  <a:pt x="1597021" y="2024869"/>
                </a:cubicBezTo>
                <a:cubicBezTo>
                  <a:pt x="1598571" y="2024389"/>
                  <a:pt x="1602826" y="2023214"/>
                  <a:pt x="1606908" y="2022059"/>
                </a:cubicBezTo>
                <a:cubicBezTo>
                  <a:pt x="1606668" y="2021905"/>
                  <a:pt x="1604906" y="2020874"/>
                  <a:pt x="1604906" y="2020874"/>
                </a:cubicBezTo>
                <a:lnTo>
                  <a:pt x="1584882" y="2018950"/>
                </a:lnTo>
                <a:lnTo>
                  <a:pt x="1559103" y="2001930"/>
                </a:lnTo>
                <a:cubicBezTo>
                  <a:pt x="1559103" y="2001930"/>
                  <a:pt x="1540390" y="2001199"/>
                  <a:pt x="1534199" y="2000891"/>
                </a:cubicBezTo>
                <a:close/>
                <a:moveTo>
                  <a:pt x="1512299" y="1996750"/>
                </a:moveTo>
                <a:cubicBezTo>
                  <a:pt x="1512299" y="1996750"/>
                  <a:pt x="1512916" y="1999984"/>
                  <a:pt x="1513551" y="2002970"/>
                </a:cubicBezTo>
                <a:cubicBezTo>
                  <a:pt x="1514724" y="2001208"/>
                  <a:pt x="1515495" y="1999438"/>
                  <a:pt x="1516554" y="1997637"/>
                </a:cubicBezTo>
                <a:cubicBezTo>
                  <a:pt x="1515447" y="1997377"/>
                  <a:pt x="1512299" y="1996750"/>
                  <a:pt x="1512299" y="1996750"/>
                </a:cubicBezTo>
                <a:close/>
                <a:moveTo>
                  <a:pt x="1162550" y="1992901"/>
                </a:moveTo>
                <a:cubicBezTo>
                  <a:pt x="1162963" y="2006638"/>
                  <a:pt x="1163696" y="2020018"/>
                  <a:pt x="1164303" y="2027680"/>
                </a:cubicBezTo>
                <a:cubicBezTo>
                  <a:pt x="1172147" y="2021030"/>
                  <a:pt x="1182092" y="2013068"/>
                  <a:pt x="1191083" y="2005627"/>
                </a:cubicBezTo>
                <a:cubicBezTo>
                  <a:pt x="1189909" y="2004790"/>
                  <a:pt x="1186328" y="2002074"/>
                  <a:pt x="1186328" y="2002074"/>
                </a:cubicBezTo>
                <a:cubicBezTo>
                  <a:pt x="1186328" y="2002074"/>
                  <a:pt x="1172407" y="1996684"/>
                  <a:pt x="1162550" y="1992901"/>
                </a:cubicBezTo>
                <a:close/>
                <a:moveTo>
                  <a:pt x="1105869" y="1965071"/>
                </a:moveTo>
                <a:cubicBezTo>
                  <a:pt x="1102115" y="1965281"/>
                  <a:pt x="1098129" y="1965754"/>
                  <a:pt x="1094106" y="1966707"/>
                </a:cubicBezTo>
                <a:cubicBezTo>
                  <a:pt x="1077972" y="1970499"/>
                  <a:pt x="1070830" y="1971290"/>
                  <a:pt x="1070830" y="1971290"/>
                </a:cubicBezTo>
                <a:lnTo>
                  <a:pt x="1089350" y="1984467"/>
                </a:lnTo>
                <a:cubicBezTo>
                  <a:pt x="1089350" y="1984467"/>
                  <a:pt x="1107488" y="2054606"/>
                  <a:pt x="1117757" y="2066321"/>
                </a:cubicBezTo>
                <a:cubicBezTo>
                  <a:pt x="1123717" y="2060613"/>
                  <a:pt x="1129088" y="2055733"/>
                  <a:pt x="1133267" y="2052700"/>
                </a:cubicBezTo>
                <a:cubicBezTo>
                  <a:pt x="1136453" y="2050390"/>
                  <a:pt x="1141323" y="2046327"/>
                  <a:pt x="1145155" y="2043228"/>
                </a:cubicBezTo>
                <a:cubicBezTo>
                  <a:pt x="1145540" y="2035334"/>
                  <a:pt x="1146706" y="2010276"/>
                  <a:pt x="1148534" y="1985498"/>
                </a:cubicBezTo>
                <a:cubicBezTo>
                  <a:pt x="1140333" y="1979356"/>
                  <a:pt x="1126133" y="1966409"/>
                  <a:pt x="1126133" y="1966409"/>
                </a:cubicBezTo>
                <a:cubicBezTo>
                  <a:pt x="1126133" y="1966409"/>
                  <a:pt x="1117123" y="1964444"/>
                  <a:pt x="1105869" y="1965071"/>
                </a:cubicBezTo>
                <a:close/>
                <a:moveTo>
                  <a:pt x="1150285" y="1964040"/>
                </a:moveTo>
                <a:cubicBezTo>
                  <a:pt x="1149535" y="1964203"/>
                  <a:pt x="1142652" y="1965811"/>
                  <a:pt x="1142652" y="1965811"/>
                </a:cubicBezTo>
                <a:lnTo>
                  <a:pt x="1149160" y="1977806"/>
                </a:lnTo>
                <a:cubicBezTo>
                  <a:pt x="1149535" y="1973118"/>
                  <a:pt x="1149881" y="1968439"/>
                  <a:pt x="1150285" y="1964040"/>
                </a:cubicBezTo>
                <a:close/>
                <a:moveTo>
                  <a:pt x="1504415" y="1959747"/>
                </a:moveTo>
                <a:lnTo>
                  <a:pt x="1513426" y="1968777"/>
                </a:lnTo>
                <a:lnTo>
                  <a:pt x="1511673" y="1970259"/>
                </a:lnTo>
                <a:cubicBezTo>
                  <a:pt x="1511684" y="1970259"/>
                  <a:pt x="1507015" y="1966659"/>
                  <a:pt x="1505041" y="1964040"/>
                </a:cubicBezTo>
                <a:cubicBezTo>
                  <a:pt x="1503077" y="1961412"/>
                  <a:pt x="1501545" y="1960931"/>
                  <a:pt x="1501545" y="1960931"/>
                </a:cubicBezTo>
                <a:cubicBezTo>
                  <a:pt x="1501545" y="1960931"/>
                  <a:pt x="1494962" y="1965215"/>
                  <a:pt x="1492160" y="1965965"/>
                </a:cubicBezTo>
                <a:cubicBezTo>
                  <a:pt x="1489349" y="1966707"/>
                  <a:pt x="1483151" y="1968333"/>
                  <a:pt x="1483151" y="1968333"/>
                </a:cubicBezTo>
                <a:cubicBezTo>
                  <a:pt x="1483151" y="1968333"/>
                  <a:pt x="1494605" y="1977595"/>
                  <a:pt x="1497666" y="1980020"/>
                </a:cubicBezTo>
                <a:cubicBezTo>
                  <a:pt x="1500718" y="1982455"/>
                  <a:pt x="1508795" y="1990233"/>
                  <a:pt x="1508795" y="1990233"/>
                </a:cubicBezTo>
                <a:cubicBezTo>
                  <a:pt x="1508795" y="1990233"/>
                  <a:pt x="1514464" y="1991909"/>
                  <a:pt x="1518932" y="1993343"/>
                </a:cubicBezTo>
                <a:cubicBezTo>
                  <a:pt x="1520471" y="1990445"/>
                  <a:pt x="1522407" y="1987528"/>
                  <a:pt x="1523563" y="1984611"/>
                </a:cubicBezTo>
                <a:cubicBezTo>
                  <a:pt x="1526218" y="1977951"/>
                  <a:pt x="1528712" y="1973224"/>
                  <a:pt x="1531196" y="1967593"/>
                </a:cubicBezTo>
                <a:lnTo>
                  <a:pt x="1522435" y="1962856"/>
                </a:lnTo>
                <a:cubicBezTo>
                  <a:pt x="1522435" y="1962856"/>
                  <a:pt x="1517930" y="1963415"/>
                  <a:pt x="1514552" y="1962414"/>
                </a:cubicBezTo>
                <a:cubicBezTo>
                  <a:pt x="1511173" y="1961402"/>
                  <a:pt x="1504415" y="1959747"/>
                  <a:pt x="1504415" y="1959747"/>
                </a:cubicBezTo>
                <a:close/>
                <a:moveTo>
                  <a:pt x="1534073" y="1956494"/>
                </a:moveTo>
                <a:cubicBezTo>
                  <a:pt x="1532726" y="1956473"/>
                  <a:pt x="1525690" y="1960931"/>
                  <a:pt x="1525690" y="1960931"/>
                </a:cubicBezTo>
                <a:lnTo>
                  <a:pt x="1532322" y="1965224"/>
                </a:lnTo>
                <a:cubicBezTo>
                  <a:pt x="1533516" y="1962605"/>
                  <a:pt x="1534719" y="1959516"/>
                  <a:pt x="1535951" y="1957080"/>
                </a:cubicBezTo>
                <a:cubicBezTo>
                  <a:pt x="1535220" y="1956849"/>
                  <a:pt x="1534402" y="1956494"/>
                  <a:pt x="1534073" y="1956494"/>
                </a:cubicBezTo>
                <a:close/>
                <a:moveTo>
                  <a:pt x="984235" y="1944055"/>
                </a:moveTo>
                <a:cubicBezTo>
                  <a:pt x="983302" y="1947887"/>
                  <a:pt x="984074" y="1944826"/>
                  <a:pt x="983108" y="1948792"/>
                </a:cubicBezTo>
                <a:cubicBezTo>
                  <a:pt x="935019" y="2146355"/>
                  <a:pt x="965925" y="2154587"/>
                  <a:pt x="991619" y="2168006"/>
                </a:cubicBezTo>
                <a:cubicBezTo>
                  <a:pt x="1012455" y="2178883"/>
                  <a:pt x="1072282" y="2111315"/>
                  <a:pt x="1110500" y="2073425"/>
                </a:cubicBezTo>
                <a:cubicBezTo>
                  <a:pt x="1097985" y="2058244"/>
                  <a:pt x="1092113" y="2042621"/>
                  <a:pt x="1084846" y="2019834"/>
                </a:cubicBezTo>
                <a:cubicBezTo>
                  <a:pt x="1076962" y="1995154"/>
                  <a:pt x="1053897" y="1968853"/>
                  <a:pt x="1039794" y="1961374"/>
                </a:cubicBezTo>
                <a:cubicBezTo>
                  <a:pt x="1029128" y="1955714"/>
                  <a:pt x="1002529" y="1952729"/>
                  <a:pt x="984235" y="1944055"/>
                </a:cubicBezTo>
                <a:close/>
                <a:moveTo>
                  <a:pt x="1410691" y="1933101"/>
                </a:moveTo>
                <a:cubicBezTo>
                  <a:pt x="1379704" y="1958438"/>
                  <a:pt x="1327230" y="1997897"/>
                  <a:pt x="1277298" y="2034940"/>
                </a:cubicBezTo>
                <a:cubicBezTo>
                  <a:pt x="1265611" y="2043603"/>
                  <a:pt x="1262580" y="2045693"/>
                  <a:pt x="1254647" y="2051516"/>
                </a:cubicBezTo>
                <a:cubicBezTo>
                  <a:pt x="1256417" y="2052892"/>
                  <a:pt x="1257370" y="2053740"/>
                  <a:pt x="1259277" y="2055213"/>
                </a:cubicBezTo>
                <a:cubicBezTo>
                  <a:pt x="1261202" y="2053837"/>
                  <a:pt x="1263310" y="2052719"/>
                  <a:pt x="1265034" y="2051074"/>
                </a:cubicBezTo>
                <a:cubicBezTo>
                  <a:pt x="1272166" y="2044268"/>
                  <a:pt x="1277298" y="2034940"/>
                  <a:pt x="1277298" y="2034940"/>
                </a:cubicBezTo>
                <a:lnTo>
                  <a:pt x="1276672" y="2046780"/>
                </a:lnTo>
                <a:cubicBezTo>
                  <a:pt x="1276672" y="2046780"/>
                  <a:pt x="1288936" y="2035691"/>
                  <a:pt x="1293692" y="2029905"/>
                </a:cubicBezTo>
                <a:cubicBezTo>
                  <a:pt x="1298446" y="2024129"/>
                  <a:pt x="1306119" y="2025746"/>
                  <a:pt x="1312213" y="2025909"/>
                </a:cubicBezTo>
                <a:cubicBezTo>
                  <a:pt x="1318306" y="2026063"/>
                  <a:pt x="1329714" y="2022694"/>
                  <a:pt x="1337867" y="2020576"/>
                </a:cubicBezTo>
                <a:cubicBezTo>
                  <a:pt x="1346021" y="2018458"/>
                  <a:pt x="1369856" y="2020413"/>
                  <a:pt x="1375536" y="2021761"/>
                </a:cubicBezTo>
                <a:cubicBezTo>
                  <a:pt x="1381206" y="2023118"/>
                  <a:pt x="1410557" y="2020798"/>
                  <a:pt x="1413821" y="2019990"/>
                </a:cubicBezTo>
                <a:cubicBezTo>
                  <a:pt x="1417083" y="2019172"/>
                  <a:pt x="1425208" y="2011846"/>
                  <a:pt x="1425208" y="2011846"/>
                </a:cubicBezTo>
                <a:lnTo>
                  <a:pt x="1426335" y="2013626"/>
                </a:lnTo>
                <a:cubicBezTo>
                  <a:pt x="1426335" y="2013626"/>
                  <a:pt x="1419298" y="2020510"/>
                  <a:pt x="1414946" y="2022357"/>
                </a:cubicBezTo>
                <a:cubicBezTo>
                  <a:pt x="1410606" y="2024205"/>
                  <a:pt x="1385269" y="2027498"/>
                  <a:pt x="1373033" y="2023243"/>
                </a:cubicBezTo>
                <a:cubicBezTo>
                  <a:pt x="1360788" y="2018988"/>
                  <a:pt x="1343768" y="2023406"/>
                  <a:pt x="1334614" y="2026651"/>
                </a:cubicBezTo>
                <a:cubicBezTo>
                  <a:pt x="1325449" y="2029895"/>
                  <a:pt x="1302441" y="2034072"/>
                  <a:pt x="1292191" y="2041446"/>
                </a:cubicBezTo>
                <a:cubicBezTo>
                  <a:pt x="1282766" y="2048242"/>
                  <a:pt x="1278059" y="2054471"/>
                  <a:pt x="1265660" y="2060392"/>
                </a:cubicBezTo>
                <a:cubicBezTo>
                  <a:pt x="1282659" y="2073309"/>
                  <a:pt x="1299323" y="2085555"/>
                  <a:pt x="1299323" y="2085555"/>
                </a:cubicBezTo>
                <a:lnTo>
                  <a:pt x="1294193" y="2089405"/>
                </a:lnTo>
                <a:cubicBezTo>
                  <a:pt x="1294193" y="2089405"/>
                  <a:pt x="1274593" y="2075169"/>
                  <a:pt x="1259277" y="2064097"/>
                </a:cubicBezTo>
                <a:cubicBezTo>
                  <a:pt x="1247138" y="2071375"/>
                  <a:pt x="1242642" y="2084824"/>
                  <a:pt x="1242642" y="2084824"/>
                </a:cubicBezTo>
                <a:cubicBezTo>
                  <a:pt x="1242642" y="2084814"/>
                  <a:pt x="1251989" y="2091937"/>
                  <a:pt x="1274168" y="2099322"/>
                </a:cubicBezTo>
                <a:cubicBezTo>
                  <a:pt x="1296358" y="2106714"/>
                  <a:pt x="1317864" y="2100140"/>
                  <a:pt x="1347503" y="2095327"/>
                </a:cubicBezTo>
                <a:cubicBezTo>
                  <a:pt x="1377135" y="2090514"/>
                  <a:pt x="1374939" y="2085295"/>
                  <a:pt x="1391295" y="2067506"/>
                </a:cubicBezTo>
                <a:cubicBezTo>
                  <a:pt x="1407659" y="2049707"/>
                  <a:pt x="1453867" y="2051024"/>
                  <a:pt x="1469885" y="2044268"/>
                </a:cubicBezTo>
                <a:cubicBezTo>
                  <a:pt x="1481283" y="2039445"/>
                  <a:pt x="1498120" y="2024273"/>
                  <a:pt x="1510798" y="2006667"/>
                </a:cubicBezTo>
                <a:cubicBezTo>
                  <a:pt x="1508727" y="2000563"/>
                  <a:pt x="1505916" y="1993940"/>
                  <a:pt x="1505916" y="1993940"/>
                </a:cubicBezTo>
                <a:cubicBezTo>
                  <a:pt x="1505926" y="1993940"/>
                  <a:pt x="1500911" y="1987528"/>
                  <a:pt x="1493912" y="1981503"/>
                </a:cubicBezTo>
                <a:cubicBezTo>
                  <a:pt x="1486943" y="1975505"/>
                  <a:pt x="1477972" y="1969874"/>
                  <a:pt x="1474265" y="1967151"/>
                </a:cubicBezTo>
                <a:cubicBezTo>
                  <a:pt x="1467228" y="1961971"/>
                  <a:pt x="1423582" y="1940205"/>
                  <a:pt x="1423582" y="1940205"/>
                </a:cubicBezTo>
                <a:cubicBezTo>
                  <a:pt x="1423582" y="1940205"/>
                  <a:pt x="1416197" y="1936143"/>
                  <a:pt x="1410691" y="1933101"/>
                </a:cubicBezTo>
                <a:close/>
                <a:moveTo>
                  <a:pt x="1315466" y="1923042"/>
                </a:moveTo>
                <a:cubicBezTo>
                  <a:pt x="1297264" y="1928961"/>
                  <a:pt x="1278038" y="1935412"/>
                  <a:pt x="1266535" y="1938280"/>
                </a:cubicBezTo>
                <a:cubicBezTo>
                  <a:pt x="1248746" y="1942717"/>
                  <a:pt x="1187531" y="1955974"/>
                  <a:pt x="1163301" y="1961229"/>
                </a:cubicBezTo>
                <a:cubicBezTo>
                  <a:pt x="1163003" y="1964425"/>
                  <a:pt x="1162405" y="1968420"/>
                  <a:pt x="1162301" y="1971144"/>
                </a:cubicBezTo>
                <a:cubicBezTo>
                  <a:pt x="1162117" y="1975784"/>
                  <a:pt x="1162358" y="1980926"/>
                  <a:pt x="1162424" y="1985940"/>
                </a:cubicBezTo>
                <a:lnTo>
                  <a:pt x="1190708" y="1996750"/>
                </a:lnTo>
                <a:cubicBezTo>
                  <a:pt x="1190708" y="1996750"/>
                  <a:pt x="1195212" y="2000630"/>
                  <a:pt x="1196214" y="2001487"/>
                </a:cubicBezTo>
                <a:cubicBezTo>
                  <a:pt x="1223563" y="1979125"/>
                  <a:pt x="1253366" y="1956329"/>
                  <a:pt x="1283931" y="1942727"/>
                </a:cubicBezTo>
                <a:cubicBezTo>
                  <a:pt x="1293373" y="1938521"/>
                  <a:pt x="1304204" y="1931358"/>
                  <a:pt x="1315466" y="1923042"/>
                </a:cubicBezTo>
                <a:close/>
                <a:moveTo>
                  <a:pt x="1182698" y="1889436"/>
                </a:moveTo>
                <a:cubicBezTo>
                  <a:pt x="1175643" y="1900601"/>
                  <a:pt x="1170636" y="1918257"/>
                  <a:pt x="1167180" y="1935767"/>
                </a:cubicBezTo>
                <a:lnTo>
                  <a:pt x="1182823" y="1901131"/>
                </a:lnTo>
                <a:cubicBezTo>
                  <a:pt x="1182823" y="1901131"/>
                  <a:pt x="1182756" y="1894143"/>
                  <a:pt x="1182698" y="1889436"/>
                </a:cubicBezTo>
                <a:close/>
                <a:moveTo>
                  <a:pt x="1250893" y="1806993"/>
                </a:moveTo>
                <a:cubicBezTo>
                  <a:pt x="1247408" y="1808024"/>
                  <a:pt x="1243278" y="1810402"/>
                  <a:pt x="1238137" y="1814839"/>
                </a:cubicBezTo>
                <a:cubicBezTo>
                  <a:pt x="1216632" y="1833361"/>
                  <a:pt x="1212859" y="1871964"/>
                  <a:pt x="1193711" y="1878635"/>
                </a:cubicBezTo>
                <a:cubicBezTo>
                  <a:pt x="1190938" y="1879597"/>
                  <a:pt x="1188387" y="1881985"/>
                  <a:pt x="1185952" y="1884852"/>
                </a:cubicBezTo>
                <a:cubicBezTo>
                  <a:pt x="1186184" y="1887760"/>
                  <a:pt x="1186704" y="1893883"/>
                  <a:pt x="1186704" y="1893883"/>
                </a:cubicBezTo>
                <a:cubicBezTo>
                  <a:pt x="1186704" y="1893883"/>
                  <a:pt x="1199765" y="1880472"/>
                  <a:pt x="1201344" y="1879375"/>
                </a:cubicBezTo>
                <a:cubicBezTo>
                  <a:pt x="1202923" y="1878278"/>
                  <a:pt x="1222629" y="1867401"/>
                  <a:pt x="1224622" y="1864425"/>
                </a:cubicBezTo>
                <a:cubicBezTo>
                  <a:pt x="1226605" y="1861442"/>
                  <a:pt x="1237810" y="1844826"/>
                  <a:pt x="1239763" y="1841774"/>
                </a:cubicBezTo>
                <a:cubicBezTo>
                  <a:pt x="1241709" y="1838722"/>
                  <a:pt x="1256264" y="1828500"/>
                  <a:pt x="1257400" y="1825198"/>
                </a:cubicBezTo>
                <a:cubicBezTo>
                  <a:pt x="1257727" y="1824255"/>
                  <a:pt x="1263022" y="1815408"/>
                  <a:pt x="1266535" y="1809064"/>
                </a:cubicBezTo>
                <a:cubicBezTo>
                  <a:pt x="1264273" y="1808362"/>
                  <a:pt x="1262164" y="1807572"/>
                  <a:pt x="1259902" y="1806993"/>
                </a:cubicBezTo>
                <a:cubicBezTo>
                  <a:pt x="1257207" y="1806301"/>
                  <a:pt x="1254387" y="1805964"/>
                  <a:pt x="1250893" y="1806993"/>
                </a:cubicBezTo>
                <a:close/>
                <a:moveTo>
                  <a:pt x="597819" y="1426739"/>
                </a:moveTo>
                <a:cubicBezTo>
                  <a:pt x="573780" y="1429174"/>
                  <a:pt x="546762" y="1431023"/>
                  <a:pt x="527243" y="1438136"/>
                </a:cubicBezTo>
                <a:cubicBezTo>
                  <a:pt x="507723" y="1445242"/>
                  <a:pt x="461879" y="1463050"/>
                  <a:pt x="449159" y="1467439"/>
                </a:cubicBezTo>
                <a:cubicBezTo>
                  <a:pt x="431435" y="1473572"/>
                  <a:pt x="405861" y="1488762"/>
                  <a:pt x="405863" y="1488762"/>
                </a:cubicBezTo>
                <a:lnTo>
                  <a:pt x="412995" y="1474255"/>
                </a:lnTo>
                <a:lnTo>
                  <a:pt x="428511" y="1467737"/>
                </a:lnTo>
                <a:cubicBezTo>
                  <a:pt x="428511" y="1467737"/>
                  <a:pt x="412336" y="1464167"/>
                  <a:pt x="402859" y="1463002"/>
                </a:cubicBezTo>
                <a:cubicBezTo>
                  <a:pt x="393382" y="1461837"/>
                  <a:pt x="382418" y="1457756"/>
                  <a:pt x="372952" y="1459449"/>
                </a:cubicBezTo>
                <a:cubicBezTo>
                  <a:pt x="369633" y="1460047"/>
                  <a:pt x="352103" y="1453693"/>
                  <a:pt x="342419" y="1454270"/>
                </a:cubicBezTo>
                <a:cubicBezTo>
                  <a:pt x="340945" y="1454357"/>
                  <a:pt x="339474" y="1454473"/>
                  <a:pt x="338039" y="1454570"/>
                </a:cubicBezTo>
                <a:cubicBezTo>
                  <a:pt x="340374" y="1479608"/>
                  <a:pt x="344335" y="1516853"/>
                  <a:pt x="349301" y="1536268"/>
                </a:cubicBezTo>
                <a:cubicBezTo>
                  <a:pt x="356324" y="1563723"/>
                  <a:pt x="368578" y="1581947"/>
                  <a:pt x="370573" y="1592516"/>
                </a:cubicBezTo>
                <a:cubicBezTo>
                  <a:pt x="371680" y="1598369"/>
                  <a:pt x="371893" y="1606080"/>
                  <a:pt x="372325" y="1613387"/>
                </a:cubicBezTo>
                <a:cubicBezTo>
                  <a:pt x="406886" y="1647253"/>
                  <a:pt x="444239" y="1680368"/>
                  <a:pt x="471683" y="1692575"/>
                </a:cubicBezTo>
                <a:cubicBezTo>
                  <a:pt x="514424" y="1711596"/>
                  <a:pt x="558561" y="1749745"/>
                  <a:pt x="591311" y="1777538"/>
                </a:cubicBezTo>
                <a:cubicBezTo>
                  <a:pt x="592248" y="1765725"/>
                  <a:pt x="594095" y="1740542"/>
                  <a:pt x="593313" y="1720990"/>
                </a:cubicBezTo>
                <a:cubicBezTo>
                  <a:pt x="592194" y="1692930"/>
                  <a:pt x="581059" y="1635152"/>
                  <a:pt x="561905" y="1628481"/>
                </a:cubicBezTo>
                <a:cubicBezTo>
                  <a:pt x="542754" y="1621810"/>
                  <a:pt x="538984" y="1583218"/>
                  <a:pt x="517482" y="1564686"/>
                </a:cubicBezTo>
                <a:cubicBezTo>
                  <a:pt x="496895" y="1546954"/>
                  <a:pt x="493003" y="1563165"/>
                  <a:pt x="478066" y="1559508"/>
                </a:cubicBezTo>
                <a:cubicBezTo>
                  <a:pt x="464464" y="1556177"/>
                  <a:pt x="455917" y="1546185"/>
                  <a:pt x="455917" y="1546185"/>
                </a:cubicBezTo>
                <a:cubicBezTo>
                  <a:pt x="455917" y="1546185"/>
                  <a:pt x="463064" y="1549341"/>
                  <a:pt x="470182" y="1553442"/>
                </a:cubicBezTo>
                <a:cubicBezTo>
                  <a:pt x="474946" y="1556187"/>
                  <a:pt x="492194" y="1560085"/>
                  <a:pt x="490078" y="1551372"/>
                </a:cubicBezTo>
                <a:cubicBezTo>
                  <a:pt x="487099" y="1539100"/>
                  <a:pt x="472810" y="1518950"/>
                  <a:pt x="472809" y="1518950"/>
                </a:cubicBezTo>
                <a:lnTo>
                  <a:pt x="476563" y="1483285"/>
                </a:lnTo>
                <a:cubicBezTo>
                  <a:pt x="476563" y="1483285"/>
                  <a:pt x="479680" y="1480522"/>
                  <a:pt x="482319" y="1481359"/>
                </a:cubicBezTo>
                <a:cubicBezTo>
                  <a:pt x="484960" y="1482197"/>
                  <a:pt x="487074" y="1486684"/>
                  <a:pt x="487074" y="1486684"/>
                </a:cubicBezTo>
                <a:cubicBezTo>
                  <a:pt x="487074" y="1486684"/>
                  <a:pt x="481558" y="1512664"/>
                  <a:pt x="484196" y="1524429"/>
                </a:cubicBezTo>
                <a:cubicBezTo>
                  <a:pt x="485775" y="1531465"/>
                  <a:pt x="483503" y="1538386"/>
                  <a:pt x="515480" y="1557139"/>
                </a:cubicBezTo>
                <a:cubicBezTo>
                  <a:pt x="528324" y="1564676"/>
                  <a:pt x="543825" y="1582765"/>
                  <a:pt x="556524" y="1606581"/>
                </a:cubicBezTo>
                <a:cubicBezTo>
                  <a:pt x="564698" y="1621907"/>
                  <a:pt x="569256" y="1628635"/>
                  <a:pt x="579174" y="1631003"/>
                </a:cubicBezTo>
                <a:cubicBezTo>
                  <a:pt x="584424" y="1639483"/>
                  <a:pt x="594301" y="1651267"/>
                  <a:pt x="601448" y="1684141"/>
                </a:cubicBezTo>
                <a:cubicBezTo>
                  <a:pt x="606188" y="1705946"/>
                  <a:pt x="609872" y="1778595"/>
                  <a:pt x="610583" y="1793074"/>
                </a:cubicBezTo>
                <a:cubicBezTo>
                  <a:pt x="614416" y="1796173"/>
                  <a:pt x="619164" y="1800246"/>
                  <a:pt x="622346" y="1802556"/>
                </a:cubicBezTo>
                <a:cubicBezTo>
                  <a:pt x="652722" y="1824600"/>
                  <a:pt x="738305" y="1931271"/>
                  <a:pt x="763997" y="1917853"/>
                </a:cubicBezTo>
                <a:cubicBezTo>
                  <a:pt x="789691" y="1904442"/>
                  <a:pt x="820597" y="1896357"/>
                  <a:pt x="772507" y="1698792"/>
                </a:cubicBezTo>
                <a:cubicBezTo>
                  <a:pt x="726290" y="1508929"/>
                  <a:pt x="717829" y="1474255"/>
                  <a:pt x="717071" y="1471146"/>
                </a:cubicBezTo>
                <a:cubicBezTo>
                  <a:pt x="706992" y="1463868"/>
                  <a:pt x="693908" y="1454674"/>
                  <a:pt x="684036" y="1449535"/>
                </a:cubicBezTo>
                <a:cubicBezTo>
                  <a:pt x="668611" y="1441495"/>
                  <a:pt x="621856" y="1424304"/>
                  <a:pt x="597819" y="1426739"/>
                </a:cubicBezTo>
                <a:close/>
                <a:moveTo>
                  <a:pt x="381587" y="1379819"/>
                </a:moveTo>
                <a:lnTo>
                  <a:pt x="367947" y="1384403"/>
                </a:lnTo>
                <a:lnTo>
                  <a:pt x="350678" y="1399206"/>
                </a:lnTo>
                <a:cubicBezTo>
                  <a:pt x="350678" y="1399206"/>
                  <a:pt x="347236" y="1401239"/>
                  <a:pt x="345046" y="1406610"/>
                </a:cubicBezTo>
                <a:cubicBezTo>
                  <a:pt x="342857" y="1411972"/>
                  <a:pt x="336089" y="1428578"/>
                  <a:pt x="335661" y="1429108"/>
                </a:cubicBezTo>
                <a:cubicBezTo>
                  <a:pt x="335576" y="1429212"/>
                  <a:pt x="336838" y="1441072"/>
                  <a:pt x="337288" y="1446426"/>
                </a:cubicBezTo>
                <a:cubicBezTo>
                  <a:pt x="345268" y="1446618"/>
                  <a:pt x="375355" y="1450170"/>
                  <a:pt x="387342" y="1453385"/>
                </a:cubicBezTo>
                <a:cubicBezTo>
                  <a:pt x="399376" y="1456610"/>
                  <a:pt x="419093" y="1456648"/>
                  <a:pt x="427010" y="1456937"/>
                </a:cubicBezTo>
                <a:cubicBezTo>
                  <a:pt x="434930" y="1457216"/>
                  <a:pt x="446405" y="1455599"/>
                  <a:pt x="446406" y="1455599"/>
                </a:cubicBezTo>
                <a:cubicBezTo>
                  <a:pt x="446405" y="1455599"/>
                  <a:pt x="427279" y="1435171"/>
                  <a:pt x="416249" y="1420819"/>
                </a:cubicBezTo>
                <a:cubicBezTo>
                  <a:pt x="405218" y="1406466"/>
                  <a:pt x="397603" y="1395357"/>
                  <a:pt x="397603" y="1395357"/>
                </a:cubicBezTo>
                <a:cubicBezTo>
                  <a:pt x="397603" y="1395357"/>
                  <a:pt x="390184" y="1388417"/>
                  <a:pt x="381587" y="1379819"/>
                </a:cubicBezTo>
                <a:close/>
                <a:moveTo>
                  <a:pt x="356185" y="1348293"/>
                </a:moveTo>
                <a:cubicBezTo>
                  <a:pt x="353848" y="1352856"/>
                  <a:pt x="349802" y="1360577"/>
                  <a:pt x="349802" y="1360577"/>
                </a:cubicBezTo>
                <a:cubicBezTo>
                  <a:pt x="349802" y="1360577"/>
                  <a:pt x="349363" y="1366997"/>
                  <a:pt x="349051" y="1373302"/>
                </a:cubicBezTo>
                <a:cubicBezTo>
                  <a:pt x="348739" y="1379618"/>
                  <a:pt x="350552" y="1394327"/>
                  <a:pt x="350552" y="1394327"/>
                </a:cubicBezTo>
                <a:lnTo>
                  <a:pt x="364944" y="1382774"/>
                </a:lnTo>
                <a:lnTo>
                  <a:pt x="378708" y="1376711"/>
                </a:lnTo>
                <a:cubicBezTo>
                  <a:pt x="372577" y="1370444"/>
                  <a:pt x="365974" y="1363820"/>
                  <a:pt x="361689" y="1358064"/>
                </a:cubicBezTo>
                <a:cubicBezTo>
                  <a:pt x="360022" y="1355821"/>
                  <a:pt x="358046" y="1351759"/>
                  <a:pt x="356185" y="1348293"/>
                </a:cubicBezTo>
                <a:close/>
                <a:moveTo>
                  <a:pt x="567536" y="1338523"/>
                </a:moveTo>
                <a:lnTo>
                  <a:pt x="541883" y="1359537"/>
                </a:lnTo>
                <a:cubicBezTo>
                  <a:pt x="541885" y="1359537"/>
                  <a:pt x="535588" y="1376623"/>
                  <a:pt x="534626" y="1382188"/>
                </a:cubicBezTo>
                <a:cubicBezTo>
                  <a:pt x="533846" y="1386703"/>
                  <a:pt x="534666" y="1395318"/>
                  <a:pt x="535001" y="1399352"/>
                </a:cubicBezTo>
                <a:cubicBezTo>
                  <a:pt x="535718" y="1399468"/>
                  <a:pt x="536555" y="1399717"/>
                  <a:pt x="537253" y="1399804"/>
                </a:cubicBezTo>
                <a:cubicBezTo>
                  <a:pt x="556925" y="1402163"/>
                  <a:pt x="578969" y="1406860"/>
                  <a:pt x="587807" y="1401133"/>
                </a:cubicBezTo>
                <a:cubicBezTo>
                  <a:pt x="596647" y="1395395"/>
                  <a:pt x="583053" y="1371676"/>
                  <a:pt x="583053" y="1371676"/>
                </a:cubicBezTo>
                <a:cubicBezTo>
                  <a:pt x="583053" y="1371676"/>
                  <a:pt x="582349" y="1370146"/>
                  <a:pt x="582302" y="1370049"/>
                </a:cubicBezTo>
                <a:lnTo>
                  <a:pt x="580926" y="1375824"/>
                </a:lnTo>
                <a:lnTo>
                  <a:pt x="578798" y="1375382"/>
                </a:lnTo>
                <a:lnTo>
                  <a:pt x="580550" y="1366198"/>
                </a:lnTo>
                <a:cubicBezTo>
                  <a:pt x="578226" y="1361385"/>
                  <a:pt x="572683" y="1350180"/>
                  <a:pt x="568037" y="1339561"/>
                </a:cubicBezTo>
                <a:cubicBezTo>
                  <a:pt x="567905" y="1339254"/>
                  <a:pt x="567671" y="1338830"/>
                  <a:pt x="567536" y="1338523"/>
                </a:cubicBezTo>
                <a:close/>
                <a:moveTo>
                  <a:pt x="749231" y="1336741"/>
                </a:moveTo>
                <a:cubicBezTo>
                  <a:pt x="748513" y="1340495"/>
                  <a:pt x="748600" y="1341459"/>
                  <a:pt x="747730" y="1345029"/>
                </a:cubicBezTo>
                <a:cubicBezTo>
                  <a:pt x="745244" y="1355253"/>
                  <a:pt x="737720" y="1372715"/>
                  <a:pt x="737720" y="1372715"/>
                </a:cubicBezTo>
                <a:lnTo>
                  <a:pt x="737219" y="1378193"/>
                </a:lnTo>
                <a:cubicBezTo>
                  <a:pt x="737213" y="1378366"/>
                  <a:pt x="734992" y="1391006"/>
                  <a:pt x="740097" y="1407052"/>
                </a:cubicBezTo>
                <a:cubicBezTo>
                  <a:pt x="745217" y="1423158"/>
                  <a:pt x="745387" y="1461106"/>
                  <a:pt x="756865" y="1498081"/>
                </a:cubicBezTo>
                <a:cubicBezTo>
                  <a:pt x="771713" y="1545915"/>
                  <a:pt x="812174" y="1679992"/>
                  <a:pt x="812174" y="1679992"/>
                </a:cubicBezTo>
                <a:cubicBezTo>
                  <a:pt x="812174" y="1679992"/>
                  <a:pt x="801525" y="1491544"/>
                  <a:pt x="794155" y="1398322"/>
                </a:cubicBezTo>
                <a:cubicBezTo>
                  <a:pt x="792373" y="1395386"/>
                  <a:pt x="790808" y="1392237"/>
                  <a:pt x="788900" y="1389436"/>
                </a:cubicBezTo>
                <a:cubicBezTo>
                  <a:pt x="777365" y="1372522"/>
                  <a:pt x="763479" y="1354492"/>
                  <a:pt x="749231" y="1336741"/>
                </a:cubicBezTo>
                <a:close/>
                <a:moveTo>
                  <a:pt x="208275" y="1334084"/>
                </a:moveTo>
                <a:cubicBezTo>
                  <a:pt x="206906" y="1345464"/>
                  <a:pt x="205575" y="1355600"/>
                  <a:pt x="205270" y="1358652"/>
                </a:cubicBezTo>
                <a:cubicBezTo>
                  <a:pt x="236316" y="1434680"/>
                  <a:pt x="270588" y="1513608"/>
                  <a:pt x="284106" y="1524727"/>
                </a:cubicBezTo>
                <a:cubicBezTo>
                  <a:pt x="295282" y="1533911"/>
                  <a:pt x="322127" y="1562713"/>
                  <a:pt x="352555" y="1593556"/>
                </a:cubicBezTo>
                <a:cubicBezTo>
                  <a:pt x="350825" y="1583072"/>
                  <a:pt x="349038" y="1572108"/>
                  <a:pt x="346548" y="1565581"/>
                </a:cubicBezTo>
                <a:cubicBezTo>
                  <a:pt x="342408" y="1554723"/>
                  <a:pt x="337448" y="1520673"/>
                  <a:pt x="330907" y="1497494"/>
                </a:cubicBezTo>
                <a:cubicBezTo>
                  <a:pt x="326913" y="1483332"/>
                  <a:pt x="325558" y="1467603"/>
                  <a:pt x="324025" y="1454270"/>
                </a:cubicBezTo>
                <a:cubicBezTo>
                  <a:pt x="320684" y="1453962"/>
                  <a:pt x="317498" y="1453702"/>
                  <a:pt x="313888" y="1452490"/>
                </a:cubicBezTo>
                <a:cubicBezTo>
                  <a:pt x="303702" y="1449073"/>
                  <a:pt x="286108" y="1431918"/>
                  <a:pt x="286108" y="1431918"/>
                </a:cubicBezTo>
                <a:cubicBezTo>
                  <a:pt x="286108" y="1431918"/>
                  <a:pt x="309471" y="1442161"/>
                  <a:pt x="314890" y="1444202"/>
                </a:cubicBezTo>
                <a:cubicBezTo>
                  <a:pt x="317086" y="1445029"/>
                  <a:pt x="320096" y="1445367"/>
                  <a:pt x="323148" y="1445684"/>
                </a:cubicBezTo>
                <a:cubicBezTo>
                  <a:pt x="322392" y="1440668"/>
                  <a:pt x="321331" y="1436356"/>
                  <a:pt x="320020" y="1433101"/>
                </a:cubicBezTo>
                <a:cubicBezTo>
                  <a:pt x="314939" y="1420491"/>
                  <a:pt x="303002" y="1388108"/>
                  <a:pt x="303002" y="1388108"/>
                </a:cubicBezTo>
                <a:lnTo>
                  <a:pt x="259830" y="1352731"/>
                </a:lnTo>
                <a:cubicBezTo>
                  <a:pt x="259830" y="1352731"/>
                  <a:pt x="235049" y="1339880"/>
                  <a:pt x="227170" y="1338523"/>
                </a:cubicBezTo>
                <a:cubicBezTo>
                  <a:pt x="220003" y="1337280"/>
                  <a:pt x="210270" y="1334633"/>
                  <a:pt x="208275" y="1334084"/>
                </a:cubicBezTo>
                <a:close/>
                <a:moveTo>
                  <a:pt x="135947" y="1292932"/>
                </a:moveTo>
                <a:cubicBezTo>
                  <a:pt x="134157" y="1296107"/>
                  <a:pt x="131906" y="1299988"/>
                  <a:pt x="131316" y="1301076"/>
                </a:cubicBezTo>
                <a:cubicBezTo>
                  <a:pt x="129401" y="1304617"/>
                  <a:pt x="114305" y="1317314"/>
                  <a:pt x="113297" y="1321059"/>
                </a:cubicBezTo>
                <a:cubicBezTo>
                  <a:pt x="112390" y="1324410"/>
                  <a:pt x="91901" y="1367325"/>
                  <a:pt x="85266" y="1379819"/>
                </a:cubicBezTo>
                <a:cubicBezTo>
                  <a:pt x="89479" y="1382332"/>
                  <a:pt x="94652" y="1385441"/>
                  <a:pt x="94652" y="1385441"/>
                </a:cubicBezTo>
                <a:cubicBezTo>
                  <a:pt x="94652" y="1385441"/>
                  <a:pt x="111417" y="1403414"/>
                  <a:pt x="119930" y="1407939"/>
                </a:cubicBezTo>
                <a:cubicBezTo>
                  <a:pt x="134520" y="1415707"/>
                  <a:pt x="181262" y="1421810"/>
                  <a:pt x="189504" y="1422888"/>
                </a:cubicBezTo>
                <a:cubicBezTo>
                  <a:pt x="171224" y="1381899"/>
                  <a:pt x="151345" y="1332486"/>
                  <a:pt x="135947" y="1292932"/>
                </a:cubicBezTo>
                <a:close/>
                <a:moveTo>
                  <a:pt x="696050" y="1274131"/>
                </a:moveTo>
                <a:lnTo>
                  <a:pt x="699052" y="1283458"/>
                </a:lnTo>
                <a:cubicBezTo>
                  <a:pt x="699052" y="1283458"/>
                  <a:pt x="718825" y="1343258"/>
                  <a:pt x="718825" y="1343258"/>
                </a:cubicBezTo>
                <a:lnTo>
                  <a:pt x="737094" y="1364128"/>
                </a:lnTo>
                <a:cubicBezTo>
                  <a:pt x="737094" y="1364128"/>
                  <a:pt x="739256" y="1358681"/>
                  <a:pt x="742099" y="1347253"/>
                </a:cubicBezTo>
                <a:cubicBezTo>
                  <a:pt x="743616" y="1341150"/>
                  <a:pt x="744150" y="1337954"/>
                  <a:pt x="745352" y="1332159"/>
                </a:cubicBezTo>
                <a:cubicBezTo>
                  <a:pt x="725700" y="1307910"/>
                  <a:pt x="711844" y="1291844"/>
                  <a:pt x="696050" y="1274131"/>
                </a:cubicBezTo>
                <a:close/>
                <a:moveTo>
                  <a:pt x="185750" y="1238311"/>
                </a:moveTo>
                <a:cubicBezTo>
                  <a:pt x="185750" y="1238311"/>
                  <a:pt x="172508" y="1254416"/>
                  <a:pt x="170859" y="1255783"/>
                </a:cubicBezTo>
                <a:cubicBezTo>
                  <a:pt x="170520" y="1256062"/>
                  <a:pt x="167500" y="1258189"/>
                  <a:pt x="165854" y="1259335"/>
                </a:cubicBezTo>
                <a:cubicBezTo>
                  <a:pt x="173648" y="1279550"/>
                  <a:pt x="183771" y="1305350"/>
                  <a:pt x="202518" y="1351546"/>
                </a:cubicBezTo>
                <a:cubicBezTo>
                  <a:pt x="203542" y="1342150"/>
                  <a:pt x="204904" y="1328635"/>
                  <a:pt x="205270" y="1320463"/>
                </a:cubicBezTo>
                <a:cubicBezTo>
                  <a:pt x="202813" y="1316111"/>
                  <a:pt x="199707" y="1311598"/>
                  <a:pt x="196137" y="1308324"/>
                </a:cubicBezTo>
                <a:cubicBezTo>
                  <a:pt x="190489" y="1303164"/>
                  <a:pt x="184452" y="1296811"/>
                  <a:pt x="181121" y="1291603"/>
                </a:cubicBezTo>
                <a:cubicBezTo>
                  <a:pt x="177790" y="1286384"/>
                  <a:pt x="175364" y="1272503"/>
                  <a:pt x="175364" y="1272503"/>
                </a:cubicBezTo>
                <a:cubicBezTo>
                  <a:pt x="175364" y="1272503"/>
                  <a:pt x="182676" y="1287819"/>
                  <a:pt x="185374" y="1290419"/>
                </a:cubicBezTo>
                <a:cubicBezTo>
                  <a:pt x="188072" y="1293008"/>
                  <a:pt x="193860" y="1297051"/>
                  <a:pt x="197388" y="1302558"/>
                </a:cubicBezTo>
                <a:cubicBezTo>
                  <a:pt x="199213" y="1305397"/>
                  <a:pt x="202076" y="1309383"/>
                  <a:pt x="205771" y="1314687"/>
                </a:cubicBezTo>
                <a:cubicBezTo>
                  <a:pt x="205129" y="1310903"/>
                  <a:pt x="193621" y="1286934"/>
                  <a:pt x="192632" y="1283016"/>
                </a:cubicBezTo>
                <a:cubicBezTo>
                  <a:pt x="191641" y="1279098"/>
                  <a:pt x="185750" y="1238311"/>
                  <a:pt x="185750" y="1238311"/>
                </a:cubicBezTo>
                <a:close/>
                <a:moveTo>
                  <a:pt x="629729" y="1234469"/>
                </a:moveTo>
                <a:cubicBezTo>
                  <a:pt x="629729" y="1234469"/>
                  <a:pt x="613713" y="1254551"/>
                  <a:pt x="610958" y="1269394"/>
                </a:cubicBezTo>
                <a:cubicBezTo>
                  <a:pt x="608204" y="1284238"/>
                  <a:pt x="607448" y="1302702"/>
                  <a:pt x="607455" y="1302702"/>
                </a:cubicBezTo>
                <a:lnTo>
                  <a:pt x="600072" y="1307737"/>
                </a:lnTo>
                <a:cubicBezTo>
                  <a:pt x="600070" y="1307737"/>
                  <a:pt x="601646" y="1310827"/>
                  <a:pt x="608705" y="1318692"/>
                </a:cubicBezTo>
                <a:cubicBezTo>
                  <a:pt x="615767" y="1326547"/>
                  <a:pt x="606583" y="1346367"/>
                  <a:pt x="606578" y="1346367"/>
                </a:cubicBezTo>
                <a:lnTo>
                  <a:pt x="609582" y="1357168"/>
                </a:lnTo>
                <a:lnTo>
                  <a:pt x="606077" y="1358795"/>
                </a:lnTo>
                <a:lnTo>
                  <a:pt x="603200" y="1346667"/>
                </a:lnTo>
                <a:lnTo>
                  <a:pt x="607956" y="1330677"/>
                </a:lnTo>
                <a:lnTo>
                  <a:pt x="605327" y="1324016"/>
                </a:lnTo>
                <a:lnTo>
                  <a:pt x="597318" y="1312617"/>
                </a:lnTo>
                <a:lnTo>
                  <a:pt x="585932" y="1326527"/>
                </a:lnTo>
                <a:lnTo>
                  <a:pt x="585181" y="1331119"/>
                </a:lnTo>
                <a:cubicBezTo>
                  <a:pt x="586863" y="1334796"/>
                  <a:pt x="591311" y="1344741"/>
                  <a:pt x="591311" y="1344741"/>
                </a:cubicBezTo>
                <a:cubicBezTo>
                  <a:pt x="591311" y="1344741"/>
                  <a:pt x="605219" y="1360884"/>
                  <a:pt x="616339" y="1371676"/>
                </a:cubicBezTo>
                <a:cubicBezTo>
                  <a:pt x="627457" y="1382467"/>
                  <a:pt x="634733" y="1397436"/>
                  <a:pt x="634733" y="1397436"/>
                </a:cubicBezTo>
                <a:cubicBezTo>
                  <a:pt x="634733" y="1397436"/>
                  <a:pt x="649279" y="1404521"/>
                  <a:pt x="664390" y="1411934"/>
                </a:cubicBezTo>
                <a:cubicBezTo>
                  <a:pt x="677752" y="1418498"/>
                  <a:pt x="697310" y="1426373"/>
                  <a:pt x="702558" y="1428510"/>
                </a:cubicBezTo>
                <a:lnTo>
                  <a:pt x="656381" y="1303742"/>
                </a:lnTo>
                <a:lnTo>
                  <a:pt x="644620" y="1298409"/>
                </a:lnTo>
                <a:lnTo>
                  <a:pt x="643367" y="1286269"/>
                </a:lnTo>
                <a:lnTo>
                  <a:pt x="650251" y="1287011"/>
                </a:lnTo>
                <a:lnTo>
                  <a:pt x="632105" y="1238166"/>
                </a:lnTo>
                <a:lnTo>
                  <a:pt x="629854" y="1250603"/>
                </a:lnTo>
                <a:lnTo>
                  <a:pt x="631856" y="1255185"/>
                </a:lnTo>
                <a:lnTo>
                  <a:pt x="627476" y="1273245"/>
                </a:lnTo>
                <a:lnTo>
                  <a:pt x="625474" y="1272205"/>
                </a:lnTo>
                <a:lnTo>
                  <a:pt x="628852" y="1255927"/>
                </a:lnTo>
                <a:lnTo>
                  <a:pt x="626474" y="1252518"/>
                </a:lnTo>
                <a:close/>
                <a:moveTo>
                  <a:pt x="589935" y="1230176"/>
                </a:moveTo>
                <a:cubicBezTo>
                  <a:pt x="574296" y="1231332"/>
                  <a:pt x="546741" y="1231909"/>
                  <a:pt x="525491" y="1235500"/>
                </a:cubicBezTo>
                <a:cubicBezTo>
                  <a:pt x="523457" y="1235845"/>
                  <a:pt x="522387" y="1236434"/>
                  <a:pt x="520486" y="1236838"/>
                </a:cubicBezTo>
                <a:cubicBezTo>
                  <a:pt x="520622" y="1236934"/>
                  <a:pt x="520597" y="1236885"/>
                  <a:pt x="520737" y="1236982"/>
                </a:cubicBezTo>
                <a:cubicBezTo>
                  <a:pt x="532058" y="1244972"/>
                  <a:pt x="545262" y="1247639"/>
                  <a:pt x="545262" y="1247639"/>
                </a:cubicBezTo>
                <a:cubicBezTo>
                  <a:pt x="545262" y="1247639"/>
                  <a:pt x="557927" y="1271397"/>
                  <a:pt x="565909" y="1288937"/>
                </a:cubicBezTo>
                <a:cubicBezTo>
                  <a:pt x="570188" y="1298331"/>
                  <a:pt x="573966" y="1306639"/>
                  <a:pt x="579549" y="1318836"/>
                </a:cubicBezTo>
                <a:cubicBezTo>
                  <a:pt x="589406" y="1309700"/>
                  <a:pt x="600834" y="1299237"/>
                  <a:pt x="602699" y="1296185"/>
                </a:cubicBezTo>
                <a:cubicBezTo>
                  <a:pt x="608032" y="1287483"/>
                  <a:pt x="599401" y="1276037"/>
                  <a:pt x="601698" y="1267623"/>
                </a:cubicBezTo>
                <a:cubicBezTo>
                  <a:pt x="603997" y="1259201"/>
                  <a:pt x="608198" y="1247937"/>
                  <a:pt x="608204" y="1247937"/>
                </a:cubicBezTo>
                <a:cubicBezTo>
                  <a:pt x="608204" y="1247937"/>
                  <a:pt x="614493" y="1239726"/>
                  <a:pt x="620844" y="1231505"/>
                </a:cubicBezTo>
                <a:cubicBezTo>
                  <a:pt x="612953" y="1230214"/>
                  <a:pt x="602821" y="1229223"/>
                  <a:pt x="589935" y="1230176"/>
                </a:cubicBezTo>
                <a:close/>
                <a:moveTo>
                  <a:pt x="1817131" y="1200863"/>
                </a:moveTo>
                <a:cubicBezTo>
                  <a:pt x="1816814" y="1201537"/>
                  <a:pt x="1816861" y="1202154"/>
                  <a:pt x="1816504" y="1202789"/>
                </a:cubicBezTo>
                <a:cubicBezTo>
                  <a:pt x="1813252" y="1208527"/>
                  <a:pt x="1802990" y="1228550"/>
                  <a:pt x="1802990" y="1228550"/>
                </a:cubicBezTo>
                <a:lnTo>
                  <a:pt x="1802488" y="1274727"/>
                </a:lnTo>
                <a:lnTo>
                  <a:pt x="1803365" y="1288637"/>
                </a:lnTo>
                <a:lnTo>
                  <a:pt x="1823263" y="1268364"/>
                </a:lnTo>
                <a:lnTo>
                  <a:pt x="1848543" y="1242757"/>
                </a:lnTo>
                <a:lnTo>
                  <a:pt x="1850919" y="1245868"/>
                </a:lnTo>
                <a:lnTo>
                  <a:pt x="1827017" y="1272061"/>
                </a:lnTo>
                <a:lnTo>
                  <a:pt x="1804616" y="1296483"/>
                </a:lnTo>
                <a:cubicBezTo>
                  <a:pt x="1804616" y="1296483"/>
                  <a:pt x="1796058" y="1328741"/>
                  <a:pt x="1798359" y="1332746"/>
                </a:cubicBezTo>
                <a:cubicBezTo>
                  <a:pt x="1800670" y="1336760"/>
                  <a:pt x="1849668" y="1320165"/>
                  <a:pt x="1849668" y="1320165"/>
                </a:cubicBezTo>
                <a:cubicBezTo>
                  <a:pt x="1849668" y="1320165"/>
                  <a:pt x="1867381" y="1308016"/>
                  <a:pt x="1874572" y="1304185"/>
                </a:cubicBezTo>
                <a:cubicBezTo>
                  <a:pt x="1879241" y="1301681"/>
                  <a:pt x="1892515" y="1294336"/>
                  <a:pt x="1904597" y="1287752"/>
                </a:cubicBezTo>
                <a:cubicBezTo>
                  <a:pt x="1899023" y="1280013"/>
                  <a:pt x="1895548" y="1275325"/>
                  <a:pt x="1892082" y="1270290"/>
                </a:cubicBezTo>
                <a:cubicBezTo>
                  <a:pt x="1883891" y="1258352"/>
                  <a:pt x="1859545" y="1245703"/>
                  <a:pt x="1843161" y="1227067"/>
                </a:cubicBezTo>
                <a:cubicBezTo>
                  <a:pt x="1835633" y="1218499"/>
                  <a:pt x="1825986" y="1209354"/>
                  <a:pt x="1817131" y="1200863"/>
                </a:cubicBezTo>
                <a:close/>
                <a:moveTo>
                  <a:pt x="197012" y="1192873"/>
                </a:moveTo>
                <a:cubicBezTo>
                  <a:pt x="197012" y="1192873"/>
                  <a:pt x="190566" y="1195809"/>
                  <a:pt x="187128" y="1196426"/>
                </a:cubicBezTo>
                <a:cubicBezTo>
                  <a:pt x="183686" y="1197041"/>
                  <a:pt x="174864" y="1197312"/>
                  <a:pt x="174864" y="1197312"/>
                </a:cubicBezTo>
                <a:cubicBezTo>
                  <a:pt x="174864" y="1197312"/>
                  <a:pt x="172279" y="1203627"/>
                  <a:pt x="168232" y="1207083"/>
                </a:cubicBezTo>
                <a:cubicBezTo>
                  <a:pt x="164185" y="1210539"/>
                  <a:pt x="158094" y="1213590"/>
                  <a:pt x="158095" y="1213600"/>
                </a:cubicBezTo>
                <a:lnTo>
                  <a:pt x="157095" y="1228096"/>
                </a:lnTo>
                <a:lnTo>
                  <a:pt x="155717" y="1216113"/>
                </a:lnTo>
                <a:cubicBezTo>
                  <a:pt x="155717" y="1216113"/>
                  <a:pt x="154005" y="1214995"/>
                  <a:pt x="150462" y="1216555"/>
                </a:cubicBezTo>
                <a:cubicBezTo>
                  <a:pt x="147734" y="1217758"/>
                  <a:pt x="142848" y="1221021"/>
                  <a:pt x="139951" y="1222917"/>
                </a:cubicBezTo>
                <a:lnTo>
                  <a:pt x="151464" y="1222917"/>
                </a:lnTo>
                <a:cubicBezTo>
                  <a:pt x="151462" y="1222917"/>
                  <a:pt x="161796" y="1248717"/>
                  <a:pt x="164227" y="1255042"/>
                </a:cubicBezTo>
                <a:cubicBezTo>
                  <a:pt x="166111" y="1253742"/>
                  <a:pt x="168926" y="1252423"/>
                  <a:pt x="169984" y="1251046"/>
                </a:cubicBezTo>
                <a:cubicBezTo>
                  <a:pt x="172574" y="1247658"/>
                  <a:pt x="180883" y="1236857"/>
                  <a:pt x="184249" y="1230465"/>
                </a:cubicBezTo>
                <a:cubicBezTo>
                  <a:pt x="187619" y="1224082"/>
                  <a:pt x="197015" y="1192873"/>
                  <a:pt x="197012" y="1192873"/>
                </a:cubicBezTo>
                <a:close/>
                <a:moveTo>
                  <a:pt x="186752" y="1185471"/>
                </a:moveTo>
                <a:cubicBezTo>
                  <a:pt x="181776" y="1185422"/>
                  <a:pt x="176436" y="1185904"/>
                  <a:pt x="174738" y="1186656"/>
                </a:cubicBezTo>
                <a:cubicBezTo>
                  <a:pt x="171338" y="1188166"/>
                  <a:pt x="164857" y="1188138"/>
                  <a:pt x="164852" y="1188138"/>
                </a:cubicBezTo>
                <a:lnTo>
                  <a:pt x="161474" y="1191835"/>
                </a:lnTo>
                <a:cubicBezTo>
                  <a:pt x="161474" y="1191835"/>
                  <a:pt x="152154" y="1191930"/>
                  <a:pt x="149211" y="1194202"/>
                </a:cubicBezTo>
                <a:cubicBezTo>
                  <a:pt x="146270" y="1196483"/>
                  <a:pt x="132319" y="1201161"/>
                  <a:pt x="132318" y="1201161"/>
                </a:cubicBezTo>
                <a:cubicBezTo>
                  <a:pt x="132318" y="1201161"/>
                  <a:pt x="103522" y="1213050"/>
                  <a:pt x="87895" y="1219068"/>
                </a:cubicBezTo>
                <a:cubicBezTo>
                  <a:pt x="72267" y="1225094"/>
                  <a:pt x="23329" y="1239572"/>
                  <a:pt x="9185" y="1252076"/>
                </a:cubicBezTo>
                <a:cubicBezTo>
                  <a:pt x="5572" y="1255272"/>
                  <a:pt x="3221" y="1258920"/>
                  <a:pt x="300" y="1262444"/>
                </a:cubicBezTo>
                <a:cubicBezTo>
                  <a:pt x="933" y="1263368"/>
                  <a:pt x="2555" y="1265524"/>
                  <a:pt x="2929" y="1266141"/>
                </a:cubicBezTo>
                <a:cubicBezTo>
                  <a:pt x="6184" y="1271493"/>
                  <a:pt x="7802" y="1282110"/>
                  <a:pt x="8936" y="1288637"/>
                </a:cubicBezTo>
                <a:cubicBezTo>
                  <a:pt x="10068" y="1295164"/>
                  <a:pt x="12064" y="1305811"/>
                  <a:pt x="12064" y="1305811"/>
                </a:cubicBezTo>
                <a:cubicBezTo>
                  <a:pt x="12064" y="1305811"/>
                  <a:pt x="17722" y="1313830"/>
                  <a:pt x="21449" y="1320905"/>
                </a:cubicBezTo>
                <a:cubicBezTo>
                  <a:pt x="25176" y="1327992"/>
                  <a:pt x="28581" y="1333930"/>
                  <a:pt x="28581" y="1333930"/>
                </a:cubicBezTo>
                <a:cubicBezTo>
                  <a:pt x="28581" y="1333930"/>
                  <a:pt x="33214" y="1337762"/>
                  <a:pt x="40470" y="1344443"/>
                </a:cubicBezTo>
                <a:cubicBezTo>
                  <a:pt x="47724" y="1351123"/>
                  <a:pt x="56486" y="1356138"/>
                  <a:pt x="56486" y="1356138"/>
                </a:cubicBezTo>
                <a:cubicBezTo>
                  <a:pt x="56486" y="1356138"/>
                  <a:pt x="56469" y="1349901"/>
                  <a:pt x="57737" y="1342662"/>
                </a:cubicBezTo>
                <a:cubicBezTo>
                  <a:pt x="59005" y="1335432"/>
                  <a:pt x="62165" y="1329907"/>
                  <a:pt x="61491" y="1329349"/>
                </a:cubicBezTo>
                <a:cubicBezTo>
                  <a:pt x="60957" y="1328895"/>
                  <a:pt x="57098" y="1325614"/>
                  <a:pt x="54734" y="1320463"/>
                </a:cubicBezTo>
                <a:cubicBezTo>
                  <a:pt x="52369" y="1315312"/>
                  <a:pt x="52106" y="1307140"/>
                  <a:pt x="52106" y="1307140"/>
                </a:cubicBezTo>
                <a:lnTo>
                  <a:pt x="39217" y="1297965"/>
                </a:lnTo>
                <a:lnTo>
                  <a:pt x="39092" y="1292932"/>
                </a:lnTo>
                <a:cubicBezTo>
                  <a:pt x="39092" y="1292932"/>
                  <a:pt x="50961" y="1301613"/>
                  <a:pt x="52231" y="1300632"/>
                </a:cubicBezTo>
                <a:cubicBezTo>
                  <a:pt x="52818" y="1300170"/>
                  <a:pt x="53219" y="1297475"/>
                  <a:pt x="53482" y="1294259"/>
                </a:cubicBezTo>
                <a:cubicBezTo>
                  <a:pt x="54077" y="1287049"/>
                  <a:pt x="55361" y="1276210"/>
                  <a:pt x="55359" y="1276210"/>
                </a:cubicBezTo>
                <a:lnTo>
                  <a:pt x="55235" y="1302846"/>
                </a:lnTo>
                <a:cubicBezTo>
                  <a:pt x="55235" y="1302846"/>
                  <a:pt x="55559" y="1309383"/>
                  <a:pt x="56862" y="1314687"/>
                </a:cubicBezTo>
                <a:cubicBezTo>
                  <a:pt x="58425" y="1321070"/>
                  <a:pt x="62006" y="1324680"/>
                  <a:pt x="63744" y="1324458"/>
                </a:cubicBezTo>
                <a:cubicBezTo>
                  <a:pt x="67600" y="1323976"/>
                  <a:pt x="70577" y="1316940"/>
                  <a:pt x="73255" y="1312915"/>
                </a:cubicBezTo>
                <a:cubicBezTo>
                  <a:pt x="75930" y="1308882"/>
                  <a:pt x="86268" y="1296783"/>
                  <a:pt x="86268" y="1296783"/>
                </a:cubicBezTo>
                <a:lnTo>
                  <a:pt x="89772" y="1297965"/>
                </a:lnTo>
                <a:cubicBezTo>
                  <a:pt x="89772" y="1297965"/>
                  <a:pt x="77183" y="1312454"/>
                  <a:pt x="74505" y="1315583"/>
                </a:cubicBezTo>
                <a:cubicBezTo>
                  <a:pt x="71828" y="1318701"/>
                  <a:pt x="63544" y="1328096"/>
                  <a:pt x="61992" y="1340294"/>
                </a:cubicBezTo>
                <a:cubicBezTo>
                  <a:pt x="60596" y="1351258"/>
                  <a:pt x="59408" y="1357804"/>
                  <a:pt x="63869" y="1364427"/>
                </a:cubicBezTo>
                <a:cubicBezTo>
                  <a:pt x="66124" y="1367768"/>
                  <a:pt x="74659" y="1373380"/>
                  <a:pt x="82514" y="1378193"/>
                </a:cubicBezTo>
                <a:cubicBezTo>
                  <a:pt x="88296" y="1367122"/>
                  <a:pt x="107831" y="1327491"/>
                  <a:pt x="107540" y="1325796"/>
                </a:cubicBezTo>
                <a:cubicBezTo>
                  <a:pt x="107209" y="1323881"/>
                  <a:pt x="106664" y="1321349"/>
                  <a:pt x="106666" y="1321349"/>
                </a:cubicBezTo>
                <a:lnTo>
                  <a:pt x="110921" y="1319423"/>
                </a:lnTo>
                <a:cubicBezTo>
                  <a:pt x="110921" y="1319423"/>
                  <a:pt x="115396" y="1313194"/>
                  <a:pt x="117301" y="1311433"/>
                </a:cubicBezTo>
                <a:cubicBezTo>
                  <a:pt x="119205" y="1309671"/>
                  <a:pt x="126132" y="1303386"/>
                  <a:pt x="127687" y="1300776"/>
                </a:cubicBezTo>
                <a:cubicBezTo>
                  <a:pt x="128380" y="1299612"/>
                  <a:pt x="131451" y="1294086"/>
                  <a:pt x="134320" y="1288637"/>
                </a:cubicBezTo>
                <a:cubicBezTo>
                  <a:pt x="120079" y="1251903"/>
                  <a:pt x="109292" y="1222917"/>
                  <a:pt x="109292" y="1222917"/>
                </a:cubicBezTo>
                <a:lnTo>
                  <a:pt x="135947" y="1222917"/>
                </a:lnTo>
                <a:cubicBezTo>
                  <a:pt x="137865" y="1221281"/>
                  <a:pt x="143629" y="1216266"/>
                  <a:pt x="146708" y="1214928"/>
                </a:cubicBezTo>
                <a:cubicBezTo>
                  <a:pt x="150291" y="1213368"/>
                  <a:pt x="156215" y="1212560"/>
                  <a:pt x="156218" y="1212560"/>
                </a:cubicBezTo>
                <a:cubicBezTo>
                  <a:pt x="156218" y="1212560"/>
                  <a:pt x="161260" y="1209239"/>
                  <a:pt x="162977" y="1207381"/>
                </a:cubicBezTo>
                <a:cubicBezTo>
                  <a:pt x="164687" y="1205523"/>
                  <a:pt x="171732" y="1196724"/>
                  <a:pt x="171736" y="1196724"/>
                </a:cubicBezTo>
                <a:lnTo>
                  <a:pt x="165603" y="1194646"/>
                </a:lnTo>
                <a:lnTo>
                  <a:pt x="166104" y="1191989"/>
                </a:lnTo>
                <a:cubicBezTo>
                  <a:pt x="166104" y="1191989"/>
                  <a:pt x="173936" y="1193970"/>
                  <a:pt x="177616" y="1193913"/>
                </a:cubicBezTo>
                <a:cubicBezTo>
                  <a:pt x="181295" y="1193845"/>
                  <a:pt x="196851" y="1190880"/>
                  <a:pt x="196511" y="1187694"/>
                </a:cubicBezTo>
                <a:cubicBezTo>
                  <a:pt x="196339" y="1186107"/>
                  <a:pt x="191727" y="1185519"/>
                  <a:pt x="186752" y="1185471"/>
                </a:cubicBezTo>
                <a:close/>
                <a:moveTo>
                  <a:pt x="295118" y="1168749"/>
                </a:moveTo>
                <a:cubicBezTo>
                  <a:pt x="295118" y="1168749"/>
                  <a:pt x="290302" y="1168846"/>
                  <a:pt x="288486" y="1168893"/>
                </a:cubicBezTo>
                <a:cubicBezTo>
                  <a:pt x="287370" y="1173370"/>
                  <a:pt x="286108" y="1177625"/>
                  <a:pt x="286108" y="1177625"/>
                </a:cubicBezTo>
                <a:lnTo>
                  <a:pt x="283229" y="1177327"/>
                </a:lnTo>
                <a:cubicBezTo>
                  <a:pt x="283229" y="1177327"/>
                  <a:pt x="284330" y="1171734"/>
                  <a:pt x="284983" y="1169038"/>
                </a:cubicBezTo>
                <a:cubicBezTo>
                  <a:pt x="274483" y="1169347"/>
                  <a:pt x="257040" y="1169924"/>
                  <a:pt x="244563" y="1171560"/>
                </a:cubicBezTo>
                <a:cubicBezTo>
                  <a:pt x="227536" y="1173794"/>
                  <a:pt x="209524" y="1176143"/>
                  <a:pt x="209525" y="1176143"/>
                </a:cubicBezTo>
                <a:lnTo>
                  <a:pt x="189504" y="1230022"/>
                </a:lnTo>
                <a:cubicBezTo>
                  <a:pt x="189504" y="1230022"/>
                  <a:pt x="192053" y="1272349"/>
                  <a:pt x="196511" y="1282871"/>
                </a:cubicBezTo>
                <a:cubicBezTo>
                  <a:pt x="200971" y="1293384"/>
                  <a:pt x="213658" y="1319134"/>
                  <a:pt x="213655" y="1319134"/>
                </a:cubicBezTo>
                <a:lnTo>
                  <a:pt x="213281" y="1322089"/>
                </a:lnTo>
                <a:cubicBezTo>
                  <a:pt x="213281" y="1322089"/>
                  <a:pt x="211456" y="1317151"/>
                  <a:pt x="210277" y="1318094"/>
                </a:cubicBezTo>
                <a:cubicBezTo>
                  <a:pt x="210199" y="1318153"/>
                  <a:pt x="210001" y="1320521"/>
                  <a:pt x="209901" y="1320905"/>
                </a:cubicBezTo>
                <a:cubicBezTo>
                  <a:pt x="210911" y="1322349"/>
                  <a:pt x="213530" y="1326084"/>
                  <a:pt x="213530" y="1326084"/>
                </a:cubicBezTo>
                <a:lnTo>
                  <a:pt x="250196" y="1341632"/>
                </a:lnTo>
                <a:lnTo>
                  <a:pt x="261707" y="1345183"/>
                </a:lnTo>
                <a:lnTo>
                  <a:pt x="251947" y="1316314"/>
                </a:lnTo>
                <a:lnTo>
                  <a:pt x="239683" y="1279762"/>
                </a:lnTo>
                <a:lnTo>
                  <a:pt x="242936" y="1277982"/>
                </a:lnTo>
                <a:lnTo>
                  <a:pt x="256075" y="1313359"/>
                </a:lnTo>
                <a:lnTo>
                  <a:pt x="268213" y="1346511"/>
                </a:lnTo>
                <a:cubicBezTo>
                  <a:pt x="268213" y="1346511"/>
                  <a:pt x="291287" y="1366285"/>
                  <a:pt x="295243" y="1365014"/>
                </a:cubicBezTo>
                <a:cubicBezTo>
                  <a:pt x="299200" y="1363744"/>
                  <a:pt x="301876" y="1303742"/>
                  <a:pt x="301876" y="1303742"/>
                </a:cubicBezTo>
                <a:cubicBezTo>
                  <a:pt x="301876" y="1303733"/>
                  <a:pt x="297974" y="1280013"/>
                  <a:pt x="297245" y="1270732"/>
                </a:cubicBezTo>
                <a:cubicBezTo>
                  <a:pt x="296518" y="1261452"/>
                  <a:pt x="292240" y="1210778"/>
                  <a:pt x="292240" y="1210778"/>
                </a:cubicBezTo>
                <a:lnTo>
                  <a:pt x="296369" y="1212416"/>
                </a:lnTo>
                <a:cubicBezTo>
                  <a:pt x="296369" y="1212416"/>
                  <a:pt x="299753" y="1243991"/>
                  <a:pt x="301125" y="1251191"/>
                </a:cubicBezTo>
                <a:cubicBezTo>
                  <a:pt x="302496" y="1258402"/>
                  <a:pt x="310384" y="1287011"/>
                  <a:pt x="310384" y="1287011"/>
                </a:cubicBezTo>
                <a:cubicBezTo>
                  <a:pt x="310386" y="1287011"/>
                  <a:pt x="313414" y="1299631"/>
                  <a:pt x="311260" y="1314397"/>
                </a:cubicBezTo>
                <a:cubicBezTo>
                  <a:pt x="309107" y="1329155"/>
                  <a:pt x="307131" y="1362203"/>
                  <a:pt x="307131" y="1362203"/>
                </a:cubicBezTo>
                <a:lnTo>
                  <a:pt x="309633" y="1379666"/>
                </a:lnTo>
                <a:lnTo>
                  <a:pt x="330656" y="1418749"/>
                </a:lnTo>
                <a:cubicBezTo>
                  <a:pt x="330656" y="1418749"/>
                  <a:pt x="335152" y="1410749"/>
                  <a:pt x="339415" y="1406168"/>
                </a:cubicBezTo>
                <a:cubicBezTo>
                  <a:pt x="343680" y="1401575"/>
                  <a:pt x="346297" y="1395357"/>
                  <a:pt x="346297" y="1395357"/>
                </a:cubicBezTo>
                <a:cubicBezTo>
                  <a:pt x="346297" y="1395357"/>
                  <a:pt x="343144" y="1386635"/>
                  <a:pt x="343545" y="1378193"/>
                </a:cubicBezTo>
                <a:cubicBezTo>
                  <a:pt x="343948" y="1369741"/>
                  <a:pt x="346673" y="1362945"/>
                  <a:pt x="346673" y="1362945"/>
                </a:cubicBezTo>
                <a:cubicBezTo>
                  <a:pt x="346673" y="1362945"/>
                  <a:pt x="335939" y="1350690"/>
                  <a:pt x="331907" y="1344145"/>
                </a:cubicBezTo>
                <a:cubicBezTo>
                  <a:pt x="327877" y="1337607"/>
                  <a:pt x="319394" y="1320607"/>
                  <a:pt x="319394" y="1320607"/>
                </a:cubicBezTo>
                <a:lnTo>
                  <a:pt x="319644" y="1314841"/>
                </a:lnTo>
                <a:cubicBezTo>
                  <a:pt x="319644" y="1314841"/>
                  <a:pt x="328770" y="1330696"/>
                  <a:pt x="332533" y="1336895"/>
                </a:cubicBezTo>
                <a:cubicBezTo>
                  <a:pt x="336297" y="1343095"/>
                  <a:pt x="348050" y="1356582"/>
                  <a:pt x="348050" y="1356582"/>
                </a:cubicBezTo>
                <a:cubicBezTo>
                  <a:pt x="348049" y="1356582"/>
                  <a:pt x="353339" y="1352152"/>
                  <a:pt x="354682" y="1346809"/>
                </a:cubicBezTo>
                <a:cubicBezTo>
                  <a:pt x="354730" y="1346618"/>
                  <a:pt x="354880" y="1346136"/>
                  <a:pt x="354932" y="1345925"/>
                </a:cubicBezTo>
                <a:cubicBezTo>
                  <a:pt x="344683" y="1325902"/>
                  <a:pt x="333283" y="1294558"/>
                  <a:pt x="333283" y="1294558"/>
                </a:cubicBezTo>
                <a:cubicBezTo>
                  <a:pt x="333283" y="1294558"/>
                  <a:pt x="348842" y="1321194"/>
                  <a:pt x="357060" y="1335712"/>
                </a:cubicBezTo>
                <a:cubicBezTo>
                  <a:pt x="358244" y="1330129"/>
                  <a:pt x="359812" y="1323274"/>
                  <a:pt x="359812" y="1323274"/>
                </a:cubicBezTo>
                <a:lnTo>
                  <a:pt x="361564" y="1324314"/>
                </a:lnTo>
                <a:cubicBezTo>
                  <a:pt x="361564" y="1324314"/>
                  <a:pt x="360112" y="1332476"/>
                  <a:pt x="358937" y="1338821"/>
                </a:cubicBezTo>
                <a:cubicBezTo>
                  <a:pt x="359841" y="1340438"/>
                  <a:pt x="361588" y="1343374"/>
                  <a:pt x="362065" y="1344298"/>
                </a:cubicBezTo>
                <a:cubicBezTo>
                  <a:pt x="365256" y="1350459"/>
                  <a:pt x="380033" y="1363820"/>
                  <a:pt x="389219" y="1371974"/>
                </a:cubicBezTo>
                <a:lnTo>
                  <a:pt x="390221" y="1371531"/>
                </a:lnTo>
                <a:lnTo>
                  <a:pt x="393849" y="1375824"/>
                </a:lnTo>
                <a:lnTo>
                  <a:pt x="393474" y="1375824"/>
                </a:lnTo>
                <a:cubicBezTo>
                  <a:pt x="394426" y="1376652"/>
                  <a:pt x="397729" y="1379666"/>
                  <a:pt x="397729" y="1379666"/>
                </a:cubicBezTo>
                <a:cubicBezTo>
                  <a:pt x="397729" y="1379666"/>
                  <a:pt x="408098" y="1397320"/>
                  <a:pt x="415123" y="1407350"/>
                </a:cubicBezTo>
                <a:cubicBezTo>
                  <a:pt x="422146" y="1417373"/>
                  <a:pt x="433140" y="1424959"/>
                  <a:pt x="433142" y="1424959"/>
                </a:cubicBezTo>
                <a:cubicBezTo>
                  <a:pt x="433142" y="1424959"/>
                  <a:pt x="440940" y="1435259"/>
                  <a:pt x="445906" y="1439908"/>
                </a:cubicBezTo>
                <a:cubicBezTo>
                  <a:pt x="450871" y="1444568"/>
                  <a:pt x="456416" y="1451459"/>
                  <a:pt x="456416" y="1451459"/>
                </a:cubicBezTo>
                <a:cubicBezTo>
                  <a:pt x="456416" y="1451459"/>
                  <a:pt x="475670" y="1443634"/>
                  <a:pt x="485948" y="1439320"/>
                </a:cubicBezTo>
                <a:cubicBezTo>
                  <a:pt x="496226" y="1435008"/>
                  <a:pt x="521279" y="1423023"/>
                  <a:pt x="524614" y="1417565"/>
                </a:cubicBezTo>
                <a:cubicBezTo>
                  <a:pt x="527951" y="1412106"/>
                  <a:pt x="498748" y="1400218"/>
                  <a:pt x="484322" y="1391507"/>
                </a:cubicBezTo>
                <a:cubicBezTo>
                  <a:pt x="469893" y="1382803"/>
                  <a:pt x="433210" y="1357756"/>
                  <a:pt x="426258" y="1351248"/>
                </a:cubicBezTo>
                <a:cubicBezTo>
                  <a:pt x="419308" y="1344741"/>
                  <a:pt x="404143" y="1334344"/>
                  <a:pt x="406363" y="1330975"/>
                </a:cubicBezTo>
                <a:cubicBezTo>
                  <a:pt x="408582" y="1327597"/>
                  <a:pt x="431515" y="1344587"/>
                  <a:pt x="431515" y="1344587"/>
                </a:cubicBezTo>
                <a:cubicBezTo>
                  <a:pt x="431515" y="1344587"/>
                  <a:pt x="465811" y="1368671"/>
                  <a:pt x="478066" y="1376566"/>
                </a:cubicBezTo>
                <a:cubicBezTo>
                  <a:pt x="489077" y="1383651"/>
                  <a:pt x="512022" y="1394412"/>
                  <a:pt x="530872" y="1398322"/>
                </a:cubicBezTo>
                <a:cubicBezTo>
                  <a:pt x="530437" y="1392864"/>
                  <a:pt x="529966" y="1383344"/>
                  <a:pt x="532248" y="1377153"/>
                </a:cubicBezTo>
                <a:cubicBezTo>
                  <a:pt x="535314" y="1368865"/>
                  <a:pt x="538511" y="1358652"/>
                  <a:pt x="538505" y="1358652"/>
                </a:cubicBezTo>
                <a:lnTo>
                  <a:pt x="519985" y="1363243"/>
                </a:lnTo>
                <a:lnTo>
                  <a:pt x="492832" y="1368720"/>
                </a:lnTo>
                <a:lnTo>
                  <a:pt x="493832" y="1364716"/>
                </a:lnTo>
                <a:lnTo>
                  <a:pt x="540382" y="1354213"/>
                </a:lnTo>
                <a:cubicBezTo>
                  <a:pt x="540382" y="1354213"/>
                  <a:pt x="552772" y="1343296"/>
                  <a:pt x="564784" y="1332602"/>
                </a:cubicBezTo>
                <a:cubicBezTo>
                  <a:pt x="554644" y="1309941"/>
                  <a:pt x="540052" y="1279434"/>
                  <a:pt x="533125" y="1269548"/>
                </a:cubicBezTo>
                <a:cubicBezTo>
                  <a:pt x="528513" y="1262955"/>
                  <a:pt x="515524" y="1251076"/>
                  <a:pt x="504094" y="1240977"/>
                </a:cubicBezTo>
                <a:cubicBezTo>
                  <a:pt x="497293" y="1243230"/>
                  <a:pt x="492706" y="1245126"/>
                  <a:pt x="492706" y="1245126"/>
                </a:cubicBezTo>
                <a:cubicBezTo>
                  <a:pt x="492706" y="1245126"/>
                  <a:pt x="495527" y="1238195"/>
                  <a:pt x="489953" y="1234316"/>
                </a:cubicBezTo>
                <a:cubicBezTo>
                  <a:pt x="485859" y="1231476"/>
                  <a:pt x="452160" y="1230176"/>
                  <a:pt x="452161" y="1230176"/>
                </a:cubicBezTo>
                <a:cubicBezTo>
                  <a:pt x="452161" y="1230176"/>
                  <a:pt x="408853" y="1204502"/>
                  <a:pt x="395601" y="1197466"/>
                </a:cubicBezTo>
                <a:cubicBezTo>
                  <a:pt x="337814" y="1166756"/>
                  <a:pt x="295114" y="1168749"/>
                  <a:pt x="295118" y="1168749"/>
                </a:cubicBezTo>
                <a:close/>
                <a:moveTo>
                  <a:pt x="563531" y="1161193"/>
                </a:moveTo>
                <a:cubicBezTo>
                  <a:pt x="562279" y="1162175"/>
                  <a:pt x="560381" y="1163475"/>
                  <a:pt x="558652" y="1164754"/>
                </a:cubicBezTo>
                <a:cubicBezTo>
                  <a:pt x="562502" y="1167316"/>
                  <a:pt x="565944" y="1169857"/>
                  <a:pt x="568037" y="1172888"/>
                </a:cubicBezTo>
                <a:cubicBezTo>
                  <a:pt x="572239" y="1179002"/>
                  <a:pt x="579419" y="1189764"/>
                  <a:pt x="579424" y="1189764"/>
                </a:cubicBezTo>
                <a:cubicBezTo>
                  <a:pt x="579424" y="1189764"/>
                  <a:pt x="581206" y="1194837"/>
                  <a:pt x="594441" y="1194356"/>
                </a:cubicBezTo>
                <a:cubicBezTo>
                  <a:pt x="599422" y="1194173"/>
                  <a:pt x="601476" y="1193740"/>
                  <a:pt x="606954" y="1193171"/>
                </a:cubicBezTo>
                <a:cubicBezTo>
                  <a:pt x="593599" y="1183440"/>
                  <a:pt x="577454" y="1171387"/>
                  <a:pt x="563531" y="1161193"/>
                </a:cubicBezTo>
                <a:close/>
                <a:moveTo>
                  <a:pt x="288236" y="1132930"/>
                </a:moveTo>
                <a:cubicBezTo>
                  <a:pt x="288234" y="1132930"/>
                  <a:pt x="278343" y="1140727"/>
                  <a:pt x="274721" y="1144173"/>
                </a:cubicBezTo>
                <a:cubicBezTo>
                  <a:pt x="272340" y="1146445"/>
                  <a:pt x="267576" y="1149584"/>
                  <a:pt x="263084" y="1152615"/>
                </a:cubicBezTo>
                <a:cubicBezTo>
                  <a:pt x="268863" y="1152173"/>
                  <a:pt x="275334" y="1151317"/>
                  <a:pt x="282104" y="1149064"/>
                </a:cubicBezTo>
                <a:cubicBezTo>
                  <a:pt x="286352" y="1147639"/>
                  <a:pt x="284987" y="1148102"/>
                  <a:pt x="288110" y="1147138"/>
                </a:cubicBezTo>
                <a:cubicBezTo>
                  <a:pt x="288163" y="1140776"/>
                  <a:pt x="288236" y="1132930"/>
                  <a:pt x="288236" y="1132930"/>
                </a:cubicBezTo>
                <a:close/>
                <a:moveTo>
                  <a:pt x="292366" y="1132776"/>
                </a:moveTo>
                <a:cubicBezTo>
                  <a:pt x="292190" y="1135356"/>
                  <a:pt x="291998" y="1140303"/>
                  <a:pt x="291739" y="1146098"/>
                </a:cubicBezTo>
                <a:cubicBezTo>
                  <a:pt x="298001" y="1144251"/>
                  <a:pt x="307133" y="1141507"/>
                  <a:pt x="307131" y="1141507"/>
                </a:cubicBezTo>
                <a:close/>
                <a:moveTo>
                  <a:pt x="277725" y="1105986"/>
                </a:moveTo>
                <a:cubicBezTo>
                  <a:pt x="271539" y="1106293"/>
                  <a:pt x="252824" y="1107026"/>
                  <a:pt x="252822" y="1107026"/>
                </a:cubicBezTo>
                <a:lnTo>
                  <a:pt x="227045" y="1124044"/>
                </a:lnTo>
                <a:lnTo>
                  <a:pt x="207024" y="1125825"/>
                </a:lnTo>
                <a:cubicBezTo>
                  <a:pt x="207024" y="1125825"/>
                  <a:pt x="205259" y="1126990"/>
                  <a:pt x="205021" y="1127153"/>
                </a:cubicBezTo>
                <a:cubicBezTo>
                  <a:pt x="209097" y="1128309"/>
                  <a:pt x="213222" y="1129330"/>
                  <a:pt x="214782" y="1129820"/>
                </a:cubicBezTo>
                <a:cubicBezTo>
                  <a:pt x="220566" y="1131640"/>
                  <a:pt x="247074" y="1152615"/>
                  <a:pt x="247066" y="1152615"/>
                </a:cubicBezTo>
                <a:cubicBezTo>
                  <a:pt x="247066" y="1152615"/>
                  <a:pt x="251458" y="1152875"/>
                  <a:pt x="256201" y="1152905"/>
                </a:cubicBezTo>
                <a:cubicBezTo>
                  <a:pt x="259020" y="1151355"/>
                  <a:pt x="263636" y="1149064"/>
                  <a:pt x="270841" y="1143587"/>
                </a:cubicBezTo>
                <a:cubicBezTo>
                  <a:pt x="277086" y="1138840"/>
                  <a:pt x="282399" y="1133700"/>
                  <a:pt x="286609" y="1129377"/>
                </a:cubicBezTo>
                <a:lnTo>
                  <a:pt x="285983" y="1128935"/>
                </a:lnTo>
                <a:cubicBezTo>
                  <a:pt x="285983" y="1128935"/>
                  <a:pt x="280983" y="1115158"/>
                  <a:pt x="277725" y="1105986"/>
                </a:cubicBezTo>
                <a:close/>
                <a:moveTo>
                  <a:pt x="299498" y="1101846"/>
                </a:moveTo>
                <a:cubicBezTo>
                  <a:pt x="299498" y="1101846"/>
                  <a:pt x="296476" y="1102471"/>
                  <a:pt x="295368" y="1102731"/>
                </a:cubicBezTo>
                <a:cubicBezTo>
                  <a:pt x="296435" y="1104532"/>
                  <a:pt x="297199" y="1106303"/>
                  <a:pt x="298371" y="1108064"/>
                </a:cubicBezTo>
                <a:cubicBezTo>
                  <a:pt x="299016" y="1105071"/>
                  <a:pt x="299500" y="1101846"/>
                  <a:pt x="299498" y="1101846"/>
                </a:cubicBezTo>
                <a:close/>
                <a:moveTo>
                  <a:pt x="649374" y="1097996"/>
                </a:moveTo>
                <a:cubicBezTo>
                  <a:pt x="639516" y="1101778"/>
                  <a:pt x="625602" y="1107170"/>
                  <a:pt x="625599" y="1107170"/>
                </a:cubicBezTo>
                <a:cubicBezTo>
                  <a:pt x="625599" y="1107170"/>
                  <a:pt x="621891" y="1109884"/>
                  <a:pt x="620719" y="1110721"/>
                </a:cubicBezTo>
                <a:cubicBezTo>
                  <a:pt x="629705" y="1118163"/>
                  <a:pt x="639776" y="1125970"/>
                  <a:pt x="647622" y="1132630"/>
                </a:cubicBezTo>
                <a:cubicBezTo>
                  <a:pt x="648233" y="1124959"/>
                  <a:pt x="648968" y="1111732"/>
                  <a:pt x="649374" y="1097996"/>
                </a:cubicBezTo>
                <a:close/>
                <a:moveTo>
                  <a:pt x="705934" y="1070021"/>
                </a:moveTo>
                <a:cubicBezTo>
                  <a:pt x="694674" y="1069394"/>
                  <a:pt x="685788" y="1071349"/>
                  <a:pt x="685789" y="1071349"/>
                </a:cubicBezTo>
                <a:cubicBezTo>
                  <a:pt x="685789" y="1071349"/>
                  <a:pt x="671471" y="1084450"/>
                  <a:pt x="663265" y="1090592"/>
                </a:cubicBezTo>
                <a:cubicBezTo>
                  <a:pt x="665097" y="1115371"/>
                  <a:pt x="666385" y="1140284"/>
                  <a:pt x="666768" y="1148168"/>
                </a:cubicBezTo>
                <a:cubicBezTo>
                  <a:pt x="670600" y="1151268"/>
                  <a:pt x="675478" y="1155485"/>
                  <a:pt x="678655" y="1157794"/>
                </a:cubicBezTo>
                <a:cubicBezTo>
                  <a:pt x="682833" y="1160827"/>
                  <a:pt x="688080" y="1165563"/>
                  <a:pt x="694047" y="1171262"/>
                </a:cubicBezTo>
                <a:cubicBezTo>
                  <a:pt x="704319" y="1159556"/>
                  <a:pt x="722579" y="1089554"/>
                  <a:pt x="722579" y="1089562"/>
                </a:cubicBezTo>
                <a:lnTo>
                  <a:pt x="740973" y="1076384"/>
                </a:lnTo>
                <a:cubicBezTo>
                  <a:pt x="740973" y="1076384"/>
                  <a:pt x="733950" y="1075450"/>
                  <a:pt x="717823" y="1071647"/>
                </a:cubicBezTo>
                <a:cubicBezTo>
                  <a:pt x="713791" y="1070694"/>
                  <a:pt x="709690" y="1070233"/>
                  <a:pt x="705934" y="1070021"/>
                </a:cubicBezTo>
                <a:close/>
                <a:moveTo>
                  <a:pt x="661513" y="1069134"/>
                </a:moveTo>
                <a:cubicBezTo>
                  <a:pt x="661924" y="1073534"/>
                  <a:pt x="662269" y="1078212"/>
                  <a:pt x="662639" y="1082902"/>
                </a:cubicBezTo>
                <a:lnTo>
                  <a:pt x="669270" y="1070907"/>
                </a:lnTo>
                <a:cubicBezTo>
                  <a:pt x="669270" y="1070907"/>
                  <a:pt x="662260" y="1069299"/>
                  <a:pt x="661513" y="1069134"/>
                </a:cubicBezTo>
                <a:close/>
                <a:moveTo>
                  <a:pt x="307506" y="1064841"/>
                </a:moveTo>
                <a:cubicBezTo>
                  <a:pt x="307507" y="1064841"/>
                  <a:pt x="300755" y="1066487"/>
                  <a:pt x="297370" y="1067498"/>
                </a:cubicBezTo>
                <a:cubicBezTo>
                  <a:pt x="293992" y="1068510"/>
                  <a:pt x="289488" y="1067950"/>
                  <a:pt x="289486" y="1067950"/>
                </a:cubicBezTo>
                <a:lnTo>
                  <a:pt x="280602" y="1072687"/>
                </a:lnTo>
                <a:cubicBezTo>
                  <a:pt x="283090" y="1078309"/>
                  <a:pt x="285585" y="1083036"/>
                  <a:pt x="288236" y="1089707"/>
                </a:cubicBezTo>
                <a:cubicBezTo>
                  <a:pt x="289398" y="1092624"/>
                  <a:pt x="291459" y="1095396"/>
                  <a:pt x="292990" y="1098294"/>
                </a:cubicBezTo>
                <a:cubicBezTo>
                  <a:pt x="297462" y="1096859"/>
                  <a:pt x="303003" y="1095329"/>
                  <a:pt x="303002" y="1095329"/>
                </a:cubicBezTo>
                <a:cubicBezTo>
                  <a:pt x="303002" y="1095329"/>
                  <a:pt x="311082" y="1087540"/>
                  <a:pt x="314139" y="1085115"/>
                </a:cubicBezTo>
                <a:cubicBezTo>
                  <a:pt x="317190" y="1082689"/>
                  <a:pt x="328652" y="1073418"/>
                  <a:pt x="328654" y="1073428"/>
                </a:cubicBezTo>
                <a:cubicBezTo>
                  <a:pt x="328654" y="1073418"/>
                  <a:pt x="322449" y="1071801"/>
                  <a:pt x="319644" y="1071061"/>
                </a:cubicBezTo>
                <a:cubicBezTo>
                  <a:pt x="316837" y="1070309"/>
                  <a:pt x="310381" y="1066026"/>
                  <a:pt x="310384" y="1066026"/>
                </a:cubicBezTo>
                <a:cubicBezTo>
                  <a:pt x="310383" y="1066026"/>
                  <a:pt x="308718" y="1066362"/>
                  <a:pt x="306756" y="1068981"/>
                </a:cubicBezTo>
                <a:cubicBezTo>
                  <a:pt x="304788" y="1071609"/>
                  <a:pt x="300119" y="1075200"/>
                  <a:pt x="300124" y="1075200"/>
                </a:cubicBezTo>
                <a:lnTo>
                  <a:pt x="298496" y="1073871"/>
                </a:lnTo>
                <a:close/>
                <a:moveTo>
                  <a:pt x="786647" y="1062031"/>
                </a:moveTo>
                <a:cubicBezTo>
                  <a:pt x="781428" y="1063426"/>
                  <a:pt x="775242" y="1064813"/>
                  <a:pt x="772132" y="1066468"/>
                </a:cubicBezTo>
                <a:cubicBezTo>
                  <a:pt x="758032" y="1073948"/>
                  <a:pt x="734835" y="1100248"/>
                  <a:pt x="726959" y="1124930"/>
                </a:cubicBezTo>
                <a:cubicBezTo>
                  <a:pt x="719690" y="1147716"/>
                  <a:pt x="713820" y="1163330"/>
                  <a:pt x="701305" y="1178512"/>
                </a:cubicBezTo>
                <a:cubicBezTo>
                  <a:pt x="725445" y="1202452"/>
                  <a:pt x="757407" y="1236453"/>
                  <a:pt x="783519" y="1256813"/>
                </a:cubicBezTo>
                <a:lnTo>
                  <a:pt x="784269" y="1255340"/>
                </a:lnTo>
                <a:cubicBezTo>
                  <a:pt x="783926" y="1252693"/>
                  <a:pt x="785831" y="1129223"/>
                  <a:pt x="786647" y="1062031"/>
                </a:cubicBezTo>
                <a:close/>
                <a:moveTo>
                  <a:pt x="277725" y="1061579"/>
                </a:moveTo>
                <a:cubicBezTo>
                  <a:pt x="277402" y="1061588"/>
                  <a:pt x="276706" y="1061943"/>
                  <a:pt x="275973" y="1062175"/>
                </a:cubicBezTo>
                <a:cubicBezTo>
                  <a:pt x="277205" y="1064610"/>
                  <a:pt x="278416" y="1067701"/>
                  <a:pt x="279602" y="1070319"/>
                </a:cubicBezTo>
                <a:lnTo>
                  <a:pt x="286233" y="1066026"/>
                </a:lnTo>
                <a:cubicBezTo>
                  <a:pt x="286235" y="1066026"/>
                  <a:pt x="279074" y="1061569"/>
                  <a:pt x="277725" y="1061579"/>
                </a:cubicBezTo>
                <a:close/>
                <a:moveTo>
                  <a:pt x="401232" y="1038195"/>
                </a:moveTo>
                <a:cubicBezTo>
                  <a:pt x="395731" y="1041237"/>
                  <a:pt x="388340" y="1045301"/>
                  <a:pt x="388344" y="1045301"/>
                </a:cubicBezTo>
                <a:cubicBezTo>
                  <a:pt x="388344" y="1045301"/>
                  <a:pt x="344702" y="1067066"/>
                  <a:pt x="337663" y="1072245"/>
                </a:cubicBezTo>
                <a:cubicBezTo>
                  <a:pt x="333952" y="1074968"/>
                  <a:pt x="324981" y="1080600"/>
                  <a:pt x="318018" y="1086597"/>
                </a:cubicBezTo>
                <a:cubicBezTo>
                  <a:pt x="311009" y="1092624"/>
                  <a:pt x="305874" y="1098880"/>
                  <a:pt x="305879" y="1098880"/>
                </a:cubicBezTo>
                <a:cubicBezTo>
                  <a:pt x="305881" y="1098880"/>
                  <a:pt x="303070" y="1105657"/>
                  <a:pt x="300999" y="1111761"/>
                </a:cubicBezTo>
                <a:cubicBezTo>
                  <a:pt x="313679" y="1129368"/>
                  <a:pt x="330643" y="1144395"/>
                  <a:pt x="342044" y="1149208"/>
                </a:cubicBezTo>
                <a:cubicBezTo>
                  <a:pt x="358057" y="1155976"/>
                  <a:pt x="404265" y="1154801"/>
                  <a:pt x="420629" y="1172590"/>
                </a:cubicBezTo>
                <a:cubicBezTo>
                  <a:pt x="436990" y="1190391"/>
                  <a:pt x="434664" y="1195608"/>
                  <a:pt x="464300" y="1200421"/>
                </a:cubicBezTo>
                <a:cubicBezTo>
                  <a:pt x="493932" y="1205234"/>
                  <a:pt x="515565" y="1211655"/>
                  <a:pt x="537754" y="1204272"/>
                </a:cubicBezTo>
                <a:cubicBezTo>
                  <a:pt x="559939" y="1196878"/>
                  <a:pt x="569161" y="1189909"/>
                  <a:pt x="569162" y="1189909"/>
                </a:cubicBezTo>
                <a:cubicBezTo>
                  <a:pt x="569162" y="1189909"/>
                  <a:pt x="564790" y="1176470"/>
                  <a:pt x="552645" y="1169193"/>
                </a:cubicBezTo>
                <a:cubicBezTo>
                  <a:pt x="537330" y="1180263"/>
                  <a:pt x="517729" y="1194356"/>
                  <a:pt x="517733" y="1194356"/>
                </a:cubicBezTo>
                <a:lnTo>
                  <a:pt x="512602" y="1190651"/>
                </a:lnTo>
                <a:cubicBezTo>
                  <a:pt x="512602" y="1190651"/>
                  <a:pt x="529142" y="1178261"/>
                  <a:pt x="546138" y="1165342"/>
                </a:cubicBezTo>
                <a:cubicBezTo>
                  <a:pt x="533740" y="1159411"/>
                  <a:pt x="529033" y="1153184"/>
                  <a:pt x="519609" y="1146397"/>
                </a:cubicBezTo>
                <a:cubicBezTo>
                  <a:pt x="509365" y="1139013"/>
                  <a:pt x="486352" y="1134989"/>
                  <a:pt x="477189" y="1131746"/>
                </a:cubicBezTo>
                <a:cubicBezTo>
                  <a:pt x="468029" y="1128502"/>
                  <a:pt x="451137" y="1123928"/>
                  <a:pt x="438898" y="1128193"/>
                </a:cubicBezTo>
                <a:cubicBezTo>
                  <a:pt x="426661" y="1132448"/>
                  <a:pt x="401197" y="1129301"/>
                  <a:pt x="396852" y="1127453"/>
                </a:cubicBezTo>
                <a:cubicBezTo>
                  <a:pt x="392507" y="1125604"/>
                  <a:pt x="385461" y="1118721"/>
                  <a:pt x="385465" y="1118721"/>
                </a:cubicBezTo>
                <a:lnTo>
                  <a:pt x="386592" y="1116940"/>
                </a:lnTo>
                <a:cubicBezTo>
                  <a:pt x="386592" y="1116940"/>
                  <a:pt x="394715" y="1124266"/>
                  <a:pt x="397979" y="1125084"/>
                </a:cubicBezTo>
                <a:cubicBezTo>
                  <a:pt x="401243" y="1125893"/>
                  <a:pt x="430724" y="1128058"/>
                  <a:pt x="436395" y="1126711"/>
                </a:cubicBezTo>
                <a:cubicBezTo>
                  <a:pt x="442067" y="1125354"/>
                  <a:pt x="465784" y="1123553"/>
                  <a:pt x="473936" y="1125671"/>
                </a:cubicBezTo>
                <a:cubicBezTo>
                  <a:pt x="482088" y="1127789"/>
                  <a:pt x="493618" y="1131013"/>
                  <a:pt x="499714" y="1130850"/>
                </a:cubicBezTo>
                <a:cubicBezTo>
                  <a:pt x="505806" y="1130696"/>
                  <a:pt x="513485" y="1129214"/>
                  <a:pt x="518233" y="1134999"/>
                </a:cubicBezTo>
                <a:cubicBezTo>
                  <a:pt x="522986" y="1140776"/>
                  <a:pt x="535252" y="1151875"/>
                  <a:pt x="535252" y="1151875"/>
                </a:cubicBezTo>
                <a:lnTo>
                  <a:pt x="534501" y="1140034"/>
                </a:lnTo>
                <a:cubicBezTo>
                  <a:pt x="534501" y="1140034"/>
                  <a:pt x="539759" y="1149362"/>
                  <a:pt x="546890" y="1156168"/>
                </a:cubicBezTo>
                <a:cubicBezTo>
                  <a:pt x="548615" y="1157813"/>
                  <a:pt x="550590" y="1158941"/>
                  <a:pt x="552519" y="1160307"/>
                </a:cubicBezTo>
                <a:cubicBezTo>
                  <a:pt x="554431" y="1158834"/>
                  <a:pt x="555383" y="1157988"/>
                  <a:pt x="557150" y="1156610"/>
                </a:cubicBezTo>
                <a:cubicBezTo>
                  <a:pt x="549225" y="1150787"/>
                  <a:pt x="546189" y="1148698"/>
                  <a:pt x="534501" y="1140034"/>
                </a:cubicBezTo>
                <a:cubicBezTo>
                  <a:pt x="484572" y="1102991"/>
                  <a:pt x="432222" y="1063532"/>
                  <a:pt x="401232" y="1038195"/>
                </a:cubicBezTo>
                <a:close/>
                <a:moveTo>
                  <a:pt x="496335" y="1027982"/>
                </a:moveTo>
                <a:cubicBezTo>
                  <a:pt x="507599" y="1036308"/>
                  <a:pt x="518428" y="1043615"/>
                  <a:pt x="527869" y="1047813"/>
                </a:cubicBezTo>
                <a:cubicBezTo>
                  <a:pt x="558436" y="1061414"/>
                  <a:pt x="588369" y="1084219"/>
                  <a:pt x="615713" y="1106582"/>
                </a:cubicBezTo>
                <a:cubicBezTo>
                  <a:pt x="616710" y="1105716"/>
                  <a:pt x="621223" y="1101702"/>
                  <a:pt x="621218" y="1101691"/>
                </a:cubicBezTo>
                <a:lnTo>
                  <a:pt x="649499" y="1091036"/>
                </a:lnTo>
                <a:cubicBezTo>
                  <a:pt x="649566" y="1086010"/>
                  <a:pt x="649813" y="1080734"/>
                  <a:pt x="649625" y="1076085"/>
                </a:cubicBezTo>
                <a:cubicBezTo>
                  <a:pt x="649517" y="1073370"/>
                  <a:pt x="648921" y="1069520"/>
                  <a:pt x="648624" y="1066314"/>
                </a:cubicBezTo>
                <a:cubicBezTo>
                  <a:pt x="624392" y="1061068"/>
                  <a:pt x="563181" y="1047813"/>
                  <a:pt x="545387" y="1043374"/>
                </a:cubicBezTo>
                <a:cubicBezTo>
                  <a:pt x="533882" y="1040506"/>
                  <a:pt x="514538" y="1033911"/>
                  <a:pt x="496335" y="1027982"/>
                </a:cubicBezTo>
                <a:close/>
                <a:moveTo>
                  <a:pt x="1444605" y="1022505"/>
                </a:moveTo>
                <a:cubicBezTo>
                  <a:pt x="1444605" y="1022505"/>
                  <a:pt x="1401912" y="1020522"/>
                  <a:pt x="1344125" y="1051220"/>
                </a:cubicBezTo>
                <a:cubicBezTo>
                  <a:pt x="1330870" y="1058257"/>
                  <a:pt x="1287435" y="1083930"/>
                  <a:pt x="1287435" y="1083930"/>
                </a:cubicBezTo>
                <a:cubicBezTo>
                  <a:pt x="1287435" y="1083930"/>
                  <a:pt x="1253741" y="1085230"/>
                  <a:pt x="1249640" y="1088079"/>
                </a:cubicBezTo>
                <a:cubicBezTo>
                  <a:pt x="1244077" y="1091949"/>
                  <a:pt x="1246898" y="1098880"/>
                  <a:pt x="1246898" y="1098880"/>
                </a:cubicBezTo>
                <a:cubicBezTo>
                  <a:pt x="1246898" y="1098880"/>
                  <a:pt x="1233199" y="1092488"/>
                  <a:pt x="1214110" y="1089263"/>
                </a:cubicBezTo>
                <a:cubicBezTo>
                  <a:pt x="1192864" y="1085673"/>
                  <a:pt x="1165303" y="1085096"/>
                  <a:pt x="1149661" y="1083930"/>
                </a:cubicBezTo>
                <a:cubicBezTo>
                  <a:pt x="1119972" y="1081736"/>
                  <a:pt x="1102356" y="1089263"/>
                  <a:pt x="1102365" y="1089263"/>
                </a:cubicBezTo>
                <a:lnTo>
                  <a:pt x="1078964" y="1088379"/>
                </a:lnTo>
                <a:cubicBezTo>
                  <a:pt x="1070483" y="1097466"/>
                  <a:pt x="994269" y="1179301"/>
                  <a:pt x="950699" y="1243201"/>
                </a:cubicBezTo>
                <a:cubicBezTo>
                  <a:pt x="929121" y="1274843"/>
                  <a:pt x="915378" y="1313974"/>
                  <a:pt x="905901" y="1351402"/>
                </a:cubicBezTo>
                <a:cubicBezTo>
                  <a:pt x="919299" y="1435741"/>
                  <a:pt x="929300" y="1473216"/>
                  <a:pt x="929300" y="1473216"/>
                </a:cubicBezTo>
                <a:lnTo>
                  <a:pt x="929300" y="1607168"/>
                </a:lnTo>
                <a:lnTo>
                  <a:pt x="1007381" y="1569134"/>
                </a:lnTo>
                <a:cubicBezTo>
                  <a:pt x="1007391" y="1569134"/>
                  <a:pt x="1007294" y="1578134"/>
                  <a:pt x="1010134" y="1589561"/>
                </a:cubicBezTo>
                <a:cubicBezTo>
                  <a:pt x="1010963" y="1592863"/>
                  <a:pt x="936147" y="1634016"/>
                  <a:pt x="932305" y="1659863"/>
                </a:cubicBezTo>
                <a:cubicBezTo>
                  <a:pt x="926001" y="1702258"/>
                  <a:pt x="937685" y="1779462"/>
                  <a:pt x="937685" y="1779462"/>
                </a:cubicBezTo>
                <a:cubicBezTo>
                  <a:pt x="937685" y="1779462"/>
                  <a:pt x="975960" y="1736105"/>
                  <a:pt x="989865" y="1723812"/>
                </a:cubicBezTo>
                <a:cubicBezTo>
                  <a:pt x="1003772" y="1711520"/>
                  <a:pt x="1010394" y="1673302"/>
                  <a:pt x="1015516" y="1657196"/>
                </a:cubicBezTo>
                <a:cubicBezTo>
                  <a:pt x="1020627" y="1641159"/>
                  <a:pt x="1018403" y="1628510"/>
                  <a:pt x="1018393" y="1628337"/>
                </a:cubicBezTo>
                <a:lnTo>
                  <a:pt x="1017894" y="1622860"/>
                </a:lnTo>
                <a:cubicBezTo>
                  <a:pt x="1017894" y="1622860"/>
                  <a:pt x="1014649" y="1614849"/>
                  <a:pt x="1011636" y="1606426"/>
                </a:cubicBezTo>
                <a:cubicBezTo>
                  <a:pt x="1012377" y="1605262"/>
                  <a:pt x="1013417" y="1603953"/>
                  <a:pt x="1014263" y="1602731"/>
                </a:cubicBezTo>
                <a:cubicBezTo>
                  <a:pt x="1016497" y="1609123"/>
                  <a:pt x="1023525" y="1618720"/>
                  <a:pt x="1023525" y="1618720"/>
                </a:cubicBezTo>
                <a:cubicBezTo>
                  <a:pt x="1023525" y="1618720"/>
                  <a:pt x="1041314" y="1619779"/>
                  <a:pt x="1050805" y="1599620"/>
                </a:cubicBezTo>
                <a:cubicBezTo>
                  <a:pt x="1060298" y="1579463"/>
                  <a:pt x="1077587" y="1532571"/>
                  <a:pt x="1077587" y="1532571"/>
                </a:cubicBezTo>
                <a:cubicBezTo>
                  <a:pt x="1077587" y="1532571"/>
                  <a:pt x="1110057" y="1489542"/>
                  <a:pt x="1110124" y="1465371"/>
                </a:cubicBezTo>
                <a:cubicBezTo>
                  <a:pt x="1110164" y="1450738"/>
                  <a:pt x="1096061" y="1400267"/>
                  <a:pt x="1079589" y="1346367"/>
                </a:cubicBezTo>
                <a:cubicBezTo>
                  <a:pt x="1077693" y="1340159"/>
                  <a:pt x="1034297" y="1355071"/>
                  <a:pt x="1034787" y="1348438"/>
                </a:cubicBezTo>
                <a:cubicBezTo>
                  <a:pt x="1035288" y="1341698"/>
                  <a:pt x="1033527" y="1345877"/>
                  <a:pt x="1032286" y="1340592"/>
                </a:cubicBezTo>
                <a:cubicBezTo>
                  <a:pt x="1030716" y="1333930"/>
                  <a:pt x="1076951" y="1335971"/>
                  <a:pt x="1075459" y="1329195"/>
                </a:cubicBezTo>
                <a:cubicBezTo>
                  <a:pt x="1061963" y="1268143"/>
                  <a:pt x="1028655" y="1188436"/>
                  <a:pt x="1028655" y="1188436"/>
                </a:cubicBezTo>
                <a:lnTo>
                  <a:pt x="1048179" y="1188724"/>
                </a:lnTo>
                <a:lnTo>
                  <a:pt x="1126383" y="1441545"/>
                </a:lnTo>
                <a:cubicBezTo>
                  <a:pt x="1126383" y="1441545"/>
                  <a:pt x="1156313" y="1404955"/>
                  <a:pt x="1160672" y="1341188"/>
                </a:cubicBezTo>
                <a:cubicBezTo>
                  <a:pt x="1165034" y="1277413"/>
                  <a:pt x="1143904" y="1186356"/>
                  <a:pt x="1143904" y="1186356"/>
                </a:cubicBezTo>
                <a:lnTo>
                  <a:pt x="1166554" y="1187694"/>
                </a:lnTo>
                <a:cubicBezTo>
                  <a:pt x="1166554" y="1187694"/>
                  <a:pt x="1186848" y="1298129"/>
                  <a:pt x="1179570" y="1351989"/>
                </a:cubicBezTo>
                <a:cubicBezTo>
                  <a:pt x="1178347" y="1361028"/>
                  <a:pt x="1174823" y="1373264"/>
                  <a:pt x="1170435" y="1386481"/>
                </a:cubicBezTo>
                <a:cubicBezTo>
                  <a:pt x="1180205" y="1379233"/>
                  <a:pt x="1191083" y="1371233"/>
                  <a:pt x="1191083" y="1371233"/>
                </a:cubicBezTo>
                <a:cubicBezTo>
                  <a:pt x="1191083" y="1371233"/>
                  <a:pt x="1196137" y="1355041"/>
                  <a:pt x="1205599" y="1342218"/>
                </a:cubicBezTo>
                <a:cubicBezTo>
                  <a:pt x="1215053" y="1329406"/>
                  <a:pt x="1226499" y="1310692"/>
                  <a:pt x="1226499" y="1310692"/>
                </a:cubicBezTo>
                <a:cubicBezTo>
                  <a:pt x="1226499" y="1310692"/>
                  <a:pt x="1238340" y="1269607"/>
                  <a:pt x="1243768" y="1250748"/>
                </a:cubicBezTo>
                <a:cubicBezTo>
                  <a:pt x="1249188" y="1231890"/>
                  <a:pt x="1258401" y="1206043"/>
                  <a:pt x="1258401" y="1206043"/>
                </a:cubicBezTo>
                <a:cubicBezTo>
                  <a:pt x="1258410" y="1206043"/>
                  <a:pt x="1271003" y="1200748"/>
                  <a:pt x="1281052" y="1190651"/>
                </a:cubicBezTo>
                <a:cubicBezTo>
                  <a:pt x="1291564" y="1180099"/>
                  <a:pt x="1298697" y="1171706"/>
                  <a:pt x="1298697" y="1171706"/>
                </a:cubicBezTo>
                <a:lnTo>
                  <a:pt x="1311963" y="1174226"/>
                </a:lnTo>
                <a:cubicBezTo>
                  <a:pt x="1311963" y="1174226"/>
                  <a:pt x="1279579" y="1212742"/>
                  <a:pt x="1273419" y="1225285"/>
                </a:cubicBezTo>
                <a:cubicBezTo>
                  <a:pt x="1267440" y="1237483"/>
                  <a:pt x="1255398" y="1276855"/>
                  <a:pt x="1248765" y="1301220"/>
                </a:cubicBezTo>
                <a:cubicBezTo>
                  <a:pt x="1245039" y="1314938"/>
                  <a:pt x="1238513" y="1335855"/>
                  <a:pt x="1238513" y="1335855"/>
                </a:cubicBezTo>
                <a:cubicBezTo>
                  <a:pt x="1238513" y="1335855"/>
                  <a:pt x="1228492" y="1361827"/>
                  <a:pt x="1238012" y="1365756"/>
                </a:cubicBezTo>
                <a:cubicBezTo>
                  <a:pt x="1247524" y="1369683"/>
                  <a:pt x="1268490" y="1360539"/>
                  <a:pt x="1287560" y="1354357"/>
                </a:cubicBezTo>
                <a:cubicBezTo>
                  <a:pt x="1306630" y="1348187"/>
                  <a:pt x="1331638" y="1330195"/>
                  <a:pt x="1342623" y="1320020"/>
                </a:cubicBezTo>
                <a:cubicBezTo>
                  <a:pt x="1353606" y="1309844"/>
                  <a:pt x="1384161" y="1279318"/>
                  <a:pt x="1384161" y="1279318"/>
                </a:cubicBezTo>
                <a:cubicBezTo>
                  <a:pt x="1384161" y="1279318"/>
                  <a:pt x="1404405" y="1258218"/>
                  <a:pt x="1407063" y="1261106"/>
                </a:cubicBezTo>
                <a:cubicBezTo>
                  <a:pt x="1409729" y="1264004"/>
                  <a:pt x="1396243" y="1277009"/>
                  <a:pt x="1390293" y="1284786"/>
                </a:cubicBezTo>
                <a:cubicBezTo>
                  <a:pt x="1384354" y="1292575"/>
                  <a:pt x="1351633" y="1324448"/>
                  <a:pt x="1338619" y="1335855"/>
                </a:cubicBezTo>
                <a:cubicBezTo>
                  <a:pt x="1325603" y="1347263"/>
                  <a:pt x="1298524" y="1364870"/>
                  <a:pt x="1302576" y="1369607"/>
                </a:cubicBezTo>
                <a:cubicBezTo>
                  <a:pt x="1306630" y="1374333"/>
                  <a:pt x="1332881" y="1381119"/>
                  <a:pt x="1343624" y="1383372"/>
                </a:cubicBezTo>
                <a:cubicBezTo>
                  <a:pt x="1354358" y="1385614"/>
                  <a:pt x="1374535" y="1389590"/>
                  <a:pt x="1374535" y="1389590"/>
                </a:cubicBezTo>
                <a:cubicBezTo>
                  <a:pt x="1374525" y="1389590"/>
                  <a:pt x="1379040" y="1381677"/>
                  <a:pt x="1383286" y="1376113"/>
                </a:cubicBezTo>
                <a:cubicBezTo>
                  <a:pt x="1387530" y="1370559"/>
                  <a:pt x="1393673" y="1358950"/>
                  <a:pt x="1393673" y="1358950"/>
                </a:cubicBezTo>
                <a:cubicBezTo>
                  <a:pt x="1393673" y="1358950"/>
                  <a:pt x="1403415" y="1349341"/>
                  <a:pt x="1408940" y="1338079"/>
                </a:cubicBezTo>
                <a:cubicBezTo>
                  <a:pt x="1414464" y="1326817"/>
                  <a:pt x="1422329" y="1307438"/>
                  <a:pt x="1422329" y="1307438"/>
                </a:cubicBezTo>
                <a:cubicBezTo>
                  <a:pt x="1422329" y="1307438"/>
                  <a:pt x="1449515" y="1274651"/>
                  <a:pt x="1452616" y="1265553"/>
                </a:cubicBezTo>
                <a:cubicBezTo>
                  <a:pt x="1455715" y="1256447"/>
                  <a:pt x="1474015" y="1210778"/>
                  <a:pt x="1474015" y="1210778"/>
                </a:cubicBezTo>
                <a:cubicBezTo>
                  <a:pt x="1474015" y="1210778"/>
                  <a:pt x="1463762" y="1262087"/>
                  <a:pt x="1454867" y="1279020"/>
                </a:cubicBezTo>
                <a:cubicBezTo>
                  <a:pt x="1445973" y="1295953"/>
                  <a:pt x="1424707" y="1322831"/>
                  <a:pt x="1424707" y="1322831"/>
                </a:cubicBezTo>
                <a:cubicBezTo>
                  <a:pt x="1424707" y="1322831"/>
                  <a:pt x="1418691" y="1335384"/>
                  <a:pt x="1409816" y="1351691"/>
                </a:cubicBezTo>
                <a:cubicBezTo>
                  <a:pt x="1400950" y="1368009"/>
                  <a:pt x="1385037" y="1391805"/>
                  <a:pt x="1385037" y="1391805"/>
                </a:cubicBezTo>
                <a:cubicBezTo>
                  <a:pt x="1385037" y="1391805"/>
                  <a:pt x="1396415" y="1391121"/>
                  <a:pt x="1404183" y="1389292"/>
                </a:cubicBezTo>
                <a:cubicBezTo>
                  <a:pt x="1411953" y="1387462"/>
                  <a:pt x="1431562" y="1383573"/>
                  <a:pt x="1442978" y="1378039"/>
                </a:cubicBezTo>
                <a:cubicBezTo>
                  <a:pt x="1454396" y="1372503"/>
                  <a:pt x="1483825" y="1363021"/>
                  <a:pt x="1491534" y="1361317"/>
                </a:cubicBezTo>
                <a:cubicBezTo>
                  <a:pt x="1499245" y="1359614"/>
                  <a:pt x="1508121" y="1357881"/>
                  <a:pt x="1513176" y="1354800"/>
                </a:cubicBezTo>
                <a:cubicBezTo>
                  <a:pt x="1518239" y="1351730"/>
                  <a:pt x="1539706" y="1337194"/>
                  <a:pt x="1539706" y="1337194"/>
                </a:cubicBezTo>
                <a:cubicBezTo>
                  <a:pt x="1539706" y="1337194"/>
                  <a:pt x="1524870" y="1357428"/>
                  <a:pt x="1515303" y="1362799"/>
                </a:cubicBezTo>
                <a:cubicBezTo>
                  <a:pt x="1505744" y="1368162"/>
                  <a:pt x="1497032" y="1368874"/>
                  <a:pt x="1487404" y="1370193"/>
                </a:cubicBezTo>
                <a:cubicBezTo>
                  <a:pt x="1477769" y="1371522"/>
                  <a:pt x="1461346" y="1381235"/>
                  <a:pt x="1457996" y="1381302"/>
                </a:cubicBezTo>
                <a:cubicBezTo>
                  <a:pt x="1448418" y="1381484"/>
                  <a:pt x="1438146" y="1387618"/>
                  <a:pt x="1428962" y="1390620"/>
                </a:cubicBezTo>
                <a:cubicBezTo>
                  <a:pt x="1419778" y="1393625"/>
                  <a:pt x="1404309" y="1400246"/>
                  <a:pt x="1404309" y="1400246"/>
                </a:cubicBezTo>
                <a:lnTo>
                  <a:pt x="1420577" y="1403645"/>
                </a:lnTo>
                <a:lnTo>
                  <a:pt x="1429589" y="1416525"/>
                </a:lnTo>
                <a:cubicBezTo>
                  <a:pt x="1429589" y="1416525"/>
                  <a:pt x="1402249" y="1406523"/>
                  <a:pt x="1383910" y="1403943"/>
                </a:cubicBezTo>
                <a:cubicBezTo>
                  <a:pt x="1370762" y="1402095"/>
                  <a:pt x="1322946" y="1393518"/>
                  <a:pt x="1302701" y="1390322"/>
                </a:cubicBezTo>
                <a:cubicBezTo>
                  <a:pt x="1282458" y="1387136"/>
                  <a:pt x="1255677" y="1390544"/>
                  <a:pt x="1231629" y="1392845"/>
                </a:cubicBezTo>
                <a:cubicBezTo>
                  <a:pt x="1209209" y="1394982"/>
                  <a:pt x="1170589" y="1417593"/>
                  <a:pt x="1153916" y="1429550"/>
                </a:cubicBezTo>
                <a:cubicBezTo>
                  <a:pt x="1132265" y="1482380"/>
                  <a:pt x="1105370" y="1537155"/>
                  <a:pt x="1105370" y="1537155"/>
                </a:cubicBezTo>
                <a:lnTo>
                  <a:pt x="1112252" y="1536422"/>
                </a:lnTo>
                <a:lnTo>
                  <a:pt x="1111001" y="1548552"/>
                </a:lnTo>
                <a:lnTo>
                  <a:pt x="1099238" y="1553886"/>
                </a:lnTo>
                <a:lnTo>
                  <a:pt x="1053058" y="1678663"/>
                </a:lnTo>
                <a:cubicBezTo>
                  <a:pt x="1058306" y="1676526"/>
                  <a:pt x="1077866" y="1668643"/>
                  <a:pt x="1091228" y="1662087"/>
                </a:cubicBezTo>
                <a:cubicBezTo>
                  <a:pt x="1106332" y="1654665"/>
                  <a:pt x="1120877" y="1647435"/>
                  <a:pt x="1120877" y="1647435"/>
                </a:cubicBezTo>
                <a:cubicBezTo>
                  <a:pt x="1120887" y="1647435"/>
                  <a:pt x="1128154" y="1632467"/>
                  <a:pt x="1139274" y="1621675"/>
                </a:cubicBezTo>
                <a:cubicBezTo>
                  <a:pt x="1150392" y="1610884"/>
                  <a:pt x="1164303" y="1594740"/>
                  <a:pt x="1164303" y="1594740"/>
                </a:cubicBezTo>
                <a:cubicBezTo>
                  <a:pt x="1164303" y="1594740"/>
                  <a:pt x="1181726" y="1556619"/>
                  <a:pt x="1189706" y="1539079"/>
                </a:cubicBezTo>
                <a:cubicBezTo>
                  <a:pt x="1197687" y="1521550"/>
                  <a:pt x="1210355" y="1497783"/>
                  <a:pt x="1210355" y="1497783"/>
                </a:cubicBezTo>
                <a:cubicBezTo>
                  <a:pt x="1210355" y="1497783"/>
                  <a:pt x="1223563" y="1494970"/>
                  <a:pt x="1234884" y="1486982"/>
                </a:cubicBezTo>
                <a:cubicBezTo>
                  <a:pt x="1246715" y="1478626"/>
                  <a:pt x="1254897" y="1471888"/>
                  <a:pt x="1254897" y="1471888"/>
                </a:cubicBezTo>
                <a:lnTo>
                  <a:pt x="1267662" y="1477066"/>
                </a:lnTo>
                <a:cubicBezTo>
                  <a:pt x="1267662" y="1477066"/>
                  <a:pt x="1230312" y="1508525"/>
                  <a:pt x="1222494" y="1519692"/>
                </a:cubicBezTo>
                <a:cubicBezTo>
                  <a:pt x="1214890" y="1530552"/>
                  <a:pt x="1197524" y="1566967"/>
                  <a:pt x="1187579" y="1589705"/>
                </a:cubicBezTo>
                <a:cubicBezTo>
                  <a:pt x="1181986" y="1602499"/>
                  <a:pt x="1172561" y="1621829"/>
                  <a:pt x="1172561" y="1621820"/>
                </a:cubicBezTo>
                <a:cubicBezTo>
                  <a:pt x="1172561" y="1621829"/>
                  <a:pt x="1158970" y="1645549"/>
                  <a:pt x="1167806" y="1651277"/>
                </a:cubicBezTo>
                <a:cubicBezTo>
                  <a:pt x="1176643" y="1657014"/>
                  <a:pt x="1198687" y="1652307"/>
                  <a:pt x="1218365" y="1649948"/>
                </a:cubicBezTo>
                <a:cubicBezTo>
                  <a:pt x="1238031" y="1647589"/>
                  <a:pt x="1265294" y="1634594"/>
                  <a:pt x="1277548" y="1626710"/>
                </a:cubicBezTo>
                <a:cubicBezTo>
                  <a:pt x="1289803" y="1618815"/>
                  <a:pt x="1324102" y="1594740"/>
                  <a:pt x="1324102" y="1594740"/>
                </a:cubicBezTo>
                <a:cubicBezTo>
                  <a:pt x="1324102" y="1594740"/>
                  <a:pt x="1347032" y="1577749"/>
                  <a:pt x="1349255" y="1581119"/>
                </a:cubicBezTo>
                <a:cubicBezTo>
                  <a:pt x="1351469" y="1584488"/>
                  <a:pt x="1336307" y="1594885"/>
                  <a:pt x="1329357" y="1601402"/>
                </a:cubicBezTo>
                <a:cubicBezTo>
                  <a:pt x="1322407" y="1607910"/>
                  <a:pt x="1285721" y="1632957"/>
                  <a:pt x="1271291" y="1641660"/>
                </a:cubicBezTo>
                <a:cubicBezTo>
                  <a:pt x="1256871" y="1650362"/>
                  <a:pt x="1227664" y="1662250"/>
                  <a:pt x="1231004" y="1667709"/>
                </a:cubicBezTo>
                <a:cubicBezTo>
                  <a:pt x="1234335" y="1673167"/>
                  <a:pt x="1259393" y="1685152"/>
                  <a:pt x="1269665" y="1689464"/>
                </a:cubicBezTo>
                <a:cubicBezTo>
                  <a:pt x="1279945" y="1693786"/>
                  <a:pt x="1299198" y="1701603"/>
                  <a:pt x="1299198" y="1701603"/>
                </a:cubicBezTo>
                <a:cubicBezTo>
                  <a:pt x="1299198" y="1701603"/>
                  <a:pt x="1304743" y="1694710"/>
                  <a:pt x="1309710" y="1690062"/>
                </a:cubicBezTo>
                <a:cubicBezTo>
                  <a:pt x="1314677" y="1685412"/>
                  <a:pt x="1322475" y="1675111"/>
                  <a:pt x="1322475" y="1675111"/>
                </a:cubicBezTo>
                <a:cubicBezTo>
                  <a:pt x="1322475" y="1675111"/>
                  <a:pt x="1333468" y="1667526"/>
                  <a:pt x="1340496" y="1657496"/>
                </a:cubicBezTo>
                <a:cubicBezTo>
                  <a:pt x="1347512" y="1647474"/>
                  <a:pt x="1357890" y="1629819"/>
                  <a:pt x="1357890" y="1629819"/>
                </a:cubicBezTo>
                <a:cubicBezTo>
                  <a:pt x="1357890" y="1629819"/>
                  <a:pt x="1389224" y="1602807"/>
                  <a:pt x="1393547" y="1594441"/>
                </a:cubicBezTo>
                <a:cubicBezTo>
                  <a:pt x="1397879" y="1586077"/>
                  <a:pt x="1422329" y="1544712"/>
                  <a:pt x="1422329" y="1544712"/>
                </a:cubicBezTo>
                <a:cubicBezTo>
                  <a:pt x="1422329" y="1544712"/>
                  <a:pt x="1405060" y="1593249"/>
                  <a:pt x="1393922" y="1608208"/>
                </a:cubicBezTo>
                <a:cubicBezTo>
                  <a:pt x="1382794" y="1623167"/>
                  <a:pt x="1358015" y="1645509"/>
                  <a:pt x="1358015" y="1645509"/>
                </a:cubicBezTo>
                <a:cubicBezTo>
                  <a:pt x="1358015" y="1645509"/>
                  <a:pt x="1350401" y="1656610"/>
                  <a:pt x="1339369" y="1670962"/>
                </a:cubicBezTo>
                <a:cubicBezTo>
                  <a:pt x="1328338" y="1685325"/>
                  <a:pt x="1309209" y="1705752"/>
                  <a:pt x="1309209" y="1705752"/>
                </a:cubicBezTo>
                <a:cubicBezTo>
                  <a:pt x="1309209" y="1705752"/>
                  <a:pt x="1320684" y="1707360"/>
                  <a:pt x="1328607" y="1707081"/>
                </a:cubicBezTo>
                <a:cubicBezTo>
                  <a:pt x="1336520" y="1706802"/>
                  <a:pt x="1356245" y="1706754"/>
                  <a:pt x="1368277" y="1703529"/>
                </a:cubicBezTo>
                <a:cubicBezTo>
                  <a:pt x="1380300" y="1700303"/>
                  <a:pt x="1410606" y="1696743"/>
                  <a:pt x="1418450" y="1696568"/>
                </a:cubicBezTo>
                <a:cubicBezTo>
                  <a:pt x="1426296" y="1696405"/>
                  <a:pt x="1435307" y="1696395"/>
                  <a:pt x="1440726" y="1694355"/>
                </a:cubicBezTo>
                <a:cubicBezTo>
                  <a:pt x="1446146" y="1692304"/>
                  <a:pt x="1469509" y="1682072"/>
                  <a:pt x="1469509" y="1682072"/>
                </a:cubicBezTo>
                <a:cubicBezTo>
                  <a:pt x="1469509" y="1682062"/>
                  <a:pt x="1452037" y="1699216"/>
                  <a:pt x="1441853" y="1702643"/>
                </a:cubicBezTo>
                <a:cubicBezTo>
                  <a:pt x="1431668" y="1706061"/>
                  <a:pt x="1423003" y="1704991"/>
                  <a:pt x="1413320" y="1704414"/>
                </a:cubicBezTo>
                <a:cubicBezTo>
                  <a:pt x="1403635" y="1703837"/>
                  <a:pt x="1385981" y="1710191"/>
                  <a:pt x="1382659" y="1709593"/>
                </a:cubicBezTo>
                <a:cubicBezTo>
                  <a:pt x="1373197" y="1707910"/>
                  <a:pt x="1362232" y="1711981"/>
                  <a:pt x="1352760" y="1713146"/>
                </a:cubicBezTo>
                <a:cubicBezTo>
                  <a:pt x="1343278" y="1714319"/>
                  <a:pt x="1327104" y="1717882"/>
                  <a:pt x="1327104" y="1717882"/>
                </a:cubicBezTo>
                <a:lnTo>
                  <a:pt x="1342623" y="1724255"/>
                </a:lnTo>
                <a:lnTo>
                  <a:pt x="1349756" y="1738906"/>
                </a:lnTo>
                <a:cubicBezTo>
                  <a:pt x="1349756" y="1738906"/>
                  <a:pt x="1324178" y="1723571"/>
                  <a:pt x="1306457" y="1717439"/>
                </a:cubicBezTo>
                <a:cubicBezTo>
                  <a:pt x="1293739" y="1713049"/>
                  <a:pt x="1247888" y="1695394"/>
                  <a:pt x="1228376" y="1688280"/>
                </a:cubicBezTo>
                <a:cubicBezTo>
                  <a:pt x="1208854" y="1681176"/>
                  <a:pt x="1181832" y="1679174"/>
                  <a:pt x="1157795" y="1676739"/>
                </a:cubicBezTo>
                <a:cubicBezTo>
                  <a:pt x="1133757" y="1674302"/>
                  <a:pt x="1087002" y="1691641"/>
                  <a:pt x="1071580" y="1699679"/>
                </a:cubicBezTo>
                <a:cubicBezTo>
                  <a:pt x="1061703" y="1704818"/>
                  <a:pt x="1048621" y="1714021"/>
                  <a:pt x="1038541" y="1721290"/>
                </a:cubicBezTo>
                <a:cubicBezTo>
                  <a:pt x="1037907" y="1723898"/>
                  <a:pt x="1021176" y="1792438"/>
                  <a:pt x="992118" y="1911787"/>
                </a:cubicBezTo>
                <a:cubicBezTo>
                  <a:pt x="992641" y="1912135"/>
                  <a:pt x="993654" y="1912818"/>
                  <a:pt x="994115" y="1913116"/>
                </a:cubicBezTo>
                <a:cubicBezTo>
                  <a:pt x="1044616" y="1945828"/>
                  <a:pt x="1083468" y="1947752"/>
                  <a:pt x="1083468" y="1947752"/>
                </a:cubicBezTo>
                <a:cubicBezTo>
                  <a:pt x="1083468" y="1947752"/>
                  <a:pt x="1113830" y="1949977"/>
                  <a:pt x="1129387" y="1949388"/>
                </a:cubicBezTo>
                <a:cubicBezTo>
                  <a:pt x="1140448" y="1948965"/>
                  <a:pt x="1146427" y="1948696"/>
                  <a:pt x="1152164" y="1948493"/>
                </a:cubicBezTo>
                <a:cubicBezTo>
                  <a:pt x="1152817" y="1943391"/>
                  <a:pt x="1153462" y="1937519"/>
                  <a:pt x="1154166" y="1934285"/>
                </a:cubicBezTo>
                <a:cubicBezTo>
                  <a:pt x="1161308" y="1901410"/>
                  <a:pt x="1171194" y="1889628"/>
                  <a:pt x="1176442" y="1881148"/>
                </a:cubicBezTo>
                <a:cubicBezTo>
                  <a:pt x="1178723" y="1880609"/>
                  <a:pt x="1180619" y="1879694"/>
                  <a:pt x="1182449" y="1878635"/>
                </a:cubicBezTo>
                <a:cubicBezTo>
                  <a:pt x="1182054" y="1868325"/>
                  <a:pt x="1181293" y="1857379"/>
                  <a:pt x="1179695" y="1852729"/>
                </a:cubicBezTo>
                <a:cubicBezTo>
                  <a:pt x="1176287" y="1842824"/>
                  <a:pt x="1166429" y="1818392"/>
                  <a:pt x="1166429" y="1818392"/>
                </a:cubicBezTo>
                <a:lnTo>
                  <a:pt x="1166930" y="1815725"/>
                </a:lnTo>
                <a:cubicBezTo>
                  <a:pt x="1166930" y="1815725"/>
                  <a:pt x="1168182" y="1820326"/>
                  <a:pt x="1169308" y="1819576"/>
                </a:cubicBezTo>
                <a:cubicBezTo>
                  <a:pt x="1170435" y="1818815"/>
                  <a:pt x="1176941" y="1780502"/>
                  <a:pt x="1176941" y="1780502"/>
                </a:cubicBezTo>
                <a:lnTo>
                  <a:pt x="1179695" y="1781233"/>
                </a:lnTo>
                <a:cubicBezTo>
                  <a:pt x="1179695" y="1781233"/>
                  <a:pt x="1172956" y="1819643"/>
                  <a:pt x="1173312" y="1823129"/>
                </a:cubicBezTo>
                <a:cubicBezTo>
                  <a:pt x="1173669" y="1826602"/>
                  <a:pt x="1182534" y="1849244"/>
                  <a:pt x="1183199" y="1852873"/>
                </a:cubicBezTo>
                <a:cubicBezTo>
                  <a:pt x="1183584" y="1854972"/>
                  <a:pt x="1184441" y="1865657"/>
                  <a:pt x="1185326" y="1876564"/>
                </a:cubicBezTo>
                <a:cubicBezTo>
                  <a:pt x="1190004" y="1872685"/>
                  <a:pt x="1193817" y="1866610"/>
                  <a:pt x="1199092" y="1856724"/>
                </a:cubicBezTo>
                <a:cubicBezTo>
                  <a:pt x="1211790" y="1832918"/>
                  <a:pt x="1227288" y="1814820"/>
                  <a:pt x="1240139" y="1807293"/>
                </a:cubicBezTo>
                <a:cubicBezTo>
                  <a:pt x="1272109" y="1788531"/>
                  <a:pt x="1269837" y="1781618"/>
                  <a:pt x="1271416" y="1774572"/>
                </a:cubicBezTo>
                <a:cubicBezTo>
                  <a:pt x="1274054" y="1762808"/>
                  <a:pt x="1268537" y="1736836"/>
                  <a:pt x="1268537" y="1736836"/>
                </a:cubicBezTo>
                <a:cubicBezTo>
                  <a:pt x="1268537" y="1736836"/>
                  <a:pt x="1270655" y="1732341"/>
                  <a:pt x="1273293" y="1731503"/>
                </a:cubicBezTo>
                <a:cubicBezTo>
                  <a:pt x="1275941" y="1730666"/>
                  <a:pt x="1279050" y="1733429"/>
                  <a:pt x="1279050" y="1733429"/>
                </a:cubicBezTo>
                <a:lnTo>
                  <a:pt x="1282804" y="1769104"/>
                </a:lnTo>
                <a:cubicBezTo>
                  <a:pt x="1282804" y="1769104"/>
                  <a:pt x="1268518" y="1789252"/>
                  <a:pt x="1265535" y="1801518"/>
                </a:cubicBezTo>
                <a:cubicBezTo>
                  <a:pt x="1264890" y="1804183"/>
                  <a:pt x="1266218" y="1805261"/>
                  <a:pt x="1268287" y="1805955"/>
                </a:cubicBezTo>
                <a:cubicBezTo>
                  <a:pt x="1277250" y="1789946"/>
                  <a:pt x="1287896" y="1770654"/>
                  <a:pt x="1289812" y="1768363"/>
                </a:cubicBezTo>
                <a:cubicBezTo>
                  <a:pt x="1292709" y="1764898"/>
                  <a:pt x="1297947" y="1764070"/>
                  <a:pt x="1297947" y="1764070"/>
                </a:cubicBezTo>
                <a:lnTo>
                  <a:pt x="1297947" y="1766283"/>
                </a:lnTo>
                <a:cubicBezTo>
                  <a:pt x="1297947" y="1766283"/>
                  <a:pt x="1293498" y="1768739"/>
                  <a:pt x="1292191" y="1770134"/>
                </a:cubicBezTo>
                <a:cubicBezTo>
                  <a:pt x="1291266" y="1771136"/>
                  <a:pt x="1279137" y="1791658"/>
                  <a:pt x="1270915" y="1806397"/>
                </a:cubicBezTo>
                <a:cubicBezTo>
                  <a:pt x="1275882" y="1806735"/>
                  <a:pt x="1282659" y="1805040"/>
                  <a:pt x="1285432" y="1803442"/>
                </a:cubicBezTo>
                <a:cubicBezTo>
                  <a:pt x="1292555" y="1799341"/>
                  <a:pt x="1299699" y="1796338"/>
                  <a:pt x="1299699" y="1796338"/>
                </a:cubicBezTo>
                <a:cubicBezTo>
                  <a:pt x="1299699" y="1796338"/>
                  <a:pt x="1291151" y="1806331"/>
                  <a:pt x="1277548" y="1809660"/>
                </a:cubicBezTo>
                <a:cubicBezTo>
                  <a:pt x="1274362" y="1810440"/>
                  <a:pt x="1271743" y="1809872"/>
                  <a:pt x="1269289" y="1809362"/>
                </a:cubicBezTo>
                <a:cubicBezTo>
                  <a:pt x="1267027" y="1813511"/>
                  <a:pt x="1262868" y="1820798"/>
                  <a:pt x="1262906" y="1821203"/>
                </a:cubicBezTo>
                <a:cubicBezTo>
                  <a:pt x="1263089" y="1822964"/>
                  <a:pt x="1263532" y="1825342"/>
                  <a:pt x="1263532" y="1825342"/>
                </a:cubicBezTo>
                <a:lnTo>
                  <a:pt x="1259403" y="1826680"/>
                </a:lnTo>
                <a:cubicBezTo>
                  <a:pt x="1259403" y="1826680"/>
                  <a:pt x="1254984" y="1832053"/>
                  <a:pt x="1253145" y="1833486"/>
                </a:cubicBezTo>
                <a:cubicBezTo>
                  <a:pt x="1251316" y="1834921"/>
                  <a:pt x="1244578" y="1839840"/>
                  <a:pt x="1243018" y="1842072"/>
                </a:cubicBezTo>
                <a:cubicBezTo>
                  <a:pt x="1241449" y="1844306"/>
                  <a:pt x="1230205" y="1863492"/>
                  <a:pt x="1228126" y="1865610"/>
                </a:cubicBezTo>
                <a:cubicBezTo>
                  <a:pt x="1226036" y="1867718"/>
                  <a:pt x="1220771" y="1873389"/>
                  <a:pt x="1215235" y="1875968"/>
                </a:cubicBezTo>
                <a:cubicBezTo>
                  <a:pt x="1209701" y="1878548"/>
                  <a:pt x="1204396" y="1880964"/>
                  <a:pt x="1201845" y="1883812"/>
                </a:cubicBezTo>
                <a:cubicBezTo>
                  <a:pt x="1199295" y="1886663"/>
                  <a:pt x="1191016" y="1895625"/>
                  <a:pt x="1187579" y="1901131"/>
                </a:cubicBezTo>
                <a:cubicBezTo>
                  <a:pt x="1184132" y="1906638"/>
                  <a:pt x="1173813" y="1934141"/>
                  <a:pt x="1173813" y="1934141"/>
                </a:cubicBezTo>
                <a:cubicBezTo>
                  <a:pt x="1173813" y="1934141"/>
                  <a:pt x="1179792" y="1932042"/>
                  <a:pt x="1182948" y="1931772"/>
                </a:cubicBezTo>
                <a:cubicBezTo>
                  <a:pt x="1186106" y="1931503"/>
                  <a:pt x="1194087" y="1931916"/>
                  <a:pt x="1194087" y="1931916"/>
                </a:cubicBezTo>
                <a:cubicBezTo>
                  <a:pt x="1194087" y="1931916"/>
                  <a:pt x="1196840" y="1926564"/>
                  <a:pt x="1200720" y="1923773"/>
                </a:cubicBezTo>
                <a:cubicBezTo>
                  <a:pt x="1204589" y="1920981"/>
                  <a:pt x="1210355" y="1918749"/>
                  <a:pt x="1210355" y="1918749"/>
                </a:cubicBezTo>
                <a:lnTo>
                  <a:pt x="1212107" y="1905570"/>
                </a:lnTo>
                <a:lnTo>
                  <a:pt x="1212733" y="1916524"/>
                </a:lnTo>
                <a:cubicBezTo>
                  <a:pt x="1212733" y="1916524"/>
                  <a:pt x="1214052" y="1917631"/>
                  <a:pt x="1217363" y="1916524"/>
                </a:cubicBezTo>
                <a:cubicBezTo>
                  <a:pt x="1220665" y="1915416"/>
                  <a:pt x="1230378" y="1910305"/>
                  <a:pt x="1230378" y="1910305"/>
                </a:cubicBezTo>
                <a:lnTo>
                  <a:pt x="1232631" y="1910903"/>
                </a:lnTo>
                <a:cubicBezTo>
                  <a:pt x="1232621" y="1910903"/>
                  <a:pt x="1224083" y="1917198"/>
                  <a:pt x="1220742" y="1918305"/>
                </a:cubicBezTo>
                <a:cubicBezTo>
                  <a:pt x="1217402" y="1919402"/>
                  <a:pt x="1211982" y="1919931"/>
                  <a:pt x="1211982" y="1919931"/>
                </a:cubicBezTo>
                <a:cubicBezTo>
                  <a:pt x="1211982" y="1919931"/>
                  <a:pt x="1207140" y="1922243"/>
                  <a:pt x="1205474" y="1923773"/>
                </a:cubicBezTo>
                <a:cubicBezTo>
                  <a:pt x="1203809" y="1925313"/>
                  <a:pt x="1196964" y="1932803"/>
                  <a:pt x="1196964" y="1932803"/>
                </a:cubicBezTo>
                <a:lnTo>
                  <a:pt x="1202471" y="1935171"/>
                </a:lnTo>
                <a:lnTo>
                  <a:pt x="1201720" y="1937538"/>
                </a:lnTo>
                <a:cubicBezTo>
                  <a:pt x="1201720" y="1937538"/>
                  <a:pt x="1194673" y="1934987"/>
                  <a:pt x="1191333" y="1934727"/>
                </a:cubicBezTo>
                <a:cubicBezTo>
                  <a:pt x="1187993" y="1934477"/>
                  <a:pt x="1173813" y="1935961"/>
                  <a:pt x="1173939" y="1938876"/>
                </a:cubicBezTo>
                <a:cubicBezTo>
                  <a:pt x="1174054" y="1941784"/>
                  <a:pt x="1190409" y="1942776"/>
                  <a:pt x="1193586" y="1941688"/>
                </a:cubicBezTo>
                <a:cubicBezTo>
                  <a:pt x="1196763" y="1940601"/>
                  <a:pt x="1202722" y="1941091"/>
                  <a:pt x="1202722" y="1941091"/>
                </a:cubicBezTo>
                <a:lnTo>
                  <a:pt x="1205975" y="1938136"/>
                </a:lnTo>
                <a:cubicBezTo>
                  <a:pt x="1205975" y="1938136"/>
                  <a:pt x="1214436" y="1938916"/>
                  <a:pt x="1217237" y="1937096"/>
                </a:cubicBezTo>
                <a:cubicBezTo>
                  <a:pt x="1220039" y="1935287"/>
                  <a:pt x="1232882" y="1932070"/>
                  <a:pt x="1232882" y="1932070"/>
                </a:cubicBezTo>
                <a:cubicBezTo>
                  <a:pt x="1232882" y="1932070"/>
                  <a:pt x="1259778" y="1923773"/>
                  <a:pt x="1274294" y="1919633"/>
                </a:cubicBezTo>
                <a:cubicBezTo>
                  <a:pt x="1288820" y="1915494"/>
                  <a:pt x="1333931" y="1906522"/>
                  <a:pt x="1347503" y="1896395"/>
                </a:cubicBezTo>
                <a:cubicBezTo>
                  <a:pt x="1361077" y="1886259"/>
                  <a:pt x="1369683" y="1872098"/>
                  <a:pt x="1376036" y="1864869"/>
                </a:cubicBezTo>
                <a:cubicBezTo>
                  <a:pt x="1382236" y="1857783"/>
                  <a:pt x="1400737" y="1846762"/>
                  <a:pt x="1408188" y="1838377"/>
                </a:cubicBezTo>
                <a:cubicBezTo>
                  <a:pt x="1436250" y="1809747"/>
                  <a:pt x="1460999" y="1783515"/>
                  <a:pt x="1471511" y="1774871"/>
                </a:cubicBezTo>
                <a:cubicBezTo>
                  <a:pt x="1480204" y="1767718"/>
                  <a:pt x="1509980" y="1706494"/>
                  <a:pt x="1545713" y="1628779"/>
                </a:cubicBezTo>
                <a:cubicBezTo>
                  <a:pt x="1545616" y="1627777"/>
                  <a:pt x="1545732" y="1625670"/>
                  <a:pt x="1545588" y="1624928"/>
                </a:cubicBezTo>
                <a:cubicBezTo>
                  <a:pt x="1543855" y="1615735"/>
                  <a:pt x="1542084" y="1599920"/>
                  <a:pt x="1542084" y="1599920"/>
                </a:cubicBezTo>
                <a:cubicBezTo>
                  <a:pt x="1542084" y="1599920"/>
                  <a:pt x="1544461" y="1604175"/>
                  <a:pt x="1547841" y="1600506"/>
                </a:cubicBezTo>
                <a:cubicBezTo>
                  <a:pt x="1551219" y="1596847"/>
                  <a:pt x="1556292" y="1587722"/>
                  <a:pt x="1558351" y="1579637"/>
                </a:cubicBezTo>
                <a:cubicBezTo>
                  <a:pt x="1560412" y="1571560"/>
                  <a:pt x="1563185" y="1562685"/>
                  <a:pt x="1566112" y="1557139"/>
                </a:cubicBezTo>
                <a:cubicBezTo>
                  <a:pt x="1569038" y="1551603"/>
                  <a:pt x="1579251" y="1544114"/>
                  <a:pt x="1579251" y="1544114"/>
                </a:cubicBezTo>
                <a:cubicBezTo>
                  <a:pt x="1579251" y="1544114"/>
                  <a:pt x="1569702" y="1557525"/>
                  <a:pt x="1568613" y="1561432"/>
                </a:cubicBezTo>
                <a:cubicBezTo>
                  <a:pt x="1567526" y="1565340"/>
                  <a:pt x="1566448" y="1573042"/>
                  <a:pt x="1563358" y="1578895"/>
                </a:cubicBezTo>
                <a:cubicBezTo>
                  <a:pt x="1560268" y="1584758"/>
                  <a:pt x="1550468" y="1605242"/>
                  <a:pt x="1550468" y="1605242"/>
                </a:cubicBezTo>
                <a:lnTo>
                  <a:pt x="1550718" y="1617825"/>
                </a:lnTo>
                <a:cubicBezTo>
                  <a:pt x="1576989" y="1560442"/>
                  <a:pt x="1605647" y="1496405"/>
                  <a:pt x="1632929" y="1434287"/>
                </a:cubicBezTo>
                <a:cubicBezTo>
                  <a:pt x="1635151" y="1429233"/>
                  <a:pt x="1615360" y="1317739"/>
                  <a:pt x="1617545" y="1312761"/>
                </a:cubicBezTo>
                <a:cubicBezTo>
                  <a:pt x="1617939" y="1311848"/>
                  <a:pt x="1605666" y="1237329"/>
                  <a:pt x="1612414" y="1224843"/>
                </a:cubicBezTo>
                <a:cubicBezTo>
                  <a:pt x="1620943" y="1209047"/>
                  <a:pt x="1623322" y="1236221"/>
                  <a:pt x="1625679" y="1244230"/>
                </a:cubicBezTo>
                <a:cubicBezTo>
                  <a:pt x="1628962" y="1255407"/>
                  <a:pt x="1628596" y="1288580"/>
                  <a:pt x="1632187" y="1317796"/>
                </a:cubicBezTo>
                <a:cubicBezTo>
                  <a:pt x="1637761" y="1363203"/>
                  <a:pt x="1646857" y="1407024"/>
                  <a:pt x="1648070" y="1404685"/>
                </a:cubicBezTo>
                <a:cubicBezTo>
                  <a:pt x="1691101" y="1321618"/>
                  <a:pt x="1719509" y="1235509"/>
                  <a:pt x="1723407" y="1225728"/>
                </a:cubicBezTo>
                <a:lnTo>
                  <a:pt x="1759949" y="1219808"/>
                </a:lnTo>
                <a:cubicBezTo>
                  <a:pt x="1759949" y="1219808"/>
                  <a:pt x="1726218" y="1302038"/>
                  <a:pt x="1675603" y="1402317"/>
                </a:cubicBezTo>
                <a:cubicBezTo>
                  <a:pt x="1666150" y="1421049"/>
                  <a:pt x="1657361" y="1440601"/>
                  <a:pt x="1648822" y="1460191"/>
                </a:cubicBezTo>
                <a:cubicBezTo>
                  <a:pt x="1650796" y="1458603"/>
                  <a:pt x="1653644" y="1456773"/>
                  <a:pt x="1654954" y="1455310"/>
                </a:cubicBezTo>
                <a:cubicBezTo>
                  <a:pt x="1662289" y="1447138"/>
                  <a:pt x="1687732" y="1430493"/>
                  <a:pt x="1704136" y="1415640"/>
                </a:cubicBezTo>
                <a:cubicBezTo>
                  <a:pt x="1720539" y="1400776"/>
                  <a:pt x="1743758" y="1392421"/>
                  <a:pt x="1752191" y="1382630"/>
                </a:cubicBezTo>
                <a:cubicBezTo>
                  <a:pt x="1760614" y="1372841"/>
                  <a:pt x="1782466" y="1348736"/>
                  <a:pt x="1782466" y="1348736"/>
                </a:cubicBezTo>
                <a:lnTo>
                  <a:pt x="1796732" y="1288937"/>
                </a:lnTo>
                <a:cubicBezTo>
                  <a:pt x="1796732" y="1288937"/>
                  <a:pt x="1798956" y="1257187"/>
                  <a:pt x="1797484" y="1247937"/>
                </a:cubicBezTo>
                <a:cubicBezTo>
                  <a:pt x="1796011" y="1238677"/>
                  <a:pt x="1794730" y="1222917"/>
                  <a:pt x="1794730" y="1222917"/>
                </a:cubicBezTo>
                <a:cubicBezTo>
                  <a:pt x="1794730" y="1222917"/>
                  <a:pt x="1796877" y="1227335"/>
                  <a:pt x="1800361" y="1223813"/>
                </a:cubicBezTo>
                <a:cubicBezTo>
                  <a:pt x="1803845" y="1220281"/>
                  <a:pt x="1809334" y="1211376"/>
                  <a:pt x="1811625" y="1203386"/>
                </a:cubicBezTo>
                <a:cubicBezTo>
                  <a:pt x="1812240" y="1201249"/>
                  <a:pt x="1813164" y="1199632"/>
                  <a:pt x="1813878" y="1197466"/>
                </a:cubicBezTo>
                <a:cubicBezTo>
                  <a:pt x="1804954" y="1188907"/>
                  <a:pt x="1796896" y="1181207"/>
                  <a:pt x="1793479" y="1176441"/>
                </a:cubicBezTo>
                <a:cubicBezTo>
                  <a:pt x="1786316" y="1166449"/>
                  <a:pt x="1765755" y="1152019"/>
                  <a:pt x="1759323" y="1143431"/>
                </a:cubicBezTo>
                <a:cubicBezTo>
                  <a:pt x="1752893" y="1134855"/>
                  <a:pt x="1744557" y="1118489"/>
                  <a:pt x="1730416" y="1105986"/>
                </a:cubicBezTo>
                <a:cubicBezTo>
                  <a:pt x="1716265" y="1093480"/>
                  <a:pt x="1667459" y="1078857"/>
                  <a:pt x="1651824" y="1072831"/>
                </a:cubicBezTo>
                <a:cubicBezTo>
                  <a:pt x="1636201" y="1066806"/>
                  <a:pt x="1607283" y="1055071"/>
                  <a:pt x="1607283" y="1055071"/>
                </a:cubicBezTo>
                <a:cubicBezTo>
                  <a:pt x="1607283" y="1055071"/>
                  <a:pt x="1593326" y="1050239"/>
                  <a:pt x="1590390" y="1047967"/>
                </a:cubicBezTo>
                <a:cubicBezTo>
                  <a:pt x="1587444" y="1045695"/>
                  <a:pt x="1578250" y="1045743"/>
                  <a:pt x="1578250" y="1045743"/>
                </a:cubicBezTo>
                <a:lnTo>
                  <a:pt x="1574745" y="1041892"/>
                </a:lnTo>
                <a:cubicBezTo>
                  <a:pt x="1574745" y="1041892"/>
                  <a:pt x="1568258" y="1041930"/>
                  <a:pt x="1564859" y="1040419"/>
                </a:cubicBezTo>
                <a:cubicBezTo>
                  <a:pt x="1561462" y="1038899"/>
                  <a:pt x="1543557" y="1038426"/>
                  <a:pt x="1543210" y="1041603"/>
                </a:cubicBezTo>
                <a:cubicBezTo>
                  <a:pt x="1542862" y="1044781"/>
                  <a:pt x="1558304" y="1047610"/>
                  <a:pt x="1561982" y="1047667"/>
                </a:cubicBezTo>
                <a:cubicBezTo>
                  <a:pt x="1565658" y="1047726"/>
                  <a:pt x="1573495" y="1045743"/>
                  <a:pt x="1573495" y="1045743"/>
                </a:cubicBezTo>
                <a:lnTo>
                  <a:pt x="1574121" y="1048409"/>
                </a:lnTo>
                <a:lnTo>
                  <a:pt x="1567988" y="1050478"/>
                </a:lnTo>
                <a:cubicBezTo>
                  <a:pt x="1567988" y="1050478"/>
                  <a:pt x="1574910" y="1059432"/>
                  <a:pt x="1576624" y="1061290"/>
                </a:cubicBezTo>
                <a:cubicBezTo>
                  <a:pt x="1578336" y="1063137"/>
                  <a:pt x="1583506" y="1066324"/>
                  <a:pt x="1583506" y="1066314"/>
                </a:cubicBezTo>
                <a:cubicBezTo>
                  <a:pt x="1583506" y="1066324"/>
                  <a:pt x="1589437" y="1067276"/>
                  <a:pt x="1593016" y="1068836"/>
                </a:cubicBezTo>
                <a:cubicBezTo>
                  <a:pt x="1596598" y="1070387"/>
                  <a:pt x="1605406" y="1078155"/>
                  <a:pt x="1605406" y="1078165"/>
                </a:cubicBezTo>
                <a:lnTo>
                  <a:pt x="1602904" y="1078607"/>
                </a:lnTo>
                <a:cubicBezTo>
                  <a:pt x="1602904" y="1078607"/>
                  <a:pt x="1592680" y="1071869"/>
                  <a:pt x="1589137" y="1070319"/>
                </a:cubicBezTo>
                <a:cubicBezTo>
                  <a:pt x="1585595" y="1068760"/>
                  <a:pt x="1584007" y="1069867"/>
                  <a:pt x="1584007" y="1069876"/>
                </a:cubicBezTo>
                <a:lnTo>
                  <a:pt x="1582631" y="1081862"/>
                </a:lnTo>
                <a:lnTo>
                  <a:pt x="1581504" y="1067354"/>
                </a:lnTo>
                <a:cubicBezTo>
                  <a:pt x="1581504" y="1067354"/>
                  <a:pt x="1575410" y="1064302"/>
                  <a:pt x="1571367" y="1060846"/>
                </a:cubicBezTo>
                <a:cubicBezTo>
                  <a:pt x="1567324" y="1057381"/>
                  <a:pt x="1564734" y="1051220"/>
                  <a:pt x="1564734" y="1051220"/>
                </a:cubicBezTo>
                <a:cubicBezTo>
                  <a:pt x="1564734" y="1051220"/>
                  <a:pt x="1556042" y="1050806"/>
                  <a:pt x="1552595" y="1050190"/>
                </a:cubicBezTo>
                <a:cubicBezTo>
                  <a:pt x="1549158" y="1049565"/>
                  <a:pt x="1542583" y="1046783"/>
                  <a:pt x="1542583" y="1046783"/>
                </a:cubicBezTo>
                <a:cubicBezTo>
                  <a:pt x="1542583" y="1046783"/>
                  <a:pt x="1552105" y="1077982"/>
                  <a:pt x="1555474" y="1084374"/>
                </a:cubicBezTo>
                <a:cubicBezTo>
                  <a:pt x="1558843" y="1090765"/>
                  <a:pt x="1567150" y="1101423"/>
                  <a:pt x="1569740" y="1104801"/>
                </a:cubicBezTo>
                <a:cubicBezTo>
                  <a:pt x="1572329" y="1108189"/>
                  <a:pt x="1577875" y="1111174"/>
                  <a:pt x="1583756" y="1114572"/>
                </a:cubicBezTo>
                <a:cubicBezTo>
                  <a:pt x="1589638" y="1117971"/>
                  <a:pt x="1595009" y="1124767"/>
                  <a:pt x="1597146" y="1127297"/>
                </a:cubicBezTo>
                <a:cubicBezTo>
                  <a:pt x="1599274" y="1129829"/>
                  <a:pt x="1610354" y="1151922"/>
                  <a:pt x="1611914" y="1154541"/>
                </a:cubicBezTo>
                <a:cubicBezTo>
                  <a:pt x="1613464" y="1157149"/>
                  <a:pt x="1620395" y="1163426"/>
                  <a:pt x="1622301" y="1165198"/>
                </a:cubicBezTo>
                <a:cubicBezTo>
                  <a:pt x="1624197" y="1166959"/>
                  <a:pt x="1628683" y="1173188"/>
                  <a:pt x="1628683" y="1173188"/>
                </a:cubicBezTo>
                <a:lnTo>
                  <a:pt x="1632929" y="1175257"/>
                </a:lnTo>
                <a:cubicBezTo>
                  <a:pt x="1632938" y="1175257"/>
                  <a:pt x="1632390" y="1177789"/>
                  <a:pt x="1632061" y="1179694"/>
                </a:cubicBezTo>
                <a:cubicBezTo>
                  <a:pt x="1631726" y="1181611"/>
                  <a:pt x="1659016" y="1236944"/>
                  <a:pt x="1660334" y="1238609"/>
                </a:cubicBezTo>
                <a:cubicBezTo>
                  <a:pt x="1661663" y="1240275"/>
                  <a:pt x="1666467" y="1243490"/>
                  <a:pt x="1666467" y="1243499"/>
                </a:cubicBezTo>
                <a:lnTo>
                  <a:pt x="1666341" y="1245868"/>
                </a:lnTo>
                <a:cubicBezTo>
                  <a:pt x="1666341" y="1245857"/>
                  <a:pt x="1660632" y="1244481"/>
                  <a:pt x="1657706" y="1240389"/>
                </a:cubicBezTo>
                <a:cubicBezTo>
                  <a:pt x="1654790" y="1236289"/>
                  <a:pt x="1627307" y="1178559"/>
                  <a:pt x="1626305" y="1174815"/>
                </a:cubicBezTo>
                <a:cubicBezTo>
                  <a:pt x="1625294" y="1171070"/>
                  <a:pt x="1610200" y="1158373"/>
                  <a:pt x="1608285" y="1154830"/>
                </a:cubicBezTo>
                <a:cubicBezTo>
                  <a:pt x="1606370" y="1151287"/>
                  <a:pt x="1595221" y="1131659"/>
                  <a:pt x="1593267" y="1128193"/>
                </a:cubicBezTo>
                <a:cubicBezTo>
                  <a:pt x="1591304" y="1124718"/>
                  <a:pt x="1570511" y="1110905"/>
                  <a:pt x="1568864" y="1109537"/>
                </a:cubicBezTo>
                <a:cubicBezTo>
                  <a:pt x="1567218" y="1108170"/>
                  <a:pt x="1553847" y="1092074"/>
                  <a:pt x="1553847" y="1092074"/>
                </a:cubicBezTo>
                <a:cubicBezTo>
                  <a:pt x="1553847" y="1092074"/>
                  <a:pt x="1547955" y="1132852"/>
                  <a:pt x="1546964" y="1136771"/>
                </a:cubicBezTo>
                <a:cubicBezTo>
                  <a:pt x="1545973" y="1140698"/>
                  <a:pt x="1534594" y="1164668"/>
                  <a:pt x="1533950" y="1168451"/>
                </a:cubicBezTo>
                <a:cubicBezTo>
                  <a:pt x="1533314" y="1172234"/>
                  <a:pt x="1537954" y="1214784"/>
                  <a:pt x="1537954" y="1214784"/>
                </a:cubicBezTo>
                <a:lnTo>
                  <a:pt x="1534825" y="1215515"/>
                </a:lnTo>
                <a:cubicBezTo>
                  <a:pt x="1534825" y="1215515"/>
                  <a:pt x="1530503" y="1172793"/>
                  <a:pt x="1529319" y="1171860"/>
                </a:cubicBezTo>
                <a:cubicBezTo>
                  <a:pt x="1528144" y="1170907"/>
                  <a:pt x="1526324" y="1175855"/>
                  <a:pt x="1526315" y="1175855"/>
                </a:cubicBezTo>
                <a:lnTo>
                  <a:pt x="1526064" y="1172888"/>
                </a:lnTo>
                <a:cubicBezTo>
                  <a:pt x="1526064" y="1172888"/>
                  <a:pt x="1538628" y="1147138"/>
                  <a:pt x="1543085" y="1136625"/>
                </a:cubicBezTo>
                <a:cubicBezTo>
                  <a:pt x="1547541" y="1126115"/>
                  <a:pt x="1550092" y="1083786"/>
                  <a:pt x="1550092" y="1083786"/>
                </a:cubicBezTo>
                <a:lnTo>
                  <a:pt x="1530069" y="1029907"/>
                </a:lnTo>
                <a:cubicBezTo>
                  <a:pt x="1530069" y="1029907"/>
                  <a:pt x="1512058" y="1027713"/>
                  <a:pt x="1495039" y="1025470"/>
                </a:cubicBezTo>
                <a:cubicBezTo>
                  <a:pt x="1478010" y="1023226"/>
                  <a:pt x="1444605" y="1022505"/>
                  <a:pt x="1444605" y="1022505"/>
                </a:cubicBezTo>
                <a:close/>
                <a:moveTo>
                  <a:pt x="629228" y="994530"/>
                </a:moveTo>
                <a:cubicBezTo>
                  <a:pt x="629175" y="999237"/>
                  <a:pt x="629102" y="1006227"/>
                  <a:pt x="629102" y="1006227"/>
                </a:cubicBezTo>
                <a:lnTo>
                  <a:pt x="644745" y="1040862"/>
                </a:lnTo>
                <a:cubicBezTo>
                  <a:pt x="641290" y="1023352"/>
                  <a:pt x="636287" y="1005688"/>
                  <a:pt x="629228" y="994530"/>
                </a:cubicBezTo>
                <a:close/>
                <a:moveTo>
                  <a:pt x="552019" y="911934"/>
                </a:moveTo>
                <a:cubicBezTo>
                  <a:pt x="549763" y="912513"/>
                  <a:pt x="547529" y="913312"/>
                  <a:pt x="545262" y="914014"/>
                </a:cubicBezTo>
                <a:cubicBezTo>
                  <a:pt x="548778" y="920349"/>
                  <a:pt x="554194" y="929205"/>
                  <a:pt x="554522" y="930148"/>
                </a:cubicBezTo>
                <a:cubicBezTo>
                  <a:pt x="555663" y="933450"/>
                  <a:pt x="570083" y="943672"/>
                  <a:pt x="572041" y="946724"/>
                </a:cubicBezTo>
                <a:cubicBezTo>
                  <a:pt x="573993" y="949766"/>
                  <a:pt x="585196" y="966536"/>
                  <a:pt x="587183" y="969520"/>
                </a:cubicBezTo>
                <a:cubicBezTo>
                  <a:pt x="589168" y="972495"/>
                  <a:pt x="609005" y="983363"/>
                  <a:pt x="610583" y="984470"/>
                </a:cubicBezTo>
                <a:cubicBezTo>
                  <a:pt x="612158" y="985568"/>
                  <a:pt x="625096" y="998977"/>
                  <a:pt x="625100" y="998967"/>
                </a:cubicBezTo>
                <a:cubicBezTo>
                  <a:pt x="625100" y="998967"/>
                  <a:pt x="625746" y="992710"/>
                  <a:pt x="625973" y="989793"/>
                </a:cubicBezTo>
                <a:cubicBezTo>
                  <a:pt x="623540" y="986935"/>
                  <a:pt x="620868" y="984691"/>
                  <a:pt x="618091" y="983729"/>
                </a:cubicBezTo>
                <a:cubicBezTo>
                  <a:pt x="598938" y="977058"/>
                  <a:pt x="595295" y="938311"/>
                  <a:pt x="573793" y="919780"/>
                </a:cubicBezTo>
                <a:cubicBezTo>
                  <a:pt x="568646" y="915352"/>
                  <a:pt x="564636" y="912964"/>
                  <a:pt x="561155" y="911934"/>
                </a:cubicBezTo>
                <a:cubicBezTo>
                  <a:pt x="557674" y="910915"/>
                  <a:pt x="554721" y="911251"/>
                  <a:pt x="552019" y="911934"/>
                </a:cubicBezTo>
                <a:close/>
                <a:moveTo>
                  <a:pt x="1085596" y="635587"/>
                </a:moveTo>
                <a:cubicBezTo>
                  <a:pt x="1061559" y="633152"/>
                  <a:pt x="1014802" y="650499"/>
                  <a:pt x="999372" y="658537"/>
                </a:cubicBezTo>
                <a:cubicBezTo>
                  <a:pt x="989505" y="663678"/>
                  <a:pt x="976295" y="672871"/>
                  <a:pt x="966215" y="680148"/>
                </a:cubicBezTo>
                <a:cubicBezTo>
                  <a:pt x="965459" y="683259"/>
                  <a:pt x="957122" y="717778"/>
                  <a:pt x="910906" y="907641"/>
                </a:cubicBezTo>
                <a:cubicBezTo>
                  <a:pt x="901677" y="945561"/>
                  <a:pt x="896142" y="974815"/>
                  <a:pt x="892135" y="1000152"/>
                </a:cubicBezTo>
                <a:cubicBezTo>
                  <a:pt x="899092" y="1055822"/>
                  <a:pt x="902272" y="1085991"/>
                  <a:pt x="905275" y="1118269"/>
                </a:cubicBezTo>
                <a:cubicBezTo>
                  <a:pt x="909870" y="1121657"/>
                  <a:pt x="914638" y="1124363"/>
                  <a:pt x="919416" y="1126855"/>
                </a:cubicBezTo>
                <a:cubicBezTo>
                  <a:pt x="945108" y="1140275"/>
                  <a:pt x="1030687" y="1033594"/>
                  <a:pt x="1061067" y="1011550"/>
                </a:cubicBezTo>
                <a:cubicBezTo>
                  <a:pt x="1064254" y="1009248"/>
                  <a:pt x="1069000" y="1005033"/>
                  <a:pt x="1072832" y="1001932"/>
                </a:cubicBezTo>
                <a:cubicBezTo>
                  <a:pt x="1073544" y="987445"/>
                  <a:pt x="1077220" y="914948"/>
                  <a:pt x="1081967" y="893145"/>
                </a:cubicBezTo>
                <a:cubicBezTo>
                  <a:pt x="1089110" y="860269"/>
                  <a:pt x="1098987" y="848478"/>
                  <a:pt x="1104242" y="840006"/>
                </a:cubicBezTo>
                <a:cubicBezTo>
                  <a:pt x="1114157" y="837637"/>
                  <a:pt x="1118712" y="830909"/>
                  <a:pt x="1126884" y="815583"/>
                </a:cubicBezTo>
                <a:cubicBezTo>
                  <a:pt x="1139591" y="791767"/>
                  <a:pt x="1155089" y="773680"/>
                  <a:pt x="1167932" y="766142"/>
                </a:cubicBezTo>
                <a:cubicBezTo>
                  <a:pt x="1199911" y="747390"/>
                  <a:pt x="1197514" y="740469"/>
                  <a:pt x="1199092" y="733431"/>
                </a:cubicBezTo>
                <a:cubicBezTo>
                  <a:pt x="1201730" y="721668"/>
                  <a:pt x="1196214" y="695686"/>
                  <a:pt x="1196214" y="695686"/>
                </a:cubicBezTo>
                <a:cubicBezTo>
                  <a:pt x="1196214" y="695686"/>
                  <a:pt x="1198457" y="691199"/>
                  <a:pt x="1201094" y="690362"/>
                </a:cubicBezTo>
                <a:cubicBezTo>
                  <a:pt x="1203732" y="689525"/>
                  <a:pt x="1206852" y="692278"/>
                  <a:pt x="1206852" y="692278"/>
                </a:cubicBezTo>
                <a:lnTo>
                  <a:pt x="1210481" y="727810"/>
                </a:lnTo>
                <a:cubicBezTo>
                  <a:pt x="1210481" y="727810"/>
                  <a:pt x="1196311" y="747958"/>
                  <a:pt x="1193335" y="760222"/>
                </a:cubicBezTo>
                <a:cubicBezTo>
                  <a:pt x="1191217" y="768943"/>
                  <a:pt x="1208469" y="765035"/>
                  <a:pt x="1213233" y="762291"/>
                </a:cubicBezTo>
                <a:cubicBezTo>
                  <a:pt x="1220348" y="758191"/>
                  <a:pt x="1227499" y="755043"/>
                  <a:pt x="1227499" y="755043"/>
                </a:cubicBezTo>
                <a:cubicBezTo>
                  <a:pt x="1227499" y="755043"/>
                  <a:pt x="1218826" y="765179"/>
                  <a:pt x="1205224" y="768510"/>
                </a:cubicBezTo>
                <a:cubicBezTo>
                  <a:pt x="1190283" y="772167"/>
                  <a:pt x="1186520" y="755948"/>
                  <a:pt x="1165930" y="773689"/>
                </a:cubicBezTo>
                <a:cubicBezTo>
                  <a:pt x="1144434" y="792220"/>
                  <a:pt x="1140659" y="830812"/>
                  <a:pt x="1121504" y="837483"/>
                </a:cubicBezTo>
                <a:cubicBezTo>
                  <a:pt x="1102356" y="844154"/>
                  <a:pt x="1091094" y="901932"/>
                  <a:pt x="1089976" y="929994"/>
                </a:cubicBezTo>
                <a:cubicBezTo>
                  <a:pt x="1089196" y="949546"/>
                  <a:pt x="1091035" y="974728"/>
                  <a:pt x="1091978" y="986540"/>
                </a:cubicBezTo>
                <a:cubicBezTo>
                  <a:pt x="1124728" y="958738"/>
                  <a:pt x="1168991" y="920598"/>
                  <a:pt x="1211731" y="901577"/>
                </a:cubicBezTo>
                <a:cubicBezTo>
                  <a:pt x="1239177" y="889360"/>
                  <a:pt x="1276402" y="856102"/>
                  <a:pt x="1310961" y="822245"/>
                </a:cubicBezTo>
                <a:cubicBezTo>
                  <a:pt x="1311395" y="814929"/>
                  <a:pt x="1311731" y="807371"/>
                  <a:pt x="1312838" y="801518"/>
                </a:cubicBezTo>
                <a:cubicBezTo>
                  <a:pt x="1314831" y="790949"/>
                  <a:pt x="1326960" y="772583"/>
                  <a:pt x="1333988" y="745128"/>
                </a:cubicBezTo>
                <a:cubicBezTo>
                  <a:pt x="1338955" y="725711"/>
                  <a:pt x="1342912" y="688457"/>
                  <a:pt x="1345250" y="663418"/>
                </a:cubicBezTo>
                <a:cubicBezTo>
                  <a:pt x="1343817" y="663321"/>
                  <a:pt x="1342469" y="663359"/>
                  <a:pt x="1340997" y="663274"/>
                </a:cubicBezTo>
                <a:cubicBezTo>
                  <a:pt x="1331312" y="662695"/>
                  <a:pt x="1313781" y="669049"/>
                  <a:pt x="1310462" y="668453"/>
                </a:cubicBezTo>
                <a:cubicBezTo>
                  <a:pt x="1300999" y="666758"/>
                  <a:pt x="1290023" y="670841"/>
                  <a:pt x="1280551" y="672004"/>
                </a:cubicBezTo>
                <a:cubicBezTo>
                  <a:pt x="1271079" y="673169"/>
                  <a:pt x="1254897" y="676741"/>
                  <a:pt x="1254897" y="676741"/>
                </a:cubicBezTo>
                <a:lnTo>
                  <a:pt x="1270414" y="683105"/>
                </a:lnTo>
                <a:lnTo>
                  <a:pt x="1277548" y="697755"/>
                </a:lnTo>
                <a:cubicBezTo>
                  <a:pt x="1277548" y="697755"/>
                  <a:pt x="1251980" y="682420"/>
                  <a:pt x="1234258" y="676297"/>
                </a:cubicBezTo>
                <a:cubicBezTo>
                  <a:pt x="1221532" y="671898"/>
                  <a:pt x="1175565" y="654244"/>
                  <a:pt x="1156043" y="647140"/>
                </a:cubicBezTo>
                <a:cubicBezTo>
                  <a:pt x="1136529" y="640025"/>
                  <a:pt x="1109634" y="638032"/>
                  <a:pt x="1085596" y="635587"/>
                </a:cubicBezTo>
                <a:close/>
                <a:moveTo>
                  <a:pt x="1301826" y="588668"/>
                </a:moveTo>
                <a:cubicBezTo>
                  <a:pt x="1293229" y="597265"/>
                  <a:pt x="1285808" y="604359"/>
                  <a:pt x="1285808" y="604359"/>
                </a:cubicBezTo>
                <a:cubicBezTo>
                  <a:pt x="1285808" y="604359"/>
                  <a:pt x="1278194" y="615458"/>
                  <a:pt x="1267161" y="629822"/>
                </a:cubicBezTo>
                <a:cubicBezTo>
                  <a:pt x="1256138" y="644175"/>
                  <a:pt x="1237011" y="664602"/>
                  <a:pt x="1237011" y="664602"/>
                </a:cubicBezTo>
                <a:cubicBezTo>
                  <a:pt x="1237002" y="664602"/>
                  <a:pt x="1248486" y="666219"/>
                  <a:pt x="1256398" y="665931"/>
                </a:cubicBezTo>
                <a:cubicBezTo>
                  <a:pt x="1264322" y="665652"/>
                  <a:pt x="1284036" y="665612"/>
                  <a:pt x="1296070" y="662378"/>
                </a:cubicBezTo>
                <a:cubicBezTo>
                  <a:pt x="1308055" y="659163"/>
                  <a:pt x="1338146" y="655620"/>
                  <a:pt x="1346127" y="655428"/>
                </a:cubicBezTo>
                <a:cubicBezTo>
                  <a:pt x="1346579" y="650076"/>
                  <a:pt x="1347706" y="638072"/>
                  <a:pt x="1347628" y="637956"/>
                </a:cubicBezTo>
                <a:cubicBezTo>
                  <a:pt x="1347195" y="637426"/>
                  <a:pt x="1340428" y="620975"/>
                  <a:pt x="1338243" y="615612"/>
                </a:cubicBezTo>
                <a:cubicBezTo>
                  <a:pt x="1336047" y="610241"/>
                  <a:pt x="1332737" y="608066"/>
                  <a:pt x="1332737" y="608056"/>
                </a:cubicBezTo>
                <a:lnTo>
                  <a:pt x="1315466" y="593261"/>
                </a:lnTo>
                <a:close/>
                <a:moveTo>
                  <a:pt x="1327230" y="557296"/>
                </a:moveTo>
                <a:cubicBezTo>
                  <a:pt x="1325362" y="560761"/>
                  <a:pt x="1323390" y="564824"/>
                  <a:pt x="1321724" y="567056"/>
                </a:cubicBezTo>
                <a:cubicBezTo>
                  <a:pt x="1317440" y="572813"/>
                  <a:pt x="1310836" y="579302"/>
                  <a:pt x="1304704" y="585559"/>
                </a:cubicBezTo>
                <a:lnTo>
                  <a:pt x="1318471" y="591778"/>
                </a:lnTo>
                <a:lnTo>
                  <a:pt x="1332862" y="603175"/>
                </a:lnTo>
                <a:cubicBezTo>
                  <a:pt x="1332862" y="603175"/>
                  <a:pt x="1334546" y="588611"/>
                  <a:pt x="1334238" y="582306"/>
                </a:cubicBezTo>
                <a:cubicBezTo>
                  <a:pt x="1333931" y="575999"/>
                  <a:pt x="1333612" y="569425"/>
                  <a:pt x="1333612" y="569425"/>
                </a:cubicBezTo>
                <a:cubicBezTo>
                  <a:pt x="1333612" y="569425"/>
                  <a:pt x="1329560" y="561849"/>
                  <a:pt x="1327230" y="557296"/>
                </a:cubicBezTo>
                <a:close/>
                <a:moveTo>
                  <a:pt x="653176" y="0"/>
                </a:moveTo>
                <a:lnTo>
                  <a:pt x="661954" y="32855"/>
                </a:lnTo>
                <a:lnTo>
                  <a:pt x="656480" y="251308"/>
                </a:lnTo>
                <a:cubicBezTo>
                  <a:pt x="656480" y="251308"/>
                  <a:pt x="770922" y="98719"/>
                  <a:pt x="775096" y="107546"/>
                </a:cubicBezTo>
                <a:cubicBezTo>
                  <a:pt x="777022" y="111619"/>
                  <a:pt x="665318" y="233355"/>
                  <a:pt x="657145" y="291750"/>
                </a:cubicBezTo>
                <a:cubicBezTo>
                  <a:pt x="638851" y="422458"/>
                  <a:pt x="650216" y="431141"/>
                  <a:pt x="651251" y="446284"/>
                </a:cubicBezTo>
                <a:cubicBezTo>
                  <a:pt x="655613" y="510049"/>
                  <a:pt x="685537" y="546485"/>
                  <a:pt x="685539" y="546485"/>
                </a:cubicBezTo>
                <a:lnTo>
                  <a:pt x="796658" y="159569"/>
                </a:lnTo>
                <a:lnTo>
                  <a:pt x="816179" y="132335"/>
                </a:lnTo>
                <a:cubicBezTo>
                  <a:pt x="816179" y="132335"/>
                  <a:pt x="749840" y="373093"/>
                  <a:pt x="736343" y="434145"/>
                </a:cubicBezTo>
                <a:cubicBezTo>
                  <a:pt x="734844" y="440911"/>
                  <a:pt x="781208" y="439025"/>
                  <a:pt x="779640" y="445686"/>
                </a:cubicBezTo>
                <a:cubicBezTo>
                  <a:pt x="778399" y="450962"/>
                  <a:pt x="776642" y="446793"/>
                  <a:pt x="777137" y="453532"/>
                </a:cubicBezTo>
                <a:cubicBezTo>
                  <a:pt x="777625" y="460165"/>
                  <a:pt x="734234" y="445253"/>
                  <a:pt x="732338" y="451463"/>
                </a:cubicBezTo>
                <a:cubicBezTo>
                  <a:pt x="715865" y="505361"/>
                  <a:pt x="701763" y="555678"/>
                  <a:pt x="701806" y="570321"/>
                </a:cubicBezTo>
                <a:cubicBezTo>
                  <a:pt x="701873" y="594492"/>
                  <a:pt x="734340" y="637667"/>
                  <a:pt x="734340" y="637667"/>
                </a:cubicBezTo>
                <a:cubicBezTo>
                  <a:pt x="734340" y="637667"/>
                  <a:pt x="751625" y="684557"/>
                  <a:pt x="761120" y="704716"/>
                </a:cubicBezTo>
                <a:cubicBezTo>
                  <a:pt x="770616" y="724874"/>
                  <a:pt x="788400" y="723805"/>
                  <a:pt x="788399" y="723805"/>
                </a:cubicBezTo>
                <a:cubicBezTo>
                  <a:pt x="788399" y="723815"/>
                  <a:pt x="790079" y="720955"/>
                  <a:pt x="791152" y="719068"/>
                </a:cubicBezTo>
                <a:cubicBezTo>
                  <a:pt x="793388" y="570021"/>
                  <a:pt x="795907" y="401577"/>
                  <a:pt x="795907" y="401577"/>
                </a:cubicBezTo>
                <a:lnTo>
                  <a:pt x="826440" y="394618"/>
                </a:lnTo>
                <a:cubicBezTo>
                  <a:pt x="826440" y="394618"/>
                  <a:pt x="837254" y="611493"/>
                  <a:pt x="855972" y="864274"/>
                </a:cubicBezTo>
                <a:cubicBezTo>
                  <a:pt x="865381" y="874623"/>
                  <a:pt x="874242" y="884557"/>
                  <a:pt x="874242" y="884557"/>
                </a:cubicBezTo>
                <a:cubicBezTo>
                  <a:pt x="874242" y="884557"/>
                  <a:pt x="874880" y="878964"/>
                  <a:pt x="874991" y="878193"/>
                </a:cubicBezTo>
                <a:cubicBezTo>
                  <a:pt x="875107" y="879157"/>
                  <a:pt x="875247" y="880389"/>
                  <a:pt x="875367" y="881448"/>
                </a:cubicBezTo>
                <a:cubicBezTo>
                  <a:pt x="876613" y="875257"/>
                  <a:pt x="878557" y="867085"/>
                  <a:pt x="879372" y="862059"/>
                </a:cubicBezTo>
                <a:cubicBezTo>
                  <a:pt x="888318" y="832353"/>
                  <a:pt x="913774" y="747833"/>
                  <a:pt x="926423" y="707083"/>
                </a:cubicBezTo>
                <a:cubicBezTo>
                  <a:pt x="937901" y="670108"/>
                  <a:pt x="938196" y="632150"/>
                  <a:pt x="943316" y="616056"/>
                </a:cubicBezTo>
                <a:cubicBezTo>
                  <a:pt x="948420" y="600008"/>
                  <a:pt x="946198" y="587369"/>
                  <a:pt x="946194" y="587185"/>
                </a:cubicBezTo>
                <a:lnTo>
                  <a:pt x="945569" y="581718"/>
                </a:lnTo>
                <a:cubicBezTo>
                  <a:pt x="945569" y="581718"/>
                  <a:pt x="938045" y="564255"/>
                  <a:pt x="935558" y="554033"/>
                </a:cubicBezTo>
                <a:cubicBezTo>
                  <a:pt x="932490" y="541431"/>
                  <a:pt x="930177" y="524874"/>
                  <a:pt x="930177" y="524874"/>
                </a:cubicBezTo>
                <a:lnTo>
                  <a:pt x="910405" y="490391"/>
                </a:lnTo>
                <a:cubicBezTo>
                  <a:pt x="910731" y="488909"/>
                  <a:pt x="911124" y="487407"/>
                  <a:pt x="911407" y="485944"/>
                </a:cubicBezTo>
                <a:lnTo>
                  <a:pt x="935057" y="527983"/>
                </a:lnTo>
                <a:cubicBezTo>
                  <a:pt x="935057" y="527983"/>
                  <a:pt x="938346" y="544830"/>
                  <a:pt x="941189" y="556256"/>
                </a:cubicBezTo>
                <a:cubicBezTo>
                  <a:pt x="944030" y="567683"/>
                  <a:pt x="946319" y="573131"/>
                  <a:pt x="946319" y="573131"/>
                </a:cubicBezTo>
                <a:lnTo>
                  <a:pt x="964463" y="552261"/>
                </a:lnTo>
                <a:cubicBezTo>
                  <a:pt x="964463" y="552261"/>
                  <a:pt x="996493" y="496014"/>
                  <a:pt x="996493" y="496014"/>
                </a:cubicBezTo>
                <a:lnTo>
                  <a:pt x="1067951" y="312205"/>
                </a:lnTo>
                <a:lnTo>
                  <a:pt x="983692" y="115056"/>
                </a:lnTo>
                <a:lnTo>
                  <a:pt x="1082862" y="281873"/>
                </a:lnTo>
                <a:lnTo>
                  <a:pt x="1155639" y="60888"/>
                </a:lnTo>
                <a:lnTo>
                  <a:pt x="1180572" y="72593"/>
                </a:lnTo>
                <a:lnTo>
                  <a:pt x="1033161" y="496014"/>
                </a:lnTo>
                <a:lnTo>
                  <a:pt x="1040044" y="495272"/>
                </a:lnTo>
                <a:lnTo>
                  <a:pt x="1038792" y="507411"/>
                </a:lnTo>
                <a:lnTo>
                  <a:pt x="1027028" y="512591"/>
                </a:lnTo>
                <a:lnTo>
                  <a:pt x="980856" y="637514"/>
                </a:lnTo>
                <a:cubicBezTo>
                  <a:pt x="986103" y="635377"/>
                  <a:pt x="1005533" y="627502"/>
                  <a:pt x="1018894" y="620936"/>
                </a:cubicBezTo>
                <a:cubicBezTo>
                  <a:pt x="1034007" y="613524"/>
                  <a:pt x="1048554" y="606284"/>
                  <a:pt x="1048554" y="606284"/>
                </a:cubicBezTo>
                <a:cubicBezTo>
                  <a:pt x="1048554" y="606284"/>
                  <a:pt x="1055831" y="591325"/>
                  <a:pt x="1066949" y="580533"/>
                </a:cubicBezTo>
                <a:cubicBezTo>
                  <a:pt x="1078069" y="569733"/>
                  <a:pt x="1091978" y="553589"/>
                  <a:pt x="1091978" y="553589"/>
                </a:cubicBezTo>
                <a:cubicBezTo>
                  <a:pt x="1091978" y="553589"/>
                  <a:pt x="1109518" y="515468"/>
                  <a:pt x="1117508" y="497939"/>
                </a:cubicBezTo>
                <a:cubicBezTo>
                  <a:pt x="1125488" y="480399"/>
                  <a:pt x="1138156" y="456641"/>
                  <a:pt x="1138147" y="456641"/>
                </a:cubicBezTo>
                <a:cubicBezTo>
                  <a:pt x="1138147" y="456641"/>
                  <a:pt x="1151354" y="453820"/>
                  <a:pt x="1162675" y="445830"/>
                </a:cubicBezTo>
                <a:cubicBezTo>
                  <a:pt x="1174516" y="437485"/>
                  <a:pt x="1182574" y="430592"/>
                  <a:pt x="1182574" y="430592"/>
                </a:cubicBezTo>
                <a:lnTo>
                  <a:pt x="1195338" y="435771"/>
                </a:lnTo>
                <a:cubicBezTo>
                  <a:pt x="1195338" y="435771"/>
                  <a:pt x="1157987" y="467375"/>
                  <a:pt x="1150162" y="478552"/>
                </a:cubicBezTo>
                <a:cubicBezTo>
                  <a:pt x="1142566" y="489400"/>
                  <a:pt x="1125190" y="525827"/>
                  <a:pt x="1115256" y="548556"/>
                </a:cubicBezTo>
                <a:cubicBezTo>
                  <a:pt x="1109653" y="561359"/>
                  <a:pt x="1100354" y="580679"/>
                  <a:pt x="1100363" y="580679"/>
                </a:cubicBezTo>
                <a:cubicBezTo>
                  <a:pt x="1100363" y="580679"/>
                  <a:pt x="1086761" y="604398"/>
                  <a:pt x="1095607" y="610135"/>
                </a:cubicBezTo>
                <a:cubicBezTo>
                  <a:pt x="1104445" y="615863"/>
                  <a:pt x="1126489" y="611012"/>
                  <a:pt x="1146156" y="608653"/>
                </a:cubicBezTo>
                <a:cubicBezTo>
                  <a:pt x="1165833" y="606294"/>
                  <a:pt x="1192971" y="593452"/>
                  <a:pt x="1205224" y="585559"/>
                </a:cubicBezTo>
                <a:cubicBezTo>
                  <a:pt x="1217478" y="577675"/>
                  <a:pt x="1251779" y="553589"/>
                  <a:pt x="1251768" y="553589"/>
                </a:cubicBezTo>
                <a:cubicBezTo>
                  <a:pt x="1251768" y="553589"/>
                  <a:pt x="1274833" y="536599"/>
                  <a:pt x="1277047" y="539977"/>
                </a:cubicBezTo>
                <a:cubicBezTo>
                  <a:pt x="1279272" y="543346"/>
                  <a:pt x="1263984" y="553599"/>
                  <a:pt x="1257025" y="560106"/>
                </a:cubicBezTo>
                <a:cubicBezTo>
                  <a:pt x="1250075" y="566614"/>
                  <a:pt x="1213523" y="591662"/>
                  <a:pt x="1199092" y="600364"/>
                </a:cubicBezTo>
                <a:cubicBezTo>
                  <a:pt x="1184662" y="609066"/>
                  <a:pt x="1155465" y="621110"/>
                  <a:pt x="1158795" y="626559"/>
                </a:cubicBezTo>
                <a:cubicBezTo>
                  <a:pt x="1162136" y="632025"/>
                  <a:pt x="1187059" y="644010"/>
                  <a:pt x="1197340" y="648324"/>
                </a:cubicBezTo>
                <a:cubicBezTo>
                  <a:pt x="1207621" y="652636"/>
                  <a:pt x="1226990" y="660308"/>
                  <a:pt x="1227000" y="660308"/>
                </a:cubicBezTo>
                <a:cubicBezTo>
                  <a:pt x="1227000" y="660308"/>
                  <a:pt x="1232544" y="653570"/>
                  <a:pt x="1237512" y="648911"/>
                </a:cubicBezTo>
                <a:cubicBezTo>
                  <a:pt x="1242470" y="644261"/>
                  <a:pt x="1250141" y="633817"/>
                  <a:pt x="1250141" y="633817"/>
                </a:cubicBezTo>
                <a:cubicBezTo>
                  <a:pt x="1250141" y="633817"/>
                  <a:pt x="1261135" y="626231"/>
                  <a:pt x="1268162" y="616200"/>
                </a:cubicBezTo>
                <a:cubicBezTo>
                  <a:pt x="1275189" y="606179"/>
                  <a:pt x="1285557" y="588668"/>
                  <a:pt x="1285557" y="588668"/>
                </a:cubicBezTo>
                <a:cubicBezTo>
                  <a:pt x="1285557" y="588668"/>
                  <a:pt x="1288985" y="585656"/>
                  <a:pt x="1289938" y="584819"/>
                </a:cubicBezTo>
                <a:lnTo>
                  <a:pt x="1289562" y="584673"/>
                </a:lnTo>
                <a:lnTo>
                  <a:pt x="1293191" y="580380"/>
                </a:lnTo>
                <a:lnTo>
                  <a:pt x="1294193" y="580977"/>
                </a:lnTo>
                <a:cubicBezTo>
                  <a:pt x="1303386" y="572824"/>
                  <a:pt x="1318152" y="559461"/>
                  <a:pt x="1321348" y="553291"/>
                </a:cubicBezTo>
                <a:cubicBezTo>
                  <a:pt x="1321830" y="552376"/>
                  <a:pt x="1323572" y="549296"/>
                  <a:pt x="1324477" y="547669"/>
                </a:cubicBezTo>
                <a:cubicBezTo>
                  <a:pt x="1323303" y="541325"/>
                  <a:pt x="1321849" y="533306"/>
                  <a:pt x="1321849" y="533316"/>
                </a:cubicBezTo>
                <a:lnTo>
                  <a:pt x="1323601" y="532276"/>
                </a:lnTo>
                <a:cubicBezTo>
                  <a:pt x="1323601" y="532276"/>
                  <a:pt x="1325170" y="539131"/>
                  <a:pt x="1326355" y="544714"/>
                </a:cubicBezTo>
                <a:cubicBezTo>
                  <a:pt x="1334575" y="530197"/>
                  <a:pt x="1350006" y="503561"/>
                  <a:pt x="1350006" y="503561"/>
                </a:cubicBezTo>
                <a:cubicBezTo>
                  <a:pt x="1350006" y="503561"/>
                  <a:pt x="1338725" y="534895"/>
                  <a:pt x="1328482" y="554927"/>
                </a:cubicBezTo>
                <a:cubicBezTo>
                  <a:pt x="1328530" y="555139"/>
                  <a:pt x="1328683" y="555476"/>
                  <a:pt x="1328733" y="555659"/>
                </a:cubicBezTo>
                <a:cubicBezTo>
                  <a:pt x="1330071" y="561012"/>
                  <a:pt x="1335364" y="565584"/>
                  <a:pt x="1335364" y="565584"/>
                </a:cubicBezTo>
                <a:cubicBezTo>
                  <a:pt x="1335364" y="565584"/>
                  <a:pt x="1346994" y="552097"/>
                  <a:pt x="1350758" y="545899"/>
                </a:cubicBezTo>
                <a:cubicBezTo>
                  <a:pt x="1354521" y="539698"/>
                  <a:pt x="1363646" y="523843"/>
                  <a:pt x="1363646" y="523843"/>
                </a:cubicBezTo>
                <a:lnTo>
                  <a:pt x="1364022" y="529609"/>
                </a:lnTo>
                <a:cubicBezTo>
                  <a:pt x="1364022" y="529609"/>
                  <a:pt x="1355533" y="546610"/>
                  <a:pt x="1351508" y="553147"/>
                </a:cubicBezTo>
                <a:cubicBezTo>
                  <a:pt x="1347474" y="559683"/>
                  <a:pt x="1336742" y="571947"/>
                  <a:pt x="1336742" y="571947"/>
                </a:cubicBezTo>
                <a:cubicBezTo>
                  <a:pt x="1336742" y="571947"/>
                  <a:pt x="1339340" y="578590"/>
                  <a:pt x="1339744" y="587041"/>
                </a:cubicBezTo>
                <a:cubicBezTo>
                  <a:pt x="1340139" y="595494"/>
                  <a:pt x="1337116" y="604215"/>
                  <a:pt x="1337116" y="604215"/>
                </a:cubicBezTo>
                <a:cubicBezTo>
                  <a:pt x="1337116" y="604215"/>
                  <a:pt x="1339735" y="610579"/>
                  <a:pt x="1343999" y="615170"/>
                </a:cubicBezTo>
                <a:cubicBezTo>
                  <a:pt x="1348264" y="619751"/>
                  <a:pt x="1352625" y="627742"/>
                  <a:pt x="1352635" y="627742"/>
                </a:cubicBezTo>
                <a:lnTo>
                  <a:pt x="1373783" y="588668"/>
                </a:lnTo>
                <a:lnTo>
                  <a:pt x="1376152" y="571205"/>
                </a:lnTo>
                <a:cubicBezTo>
                  <a:pt x="1376161" y="571205"/>
                  <a:pt x="1374303" y="538159"/>
                  <a:pt x="1372157" y="523392"/>
                </a:cubicBezTo>
                <a:cubicBezTo>
                  <a:pt x="1370001" y="508634"/>
                  <a:pt x="1373024" y="496014"/>
                  <a:pt x="1373033" y="496014"/>
                </a:cubicBezTo>
                <a:cubicBezTo>
                  <a:pt x="1373024" y="496014"/>
                  <a:pt x="1380917" y="467404"/>
                  <a:pt x="1382284" y="460194"/>
                </a:cubicBezTo>
                <a:cubicBezTo>
                  <a:pt x="1383661" y="452983"/>
                  <a:pt x="1387040" y="421408"/>
                  <a:pt x="1387040" y="421408"/>
                </a:cubicBezTo>
                <a:lnTo>
                  <a:pt x="1391170" y="419782"/>
                </a:lnTo>
                <a:cubicBezTo>
                  <a:pt x="1391170" y="419782"/>
                  <a:pt x="1386896" y="470302"/>
                  <a:pt x="1386163" y="479581"/>
                </a:cubicBezTo>
                <a:cubicBezTo>
                  <a:pt x="1385442" y="488861"/>
                  <a:pt x="1381534" y="512735"/>
                  <a:pt x="1381534" y="512735"/>
                </a:cubicBezTo>
                <a:cubicBezTo>
                  <a:pt x="1381534" y="512735"/>
                  <a:pt x="1384219" y="572737"/>
                  <a:pt x="1388165" y="574016"/>
                </a:cubicBezTo>
                <a:cubicBezTo>
                  <a:pt x="1392122" y="575288"/>
                  <a:pt x="1415197" y="555371"/>
                  <a:pt x="1415197" y="555371"/>
                </a:cubicBezTo>
                <a:lnTo>
                  <a:pt x="1427336" y="522361"/>
                </a:lnTo>
                <a:lnTo>
                  <a:pt x="1440477" y="486984"/>
                </a:lnTo>
                <a:lnTo>
                  <a:pt x="1443730" y="488755"/>
                </a:lnTo>
                <a:lnTo>
                  <a:pt x="1431466" y="525316"/>
                </a:lnTo>
                <a:lnTo>
                  <a:pt x="1421705" y="554187"/>
                </a:lnTo>
                <a:lnTo>
                  <a:pt x="1433217" y="550634"/>
                </a:lnTo>
                <a:lnTo>
                  <a:pt x="1469885" y="534944"/>
                </a:lnTo>
                <a:cubicBezTo>
                  <a:pt x="1469885" y="534944"/>
                  <a:pt x="1482496" y="517057"/>
                  <a:pt x="1486028" y="511551"/>
                </a:cubicBezTo>
                <a:cubicBezTo>
                  <a:pt x="1489552" y="506054"/>
                  <a:pt x="1495337" y="502010"/>
                  <a:pt x="1498042" y="499421"/>
                </a:cubicBezTo>
                <a:cubicBezTo>
                  <a:pt x="1500737" y="496823"/>
                  <a:pt x="1508053" y="481363"/>
                  <a:pt x="1508044" y="481363"/>
                </a:cubicBezTo>
                <a:cubicBezTo>
                  <a:pt x="1508053" y="481363"/>
                  <a:pt x="1505502" y="495388"/>
                  <a:pt x="1502172" y="500605"/>
                </a:cubicBezTo>
                <a:cubicBezTo>
                  <a:pt x="1498841" y="505813"/>
                  <a:pt x="1492796" y="512012"/>
                  <a:pt x="1487155" y="517182"/>
                </a:cubicBezTo>
                <a:cubicBezTo>
                  <a:pt x="1481504" y="522342"/>
                  <a:pt x="1476199" y="531382"/>
                  <a:pt x="1474515" y="536426"/>
                </a:cubicBezTo>
                <a:cubicBezTo>
                  <a:pt x="1472821" y="541471"/>
                  <a:pt x="1477019" y="542634"/>
                  <a:pt x="1477019" y="542634"/>
                </a:cubicBezTo>
                <a:cubicBezTo>
                  <a:pt x="1477019" y="542634"/>
                  <a:pt x="1464119" y="546159"/>
                  <a:pt x="1456244" y="547525"/>
                </a:cubicBezTo>
                <a:cubicBezTo>
                  <a:pt x="1448361" y="548882"/>
                  <a:pt x="1423582" y="561579"/>
                  <a:pt x="1423582" y="561579"/>
                </a:cubicBezTo>
                <a:lnTo>
                  <a:pt x="1380407" y="597111"/>
                </a:lnTo>
                <a:cubicBezTo>
                  <a:pt x="1380407" y="597111"/>
                  <a:pt x="1368345" y="629493"/>
                  <a:pt x="1363272" y="642105"/>
                </a:cubicBezTo>
                <a:cubicBezTo>
                  <a:pt x="1361953" y="645359"/>
                  <a:pt x="1361020" y="649662"/>
                  <a:pt x="1360268" y="654686"/>
                </a:cubicBezTo>
                <a:cubicBezTo>
                  <a:pt x="1363320" y="654369"/>
                  <a:pt x="1366323" y="653887"/>
                  <a:pt x="1368528" y="653059"/>
                </a:cubicBezTo>
                <a:cubicBezTo>
                  <a:pt x="1373939" y="651010"/>
                  <a:pt x="1397186" y="640921"/>
                  <a:pt x="1397176" y="640921"/>
                </a:cubicBezTo>
                <a:cubicBezTo>
                  <a:pt x="1397176" y="640921"/>
                  <a:pt x="1379714" y="658075"/>
                  <a:pt x="1369530" y="661492"/>
                </a:cubicBezTo>
                <a:cubicBezTo>
                  <a:pt x="1365918" y="662706"/>
                  <a:pt x="1362608" y="662820"/>
                  <a:pt x="1359268" y="663120"/>
                </a:cubicBezTo>
                <a:cubicBezTo>
                  <a:pt x="1357727" y="676453"/>
                  <a:pt x="1356504" y="692336"/>
                  <a:pt x="1352509" y="706496"/>
                </a:cubicBezTo>
                <a:cubicBezTo>
                  <a:pt x="1345964" y="729677"/>
                  <a:pt x="1341006" y="763572"/>
                  <a:pt x="1336867" y="774430"/>
                </a:cubicBezTo>
                <a:cubicBezTo>
                  <a:pt x="1334373" y="780957"/>
                  <a:pt x="1332593" y="792067"/>
                  <a:pt x="1330860" y="802558"/>
                </a:cubicBezTo>
                <a:cubicBezTo>
                  <a:pt x="1361289" y="771716"/>
                  <a:pt x="1388127" y="742913"/>
                  <a:pt x="1399304" y="733729"/>
                </a:cubicBezTo>
                <a:cubicBezTo>
                  <a:pt x="1425036" y="712570"/>
                  <a:pt x="1531946" y="431921"/>
                  <a:pt x="1531946" y="431921"/>
                </a:cubicBezTo>
                <a:lnTo>
                  <a:pt x="1574121" y="431921"/>
                </a:lnTo>
                <a:cubicBezTo>
                  <a:pt x="1574121" y="431921"/>
                  <a:pt x="1530724" y="549345"/>
                  <a:pt x="1493912" y="631890"/>
                </a:cubicBezTo>
                <a:cubicBezTo>
                  <a:pt x="1502153" y="630812"/>
                  <a:pt x="1548889" y="624710"/>
                  <a:pt x="1563483" y="616941"/>
                </a:cubicBezTo>
                <a:cubicBezTo>
                  <a:pt x="1571993" y="612407"/>
                  <a:pt x="1588637" y="594291"/>
                  <a:pt x="1588637" y="594300"/>
                </a:cubicBezTo>
                <a:cubicBezTo>
                  <a:pt x="1588637" y="594300"/>
                  <a:pt x="1615542" y="579226"/>
                  <a:pt x="1619547" y="573276"/>
                </a:cubicBezTo>
                <a:cubicBezTo>
                  <a:pt x="1624005" y="566652"/>
                  <a:pt x="1622695" y="560106"/>
                  <a:pt x="1621299" y="549152"/>
                </a:cubicBezTo>
                <a:cubicBezTo>
                  <a:pt x="1619740" y="536956"/>
                  <a:pt x="1611578" y="527704"/>
                  <a:pt x="1608911" y="524576"/>
                </a:cubicBezTo>
                <a:cubicBezTo>
                  <a:pt x="1606224" y="521456"/>
                  <a:pt x="1593642" y="506815"/>
                  <a:pt x="1593642" y="506815"/>
                </a:cubicBezTo>
                <a:lnTo>
                  <a:pt x="1597146" y="505785"/>
                </a:lnTo>
                <a:cubicBezTo>
                  <a:pt x="1597146" y="505785"/>
                  <a:pt x="1607476" y="517886"/>
                  <a:pt x="1610162" y="521919"/>
                </a:cubicBezTo>
                <a:cubicBezTo>
                  <a:pt x="1612838" y="525942"/>
                  <a:pt x="1615812" y="532826"/>
                  <a:pt x="1619672" y="533316"/>
                </a:cubicBezTo>
                <a:cubicBezTo>
                  <a:pt x="1621405" y="533528"/>
                  <a:pt x="1624986" y="530072"/>
                  <a:pt x="1626556" y="523690"/>
                </a:cubicBezTo>
                <a:cubicBezTo>
                  <a:pt x="1627856" y="518385"/>
                  <a:pt x="1628182" y="511849"/>
                  <a:pt x="1628182" y="511849"/>
                </a:cubicBezTo>
                <a:lnTo>
                  <a:pt x="1628057" y="485204"/>
                </a:lnTo>
                <a:cubicBezTo>
                  <a:pt x="1628057" y="485204"/>
                  <a:pt x="1629338" y="496043"/>
                  <a:pt x="1629934" y="503262"/>
                </a:cubicBezTo>
                <a:cubicBezTo>
                  <a:pt x="1630194" y="506478"/>
                  <a:pt x="1630598" y="509028"/>
                  <a:pt x="1631186" y="509480"/>
                </a:cubicBezTo>
                <a:cubicBezTo>
                  <a:pt x="1632456" y="510463"/>
                  <a:pt x="1644316" y="501934"/>
                  <a:pt x="1644316" y="501934"/>
                </a:cubicBezTo>
                <a:lnTo>
                  <a:pt x="1644066" y="506969"/>
                </a:lnTo>
                <a:lnTo>
                  <a:pt x="1631312" y="515998"/>
                </a:lnTo>
                <a:cubicBezTo>
                  <a:pt x="1631312" y="515998"/>
                  <a:pt x="1630917" y="524316"/>
                  <a:pt x="1628558" y="529465"/>
                </a:cubicBezTo>
                <a:cubicBezTo>
                  <a:pt x="1626190" y="534606"/>
                  <a:pt x="1622455" y="537899"/>
                  <a:pt x="1621925" y="538341"/>
                </a:cubicBezTo>
                <a:cubicBezTo>
                  <a:pt x="1621251" y="538909"/>
                  <a:pt x="1624409" y="544291"/>
                  <a:pt x="1625679" y="551520"/>
                </a:cubicBezTo>
                <a:cubicBezTo>
                  <a:pt x="1626941" y="558749"/>
                  <a:pt x="1626922" y="565141"/>
                  <a:pt x="1626931" y="565132"/>
                </a:cubicBezTo>
                <a:cubicBezTo>
                  <a:pt x="1626931" y="565132"/>
                  <a:pt x="1635691" y="559981"/>
                  <a:pt x="1642940" y="553291"/>
                </a:cubicBezTo>
                <a:cubicBezTo>
                  <a:pt x="1650198" y="546610"/>
                  <a:pt x="1654828" y="542932"/>
                  <a:pt x="1654828" y="542932"/>
                </a:cubicBezTo>
                <a:cubicBezTo>
                  <a:pt x="1654828" y="542932"/>
                  <a:pt x="1658112" y="536840"/>
                  <a:pt x="1661836" y="529765"/>
                </a:cubicBezTo>
                <a:cubicBezTo>
                  <a:pt x="1665561" y="522678"/>
                  <a:pt x="1671348" y="514815"/>
                  <a:pt x="1671348" y="514815"/>
                </a:cubicBezTo>
                <a:cubicBezTo>
                  <a:pt x="1671348" y="514815"/>
                  <a:pt x="1673225" y="504023"/>
                  <a:pt x="1674350" y="497497"/>
                </a:cubicBezTo>
                <a:cubicBezTo>
                  <a:pt x="1675487" y="490960"/>
                  <a:pt x="1677104" y="480351"/>
                  <a:pt x="1680357" y="474989"/>
                </a:cubicBezTo>
                <a:cubicBezTo>
                  <a:pt x="1682851" y="470888"/>
                  <a:pt x="1691910" y="459000"/>
                  <a:pt x="1697628" y="449979"/>
                </a:cubicBezTo>
                <a:cubicBezTo>
                  <a:pt x="1703346" y="440960"/>
                  <a:pt x="1703259" y="438880"/>
                  <a:pt x="1703259" y="438880"/>
                </a:cubicBezTo>
                <a:lnTo>
                  <a:pt x="1707765" y="438880"/>
                </a:lnTo>
                <a:cubicBezTo>
                  <a:pt x="1707765" y="438880"/>
                  <a:pt x="1690629" y="472410"/>
                  <a:pt x="1686239" y="481949"/>
                </a:cubicBezTo>
                <a:cubicBezTo>
                  <a:pt x="1684546" y="485627"/>
                  <a:pt x="1684584" y="487360"/>
                  <a:pt x="1682234" y="496755"/>
                </a:cubicBezTo>
                <a:cubicBezTo>
                  <a:pt x="1679887" y="506151"/>
                  <a:pt x="1677990" y="514198"/>
                  <a:pt x="1676854" y="519550"/>
                </a:cubicBezTo>
                <a:cubicBezTo>
                  <a:pt x="1675015" y="528252"/>
                  <a:pt x="1668123" y="536561"/>
                  <a:pt x="1668970" y="538341"/>
                </a:cubicBezTo>
                <a:cubicBezTo>
                  <a:pt x="1669624" y="539727"/>
                  <a:pt x="1684728" y="534327"/>
                  <a:pt x="1690870" y="531833"/>
                </a:cubicBezTo>
                <a:cubicBezTo>
                  <a:pt x="1695328" y="530025"/>
                  <a:pt x="1703616" y="524711"/>
                  <a:pt x="1711393" y="518068"/>
                </a:cubicBezTo>
                <a:cubicBezTo>
                  <a:pt x="1721348" y="509558"/>
                  <a:pt x="1730541" y="499565"/>
                  <a:pt x="1730541" y="499565"/>
                </a:cubicBezTo>
                <a:cubicBezTo>
                  <a:pt x="1730541" y="499565"/>
                  <a:pt x="1717949" y="516961"/>
                  <a:pt x="1712145" y="522659"/>
                </a:cubicBezTo>
                <a:cubicBezTo>
                  <a:pt x="1706340" y="528349"/>
                  <a:pt x="1700304" y="532228"/>
                  <a:pt x="1700256" y="533904"/>
                </a:cubicBezTo>
                <a:cubicBezTo>
                  <a:pt x="1700101" y="539275"/>
                  <a:pt x="1743921" y="539237"/>
                  <a:pt x="1743931" y="539237"/>
                </a:cubicBezTo>
                <a:cubicBezTo>
                  <a:pt x="1743931" y="539237"/>
                  <a:pt x="1752701" y="532767"/>
                  <a:pt x="1761942" y="528869"/>
                </a:cubicBezTo>
                <a:cubicBezTo>
                  <a:pt x="1771194" y="524980"/>
                  <a:pt x="1780839" y="523690"/>
                  <a:pt x="1780839" y="523690"/>
                </a:cubicBezTo>
                <a:cubicBezTo>
                  <a:pt x="1780839" y="523690"/>
                  <a:pt x="1770809" y="526963"/>
                  <a:pt x="1762067" y="531833"/>
                </a:cubicBezTo>
                <a:cubicBezTo>
                  <a:pt x="1753327" y="536705"/>
                  <a:pt x="1745307" y="542634"/>
                  <a:pt x="1745307" y="542634"/>
                </a:cubicBezTo>
                <a:lnTo>
                  <a:pt x="1749938" y="546485"/>
                </a:lnTo>
                <a:lnTo>
                  <a:pt x="1748812" y="547669"/>
                </a:lnTo>
                <a:lnTo>
                  <a:pt x="1741678" y="544714"/>
                </a:lnTo>
                <a:cubicBezTo>
                  <a:pt x="1741678" y="544714"/>
                  <a:pt x="1696262" y="543471"/>
                  <a:pt x="1691746" y="541604"/>
                </a:cubicBezTo>
                <a:cubicBezTo>
                  <a:pt x="1688021" y="544521"/>
                  <a:pt x="1684054" y="544965"/>
                  <a:pt x="1676603" y="548112"/>
                </a:cubicBezTo>
                <a:cubicBezTo>
                  <a:pt x="1669152" y="551270"/>
                  <a:pt x="1658958" y="551520"/>
                  <a:pt x="1658958" y="551520"/>
                </a:cubicBezTo>
                <a:lnTo>
                  <a:pt x="1647820" y="561879"/>
                </a:lnTo>
                <a:cubicBezTo>
                  <a:pt x="1647820" y="561879"/>
                  <a:pt x="1716256" y="574671"/>
                  <a:pt x="1753567" y="591634"/>
                </a:cubicBezTo>
                <a:cubicBezTo>
                  <a:pt x="1790869" y="608586"/>
                  <a:pt x="1832986" y="607189"/>
                  <a:pt x="1859805" y="600662"/>
                </a:cubicBezTo>
                <a:cubicBezTo>
                  <a:pt x="1891293" y="592991"/>
                  <a:pt x="1894018" y="573536"/>
                  <a:pt x="1904096" y="567654"/>
                </a:cubicBezTo>
                <a:cubicBezTo>
                  <a:pt x="1920807" y="557903"/>
                  <a:pt x="1950938" y="535242"/>
                  <a:pt x="1979808" y="522361"/>
                </a:cubicBezTo>
                <a:cubicBezTo>
                  <a:pt x="1996654" y="514843"/>
                  <a:pt x="2027622" y="487937"/>
                  <a:pt x="2037990" y="480323"/>
                </a:cubicBezTo>
                <a:cubicBezTo>
                  <a:pt x="2048359" y="472708"/>
                  <a:pt x="2062143" y="455158"/>
                  <a:pt x="2062143" y="455158"/>
                </a:cubicBezTo>
                <a:lnTo>
                  <a:pt x="2073157" y="459895"/>
                </a:lnTo>
                <a:cubicBezTo>
                  <a:pt x="2073157" y="459895"/>
                  <a:pt x="2052065" y="481805"/>
                  <a:pt x="2036364" y="494530"/>
                </a:cubicBezTo>
                <a:cubicBezTo>
                  <a:pt x="2020663" y="507258"/>
                  <a:pt x="2007841" y="513475"/>
                  <a:pt x="2007841" y="513475"/>
                </a:cubicBezTo>
                <a:lnTo>
                  <a:pt x="2035238" y="505187"/>
                </a:lnTo>
                <a:cubicBezTo>
                  <a:pt x="2035238" y="505187"/>
                  <a:pt x="2067100" y="516567"/>
                  <a:pt x="2079789" y="521177"/>
                </a:cubicBezTo>
                <a:cubicBezTo>
                  <a:pt x="2092477" y="525779"/>
                  <a:pt x="2112134" y="528252"/>
                  <a:pt x="2123088" y="525028"/>
                </a:cubicBezTo>
                <a:cubicBezTo>
                  <a:pt x="2136758" y="520994"/>
                  <a:pt x="2141485" y="510839"/>
                  <a:pt x="2148609" y="506371"/>
                </a:cubicBezTo>
                <a:cubicBezTo>
                  <a:pt x="2158380" y="500258"/>
                  <a:pt x="2172540" y="493568"/>
                  <a:pt x="2178267" y="491422"/>
                </a:cubicBezTo>
                <a:cubicBezTo>
                  <a:pt x="2181397" y="490256"/>
                  <a:pt x="2190744" y="484731"/>
                  <a:pt x="2197791" y="478552"/>
                </a:cubicBezTo>
                <a:cubicBezTo>
                  <a:pt x="2203673" y="473382"/>
                  <a:pt x="2207677" y="467297"/>
                  <a:pt x="2207677" y="467297"/>
                </a:cubicBezTo>
                <a:lnTo>
                  <a:pt x="2212058" y="470850"/>
                </a:lnTo>
                <a:cubicBezTo>
                  <a:pt x="2212058" y="470850"/>
                  <a:pt x="2188837" y="489256"/>
                  <a:pt x="2189281" y="492163"/>
                </a:cubicBezTo>
                <a:cubicBezTo>
                  <a:pt x="2189733" y="495071"/>
                  <a:pt x="2218698" y="494993"/>
                  <a:pt x="2227450" y="498083"/>
                </a:cubicBezTo>
                <a:cubicBezTo>
                  <a:pt x="2236201" y="501173"/>
                  <a:pt x="2238337" y="508153"/>
                  <a:pt x="2238337" y="508153"/>
                </a:cubicBezTo>
                <a:cubicBezTo>
                  <a:pt x="2238337" y="508153"/>
                  <a:pt x="2225514" y="504128"/>
                  <a:pt x="2211807" y="501192"/>
                </a:cubicBezTo>
                <a:cubicBezTo>
                  <a:pt x="2200630" y="498795"/>
                  <a:pt x="2187750" y="496948"/>
                  <a:pt x="2182648" y="497497"/>
                </a:cubicBezTo>
                <a:cubicBezTo>
                  <a:pt x="2176237" y="498180"/>
                  <a:pt x="2168497" y="501154"/>
                  <a:pt x="2158245" y="506969"/>
                </a:cubicBezTo>
                <a:cubicBezTo>
                  <a:pt x="2151708" y="510676"/>
                  <a:pt x="2135295" y="527242"/>
                  <a:pt x="2129346" y="530207"/>
                </a:cubicBezTo>
                <a:cubicBezTo>
                  <a:pt x="2123512" y="533105"/>
                  <a:pt x="2116003" y="533441"/>
                  <a:pt x="2115580" y="537013"/>
                </a:cubicBezTo>
                <a:cubicBezTo>
                  <a:pt x="2115147" y="540584"/>
                  <a:pt x="2127854" y="542731"/>
                  <a:pt x="2137355" y="543376"/>
                </a:cubicBezTo>
                <a:cubicBezTo>
                  <a:pt x="2140907" y="543617"/>
                  <a:pt x="2157725" y="545069"/>
                  <a:pt x="2176516" y="545301"/>
                </a:cubicBezTo>
                <a:cubicBezTo>
                  <a:pt x="2201555" y="545610"/>
                  <a:pt x="2228941" y="546823"/>
                  <a:pt x="2233331" y="546629"/>
                </a:cubicBezTo>
                <a:cubicBezTo>
                  <a:pt x="2241014" y="546303"/>
                  <a:pt x="2248723" y="534644"/>
                  <a:pt x="2248723" y="534644"/>
                </a:cubicBezTo>
                <a:cubicBezTo>
                  <a:pt x="2248723" y="534644"/>
                  <a:pt x="2266485" y="534356"/>
                  <a:pt x="2260738" y="535386"/>
                </a:cubicBezTo>
                <a:cubicBezTo>
                  <a:pt x="2258120" y="535848"/>
                  <a:pt x="2252439" y="535906"/>
                  <a:pt x="2250226" y="538341"/>
                </a:cubicBezTo>
                <a:cubicBezTo>
                  <a:pt x="2247049" y="541845"/>
                  <a:pt x="2239367" y="547986"/>
                  <a:pt x="2236584" y="548709"/>
                </a:cubicBezTo>
                <a:cubicBezTo>
                  <a:pt x="2221944" y="552482"/>
                  <a:pt x="2193314" y="549681"/>
                  <a:pt x="2191408" y="553291"/>
                </a:cubicBezTo>
                <a:cubicBezTo>
                  <a:pt x="2189666" y="556612"/>
                  <a:pt x="2201593" y="573112"/>
                  <a:pt x="2214309" y="586599"/>
                </a:cubicBezTo>
                <a:cubicBezTo>
                  <a:pt x="2227960" y="601076"/>
                  <a:pt x="2253798" y="603204"/>
                  <a:pt x="2250226" y="604956"/>
                </a:cubicBezTo>
                <a:cubicBezTo>
                  <a:pt x="2243775" y="608095"/>
                  <a:pt x="2223407" y="599556"/>
                  <a:pt x="2211682" y="588668"/>
                </a:cubicBezTo>
                <a:cubicBezTo>
                  <a:pt x="2198879" y="576779"/>
                  <a:pt x="2186036" y="554802"/>
                  <a:pt x="2182272" y="554187"/>
                </a:cubicBezTo>
                <a:cubicBezTo>
                  <a:pt x="2159630" y="550480"/>
                  <a:pt x="2135671" y="548556"/>
                  <a:pt x="2124965" y="546043"/>
                </a:cubicBezTo>
                <a:cubicBezTo>
                  <a:pt x="2114261" y="543521"/>
                  <a:pt x="2090012" y="533490"/>
                  <a:pt x="2088674" y="535386"/>
                </a:cubicBezTo>
                <a:cubicBezTo>
                  <a:pt x="2087538" y="536984"/>
                  <a:pt x="2105165" y="563496"/>
                  <a:pt x="2106945" y="573276"/>
                </a:cubicBezTo>
                <a:cubicBezTo>
                  <a:pt x="2108659" y="582701"/>
                  <a:pt x="2107860" y="589651"/>
                  <a:pt x="2104567" y="605986"/>
                </a:cubicBezTo>
                <a:cubicBezTo>
                  <a:pt x="2101642" y="620522"/>
                  <a:pt x="2107822" y="633817"/>
                  <a:pt x="2107822" y="633817"/>
                </a:cubicBezTo>
                <a:cubicBezTo>
                  <a:pt x="2107822" y="633817"/>
                  <a:pt x="2099456" y="620657"/>
                  <a:pt x="2099938" y="612061"/>
                </a:cubicBezTo>
                <a:cubicBezTo>
                  <a:pt x="2100621" y="599729"/>
                  <a:pt x="2105184" y="582460"/>
                  <a:pt x="2102565" y="573276"/>
                </a:cubicBezTo>
                <a:cubicBezTo>
                  <a:pt x="2099215" y="561551"/>
                  <a:pt x="2091919" y="552752"/>
                  <a:pt x="2084669" y="543674"/>
                </a:cubicBezTo>
                <a:cubicBezTo>
                  <a:pt x="2081185" y="539313"/>
                  <a:pt x="2068064" y="526106"/>
                  <a:pt x="2059765" y="522949"/>
                </a:cubicBezTo>
                <a:cubicBezTo>
                  <a:pt x="2046982" y="518087"/>
                  <a:pt x="2043862" y="516567"/>
                  <a:pt x="2019594" y="522207"/>
                </a:cubicBezTo>
                <a:cubicBezTo>
                  <a:pt x="2004635" y="525692"/>
                  <a:pt x="1945635" y="555851"/>
                  <a:pt x="1932504" y="565286"/>
                </a:cubicBezTo>
                <a:cubicBezTo>
                  <a:pt x="1917438" y="576106"/>
                  <a:pt x="1892602" y="607969"/>
                  <a:pt x="1874322" y="614274"/>
                </a:cubicBezTo>
                <a:cubicBezTo>
                  <a:pt x="1862173" y="618472"/>
                  <a:pt x="1849408" y="620262"/>
                  <a:pt x="1847040" y="628041"/>
                </a:cubicBezTo>
                <a:cubicBezTo>
                  <a:pt x="1844662" y="635828"/>
                  <a:pt x="1879048" y="641585"/>
                  <a:pt x="1889203" y="642403"/>
                </a:cubicBezTo>
                <a:cubicBezTo>
                  <a:pt x="1899370" y="643221"/>
                  <a:pt x="1965629" y="646022"/>
                  <a:pt x="1983187" y="644916"/>
                </a:cubicBezTo>
                <a:cubicBezTo>
                  <a:pt x="2000737" y="643819"/>
                  <a:pt x="2065244" y="643847"/>
                  <a:pt x="2119585" y="638996"/>
                </a:cubicBezTo>
                <a:cubicBezTo>
                  <a:pt x="2127180" y="638322"/>
                  <a:pt x="2150486" y="616546"/>
                  <a:pt x="2173637" y="608951"/>
                </a:cubicBezTo>
                <a:cubicBezTo>
                  <a:pt x="2186643" y="604677"/>
                  <a:pt x="2199543" y="613090"/>
                  <a:pt x="2199543" y="613090"/>
                </a:cubicBezTo>
                <a:cubicBezTo>
                  <a:pt x="2199543" y="613090"/>
                  <a:pt x="2187220" y="610983"/>
                  <a:pt x="2174514" y="615170"/>
                </a:cubicBezTo>
                <a:cubicBezTo>
                  <a:pt x="2169074" y="616960"/>
                  <a:pt x="2156935" y="624151"/>
                  <a:pt x="2153990" y="625971"/>
                </a:cubicBezTo>
                <a:cubicBezTo>
                  <a:pt x="2144200" y="632046"/>
                  <a:pt x="2125842" y="648766"/>
                  <a:pt x="2125842" y="648766"/>
                </a:cubicBezTo>
                <a:cubicBezTo>
                  <a:pt x="2125842" y="648766"/>
                  <a:pt x="2121154" y="647631"/>
                  <a:pt x="2114580" y="648468"/>
                </a:cubicBezTo>
                <a:cubicBezTo>
                  <a:pt x="2103845" y="649844"/>
                  <a:pt x="2087057" y="653598"/>
                  <a:pt x="2069402" y="654542"/>
                </a:cubicBezTo>
                <a:cubicBezTo>
                  <a:pt x="2041130" y="656034"/>
                  <a:pt x="2001054" y="653917"/>
                  <a:pt x="1999205" y="658239"/>
                </a:cubicBezTo>
                <a:cubicBezTo>
                  <a:pt x="1998541" y="659789"/>
                  <a:pt x="2005068" y="672236"/>
                  <a:pt x="2013722" y="685771"/>
                </a:cubicBezTo>
                <a:cubicBezTo>
                  <a:pt x="2018613" y="693424"/>
                  <a:pt x="2024168" y="701423"/>
                  <a:pt x="2029606" y="708123"/>
                </a:cubicBezTo>
                <a:cubicBezTo>
                  <a:pt x="2037096" y="717316"/>
                  <a:pt x="2044652" y="723593"/>
                  <a:pt x="2046250" y="723805"/>
                </a:cubicBezTo>
                <a:cubicBezTo>
                  <a:pt x="2069325" y="726923"/>
                  <a:pt x="2079934" y="729668"/>
                  <a:pt x="2093304" y="732689"/>
                </a:cubicBezTo>
                <a:cubicBezTo>
                  <a:pt x="2103827" y="730101"/>
                  <a:pt x="2134853" y="728098"/>
                  <a:pt x="2134853" y="728098"/>
                </a:cubicBezTo>
                <a:lnTo>
                  <a:pt x="2145113" y="727512"/>
                </a:lnTo>
                <a:lnTo>
                  <a:pt x="2144990" y="729138"/>
                </a:lnTo>
                <a:cubicBezTo>
                  <a:pt x="2144980" y="729138"/>
                  <a:pt x="2140012" y="729148"/>
                  <a:pt x="2140735" y="732103"/>
                </a:cubicBezTo>
                <a:cubicBezTo>
                  <a:pt x="2141350" y="734616"/>
                  <a:pt x="2148763" y="739823"/>
                  <a:pt x="2156743" y="744386"/>
                </a:cubicBezTo>
                <a:cubicBezTo>
                  <a:pt x="2164734" y="748939"/>
                  <a:pt x="2173386" y="751048"/>
                  <a:pt x="2173386" y="751048"/>
                </a:cubicBezTo>
                <a:lnTo>
                  <a:pt x="2185402" y="763629"/>
                </a:lnTo>
                <a:lnTo>
                  <a:pt x="2184149" y="764957"/>
                </a:lnTo>
                <a:lnTo>
                  <a:pt x="2172010" y="753705"/>
                </a:lnTo>
                <a:cubicBezTo>
                  <a:pt x="2172010" y="753705"/>
                  <a:pt x="2161247" y="750662"/>
                  <a:pt x="2155867" y="747495"/>
                </a:cubicBezTo>
                <a:cubicBezTo>
                  <a:pt x="2147011" y="742268"/>
                  <a:pt x="2135719" y="735058"/>
                  <a:pt x="2135728" y="735058"/>
                </a:cubicBezTo>
                <a:cubicBezTo>
                  <a:pt x="2135728" y="735058"/>
                  <a:pt x="2125929" y="733999"/>
                  <a:pt x="2115831" y="734914"/>
                </a:cubicBezTo>
                <a:cubicBezTo>
                  <a:pt x="2105318" y="735857"/>
                  <a:pt x="2094401" y="738909"/>
                  <a:pt x="2093931" y="739795"/>
                </a:cubicBezTo>
                <a:cubicBezTo>
                  <a:pt x="2093170" y="741228"/>
                  <a:pt x="2130097" y="787013"/>
                  <a:pt x="2130097" y="787013"/>
                </a:cubicBezTo>
                <a:lnTo>
                  <a:pt x="2128095" y="788495"/>
                </a:lnTo>
                <a:cubicBezTo>
                  <a:pt x="2128095" y="788495"/>
                  <a:pt x="2092919" y="743126"/>
                  <a:pt x="2090676" y="740679"/>
                </a:cubicBezTo>
                <a:cubicBezTo>
                  <a:pt x="2088799" y="738639"/>
                  <a:pt x="2051526" y="730139"/>
                  <a:pt x="2050130" y="731651"/>
                </a:cubicBezTo>
                <a:cubicBezTo>
                  <a:pt x="2048706" y="733209"/>
                  <a:pt x="2062394" y="758893"/>
                  <a:pt x="2062394" y="758893"/>
                </a:cubicBezTo>
                <a:lnTo>
                  <a:pt x="2069653" y="799450"/>
                </a:lnTo>
                <a:lnTo>
                  <a:pt x="2103441" y="854955"/>
                </a:lnTo>
                <a:lnTo>
                  <a:pt x="2152613" y="936213"/>
                </a:lnTo>
                <a:lnTo>
                  <a:pt x="2101564" y="856582"/>
                </a:lnTo>
                <a:cubicBezTo>
                  <a:pt x="2101564" y="856582"/>
                  <a:pt x="2069537" y="808123"/>
                  <a:pt x="2066649" y="800480"/>
                </a:cubicBezTo>
                <a:cubicBezTo>
                  <a:pt x="2064589" y="795031"/>
                  <a:pt x="2065079" y="776827"/>
                  <a:pt x="2059391" y="759480"/>
                </a:cubicBezTo>
                <a:cubicBezTo>
                  <a:pt x="2053711" y="742133"/>
                  <a:pt x="2043872" y="731063"/>
                  <a:pt x="2043872" y="731063"/>
                </a:cubicBezTo>
                <a:cubicBezTo>
                  <a:pt x="2043872" y="731063"/>
                  <a:pt x="2020355" y="698459"/>
                  <a:pt x="2011720" y="696870"/>
                </a:cubicBezTo>
                <a:cubicBezTo>
                  <a:pt x="2010382" y="696629"/>
                  <a:pt x="2009256" y="720706"/>
                  <a:pt x="2008842" y="730322"/>
                </a:cubicBezTo>
                <a:cubicBezTo>
                  <a:pt x="2008408" y="740294"/>
                  <a:pt x="2014339" y="789235"/>
                  <a:pt x="2014348" y="789235"/>
                </a:cubicBezTo>
                <a:lnTo>
                  <a:pt x="2011720" y="791604"/>
                </a:lnTo>
                <a:lnTo>
                  <a:pt x="2005337" y="735058"/>
                </a:lnTo>
                <a:cubicBezTo>
                  <a:pt x="2005328" y="735058"/>
                  <a:pt x="2003221" y="741374"/>
                  <a:pt x="1994576" y="752674"/>
                </a:cubicBezTo>
                <a:cubicBezTo>
                  <a:pt x="1985931" y="763966"/>
                  <a:pt x="1970672" y="780207"/>
                  <a:pt x="1970672" y="780207"/>
                </a:cubicBezTo>
                <a:lnTo>
                  <a:pt x="1970422" y="777396"/>
                </a:lnTo>
                <a:cubicBezTo>
                  <a:pt x="1970422" y="777396"/>
                  <a:pt x="1983466" y="762647"/>
                  <a:pt x="1992198" y="750451"/>
                </a:cubicBezTo>
                <a:cubicBezTo>
                  <a:pt x="2000928" y="738263"/>
                  <a:pt x="2005089" y="727512"/>
                  <a:pt x="2005089" y="727512"/>
                </a:cubicBezTo>
                <a:cubicBezTo>
                  <a:pt x="2005089" y="727512"/>
                  <a:pt x="2009621" y="701057"/>
                  <a:pt x="2007715" y="693616"/>
                </a:cubicBezTo>
                <a:cubicBezTo>
                  <a:pt x="2006002" y="686975"/>
                  <a:pt x="1985132" y="665612"/>
                  <a:pt x="1975428" y="660463"/>
                </a:cubicBezTo>
                <a:cubicBezTo>
                  <a:pt x="1969374" y="657248"/>
                  <a:pt x="1917987" y="656612"/>
                  <a:pt x="1917987" y="656612"/>
                </a:cubicBezTo>
                <a:cubicBezTo>
                  <a:pt x="1917987" y="656612"/>
                  <a:pt x="1888886" y="655361"/>
                  <a:pt x="1874071" y="650537"/>
                </a:cubicBezTo>
                <a:cubicBezTo>
                  <a:pt x="1848061" y="642076"/>
                  <a:pt x="1821781" y="636415"/>
                  <a:pt x="1804115" y="633075"/>
                </a:cubicBezTo>
                <a:cubicBezTo>
                  <a:pt x="1791004" y="630592"/>
                  <a:pt x="1782591" y="629379"/>
                  <a:pt x="1782591" y="629379"/>
                </a:cubicBezTo>
                <a:cubicBezTo>
                  <a:pt x="1782591" y="629379"/>
                  <a:pt x="1785440" y="639996"/>
                  <a:pt x="1798860" y="662676"/>
                </a:cubicBezTo>
                <a:cubicBezTo>
                  <a:pt x="1812280" y="685356"/>
                  <a:pt x="1824533" y="704234"/>
                  <a:pt x="1837905" y="720550"/>
                </a:cubicBezTo>
                <a:cubicBezTo>
                  <a:pt x="1851276" y="736878"/>
                  <a:pt x="1862933" y="748265"/>
                  <a:pt x="1870568" y="761406"/>
                </a:cubicBezTo>
                <a:cubicBezTo>
                  <a:pt x="1878769" y="775528"/>
                  <a:pt x="1889340" y="808182"/>
                  <a:pt x="1889329" y="808182"/>
                </a:cubicBezTo>
                <a:lnTo>
                  <a:pt x="1888463" y="808768"/>
                </a:lnTo>
                <a:cubicBezTo>
                  <a:pt x="1888463" y="808768"/>
                  <a:pt x="1876440" y="781496"/>
                  <a:pt x="1868440" y="767470"/>
                </a:cubicBezTo>
                <a:cubicBezTo>
                  <a:pt x="1860412" y="753426"/>
                  <a:pt x="1847531" y="738167"/>
                  <a:pt x="1847541" y="738167"/>
                </a:cubicBezTo>
                <a:lnTo>
                  <a:pt x="1854798" y="754156"/>
                </a:lnTo>
                <a:lnTo>
                  <a:pt x="1850420" y="758151"/>
                </a:lnTo>
                <a:cubicBezTo>
                  <a:pt x="1850420" y="758151"/>
                  <a:pt x="1846713" y="745041"/>
                  <a:pt x="1838531" y="731361"/>
                </a:cubicBezTo>
                <a:cubicBezTo>
                  <a:pt x="1830406" y="717770"/>
                  <a:pt x="1815128" y="707671"/>
                  <a:pt x="1810748" y="697909"/>
                </a:cubicBezTo>
                <a:cubicBezTo>
                  <a:pt x="1802460" y="679427"/>
                  <a:pt x="1762991" y="639987"/>
                  <a:pt x="1744432" y="621380"/>
                </a:cubicBezTo>
                <a:cubicBezTo>
                  <a:pt x="1718180" y="595069"/>
                  <a:pt x="1672936" y="592904"/>
                  <a:pt x="1654453" y="598738"/>
                </a:cubicBezTo>
                <a:cubicBezTo>
                  <a:pt x="1635971" y="604562"/>
                  <a:pt x="1598205" y="644540"/>
                  <a:pt x="1578250" y="651135"/>
                </a:cubicBezTo>
                <a:cubicBezTo>
                  <a:pt x="1560864" y="656882"/>
                  <a:pt x="1488281" y="673574"/>
                  <a:pt x="1473263" y="677039"/>
                </a:cubicBezTo>
                <a:cubicBezTo>
                  <a:pt x="1436548" y="753426"/>
                  <a:pt x="1395992" y="837792"/>
                  <a:pt x="1361020" y="872274"/>
                </a:cubicBezTo>
                <a:cubicBezTo>
                  <a:pt x="1341824" y="891190"/>
                  <a:pt x="1271185" y="944771"/>
                  <a:pt x="1205098" y="993788"/>
                </a:cubicBezTo>
                <a:cubicBezTo>
                  <a:pt x="1167710" y="1021522"/>
                  <a:pt x="1154897" y="1030715"/>
                  <a:pt x="1132641" y="1046927"/>
                </a:cubicBezTo>
                <a:cubicBezTo>
                  <a:pt x="1138127" y="1047504"/>
                  <a:pt x="1140179" y="1047927"/>
                  <a:pt x="1145155" y="1048111"/>
                </a:cubicBezTo>
                <a:cubicBezTo>
                  <a:pt x="1158391" y="1048592"/>
                  <a:pt x="1160173" y="1043672"/>
                  <a:pt x="1160173" y="1043672"/>
                </a:cubicBezTo>
                <a:cubicBezTo>
                  <a:pt x="1160173" y="1043672"/>
                  <a:pt x="1167353" y="1032902"/>
                  <a:pt x="1171561" y="1026798"/>
                </a:cubicBezTo>
                <a:cubicBezTo>
                  <a:pt x="1175768" y="1020685"/>
                  <a:pt x="1185577" y="1016728"/>
                  <a:pt x="1192711" y="1009922"/>
                </a:cubicBezTo>
                <a:cubicBezTo>
                  <a:pt x="1199833" y="1003126"/>
                  <a:pt x="1205098" y="993788"/>
                  <a:pt x="1205098" y="993788"/>
                </a:cubicBezTo>
                <a:lnTo>
                  <a:pt x="1204349" y="1005629"/>
                </a:lnTo>
                <a:cubicBezTo>
                  <a:pt x="1204349" y="1005629"/>
                  <a:pt x="1216738" y="994540"/>
                  <a:pt x="1221492" y="988755"/>
                </a:cubicBezTo>
                <a:cubicBezTo>
                  <a:pt x="1226248" y="982978"/>
                  <a:pt x="1233796" y="984604"/>
                  <a:pt x="1239889" y="984760"/>
                </a:cubicBezTo>
                <a:cubicBezTo>
                  <a:pt x="1245973" y="984923"/>
                  <a:pt x="1257505" y="981552"/>
                  <a:pt x="1265660" y="979436"/>
                </a:cubicBezTo>
                <a:cubicBezTo>
                  <a:pt x="1273813" y="977318"/>
                  <a:pt x="1297658" y="979262"/>
                  <a:pt x="1303328" y="980620"/>
                </a:cubicBezTo>
                <a:cubicBezTo>
                  <a:pt x="1308998" y="981968"/>
                  <a:pt x="1338359" y="979656"/>
                  <a:pt x="1341621" y="978838"/>
                </a:cubicBezTo>
                <a:cubicBezTo>
                  <a:pt x="1344886" y="978030"/>
                  <a:pt x="1353001" y="970695"/>
                  <a:pt x="1353010" y="970704"/>
                </a:cubicBezTo>
                <a:lnTo>
                  <a:pt x="1354136" y="972475"/>
                </a:lnTo>
                <a:cubicBezTo>
                  <a:pt x="1354136" y="972475"/>
                  <a:pt x="1347089" y="979358"/>
                  <a:pt x="1342748" y="981207"/>
                </a:cubicBezTo>
                <a:cubicBezTo>
                  <a:pt x="1338406" y="983055"/>
                  <a:pt x="1312935" y="986358"/>
                  <a:pt x="1300699" y="982103"/>
                </a:cubicBezTo>
                <a:cubicBezTo>
                  <a:pt x="1288465" y="977838"/>
                  <a:pt x="1271570" y="982256"/>
                  <a:pt x="1262405" y="985500"/>
                </a:cubicBezTo>
                <a:cubicBezTo>
                  <a:pt x="1253251" y="988744"/>
                  <a:pt x="1230234" y="992923"/>
                  <a:pt x="1219991" y="1000305"/>
                </a:cubicBezTo>
                <a:cubicBezTo>
                  <a:pt x="1209748" y="1007690"/>
                  <a:pt x="1205455" y="1014340"/>
                  <a:pt x="1190333" y="1020733"/>
                </a:cubicBezTo>
                <a:cubicBezTo>
                  <a:pt x="1175209" y="1027115"/>
                  <a:pt x="1170435" y="1043672"/>
                  <a:pt x="1170435" y="1043672"/>
                </a:cubicBezTo>
                <a:cubicBezTo>
                  <a:pt x="1170435" y="1043672"/>
                  <a:pt x="1179782" y="1050797"/>
                  <a:pt x="1201970" y="1058180"/>
                </a:cubicBezTo>
                <a:cubicBezTo>
                  <a:pt x="1224149" y="1065564"/>
                  <a:pt x="1245666" y="1058988"/>
                  <a:pt x="1275296" y="1054185"/>
                </a:cubicBezTo>
                <a:cubicBezTo>
                  <a:pt x="1304935" y="1049372"/>
                  <a:pt x="1302732" y="1044145"/>
                  <a:pt x="1319095" y="1026356"/>
                </a:cubicBezTo>
                <a:cubicBezTo>
                  <a:pt x="1335461" y="1008565"/>
                  <a:pt x="1381669" y="1009730"/>
                  <a:pt x="1397677" y="1002972"/>
                </a:cubicBezTo>
                <a:cubicBezTo>
                  <a:pt x="1413696" y="996204"/>
                  <a:pt x="1440910" y="969742"/>
                  <a:pt x="1451363" y="943462"/>
                </a:cubicBezTo>
                <a:cubicBezTo>
                  <a:pt x="1461809" y="917191"/>
                  <a:pt x="1469355" y="900027"/>
                  <a:pt x="1486905" y="883517"/>
                </a:cubicBezTo>
                <a:cubicBezTo>
                  <a:pt x="1504443" y="867018"/>
                  <a:pt x="1533255" y="865622"/>
                  <a:pt x="1546713" y="855399"/>
                </a:cubicBezTo>
                <a:cubicBezTo>
                  <a:pt x="1560171" y="845166"/>
                  <a:pt x="1562356" y="834673"/>
                  <a:pt x="1562356" y="834673"/>
                </a:cubicBezTo>
                <a:lnTo>
                  <a:pt x="1567112" y="815583"/>
                </a:lnTo>
                <a:lnTo>
                  <a:pt x="1565235" y="810250"/>
                </a:lnTo>
                <a:lnTo>
                  <a:pt x="1571367" y="790863"/>
                </a:lnTo>
                <a:lnTo>
                  <a:pt x="1573495" y="792346"/>
                </a:lnTo>
                <a:lnTo>
                  <a:pt x="1568613" y="809808"/>
                </a:lnTo>
                <a:lnTo>
                  <a:pt x="1570866" y="813803"/>
                </a:lnTo>
                <a:lnTo>
                  <a:pt x="1566112" y="833344"/>
                </a:lnTo>
                <a:cubicBezTo>
                  <a:pt x="1566112" y="833344"/>
                  <a:pt x="1585151" y="813080"/>
                  <a:pt x="1589262" y="797081"/>
                </a:cubicBezTo>
                <a:cubicBezTo>
                  <a:pt x="1593363" y="781072"/>
                  <a:pt x="1595645" y="760664"/>
                  <a:pt x="1595645" y="760664"/>
                </a:cubicBezTo>
                <a:lnTo>
                  <a:pt x="1603904" y="756073"/>
                </a:lnTo>
                <a:cubicBezTo>
                  <a:pt x="1603904" y="756073"/>
                  <a:pt x="1602441" y="752395"/>
                  <a:pt x="1595269" y="743048"/>
                </a:cubicBezTo>
                <a:cubicBezTo>
                  <a:pt x="1588099" y="733710"/>
                  <a:pt x="1599774" y="713004"/>
                  <a:pt x="1599774" y="713004"/>
                </a:cubicBezTo>
                <a:lnTo>
                  <a:pt x="1597146" y="700865"/>
                </a:lnTo>
                <a:lnTo>
                  <a:pt x="1601151" y="699383"/>
                </a:lnTo>
                <a:lnTo>
                  <a:pt x="1603529" y="713004"/>
                </a:lnTo>
                <a:lnTo>
                  <a:pt x="1597021" y="730023"/>
                </a:lnTo>
                <a:lnTo>
                  <a:pt x="1599399" y="737724"/>
                </a:lnTo>
                <a:lnTo>
                  <a:pt x="1607408" y="750894"/>
                </a:lnTo>
                <a:lnTo>
                  <a:pt x="1620924" y="736838"/>
                </a:lnTo>
                <a:lnTo>
                  <a:pt x="1624303" y="722621"/>
                </a:lnTo>
                <a:lnTo>
                  <a:pt x="1625180" y="698651"/>
                </a:lnTo>
                <a:lnTo>
                  <a:pt x="1629934" y="683249"/>
                </a:lnTo>
                <a:lnTo>
                  <a:pt x="1632312" y="683845"/>
                </a:lnTo>
                <a:lnTo>
                  <a:pt x="1628307" y="698939"/>
                </a:lnTo>
                <a:lnTo>
                  <a:pt x="1627681" y="723073"/>
                </a:lnTo>
                <a:lnTo>
                  <a:pt x="1623551" y="736984"/>
                </a:lnTo>
                <a:lnTo>
                  <a:pt x="1634931" y="730322"/>
                </a:lnTo>
                <a:lnTo>
                  <a:pt x="1671598" y="705158"/>
                </a:lnTo>
                <a:cubicBezTo>
                  <a:pt x="1671598" y="705158"/>
                  <a:pt x="1679771" y="687041"/>
                  <a:pt x="1681234" y="681034"/>
                </a:cubicBezTo>
                <a:cubicBezTo>
                  <a:pt x="1682697" y="675027"/>
                  <a:pt x="1682234" y="657643"/>
                  <a:pt x="1682234" y="657643"/>
                </a:cubicBezTo>
                <a:lnTo>
                  <a:pt x="1686364" y="658239"/>
                </a:lnTo>
                <a:cubicBezTo>
                  <a:pt x="1686364" y="658239"/>
                  <a:pt x="1687328" y="678021"/>
                  <a:pt x="1683361" y="686810"/>
                </a:cubicBezTo>
                <a:cubicBezTo>
                  <a:pt x="1679395" y="695589"/>
                  <a:pt x="1675227" y="706487"/>
                  <a:pt x="1675227" y="706496"/>
                </a:cubicBezTo>
                <a:lnTo>
                  <a:pt x="1695876" y="703232"/>
                </a:lnTo>
                <a:lnTo>
                  <a:pt x="1726161" y="699979"/>
                </a:lnTo>
                <a:lnTo>
                  <a:pt x="1724659" y="704416"/>
                </a:lnTo>
                <a:lnTo>
                  <a:pt x="1672849" y="711078"/>
                </a:lnTo>
                <a:cubicBezTo>
                  <a:pt x="1672849" y="711078"/>
                  <a:pt x="1606639" y="759510"/>
                  <a:pt x="1600150" y="768510"/>
                </a:cubicBezTo>
                <a:cubicBezTo>
                  <a:pt x="1593661" y="777510"/>
                  <a:pt x="1602287" y="790748"/>
                  <a:pt x="1599148" y="799738"/>
                </a:cubicBezTo>
                <a:cubicBezTo>
                  <a:pt x="1596011" y="808740"/>
                  <a:pt x="1590640" y="820907"/>
                  <a:pt x="1590640" y="820907"/>
                </a:cubicBezTo>
                <a:cubicBezTo>
                  <a:pt x="1590640" y="820907"/>
                  <a:pt x="1557900" y="858104"/>
                  <a:pt x="1544085" y="870638"/>
                </a:cubicBezTo>
                <a:cubicBezTo>
                  <a:pt x="1530272" y="883181"/>
                  <a:pt x="1503819" y="886935"/>
                  <a:pt x="1492286" y="894329"/>
                </a:cubicBezTo>
                <a:cubicBezTo>
                  <a:pt x="1480733" y="901712"/>
                  <a:pt x="1453616" y="982689"/>
                  <a:pt x="1453616" y="982689"/>
                </a:cubicBezTo>
                <a:lnTo>
                  <a:pt x="1432466" y="995270"/>
                </a:lnTo>
                <a:cubicBezTo>
                  <a:pt x="1432466" y="995270"/>
                  <a:pt x="1440207" y="997003"/>
                  <a:pt x="1457620" y="1002818"/>
                </a:cubicBezTo>
                <a:cubicBezTo>
                  <a:pt x="1475026" y="1008643"/>
                  <a:pt x="1492661" y="1006525"/>
                  <a:pt x="1492661" y="1006525"/>
                </a:cubicBezTo>
                <a:cubicBezTo>
                  <a:pt x="1492661" y="1006525"/>
                  <a:pt x="1519038" y="985549"/>
                  <a:pt x="1524814" y="983729"/>
                </a:cubicBezTo>
                <a:cubicBezTo>
                  <a:pt x="1530599" y="981909"/>
                  <a:pt x="1561355" y="973361"/>
                  <a:pt x="1561355" y="973361"/>
                </a:cubicBezTo>
                <a:cubicBezTo>
                  <a:pt x="1561355" y="973361"/>
                  <a:pt x="1587973" y="957555"/>
                  <a:pt x="1593392" y="953386"/>
                </a:cubicBezTo>
                <a:cubicBezTo>
                  <a:pt x="1598803" y="949208"/>
                  <a:pt x="1620386" y="929349"/>
                  <a:pt x="1626806" y="924228"/>
                </a:cubicBezTo>
                <a:cubicBezTo>
                  <a:pt x="1633217" y="919097"/>
                  <a:pt x="1685990" y="888696"/>
                  <a:pt x="1685990" y="888696"/>
                </a:cubicBezTo>
                <a:lnTo>
                  <a:pt x="1691371" y="893433"/>
                </a:lnTo>
                <a:cubicBezTo>
                  <a:pt x="1691371" y="893433"/>
                  <a:pt x="1626844" y="932795"/>
                  <a:pt x="1617795" y="940651"/>
                </a:cubicBezTo>
                <a:cubicBezTo>
                  <a:pt x="1608736" y="948516"/>
                  <a:pt x="1565736" y="979878"/>
                  <a:pt x="1565736" y="979878"/>
                </a:cubicBezTo>
                <a:lnTo>
                  <a:pt x="1521435" y="992315"/>
                </a:lnTo>
                <a:lnTo>
                  <a:pt x="1510672" y="1008738"/>
                </a:lnTo>
                <a:cubicBezTo>
                  <a:pt x="1510672" y="1008738"/>
                  <a:pt x="1621540" y="1043634"/>
                  <a:pt x="1644567" y="1051662"/>
                </a:cubicBezTo>
                <a:cubicBezTo>
                  <a:pt x="1667603" y="1059702"/>
                  <a:pt x="1719797" y="1084779"/>
                  <a:pt x="1738425" y="1089263"/>
                </a:cubicBezTo>
                <a:cubicBezTo>
                  <a:pt x="1757051" y="1093740"/>
                  <a:pt x="1773398" y="1084623"/>
                  <a:pt x="1779588" y="1082006"/>
                </a:cubicBezTo>
                <a:cubicBezTo>
                  <a:pt x="1785778" y="1079387"/>
                  <a:pt x="1817006" y="1065430"/>
                  <a:pt x="1817006" y="1065430"/>
                </a:cubicBezTo>
                <a:cubicBezTo>
                  <a:pt x="1817006" y="1065430"/>
                  <a:pt x="1866467" y="1046263"/>
                  <a:pt x="1874572" y="1041305"/>
                </a:cubicBezTo>
                <a:cubicBezTo>
                  <a:pt x="1878837" y="1038686"/>
                  <a:pt x="1889127" y="1033391"/>
                  <a:pt x="1897214" y="1027538"/>
                </a:cubicBezTo>
                <a:cubicBezTo>
                  <a:pt x="1905349" y="1021647"/>
                  <a:pt x="1911365" y="1015101"/>
                  <a:pt x="1911355" y="1015101"/>
                </a:cubicBezTo>
                <a:cubicBezTo>
                  <a:pt x="1911355" y="1015101"/>
                  <a:pt x="1916062" y="1006756"/>
                  <a:pt x="1918863" y="998967"/>
                </a:cubicBezTo>
                <a:cubicBezTo>
                  <a:pt x="1921665" y="991190"/>
                  <a:pt x="1928124" y="983431"/>
                  <a:pt x="1928124" y="983431"/>
                </a:cubicBezTo>
                <a:cubicBezTo>
                  <a:pt x="1928124" y="983431"/>
                  <a:pt x="1930627" y="965371"/>
                  <a:pt x="1931128" y="957969"/>
                </a:cubicBezTo>
                <a:cubicBezTo>
                  <a:pt x="1931638" y="950565"/>
                  <a:pt x="1938761" y="930734"/>
                  <a:pt x="1938761" y="930734"/>
                </a:cubicBezTo>
                <a:lnTo>
                  <a:pt x="1941890" y="931476"/>
                </a:lnTo>
                <a:cubicBezTo>
                  <a:pt x="1941890" y="931476"/>
                  <a:pt x="1937231" y="945627"/>
                  <a:pt x="1935007" y="955899"/>
                </a:cubicBezTo>
                <a:cubicBezTo>
                  <a:pt x="1933659" y="962146"/>
                  <a:pt x="1933130" y="979725"/>
                  <a:pt x="1933130" y="979734"/>
                </a:cubicBezTo>
                <a:cubicBezTo>
                  <a:pt x="1933130" y="979734"/>
                  <a:pt x="1944548" y="972186"/>
                  <a:pt x="1948772" y="968779"/>
                </a:cubicBezTo>
                <a:cubicBezTo>
                  <a:pt x="1952999" y="965361"/>
                  <a:pt x="1969296" y="956496"/>
                  <a:pt x="1969296" y="956496"/>
                </a:cubicBezTo>
                <a:lnTo>
                  <a:pt x="1974428" y="958565"/>
                </a:lnTo>
                <a:cubicBezTo>
                  <a:pt x="1974428" y="958565"/>
                  <a:pt x="1963703" y="963128"/>
                  <a:pt x="1953153" y="969808"/>
                </a:cubicBezTo>
                <a:cubicBezTo>
                  <a:pt x="1942361" y="976654"/>
                  <a:pt x="1931754" y="985750"/>
                  <a:pt x="1928374" y="989495"/>
                </a:cubicBezTo>
                <a:cubicBezTo>
                  <a:pt x="1921693" y="996908"/>
                  <a:pt x="1918613" y="1012733"/>
                  <a:pt x="1918613" y="1012733"/>
                </a:cubicBezTo>
                <a:cubicBezTo>
                  <a:pt x="1918613" y="1012733"/>
                  <a:pt x="1935979" y="1010038"/>
                  <a:pt x="1941014" y="1010222"/>
                </a:cubicBezTo>
                <a:cubicBezTo>
                  <a:pt x="1946049" y="1010404"/>
                  <a:pt x="1970173" y="1011704"/>
                  <a:pt x="1970173" y="1011704"/>
                </a:cubicBezTo>
                <a:lnTo>
                  <a:pt x="1999706" y="995868"/>
                </a:lnTo>
                <a:lnTo>
                  <a:pt x="2021722" y="995868"/>
                </a:lnTo>
                <a:cubicBezTo>
                  <a:pt x="2021731" y="995868"/>
                  <a:pt x="2045749" y="982748"/>
                  <a:pt x="2050630" y="980465"/>
                </a:cubicBezTo>
                <a:cubicBezTo>
                  <a:pt x="2055512" y="978184"/>
                  <a:pt x="2086047" y="969664"/>
                  <a:pt x="2086047" y="969664"/>
                </a:cubicBezTo>
                <a:lnTo>
                  <a:pt x="2086296" y="972331"/>
                </a:lnTo>
                <a:cubicBezTo>
                  <a:pt x="2086296" y="972331"/>
                  <a:pt x="2058370" y="981082"/>
                  <a:pt x="2050505" y="984316"/>
                </a:cubicBezTo>
                <a:cubicBezTo>
                  <a:pt x="2042650" y="987551"/>
                  <a:pt x="2022724" y="1000894"/>
                  <a:pt x="2022724" y="1000894"/>
                </a:cubicBezTo>
                <a:lnTo>
                  <a:pt x="1999831" y="999265"/>
                </a:lnTo>
                <a:cubicBezTo>
                  <a:pt x="1999831" y="999265"/>
                  <a:pt x="1988761" y="1007073"/>
                  <a:pt x="1984690" y="1009480"/>
                </a:cubicBezTo>
                <a:cubicBezTo>
                  <a:pt x="1980607" y="1011886"/>
                  <a:pt x="1968795" y="1016439"/>
                  <a:pt x="1968795" y="1016439"/>
                </a:cubicBezTo>
                <a:cubicBezTo>
                  <a:pt x="1968795" y="1016439"/>
                  <a:pt x="1941706" y="1015054"/>
                  <a:pt x="1936634" y="1015101"/>
                </a:cubicBezTo>
                <a:cubicBezTo>
                  <a:pt x="1931561" y="1015160"/>
                  <a:pt x="1914233" y="1019395"/>
                  <a:pt x="1914233" y="1019395"/>
                </a:cubicBezTo>
                <a:cubicBezTo>
                  <a:pt x="1914233" y="1019395"/>
                  <a:pt x="1904867" y="1027115"/>
                  <a:pt x="1901344" y="1029465"/>
                </a:cubicBezTo>
                <a:cubicBezTo>
                  <a:pt x="1897820" y="1031812"/>
                  <a:pt x="1884449" y="1040862"/>
                  <a:pt x="1884459" y="1040862"/>
                </a:cubicBezTo>
                <a:cubicBezTo>
                  <a:pt x="1884449" y="1040862"/>
                  <a:pt x="1891062" y="1043308"/>
                  <a:pt x="1894084" y="1044414"/>
                </a:cubicBezTo>
                <a:cubicBezTo>
                  <a:pt x="1897117" y="1045511"/>
                  <a:pt x="1903971" y="1050778"/>
                  <a:pt x="1903971" y="1050778"/>
                </a:cubicBezTo>
                <a:cubicBezTo>
                  <a:pt x="1903971" y="1050778"/>
                  <a:pt x="1905753" y="1050488"/>
                  <a:pt x="1908101" y="1047813"/>
                </a:cubicBezTo>
                <a:cubicBezTo>
                  <a:pt x="1910450" y="1045145"/>
                  <a:pt x="1915984" y="1041748"/>
                  <a:pt x="1915984" y="1041748"/>
                </a:cubicBezTo>
                <a:lnTo>
                  <a:pt x="1917736" y="1043374"/>
                </a:lnTo>
                <a:lnTo>
                  <a:pt x="1907100" y="1052558"/>
                </a:lnTo>
                <a:cubicBezTo>
                  <a:pt x="1907100" y="1052558"/>
                  <a:pt x="1914714" y="1051383"/>
                  <a:pt x="1918488" y="1050634"/>
                </a:cubicBezTo>
                <a:cubicBezTo>
                  <a:pt x="1922270" y="1049873"/>
                  <a:pt x="1927123" y="1050922"/>
                  <a:pt x="1927123" y="1050922"/>
                </a:cubicBezTo>
                <a:lnTo>
                  <a:pt x="1941014" y="1044857"/>
                </a:lnTo>
                <a:lnTo>
                  <a:pt x="1942140" y="1047081"/>
                </a:lnTo>
                <a:lnTo>
                  <a:pt x="1930502" y="1053291"/>
                </a:lnTo>
                <a:cubicBezTo>
                  <a:pt x="1930502" y="1053291"/>
                  <a:pt x="1938030" y="1058806"/>
                  <a:pt x="1939513" y="1058922"/>
                </a:cubicBezTo>
                <a:cubicBezTo>
                  <a:pt x="1940995" y="1059037"/>
                  <a:pt x="1948146" y="1056697"/>
                  <a:pt x="1948146" y="1056697"/>
                </a:cubicBezTo>
                <a:lnTo>
                  <a:pt x="1949023" y="1059508"/>
                </a:lnTo>
                <a:cubicBezTo>
                  <a:pt x="1949023" y="1059508"/>
                  <a:pt x="1941890" y="1061818"/>
                  <a:pt x="1938385" y="1061135"/>
                </a:cubicBezTo>
                <a:cubicBezTo>
                  <a:pt x="1934882" y="1060452"/>
                  <a:pt x="1928374" y="1054031"/>
                  <a:pt x="1928374" y="1054031"/>
                </a:cubicBezTo>
                <a:cubicBezTo>
                  <a:pt x="1928374" y="1054031"/>
                  <a:pt x="1920828" y="1054069"/>
                  <a:pt x="1916736" y="1053742"/>
                </a:cubicBezTo>
                <a:cubicBezTo>
                  <a:pt x="1912644" y="1053395"/>
                  <a:pt x="1907600" y="1056544"/>
                  <a:pt x="1907600" y="1056553"/>
                </a:cubicBezTo>
                <a:lnTo>
                  <a:pt x="1912856" y="1086155"/>
                </a:lnTo>
                <a:lnTo>
                  <a:pt x="1910729" y="1084970"/>
                </a:lnTo>
                <a:cubicBezTo>
                  <a:pt x="1910729" y="1084970"/>
                  <a:pt x="1907042" y="1061771"/>
                  <a:pt x="1904597" y="1055657"/>
                </a:cubicBezTo>
                <a:cubicBezTo>
                  <a:pt x="1902162" y="1049556"/>
                  <a:pt x="1885411" y="1043625"/>
                  <a:pt x="1878326" y="1043818"/>
                </a:cubicBezTo>
                <a:cubicBezTo>
                  <a:pt x="1871511" y="1044010"/>
                  <a:pt x="1817882" y="1076085"/>
                  <a:pt x="1817882" y="1076085"/>
                </a:cubicBezTo>
                <a:cubicBezTo>
                  <a:pt x="1817882" y="1076085"/>
                  <a:pt x="1792978" y="1087512"/>
                  <a:pt x="1778461" y="1091036"/>
                </a:cubicBezTo>
                <a:cubicBezTo>
                  <a:pt x="1762895" y="1094828"/>
                  <a:pt x="1735045" y="1095329"/>
                  <a:pt x="1735045" y="1095329"/>
                </a:cubicBezTo>
                <a:cubicBezTo>
                  <a:pt x="1735045" y="1095329"/>
                  <a:pt x="1744489" y="1107102"/>
                  <a:pt x="1752191" y="1114129"/>
                </a:cubicBezTo>
                <a:cubicBezTo>
                  <a:pt x="1759882" y="1121156"/>
                  <a:pt x="1774033" y="1128252"/>
                  <a:pt x="1781965" y="1135587"/>
                </a:cubicBezTo>
                <a:cubicBezTo>
                  <a:pt x="1789735" y="1142778"/>
                  <a:pt x="1799342" y="1164938"/>
                  <a:pt x="1818256" y="1185769"/>
                </a:cubicBezTo>
                <a:cubicBezTo>
                  <a:pt x="1818892" y="1184393"/>
                  <a:pt x="1819374" y="1182304"/>
                  <a:pt x="1820010" y="1181177"/>
                </a:cubicBezTo>
                <a:cubicBezTo>
                  <a:pt x="1823100" y="1175758"/>
                  <a:pt x="1833399" y="1168451"/>
                  <a:pt x="1833399" y="1168451"/>
                </a:cubicBezTo>
                <a:cubicBezTo>
                  <a:pt x="1833399" y="1168451"/>
                  <a:pt x="1823580" y="1181611"/>
                  <a:pt x="1822386" y="1185471"/>
                </a:cubicBezTo>
                <a:cubicBezTo>
                  <a:pt x="1822156" y="1186231"/>
                  <a:pt x="1821520" y="1187868"/>
                  <a:pt x="1821261" y="1188878"/>
                </a:cubicBezTo>
                <a:cubicBezTo>
                  <a:pt x="1842410" y="1210654"/>
                  <a:pt x="1902335" y="1253953"/>
                  <a:pt x="1902970" y="1253703"/>
                </a:cubicBezTo>
                <a:cubicBezTo>
                  <a:pt x="1903625" y="1253452"/>
                  <a:pt x="1920702" y="1253452"/>
                  <a:pt x="1926246" y="1253414"/>
                </a:cubicBezTo>
                <a:cubicBezTo>
                  <a:pt x="1931792" y="1253367"/>
                  <a:pt x="1935132" y="1250305"/>
                  <a:pt x="1935132" y="1250305"/>
                </a:cubicBezTo>
                <a:lnTo>
                  <a:pt x="1955781" y="1236982"/>
                </a:lnTo>
                <a:lnTo>
                  <a:pt x="1975178" y="1210778"/>
                </a:lnTo>
                <a:lnTo>
                  <a:pt x="1977055" y="1216853"/>
                </a:lnTo>
                <a:lnTo>
                  <a:pt x="1955656" y="1241131"/>
                </a:lnTo>
                <a:lnTo>
                  <a:pt x="1939137" y="1252818"/>
                </a:lnTo>
                <a:cubicBezTo>
                  <a:pt x="1939137" y="1252818"/>
                  <a:pt x="1950583" y="1261751"/>
                  <a:pt x="1956032" y="1264369"/>
                </a:cubicBezTo>
                <a:cubicBezTo>
                  <a:pt x="1961479" y="1266978"/>
                  <a:pt x="1967169" y="1269548"/>
                  <a:pt x="1967169" y="1269548"/>
                </a:cubicBezTo>
                <a:cubicBezTo>
                  <a:pt x="1967169" y="1269548"/>
                  <a:pt x="1980414" y="1267508"/>
                  <a:pt x="1983563" y="1267325"/>
                </a:cubicBezTo>
                <a:cubicBezTo>
                  <a:pt x="1986702" y="1267132"/>
                  <a:pt x="2003085" y="1272803"/>
                  <a:pt x="2003085" y="1272803"/>
                </a:cubicBezTo>
                <a:lnTo>
                  <a:pt x="2003210" y="1275468"/>
                </a:lnTo>
                <a:cubicBezTo>
                  <a:pt x="2003200" y="1275468"/>
                  <a:pt x="1986182" y="1271233"/>
                  <a:pt x="1981059" y="1270290"/>
                </a:cubicBezTo>
                <a:cubicBezTo>
                  <a:pt x="1975929" y="1269337"/>
                  <a:pt x="1969672" y="1273389"/>
                  <a:pt x="1969672" y="1273389"/>
                </a:cubicBezTo>
                <a:cubicBezTo>
                  <a:pt x="1969672" y="1273399"/>
                  <a:pt x="1975381" y="1293575"/>
                  <a:pt x="1978807" y="1300922"/>
                </a:cubicBezTo>
                <a:cubicBezTo>
                  <a:pt x="1982234" y="1308276"/>
                  <a:pt x="1991321" y="1326382"/>
                  <a:pt x="1991321" y="1326382"/>
                </a:cubicBezTo>
                <a:lnTo>
                  <a:pt x="1986191" y="1324160"/>
                </a:lnTo>
                <a:cubicBezTo>
                  <a:pt x="1986191" y="1324169"/>
                  <a:pt x="1976015" y="1306234"/>
                  <a:pt x="1972426" y="1298409"/>
                </a:cubicBezTo>
                <a:cubicBezTo>
                  <a:pt x="1968835" y="1290582"/>
                  <a:pt x="1963665" y="1272061"/>
                  <a:pt x="1963665" y="1272061"/>
                </a:cubicBezTo>
                <a:cubicBezTo>
                  <a:pt x="1963665" y="1272061"/>
                  <a:pt x="1956685" y="1272032"/>
                  <a:pt x="1949399" y="1268508"/>
                </a:cubicBezTo>
                <a:cubicBezTo>
                  <a:pt x="1942111" y="1264985"/>
                  <a:pt x="1936258" y="1257255"/>
                  <a:pt x="1936258" y="1257255"/>
                </a:cubicBezTo>
                <a:cubicBezTo>
                  <a:pt x="1936258" y="1257265"/>
                  <a:pt x="1929741" y="1257371"/>
                  <a:pt x="1923868" y="1260220"/>
                </a:cubicBezTo>
                <a:cubicBezTo>
                  <a:pt x="1918006" y="1263070"/>
                  <a:pt x="1909228" y="1264515"/>
                  <a:pt x="1909228" y="1264515"/>
                </a:cubicBezTo>
                <a:lnTo>
                  <a:pt x="1917736" y="1280647"/>
                </a:lnTo>
                <a:cubicBezTo>
                  <a:pt x="1918046" y="1280474"/>
                  <a:pt x="1920741" y="1279020"/>
                  <a:pt x="1920741" y="1279020"/>
                </a:cubicBezTo>
                <a:lnTo>
                  <a:pt x="1920866" y="1284200"/>
                </a:lnTo>
                <a:cubicBezTo>
                  <a:pt x="1920866" y="1284200"/>
                  <a:pt x="1920038" y="1284767"/>
                  <a:pt x="1919989" y="1284786"/>
                </a:cubicBezTo>
                <a:lnTo>
                  <a:pt x="1932128" y="1307737"/>
                </a:lnTo>
                <a:lnTo>
                  <a:pt x="1945644" y="1318836"/>
                </a:lnTo>
                <a:cubicBezTo>
                  <a:pt x="1945644" y="1318836"/>
                  <a:pt x="1974273" y="1332148"/>
                  <a:pt x="1987693" y="1336597"/>
                </a:cubicBezTo>
                <a:cubicBezTo>
                  <a:pt x="2001112" y="1341034"/>
                  <a:pt x="2010344" y="1350660"/>
                  <a:pt x="2010344" y="1350660"/>
                </a:cubicBezTo>
                <a:cubicBezTo>
                  <a:pt x="2010344" y="1350660"/>
                  <a:pt x="2030589" y="1373321"/>
                  <a:pt x="2035988" y="1378337"/>
                </a:cubicBezTo>
                <a:cubicBezTo>
                  <a:pt x="2041399" y="1383353"/>
                  <a:pt x="2066398" y="1402317"/>
                  <a:pt x="2066398" y="1402317"/>
                </a:cubicBezTo>
                <a:lnTo>
                  <a:pt x="2065648" y="1407939"/>
                </a:lnTo>
                <a:cubicBezTo>
                  <a:pt x="2065648" y="1407939"/>
                  <a:pt x="2025303" y="1379136"/>
                  <a:pt x="2017842" y="1373900"/>
                </a:cubicBezTo>
                <a:cubicBezTo>
                  <a:pt x="2010391" y="1368662"/>
                  <a:pt x="1992198" y="1352731"/>
                  <a:pt x="1992198" y="1352731"/>
                </a:cubicBezTo>
                <a:cubicBezTo>
                  <a:pt x="1992198" y="1352731"/>
                  <a:pt x="1940446" y="1327510"/>
                  <a:pt x="1937510" y="1331562"/>
                </a:cubicBezTo>
                <a:cubicBezTo>
                  <a:pt x="1934574" y="1335615"/>
                  <a:pt x="1940513" y="1372118"/>
                  <a:pt x="1940513" y="1372118"/>
                </a:cubicBezTo>
                <a:lnTo>
                  <a:pt x="1962538" y="1402019"/>
                </a:lnTo>
                <a:lnTo>
                  <a:pt x="1985941" y="1434141"/>
                </a:lnTo>
                <a:lnTo>
                  <a:pt x="1982936" y="1437098"/>
                </a:lnTo>
                <a:lnTo>
                  <a:pt x="1958034" y="1405426"/>
                </a:lnTo>
                <a:lnTo>
                  <a:pt x="1938385" y="1380406"/>
                </a:lnTo>
                <a:lnTo>
                  <a:pt x="1936007" y="1395511"/>
                </a:lnTo>
                <a:lnTo>
                  <a:pt x="1931754" y="1445982"/>
                </a:lnTo>
                <a:cubicBezTo>
                  <a:pt x="1931754" y="1445982"/>
                  <a:pt x="1940936" y="1469432"/>
                  <a:pt x="1943893" y="1476181"/>
                </a:cubicBezTo>
                <a:cubicBezTo>
                  <a:pt x="1946848" y="1482919"/>
                  <a:pt x="1947493" y="1491611"/>
                  <a:pt x="1948397" y="1496010"/>
                </a:cubicBezTo>
                <a:cubicBezTo>
                  <a:pt x="1949302" y="1500410"/>
                  <a:pt x="1958784" y="1516139"/>
                  <a:pt x="1958784" y="1516139"/>
                </a:cubicBezTo>
                <a:cubicBezTo>
                  <a:pt x="1958784" y="1516139"/>
                  <a:pt x="1948205" y="1506688"/>
                  <a:pt x="1945394" y="1500305"/>
                </a:cubicBezTo>
                <a:cubicBezTo>
                  <a:pt x="1942583" y="1493922"/>
                  <a:pt x="1940186" y="1483921"/>
                  <a:pt x="1938510" y="1474843"/>
                </a:cubicBezTo>
                <a:cubicBezTo>
                  <a:pt x="1936836" y="1465764"/>
                  <a:pt x="1931820" y="1455234"/>
                  <a:pt x="1928374" y="1450863"/>
                </a:cubicBezTo>
                <a:cubicBezTo>
                  <a:pt x="1924937" y="1446502"/>
                  <a:pt x="1922117" y="1450863"/>
                  <a:pt x="1922117" y="1450863"/>
                </a:cubicBezTo>
                <a:cubicBezTo>
                  <a:pt x="1922117" y="1450863"/>
                  <a:pt x="1925168" y="1433824"/>
                  <a:pt x="1927748" y="1423928"/>
                </a:cubicBezTo>
                <a:cubicBezTo>
                  <a:pt x="1930329" y="1414021"/>
                  <a:pt x="1931253" y="1379077"/>
                  <a:pt x="1931253" y="1379077"/>
                </a:cubicBezTo>
                <a:lnTo>
                  <a:pt x="1921741" y="1311577"/>
                </a:lnTo>
                <a:cubicBezTo>
                  <a:pt x="1921741" y="1311586"/>
                  <a:pt x="1913713" y="1300286"/>
                  <a:pt x="1907850" y="1292190"/>
                </a:cubicBezTo>
                <a:cubicBezTo>
                  <a:pt x="1900612" y="1296511"/>
                  <a:pt x="1894306" y="1300093"/>
                  <a:pt x="1891331" y="1302258"/>
                </a:cubicBezTo>
                <a:cubicBezTo>
                  <a:pt x="1886019" y="1306139"/>
                  <a:pt x="1865687" y="1324160"/>
                  <a:pt x="1865687" y="1324160"/>
                </a:cubicBezTo>
                <a:cubicBezTo>
                  <a:pt x="1865687" y="1324160"/>
                  <a:pt x="1856656" y="1331687"/>
                  <a:pt x="1844162" y="1334084"/>
                </a:cubicBezTo>
                <a:cubicBezTo>
                  <a:pt x="1831657" y="1336472"/>
                  <a:pt x="1804616" y="1345029"/>
                  <a:pt x="1804616" y="1345029"/>
                </a:cubicBezTo>
                <a:lnTo>
                  <a:pt x="1791477" y="1353473"/>
                </a:lnTo>
                <a:lnTo>
                  <a:pt x="1767074" y="1389878"/>
                </a:lnTo>
                <a:cubicBezTo>
                  <a:pt x="1767074" y="1389878"/>
                  <a:pt x="1774794" y="1392084"/>
                  <a:pt x="1779837" y="1395357"/>
                </a:cubicBezTo>
                <a:cubicBezTo>
                  <a:pt x="1784891" y="1398639"/>
                  <a:pt x="1790850" y="1399506"/>
                  <a:pt x="1790850" y="1399506"/>
                </a:cubicBezTo>
                <a:cubicBezTo>
                  <a:pt x="1790850" y="1399506"/>
                  <a:pt x="1796857" y="1393220"/>
                  <a:pt x="1803741" y="1390918"/>
                </a:cubicBezTo>
                <a:cubicBezTo>
                  <a:pt x="1810633" y="1388618"/>
                  <a:pt x="1816755" y="1389590"/>
                  <a:pt x="1816755" y="1389590"/>
                </a:cubicBezTo>
                <a:cubicBezTo>
                  <a:pt x="1816755" y="1389590"/>
                  <a:pt x="1823100" y="1373427"/>
                  <a:pt x="1827017" y="1366796"/>
                </a:cubicBezTo>
                <a:cubicBezTo>
                  <a:pt x="1830936" y="1360153"/>
                  <a:pt x="1841784" y="1345029"/>
                  <a:pt x="1841784" y="1345029"/>
                </a:cubicBezTo>
                <a:lnTo>
                  <a:pt x="1846540" y="1343701"/>
                </a:lnTo>
                <a:cubicBezTo>
                  <a:pt x="1846540" y="1343701"/>
                  <a:pt x="1836875" y="1358939"/>
                  <a:pt x="1833149" y="1365168"/>
                </a:cubicBezTo>
                <a:cubicBezTo>
                  <a:pt x="1829414" y="1371387"/>
                  <a:pt x="1822386" y="1388994"/>
                  <a:pt x="1822386" y="1388994"/>
                </a:cubicBezTo>
                <a:cubicBezTo>
                  <a:pt x="1822386" y="1388994"/>
                  <a:pt x="1827691" y="1393374"/>
                  <a:pt x="1832398" y="1393143"/>
                </a:cubicBezTo>
                <a:cubicBezTo>
                  <a:pt x="1837106" y="1392902"/>
                  <a:pt x="1852921" y="1391218"/>
                  <a:pt x="1852921" y="1391218"/>
                </a:cubicBezTo>
                <a:lnTo>
                  <a:pt x="1852547" y="1393585"/>
                </a:lnTo>
                <a:cubicBezTo>
                  <a:pt x="1852547" y="1393585"/>
                  <a:pt x="1837096" y="1396646"/>
                  <a:pt x="1834276" y="1396098"/>
                </a:cubicBezTo>
                <a:cubicBezTo>
                  <a:pt x="1831454" y="1395549"/>
                  <a:pt x="1819759" y="1392247"/>
                  <a:pt x="1819759" y="1392247"/>
                </a:cubicBezTo>
                <a:cubicBezTo>
                  <a:pt x="1819759" y="1392247"/>
                  <a:pt x="1814398" y="1393951"/>
                  <a:pt x="1809247" y="1395655"/>
                </a:cubicBezTo>
                <a:cubicBezTo>
                  <a:pt x="1804105" y="1397360"/>
                  <a:pt x="1793103" y="1403943"/>
                  <a:pt x="1793103" y="1403943"/>
                </a:cubicBezTo>
                <a:lnTo>
                  <a:pt x="1806869" y="1416380"/>
                </a:lnTo>
                <a:lnTo>
                  <a:pt x="1824263" y="1441093"/>
                </a:lnTo>
                <a:lnTo>
                  <a:pt x="1822012" y="1446426"/>
                </a:lnTo>
                <a:lnTo>
                  <a:pt x="1806618" y="1420222"/>
                </a:lnTo>
                <a:lnTo>
                  <a:pt x="1789224" y="1405724"/>
                </a:lnTo>
                <a:cubicBezTo>
                  <a:pt x="1789224" y="1405724"/>
                  <a:pt x="1786470" y="1402577"/>
                  <a:pt x="1781465" y="1401875"/>
                </a:cubicBezTo>
                <a:cubicBezTo>
                  <a:pt x="1776469" y="1401171"/>
                  <a:pt x="1761008" y="1399072"/>
                  <a:pt x="1760450" y="1398764"/>
                </a:cubicBezTo>
                <a:cubicBezTo>
                  <a:pt x="1759882" y="1398457"/>
                  <a:pt x="1698898" y="1432006"/>
                  <a:pt x="1679232" y="1448793"/>
                </a:cubicBezTo>
                <a:cubicBezTo>
                  <a:pt x="1659573" y="1465581"/>
                  <a:pt x="1648869" y="1485152"/>
                  <a:pt x="1641063" y="1490831"/>
                </a:cubicBezTo>
                <a:cubicBezTo>
                  <a:pt x="1639234" y="1492160"/>
                  <a:pt x="1636548" y="1493268"/>
                  <a:pt x="1634305" y="1494528"/>
                </a:cubicBezTo>
                <a:cubicBezTo>
                  <a:pt x="1612637" y="1547658"/>
                  <a:pt x="1594624" y="1597792"/>
                  <a:pt x="1581253" y="1633959"/>
                </a:cubicBezTo>
                <a:lnTo>
                  <a:pt x="1596396" y="1617536"/>
                </a:lnTo>
                <a:lnTo>
                  <a:pt x="1598900" y="1620635"/>
                </a:lnTo>
                <a:lnTo>
                  <a:pt x="1576248" y="1647137"/>
                </a:lnTo>
                <a:cubicBezTo>
                  <a:pt x="1572783" y="1656234"/>
                  <a:pt x="1568778" y="1667054"/>
                  <a:pt x="1566112" y="1673042"/>
                </a:cubicBezTo>
                <a:cubicBezTo>
                  <a:pt x="1574351" y="1671954"/>
                  <a:pt x="1621098" y="1665851"/>
                  <a:pt x="1635681" y="1658092"/>
                </a:cubicBezTo>
                <a:cubicBezTo>
                  <a:pt x="1644201" y="1653558"/>
                  <a:pt x="1660961" y="1635441"/>
                  <a:pt x="1660961" y="1635441"/>
                </a:cubicBezTo>
                <a:cubicBezTo>
                  <a:pt x="1660961" y="1635441"/>
                  <a:pt x="1687742" y="1620366"/>
                  <a:pt x="1691746" y="1614427"/>
                </a:cubicBezTo>
                <a:cubicBezTo>
                  <a:pt x="1696203" y="1607804"/>
                  <a:pt x="1695019" y="1601258"/>
                  <a:pt x="1693624" y="1590292"/>
                </a:cubicBezTo>
                <a:cubicBezTo>
                  <a:pt x="1692073" y="1578096"/>
                  <a:pt x="1683785" y="1568844"/>
                  <a:pt x="1681109" y="1565726"/>
                </a:cubicBezTo>
                <a:cubicBezTo>
                  <a:pt x="1678433" y="1562607"/>
                  <a:pt x="1665840" y="1547965"/>
                  <a:pt x="1665840" y="1547965"/>
                </a:cubicBezTo>
                <a:lnTo>
                  <a:pt x="1669346" y="1546925"/>
                </a:lnTo>
                <a:cubicBezTo>
                  <a:pt x="1669346" y="1546925"/>
                  <a:pt x="1679683" y="1559035"/>
                  <a:pt x="1682360" y="1563059"/>
                </a:cubicBezTo>
                <a:cubicBezTo>
                  <a:pt x="1685036" y="1567092"/>
                  <a:pt x="1688011" y="1573976"/>
                  <a:pt x="1691871" y="1574458"/>
                </a:cubicBezTo>
                <a:cubicBezTo>
                  <a:pt x="1693614" y="1574678"/>
                  <a:pt x="1697186" y="1571212"/>
                  <a:pt x="1698753" y="1564841"/>
                </a:cubicBezTo>
                <a:cubicBezTo>
                  <a:pt x="1700054" y="1559527"/>
                  <a:pt x="1700380" y="1553000"/>
                  <a:pt x="1700380" y="1553000"/>
                </a:cubicBezTo>
                <a:lnTo>
                  <a:pt x="1700256" y="1526354"/>
                </a:lnTo>
                <a:cubicBezTo>
                  <a:pt x="1700256" y="1526354"/>
                  <a:pt x="1701536" y="1537193"/>
                  <a:pt x="1702133" y="1544412"/>
                </a:cubicBezTo>
                <a:cubicBezTo>
                  <a:pt x="1702403" y="1547629"/>
                  <a:pt x="1702798" y="1550324"/>
                  <a:pt x="1703384" y="1550776"/>
                </a:cubicBezTo>
                <a:cubicBezTo>
                  <a:pt x="1704656" y="1551759"/>
                  <a:pt x="1716525" y="1543074"/>
                  <a:pt x="1716525" y="1543074"/>
                </a:cubicBezTo>
                <a:lnTo>
                  <a:pt x="1716400" y="1548109"/>
                </a:lnTo>
                <a:lnTo>
                  <a:pt x="1703510" y="1557293"/>
                </a:lnTo>
                <a:cubicBezTo>
                  <a:pt x="1703510" y="1557293"/>
                  <a:pt x="1703250" y="1565466"/>
                  <a:pt x="1700881" y="1570607"/>
                </a:cubicBezTo>
                <a:cubicBezTo>
                  <a:pt x="1698524" y="1575756"/>
                  <a:pt x="1694654" y="1579039"/>
                  <a:pt x="1694125" y="1579491"/>
                </a:cubicBezTo>
                <a:cubicBezTo>
                  <a:pt x="1693451" y="1580060"/>
                  <a:pt x="1696607" y="1585431"/>
                  <a:pt x="1697878" y="1592660"/>
                </a:cubicBezTo>
                <a:cubicBezTo>
                  <a:pt x="1699148" y="1599899"/>
                  <a:pt x="1699129" y="1606282"/>
                  <a:pt x="1699129" y="1606282"/>
                </a:cubicBezTo>
                <a:cubicBezTo>
                  <a:pt x="1699129" y="1606282"/>
                  <a:pt x="1707890" y="1601123"/>
                  <a:pt x="1715148" y="1594441"/>
                </a:cubicBezTo>
                <a:cubicBezTo>
                  <a:pt x="1722397" y="1587760"/>
                  <a:pt x="1727036" y="1584084"/>
                  <a:pt x="1727036" y="1584084"/>
                </a:cubicBezTo>
                <a:cubicBezTo>
                  <a:pt x="1727036" y="1584084"/>
                  <a:pt x="1730444" y="1578134"/>
                  <a:pt x="1734170" y="1571059"/>
                </a:cubicBezTo>
                <a:cubicBezTo>
                  <a:pt x="1737896" y="1563974"/>
                  <a:pt x="1743555" y="1555955"/>
                  <a:pt x="1743555" y="1555955"/>
                </a:cubicBezTo>
                <a:cubicBezTo>
                  <a:pt x="1743546" y="1555955"/>
                  <a:pt x="1745548" y="1545164"/>
                  <a:pt x="1746685" y="1538637"/>
                </a:cubicBezTo>
                <a:cubicBezTo>
                  <a:pt x="1747810" y="1532110"/>
                  <a:pt x="1749427" y="1521647"/>
                  <a:pt x="1752692" y="1516285"/>
                </a:cubicBezTo>
                <a:cubicBezTo>
                  <a:pt x="1755184" y="1512184"/>
                  <a:pt x="1764117" y="1500150"/>
                  <a:pt x="1769826" y="1491131"/>
                </a:cubicBezTo>
                <a:cubicBezTo>
                  <a:pt x="1775544" y="1482101"/>
                  <a:pt x="1775458" y="1480176"/>
                  <a:pt x="1775458" y="1480176"/>
                </a:cubicBezTo>
                <a:lnTo>
                  <a:pt x="1779963" y="1480176"/>
                </a:lnTo>
                <a:cubicBezTo>
                  <a:pt x="1779963" y="1480176"/>
                  <a:pt x="1762953" y="1513560"/>
                  <a:pt x="1758573" y="1523101"/>
                </a:cubicBezTo>
                <a:cubicBezTo>
                  <a:pt x="1756878" y="1526777"/>
                  <a:pt x="1756917" y="1528500"/>
                  <a:pt x="1754568" y="1537897"/>
                </a:cubicBezTo>
                <a:cubicBezTo>
                  <a:pt x="1752210" y="1547291"/>
                  <a:pt x="1750313" y="1555348"/>
                  <a:pt x="1749188" y="1560691"/>
                </a:cubicBezTo>
                <a:cubicBezTo>
                  <a:pt x="1747340" y="1569394"/>
                  <a:pt x="1740331" y="1577711"/>
                  <a:pt x="1741177" y="1579491"/>
                </a:cubicBezTo>
                <a:cubicBezTo>
                  <a:pt x="1741832" y="1580869"/>
                  <a:pt x="1756937" y="1575467"/>
                  <a:pt x="1763069" y="1572975"/>
                </a:cubicBezTo>
                <a:cubicBezTo>
                  <a:pt x="1767535" y="1571165"/>
                  <a:pt x="1775814" y="1565860"/>
                  <a:pt x="1783593" y="1559208"/>
                </a:cubicBezTo>
                <a:cubicBezTo>
                  <a:pt x="1793555" y="1550709"/>
                  <a:pt x="1802739" y="1540707"/>
                  <a:pt x="1802739" y="1540707"/>
                </a:cubicBezTo>
                <a:cubicBezTo>
                  <a:pt x="1802739" y="1540707"/>
                  <a:pt x="1790148" y="1558111"/>
                  <a:pt x="1784343" y="1563801"/>
                </a:cubicBezTo>
                <a:cubicBezTo>
                  <a:pt x="1778548" y="1569489"/>
                  <a:pt x="1772512" y="1573524"/>
                  <a:pt x="1772454" y="1575198"/>
                </a:cubicBezTo>
                <a:cubicBezTo>
                  <a:pt x="1772301" y="1580571"/>
                  <a:pt x="1816129" y="1580377"/>
                  <a:pt x="1816129" y="1580377"/>
                </a:cubicBezTo>
                <a:cubicBezTo>
                  <a:pt x="1816129" y="1580377"/>
                  <a:pt x="1825024" y="1573919"/>
                  <a:pt x="1834276" y="1570019"/>
                </a:cubicBezTo>
                <a:cubicBezTo>
                  <a:pt x="1843527" y="1566120"/>
                  <a:pt x="1853172" y="1564841"/>
                  <a:pt x="1853172" y="1564841"/>
                </a:cubicBezTo>
                <a:cubicBezTo>
                  <a:pt x="1853172" y="1564841"/>
                  <a:pt x="1843016" y="1568113"/>
                  <a:pt x="1834276" y="1572975"/>
                </a:cubicBezTo>
                <a:cubicBezTo>
                  <a:pt x="1825535" y="1577845"/>
                  <a:pt x="1817507" y="1583786"/>
                  <a:pt x="1817507" y="1583786"/>
                </a:cubicBezTo>
                <a:lnTo>
                  <a:pt x="1822137" y="1587637"/>
                </a:lnTo>
                <a:lnTo>
                  <a:pt x="1821135" y="1588965"/>
                </a:lnTo>
                <a:lnTo>
                  <a:pt x="1813878" y="1585855"/>
                </a:lnTo>
                <a:cubicBezTo>
                  <a:pt x="1813878" y="1585855"/>
                  <a:pt x="1768459" y="1584623"/>
                  <a:pt x="1763944" y="1582746"/>
                </a:cubicBezTo>
                <a:cubicBezTo>
                  <a:pt x="1760219" y="1585663"/>
                  <a:pt x="1756252" y="1586105"/>
                  <a:pt x="1748812" y="1589263"/>
                </a:cubicBezTo>
                <a:cubicBezTo>
                  <a:pt x="1741361" y="1592410"/>
                  <a:pt x="1731166" y="1592660"/>
                  <a:pt x="1731166" y="1592660"/>
                </a:cubicBezTo>
                <a:lnTo>
                  <a:pt x="1720154" y="1603029"/>
                </a:lnTo>
                <a:cubicBezTo>
                  <a:pt x="1720154" y="1603029"/>
                  <a:pt x="1788588" y="1615822"/>
                  <a:pt x="1825891" y="1632774"/>
                </a:cubicBezTo>
                <a:cubicBezTo>
                  <a:pt x="1863193" y="1649736"/>
                  <a:pt x="1905318" y="1648341"/>
                  <a:pt x="1932128" y="1641804"/>
                </a:cubicBezTo>
                <a:cubicBezTo>
                  <a:pt x="1963616" y="1634131"/>
                  <a:pt x="1966351" y="1614686"/>
                  <a:pt x="1976430" y="1608794"/>
                </a:cubicBezTo>
                <a:cubicBezTo>
                  <a:pt x="1993132" y="1599053"/>
                  <a:pt x="2023263" y="1576382"/>
                  <a:pt x="2052132" y="1563501"/>
                </a:cubicBezTo>
                <a:cubicBezTo>
                  <a:pt x="2068979" y="1555984"/>
                  <a:pt x="2099831" y="1529087"/>
                  <a:pt x="2110200" y="1521472"/>
                </a:cubicBezTo>
                <a:cubicBezTo>
                  <a:pt x="2120566" y="1513849"/>
                  <a:pt x="2134477" y="1496310"/>
                  <a:pt x="2134477" y="1496310"/>
                </a:cubicBezTo>
                <a:lnTo>
                  <a:pt x="2145364" y="1501045"/>
                </a:lnTo>
                <a:cubicBezTo>
                  <a:pt x="2145354" y="1501045"/>
                  <a:pt x="2124272" y="1522956"/>
                  <a:pt x="2108573" y="1535682"/>
                </a:cubicBezTo>
                <a:cubicBezTo>
                  <a:pt x="2092872" y="1548407"/>
                  <a:pt x="2080040" y="1554627"/>
                  <a:pt x="2080040" y="1554627"/>
                </a:cubicBezTo>
                <a:lnTo>
                  <a:pt x="2107446" y="1546338"/>
                </a:lnTo>
                <a:cubicBezTo>
                  <a:pt x="2107446" y="1546338"/>
                  <a:pt x="2139300" y="1557861"/>
                  <a:pt x="2151987" y="1562472"/>
                </a:cubicBezTo>
                <a:cubicBezTo>
                  <a:pt x="2164684" y="1567073"/>
                  <a:pt x="2184343" y="1569394"/>
                  <a:pt x="2195288" y="1566169"/>
                </a:cubicBezTo>
                <a:cubicBezTo>
                  <a:pt x="2208957" y="1562144"/>
                  <a:pt x="2213684" y="1551979"/>
                  <a:pt x="2220817" y="1547523"/>
                </a:cubicBezTo>
                <a:cubicBezTo>
                  <a:pt x="2230577" y="1541410"/>
                  <a:pt x="2244739" y="1534710"/>
                  <a:pt x="2250477" y="1532571"/>
                </a:cubicBezTo>
                <a:cubicBezTo>
                  <a:pt x="2253595" y="1531408"/>
                  <a:pt x="2262952" y="1525881"/>
                  <a:pt x="2269998" y="1519692"/>
                </a:cubicBezTo>
                <a:cubicBezTo>
                  <a:pt x="2275871" y="1514532"/>
                  <a:pt x="2279875" y="1508449"/>
                  <a:pt x="2279875" y="1508449"/>
                </a:cubicBezTo>
                <a:lnTo>
                  <a:pt x="2284381" y="1512000"/>
                </a:lnTo>
                <a:cubicBezTo>
                  <a:pt x="2284381" y="1511991"/>
                  <a:pt x="2261037" y="1530406"/>
                  <a:pt x="2261488" y="1533313"/>
                </a:cubicBezTo>
                <a:cubicBezTo>
                  <a:pt x="2261932" y="1536221"/>
                  <a:pt x="2291023" y="1536143"/>
                  <a:pt x="2299773" y="1539235"/>
                </a:cubicBezTo>
                <a:cubicBezTo>
                  <a:pt x="2308533" y="1542324"/>
                  <a:pt x="2310661" y="1549294"/>
                  <a:pt x="2310661" y="1549294"/>
                </a:cubicBezTo>
                <a:cubicBezTo>
                  <a:pt x="2310661" y="1549294"/>
                  <a:pt x="2297838" y="1545279"/>
                  <a:pt x="2284130" y="1542343"/>
                </a:cubicBezTo>
                <a:cubicBezTo>
                  <a:pt x="2272963" y="1539946"/>
                  <a:pt x="2259958" y="1538098"/>
                  <a:pt x="2254855" y="1538637"/>
                </a:cubicBezTo>
                <a:cubicBezTo>
                  <a:pt x="2248435" y="1539320"/>
                  <a:pt x="2240830" y="1542305"/>
                  <a:pt x="2230577" y="1548109"/>
                </a:cubicBezTo>
                <a:cubicBezTo>
                  <a:pt x="2224031" y="1551816"/>
                  <a:pt x="2207493" y="1568392"/>
                  <a:pt x="2201545" y="1571347"/>
                </a:cubicBezTo>
                <a:cubicBezTo>
                  <a:pt x="2195721" y="1574255"/>
                  <a:pt x="2188212" y="1574592"/>
                  <a:pt x="2187778" y="1578163"/>
                </a:cubicBezTo>
                <a:cubicBezTo>
                  <a:pt x="2187355" y="1581725"/>
                  <a:pt x="2200063" y="1583881"/>
                  <a:pt x="2209554" y="1584526"/>
                </a:cubicBezTo>
                <a:cubicBezTo>
                  <a:pt x="2213105" y="1584767"/>
                  <a:pt x="2229923" y="1586221"/>
                  <a:pt x="2248723" y="1586452"/>
                </a:cubicBezTo>
                <a:cubicBezTo>
                  <a:pt x="2273762" y="1586750"/>
                  <a:pt x="2301276" y="1587963"/>
                  <a:pt x="2305654" y="1587781"/>
                </a:cubicBezTo>
                <a:cubicBezTo>
                  <a:pt x="2313337" y="1587453"/>
                  <a:pt x="2320923" y="1575796"/>
                  <a:pt x="2320923" y="1575796"/>
                </a:cubicBezTo>
                <a:cubicBezTo>
                  <a:pt x="2320923" y="1575796"/>
                  <a:pt x="2338683" y="1575507"/>
                  <a:pt x="2332936" y="1576526"/>
                </a:cubicBezTo>
                <a:cubicBezTo>
                  <a:pt x="2330327" y="1576999"/>
                  <a:pt x="2324639" y="1577046"/>
                  <a:pt x="2322424" y="1579491"/>
                </a:cubicBezTo>
                <a:cubicBezTo>
                  <a:pt x="2319247" y="1582996"/>
                  <a:pt x="2311575" y="1589282"/>
                  <a:pt x="2308784" y="1590003"/>
                </a:cubicBezTo>
                <a:cubicBezTo>
                  <a:pt x="2294151" y="1593778"/>
                  <a:pt x="2265512" y="1590821"/>
                  <a:pt x="2263616" y="1594441"/>
                </a:cubicBezTo>
                <a:cubicBezTo>
                  <a:pt x="2261864" y="1597764"/>
                  <a:pt x="2273791" y="1614262"/>
                  <a:pt x="2286508" y="1627749"/>
                </a:cubicBezTo>
                <a:cubicBezTo>
                  <a:pt x="2300167" y="1642228"/>
                  <a:pt x="2325996" y="1644355"/>
                  <a:pt x="2322424" y="1646097"/>
                </a:cubicBezTo>
                <a:cubicBezTo>
                  <a:pt x="2315975" y="1649244"/>
                  <a:pt x="2295605" y="1640707"/>
                  <a:pt x="2283880" y="1629819"/>
                </a:cubicBezTo>
                <a:cubicBezTo>
                  <a:pt x="2271076" y="1617931"/>
                  <a:pt x="2258245" y="1595944"/>
                  <a:pt x="2254481" y="1595327"/>
                </a:cubicBezTo>
                <a:cubicBezTo>
                  <a:pt x="2231830" y="1591620"/>
                  <a:pt x="2207994" y="1589705"/>
                  <a:pt x="2197290" y="1587193"/>
                </a:cubicBezTo>
                <a:cubicBezTo>
                  <a:pt x="2186584" y="1584670"/>
                  <a:pt x="2162337" y="1574640"/>
                  <a:pt x="2160999" y="1576526"/>
                </a:cubicBezTo>
                <a:cubicBezTo>
                  <a:pt x="2159871" y="1578134"/>
                  <a:pt x="2177362" y="1604636"/>
                  <a:pt x="2179144" y="1614427"/>
                </a:cubicBezTo>
                <a:cubicBezTo>
                  <a:pt x="2180858" y="1623850"/>
                  <a:pt x="2180184" y="1630801"/>
                  <a:pt x="2176891" y="1647137"/>
                </a:cubicBezTo>
                <a:cubicBezTo>
                  <a:pt x="2173965" y="1661664"/>
                  <a:pt x="2180145" y="1674957"/>
                  <a:pt x="2180145" y="1674957"/>
                </a:cubicBezTo>
                <a:cubicBezTo>
                  <a:pt x="2180145" y="1674957"/>
                  <a:pt x="2171665" y="1661808"/>
                  <a:pt x="2172136" y="1653201"/>
                </a:cubicBezTo>
                <a:cubicBezTo>
                  <a:pt x="2172828" y="1640880"/>
                  <a:pt x="2177516" y="1623609"/>
                  <a:pt x="2174889" y="1614427"/>
                </a:cubicBezTo>
                <a:cubicBezTo>
                  <a:pt x="2171549" y="1602702"/>
                  <a:pt x="2164117" y="1593892"/>
                  <a:pt x="2156869" y="1584826"/>
                </a:cubicBezTo>
                <a:cubicBezTo>
                  <a:pt x="2153393" y="1580464"/>
                  <a:pt x="2140272" y="1567257"/>
                  <a:pt x="2131974" y="1564099"/>
                </a:cubicBezTo>
                <a:cubicBezTo>
                  <a:pt x="2119181" y="1559238"/>
                  <a:pt x="2116197" y="1557716"/>
                  <a:pt x="2091929" y="1563357"/>
                </a:cubicBezTo>
                <a:cubicBezTo>
                  <a:pt x="2076969" y="1566842"/>
                  <a:pt x="2017833" y="1596993"/>
                  <a:pt x="2004713" y="1606426"/>
                </a:cubicBezTo>
                <a:cubicBezTo>
                  <a:pt x="1989647" y="1617255"/>
                  <a:pt x="1964800" y="1649110"/>
                  <a:pt x="1946520" y="1655426"/>
                </a:cubicBezTo>
                <a:cubicBezTo>
                  <a:pt x="1934371" y="1659612"/>
                  <a:pt x="1921741" y="1661404"/>
                  <a:pt x="1919365" y="1669191"/>
                </a:cubicBezTo>
                <a:cubicBezTo>
                  <a:pt x="1916996" y="1676969"/>
                  <a:pt x="1951372" y="1682727"/>
                  <a:pt x="1961537" y="1683545"/>
                </a:cubicBezTo>
                <a:cubicBezTo>
                  <a:pt x="1971703" y="1684363"/>
                  <a:pt x="2037952" y="1687164"/>
                  <a:pt x="2055512" y="1686067"/>
                </a:cubicBezTo>
                <a:cubicBezTo>
                  <a:pt x="2073069" y="1684959"/>
                  <a:pt x="2137452" y="1684987"/>
                  <a:pt x="2191784" y="1680146"/>
                </a:cubicBezTo>
                <a:cubicBezTo>
                  <a:pt x="2199387" y="1679462"/>
                  <a:pt x="2222819" y="1657688"/>
                  <a:pt x="2245971" y="1650093"/>
                </a:cubicBezTo>
                <a:cubicBezTo>
                  <a:pt x="2258976" y="1645828"/>
                  <a:pt x="2271866" y="1654241"/>
                  <a:pt x="2271875" y="1654241"/>
                </a:cubicBezTo>
                <a:cubicBezTo>
                  <a:pt x="2271875" y="1654241"/>
                  <a:pt x="2259419" y="1652133"/>
                  <a:pt x="2246721" y="1656310"/>
                </a:cubicBezTo>
                <a:cubicBezTo>
                  <a:pt x="2241274" y="1658102"/>
                  <a:pt x="2229135" y="1665293"/>
                  <a:pt x="2226199" y="1667122"/>
                </a:cubicBezTo>
                <a:cubicBezTo>
                  <a:pt x="2216398" y="1673186"/>
                  <a:pt x="2198165" y="1689907"/>
                  <a:pt x="2198165" y="1689907"/>
                </a:cubicBezTo>
                <a:cubicBezTo>
                  <a:pt x="2198165" y="1689907"/>
                  <a:pt x="2193361" y="1688772"/>
                  <a:pt x="2186777" y="1689618"/>
                </a:cubicBezTo>
                <a:cubicBezTo>
                  <a:pt x="2176054" y="1690985"/>
                  <a:pt x="2159391" y="1694750"/>
                  <a:pt x="2141735" y="1695684"/>
                </a:cubicBezTo>
                <a:cubicBezTo>
                  <a:pt x="2113453" y="1697175"/>
                  <a:pt x="2073388" y="1695211"/>
                  <a:pt x="2071530" y="1699533"/>
                </a:cubicBezTo>
                <a:cubicBezTo>
                  <a:pt x="2070866" y="1701083"/>
                  <a:pt x="2077267" y="1713378"/>
                  <a:pt x="2085922" y="1726912"/>
                </a:cubicBezTo>
                <a:cubicBezTo>
                  <a:pt x="2090811" y="1734574"/>
                  <a:pt x="2096366" y="1742564"/>
                  <a:pt x="2101815" y="1749263"/>
                </a:cubicBezTo>
                <a:cubicBezTo>
                  <a:pt x="2109294" y="1758466"/>
                  <a:pt x="2116852" y="1764744"/>
                  <a:pt x="2118459" y="1764955"/>
                </a:cubicBezTo>
                <a:cubicBezTo>
                  <a:pt x="2141534" y="1768075"/>
                  <a:pt x="2152132" y="1770818"/>
                  <a:pt x="2165502" y="1773841"/>
                </a:cubicBezTo>
                <a:cubicBezTo>
                  <a:pt x="2176024" y="1771241"/>
                  <a:pt x="2207051" y="1769248"/>
                  <a:pt x="2207051" y="1769248"/>
                </a:cubicBezTo>
                <a:lnTo>
                  <a:pt x="2217438" y="1768652"/>
                </a:lnTo>
                <a:lnTo>
                  <a:pt x="2217188" y="1770288"/>
                </a:lnTo>
                <a:cubicBezTo>
                  <a:pt x="2217188" y="1770288"/>
                  <a:pt x="2212211" y="1770288"/>
                  <a:pt x="2212933" y="1773243"/>
                </a:cubicBezTo>
                <a:cubicBezTo>
                  <a:pt x="2213549" y="1775765"/>
                  <a:pt x="2221086" y="1780973"/>
                  <a:pt x="2229076" y="1785528"/>
                </a:cubicBezTo>
                <a:cubicBezTo>
                  <a:pt x="2237066" y="1790090"/>
                  <a:pt x="2245721" y="1792188"/>
                  <a:pt x="2245721" y="1792188"/>
                </a:cubicBezTo>
                <a:lnTo>
                  <a:pt x="2257609" y="1804925"/>
                </a:lnTo>
                <a:lnTo>
                  <a:pt x="2256358" y="1806109"/>
                </a:lnTo>
                <a:lnTo>
                  <a:pt x="2244219" y="1794854"/>
                </a:lnTo>
                <a:cubicBezTo>
                  <a:pt x="2244210" y="1794854"/>
                  <a:pt x="2233447" y="1791804"/>
                  <a:pt x="2228076" y="1788637"/>
                </a:cubicBezTo>
                <a:cubicBezTo>
                  <a:pt x="2219209" y="1783419"/>
                  <a:pt x="2207928" y="1776354"/>
                  <a:pt x="2207928" y="1776354"/>
                </a:cubicBezTo>
                <a:cubicBezTo>
                  <a:pt x="2207928" y="1776354"/>
                  <a:pt x="2198137" y="1775150"/>
                  <a:pt x="2188028" y="1776054"/>
                </a:cubicBezTo>
                <a:cubicBezTo>
                  <a:pt x="2177527" y="1777008"/>
                  <a:pt x="2166726" y="1780049"/>
                  <a:pt x="2166254" y="1780945"/>
                </a:cubicBezTo>
                <a:cubicBezTo>
                  <a:pt x="2165502" y="1782370"/>
                  <a:pt x="2202295" y="1828162"/>
                  <a:pt x="2202295" y="1828162"/>
                </a:cubicBezTo>
                <a:lnTo>
                  <a:pt x="2200293" y="1829635"/>
                </a:lnTo>
                <a:cubicBezTo>
                  <a:pt x="2200293" y="1829635"/>
                  <a:pt x="2165128" y="1784275"/>
                  <a:pt x="2162876" y="1781831"/>
                </a:cubicBezTo>
                <a:cubicBezTo>
                  <a:pt x="2160999" y="1779791"/>
                  <a:pt x="2123734" y="1771290"/>
                  <a:pt x="2122338" y="1772801"/>
                </a:cubicBezTo>
                <a:cubicBezTo>
                  <a:pt x="2120904" y="1774351"/>
                  <a:pt x="2134728" y="1800034"/>
                  <a:pt x="2134728" y="1800034"/>
                </a:cubicBezTo>
                <a:lnTo>
                  <a:pt x="2141986" y="1840744"/>
                </a:lnTo>
                <a:lnTo>
                  <a:pt x="2175639" y="1896096"/>
                </a:lnTo>
                <a:lnTo>
                  <a:pt x="2224821" y="1977508"/>
                </a:lnTo>
                <a:lnTo>
                  <a:pt x="2173762" y="1897724"/>
                </a:lnTo>
                <a:cubicBezTo>
                  <a:pt x="2173762" y="1897724"/>
                  <a:pt x="2141735" y="1849263"/>
                  <a:pt x="2138858" y="1841630"/>
                </a:cubicBezTo>
                <a:cubicBezTo>
                  <a:pt x="2136797" y="1836172"/>
                  <a:pt x="2137279" y="1818122"/>
                  <a:pt x="2131598" y="1800776"/>
                </a:cubicBezTo>
                <a:cubicBezTo>
                  <a:pt x="2125910" y="1783429"/>
                  <a:pt x="2116081" y="1772203"/>
                  <a:pt x="2116081" y="1772203"/>
                </a:cubicBezTo>
                <a:cubicBezTo>
                  <a:pt x="2116081" y="1772203"/>
                  <a:pt x="2092688" y="1739609"/>
                  <a:pt x="2084044" y="1738020"/>
                </a:cubicBezTo>
                <a:cubicBezTo>
                  <a:pt x="2082716" y="1737770"/>
                  <a:pt x="2081589" y="1761846"/>
                  <a:pt x="2081166" y="1771472"/>
                </a:cubicBezTo>
                <a:cubicBezTo>
                  <a:pt x="2080733" y="1781446"/>
                  <a:pt x="2086672" y="1830377"/>
                  <a:pt x="2086672" y="1830377"/>
                </a:cubicBezTo>
                <a:lnTo>
                  <a:pt x="2084044" y="1832744"/>
                </a:lnTo>
                <a:lnTo>
                  <a:pt x="2077537" y="1776354"/>
                </a:lnTo>
                <a:cubicBezTo>
                  <a:pt x="2077537" y="1776354"/>
                  <a:pt x="2075419" y="1782524"/>
                  <a:pt x="2066774" y="1793816"/>
                </a:cubicBezTo>
                <a:cubicBezTo>
                  <a:pt x="2058129" y="1805116"/>
                  <a:pt x="2042997" y="1821347"/>
                  <a:pt x="2042997" y="1821347"/>
                </a:cubicBezTo>
                <a:lnTo>
                  <a:pt x="2042621" y="1818690"/>
                </a:lnTo>
                <a:cubicBezTo>
                  <a:pt x="2042621" y="1818690"/>
                  <a:pt x="2055665" y="1803788"/>
                  <a:pt x="2064396" y="1791601"/>
                </a:cubicBezTo>
                <a:cubicBezTo>
                  <a:pt x="2073128" y="1779405"/>
                  <a:pt x="2077412" y="1768652"/>
                  <a:pt x="2077412" y="1768652"/>
                </a:cubicBezTo>
                <a:cubicBezTo>
                  <a:pt x="2077412" y="1768652"/>
                  <a:pt x="2081955" y="1742209"/>
                  <a:pt x="2080040" y="1734757"/>
                </a:cubicBezTo>
                <a:cubicBezTo>
                  <a:pt x="2078336" y="1728115"/>
                  <a:pt x="2057465" y="1706754"/>
                  <a:pt x="2047751" y="1701603"/>
                </a:cubicBezTo>
                <a:cubicBezTo>
                  <a:pt x="2041697" y="1698388"/>
                  <a:pt x="1990196" y="1697753"/>
                  <a:pt x="1990196" y="1697753"/>
                </a:cubicBezTo>
                <a:cubicBezTo>
                  <a:pt x="1990196" y="1697753"/>
                  <a:pt x="1961095" y="1696511"/>
                  <a:pt x="1946269" y="1691689"/>
                </a:cubicBezTo>
                <a:cubicBezTo>
                  <a:pt x="1920259" y="1683226"/>
                  <a:pt x="1893978" y="1677566"/>
                  <a:pt x="1876324" y="1674226"/>
                </a:cubicBezTo>
                <a:cubicBezTo>
                  <a:pt x="1863202" y="1671742"/>
                  <a:pt x="1854798" y="1670520"/>
                  <a:pt x="1854798" y="1670520"/>
                </a:cubicBezTo>
                <a:cubicBezTo>
                  <a:pt x="1854798" y="1670520"/>
                  <a:pt x="1857649" y="1681148"/>
                  <a:pt x="1871067" y="1703828"/>
                </a:cubicBezTo>
                <a:cubicBezTo>
                  <a:pt x="1884478" y="1726507"/>
                  <a:pt x="1896742" y="1745374"/>
                  <a:pt x="1910103" y="1761702"/>
                </a:cubicBezTo>
                <a:cubicBezTo>
                  <a:pt x="1923474" y="1778018"/>
                  <a:pt x="1935132" y="1789417"/>
                  <a:pt x="1942765" y="1802556"/>
                </a:cubicBezTo>
                <a:cubicBezTo>
                  <a:pt x="1950968" y="1816678"/>
                  <a:pt x="1961537" y="1849322"/>
                  <a:pt x="1961537" y="1849322"/>
                </a:cubicBezTo>
                <a:lnTo>
                  <a:pt x="1960661" y="1850062"/>
                </a:lnTo>
                <a:cubicBezTo>
                  <a:pt x="1960661" y="1850062"/>
                  <a:pt x="1948647" y="1822637"/>
                  <a:pt x="1940638" y="1808622"/>
                </a:cubicBezTo>
                <a:cubicBezTo>
                  <a:pt x="1932619" y="1794575"/>
                  <a:pt x="1919864" y="1779462"/>
                  <a:pt x="1919864" y="1779462"/>
                </a:cubicBezTo>
                <a:lnTo>
                  <a:pt x="1926998" y="1795298"/>
                </a:lnTo>
                <a:lnTo>
                  <a:pt x="1922617" y="1799293"/>
                </a:lnTo>
                <a:cubicBezTo>
                  <a:pt x="1922617" y="1799293"/>
                  <a:pt x="1918911" y="1786181"/>
                  <a:pt x="1910729" y="1772503"/>
                </a:cubicBezTo>
                <a:cubicBezTo>
                  <a:pt x="1902604" y="1758920"/>
                  <a:pt x="1887336" y="1748821"/>
                  <a:pt x="1882957" y="1739051"/>
                </a:cubicBezTo>
                <a:cubicBezTo>
                  <a:pt x="1874658" y="1720577"/>
                  <a:pt x="1835315" y="1681129"/>
                  <a:pt x="1816755" y="1662529"/>
                </a:cubicBezTo>
                <a:cubicBezTo>
                  <a:pt x="1790504" y="1636221"/>
                  <a:pt x="1745269" y="1634054"/>
                  <a:pt x="1726787" y="1639878"/>
                </a:cubicBezTo>
                <a:cubicBezTo>
                  <a:pt x="1708304" y="1645712"/>
                  <a:pt x="1670414" y="1685691"/>
                  <a:pt x="1650448" y="1692275"/>
                </a:cubicBezTo>
                <a:cubicBezTo>
                  <a:pt x="1643758" y="1694490"/>
                  <a:pt x="1625901" y="1698861"/>
                  <a:pt x="1609285" y="1702941"/>
                </a:cubicBezTo>
                <a:cubicBezTo>
                  <a:pt x="1605522" y="1705204"/>
                  <a:pt x="1600545" y="1707785"/>
                  <a:pt x="1594645" y="1709151"/>
                </a:cubicBezTo>
                <a:cubicBezTo>
                  <a:pt x="1582215" y="1712038"/>
                  <a:pt x="1555349" y="1721588"/>
                  <a:pt x="1555349" y="1721588"/>
                </a:cubicBezTo>
                <a:lnTo>
                  <a:pt x="1542583" y="1730463"/>
                </a:lnTo>
                <a:lnTo>
                  <a:pt x="1529194" y="1751787"/>
                </a:lnTo>
                <a:cubicBezTo>
                  <a:pt x="1526469" y="1757399"/>
                  <a:pt x="1523811" y="1762924"/>
                  <a:pt x="1521059" y="1768508"/>
                </a:cubicBezTo>
                <a:cubicBezTo>
                  <a:pt x="1522849" y="1768988"/>
                  <a:pt x="1527693" y="1770183"/>
                  <a:pt x="1532071" y="1772801"/>
                </a:cubicBezTo>
                <a:cubicBezTo>
                  <a:pt x="1537222" y="1775872"/>
                  <a:pt x="1543210" y="1776652"/>
                  <a:pt x="1543210" y="1776652"/>
                </a:cubicBezTo>
                <a:cubicBezTo>
                  <a:pt x="1543210" y="1776652"/>
                  <a:pt x="1549034" y="1770047"/>
                  <a:pt x="1555850" y="1767468"/>
                </a:cubicBezTo>
                <a:cubicBezTo>
                  <a:pt x="1562665" y="1764898"/>
                  <a:pt x="1568864" y="1765553"/>
                  <a:pt x="1568864" y="1765553"/>
                </a:cubicBezTo>
                <a:cubicBezTo>
                  <a:pt x="1568864" y="1765553"/>
                  <a:pt x="1574650" y="1749244"/>
                  <a:pt x="1578376" y="1742459"/>
                </a:cubicBezTo>
                <a:cubicBezTo>
                  <a:pt x="1582101" y="1735672"/>
                  <a:pt x="1592517" y="1720260"/>
                  <a:pt x="1592517" y="1720260"/>
                </a:cubicBezTo>
                <a:lnTo>
                  <a:pt x="1597271" y="1718623"/>
                </a:lnTo>
                <a:cubicBezTo>
                  <a:pt x="1597262" y="1718623"/>
                  <a:pt x="1588059" y="1734160"/>
                  <a:pt x="1584508" y="1740533"/>
                </a:cubicBezTo>
                <a:cubicBezTo>
                  <a:pt x="1580955" y="1746906"/>
                  <a:pt x="1574496" y="1764811"/>
                  <a:pt x="1574496" y="1764811"/>
                </a:cubicBezTo>
                <a:cubicBezTo>
                  <a:pt x="1574496" y="1764811"/>
                  <a:pt x="1579809" y="1768931"/>
                  <a:pt x="1584508" y="1768508"/>
                </a:cubicBezTo>
                <a:cubicBezTo>
                  <a:pt x="1589205" y="1768084"/>
                  <a:pt x="1604906" y="1765697"/>
                  <a:pt x="1604906" y="1765697"/>
                </a:cubicBezTo>
                <a:lnTo>
                  <a:pt x="1604656" y="1768210"/>
                </a:lnTo>
                <a:cubicBezTo>
                  <a:pt x="1604656" y="1768210"/>
                  <a:pt x="1589465" y="1771905"/>
                  <a:pt x="1586635" y="1771472"/>
                </a:cubicBezTo>
                <a:cubicBezTo>
                  <a:pt x="1583794" y="1771030"/>
                  <a:pt x="1571993" y="1768210"/>
                  <a:pt x="1571993" y="1768210"/>
                </a:cubicBezTo>
                <a:cubicBezTo>
                  <a:pt x="1571993" y="1768210"/>
                  <a:pt x="1566573" y="1769855"/>
                  <a:pt x="1561481" y="1771761"/>
                </a:cubicBezTo>
                <a:cubicBezTo>
                  <a:pt x="1556389" y="1773668"/>
                  <a:pt x="1545588" y="1780791"/>
                  <a:pt x="1545588" y="1780791"/>
                </a:cubicBezTo>
                <a:lnTo>
                  <a:pt x="1559854" y="1792930"/>
                </a:lnTo>
                <a:lnTo>
                  <a:pt x="1577750" y="1816612"/>
                </a:lnTo>
                <a:lnTo>
                  <a:pt x="1575622" y="1822089"/>
                </a:lnTo>
                <a:lnTo>
                  <a:pt x="1559604" y="1796636"/>
                </a:lnTo>
                <a:lnTo>
                  <a:pt x="1541709" y="1782871"/>
                </a:lnTo>
                <a:cubicBezTo>
                  <a:pt x="1541709" y="1782871"/>
                  <a:pt x="1538849" y="1779819"/>
                  <a:pt x="1533825" y="1779318"/>
                </a:cubicBezTo>
                <a:cubicBezTo>
                  <a:pt x="1529742" y="1778904"/>
                  <a:pt x="1520963" y="1777921"/>
                  <a:pt x="1516679" y="1777392"/>
                </a:cubicBezTo>
                <a:cubicBezTo>
                  <a:pt x="1488378" y="1834439"/>
                  <a:pt x="1459363" y="1887769"/>
                  <a:pt x="1433343" y="1913414"/>
                </a:cubicBezTo>
                <a:cubicBezTo>
                  <a:pt x="1430128" y="1916591"/>
                  <a:pt x="1423553" y="1921943"/>
                  <a:pt x="1417700" y="1926881"/>
                </a:cubicBezTo>
                <a:cubicBezTo>
                  <a:pt x="1420558" y="1928441"/>
                  <a:pt x="1424958" y="1930732"/>
                  <a:pt x="1424958" y="1930732"/>
                </a:cubicBezTo>
                <a:cubicBezTo>
                  <a:pt x="1424958" y="1930732"/>
                  <a:pt x="1471608" y="1964319"/>
                  <a:pt x="1477769" y="1965071"/>
                </a:cubicBezTo>
                <a:cubicBezTo>
                  <a:pt x="1484170" y="1965851"/>
                  <a:pt x="1499708" y="1961816"/>
                  <a:pt x="1502297" y="1956494"/>
                </a:cubicBezTo>
                <a:cubicBezTo>
                  <a:pt x="1504876" y="1951161"/>
                  <a:pt x="1509545" y="1930588"/>
                  <a:pt x="1509545" y="1930588"/>
                </a:cubicBezTo>
                <a:lnTo>
                  <a:pt x="1511673" y="1929549"/>
                </a:lnTo>
                <a:lnTo>
                  <a:pt x="1505166" y="1956040"/>
                </a:lnTo>
                <a:cubicBezTo>
                  <a:pt x="1505166" y="1956040"/>
                  <a:pt x="1509450" y="1959409"/>
                  <a:pt x="1513176" y="1959449"/>
                </a:cubicBezTo>
                <a:cubicBezTo>
                  <a:pt x="1516901" y="1959487"/>
                  <a:pt x="1523686" y="1960189"/>
                  <a:pt x="1523686" y="1960189"/>
                </a:cubicBezTo>
                <a:cubicBezTo>
                  <a:pt x="1523686" y="1960189"/>
                  <a:pt x="1529983" y="1954885"/>
                  <a:pt x="1533198" y="1954568"/>
                </a:cubicBezTo>
                <a:cubicBezTo>
                  <a:pt x="1534383" y="1954442"/>
                  <a:pt x="1535163" y="1955050"/>
                  <a:pt x="1536702" y="1955454"/>
                </a:cubicBezTo>
                <a:cubicBezTo>
                  <a:pt x="1542555" y="1944200"/>
                  <a:pt x="1549198" y="1934131"/>
                  <a:pt x="1559103" y="1924812"/>
                </a:cubicBezTo>
                <a:cubicBezTo>
                  <a:pt x="1576653" y="1908303"/>
                  <a:pt x="1605590" y="1906773"/>
                  <a:pt x="1619048" y="1896540"/>
                </a:cubicBezTo>
                <a:cubicBezTo>
                  <a:pt x="1632495" y="1886316"/>
                  <a:pt x="1634555" y="1875824"/>
                  <a:pt x="1634555" y="1875824"/>
                </a:cubicBezTo>
                <a:lnTo>
                  <a:pt x="1639435" y="1856724"/>
                </a:lnTo>
                <a:lnTo>
                  <a:pt x="1637434" y="1851400"/>
                </a:lnTo>
                <a:lnTo>
                  <a:pt x="1643565" y="1832157"/>
                </a:lnTo>
                <a:lnTo>
                  <a:pt x="1645817" y="1833486"/>
                </a:lnTo>
                <a:lnTo>
                  <a:pt x="1640813" y="1850948"/>
                </a:lnTo>
                <a:lnTo>
                  <a:pt x="1643191" y="1854953"/>
                </a:lnTo>
                <a:lnTo>
                  <a:pt x="1638310" y="1874484"/>
                </a:lnTo>
                <a:cubicBezTo>
                  <a:pt x="1638310" y="1874484"/>
                  <a:pt x="1657361" y="1854222"/>
                  <a:pt x="1661462" y="1838223"/>
                </a:cubicBezTo>
                <a:cubicBezTo>
                  <a:pt x="1665571" y="1822224"/>
                  <a:pt x="1667844" y="1801814"/>
                  <a:pt x="1667844" y="1801814"/>
                </a:cubicBezTo>
                <a:lnTo>
                  <a:pt x="1676228" y="1797223"/>
                </a:lnTo>
                <a:cubicBezTo>
                  <a:pt x="1676228" y="1797223"/>
                  <a:pt x="1674639" y="1793535"/>
                  <a:pt x="1667468" y="1784199"/>
                </a:cubicBezTo>
                <a:cubicBezTo>
                  <a:pt x="1660296" y="1774860"/>
                  <a:pt x="1671974" y="1754154"/>
                  <a:pt x="1671974" y="1754154"/>
                </a:cubicBezTo>
                <a:lnTo>
                  <a:pt x="1669471" y="1742015"/>
                </a:lnTo>
                <a:lnTo>
                  <a:pt x="1673350" y="1740533"/>
                </a:lnTo>
                <a:lnTo>
                  <a:pt x="1675728" y="1754154"/>
                </a:lnTo>
                <a:lnTo>
                  <a:pt x="1669220" y="1771174"/>
                </a:lnTo>
                <a:lnTo>
                  <a:pt x="1671723" y="1778866"/>
                </a:lnTo>
                <a:lnTo>
                  <a:pt x="1679733" y="1792188"/>
                </a:lnTo>
                <a:lnTo>
                  <a:pt x="1693122" y="1777980"/>
                </a:lnTo>
                <a:lnTo>
                  <a:pt x="1696501" y="1763917"/>
                </a:lnTo>
                <a:lnTo>
                  <a:pt x="1697377" y="1739791"/>
                </a:lnTo>
                <a:lnTo>
                  <a:pt x="1702133" y="1724399"/>
                </a:lnTo>
                <a:lnTo>
                  <a:pt x="1704510" y="1724997"/>
                </a:lnTo>
                <a:lnTo>
                  <a:pt x="1700631" y="1740091"/>
                </a:lnTo>
                <a:lnTo>
                  <a:pt x="1700006" y="1764215"/>
                </a:lnTo>
                <a:lnTo>
                  <a:pt x="1695751" y="1778134"/>
                </a:lnTo>
                <a:lnTo>
                  <a:pt x="1707138" y="1771472"/>
                </a:lnTo>
                <a:lnTo>
                  <a:pt x="1743806" y="1746308"/>
                </a:lnTo>
                <a:cubicBezTo>
                  <a:pt x="1743806" y="1746308"/>
                  <a:pt x="1751978" y="1728181"/>
                  <a:pt x="1753442" y="1722176"/>
                </a:cubicBezTo>
                <a:cubicBezTo>
                  <a:pt x="1754895" y="1716168"/>
                  <a:pt x="1754568" y="1698792"/>
                  <a:pt x="1754568" y="1698792"/>
                </a:cubicBezTo>
                <a:lnTo>
                  <a:pt x="1758573" y="1699390"/>
                </a:lnTo>
                <a:cubicBezTo>
                  <a:pt x="1758564" y="1699390"/>
                  <a:pt x="1759661" y="1719316"/>
                  <a:pt x="1755694" y="1728096"/>
                </a:cubicBezTo>
                <a:cubicBezTo>
                  <a:pt x="1751718" y="1736885"/>
                  <a:pt x="1747560" y="1747637"/>
                  <a:pt x="1747560" y="1747637"/>
                </a:cubicBezTo>
                <a:lnTo>
                  <a:pt x="1768074" y="1744384"/>
                </a:lnTo>
                <a:lnTo>
                  <a:pt x="1798359" y="1741131"/>
                </a:lnTo>
                <a:lnTo>
                  <a:pt x="1796983" y="1745568"/>
                </a:lnTo>
                <a:lnTo>
                  <a:pt x="1745058" y="1752229"/>
                </a:lnTo>
                <a:cubicBezTo>
                  <a:pt x="1745058" y="1752229"/>
                  <a:pt x="1678837" y="1800650"/>
                  <a:pt x="1672348" y="1809660"/>
                </a:cubicBezTo>
                <a:cubicBezTo>
                  <a:pt x="1665871" y="1818661"/>
                  <a:pt x="1674611" y="1831888"/>
                  <a:pt x="1671473" y="1840889"/>
                </a:cubicBezTo>
                <a:cubicBezTo>
                  <a:pt x="1668334" y="1849889"/>
                  <a:pt x="1662838" y="1862058"/>
                  <a:pt x="1662838" y="1862058"/>
                </a:cubicBezTo>
                <a:cubicBezTo>
                  <a:pt x="1662838" y="1862058"/>
                  <a:pt x="1630108" y="1899254"/>
                  <a:pt x="1616294" y="1911787"/>
                </a:cubicBezTo>
                <a:cubicBezTo>
                  <a:pt x="1602479" y="1924321"/>
                  <a:pt x="1576026" y="1928085"/>
                  <a:pt x="1564484" y="1935469"/>
                </a:cubicBezTo>
                <a:cubicBezTo>
                  <a:pt x="1556764" y="1940407"/>
                  <a:pt x="1544692" y="1971905"/>
                  <a:pt x="1535827" y="1996452"/>
                </a:cubicBezTo>
                <a:cubicBezTo>
                  <a:pt x="1544692" y="1996944"/>
                  <a:pt x="1558103" y="1997637"/>
                  <a:pt x="1558103" y="1997637"/>
                </a:cubicBezTo>
                <a:cubicBezTo>
                  <a:pt x="1558103" y="1997637"/>
                  <a:pt x="1568441" y="2002806"/>
                  <a:pt x="1571993" y="2005338"/>
                </a:cubicBezTo>
                <a:cubicBezTo>
                  <a:pt x="1575535" y="2007860"/>
                  <a:pt x="1585258" y="2015841"/>
                  <a:pt x="1585258" y="2015841"/>
                </a:cubicBezTo>
                <a:lnTo>
                  <a:pt x="1606032" y="2016283"/>
                </a:lnTo>
                <a:cubicBezTo>
                  <a:pt x="1606032" y="2016283"/>
                  <a:pt x="1609410" y="2018872"/>
                  <a:pt x="1611788" y="2020730"/>
                </a:cubicBezTo>
                <a:cubicBezTo>
                  <a:pt x="1621839" y="2017919"/>
                  <a:pt x="1633554" y="2014657"/>
                  <a:pt x="1633554" y="2014657"/>
                </a:cubicBezTo>
                <a:cubicBezTo>
                  <a:pt x="1633554" y="2014657"/>
                  <a:pt x="1660306" y="1998705"/>
                  <a:pt x="1665717" y="1994528"/>
                </a:cubicBezTo>
                <a:cubicBezTo>
                  <a:pt x="1671135" y="1990358"/>
                  <a:pt x="1692709" y="1970491"/>
                  <a:pt x="1699129" y="1965369"/>
                </a:cubicBezTo>
                <a:cubicBezTo>
                  <a:pt x="1705550" y="1960248"/>
                  <a:pt x="1758323" y="1929848"/>
                  <a:pt x="1758323" y="1929848"/>
                </a:cubicBezTo>
                <a:lnTo>
                  <a:pt x="1763568" y="1934583"/>
                </a:lnTo>
                <a:cubicBezTo>
                  <a:pt x="1763578" y="1934583"/>
                  <a:pt x="1699177" y="1974091"/>
                  <a:pt x="1690120" y="1981945"/>
                </a:cubicBezTo>
                <a:cubicBezTo>
                  <a:pt x="1681071" y="1989811"/>
                  <a:pt x="1637943" y="2021020"/>
                  <a:pt x="1637934" y="2021020"/>
                </a:cubicBezTo>
                <a:lnTo>
                  <a:pt x="1619422" y="2026208"/>
                </a:lnTo>
                <a:cubicBezTo>
                  <a:pt x="1623388" y="2029106"/>
                  <a:pt x="1627624" y="2032283"/>
                  <a:pt x="1630185" y="2033602"/>
                </a:cubicBezTo>
                <a:cubicBezTo>
                  <a:pt x="1637106" y="2037202"/>
                  <a:pt x="1661961" y="2047521"/>
                  <a:pt x="1661961" y="2047521"/>
                </a:cubicBezTo>
                <a:lnTo>
                  <a:pt x="1661462" y="2049889"/>
                </a:lnTo>
                <a:cubicBezTo>
                  <a:pt x="1661471" y="2049889"/>
                  <a:pt x="1634468" y="2039493"/>
                  <a:pt x="1630185" y="2037008"/>
                </a:cubicBezTo>
                <a:cubicBezTo>
                  <a:pt x="1627634" y="2035536"/>
                  <a:pt x="1621464" y="2031590"/>
                  <a:pt x="1615043" y="2027392"/>
                </a:cubicBezTo>
                <a:lnTo>
                  <a:pt x="1593642" y="2033457"/>
                </a:lnTo>
                <a:lnTo>
                  <a:pt x="1583005" y="2049889"/>
                </a:lnTo>
                <a:cubicBezTo>
                  <a:pt x="1583005" y="2049889"/>
                  <a:pt x="1693864" y="2084776"/>
                  <a:pt x="1716899" y="2092814"/>
                </a:cubicBezTo>
                <a:cubicBezTo>
                  <a:pt x="1739936" y="2100842"/>
                  <a:pt x="1792122" y="2125928"/>
                  <a:pt x="1810748" y="2130405"/>
                </a:cubicBezTo>
                <a:cubicBezTo>
                  <a:pt x="1829376" y="2134890"/>
                  <a:pt x="1845606" y="2125775"/>
                  <a:pt x="1851796" y="2123156"/>
                </a:cubicBezTo>
                <a:cubicBezTo>
                  <a:pt x="1857985" y="2120538"/>
                  <a:pt x="1889329" y="2106579"/>
                  <a:pt x="1889329" y="2106579"/>
                </a:cubicBezTo>
                <a:cubicBezTo>
                  <a:pt x="1889340" y="2106579"/>
                  <a:pt x="1938799" y="2087413"/>
                  <a:pt x="1946895" y="2082455"/>
                </a:cubicBezTo>
                <a:cubicBezTo>
                  <a:pt x="1951169" y="2079838"/>
                  <a:pt x="1961335" y="2074543"/>
                  <a:pt x="1969422" y="2068690"/>
                </a:cubicBezTo>
                <a:cubicBezTo>
                  <a:pt x="1977546" y="2062799"/>
                  <a:pt x="1983563" y="2056253"/>
                  <a:pt x="1983563" y="2056253"/>
                </a:cubicBezTo>
                <a:cubicBezTo>
                  <a:pt x="1983563" y="2056253"/>
                  <a:pt x="1988269" y="2047897"/>
                  <a:pt x="1991071" y="2040117"/>
                </a:cubicBezTo>
                <a:cubicBezTo>
                  <a:pt x="1993872" y="2032340"/>
                  <a:pt x="2000458" y="2024581"/>
                  <a:pt x="2000458" y="2024581"/>
                </a:cubicBezTo>
                <a:cubicBezTo>
                  <a:pt x="2000458" y="2024581"/>
                  <a:pt x="2002950" y="2006522"/>
                  <a:pt x="2003460" y="1999119"/>
                </a:cubicBezTo>
                <a:cubicBezTo>
                  <a:pt x="2003961" y="1991717"/>
                  <a:pt x="2010970" y="1971886"/>
                  <a:pt x="2010970" y="1971886"/>
                </a:cubicBezTo>
                <a:lnTo>
                  <a:pt x="2014223" y="1972626"/>
                </a:lnTo>
                <a:cubicBezTo>
                  <a:pt x="2014214" y="1972626"/>
                  <a:pt x="2009429" y="1986779"/>
                  <a:pt x="2007214" y="1997050"/>
                </a:cubicBezTo>
                <a:cubicBezTo>
                  <a:pt x="2005857" y="2003298"/>
                  <a:pt x="2005462" y="2020874"/>
                  <a:pt x="2005462" y="2020874"/>
                </a:cubicBezTo>
                <a:cubicBezTo>
                  <a:pt x="2005462" y="2020874"/>
                  <a:pt x="2016745" y="2013338"/>
                  <a:pt x="2020972" y="2009920"/>
                </a:cubicBezTo>
                <a:cubicBezTo>
                  <a:pt x="2025197" y="2006513"/>
                  <a:pt x="2041619" y="1997781"/>
                  <a:pt x="2041619" y="1997781"/>
                </a:cubicBezTo>
                <a:lnTo>
                  <a:pt x="2046626" y="1999861"/>
                </a:lnTo>
                <a:cubicBezTo>
                  <a:pt x="2046626" y="1999861"/>
                  <a:pt x="2035903" y="2004270"/>
                  <a:pt x="2025351" y="2010960"/>
                </a:cubicBezTo>
                <a:cubicBezTo>
                  <a:pt x="2014561" y="2017804"/>
                  <a:pt x="2003961" y="2026892"/>
                  <a:pt x="2000583" y="2030646"/>
                </a:cubicBezTo>
                <a:cubicBezTo>
                  <a:pt x="1993902" y="2038058"/>
                  <a:pt x="1990820" y="2053884"/>
                  <a:pt x="1990820" y="2053884"/>
                </a:cubicBezTo>
                <a:cubicBezTo>
                  <a:pt x="1990820" y="2053884"/>
                  <a:pt x="2008188" y="2051180"/>
                  <a:pt x="2013221" y="2051372"/>
                </a:cubicBezTo>
                <a:cubicBezTo>
                  <a:pt x="2018247" y="2051555"/>
                  <a:pt x="2042371" y="2052844"/>
                  <a:pt x="2042371" y="2052844"/>
                </a:cubicBezTo>
                <a:lnTo>
                  <a:pt x="2071906" y="2037008"/>
                </a:lnTo>
                <a:lnTo>
                  <a:pt x="2094056" y="2037008"/>
                </a:lnTo>
                <a:cubicBezTo>
                  <a:pt x="2094056" y="2037008"/>
                  <a:pt x="2117958" y="2023898"/>
                  <a:pt x="2122838" y="2021616"/>
                </a:cubicBezTo>
                <a:cubicBezTo>
                  <a:pt x="2127719" y="2019335"/>
                  <a:pt x="2158245" y="2010815"/>
                  <a:pt x="2158245" y="2010815"/>
                </a:cubicBezTo>
                <a:lnTo>
                  <a:pt x="2158495" y="2013472"/>
                </a:lnTo>
                <a:cubicBezTo>
                  <a:pt x="2158505" y="2013472"/>
                  <a:pt x="2130579" y="2022233"/>
                  <a:pt x="2122714" y="2025467"/>
                </a:cubicBezTo>
                <a:cubicBezTo>
                  <a:pt x="2114849" y="2028692"/>
                  <a:pt x="2094931" y="2042043"/>
                  <a:pt x="2094931" y="2042043"/>
                </a:cubicBezTo>
                <a:lnTo>
                  <a:pt x="2072154" y="2040417"/>
                </a:lnTo>
                <a:cubicBezTo>
                  <a:pt x="2072154" y="2040417"/>
                  <a:pt x="2060970" y="2048225"/>
                  <a:pt x="2056888" y="2050631"/>
                </a:cubicBezTo>
                <a:cubicBezTo>
                  <a:pt x="2052815" y="2053038"/>
                  <a:pt x="2040995" y="2057581"/>
                  <a:pt x="2040995" y="2057581"/>
                </a:cubicBezTo>
                <a:cubicBezTo>
                  <a:pt x="2040995" y="2057581"/>
                  <a:pt x="2013906" y="2056204"/>
                  <a:pt x="2008842" y="2056253"/>
                </a:cubicBezTo>
                <a:cubicBezTo>
                  <a:pt x="2003770" y="2056300"/>
                  <a:pt x="1986442" y="2060546"/>
                  <a:pt x="1986442" y="2060546"/>
                </a:cubicBezTo>
                <a:cubicBezTo>
                  <a:pt x="1986442" y="2060546"/>
                  <a:pt x="1977074" y="2068257"/>
                  <a:pt x="1973551" y="2070605"/>
                </a:cubicBezTo>
                <a:cubicBezTo>
                  <a:pt x="1970029" y="2072964"/>
                  <a:pt x="1956656" y="2082003"/>
                  <a:pt x="1956656" y="2082003"/>
                </a:cubicBezTo>
                <a:cubicBezTo>
                  <a:pt x="1956656" y="2082003"/>
                  <a:pt x="1963395" y="2084458"/>
                  <a:pt x="1966417" y="2085555"/>
                </a:cubicBezTo>
                <a:cubicBezTo>
                  <a:pt x="1969441" y="2086663"/>
                  <a:pt x="1976305" y="2091928"/>
                  <a:pt x="1976305" y="2091928"/>
                </a:cubicBezTo>
                <a:cubicBezTo>
                  <a:pt x="1976305" y="2091928"/>
                  <a:pt x="1978085" y="2091639"/>
                  <a:pt x="1980435" y="2088963"/>
                </a:cubicBezTo>
                <a:cubicBezTo>
                  <a:pt x="1982783" y="2086287"/>
                  <a:pt x="1988194" y="2082898"/>
                  <a:pt x="1988194" y="2082898"/>
                </a:cubicBezTo>
                <a:lnTo>
                  <a:pt x="1989945" y="2084526"/>
                </a:lnTo>
                <a:lnTo>
                  <a:pt x="1979308" y="2093700"/>
                </a:lnTo>
                <a:cubicBezTo>
                  <a:pt x="1979308" y="2093700"/>
                  <a:pt x="1986913" y="2092535"/>
                  <a:pt x="1990697" y="2091774"/>
                </a:cubicBezTo>
                <a:cubicBezTo>
                  <a:pt x="1994470" y="2091013"/>
                  <a:pt x="1999331" y="2092072"/>
                  <a:pt x="1999331" y="2092072"/>
                </a:cubicBezTo>
                <a:lnTo>
                  <a:pt x="2013347" y="2086008"/>
                </a:lnTo>
                <a:lnTo>
                  <a:pt x="2014473" y="2088375"/>
                </a:lnTo>
                <a:lnTo>
                  <a:pt x="2002710" y="2094440"/>
                </a:lnTo>
                <a:cubicBezTo>
                  <a:pt x="2002710" y="2094440"/>
                  <a:pt x="2010228" y="2099946"/>
                  <a:pt x="2011720" y="2100062"/>
                </a:cubicBezTo>
                <a:cubicBezTo>
                  <a:pt x="2013202" y="2100187"/>
                  <a:pt x="2020346" y="2097993"/>
                  <a:pt x="2020346" y="2097993"/>
                </a:cubicBezTo>
                <a:lnTo>
                  <a:pt x="2021221" y="2100804"/>
                </a:lnTo>
                <a:cubicBezTo>
                  <a:pt x="2021230" y="2100804"/>
                  <a:pt x="2014098" y="2102969"/>
                  <a:pt x="2010594" y="2102286"/>
                </a:cubicBezTo>
                <a:cubicBezTo>
                  <a:pt x="2007080" y="2101603"/>
                  <a:pt x="2000583" y="2095182"/>
                  <a:pt x="2000583" y="2095182"/>
                </a:cubicBezTo>
                <a:cubicBezTo>
                  <a:pt x="2000573" y="2095182"/>
                  <a:pt x="1993035" y="2095220"/>
                  <a:pt x="1988943" y="2094883"/>
                </a:cubicBezTo>
                <a:cubicBezTo>
                  <a:pt x="1984853" y="2094547"/>
                  <a:pt x="1979808" y="2097693"/>
                  <a:pt x="1979808" y="2097693"/>
                </a:cubicBezTo>
                <a:lnTo>
                  <a:pt x="1985064" y="2127295"/>
                </a:lnTo>
                <a:lnTo>
                  <a:pt x="1982936" y="2126112"/>
                </a:lnTo>
                <a:cubicBezTo>
                  <a:pt x="1982936" y="2126112"/>
                  <a:pt x="1979250" y="2103066"/>
                  <a:pt x="1976804" y="2096953"/>
                </a:cubicBezTo>
                <a:cubicBezTo>
                  <a:pt x="1974360" y="2090850"/>
                  <a:pt x="1957609" y="2084765"/>
                  <a:pt x="1950524" y="2084968"/>
                </a:cubicBezTo>
                <a:cubicBezTo>
                  <a:pt x="1943709" y="2085160"/>
                  <a:pt x="1890080" y="2117236"/>
                  <a:pt x="1890080" y="2117236"/>
                </a:cubicBezTo>
                <a:cubicBezTo>
                  <a:pt x="1890090" y="2117236"/>
                  <a:pt x="1865176" y="2128654"/>
                  <a:pt x="1850670" y="2132186"/>
                </a:cubicBezTo>
                <a:cubicBezTo>
                  <a:pt x="1835104" y="2135968"/>
                  <a:pt x="1807245" y="2136479"/>
                  <a:pt x="1807245" y="2136479"/>
                </a:cubicBezTo>
                <a:cubicBezTo>
                  <a:pt x="1807245" y="2136479"/>
                  <a:pt x="1816698" y="2148253"/>
                  <a:pt x="1824389" y="2155270"/>
                </a:cubicBezTo>
                <a:cubicBezTo>
                  <a:pt x="1832080" y="2162298"/>
                  <a:pt x="1846357" y="2169546"/>
                  <a:pt x="1854299" y="2176881"/>
                </a:cubicBezTo>
                <a:cubicBezTo>
                  <a:pt x="1862231" y="2184226"/>
                  <a:pt x="1871837" y="2207022"/>
                  <a:pt x="1891581" y="2228248"/>
                </a:cubicBezTo>
                <a:cubicBezTo>
                  <a:pt x="1911335" y="2249475"/>
                  <a:pt x="1974523" y="2295249"/>
                  <a:pt x="1975178" y="2294998"/>
                </a:cubicBezTo>
                <a:cubicBezTo>
                  <a:pt x="1975833" y="2294748"/>
                  <a:pt x="1992910" y="2294594"/>
                  <a:pt x="1998455" y="2294556"/>
                </a:cubicBezTo>
                <a:cubicBezTo>
                  <a:pt x="2003999" y="2294516"/>
                  <a:pt x="2007340" y="2291599"/>
                  <a:pt x="2007340" y="2291599"/>
                </a:cubicBezTo>
                <a:lnTo>
                  <a:pt x="2027979" y="2278133"/>
                </a:lnTo>
                <a:lnTo>
                  <a:pt x="2047377" y="2251929"/>
                </a:lnTo>
                <a:lnTo>
                  <a:pt x="2049379" y="2257993"/>
                </a:lnTo>
                <a:lnTo>
                  <a:pt x="2027854" y="2282273"/>
                </a:lnTo>
                <a:lnTo>
                  <a:pt x="2011344" y="2293968"/>
                </a:lnTo>
                <a:cubicBezTo>
                  <a:pt x="2011344" y="2293968"/>
                  <a:pt x="2022781" y="2302901"/>
                  <a:pt x="2028230" y="2305511"/>
                </a:cubicBezTo>
                <a:cubicBezTo>
                  <a:pt x="2033678" y="2308128"/>
                  <a:pt x="2039492" y="2310688"/>
                  <a:pt x="2039492" y="2310688"/>
                </a:cubicBezTo>
                <a:cubicBezTo>
                  <a:pt x="2039492" y="2310688"/>
                  <a:pt x="2052623" y="2308658"/>
                  <a:pt x="2055761" y="2308475"/>
                </a:cubicBezTo>
                <a:cubicBezTo>
                  <a:pt x="2058909" y="2308282"/>
                  <a:pt x="2075409" y="2313953"/>
                  <a:pt x="2075409" y="2313953"/>
                </a:cubicBezTo>
                <a:lnTo>
                  <a:pt x="2075409" y="2316610"/>
                </a:lnTo>
                <a:cubicBezTo>
                  <a:pt x="2075409" y="2316610"/>
                  <a:pt x="2058379" y="2312527"/>
                  <a:pt x="2053259" y="2311584"/>
                </a:cubicBezTo>
                <a:cubicBezTo>
                  <a:pt x="2048137" y="2310631"/>
                  <a:pt x="2041870" y="2314539"/>
                  <a:pt x="2041870" y="2314539"/>
                </a:cubicBezTo>
                <a:cubicBezTo>
                  <a:pt x="2041870" y="2314539"/>
                  <a:pt x="2047704" y="2334871"/>
                  <a:pt x="2051131" y="2342216"/>
                </a:cubicBezTo>
                <a:cubicBezTo>
                  <a:pt x="2054568" y="2349570"/>
                  <a:pt x="2063521" y="2367678"/>
                  <a:pt x="2063521" y="2367678"/>
                </a:cubicBezTo>
                <a:lnTo>
                  <a:pt x="2058514" y="2365310"/>
                </a:lnTo>
                <a:cubicBezTo>
                  <a:pt x="2058514" y="2365310"/>
                  <a:pt x="2048214" y="2347386"/>
                  <a:pt x="2044624" y="2339559"/>
                </a:cubicBezTo>
                <a:cubicBezTo>
                  <a:pt x="2041033" y="2331724"/>
                  <a:pt x="2035863" y="2313211"/>
                  <a:pt x="2035863" y="2313211"/>
                </a:cubicBezTo>
                <a:cubicBezTo>
                  <a:pt x="2035863" y="2313211"/>
                  <a:pt x="2029019" y="2313326"/>
                  <a:pt x="2021722" y="2309804"/>
                </a:cubicBezTo>
                <a:cubicBezTo>
                  <a:pt x="2014435" y="2306281"/>
                  <a:pt x="2008467" y="2298405"/>
                  <a:pt x="2008467" y="2298405"/>
                </a:cubicBezTo>
                <a:cubicBezTo>
                  <a:pt x="2008467" y="2298405"/>
                  <a:pt x="2001940" y="2298521"/>
                  <a:pt x="1996077" y="2301371"/>
                </a:cubicBezTo>
                <a:cubicBezTo>
                  <a:pt x="1990205" y="2304211"/>
                  <a:pt x="1981435" y="2305655"/>
                  <a:pt x="1981435" y="2305655"/>
                </a:cubicBezTo>
                <a:lnTo>
                  <a:pt x="2004337" y="2348878"/>
                </a:lnTo>
                <a:lnTo>
                  <a:pt x="2017842" y="2360130"/>
                </a:lnTo>
                <a:cubicBezTo>
                  <a:pt x="2017842" y="2360130"/>
                  <a:pt x="2046472" y="2373300"/>
                  <a:pt x="2059890" y="2377747"/>
                </a:cubicBezTo>
                <a:cubicBezTo>
                  <a:pt x="2073310" y="2382186"/>
                  <a:pt x="2082667" y="2391802"/>
                  <a:pt x="2082667" y="2391802"/>
                </a:cubicBezTo>
                <a:cubicBezTo>
                  <a:pt x="2082667" y="2391802"/>
                  <a:pt x="2102912" y="2414472"/>
                  <a:pt x="2108323" y="2419487"/>
                </a:cubicBezTo>
                <a:cubicBezTo>
                  <a:pt x="2113722" y="2424503"/>
                  <a:pt x="2138607" y="2443457"/>
                  <a:pt x="2138607" y="2443457"/>
                </a:cubicBezTo>
                <a:lnTo>
                  <a:pt x="2137981" y="2449088"/>
                </a:lnTo>
                <a:cubicBezTo>
                  <a:pt x="2137981" y="2449088"/>
                  <a:pt x="2097501" y="2420286"/>
                  <a:pt x="2090052" y="2415040"/>
                </a:cubicBezTo>
                <a:cubicBezTo>
                  <a:pt x="2082600" y="2409804"/>
                  <a:pt x="2064521" y="2393881"/>
                  <a:pt x="2064521" y="2393881"/>
                </a:cubicBezTo>
                <a:cubicBezTo>
                  <a:pt x="2064521" y="2393881"/>
                  <a:pt x="2012779" y="2368659"/>
                  <a:pt x="2009843" y="2372713"/>
                </a:cubicBezTo>
                <a:cubicBezTo>
                  <a:pt x="2006897" y="2376756"/>
                  <a:pt x="2012722" y="2413269"/>
                  <a:pt x="2012722" y="2413269"/>
                </a:cubicBezTo>
                <a:lnTo>
                  <a:pt x="2034737" y="2443169"/>
                </a:lnTo>
                <a:lnTo>
                  <a:pt x="2058139" y="2475283"/>
                </a:lnTo>
                <a:lnTo>
                  <a:pt x="2055261" y="2478247"/>
                </a:lnTo>
                <a:lnTo>
                  <a:pt x="2030232" y="2446568"/>
                </a:lnTo>
                <a:lnTo>
                  <a:pt x="2010720" y="2421557"/>
                </a:lnTo>
                <a:lnTo>
                  <a:pt x="2008216" y="2436651"/>
                </a:lnTo>
                <a:lnTo>
                  <a:pt x="2004086" y="2487122"/>
                </a:lnTo>
                <a:cubicBezTo>
                  <a:pt x="2004086" y="2487122"/>
                  <a:pt x="2013136" y="2510574"/>
                  <a:pt x="2016100" y="2517321"/>
                </a:cubicBezTo>
                <a:cubicBezTo>
                  <a:pt x="2019055" y="2524070"/>
                  <a:pt x="2019700" y="2532762"/>
                  <a:pt x="2020596" y="2537152"/>
                </a:cubicBezTo>
                <a:cubicBezTo>
                  <a:pt x="2021501" y="2541552"/>
                  <a:pt x="2031108" y="2557291"/>
                  <a:pt x="2031108" y="2557291"/>
                </a:cubicBezTo>
                <a:cubicBezTo>
                  <a:pt x="2031108" y="2557291"/>
                  <a:pt x="2020528" y="2547972"/>
                  <a:pt x="2017717" y="2541599"/>
                </a:cubicBezTo>
                <a:cubicBezTo>
                  <a:pt x="2014916" y="2535217"/>
                  <a:pt x="2012384" y="2525070"/>
                  <a:pt x="2010720" y="2515993"/>
                </a:cubicBezTo>
                <a:cubicBezTo>
                  <a:pt x="2009044" y="2506915"/>
                  <a:pt x="2004018" y="2496374"/>
                  <a:pt x="2000583" y="2492013"/>
                </a:cubicBezTo>
                <a:cubicBezTo>
                  <a:pt x="1997136" y="2487642"/>
                  <a:pt x="1994325" y="2492013"/>
                  <a:pt x="1994325" y="2492013"/>
                </a:cubicBezTo>
                <a:cubicBezTo>
                  <a:pt x="1994325" y="2492013"/>
                  <a:pt x="1997377" y="2474975"/>
                  <a:pt x="1999957" y="2465069"/>
                </a:cubicBezTo>
                <a:cubicBezTo>
                  <a:pt x="2002527" y="2455163"/>
                  <a:pt x="2003460" y="2420219"/>
                  <a:pt x="2003460" y="2420219"/>
                </a:cubicBezTo>
                <a:lnTo>
                  <a:pt x="1994075" y="2352728"/>
                </a:lnTo>
                <a:cubicBezTo>
                  <a:pt x="1994075" y="2352728"/>
                  <a:pt x="1972608" y="2323358"/>
                  <a:pt x="1964415" y="2311430"/>
                </a:cubicBezTo>
                <a:cubicBezTo>
                  <a:pt x="1956223" y="2299504"/>
                  <a:pt x="1931868" y="2286845"/>
                  <a:pt x="1915485" y="2268208"/>
                </a:cubicBezTo>
                <a:cubicBezTo>
                  <a:pt x="1899101" y="2249570"/>
                  <a:pt x="1872849" y="2227583"/>
                  <a:pt x="1865687" y="2217593"/>
                </a:cubicBezTo>
                <a:cubicBezTo>
                  <a:pt x="1858515" y="2207591"/>
                  <a:pt x="1838078" y="2193169"/>
                  <a:pt x="1831648" y="2184583"/>
                </a:cubicBezTo>
                <a:cubicBezTo>
                  <a:pt x="1825217" y="2175996"/>
                  <a:pt x="1816764" y="2159641"/>
                  <a:pt x="1802614" y="2147135"/>
                </a:cubicBezTo>
                <a:cubicBezTo>
                  <a:pt x="1788473" y="2134630"/>
                  <a:pt x="1739657" y="2119999"/>
                  <a:pt x="1724033" y="2113983"/>
                </a:cubicBezTo>
                <a:cubicBezTo>
                  <a:pt x="1708400" y="2107955"/>
                  <a:pt x="1679608" y="2096211"/>
                  <a:pt x="1679608" y="2096211"/>
                </a:cubicBezTo>
                <a:cubicBezTo>
                  <a:pt x="1679608" y="2096221"/>
                  <a:pt x="1665658" y="2091389"/>
                  <a:pt x="1662713" y="2089107"/>
                </a:cubicBezTo>
                <a:cubicBezTo>
                  <a:pt x="1659777" y="2086836"/>
                  <a:pt x="1650448" y="2086893"/>
                  <a:pt x="1650448" y="2086893"/>
                </a:cubicBezTo>
                <a:lnTo>
                  <a:pt x="1647070" y="2083186"/>
                </a:lnTo>
                <a:cubicBezTo>
                  <a:pt x="1647070" y="2083186"/>
                  <a:pt x="1640591" y="2083082"/>
                  <a:pt x="1637184" y="2081561"/>
                </a:cubicBezTo>
                <a:cubicBezTo>
                  <a:pt x="1633785" y="2080049"/>
                  <a:pt x="1615764" y="2079567"/>
                  <a:pt x="1615417" y="2082744"/>
                </a:cubicBezTo>
                <a:cubicBezTo>
                  <a:pt x="1615072" y="2085930"/>
                  <a:pt x="1630627" y="2088751"/>
                  <a:pt x="1634305" y="2088819"/>
                </a:cubicBezTo>
                <a:cubicBezTo>
                  <a:pt x="1637992" y="2088876"/>
                  <a:pt x="1645817" y="2086893"/>
                  <a:pt x="1645817" y="2086893"/>
                </a:cubicBezTo>
                <a:lnTo>
                  <a:pt x="1646319" y="2089561"/>
                </a:lnTo>
                <a:lnTo>
                  <a:pt x="1640186" y="2091630"/>
                </a:lnTo>
                <a:cubicBezTo>
                  <a:pt x="1640186" y="2091630"/>
                  <a:pt x="1647108" y="2100582"/>
                  <a:pt x="1648822" y="2102430"/>
                </a:cubicBezTo>
                <a:cubicBezTo>
                  <a:pt x="1650535" y="2104288"/>
                  <a:pt x="1655705" y="2107466"/>
                  <a:pt x="1655705" y="2107466"/>
                </a:cubicBezTo>
                <a:cubicBezTo>
                  <a:pt x="1655705" y="2107466"/>
                  <a:pt x="1661635" y="2108428"/>
                  <a:pt x="1665216" y="2109977"/>
                </a:cubicBezTo>
                <a:cubicBezTo>
                  <a:pt x="1668807" y="2111537"/>
                  <a:pt x="1677605" y="2119305"/>
                  <a:pt x="1677605" y="2119305"/>
                </a:cubicBezTo>
                <a:lnTo>
                  <a:pt x="1675102" y="2119749"/>
                </a:lnTo>
                <a:cubicBezTo>
                  <a:pt x="1675102" y="2119749"/>
                  <a:pt x="1664878" y="2113019"/>
                  <a:pt x="1661337" y="2111461"/>
                </a:cubicBezTo>
                <a:cubicBezTo>
                  <a:pt x="1657793" y="2109910"/>
                  <a:pt x="1656205" y="2111017"/>
                  <a:pt x="1656205" y="2111017"/>
                </a:cubicBezTo>
                <a:lnTo>
                  <a:pt x="1654828" y="2123156"/>
                </a:lnTo>
                <a:lnTo>
                  <a:pt x="1653702" y="2108504"/>
                </a:lnTo>
                <a:cubicBezTo>
                  <a:pt x="1653702" y="2108504"/>
                  <a:pt x="1647618" y="2105443"/>
                  <a:pt x="1643565" y="2101987"/>
                </a:cubicBezTo>
                <a:cubicBezTo>
                  <a:pt x="1639522" y="2098531"/>
                  <a:pt x="1636933" y="2092372"/>
                  <a:pt x="1636933" y="2092372"/>
                </a:cubicBezTo>
                <a:cubicBezTo>
                  <a:pt x="1636943" y="2092372"/>
                  <a:pt x="1628241" y="2092100"/>
                  <a:pt x="1624804" y="2091476"/>
                </a:cubicBezTo>
                <a:cubicBezTo>
                  <a:pt x="1621358" y="2090859"/>
                  <a:pt x="1614793" y="2087923"/>
                  <a:pt x="1614793" y="2087923"/>
                </a:cubicBezTo>
                <a:cubicBezTo>
                  <a:pt x="1614793" y="2087923"/>
                  <a:pt x="1624303" y="2119132"/>
                  <a:pt x="1627681" y="2125524"/>
                </a:cubicBezTo>
                <a:cubicBezTo>
                  <a:pt x="1631052" y="2131916"/>
                  <a:pt x="1639350" y="2142563"/>
                  <a:pt x="1641938" y="2145951"/>
                </a:cubicBezTo>
                <a:cubicBezTo>
                  <a:pt x="1644538" y="2149341"/>
                  <a:pt x="1650198" y="2152468"/>
                  <a:pt x="1656079" y="2155867"/>
                </a:cubicBezTo>
                <a:cubicBezTo>
                  <a:pt x="1661961" y="2159265"/>
                  <a:pt x="1667218" y="2165917"/>
                  <a:pt x="1669346" y="2168449"/>
                </a:cubicBezTo>
                <a:cubicBezTo>
                  <a:pt x="1671483" y="2170980"/>
                  <a:pt x="1682562" y="2193218"/>
                  <a:pt x="1684113" y="2195835"/>
                </a:cubicBezTo>
                <a:cubicBezTo>
                  <a:pt x="1685662" y="2198445"/>
                  <a:pt x="1692593" y="2204721"/>
                  <a:pt x="1694498" y="2206492"/>
                </a:cubicBezTo>
                <a:cubicBezTo>
                  <a:pt x="1696406" y="2208253"/>
                  <a:pt x="1700881" y="2214328"/>
                  <a:pt x="1700881" y="2214328"/>
                </a:cubicBezTo>
                <a:lnTo>
                  <a:pt x="1705262" y="2216408"/>
                </a:lnTo>
                <a:cubicBezTo>
                  <a:pt x="1705262" y="2216408"/>
                  <a:pt x="1704713" y="2218929"/>
                  <a:pt x="1704386" y="2220846"/>
                </a:cubicBezTo>
                <a:cubicBezTo>
                  <a:pt x="1704048" y="2222761"/>
                  <a:pt x="1731340" y="2278084"/>
                  <a:pt x="1732669" y="2279760"/>
                </a:cubicBezTo>
                <a:cubicBezTo>
                  <a:pt x="1733997" y="2281425"/>
                  <a:pt x="1738675" y="2284640"/>
                  <a:pt x="1738675" y="2284640"/>
                </a:cubicBezTo>
                <a:lnTo>
                  <a:pt x="1738550" y="2287008"/>
                </a:lnTo>
                <a:cubicBezTo>
                  <a:pt x="1738550" y="2287008"/>
                  <a:pt x="1732832" y="2285632"/>
                  <a:pt x="1729915" y="2281531"/>
                </a:cubicBezTo>
                <a:cubicBezTo>
                  <a:pt x="1726988" y="2277439"/>
                  <a:pt x="1699640" y="2219699"/>
                  <a:pt x="1698628" y="2215964"/>
                </a:cubicBezTo>
                <a:cubicBezTo>
                  <a:pt x="1697619" y="2212220"/>
                  <a:pt x="1682525" y="2199523"/>
                  <a:pt x="1680608" y="2195981"/>
                </a:cubicBezTo>
                <a:cubicBezTo>
                  <a:pt x="1678693" y="2192438"/>
                  <a:pt x="1667429" y="2172808"/>
                  <a:pt x="1665466" y="2169335"/>
                </a:cubicBezTo>
                <a:cubicBezTo>
                  <a:pt x="1663511" y="2165869"/>
                  <a:pt x="1642718" y="2152055"/>
                  <a:pt x="1641063" y="2150688"/>
                </a:cubicBezTo>
                <a:cubicBezTo>
                  <a:pt x="1639416" y="2149320"/>
                  <a:pt x="1626055" y="2133216"/>
                  <a:pt x="1626055" y="2133216"/>
                </a:cubicBezTo>
                <a:cubicBezTo>
                  <a:pt x="1626055" y="2133216"/>
                  <a:pt x="1620164" y="2174004"/>
                  <a:pt x="1619173" y="2177921"/>
                </a:cubicBezTo>
                <a:cubicBezTo>
                  <a:pt x="1618180" y="2181840"/>
                  <a:pt x="1606793" y="2205809"/>
                  <a:pt x="1606157" y="2209593"/>
                </a:cubicBezTo>
                <a:cubicBezTo>
                  <a:pt x="1605512" y="2213376"/>
                  <a:pt x="1610162" y="2256078"/>
                  <a:pt x="1610162" y="2256078"/>
                </a:cubicBezTo>
                <a:lnTo>
                  <a:pt x="1607034" y="2256665"/>
                </a:lnTo>
                <a:cubicBezTo>
                  <a:pt x="1607034" y="2256665"/>
                  <a:pt x="1602826" y="2213943"/>
                  <a:pt x="1601652" y="2213000"/>
                </a:cubicBezTo>
                <a:cubicBezTo>
                  <a:pt x="1600468" y="2212057"/>
                  <a:pt x="1598649" y="2216995"/>
                  <a:pt x="1598649" y="2216995"/>
                </a:cubicBezTo>
                <a:lnTo>
                  <a:pt x="1598273" y="2214040"/>
                </a:lnTo>
                <a:cubicBezTo>
                  <a:pt x="1598273" y="2214040"/>
                  <a:pt x="1610826" y="2188289"/>
                  <a:pt x="1615292" y="2177777"/>
                </a:cubicBezTo>
                <a:cubicBezTo>
                  <a:pt x="1619750" y="2167255"/>
                  <a:pt x="1622301" y="2124926"/>
                  <a:pt x="1622301" y="2124926"/>
                </a:cubicBezTo>
                <a:lnTo>
                  <a:pt x="1602278" y="2071058"/>
                </a:lnTo>
                <a:cubicBezTo>
                  <a:pt x="1602278" y="2071058"/>
                  <a:pt x="1584267" y="2068853"/>
                  <a:pt x="1567237" y="2066610"/>
                </a:cubicBezTo>
                <a:cubicBezTo>
                  <a:pt x="1554760" y="2064974"/>
                  <a:pt x="1537319" y="2064252"/>
                  <a:pt x="1526816" y="2063953"/>
                </a:cubicBezTo>
                <a:cubicBezTo>
                  <a:pt x="1527461" y="2066638"/>
                  <a:pt x="1528568" y="2072243"/>
                  <a:pt x="1528568" y="2072243"/>
                </a:cubicBezTo>
                <a:lnTo>
                  <a:pt x="1525690" y="2072531"/>
                </a:lnTo>
                <a:cubicBezTo>
                  <a:pt x="1525690" y="2072531"/>
                  <a:pt x="1524553" y="2068420"/>
                  <a:pt x="1523438" y="2063953"/>
                </a:cubicBezTo>
                <a:cubicBezTo>
                  <a:pt x="1521627" y="2063905"/>
                  <a:pt x="1516804" y="2063655"/>
                  <a:pt x="1516804" y="2063655"/>
                </a:cubicBezTo>
                <a:cubicBezTo>
                  <a:pt x="1516804" y="2063655"/>
                  <a:pt x="1474111" y="2061816"/>
                  <a:pt x="1416323" y="2092514"/>
                </a:cubicBezTo>
                <a:cubicBezTo>
                  <a:pt x="1403077" y="2099552"/>
                  <a:pt x="1359642" y="2125082"/>
                  <a:pt x="1359642" y="2125082"/>
                </a:cubicBezTo>
                <a:cubicBezTo>
                  <a:pt x="1359642" y="2125082"/>
                  <a:pt x="1325941" y="2126526"/>
                  <a:pt x="1321849" y="2129375"/>
                </a:cubicBezTo>
                <a:cubicBezTo>
                  <a:pt x="1316275" y="2133245"/>
                  <a:pt x="1319221" y="2140032"/>
                  <a:pt x="1319221" y="2140032"/>
                </a:cubicBezTo>
                <a:cubicBezTo>
                  <a:pt x="1319221" y="2140032"/>
                  <a:pt x="1305398" y="2133639"/>
                  <a:pt x="1286307" y="2130405"/>
                </a:cubicBezTo>
                <a:cubicBezTo>
                  <a:pt x="1265062" y="2126815"/>
                  <a:pt x="1237626" y="2126380"/>
                  <a:pt x="1221993" y="2125226"/>
                </a:cubicBezTo>
                <a:cubicBezTo>
                  <a:pt x="1209114" y="2124273"/>
                  <a:pt x="1198977" y="2125120"/>
                  <a:pt x="1191083" y="2126410"/>
                </a:cubicBezTo>
                <a:cubicBezTo>
                  <a:pt x="1197436" y="2134630"/>
                  <a:pt x="1203597" y="2142842"/>
                  <a:pt x="1203597" y="2142842"/>
                </a:cubicBezTo>
                <a:cubicBezTo>
                  <a:pt x="1203597" y="2142842"/>
                  <a:pt x="1207805" y="2154258"/>
                  <a:pt x="1210105" y="2162673"/>
                </a:cubicBezTo>
                <a:cubicBezTo>
                  <a:pt x="1212405" y="2171096"/>
                  <a:pt x="1203772" y="2182389"/>
                  <a:pt x="1209105" y="2191090"/>
                </a:cubicBezTo>
                <a:cubicBezTo>
                  <a:pt x="1214436" y="2199802"/>
                  <a:pt x="1271416" y="2249119"/>
                  <a:pt x="1271416" y="2249119"/>
                </a:cubicBezTo>
                <a:lnTo>
                  <a:pt x="1318095" y="2259631"/>
                </a:lnTo>
                <a:lnTo>
                  <a:pt x="1319095" y="2263626"/>
                </a:lnTo>
                <a:lnTo>
                  <a:pt x="1291815" y="2258149"/>
                </a:lnTo>
                <a:lnTo>
                  <a:pt x="1273419" y="2253710"/>
                </a:lnTo>
                <a:cubicBezTo>
                  <a:pt x="1273419" y="2253710"/>
                  <a:pt x="1276615" y="2263770"/>
                  <a:pt x="1279676" y="2272058"/>
                </a:cubicBezTo>
                <a:cubicBezTo>
                  <a:pt x="1282737" y="2280356"/>
                  <a:pt x="1280551" y="2298405"/>
                  <a:pt x="1280551" y="2298405"/>
                </a:cubicBezTo>
                <a:lnTo>
                  <a:pt x="1276672" y="2298405"/>
                </a:lnTo>
                <a:cubicBezTo>
                  <a:pt x="1276672" y="2298405"/>
                  <a:pt x="1278260" y="2282656"/>
                  <a:pt x="1277298" y="2277093"/>
                </a:cubicBezTo>
                <a:cubicBezTo>
                  <a:pt x="1276336" y="2271529"/>
                  <a:pt x="1270039" y="2254596"/>
                  <a:pt x="1270039" y="2254596"/>
                </a:cubicBezTo>
                <a:lnTo>
                  <a:pt x="1238262" y="2228547"/>
                </a:lnTo>
                <a:lnTo>
                  <a:pt x="1228376" y="2221586"/>
                </a:lnTo>
                <a:lnTo>
                  <a:pt x="1231255" y="2234467"/>
                </a:lnTo>
                <a:lnTo>
                  <a:pt x="1230378" y="2256367"/>
                </a:lnTo>
                <a:lnTo>
                  <a:pt x="1233007" y="2270432"/>
                </a:lnTo>
                <a:lnTo>
                  <a:pt x="1231004" y="2270874"/>
                </a:lnTo>
                <a:lnTo>
                  <a:pt x="1227624" y="2256367"/>
                </a:lnTo>
                <a:lnTo>
                  <a:pt x="1228251" y="2234611"/>
                </a:lnTo>
                <a:lnTo>
                  <a:pt x="1225998" y="2221586"/>
                </a:lnTo>
                <a:lnTo>
                  <a:pt x="1214611" y="2207523"/>
                </a:lnTo>
                <a:lnTo>
                  <a:pt x="1206476" y="2218921"/>
                </a:lnTo>
                <a:lnTo>
                  <a:pt x="1203973" y="2225583"/>
                </a:lnTo>
                <a:lnTo>
                  <a:pt x="1208729" y="2241571"/>
                </a:lnTo>
                <a:lnTo>
                  <a:pt x="1205850" y="2253710"/>
                </a:lnTo>
                <a:lnTo>
                  <a:pt x="1202346" y="2252074"/>
                </a:lnTo>
                <a:lnTo>
                  <a:pt x="1205349" y="2241273"/>
                </a:lnTo>
                <a:cubicBezTo>
                  <a:pt x="1205349" y="2241273"/>
                  <a:pt x="1196030" y="2221597"/>
                  <a:pt x="1203096" y="2213742"/>
                </a:cubicBezTo>
                <a:cubicBezTo>
                  <a:pt x="1210162" y="2205886"/>
                  <a:pt x="1211731" y="2202641"/>
                  <a:pt x="1211731" y="2202641"/>
                </a:cubicBezTo>
                <a:lnTo>
                  <a:pt x="1204474" y="2197752"/>
                </a:lnTo>
                <a:cubicBezTo>
                  <a:pt x="1204474" y="2197752"/>
                  <a:pt x="1203722" y="2179153"/>
                  <a:pt x="1200970" y="2164300"/>
                </a:cubicBezTo>
                <a:cubicBezTo>
                  <a:pt x="1198217" y="2149456"/>
                  <a:pt x="1182198" y="2129375"/>
                  <a:pt x="1182198" y="2129375"/>
                </a:cubicBezTo>
                <a:lnTo>
                  <a:pt x="1185326" y="2147433"/>
                </a:lnTo>
                <a:lnTo>
                  <a:pt x="1182948" y="2150986"/>
                </a:lnTo>
                <a:lnTo>
                  <a:pt x="1186453" y="2167264"/>
                </a:lnTo>
                <a:lnTo>
                  <a:pt x="1184451" y="2168304"/>
                </a:lnTo>
                <a:lnTo>
                  <a:pt x="1180071" y="2150244"/>
                </a:lnTo>
                <a:lnTo>
                  <a:pt x="1182073" y="2145509"/>
                </a:lnTo>
                <a:lnTo>
                  <a:pt x="1179069" y="2129221"/>
                </a:lnTo>
                <a:cubicBezTo>
                  <a:pt x="1177981" y="2129606"/>
                  <a:pt x="1174563" y="2130405"/>
                  <a:pt x="1174563" y="2130405"/>
                </a:cubicBezTo>
                <a:lnTo>
                  <a:pt x="1151162" y="2129519"/>
                </a:lnTo>
                <a:cubicBezTo>
                  <a:pt x="1142680" y="2138616"/>
                  <a:pt x="1066603" y="2220441"/>
                  <a:pt x="1023024" y="2284342"/>
                </a:cubicBezTo>
                <a:cubicBezTo>
                  <a:pt x="976998" y="2351842"/>
                  <a:pt x="963729" y="2455866"/>
                  <a:pt x="959083" y="2499263"/>
                </a:cubicBezTo>
                <a:cubicBezTo>
                  <a:pt x="954436" y="2542658"/>
                  <a:pt x="967222" y="2719555"/>
                  <a:pt x="969345" y="2779460"/>
                </a:cubicBezTo>
                <a:cubicBezTo>
                  <a:pt x="971467" y="2839365"/>
                  <a:pt x="968831" y="2905104"/>
                  <a:pt x="988990" y="2956934"/>
                </a:cubicBezTo>
                <a:cubicBezTo>
                  <a:pt x="1005561" y="2999521"/>
                  <a:pt x="1217237" y="3096363"/>
                  <a:pt x="1217237" y="3096363"/>
                </a:cubicBezTo>
                <a:lnTo>
                  <a:pt x="1245271" y="3128631"/>
                </a:lnTo>
                <a:cubicBezTo>
                  <a:pt x="1245261" y="3128631"/>
                  <a:pt x="1139080" y="3065433"/>
                  <a:pt x="1034162" y="3063499"/>
                </a:cubicBezTo>
                <a:cubicBezTo>
                  <a:pt x="1004812" y="3062960"/>
                  <a:pt x="943083" y="3015683"/>
                  <a:pt x="919416" y="3034051"/>
                </a:cubicBezTo>
                <a:cubicBezTo>
                  <a:pt x="904809" y="3045381"/>
                  <a:pt x="898066" y="3058743"/>
                  <a:pt x="889258" y="3078006"/>
                </a:cubicBezTo>
                <a:cubicBezTo>
                  <a:pt x="875291" y="3108556"/>
                  <a:pt x="873439" y="3127346"/>
                  <a:pt x="874581" y="3144591"/>
                </a:cubicBezTo>
                <a:lnTo>
                  <a:pt x="876846" y="3165466"/>
                </a:lnTo>
                <a:lnTo>
                  <a:pt x="846226" y="3165466"/>
                </a:lnTo>
                <a:lnTo>
                  <a:pt x="846592" y="3147250"/>
                </a:lnTo>
                <a:cubicBezTo>
                  <a:pt x="848918" y="3124990"/>
                  <a:pt x="851597" y="3102370"/>
                  <a:pt x="850091" y="3076378"/>
                </a:cubicBezTo>
                <a:cubicBezTo>
                  <a:pt x="848007" y="3040443"/>
                  <a:pt x="829299" y="3036852"/>
                  <a:pt x="812424" y="3032867"/>
                </a:cubicBezTo>
                <a:cubicBezTo>
                  <a:pt x="744391" y="3016780"/>
                  <a:pt x="616567" y="3130749"/>
                  <a:pt x="587807" y="3097547"/>
                </a:cubicBezTo>
                <a:cubicBezTo>
                  <a:pt x="565592" y="3071902"/>
                  <a:pt x="665193" y="3071749"/>
                  <a:pt x="714444" y="2970401"/>
                </a:cubicBezTo>
                <a:cubicBezTo>
                  <a:pt x="763694" y="2869054"/>
                  <a:pt x="755601" y="2824954"/>
                  <a:pt x="756113" y="2767917"/>
                </a:cubicBezTo>
                <a:cubicBezTo>
                  <a:pt x="756625" y="2710872"/>
                  <a:pt x="784149" y="2589212"/>
                  <a:pt x="786271" y="2529316"/>
                </a:cubicBezTo>
                <a:cubicBezTo>
                  <a:pt x="788392" y="2469411"/>
                  <a:pt x="801180" y="2292514"/>
                  <a:pt x="796533" y="2249119"/>
                </a:cubicBezTo>
                <a:cubicBezTo>
                  <a:pt x="791886" y="2205722"/>
                  <a:pt x="778617" y="2101698"/>
                  <a:pt x="732589" y="2034198"/>
                </a:cubicBezTo>
                <a:cubicBezTo>
                  <a:pt x="689014" y="1970297"/>
                  <a:pt x="612932" y="1888472"/>
                  <a:pt x="604450" y="1879375"/>
                </a:cubicBezTo>
                <a:lnTo>
                  <a:pt x="581051" y="1880261"/>
                </a:lnTo>
                <a:cubicBezTo>
                  <a:pt x="581051" y="1880261"/>
                  <a:pt x="563316" y="1872877"/>
                  <a:pt x="533625" y="1875082"/>
                </a:cubicBezTo>
                <a:cubicBezTo>
                  <a:pt x="517986" y="1876238"/>
                  <a:pt x="490552" y="1876671"/>
                  <a:pt x="469305" y="1880261"/>
                </a:cubicBezTo>
                <a:cubicBezTo>
                  <a:pt x="450216" y="1883486"/>
                  <a:pt x="436395" y="1890032"/>
                  <a:pt x="436395" y="1890032"/>
                </a:cubicBezTo>
                <a:cubicBezTo>
                  <a:pt x="436395" y="1890032"/>
                  <a:pt x="439342" y="1883101"/>
                  <a:pt x="433766" y="1879221"/>
                </a:cubicBezTo>
                <a:cubicBezTo>
                  <a:pt x="429675" y="1876382"/>
                  <a:pt x="395977" y="1874928"/>
                  <a:pt x="395977" y="1874928"/>
                </a:cubicBezTo>
                <a:cubicBezTo>
                  <a:pt x="395977" y="1874928"/>
                  <a:pt x="352542" y="1849409"/>
                  <a:pt x="339290" y="1842372"/>
                </a:cubicBezTo>
                <a:cubicBezTo>
                  <a:pt x="281504" y="1811662"/>
                  <a:pt x="238806" y="1813501"/>
                  <a:pt x="238808" y="1813501"/>
                </a:cubicBezTo>
                <a:cubicBezTo>
                  <a:pt x="238808" y="1813501"/>
                  <a:pt x="205405" y="1814224"/>
                  <a:pt x="188378" y="1816467"/>
                </a:cubicBezTo>
                <a:cubicBezTo>
                  <a:pt x="171352" y="1818709"/>
                  <a:pt x="153339" y="1821058"/>
                  <a:pt x="153339" y="1821058"/>
                </a:cubicBezTo>
                <a:lnTo>
                  <a:pt x="133318" y="1874784"/>
                </a:lnTo>
                <a:cubicBezTo>
                  <a:pt x="133318" y="1874784"/>
                  <a:pt x="135867" y="1917111"/>
                  <a:pt x="140325" y="1927623"/>
                </a:cubicBezTo>
                <a:cubicBezTo>
                  <a:pt x="144787" y="1938145"/>
                  <a:pt x="157344" y="1964040"/>
                  <a:pt x="157344" y="1964040"/>
                </a:cubicBezTo>
                <a:lnTo>
                  <a:pt x="156970" y="1966851"/>
                </a:lnTo>
                <a:cubicBezTo>
                  <a:pt x="156970" y="1966851"/>
                  <a:pt x="155147" y="1962057"/>
                  <a:pt x="153966" y="1963000"/>
                </a:cubicBezTo>
                <a:cubicBezTo>
                  <a:pt x="152786" y="1963943"/>
                  <a:pt x="148585" y="2006522"/>
                  <a:pt x="148585" y="2006522"/>
                </a:cubicBezTo>
                <a:lnTo>
                  <a:pt x="145457" y="2005925"/>
                </a:lnTo>
                <a:cubicBezTo>
                  <a:pt x="145457" y="2005925"/>
                  <a:pt x="150102" y="1963376"/>
                  <a:pt x="149462" y="1959593"/>
                </a:cubicBezTo>
                <a:cubicBezTo>
                  <a:pt x="148820" y="1955809"/>
                  <a:pt x="137438" y="1931694"/>
                  <a:pt x="136448" y="1927777"/>
                </a:cubicBezTo>
                <a:cubicBezTo>
                  <a:pt x="135457" y="1923850"/>
                  <a:pt x="129564" y="1883072"/>
                  <a:pt x="129564" y="1883072"/>
                </a:cubicBezTo>
                <a:cubicBezTo>
                  <a:pt x="129564" y="1883072"/>
                  <a:pt x="116196" y="1899322"/>
                  <a:pt x="114549" y="1900688"/>
                </a:cubicBezTo>
                <a:cubicBezTo>
                  <a:pt x="112901" y="1902055"/>
                  <a:pt x="92106" y="1915716"/>
                  <a:pt x="90148" y="1919191"/>
                </a:cubicBezTo>
                <a:cubicBezTo>
                  <a:pt x="88188" y="1922656"/>
                  <a:pt x="77048" y="1942284"/>
                  <a:pt x="75131" y="1945828"/>
                </a:cubicBezTo>
                <a:cubicBezTo>
                  <a:pt x="73215" y="1949379"/>
                  <a:pt x="57997" y="1962076"/>
                  <a:pt x="56987" y="1965811"/>
                </a:cubicBezTo>
                <a:cubicBezTo>
                  <a:pt x="55976" y="1969557"/>
                  <a:pt x="28626" y="2027287"/>
                  <a:pt x="25702" y="2031387"/>
                </a:cubicBezTo>
                <a:cubicBezTo>
                  <a:pt x="22781" y="2035479"/>
                  <a:pt x="17070" y="2037008"/>
                  <a:pt x="17068" y="2037008"/>
                </a:cubicBezTo>
                <a:lnTo>
                  <a:pt x="16943" y="2034496"/>
                </a:lnTo>
                <a:cubicBezTo>
                  <a:pt x="16943" y="2034496"/>
                  <a:pt x="21623" y="2031426"/>
                  <a:pt x="22950" y="2029760"/>
                </a:cubicBezTo>
                <a:cubicBezTo>
                  <a:pt x="24277" y="2028085"/>
                  <a:pt x="51562" y="1972607"/>
                  <a:pt x="51231" y="1970702"/>
                </a:cubicBezTo>
                <a:cubicBezTo>
                  <a:pt x="50898" y="1968787"/>
                  <a:pt x="50354" y="1966255"/>
                  <a:pt x="50354" y="1966255"/>
                </a:cubicBezTo>
                <a:lnTo>
                  <a:pt x="54734" y="1964329"/>
                </a:lnTo>
                <a:cubicBezTo>
                  <a:pt x="54734" y="1964329"/>
                  <a:pt x="59212" y="1958101"/>
                  <a:pt x="61115" y="1956339"/>
                </a:cubicBezTo>
                <a:cubicBezTo>
                  <a:pt x="63021" y="1954577"/>
                  <a:pt x="69947" y="1948301"/>
                  <a:pt x="71503" y="1945682"/>
                </a:cubicBezTo>
                <a:cubicBezTo>
                  <a:pt x="73058" y="1943074"/>
                  <a:pt x="84135" y="1920827"/>
                  <a:pt x="86268" y="1918305"/>
                </a:cubicBezTo>
                <a:cubicBezTo>
                  <a:pt x="88401" y="1915773"/>
                  <a:pt x="93651" y="1909111"/>
                  <a:pt x="99533" y="1905723"/>
                </a:cubicBezTo>
                <a:cubicBezTo>
                  <a:pt x="105415" y="1902324"/>
                  <a:pt x="111082" y="1899187"/>
                  <a:pt x="113673" y="1895798"/>
                </a:cubicBezTo>
                <a:cubicBezTo>
                  <a:pt x="116265" y="1892419"/>
                  <a:pt x="124569" y="1881763"/>
                  <a:pt x="127937" y="1875380"/>
                </a:cubicBezTo>
                <a:cubicBezTo>
                  <a:pt x="131308" y="1868988"/>
                  <a:pt x="140826" y="1837779"/>
                  <a:pt x="140826" y="1837779"/>
                </a:cubicBezTo>
                <a:cubicBezTo>
                  <a:pt x="140826" y="1837779"/>
                  <a:pt x="134257" y="1840715"/>
                  <a:pt x="130816" y="1841332"/>
                </a:cubicBezTo>
                <a:cubicBezTo>
                  <a:pt x="127376" y="1841947"/>
                  <a:pt x="118677" y="1842218"/>
                  <a:pt x="118677" y="1842218"/>
                </a:cubicBezTo>
                <a:cubicBezTo>
                  <a:pt x="118677" y="1842218"/>
                  <a:pt x="116093" y="1848379"/>
                  <a:pt x="112046" y="1851844"/>
                </a:cubicBezTo>
                <a:cubicBezTo>
                  <a:pt x="107999" y="1855300"/>
                  <a:pt x="101909" y="1858352"/>
                  <a:pt x="101909" y="1858352"/>
                </a:cubicBezTo>
                <a:lnTo>
                  <a:pt x="100784" y="1873013"/>
                </a:lnTo>
                <a:lnTo>
                  <a:pt x="99408" y="1861019"/>
                </a:lnTo>
                <a:cubicBezTo>
                  <a:pt x="99408" y="1861019"/>
                  <a:pt x="97819" y="1859757"/>
                  <a:pt x="94278" y="1861317"/>
                </a:cubicBezTo>
                <a:cubicBezTo>
                  <a:pt x="90733" y="1862867"/>
                  <a:pt x="80512" y="1869605"/>
                  <a:pt x="80512" y="1869605"/>
                </a:cubicBezTo>
                <a:lnTo>
                  <a:pt x="78009" y="1869162"/>
                </a:lnTo>
                <a:cubicBezTo>
                  <a:pt x="78009" y="1869162"/>
                  <a:pt x="86814" y="1861393"/>
                  <a:pt x="90398" y="1859834"/>
                </a:cubicBezTo>
                <a:cubicBezTo>
                  <a:pt x="93981" y="1858274"/>
                  <a:pt x="99909" y="1857321"/>
                  <a:pt x="99907" y="1857321"/>
                </a:cubicBezTo>
                <a:cubicBezTo>
                  <a:pt x="99907" y="1857321"/>
                  <a:pt x="105078" y="1854144"/>
                  <a:pt x="106791" y="1852286"/>
                </a:cubicBezTo>
                <a:cubicBezTo>
                  <a:pt x="108503" y="1850428"/>
                  <a:pt x="115424" y="1841476"/>
                  <a:pt x="115424" y="1841476"/>
                </a:cubicBezTo>
                <a:lnTo>
                  <a:pt x="109292" y="1839407"/>
                </a:lnTo>
                <a:lnTo>
                  <a:pt x="109793" y="1836894"/>
                </a:lnTo>
                <a:cubicBezTo>
                  <a:pt x="109793" y="1836894"/>
                  <a:pt x="117626" y="1838732"/>
                  <a:pt x="121306" y="1838665"/>
                </a:cubicBezTo>
                <a:cubicBezTo>
                  <a:pt x="124986" y="1838607"/>
                  <a:pt x="140547" y="1835777"/>
                  <a:pt x="140202" y="1832600"/>
                </a:cubicBezTo>
                <a:cubicBezTo>
                  <a:pt x="139856" y="1829413"/>
                  <a:pt x="121829" y="1829905"/>
                  <a:pt x="118427" y="1831417"/>
                </a:cubicBezTo>
                <a:cubicBezTo>
                  <a:pt x="115026" y="1832928"/>
                  <a:pt x="108542" y="1833044"/>
                  <a:pt x="108542" y="1833044"/>
                </a:cubicBezTo>
                <a:lnTo>
                  <a:pt x="105164" y="1836741"/>
                </a:lnTo>
                <a:cubicBezTo>
                  <a:pt x="105164" y="1836741"/>
                  <a:pt x="95839" y="1836691"/>
                  <a:pt x="92900" y="1838963"/>
                </a:cubicBezTo>
                <a:cubicBezTo>
                  <a:pt x="89961" y="1841235"/>
                  <a:pt x="76007" y="1846069"/>
                  <a:pt x="76007" y="1846069"/>
                </a:cubicBezTo>
                <a:cubicBezTo>
                  <a:pt x="76008" y="1846069"/>
                  <a:pt x="47212" y="1857803"/>
                  <a:pt x="31584" y="1863829"/>
                </a:cubicBezTo>
                <a:lnTo>
                  <a:pt x="0" y="1875042"/>
                </a:lnTo>
                <a:lnTo>
                  <a:pt x="0" y="1858709"/>
                </a:lnTo>
                <a:lnTo>
                  <a:pt x="38716" y="1842660"/>
                </a:lnTo>
                <a:cubicBezTo>
                  <a:pt x="61750" y="1834632"/>
                  <a:pt x="172611" y="1799736"/>
                  <a:pt x="172611" y="1799736"/>
                </a:cubicBezTo>
                <a:lnTo>
                  <a:pt x="161975" y="1783313"/>
                </a:lnTo>
                <a:lnTo>
                  <a:pt x="117677" y="1770876"/>
                </a:lnTo>
                <a:cubicBezTo>
                  <a:pt x="117677" y="1770876"/>
                  <a:pt x="74550" y="1739658"/>
                  <a:pt x="65496" y="1731802"/>
                </a:cubicBezTo>
                <a:cubicBezTo>
                  <a:pt x="58705" y="1725911"/>
                  <a:pt x="20783" y="1702215"/>
                  <a:pt x="2246" y="1690735"/>
                </a:cubicBezTo>
                <a:lnTo>
                  <a:pt x="0" y="1689349"/>
                </a:lnTo>
                <a:lnTo>
                  <a:pt x="0" y="1681412"/>
                </a:lnTo>
                <a:lnTo>
                  <a:pt x="5644" y="1684678"/>
                </a:lnTo>
                <a:cubicBezTo>
                  <a:pt x="20786" y="1693468"/>
                  <a:pt x="51673" y="1711528"/>
                  <a:pt x="56486" y="1715369"/>
                </a:cubicBezTo>
                <a:cubicBezTo>
                  <a:pt x="62904" y="1720491"/>
                  <a:pt x="84482" y="1740206"/>
                  <a:pt x="89897" y="1744384"/>
                </a:cubicBezTo>
                <a:cubicBezTo>
                  <a:pt x="95311" y="1748551"/>
                  <a:pt x="122056" y="1764513"/>
                  <a:pt x="122058" y="1764513"/>
                </a:cubicBezTo>
                <a:cubicBezTo>
                  <a:pt x="122058" y="1764513"/>
                  <a:pt x="152811" y="1772907"/>
                  <a:pt x="158596" y="1774727"/>
                </a:cubicBezTo>
                <a:cubicBezTo>
                  <a:pt x="164380" y="1776545"/>
                  <a:pt x="190755" y="1797521"/>
                  <a:pt x="190755" y="1797521"/>
                </a:cubicBezTo>
                <a:cubicBezTo>
                  <a:pt x="190755" y="1797521"/>
                  <a:pt x="208384" y="1799639"/>
                  <a:pt x="225794" y="1793816"/>
                </a:cubicBezTo>
                <a:cubicBezTo>
                  <a:pt x="243203" y="1788001"/>
                  <a:pt x="250946" y="1786268"/>
                  <a:pt x="250946" y="1786268"/>
                </a:cubicBezTo>
                <a:lnTo>
                  <a:pt x="229672" y="1773841"/>
                </a:lnTo>
                <a:cubicBezTo>
                  <a:pt x="229673" y="1773841"/>
                  <a:pt x="202673" y="1692708"/>
                  <a:pt x="191131" y="1685325"/>
                </a:cubicBezTo>
                <a:cubicBezTo>
                  <a:pt x="179588" y="1677933"/>
                  <a:pt x="153140" y="1674177"/>
                  <a:pt x="139325" y="1661643"/>
                </a:cubicBezTo>
                <a:cubicBezTo>
                  <a:pt x="125512" y="1649110"/>
                  <a:pt x="92775" y="1611905"/>
                  <a:pt x="92775" y="1611905"/>
                </a:cubicBezTo>
                <a:cubicBezTo>
                  <a:pt x="92775" y="1611905"/>
                  <a:pt x="87280" y="1599736"/>
                  <a:pt x="84141" y="1590745"/>
                </a:cubicBezTo>
                <a:cubicBezTo>
                  <a:pt x="81002" y="1581744"/>
                  <a:pt x="89750" y="1568517"/>
                  <a:pt x="83264" y="1559508"/>
                </a:cubicBezTo>
                <a:cubicBezTo>
                  <a:pt x="76780" y="1550506"/>
                  <a:pt x="10562" y="1502230"/>
                  <a:pt x="10562" y="1502230"/>
                </a:cubicBezTo>
                <a:lnTo>
                  <a:pt x="0" y="1500844"/>
                </a:lnTo>
                <a:lnTo>
                  <a:pt x="0" y="1496213"/>
                </a:lnTo>
                <a:lnTo>
                  <a:pt x="8059" y="1497494"/>
                </a:lnTo>
                <a:cubicBezTo>
                  <a:pt x="8059" y="1497494"/>
                  <a:pt x="7018" y="1494804"/>
                  <a:pt x="5480" y="1491015"/>
                </a:cubicBezTo>
                <a:lnTo>
                  <a:pt x="0" y="1478129"/>
                </a:lnTo>
                <a:lnTo>
                  <a:pt x="0" y="1448919"/>
                </a:lnTo>
                <a:lnTo>
                  <a:pt x="1177" y="1448793"/>
                </a:lnTo>
                <a:cubicBezTo>
                  <a:pt x="1177" y="1448793"/>
                  <a:pt x="716" y="1466170"/>
                  <a:pt x="2177" y="1472176"/>
                </a:cubicBezTo>
                <a:cubicBezTo>
                  <a:pt x="3637" y="1478183"/>
                  <a:pt x="11813" y="1496156"/>
                  <a:pt x="11813" y="1496156"/>
                </a:cubicBezTo>
                <a:lnTo>
                  <a:pt x="48477" y="1521319"/>
                </a:lnTo>
                <a:lnTo>
                  <a:pt x="59865" y="1527980"/>
                </a:lnTo>
                <a:lnTo>
                  <a:pt x="55610" y="1514215"/>
                </a:lnTo>
                <a:lnTo>
                  <a:pt x="54985" y="1490091"/>
                </a:lnTo>
                <a:lnTo>
                  <a:pt x="51106" y="1474997"/>
                </a:lnTo>
                <a:lnTo>
                  <a:pt x="53482" y="1474255"/>
                </a:lnTo>
                <a:lnTo>
                  <a:pt x="58238" y="1489793"/>
                </a:lnTo>
                <a:lnTo>
                  <a:pt x="59113" y="1513771"/>
                </a:lnTo>
                <a:lnTo>
                  <a:pt x="62493" y="1527836"/>
                </a:lnTo>
                <a:lnTo>
                  <a:pt x="76007" y="1542045"/>
                </a:lnTo>
                <a:lnTo>
                  <a:pt x="83890" y="1528722"/>
                </a:lnTo>
                <a:lnTo>
                  <a:pt x="86394" y="1521021"/>
                </a:lnTo>
                <a:lnTo>
                  <a:pt x="79886" y="1504000"/>
                </a:lnTo>
                <a:lnTo>
                  <a:pt x="82264" y="1490389"/>
                </a:lnTo>
                <a:lnTo>
                  <a:pt x="86143" y="1491862"/>
                </a:lnTo>
                <a:lnTo>
                  <a:pt x="83640" y="1504000"/>
                </a:lnTo>
                <a:cubicBezTo>
                  <a:pt x="83640" y="1504000"/>
                  <a:pt x="95314" y="1524708"/>
                  <a:pt x="88145" y="1534055"/>
                </a:cubicBezTo>
                <a:cubicBezTo>
                  <a:pt x="80977" y="1543393"/>
                  <a:pt x="79387" y="1547079"/>
                  <a:pt x="79387" y="1547079"/>
                </a:cubicBezTo>
                <a:lnTo>
                  <a:pt x="87770" y="1551816"/>
                </a:lnTo>
                <a:cubicBezTo>
                  <a:pt x="87770" y="1551816"/>
                  <a:pt x="90046" y="1572080"/>
                  <a:pt x="94152" y="1588079"/>
                </a:cubicBezTo>
                <a:cubicBezTo>
                  <a:pt x="98258" y="1604078"/>
                  <a:pt x="117301" y="1624486"/>
                  <a:pt x="117301" y="1624486"/>
                </a:cubicBezTo>
                <a:lnTo>
                  <a:pt x="112422" y="1604799"/>
                </a:lnTo>
                <a:lnTo>
                  <a:pt x="114798" y="1600804"/>
                </a:lnTo>
                <a:lnTo>
                  <a:pt x="109793" y="1583486"/>
                </a:lnTo>
                <a:lnTo>
                  <a:pt x="112046" y="1582004"/>
                </a:lnTo>
                <a:lnTo>
                  <a:pt x="118178" y="1601402"/>
                </a:lnTo>
                <a:lnTo>
                  <a:pt x="116176" y="1606581"/>
                </a:lnTo>
                <a:lnTo>
                  <a:pt x="121055" y="1625670"/>
                </a:lnTo>
                <a:cubicBezTo>
                  <a:pt x="121055" y="1625670"/>
                  <a:pt x="123117" y="1636164"/>
                  <a:pt x="136573" y="1646395"/>
                </a:cubicBezTo>
                <a:cubicBezTo>
                  <a:pt x="150029" y="1656629"/>
                  <a:pt x="178966" y="1658159"/>
                  <a:pt x="196511" y="1674668"/>
                </a:cubicBezTo>
                <a:cubicBezTo>
                  <a:pt x="214058" y="1691169"/>
                  <a:pt x="221604" y="1708343"/>
                  <a:pt x="232050" y="1734613"/>
                </a:cubicBezTo>
                <a:cubicBezTo>
                  <a:pt x="242499" y="1760884"/>
                  <a:pt x="269719" y="1787346"/>
                  <a:pt x="285733" y="1794114"/>
                </a:cubicBezTo>
                <a:cubicBezTo>
                  <a:pt x="301746" y="1800882"/>
                  <a:pt x="347954" y="1799563"/>
                  <a:pt x="364318" y="1817352"/>
                </a:cubicBezTo>
                <a:cubicBezTo>
                  <a:pt x="380680" y="1835143"/>
                  <a:pt x="378483" y="1840369"/>
                  <a:pt x="408114" y="1845183"/>
                </a:cubicBezTo>
                <a:cubicBezTo>
                  <a:pt x="437746" y="1849996"/>
                  <a:pt x="459259" y="1856570"/>
                  <a:pt x="481444" y="1849178"/>
                </a:cubicBezTo>
                <a:cubicBezTo>
                  <a:pt x="503628" y="1841784"/>
                  <a:pt x="512978" y="1834824"/>
                  <a:pt x="512978" y="1834824"/>
                </a:cubicBezTo>
                <a:cubicBezTo>
                  <a:pt x="512978" y="1834824"/>
                  <a:pt x="508076" y="1818113"/>
                  <a:pt x="492957" y="1811730"/>
                </a:cubicBezTo>
                <a:cubicBezTo>
                  <a:pt x="477834" y="1805338"/>
                  <a:pt x="473670" y="1798686"/>
                  <a:pt x="463424" y="1791303"/>
                </a:cubicBezTo>
                <a:cubicBezTo>
                  <a:pt x="453178" y="1783920"/>
                  <a:pt x="430163" y="1779895"/>
                  <a:pt x="421003" y="1776652"/>
                </a:cubicBezTo>
                <a:cubicBezTo>
                  <a:pt x="411845" y="1773406"/>
                  <a:pt x="394824" y="1768834"/>
                  <a:pt x="382587" y="1773099"/>
                </a:cubicBezTo>
                <a:cubicBezTo>
                  <a:pt x="370350" y="1777354"/>
                  <a:pt x="345011" y="1774061"/>
                  <a:pt x="340668" y="1772203"/>
                </a:cubicBezTo>
                <a:cubicBezTo>
                  <a:pt x="336321" y="1770356"/>
                  <a:pt x="329280" y="1763626"/>
                  <a:pt x="329280" y="1763626"/>
                </a:cubicBezTo>
                <a:lnTo>
                  <a:pt x="330406" y="1761846"/>
                </a:lnTo>
                <a:cubicBezTo>
                  <a:pt x="330406" y="1761846"/>
                  <a:pt x="338529" y="1769028"/>
                  <a:pt x="341793" y="1769836"/>
                </a:cubicBezTo>
                <a:cubicBezTo>
                  <a:pt x="345058" y="1770654"/>
                  <a:pt x="374413" y="1772974"/>
                  <a:pt x="380085" y="1771617"/>
                </a:cubicBezTo>
                <a:cubicBezTo>
                  <a:pt x="385756" y="1770260"/>
                  <a:pt x="409597" y="1768314"/>
                  <a:pt x="417750" y="1770432"/>
                </a:cubicBezTo>
                <a:cubicBezTo>
                  <a:pt x="425903" y="1772550"/>
                  <a:pt x="437311" y="1775921"/>
                  <a:pt x="443402" y="1775765"/>
                </a:cubicBezTo>
                <a:cubicBezTo>
                  <a:pt x="449495" y="1775602"/>
                  <a:pt x="457169" y="1773976"/>
                  <a:pt x="461922" y="1779760"/>
                </a:cubicBezTo>
                <a:cubicBezTo>
                  <a:pt x="466675" y="1785537"/>
                  <a:pt x="478941" y="1796636"/>
                  <a:pt x="478941" y="1796636"/>
                </a:cubicBezTo>
                <a:lnTo>
                  <a:pt x="478314" y="1784940"/>
                </a:lnTo>
                <a:cubicBezTo>
                  <a:pt x="478314" y="1784940"/>
                  <a:pt x="483449" y="1794268"/>
                  <a:pt x="490579" y="1801074"/>
                </a:cubicBezTo>
                <a:cubicBezTo>
                  <a:pt x="497706" y="1807870"/>
                  <a:pt x="507648" y="1811692"/>
                  <a:pt x="511851" y="1817794"/>
                </a:cubicBezTo>
                <a:cubicBezTo>
                  <a:pt x="516054" y="1823907"/>
                  <a:pt x="523115" y="1834670"/>
                  <a:pt x="523115" y="1834670"/>
                </a:cubicBezTo>
                <a:cubicBezTo>
                  <a:pt x="523115" y="1834670"/>
                  <a:pt x="525020" y="1839743"/>
                  <a:pt x="538255" y="1839261"/>
                </a:cubicBezTo>
                <a:cubicBezTo>
                  <a:pt x="543236" y="1839079"/>
                  <a:pt x="545290" y="1838502"/>
                  <a:pt x="550768" y="1837923"/>
                </a:cubicBezTo>
                <a:cubicBezTo>
                  <a:pt x="528518" y="1821713"/>
                  <a:pt x="515702" y="1812674"/>
                  <a:pt x="478314" y="1784940"/>
                </a:cubicBezTo>
                <a:cubicBezTo>
                  <a:pt x="412227" y="1735913"/>
                  <a:pt x="341467" y="1682186"/>
                  <a:pt x="322271" y="1663271"/>
                </a:cubicBezTo>
                <a:cubicBezTo>
                  <a:pt x="287294" y="1628789"/>
                  <a:pt x="246860" y="1544431"/>
                  <a:pt x="210151" y="1468037"/>
                </a:cubicBezTo>
                <a:cubicBezTo>
                  <a:pt x="195132" y="1464572"/>
                  <a:pt x="122551" y="1448024"/>
                  <a:pt x="105164" y="1442275"/>
                </a:cubicBezTo>
                <a:cubicBezTo>
                  <a:pt x="85206" y="1435691"/>
                  <a:pt x="47315" y="1395712"/>
                  <a:pt x="28832" y="1389878"/>
                </a:cubicBezTo>
                <a:lnTo>
                  <a:pt x="0" y="1389333"/>
                </a:lnTo>
                <a:lnTo>
                  <a:pt x="0" y="1360618"/>
                </a:lnTo>
                <a:lnTo>
                  <a:pt x="24187" y="1355139"/>
                </a:lnTo>
                <a:cubicBezTo>
                  <a:pt x="31186" y="1353675"/>
                  <a:pt x="35463" y="1352875"/>
                  <a:pt x="35463" y="1352875"/>
                </a:cubicBezTo>
                <a:lnTo>
                  <a:pt x="24451" y="1342662"/>
                </a:lnTo>
                <a:cubicBezTo>
                  <a:pt x="24451" y="1342662"/>
                  <a:pt x="14258" y="1342266"/>
                  <a:pt x="6808" y="1339110"/>
                </a:cubicBezTo>
                <a:lnTo>
                  <a:pt x="0" y="1336184"/>
                </a:lnTo>
                <a:lnTo>
                  <a:pt x="0" y="1325532"/>
                </a:lnTo>
                <a:lnTo>
                  <a:pt x="5548" y="1327540"/>
                </a:lnTo>
                <a:cubicBezTo>
                  <a:pt x="10173" y="1329030"/>
                  <a:pt x="14113" y="1330037"/>
                  <a:pt x="14442" y="1329349"/>
                </a:cubicBezTo>
                <a:cubicBezTo>
                  <a:pt x="15288" y="1327567"/>
                  <a:pt x="8271" y="1319394"/>
                  <a:pt x="6432" y="1310692"/>
                </a:cubicBezTo>
                <a:cubicBezTo>
                  <a:pt x="5302" y="1305350"/>
                  <a:pt x="3526" y="1297147"/>
                  <a:pt x="1177" y="1287752"/>
                </a:cubicBezTo>
                <a:lnTo>
                  <a:pt x="0" y="1282931"/>
                </a:lnTo>
                <a:lnTo>
                  <a:pt x="0" y="1246473"/>
                </a:lnTo>
                <a:lnTo>
                  <a:pt x="1003" y="1245355"/>
                </a:lnTo>
                <a:cubicBezTo>
                  <a:pt x="3063" y="1243068"/>
                  <a:pt x="4555" y="1241419"/>
                  <a:pt x="4555" y="1241419"/>
                </a:cubicBezTo>
                <a:lnTo>
                  <a:pt x="0" y="1241174"/>
                </a:lnTo>
                <a:lnTo>
                  <a:pt x="0" y="1235519"/>
                </a:lnTo>
                <a:lnTo>
                  <a:pt x="1177" y="1235500"/>
                </a:lnTo>
                <a:cubicBezTo>
                  <a:pt x="19803" y="1231023"/>
                  <a:pt x="71991" y="1205792"/>
                  <a:pt x="95027" y="1197754"/>
                </a:cubicBezTo>
                <a:cubicBezTo>
                  <a:pt x="118059" y="1189726"/>
                  <a:pt x="228927" y="1154984"/>
                  <a:pt x="228922" y="1154984"/>
                </a:cubicBezTo>
                <a:lnTo>
                  <a:pt x="218284" y="1138552"/>
                </a:lnTo>
                <a:lnTo>
                  <a:pt x="196762" y="1132486"/>
                </a:lnTo>
                <a:cubicBezTo>
                  <a:pt x="190333" y="1136675"/>
                  <a:pt x="184288" y="1140632"/>
                  <a:pt x="181745" y="1142103"/>
                </a:cubicBezTo>
                <a:cubicBezTo>
                  <a:pt x="177460" y="1144587"/>
                  <a:pt x="150456" y="1154974"/>
                  <a:pt x="150462" y="1154984"/>
                </a:cubicBezTo>
                <a:lnTo>
                  <a:pt x="149963" y="1152615"/>
                </a:lnTo>
                <a:cubicBezTo>
                  <a:pt x="149963" y="1152615"/>
                  <a:pt x="174824" y="1142296"/>
                  <a:pt x="181745" y="1138696"/>
                </a:cubicBezTo>
                <a:cubicBezTo>
                  <a:pt x="184303" y="1137377"/>
                  <a:pt x="188539" y="1134200"/>
                  <a:pt x="192507" y="1131302"/>
                </a:cubicBezTo>
                <a:lnTo>
                  <a:pt x="173988" y="1126115"/>
                </a:lnTo>
                <a:cubicBezTo>
                  <a:pt x="173988" y="1126115"/>
                  <a:pt x="130862" y="1094750"/>
                  <a:pt x="121807" y="1086897"/>
                </a:cubicBezTo>
                <a:cubicBezTo>
                  <a:pt x="112753" y="1079032"/>
                  <a:pt x="48230" y="1039679"/>
                  <a:pt x="48227" y="1039679"/>
                </a:cubicBezTo>
                <a:lnTo>
                  <a:pt x="53607" y="1034942"/>
                </a:lnTo>
                <a:cubicBezTo>
                  <a:pt x="53607" y="1034942"/>
                  <a:pt x="106380" y="1065342"/>
                  <a:pt x="112798" y="1070463"/>
                </a:cubicBezTo>
                <a:cubicBezTo>
                  <a:pt x="119215" y="1075585"/>
                  <a:pt x="140795" y="1095454"/>
                  <a:pt x="146209" y="1099622"/>
                </a:cubicBezTo>
                <a:cubicBezTo>
                  <a:pt x="151624" y="1103790"/>
                  <a:pt x="178375" y="1119607"/>
                  <a:pt x="178367" y="1119607"/>
                </a:cubicBezTo>
                <a:cubicBezTo>
                  <a:pt x="178367" y="1119607"/>
                  <a:pt x="190086" y="1123014"/>
                  <a:pt x="200142" y="1125825"/>
                </a:cubicBezTo>
                <a:cubicBezTo>
                  <a:pt x="202513" y="1123967"/>
                  <a:pt x="205768" y="1121233"/>
                  <a:pt x="205771" y="1121233"/>
                </a:cubicBezTo>
                <a:lnTo>
                  <a:pt x="226669" y="1120935"/>
                </a:lnTo>
                <a:cubicBezTo>
                  <a:pt x="226669" y="1120935"/>
                  <a:pt x="236265" y="1112801"/>
                  <a:pt x="239809" y="1110279"/>
                </a:cubicBezTo>
                <a:cubicBezTo>
                  <a:pt x="243356" y="1107756"/>
                  <a:pt x="253820" y="1102731"/>
                  <a:pt x="253824" y="1102731"/>
                </a:cubicBezTo>
                <a:cubicBezTo>
                  <a:pt x="253824" y="1102731"/>
                  <a:pt x="267232" y="1102038"/>
                  <a:pt x="276098" y="1101547"/>
                </a:cubicBezTo>
                <a:cubicBezTo>
                  <a:pt x="267236" y="1076999"/>
                  <a:pt x="255165" y="1045502"/>
                  <a:pt x="247442" y="1040564"/>
                </a:cubicBezTo>
                <a:cubicBezTo>
                  <a:pt x="235899" y="1033181"/>
                  <a:pt x="209452" y="1029417"/>
                  <a:pt x="195636" y="1016883"/>
                </a:cubicBezTo>
                <a:cubicBezTo>
                  <a:pt x="181823" y="1004350"/>
                  <a:pt x="148965" y="966998"/>
                  <a:pt x="148961" y="966998"/>
                </a:cubicBezTo>
                <a:cubicBezTo>
                  <a:pt x="148961" y="966998"/>
                  <a:pt x="143591" y="954974"/>
                  <a:pt x="140451" y="945984"/>
                </a:cubicBezTo>
                <a:cubicBezTo>
                  <a:pt x="137312" y="936982"/>
                  <a:pt x="145933" y="923602"/>
                  <a:pt x="139450" y="914602"/>
                </a:cubicBezTo>
                <a:cubicBezTo>
                  <a:pt x="132966" y="905601"/>
                  <a:pt x="66872" y="857314"/>
                  <a:pt x="66872" y="857324"/>
                </a:cubicBezTo>
                <a:lnTo>
                  <a:pt x="14941" y="850508"/>
                </a:lnTo>
                <a:lnTo>
                  <a:pt x="13565" y="846215"/>
                </a:lnTo>
                <a:lnTo>
                  <a:pt x="43848" y="849478"/>
                </a:lnTo>
                <a:lnTo>
                  <a:pt x="64370" y="852588"/>
                </a:lnTo>
                <a:cubicBezTo>
                  <a:pt x="64370" y="852588"/>
                  <a:pt x="60204" y="841826"/>
                  <a:pt x="56236" y="833046"/>
                </a:cubicBezTo>
                <a:cubicBezTo>
                  <a:pt x="52266" y="824266"/>
                  <a:pt x="53236" y="804475"/>
                  <a:pt x="53233" y="804475"/>
                </a:cubicBezTo>
                <a:lnTo>
                  <a:pt x="57361" y="803887"/>
                </a:lnTo>
                <a:cubicBezTo>
                  <a:pt x="57361" y="803887"/>
                  <a:pt x="57027" y="821262"/>
                  <a:pt x="58489" y="827271"/>
                </a:cubicBezTo>
                <a:cubicBezTo>
                  <a:pt x="59949" y="833277"/>
                  <a:pt x="67997" y="851249"/>
                  <a:pt x="67999" y="851249"/>
                </a:cubicBezTo>
                <a:lnTo>
                  <a:pt x="104788" y="876413"/>
                </a:lnTo>
                <a:lnTo>
                  <a:pt x="116051" y="883219"/>
                </a:lnTo>
                <a:lnTo>
                  <a:pt x="111921" y="869309"/>
                </a:lnTo>
                <a:lnTo>
                  <a:pt x="111295" y="845185"/>
                </a:lnTo>
                <a:lnTo>
                  <a:pt x="107415" y="830081"/>
                </a:lnTo>
                <a:lnTo>
                  <a:pt x="109668" y="829493"/>
                </a:lnTo>
                <a:lnTo>
                  <a:pt x="114424" y="844887"/>
                </a:lnTo>
                <a:lnTo>
                  <a:pt x="115299" y="868867"/>
                </a:lnTo>
                <a:lnTo>
                  <a:pt x="118677" y="882930"/>
                </a:lnTo>
                <a:lnTo>
                  <a:pt x="132192" y="897140"/>
                </a:lnTo>
                <a:lnTo>
                  <a:pt x="140202" y="883961"/>
                </a:lnTo>
                <a:lnTo>
                  <a:pt x="142578" y="876269"/>
                </a:lnTo>
                <a:lnTo>
                  <a:pt x="136197" y="859248"/>
                </a:lnTo>
                <a:lnTo>
                  <a:pt x="138450" y="845627"/>
                </a:lnTo>
                <a:lnTo>
                  <a:pt x="142453" y="847110"/>
                </a:lnTo>
                <a:lnTo>
                  <a:pt x="139951" y="859248"/>
                </a:lnTo>
                <a:cubicBezTo>
                  <a:pt x="139951" y="859248"/>
                  <a:pt x="151499" y="879802"/>
                  <a:pt x="144330" y="889140"/>
                </a:cubicBezTo>
                <a:cubicBezTo>
                  <a:pt x="137163" y="898487"/>
                  <a:pt x="135699" y="902173"/>
                  <a:pt x="135696" y="902173"/>
                </a:cubicBezTo>
                <a:lnTo>
                  <a:pt x="144081" y="906910"/>
                </a:lnTo>
                <a:cubicBezTo>
                  <a:pt x="144081" y="906910"/>
                  <a:pt x="146358" y="927174"/>
                  <a:pt x="150462" y="943173"/>
                </a:cubicBezTo>
                <a:cubicBezTo>
                  <a:pt x="154568" y="959172"/>
                  <a:pt x="173492" y="979580"/>
                  <a:pt x="173487" y="979580"/>
                </a:cubicBezTo>
                <a:lnTo>
                  <a:pt x="168731" y="960047"/>
                </a:lnTo>
                <a:lnTo>
                  <a:pt x="171109" y="955899"/>
                </a:lnTo>
                <a:lnTo>
                  <a:pt x="166104" y="938580"/>
                </a:lnTo>
                <a:lnTo>
                  <a:pt x="168232" y="937098"/>
                </a:lnTo>
                <a:lnTo>
                  <a:pt x="174363" y="956496"/>
                </a:lnTo>
                <a:lnTo>
                  <a:pt x="172485" y="961820"/>
                </a:lnTo>
                <a:lnTo>
                  <a:pt x="177240" y="980765"/>
                </a:lnTo>
                <a:cubicBezTo>
                  <a:pt x="177240" y="980765"/>
                  <a:pt x="179428" y="991412"/>
                  <a:pt x="192882" y="1001634"/>
                </a:cubicBezTo>
                <a:cubicBezTo>
                  <a:pt x="206339" y="1011867"/>
                  <a:pt x="235154" y="1013253"/>
                  <a:pt x="252697" y="1029763"/>
                </a:cubicBezTo>
                <a:cubicBezTo>
                  <a:pt x="262601" y="1039081"/>
                  <a:pt x="269245" y="1049140"/>
                  <a:pt x="275096" y="1060394"/>
                </a:cubicBezTo>
                <a:cubicBezTo>
                  <a:pt x="276639" y="1059990"/>
                  <a:pt x="277427" y="1059537"/>
                  <a:pt x="278600" y="1059662"/>
                </a:cubicBezTo>
                <a:cubicBezTo>
                  <a:pt x="281818" y="1059981"/>
                  <a:pt x="288107" y="1065130"/>
                  <a:pt x="288110" y="1065130"/>
                </a:cubicBezTo>
                <a:cubicBezTo>
                  <a:pt x="288112" y="1065130"/>
                  <a:pt x="294899" y="1064437"/>
                  <a:pt x="298621" y="1064399"/>
                </a:cubicBezTo>
                <a:cubicBezTo>
                  <a:pt x="302349" y="1064361"/>
                  <a:pt x="306753" y="1060991"/>
                  <a:pt x="306756" y="1060991"/>
                </a:cubicBezTo>
                <a:lnTo>
                  <a:pt x="300248" y="1034644"/>
                </a:lnTo>
                <a:lnTo>
                  <a:pt x="302375" y="1035684"/>
                </a:lnTo>
                <a:cubicBezTo>
                  <a:pt x="302377" y="1035684"/>
                  <a:pt x="307057" y="1056255"/>
                  <a:pt x="309633" y="1061579"/>
                </a:cubicBezTo>
                <a:cubicBezTo>
                  <a:pt x="312215" y="1066912"/>
                  <a:pt x="327750" y="1070945"/>
                  <a:pt x="334160" y="1070165"/>
                </a:cubicBezTo>
                <a:cubicBezTo>
                  <a:pt x="340321" y="1069413"/>
                  <a:pt x="386964" y="1035827"/>
                  <a:pt x="386967" y="1035827"/>
                </a:cubicBezTo>
                <a:cubicBezTo>
                  <a:pt x="386967" y="1035827"/>
                  <a:pt x="391238" y="1033536"/>
                  <a:pt x="394100" y="1031977"/>
                </a:cubicBezTo>
                <a:cubicBezTo>
                  <a:pt x="388245" y="1027039"/>
                  <a:pt x="381802" y="1021685"/>
                  <a:pt x="378583" y="1018510"/>
                </a:cubicBezTo>
                <a:cubicBezTo>
                  <a:pt x="352562" y="992854"/>
                  <a:pt x="323429" y="939533"/>
                  <a:pt x="295118" y="882488"/>
                </a:cubicBezTo>
                <a:cubicBezTo>
                  <a:pt x="290839" y="883017"/>
                  <a:pt x="282053" y="883845"/>
                  <a:pt x="277975" y="884259"/>
                </a:cubicBezTo>
                <a:cubicBezTo>
                  <a:pt x="272953" y="884760"/>
                  <a:pt x="270096" y="887811"/>
                  <a:pt x="270092" y="887811"/>
                </a:cubicBezTo>
                <a:lnTo>
                  <a:pt x="252322" y="901721"/>
                </a:lnTo>
                <a:lnTo>
                  <a:pt x="236305" y="927183"/>
                </a:lnTo>
                <a:lnTo>
                  <a:pt x="234177" y="921706"/>
                </a:lnTo>
                <a:lnTo>
                  <a:pt x="252073" y="898024"/>
                </a:lnTo>
                <a:lnTo>
                  <a:pt x="266338" y="885885"/>
                </a:lnTo>
                <a:cubicBezTo>
                  <a:pt x="266336" y="885885"/>
                  <a:pt x="255408" y="878762"/>
                  <a:pt x="250319" y="876857"/>
                </a:cubicBezTo>
                <a:cubicBezTo>
                  <a:pt x="245225" y="874950"/>
                  <a:pt x="239805" y="873304"/>
                  <a:pt x="239809" y="873304"/>
                </a:cubicBezTo>
                <a:cubicBezTo>
                  <a:pt x="239809" y="873304"/>
                  <a:pt x="228128" y="876124"/>
                  <a:pt x="225293" y="876557"/>
                </a:cubicBezTo>
                <a:cubicBezTo>
                  <a:pt x="222459" y="877001"/>
                  <a:pt x="207277" y="873304"/>
                  <a:pt x="207273" y="873304"/>
                </a:cubicBezTo>
                <a:lnTo>
                  <a:pt x="206898" y="870791"/>
                </a:lnTo>
                <a:cubicBezTo>
                  <a:pt x="206898" y="870791"/>
                  <a:pt x="222590" y="873179"/>
                  <a:pt x="227295" y="873602"/>
                </a:cubicBezTo>
                <a:cubicBezTo>
                  <a:pt x="231994" y="874025"/>
                  <a:pt x="237434" y="869896"/>
                  <a:pt x="237430" y="869905"/>
                </a:cubicBezTo>
                <a:cubicBezTo>
                  <a:pt x="237430" y="869905"/>
                  <a:pt x="230970" y="852000"/>
                  <a:pt x="227421" y="845627"/>
                </a:cubicBezTo>
                <a:cubicBezTo>
                  <a:pt x="223868" y="839256"/>
                  <a:pt x="214652" y="823718"/>
                  <a:pt x="214657" y="823718"/>
                </a:cubicBezTo>
                <a:lnTo>
                  <a:pt x="219411" y="825344"/>
                </a:lnTo>
                <a:cubicBezTo>
                  <a:pt x="219411" y="825344"/>
                  <a:pt x="229705" y="840613"/>
                  <a:pt x="233426" y="847400"/>
                </a:cubicBezTo>
                <a:cubicBezTo>
                  <a:pt x="237155" y="854196"/>
                  <a:pt x="243065" y="870493"/>
                  <a:pt x="243062" y="870493"/>
                </a:cubicBezTo>
                <a:cubicBezTo>
                  <a:pt x="243063" y="870493"/>
                  <a:pt x="249257" y="869992"/>
                  <a:pt x="256075" y="872562"/>
                </a:cubicBezTo>
                <a:cubicBezTo>
                  <a:pt x="262893" y="875134"/>
                  <a:pt x="268714" y="881592"/>
                  <a:pt x="268714" y="881592"/>
                </a:cubicBezTo>
                <a:cubicBezTo>
                  <a:pt x="268714" y="881592"/>
                  <a:pt x="274581" y="880966"/>
                  <a:pt x="279727" y="877895"/>
                </a:cubicBezTo>
                <a:cubicBezTo>
                  <a:pt x="284107" y="875278"/>
                  <a:pt x="288948" y="874084"/>
                  <a:pt x="290739" y="873602"/>
                </a:cubicBezTo>
                <a:cubicBezTo>
                  <a:pt x="287990" y="868019"/>
                  <a:pt x="285330" y="862340"/>
                  <a:pt x="282605" y="856728"/>
                </a:cubicBezTo>
                <a:lnTo>
                  <a:pt x="269340" y="835559"/>
                </a:lnTo>
                <a:lnTo>
                  <a:pt x="256451" y="826529"/>
                </a:lnTo>
                <a:cubicBezTo>
                  <a:pt x="256451" y="826529"/>
                  <a:pt x="229708" y="816988"/>
                  <a:pt x="217284" y="814101"/>
                </a:cubicBezTo>
                <a:cubicBezTo>
                  <a:pt x="211380" y="812724"/>
                  <a:pt x="206279" y="810154"/>
                  <a:pt x="202518" y="807882"/>
                </a:cubicBezTo>
                <a:cubicBezTo>
                  <a:pt x="185897" y="803811"/>
                  <a:pt x="168169" y="799584"/>
                  <a:pt x="161474" y="797370"/>
                </a:cubicBezTo>
                <a:cubicBezTo>
                  <a:pt x="141517" y="790786"/>
                  <a:pt x="103628" y="750807"/>
                  <a:pt x="85141" y="744973"/>
                </a:cubicBezTo>
                <a:cubicBezTo>
                  <a:pt x="71280" y="740605"/>
                  <a:pt x="42369" y="740732"/>
                  <a:pt x="17705" y="752167"/>
                </a:cubicBezTo>
                <a:lnTo>
                  <a:pt x="0" y="764311"/>
                </a:lnTo>
                <a:lnTo>
                  <a:pt x="0" y="733418"/>
                </a:lnTo>
                <a:lnTo>
                  <a:pt x="52894" y="716562"/>
                </a:lnTo>
                <a:cubicBezTo>
                  <a:pt x="74666" y="711206"/>
                  <a:pt x="91774" y="707969"/>
                  <a:pt x="91774" y="707969"/>
                </a:cubicBezTo>
                <a:lnTo>
                  <a:pt x="80637" y="697755"/>
                </a:lnTo>
                <a:cubicBezTo>
                  <a:pt x="80637" y="697755"/>
                  <a:pt x="70567" y="697362"/>
                  <a:pt x="63118" y="694204"/>
                </a:cubicBezTo>
                <a:cubicBezTo>
                  <a:pt x="55670" y="691055"/>
                  <a:pt x="51706" y="690613"/>
                  <a:pt x="47976" y="687696"/>
                </a:cubicBezTo>
                <a:cubicBezTo>
                  <a:pt x="44591" y="689096"/>
                  <a:pt x="18128" y="690145"/>
                  <a:pt x="5109" y="690582"/>
                </a:cubicBezTo>
                <a:lnTo>
                  <a:pt x="0" y="690740"/>
                </a:lnTo>
                <a:lnTo>
                  <a:pt x="0" y="685425"/>
                </a:lnTo>
                <a:lnTo>
                  <a:pt x="2642" y="685395"/>
                </a:lnTo>
                <a:cubicBezTo>
                  <a:pt x="14962" y="685157"/>
                  <a:pt x="39585" y="684178"/>
                  <a:pt x="39468" y="680148"/>
                </a:cubicBezTo>
                <a:cubicBezTo>
                  <a:pt x="39417" y="678464"/>
                  <a:pt x="33386" y="674441"/>
                  <a:pt x="27579" y="668751"/>
                </a:cubicBezTo>
                <a:cubicBezTo>
                  <a:pt x="21777" y="663052"/>
                  <a:pt x="9181" y="645657"/>
                  <a:pt x="9185" y="645657"/>
                </a:cubicBezTo>
                <a:cubicBezTo>
                  <a:pt x="9185" y="645657"/>
                  <a:pt x="18248" y="655804"/>
                  <a:pt x="28205" y="664304"/>
                </a:cubicBezTo>
                <a:cubicBezTo>
                  <a:pt x="35985" y="670945"/>
                  <a:pt x="44400" y="676259"/>
                  <a:pt x="48853" y="678070"/>
                </a:cubicBezTo>
                <a:cubicBezTo>
                  <a:pt x="54991" y="680562"/>
                  <a:pt x="69966" y="685963"/>
                  <a:pt x="70626" y="684587"/>
                </a:cubicBezTo>
                <a:cubicBezTo>
                  <a:pt x="71474" y="682805"/>
                  <a:pt x="64586" y="674488"/>
                  <a:pt x="62742" y="665787"/>
                </a:cubicBezTo>
                <a:cubicBezTo>
                  <a:pt x="61612" y="660433"/>
                  <a:pt x="59713" y="652241"/>
                  <a:pt x="57361" y="642847"/>
                </a:cubicBezTo>
                <a:cubicBezTo>
                  <a:pt x="55012" y="633450"/>
                  <a:pt x="55050" y="631871"/>
                  <a:pt x="53358" y="628195"/>
                </a:cubicBezTo>
                <a:cubicBezTo>
                  <a:pt x="48972" y="618645"/>
                  <a:pt x="31956" y="585117"/>
                  <a:pt x="31960" y="585117"/>
                </a:cubicBezTo>
                <a:lnTo>
                  <a:pt x="36340" y="585117"/>
                </a:lnTo>
                <a:cubicBezTo>
                  <a:pt x="36340" y="585117"/>
                  <a:pt x="36378" y="587195"/>
                  <a:pt x="42096" y="596216"/>
                </a:cubicBezTo>
                <a:cubicBezTo>
                  <a:pt x="47810" y="605236"/>
                  <a:pt x="56745" y="617125"/>
                  <a:pt x="59239" y="621235"/>
                </a:cubicBezTo>
                <a:cubicBezTo>
                  <a:pt x="62495" y="626587"/>
                  <a:pt x="64117" y="637204"/>
                  <a:pt x="65245" y="643731"/>
                </a:cubicBezTo>
                <a:cubicBezTo>
                  <a:pt x="66379" y="650258"/>
                  <a:pt x="68368" y="661050"/>
                  <a:pt x="68373" y="661050"/>
                </a:cubicBezTo>
                <a:cubicBezTo>
                  <a:pt x="68373" y="661050"/>
                  <a:pt x="74031" y="668914"/>
                  <a:pt x="77758" y="675999"/>
                </a:cubicBezTo>
                <a:cubicBezTo>
                  <a:pt x="81487" y="683084"/>
                  <a:pt x="84891" y="689024"/>
                  <a:pt x="84892" y="689024"/>
                </a:cubicBezTo>
                <a:cubicBezTo>
                  <a:pt x="84892" y="689024"/>
                  <a:pt x="89399" y="692856"/>
                  <a:pt x="96654" y="699537"/>
                </a:cubicBezTo>
                <a:cubicBezTo>
                  <a:pt x="103909" y="706217"/>
                  <a:pt x="112672" y="711378"/>
                  <a:pt x="112672" y="711378"/>
                </a:cubicBezTo>
                <a:cubicBezTo>
                  <a:pt x="112672" y="711378"/>
                  <a:pt x="112780" y="704995"/>
                  <a:pt x="114048" y="697755"/>
                </a:cubicBezTo>
                <a:cubicBezTo>
                  <a:pt x="115317" y="690526"/>
                  <a:pt x="118479" y="685155"/>
                  <a:pt x="117803" y="684587"/>
                </a:cubicBezTo>
                <a:cubicBezTo>
                  <a:pt x="117268" y="684134"/>
                  <a:pt x="113400" y="680708"/>
                  <a:pt x="111044" y="675557"/>
                </a:cubicBezTo>
                <a:cubicBezTo>
                  <a:pt x="108680" y="670406"/>
                  <a:pt x="108287" y="662234"/>
                  <a:pt x="108292" y="662234"/>
                </a:cubicBezTo>
                <a:lnTo>
                  <a:pt x="95529" y="653204"/>
                </a:lnTo>
                <a:lnTo>
                  <a:pt x="95403" y="648026"/>
                </a:lnTo>
                <a:cubicBezTo>
                  <a:pt x="95403" y="648026"/>
                  <a:pt x="107271" y="656709"/>
                  <a:pt x="108542" y="655726"/>
                </a:cubicBezTo>
                <a:cubicBezTo>
                  <a:pt x="109127" y="655265"/>
                  <a:pt x="109403" y="652723"/>
                  <a:pt x="109668" y="649508"/>
                </a:cubicBezTo>
                <a:cubicBezTo>
                  <a:pt x="110263" y="642287"/>
                  <a:pt x="111674" y="631448"/>
                  <a:pt x="111670" y="631448"/>
                </a:cubicBezTo>
                <a:lnTo>
                  <a:pt x="111420" y="658094"/>
                </a:lnTo>
                <a:cubicBezTo>
                  <a:pt x="111420" y="658094"/>
                  <a:pt x="111867" y="664477"/>
                  <a:pt x="113172" y="669782"/>
                </a:cubicBezTo>
                <a:cubicBezTo>
                  <a:pt x="114738" y="676163"/>
                  <a:pt x="118192" y="679772"/>
                  <a:pt x="119930" y="679552"/>
                </a:cubicBezTo>
                <a:cubicBezTo>
                  <a:pt x="123786" y="679061"/>
                  <a:pt x="126758" y="672034"/>
                  <a:pt x="129439" y="668009"/>
                </a:cubicBezTo>
                <a:cubicBezTo>
                  <a:pt x="132115" y="663976"/>
                  <a:pt x="142583" y="651875"/>
                  <a:pt x="142578" y="651875"/>
                </a:cubicBezTo>
                <a:lnTo>
                  <a:pt x="146083" y="653059"/>
                </a:lnTo>
                <a:cubicBezTo>
                  <a:pt x="146083" y="653059"/>
                  <a:pt x="133371" y="667692"/>
                  <a:pt x="130691" y="670820"/>
                </a:cubicBezTo>
                <a:cubicBezTo>
                  <a:pt x="128014" y="673940"/>
                  <a:pt x="119852" y="683190"/>
                  <a:pt x="118303" y="695388"/>
                </a:cubicBezTo>
                <a:cubicBezTo>
                  <a:pt x="116907" y="706352"/>
                  <a:pt x="115719" y="712898"/>
                  <a:pt x="120180" y="719522"/>
                </a:cubicBezTo>
                <a:cubicBezTo>
                  <a:pt x="124183" y="725460"/>
                  <a:pt x="150960" y="740535"/>
                  <a:pt x="150963" y="740535"/>
                </a:cubicBezTo>
                <a:cubicBezTo>
                  <a:pt x="150963" y="740535"/>
                  <a:pt x="167599" y="758499"/>
                  <a:pt x="176116" y="763033"/>
                </a:cubicBezTo>
                <a:cubicBezTo>
                  <a:pt x="190706" y="770801"/>
                  <a:pt x="237451" y="777049"/>
                  <a:pt x="245690" y="778127"/>
                </a:cubicBezTo>
                <a:cubicBezTo>
                  <a:pt x="243022" y="772148"/>
                  <a:pt x="239146" y="761184"/>
                  <a:pt x="235679" y="752078"/>
                </a:cubicBezTo>
                <a:lnTo>
                  <a:pt x="213030" y="725585"/>
                </a:lnTo>
                <a:lnTo>
                  <a:pt x="215532" y="722621"/>
                </a:lnTo>
                <a:lnTo>
                  <a:pt x="230548" y="739053"/>
                </a:lnTo>
                <a:cubicBezTo>
                  <a:pt x="217179" y="702887"/>
                  <a:pt x="199295" y="652752"/>
                  <a:pt x="177616" y="599624"/>
                </a:cubicBezTo>
                <a:cubicBezTo>
                  <a:pt x="175380" y="598362"/>
                  <a:pt x="172692" y="597256"/>
                  <a:pt x="170859" y="595927"/>
                </a:cubicBezTo>
                <a:cubicBezTo>
                  <a:pt x="163057" y="590247"/>
                  <a:pt x="152352" y="570677"/>
                  <a:pt x="132693" y="553889"/>
                </a:cubicBezTo>
                <a:cubicBezTo>
                  <a:pt x="113034" y="537100"/>
                  <a:pt x="52051" y="503407"/>
                  <a:pt x="51481" y="503705"/>
                </a:cubicBezTo>
                <a:cubicBezTo>
                  <a:pt x="50914" y="504014"/>
                  <a:pt x="35454" y="506111"/>
                  <a:pt x="30458" y="506815"/>
                </a:cubicBezTo>
                <a:cubicBezTo>
                  <a:pt x="25453" y="507518"/>
                  <a:pt x="22576" y="510820"/>
                  <a:pt x="22574" y="510809"/>
                </a:cubicBezTo>
                <a:lnTo>
                  <a:pt x="5182" y="525316"/>
                </a:lnTo>
                <a:lnTo>
                  <a:pt x="0" y="534158"/>
                </a:lnTo>
                <a:lnTo>
                  <a:pt x="0" y="528531"/>
                </a:lnTo>
                <a:lnTo>
                  <a:pt x="4931" y="521475"/>
                </a:lnTo>
                <a:lnTo>
                  <a:pt x="18820" y="508894"/>
                </a:lnTo>
                <a:cubicBezTo>
                  <a:pt x="18820" y="508894"/>
                  <a:pt x="7693" y="502300"/>
                  <a:pt x="2553" y="500605"/>
                </a:cubicBezTo>
                <a:lnTo>
                  <a:pt x="0" y="499777"/>
                </a:lnTo>
                <a:lnTo>
                  <a:pt x="0" y="495095"/>
                </a:lnTo>
                <a:lnTo>
                  <a:pt x="8059" y="496014"/>
                </a:lnTo>
                <a:cubicBezTo>
                  <a:pt x="14944" y="498315"/>
                  <a:pt x="21070" y="504601"/>
                  <a:pt x="21073" y="504601"/>
                </a:cubicBezTo>
                <a:cubicBezTo>
                  <a:pt x="21073" y="504601"/>
                  <a:pt x="26901" y="503733"/>
                  <a:pt x="31960" y="500452"/>
                </a:cubicBezTo>
                <a:cubicBezTo>
                  <a:pt x="37012" y="497178"/>
                  <a:pt x="44848" y="494830"/>
                  <a:pt x="44848" y="494830"/>
                </a:cubicBezTo>
                <a:lnTo>
                  <a:pt x="20447" y="458567"/>
                </a:lnTo>
                <a:lnTo>
                  <a:pt x="7308" y="450123"/>
                </a:lnTo>
                <a:lnTo>
                  <a:pt x="0" y="447870"/>
                </a:lnTo>
                <a:lnTo>
                  <a:pt x="0" y="436281"/>
                </a:lnTo>
                <a:lnTo>
                  <a:pt x="4575" y="437446"/>
                </a:lnTo>
                <a:cubicBezTo>
                  <a:pt x="9493" y="438424"/>
                  <a:pt x="12988" y="438700"/>
                  <a:pt x="13565" y="437696"/>
                </a:cubicBezTo>
                <a:cubicBezTo>
                  <a:pt x="15868" y="433682"/>
                  <a:pt x="7308" y="401433"/>
                  <a:pt x="7308" y="401433"/>
                </a:cubicBezTo>
                <a:lnTo>
                  <a:pt x="0" y="393466"/>
                </a:lnTo>
                <a:lnTo>
                  <a:pt x="0" y="385065"/>
                </a:lnTo>
                <a:lnTo>
                  <a:pt x="8560" y="393733"/>
                </a:lnTo>
                <a:lnTo>
                  <a:pt x="9435" y="379822"/>
                </a:lnTo>
                <a:lnTo>
                  <a:pt x="8936" y="333634"/>
                </a:lnTo>
                <a:cubicBezTo>
                  <a:pt x="8936" y="333634"/>
                  <a:pt x="6339" y="328595"/>
                  <a:pt x="3335" y="322839"/>
                </a:cubicBezTo>
                <a:lnTo>
                  <a:pt x="0" y="316575"/>
                </a:lnTo>
                <a:lnTo>
                  <a:pt x="0" y="307691"/>
                </a:lnTo>
                <a:lnTo>
                  <a:pt x="300" y="308480"/>
                </a:lnTo>
                <a:cubicBezTo>
                  <a:pt x="2591" y="316470"/>
                  <a:pt x="8080" y="325221"/>
                  <a:pt x="11563" y="328753"/>
                </a:cubicBezTo>
                <a:cubicBezTo>
                  <a:pt x="15046" y="332287"/>
                  <a:pt x="17194" y="328013"/>
                  <a:pt x="17194" y="328013"/>
                </a:cubicBezTo>
                <a:cubicBezTo>
                  <a:pt x="17194" y="328013"/>
                  <a:pt x="15914" y="343771"/>
                  <a:pt x="14442" y="353031"/>
                </a:cubicBezTo>
                <a:cubicBezTo>
                  <a:pt x="12964" y="362283"/>
                  <a:pt x="15065" y="394031"/>
                  <a:pt x="15066" y="394031"/>
                </a:cubicBezTo>
                <a:lnTo>
                  <a:pt x="29333" y="453830"/>
                </a:lnTo>
                <a:cubicBezTo>
                  <a:pt x="29333" y="453830"/>
                  <a:pt x="51307" y="477791"/>
                  <a:pt x="59739" y="487571"/>
                </a:cubicBezTo>
                <a:cubicBezTo>
                  <a:pt x="68165" y="497362"/>
                  <a:pt x="91262" y="505726"/>
                  <a:pt x="107666" y="520581"/>
                </a:cubicBezTo>
                <a:cubicBezTo>
                  <a:pt x="124069" y="535443"/>
                  <a:pt x="149638" y="552232"/>
                  <a:pt x="156970" y="560395"/>
                </a:cubicBezTo>
                <a:cubicBezTo>
                  <a:pt x="158286" y="561868"/>
                  <a:pt x="161133" y="563543"/>
                  <a:pt x="163102" y="565132"/>
                </a:cubicBezTo>
                <a:cubicBezTo>
                  <a:pt x="154563" y="545542"/>
                  <a:pt x="145779" y="525990"/>
                  <a:pt x="136322" y="507258"/>
                </a:cubicBezTo>
                <a:cubicBezTo>
                  <a:pt x="85706" y="406988"/>
                  <a:pt x="51981" y="324902"/>
                  <a:pt x="51981" y="324902"/>
                </a:cubicBezTo>
                <a:lnTo>
                  <a:pt x="88521" y="330824"/>
                </a:lnTo>
                <a:cubicBezTo>
                  <a:pt x="92421" y="340604"/>
                  <a:pt x="120826" y="426713"/>
                  <a:pt x="163852" y="509780"/>
                </a:cubicBezTo>
                <a:cubicBezTo>
                  <a:pt x="165065" y="512118"/>
                  <a:pt x="174156" y="468299"/>
                  <a:pt x="179743" y="422891"/>
                </a:cubicBezTo>
                <a:cubicBezTo>
                  <a:pt x="183335" y="393674"/>
                  <a:pt x="182976" y="360501"/>
                  <a:pt x="186251" y="349326"/>
                </a:cubicBezTo>
                <a:cubicBezTo>
                  <a:pt x="188604" y="341315"/>
                  <a:pt x="190977" y="313987"/>
                  <a:pt x="199515" y="329793"/>
                </a:cubicBezTo>
                <a:cubicBezTo>
                  <a:pt x="206258" y="342279"/>
                  <a:pt x="193987" y="416798"/>
                  <a:pt x="194384" y="417711"/>
                </a:cubicBezTo>
                <a:cubicBezTo>
                  <a:pt x="196565" y="422689"/>
                  <a:pt x="176780" y="534183"/>
                  <a:pt x="178993" y="539237"/>
                </a:cubicBezTo>
                <a:cubicBezTo>
                  <a:pt x="206275" y="601346"/>
                  <a:pt x="234938" y="665382"/>
                  <a:pt x="261207" y="722775"/>
                </a:cubicBezTo>
                <a:lnTo>
                  <a:pt x="261331" y="710338"/>
                </a:lnTo>
                <a:cubicBezTo>
                  <a:pt x="261331" y="710338"/>
                  <a:pt x="251656" y="689708"/>
                  <a:pt x="248567" y="683845"/>
                </a:cubicBezTo>
                <a:cubicBezTo>
                  <a:pt x="245481" y="677983"/>
                  <a:pt x="244396" y="670281"/>
                  <a:pt x="243312" y="666383"/>
                </a:cubicBezTo>
                <a:cubicBezTo>
                  <a:pt x="242228" y="662475"/>
                  <a:pt x="232551" y="649064"/>
                  <a:pt x="232551" y="649064"/>
                </a:cubicBezTo>
                <a:cubicBezTo>
                  <a:pt x="232551" y="649064"/>
                  <a:pt x="242759" y="656688"/>
                  <a:pt x="245690" y="662234"/>
                </a:cubicBezTo>
                <a:cubicBezTo>
                  <a:pt x="248618" y="667779"/>
                  <a:pt x="251510" y="676645"/>
                  <a:pt x="253574" y="684731"/>
                </a:cubicBezTo>
                <a:cubicBezTo>
                  <a:pt x="255638" y="692817"/>
                  <a:pt x="260706" y="701934"/>
                  <a:pt x="264085" y="705601"/>
                </a:cubicBezTo>
                <a:cubicBezTo>
                  <a:pt x="267465" y="709269"/>
                  <a:pt x="269836" y="705014"/>
                  <a:pt x="269841" y="705014"/>
                </a:cubicBezTo>
                <a:cubicBezTo>
                  <a:pt x="269841" y="705014"/>
                  <a:pt x="268069" y="720829"/>
                  <a:pt x="266338" y="730023"/>
                </a:cubicBezTo>
                <a:cubicBezTo>
                  <a:pt x="266200" y="730765"/>
                  <a:pt x="266189" y="732873"/>
                  <a:pt x="266087" y="733874"/>
                </a:cubicBezTo>
                <a:cubicBezTo>
                  <a:pt x="301819" y="811588"/>
                  <a:pt x="331590" y="872668"/>
                  <a:pt x="340292" y="879821"/>
                </a:cubicBezTo>
                <a:cubicBezTo>
                  <a:pt x="350798" y="888455"/>
                  <a:pt x="375677" y="914841"/>
                  <a:pt x="403735" y="943462"/>
                </a:cubicBezTo>
                <a:cubicBezTo>
                  <a:pt x="411183" y="951856"/>
                  <a:pt x="429562" y="962733"/>
                  <a:pt x="435769" y="969808"/>
                </a:cubicBezTo>
                <a:cubicBezTo>
                  <a:pt x="442117" y="977049"/>
                  <a:pt x="450727" y="991353"/>
                  <a:pt x="464300" y="1001490"/>
                </a:cubicBezTo>
                <a:cubicBezTo>
                  <a:pt x="477874" y="1011617"/>
                  <a:pt x="523115" y="1020588"/>
                  <a:pt x="537628" y="1024728"/>
                </a:cubicBezTo>
                <a:cubicBezTo>
                  <a:pt x="552153" y="1028857"/>
                  <a:pt x="579044" y="1037155"/>
                  <a:pt x="579049" y="1037155"/>
                </a:cubicBezTo>
                <a:cubicBezTo>
                  <a:pt x="579050" y="1037155"/>
                  <a:pt x="591891" y="1040226"/>
                  <a:pt x="594691" y="1042046"/>
                </a:cubicBezTo>
                <a:cubicBezTo>
                  <a:pt x="597492" y="1043856"/>
                  <a:pt x="605823" y="1043086"/>
                  <a:pt x="605828" y="1043076"/>
                </a:cubicBezTo>
                <a:lnTo>
                  <a:pt x="609207" y="1046185"/>
                </a:lnTo>
                <a:cubicBezTo>
                  <a:pt x="609205" y="1046185"/>
                  <a:pt x="615166" y="1045695"/>
                  <a:pt x="618341" y="1046783"/>
                </a:cubicBezTo>
                <a:cubicBezTo>
                  <a:pt x="621513" y="1047861"/>
                  <a:pt x="637739" y="1046734"/>
                  <a:pt x="637863" y="1043818"/>
                </a:cubicBezTo>
                <a:cubicBezTo>
                  <a:pt x="637983" y="1040911"/>
                  <a:pt x="623807" y="1039563"/>
                  <a:pt x="620469" y="1039822"/>
                </a:cubicBezTo>
                <a:cubicBezTo>
                  <a:pt x="617132" y="1040082"/>
                  <a:pt x="610207" y="1042634"/>
                  <a:pt x="610207" y="1042634"/>
                </a:cubicBezTo>
                <a:lnTo>
                  <a:pt x="609457" y="1040265"/>
                </a:lnTo>
                <a:lnTo>
                  <a:pt x="614838" y="1037897"/>
                </a:lnTo>
                <a:cubicBezTo>
                  <a:pt x="614838" y="1037897"/>
                  <a:pt x="608116" y="1030408"/>
                  <a:pt x="606453" y="1028867"/>
                </a:cubicBezTo>
                <a:cubicBezTo>
                  <a:pt x="604790" y="1027337"/>
                  <a:pt x="599943" y="1024881"/>
                  <a:pt x="599946" y="1024872"/>
                </a:cubicBezTo>
                <a:cubicBezTo>
                  <a:pt x="599946" y="1024872"/>
                  <a:pt x="594520" y="1024498"/>
                  <a:pt x="591186" y="1023390"/>
                </a:cubicBezTo>
                <a:cubicBezTo>
                  <a:pt x="587846" y="1022292"/>
                  <a:pt x="579305" y="1015997"/>
                  <a:pt x="579299" y="1015997"/>
                </a:cubicBezTo>
                <a:lnTo>
                  <a:pt x="581552" y="1015399"/>
                </a:lnTo>
                <a:cubicBezTo>
                  <a:pt x="581552" y="1015399"/>
                  <a:pt x="591137" y="1020503"/>
                  <a:pt x="594441" y="1021619"/>
                </a:cubicBezTo>
                <a:cubicBezTo>
                  <a:pt x="597744" y="1022725"/>
                  <a:pt x="599065" y="1021619"/>
                  <a:pt x="599071" y="1021619"/>
                </a:cubicBezTo>
                <a:lnTo>
                  <a:pt x="599696" y="1010664"/>
                </a:lnTo>
                <a:lnTo>
                  <a:pt x="601573" y="1023843"/>
                </a:lnTo>
                <a:cubicBezTo>
                  <a:pt x="601571" y="1023843"/>
                  <a:pt x="607206" y="1026085"/>
                  <a:pt x="611083" y="1028867"/>
                </a:cubicBezTo>
                <a:cubicBezTo>
                  <a:pt x="614960" y="1031659"/>
                  <a:pt x="617712" y="1036867"/>
                  <a:pt x="617715" y="1036867"/>
                </a:cubicBezTo>
                <a:cubicBezTo>
                  <a:pt x="617715" y="1036867"/>
                  <a:pt x="625689" y="1036597"/>
                  <a:pt x="628852" y="1036867"/>
                </a:cubicBezTo>
                <a:cubicBezTo>
                  <a:pt x="632005" y="1037136"/>
                  <a:pt x="638106" y="1039225"/>
                  <a:pt x="638112" y="1039235"/>
                </a:cubicBezTo>
                <a:cubicBezTo>
                  <a:pt x="638110" y="1039235"/>
                  <a:pt x="627663" y="1011733"/>
                  <a:pt x="624223" y="1006227"/>
                </a:cubicBezTo>
                <a:cubicBezTo>
                  <a:pt x="620783" y="1000719"/>
                  <a:pt x="612635" y="991604"/>
                  <a:pt x="610081" y="988755"/>
                </a:cubicBezTo>
                <a:cubicBezTo>
                  <a:pt x="607529" y="985914"/>
                  <a:pt x="602229" y="983642"/>
                  <a:pt x="596693" y="981063"/>
                </a:cubicBezTo>
                <a:cubicBezTo>
                  <a:pt x="591159" y="978482"/>
                  <a:pt x="585899" y="972813"/>
                  <a:pt x="583805" y="970704"/>
                </a:cubicBezTo>
                <a:cubicBezTo>
                  <a:pt x="581718" y="968586"/>
                  <a:pt x="570358" y="949400"/>
                  <a:pt x="568788" y="947168"/>
                </a:cubicBezTo>
                <a:cubicBezTo>
                  <a:pt x="567222" y="944934"/>
                  <a:pt x="560486" y="939871"/>
                  <a:pt x="558652" y="938436"/>
                </a:cubicBezTo>
                <a:cubicBezTo>
                  <a:pt x="556820" y="936992"/>
                  <a:pt x="552523" y="931774"/>
                  <a:pt x="552519" y="931774"/>
                </a:cubicBezTo>
                <a:lnTo>
                  <a:pt x="548391" y="930436"/>
                </a:lnTo>
                <a:cubicBezTo>
                  <a:pt x="548391" y="930436"/>
                  <a:pt x="548837" y="928058"/>
                  <a:pt x="549017" y="926297"/>
                </a:cubicBezTo>
                <a:cubicBezTo>
                  <a:pt x="549059" y="925893"/>
                  <a:pt x="544899" y="918605"/>
                  <a:pt x="542635" y="914456"/>
                </a:cubicBezTo>
                <a:cubicBezTo>
                  <a:pt x="540184" y="914967"/>
                  <a:pt x="537567" y="915381"/>
                  <a:pt x="534375" y="914602"/>
                </a:cubicBezTo>
                <a:cubicBezTo>
                  <a:pt x="520773" y="911270"/>
                  <a:pt x="512098" y="901279"/>
                  <a:pt x="512101" y="901279"/>
                </a:cubicBezTo>
                <a:cubicBezTo>
                  <a:pt x="512101" y="901279"/>
                  <a:pt x="519250" y="904435"/>
                  <a:pt x="526366" y="908537"/>
                </a:cubicBezTo>
                <a:cubicBezTo>
                  <a:pt x="529141" y="910135"/>
                  <a:pt x="535911" y="911829"/>
                  <a:pt x="540883" y="911492"/>
                </a:cubicBezTo>
                <a:cubicBezTo>
                  <a:pt x="532665" y="896754"/>
                  <a:pt x="520656" y="876077"/>
                  <a:pt x="519735" y="875084"/>
                </a:cubicBezTo>
                <a:cubicBezTo>
                  <a:pt x="518431" y="873680"/>
                  <a:pt x="513985" y="871378"/>
                  <a:pt x="513978" y="871378"/>
                </a:cubicBezTo>
                <a:lnTo>
                  <a:pt x="513853" y="869165"/>
                </a:lnTo>
                <a:cubicBezTo>
                  <a:pt x="513855" y="869165"/>
                  <a:pt x="519216" y="869992"/>
                  <a:pt x="522113" y="873458"/>
                </a:cubicBezTo>
                <a:cubicBezTo>
                  <a:pt x="524031" y="875749"/>
                  <a:pt x="534556" y="895041"/>
                  <a:pt x="543510" y="911049"/>
                </a:cubicBezTo>
                <a:cubicBezTo>
                  <a:pt x="545584" y="910357"/>
                  <a:pt x="547029" y="909134"/>
                  <a:pt x="546389" y="906457"/>
                </a:cubicBezTo>
                <a:cubicBezTo>
                  <a:pt x="543409" y="894194"/>
                  <a:pt x="529118" y="874044"/>
                  <a:pt x="529120" y="874044"/>
                </a:cubicBezTo>
                <a:lnTo>
                  <a:pt x="532749" y="838523"/>
                </a:lnTo>
                <a:cubicBezTo>
                  <a:pt x="532749" y="838523"/>
                  <a:pt x="535989" y="835616"/>
                  <a:pt x="538630" y="836453"/>
                </a:cubicBezTo>
                <a:cubicBezTo>
                  <a:pt x="541270" y="837292"/>
                  <a:pt x="543383" y="841930"/>
                  <a:pt x="543385" y="841930"/>
                </a:cubicBezTo>
                <a:cubicBezTo>
                  <a:pt x="543385" y="841930"/>
                  <a:pt x="537869" y="867759"/>
                  <a:pt x="540507" y="879522"/>
                </a:cubicBezTo>
                <a:cubicBezTo>
                  <a:pt x="542086" y="886559"/>
                  <a:pt x="539819" y="893481"/>
                  <a:pt x="571791" y="912234"/>
                </a:cubicBezTo>
                <a:cubicBezTo>
                  <a:pt x="584635" y="919770"/>
                  <a:pt x="600138" y="938013"/>
                  <a:pt x="612835" y="961820"/>
                </a:cubicBezTo>
                <a:cubicBezTo>
                  <a:pt x="618108" y="971706"/>
                  <a:pt x="621924" y="977635"/>
                  <a:pt x="626599" y="981505"/>
                </a:cubicBezTo>
                <a:cubicBezTo>
                  <a:pt x="627490" y="970607"/>
                  <a:pt x="628341" y="960066"/>
                  <a:pt x="628727" y="957969"/>
                </a:cubicBezTo>
                <a:cubicBezTo>
                  <a:pt x="629388" y="954331"/>
                  <a:pt x="638262" y="931554"/>
                  <a:pt x="638613" y="928068"/>
                </a:cubicBezTo>
                <a:cubicBezTo>
                  <a:pt x="638965" y="924593"/>
                  <a:pt x="632227" y="886328"/>
                  <a:pt x="632230" y="886328"/>
                </a:cubicBezTo>
                <a:lnTo>
                  <a:pt x="634984" y="885587"/>
                </a:lnTo>
                <a:cubicBezTo>
                  <a:pt x="634984" y="885587"/>
                  <a:pt x="641367" y="923910"/>
                  <a:pt x="642492" y="924671"/>
                </a:cubicBezTo>
                <a:cubicBezTo>
                  <a:pt x="643618" y="925422"/>
                  <a:pt x="644870" y="920820"/>
                  <a:pt x="644870" y="920820"/>
                </a:cubicBezTo>
                <a:lnTo>
                  <a:pt x="645370" y="923486"/>
                </a:lnTo>
                <a:cubicBezTo>
                  <a:pt x="645370" y="923486"/>
                  <a:pt x="635639" y="947774"/>
                  <a:pt x="632230" y="957680"/>
                </a:cubicBezTo>
                <a:cubicBezTo>
                  <a:pt x="630632" y="962329"/>
                  <a:pt x="629752" y="973418"/>
                  <a:pt x="629353" y="983729"/>
                </a:cubicBezTo>
                <a:cubicBezTo>
                  <a:pt x="631179" y="984788"/>
                  <a:pt x="633205" y="985703"/>
                  <a:pt x="635485" y="986242"/>
                </a:cubicBezTo>
                <a:cubicBezTo>
                  <a:pt x="640736" y="994722"/>
                  <a:pt x="650492" y="1006361"/>
                  <a:pt x="657634" y="1039235"/>
                </a:cubicBezTo>
                <a:cubicBezTo>
                  <a:pt x="658336" y="1042460"/>
                  <a:pt x="658986" y="1048485"/>
                  <a:pt x="659636" y="1053589"/>
                </a:cubicBezTo>
                <a:cubicBezTo>
                  <a:pt x="665376" y="1053790"/>
                  <a:pt x="671356" y="1054059"/>
                  <a:pt x="682409" y="1054473"/>
                </a:cubicBezTo>
                <a:cubicBezTo>
                  <a:pt x="697973" y="1055071"/>
                  <a:pt x="728463" y="1052702"/>
                  <a:pt x="728460" y="1052702"/>
                </a:cubicBezTo>
                <a:cubicBezTo>
                  <a:pt x="728459" y="1052702"/>
                  <a:pt x="752462" y="1051142"/>
                  <a:pt x="786897" y="1035086"/>
                </a:cubicBezTo>
                <a:cubicBezTo>
                  <a:pt x="787598" y="979878"/>
                  <a:pt x="787774" y="959470"/>
                  <a:pt x="788774" y="889294"/>
                </a:cubicBezTo>
                <a:cubicBezTo>
                  <a:pt x="785188" y="874583"/>
                  <a:pt x="773592" y="827240"/>
                  <a:pt x="773382" y="826384"/>
                </a:cubicBezTo>
                <a:cubicBezTo>
                  <a:pt x="763301" y="819106"/>
                  <a:pt x="750217" y="809913"/>
                  <a:pt x="740347" y="804773"/>
                </a:cubicBezTo>
                <a:cubicBezTo>
                  <a:pt x="724922" y="796735"/>
                  <a:pt x="678169" y="779398"/>
                  <a:pt x="654129" y="781833"/>
                </a:cubicBezTo>
                <a:cubicBezTo>
                  <a:pt x="630092" y="784268"/>
                  <a:pt x="603071" y="786271"/>
                  <a:pt x="583554" y="793376"/>
                </a:cubicBezTo>
                <a:cubicBezTo>
                  <a:pt x="564034" y="800489"/>
                  <a:pt x="518061" y="818144"/>
                  <a:pt x="505345" y="822534"/>
                </a:cubicBezTo>
                <a:cubicBezTo>
                  <a:pt x="487620" y="828666"/>
                  <a:pt x="462051" y="844001"/>
                  <a:pt x="462048" y="844001"/>
                </a:cubicBezTo>
                <a:lnTo>
                  <a:pt x="469305" y="829349"/>
                </a:lnTo>
                <a:lnTo>
                  <a:pt x="484697" y="822976"/>
                </a:lnTo>
                <a:cubicBezTo>
                  <a:pt x="484697" y="822976"/>
                  <a:pt x="468523" y="819415"/>
                  <a:pt x="459045" y="818241"/>
                </a:cubicBezTo>
                <a:cubicBezTo>
                  <a:pt x="449568" y="817075"/>
                  <a:pt x="438603" y="813004"/>
                  <a:pt x="429137" y="814688"/>
                </a:cubicBezTo>
                <a:cubicBezTo>
                  <a:pt x="425821" y="815285"/>
                  <a:pt x="408292" y="808931"/>
                  <a:pt x="398604" y="809508"/>
                </a:cubicBezTo>
                <a:cubicBezTo>
                  <a:pt x="388921" y="810087"/>
                  <a:pt x="380255" y="811156"/>
                  <a:pt x="370074" y="807738"/>
                </a:cubicBezTo>
                <a:cubicBezTo>
                  <a:pt x="359888" y="804310"/>
                  <a:pt x="342416" y="787157"/>
                  <a:pt x="342419" y="787157"/>
                </a:cubicBezTo>
                <a:cubicBezTo>
                  <a:pt x="342419" y="787157"/>
                  <a:pt x="365783" y="797255"/>
                  <a:pt x="371200" y="799296"/>
                </a:cubicBezTo>
                <a:cubicBezTo>
                  <a:pt x="376620" y="801346"/>
                  <a:pt x="385504" y="801490"/>
                  <a:pt x="393348" y="801664"/>
                </a:cubicBezTo>
                <a:cubicBezTo>
                  <a:pt x="401191" y="801837"/>
                  <a:pt x="431617" y="805399"/>
                  <a:pt x="443653" y="808624"/>
                </a:cubicBezTo>
                <a:cubicBezTo>
                  <a:pt x="455684" y="811848"/>
                  <a:pt x="475279" y="811742"/>
                  <a:pt x="483196" y="812031"/>
                </a:cubicBezTo>
                <a:cubicBezTo>
                  <a:pt x="491114" y="812310"/>
                  <a:pt x="502716" y="810847"/>
                  <a:pt x="502716" y="810847"/>
                </a:cubicBezTo>
                <a:cubicBezTo>
                  <a:pt x="502716" y="810847"/>
                  <a:pt x="483464" y="790419"/>
                  <a:pt x="472433" y="776058"/>
                </a:cubicBezTo>
                <a:cubicBezTo>
                  <a:pt x="461404" y="761704"/>
                  <a:pt x="453793" y="750596"/>
                  <a:pt x="453789" y="750605"/>
                </a:cubicBezTo>
                <a:cubicBezTo>
                  <a:pt x="453789" y="750605"/>
                  <a:pt x="429136" y="728117"/>
                  <a:pt x="418000" y="713148"/>
                </a:cubicBezTo>
                <a:cubicBezTo>
                  <a:pt x="406863" y="698189"/>
                  <a:pt x="389594" y="649797"/>
                  <a:pt x="389594" y="649806"/>
                </a:cubicBezTo>
                <a:cubicBezTo>
                  <a:pt x="389594" y="649806"/>
                  <a:pt x="414048" y="691017"/>
                  <a:pt x="418376" y="699383"/>
                </a:cubicBezTo>
                <a:cubicBezTo>
                  <a:pt x="422703" y="707757"/>
                  <a:pt x="454033" y="734914"/>
                  <a:pt x="454040" y="734914"/>
                </a:cubicBezTo>
                <a:cubicBezTo>
                  <a:pt x="454040" y="734914"/>
                  <a:pt x="464405" y="752414"/>
                  <a:pt x="471432" y="762445"/>
                </a:cubicBezTo>
                <a:cubicBezTo>
                  <a:pt x="478459" y="772467"/>
                  <a:pt x="489455" y="780053"/>
                  <a:pt x="489452" y="780053"/>
                </a:cubicBezTo>
                <a:cubicBezTo>
                  <a:pt x="489452" y="780053"/>
                  <a:pt x="497251" y="790497"/>
                  <a:pt x="502215" y="795156"/>
                </a:cubicBezTo>
                <a:cubicBezTo>
                  <a:pt x="507181" y="799806"/>
                  <a:pt x="512605" y="806553"/>
                  <a:pt x="512602" y="806553"/>
                </a:cubicBezTo>
                <a:cubicBezTo>
                  <a:pt x="512602" y="806553"/>
                  <a:pt x="531980" y="798728"/>
                  <a:pt x="542259" y="794414"/>
                </a:cubicBezTo>
                <a:cubicBezTo>
                  <a:pt x="552537" y="790102"/>
                  <a:pt x="577468" y="778261"/>
                  <a:pt x="580800" y="772803"/>
                </a:cubicBezTo>
                <a:cubicBezTo>
                  <a:pt x="584139" y="767345"/>
                  <a:pt x="555066" y="755312"/>
                  <a:pt x="540633" y="746601"/>
                </a:cubicBezTo>
                <a:cubicBezTo>
                  <a:pt x="526204" y="737897"/>
                  <a:pt x="489520" y="712850"/>
                  <a:pt x="482569" y="706343"/>
                </a:cubicBezTo>
                <a:cubicBezTo>
                  <a:pt x="475620" y="699835"/>
                  <a:pt x="460326" y="689582"/>
                  <a:pt x="462548" y="686214"/>
                </a:cubicBezTo>
                <a:cubicBezTo>
                  <a:pt x="464768" y="682845"/>
                  <a:pt x="487827" y="699681"/>
                  <a:pt x="487825" y="699681"/>
                </a:cubicBezTo>
                <a:cubicBezTo>
                  <a:pt x="487825" y="699681"/>
                  <a:pt x="522121" y="723911"/>
                  <a:pt x="534375" y="731805"/>
                </a:cubicBezTo>
                <a:cubicBezTo>
                  <a:pt x="546630" y="739689"/>
                  <a:pt x="573896" y="752530"/>
                  <a:pt x="593564" y="754889"/>
                </a:cubicBezTo>
                <a:cubicBezTo>
                  <a:pt x="613236" y="757257"/>
                  <a:pt x="635152" y="761955"/>
                  <a:pt x="643994" y="756227"/>
                </a:cubicBezTo>
                <a:cubicBezTo>
                  <a:pt x="652832" y="750490"/>
                  <a:pt x="639366" y="726914"/>
                  <a:pt x="639363" y="726914"/>
                </a:cubicBezTo>
                <a:cubicBezTo>
                  <a:pt x="639363" y="726914"/>
                  <a:pt x="629943" y="707593"/>
                  <a:pt x="624348" y="694800"/>
                </a:cubicBezTo>
                <a:cubicBezTo>
                  <a:pt x="614405" y="672063"/>
                  <a:pt x="597037" y="635492"/>
                  <a:pt x="589434" y="624642"/>
                </a:cubicBezTo>
                <a:cubicBezTo>
                  <a:pt x="581612" y="613466"/>
                  <a:pt x="544263" y="582006"/>
                  <a:pt x="544262" y="582006"/>
                </a:cubicBezTo>
                <a:lnTo>
                  <a:pt x="557025" y="576828"/>
                </a:lnTo>
                <a:cubicBezTo>
                  <a:pt x="557025" y="576828"/>
                  <a:pt x="565210" y="583720"/>
                  <a:pt x="577046" y="592076"/>
                </a:cubicBezTo>
                <a:cubicBezTo>
                  <a:pt x="588370" y="600066"/>
                  <a:pt x="601451" y="602877"/>
                  <a:pt x="601448" y="602877"/>
                </a:cubicBezTo>
                <a:cubicBezTo>
                  <a:pt x="601448" y="602877"/>
                  <a:pt x="614108" y="626635"/>
                  <a:pt x="622095" y="644175"/>
                </a:cubicBezTo>
                <a:cubicBezTo>
                  <a:pt x="630077" y="661714"/>
                  <a:pt x="647619" y="699835"/>
                  <a:pt x="647622" y="699835"/>
                </a:cubicBezTo>
                <a:cubicBezTo>
                  <a:pt x="647622" y="699835"/>
                  <a:pt x="661531" y="715978"/>
                  <a:pt x="672650" y="726770"/>
                </a:cubicBezTo>
                <a:cubicBezTo>
                  <a:pt x="683766" y="737561"/>
                  <a:pt x="691043" y="752520"/>
                  <a:pt x="691043" y="752520"/>
                </a:cubicBezTo>
                <a:cubicBezTo>
                  <a:pt x="691043" y="752520"/>
                  <a:pt x="705590" y="759759"/>
                  <a:pt x="720702" y="767182"/>
                </a:cubicBezTo>
                <a:cubicBezTo>
                  <a:pt x="734061" y="773737"/>
                  <a:pt x="753496" y="781621"/>
                  <a:pt x="758742" y="783758"/>
                </a:cubicBezTo>
                <a:lnTo>
                  <a:pt x="712692" y="658825"/>
                </a:lnTo>
                <a:lnTo>
                  <a:pt x="700806" y="653503"/>
                </a:lnTo>
                <a:lnTo>
                  <a:pt x="699553" y="641509"/>
                </a:lnTo>
                <a:lnTo>
                  <a:pt x="706561" y="642249"/>
                </a:lnTo>
                <a:cubicBezTo>
                  <a:pt x="706561" y="642249"/>
                  <a:pt x="679540" y="587320"/>
                  <a:pt x="657884" y="534500"/>
                </a:cubicBezTo>
                <a:cubicBezTo>
                  <a:pt x="641218" y="522534"/>
                  <a:pt x="602722" y="500076"/>
                  <a:pt x="580299" y="497939"/>
                </a:cubicBezTo>
                <a:cubicBezTo>
                  <a:pt x="556253" y="495639"/>
                  <a:pt x="529345" y="492221"/>
                  <a:pt x="509099" y="495417"/>
                </a:cubicBezTo>
                <a:cubicBezTo>
                  <a:pt x="488854" y="498613"/>
                  <a:pt x="441039" y="507036"/>
                  <a:pt x="427887" y="508894"/>
                </a:cubicBezTo>
                <a:cubicBezTo>
                  <a:pt x="409549" y="511463"/>
                  <a:pt x="382218" y="521621"/>
                  <a:pt x="382213" y="521621"/>
                </a:cubicBezTo>
                <a:lnTo>
                  <a:pt x="391346" y="508596"/>
                </a:lnTo>
                <a:lnTo>
                  <a:pt x="407490" y="505341"/>
                </a:lnTo>
                <a:cubicBezTo>
                  <a:pt x="407488" y="505341"/>
                  <a:pt x="392140" y="498575"/>
                  <a:pt x="382963" y="495570"/>
                </a:cubicBezTo>
                <a:cubicBezTo>
                  <a:pt x="373779" y="492568"/>
                  <a:pt x="363503" y="486426"/>
                  <a:pt x="353932" y="486242"/>
                </a:cubicBezTo>
                <a:cubicBezTo>
                  <a:pt x="350578" y="486185"/>
                  <a:pt x="334160" y="476462"/>
                  <a:pt x="324524" y="475143"/>
                </a:cubicBezTo>
                <a:cubicBezTo>
                  <a:pt x="314893" y="473815"/>
                  <a:pt x="306182" y="473257"/>
                  <a:pt x="296619" y="467886"/>
                </a:cubicBezTo>
                <a:cubicBezTo>
                  <a:pt x="287053" y="462522"/>
                  <a:pt x="272095" y="442135"/>
                  <a:pt x="272094" y="442135"/>
                </a:cubicBezTo>
                <a:cubicBezTo>
                  <a:pt x="272092" y="442135"/>
                  <a:pt x="293683" y="456669"/>
                  <a:pt x="298746" y="459751"/>
                </a:cubicBezTo>
                <a:cubicBezTo>
                  <a:pt x="303805" y="462822"/>
                  <a:pt x="312682" y="464709"/>
                  <a:pt x="320394" y="466413"/>
                </a:cubicBezTo>
                <a:cubicBezTo>
                  <a:pt x="328107" y="468115"/>
                  <a:pt x="357529" y="477597"/>
                  <a:pt x="368948" y="483133"/>
                </a:cubicBezTo>
                <a:cubicBezTo>
                  <a:pt x="380364" y="488668"/>
                  <a:pt x="399844" y="492558"/>
                  <a:pt x="407615" y="494386"/>
                </a:cubicBezTo>
                <a:cubicBezTo>
                  <a:pt x="415385" y="496206"/>
                  <a:pt x="426889" y="496899"/>
                  <a:pt x="426885" y="496899"/>
                </a:cubicBezTo>
                <a:cubicBezTo>
                  <a:pt x="426885" y="496899"/>
                  <a:pt x="410852" y="472959"/>
                  <a:pt x="401984" y="456641"/>
                </a:cubicBezTo>
                <a:cubicBezTo>
                  <a:pt x="393111" y="440324"/>
                  <a:pt x="387218" y="427926"/>
                  <a:pt x="387216" y="427926"/>
                </a:cubicBezTo>
                <a:cubicBezTo>
                  <a:pt x="387216" y="427926"/>
                  <a:pt x="365949" y="400894"/>
                  <a:pt x="357060" y="383961"/>
                </a:cubicBezTo>
                <a:cubicBezTo>
                  <a:pt x="348169" y="367028"/>
                  <a:pt x="337917" y="315874"/>
                  <a:pt x="337914" y="315874"/>
                </a:cubicBezTo>
                <a:cubicBezTo>
                  <a:pt x="337914" y="315874"/>
                  <a:pt x="356213" y="361397"/>
                  <a:pt x="359311" y="370494"/>
                </a:cubicBezTo>
                <a:cubicBezTo>
                  <a:pt x="362412" y="379592"/>
                  <a:pt x="389468" y="412534"/>
                  <a:pt x="389469" y="412534"/>
                </a:cubicBezTo>
                <a:cubicBezTo>
                  <a:pt x="389469" y="412534"/>
                  <a:pt x="397336" y="431911"/>
                  <a:pt x="402859" y="443173"/>
                </a:cubicBezTo>
                <a:cubicBezTo>
                  <a:pt x="408387" y="454437"/>
                  <a:pt x="418248" y="463891"/>
                  <a:pt x="418251" y="463891"/>
                </a:cubicBezTo>
                <a:cubicBezTo>
                  <a:pt x="418251" y="463891"/>
                  <a:pt x="424397" y="475654"/>
                  <a:pt x="428637" y="481209"/>
                </a:cubicBezTo>
                <a:cubicBezTo>
                  <a:pt x="432884" y="486772"/>
                  <a:pt x="437400" y="494686"/>
                  <a:pt x="437395" y="494675"/>
                </a:cubicBezTo>
                <a:cubicBezTo>
                  <a:pt x="437397" y="494686"/>
                  <a:pt x="457445" y="490710"/>
                  <a:pt x="468180" y="488466"/>
                </a:cubicBezTo>
                <a:cubicBezTo>
                  <a:pt x="478918" y="486214"/>
                  <a:pt x="505295" y="479283"/>
                  <a:pt x="509349" y="474547"/>
                </a:cubicBezTo>
                <a:cubicBezTo>
                  <a:pt x="513403" y="469820"/>
                  <a:pt x="486324" y="452357"/>
                  <a:pt x="473310" y="440951"/>
                </a:cubicBezTo>
                <a:cubicBezTo>
                  <a:pt x="460297" y="429543"/>
                  <a:pt x="427573" y="397669"/>
                  <a:pt x="421629" y="389882"/>
                </a:cubicBezTo>
                <a:cubicBezTo>
                  <a:pt x="415684" y="382103"/>
                  <a:pt x="402198" y="368945"/>
                  <a:pt x="404861" y="366056"/>
                </a:cubicBezTo>
                <a:cubicBezTo>
                  <a:pt x="407523" y="363158"/>
                  <a:pt x="427769" y="384405"/>
                  <a:pt x="427761" y="384405"/>
                </a:cubicBezTo>
                <a:cubicBezTo>
                  <a:pt x="427760" y="384405"/>
                  <a:pt x="458330" y="414940"/>
                  <a:pt x="469305" y="425115"/>
                </a:cubicBezTo>
                <a:cubicBezTo>
                  <a:pt x="480288" y="435289"/>
                  <a:pt x="505167" y="453281"/>
                  <a:pt x="524239" y="459452"/>
                </a:cubicBezTo>
                <a:cubicBezTo>
                  <a:pt x="543310" y="465633"/>
                  <a:pt x="564395" y="474623"/>
                  <a:pt x="573918" y="470706"/>
                </a:cubicBezTo>
                <a:cubicBezTo>
                  <a:pt x="583437" y="466777"/>
                  <a:pt x="573421" y="440806"/>
                  <a:pt x="573417" y="440806"/>
                </a:cubicBezTo>
                <a:cubicBezTo>
                  <a:pt x="573416" y="440806"/>
                  <a:pt x="566884" y="420032"/>
                  <a:pt x="563156" y="406314"/>
                </a:cubicBezTo>
                <a:cubicBezTo>
                  <a:pt x="556529" y="381949"/>
                  <a:pt x="544485" y="342424"/>
                  <a:pt x="538505" y="330235"/>
                </a:cubicBezTo>
                <a:cubicBezTo>
                  <a:pt x="532351" y="317692"/>
                  <a:pt x="499836" y="279313"/>
                  <a:pt x="499839" y="279313"/>
                </a:cubicBezTo>
                <a:lnTo>
                  <a:pt x="513227" y="276800"/>
                </a:lnTo>
                <a:cubicBezTo>
                  <a:pt x="513227" y="276800"/>
                  <a:pt x="520237" y="285194"/>
                  <a:pt x="530746" y="295745"/>
                </a:cubicBezTo>
                <a:cubicBezTo>
                  <a:pt x="540794" y="305842"/>
                  <a:pt x="553392" y="311137"/>
                  <a:pt x="553396" y="311137"/>
                </a:cubicBezTo>
                <a:cubicBezTo>
                  <a:pt x="553396" y="311137"/>
                  <a:pt x="562615" y="336984"/>
                  <a:pt x="568037" y="355842"/>
                </a:cubicBezTo>
                <a:cubicBezTo>
                  <a:pt x="573457" y="374701"/>
                  <a:pt x="585431" y="415787"/>
                  <a:pt x="585431" y="415787"/>
                </a:cubicBezTo>
                <a:cubicBezTo>
                  <a:pt x="585431" y="415787"/>
                  <a:pt x="596873" y="434500"/>
                  <a:pt x="606328" y="447313"/>
                </a:cubicBezTo>
                <a:cubicBezTo>
                  <a:pt x="615786" y="460136"/>
                  <a:pt x="620846" y="476183"/>
                  <a:pt x="620844" y="476183"/>
                </a:cubicBezTo>
                <a:cubicBezTo>
                  <a:pt x="620843" y="476174"/>
                  <a:pt x="631723" y="484327"/>
                  <a:pt x="641490" y="491575"/>
                </a:cubicBezTo>
                <a:cubicBezTo>
                  <a:pt x="637099" y="478358"/>
                  <a:pt x="633581" y="466113"/>
                  <a:pt x="632355" y="457085"/>
                </a:cubicBezTo>
                <a:cubicBezTo>
                  <a:pt x="625077" y="403224"/>
                  <a:pt x="653173" y="0"/>
                  <a:pt x="653176"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42" name="Google Shape;542;p5"/>
          <p:cNvSpPr/>
          <p:nvPr/>
        </p:nvSpPr>
        <p:spPr>
          <a:xfrm rot="-3709781">
            <a:off x="2457858" y="1160798"/>
            <a:ext cx="372551" cy="252608"/>
          </a:xfrm>
          <a:custGeom>
            <a:rect b="b" l="l" r="r" t="t"/>
            <a:pathLst>
              <a:path extrusionOk="0" h="154375" w="227675">
                <a:moveTo>
                  <a:pt x="106680" y="3769"/>
                </a:moveTo>
                <a:cubicBezTo>
                  <a:pt x="83820" y="26181"/>
                  <a:pt x="82868" y="49489"/>
                  <a:pt x="108585" y="62040"/>
                </a:cubicBezTo>
                <a:cubicBezTo>
                  <a:pt x="107632" y="50386"/>
                  <a:pt x="125730" y="36938"/>
                  <a:pt x="125730" y="36938"/>
                </a:cubicBezTo>
                <a:cubicBezTo>
                  <a:pt x="125730" y="36938"/>
                  <a:pt x="125730" y="45903"/>
                  <a:pt x="126682" y="48592"/>
                </a:cubicBezTo>
                <a:cubicBezTo>
                  <a:pt x="126682" y="48592"/>
                  <a:pt x="131445" y="49489"/>
                  <a:pt x="136207" y="51282"/>
                </a:cubicBezTo>
                <a:cubicBezTo>
                  <a:pt x="140018" y="53075"/>
                  <a:pt x="142875" y="55764"/>
                  <a:pt x="142875" y="55764"/>
                </a:cubicBezTo>
                <a:cubicBezTo>
                  <a:pt x="145732" y="54868"/>
                  <a:pt x="152400" y="49489"/>
                  <a:pt x="152400" y="49489"/>
                </a:cubicBezTo>
                <a:cubicBezTo>
                  <a:pt x="152400" y="49489"/>
                  <a:pt x="151447" y="71004"/>
                  <a:pt x="140970" y="77280"/>
                </a:cubicBezTo>
                <a:cubicBezTo>
                  <a:pt x="166688" y="89830"/>
                  <a:pt x="186690" y="74590"/>
                  <a:pt x="191452" y="44110"/>
                </a:cubicBezTo>
                <a:cubicBezTo>
                  <a:pt x="205740" y="50386"/>
                  <a:pt x="243840" y="95209"/>
                  <a:pt x="220027" y="148101"/>
                </a:cubicBezTo>
                <a:cubicBezTo>
                  <a:pt x="211455" y="121207"/>
                  <a:pt x="173355" y="123896"/>
                  <a:pt x="163830" y="136447"/>
                </a:cubicBezTo>
                <a:cubicBezTo>
                  <a:pt x="148590" y="121207"/>
                  <a:pt x="119063" y="127482"/>
                  <a:pt x="113347" y="149894"/>
                </a:cubicBezTo>
                <a:cubicBezTo>
                  <a:pt x="108585" y="131964"/>
                  <a:pt x="89535" y="138240"/>
                  <a:pt x="78105" y="154376"/>
                </a:cubicBezTo>
                <a:cubicBezTo>
                  <a:pt x="78105" y="147204"/>
                  <a:pt x="91440" y="124792"/>
                  <a:pt x="57150" y="124792"/>
                </a:cubicBezTo>
                <a:cubicBezTo>
                  <a:pt x="73343" y="113138"/>
                  <a:pt x="66675" y="82658"/>
                  <a:pt x="41910" y="82658"/>
                </a:cubicBezTo>
                <a:cubicBezTo>
                  <a:pt x="53340" y="64729"/>
                  <a:pt x="33338" y="30663"/>
                  <a:pt x="0" y="44110"/>
                </a:cubicBezTo>
                <a:cubicBezTo>
                  <a:pt x="32385" y="-5196"/>
                  <a:pt x="92393" y="-3403"/>
                  <a:pt x="106680" y="3769"/>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43" name="Google Shape;543;p5"/>
          <p:cNvSpPr/>
          <p:nvPr/>
        </p:nvSpPr>
        <p:spPr>
          <a:xfrm rot="5400000">
            <a:off x="-462658" y="6119355"/>
            <a:ext cx="1131345" cy="114589"/>
          </a:xfrm>
          <a:custGeom>
            <a:rect b="b" l="l" r="r" t="t"/>
            <a:pathLst>
              <a:path extrusionOk="0" h="87640" w="919793">
                <a:moveTo>
                  <a:pt x="657321" y="73442"/>
                </a:moveTo>
                <a:cubicBezTo>
                  <a:pt x="659149" y="73404"/>
                  <a:pt x="660912" y="74128"/>
                  <a:pt x="662179" y="75442"/>
                </a:cubicBezTo>
                <a:cubicBezTo>
                  <a:pt x="663493" y="76709"/>
                  <a:pt x="664217" y="78471"/>
                  <a:pt x="664179" y="80300"/>
                </a:cubicBezTo>
                <a:cubicBezTo>
                  <a:pt x="664198" y="82148"/>
                  <a:pt x="663474" y="83939"/>
                  <a:pt x="662179" y="85253"/>
                </a:cubicBezTo>
                <a:cubicBezTo>
                  <a:pt x="660912" y="86568"/>
                  <a:pt x="659149" y="87291"/>
                  <a:pt x="657321" y="87253"/>
                </a:cubicBezTo>
                <a:cubicBezTo>
                  <a:pt x="655492" y="87291"/>
                  <a:pt x="653730" y="86568"/>
                  <a:pt x="652463" y="85253"/>
                </a:cubicBezTo>
                <a:cubicBezTo>
                  <a:pt x="651168" y="83939"/>
                  <a:pt x="650444" y="82148"/>
                  <a:pt x="650463" y="80300"/>
                </a:cubicBezTo>
                <a:cubicBezTo>
                  <a:pt x="650425" y="78471"/>
                  <a:pt x="651149" y="76709"/>
                  <a:pt x="652463" y="75442"/>
                </a:cubicBezTo>
                <a:cubicBezTo>
                  <a:pt x="653730" y="74128"/>
                  <a:pt x="655492" y="73404"/>
                  <a:pt x="657321" y="73442"/>
                </a:cubicBezTo>
                <a:close/>
                <a:moveTo>
                  <a:pt x="783051" y="31056"/>
                </a:moveTo>
                <a:cubicBezTo>
                  <a:pt x="776688" y="30989"/>
                  <a:pt x="770602" y="33618"/>
                  <a:pt x="766287" y="38295"/>
                </a:cubicBezTo>
                <a:cubicBezTo>
                  <a:pt x="761677" y="42876"/>
                  <a:pt x="759134" y="49134"/>
                  <a:pt x="759238" y="55630"/>
                </a:cubicBezTo>
                <a:cubicBezTo>
                  <a:pt x="759229" y="59935"/>
                  <a:pt x="760343" y="64174"/>
                  <a:pt x="762477" y="67917"/>
                </a:cubicBezTo>
                <a:cubicBezTo>
                  <a:pt x="764468" y="71632"/>
                  <a:pt x="767468" y="74709"/>
                  <a:pt x="771144" y="76776"/>
                </a:cubicBezTo>
                <a:cubicBezTo>
                  <a:pt x="774783" y="78804"/>
                  <a:pt x="778888" y="79852"/>
                  <a:pt x="783051" y="79824"/>
                </a:cubicBezTo>
                <a:cubicBezTo>
                  <a:pt x="787213" y="79843"/>
                  <a:pt x="791319" y="78795"/>
                  <a:pt x="794957" y="76776"/>
                </a:cubicBezTo>
                <a:cubicBezTo>
                  <a:pt x="798586" y="74652"/>
                  <a:pt x="801587" y="71594"/>
                  <a:pt x="803625" y="67917"/>
                </a:cubicBezTo>
                <a:cubicBezTo>
                  <a:pt x="805730" y="64165"/>
                  <a:pt x="806816" y="59926"/>
                  <a:pt x="806768" y="55630"/>
                </a:cubicBezTo>
                <a:cubicBezTo>
                  <a:pt x="806873" y="49134"/>
                  <a:pt x="804330" y="42876"/>
                  <a:pt x="799719" y="38295"/>
                </a:cubicBezTo>
                <a:cubicBezTo>
                  <a:pt x="795452" y="33608"/>
                  <a:pt x="789385" y="30979"/>
                  <a:pt x="783051" y="31056"/>
                </a:cubicBezTo>
                <a:close/>
                <a:moveTo>
                  <a:pt x="124778" y="30960"/>
                </a:moveTo>
                <a:cubicBezTo>
                  <a:pt x="120558" y="30922"/>
                  <a:pt x="116405" y="32046"/>
                  <a:pt x="112776" y="34198"/>
                </a:cubicBezTo>
                <a:cubicBezTo>
                  <a:pt x="109090" y="36332"/>
                  <a:pt x="106061" y="39428"/>
                  <a:pt x="104013" y="43152"/>
                </a:cubicBezTo>
                <a:cubicBezTo>
                  <a:pt x="101851" y="46886"/>
                  <a:pt x="100708" y="51124"/>
                  <a:pt x="100680" y="55439"/>
                </a:cubicBezTo>
                <a:cubicBezTo>
                  <a:pt x="100708" y="59754"/>
                  <a:pt x="101851" y="63993"/>
                  <a:pt x="104013" y="67726"/>
                </a:cubicBezTo>
                <a:cubicBezTo>
                  <a:pt x="106099" y="71489"/>
                  <a:pt x="109157" y="74613"/>
                  <a:pt x="112872" y="76775"/>
                </a:cubicBezTo>
                <a:cubicBezTo>
                  <a:pt x="116462" y="78956"/>
                  <a:pt x="120577" y="80109"/>
                  <a:pt x="124778" y="80109"/>
                </a:cubicBezTo>
                <a:cubicBezTo>
                  <a:pt x="129017" y="80080"/>
                  <a:pt x="133188" y="78966"/>
                  <a:pt x="136875" y="76870"/>
                </a:cubicBezTo>
                <a:cubicBezTo>
                  <a:pt x="140580" y="74822"/>
                  <a:pt x="143638" y="71784"/>
                  <a:pt x="145733" y="68107"/>
                </a:cubicBezTo>
                <a:cubicBezTo>
                  <a:pt x="147857" y="64297"/>
                  <a:pt x="148943" y="59992"/>
                  <a:pt x="148876" y="55630"/>
                </a:cubicBezTo>
                <a:cubicBezTo>
                  <a:pt x="149019" y="49057"/>
                  <a:pt x="146514" y="42714"/>
                  <a:pt x="141923" y="38008"/>
                </a:cubicBezTo>
                <a:cubicBezTo>
                  <a:pt x="137513" y="33484"/>
                  <a:pt x="131474" y="30950"/>
                  <a:pt x="125159" y="30960"/>
                </a:cubicBezTo>
                <a:close/>
                <a:moveTo>
                  <a:pt x="202407" y="30865"/>
                </a:moveTo>
                <a:cubicBezTo>
                  <a:pt x="196739" y="30751"/>
                  <a:pt x="191243" y="32836"/>
                  <a:pt x="187072" y="36675"/>
                </a:cubicBezTo>
                <a:cubicBezTo>
                  <a:pt x="183538" y="40104"/>
                  <a:pt x="181061" y="44467"/>
                  <a:pt x="179928" y="49248"/>
                </a:cubicBezTo>
                <a:lnTo>
                  <a:pt x="225267" y="49248"/>
                </a:lnTo>
                <a:cubicBezTo>
                  <a:pt x="224486" y="45619"/>
                  <a:pt x="222923" y="42209"/>
                  <a:pt x="220695" y="39247"/>
                </a:cubicBezTo>
                <a:cubicBezTo>
                  <a:pt x="218580" y="36618"/>
                  <a:pt x="215875" y="34522"/>
                  <a:pt x="212789" y="33151"/>
                </a:cubicBezTo>
                <a:cubicBezTo>
                  <a:pt x="209541" y="31636"/>
                  <a:pt x="205988" y="30865"/>
                  <a:pt x="202407" y="30865"/>
                </a:cubicBezTo>
                <a:close/>
                <a:moveTo>
                  <a:pt x="599885" y="30675"/>
                </a:moveTo>
                <a:cubicBezTo>
                  <a:pt x="595665" y="30637"/>
                  <a:pt x="591512" y="31761"/>
                  <a:pt x="587883" y="33914"/>
                </a:cubicBezTo>
                <a:cubicBezTo>
                  <a:pt x="584197" y="36047"/>
                  <a:pt x="581168" y="39143"/>
                  <a:pt x="579120" y="42867"/>
                </a:cubicBezTo>
                <a:cubicBezTo>
                  <a:pt x="576958" y="46601"/>
                  <a:pt x="575815" y="50839"/>
                  <a:pt x="575787" y="55154"/>
                </a:cubicBezTo>
                <a:cubicBezTo>
                  <a:pt x="575815" y="59469"/>
                  <a:pt x="576958" y="63708"/>
                  <a:pt x="579120" y="67442"/>
                </a:cubicBezTo>
                <a:cubicBezTo>
                  <a:pt x="581206" y="71204"/>
                  <a:pt x="584264" y="74328"/>
                  <a:pt x="587979" y="76490"/>
                </a:cubicBezTo>
                <a:cubicBezTo>
                  <a:pt x="591569" y="78672"/>
                  <a:pt x="595684" y="79824"/>
                  <a:pt x="599885" y="79824"/>
                </a:cubicBezTo>
                <a:cubicBezTo>
                  <a:pt x="604124" y="79796"/>
                  <a:pt x="608295" y="78681"/>
                  <a:pt x="611982" y="76586"/>
                </a:cubicBezTo>
                <a:cubicBezTo>
                  <a:pt x="615658" y="74509"/>
                  <a:pt x="618725" y="71480"/>
                  <a:pt x="620840" y="67823"/>
                </a:cubicBezTo>
                <a:cubicBezTo>
                  <a:pt x="622964" y="64013"/>
                  <a:pt x="624050" y="59707"/>
                  <a:pt x="623983" y="55345"/>
                </a:cubicBezTo>
                <a:cubicBezTo>
                  <a:pt x="624126" y="48773"/>
                  <a:pt x="621621" y="42429"/>
                  <a:pt x="617030" y="37724"/>
                </a:cubicBezTo>
                <a:cubicBezTo>
                  <a:pt x="612486" y="33209"/>
                  <a:pt x="606286" y="30770"/>
                  <a:pt x="599885" y="30961"/>
                </a:cubicBezTo>
                <a:close/>
                <a:moveTo>
                  <a:pt x="429673" y="30675"/>
                </a:moveTo>
                <a:cubicBezTo>
                  <a:pt x="425425" y="30627"/>
                  <a:pt x="421234" y="31751"/>
                  <a:pt x="417576" y="33913"/>
                </a:cubicBezTo>
                <a:cubicBezTo>
                  <a:pt x="413890" y="36047"/>
                  <a:pt x="410861" y="39142"/>
                  <a:pt x="408813" y="42867"/>
                </a:cubicBezTo>
                <a:cubicBezTo>
                  <a:pt x="406680" y="46610"/>
                  <a:pt x="405565" y="50848"/>
                  <a:pt x="405575" y="55154"/>
                </a:cubicBezTo>
                <a:cubicBezTo>
                  <a:pt x="405565" y="59459"/>
                  <a:pt x="406680" y="63698"/>
                  <a:pt x="408813" y="67441"/>
                </a:cubicBezTo>
                <a:cubicBezTo>
                  <a:pt x="410899" y="71203"/>
                  <a:pt x="413957" y="74328"/>
                  <a:pt x="417672" y="76490"/>
                </a:cubicBezTo>
                <a:cubicBezTo>
                  <a:pt x="421262" y="78671"/>
                  <a:pt x="425377" y="79823"/>
                  <a:pt x="429578" y="79823"/>
                </a:cubicBezTo>
                <a:cubicBezTo>
                  <a:pt x="433855" y="79785"/>
                  <a:pt x="438046" y="78671"/>
                  <a:pt x="441770" y="76585"/>
                </a:cubicBezTo>
                <a:cubicBezTo>
                  <a:pt x="445446" y="74528"/>
                  <a:pt x="448476" y="71499"/>
                  <a:pt x="450533" y="67822"/>
                </a:cubicBezTo>
                <a:cubicBezTo>
                  <a:pt x="452667" y="64012"/>
                  <a:pt x="453743" y="59707"/>
                  <a:pt x="453676" y="55344"/>
                </a:cubicBezTo>
                <a:cubicBezTo>
                  <a:pt x="453819" y="48772"/>
                  <a:pt x="451314" y="42428"/>
                  <a:pt x="446723" y="37723"/>
                </a:cubicBezTo>
                <a:cubicBezTo>
                  <a:pt x="442122" y="33122"/>
                  <a:pt x="435798" y="30665"/>
                  <a:pt x="429292" y="30960"/>
                </a:cubicBezTo>
                <a:close/>
                <a:moveTo>
                  <a:pt x="71723" y="24959"/>
                </a:moveTo>
                <a:lnTo>
                  <a:pt x="79819" y="24959"/>
                </a:lnTo>
                <a:lnTo>
                  <a:pt x="79819" y="85729"/>
                </a:lnTo>
                <a:lnTo>
                  <a:pt x="72009" y="85729"/>
                </a:lnTo>
                <a:close/>
                <a:moveTo>
                  <a:pt x="546544" y="24674"/>
                </a:moveTo>
                <a:lnTo>
                  <a:pt x="554355" y="24674"/>
                </a:lnTo>
                <a:lnTo>
                  <a:pt x="554355" y="85443"/>
                </a:lnTo>
                <a:lnTo>
                  <a:pt x="546544" y="85443"/>
                </a:lnTo>
                <a:close/>
                <a:moveTo>
                  <a:pt x="202311" y="23626"/>
                </a:moveTo>
                <a:cubicBezTo>
                  <a:pt x="211979" y="23283"/>
                  <a:pt x="221209" y="27655"/>
                  <a:pt x="227076" y="35342"/>
                </a:cubicBezTo>
                <a:cubicBezTo>
                  <a:pt x="231639" y="41285"/>
                  <a:pt x="234030" y="48620"/>
                  <a:pt x="233839" y="56106"/>
                </a:cubicBezTo>
                <a:lnTo>
                  <a:pt x="179166" y="56106"/>
                </a:lnTo>
                <a:cubicBezTo>
                  <a:pt x="179080" y="62545"/>
                  <a:pt x="181509" y="68765"/>
                  <a:pt x="185929" y="73442"/>
                </a:cubicBezTo>
                <a:cubicBezTo>
                  <a:pt x="190100" y="77937"/>
                  <a:pt x="195987" y="80433"/>
                  <a:pt x="202121" y="80300"/>
                </a:cubicBezTo>
                <a:cubicBezTo>
                  <a:pt x="205179" y="80290"/>
                  <a:pt x="208207" y="79738"/>
                  <a:pt x="211074" y="78680"/>
                </a:cubicBezTo>
                <a:cubicBezTo>
                  <a:pt x="213799" y="77661"/>
                  <a:pt x="216332" y="76213"/>
                  <a:pt x="218599" y="74394"/>
                </a:cubicBezTo>
                <a:cubicBezTo>
                  <a:pt x="221238" y="71784"/>
                  <a:pt x="223486" y="68793"/>
                  <a:pt x="225267" y="65536"/>
                </a:cubicBezTo>
                <a:lnTo>
                  <a:pt x="231839" y="69060"/>
                </a:lnTo>
                <a:cubicBezTo>
                  <a:pt x="229953" y="72880"/>
                  <a:pt x="227410" y="76328"/>
                  <a:pt x="224314" y="79252"/>
                </a:cubicBezTo>
                <a:cubicBezTo>
                  <a:pt x="221542" y="81824"/>
                  <a:pt x="218314" y="83862"/>
                  <a:pt x="214789" y="85253"/>
                </a:cubicBezTo>
                <a:cubicBezTo>
                  <a:pt x="210941" y="86643"/>
                  <a:pt x="206874" y="87320"/>
                  <a:pt x="202788" y="87253"/>
                </a:cubicBezTo>
                <a:cubicBezTo>
                  <a:pt x="193987" y="87834"/>
                  <a:pt x="185405" y="84319"/>
                  <a:pt x="179547" y="77728"/>
                </a:cubicBezTo>
                <a:cubicBezTo>
                  <a:pt x="174108" y="71699"/>
                  <a:pt x="171117" y="63850"/>
                  <a:pt x="171165" y="55725"/>
                </a:cubicBezTo>
                <a:cubicBezTo>
                  <a:pt x="171098" y="48267"/>
                  <a:pt x="173584" y="41000"/>
                  <a:pt x="178213" y="35151"/>
                </a:cubicBezTo>
                <a:cubicBezTo>
                  <a:pt x="183842" y="27560"/>
                  <a:pt x="192863" y="23245"/>
                  <a:pt x="202311" y="23626"/>
                </a:cubicBezTo>
                <a:close/>
                <a:moveTo>
                  <a:pt x="783051" y="23436"/>
                </a:moveTo>
                <a:cubicBezTo>
                  <a:pt x="791909" y="23207"/>
                  <a:pt x="800415" y="26903"/>
                  <a:pt x="806292" y="33532"/>
                </a:cubicBezTo>
                <a:cubicBezTo>
                  <a:pt x="811816" y="39514"/>
                  <a:pt x="814817" y="47391"/>
                  <a:pt x="814674" y="55535"/>
                </a:cubicBezTo>
                <a:cubicBezTo>
                  <a:pt x="814760" y="63812"/>
                  <a:pt x="811578" y="71785"/>
                  <a:pt x="805816" y="77728"/>
                </a:cubicBezTo>
                <a:cubicBezTo>
                  <a:pt x="799977" y="84062"/>
                  <a:pt x="791662" y="87539"/>
                  <a:pt x="783051" y="87253"/>
                </a:cubicBezTo>
                <a:cubicBezTo>
                  <a:pt x="774412" y="87558"/>
                  <a:pt x="766058" y="84081"/>
                  <a:pt x="760191" y="77728"/>
                </a:cubicBezTo>
                <a:cubicBezTo>
                  <a:pt x="754428" y="71785"/>
                  <a:pt x="751247" y="63812"/>
                  <a:pt x="751333" y="55535"/>
                </a:cubicBezTo>
                <a:cubicBezTo>
                  <a:pt x="751237" y="47429"/>
                  <a:pt x="754228" y="39600"/>
                  <a:pt x="759715" y="33627"/>
                </a:cubicBezTo>
                <a:cubicBezTo>
                  <a:pt x="765620" y="26969"/>
                  <a:pt x="774154" y="23236"/>
                  <a:pt x="783051" y="23436"/>
                </a:cubicBezTo>
                <a:close/>
                <a:moveTo>
                  <a:pt x="711804" y="23436"/>
                </a:moveTo>
                <a:cubicBezTo>
                  <a:pt x="715747" y="23407"/>
                  <a:pt x="719671" y="24017"/>
                  <a:pt x="723424" y="25246"/>
                </a:cubicBezTo>
                <a:cubicBezTo>
                  <a:pt x="726853" y="26322"/>
                  <a:pt x="730072" y="27960"/>
                  <a:pt x="732949" y="30103"/>
                </a:cubicBezTo>
                <a:cubicBezTo>
                  <a:pt x="735540" y="32170"/>
                  <a:pt x="737712" y="34732"/>
                  <a:pt x="739331" y="37628"/>
                </a:cubicBezTo>
                <a:lnTo>
                  <a:pt x="733139" y="41438"/>
                </a:lnTo>
                <a:cubicBezTo>
                  <a:pt x="728063" y="34466"/>
                  <a:pt x="719852" y="30475"/>
                  <a:pt x="711232" y="30770"/>
                </a:cubicBezTo>
                <a:cubicBezTo>
                  <a:pt x="704364" y="30570"/>
                  <a:pt x="697697" y="33142"/>
                  <a:pt x="692754" y="37914"/>
                </a:cubicBezTo>
                <a:cubicBezTo>
                  <a:pt x="687991" y="42410"/>
                  <a:pt x="685334" y="48696"/>
                  <a:pt x="685419" y="55249"/>
                </a:cubicBezTo>
                <a:cubicBezTo>
                  <a:pt x="685400" y="59640"/>
                  <a:pt x="686591" y="63955"/>
                  <a:pt x="688848" y="67727"/>
                </a:cubicBezTo>
                <a:cubicBezTo>
                  <a:pt x="691039" y="71756"/>
                  <a:pt x="694344" y="75061"/>
                  <a:pt x="698373" y="77252"/>
                </a:cubicBezTo>
                <a:cubicBezTo>
                  <a:pt x="702412" y="79414"/>
                  <a:pt x="706936" y="80529"/>
                  <a:pt x="711518" y="80491"/>
                </a:cubicBezTo>
                <a:cubicBezTo>
                  <a:pt x="720100" y="80624"/>
                  <a:pt x="728234" y="76661"/>
                  <a:pt x="733425" y="69823"/>
                </a:cubicBezTo>
                <a:lnTo>
                  <a:pt x="739616" y="73823"/>
                </a:lnTo>
                <a:cubicBezTo>
                  <a:pt x="736683" y="78205"/>
                  <a:pt x="732644" y="81719"/>
                  <a:pt x="727901" y="84015"/>
                </a:cubicBezTo>
                <a:cubicBezTo>
                  <a:pt x="722662" y="86482"/>
                  <a:pt x="716928" y="87720"/>
                  <a:pt x="711137" y="87634"/>
                </a:cubicBezTo>
                <a:cubicBezTo>
                  <a:pt x="702240" y="87806"/>
                  <a:pt x="693649" y="84367"/>
                  <a:pt x="687324" y="78109"/>
                </a:cubicBezTo>
                <a:cubicBezTo>
                  <a:pt x="681114" y="72375"/>
                  <a:pt x="677647" y="64270"/>
                  <a:pt x="677799" y="55821"/>
                </a:cubicBezTo>
                <a:cubicBezTo>
                  <a:pt x="677790" y="50058"/>
                  <a:pt x="679342" y="44400"/>
                  <a:pt x="682276" y="39438"/>
                </a:cubicBezTo>
                <a:cubicBezTo>
                  <a:pt x="685162" y="34437"/>
                  <a:pt x="689382" y="30351"/>
                  <a:pt x="694468" y="27627"/>
                </a:cubicBezTo>
                <a:cubicBezTo>
                  <a:pt x="699802" y="24808"/>
                  <a:pt x="705765" y="23369"/>
                  <a:pt x="711804" y="23436"/>
                </a:cubicBezTo>
                <a:close/>
                <a:moveTo>
                  <a:pt x="262414" y="23245"/>
                </a:moveTo>
                <a:cubicBezTo>
                  <a:pt x="268786" y="23798"/>
                  <a:pt x="274692" y="26807"/>
                  <a:pt x="278892" y="31627"/>
                </a:cubicBezTo>
                <a:lnTo>
                  <a:pt x="273939" y="36771"/>
                </a:lnTo>
                <a:cubicBezTo>
                  <a:pt x="270777" y="33246"/>
                  <a:pt x="266376" y="31094"/>
                  <a:pt x="261652" y="30770"/>
                </a:cubicBezTo>
                <a:cubicBezTo>
                  <a:pt x="259223" y="30732"/>
                  <a:pt x="256871" y="31618"/>
                  <a:pt x="255080" y="33246"/>
                </a:cubicBezTo>
                <a:cubicBezTo>
                  <a:pt x="253394" y="34704"/>
                  <a:pt x="252422" y="36828"/>
                  <a:pt x="252413" y="39056"/>
                </a:cubicBezTo>
                <a:cubicBezTo>
                  <a:pt x="252499" y="41152"/>
                  <a:pt x="253261" y="43162"/>
                  <a:pt x="254604" y="44772"/>
                </a:cubicBezTo>
                <a:cubicBezTo>
                  <a:pt x="257385" y="47439"/>
                  <a:pt x="260604" y="49601"/>
                  <a:pt x="264129" y="51153"/>
                </a:cubicBezTo>
                <a:cubicBezTo>
                  <a:pt x="268643" y="53201"/>
                  <a:pt x="272701" y="56154"/>
                  <a:pt x="276035" y="59821"/>
                </a:cubicBezTo>
                <a:cubicBezTo>
                  <a:pt x="278016" y="62602"/>
                  <a:pt x="279073" y="65936"/>
                  <a:pt x="279083" y="69346"/>
                </a:cubicBezTo>
                <a:cubicBezTo>
                  <a:pt x="279130" y="74109"/>
                  <a:pt x="277235" y="78681"/>
                  <a:pt x="273844" y="82014"/>
                </a:cubicBezTo>
                <a:cubicBezTo>
                  <a:pt x="270339" y="85434"/>
                  <a:pt x="265595" y="87291"/>
                  <a:pt x="260699" y="87158"/>
                </a:cubicBezTo>
                <a:cubicBezTo>
                  <a:pt x="257204" y="87158"/>
                  <a:pt x="253756" y="86377"/>
                  <a:pt x="250603" y="84872"/>
                </a:cubicBezTo>
                <a:cubicBezTo>
                  <a:pt x="247526" y="83405"/>
                  <a:pt x="244821" y="81262"/>
                  <a:pt x="242697" y="78585"/>
                </a:cubicBezTo>
                <a:lnTo>
                  <a:pt x="247650" y="72966"/>
                </a:lnTo>
                <a:cubicBezTo>
                  <a:pt x="250651" y="76995"/>
                  <a:pt x="255299" y="79471"/>
                  <a:pt x="260319" y="79728"/>
                </a:cubicBezTo>
                <a:cubicBezTo>
                  <a:pt x="263262" y="79814"/>
                  <a:pt x="266129" y="78757"/>
                  <a:pt x="268320" y="76776"/>
                </a:cubicBezTo>
                <a:cubicBezTo>
                  <a:pt x="270406" y="74985"/>
                  <a:pt x="271625" y="72385"/>
                  <a:pt x="271653" y="69632"/>
                </a:cubicBezTo>
                <a:cubicBezTo>
                  <a:pt x="271634" y="67441"/>
                  <a:pt x="270863" y="65317"/>
                  <a:pt x="269463" y="63631"/>
                </a:cubicBezTo>
                <a:cubicBezTo>
                  <a:pt x="266653" y="60983"/>
                  <a:pt x="263433" y="58802"/>
                  <a:pt x="259938" y="57154"/>
                </a:cubicBezTo>
                <a:cubicBezTo>
                  <a:pt x="255623" y="55259"/>
                  <a:pt x="251784" y="52430"/>
                  <a:pt x="248698" y="48867"/>
                </a:cubicBezTo>
                <a:cubicBezTo>
                  <a:pt x="246698" y="46105"/>
                  <a:pt x="245660" y="42752"/>
                  <a:pt x="245745" y="39342"/>
                </a:cubicBezTo>
                <a:cubicBezTo>
                  <a:pt x="245631" y="34999"/>
                  <a:pt x="247355" y="30808"/>
                  <a:pt x="250508" y="27817"/>
                </a:cubicBezTo>
                <a:cubicBezTo>
                  <a:pt x="253699" y="24760"/>
                  <a:pt x="257994" y="23112"/>
                  <a:pt x="262414" y="23245"/>
                </a:cubicBezTo>
                <a:close/>
                <a:moveTo>
                  <a:pt x="19813" y="23245"/>
                </a:moveTo>
                <a:cubicBezTo>
                  <a:pt x="26146" y="23845"/>
                  <a:pt x="32005" y="26836"/>
                  <a:pt x="36196" y="31627"/>
                </a:cubicBezTo>
                <a:lnTo>
                  <a:pt x="31147" y="36771"/>
                </a:lnTo>
                <a:cubicBezTo>
                  <a:pt x="28023" y="33256"/>
                  <a:pt x="23651" y="31104"/>
                  <a:pt x="18955" y="30770"/>
                </a:cubicBezTo>
                <a:cubicBezTo>
                  <a:pt x="16526" y="30732"/>
                  <a:pt x="14174" y="31618"/>
                  <a:pt x="12383" y="33247"/>
                </a:cubicBezTo>
                <a:cubicBezTo>
                  <a:pt x="10697" y="34704"/>
                  <a:pt x="9725" y="36828"/>
                  <a:pt x="9716" y="39057"/>
                </a:cubicBezTo>
                <a:cubicBezTo>
                  <a:pt x="9802" y="41152"/>
                  <a:pt x="10564" y="43162"/>
                  <a:pt x="11907" y="44772"/>
                </a:cubicBezTo>
                <a:cubicBezTo>
                  <a:pt x="14688" y="47439"/>
                  <a:pt x="17907" y="49601"/>
                  <a:pt x="21432" y="51154"/>
                </a:cubicBezTo>
                <a:cubicBezTo>
                  <a:pt x="25928" y="53201"/>
                  <a:pt x="29947" y="56145"/>
                  <a:pt x="33243" y="59821"/>
                </a:cubicBezTo>
                <a:cubicBezTo>
                  <a:pt x="35291" y="62574"/>
                  <a:pt x="36396" y="65917"/>
                  <a:pt x="36386" y="69346"/>
                </a:cubicBezTo>
                <a:cubicBezTo>
                  <a:pt x="36443" y="74128"/>
                  <a:pt x="34510" y="78710"/>
                  <a:pt x="31052" y="82015"/>
                </a:cubicBezTo>
                <a:cubicBezTo>
                  <a:pt x="27594" y="85453"/>
                  <a:pt x="22880" y="87311"/>
                  <a:pt x="18003" y="87158"/>
                </a:cubicBezTo>
                <a:cubicBezTo>
                  <a:pt x="14507" y="87158"/>
                  <a:pt x="11059" y="86377"/>
                  <a:pt x="7906" y="84872"/>
                </a:cubicBezTo>
                <a:cubicBezTo>
                  <a:pt x="4820" y="83405"/>
                  <a:pt x="2124" y="81262"/>
                  <a:pt x="0" y="78586"/>
                </a:cubicBezTo>
                <a:lnTo>
                  <a:pt x="4954" y="72966"/>
                </a:lnTo>
                <a:cubicBezTo>
                  <a:pt x="7954" y="76995"/>
                  <a:pt x="12602" y="79472"/>
                  <a:pt x="17622" y="79729"/>
                </a:cubicBezTo>
                <a:cubicBezTo>
                  <a:pt x="20574" y="79814"/>
                  <a:pt x="23432" y="78757"/>
                  <a:pt x="25623" y="76776"/>
                </a:cubicBezTo>
                <a:cubicBezTo>
                  <a:pt x="27718" y="74985"/>
                  <a:pt x="28928" y="72385"/>
                  <a:pt x="28956" y="69632"/>
                </a:cubicBezTo>
                <a:cubicBezTo>
                  <a:pt x="28937" y="67441"/>
                  <a:pt x="28166" y="65317"/>
                  <a:pt x="26766" y="63631"/>
                </a:cubicBezTo>
                <a:cubicBezTo>
                  <a:pt x="23956" y="60974"/>
                  <a:pt x="20746" y="58793"/>
                  <a:pt x="17241" y="57154"/>
                </a:cubicBezTo>
                <a:cubicBezTo>
                  <a:pt x="12973" y="55230"/>
                  <a:pt x="9163" y="52401"/>
                  <a:pt x="6097" y="48868"/>
                </a:cubicBezTo>
                <a:cubicBezTo>
                  <a:pt x="4096" y="46105"/>
                  <a:pt x="3058" y="42753"/>
                  <a:pt x="3144" y="39343"/>
                </a:cubicBezTo>
                <a:cubicBezTo>
                  <a:pt x="2991" y="34990"/>
                  <a:pt x="4725" y="30789"/>
                  <a:pt x="7906" y="27817"/>
                </a:cubicBezTo>
                <a:cubicBezTo>
                  <a:pt x="11088" y="24741"/>
                  <a:pt x="15383" y="23083"/>
                  <a:pt x="19813" y="23245"/>
                </a:cubicBezTo>
                <a:close/>
                <a:moveTo>
                  <a:pt x="857726" y="23150"/>
                </a:moveTo>
                <a:cubicBezTo>
                  <a:pt x="860612" y="23141"/>
                  <a:pt x="863460" y="23722"/>
                  <a:pt x="866108" y="24865"/>
                </a:cubicBezTo>
                <a:cubicBezTo>
                  <a:pt x="868594" y="25865"/>
                  <a:pt x="870813" y="27427"/>
                  <a:pt x="872585" y="29437"/>
                </a:cubicBezTo>
                <a:cubicBezTo>
                  <a:pt x="874576" y="31885"/>
                  <a:pt x="876071" y="34695"/>
                  <a:pt x="876966" y="37724"/>
                </a:cubicBezTo>
                <a:cubicBezTo>
                  <a:pt x="879157" y="33352"/>
                  <a:pt x="882443" y="29608"/>
                  <a:pt x="886491" y="26865"/>
                </a:cubicBezTo>
                <a:cubicBezTo>
                  <a:pt x="890235" y="24436"/>
                  <a:pt x="894607" y="23141"/>
                  <a:pt x="899065" y="23150"/>
                </a:cubicBezTo>
                <a:cubicBezTo>
                  <a:pt x="903008" y="23065"/>
                  <a:pt x="906894" y="24160"/>
                  <a:pt x="910209" y="26294"/>
                </a:cubicBezTo>
                <a:cubicBezTo>
                  <a:pt x="913438" y="28446"/>
                  <a:pt x="915933" y="31542"/>
                  <a:pt x="917352" y="35152"/>
                </a:cubicBezTo>
                <a:cubicBezTo>
                  <a:pt x="919219" y="40667"/>
                  <a:pt x="920029" y="46486"/>
                  <a:pt x="919734" y="52297"/>
                </a:cubicBezTo>
                <a:lnTo>
                  <a:pt x="919734" y="85444"/>
                </a:lnTo>
                <a:lnTo>
                  <a:pt x="911733" y="85444"/>
                </a:lnTo>
                <a:lnTo>
                  <a:pt x="911733" y="52297"/>
                </a:lnTo>
                <a:cubicBezTo>
                  <a:pt x="911990" y="47772"/>
                  <a:pt x="911504" y="43239"/>
                  <a:pt x="910304" y="38867"/>
                </a:cubicBezTo>
                <a:cubicBezTo>
                  <a:pt x="909428" y="36419"/>
                  <a:pt x="907751" y="34333"/>
                  <a:pt x="905541" y="32961"/>
                </a:cubicBezTo>
                <a:cubicBezTo>
                  <a:pt x="903170" y="31418"/>
                  <a:pt x="900369" y="30646"/>
                  <a:pt x="897541" y="30770"/>
                </a:cubicBezTo>
                <a:cubicBezTo>
                  <a:pt x="893807" y="30713"/>
                  <a:pt x="890159" y="31885"/>
                  <a:pt x="887158" y="34104"/>
                </a:cubicBezTo>
                <a:cubicBezTo>
                  <a:pt x="884034" y="36304"/>
                  <a:pt x="881643" y="39390"/>
                  <a:pt x="880300" y="42962"/>
                </a:cubicBezTo>
                <a:cubicBezTo>
                  <a:pt x="878500" y="49144"/>
                  <a:pt x="877757" y="55583"/>
                  <a:pt x="878109" y="62012"/>
                </a:cubicBezTo>
                <a:lnTo>
                  <a:pt x="878109" y="85825"/>
                </a:lnTo>
                <a:lnTo>
                  <a:pt x="870394" y="85825"/>
                </a:lnTo>
                <a:lnTo>
                  <a:pt x="870394" y="54678"/>
                </a:lnTo>
                <a:cubicBezTo>
                  <a:pt x="870623" y="49687"/>
                  <a:pt x="870175" y="44686"/>
                  <a:pt x="869061" y="39819"/>
                </a:cubicBezTo>
                <a:cubicBezTo>
                  <a:pt x="868194" y="37238"/>
                  <a:pt x="866527" y="34999"/>
                  <a:pt x="864298" y="33437"/>
                </a:cubicBezTo>
                <a:cubicBezTo>
                  <a:pt x="861888" y="31875"/>
                  <a:pt x="859069" y="31075"/>
                  <a:pt x="856202" y="31151"/>
                </a:cubicBezTo>
                <a:cubicBezTo>
                  <a:pt x="852554" y="31142"/>
                  <a:pt x="848991" y="32275"/>
                  <a:pt x="846010" y="34390"/>
                </a:cubicBezTo>
                <a:cubicBezTo>
                  <a:pt x="842867" y="36552"/>
                  <a:pt x="840447" y="39600"/>
                  <a:pt x="839057" y="43153"/>
                </a:cubicBezTo>
                <a:cubicBezTo>
                  <a:pt x="837276" y="48620"/>
                  <a:pt x="836504" y="54364"/>
                  <a:pt x="836771" y="60107"/>
                </a:cubicBezTo>
                <a:lnTo>
                  <a:pt x="836771" y="85825"/>
                </a:lnTo>
                <a:lnTo>
                  <a:pt x="828960" y="85825"/>
                </a:lnTo>
                <a:lnTo>
                  <a:pt x="829056" y="24674"/>
                </a:lnTo>
                <a:lnTo>
                  <a:pt x="836866" y="24674"/>
                </a:lnTo>
                <a:lnTo>
                  <a:pt x="836866" y="35152"/>
                </a:lnTo>
                <a:cubicBezTo>
                  <a:pt x="839105" y="31828"/>
                  <a:pt x="841953" y="28951"/>
                  <a:pt x="845248" y="26675"/>
                </a:cubicBezTo>
                <a:cubicBezTo>
                  <a:pt x="849011" y="24379"/>
                  <a:pt x="853325" y="23160"/>
                  <a:pt x="857726" y="23150"/>
                </a:cubicBezTo>
                <a:close/>
                <a:moveTo>
                  <a:pt x="321373" y="23149"/>
                </a:moveTo>
                <a:cubicBezTo>
                  <a:pt x="324259" y="23140"/>
                  <a:pt x="327107" y="23721"/>
                  <a:pt x="329755" y="24864"/>
                </a:cubicBezTo>
                <a:cubicBezTo>
                  <a:pt x="332222" y="25893"/>
                  <a:pt x="334442" y="27455"/>
                  <a:pt x="336232" y="29436"/>
                </a:cubicBezTo>
                <a:cubicBezTo>
                  <a:pt x="338194" y="31903"/>
                  <a:pt x="339671" y="34713"/>
                  <a:pt x="340614" y="37723"/>
                </a:cubicBezTo>
                <a:cubicBezTo>
                  <a:pt x="342804" y="33351"/>
                  <a:pt x="346091" y="29608"/>
                  <a:pt x="350139" y="26864"/>
                </a:cubicBezTo>
                <a:cubicBezTo>
                  <a:pt x="353882" y="24435"/>
                  <a:pt x="358254" y="23140"/>
                  <a:pt x="362712" y="23149"/>
                </a:cubicBezTo>
                <a:cubicBezTo>
                  <a:pt x="366655" y="23083"/>
                  <a:pt x="370532" y="24178"/>
                  <a:pt x="373856" y="26293"/>
                </a:cubicBezTo>
                <a:cubicBezTo>
                  <a:pt x="377047" y="28493"/>
                  <a:pt x="379523" y="31570"/>
                  <a:pt x="381000" y="35151"/>
                </a:cubicBezTo>
                <a:cubicBezTo>
                  <a:pt x="382781" y="40685"/>
                  <a:pt x="383552" y="46486"/>
                  <a:pt x="383286" y="52296"/>
                </a:cubicBezTo>
                <a:lnTo>
                  <a:pt x="383286" y="85443"/>
                </a:lnTo>
                <a:lnTo>
                  <a:pt x="375380" y="85443"/>
                </a:lnTo>
                <a:lnTo>
                  <a:pt x="375380" y="52296"/>
                </a:lnTo>
                <a:cubicBezTo>
                  <a:pt x="375637" y="47772"/>
                  <a:pt x="375152" y="43238"/>
                  <a:pt x="373951" y="38866"/>
                </a:cubicBezTo>
                <a:cubicBezTo>
                  <a:pt x="373046" y="36437"/>
                  <a:pt x="371370" y="34360"/>
                  <a:pt x="369189" y="32960"/>
                </a:cubicBezTo>
                <a:cubicBezTo>
                  <a:pt x="366808" y="31436"/>
                  <a:pt x="364017" y="30674"/>
                  <a:pt x="361188" y="30769"/>
                </a:cubicBezTo>
                <a:cubicBezTo>
                  <a:pt x="357454" y="30712"/>
                  <a:pt x="353806" y="31884"/>
                  <a:pt x="350806" y="34103"/>
                </a:cubicBezTo>
                <a:cubicBezTo>
                  <a:pt x="347681" y="36303"/>
                  <a:pt x="345291" y="39390"/>
                  <a:pt x="343948" y="42961"/>
                </a:cubicBezTo>
                <a:cubicBezTo>
                  <a:pt x="342100" y="49134"/>
                  <a:pt x="341357" y="55582"/>
                  <a:pt x="341757" y="62011"/>
                </a:cubicBezTo>
                <a:lnTo>
                  <a:pt x="341757" y="85824"/>
                </a:lnTo>
                <a:lnTo>
                  <a:pt x="333946" y="85824"/>
                </a:lnTo>
                <a:lnTo>
                  <a:pt x="333946" y="54677"/>
                </a:lnTo>
                <a:cubicBezTo>
                  <a:pt x="334213" y="49677"/>
                  <a:pt x="333727" y="44676"/>
                  <a:pt x="332518" y="39818"/>
                </a:cubicBezTo>
                <a:cubicBezTo>
                  <a:pt x="331679" y="37218"/>
                  <a:pt x="330003" y="34980"/>
                  <a:pt x="327755" y="33436"/>
                </a:cubicBezTo>
                <a:cubicBezTo>
                  <a:pt x="325345" y="31874"/>
                  <a:pt x="322526" y="31074"/>
                  <a:pt x="319659" y="31150"/>
                </a:cubicBezTo>
                <a:cubicBezTo>
                  <a:pt x="316039" y="31141"/>
                  <a:pt x="312505" y="32274"/>
                  <a:pt x="309562" y="34389"/>
                </a:cubicBezTo>
                <a:cubicBezTo>
                  <a:pt x="306419" y="36551"/>
                  <a:pt x="304000" y="39599"/>
                  <a:pt x="302609" y="43152"/>
                </a:cubicBezTo>
                <a:cubicBezTo>
                  <a:pt x="300828" y="48619"/>
                  <a:pt x="300056" y="54363"/>
                  <a:pt x="300323" y="60107"/>
                </a:cubicBezTo>
                <a:lnTo>
                  <a:pt x="300323" y="85824"/>
                </a:lnTo>
                <a:lnTo>
                  <a:pt x="292512" y="85824"/>
                </a:lnTo>
                <a:lnTo>
                  <a:pt x="292703" y="24674"/>
                </a:lnTo>
                <a:lnTo>
                  <a:pt x="300514" y="24674"/>
                </a:lnTo>
                <a:lnTo>
                  <a:pt x="300514" y="35151"/>
                </a:lnTo>
                <a:cubicBezTo>
                  <a:pt x="302752" y="31827"/>
                  <a:pt x="305600" y="28950"/>
                  <a:pt x="308895" y="26674"/>
                </a:cubicBezTo>
                <a:cubicBezTo>
                  <a:pt x="312648" y="24359"/>
                  <a:pt x="316963" y="23140"/>
                  <a:pt x="321373" y="23149"/>
                </a:cubicBezTo>
                <a:close/>
                <a:moveTo>
                  <a:pt x="508635" y="22959"/>
                </a:moveTo>
                <a:cubicBezTo>
                  <a:pt x="512921" y="22883"/>
                  <a:pt x="517131" y="24073"/>
                  <a:pt x="520731" y="26388"/>
                </a:cubicBezTo>
                <a:cubicBezTo>
                  <a:pt x="524237" y="28703"/>
                  <a:pt x="526961" y="32017"/>
                  <a:pt x="528542" y="35913"/>
                </a:cubicBezTo>
                <a:cubicBezTo>
                  <a:pt x="530475" y="41809"/>
                  <a:pt x="531314" y="48000"/>
                  <a:pt x="531018" y="54201"/>
                </a:cubicBezTo>
                <a:lnTo>
                  <a:pt x="531018" y="85443"/>
                </a:lnTo>
                <a:lnTo>
                  <a:pt x="523208" y="85443"/>
                </a:lnTo>
                <a:lnTo>
                  <a:pt x="523208" y="56868"/>
                </a:lnTo>
                <a:cubicBezTo>
                  <a:pt x="523379" y="52182"/>
                  <a:pt x="523094" y="47495"/>
                  <a:pt x="522351" y="42866"/>
                </a:cubicBezTo>
                <a:cubicBezTo>
                  <a:pt x="521789" y="39171"/>
                  <a:pt x="519931" y="35799"/>
                  <a:pt x="517112" y="33341"/>
                </a:cubicBezTo>
                <a:cubicBezTo>
                  <a:pt x="514216" y="31217"/>
                  <a:pt x="510692" y="30150"/>
                  <a:pt x="507111" y="30293"/>
                </a:cubicBezTo>
                <a:cubicBezTo>
                  <a:pt x="502415" y="30255"/>
                  <a:pt x="497872" y="31951"/>
                  <a:pt x="494347" y="35056"/>
                </a:cubicBezTo>
                <a:cubicBezTo>
                  <a:pt x="490709" y="37989"/>
                  <a:pt x="488127" y="42038"/>
                  <a:pt x="487013" y="46581"/>
                </a:cubicBezTo>
                <a:cubicBezTo>
                  <a:pt x="486060" y="52048"/>
                  <a:pt x="485670" y="57601"/>
                  <a:pt x="485870" y="63154"/>
                </a:cubicBezTo>
                <a:lnTo>
                  <a:pt x="485870" y="85443"/>
                </a:lnTo>
                <a:lnTo>
                  <a:pt x="478059" y="85443"/>
                </a:lnTo>
                <a:lnTo>
                  <a:pt x="478059" y="24673"/>
                </a:lnTo>
                <a:lnTo>
                  <a:pt x="485870" y="24673"/>
                </a:lnTo>
                <a:lnTo>
                  <a:pt x="485870" y="35532"/>
                </a:lnTo>
                <a:cubicBezTo>
                  <a:pt x="488623" y="31665"/>
                  <a:pt x="492166" y="28417"/>
                  <a:pt x="496252" y="26007"/>
                </a:cubicBezTo>
                <a:cubicBezTo>
                  <a:pt x="500062" y="23988"/>
                  <a:pt x="504320" y="22940"/>
                  <a:pt x="508635" y="22959"/>
                </a:cubicBezTo>
                <a:close/>
                <a:moveTo>
                  <a:pt x="599218" y="22769"/>
                </a:moveTo>
                <a:cubicBezTo>
                  <a:pt x="603914" y="22712"/>
                  <a:pt x="608553" y="23788"/>
                  <a:pt x="612744" y="25913"/>
                </a:cubicBezTo>
                <a:cubicBezTo>
                  <a:pt x="616954" y="28227"/>
                  <a:pt x="620573" y="31485"/>
                  <a:pt x="623316" y="35438"/>
                </a:cubicBezTo>
                <a:lnTo>
                  <a:pt x="623316" y="24674"/>
                </a:lnTo>
                <a:lnTo>
                  <a:pt x="631127" y="24674"/>
                </a:lnTo>
                <a:lnTo>
                  <a:pt x="631127" y="85444"/>
                </a:lnTo>
                <a:lnTo>
                  <a:pt x="623412" y="85444"/>
                </a:lnTo>
                <a:lnTo>
                  <a:pt x="623412" y="74966"/>
                </a:lnTo>
                <a:cubicBezTo>
                  <a:pt x="620449" y="78700"/>
                  <a:pt x="616716" y="81758"/>
                  <a:pt x="612458" y="83920"/>
                </a:cubicBezTo>
                <a:cubicBezTo>
                  <a:pt x="608295" y="86015"/>
                  <a:pt x="603685" y="87063"/>
                  <a:pt x="599028" y="86968"/>
                </a:cubicBezTo>
                <a:cubicBezTo>
                  <a:pt x="590684" y="87015"/>
                  <a:pt x="582702" y="83558"/>
                  <a:pt x="577025" y="77443"/>
                </a:cubicBezTo>
                <a:cubicBezTo>
                  <a:pt x="570862" y="71480"/>
                  <a:pt x="567414" y="63251"/>
                  <a:pt x="567500" y="54678"/>
                </a:cubicBezTo>
                <a:cubicBezTo>
                  <a:pt x="567424" y="46220"/>
                  <a:pt x="570872" y="38105"/>
                  <a:pt x="577025" y="32294"/>
                </a:cubicBezTo>
                <a:cubicBezTo>
                  <a:pt x="582740" y="26122"/>
                  <a:pt x="590808" y="22655"/>
                  <a:pt x="599218" y="22769"/>
                </a:cubicBezTo>
                <a:close/>
                <a:moveTo>
                  <a:pt x="428911" y="22769"/>
                </a:moveTo>
                <a:cubicBezTo>
                  <a:pt x="433607" y="22712"/>
                  <a:pt x="438246" y="23788"/>
                  <a:pt x="442437" y="25912"/>
                </a:cubicBezTo>
                <a:cubicBezTo>
                  <a:pt x="446647" y="28227"/>
                  <a:pt x="450266" y="31484"/>
                  <a:pt x="453009" y="35437"/>
                </a:cubicBezTo>
                <a:lnTo>
                  <a:pt x="453009" y="24674"/>
                </a:lnTo>
                <a:lnTo>
                  <a:pt x="460820" y="24674"/>
                </a:lnTo>
                <a:lnTo>
                  <a:pt x="460820" y="85443"/>
                </a:lnTo>
                <a:lnTo>
                  <a:pt x="453105" y="85443"/>
                </a:lnTo>
                <a:lnTo>
                  <a:pt x="453105" y="74966"/>
                </a:lnTo>
                <a:cubicBezTo>
                  <a:pt x="450162" y="78719"/>
                  <a:pt x="446418" y="81786"/>
                  <a:pt x="442151" y="83919"/>
                </a:cubicBezTo>
                <a:cubicBezTo>
                  <a:pt x="437988" y="86015"/>
                  <a:pt x="433378" y="87063"/>
                  <a:pt x="428721" y="86967"/>
                </a:cubicBezTo>
                <a:cubicBezTo>
                  <a:pt x="420377" y="87015"/>
                  <a:pt x="412395" y="83557"/>
                  <a:pt x="406718" y="77442"/>
                </a:cubicBezTo>
                <a:cubicBezTo>
                  <a:pt x="400555" y="71480"/>
                  <a:pt x="397107" y="63250"/>
                  <a:pt x="397193" y="54677"/>
                </a:cubicBezTo>
                <a:cubicBezTo>
                  <a:pt x="397155" y="46229"/>
                  <a:pt x="400603" y="38132"/>
                  <a:pt x="406718" y="32294"/>
                </a:cubicBezTo>
                <a:cubicBezTo>
                  <a:pt x="412452" y="26141"/>
                  <a:pt x="420501" y="22683"/>
                  <a:pt x="428911" y="22769"/>
                </a:cubicBezTo>
                <a:close/>
                <a:moveTo>
                  <a:pt x="48863" y="1529"/>
                </a:moveTo>
                <a:lnTo>
                  <a:pt x="56674" y="1529"/>
                </a:lnTo>
                <a:lnTo>
                  <a:pt x="56674" y="85730"/>
                </a:lnTo>
                <a:lnTo>
                  <a:pt x="48863" y="85730"/>
                </a:lnTo>
                <a:close/>
                <a:moveTo>
                  <a:pt x="148209" y="1147"/>
                </a:moveTo>
                <a:lnTo>
                  <a:pt x="156020" y="1528"/>
                </a:lnTo>
                <a:lnTo>
                  <a:pt x="156020" y="85729"/>
                </a:lnTo>
                <a:lnTo>
                  <a:pt x="148305" y="85729"/>
                </a:lnTo>
                <a:lnTo>
                  <a:pt x="148305" y="75251"/>
                </a:lnTo>
                <a:cubicBezTo>
                  <a:pt x="145342" y="78985"/>
                  <a:pt x="141609" y="82042"/>
                  <a:pt x="137351" y="84205"/>
                </a:cubicBezTo>
                <a:cubicBezTo>
                  <a:pt x="133188" y="86300"/>
                  <a:pt x="128578" y="87348"/>
                  <a:pt x="123921" y="87253"/>
                </a:cubicBezTo>
                <a:cubicBezTo>
                  <a:pt x="115577" y="87300"/>
                  <a:pt x="107595" y="83843"/>
                  <a:pt x="101918" y="77728"/>
                </a:cubicBezTo>
                <a:cubicBezTo>
                  <a:pt x="95755" y="71765"/>
                  <a:pt x="92307" y="63535"/>
                  <a:pt x="92393" y="54963"/>
                </a:cubicBezTo>
                <a:cubicBezTo>
                  <a:pt x="92355" y="46514"/>
                  <a:pt x="95803" y="38418"/>
                  <a:pt x="101918" y="32579"/>
                </a:cubicBezTo>
                <a:cubicBezTo>
                  <a:pt x="107633" y="26407"/>
                  <a:pt x="115701" y="22940"/>
                  <a:pt x="124111" y="23054"/>
                </a:cubicBezTo>
                <a:cubicBezTo>
                  <a:pt x="128807" y="22997"/>
                  <a:pt x="133446" y="24073"/>
                  <a:pt x="137637" y="26197"/>
                </a:cubicBezTo>
                <a:cubicBezTo>
                  <a:pt x="141847" y="28512"/>
                  <a:pt x="145466" y="31769"/>
                  <a:pt x="148209" y="35722"/>
                </a:cubicBezTo>
                <a:close/>
                <a:moveTo>
                  <a:pt x="550450" y="4"/>
                </a:moveTo>
                <a:cubicBezTo>
                  <a:pt x="552183" y="-63"/>
                  <a:pt x="553850" y="633"/>
                  <a:pt x="555022" y="1909"/>
                </a:cubicBezTo>
                <a:cubicBezTo>
                  <a:pt x="556260" y="3109"/>
                  <a:pt x="556946" y="4757"/>
                  <a:pt x="556927" y="6481"/>
                </a:cubicBezTo>
                <a:cubicBezTo>
                  <a:pt x="556927" y="8167"/>
                  <a:pt x="556241" y="9786"/>
                  <a:pt x="555022" y="10958"/>
                </a:cubicBezTo>
                <a:cubicBezTo>
                  <a:pt x="553822" y="12196"/>
                  <a:pt x="552174" y="12882"/>
                  <a:pt x="550450" y="12863"/>
                </a:cubicBezTo>
                <a:cubicBezTo>
                  <a:pt x="548764" y="12863"/>
                  <a:pt x="547144" y="12177"/>
                  <a:pt x="545973" y="10958"/>
                </a:cubicBezTo>
                <a:cubicBezTo>
                  <a:pt x="544754" y="9786"/>
                  <a:pt x="544068" y="8167"/>
                  <a:pt x="544068" y="6481"/>
                </a:cubicBezTo>
                <a:cubicBezTo>
                  <a:pt x="544049" y="4757"/>
                  <a:pt x="544735" y="3109"/>
                  <a:pt x="545973" y="1909"/>
                </a:cubicBezTo>
                <a:cubicBezTo>
                  <a:pt x="547116" y="652"/>
                  <a:pt x="548754" y="-44"/>
                  <a:pt x="550450" y="4"/>
                </a:cubicBezTo>
                <a:close/>
                <a:moveTo>
                  <a:pt x="75628" y="4"/>
                </a:moveTo>
                <a:cubicBezTo>
                  <a:pt x="77362" y="-63"/>
                  <a:pt x="79029" y="633"/>
                  <a:pt x="80200" y="1909"/>
                </a:cubicBezTo>
                <a:cubicBezTo>
                  <a:pt x="81439" y="3109"/>
                  <a:pt x="82124" y="4757"/>
                  <a:pt x="82105" y="6481"/>
                </a:cubicBezTo>
                <a:cubicBezTo>
                  <a:pt x="82105" y="8167"/>
                  <a:pt x="81420" y="9786"/>
                  <a:pt x="80200" y="10958"/>
                </a:cubicBezTo>
                <a:cubicBezTo>
                  <a:pt x="79000" y="12196"/>
                  <a:pt x="77352" y="12882"/>
                  <a:pt x="75628" y="12863"/>
                </a:cubicBezTo>
                <a:cubicBezTo>
                  <a:pt x="73942" y="12863"/>
                  <a:pt x="72323" y="12177"/>
                  <a:pt x="71152" y="10958"/>
                </a:cubicBezTo>
                <a:cubicBezTo>
                  <a:pt x="69932" y="9786"/>
                  <a:pt x="69247" y="8167"/>
                  <a:pt x="69247" y="6481"/>
                </a:cubicBezTo>
                <a:cubicBezTo>
                  <a:pt x="69228" y="4757"/>
                  <a:pt x="69913" y="3109"/>
                  <a:pt x="71152" y="1909"/>
                </a:cubicBezTo>
                <a:cubicBezTo>
                  <a:pt x="72295" y="652"/>
                  <a:pt x="73933" y="-44"/>
                  <a:pt x="75628" y="4"/>
                </a:cubicBezTo>
                <a:close/>
              </a:path>
            </a:pathLst>
          </a:custGeom>
          <a:solidFill>
            <a:srgbClr val="85200C"/>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4 Section Title">
  <p:cSld name="CUSTOM_3">
    <p:spTree>
      <p:nvGrpSpPr>
        <p:cNvPr id="544" name="Shape 544"/>
        <p:cNvGrpSpPr/>
        <p:nvPr/>
      </p:nvGrpSpPr>
      <p:grpSpPr>
        <a:xfrm>
          <a:off x="0" y="0"/>
          <a:ext cx="0" cy="0"/>
          <a:chOff x="0" y="0"/>
          <a:chExt cx="0" cy="0"/>
        </a:xfrm>
      </p:grpSpPr>
      <p:sp>
        <p:nvSpPr>
          <p:cNvPr id="545" name="Google Shape;545;p6"/>
          <p:cNvSpPr/>
          <p:nvPr/>
        </p:nvSpPr>
        <p:spPr>
          <a:xfrm>
            <a:off x="15187" y="6413241"/>
            <a:ext cx="12176814" cy="444760"/>
          </a:xfrm>
          <a:custGeom>
            <a:rect b="b" l="l" r="r" t="t"/>
            <a:pathLst>
              <a:path extrusionOk="0" h="444760" w="12176814">
                <a:moveTo>
                  <a:pt x="8100599" y="114"/>
                </a:moveTo>
                <a:cubicBezTo>
                  <a:pt x="8145369" y="-533"/>
                  <a:pt x="8190059" y="1550"/>
                  <a:pt x="8234619" y="7090"/>
                </a:cubicBezTo>
                <a:cubicBezTo>
                  <a:pt x="8732239" y="68948"/>
                  <a:pt x="9242163" y="94027"/>
                  <a:pt x="9738061" y="182417"/>
                </a:cubicBezTo>
                <a:cubicBezTo>
                  <a:pt x="9873505" y="206560"/>
                  <a:pt x="10015015" y="170643"/>
                  <a:pt x="10150844" y="191774"/>
                </a:cubicBezTo>
                <a:cubicBezTo>
                  <a:pt x="10832445" y="297779"/>
                  <a:pt x="11396124" y="215577"/>
                  <a:pt x="12050438" y="196427"/>
                </a:cubicBezTo>
                <a:lnTo>
                  <a:pt x="12176814" y="194833"/>
                </a:lnTo>
                <a:lnTo>
                  <a:pt x="12176814" y="444760"/>
                </a:lnTo>
                <a:lnTo>
                  <a:pt x="23606" y="444760"/>
                </a:lnTo>
                <a:lnTo>
                  <a:pt x="14221" y="401145"/>
                </a:lnTo>
                <a:cubicBezTo>
                  <a:pt x="-409" y="328317"/>
                  <a:pt x="-9005" y="260838"/>
                  <a:pt x="15137" y="282233"/>
                </a:cubicBezTo>
                <a:cubicBezTo>
                  <a:pt x="15137" y="282233"/>
                  <a:pt x="242118" y="257310"/>
                  <a:pt x="380237" y="250428"/>
                </a:cubicBezTo>
                <a:cubicBezTo>
                  <a:pt x="736456" y="232666"/>
                  <a:pt x="1075136" y="300745"/>
                  <a:pt x="1430189" y="302814"/>
                </a:cubicBezTo>
                <a:cubicBezTo>
                  <a:pt x="1760665" y="304740"/>
                  <a:pt x="2098169" y="254017"/>
                  <a:pt x="2427231" y="229981"/>
                </a:cubicBezTo>
                <a:cubicBezTo>
                  <a:pt x="3112221" y="179942"/>
                  <a:pt x="3816610" y="249041"/>
                  <a:pt x="4505498" y="281434"/>
                </a:cubicBezTo>
                <a:cubicBezTo>
                  <a:pt x="4744408" y="292668"/>
                  <a:pt x="5002841" y="372288"/>
                  <a:pt x="5242761" y="341254"/>
                </a:cubicBezTo>
                <a:cubicBezTo>
                  <a:pt x="5878676" y="259005"/>
                  <a:pt x="6523254" y="212066"/>
                  <a:pt x="7166197" y="165099"/>
                </a:cubicBezTo>
                <a:cubicBezTo>
                  <a:pt x="7469928" y="142911"/>
                  <a:pt x="7787211" y="4643"/>
                  <a:pt x="8100599" y="114"/>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descr="A red moon in the sky&#10;&#10;Description automatically generated" id="546" name="Google Shape;546;p6"/>
          <p:cNvPicPr preferRelativeResize="0"/>
          <p:nvPr/>
        </p:nvPicPr>
        <p:blipFill rotWithShape="1">
          <a:blip r:embed="rId2">
            <a:alphaModFix/>
          </a:blip>
          <a:srcRect b="20063" l="18777" r="18777" t="17490"/>
          <a:stretch/>
        </p:blipFill>
        <p:spPr>
          <a:xfrm flipH="1">
            <a:off x="9519399" y="325700"/>
            <a:ext cx="1322700" cy="1322700"/>
          </a:xfrm>
          <a:prstGeom prst="ellipse">
            <a:avLst/>
          </a:prstGeom>
          <a:noFill/>
          <a:ln>
            <a:noFill/>
          </a:ln>
          <a:effectLst>
            <a:outerShdw blurRad="700088" rotWithShape="0" algn="bl">
              <a:srgbClr val="FF9900">
                <a:alpha val="60000"/>
              </a:srgbClr>
            </a:outerShdw>
          </a:effectLst>
        </p:spPr>
      </p:pic>
      <p:grpSp>
        <p:nvGrpSpPr>
          <p:cNvPr id="547" name="Google Shape;547;p6"/>
          <p:cNvGrpSpPr/>
          <p:nvPr/>
        </p:nvGrpSpPr>
        <p:grpSpPr>
          <a:xfrm>
            <a:off x="8366675" y="4041562"/>
            <a:ext cx="3552722" cy="3080964"/>
            <a:chOff x="5258534" y="2563009"/>
            <a:chExt cx="2241041" cy="1943458"/>
          </a:xfrm>
        </p:grpSpPr>
        <p:sp>
          <p:nvSpPr>
            <p:cNvPr id="548" name="Google Shape;548;p6"/>
            <p:cNvSpPr/>
            <p:nvPr/>
          </p:nvSpPr>
          <p:spPr>
            <a:xfrm>
              <a:off x="5810020" y="2563009"/>
              <a:ext cx="1446122" cy="1877199"/>
            </a:xfrm>
            <a:custGeom>
              <a:rect b="b" l="l" r="r" t="t"/>
              <a:pathLst>
                <a:path extrusionOk="0" h="1877199" w="1446122">
                  <a:moveTo>
                    <a:pt x="1442418" y="0"/>
                  </a:moveTo>
                  <a:cubicBezTo>
                    <a:pt x="1467981" y="73358"/>
                    <a:pt x="1353703" y="305109"/>
                    <a:pt x="1330082" y="377101"/>
                  </a:cubicBezTo>
                  <a:cubicBezTo>
                    <a:pt x="1308223" y="443652"/>
                    <a:pt x="1273793" y="505455"/>
                    <a:pt x="1249930" y="571508"/>
                  </a:cubicBezTo>
                  <a:cubicBezTo>
                    <a:pt x="1148888" y="850914"/>
                    <a:pt x="1024591" y="1149277"/>
                    <a:pt x="801195" y="1353388"/>
                  </a:cubicBezTo>
                  <a:cubicBezTo>
                    <a:pt x="683151" y="1461266"/>
                    <a:pt x="547803" y="1553302"/>
                    <a:pt x="406867" y="1630425"/>
                  </a:cubicBezTo>
                  <a:cubicBezTo>
                    <a:pt x="367519" y="1651963"/>
                    <a:pt x="322099" y="1681838"/>
                    <a:pt x="280201" y="1696429"/>
                  </a:cubicBezTo>
                  <a:cubicBezTo>
                    <a:pt x="275829" y="1697960"/>
                    <a:pt x="2028" y="1882882"/>
                    <a:pt x="0" y="1877065"/>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49" name="Google Shape;549;p6"/>
            <p:cNvSpPr/>
            <p:nvPr/>
          </p:nvSpPr>
          <p:spPr>
            <a:xfrm>
              <a:off x="6814276" y="3833414"/>
              <a:ext cx="63588" cy="522882"/>
            </a:xfrm>
            <a:custGeom>
              <a:rect b="b" l="l" r="r" t="t"/>
              <a:pathLst>
                <a:path extrusionOk="0" h="522882" w="63588">
                  <a:moveTo>
                    <a:pt x="2969" y="0"/>
                  </a:moveTo>
                  <a:cubicBezTo>
                    <a:pt x="-9176" y="19656"/>
                    <a:pt x="19606" y="100677"/>
                    <a:pt x="23614" y="126301"/>
                  </a:cubicBezTo>
                  <a:cubicBezTo>
                    <a:pt x="40373" y="233142"/>
                    <a:pt x="71463" y="414931"/>
                    <a:pt x="61748" y="522882"/>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50" name="Google Shape;550;p6"/>
            <p:cNvSpPr/>
            <p:nvPr/>
          </p:nvSpPr>
          <p:spPr>
            <a:xfrm>
              <a:off x="6305420" y="2881957"/>
              <a:ext cx="1194155" cy="1624510"/>
            </a:xfrm>
            <a:custGeom>
              <a:rect b="b" l="l" r="r" t="t"/>
              <a:pathLst>
                <a:path extrusionOk="0" h="1624510" w="1194155">
                  <a:moveTo>
                    <a:pt x="1194156" y="0"/>
                  </a:moveTo>
                  <a:cubicBezTo>
                    <a:pt x="1163006" y="123442"/>
                    <a:pt x="742993" y="520514"/>
                    <a:pt x="676077" y="625247"/>
                  </a:cubicBezTo>
                  <a:cubicBezTo>
                    <a:pt x="549533" y="823103"/>
                    <a:pt x="408355" y="1010345"/>
                    <a:pt x="282599" y="1207042"/>
                  </a:cubicBezTo>
                  <a:cubicBezTo>
                    <a:pt x="230925" y="1287832"/>
                    <a:pt x="80456" y="1569812"/>
                    <a:pt x="0" y="1624511"/>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51" name="Google Shape;551;p6"/>
            <p:cNvSpPr/>
            <p:nvPr/>
          </p:nvSpPr>
          <p:spPr>
            <a:xfrm>
              <a:off x="6804857" y="3783379"/>
              <a:ext cx="482860" cy="438126"/>
            </a:xfrm>
            <a:custGeom>
              <a:rect b="b" l="l" r="r" t="t"/>
              <a:pathLst>
                <a:path extrusionOk="0" h="438126" w="482860">
                  <a:moveTo>
                    <a:pt x="0" y="0"/>
                  </a:moveTo>
                  <a:cubicBezTo>
                    <a:pt x="167592" y="133619"/>
                    <a:pt x="341985" y="276776"/>
                    <a:pt x="482860" y="438126"/>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52" name="Google Shape;552;p6"/>
            <p:cNvSpPr/>
            <p:nvPr/>
          </p:nvSpPr>
          <p:spPr>
            <a:xfrm>
              <a:off x="6800303" y="3780033"/>
              <a:ext cx="699272" cy="65883"/>
            </a:xfrm>
            <a:custGeom>
              <a:rect b="b" l="l" r="r" t="t"/>
              <a:pathLst>
                <a:path extrusionOk="0" h="65883" w="699272">
                  <a:moveTo>
                    <a:pt x="0" y="595"/>
                  </a:moveTo>
                  <a:cubicBezTo>
                    <a:pt x="2125" y="-2884"/>
                    <a:pt x="149800" y="10019"/>
                    <a:pt x="160366" y="10129"/>
                  </a:cubicBezTo>
                  <a:cubicBezTo>
                    <a:pt x="245863" y="11057"/>
                    <a:pt x="332452" y="19911"/>
                    <a:pt x="417281" y="30750"/>
                  </a:cubicBezTo>
                  <a:cubicBezTo>
                    <a:pt x="509638" y="42542"/>
                    <a:pt x="608433" y="44673"/>
                    <a:pt x="699273" y="65884"/>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53" name="Google Shape;553;p6"/>
            <p:cNvSpPr/>
            <p:nvPr/>
          </p:nvSpPr>
          <p:spPr>
            <a:xfrm>
              <a:off x="5258534" y="3812350"/>
              <a:ext cx="1453904" cy="467827"/>
            </a:xfrm>
            <a:custGeom>
              <a:rect b="b" l="l" r="r" t="t"/>
              <a:pathLst>
                <a:path extrusionOk="0" h="467827" w="1453904">
                  <a:moveTo>
                    <a:pt x="1453904" y="0"/>
                  </a:moveTo>
                  <a:cubicBezTo>
                    <a:pt x="1387657" y="19449"/>
                    <a:pt x="1326632" y="62185"/>
                    <a:pt x="1261963" y="87530"/>
                  </a:cubicBezTo>
                  <a:cubicBezTo>
                    <a:pt x="1041664" y="173847"/>
                    <a:pt x="805146" y="244745"/>
                    <a:pt x="576832" y="307757"/>
                  </a:cubicBezTo>
                  <a:cubicBezTo>
                    <a:pt x="480108" y="334444"/>
                    <a:pt x="384738" y="368946"/>
                    <a:pt x="286430" y="389756"/>
                  </a:cubicBezTo>
                  <a:cubicBezTo>
                    <a:pt x="252188" y="397006"/>
                    <a:pt x="-6517" y="469738"/>
                    <a:pt x="126" y="467789"/>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54" name="Google Shape;554;p6"/>
            <p:cNvSpPr/>
            <p:nvPr/>
          </p:nvSpPr>
          <p:spPr>
            <a:xfrm>
              <a:off x="6651291" y="3608968"/>
              <a:ext cx="198816" cy="227342"/>
            </a:xfrm>
            <a:custGeom>
              <a:rect b="b" l="l" r="r" t="t"/>
              <a:pathLst>
                <a:path extrusionOk="0" h="227342" w="198816">
                  <a:moveTo>
                    <a:pt x="198743" y="6"/>
                  </a:moveTo>
                  <a:cubicBezTo>
                    <a:pt x="200078" y="-298"/>
                    <a:pt x="182955" y="11646"/>
                    <a:pt x="176337" y="19504"/>
                  </a:cubicBezTo>
                  <a:cubicBezTo>
                    <a:pt x="160731" y="38072"/>
                    <a:pt x="144458" y="56094"/>
                    <a:pt x="129641" y="75307"/>
                  </a:cubicBezTo>
                  <a:cubicBezTo>
                    <a:pt x="100252" y="113519"/>
                    <a:pt x="64791" y="148574"/>
                    <a:pt x="33154" y="185189"/>
                  </a:cubicBezTo>
                  <a:cubicBezTo>
                    <a:pt x="23256" y="196611"/>
                    <a:pt x="13602" y="220481"/>
                    <a:pt x="0" y="227342"/>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55" name="Google Shape;555;p6"/>
            <p:cNvSpPr/>
            <p:nvPr/>
          </p:nvSpPr>
          <p:spPr>
            <a:xfrm>
              <a:off x="6595428" y="3516724"/>
              <a:ext cx="299913" cy="348617"/>
            </a:xfrm>
            <a:custGeom>
              <a:rect b="b" l="l" r="r" t="t"/>
              <a:pathLst>
                <a:path extrusionOk="0" h="348617" w="299913">
                  <a:moveTo>
                    <a:pt x="299905" y="7"/>
                  </a:moveTo>
                  <a:cubicBezTo>
                    <a:pt x="300148" y="-315"/>
                    <a:pt x="294804" y="10894"/>
                    <a:pt x="292740" y="13997"/>
                  </a:cubicBezTo>
                  <a:cubicBezTo>
                    <a:pt x="286425" y="23524"/>
                    <a:pt x="277742" y="31625"/>
                    <a:pt x="270576" y="40478"/>
                  </a:cubicBezTo>
                  <a:cubicBezTo>
                    <a:pt x="249749" y="66187"/>
                    <a:pt x="229832" y="91393"/>
                    <a:pt x="206515" y="114892"/>
                  </a:cubicBezTo>
                  <a:cubicBezTo>
                    <a:pt x="160063" y="161630"/>
                    <a:pt x="108449" y="210074"/>
                    <a:pt x="69102" y="262884"/>
                  </a:cubicBezTo>
                  <a:cubicBezTo>
                    <a:pt x="52221" y="285582"/>
                    <a:pt x="26353" y="335325"/>
                    <a:pt x="0" y="348617"/>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56" name="Google Shape;556;p6"/>
            <p:cNvSpPr/>
            <p:nvPr/>
          </p:nvSpPr>
          <p:spPr>
            <a:xfrm>
              <a:off x="6989148" y="3326664"/>
              <a:ext cx="104198" cy="34280"/>
            </a:xfrm>
            <a:custGeom>
              <a:rect b="b" l="l" r="r" t="t"/>
              <a:pathLst>
                <a:path extrusionOk="0" h="34280" w="104198">
                  <a:moveTo>
                    <a:pt x="0" y="32"/>
                  </a:moveTo>
                  <a:cubicBezTo>
                    <a:pt x="0" y="-630"/>
                    <a:pt x="3522" y="9147"/>
                    <a:pt x="5040" y="11837"/>
                  </a:cubicBezTo>
                  <a:cubicBezTo>
                    <a:pt x="10019" y="20435"/>
                    <a:pt x="18399" y="24764"/>
                    <a:pt x="27507" y="28329"/>
                  </a:cubicBezTo>
                  <a:cubicBezTo>
                    <a:pt x="57018" y="39908"/>
                    <a:pt x="80153" y="33320"/>
                    <a:pt x="104199" y="19475"/>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57" name="Google Shape;557;p6"/>
            <p:cNvSpPr/>
            <p:nvPr/>
          </p:nvSpPr>
          <p:spPr>
            <a:xfrm>
              <a:off x="6976336" y="3356456"/>
              <a:ext cx="91385" cy="38661"/>
            </a:xfrm>
            <a:custGeom>
              <a:rect b="b" l="l" r="r" t="t"/>
              <a:pathLst>
                <a:path extrusionOk="0" h="38661" w="91385">
                  <a:moveTo>
                    <a:pt x="0" y="0"/>
                  </a:moveTo>
                  <a:cubicBezTo>
                    <a:pt x="13905" y="24186"/>
                    <a:pt x="65518" y="56168"/>
                    <a:pt x="91386" y="27076"/>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58" name="Google Shape;558;p6"/>
            <p:cNvSpPr/>
            <p:nvPr/>
          </p:nvSpPr>
          <p:spPr>
            <a:xfrm>
              <a:off x="7079614" y="3355776"/>
              <a:ext cx="142706" cy="454225"/>
            </a:xfrm>
            <a:custGeom>
              <a:rect b="b" l="l" r="r" t="t"/>
              <a:pathLst>
                <a:path extrusionOk="0" h="454225" w="142706">
                  <a:moveTo>
                    <a:pt x="6082" y="0"/>
                  </a:moveTo>
                  <a:cubicBezTo>
                    <a:pt x="-14564" y="107818"/>
                    <a:pt x="19987" y="220888"/>
                    <a:pt x="70021" y="315754"/>
                  </a:cubicBezTo>
                  <a:cubicBezTo>
                    <a:pt x="85749" y="345550"/>
                    <a:pt x="103115" y="375759"/>
                    <a:pt x="115684" y="407031"/>
                  </a:cubicBezTo>
                  <a:cubicBezTo>
                    <a:pt x="117203" y="410850"/>
                    <a:pt x="141067" y="456307"/>
                    <a:pt x="142706" y="454151"/>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59" name="Google Shape;559;p6"/>
            <p:cNvSpPr/>
            <p:nvPr/>
          </p:nvSpPr>
          <p:spPr>
            <a:xfrm>
              <a:off x="7049765" y="3399872"/>
              <a:ext cx="121670" cy="405257"/>
            </a:xfrm>
            <a:custGeom>
              <a:rect b="b" l="l" r="r" t="t"/>
              <a:pathLst>
                <a:path extrusionOk="0" h="405257" w="121670">
                  <a:moveTo>
                    <a:pt x="7210" y="0"/>
                  </a:moveTo>
                  <a:cubicBezTo>
                    <a:pt x="-9429" y="21732"/>
                    <a:pt x="7817" y="71980"/>
                    <a:pt x="8728" y="97708"/>
                  </a:cubicBezTo>
                  <a:cubicBezTo>
                    <a:pt x="11703" y="176695"/>
                    <a:pt x="46679" y="264371"/>
                    <a:pt x="81047" y="334790"/>
                  </a:cubicBezTo>
                  <a:cubicBezTo>
                    <a:pt x="92280" y="357901"/>
                    <a:pt x="100478" y="389063"/>
                    <a:pt x="121670" y="405258"/>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60" name="Google Shape;560;p6"/>
            <p:cNvSpPr/>
            <p:nvPr/>
          </p:nvSpPr>
          <p:spPr>
            <a:xfrm>
              <a:off x="7015296" y="3453866"/>
              <a:ext cx="95931" cy="344297"/>
            </a:xfrm>
            <a:custGeom>
              <a:rect b="b" l="l" r="r" t="t"/>
              <a:pathLst>
                <a:path extrusionOk="0" h="344297" w="95931">
                  <a:moveTo>
                    <a:pt x="3363" y="0"/>
                  </a:moveTo>
                  <a:cubicBezTo>
                    <a:pt x="-10604" y="72799"/>
                    <a:pt x="21883" y="171843"/>
                    <a:pt x="46718" y="239651"/>
                  </a:cubicBezTo>
                  <a:cubicBezTo>
                    <a:pt x="55766" y="264358"/>
                    <a:pt x="67242" y="288331"/>
                    <a:pt x="76046" y="312469"/>
                  </a:cubicBezTo>
                  <a:cubicBezTo>
                    <a:pt x="79083" y="320757"/>
                    <a:pt x="85944" y="328068"/>
                    <a:pt x="90074" y="335895"/>
                  </a:cubicBezTo>
                  <a:cubicBezTo>
                    <a:pt x="91105" y="337929"/>
                    <a:pt x="96935" y="346509"/>
                    <a:pt x="95781" y="343759"/>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61" name="Google Shape;561;p6"/>
            <p:cNvSpPr/>
            <p:nvPr/>
          </p:nvSpPr>
          <p:spPr>
            <a:xfrm>
              <a:off x="6939781" y="3575850"/>
              <a:ext cx="85678" cy="216645"/>
            </a:xfrm>
            <a:custGeom>
              <a:rect b="b" l="l" r="r" t="t"/>
              <a:pathLst>
                <a:path extrusionOk="0" h="216645" w="85678">
                  <a:moveTo>
                    <a:pt x="0" y="0"/>
                  </a:moveTo>
                  <a:cubicBezTo>
                    <a:pt x="1700" y="322"/>
                    <a:pt x="729" y="5951"/>
                    <a:pt x="789" y="7809"/>
                  </a:cubicBezTo>
                  <a:cubicBezTo>
                    <a:pt x="1214" y="23639"/>
                    <a:pt x="2975" y="42098"/>
                    <a:pt x="8501" y="57085"/>
                  </a:cubicBezTo>
                  <a:cubicBezTo>
                    <a:pt x="20767" y="90730"/>
                    <a:pt x="35948" y="123429"/>
                    <a:pt x="48881" y="156826"/>
                  </a:cubicBezTo>
                  <a:cubicBezTo>
                    <a:pt x="54467" y="171175"/>
                    <a:pt x="62847" y="185821"/>
                    <a:pt x="71531" y="198603"/>
                  </a:cubicBezTo>
                  <a:cubicBezTo>
                    <a:pt x="74141" y="202465"/>
                    <a:pt x="85618" y="216832"/>
                    <a:pt x="85678" y="216643"/>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62" name="Google Shape;562;p6"/>
            <p:cNvSpPr/>
            <p:nvPr/>
          </p:nvSpPr>
          <p:spPr>
            <a:xfrm>
              <a:off x="6913362" y="3612720"/>
              <a:ext cx="49775" cy="180447"/>
            </a:xfrm>
            <a:custGeom>
              <a:rect b="b" l="l" r="r" t="t"/>
              <a:pathLst>
                <a:path extrusionOk="0" h="180447" w="49775">
                  <a:moveTo>
                    <a:pt x="5" y="0"/>
                  </a:moveTo>
                  <a:cubicBezTo>
                    <a:pt x="2859" y="6892"/>
                    <a:pt x="-845" y="17355"/>
                    <a:pt x="187" y="24841"/>
                  </a:cubicBezTo>
                  <a:cubicBezTo>
                    <a:pt x="4742" y="58979"/>
                    <a:pt x="11482" y="100507"/>
                    <a:pt x="27633" y="131117"/>
                  </a:cubicBezTo>
                  <a:cubicBezTo>
                    <a:pt x="31519" y="138464"/>
                    <a:pt x="50768" y="175201"/>
                    <a:pt x="49736" y="180447"/>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63" name="Google Shape;563;p6"/>
            <p:cNvSpPr/>
            <p:nvPr/>
          </p:nvSpPr>
          <p:spPr>
            <a:xfrm>
              <a:off x="6889947" y="3639796"/>
              <a:ext cx="46676" cy="147851"/>
            </a:xfrm>
            <a:custGeom>
              <a:rect b="b" l="l" r="r" t="t"/>
              <a:pathLst>
                <a:path extrusionOk="0" h="147851" w="46676">
                  <a:moveTo>
                    <a:pt x="4657" y="0"/>
                  </a:moveTo>
                  <a:cubicBezTo>
                    <a:pt x="-16109" y="27179"/>
                    <a:pt x="38844" y="119944"/>
                    <a:pt x="46677" y="147852"/>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64" name="Google Shape;564;p6"/>
            <p:cNvSpPr/>
            <p:nvPr/>
          </p:nvSpPr>
          <p:spPr>
            <a:xfrm>
              <a:off x="6860056" y="3689667"/>
              <a:ext cx="29990" cy="94884"/>
            </a:xfrm>
            <a:custGeom>
              <a:rect b="b" l="l" r="r" t="t"/>
              <a:pathLst>
                <a:path extrusionOk="0" h="94884" w="29990">
                  <a:moveTo>
                    <a:pt x="665" y="0"/>
                  </a:moveTo>
                  <a:cubicBezTo>
                    <a:pt x="-5468" y="32061"/>
                    <a:pt x="32909" y="78678"/>
                    <a:pt x="29812" y="94884"/>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65" name="Google Shape;565;p6"/>
            <p:cNvSpPr/>
            <p:nvPr/>
          </p:nvSpPr>
          <p:spPr>
            <a:xfrm>
              <a:off x="6836008" y="3718323"/>
              <a:ext cx="22223" cy="61965"/>
            </a:xfrm>
            <a:custGeom>
              <a:rect b="b" l="l" r="r" t="t"/>
              <a:pathLst>
                <a:path extrusionOk="0" h="61965" w="22223">
                  <a:moveTo>
                    <a:pt x="0" y="1341"/>
                  </a:moveTo>
                  <a:cubicBezTo>
                    <a:pt x="1336" y="-5399"/>
                    <a:pt x="1032" y="15125"/>
                    <a:pt x="2854" y="21732"/>
                  </a:cubicBezTo>
                  <a:cubicBezTo>
                    <a:pt x="7104" y="36760"/>
                    <a:pt x="13602" y="49269"/>
                    <a:pt x="22224" y="61966"/>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66" name="Google Shape;566;p6"/>
            <p:cNvSpPr/>
            <p:nvPr/>
          </p:nvSpPr>
          <p:spPr>
            <a:xfrm>
              <a:off x="6821798" y="3746703"/>
              <a:ext cx="13723" cy="41412"/>
            </a:xfrm>
            <a:custGeom>
              <a:rect b="b" l="l" r="r" t="t"/>
              <a:pathLst>
                <a:path extrusionOk="0" h="41412" w="13723">
                  <a:moveTo>
                    <a:pt x="0" y="0"/>
                  </a:moveTo>
                  <a:cubicBezTo>
                    <a:pt x="4069" y="14343"/>
                    <a:pt x="7773" y="27301"/>
                    <a:pt x="13723" y="41412"/>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67" name="Google Shape;567;p6"/>
            <p:cNvSpPr/>
            <p:nvPr/>
          </p:nvSpPr>
          <p:spPr>
            <a:xfrm>
              <a:off x="6934438" y="3435704"/>
              <a:ext cx="91750" cy="21974"/>
            </a:xfrm>
            <a:custGeom>
              <a:rect b="b" l="l" r="r" t="t"/>
              <a:pathLst>
                <a:path extrusionOk="0" h="21974" w="91750">
                  <a:moveTo>
                    <a:pt x="91751" y="0"/>
                  </a:moveTo>
                  <a:cubicBezTo>
                    <a:pt x="91751" y="0"/>
                    <a:pt x="84889" y="4378"/>
                    <a:pt x="83249" y="5010"/>
                  </a:cubicBezTo>
                  <a:cubicBezTo>
                    <a:pt x="76267" y="7730"/>
                    <a:pt x="70437" y="11713"/>
                    <a:pt x="63151" y="13675"/>
                  </a:cubicBezTo>
                  <a:cubicBezTo>
                    <a:pt x="44145" y="18751"/>
                    <a:pt x="18581" y="27653"/>
                    <a:pt x="0" y="16899"/>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68" name="Google Shape;568;p6"/>
            <p:cNvSpPr/>
            <p:nvPr/>
          </p:nvSpPr>
          <p:spPr>
            <a:xfrm>
              <a:off x="6902680" y="3517988"/>
              <a:ext cx="36433" cy="54254"/>
            </a:xfrm>
            <a:custGeom>
              <a:rect b="b" l="l" r="r" t="t"/>
              <a:pathLst>
                <a:path extrusionOk="0" h="54254" w="36433">
                  <a:moveTo>
                    <a:pt x="36433" y="54255"/>
                  </a:moveTo>
                  <a:cubicBezTo>
                    <a:pt x="10383" y="52682"/>
                    <a:pt x="4797" y="17913"/>
                    <a:pt x="0" y="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69" name="Google Shape;569;p6"/>
            <p:cNvSpPr/>
            <p:nvPr/>
          </p:nvSpPr>
          <p:spPr>
            <a:xfrm>
              <a:off x="6872987" y="3572443"/>
              <a:ext cx="41291" cy="35020"/>
            </a:xfrm>
            <a:custGeom>
              <a:rect b="b" l="l" r="r" t="t"/>
              <a:pathLst>
                <a:path extrusionOk="0" h="35020" w="41291">
                  <a:moveTo>
                    <a:pt x="41291" y="33792"/>
                  </a:moveTo>
                  <a:cubicBezTo>
                    <a:pt x="13359" y="41285"/>
                    <a:pt x="11112" y="12557"/>
                    <a:pt x="0" y="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70" name="Google Shape;570;p6"/>
            <p:cNvSpPr/>
            <p:nvPr/>
          </p:nvSpPr>
          <p:spPr>
            <a:xfrm>
              <a:off x="6856896" y="3598092"/>
              <a:ext cx="48084" cy="27841"/>
            </a:xfrm>
            <a:custGeom>
              <a:rect b="b" l="l" r="r" t="t"/>
              <a:pathLst>
                <a:path extrusionOk="0" h="27841" w="48084">
                  <a:moveTo>
                    <a:pt x="47667" y="25934"/>
                  </a:moveTo>
                  <a:cubicBezTo>
                    <a:pt x="51614" y="30367"/>
                    <a:pt x="26353" y="25776"/>
                    <a:pt x="24714" y="25096"/>
                  </a:cubicBezTo>
                  <a:cubicBezTo>
                    <a:pt x="5161" y="16832"/>
                    <a:pt x="10930" y="12327"/>
                    <a:pt x="0" y="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71" name="Google Shape;571;p6"/>
            <p:cNvSpPr/>
            <p:nvPr/>
          </p:nvSpPr>
          <p:spPr>
            <a:xfrm>
              <a:off x="6718389" y="3527435"/>
              <a:ext cx="180222" cy="277057"/>
            </a:xfrm>
            <a:custGeom>
              <a:rect b="b" l="l" r="r" t="t"/>
              <a:pathLst>
                <a:path extrusionOk="0" h="277057" w="180222">
                  <a:moveTo>
                    <a:pt x="179493" y="943"/>
                  </a:moveTo>
                  <a:cubicBezTo>
                    <a:pt x="179493" y="-3386"/>
                    <a:pt x="180222" y="8503"/>
                    <a:pt x="180222" y="10112"/>
                  </a:cubicBezTo>
                  <a:cubicBezTo>
                    <a:pt x="180222" y="19074"/>
                    <a:pt x="179493" y="28256"/>
                    <a:pt x="177064" y="36909"/>
                  </a:cubicBezTo>
                  <a:cubicBezTo>
                    <a:pt x="169657" y="62721"/>
                    <a:pt x="164070" y="87818"/>
                    <a:pt x="153444" y="112726"/>
                  </a:cubicBezTo>
                  <a:cubicBezTo>
                    <a:pt x="123023" y="183649"/>
                    <a:pt x="68676" y="242726"/>
                    <a:pt x="0" y="277058"/>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72" name="Google Shape;572;p6"/>
            <p:cNvSpPr/>
            <p:nvPr/>
          </p:nvSpPr>
          <p:spPr>
            <a:xfrm>
              <a:off x="6831790" y="3784976"/>
              <a:ext cx="4157" cy="15957"/>
            </a:xfrm>
            <a:custGeom>
              <a:rect b="b" l="l" r="r" t="t"/>
              <a:pathLst>
                <a:path extrusionOk="0" h="15957" w="4157">
                  <a:moveTo>
                    <a:pt x="4157" y="0"/>
                  </a:moveTo>
                  <a:cubicBezTo>
                    <a:pt x="1606" y="5003"/>
                    <a:pt x="-1794" y="10159"/>
                    <a:pt x="1121" y="15958"/>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73" name="Google Shape;573;p6"/>
            <p:cNvSpPr/>
            <p:nvPr/>
          </p:nvSpPr>
          <p:spPr>
            <a:xfrm>
              <a:off x="6812279" y="3804510"/>
              <a:ext cx="18020" cy="34505"/>
            </a:xfrm>
            <a:custGeom>
              <a:rect b="b" l="l" r="r" t="t"/>
              <a:pathLst>
                <a:path extrusionOk="0" h="34505" w="18020">
                  <a:moveTo>
                    <a:pt x="18021" y="304"/>
                  </a:moveTo>
                  <a:cubicBezTo>
                    <a:pt x="11585" y="-2921"/>
                    <a:pt x="1019" y="20488"/>
                    <a:pt x="350" y="25327"/>
                  </a:cubicBezTo>
                  <a:cubicBezTo>
                    <a:pt x="47" y="27325"/>
                    <a:pt x="-257" y="35589"/>
                    <a:pt x="350" y="34387"/>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74" name="Google Shape;574;p6"/>
            <p:cNvSpPr/>
            <p:nvPr/>
          </p:nvSpPr>
          <p:spPr>
            <a:xfrm>
              <a:off x="6763870" y="3828900"/>
              <a:ext cx="47484" cy="11290"/>
            </a:xfrm>
            <a:custGeom>
              <a:rect b="b" l="l" r="r" t="t"/>
              <a:pathLst>
                <a:path extrusionOk="0" h="11290" w="47484">
                  <a:moveTo>
                    <a:pt x="47484" y="3524"/>
                  </a:moveTo>
                  <a:cubicBezTo>
                    <a:pt x="47484" y="-6975"/>
                    <a:pt x="4372" y="9122"/>
                    <a:pt x="0" y="1129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75" name="Google Shape;575;p6"/>
            <p:cNvSpPr/>
            <p:nvPr/>
          </p:nvSpPr>
          <p:spPr>
            <a:xfrm>
              <a:off x="6713835" y="3809994"/>
              <a:ext cx="46813" cy="25017"/>
            </a:xfrm>
            <a:custGeom>
              <a:rect b="b" l="l" r="r" t="t"/>
              <a:pathLst>
                <a:path extrusionOk="0" h="25017" w="46813">
                  <a:moveTo>
                    <a:pt x="46148" y="25017"/>
                  </a:moveTo>
                  <a:cubicBezTo>
                    <a:pt x="48395" y="22758"/>
                    <a:pt x="44327" y="18301"/>
                    <a:pt x="43173" y="15958"/>
                  </a:cubicBezTo>
                  <a:cubicBezTo>
                    <a:pt x="32850" y="-4658"/>
                    <a:pt x="14209" y="9473"/>
                    <a:pt x="0" y="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76" name="Google Shape;576;p6"/>
            <p:cNvSpPr/>
            <p:nvPr/>
          </p:nvSpPr>
          <p:spPr>
            <a:xfrm>
              <a:off x="6765752" y="3776782"/>
              <a:ext cx="28539" cy="5600"/>
            </a:xfrm>
            <a:custGeom>
              <a:rect b="b" l="l" r="r" t="t"/>
              <a:pathLst>
                <a:path extrusionOk="0" h="5600" w="28539">
                  <a:moveTo>
                    <a:pt x="28540" y="5601"/>
                  </a:moveTo>
                  <a:cubicBezTo>
                    <a:pt x="20160" y="-4066"/>
                    <a:pt x="10748" y="1551"/>
                    <a:pt x="0" y="231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77" name="Google Shape;577;p6"/>
            <p:cNvSpPr/>
            <p:nvPr/>
          </p:nvSpPr>
          <p:spPr>
            <a:xfrm>
              <a:off x="7172029" y="3812171"/>
              <a:ext cx="52062" cy="299489"/>
            </a:xfrm>
            <a:custGeom>
              <a:rect b="b" l="l" r="r" t="t"/>
              <a:pathLst>
                <a:path extrusionOk="0" h="299489" w="52062">
                  <a:moveTo>
                    <a:pt x="51931" y="579"/>
                  </a:moveTo>
                  <a:cubicBezTo>
                    <a:pt x="52963" y="-2608"/>
                    <a:pt x="47619" y="8267"/>
                    <a:pt x="46830" y="11060"/>
                  </a:cubicBezTo>
                  <a:cubicBezTo>
                    <a:pt x="44644" y="19118"/>
                    <a:pt x="42397" y="27066"/>
                    <a:pt x="40576" y="35240"/>
                  </a:cubicBezTo>
                  <a:cubicBezTo>
                    <a:pt x="35536" y="58156"/>
                    <a:pt x="27095" y="80477"/>
                    <a:pt x="22056" y="103527"/>
                  </a:cubicBezTo>
                  <a:cubicBezTo>
                    <a:pt x="12279" y="147776"/>
                    <a:pt x="-472" y="198338"/>
                    <a:pt x="13" y="243868"/>
                  </a:cubicBezTo>
                  <a:cubicBezTo>
                    <a:pt x="135" y="257573"/>
                    <a:pt x="13251" y="289494"/>
                    <a:pt x="10033" y="299489"/>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78" name="Google Shape;578;p6"/>
            <p:cNvSpPr/>
            <p:nvPr/>
          </p:nvSpPr>
          <p:spPr>
            <a:xfrm>
              <a:off x="7136402" y="3808840"/>
              <a:ext cx="55921" cy="262810"/>
            </a:xfrm>
            <a:custGeom>
              <a:rect b="b" l="l" r="r" t="t"/>
              <a:pathLst>
                <a:path extrusionOk="0" h="262810" w="55921">
                  <a:moveTo>
                    <a:pt x="55921" y="0"/>
                  </a:moveTo>
                  <a:cubicBezTo>
                    <a:pt x="14995" y="41770"/>
                    <a:pt x="-13726" y="203297"/>
                    <a:pt x="6798" y="26281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79" name="Google Shape;579;p6"/>
            <p:cNvSpPr/>
            <p:nvPr/>
          </p:nvSpPr>
          <p:spPr>
            <a:xfrm>
              <a:off x="7083425" y="3801061"/>
              <a:ext cx="39735" cy="221889"/>
            </a:xfrm>
            <a:custGeom>
              <a:rect b="b" l="l" r="r" t="t"/>
              <a:pathLst>
                <a:path extrusionOk="0" h="221889" w="39735">
                  <a:moveTo>
                    <a:pt x="39736" y="0"/>
                  </a:moveTo>
                  <a:cubicBezTo>
                    <a:pt x="30081" y="30009"/>
                    <a:pt x="8343" y="55251"/>
                    <a:pt x="2513" y="89340"/>
                  </a:cubicBezTo>
                  <a:cubicBezTo>
                    <a:pt x="-5745" y="137450"/>
                    <a:pt x="8950" y="177624"/>
                    <a:pt x="9436" y="22189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80" name="Google Shape;580;p6"/>
            <p:cNvSpPr/>
            <p:nvPr/>
          </p:nvSpPr>
          <p:spPr>
            <a:xfrm>
              <a:off x="7021588" y="3793483"/>
              <a:ext cx="45769" cy="183422"/>
            </a:xfrm>
            <a:custGeom>
              <a:rect b="b" l="l" r="r" t="t"/>
              <a:pathLst>
                <a:path extrusionOk="0" h="183422" w="45769">
                  <a:moveTo>
                    <a:pt x="45770" y="0"/>
                  </a:moveTo>
                  <a:cubicBezTo>
                    <a:pt x="-10155" y="57060"/>
                    <a:pt x="-8455" y="109560"/>
                    <a:pt x="16987" y="183422"/>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81" name="Google Shape;581;p6"/>
            <p:cNvSpPr/>
            <p:nvPr/>
          </p:nvSpPr>
          <p:spPr>
            <a:xfrm>
              <a:off x="6944052" y="3791969"/>
              <a:ext cx="28486" cy="109252"/>
            </a:xfrm>
            <a:custGeom>
              <a:rect b="b" l="l" r="r" t="t"/>
              <a:pathLst>
                <a:path extrusionOk="0" h="109252" w="28486">
                  <a:moveTo>
                    <a:pt x="28155" y="518"/>
                  </a:moveTo>
                  <a:cubicBezTo>
                    <a:pt x="30341" y="-1698"/>
                    <a:pt x="21051" y="3828"/>
                    <a:pt x="19715" y="5170"/>
                  </a:cubicBezTo>
                  <a:cubicBezTo>
                    <a:pt x="13582" y="11472"/>
                    <a:pt x="8360" y="20775"/>
                    <a:pt x="6295" y="29416"/>
                  </a:cubicBezTo>
                  <a:cubicBezTo>
                    <a:pt x="-506" y="57736"/>
                    <a:pt x="-3481" y="81406"/>
                    <a:pt x="6113" y="109253"/>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82" name="Google Shape;582;p6"/>
            <p:cNvSpPr/>
            <p:nvPr/>
          </p:nvSpPr>
          <p:spPr>
            <a:xfrm>
              <a:off x="6890016" y="3787897"/>
              <a:ext cx="20922" cy="65379"/>
            </a:xfrm>
            <a:custGeom>
              <a:rect b="b" l="l" r="r" t="t"/>
              <a:pathLst>
                <a:path extrusionOk="0" h="65379" w="20922">
                  <a:moveTo>
                    <a:pt x="20922" y="0"/>
                  </a:moveTo>
                  <a:cubicBezTo>
                    <a:pt x="-330" y="7323"/>
                    <a:pt x="-148" y="47989"/>
                    <a:pt x="33" y="65379"/>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83" name="Google Shape;583;p6"/>
            <p:cNvSpPr/>
            <p:nvPr/>
          </p:nvSpPr>
          <p:spPr>
            <a:xfrm>
              <a:off x="6855122" y="3784758"/>
              <a:ext cx="11793" cy="40835"/>
            </a:xfrm>
            <a:custGeom>
              <a:rect b="b" l="l" r="r" t="t"/>
              <a:pathLst>
                <a:path extrusionOk="0" h="40835" w="11793">
                  <a:moveTo>
                    <a:pt x="11793" y="0"/>
                  </a:moveTo>
                  <a:cubicBezTo>
                    <a:pt x="13" y="11992"/>
                    <a:pt x="-1808" y="25576"/>
                    <a:pt x="1410" y="40835"/>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84" name="Google Shape;584;p6"/>
            <p:cNvSpPr/>
            <p:nvPr/>
          </p:nvSpPr>
          <p:spPr>
            <a:xfrm>
              <a:off x="6882101" y="4100146"/>
              <a:ext cx="295041" cy="99124"/>
            </a:xfrm>
            <a:custGeom>
              <a:rect b="b" l="l" r="r" t="t"/>
              <a:pathLst>
                <a:path extrusionOk="0" h="99124" w="295041">
                  <a:moveTo>
                    <a:pt x="295042" y="5344"/>
                  </a:moveTo>
                  <a:cubicBezTo>
                    <a:pt x="290185" y="-4469"/>
                    <a:pt x="246951" y="2235"/>
                    <a:pt x="238571" y="2235"/>
                  </a:cubicBezTo>
                  <a:cubicBezTo>
                    <a:pt x="175602" y="2235"/>
                    <a:pt x="124960" y="22225"/>
                    <a:pt x="69764" y="53751"/>
                  </a:cubicBezTo>
                  <a:cubicBezTo>
                    <a:pt x="53308" y="63157"/>
                    <a:pt x="35760" y="73231"/>
                    <a:pt x="18879" y="81683"/>
                  </a:cubicBezTo>
                  <a:cubicBezTo>
                    <a:pt x="13050" y="84580"/>
                    <a:pt x="-2070" y="100234"/>
                    <a:pt x="238" y="99062"/>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85" name="Google Shape;585;p6"/>
            <p:cNvSpPr/>
            <p:nvPr/>
          </p:nvSpPr>
          <p:spPr>
            <a:xfrm>
              <a:off x="6869950" y="4051489"/>
              <a:ext cx="257138" cy="95583"/>
            </a:xfrm>
            <a:custGeom>
              <a:rect b="b" l="l" r="r" t="t"/>
              <a:pathLst>
                <a:path extrusionOk="0" h="95583" w="257138">
                  <a:moveTo>
                    <a:pt x="255701" y="1866"/>
                  </a:moveTo>
                  <a:cubicBezTo>
                    <a:pt x="263291" y="-1929"/>
                    <a:pt x="238759" y="1240"/>
                    <a:pt x="230259" y="1240"/>
                  </a:cubicBezTo>
                  <a:cubicBezTo>
                    <a:pt x="213439" y="1240"/>
                    <a:pt x="197286" y="3159"/>
                    <a:pt x="180588" y="4349"/>
                  </a:cubicBezTo>
                  <a:cubicBezTo>
                    <a:pt x="133528" y="7707"/>
                    <a:pt x="86530" y="37194"/>
                    <a:pt x="47182" y="60826"/>
                  </a:cubicBezTo>
                  <a:cubicBezTo>
                    <a:pt x="35402" y="67864"/>
                    <a:pt x="24351" y="75855"/>
                    <a:pt x="13663" y="84411"/>
                  </a:cubicBezTo>
                  <a:cubicBezTo>
                    <a:pt x="10081" y="87241"/>
                    <a:pt x="-120" y="95626"/>
                    <a:pt x="1" y="95584"/>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86" name="Google Shape;586;p6"/>
            <p:cNvSpPr/>
            <p:nvPr/>
          </p:nvSpPr>
          <p:spPr>
            <a:xfrm>
              <a:off x="6857503" y="4012545"/>
              <a:ext cx="226553" cy="78669"/>
            </a:xfrm>
            <a:custGeom>
              <a:rect b="b" l="l" r="r" t="t"/>
              <a:pathLst>
                <a:path extrusionOk="0" h="78669" w="226553">
                  <a:moveTo>
                    <a:pt x="226554" y="3569"/>
                  </a:moveTo>
                  <a:cubicBezTo>
                    <a:pt x="211616" y="-3900"/>
                    <a:pt x="185384" y="2506"/>
                    <a:pt x="169475" y="3569"/>
                  </a:cubicBezTo>
                  <a:cubicBezTo>
                    <a:pt x="90658" y="8821"/>
                    <a:pt x="60661" y="48339"/>
                    <a:pt x="0" y="78669"/>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87" name="Google Shape;587;p6"/>
            <p:cNvSpPr/>
            <p:nvPr/>
          </p:nvSpPr>
          <p:spPr>
            <a:xfrm>
              <a:off x="6851310" y="3925499"/>
              <a:ext cx="129701" cy="98685"/>
            </a:xfrm>
            <a:custGeom>
              <a:rect b="b" l="l" r="r" t="t"/>
              <a:pathLst>
                <a:path extrusionOk="0" h="98685" w="129701">
                  <a:moveTo>
                    <a:pt x="129702" y="0"/>
                  </a:moveTo>
                  <a:cubicBezTo>
                    <a:pt x="73352" y="0"/>
                    <a:pt x="34854" y="63837"/>
                    <a:pt x="0" y="98685"/>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88" name="Google Shape;588;p6"/>
            <p:cNvSpPr/>
            <p:nvPr/>
          </p:nvSpPr>
          <p:spPr>
            <a:xfrm>
              <a:off x="6837040" y="3871499"/>
              <a:ext cx="82521" cy="81932"/>
            </a:xfrm>
            <a:custGeom>
              <a:rect b="b" l="l" r="r" t="t"/>
              <a:pathLst>
                <a:path extrusionOk="0" h="81932" w="82521">
                  <a:moveTo>
                    <a:pt x="82522" y="0"/>
                  </a:moveTo>
                  <a:cubicBezTo>
                    <a:pt x="40077" y="0"/>
                    <a:pt x="21435" y="71203"/>
                    <a:pt x="0" y="81932"/>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89" name="Google Shape;589;p6"/>
            <p:cNvSpPr/>
            <p:nvPr/>
          </p:nvSpPr>
          <p:spPr>
            <a:xfrm>
              <a:off x="6584741" y="4095806"/>
              <a:ext cx="290675" cy="106706"/>
            </a:xfrm>
            <a:custGeom>
              <a:rect b="b" l="l" r="r" t="t"/>
              <a:pathLst>
                <a:path extrusionOk="0" h="106706" w="290675">
                  <a:moveTo>
                    <a:pt x="290676" y="106706"/>
                  </a:moveTo>
                  <a:cubicBezTo>
                    <a:pt x="269180" y="91744"/>
                    <a:pt x="256124" y="58657"/>
                    <a:pt x="231107" y="42183"/>
                  </a:cubicBezTo>
                  <a:cubicBezTo>
                    <a:pt x="149619" y="-11392"/>
                    <a:pt x="86529" y="103"/>
                    <a:pt x="0" y="3157"/>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90" name="Google Shape;590;p6"/>
            <p:cNvSpPr/>
            <p:nvPr/>
          </p:nvSpPr>
          <p:spPr>
            <a:xfrm>
              <a:off x="6601014" y="4065996"/>
              <a:ext cx="270539" cy="96477"/>
            </a:xfrm>
            <a:custGeom>
              <a:rect b="b" l="l" r="r" t="t"/>
              <a:pathLst>
                <a:path extrusionOk="0" h="96477" w="270539">
                  <a:moveTo>
                    <a:pt x="269301" y="95735"/>
                  </a:moveTo>
                  <a:cubicBezTo>
                    <a:pt x="270273" y="96391"/>
                    <a:pt x="270880" y="97235"/>
                    <a:pt x="270334" y="95182"/>
                  </a:cubicBezTo>
                  <a:cubicBezTo>
                    <a:pt x="268148" y="86748"/>
                    <a:pt x="253028" y="72606"/>
                    <a:pt x="246228" y="66734"/>
                  </a:cubicBezTo>
                  <a:cubicBezTo>
                    <a:pt x="227707" y="50716"/>
                    <a:pt x="205969" y="35900"/>
                    <a:pt x="183381" y="26439"/>
                  </a:cubicBezTo>
                  <a:cubicBezTo>
                    <a:pt x="142818" y="9419"/>
                    <a:pt x="100920" y="6474"/>
                    <a:pt x="58293" y="262"/>
                  </a:cubicBezTo>
                  <a:cubicBezTo>
                    <a:pt x="43538" y="-1887"/>
                    <a:pt x="11233" y="10117"/>
                    <a:pt x="0" y="2321"/>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91" name="Google Shape;591;p6"/>
            <p:cNvSpPr/>
            <p:nvPr/>
          </p:nvSpPr>
          <p:spPr>
            <a:xfrm>
              <a:off x="6635200" y="4015157"/>
              <a:ext cx="223786" cy="62801"/>
            </a:xfrm>
            <a:custGeom>
              <a:rect b="b" l="l" r="r" t="t"/>
              <a:pathLst>
                <a:path extrusionOk="0" h="62801" w="223786">
                  <a:moveTo>
                    <a:pt x="222000" y="62007"/>
                  </a:moveTo>
                  <a:cubicBezTo>
                    <a:pt x="229347" y="67089"/>
                    <a:pt x="212163" y="46310"/>
                    <a:pt x="204451" y="41884"/>
                  </a:cubicBezTo>
                  <a:cubicBezTo>
                    <a:pt x="191395" y="34415"/>
                    <a:pt x="177187" y="26594"/>
                    <a:pt x="162796" y="22356"/>
                  </a:cubicBezTo>
                  <a:cubicBezTo>
                    <a:pt x="126727" y="11723"/>
                    <a:pt x="38194" y="-12663"/>
                    <a:pt x="0" y="8141"/>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92" name="Google Shape;592;p6"/>
            <p:cNvSpPr/>
            <p:nvPr/>
          </p:nvSpPr>
          <p:spPr>
            <a:xfrm>
              <a:off x="6639026" y="3987626"/>
              <a:ext cx="210826" cy="49351"/>
            </a:xfrm>
            <a:custGeom>
              <a:rect b="b" l="l" r="r" t="t"/>
              <a:pathLst>
                <a:path extrusionOk="0" h="49351" w="210826">
                  <a:moveTo>
                    <a:pt x="210826" y="49352"/>
                  </a:moveTo>
                  <a:cubicBezTo>
                    <a:pt x="210280" y="33552"/>
                    <a:pt x="167046" y="17673"/>
                    <a:pt x="155387" y="14236"/>
                  </a:cubicBezTo>
                  <a:cubicBezTo>
                    <a:pt x="100737" y="-1873"/>
                    <a:pt x="50278" y="-8966"/>
                    <a:pt x="0" y="18426"/>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93" name="Google Shape;593;p6"/>
            <p:cNvSpPr/>
            <p:nvPr/>
          </p:nvSpPr>
          <p:spPr>
            <a:xfrm>
              <a:off x="6673819" y="3943949"/>
              <a:ext cx="167410" cy="39672"/>
            </a:xfrm>
            <a:custGeom>
              <a:rect b="b" l="l" r="r" t="t"/>
              <a:pathLst>
                <a:path extrusionOk="0" h="39672" w="167410">
                  <a:moveTo>
                    <a:pt x="167411" y="39673"/>
                  </a:moveTo>
                  <a:cubicBezTo>
                    <a:pt x="165893" y="-3039"/>
                    <a:pt x="22953" y="-13550"/>
                    <a:pt x="0" y="19398"/>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94" name="Google Shape;594;p6"/>
            <p:cNvSpPr/>
            <p:nvPr/>
          </p:nvSpPr>
          <p:spPr>
            <a:xfrm>
              <a:off x="6729380" y="3870699"/>
              <a:ext cx="89200" cy="21687"/>
            </a:xfrm>
            <a:custGeom>
              <a:rect b="b" l="l" r="r" t="t"/>
              <a:pathLst>
                <a:path extrusionOk="0" h="21687" w="89200">
                  <a:moveTo>
                    <a:pt x="89201" y="21688"/>
                  </a:moveTo>
                  <a:cubicBezTo>
                    <a:pt x="65641" y="-21461"/>
                    <a:pt x="10687" y="14401"/>
                    <a:pt x="0" y="6951"/>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95" name="Google Shape;595;p6"/>
            <p:cNvSpPr/>
            <p:nvPr/>
          </p:nvSpPr>
          <p:spPr>
            <a:xfrm>
              <a:off x="6514759" y="4003690"/>
              <a:ext cx="81883" cy="60907"/>
            </a:xfrm>
            <a:custGeom>
              <a:rect b="b" l="l" r="r" t="t"/>
              <a:pathLst>
                <a:path extrusionOk="0" h="60907" w="81883">
                  <a:moveTo>
                    <a:pt x="81883" y="60175"/>
                  </a:moveTo>
                  <a:cubicBezTo>
                    <a:pt x="81458" y="63989"/>
                    <a:pt x="79819" y="51766"/>
                    <a:pt x="78725" y="49865"/>
                  </a:cubicBezTo>
                  <a:cubicBezTo>
                    <a:pt x="73260" y="40550"/>
                    <a:pt x="65306" y="33895"/>
                    <a:pt x="56987" y="27495"/>
                  </a:cubicBezTo>
                  <a:cubicBezTo>
                    <a:pt x="45875" y="19006"/>
                    <a:pt x="29602" y="9600"/>
                    <a:pt x="16668" y="4269"/>
                  </a:cubicBezTo>
                  <a:cubicBezTo>
                    <a:pt x="11689" y="2198"/>
                    <a:pt x="-4099" y="1864"/>
                    <a:pt x="1002" y="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96" name="Google Shape;596;p6"/>
            <p:cNvSpPr/>
            <p:nvPr/>
          </p:nvSpPr>
          <p:spPr>
            <a:xfrm>
              <a:off x="6547924" y="3971878"/>
              <a:ext cx="64748" cy="71408"/>
            </a:xfrm>
            <a:custGeom>
              <a:rect b="b" l="l" r="r" t="t"/>
              <a:pathLst>
                <a:path extrusionOk="0" h="71408" w="64748">
                  <a:moveTo>
                    <a:pt x="64749" y="71409"/>
                  </a:moveTo>
                  <a:cubicBezTo>
                    <a:pt x="58130" y="53277"/>
                    <a:pt x="49751" y="31217"/>
                    <a:pt x="33355" y="18708"/>
                  </a:cubicBezTo>
                  <a:cubicBezTo>
                    <a:pt x="31291" y="17087"/>
                    <a:pt x="-892" y="1469"/>
                    <a:pt x="19" y="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97" name="Google Shape;597;p6"/>
            <p:cNvSpPr/>
            <p:nvPr/>
          </p:nvSpPr>
          <p:spPr>
            <a:xfrm>
              <a:off x="6603807" y="3929063"/>
              <a:ext cx="46699" cy="58776"/>
            </a:xfrm>
            <a:custGeom>
              <a:rect b="b" l="l" r="r" t="t"/>
              <a:pathLst>
                <a:path extrusionOk="0" h="58776" w="46699">
                  <a:moveTo>
                    <a:pt x="46270" y="58736"/>
                  </a:moveTo>
                  <a:cubicBezTo>
                    <a:pt x="47909" y="59835"/>
                    <a:pt x="44448" y="38024"/>
                    <a:pt x="42748" y="34702"/>
                  </a:cubicBezTo>
                  <a:cubicBezTo>
                    <a:pt x="35218" y="20087"/>
                    <a:pt x="16819" y="1906"/>
                    <a:pt x="0" y="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98" name="Google Shape;598;p6"/>
            <p:cNvSpPr/>
            <p:nvPr/>
          </p:nvSpPr>
          <p:spPr>
            <a:xfrm>
              <a:off x="6647831" y="3886764"/>
              <a:ext cx="38497" cy="45277"/>
            </a:xfrm>
            <a:custGeom>
              <a:rect b="b" l="l" r="r" t="t"/>
              <a:pathLst>
                <a:path extrusionOk="0" h="45277" w="38497">
                  <a:moveTo>
                    <a:pt x="38497" y="44181"/>
                  </a:moveTo>
                  <a:cubicBezTo>
                    <a:pt x="34550" y="50302"/>
                    <a:pt x="38072" y="29098"/>
                    <a:pt x="34733" y="22601"/>
                  </a:cubicBezTo>
                  <a:cubicBezTo>
                    <a:pt x="28478" y="10456"/>
                    <a:pt x="13480" y="1530"/>
                    <a:pt x="0" y="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99" name="Google Shape;599;p6"/>
            <p:cNvSpPr/>
            <p:nvPr/>
          </p:nvSpPr>
          <p:spPr>
            <a:xfrm>
              <a:off x="6664104" y="3863726"/>
              <a:ext cx="37404" cy="50318"/>
            </a:xfrm>
            <a:custGeom>
              <a:rect b="b" l="l" r="r" t="t"/>
              <a:pathLst>
                <a:path extrusionOk="0" h="50318" w="37404">
                  <a:moveTo>
                    <a:pt x="37405" y="49027"/>
                  </a:moveTo>
                  <a:cubicBezTo>
                    <a:pt x="36615" y="55633"/>
                    <a:pt x="37466" y="35036"/>
                    <a:pt x="34004" y="29359"/>
                  </a:cubicBezTo>
                  <a:cubicBezTo>
                    <a:pt x="26900" y="17700"/>
                    <a:pt x="12388" y="5750"/>
                    <a:pt x="0" y="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00" name="Google Shape;600;p6"/>
            <p:cNvSpPr/>
            <p:nvPr/>
          </p:nvSpPr>
          <p:spPr>
            <a:xfrm>
              <a:off x="6486128" y="3917502"/>
              <a:ext cx="13233" cy="103488"/>
            </a:xfrm>
            <a:custGeom>
              <a:rect b="b" l="l" r="r" t="t"/>
              <a:pathLst>
                <a:path extrusionOk="0" h="103488" w="13233">
                  <a:moveTo>
                    <a:pt x="364" y="103488"/>
                  </a:moveTo>
                  <a:cubicBezTo>
                    <a:pt x="21556" y="77111"/>
                    <a:pt x="13055" y="28399"/>
                    <a:pt x="0" y="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01" name="Google Shape;601;p6"/>
            <p:cNvSpPr/>
            <p:nvPr/>
          </p:nvSpPr>
          <p:spPr>
            <a:xfrm>
              <a:off x="6526933" y="3897294"/>
              <a:ext cx="7677" cy="92041"/>
            </a:xfrm>
            <a:custGeom>
              <a:rect b="b" l="l" r="r" t="t"/>
              <a:pathLst>
                <a:path extrusionOk="0" h="92041" w="7677">
                  <a:moveTo>
                    <a:pt x="122" y="91817"/>
                  </a:moveTo>
                  <a:cubicBezTo>
                    <a:pt x="-243" y="93475"/>
                    <a:pt x="2975" y="85466"/>
                    <a:pt x="3522" y="83832"/>
                  </a:cubicBezTo>
                  <a:cubicBezTo>
                    <a:pt x="5890" y="76843"/>
                    <a:pt x="7408" y="71366"/>
                    <a:pt x="7651" y="63873"/>
                  </a:cubicBezTo>
                  <a:cubicBezTo>
                    <a:pt x="8197" y="47393"/>
                    <a:pt x="0" y="0"/>
                    <a:pt x="0" y="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02" name="Google Shape;602;p6"/>
            <p:cNvSpPr/>
            <p:nvPr/>
          </p:nvSpPr>
          <p:spPr>
            <a:xfrm>
              <a:off x="6573932" y="3864522"/>
              <a:ext cx="21512" cy="81755"/>
            </a:xfrm>
            <a:custGeom>
              <a:rect b="b" l="l" r="r" t="t"/>
              <a:pathLst>
                <a:path extrusionOk="0" h="81755" w="21512">
                  <a:moveTo>
                    <a:pt x="0" y="81756"/>
                  </a:moveTo>
                  <a:cubicBezTo>
                    <a:pt x="0" y="81756"/>
                    <a:pt x="23014" y="14482"/>
                    <a:pt x="21435" y="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03" name="Google Shape;603;p6"/>
            <p:cNvSpPr/>
            <p:nvPr/>
          </p:nvSpPr>
          <p:spPr>
            <a:xfrm>
              <a:off x="6601681" y="3857314"/>
              <a:ext cx="11476" cy="67079"/>
            </a:xfrm>
            <a:custGeom>
              <a:rect b="b" l="l" r="r" t="t"/>
              <a:pathLst>
                <a:path extrusionOk="0" h="67079" w="11476">
                  <a:moveTo>
                    <a:pt x="0" y="67079"/>
                  </a:moveTo>
                  <a:cubicBezTo>
                    <a:pt x="18642" y="43811"/>
                    <a:pt x="6194" y="24562"/>
                    <a:pt x="11477" y="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604" name="Google Shape;604;p6"/>
          <p:cNvSpPr/>
          <p:nvPr/>
        </p:nvSpPr>
        <p:spPr>
          <a:xfrm>
            <a:off x="6191263" y="1"/>
            <a:ext cx="6000738" cy="6858000"/>
          </a:xfrm>
          <a:custGeom>
            <a:rect b="b" l="l" r="r" t="t"/>
            <a:pathLst>
              <a:path extrusionOk="0" h="6858000" w="6000738">
                <a:moveTo>
                  <a:pt x="5833541" y="160779"/>
                </a:moveTo>
                <a:lnTo>
                  <a:pt x="5720815" y="320576"/>
                </a:lnTo>
                <a:cubicBezTo>
                  <a:pt x="5720815" y="320576"/>
                  <a:pt x="5710611" y="380833"/>
                  <a:pt x="5697423" y="426605"/>
                </a:cubicBezTo>
                <a:cubicBezTo>
                  <a:pt x="5686737" y="463716"/>
                  <a:pt x="5654585" y="526997"/>
                  <a:pt x="5654585" y="526997"/>
                </a:cubicBezTo>
                <a:lnTo>
                  <a:pt x="5651985" y="546924"/>
                </a:lnTo>
                <a:cubicBezTo>
                  <a:pt x="5651985" y="547568"/>
                  <a:pt x="5642455" y="593554"/>
                  <a:pt x="5664405" y="651826"/>
                </a:cubicBezTo>
                <a:cubicBezTo>
                  <a:pt x="5686352" y="710308"/>
                  <a:pt x="5714847" y="848942"/>
                  <a:pt x="5774530" y="893590"/>
                </a:cubicBezTo>
                <a:cubicBezTo>
                  <a:pt x="5834310" y="938236"/>
                  <a:pt x="5902370" y="988335"/>
                  <a:pt x="5902370" y="988335"/>
                </a:cubicBezTo>
                <a:cubicBezTo>
                  <a:pt x="5902370" y="988335"/>
                  <a:pt x="5904970" y="592592"/>
                  <a:pt x="5877918" y="438638"/>
                </a:cubicBezTo>
                <a:cubicBezTo>
                  <a:pt x="5861457" y="344760"/>
                  <a:pt x="5849328" y="262602"/>
                  <a:pt x="5833541" y="160779"/>
                </a:cubicBezTo>
                <a:close/>
                <a:moveTo>
                  <a:pt x="2962091" y="0"/>
                </a:moveTo>
                <a:lnTo>
                  <a:pt x="3143548" y="0"/>
                </a:lnTo>
                <a:lnTo>
                  <a:pt x="3155762" y="26877"/>
                </a:lnTo>
                <a:cubicBezTo>
                  <a:pt x="3245145" y="223006"/>
                  <a:pt x="3608721" y="1011725"/>
                  <a:pt x="3705419" y="1078959"/>
                </a:cubicBezTo>
                <a:cubicBezTo>
                  <a:pt x="3816026" y="1155788"/>
                  <a:pt x="4260095" y="1594330"/>
                  <a:pt x="4511249" y="1688815"/>
                </a:cubicBezTo>
                <a:cubicBezTo>
                  <a:pt x="4694827" y="1757894"/>
                  <a:pt x="4884851" y="1896178"/>
                  <a:pt x="5025593" y="1997131"/>
                </a:cubicBezTo>
                <a:cubicBezTo>
                  <a:pt x="5029634" y="1954244"/>
                  <a:pt x="5037529" y="1862842"/>
                  <a:pt x="5034255" y="1791838"/>
                </a:cubicBezTo>
                <a:cubicBezTo>
                  <a:pt x="5029345" y="1689902"/>
                  <a:pt x="4981116" y="1480305"/>
                  <a:pt x="4898812" y="1456076"/>
                </a:cubicBezTo>
                <a:cubicBezTo>
                  <a:pt x="4816601" y="1431846"/>
                  <a:pt x="4800621" y="1291377"/>
                  <a:pt x="4708207" y="1224087"/>
                </a:cubicBezTo>
                <a:cubicBezTo>
                  <a:pt x="4619740" y="1159657"/>
                  <a:pt x="4603183" y="1218562"/>
                  <a:pt x="4539070" y="1205287"/>
                </a:cubicBezTo>
                <a:cubicBezTo>
                  <a:pt x="4480637" y="1193195"/>
                  <a:pt x="4443479" y="1156788"/>
                  <a:pt x="4443479" y="1156788"/>
                </a:cubicBezTo>
                <a:cubicBezTo>
                  <a:pt x="4443479" y="1156788"/>
                  <a:pt x="4474187" y="1168215"/>
                  <a:pt x="4504800" y="1183108"/>
                </a:cubicBezTo>
                <a:cubicBezTo>
                  <a:pt x="4525303" y="1193072"/>
                  <a:pt x="4599621" y="1207251"/>
                  <a:pt x="4590571" y="1175588"/>
                </a:cubicBezTo>
                <a:cubicBezTo>
                  <a:pt x="4577769" y="1131037"/>
                  <a:pt x="4516447" y="1057896"/>
                  <a:pt x="4516447" y="1057896"/>
                </a:cubicBezTo>
                <a:lnTo>
                  <a:pt x="4532236" y="928556"/>
                </a:lnTo>
                <a:cubicBezTo>
                  <a:pt x="4532236" y="928556"/>
                  <a:pt x="4545711" y="918370"/>
                  <a:pt x="4557071" y="921413"/>
                </a:cubicBezTo>
                <a:cubicBezTo>
                  <a:pt x="4568431" y="924457"/>
                  <a:pt x="4577769" y="940965"/>
                  <a:pt x="4577769" y="940965"/>
                </a:cubicBezTo>
                <a:cubicBezTo>
                  <a:pt x="4577769" y="940965"/>
                  <a:pt x="4553990" y="1035091"/>
                  <a:pt x="4565351" y="1077822"/>
                </a:cubicBezTo>
                <a:cubicBezTo>
                  <a:pt x="4572088" y="1103391"/>
                  <a:pt x="4562173" y="1128524"/>
                  <a:pt x="4699543" y="1196642"/>
                </a:cubicBezTo>
                <a:cubicBezTo>
                  <a:pt x="4754703" y="1224000"/>
                  <a:pt x="4821317" y="1289883"/>
                  <a:pt x="4875901" y="1376368"/>
                </a:cubicBezTo>
                <a:cubicBezTo>
                  <a:pt x="4911037" y="1432037"/>
                  <a:pt x="4930674" y="1456518"/>
                  <a:pt x="4973319" y="1465095"/>
                </a:cubicBezTo>
                <a:cubicBezTo>
                  <a:pt x="4995845" y="1495890"/>
                  <a:pt x="5038106" y="1538594"/>
                  <a:pt x="5068815" y="1657981"/>
                </a:cubicBezTo>
                <a:cubicBezTo>
                  <a:pt x="5089127" y="1737178"/>
                  <a:pt x="5104819" y="2000925"/>
                  <a:pt x="5107897" y="2053533"/>
                </a:cubicBezTo>
                <a:cubicBezTo>
                  <a:pt x="5124358" y="2064776"/>
                  <a:pt x="5144959" y="2079737"/>
                  <a:pt x="5158629" y="2088120"/>
                </a:cubicBezTo>
                <a:cubicBezTo>
                  <a:pt x="5289163" y="2168184"/>
                  <a:pt x="5656607" y="2555707"/>
                  <a:pt x="5767022" y="2506977"/>
                </a:cubicBezTo>
                <a:cubicBezTo>
                  <a:pt x="5877437" y="2458239"/>
                  <a:pt x="6010476" y="2428522"/>
                  <a:pt x="5803892" y="1710993"/>
                </a:cubicBezTo>
                <a:cubicBezTo>
                  <a:pt x="5605297" y="1021430"/>
                  <a:pt x="5569102" y="895862"/>
                  <a:pt x="5565830" y="884565"/>
                </a:cubicBezTo>
                <a:cubicBezTo>
                  <a:pt x="5522511" y="858147"/>
                  <a:pt x="5466098" y="824660"/>
                  <a:pt x="5423743" y="805983"/>
                </a:cubicBezTo>
                <a:cubicBezTo>
                  <a:pt x="5357417" y="776797"/>
                  <a:pt x="5156609" y="714039"/>
                  <a:pt x="5053411" y="722889"/>
                </a:cubicBezTo>
                <a:cubicBezTo>
                  <a:pt x="4950119" y="731738"/>
                  <a:pt x="4834217" y="738804"/>
                  <a:pt x="4750371" y="764623"/>
                </a:cubicBezTo>
                <a:cubicBezTo>
                  <a:pt x="4666429" y="790443"/>
                  <a:pt x="4469182" y="854684"/>
                  <a:pt x="4414599" y="870655"/>
                </a:cubicBezTo>
                <a:cubicBezTo>
                  <a:pt x="4338455" y="892908"/>
                  <a:pt x="4228423" y="948481"/>
                  <a:pt x="4228423" y="948481"/>
                </a:cubicBezTo>
                <a:lnTo>
                  <a:pt x="4259325" y="895469"/>
                </a:lnTo>
                <a:lnTo>
                  <a:pt x="4325844" y="872158"/>
                </a:lnTo>
                <a:cubicBezTo>
                  <a:pt x="4325844" y="872158"/>
                  <a:pt x="4256341" y="859103"/>
                  <a:pt x="4215717" y="854862"/>
                </a:cubicBezTo>
                <a:cubicBezTo>
                  <a:pt x="4174996" y="850623"/>
                  <a:pt x="4127731" y="835939"/>
                  <a:pt x="4087106" y="842078"/>
                </a:cubicBezTo>
                <a:cubicBezTo>
                  <a:pt x="4072861" y="844229"/>
                  <a:pt x="3997486" y="821178"/>
                  <a:pt x="3955897" y="823279"/>
                </a:cubicBezTo>
                <a:cubicBezTo>
                  <a:pt x="3914216" y="825379"/>
                  <a:pt x="3877057" y="829316"/>
                  <a:pt x="3833257" y="816887"/>
                </a:cubicBezTo>
                <a:cubicBezTo>
                  <a:pt x="3789553" y="804458"/>
                  <a:pt x="3714467" y="742063"/>
                  <a:pt x="3714467" y="742063"/>
                </a:cubicBezTo>
                <a:cubicBezTo>
                  <a:pt x="3714467" y="742063"/>
                  <a:pt x="3814485" y="779000"/>
                  <a:pt x="3837782" y="786431"/>
                </a:cubicBezTo>
                <a:cubicBezTo>
                  <a:pt x="3861077" y="793863"/>
                  <a:pt x="3899583" y="794085"/>
                  <a:pt x="3933276" y="794703"/>
                </a:cubicBezTo>
                <a:cubicBezTo>
                  <a:pt x="3966968" y="795323"/>
                  <a:pt x="4097408" y="808174"/>
                  <a:pt x="4149103" y="819896"/>
                </a:cubicBezTo>
                <a:cubicBezTo>
                  <a:pt x="4200795" y="831616"/>
                  <a:pt x="4285413" y="831649"/>
                  <a:pt x="4319490" y="832678"/>
                </a:cubicBezTo>
                <a:cubicBezTo>
                  <a:pt x="4353471" y="833707"/>
                  <a:pt x="4402951" y="828166"/>
                  <a:pt x="4402951" y="828166"/>
                </a:cubicBezTo>
                <a:cubicBezTo>
                  <a:pt x="4402951" y="828166"/>
                  <a:pt x="4320549" y="753973"/>
                  <a:pt x="4273187" y="701832"/>
                </a:cubicBezTo>
                <a:cubicBezTo>
                  <a:pt x="4225825" y="649694"/>
                  <a:pt x="4193094" y="609339"/>
                  <a:pt x="4193094" y="609339"/>
                </a:cubicBezTo>
                <a:cubicBezTo>
                  <a:pt x="4193094" y="609339"/>
                  <a:pt x="4086819" y="527945"/>
                  <a:pt x="4038974" y="473606"/>
                </a:cubicBezTo>
                <a:cubicBezTo>
                  <a:pt x="3991131" y="419266"/>
                  <a:pt x="3917104" y="243121"/>
                  <a:pt x="3917104" y="243121"/>
                </a:cubicBezTo>
                <a:cubicBezTo>
                  <a:pt x="3917104" y="243121"/>
                  <a:pt x="4021839" y="393202"/>
                  <a:pt x="4040418" y="423598"/>
                </a:cubicBezTo>
                <a:cubicBezTo>
                  <a:pt x="4059095" y="453995"/>
                  <a:pt x="4193865" y="552188"/>
                  <a:pt x="4193865" y="552188"/>
                </a:cubicBezTo>
                <a:cubicBezTo>
                  <a:pt x="4193865" y="552188"/>
                  <a:pt x="4238531" y="616162"/>
                  <a:pt x="4268663" y="652578"/>
                </a:cubicBezTo>
                <a:cubicBezTo>
                  <a:pt x="4298889" y="688993"/>
                  <a:pt x="4346155" y="716497"/>
                  <a:pt x="4346155" y="716497"/>
                </a:cubicBezTo>
                <a:cubicBezTo>
                  <a:pt x="4346155" y="716497"/>
                  <a:pt x="4379368" y="754118"/>
                  <a:pt x="4400641" y="771015"/>
                </a:cubicBezTo>
                <a:cubicBezTo>
                  <a:pt x="4422012" y="787913"/>
                  <a:pt x="4445789" y="812751"/>
                  <a:pt x="4445789" y="812751"/>
                </a:cubicBezTo>
                <a:cubicBezTo>
                  <a:pt x="4445789" y="812751"/>
                  <a:pt x="4528672" y="784433"/>
                  <a:pt x="4572859" y="768761"/>
                </a:cubicBezTo>
                <a:cubicBezTo>
                  <a:pt x="4617043" y="753086"/>
                  <a:pt x="4724381" y="709626"/>
                  <a:pt x="4738723" y="689801"/>
                </a:cubicBezTo>
                <a:cubicBezTo>
                  <a:pt x="4752971" y="669977"/>
                  <a:pt x="4627730" y="626664"/>
                  <a:pt x="4565735" y="595050"/>
                </a:cubicBezTo>
                <a:cubicBezTo>
                  <a:pt x="4503741" y="563439"/>
                  <a:pt x="4346252" y="472434"/>
                  <a:pt x="4316409" y="448790"/>
                </a:cubicBezTo>
                <a:cubicBezTo>
                  <a:pt x="4286569" y="425147"/>
                  <a:pt x="4221203" y="387718"/>
                  <a:pt x="4230735" y="375470"/>
                </a:cubicBezTo>
                <a:cubicBezTo>
                  <a:pt x="4240264" y="363223"/>
                  <a:pt x="4339033" y="424726"/>
                  <a:pt x="4339033" y="424726"/>
                </a:cubicBezTo>
                <a:cubicBezTo>
                  <a:pt x="4339033" y="424726"/>
                  <a:pt x="4486413" y="512259"/>
                  <a:pt x="4539070" y="540908"/>
                </a:cubicBezTo>
                <a:cubicBezTo>
                  <a:pt x="4591631" y="569555"/>
                  <a:pt x="4708689" y="616557"/>
                  <a:pt x="4793209" y="625131"/>
                </a:cubicBezTo>
                <a:cubicBezTo>
                  <a:pt x="4877729" y="633704"/>
                  <a:pt x="4972165" y="650840"/>
                  <a:pt x="5010188" y="630018"/>
                </a:cubicBezTo>
                <a:cubicBezTo>
                  <a:pt x="5048117" y="609196"/>
                  <a:pt x="4989877" y="523236"/>
                  <a:pt x="4989877" y="523236"/>
                </a:cubicBezTo>
                <a:cubicBezTo>
                  <a:pt x="4989877" y="523236"/>
                  <a:pt x="4949543" y="453151"/>
                  <a:pt x="4925573" y="406679"/>
                </a:cubicBezTo>
                <a:cubicBezTo>
                  <a:pt x="4882831" y="324113"/>
                  <a:pt x="4808225" y="191550"/>
                  <a:pt x="4775495" y="152131"/>
                </a:cubicBezTo>
                <a:cubicBezTo>
                  <a:pt x="4746099" y="116633"/>
                  <a:pt x="4619636" y="24654"/>
                  <a:pt x="4588480" y="2213"/>
                </a:cubicBezTo>
                <a:lnTo>
                  <a:pt x="4585396" y="0"/>
                </a:lnTo>
                <a:lnTo>
                  <a:pt x="4668632" y="0"/>
                </a:lnTo>
                <a:lnTo>
                  <a:pt x="4722165" y="33693"/>
                </a:lnTo>
                <a:cubicBezTo>
                  <a:pt x="4770779" y="62707"/>
                  <a:pt x="4827383" y="72796"/>
                  <a:pt x="4827383" y="72796"/>
                </a:cubicBezTo>
                <a:cubicBezTo>
                  <a:pt x="4827383" y="72796"/>
                  <a:pt x="4881868" y="159127"/>
                  <a:pt x="4916138" y="222818"/>
                </a:cubicBezTo>
                <a:cubicBezTo>
                  <a:pt x="4950409" y="286509"/>
                  <a:pt x="5025593" y="425102"/>
                  <a:pt x="5025593" y="425102"/>
                </a:cubicBezTo>
                <a:cubicBezTo>
                  <a:pt x="5025593" y="425102"/>
                  <a:pt x="5085373" y="483666"/>
                  <a:pt x="5133119" y="522860"/>
                </a:cubicBezTo>
                <a:cubicBezTo>
                  <a:pt x="5180865" y="562055"/>
                  <a:pt x="5212057" y="616483"/>
                  <a:pt x="5212057" y="616483"/>
                </a:cubicBezTo>
                <a:cubicBezTo>
                  <a:pt x="5212057" y="616483"/>
                  <a:pt x="5274629" y="642552"/>
                  <a:pt x="5339511" y="669498"/>
                </a:cubicBezTo>
                <a:cubicBezTo>
                  <a:pt x="5396883" y="693321"/>
                  <a:pt x="5480537" y="721890"/>
                  <a:pt x="5503065" y="729657"/>
                </a:cubicBezTo>
                <a:lnTo>
                  <a:pt x="5304951" y="276209"/>
                </a:lnTo>
                <a:lnTo>
                  <a:pt x="5254124" y="257033"/>
                </a:lnTo>
                <a:lnTo>
                  <a:pt x="5248925" y="213043"/>
                </a:lnTo>
                <a:lnTo>
                  <a:pt x="5278575" y="215674"/>
                </a:lnTo>
                <a:lnTo>
                  <a:pt x="5183837" y="0"/>
                </a:lnTo>
                <a:lnTo>
                  <a:pt x="5410182" y="0"/>
                </a:lnTo>
                <a:lnTo>
                  <a:pt x="5488432" y="202890"/>
                </a:lnTo>
                <a:cubicBezTo>
                  <a:pt x="5488432" y="202890"/>
                  <a:pt x="5573337" y="419839"/>
                  <a:pt x="5573337" y="419839"/>
                </a:cubicBezTo>
                <a:lnTo>
                  <a:pt x="5651600" y="495789"/>
                </a:lnTo>
                <a:cubicBezTo>
                  <a:pt x="5651600" y="495789"/>
                  <a:pt x="5661226" y="476003"/>
                  <a:pt x="5673357" y="434502"/>
                </a:cubicBezTo>
                <a:cubicBezTo>
                  <a:pt x="5685581" y="393001"/>
                  <a:pt x="5699733" y="331856"/>
                  <a:pt x="5699733" y="331856"/>
                </a:cubicBezTo>
                <a:lnTo>
                  <a:pt x="5827187" y="120923"/>
                </a:lnTo>
                <a:cubicBezTo>
                  <a:pt x="5823866" y="99511"/>
                  <a:pt x="5818404" y="65014"/>
                  <a:pt x="5813771" y="35869"/>
                </a:cubicBezTo>
                <a:lnTo>
                  <a:pt x="5808060" y="0"/>
                </a:lnTo>
                <a:lnTo>
                  <a:pt x="6000738" y="0"/>
                </a:lnTo>
                <a:lnTo>
                  <a:pt x="6000738" y="6858000"/>
                </a:lnTo>
                <a:lnTo>
                  <a:pt x="5080588" y="6858000"/>
                </a:lnTo>
                <a:lnTo>
                  <a:pt x="5140748" y="6815145"/>
                </a:lnTo>
                <a:cubicBezTo>
                  <a:pt x="5231141" y="6744973"/>
                  <a:pt x="5347983" y="6628791"/>
                  <a:pt x="5453777" y="6444752"/>
                </a:cubicBezTo>
                <a:cubicBezTo>
                  <a:pt x="5665367" y="6076674"/>
                  <a:pt x="5731307" y="5801059"/>
                  <a:pt x="5733522" y="5593879"/>
                </a:cubicBezTo>
                <a:cubicBezTo>
                  <a:pt x="5735735" y="5386697"/>
                  <a:pt x="5853756" y="4945151"/>
                  <a:pt x="5862901" y="4727592"/>
                </a:cubicBezTo>
                <a:cubicBezTo>
                  <a:pt x="5872047" y="4510034"/>
                  <a:pt x="5927206" y="3867776"/>
                  <a:pt x="5907280" y="3710152"/>
                </a:cubicBezTo>
                <a:cubicBezTo>
                  <a:pt x="5887255" y="3552538"/>
                  <a:pt x="5830173" y="3174756"/>
                  <a:pt x="5632444" y="2929589"/>
                </a:cubicBezTo>
                <a:cubicBezTo>
                  <a:pt x="5445209" y="2697505"/>
                  <a:pt x="5118005" y="2400143"/>
                  <a:pt x="5081617" y="2367104"/>
                </a:cubicBezTo>
                <a:lnTo>
                  <a:pt x="4981213" y="2370494"/>
                </a:lnTo>
                <a:cubicBezTo>
                  <a:pt x="4981213" y="2370494"/>
                  <a:pt x="4905356" y="2343328"/>
                  <a:pt x="4777806" y="2351318"/>
                </a:cubicBezTo>
                <a:cubicBezTo>
                  <a:pt x="4710613" y="2355525"/>
                  <a:pt x="4592305" y="2357440"/>
                  <a:pt x="4501045" y="2370494"/>
                </a:cubicBezTo>
                <a:cubicBezTo>
                  <a:pt x="4419029" y="2382210"/>
                  <a:pt x="4360017" y="2405457"/>
                  <a:pt x="4360017" y="2405457"/>
                </a:cubicBezTo>
                <a:cubicBezTo>
                  <a:pt x="4360017" y="2405457"/>
                  <a:pt x="4372339" y="2380428"/>
                  <a:pt x="4348370" y="2366355"/>
                </a:cubicBezTo>
                <a:cubicBezTo>
                  <a:pt x="4330849" y="2356015"/>
                  <a:pt x="4185971" y="2350942"/>
                  <a:pt x="4185971" y="2350942"/>
                </a:cubicBezTo>
                <a:cubicBezTo>
                  <a:pt x="4185971" y="2350942"/>
                  <a:pt x="3999602" y="2258076"/>
                  <a:pt x="3942709" y="2232498"/>
                </a:cubicBezTo>
                <a:cubicBezTo>
                  <a:pt x="3694443" y="2120985"/>
                  <a:pt x="3511060" y="2127974"/>
                  <a:pt x="3511060" y="2127974"/>
                </a:cubicBezTo>
                <a:cubicBezTo>
                  <a:pt x="3511060" y="2127974"/>
                  <a:pt x="3367260" y="2130371"/>
                  <a:pt x="3294108" y="2138505"/>
                </a:cubicBezTo>
                <a:cubicBezTo>
                  <a:pt x="3220965" y="2146639"/>
                  <a:pt x="3143713" y="2155043"/>
                  <a:pt x="3143713" y="2155043"/>
                </a:cubicBezTo>
                <a:lnTo>
                  <a:pt x="3057613" y="2350566"/>
                </a:lnTo>
                <a:cubicBezTo>
                  <a:pt x="3057613" y="2350566"/>
                  <a:pt x="3068540" y="2504129"/>
                  <a:pt x="3087687" y="2542316"/>
                </a:cubicBezTo>
                <a:cubicBezTo>
                  <a:pt x="3106845" y="2580505"/>
                  <a:pt x="3161013" y="2674296"/>
                  <a:pt x="3161013" y="2674296"/>
                </a:cubicBezTo>
                <a:lnTo>
                  <a:pt x="3159511" y="2684817"/>
                </a:lnTo>
                <a:cubicBezTo>
                  <a:pt x="3159511" y="2684817"/>
                  <a:pt x="3151791" y="2667104"/>
                  <a:pt x="3146727" y="2670532"/>
                </a:cubicBezTo>
                <a:cubicBezTo>
                  <a:pt x="3141654" y="2673959"/>
                  <a:pt x="3123411" y="2828829"/>
                  <a:pt x="3123411" y="2828829"/>
                </a:cubicBezTo>
                <a:lnTo>
                  <a:pt x="3109876" y="2826567"/>
                </a:lnTo>
                <a:cubicBezTo>
                  <a:pt x="3109876" y="2826567"/>
                  <a:pt x="3129929" y="2671870"/>
                  <a:pt x="3127175" y="2658123"/>
                </a:cubicBezTo>
                <a:cubicBezTo>
                  <a:pt x="3124421" y="2644387"/>
                  <a:pt x="3075414" y="2557315"/>
                  <a:pt x="3071149" y="2543067"/>
                </a:cubicBezTo>
                <a:cubicBezTo>
                  <a:pt x="3066885" y="2528829"/>
                  <a:pt x="3041441" y="2380640"/>
                  <a:pt x="3041441" y="2380640"/>
                </a:cubicBezTo>
                <a:cubicBezTo>
                  <a:pt x="3041441" y="2380640"/>
                  <a:pt x="2984231" y="2439217"/>
                  <a:pt x="2977147" y="2444185"/>
                </a:cubicBezTo>
                <a:cubicBezTo>
                  <a:pt x="2970071" y="2449152"/>
                  <a:pt x="2880661" y="2499257"/>
                  <a:pt x="2872246" y="2511868"/>
                </a:cubicBezTo>
                <a:cubicBezTo>
                  <a:pt x="2863833" y="2524470"/>
                  <a:pt x="2815816" y="2595628"/>
                  <a:pt x="2807576" y="2608499"/>
                </a:cubicBezTo>
                <a:cubicBezTo>
                  <a:pt x="2799346" y="2621369"/>
                  <a:pt x="2734463" y="2667470"/>
                  <a:pt x="2730123" y="2681063"/>
                </a:cubicBezTo>
                <a:cubicBezTo>
                  <a:pt x="2725780" y="2694646"/>
                  <a:pt x="2608077" y="2904185"/>
                  <a:pt x="2595515" y="2919069"/>
                </a:cubicBezTo>
                <a:cubicBezTo>
                  <a:pt x="2582962" y="2933940"/>
                  <a:pt x="2558299" y="2939370"/>
                  <a:pt x="2558289" y="2939370"/>
                </a:cubicBezTo>
                <a:lnTo>
                  <a:pt x="2557913" y="2930340"/>
                </a:lnTo>
                <a:cubicBezTo>
                  <a:pt x="2557913" y="2930340"/>
                  <a:pt x="2578158" y="2919107"/>
                  <a:pt x="2583857" y="2913050"/>
                </a:cubicBezTo>
                <a:cubicBezTo>
                  <a:pt x="2589567" y="2906987"/>
                  <a:pt x="2706729" y="2705677"/>
                  <a:pt x="2705305" y="2698736"/>
                </a:cubicBezTo>
                <a:cubicBezTo>
                  <a:pt x="2703880" y="2691787"/>
                  <a:pt x="2701550" y="2682564"/>
                  <a:pt x="2701550" y="2682564"/>
                </a:cubicBezTo>
                <a:lnTo>
                  <a:pt x="2719976" y="2675423"/>
                </a:lnTo>
                <a:cubicBezTo>
                  <a:pt x="2719976" y="2675423"/>
                  <a:pt x="2739238" y="2652876"/>
                  <a:pt x="2747422" y="2646465"/>
                </a:cubicBezTo>
                <a:cubicBezTo>
                  <a:pt x="2755603" y="2640063"/>
                  <a:pt x="2785484" y="2617229"/>
                  <a:pt x="2792165" y="2607738"/>
                </a:cubicBezTo>
                <a:cubicBezTo>
                  <a:pt x="2798836" y="2598256"/>
                  <a:pt x="2846545" y="2517673"/>
                  <a:pt x="2855708" y="2508480"/>
                </a:cubicBezTo>
                <a:cubicBezTo>
                  <a:pt x="2864863" y="2499287"/>
                  <a:pt x="2887591" y="2474950"/>
                  <a:pt x="2912851" y="2462610"/>
                </a:cubicBezTo>
                <a:cubicBezTo>
                  <a:pt x="2938122" y="2450268"/>
                  <a:pt x="2962254" y="2439188"/>
                  <a:pt x="2973393" y="2426886"/>
                </a:cubicBezTo>
                <a:cubicBezTo>
                  <a:pt x="2984521" y="2414593"/>
                  <a:pt x="3020197" y="2375654"/>
                  <a:pt x="3034674" y="2352445"/>
                </a:cubicBezTo>
                <a:cubicBezTo>
                  <a:pt x="3049153" y="2329234"/>
                  <a:pt x="3089950" y="2215960"/>
                  <a:pt x="3089950" y="2215960"/>
                </a:cubicBezTo>
                <a:cubicBezTo>
                  <a:pt x="3089950" y="2215960"/>
                  <a:pt x="3061859" y="2226491"/>
                  <a:pt x="3047082" y="2228744"/>
                </a:cubicBezTo>
                <a:cubicBezTo>
                  <a:pt x="3032307" y="2230997"/>
                  <a:pt x="2994821" y="2232123"/>
                  <a:pt x="2994821" y="2232123"/>
                </a:cubicBezTo>
                <a:cubicBezTo>
                  <a:pt x="2994821" y="2232123"/>
                  <a:pt x="2983635" y="2254533"/>
                  <a:pt x="2966249" y="2267097"/>
                </a:cubicBezTo>
                <a:cubicBezTo>
                  <a:pt x="2948855" y="2279659"/>
                  <a:pt x="2922631" y="2290777"/>
                  <a:pt x="2922631" y="2290777"/>
                </a:cubicBezTo>
                <a:lnTo>
                  <a:pt x="2918118" y="2343800"/>
                </a:lnTo>
                <a:lnTo>
                  <a:pt x="2912100" y="2300183"/>
                </a:lnTo>
                <a:cubicBezTo>
                  <a:pt x="2912100" y="2300183"/>
                  <a:pt x="2905141" y="2296032"/>
                  <a:pt x="2889921" y="2301684"/>
                </a:cubicBezTo>
                <a:cubicBezTo>
                  <a:pt x="2874693" y="2307334"/>
                  <a:pt x="2830891" y="2331766"/>
                  <a:pt x="2830891" y="2331766"/>
                </a:cubicBezTo>
                <a:lnTo>
                  <a:pt x="2819984" y="2329879"/>
                </a:lnTo>
                <a:cubicBezTo>
                  <a:pt x="2819984" y="2329879"/>
                  <a:pt x="2857980" y="2301693"/>
                  <a:pt x="2873373" y="2296043"/>
                </a:cubicBezTo>
                <a:cubicBezTo>
                  <a:pt x="2888765" y="2290401"/>
                  <a:pt x="2914363" y="2287023"/>
                  <a:pt x="2914363" y="2287023"/>
                </a:cubicBezTo>
                <a:cubicBezTo>
                  <a:pt x="2914363" y="2287023"/>
                  <a:pt x="2936331" y="2275336"/>
                  <a:pt x="2943685" y="2268598"/>
                </a:cubicBezTo>
                <a:cubicBezTo>
                  <a:pt x="2951039" y="2261859"/>
                  <a:pt x="2980910" y="2229496"/>
                  <a:pt x="2980910" y="2229496"/>
                </a:cubicBezTo>
                <a:lnTo>
                  <a:pt x="2954592" y="2221977"/>
                </a:lnTo>
                <a:lnTo>
                  <a:pt x="2956845" y="2212572"/>
                </a:lnTo>
                <a:cubicBezTo>
                  <a:pt x="2956845" y="2212572"/>
                  <a:pt x="2990673" y="2219560"/>
                  <a:pt x="3006479" y="2219339"/>
                </a:cubicBezTo>
                <a:cubicBezTo>
                  <a:pt x="3022286" y="2219118"/>
                  <a:pt x="3088805" y="2208712"/>
                  <a:pt x="3087312" y="2197159"/>
                </a:cubicBezTo>
                <a:cubicBezTo>
                  <a:pt x="3085829" y="2185598"/>
                  <a:pt x="3008684" y="2187524"/>
                  <a:pt x="2994070" y="2193020"/>
                </a:cubicBezTo>
                <a:cubicBezTo>
                  <a:pt x="2979458" y="2198516"/>
                  <a:pt x="2951580" y="2198661"/>
                  <a:pt x="2951580" y="2198661"/>
                </a:cubicBezTo>
                <a:lnTo>
                  <a:pt x="2936919" y="2212196"/>
                </a:lnTo>
                <a:cubicBezTo>
                  <a:pt x="2936919" y="2212196"/>
                  <a:pt x="2896909" y="2212206"/>
                  <a:pt x="2884281" y="2220466"/>
                </a:cubicBezTo>
                <a:cubicBezTo>
                  <a:pt x="2871650" y="2228735"/>
                  <a:pt x="2811715" y="2246034"/>
                  <a:pt x="2811715" y="2246034"/>
                </a:cubicBezTo>
                <a:cubicBezTo>
                  <a:pt x="2811715" y="2246034"/>
                  <a:pt x="2687843" y="2288832"/>
                  <a:pt x="2620707" y="2310704"/>
                </a:cubicBezTo>
                <a:cubicBezTo>
                  <a:pt x="2553573" y="2332586"/>
                  <a:pt x="2343831" y="2385607"/>
                  <a:pt x="2283068" y="2431025"/>
                </a:cubicBezTo>
                <a:cubicBezTo>
                  <a:pt x="2222297" y="2476442"/>
                  <a:pt x="2186236" y="2535963"/>
                  <a:pt x="2158618" y="2567133"/>
                </a:cubicBezTo>
                <a:cubicBezTo>
                  <a:pt x="2130990" y="2598313"/>
                  <a:pt x="2042754" y="2650769"/>
                  <a:pt x="2011977" y="2687079"/>
                </a:cubicBezTo>
                <a:cubicBezTo>
                  <a:pt x="1981193" y="2723381"/>
                  <a:pt x="1868814" y="2803251"/>
                  <a:pt x="1798415" y="2870936"/>
                </a:cubicBezTo>
                <a:cubicBezTo>
                  <a:pt x="1728017" y="2938628"/>
                  <a:pt x="1623435" y="2984402"/>
                  <a:pt x="1588231" y="3027731"/>
                </a:cubicBezTo>
                <a:cubicBezTo>
                  <a:pt x="1553036" y="3071050"/>
                  <a:pt x="1460767" y="3177750"/>
                  <a:pt x="1460767" y="3177750"/>
                </a:cubicBezTo>
                <a:lnTo>
                  <a:pt x="1420161" y="3422898"/>
                </a:lnTo>
                <a:cubicBezTo>
                  <a:pt x="1420161" y="3422898"/>
                  <a:pt x="1424128" y="3550102"/>
                  <a:pt x="1435198" y="3586075"/>
                </a:cubicBezTo>
                <a:cubicBezTo>
                  <a:pt x="1446278" y="3622050"/>
                  <a:pt x="1459639" y="3683834"/>
                  <a:pt x="1459639" y="3683834"/>
                </a:cubicBezTo>
                <a:cubicBezTo>
                  <a:pt x="1459639" y="3683834"/>
                  <a:pt x="1447347" y="3667979"/>
                  <a:pt x="1432570" y="3683834"/>
                </a:cubicBezTo>
                <a:cubicBezTo>
                  <a:pt x="1417785" y="3699687"/>
                  <a:pt x="1396134" y="3737722"/>
                  <a:pt x="1388952" y="3770693"/>
                </a:cubicBezTo>
                <a:cubicBezTo>
                  <a:pt x="1381772" y="3803653"/>
                  <a:pt x="1371308" y="3840398"/>
                  <a:pt x="1359256" y="3863559"/>
                </a:cubicBezTo>
                <a:cubicBezTo>
                  <a:pt x="1347193" y="3886720"/>
                  <a:pt x="1301727" y="3920712"/>
                  <a:pt x="1301727" y="3920712"/>
                </a:cubicBezTo>
                <a:cubicBezTo>
                  <a:pt x="1301727" y="3920712"/>
                  <a:pt x="1342583" y="3863731"/>
                  <a:pt x="1346472" y="3847772"/>
                </a:cubicBezTo>
                <a:cubicBezTo>
                  <a:pt x="1350351" y="3831801"/>
                  <a:pt x="1353316" y="3800072"/>
                  <a:pt x="1366024" y="3775572"/>
                </a:cubicBezTo>
                <a:cubicBezTo>
                  <a:pt x="1378721" y="3751084"/>
                  <a:pt x="1417910" y="3666159"/>
                  <a:pt x="1417910" y="3666159"/>
                </a:cubicBezTo>
                <a:lnTo>
                  <a:pt x="1399860" y="3482678"/>
                </a:lnTo>
                <a:lnTo>
                  <a:pt x="1389328" y="3427778"/>
                </a:lnTo>
                <a:lnTo>
                  <a:pt x="1305107" y="3518778"/>
                </a:lnTo>
                <a:lnTo>
                  <a:pt x="1197954" y="3633823"/>
                </a:lnTo>
                <a:lnTo>
                  <a:pt x="1185170" y="3622927"/>
                </a:lnTo>
                <a:lnTo>
                  <a:pt x="1285931" y="3506369"/>
                </a:lnTo>
                <a:lnTo>
                  <a:pt x="1380309" y="3397706"/>
                </a:lnTo>
                <a:cubicBezTo>
                  <a:pt x="1380309" y="3397706"/>
                  <a:pt x="1405713" y="3265024"/>
                  <a:pt x="1393093" y="3250315"/>
                </a:cubicBezTo>
                <a:cubicBezTo>
                  <a:pt x="1380472" y="3235605"/>
                  <a:pt x="1158100" y="3327394"/>
                  <a:pt x="1158091" y="3327394"/>
                </a:cubicBezTo>
                <a:cubicBezTo>
                  <a:pt x="1158091" y="3327394"/>
                  <a:pt x="1080328" y="3385066"/>
                  <a:pt x="1048301" y="3404098"/>
                </a:cubicBezTo>
                <a:cubicBezTo>
                  <a:pt x="1016284" y="3423130"/>
                  <a:pt x="842642" y="3527797"/>
                  <a:pt x="842642" y="3527797"/>
                </a:cubicBezTo>
                <a:lnTo>
                  <a:pt x="839628" y="3507495"/>
                </a:lnTo>
                <a:cubicBezTo>
                  <a:pt x="839628" y="3507495"/>
                  <a:pt x="946876" y="3438484"/>
                  <a:pt x="970095" y="3420260"/>
                </a:cubicBezTo>
                <a:cubicBezTo>
                  <a:pt x="993325" y="3402046"/>
                  <a:pt x="1080262" y="3319875"/>
                  <a:pt x="1080262" y="3319875"/>
                </a:cubicBezTo>
                <a:cubicBezTo>
                  <a:pt x="1080262" y="3319875"/>
                  <a:pt x="1120000" y="3284865"/>
                  <a:pt x="1177652" y="3268740"/>
                </a:cubicBezTo>
                <a:cubicBezTo>
                  <a:pt x="1235295" y="3252616"/>
                  <a:pt x="1358495" y="3204445"/>
                  <a:pt x="1358504" y="3204445"/>
                </a:cubicBezTo>
                <a:lnTo>
                  <a:pt x="1416407" y="3163840"/>
                </a:lnTo>
                <a:lnTo>
                  <a:pt x="1514915" y="3006670"/>
                </a:lnTo>
                <a:cubicBezTo>
                  <a:pt x="1514915" y="3006670"/>
                  <a:pt x="1477324" y="3001595"/>
                  <a:pt x="1452122" y="2991257"/>
                </a:cubicBezTo>
                <a:cubicBezTo>
                  <a:pt x="1426920" y="2980917"/>
                  <a:pt x="1398734" y="2980725"/>
                  <a:pt x="1398734" y="2980725"/>
                </a:cubicBezTo>
                <a:cubicBezTo>
                  <a:pt x="1398734" y="2980725"/>
                  <a:pt x="1373262" y="3008930"/>
                  <a:pt x="1341957" y="3021714"/>
                </a:cubicBezTo>
                <a:cubicBezTo>
                  <a:pt x="1310642" y="3034489"/>
                  <a:pt x="1281050" y="3034498"/>
                  <a:pt x="1281050" y="3034498"/>
                </a:cubicBezTo>
                <a:cubicBezTo>
                  <a:pt x="1281050" y="3034498"/>
                  <a:pt x="1258871" y="3101566"/>
                  <a:pt x="1243449" y="3129993"/>
                </a:cubicBezTo>
                <a:cubicBezTo>
                  <a:pt x="1228018" y="3158429"/>
                  <a:pt x="1184044" y="3223620"/>
                  <a:pt x="1184044" y="3223620"/>
                </a:cubicBezTo>
                <a:lnTo>
                  <a:pt x="1162230" y="3231889"/>
                </a:lnTo>
                <a:cubicBezTo>
                  <a:pt x="1162230" y="3231889"/>
                  <a:pt x="1200890" y="3166093"/>
                  <a:pt x="1215620" y="3139399"/>
                </a:cubicBezTo>
                <a:cubicBezTo>
                  <a:pt x="1230357" y="3112694"/>
                  <a:pt x="1255098" y="3039380"/>
                  <a:pt x="1255107" y="3039380"/>
                </a:cubicBezTo>
                <a:cubicBezTo>
                  <a:pt x="1255107" y="3039380"/>
                  <a:pt x="1228239" y="3024669"/>
                  <a:pt x="1206223" y="3028106"/>
                </a:cubicBezTo>
                <a:cubicBezTo>
                  <a:pt x="1184208" y="3031534"/>
                  <a:pt x="1111095" y="3046897"/>
                  <a:pt x="1111095" y="3046897"/>
                </a:cubicBezTo>
                <a:lnTo>
                  <a:pt x="1111471" y="3037127"/>
                </a:lnTo>
                <a:cubicBezTo>
                  <a:pt x="1111471" y="3037127"/>
                  <a:pt x="1182196" y="3016516"/>
                  <a:pt x="1195692" y="3017199"/>
                </a:cubicBezTo>
                <a:cubicBezTo>
                  <a:pt x="1209189" y="3017883"/>
                  <a:pt x="1265629" y="3025094"/>
                  <a:pt x="1265629" y="3025094"/>
                </a:cubicBezTo>
                <a:cubicBezTo>
                  <a:pt x="1265629" y="3025094"/>
                  <a:pt x="1290359" y="3015785"/>
                  <a:pt x="1313761" y="3006294"/>
                </a:cubicBezTo>
                <a:cubicBezTo>
                  <a:pt x="1337163" y="2996801"/>
                  <a:pt x="1386326" y="2964563"/>
                  <a:pt x="1386326" y="2964563"/>
                </a:cubicBezTo>
                <a:lnTo>
                  <a:pt x="1315263" y="2922071"/>
                </a:lnTo>
                <a:lnTo>
                  <a:pt x="1223147" y="2833709"/>
                </a:lnTo>
                <a:lnTo>
                  <a:pt x="1231416" y="2811530"/>
                </a:lnTo>
                <a:lnTo>
                  <a:pt x="1314887" y="2907034"/>
                </a:lnTo>
                <a:lnTo>
                  <a:pt x="1403625" y="2955533"/>
                </a:lnTo>
                <a:cubicBezTo>
                  <a:pt x="1403625" y="2955533"/>
                  <a:pt x="1417775" y="2966296"/>
                  <a:pt x="1441590" y="2966440"/>
                </a:cubicBezTo>
                <a:cubicBezTo>
                  <a:pt x="1465407" y="2966584"/>
                  <a:pt x="1538818" y="2967036"/>
                  <a:pt x="1541609" y="2967941"/>
                </a:cubicBezTo>
                <a:cubicBezTo>
                  <a:pt x="1544401" y="2968856"/>
                  <a:pt x="1815849" y="2802885"/>
                  <a:pt x="1900687" y="2725806"/>
                </a:cubicBezTo>
                <a:cubicBezTo>
                  <a:pt x="1985515" y="2648717"/>
                  <a:pt x="2027130" y="2565593"/>
                  <a:pt x="2061228" y="2538938"/>
                </a:cubicBezTo>
                <a:cubicBezTo>
                  <a:pt x="2095334" y="2512272"/>
                  <a:pt x="2156403" y="2486252"/>
                  <a:pt x="2189442" y="2460733"/>
                </a:cubicBezTo>
                <a:cubicBezTo>
                  <a:pt x="2222489" y="2435212"/>
                  <a:pt x="2263142" y="2392297"/>
                  <a:pt x="2263142" y="2392297"/>
                </a:cubicBezTo>
                <a:cubicBezTo>
                  <a:pt x="2263142" y="2392297"/>
                  <a:pt x="2143524" y="2390633"/>
                  <a:pt x="2076650" y="2376886"/>
                </a:cubicBezTo>
                <a:cubicBezTo>
                  <a:pt x="2014317" y="2364064"/>
                  <a:pt x="1907453" y="2322361"/>
                  <a:pt x="1907453" y="2322361"/>
                </a:cubicBezTo>
                <a:cubicBezTo>
                  <a:pt x="1907453" y="2322361"/>
                  <a:pt x="1676910" y="2206131"/>
                  <a:pt x="1647635" y="2205428"/>
                </a:cubicBezTo>
                <a:cubicBezTo>
                  <a:pt x="1617206" y="2204707"/>
                  <a:pt x="1545335" y="2226491"/>
                  <a:pt x="1534842" y="2248670"/>
                </a:cubicBezTo>
                <a:cubicBezTo>
                  <a:pt x="1524350" y="2270851"/>
                  <a:pt x="1508523" y="2354696"/>
                  <a:pt x="1508523" y="2354696"/>
                </a:cubicBezTo>
                <a:lnTo>
                  <a:pt x="1499119" y="2359211"/>
                </a:lnTo>
                <a:lnTo>
                  <a:pt x="1521683" y="2251675"/>
                </a:lnTo>
                <a:cubicBezTo>
                  <a:pt x="1521683" y="2251675"/>
                  <a:pt x="1500148" y="2240296"/>
                  <a:pt x="1482579" y="2241528"/>
                </a:cubicBezTo>
                <a:cubicBezTo>
                  <a:pt x="1465012" y="2242751"/>
                  <a:pt x="1432570" y="2242278"/>
                  <a:pt x="1432570" y="2242278"/>
                </a:cubicBezTo>
                <a:cubicBezTo>
                  <a:pt x="1432570" y="2242278"/>
                  <a:pt x="1404769" y="2265738"/>
                  <a:pt x="1389704" y="2268222"/>
                </a:cubicBezTo>
                <a:cubicBezTo>
                  <a:pt x="1374638" y="2270696"/>
                  <a:pt x="1343834" y="2262582"/>
                  <a:pt x="1343834" y="2262582"/>
                </a:cubicBezTo>
                <a:lnTo>
                  <a:pt x="1347597" y="2252424"/>
                </a:lnTo>
                <a:cubicBezTo>
                  <a:pt x="1347597" y="2252424"/>
                  <a:pt x="1378442" y="2260752"/>
                  <a:pt x="1384824" y="2260329"/>
                </a:cubicBezTo>
                <a:cubicBezTo>
                  <a:pt x="1391196" y="2259896"/>
                  <a:pt x="1423551" y="2239642"/>
                  <a:pt x="1423551" y="2239642"/>
                </a:cubicBezTo>
                <a:lnTo>
                  <a:pt x="1373166" y="2217461"/>
                </a:lnTo>
                <a:lnTo>
                  <a:pt x="1378056" y="2209192"/>
                </a:lnTo>
                <a:lnTo>
                  <a:pt x="1437836" y="2230997"/>
                </a:lnTo>
                <a:cubicBezTo>
                  <a:pt x="1437836" y="2230997"/>
                  <a:pt x="1458823" y="2227118"/>
                  <a:pt x="1475062" y="2229870"/>
                </a:cubicBezTo>
                <a:cubicBezTo>
                  <a:pt x="1491292" y="2232623"/>
                  <a:pt x="1523936" y="2237013"/>
                  <a:pt x="1523936" y="2237013"/>
                </a:cubicBezTo>
                <a:lnTo>
                  <a:pt x="1478440" y="2203927"/>
                </a:lnTo>
                <a:lnTo>
                  <a:pt x="1485959" y="2197911"/>
                </a:lnTo>
                <a:cubicBezTo>
                  <a:pt x="1485959" y="2197911"/>
                  <a:pt x="1509341" y="2210010"/>
                  <a:pt x="1519421" y="2219714"/>
                </a:cubicBezTo>
                <a:cubicBezTo>
                  <a:pt x="1529508" y="2229428"/>
                  <a:pt x="1537094" y="2230621"/>
                  <a:pt x="1537094" y="2230621"/>
                </a:cubicBezTo>
                <a:cubicBezTo>
                  <a:pt x="1537094" y="2230621"/>
                  <a:pt x="1566590" y="2211310"/>
                  <a:pt x="1579586" y="2207306"/>
                </a:cubicBezTo>
                <a:cubicBezTo>
                  <a:pt x="1592581" y="2203301"/>
                  <a:pt x="1621317" y="2194521"/>
                  <a:pt x="1621317" y="2194521"/>
                </a:cubicBezTo>
                <a:cubicBezTo>
                  <a:pt x="1621317" y="2194521"/>
                  <a:pt x="1563894" y="2161705"/>
                  <a:pt x="1548753" y="2153167"/>
                </a:cubicBezTo>
                <a:cubicBezTo>
                  <a:pt x="1533600" y="2144628"/>
                  <a:pt x="1493486" y="2116692"/>
                  <a:pt x="1493477" y="2116692"/>
                </a:cubicBezTo>
                <a:cubicBezTo>
                  <a:pt x="1493477" y="2116692"/>
                  <a:pt x="1419007" y="2101088"/>
                  <a:pt x="1397233" y="2100904"/>
                </a:cubicBezTo>
                <a:cubicBezTo>
                  <a:pt x="1375447" y="2100712"/>
                  <a:pt x="1258861" y="2105795"/>
                  <a:pt x="1258861" y="2105795"/>
                </a:cubicBezTo>
                <a:cubicBezTo>
                  <a:pt x="1258861" y="2105795"/>
                  <a:pt x="1208322" y="2089333"/>
                  <a:pt x="1190812" y="2080602"/>
                </a:cubicBezTo>
                <a:cubicBezTo>
                  <a:pt x="1173301" y="2071861"/>
                  <a:pt x="1125390" y="2043377"/>
                  <a:pt x="1125381" y="2043377"/>
                </a:cubicBezTo>
                <a:lnTo>
                  <a:pt x="1027248" y="2049393"/>
                </a:lnTo>
                <a:cubicBezTo>
                  <a:pt x="1027248" y="2049393"/>
                  <a:pt x="941843" y="2000972"/>
                  <a:pt x="908063" y="1989238"/>
                </a:cubicBezTo>
                <a:cubicBezTo>
                  <a:pt x="874284" y="1977493"/>
                  <a:pt x="754280" y="1945620"/>
                  <a:pt x="754280" y="1945620"/>
                </a:cubicBezTo>
                <a:lnTo>
                  <a:pt x="755406" y="1936214"/>
                </a:lnTo>
                <a:cubicBezTo>
                  <a:pt x="755406" y="1936214"/>
                  <a:pt x="886335" y="1967038"/>
                  <a:pt x="907313" y="1975318"/>
                </a:cubicBezTo>
                <a:cubicBezTo>
                  <a:pt x="928279" y="1983607"/>
                  <a:pt x="1031388" y="2030968"/>
                  <a:pt x="1031388" y="2030968"/>
                </a:cubicBezTo>
                <a:lnTo>
                  <a:pt x="1126142" y="2030968"/>
                </a:lnTo>
                <a:lnTo>
                  <a:pt x="1253221" y="2088871"/>
                </a:lnTo>
                <a:cubicBezTo>
                  <a:pt x="1253221" y="2088871"/>
                  <a:pt x="1356800" y="2083904"/>
                  <a:pt x="1378432" y="2083231"/>
                </a:cubicBezTo>
                <a:cubicBezTo>
                  <a:pt x="1400053" y="2082566"/>
                  <a:pt x="1474676" y="2092259"/>
                  <a:pt x="1474686" y="2092259"/>
                </a:cubicBezTo>
                <a:cubicBezTo>
                  <a:pt x="1474686" y="2092259"/>
                  <a:pt x="1461277" y="2034954"/>
                  <a:pt x="1432570" y="2008029"/>
                </a:cubicBezTo>
                <a:cubicBezTo>
                  <a:pt x="1418054" y="1994417"/>
                  <a:pt x="1372530" y="1961445"/>
                  <a:pt x="1326170" y="1936590"/>
                </a:cubicBezTo>
                <a:cubicBezTo>
                  <a:pt x="1280858" y="1912303"/>
                  <a:pt x="1234794" y="1895986"/>
                  <a:pt x="1234794" y="1895986"/>
                </a:cubicBezTo>
                <a:lnTo>
                  <a:pt x="1256608" y="1888467"/>
                </a:lnTo>
                <a:cubicBezTo>
                  <a:pt x="1256608" y="1888467"/>
                  <a:pt x="1326815" y="1920447"/>
                  <a:pt x="1344961" y="1932836"/>
                </a:cubicBezTo>
                <a:cubicBezTo>
                  <a:pt x="1363116" y="1945216"/>
                  <a:pt x="1411894" y="1972690"/>
                  <a:pt x="1411894" y="1972690"/>
                </a:cubicBezTo>
                <a:cubicBezTo>
                  <a:pt x="1411894" y="1972690"/>
                  <a:pt x="1409795" y="1908915"/>
                  <a:pt x="1403999" y="1886214"/>
                </a:cubicBezTo>
                <a:cubicBezTo>
                  <a:pt x="1394460" y="1848903"/>
                  <a:pt x="1374293" y="1797478"/>
                  <a:pt x="1374293" y="1797478"/>
                </a:cubicBezTo>
                <a:lnTo>
                  <a:pt x="1387827" y="1794840"/>
                </a:lnTo>
                <a:cubicBezTo>
                  <a:pt x="1387827" y="1794840"/>
                  <a:pt x="1418362" y="1866471"/>
                  <a:pt x="1420537" y="1893358"/>
                </a:cubicBezTo>
                <a:cubicBezTo>
                  <a:pt x="1422714" y="1920244"/>
                  <a:pt x="1433321" y="1985848"/>
                  <a:pt x="1433321" y="1985848"/>
                </a:cubicBezTo>
                <a:cubicBezTo>
                  <a:pt x="1433321" y="1985848"/>
                  <a:pt x="1461528" y="2014362"/>
                  <a:pt x="1473551" y="2042625"/>
                </a:cubicBezTo>
                <a:cubicBezTo>
                  <a:pt x="1485584" y="2070889"/>
                  <a:pt x="1505885" y="2101280"/>
                  <a:pt x="1505885" y="2101280"/>
                </a:cubicBezTo>
                <a:cubicBezTo>
                  <a:pt x="1505885" y="2101280"/>
                  <a:pt x="1531511" y="2124633"/>
                  <a:pt x="1566426" y="2146024"/>
                </a:cubicBezTo>
                <a:cubicBezTo>
                  <a:pt x="1601159" y="2167308"/>
                  <a:pt x="1645084" y="2186531"/>
                  <a:pt x="1663433" y="2196034"/>
                </a:cubicBezTo>
                <a:cubicBezTo>
                  <a:pt x="1698223" y="2214045"/>
                  <a:pt x="1910833" y="2284009"/>
                  <a:pt x="1910833" y="2284009"/>
                </a:cubicBezTo>
                <a:cubicBezTo>
                  <a:pt x="1910833" y="2284009"/>
                  <a:pt x="2045160" y="2334654"/>
                  <a:pt x="2071759" y="2344176"/>
                </a:cubicBezTo>
                <a:cubicBezTo>
                  <a:pt x="2098356" y="2353686"/>
                  <a:pt x="2168457" y="2386753"/>
                  <a:pt x="2248471" y="2370494"/>
                </a:cubicBezTo>
                <a:cubicBezTo>
                  <a:pt x="2328496" y="2354225"/>
                  <a:pt x="2552590" y="2262802"/>
                  <a:pt x="2651541" y="2233624"/>
                </a:cubicBezTo>
                <a:cubicBezTo>
                  <a:pt x="2750491" y="2204457"/>
                  <a:pt x="3226809" y="2077964"/>
                  <a:pt x="3226809" y="2077964"/>
                </a:cubicBezTo>
                <a:lnTo>
                  <a:pt x="3180939" y="2018184"/>
                </a:lnTo>
                <a:lnTo>
                  <a:pt x="2990681" y="1973066"/>
                </a:lnTo>
                <a:cubicBezTo>
                  <a:pt x="2990681" y="1973066"/>
                  <a:pt x="2805488" y="1859482"/>
                  <a:pt x="2766596" y="1830940"/>
                </a:cubicBezTo>
                <a:cubicBezTo>
                  <a:pt x="2727697" y="1802398"/>
                  <a:pt x="2450762" y="1659107"/>
                  <a:pt x="2450762" y="1659107"/>
                </a:cubicBezTo>
                <a:lnTo>
                  <a:pt x="2473693" y="1642193"/>
                </a:lnTo>
                <a:cubicBezTo>
                  <a:pt x="2473693" y="1642193"/>
                  <a:pt x="2700299" y="1752542"/>
                  <a:pt x="2727870" y="1771160"/>
                </a:cubicBezTo>
                <a:cubicBezTo>
                  <a:pt x="2755440" y="1789767"/>
                  <a:pt x="2848229" y="1861658"/>
                  <a:pt x="2871497" y="1876810"/>
                </a:cubicBezTo>
                <a:cubicBezTo>
                  <a:pt x="2894763" y="1891961"/>
                  <a:pt x="3009481" y="1949750"/>
                  <a:pt x="3009481" y="1949750"/>
                </a:cubicBezTo>
                <a:cubicBezTo>
                  <a:pt x="3009481" y="1949750"/>
                  <a:pt x="3141423" y="1980371"/>
                  <a:pt x="3166277" y="1986975"/>
                </a:cubicBezTo>
                <a:cubicBezTo>
                  <a:pt x="3191124" y="1993578"/>
                  <a:pt x="3304639" y="2069695"/>
                  <a:pt x="3304639" y="2069695"/>
                </a:cubicBezTo>
                <a:cubicBezTo>
                  <a:pt x="3304639" y="2069695"/>
                  <a:pt x="3380245" y="2077676"/>
                  <a:pt x="3455034" y="2056537"/>
                </a:cubicBezTo>
                <a:cubicBezTo>
                  <a:pt x="3529832" y="2035396"/>
                  <a:pt x="3562946" y="2029091"/>
                  <a:pt x="3562946" y="2029091"/>
                </a:cubicBezTo>
                <a:lnTo>
                  <a:pt x="3471977" y="1983597"/>
                </a:lnTo>
                <a:cubicBezTo>
                  <a:pt x="3471977" y="1983597"/>
                  <a:pt x="3355736" y="1689325"/>
                  <a:pt x="3306141" y="1662496"/>
                </a:cubicBezTo>
                <a:cubicBezTo>
                  <a:pt x="3256555" y="1635666"/>
                  <a:pt x="3142905" y="1621920"/>
                  <a:pt x="3083557" y="1576397"/>
                </a:cubicBezTo>
                <a:cubicBezTo>
                  <a:pt x="3024211" y="1530874"/>
                  <a:pt x="2883529" y="1395545"/>
                  <a:pt x="2883529" y="1395545"/>
                </a:cubicBezTo>
                <a:cubicBezTo>
                  <a:pt x="2883529" y="1395545"/>
                  <a:pt x="2860166" y="1351513"/>
                  <a:pt x="2846680" y="1318841"/>
                </a:cubicBezTo>
                <a:cubicBezTo>
                  <a:pt x="2833193" y="1286159"/>
                  <a:pt x="2870398" y="1237987"/>
                  <a:pt x="2842540" y="1205287"/>
                </a:cubicBezTo>
                <a:cubicBezTo>
                  <a:pt x="2814691" y="1172586"/>
                  <a:pt x="2530470" y="996989"/>
                  <a:pt x="2530470" y="996989"/>
                </a:cubicBezTo>
                <a:lnTo>
                  <a:pt x="2307511" y="972548"/>
                </a:lnTo>
                <a:lnTo>
                  <a:pt x="2301495" y="956759"/>
                </a:lnTo>
                <a:lnTo>
                  <a:pt x="2431586" y="968409"/>
                </a:lnTo>
                <a:lnTo>
                  <a:pt x="2519948" y="980065"/>
                </a:lnTo>
                <a:cubicBezTo>
                  <a:pt x="2519948" y="980065"/>
                  <a:pt x="2502023" y="940900"/>
                  <a:pt x="2484974" y="909006"/>
                </a:cubicBezTo>
                <a:cubicBezTo>
                  <a:pt x="2467927" y="877110"/>
                  <a:pt x="2472191" y="804856"/>
                  <a:pt x="2472191" y="804856"/>
                </a:cubicBezTo>
                <a:lnTo>
                  <a:pt x="2489865" y="802975"/>
                </a:lnTo>
                <a:cubicBezTo>
                  <a:pt x="2489865" y="802975"/>
                  <a:pt x="2488094" y="866134"/>
                  <a:pt x="2494379" y="887949"/>
                </a:cubicBezTo>
                <a:cubicBezTo>
                  <a:pt x="2500656" y="909765"/>
                  <a:pt x="2535735" y="975176"/>
                  <a:pt x="2535735" y="975176"/>
                </a:cubicBezTo>
                <a:lnTo>
                  <a:pt x="2693271" y="1066550"/>
                </a:lnTo>
                <a:lnTo>
                  <a:pt x="2742155" y="1090982"/>
                </a:lnTo>
                <a:lnTo>
                  <a:pt x="2724106" y="1040606"/>
                </a:lnTo>
                <a:lnTo>
                  <a:pt x="2721477" y="952996"/>
                </a:lnTo>
                <a:lnTo>
                  <a:pt x="2704554" y="898102"/>
                </a:lnTo>
                <a:lnTo>
                  <a:pt x="2714710" y="895846"/>
                </a:lnTo>
                <a:lnTo>
                  <a:pt x="2735011" y="951870"/>
                </a:lnTo>
                <a:lnTo>
                  <a:pt x="2738767" y="1039095"/>
                </a:lnTo>
                <a:lnTo>
                  <a:pt x="2753438" y="1090231"/>
                </a:lnTo>
                <a:lnTo>
                  <a:pt x="2811341" y="1141743"/>
                </a:lnTo>
                <a:lnTo>
                  <a:pt x="2845553" y="1093620"/>
                </a:lnTo>
                <a:lnTo>
                  <a:pt x="2856084" y="1065789"/>
                </a:lnTo>
                <a:lnTo>
                  <a:pt x="2828255" y="1003757"/>
                </a:lnTo>
                <a:lnTo>
                  <a:pt x="2838411" y="954497"/>
                </a:lnTo>
                <a:lnTo>
                  <a:pt x="2855325" y="959764"/>
                </a:lnTo>
                <a:lnTo>
                  <a:pt x="2844427" y="1003757"/>
                </a:lnTo>
                <a:cubicBezTo>
                  <a:pt x="2844427" y="1003757"/>
                  <a:pt x="2894398" y="1078872"/>
                  <a:pt x="2863603" y="1112796"/>
                </a:cubicBezTo>
                <a:cubicBezTo>
                  <a:pt x="2832808" y="1146719"/>
                  <a:pt x="2826376" y="1160168"/>
                  <a:pt x="2826376" y="1160168"/>
                </a:cubicBezTo>
                <a:lnTo>
                  <a:pt x="2862100" y="1177091"/>
                </a:lnTo>
                <a:cubicBezTo>
                  <a:pt x="2862100" y="1177091"/>
                  <a:pt x="2871910" y="1250946"/>
                  <a:pt x="2889545" y="1309060"/>
                </a:cubicBezTo>
                <a:cubicBezTo>
                  <a:pt x="2907183" y="1367175"/>
                  <a:pt x="2988805" y="1441039"/>
                  <a:pt x="2988805" y="1441039"/>
                </a:cubicBezTo>
                <a:lnTo>
                  <a:pt x="2968127" y="1369976"/>
                </a:lnTo>
                <a:lnTo>
                  <a:pt x="2978283" y="1355305"/>
                </a:lnTo>
                <a:lnTo>
                  <a:pt x="2956845" y="1292146"/>
                </a:lnTo>
                <a:lnTo>
                  <a:pt x="2966249" y="1286881"/>
                </a:lnTo>
                <a:lnTo>
                  <a:pt x="2992569" y="1357192"/>
                </a:lnTo>
                <a:lnTo>
                  <a:pt x="2984289" y="1376368"/>
                </a:lnTo>
                <a:lnTo>
                  <a:pt x="3004977" y="1445544"/>
                </a:lnTo>
                <a:cubicBezTo>
                  <a:pt x="3004977" y="1445544"/>
                  <a:pt x="3014093" y="1483973"/>
                  <a:pt x="3071901" y="1521121"/>
                </a:cubicBezTo>
                <a:cubicBezTo>
                  <a:pt x="3129707" y="1558270"/>
                  <a:pt x="3253705" y="1563440"/>
                  <a:pt x="3329081" y="1623392"/>
                </a:cubicBezTo>
                <a:cubicBezTo>
                  <a:pt x="3404457" y="1683337"/>
                  <a:pt x="3436849" y="1745677"/>
                  <a:pt x="3481699" y="1841096"/>
                </a:cubicBezTo>
                <a:cubicBezTo>
                  <a:pt x="3526655" y="1936503"/>
                  <a:pt x="3643808" y="2032720"/>
                  <a:pt x="3712639" y="2057287"/>
                </a:cubicBezTo>
                <a:cubicBezTo>
                  <a:pt x="3781371" y="2081853"/>
                  <a:pt x="3979965" y="2077262"/>
                  <a:pt x="4050238" y="2141885"/>
                </a:cubicBezTo>
                <a:cubicBezTo>
                  <a:pt x="4120511" y="2206507"/>
                  <a:pt x="4110885" y="2225548"/>
                  <a:pt x="4238243" y="2243030"/>
                </a:cubicBezTo>
                <a:cubicBezTo>
                  <a:pt x="4365505" y="2260502"/>
                  <a:pt x="4458015" y="2284153"/>
                  <a:pt x="4553317" y="2257315"/>
                </a:cubicBezTo>
                <a:cubicBezTo>
                  <a:pt x="4648619" y="2230477"/>
                  <a:pt x="4688666" y="2205053"/>
                  <a:pt x="4688666" y="2205053"/>
                </a:cubicBezTo>
                <a:cubicBezTo>
                  <a:pt x="4688666" y="2205053"/>
                  <a:pt x="4667873" y="2144781"/>
                  <a:pt x="4602989" y="2121582"/>
                </a:cubicBezTo>
                <a:cubicBezTo>
                  <a:pt x="4538011" y="2098382"/>
                  <a:pt x="4519913" y="2073941"/>
                  <a:pt x="4475823" y="2047141"/>
                </a:cubicBezTo>
                <a:cubicBezTo>
                  <a:pt x="4431831" y="2020331"/>
                  <a:pt x="4332870" y="2005535"/>
                  <a:pt x="4293499" y="1993743"/>
                </a:cubicBezTo>
                <a:cubicBezTo>
                  <a:pt x="4254127" y="1981959"/>
                  <a:pt x="4181350" y="1965499"/>
                  <a:pt x="4128790" y="1980959"/>
                </a:cubicBezTo>
                <a:cubicBezTo>
                  <a:pt x="4076229" y="1996429"/>
                  <a:pt x="3966968" y="1984675"/>
                  <a:pt x="3948294" y="1977955"/>
                </a:cubicBezTo>
                <a:cubicBezTo>
                  <a:pt x="3929714" y="1971236"/>
                  <a:pt x="3899487" y="1946370"/>
                  <a:pt x="3899487" y="1946370"/>
                </a:cubicBezTo>
                <a:lnTo>
                  <a:pt x="3904396" y="1939978"/>
                </a:lnTo>
                <a:cubicBezTo>
                  <a:pt x="3904396" y="1939978"/>
                  <a:pt x="3939245" y="1966355"/>
                  <a:pt x="3953204" y="1969300"/>
                </a:cubicBezTo>
                <a:cubicBezTo>
                  <a:pt x="3967258" y="1972257"/>
                  <a:pt x="4093557" y="1980612"/>
                  <a:pt x="4117913" y="1975693"/>
                </a:cubicBezTo>
                <a:cubicBezTo>
                  <a:pt x="4142268" y="1970783"/>
                  <a:pt x="4244597" y="1963863"/>
                  <a:pt x="4279636" y="1971563"/>
                </a:cubicBezTo>
                <a:cubicBezTo>
                  <a:pt x="4314580" y="1979255"/>
                  <a:pt x="4363963" y="1991317"/>
                  <a:pt x="4390149" y="1990739"/>
                </a:cubicBezTo>
                <a:cubicBezTo>
                  <a:pt x="4416333" y="1990162"/>
                  <a:pt x="4449063" y="1984406"/>
                  <a:pt x="4469471" y="2005400"/>
                </a:cubicBezTo>
                <a:cubicBezTo>
                  <a:pt x="4489879" y="2026396"/>
                  <a:pt x="4542825" y="2066692"/>
                  <a:pt x="4542825" y="2066692"/>
                </a:cubicBezTo>
                <a:lnTo>
                  <a:pt x="4539744" y="2023825"/>
                </a:lnTo>
                <a:cubicBezTo>
                  <a:pt x="4539744" y="2023825"/>
                  <a:pt x="4562173" y="2057769"/>
                  <a:pt x="4592785" y="2082479"/>
                </a:cubicBezTo>
                <a:cubicBezTo>
                  <a:pt x="4623397" y="2107190"/>
                  <a:pt x="4665755" y="2121208"/>
                  <a:pt x="4683756" y="2143386"/>
                </a:cubicBezTo>
                <a:cubicBezTo>
                  <a:pt x="4701855" y="2165575"/>
                  <a:pt x="4732659" y="2204677"/>
                  <a:pt x="4732659" y="2204677"/>
                </a:cubicBezTo>
                <a:cubicBezTo>
                  <a:pt x="4732659" y="2204677"/>
                  <a:pt x="4740455" y="2222958"/>
                  <a:pt x="4797347" y="2221226"/>
                </a:cubicBezTo>
                <a:cubicBezTo>
                  <a:pt x="4818719" y="2220572"/>
                  <a:pt x="4827575" y="2218790"/>
                  <a:pt x="4851065" y="2216711"/>
                </a:cubicBezTo>
                <a:cubicBezTo>
                  <a:pt x="4755473" y="2157826"/>
                  <a:pt x="4700410" y="2124548"/>
                  <a:pt x="4539744" y="2023825"/>
                </a:cubicBezTo>
                <a:cubicBezTo>
                  <a:pt x="4255859" y="1845774"/>
                  <a:pt x="3952242" y="1651126"/>
                  <a:pt x="3869742" y="1582413"/>
                </a:cubicBezTo>
                <a:cubicBezTo>
                  <a:pt x="3719473" y="1457173"/>
                  <a:pt x="3545427" y="1150743"/>
                  <a:pt x="3387735" y="873287"/>
                </a:cubicBezTo>
                <a:cubicBezTo>
                  <a:pt x="3323208" y="860704"/>
                  <a:pt x="3011620" y="800146"/>
                  <a:pt x="2936919" y="779287"/>
                </a:cubicBezTo>
                <a:cubicBezTo>
                  <a:pt x="2851185" y="755344"/>
                  <a:pt x="2688458" y="610208"/>
                  <a:pt x="2609050" y="589036"/>
                </a:cubicBezTo>
                <a:cubicBezTo>
                  <a:pt x="2529650" y="567862"/>
                  <a:pt x="2335302" y="575454"/>
                  <a:pt x="2222527" y="671001"/>
                </a:cubicBezTo>
                <a:cubicBezTo>
                  <a:pt x="2142791" y="738563"/>
                  <a:pt x="1973520" y="881759"/>
                  <a:pt x="1937903" y="948857"/>
                </a:cubicBezTo>
                <a:cubicBezTo>
                  <a:pt x="1919073" y="984330"/>
                  <a:pt x="1853623" y="1021335"/>
                  <a:pt x="1818717" y="1070680"/>
                </a:cubicBezTo>
                <a:cubicBezTo>
                  <a:pt x="1783571" y="1120362"/>
                  <a:pt x="1767582" y="1167685"/>
                  <a:pt x="1767582" y="1167685"/>
                </a:cubicBezTo>
                <a:lnTo>
                  <a:pt x="1748781" y="1153400"/>
                </a:lnTo>
                <a:lnTo>
                  <a:pt x="1779614" y="1095497"/>
                </a:lnTo>
                <a:cubicBezTo>
                  <a:pt x="1779614" y="1095497"/>
                  <a:pt x="1724589" y="1150502"/>
                  <a:pt x="1690127" y="1201532"/>
                </a:cubicBezTo>
                <a:cubicBezTo>
                  <a:pt x="1655741" y="1252438"/>
                  <a:pt x="1604027" y="1351927"/>
                  <a:pt x="1604027" y="1351927"/>
                </a:cubicBezTo>
                <a:lnTo>
                  <a:pt x="1600264" y="1349665"/>
                </a:lnTo>
                <a:cubicBezTo>
                  <a:pt x="1600264" y="1349665"/>
                  <a:pt x="1645855" y="1231009"/>
                  <a:pt x="1681106" y="1179718"/>
                </a:cubicBezTo>
                <a:cubicBezTo>
                  <a:pt x="1713894" y="1132001"/>
                  <a:pt x="1763913" y="1090481"/>
                  <a:pt x="1821345" y="1031202"/>
                </a:cubicBezTo>
                <a:cubicBezTo>
                  <a:pt x="1878777" y="971922"/>
                  <a:pt x="1931404" y="903387"/>
                  <a:pt x="1989038" y="821023"/>
                </a:cubicBezTo>
                <a:cubicBezTo>
                  <a:pt x="2046682" y="738660"/>
                  <a:pt x="2058975" y="700329"/>
                  <a:pt x="2058975" y="700329"/>
                </a:cubicBezTo>
                <a:cubicBezTo>
                  <a:pt x="2058975" y="700329"/>
                  <a:pt x="2022827" y="704470"/>
                  <a:pt x="1966483" y="713489"/>
                </a:cubicBezTo>
                <a:cubicBezTo>
                  <a:pt x="1890598" y="725636"/>
                  <a:pt x="1777795" y="746288"/>
                  <a:pt x="1666060" y="777031"/>
                </a:cubicBezTo>
                <a:cubicBezTo>
                  <a:pt x="1602391" y="794548"/>
                  <a:pt x="1477314" y="799215"/>
                  <a:pt x="1477314" y="799215"/>
                </a:cubicBezTo>
                <a:cubicBezTo>
                  <a:pt x="1477314" y="799215"/>
                  <a:pt x="1256301" y="801457"/>
                  <a:pt x="1230290" y="813126"/>
                </a:cubicBezTo>
                <a:cubicBezTo>
                  <a:pt x="1188578" y="831833"/>
                  <a:pt x="1098878" y="909310"/>
                  <a:pt x="1091543" y="933445"/>
                </a:cubicBezTo>
                <a:cubicBezTo>
                  <a:pt x="1083333" y="960485"/>
                  <a:pt x="1102826" y="1056395"/>
                  <a:pt x="1102826" y="1056395"/>
                </a:cubicBezTo>
                <a:cubicBezTo>
                  <a:pt x="1102826" y="1056395"/>
                  <a:pt x="1120972" y="1095583"/>
                  <a:pt x="1158476" y="1139866"/>
                </a:cubicBezTo>
                <a:cubicBezTo>
                  <a:pt x="1195971" y="1184138"/>
                  <a:pt x="1252093" y="1237997"/>
                  <a:pt x="1252093" y="1237997"/>
                </a:cubicBezTo>
                <a:lnTo>
                  <a:pt x="1250592" y="1248154"/>
                </a:lnTo>
                <a:cubicBezTo>
                  <a:pt x="1250592" y="1248154"/>
                  <a:pt x="1185451" y="1189162"/>
                  <a:pt x="1148320" y="1148135"/>
                </a:cubicBezTo>
                <a:cubicBezTo>
                  <a:pt x="1111192" y="1107116"/>
                  <a:pt x="1102075" y="1084214"/>
                  <a:pt x="1102075" y="1084214"/>
                </a:cubicBezTo>
                <a:lnTo>
                  <a:pt x="1074246" y="1289133"/>
                </a:lnTo>
                <a:lnTo>
                  <a:pt x="1062972" y="1280864"/>
                </a:lnTo>
                <a:cubicBezTo>
                  <a:pt x="1062972" y="1280864"/>
                  <a:pt x="1088531" y="1102774"/>
                  <a:pt x="1086654" y="1066550"/>
                </a:cubicBezTo>
                <a:cubicBezTo>
                  <a:pt x="1084853" y="1031616"/>
                  <a:pt x="1079953" y="944592"/>
                  <a:pt x="1074246" y="945478"/>
                </a:cubicBezTo>
                <a:cubicBezTo>
                  <a:pt x="1037115" y="951263"/>
                  <a:pt x="936259" y="1069553"/>
                  <a:pt x="936259" y="1069553"/>
                </a:cubicBezTo>
                <a:cubicBezTo>
                  <a:pt x="936259" y="1069553"/>
                  <a:pt x="894134" y="1109936"/>
                  <a:pt x="869712" y="1172952"/>
                </a:cubicBezTo>
                <a:cubicBezTo>
                  <a:pt x="845290" y="1235966"/>
                  <a:pt x="847349" y="1301658"/>
                  <a:pt x="838503" y="1321468"/>
                </a:cubicBezTo>
                <a:cubicBezTo>
                  <a:pt x="826104" y="1349221"/>
                  <a:pt x="688484" y="1525262"/>
                  <a:pt x="688484" y="1525262"/>
                </a:cubicBezTo>
                <a:lnTo>
                  <a:pt x="469279" y="1814778"/>
                </a:lnTo>
                <a:lnTo>
                  <a:pt x="680579" y="1519619"/>
                </a:lnTo>
                <a:lnTo>
                  <a:pt x="825343" y="1318090"/>
                </a:lnTo>
                <a:lnTo>
                  <a:pt x="856552" y="1170699"/>
                </a:lnTo>
                <a:cubicBezTo>
                  <a:pt x="856552" y="1170699"/>
                  <a:pt x="915717" y="1077457"/>
                  <a:pt x="909565" y="1071806"/>
                </a:cubicBezTo>
                <a:cubicBezTo>
                  <a:pt x="903567" y="1066309"/>
                  <a:pt x="743538" y="1097105"/>
                  <a:pt x="735480" y="1104516"/>
                </a:cubicBezTo>
                <a:cubicBezTo>
                  <a:pt x="725825" y="1113402"/>
                  <a:pt x="574553" y="1278226"/>
                  <a:pt x="574553" y="1278226"/>
                </a:cubicBezTo>
                <a:lnTo>
                  <a:pt x="565909" y="1272595"/>
                </a:lnTo>
                <a:cubicBezTo>
                  <a:pt x="565909" y="1272595"/>
                  <a:pt x="724438" y="1106336"/>
                  <a:pt x="721194" y="1101138"/>
                </a:cubicBezTo>
                <a:cubicBezTo>
                  <a:pt x="719173" y="1097904"/>
                  <a:pt x="672329" y="1086909"/>
                  <a:pt x="627191" y="1083464"/>
                </a:cubicBezTo>
                <a:cubicBezTo>
                  <a:pt x="583777" y="1080153"/>
                  <a:pt x="541843" y="1084214"/>
                  <a:pt x="541843" y="1084214"/>
                </a:cubicBezTo>
                <a:cubicBezTo>
                  <a:pt x="541843" y="1084214"/>
                  <a:pt x="493451" y="1110360"/>
                  <a:pt x="455369" y="1129335"/>
                </a:cubicBezTo>
                <a:cubicBezTo>
                  <a:pt x="432276" y="1140847"/>
                  <a:pt x="385808" y="1151523"/>
                  <a:pt x="385808" y="1151523"/>
                </a:cubicBezTo>
                <a:lnTo>
                  <a:pt x="333921" y="1192502"/>
                </a:lnTo>
                <a:lnTo>
                  <a:pt x="328281" y="1187987"/>
                </a:lnTo>
                <a:lnTo>
                  <a:pt x="379792" y="1142117"/>
                </a:lnTo>
                <a:cubicBezTo>
                  <a:pt x="379792" y="1142117"/>
                  <a:pt x="416911" y="1134609"/>
                  <a:pt x="451230" y="1118061"/>
                </a:cubicBezTo>
                <a:cubicBezTo>
                  <a:pt x="485548" y="1101504"/>
                  <a:pt x="517757" y="1082462"/>
                  <a:pt x="520414" y="1073317"/>
                </a:cubicBezTo>
                <a:cubicBezTo>
                  <a:pt x="523515" y="1062593"/>
                  <a:pt x="501989" y="1062411"/>
                  <a:pt x="501989" y="1062411"/>
                </a:cubicBezTo>
                <a:lnTo>
                  <a:pt x="501238" y="1056769"/>
                </a:lnTo>
                <a:lnTo>
                  <a:pt x="545607" y="1058646"/>
                </a:lnTo>
                <a:cubicBezTo>
                  <a:pt x="545607" y="1058646"/>
                  <a:pt x="679011" y="1065780"/>
                  <a:pt x="724197" y="1075195"/>
                </a:cubicBezTo>
                <a:cubicBezTo>
                  <a:pt x="781648" y="1064220"/>
                  <a:pt x="826979" y="1054556"/>
                  <a:pt x="926113" y="1043235"/>
                </a:cubicBezTo>
                <a:cubicBezTo>
                  <a:pt x="932995" y="1042445"/>
                  <a:pt x="965407" y="1019496"/>
                  <a:pt x="997550" y="986082"/>
                </a:cubicBezTo>
                <a:cubicBezTo>
                  <a:pt x="1020943" y="961756"/>
                  <a:pt x="1044961" y="932665"/>
                  <a:pt x="1065976" y="904870"/>
                </a:cubicBezTo>
                <a:cubicBezTo>
                  <a:pt x="1103153" y="855707"/>
                  <a:pt x="1130877" y="810851"/>
                  <a:pt x="1128019" y="805231"/>
                </a:cubicBezTo>
                <a:cubicBezTo>
                  <a:pt x="1120047" y="789543"/>
                  <a:pt x="947954" y="797127"/>
                  <a:pt x="826468" y="791696"/>
                </a:cubicBezTo>
                <a:cubicBezTo>
                  <a:pt x="750623" y="788303"/>
                  <a:pt x="678924" y="774492"/>
                  <a:pt x="632832" y="769512"/>
                </a:cubicBezTo>
                <a:cubicBezTo>
                  <a:pt x="604580" y="766459"/>
                  <a:pt x="583950" y="770641"/>
                  <a:pt x="583959" y="770641"/>
                </a:cubicBezTo>
                <a:cubicBezTo>
                  <a:pt x="583959" y="770641"/>
                  <a:pt x="505360" y="709979"/>
                  <a:pt x="463263" y="687921"/>
                </a:cubicBezTo>
                <a:cubicBezTo>
                  <a:pt x="450632" y="681304"/>
                  <a:pt x="398668" y="654948"/>
                  <a:pt x="375277" y="648441"/>
                </a:cubicBezTo>
                <a:cubicBezTo>
                  <a:pt x="320705" y="633260"/>
                  <a:pt x="267364" y="640922"/>
                  <a:pt x="267364" y="640922"/>
                </a:cubicBezTo>
                <a:cubicBezTo>
                  <a:pt x="267364" y="640922"/>
                  <a:pt x="322783" y="610385"/>
                  <a:pt x="378664" y="625882"/>
                </a:cubicBezTo>
                <a:cubicBezTo>
                  <a:pt x="478125" y="653464"/>
                  <a:pt x="578376" y="732456"/>
                  <a:pt x="611029" y="734920"/>
                </a:cubicBezTo>
                <a:cubicBezTo>
                  <a:pt x="844451" y="752533"/>
                  <a:pt x="1121395" y="752352"/>
                  <a:pt x="1196819" y="756352"/>
                </a:cubicBezTo>
                <a:cubicBezTo>
                  <a:pt x="1272251" y="760352"/>
                  <a:pt x="1556982" y="750301"/>
                  <a:pt x="1600639" y="747328"/>
                </a:cubicBezTo>
                <a:cubicBezTo>
                  <a:pt x="1644304" y="744356"/>
                  <a:pt x="1792070" y="723336"/>
                  <a:pt x="1781867" y="695065"/>
                </a:cubicBezTo>
                <a:cubicBezTo>
                  <a:pt x="1771662" y="666793"/>
                  <a:pt x="1717109" y="660664"/>
                  <a:pt x="1664934" y="645434"/>
                </a:cubicBezTo>
                <a:cubicBezTo>
                  <a:pt x="1586392" y="622507"/>
                  <a:pt x="1479615" y="506530"/>
                  <a:pt x="1414896" y="467213"/>
                </a:cubicBezTo>
                <a:cubicBezTo>
                  <a:pt x="1358504" y="432951"/>
                  <a:pt x="1104684" y="323441"/>
                  <a:pt x="1040408" y="310799"/>
                </a:cubicBezTo>
                <a:cubicBezTo>
                  <a:pt x="936172" y="290299"/>
                  <a:pt x="923138" y="296140"/>
                  <a:pt x="868209" y="313808"/>
                </a:cubicBezTo>
                <a:cubicBezTo>
                  <a:pt x="832543" y="325278"/>
                  <a:pt x="776007" y="372799"/>
                  <a:pt x="761048" y="388631"/>
                </a:cubicBezTo>
                <a:cubicBezTo>
                  <a:pt x="729905" y="421599"/>
                  <a:pt x="698351" y="453962"/>
                  <a:pt x="683969" y="496541"/>
                </a:cubicBezTo>
                <a:cubicBezTo>
                  <a:pt x="672705" y="529893"/>
                  <a:pt x="692671" y="592387"/>
                  <a:pt x="695626" y="637162"/>
                </a:cubicBezTo>
                <a:cubicBezTo>
                  <a:pt x="697687" y="668413"/>
                  <a:pt x="661414" y="716121"/>
                  <a:pt x="661414" y="716121"/>
                </a:cubicBezTo>
                <a:cubicBezTo>
                  <a:pt x="661414" y="716121"/>
                  <a:pt x="687905" y="668133"/>
                  <a:pt x="675324" y="615355"/>
                </a:cubicBezTo>
                <a:cubicBezTo>
                  <a:pt x="661173" y="556027"/>
                  <a:pt x="658180" y="530392"/>
                  <a:pt x="665544" y="496165"/>
                </a:cubicBezTo>
                <a:cubicBezTo>
                  <a:pt x="673187" y="460634"/>
                  <a:pt x="748611" y="364740"/>
                  <a:pt x="743749" y="358927"/>
                </a:cubicBezTo>
                <a:cubicBezTo>
                  <a:pt x="738011" y="352058"/>
                  <a:pt x="633709" y="388134"/>
                  <a:pt x="587713" y="397278"/>
                </a:cubicBezTo>
                <a:cubicBezTo>
                  <a:pt x="541718" y="406424"/>
                  <a:pt x="439110" y="413528"/>
                  <a:pt x="341815" y="426982"/>
                </a:cubicBezTo>
                <a:cubicBezTo>
                  <a:pt x="325643" y="429218"/>
                  <a:pt x="270483" y="509005"/>
                  <a:pt x="215478" y="552188"/>
                </a:cubicBezTo>
                <a:cubicBezTo>
                  <a:pt x="165121" y="591726"/>
                  <a:pt x="77752" y="623024"/>
                  <a:pt x="50046" y="611595"/>
                </a:cubicBezTo>
                <a:cubicBezTo>
                  <a:pt x="34692" y="605261"/>
                  <a:pt x="145541" y="597257"/>
                  <a:pt x="204204" y="544667"/>
                </a:cubicBezTo>
                <a:cubicBezTo>
                  <a:pt x="258826" y="495694"/>
                  <a:pt x="310211" y="435664"/>
                  <a:pt x="302713" y="423598"/>
                </a:cubicBezTo>
                <a:cubicBezTo>
                  <a:pt x="294539" y="410460"/>
                  <a:pt x="171580" y="421161"/>
                  <a:pt x="108700" y="407430"/>
                </a:cubicBezTo>
                <a:cubicBezTo>
                  <a:pt x="96725" y="404815"/>
                  <a:pt x="63677" y="382173"/>
                  <a:pt x="50046" y="369455"/>
                </a:cubicBezTo>
                <a:cubicBezTo>
                  <a:pt x="40526" y="360579"/>
                  <a:pt x="16142" y="360620"/>
                  <a:pt x="4928" y="358927"/>
                </a:cubicBezTo>
                <a:cubicBezTo>
                  <a:pt x="-19776" y="355198"/>
                  <a:pt x="56438" y="355920"/>
                  <a:pt x="56438" y="355920"/>
                </a:cubicBezTo>
                <a:cubicBezTo>
                  <a:pt x="56438" y="355920"/>
                  <a:pt x="89236" y="398346"/>
                  <a:pt x="122235" y="399535"/>
                </a:cubicBezTo>
                <a:cubicBezTo>
                  <a:pt x="141084" y="400212"/>
                  <a:pt x="259057" y="395753"/>
                  <a:pt x="366632" y="394646"/>
                </a:cubicBezTo>
                <a:cubicBezTo>
                  <a:pt x="447370" y="393817"/>
                  <a:pt x="519423" y="388755"/>
                  <a:pt x="534700" y="387878"/>
                </a:cubicBezTo>
                <a:cubicBezTo>
                  <a:pt x="575487" y="385538"/>
                  <a:pt x="630166" y="377534"/>
                  <a:pt x="628319" y="364566"/>
                </a:cubicBezTo>
                <a:cubicBezTo>
                  <a:pt x="626480" y="351601"/>
                  <a:pt x="594327" y="350661"/>
                  <a:pt x="569289" y="340126"/>
                </a:cubicBezTo>
                <a:cubicBezTo>
                  <a:pt x="543730" y="329367"/>
                  <a:pt x="472946" y="268991"/>
                  <a:pt x="444838" y="255528"/>
                </a:cubicBezTo>
                <a:cubicBezTo>
                  <a:pt x="400805" y="234441"/>
                  <a:pt x="367864" y="223798"/>
                  <a:pt x="340314" y="221313"/>
                </a:cubicBezTo>
                <a:cubicBezTo>
                  <a:pt x="318395" y="219338"/>
                  <a:pt x="262714" y="225771"/>
                  <a:pt x="214726" y="234473"/>
                </a:cubicBezTo>
                <a:cubicBezTo>
                  <a:pt x="155860" y="245149"/>
                  <a:pt x="100807" y="260040"/>
                  <a:pt x="100807" y="260040"/>
                </a:cubicBezTo>
                <a:cubicBezTo>
                  <a:pt x="100807" y="260040"/>
                  <a:pt x="109827" y="234419"/>
                  <a:pt x="147427" y="223193"/>
                </a:cubicBezTo>
                <a:cubicBezTo>
                  <a:pt x="185028" y="211968"/>
                  <a:pt x="309807" y="212324"/>
                  <a:pt x="311731" y="201761"/>
                </a:cubicBezTo>
                <a:cubicBezTo>
                  <a:pt x="313658" y="191198"/>
                  <a:pt x="213601" y="124308"/>
                  <a:pt x="213601" y="124308"/>
                </a:cubicBezTo>
                <a:lnTo>
                  <a:pt x="232777" y="111524"/>
                </a:lnTo>
                <a:cubicBezTo>
                  <a:pt x="232777" y="111524"/>
                  <a:pt x="250008" y="133760"/>
                  <a:pt x="275267" y="152506"/>
                </a:cubicBezTo>
                <a:cubicBezTo>
                  <a:pt x="305533" y="174969"/>
                  <a:pt x="345694" y="194897"/>
                  <a:pt x="359114" y="199130"/>
                </a:cubicBezTo>
                <a:cubicBezTo>
                  <a:pt x="383728" y="206898"/>
                  <a:pt x="444616" y="231082"/>
                  <a:pt x="486567" y="253274"/>
                </a:cubicBezTo>
                <a:cubicBezTo>
                  <a:pt x="517199" y="269471"/>
                  <a:pt x="537252" y="306698"/>
                  <a:pt x="595982" y="321327"/>
                </a:cubicBezTo>
                <a:cubicBezTo>
                  <a:pt x="643037" y="333046"/>
                  <a:pt x="727586" y="324140"/>
                  <a:pt x="782101" y="307416"/>
                </a:cubicBezTo>
                <a:cubicBezTo>
                  <a:pt x="836626" y="290692"/>
                  <a:pt x="973485" y="249136"/>
                  <a:pt x="973485" y="249136"/>
                </a:cubicBezTo>
                <a:lnTo>
                  <a:pt x="1091167" y="279216"/>
                </a:lnTo>
                <a:cubicBezTo>
                  <a:pt x="1091167" y="279216"/>
                  <a:pt x="1036047" y="256636"/>
                  <a:pt x="968594" y="210409"/>
                </a:cubicBezTo>
                <a:cubicBezTo>
                  <a:pt x="901143" y="164184"/>
                  <a:pt x="810682" y="84453"/>
                  <a:pt x="810682" y="84453"/>
                </a:cubicBezTo>
                <a:lnTo>
                  <a:pt x="857679" y="67157"/>
                </a:lnTo>
                <a:cubicBezTo>
                  <a:pt x="857679" y="67157"/>
                  <a:pt x="917286" y="131233"/>
                  <a:pt x="961826" y="158899"/>
                </a:cubicBezTo>
                <a:cubicBezTo>
                  <a:pt x="1006379" y="186564"/>
                  <a:pt x="1139108" y="284250"/>
                  <a:pt x="1211490" y="311552"/>
                </a:cubicBezTo>
                <a:cubicBezTo>
                  <a:pt x="1335506" y="358337"/>
                  <a:pt x="1464965" y="440448"/>
                  <a:pt x="1536720" y="475861"/>
                </a:cubicBezTo>
                <a:cubicBezTo>
                  <a:pt x="1580019" y="497230"/>
                  <a:pt x="1591706" y="567941"/>
                  <a:pt x="1726977" y="595803"/>
                </a:cubicBezTo>
                <a:cubicBezTo>
                  <a:pt x="1842148" y="619526"/>
                  <a:pt x="2023164" y="624677"/>
                  <a:pt x="2183425" y="563092"/>
                </a:cubicBezTo>
                <a:cubicBezTo>
                  <a:pt x="2343697" y="501506"/>
                  <a:pt x="2637631" y="454805"/>
                  <a:pt x="2637631" y="454805"/>
                </a:cubicBezTo>
                <a:lnTo>
                  <a:pt x="2589874" y="417581"/>
                </a:lnTo>
                <a:cubicBezTo>
                  <a:pt x="2589874" y="417581"/>
                  <a:pt x="2546304" y="416248"/>
                  <a:pt x="2514306" y="404799"/>
                </a:cubicBezTo>
                <a:cubicBezTo>
                  <a:pt x="2482298" y="393349"/>
                  <a:pt x="2465279" y="391712"/>
                  <a:pt x="2449261" y="381111"/>
                </a:cubicBezTo>
                <a:cubicBezTo>
                  <a:pt x="2429863" y="387915"/>
                  <a:pt x="2234562" y="392390"/>
                  <a:pt x="2234562" y="392390"/>
                </a:cubicBezTo>
                <a:lnTo>
                  <a:pt x="2203737" y="403670"/>
                </a:lnTo>
                <a:lnTo>
                  <a:pt x="2199223" y="399158"/>
                </a:lnTo>
                <a:lnTo>
                  <a:pt x="2219149" y="384871"/>
                </a:lnTo>
                <a:cubicBezTo>
                  <a:pt x="2219149" y="384871"/>
                  <a:pt x="2184513" y="363453"/>
                  <a:pt x="2146961" y="345767"/>
                </a:cubicBezTo>
                <a:cubicBezTo>
                  <a:pt x="2109407" y="328083"/>
                  <a:pt x="2066118" y="316064"/>
                  <a:pt x="2066118" y="316064"/>
                </a:cubicBezTo>
                <a:cubicBezTo>
                  <a:pt x="2066118" y="316064"/>
                  <a:pt x="2107597" y="321087"/>
                  <a:pt x="2147335" y="335240"/>
                </a:cubicBezTo>
                <a:cubicBezTo>
                  <a:pt x="2187064" y="349393"/>
                  <a:pt x="2225165" y="372838"/>
                  <a:pt x="2225165" y="372838"/>
                </a:cubicBezTo>
                <a:cubicBezTo>
                  <a:pt x="2225165" y="372838"/>
                  <a:pt x="2413459" y="373181"/>
                  <a:pt x="2412785" y="353662"/>
                </a:cubicBezTo>
                <a:cubicBezTo>
                  <a:pt x="2412575" y="347571"/>
                  <a:pt x="2386583" y="332975"/>
                  <a:pt x="2361649" y="312304"/>
                </a:cubicBezTo>
                <a:cubicBezTo>
                  <a:pt x="2336718" y="291633"/>
                  <a:pt x="2282694" y="228457"/>
                  <a:pt x="2282694" y="228457"/>
                </a:cubicBezTo>
                <a:cubicBezTo>
                  <a:pt x="2282694" y="228457"/>
                  <a:pt x="2321882" y="264874"/>
                  <a:pt x="2364653" y="295761"/>
                </a:cubicBezTo>
                <a:cubicBezTo>
                  <a:pt x="2398077" y="319886"/>
                  <a:pt x="2433858" y="339191"/>
                  <a:pt x="2453015" y="345767"/>
                </a:cubicBezTo>
                <a:cubicBezTo>
                  <a:pt x="2479390" y="354821"/>
                  <a:pt x="2544196" y="374463"/>
                  <a:pt x="2547017" y="369455"/>
                </a:cubicBezTo>
                <a:cubicBezTo>
                  <a:pt x="2550656" y="362984"/>
                  <a:pt x="2520698" y="333016"/>
                  <a:pt x="2512795" y="301400"/>
                </a:cubicBezTo>
                <a:cubicBezTo>
                  <a:pt x="2507944" y="281973"/>
                  <a:pt x="2499954" y="252424"/>
                  <a:pt x="2489865" y="218306"/>
                </a:cubicBezTo>
                <a:cubicBezTo>
                  <a:pt x="2479766" y="184188"/>
                  <a:pt x="2479834" y="178275"/>
                  <a:pt x="2472565" y="164915"/>
                </a:cubicBezTo>
                <a:cubicBezTo>
                  <a:pt x="2453717" y="130259"/>
                  <a:pt x="2380449" y="8502"/>
                  <a:pt x="2380449" y="8502"/>
                </a:cubicBezTo>
                <a:lnTo>
                  <a:pt x="2399625" y="8502"/>
                </a:lnTo>
                <a:cubicBezTo>
                  <a:pt x="2399625" y="8502"/>
                  <a:pt x="2399511" y="15972"/>
                  <a:pt x="2424068" y="48733"/>
                </a:cubicBezTo>
                <a:cubicBezTo>
                  <a:pt x="2448616" y="81493"/>
                  <a:pt x="2487044" y="124812"/>
                  <a:pt x="2497758" y="139724"/>
                </a:cubicBezTo>
                <a:cubicBezTo>
                  <a:pt x="2511745" y="159178"/>
                  <a:pt x="2518840" y="197603"/>
                  <a:pt x="2523702" y="221313"/>
                </a:cubicBezTo>
                <a:cubicBezTo>
                  <a:pt x="2528572" y="245025"/>
                  <a:pt x="2536862" y="284105"/>
                  <a:pt x="2536862" y="284105"/>
                </a:cubicBezTo>
                <a:cubicBezTo>
                  <a:pt x="2536862" y="284105"/>
                  <a:pt x="2561457" y="312905"/>
                  <a:pt x="2577465" y="338623"/>
                </a:cubicBezTo>
                <a:cubicBezTo>
                  <a:pt x="2593484" y="364344"/>
                  <a:pt x="2607923" y="386000"/>
                  <a:pt x="2607923" y="386000"/>
                </a:cubicBezTo>
                <a:cubicBezTo>
                  <a:pt x="2607923" y="386000"/>
                  <a:pt x="2627513" y="399700"/>
                  <a:pt x="2658684" y="423973"/>
                </a:cubicBezTo>
                <a:cubicBezTo>
                  <a:pt x="2689855" y="448248"/>
                  <a:pt x="2727494" y="466838"/>
                  <a:pt x="2727494" y="466838"/>
                </a:cubicBezTo>
                <a:cubicBezTo>
                  <a:pt x="2727494" y="466838"/>
                  <a:pt x="2727676" y="443854"/>
                  <a:pt x="2733135" y="417581"/>
                </a:cubicBezTo>
                <a:cubicBezTo>
                  <a:pt x="2738574" y="391311"/>
                  <a:pt x="2752195" y="371513"/>
                  <a:pt x="2749299" y="369455"/>
                </a:cubicBezTo>
                <a:cubicBezTo>
                  <a:pt x="2747006" y="367827"/>
                  <a:pt x="2730498" y="355810"/>
                  <a:pt x="2720351" y="337119"/>
                </a:cubicBezTo>
                <a:cubicBezTo>
                  <a:pt x="2710195" y="318430"/>
                  <a:pt x="2708693" y="288617"/>
                  <a:pt x="2708693" y="288617"/>
                </a:cubicBezTo>
                <a:lnTo>
                  <a:pt x="2653793" y="255528"/>
                </a:lnTo>
                <a:lnTo>
                  <a:pt x="2653043" y="237105"/>
                </a:lnTo>
                <a:cubicBezTo>
                  <a:pt x="2653043" y="237105"/>
                  <a:pt x="2703987" y="268504"/>
                  <a:pt x="2709445" y="264929"/>
                </a:cubicBezTo>
                <a:cubicBezTo>
                  <a:pt x="2711965" y="263277"/>
                  <a:pt x="2713575" y="253665"/>
                  <a:pt x="2714710" y="241992"/>
                </a:cubicBezTo>
                <a:cubicBezTo>
                  <a:pt x="2717261" y="215773"/>
                  <a:pt x="2722979" y="176570"/>
                  <a:pt x="2722979" y="176570"/>
                </a:cubicBezTo>
                <a:lnTo>
                  <a:pt x="2722229" y="273201"/>
                </a:lnTo>
                <a:cubicBezTo>
                  <a:pt x="2722229" y="273201"/>
                  <a:pt x="2723769" y="296782"/>
                  <a:pt x="2729371" y="316064"/>
                </a:cubicBezTo>
                <a:cubicBezTo>
                  <a:pt x="2736091" y="339224"/>
                  <a:pt x="2751233" y="352205"/>
                  <a:pt x="2758703" y="351408"/>
                </a:cubicBezTo>
                <a:cubicBezTo>
                  <a:pt x="2775260" y="349638"/>
                  <a:pt x="2788179" y="324306"/>
                  <a:pt x="2799682" y="309672"/>
                </a:cubicBezTo>
                <a:cubicBezTo>
                  <a:pt x="2811177" y="295038"/>
                  <a:pt x="2855708" y="251016"/>
                  <a:pt x="2855708" y="251016"/>
                </a:cubicBezTo>
                <a:lnTo>
                  <a:pt x="2870745" y="255154"/>
                </a:lnTo>
                <a:cubicBezTo>
                  <a:pt x="2870745" y="255154"/>
                  <a:pt x="2816452" y="308107"/>
                  <a:pt x="2804949" y="319447"/>
                </a:cubicBezTo>
                <a:cubicBezTo>
                  <a:pt x="2793445" y="330789"/>
                  <a:pt x="2758223" y="364633"/>
                  <a:pt x="2751550" y="408935"/>
                </a:cubicBezTo>
                <a:cubicBezTo>
                  <a:pt x="2745553" y="448740"/>
                  <a:pt x="2740287" y="472489"/>
                  <a:pt x="2759454" y="496541"/>
                </a:cubicBezTo>
                <a:cubicBezTo>
                  <a:pt x="2776657" y="518128"/>
                  <a:pt x="2891798" y="572867"/>
                  <a:pt x="2891798" y="572867"/>
                </a:cubicBezTo>
                <a:cubicBezTo>
                  <a:pt x="2891798" y="572867"/>
                  <a:pt x="2963516" y="638378"/>
                  <a:pt x="3000087" y="654833"/>
                </a:cubicBezTo>
                <a:cubicBezTo>
                  <a:pt x="3062774" y="683041"/>
                  <a:pt x="3263592" y="705420"/>
                  <a:pt x="3298999" y="709353"/>
                </a:cubicBezTo>
                <a:cubicBezTo>
                  <a:pt x="3160631" y="447007"/>
                  <a:pt x="3000720" y="87602"/>
                  <a:pt x="2962905" y="185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05" name="Google Shape;605;p6"/>
          <p:cNvSpPr/>
          <p:nvPr/>
        </p:nvSpPr>
        <p:spPr>
          <a:xfrm>
            <a:off x="9611637" y="173293"/>
            <a:ext cx="2580364" cy="6684708"/>
          </a:xfrm>
          <a:custGeom>
            <a:rect b="b" l="l" r="r" t="t"/>
            <a:pathLst>
              <a:path extrusionOk="0" h="6684708" w="2580364">
                <a:moveTo>
                  <a:pt x="406626" y="3240662"/>
                </a:moveTo>
                <a:lnTo>
                  <a:pt x="402872" y="3284029"/>
                </a:lnTo>
                <a:cubicBezTo>
                  <a:pt x="404797" y="3282036"/>
                  <a:pt x="411825" y="3274277"/>
                  <a:pt x="418467" y="3267375"/>
                </a:cubicBezTo>
                <a:cubicBezTo>
                  <a:pt x="410381" y="3251338"/>
                  <a:pt x="406626" y="3240662"/>
                  <a:pt x="406626" y="3240662"/>
                </a:cubicBezTo>
                <a:close/>
                <a:moveTo>
                  <a:pt x="623413" y="3057740"/>
                </a:moveTo>
                <a:cubicBezTo>
                  <a:pt x="620430" y="3058973"/>
                  <a:pt x="617638" y="3059588"/>
                  <a:pt x="614654" y="3060888"/>
                </a:cubicBezTo>
                <a:cubicBezTo>
                  <a:pt x="591358" y="3071044"/>
                  <a:pt x="546114" y="3074048"/>
                  <a:pt x="545440" y="3074086"/>
                </a:cubicBezTo>
                <a:cubicBezTo>
                  <a:pt x="538509" y="3092482"/>
                  <a:pt x="525994" y="3122171"/>
                  <a:pt x="525994" y="3122171"/>
                </a:cubicBezTo>
                <a:lnTo>
                  <a:pt x="518101" y="3126887"/>
                </a:lnTo>
                <a:cubicBezTo>
                  <a:pt x="518101" y="3126887"/>
                  <a:pt x="531385" y="3090797"/>
                  <a:pt x="537065" y="3074403"/>
                </a:cubicBezTo>
                <a:cubicBezTo>
                  <a:pt x="524358" y="3074653"/>
                  <a:pt x="462459" y="3075761"/>
                  <a:pt x="453795" y="3081941"/>
                </a:cubicBezTo>
                <a:cubicBezTo>
                  <a:pt x="438393" y="3092877"/>
                  <a:pt x="405376" y="3138236"/>
                  <a:pt x="402679" y="3152340"/>
                </a:cubicBezTo>
                <a:cubicBezTo>
                  <a:pt x="399599" y="3168146"/>
                  <a:pt x="406818" y="3224317"/>
                  <a:pt x="406818" y="3224317"/>
                </a:cubicBezTo>
                <a:cubicBezTo>
                  <a:pt x="406818" y="3224317"/>
                  <a:pt x="412882" y="3242038"/>
                  <a:pt x="422895" y="3262976"/>
                </a:cubicBezTo>
                <a:cubicBezTo>
                  <a:pt x="433869" y="3251522"/>
                  <a:pt x="442726" y="3242558"/>
                  <a:pt x="447057" y="3237196"/>
                </a:cubicBezTo>
                <a:cubicBezTo>
                  <a:pt x="455624" y="3226550"/>
                  <a:pt x="487680" y="3178437"/>
                  <a:pt x="487680" y="3178427"/>
                </a:cubicBezTo>
                <a:cubicBezTo>
                  <a:pt x="487680" y="3178427"/>
                  <a:pt x="502313" y="3158000"/>
                  <a:pt x="523588" y="3148576"/>
                </a:cubicBezTo>
                <a:cubicBezTo>
                  <a:pt x="544863" y="3139142"/>
                  <a:pt x="590396" y="3110859"/>
                  <a:pt x="590492" y="3110859"/>
                </a:cubicBezTo>
                <a:lnTo>
                  <a:pt x="611669" y="3087284"/>
                </a:lnTo>
                <a:close/>
                <a:moveTo>
                  <a:pt x="1864265" y="3029457"/>
                </a:moveTo>
                <a:cubicBezTo>
                  <a:pt x="1826146" y="3034627"/>
                  <a:pt x="1783403" y="3038565"/>
                  <a:pt x="1752405" y="3053659"/>
                </a:cubicBezTo>
                <a:cubicBezTo>
                  <a:pt x="1721505" y="3068753"/>
                  <a:pt x="1648826" y="3106546"/>
                  <a:pt x="1628706" y="3115883"/>
                </a:cubicBezTo>
                <a:cubicBezTo>
                  <a:pt x="1600597" y="3128899"/>
                  <a:pt x="1560069" y="3161138"/>
                  <a:pt x="1560069" y="3161138"/>
                </a:cubicBezTo>
                <a:lnTo>
                  <a:pt x="1571333" y="3130343"/>
                </a:lnTo>
                <a:lnTo>
                  <a:pt x="1595975" y="3116510"/>
                </a:lnTo>
                <a:cubicBezTo>
                  <a:pt x="1595975" y="3116510"/>
                  <a:pt x="1570274" y="3108933"/>
                  <a:pt x="1555256" y="3106460"/>
                </a:cubicBezTo>
                <a:cubicBezTo>
                  <a:pt x="1540239" y="3103976"/>
                  <a:pt x="1522912" y="3095321"/>
                  <a:pt x="1507894" y="3098912"/>
                </a:cubicBezTo>
                <a:cubicBezTo>
                  <a:pt x="1502599" y="3100174"/>
                  <a:pt x="1474876" y="3086688"/>
                  <a:pt x="1459473" y="3087910"/>
                </a:cubicBezTo>
                <a:cubicBezTo>
                  <a:pt x="1457163" y="3088102"/>
                  <a:pt x="1454852" y="3088343"/>
                  <a:pt x="1452542" y="3088544"/>
                </a:cubicBezTo>
                <a:cubicBezTo>
                  <a:pt x="1456296" y="3141712"/>
                  <a:pt x="1462553" y="3220812"/>
                  <a:pt x="1470448" y="3262033"/>
                </a:cubicBezTo>
                <a:cubicBezTo>
                  <a:pt x="1481517" y="3320332"/>
                  <a:pt x="1500963" y="3359011"/>
                  <a:pt x="1504140" y="3381459"/>
                </a:cubicBezTo>
                <a:cubicBezTo>
                  <a:pt x="1505873" y="3393886"/>
                  <a:pt x="1506258" y="3410261"/>
                  <a:pt x="1506932" y="3425779"/>
                </a:cubicBezTo>
                <a:cubicBezTo>
                  <a:pt x="1561707" y="3497680"/>
                  <a:pt x="1620908" y="3567991"/>
                  <a:pt x="1664421" y="3593915"/>
                </a:cubicBezTo>
                <a:cubicBezTo>
                  <a:pt x="1732094" y="3634308"/>
                  <a:pt x="1802079" y="3715304"/>
                  <a:pt x="1853965" y="3774325"/>
                </a:cubicBezTo>
                <a:cubicBezTo>
                  <a:pt x="1855506" y="3749248"/>
                  <a:pt x="1858393" y="3695773"/>
                  <a:pt x="1857142" y="3654264"/>
                </a:cubicBezTo>
                <a:cubicBezTo>
                  <a:pt x="1855409" y="3594666"/>
                  <a:pt x="1837696" y="3471996"/>
                  <a:pt x="1807374" y="3457836"/>
                </a:cubicBezTo>
                <a:cubicBezTo>
                  <a:pt x="1777051" y="3443664"/>
                  <a:pt x="1771082" y="3361706"/>
                  <a:pt x="1737004" y="3322372"/>
                </a:cubicBezTo>
                <a:cubicBezTo>
                  <a:pt x="1704369" y="3284703"/>
                  <a:pt x="1698209" y="3319138"/>
                  <a:pt x="1674529" y="3311368"/>
                </a:cubicBezTo>
                <a:cubicBezTo>
                  <a:pt x="1652965" y="3304302"/>
                  <a:pt x="1639391" y="3283086"/>
                  <a:pt x="1639391" y="3283086"/>
                </a:cubicBezTo>
                <a:cubicBezTo>
                  <a:pt x="1639391" y="3283086"/>
                  <a:pt x="1650752" y="3289785"/>
                  <a:pt x="1662014" y="3298489"/>
                </a:cubicBezTo>
                <a:cubicBezTo>
                  <a:pt x="1669522" y="3304312"/>
                  <a:pt x="1696861" y="3312602"/>
                  <a:pt x="1693493" y="3294089"/>
                </a:cubicBezTo>
                <a:cubicBezTo>
                  <a:pt x="1688775" y="3268039"/>
                  <a:pt x="1666153" y="3225260"/>
                  <a:pt x="1666153" y="3225260"/>
                </a:cubicBezTo>
                <a:lnTo>
                  <a:pt x="1672122" y="3149520"/>
                </a:lnTo>
                <a:cubicBezTo>
                  <a:pt x="1672122" y="3149510"/>
                  <a:pt x="1677032" y="3143647"/>
                  <a:pt x="1681266" y="3145428"/>
                </a:cubicBezTo>
                <a:cubicBezTo>
                  <a:pt x="1685406" y="3147208"/>
                  <a:pt x="1688775" y="3156739"/>
                  <a:pt x="1688775" y="3156739"/>
                </a:cubicBezTo>
                <a:cubicBezTo>
                  <a:pt x="1688775" y="3156739"/>
                  <a:pt x="1680015" y="3211898"/>
                  <a:pt x="1684252" y="3236889"/>
                </a:cubicBezTo>
                <a:cubicBezTo>
                  <a:pt x="1686753" y="3251829"/>
                  <a:pt x="1683096" y="3266519"/>
                  <a:pt x="1733828" y="3306344"/>
                </a:cubicBezTo>
                <a:cubicBezTo>
                  <a:pt x="1754140" y="3322343"/>
                  <a:pt x="1778685" y="3360763"/>
                  <a:pt x="1798807" y="3411320"/>
                </a:cubicBezTo>
                <a:cubicBezTo>
                  <a:pt x="1811801" y="3443867"/>
                  <a:pt x="1819021" y="3458162"/>
                  <a:pt x="1834713" y="3463178"/>
                </a:cubicBezTo>
                <a:cubicBezTo>
                  <a:pt x="1843088" y="3481180"/>
                  <a:pt x="1858683" y="3506208"/>
                  <a:pt x="1870041" y="3576001"/>
                </a:cubicBezTo>
                <a:cubicBezTo>
                  <a:pt x="1877550" y="3622303"/>
                  <a:pt x="1883422" y="3776568"/>
                  <a:pt x="1884481" y="3807324"/>
                </a:cubicBezTo>
                <a:cubicBezTo>
                  <a:pt x="1890545" y="3813899"/>
                  <a:pt x="1898150" y="3822535"/>
                  <a:pt x="1903157" y="3827434"/>
                </a:cubicBezTo>
                <a:cubicBezTo>
                  <a:pt x="1951289" y="3874247"/>
                  <a:pt x="2086926" y="4100758"/>
                  <a:pt x="2127645" y="4072264"/>
                </a:cubicBezTo>
                <a:cubicBezTo>
                  <a:pt x="2168366" y="4043780"/>
                  <a:pt x="2217364" y="4026606"/>
                  <a:pt x="2141122" y="3607122"/>
                </a:cubicBezTo>
                <a:cubicBezTo>
                  <a:pt x="2067865" y="3203976"/>
                  <a:pt x="2054485" y="3130343"/>
                  <a:pt x="2053329" y="3123739"/>
                </a:cubicBezTo>
                <a:cubicBezTo>
                  <a:pt x="2037349" y="3108299"/>
                  <a:pt x="2016557" y="3088776"/>
                  <a:pt x="2000962" y="3077859"/>
                </a:cubicBezTo>
                <a:cubicBezTo>
                  <a:pt x="1976510" y="3060791"/>
                  <a:pt x="1902388" y="3024279"/>
                  <a:pt x="1864265" y="3029457"/>
                </a:cubicBezTo>
                <a:close/>
                <a:moveTo>
                  <a:pt x="759629" y="3016259"/>
                </a:moveTo>
                <a:cubicBezTo>
                  <a:pt x="759629" y="3016259"/>
                  <a:pt x="746247" y="3018521"/>
                  <a:pt x="725552" y="3023798"/>
                </a:cubicBezTo>
                <a:cubicBezTo>
                  <a:pt x="706778" y="3028563"/>
                  <a:pt x="681269" y="3036293"/>
                  <a:pt x="654508" y="3045803"/>
                </a:cubicBezTo>
                <a:cubicBezTo>
                  <a:pt x="642762" y="3067684"/>
                  <a:pt x="628131" y="3095456"/>
                  <a:pt x="628131" y="3095456"/>
                </a:cubicBezTo>
                <a:lnTo>
                  <a:pt x="613017" y="3238775"/>
                </a:lnTo>
                <a:cubicBezTo>
                  <a:pt x="613017" y="3238775"/>
                  <a:pt x="614366" y="3277781"/>
                  <a:pt x="616579" y="3307605"/>
                </a:cubicBezTo>
                <a:cubicBezTo>
                  <a:pt x="617830" y="3304255"/>
                  <a:pt x="618986" y="3299057"/>
                  <a:pt x="620238" y="3296284"/>
                </a:cubicBezTo>
                <a:cubicBezTo>
                  <a:pt x="632271" y="3268386"/>
                  <a:pt x="650754" y="3244196"/>
                  <a:pt x="671931" y="3209540"/>
                </a:cubicBezTo>
                <a:cubicBezTo>
                  <a:pt x="693110" y="3174885"/>
                  <a:pt x="712555" y="3134809"/>
                  <a:pt x="733831" y="3086658"/>
                </a:cubicBezTo>
                <a:cubicBezTo>
                  <a:pt x="755104" y="3038506"/>
                  <a:pt x="759629" y="3016259"/>
                  <a:pt x="759629" y="3016259"/>
                </a:cubicBezTo>
                <a:close/>
                <a:moveTo>
                  <a:pt x="605125" y="2980112"/>
                </a:moveTo>
                <a:cubicBezTo>
                  <a:pt x="605125" y="2980112"/>
                  <a:pt x="595882" y="2996525"/>
                  <a:pt x="584330" y="3003995"/>
                </a:cubicBezTo>
                <a:cubicBezTo>
                  <a:pt x="572779" y="3011465"/>
                  <a:pt x="561901" y="3011533"/>
                  <a:pt x="561901" y="3011543"/>
                </a:cubicBezTo>
                <a:cubicBezTo>
                  <a:pt x="561901" y="3011543"/>
                  <a:pt x="557088" y="3030045"/>
                  <a:pt x="553527" y="3044860"/>
                </a:cubicBezTo>
                <a:cubicBezTo>
                  <a:pt x="565943" y="3044109"/>
                  <a:pt x="586448" y="3044033"/>
                  <a:pt x="590492" y="3043598"/>
                </a:cubicBezTo>
                <a:cubicBezTo>
                  <a:pt x="598866" y="3042694"/>
                  <a:pt x="617541" y="3038650"/>
                  <a:pt x="633040" y="3032913"/>
                </a:cubicBezTo>
                <a:lnTo>
                  <a:pt x="646613" y="2999288"/>
                </a:lnTo>
                <a:cubicBezTo>
                  <a:pt x="638046" y="2993454"/>
                  <a:pt x="626205" y="2989749"/>
                  <a:pt x="614269" y="2984194"/>
                </a:cubicBezTo>
                <a:cubicBezTo>
                  <a:pt x="613499" y="2983856"/>
                  <a:pt x="612631" y="2982721"/>
                  <a:pt x="611863" y="2982317"/>
                </a:cubicBezTo>
                <a:cubicBezTo>
                  <a:pt x="609841" y="2982038"/>
                  <a:pt x="605125" y="2980112"/>
                  <a:pt x="605125" y="2980112"/>
                </a:cubicBezTo>
                <a:close/>
                <a:moveTo>
                  <a:pt x="1521564" y="2929823"/>
                </a:moveTo>
                <a:lnTo>
                  <a:pt x="1500001" y="2939565"/>
                </a:lnTo>
                <a:lnTo>
                  <a:pt x="1472565" y="2970996"/>
                </a:lnTo>
                <a:cubicBezTo>
                  <a:pt x="1472565" y="2971006"/>
                  <a:pt x="1467173" y="2975318"/>
                  <a:pt x="1463709" y="2986716"/>
                </a:cubicBezTo>
                <a:cubicBezTo>
                  <a:pt x="1460243" y="2998104"/>
                  <a:pt x="1449461" y="3033346"/>
                  <a:pt x="1448788" y="3034482"/>
                </a:cubicBezTo>
                <a:cubicBezTo>
                  <a:pt x="1448691" y="3034714"/>
                  <a:pt x="1450617" y="3059888"/>
                  <a:pt x="1451386" y="3071256"/>
                </a:cubicBezTo>
                <a:cubicBezTo>
                  <a:pt x="1463997" y="3071670"/>
                  <a:pt x="1511745" y="3079197"/>
                  <a:pt x="1530709" y="3086033"/>
                </a:cubicBezTo>
                <a:cubicBezTo>
                  <a:pt x="1549769" y="3092877"/>
                  <a:pt x="1581056" y="3092973"/>
                  <a:pt x="1593569" y="3093570"/>
                </a:cubicBezTo>
                <a:cubicBezTo>
                  <a:pt x="1606083" y="3094177"/>
                  <a:pt x="1624278" y="3090740"/>
                  <a:pt x="1624278" y="3090740"/>
                </a:cubicBezTo>
                <a:cubicBezTo>
                  <a:pt x="1624278" y="3090740"/>
                  <a:pt x="1593954" y="3047364"/>
                  <a:pt x="1576529" y="3016885"/>
                </a:cubicBezTo>
                <a:cubicBezTo>
                  <a:pt x="1559010" y="2986398"/>
                  <a:pt x="1546977" y="2962824"/>
                  <a:pt x="1546977" y="2962824"/>
                </a:cubicBezTo>
                <a:cubicBezTo>
                  <a:pt x="1546977" y="2962824"/>
                  <a:pt x="1535233" y="2948085"/>
                  <a:pt x="1521564" y="2929823"/>
                </a:cubicBezTo>
                <a:close/>
                <a:moveTo>
                  <a:pt x="1481324" y="2862881"/>
                </a:moveTo>
                <a:cubicBezTo>
                  <a:pt x="1477668" y="2872566"/>
                  <a:pt x="1471217" y="2888969"/>
                  <a:pt x="1471217" y="2888969"/>
                </a:cubicBezTo>
                <a:cubicBezTo>
                  <a:pt x="1471217" y="2888969"/>
                  <a:pt x="1470543" y="2902600"/>
                  <a:pt x="1470061" y="2915999"/>
                </a:cubicBezTo>
                <a:cubicBezTo>
                  <a:pt x="1469484" y="2929390"/>
                  <a:pt x="1472373" y="2960628"/>
                  <a:pt x="1472373" y="2960628"/>
                </a:cubicBezTo>
                <a:lnTo>
                  <a:pt x="1495187" y="2936109"/>
                </a:lnTo>
                <a:lnTo>
                  <a:pt x="1517040" y="2923230"/>
                </a:lnTo>
                <a:cubicBezTo>
                  <a:pt x="1507317" y="2909926"/>
                  <a:pt x="1496823" y="2895851"/>
                  <a:pt x="1490084" y="2883626"/>
                </a:cubicBezTo>
                <a:cubicBezTo>
                  <a:pt x="1487389" y="2878870"/>
                  <a:pt x="1484309" y="2870245"/>
                  <a:pt x="1481324" y="2862881"/>
                </a:cubicBezTo>
                <a:close/>
                <a:moveTo>
                  <a:pt x="1816326" y="2842137"/>
                </a:moveTo>
                <a:lnTo>
                  <a:pt x="1775607" y="2886764"/>
                </a:lnTo>
                <a:cubicBezTo>
                  <a:pt x="1775607" y="2886764"/>
                  <a:pt x="1765690" y="2923036"/>
                  <a:pt x="1764149" y="2934858"/>
                </a:cubicBezTo>
                <a:cubicBezTo>
                  <a:pt x="1762899" y="2944437"/>
                  <a:pt x="1764149" y="2962737"/>
                  <a:pt x="1764728" y="2971313"/>
                </a:cubicBezTo>
                <a:cubicBezTo>
                  <a:pt x="1765884" y="2971545"/>
                  <a:pt x="1767231" y="2972074"/>
                  <a:pt x="1768290" y="2972257"/>
                </a:cubicBezTo>
                <a:cubicBezTo>
                  <a:pt x="1799480" y="2977263"/>
                  <a:pt x="1834424" y="2987255"/>
                  <a:pt x="1848382" y="2975088"/>
                </a:cubicBezTo>
                <a:cubicBezTo>
                  <a:pt x="1862437" y="2962909"/>
                  <a:pt x="1840873" y="2912545"/>
                  <a:pt x="1840873" y="2912545"/>
                </a:cubicBezTo>
                <a:cubicBezTo>
                  <a:pt x="1840873" y="2912545"/>
                  <a:pt x="1839814" y="2909280"/>
                  <a:pt x="1839719" y="2909079"/>
                </a:cubicBezTo>
                <a:lnTo>
                  <a:pt x="1837503" y="2921343"/>
                </a:lnTo>
                <a:lnTo>
                  <a:pt x="1834134" y="2920398"/>
                </a:lnTo>
                <a:lnTo>
                  <a:pt x="1836926" y="2900915"/>
                </a:lnTo>
                <a:cubicBezTo>
                  <a:pt x="1833269" y="2890683"/>
                  <a:pt x="1824411" y="2866904"/>
                  <a:pt x="1817095" y="2844340"/>
                </a:cubicBezTo>
                <a:cubicBezTo>
                  <a:pt x="1816905" y="2843695"/>
                  <a:pt x="1816518" y="2842792"/>
                  <a:pt x="1816326" y="2842137"/>
                </a:cubicBezTo>
                <a:close/>
                <a:moveTo>
                  <a:pt x="2104253" y="2838371"/>
                </a:moveTo>
                <a:cubicBezTo>
                  <a:pt x="2103099" y="2846324"/>
                  <a:pt x="2103291" y="2848373"/>
                  <a:pt x="2101847" y="2855969"/>
                </a:cubicBezTo>
                <a:cubicBezTo>
                  <a:pt x="2097899" y="2877667"/>
                  <a:pt x="2086060" y="2914739"/>
                  <a:pt x="2086060" y="2914739"/>
                </a:cubicBezTo>
                <a:lnTo>
                  <a:pt x="2085193" y="2926367"/>
                </a:lnTo>
                <a:cubicBezTo>
                  <a:pt x="2085193" y="2926743"/>
                  <a:pt x="2081729" y="2953591"/>
                  <a:pt x="2089814" y="2987659"/>
                </a:cubicBezTo>
                <a:cubicBezTo>
                  <a:pt x="2097899" y="3021843"/>
                  <a:pt x="2098189" y="3102426"/>
                  <a:pt x="2116383" y="3180939"/>
                </a:cubicBezTo>
                <a:cubicBezTo>
                  <a:pt x="2139871" y="3282509"/>
                  <a:pt x="2203984" y="3567202"/>
                  <a:pt x="2203984" y="3567202"/>
                </a:cubicBezTo>
                <a:cubicBezTo>
                  <a:pt x="2203984" y="3567202"/>
                  <a:pt x="2187138" y="3167067"/>
                  <a:pt x="2175491" y="2969109"/>
                </a:cubicBezTo>
                <a:cubicBezTo>
                  <a:pt x="2172602" y="2962890"/>
                  <a:pt x="2170195" y="2956200"/>
                  <a:pt x="2167115" y="2950251"/>
                </a:cubicBezTo>
                <a:cubicBezTo>
                  <a:pt x="2148824" y="2914334"/>
                  <a:pt x="2126876" y="2876050"/>
                  <a:pt x="2104253" y="2838371"/>
                </a:cubicBezTo>
                <a:close/>
                <a:moveTo>
                  <a:pt x="2580364" y="2835706"/>
                </a:moveTo>
                <a:lnTo>
                  <a:pt x="2580364" y="2863670"/>
                </a:lnTo>
                <a:lnTo>
                  <a:pt x="2567151" y="2866596"/>
                </a:lnTo>
                <a:cubicBezTo>
                  <a:pt x="2560759" y="2867378"/>
                  <a:pt x="2556602" y="2866718"/>
                  <a:pt x="2556795" y="2863199"/>
                </a:cubicBezTo>
                <a:cubicBezTo>
                  <a:pt x="2557660" y="2848884"/>
                  <a:pt x="2554868" y="2857751"/>
                  <a:pt x="2552847" y="2846536"/>
                </a:cubicBezTo>
                <a:cubicBezTo>
                  <a:pt x="2552221" y="2843001"/>
                  <a:pt x="2556337" y="2840619"/>
                  <a:pt x="2562824" y="2838811"/>
                </a:cubicBezTo>
                <a:close/>
                <a:moveTo>
                  <a:pt x="1246920" y="2832712"/>
                </a:moveTo>
                <a:cubicBezTo>
                  <a:pt x="1244706" y="2856883"/>
                  <a:pt x="1242589" y="2878400"/>
                  <a:pt x="1242107" y="2884877"/>
                </a:cubicBezTo>
                <a:cubicBezTo>
                  <a:pt x="1291299" y="3046314"/>
                  <a:pt x="1345689" y="3213920"/>
                  <a:pt x="1367059" y="3237515"/>
                </a:cubicBezTo>
                <a:cubicBezTo>
                  <a:pt x="1384772" y="3257027"/>
                  <a:pt x="1427321" y="3318174"/>
                  <a:pt x="1475548" y="3383664"/>
                </a:cubicBezTo>
                <a:cubicBezTo>
                  <a:pt x="1472855" y="3361398"/>
                  <a:pt x="1469966" y="3338121"/>
                  <a:pt x="1466019" y="3324258"/>
                </a:cubicBezTo>
                <a:cubicBezTo>
                  <a:pt x="1459473" y="3301203"/>
                  <a:pt x="1451579" y="3228909"/>
                  <a:pt x="1441280" y="3179688"/>
                </a:cubicBezTo>
                <a:cubicBezTo>
                  <a:pt x="1434925" y="3149624"/>
                  <a:pt x="1432807" y="3116221"/>
                  <a:pt x="1430304" y="3087910"/>
                </a:cubicBezTo>
                <a:cubicBezTo>
                  <a:pt x="1425009" y="3087265"/>
                  <a:pt x="1420004" y="3086716"/>
                  <a:pt x="1414324" y="3084145"/>
                </a:cubicBezTo>
                <a:cubicBezTo>
                  <a:pt x="1398152" y="3076878"/>
                  <a:pt x="1370236" y="3040451"/>
                  <a:pt x="1370236" y="3040451"/>
                </a:cubicBezTo>
                <a:cubicBezTo>
                  <a:pt x="1370236" y="3040461"/>
                  <a:pt x="1407298" y="3062197"/>
                  <a:pt x="1415865" y="3066538"/>
                </a:cubicBezTo>
                <a:cubicBezTo>
                  <a:pt x="1419331" y="3068301"/>
                  <a:pt x="1424144" y="3069013"/>
                  <a:pt x="1428957" y="3069686"/>
                </a:cubicBezTo>
                <a:cubicBezTo>
                  <a:pt x="1427801" y="3059020"/>
                  <a:pt x="1426068" y="3049875"/>
                  <a:pt x="1424047" y="3042974"/>
                </a:cubicBezTo>
                <a:cubicBezTo>
                  <a:pt x="1415962" y="3016192"/>
                  <a:pt x="1396998" y="2947430"/>
                  <a:pt x="1396998" y="2947430"/>
                </a:cubicBezTo>
                <a:lnTo>
                  <a:pt x="1328649" y="2872315"/>
                </a:lnTo>
                <a:cubicBezTo>
                  <a:pt x="1328649" y="2872306"/>
                  <a:pt x="1289373" y="2845033"/>
                  <a:pt x="1276858" y="2842137"/>
                </a:cubicBezTo>
                <a:cubicBezTo>
                  <a:pt x="1265499" y="2839508"/>
                  <a:pt x="1250097" y="2833877"/>
                  <a:pt x="1246920" y="2832712"/>
                </a:cubicBezTo>
                <a:close/>
                <a:moveTo>
                  <a:pt x="816135" y="2829564"/>
                </a:moveTo>
                <a:cubicBezTo>
                  <a:pt x="798615" y="2853621"/>
                  <a:pt x="772817" y="2885329"/>
                  <a:pt x="752698" y="2915999"/>
                </a:cubicBezTo>
                <a:cubicBezTo>
                  <a:pt x="740472" y="2934570"/>
                  <a:pt x="725647" y="2950030"/>
                  <a:pt x="711785" y="2964084"/>
                </a:cubicBezTo>
                <a:cubicBezTo>
                  <a:pt x="742204" y="2962476"/>
                  <a:pt x="774742" y="2954487"/>
                  <a:pt x="805450" y="2935802"/>
                </a:cubicBezTo>
                <a:cubicBezTo>
                  <a:pt x="864557" y="2899789"/>
                  <a:pt x="973047" y="2872623"/>
                  <a:pt x="973047" y="2872623"/>
                </a:cubicBezTo>
                <a:lnTo>
                  <a:pt x="955527" y="2850935"/>
                </a:lnTo>
                <a:cubicBezTo>
                  <a:pt x="955527" y="2850935"/>
                  <a:pt x="939452" y="2850087"/>
                  <a:pt x="927611" y="2843397"/>
                </a:cubicBezTo>
                <a:cubicBezTo>
                  <a:pt x="915769" y="2836707"/>
                  <a:pt x="909513" y="2835764"/>
                  <a:pt x="903641" y="2829564"/>
                </a:cubicBezTo>
                <a:cubicBezTo>
                  <a:pt x="896421" y="2833549"/>
                  <a:pt x="824510" y="2836168"/>
                  <a:pt x="824510" y="2836168"/>
                </a:cubicBezTo>
                <a:lnTo>
                  <a:pt x="812960" y="2842771"/>
                </a:lnTo>
                <a:lnTo>
                  <a:pt x="811419" y="2839941"/>
                </a:lnTo>
                <a:lnTo>
                  <a:pt x="818735" y="2831769"/>
                </a:lnTo>
                <a:cubicBezTo>
                  <a:pt x="818735" y="2831769"/>
                  <a:pt x="816328" y="2829785"/>
                  <a:pt x="816135" y="2829564"/>
                </a:cubicBezTo>
                <a:close/>
                <a:moveTo>
                  <a:pt x="860130" y="2770795"/>
                </a:moveTo>
                <a:cubicBezTo>
                  <a:pt x="848866" y="2783915"/>
                  <a:pt x="837315" y="2797411"/>
                  <a:pt x="831443" y="2808512"/>
                </a:cubicBezTo>
                <a:cubicBezTo>
                  <a:pt x="829517" y="2812025"/>
                  <a:pt x="823451" y="2819138"/>
                  <a:pt x="820082" y="2823913"/>
                </a:cubicBezTo>
                <a:cubicBezTo>
                  <a:pt x="820082" y="2823932"/>
                  <a:pt x="820853" y="2824539"/>
                  <a:pt x="820853" y="2824539"/>
                </a:cubicBezTo>
                <a:cubicBezTo>
                  <a:pt x="820853" y="2824539"/>
                  <a:pt x="890356" y="2824953"/>
                  <a:pt x="890067" y="2813536"/>
                </a:cubicBezTo>
                <a:cubicBezTo>
                  <a:pt x="890067" y="2809975"/>
                  <a:pt x="880441" y="2801425"/>
                  <a:pt x="871295" y="2789335"/>
                </a:cubicBezTo>
                <a:cubicBezTo>
                  <a:pt x="867830" y="2784752"/>
                  <a:pt x="865039" y="2779159"/>
                  <a:pt x="860130" y="2770795"/>
                </a:cubicBezTo>
                <a:close/>
                <a:moveTo>
                  <a:pt x="1132270" y="2745342"/>
                </a:moveTo>
                <a:cubicBezTo>
                  <a:pt x="1129477" y="2752089"/>
                  <a:pt x="1125820" y="2760320"/>
                  <a:pt x="1124954" y="2762621"/>
                </a:cubicBezTo>
                <a:cubicBezTo>
                  <a:pt x="1121872" y="2770150"/>
                  <a:pt x="1097999" y="2797104"/>
                  <a:pt x="1096362" y="2805056"/>
                </a:cubicBezTo>
                <a:cubicBezTo>
                  <a:pt x="1094918" y="2812188"/>
                  <a:pt x="1062477" y="2903293"/>
                  <a:pt x="1051984" y="2929823"/>
                </a:cubicBezTo>
                <a:cubicBezTo>
                  <a:pt x="1058627" y="2935157"/>
                  <a:pt x="1066809" y="2941771"/>
                  <a:pt x="1066809" y="2941771"/>
                </a:cubicBezTo>
                <a:cubicBezTo>
                  <a:pt x="1066809" y="2941771"/>
                  <a:pt x="1093379" y="2979920"/>
                  <a:pt x="1106856" y="2989537"/>
                </a:cubicBezTo>
                <a:cubicBezTo>
                  <a:pt x="1130054" y="3006037"/>
                  <a:pt x="1204083" y="3018984"/>
                  <a:pt x="1217175" y="3021285"/>
                </a:cubicBezTo>
                <a:cubicBezTo>
                  <a:pt x="1188199" y="2934242"/>
                  <a:pt x="1156719" y="2829322"/>
                  <a:pt x="1132270" y="2745342"/>
                </a:cubicBezTo>
                <a:close/>
                <a:moveTo>
                  <a:pt x="2019926" y="2705420"/>
                </a:moveTo>
                <a:lnTo>
                  <a:pt x="2024739" y="2725223"/>
                </a:lnTo>
                <a:cubicBezTo>
                  <a:pt x="2024739" y="2725223"/>
                  <a:pt x="2056026" y="2852196"/>
                  <a:pt x="2056026" y="2852196"/>
                </a:cubicBezTo>
                <a:lnTo>
                  <a:pt x="2085001" y="2896506"/>
                </a:lnTo>
                <a:cubicBezTo>
                  <a:pt x="2085001" y="2896515"/>
                  <a:pt x="2088467" y="2884946"/>
                  <a:pt x="2092990" y="2860687"/>
                </a:cubicBezTo>
                <a:cubicBezTo>
                  <a:pt x="2095398" y="2847730"/>
                  <a:pt x="2096168" y="2840933"/>
                  <a:pt x="2098093" y="2828620"/>
                </a:cubicBezTo>
                <a:cubicBezTo>
                  <a:pt x="2067000" y="2777138"/>
                  <a:pt x="2045051" y="2743031"/>
                  <a:pt x="2019926" y="2705420"/>
                </a:cubicBezTo>
                <a:close/>
                <a:moveTo>
                  <a:pt x="908742" y="2694111"/>
                </a:moveTo>
                <a:cubicBezTo>
                  <a:pt x="899405" y="2711341"/>
                  <a:pt x="891511" y="2727696"/>
                  <a:pt x="885543" y="2738421"/>
                </a:cubicBezTo>
                <a:cubicBezTo>
                  <a:pt x="881210" y="2746179"/>
                  <a:pt x="872066" y="2756768"/>
                  <a:pt x="862920" y="2767339"/>
                </a:cubicBezTo>
                <a:cubicBezTo>
                  <a:pt x="867253" y="2772873"/>
                  <a:pt x="867541" y="2773942"/>
                  <a:pt x="872451" y="2779593"/>
                </a:cubicBezTo>
                <a:cubicBezTo>
                  <a:pt x="884772" y="2793706"/>
                  <a:pt x="897961" y="2804978"/>
                  <a:pt x="904988" y="2808829"/>
                </a:cubicBezTo>
                <a:cubicBezTo>
                  <a:pt x="914711" y="2814114"/>
                  <a:pt x="938680" y="2825579"/>
                  <a:pt x="939741" y="2822653"/>
                </a:cubicBezTo>
                <a:cubicBezTo>
                  <a:pt x="940991" y="2818869"/>
                  <a:pt x="929921" y="2801532"/>
                  <a:pt x="927033" y="2783048"/>
                </a:cubicBezTo>
                <a:cubicBezTo>
                  <a:pt x="925205" y="2771698"/>
                  <a:pt x="922413" y="2754285"/>
                  <a:pt x="918657" y="2734338"/>
                </a:cubicBezTo>
                <a:cubicBezTo>
                  <a:pt x="914903" y="2714393"/>
                  <a:pt x="914806" y="2711032"/>
                  <a:pt x="912113" y="2703226"/>
                </a:cubicBezTo>
                <a:cubicBezTo>
                  <a:pt x="911438" y="2701205"/>
                  <a:pt x="909801" y="2697016"/>
                  <a:pt x="908742" y="2694111"/>
                </a:cubicBezTo>
                <a:close/>
                <a:moveTo>
                  <a:pt x="893726" y="2633761"/>
                </a:moveTo>
                <a:cubicBezTo>
                  <a:pt x="894207" y="2634917"/>
                  <a:pt x="893629" y="2634059"/>
                  <a:pt x="894303" y="2635340"/>
                </a:cubicBezTo>
                <a:cubicBezTo>
                  <a:pt x="898634" y="2644534"/>
                  <a:pt x="902390" y="2651272"/>
                  <a:pt x="907395" y="2660793"/>
                </a:cubicBezTo>
                <a:cubicBezTo>
                  <a:pt x="914615" y="2649952"/>
                  <a:pt x="924049" y="2635967"/>
                  <a:pt x="924049" y="2635967"/>
                </a:cubicBezTo>
                <a:cubicBezTo>
                  <a:pt x="924049" y="2635967"/>
                  <a:pt x="910187" y="2635378"/>
                  <a:pt x="893726" y="2633761"/>
                </a:cubicBezTo>
                <a:close/>
                <a:moveTo>
                  <a:pt x="1211206" y="2629362"/>
                </a:moveTo>
                <a:cubicBezTo>
                  <a:pt x="1211206" y="2629362"/>
                  <a:pt x="1190221" y="2663545"/>
                  <a:pt x="1187622" y="2666453"/>
                </a:cubicBezTo>
                <a:cubicBezTo>
                  <a:pt x="1187044" y="2667051"/>
                  <a:pt x="1182231" y="2671575"/>
                  <a:pt x="1179631" y="2673991"/>
                </a:cubicBezTo>
                <a:cubicBezTo>
                  <a:pt x="1192050" y="2716935"/>
                  <a:pt x="1208030" y="2771710"/>
                  <a:pt x="1237776" y="2869793"/>
                </a:cubicBezTo>
                <a:cubicBezTo>
                  <a:pt x="1239412" y="2849848"/>
                  <a:pt x="1241530" y="2821140"/>
                  <a:pt x="1242107" y="2803794"/>
                </a:cubicBezTo>
                <a:cubicBezTo>
                  <a:pt x="1238257" y="2794562"/>
                  <a:pt x="1233348" y="2784965"/>
                  <a:pt x="1227666" y="2778024"/>
                </a:cubicBezTo>
                <a:cubicBezTo>
                  <a:pt x="1218716" y="2767060"/>
                  <a:pt x="1209185" y="2753583"/>
                  <a:pt x="1203889" y="2742511"/>
                </a:cubicBezTo>
                <a:cubicBezTo>
                  <a:pt x="1198595" y="2731441"/>
                  <a:pt x="1194745" y="2701966"/>
                  <a:pt x="1194745" y="2701966"/>
                </a:cubicBezTo>
                <a:cubicBezTo>
                  <a:pt x="1194745" y="2701966"/>
                  <a:pt x="1206296" y="2734492"/>
                  <a:pt x="1210629" y="2740000"/>
                </a:cubicBezTo>
                <a:cubicBezTo>
                  <a:pt x="1214865" y="2745505"/>
                  <a:pt x="1224009" y="2754082"/>
                  <a:pt x="1229689" y="2765769"/>
                </a:cubicBezTo>
                <a:cubicBezTo>
                  <a:pt x="1232576" y="2771805"/>
                  <a:pt x="1237101" y="2780258"/>
                  <a:pt x="1242975" y="2791539"/>
                </a:cubicBezTo>
                <a:cubicBezTo>
                  <a:pt x="1241914" y="2783501"/>
                  <a:pt x="1223721" y="2732606"/>
                  <a:pt x="1222085" y="2724279"/>
                </a:cubicBezTo>
                <a:cubicBezTo>
                  <a:pt x="1220543" y="2715952"/>
                  <a:pt x="1211206" y="2629362"/>
                  <a:pt x="1211206" y="2629362"/>
                </a:cubicBezTo>
                <a:close/>
                <a:moveTo>
                  <a:pt x="1914901" y="2621190"/>
                </a:moveTo>
                <a:cubicBezTo>
                  <a:pt x="1914901" y="2621190"/>
                  <a:pt x="1889486" y="2663845"/>
                  <a:pt x="1885155" y="2695361"/>
                </a:cubicBezTo>
                <a:cubicBezTo>
                  <a:pt x="1880727" y="2726887"/>
                  <a:pt x="1879573" y="2766077"/>
                  <a:pt x="1879573" y="2766077"/>
                </a:cubicBezTo>
                <a:lnTo>
                  <a:pt x="1867827" y="2776762"/>
                </a:lnTo>
                <a:cubicBezTo>
                  <a:pt x="1867827" y="2776762"/>
                  <a:pt x="1870331" y="2783338"/>
                  <a:pt x="1881498" y="2800021"/>
                </a:cubicBezTo>
                <a:cubicBezTo>
                  <a:pt x="1892760" y="2816703"/>
                  <a:pt x="1878224" y="2858789"/>
                  <a:pt x="1878129" y="2858800"/>
                </a:cubicBezTo>
                <a:lnTo>
                  <a:pt x="1882942" y="2881740"/>
                </a:lnTo>
                <a:lnTo>
                  <a:pt x="1877357" y="2885196"/>
                </a:lnTo>
                <a:lnTo>
                  <a:pt x="1872834" y="2859425"/>
                </a:lnTo>
                <a:lnTo>
                  <a:pt x="1880342" y="2825483"/>
                </a:lnTo>
                <a:lnTo>
                  <a:pt x="1876203" y="2811341"/>
                </a:lnTo>
                <a:lnTo>
                  <a:pt x="1863496" y="2787140"/>
                </a:lnTo>
                <a:lnTo>
                  <a:pt x="1845495" y="2816684"/>
                </a:lnTo>
                <a:lnTo>
                  <a:pt x="1844242" y="2826426"/>
                </a:lnTo>
                <a:cubicBezTo>
                  <a:pt x="1846939" y="2834223"/>
                  <a:pt x="1853965" y="2855344"/>
                  <a:pt x="1853965" y="2855344"/>
                </a:cubicBezTo>
                <a:cubicBezTo>
                  <a:pt x="1853965" y="2855344"/>
                  <a:pt x="1876009" y="2889624"/>
                  <a:pt x="1893627" y="2912545"/>
                </a:cubicBezTo>
                <a:cubicBezTo>
                  <a:pt x="1911243" y="2935454"/>
                  <a:pt x="1922796" y="2967223"/>
                  <a:pt x="1922796" y="2967223"/>
                </a:cubicBezTo>
                <a:cubicBezTo>
                  <a:pt x="1922796" y="2967223"/>
                  <a:pt x="1945802" y="2982268"/>
                  <a:pt x="1969773" y="2998028"/>
                </a:cubicBezTo>
                <a:cubicBezTo>
                  <a:pt x="1990949" y="3011957"/>
                  <a:pt x="2021947" y="3028688"/>
                  <a:pt x="2030321" y="3033232"/>
                </a:cubicBezTo>
                <a:lnTo>
                  <a:pt x="1957064" y="2768282"/>
                </a:lnTo>
                <a:lnTo>
                  <a:pt x="1938486" y="2756971"/>
                </a:lnTo>
                <a:lnTo>
                  <a:pt x="1936465" y="2731192"/>
                </a:lnTo>
                <a:lnTo>
                  <a:pt x="1947341" y="2732769"/>
                </a:lnTo>
                <a:lnTo>
                  <a:pt x="1918655" y="2629055"/>
                </a:lnTo>
                <a:lnTo>
                  <a:pt x="1915094" y="2655450"/>
                </a:lnTo>
                <a:lnTo>
                  <a:pt x="1918270" y="2665192"/>
                </a:lnTo>
                <a:lnTo>
                  <a:pt x="1911339" y="2703534"/>
                </a:lnTo>
                <a:lnTo>
                  <a:pt x="1908163" y="2701340"/>
                </a:lnTo>
                <a:lnTo>
                  <a:pt x="1913457" y="2666762"/>
                </a:lnTo>
                <a:lnTo>
                  <a:pt x="1909703" y="2659541"/>
                </a:lnTo>
                <a:close/>
                <a:moveTo>
                  <a:pt x="1851752" y="2612084"/>
                </a:moveTo>
                <a:cubicBezTo>
                  <a:pt x="1827011" y="2614538"/>
                  <a:pt x="1783308" y="2615760"/>
                  <a:pt x="1749615" y="2623394"/>
                </a:cubicBezTo>
                <a:cubicBezTo>
                  <a:pt x="1746438" y="2624126"/>
                  <a:pt x="1744705" y="2625367"/>
                  <a:pt x="1741720" y="2626225"/>
                </a:cubicBezTo>
                <a:cubicBezTo>
                  <a:pt x="1741913" y="2626426"/>
                  <a:pt x="1741913" y="2626329"/>
                  <a:pt x="1742107" y="2626532"/>
                </a:cubicBezTo>
                <a:cubicBezTo>
                  <a:pt x="1760108" y="2643504"/>
                  <a:pt x="1780997" y="2649165"/>
                  <a:pt x="1780997" y="2649165"/>
                </a:cubicBezTo>
                <a:cubicBezTo>
                  <a:pt x="1780997" y="2649165"/>
                  <a:pt x="1801020" y="2699616"/>
                  <a:pt x="1813726" y="2736851"/>
                </a:cubicBezTo>
                <a:cubicBezTo>
                  <a:pt x="1820465" y="2756817"/>
                  <a:pt x="1826531" y="2774433"/>
                  <a:pt x="1835290" y="2800338"/>
                </a:cubicBezTo>
                <a:cubicBezTo>
                  <a:pt x="1850981" y="2780941"/>
                  <a:pt x="1869078" y="2758722"/>
                  <a:pt x="1872063" y="2752254"/>
                </a:cubicBezTo>
                <a:cubicBezTo>
                  <a:pt x="1880439" y="2733761"/>
                  <a:pt x="1866768" y="2709465"/>
                  <a:pt x="1870427" y="2691598"/>
                </a:cubicBezTo>
                <a:cubicBezTo>
                  <a:pt x="1874085" y="2673722"/>
                  <a:pt x="1880727" y="2649799"/>
                  <a:pt x="1880727" y="2649789"/>
                </a:cubicBezTo>
                <a:cubicBezTo>
                  <a:pt x="1880727" y="2649789"/>
                  <a:pt x="1890739" y="2632376"/>
                  <a:pt x="1900750" y="2614904"/>
                </a:cubicBezTo>
                <a:cubicBezTo>
                  <a:pt x="1888235" y="2612179"/>
                  <a:pt x="1872257" y="2610061"/>
                  <a:pt x="1851752" y="2612084"/>
                </a:cubicBezTo>
                <a:close/>
                <a:moveTo>
                  <a:pt x="1229015" y="2532877"/>
                </a:moveTo>
                <a:cubicBezTo>
                  <a:pt x="1229015" y="2532877"/>
                  <a:pt x="1218812" y="2539104"/>
                  <a:pt x="1213421" y="2540423"/>
                </a:cubicBezTo>
                <a:cubicBezTo>
                  <a:pt x="1207934" y="2541742"/>
                  <a:pt x="1193975" y="2542310"/>
                  <a:pt x="1193975" y="2542310"/>
                </a:cubicBezTo>
                <a:cubicBezTo>
                  <a:pt x="1193975" y="2542310"/>
                  <a:pt x="1189835" y="2555711"/>
                  <a:pt x="1183481" y="2563046"/>
                </a:cubicBezTo>
                <a:cubicBezTo>
                  <a:pt x="1177032" y="2570391"/>
                  <a:pt x="1167405" y="2576878"/>
                  <a:pt x="1167405" y="2576878"/>
                </a:cubicBezTo>
                <a:lnTo>
                  <a:pt x="1165770" y="2607684"/>
                </a:lnTo>
                <a:lnTo>
                  <a:pt x="1163651" y="2582220"/>
                </a:lnTo>
                <a:cubicBezTo>
                  <a:pt x="1163651" y="2582220"/>
                  <a:pt x="1160860" y="2579863"/>
                  <a:pt x="1155275" y="2583165"/>
                </a:cubicBezTo>
                <a:cubicBezTo>
                  <a:pt x="1150944" y="2585707"/>
                  <a:pt x="1143242" y="2592647"/>
                  <a:pt x="1138623" y="2596680"/>
                </a:cubicBezTo>
                <a:lnTo>
                  <a:pt x="1156816" y="2596680"/>
                </a:lnTo>
                <a:cubicBezTo>
                  <a:pt x="1156816" y="2596680"/>
                  <a:pt x="1173277" y="2651465"/>
                  <a:pt x="1177127" y="2664883"/>
                </a:cubicBezTo>
                <a:cubicBezTo>
                  <a:pt x="1180113" y="2662112"/>
                  <a:pt x="1184541" y="2659320"/>
                  <a:pt x="1186178" y="2656394"/>
                </a:cubicBezTo>
                <a:cubicBezTo>
                  <a:pt x="1190316" y="2649203"/>
                  <a:pt x="1203504" y="2626282"/>
                  <a:pt x="1208799" y="2612708"/>
                </a:cubicBezTo>
                <a:cubicBezTo>
                  <a:pt x="1214189" y="2599146"/>
                  <a:pt x="1229015" y="2532877"/>
                  <a:pt x="1229015" y="2532877"/>
                </a:cubicBezTo>
                <a:close/>
                <a:moveTo>
                  <a:pt x="2547168" y="2523452"/>
                </a:moveTo>
                <a:lnTo>
                  <a:pt x="2578068" y="2524078"/>
                </a:lnTo>
                <a:lnTo>
                  <a:pt x="2580364" y="2534019"/>
                </a:lnTo>
                <a:lnTo>
                  <a:pt x="2580364" y="2640663"/>
                </a:lnTo>
                <a:lnTo>
                  <a:pt x="2576216" y="2624282"/>
                </a:lnTo>
                <a:cubicBezTo>
                  <a:pt x="2560356" y="2565765"/>
                  <a:pt x="2547168" y="2523452"/>
                  <a:pt x="2547168" y="2523452"/>
                </a:cubicBezTo>
                <a:close/>
                <a:moveTo>
                  <a:pt x="1212747" y="2517166"/>
                </a:moveTo>
                <a:cubicBezTo>
                  <a:pt x="1204949" y="2517060"/>
                  <a:pt x="1196478" y="2518071"/>
                  <a:pt x="1193781" y="2519679"/>
                </a:cubicBezTo>
                <a:cubicBezTo>
                  <a:pt x="1188391" y="2522894"/>
                  <a:pt x="1178091" y="2522817"/>
                  <a:pt x="1178091" y="2522817"/>
                </a:cubicBezTo>
                <a:lnTo>
                  <a:pt x="1172700" y="2530681"/>
                </a:lnTo>
                <a:cubicBezTo>
                  <a:pt x="1172700" y="2530681"/>
                  <a:pt x="1157972" y="2530875"/>
                  <a:pt x="1153255" y="2535707"/>
                </a:cubicBezTo>
                <a:cubicBezTo>
                  <a:pt x="1148634" y="2540539"/>
                  <a:pt x="1126493" y="2550474"/>
                  <a:pt x="1126493" y="2550482"/>
                </a:cubicBezTo>
                <a:cubicBezTo>
                  <a:pt x="1126493" y="2550482"/>
                  <a:pt x="1080864" y="2575714"/>
                  <a:pt x="1056123" y="2588508"/>
                </a:cubicBezTo>
                <a:cubicBezTo>
                  <a:pt x="1031383" y="2601302"/>
                  <a:pt x="953795" y="2632048"/>
                  <a:pt x="931365" y="2658597"/>
                </a:cubicBezTo>
                <a:cubicBezTo>
                  <a:pt x="925685" y="2665375"/>
                  <a:pt x="921931" y="2673124"/>
                  <a:pt x="917310" y="2680594"/>
                </a:cubicBezTo>
                <a:cubicBezTo>
                  <a:pt x="918272" y="2682577"/>
                  <a:pt x="920872" y="2687140"/>
                  <a:pt x="921451" y="2688449"/>
                </a:cubicBezTo>
                <a:cubicBezTo>
                  <a:pt x="926647" y="2699827"/>
                  <a:pt x="929151" y="2722363"/>
                  <a:pt x="930980" y="2736225"/>
                </a:cubicBezTo>
                <a:cubicBezTo>
                  <a:pt x="932808" y="2750087"/>
                  <a:pt x="935890" y="2772682"/>
                  <a:pt x="935890" y="2772682"/>
                </a:cubicBezTo>
                <a:cubicBezTo>
                  <a:pt x="935890" y="2772682"/>
                  <a:pt x="944937" y="2789700"/>
                  <a:pt x="950809" y="2804737"/>
                </a:cubicBezTo>
                <a:cubicBezTo>
                  <a:pt x="956681" y="2819774"/>
                  <a:pt x="962073" y="2832395"/>
                  <a:pt x="962073" y="2832395"/>
                </a:cubicBezTo>
                <a:cubicBezTo>
                  <a:pt x="962073" y="2832395"/>
                  <a:pt x="969486" y="2840518"/>
                  <a:pt x="980940" y="2854709"/>
                </a:cubicBezTo>
                <a:cubicBezTo>
                  <a:pt x="992493" y="2868897"/>
                  <a:pt x="1006355" y="2879535"/>
                  <a:pt x="1006355" y="2879535"/>
                </a:cubicBezTo>
                <a:cubicBezTo>
                  <a:pt x="1006355" y="2879535"/>
                  <a:pt x="1006258" y="2866299"/>
                  <a:pt x="1008281" y="2850935"/>
                </a:cubicBezTo>
                <a:cubicBezTo>
                  <a:pt x="1010302" y="2835580"/>
                  <a:pt x="1015307" y="2823856"/>
                  <a:pt x="1014250" y="2822653"/>
                </a:cubicBezTo>
                <a:cubicBezTo>
                  <a:pt x="1013381" y="2821698"/>
                  <a:pt x="1007317" y="2814720"/>
                  <a:pt x="1003563" y="2803794"/>
                </a:cubicBezTo>
                <a:cubicBezTo>
                  <a:pt x="999809" y="2792867"/>
                  <a:pt x="999424" y="2775511"/>
                  <a:pt x="999424" y="2775511"/>
                </a:cubicBezTo>
                <a:lnTo>
                  <a:pt x="978919" y="2756027"/>
                </a:lnTo>
                <a:lnTo>
                  <a:pt x="978727" y="2745342"/>
                </a:lnTo>
                <a:cubicBezTo>
                  <a:pt x="978727" y="2745342"/>
                  <a:pt x="997594" y="2763767"/>
                  <a:pt x="999617" y="2761678"/>
                </a:cubicBezTo>
                <a:cubicBezTo>
                  <a:pt x="1000483" y="2760715"/>
                  <a:pt x="1001157" y="2754988"/>
                  <a:pt x="1001542" y="2748163"/>
                </a:cubicBezTo>
                <a:cubicBezTo>
                  <a:pt x="1002504" y="2732837"/>
                  <a:pt x="1004527" y="2709820"/>
                  <a:pt x="1004527" y="2709820"/>
                </a:cubicBezTo>
                <a:lnTo>
                  <a:pt x="1004334" y="2766395"/>
                </a:lnTo>
                <a:cubicBezTo>
                  <a:pt x="1004334" y="2766395"/>
                  <a:pt x="1004911" y="2780267"/>
                  <a:pt x="1006933" y="2791539"/>
                </a:cubicBezTo>
                <a:cubicBezTo>
                  <a:pt x="1009435" y="2805084"/>
                  <a:pt x="1015115" y="2812746"/>
                  <a:pt x="1017811" y="2812285"/>
                </a:cubicBezTo>
                <a:cubicBezTo>
                  <a:pt x="1023971" y="2811245"/>
                  <a:pt x="1028689" y="2796324"/>
                  <a:pt x="1032924" y="2787766"/>
                </a:cubicBezTo>
                <a:cubicBezTo>
                  <a:pt x="1037160" y="2779208"/>
                  <a:pt x="1053525" y="2753505"/>
                  <a:pt x="1053525" y="2753505"/>
                </a:cubicBezTo>
                <a:lnTo>
                  <a:pt x="1059107" y="2756027"/>
                </a:lnTo>
                <a:cubicBezTo>
                  <a:pt x="1059107" y="2756027"/>
                  <a:pt x="1039181" y="2786794"/>
                  <a:pt x="1034850" y="2793426"/>
                </a:cubicBezTo>
                <a:cubicBezTo>
                  <a:pt x="1030614" y="2800059"/>
                  <a:pt x="1017522" y="2820015"/>
                  <a:pt x="1015019" y="2845910"/>
                </a:cubicBezTo>
                <a:cubicBezTo>
                  <a:pt x="1012806" y="2869176"/>
                  <a:pt x="1010975" y="2883078"/>
                  <a:pt x="1018004" y="2897141"/>
                </a:cubicBezTo>
                <a:cubicBezTo>
                  <a:pt x="1021565" y="2904245"/>
                  <a:pt x="1035138" y="2916145"/>
                  <a:pt x="1047556" y="2926367"/>
                </a:cubicBezTo>
                <a:cubicBezTo>
                  <a:pt x="1056701" y="2902860"/>
                  <a:pt x="1087699" y="2818705"/>
                  <a:pt x="1087217" y="2815115"/>
                </a:cubicBezTo>
                <a:cubicBezTo>
                  <a:pt x="1086736" y="2811042"/>
                  <a:pt x="1085869" y="2805680"/>
                  <a:pt x="1085869" y="2805680"/>
                </a:cubicBezTo>
                <a:lnTo>
                  <a:pt x="1092608" y="2801600"/>
                </a:lnTo>
                <a:cubicBezTo>
                  <a:pt x="1092608" y="2801600"/>
                  <a:pt x="1099733" y="2788371"/>
                  <a:pt x="1102717" y="2784627"/>
                </a:cubicBezTo>
                <a:cubicBezTo>
                  <a:pt x="1105700" y="2780873"/>
                  <a:pt x="1116675" y="2767540"/>
                  <a:pt x="1119177" y="2761996"/>
                </a:cubicBezTo>
                <a:cubicBezTo>
                  <a:pt x="1120236" y="2759521"/>
                  <a:pt x="1125144" y="2747787"/>
                  <a:pt x="1129670" y="2736225"/>
                </a:cubicBezTo>
                <a:cubicBezTo>
                  <a:pt x="1107144" y="2658223"/>
                  <a:pt x="1090010" y="2596680"/>
                  <a:pt x="1090010" y="2596680"/>
                </a:cubicBezTo>
                <a:lnTo>
                  <a:pt x="1132270" y="2596680"/>
                </a:lnTo>
                <a:cubicBezTo>
                  <a:pt x="1135349" y="2593196"/>
                  <a:pt x="1144398" y="2582539"/>
                  <a:pt x="1149308" y="2579709"/>
                </a:cubicBezTo>
                <a:cubicBezTo>
                  <a:pt x="1154988" y="2576407"/>
                  <a:pt x="1164421" y="2574674"/>
                  <a:pt x="1164421" y="2574674"/>
                </a:cubicBezTo>
                <a:cubicBezTo>
                  <a:pt x="1164421" y="2574674"/>
                  <a:pt x="1172411" y="2567618"/>
                  <a:pt x="1175108" y="2563680"/>
                </a:cubicBezTo>
                <a:cubicBezTo>
                  <a:pt x="1177803" y="2559744"/>
                  <a:pt x="1188968" y="2541049"/>
                  <a:pt x="1188968" y="2541049"/>
                </a:cubicBezTo>
                <a:lnTo>
                  <a:pt x="1179247" y="2536650"/>
                </a:lnTo>
                <a:lnTo>
                  <a:pt x="1180113" y="2530989"/>
                </a:lnTo>
                <a:cubicBezTo>
                  <a:pt x="1180113" y="2530989"/>
                  <a:pt x="1192435" y="2535206"/>
                  <a:pt x="1198307" y="2535080"/>
                </a:cubicBezTo>
                <a:cubicBezTo>
                  <a:pt x="1204180" y="2534946"/>
                  <a:pt x="1228822" y="2528641"/>
                  <a:pt x="1228245" y="2521873"/>
                </a:cubicBezTo>
                <a:cubicBezTo>
                  <a:pt x="1227957" y="2518504"/>
                  <a:pt x="1220640" y="2517272"/>
                  <a:pt x="1212747" y="2517166"/>
                </a:cubicBezTo>
                <a:close/>
                <a:moveTo>
                  <a:pt x="1384578" y="2481643"/>
                </a:moveTo>
                <a:cubicBezTo>
                  <a:pt x="1384578" y="2481643"/>
                  <a:pt x="1376877" y="2481865"/>
                  <a:pt x="1373990" y="2481962"/>
                </a:cubicBezTo>
                <a:cubicBezTo>
                  <a:pt x="1372257" y="2491463"/>
                  <a:pt x="1370236" y="2500512"/>
                  <a:pt x="1370236" y="2500503"/>
                </a:cubicBezTo>
                <a:lnTo>
                  <a:pt x="1365711" y="2499877"/>
                </a:lnTo>
                <a:cubicBezTo>
                  <a:pt x="1365711" y="2499877"/>
                  <a:pt x="1367444" y="2487998"/>
                  <a:pt x="1368503" y="2482279"/>
                </a:cubicBezTo>
                <a:cubicBezTo>
                  <a:pt x="1351849" y="2482925"/>
                  <a:pt x="1324221" y="2484137"/>
                  <a:pt x="1304390" y="2487622"/>
                </a:cubicBezTo>
                <a:cubicBezTo>
                  <a:pt x="1277437" y="2492378"/>
                  <a:pt x="1248847" y="2497364"/>
                  <a:pt x="1248847" y="2497364"/>
                </a:cubicBezTo>
                <a:lnTo>
                  <a:pt x="1217175" y="2611765"/>
                </a:lnTo>
                <a:cubicBezTo>
                  <a:pt x="1217175" y="2611765"/>
                  <a:pt x="1221219" y="2701638"/>
                  <a:pt x="1228245" y="2723962"/>
                </a:cubicBezTo>
                <a:cubicBezTo>
                  <a:pt x="1235368" y="2746295"/>
                  <a:pt x="1255391" y="2800973"/>
                  <a:pt x="1255391" y="2800964"/>
                </a:cubicBezTo>
                <a:lnTo>
                  <a:pt x="1254814" y="2807250"/>
                </a:lnTo>
                <a:cubicBezTo>
                  <a:pt x="1254814" y="2807250"/>
                  <a:pt x="1251925" y="2796766"/>
                  <a:pt x="1250097" y="2798768"/>
                </a:cubicBezTo>
                <a:cubicBezTo>
                  <a:pt x="1250001" y="2798893"/>
                  <a:pt x="1249615" y="2803919"/>
                  <a:pt x="1249519" y="2804737"/>
                </a:cubicBezTo>
                <a:cubicBezTo>
                  <a:pt x="1251060" y="2807798"/>
                  <a:pt x="1255199" y="2815741"/>
                  <a:pt x="1255199" y="2815741"/>
                </a:cubicBezTo>
                <a:lnTo>
                  <a:pt x="1313343" y="2848740"/>
                </a:lnTo>
                <a:lnTo>
                  <a:pt x="1331633" y="2856278"/>
                </a:lnTo>
                <a:lnTo>
                  <a:pt x="1316135" y="2794995"/>
                </a:lnTo>
                <a:lnTo>
                  <a:pt x="1296689" y="2717367"/>
                </a:lnTo>
                <a:lnTo>
                  <a:pt x="1301792" y="2713594"/>
                </a:lnTo>
                <a:lnTo>
                  <a:pt x="1322681" y="2788709"/>
                </a:lnTo>
                <a:lnTo>
                  <a:pt x="1341933" y="2859108"/>
                </a:lnTo>
                <a:cubicBezTo>
                  <a:pt x="1341933" y="2859108"/>
                  <a:pt x="1378515" y="2901099"/>
                  <a:pt x="1384772" y="2898394"/>
                </a:cubicBezTo>
                <a:cubicBezTo>
                  <a:pt x="1391029" y="2895688"/>
                  <a:pt x="1395263" y="2768282"/>
                  <a:pt x="1395263" y="2768282"/>
                </a:cubicBezTo>
                <a:cubicBezTo>
                  <a:pt x="1395263" y="2768282"/>
                  <a:pt x="1389103" y="2717907"/>
                  <a:pt x="1387949" y="2698191"/>
                </a:cubicBezTo>
                <a:cubicBezTo>
                  <a:pt x="1386793" y="2678485"/>
                  <a:pt x="1379959" y="2570911"/>
                  <a:pt x="1379959" y="2570911"/>
                </a:cubicBezTo>
                <a:lnTo>
                  <a:pt x="1386505" y="2574367"/>
                </a:lnTo>
                <a:cubicBezTo>
                  <a:pt x="1386505" y="2574367"/>
                  <a:pt x="1391895" y="2641404"/>
                  <a:pt x="1394013" y="2656711"/>
                </a:cubicBezTo>
                <a:cubicBezTo>
                  <a:pt x="1396227" y="2672008"/>
                  <a:pt x="1408742" y="2732769"/>
                  <a:pt x="1408742" y="2732769"/>
                </a:cubicBezTo>
                <a:cubicBezTo>
                  <a:pt x="1408742" y="2732759"/>
                  <a:pt x="1413555" y="2759569"/>
                  <a:pt x="1410090" y="2790914"/>
                </a:cubicBezTo>
                <a:cubicBezTo>
                  <a:pt x="1406719" y="2822258"/>
                  <a:pt x="1403542" y="2892425"/>
                  <a:pt x="1403542" y="2892425"/>
                </a:cubicBezTo>
                <a:lnTo>
                  <a:pt x="1407586" y="2929516"/>
                </a:lnTo>
                <a:lnTo>
                  <a:pt x="1440894" y="3012486"/>
                </a:lnTo>
                <a:cubicBezTo>
                  <a:pt x="1440894" y="3012476"/>
                  <a:pt x="1448017" y="2995505"/>
                  <a:pt x="1454757" y="2985773"/>
                </a:cubicBezTo>
                <a:cubicBezTo>
                  <a:pt x="1461494" y="2976031"/>
                  <a:pt x="1465633" y="2962824"/>
                  <a:pt x="1465633" y="2962824"/>
                </a:cubicBezTo>
                <a:cubicBezTo>
                  <a:pt x="1465633" y="2962833"/>
                  <a:pt x="1460629" y="2944312"/>
                  <a:pt x="1461302" y="2926367"/>
                </a:cubicBezTo>
                <a:cubicBezTo>
                  <a:pt x="1461976" y="2908424"/>
                  <a:pt x="1466211" y="2893995"/>
                  <a:pt x="1466211" y="2893995"/>
                </a:cubicBezTo>
                <a:cubicBezTo>
                  <a:pt x="1466211" y="2894003"/>
                  <a:pt x="1449268" y="2867973"/>
                  <a:pt x="1442819" y="2854082"/>
                </a:cubicBezTo>
                <a:cubicBezTo>
                  <a:pt x="1436467" y="2840191"/>
                  <a:pt x="1422988" y="2804112"/>
                  <a:pt x="1422988" y="2804112"/>
                </a:cubicBezTo>
                <a:lnTo>
                  <a:pt x="1423373" y="2791858"/>
                </a:lnTo>
                <a:cubicBezTo>
                  <a:pt x="1423373" y="2791858"/>
                  <a:pt x="1437911" y="2825521"/>
                  <a:pt x="1443878" y="2838681"/>
                </a:cubicBezTo>
                <a:cubicBezTo>
                  <a:pt x="1449847" y="2851848"/>
                  <a:pt x="1468425" y="2880478"/>
                  <a:pt x="1468425" y="2880478"/>
                </a:cubicBezTo>
                <a:cubicBezTo>
                  <a:pt x="1468425" y="2880487"/>
                  <a:pt x="1476801" y="2871083"/>
                  <a:pt x="1478917" y="2859744"/>
                </a:cubicBezTo>
                <a:cubicBezTo>
                  <a:pt x="1479014" y="2859339"/>
                  <a:pt x="1479207" y="2858318"/>
                  <a:pt x="1479304" y="2857857"/>
                </a:cubicBezTo>
                <a:cubicBezTo>
                  <a:pt x="1463132" y="2815336"/>
                  <a:pt x="1445034" y="2748798"/>
                  <a:pt x="1445034" y="2748798"/>
                </a:cubicBezTo>
                <a:cubicBezTo>
                  <a:pt x="1445034" y="2748798"/>
                  <a:pt x="1469676" y="2805344"/>
                  <a:pt x="1482673" y="2836168"/>
                </a:cubicBezTo>
                <a:cubicBezTo>
                  <a:pt x="1484599" y="2824327"/>
                  <a:pt x="1487101" y="2809762"/>
                  <a:pt x="1487101" y="2809762"/>
                </a:cubicBezTo>
                <a:lnTo>
                  <a:pt x="1489892" y="2811966"/>
                </a:lnTo>
                <a:cubicBezTo>
                  <a:pt x="1489892" y="2811966"/>
                  <a:pt x="1487583" y="2829303"/>
                  <a:pt x="1485656" y="2842771"/>
                </a:cubicBezTo>
                <a:cubicBezTo>
                  <a:pt x="1487101" y="2846217"/>
                  <a:pt x="1489892" y="2852437"/>
                  <a:pt x="1490663" y="2854401"/>
                </a:cubicBezTo>
                <a:cubicBezTo>
                  <a:pt x="1495669" y="2867492"/>
                  <a:pt x="1519156" y="2895862"/>
                  <a:pt x="1533694" y="2913169"/>
                </a:cubicBezTo>
                <a:lnTo>
                  <a:pt x="1535233" y="2912226"/>
                </a:lnTo>
                <a:lnTo>
                  <a:pt x="1541008" y="2921343"/>
                </a:lnTo>
                <a:lnTo>
                  <a:pt x="1540431" y="2921343"/>
                </a:lnTo>
                <a:cubicBezTo>
                  <a:pt x="1541972" y="2923105"/>
                  <a:pt x="1547171" y="2929516"/>
                  <a:pt x="1547171" y="2929516"/>
                </a:cubicBezTo>
                <a:cubicBezTo>
                  <a:pt x="1547171" y="2929516"/>
                  <a:pt x="1563631" y="2966992"/>
                  <a:pt x="1574702" y="2988286"/>
                </a:cubicBezTo>
                <a:cubicBezTo>
                  <a:pt x="1585869" y="3009569"/>
                  <a:pt x="1603291" y="3025684"/>
                  <a:pt x="1603291" y="3025684"/>
                </a:cubicBezTo>
                <a:cubicBezTo>
                  <a:pt x="1603291" y="3025684"/>
                  <a:pt x="1615614" y="3047546"/>
                  <a:pt x="1623508" y="3057423"/>
                </a:cubicBezTo>
                <a:cubicBezTo>
                  <a:pt x="1631401" y="3067308"/>
                  <a:pt x="1640162" y="3081941"/>
                  <a:pt x="1640162" y="3081941"/>
                </a:cubicBezTo>
                <a:cubicBezTo>
                  <a:pt x="1640162" y="3081941"/>
                  <a:pt x="1670678" y="3065335"/>
                  <a:pt x="1686947" y="3056171"/>
                </a:cubicBezTo>
                <a:cubicBezTo>
                  <a:pt x="1703311" y="3047007"/>
                  <a:pt x="1742973" y="3021564"/>
                  <a:pt x="1748267" y="3009973"/>
                </a:cubicBezTo>
                <a:cubicBezTo>
                  <a:pt x="1753561" y="2998383"/>
                  <a:pt x="1707258" y="2973133"/>
                  <a:pt x="1684443" y="2954650"/>
                </a:cubicBezTo>
                <a:cubicBezTo>
                  <a:pt x="1661532" y="2936168"/>
                  <a:pt x="1603388" y="2882991"/>
                  <a:pt x="1592415" y="2869167"/>
                </a:cubicBezTo>
                <a:cubicBezTo>
                  <a:pt x="1581344" y="2855344"/>
                  <a:pt x="1557374" y="2833270"/>
                  <a:pt x="1560839" y="2826107"/>
                </a:cubicBezTo>
                <a:cubicBezTo>
                  <a:pt x="1564400" y="2818946"/>
                  <a:pt x="1600693" y="2855025"/>
                  <a:pt x="1600693" y="2855025"/>
                </a:cubicBezTo>
                <a:cubicBezTo>
                  <a:pt x="1600693" y="2855025"/>
                  <a:pt x="1655083" y="2906162"/>
                  <a:pt x="1674529" y="2922911"/>
                </a:cubicBezTo>
                <a:cubicBezTo>
                  <a:pt x="1691951" y="2937967"/>
                  <a:pt x="1728340" y="2960821"/>
                  <a:pt x="1758182" y="2969109"/>
                </a:cubicBezTo>
                <a:cubicBezTo>
                  <a:pt x="1757509" y="2957519"/>
                  <a:pt x="1756738" y="2937303"/>
                  <a:pt x="1760397" y="2924173"/>
                </a:cubicBezTo>
                <a:cubicBezTo>
                  <a:pt x="1765210" y="2906557"/>
                  <a:pt x="1770312" y="2884877"/>
                  <a:pt x="1770312" y="2884877"/>
                </a:cubicBezTo>
                <a:lnTo>
                  <a:pt x="1740951" y="2894629"/>
                </a:lnTo>
                <a:lnTo>
                  <a:pt x="1697920" y="2906257"/>
                </a:lnTo>
                <a:lnTo>
                  <a:pt x="1699460" y="2897768"/>
                </a:lnTo>
                <a:lnTo>
                  <a:pt x="1773295" y="2875454"/>
                </a:lnTo>
                <a:cubicBezTo>
                  <a:pt x="1773295" y="2875454"/>
                  <a:pt x="1792934" y="2852273"/>
                  <a:pt x="1811898" y="2829564"/>
                </a:cubicBezTo>
                <a:cubicBezTo>
                  <a:pt x="1795821" y="2781451"/>
                  <a:pt x="1772718" y="2716684"/>
                  <a:pt x="1761743" y="2695678"/>
                </a:cubicBezTo>
                <a:cubicBezTo>
                  <a:pt x="1754428" y="2681691"/>
                  <a:pt x="1733828" y="2656451"/>
                  <a:pt x="1715730" y="2635024"/>
                </a:cubicBezTo>
                <a:cubicBezTo>
                  <a:pt x="1704948" y="2639806"/>
                  <a:pt x="1697729" y="2643822"/>
                  <a:pt x="1697729" y="2643822"/>
                </a:cubicBezTo>
                <a:cubicBezTo>
                  <a:pt x="1697729" y="2643822"/>
                  <a:pt x="1702156" y="2629112"/>
                  <a:pt x="1693299" y="2620882"/>
                </a:cubicBezTo>
                <a:cubicBezTo>
                  <a:pt x="1686850" y="2614836"/>
                  <a:pt x="1633423" y="2612093"/>
                  <a:pt x="1633423" y="2612084"/>
                </a:cubicBezTo>
                <a:cubicBezTo>
                  <a:pt x="1633423" y="2612084"/>
                  <a:pt x="1564787" y="2557568"/>
                  <a:pt x="1543802" y="2542619"/>
                </a:cubicBezTo>
                <a:cubicBezTo>
                  <a:pt x="1452253" y="2477428"/>
                  <a:pt x="1384578" y="2481643"/>
                  <a:pt x="1384578" y="2481643"/>
                </a:cubicBezTo>
                <a:close/>
                <a:moveTo>
                  <a:pt x="1809972" y="2465616"/>
                </a:moveTo>
                <a:cubicBezTo>
                  <a:pt x="1807951" y="2467686"/>
                  <a:pt x="1804967" y="2470448"/>
                  <a:pt x="1802175" y="2473163"/>
                </a:cubicBezTo>
                <a:cubicBezTo>
                  <a:pt x="1808336" y="2478603"/>
                  <a:pt x="1813726" y="2484012"/>
                  <a:pt x="1817095" y="2490452"/>
                </a:cubicBezTo>
                <a:cubicBezTo>
                  <a:pt x="1823739" y="2503420"/>
                  <a:pt x="1835097" y="2526273"/>
                  <a:pt x="1835097" y="2526282"/>
                </a:cubicBezTo>
                <a:cubicBezTo>
                  <a:pt x="1835097" y="2526282"/>
                  <a:pt x="1837985" y="2537045"/>
                  <a:pt x="1858972" y="2536024"/>
                </a:cubicBezTo>
                <a:cubicBezTo>
                  <a:pt x="1866865" y="2535638"/>
                  <a:pt x="1870041" y="2534724"/>
                  <a:pt x="1878801" y="2533501"/>
                </a:cubicBezTo>
                <a:cubicBezTo>
                  <a:pt x="1857624" y="2512843"/>
                  <a:pt x="1832018" y="2487267"/>
                  <a:pt x="1809972" y="2465616"/>
                </a:cubicBezTo>
                <a:close/>
                <a:moveTo>
                  <a:pt x="1373605" y="2405595"/>
                </a:moveTo>
                <a:cubicBezTo>
                  <a:pt x="1373605" y="2405595"/>
                  <a:pt x="1357913" y="2422152"/>
                  <a:pt x="1352234" y="2429478"/>
                </a:cubicBezTo>
                <a:cubicBezTo>
                  <a:pt x="1348480" y="2434291"/>
                  <a:pt x="1340874" y="2440962"/>
                  <a:pt x="1333751" y="2447394"/>
                </a:cubicBezTo>
                <a:cubicBezTo>
                  <a:pt x="1342897" y="2446458"/>
                  <a:pt x="1353197" y="2444650"/>
                  <a:pt x="1363882" y="2439846"/>
                </a:cubicBezTo>
                <a:cubicBezTo>
                  <a:pt x="1370619" y="2436832"/>
                  <a:pt x="1368503" y="2437815"/>
                  <a:pt x="1373411" y="2435764"/>
                </a:cubicBezTo>
                <a:cubicBezTo>
                  <a:pt x="1373508" y="2422259"/>
                  <a:pt x="1373605" y="2405595"/>
                  <a:pt x="1373605" y="2405595"/>
                </a:cubicBezTo>
                <a:close/>
                <a:moveTo>
                  <a:pt x="1380151" y="2405278"/>
                </a:moveTo>
                <a:cubicBezTo>
                  <a:pt x="1379862" y="2410755"/>
                  <a:pt x="1379573" y="2421258"/>
                  <a:pt x="1379188" y="2433560"/>
                </a:cubicBezTo>
                <a:cubicBezTo>
                  <a:pt x="1389103" y="2429632"/>
                  <a:pt x="1403542" y="2423819"/>
                  <a:pt x="1403542" y="2423819"/>
                </a:cubicBezTo>
                <a:close/>
                <a:moveTo>
                  <a:pt x="1356951" y="2348394"/>
                </a:moveTo>
                <a:cubicBezTo>
                  <a:pt x="1347131" y="2349049"/>
                  <a:pt x="1317482" y="2350590"/>
                  <a:pt x="1317482" y="2350590"/>
                </a:cubicBezTo>
                <a:lnTo>
                  <a:pt x="1276666" y="2386737"/>
                </a:lnTo>
                <a:lnTo>
                  <a:pt x="1244899" y="2390501"/>
                </a:lnTo>
                <a:cubicBezTo>
                  <a:pt x="1244899" y="2390501"/>
                  <a:pt x="1242107" y="2392995"/>
                  <a:pt x="1241722" y="2393331"/>
                </a:cubicBezTo>
                <a:cubicBezTo>
                  <a:pt x="1248171" y="2395775"/>
                  <a:pt x="1254719" y="2397961"/>
                  <a:pt x="1257220" y="2398990"/>
                </a:cubicBezTo>
                <a:cubicBezTo>
                  <a:pt x="1266366" y="2402851"/>
                  <a:pt x="1308433" y="2447394"/>
                  <a:pt x="1308336" y="2447394"/>
                </a:cubicBezTo>
                <a:cubicBezTo>
                  <a:pt x="1308336" y="2447394"/>
                  <a:pt x="1315364" y="2447952"/>
                  <a:pt x="1322872" y="2448018"/>
                </a:cubicBezTo>
                <a:cubicBezTo>
                  <a:pt x="1327300" y="2444716"/>
                  <a:pt x="1334617" y="2439856"/>
                  <a:pt x="1346074" y="2428218"/>
                </a:cubicBezTo>
                <a:cubicBezTo>
                  <a:pt x="1355988" y="2418148"/>
                  <a:pt x="1364364" y="2407240"/>
                  <a:pt x="1371005" y="2398047"/>
                </a:cubicBezTo>
                <a:lnTo>
                  <a:pt x="1370042" y="2397104"/>
                </a:lnTo>
                <a:cubicBezTo>
                  <a:pt x="1370042" y="2397104"/>
                  <a:pt x="1362149" y="2367869"/>
                  <a:pt x="1356951" y="2348394"/>
                </a:cubicBezTo>
                <a:close/>
                <a:moveTo>
                  <a:pt x="1391509" y="2339586"/>
                </a:moveTo>
                <a:cubicBezTo>
                  <a:pt x="1391509" y="2339586"/>
                  <a:pt x="1386696" y="2340915"/>
                  <a:pt x="1384965" y="2341473"/>
                </a:cubicBezTo>
                <a:cubicBezTo>
                  <a:pt x="1386600" y="2345295"/>
                  <a:pt x="1387852" y="2349049"/>
                  <a:pt x="1389682" y="2352794"/>
                </a:cubicBezTo>
                <a:cubicBezTo>
                  <a:pt x="1390741" y="2346451"/>
                  <a:pt x="1391509" y="2339596"/>
                  <a:pt x="1391509" y="2339586"/>
                </a:cubicBezTo>
                <a:close/>
                <a:moveTo>
                  <a:pt x="1945994" y="2331423"/>
                </a:moveTo>
                <a:cubicBezTo>
                  <a:pt x="1930399" y="2339442"/>
                  <a:pt x="1908355" y="2350907"/>
                  <a:pt x="1908355" y="2350907"/>
                </a:cubicBezTo>
                <a:cubicBezTo>
                  <a:pt x="1908355" y="2350907"/>
                  <a:pt x="1902483" y="2356654"/>
                  <a:pt x="1900558" y="2358445"/>
                </a:cubicBezTo>
                <a:cubicBezTo>
                  <a:pt x="1914804" y="2374242"/>
                  <a:pt x="1930784" y="2390827"/>
                  <a:pt x="1943204" y="2404959"/>
                </a:cubicBezTo>
                <a:cubicBezTo>
                  <a:pt x="1944166" y="2388681"/>
                  <a:pt x="1945320" y="2360592"/>
                  <a:pt x="1945994" y="2331423"/>
                </a:cubicBezTo>
                <a:close/>
                <a:moveTo>
                  <a:pt x="2035616" y="2272018"/>
                </a:moveTo>
                <a:cubicBezTo>
                  <a:pt x="2017808" y="2270679"/>
                  <a:pt x="2003753" y="2274838"/>
                  <a:pt x="2003753" y="2274849"/>
                </a:cubicBezTo>
                <a:cubicBezTo>
                  <a:pt x="2003753" y="2274849"/>
                  <a:pt x="1981035" y="2302659"/>
                  <a:pt x="1968040" y="2315703"/>
                </a:cubicBezTo>
                <a:cubicBezTo>
                  <a:pt x="1970928" y="2368322"/>
                  <a:pt x="1972948" y="2421209"/>
                  <a:pt x="1973525" y="2437959"/>
                </a:cubicBezTo>
                <a:cubicBezTo>
                  <a:pt x="1979591" y="2444534"/>
                  <a:pt x="1987389" y="2453487"/>
                  <a:pt x="1992394" y="2458396"/>
                </a:cubicBezTo>
                <a:cubicBezTo>
                  <a:pt x="1999036" y="2464826"/>
                  <a:pt x="2007315" y="2474896"/>
                  <a:pt x="2016844" y="2486996"/>
                </a:cubicBezTo>
                <a:cubicBezTo>
                  <a:pt x="2033115" y="2462131"/>
                  <a:pt x="2061993" y="2313498"/>
                  <a:pt x="2061993" y="2313509"/>
                </a:cubicBezTo>
                <a:lnTo>
                  <a:pt x="2091162" y="2285534"/>
                </a:lnTo>
                <a:cubicBezTo>
                  <a:pt x="2091162" y="2285534"/>
                  <a:pt x="2079995" y="2283541"/>
                  <a:pt x="2054485" y="2275473"/>
                </a:cubicBezTo>
                <a:cubicBezTo>
                  <a:pt x="2048131" y="2273452"/>
                  <a:pt x="2041585" y="2272461"/>
                  <a:pt x="2035616" y="2272018"/>
                </a:cubicBezTo>
                <a:close/>
                <a:moveTo>
                  <a:pt x="1965246" y="2270131"/>
                </a:moveTo>
                <a:cubicBezTo>
                  <a:pt x="1965922" y="2279478"/>
                  <a:pt x="1966402" y="2289404"/>
                  <a:pt x="1966981" y="2299357"/>
                </a:cubicBezTo>
                <a:lnTo>
                  <a:pt x="1977569" y="2273906"/>
                </a:lnTo>
                <a:cubicBezTo>
                  <a:pt x="1977569" y="2273906"/>
                  <a:pt x="1966402" y="2270478"/>
                  <a:pt x="1965246" y="2270131"/>
                </a:cubicBezTo>
                <a:close/>
                <a:moveTo>
                  <a:pt x="1404217" y="2261015"/>
                </a:moveTo>
                <a:cubicBezTo>
                  <a:pt x="1404217" y="2261015"/>
                  <a:pt x="1393436" y="2264528"/>
                  <a:pt x="1388141" y="2266675"/>
                </a:cubicBezTo>
                <a:cubicBezTo>
                  <a:pt x="1382749" y="2268812"/>
                  <a:pt x="1375626" y="2267618"/>
                  <a:pt x="1375626" y="2267618"/>
                </a:cubicBezTo>
                <a:lnTo>
                  <a:pt x="1361572" y="2277679"/>
                </a:lnTo>
                <a:cubicBezTo>
                  <a:pt x="1365519" y="2289624"/>
                  <a:pt x="1369465" y="2299666"/>
                  <a:pt x="1373605" y="2313816"/>
                </a:cubicBezTo>
                <a:cubicBezTo>
                  <a:pt x="1375433" y="2320015"/>
                  <a:pt x="1378706" y="2325897"/>
                  <a:pt x="1381209" y="2332049"/>
                </a:cubicBezTo>
                <a:cubicBezTo>
                  <a:pt x="1388237" y="2329007"/>
                  <a:pt x="1396998" y="2325762"/>
                  <a:pt x="1396998" y="2325762"/>
                </a:cubicBezTo>
                <a:cubicBezTo>
                  <a:pt x="1396998" y="2325762"/>
                  <a:pt x="1409799" y="2309224"/>
                  <a:pt x="1414709" y="2304075"/>
                </a:cubicBezTo>
                <a:cubicBezTo>
                  <a:pt x="1419522" y="2298915"/>
                  <a:pt x="1437717" y="2279237"/>
                  <a:pt x="1437717" y="2279248"/>
                </a:cubicBezTo>
                <a:cubicBezTo>
                  <a:pt x="1437717" y="2279248"/>
                  <a:pt x="1427898" y="2275792"/>
                  <a:pt x="1423373" y="2274213"/>
                </a:cubicBezTo>
                <a:cubicBezTo>
                  <a:pt x="1418945" y="2272644"/>
                  <a:pt x="1408742" y="2263528"/>
                  <a:pt x="1408742" y="2263528"/>
                </a:cubicBezTo>
                <a:cubicBezTo>
                  <a:pt x="1408742" y="2263537"/>
                  <a:pt x="1406142" y="2264259"/>
                  <a:pt x="1402965" y="2269814"/>
                </a:cubicBezTo>
                <a:cubicBezTo>
                  <a:pt x="1399885" y="2275388"/>
                  <a:pt x="1392472" y="2283021"/>
                  <a:pt x="1392472" y="2283021"/>
                </a:cubicBezTo>
                <a:lnTo>
                  <a:pt x="1389873" y="2280192"/>
                </a:lnTo>
                <a:close/>
                <a:moveTo>
                  <a:pt x="2163553" y="2255047"/>
                </a:moveTo>
                <a:cubicBezTo>
                  <a:pt x="2155273" y="2258020"/>
                  <a:pt x="2145455" y="2260968"/>
                  <a:pt x="2140545" y="2264471"/>
                </a:cubicBezTo>
                <a:cubicBezTo>
                  <a:pt x="2118213" y="2280364"/>
                  <a:pt x="2081439" y="2336198"/>
                  <a:pt x="2068924" y="2388624"/>
                </a:cubicBezTo>
                <a:cubicBezTo>
                  <a:pt x="2057469" y="2436996"/>
                  <a:pt x="2048131" y="2470150"/>
                  <a:pt x="2028301" y="2502389"/>
                </a:cubicBezTo>
                <a:cubicBezTo>
                  <a:pt x="2066518" y="2553226"/>
                  <a:pt x="2117250" y="2625405"/>
                  <a:pt x="2158643" y="2668648"/>
                </a:cubicBezTo>
                <a:lnTo>
                  <a:pt x="2159799" y="2665510"/>
                </a:lnTo>
                <a:cubicBezTo>
                  <a:pt x="2159220" y="2659897"/>
                  <a:pt x="2162302" y="2397730"/>
                  <a:pt x="2163553" y="2255047"/>
                </a:cubicBezTo>
                <a:close/>
                <a:moveTo>
                  <a:pt x="1356951" y="2254103"/>
                </a:moveTo>
                <a:cubicBezTo>
                  <a:pt x="1356469" y="2254113"/>
                  <a:pt x="1355315" y="2254864"/>
                  <a:pt x="1354159" y="2255365"/>
                </a:cubicBezTo>
                <a:cubicBezTo>
                  <a:pt x="1356180" y="2260533"/>
                  <a:pt x="1358106" y="2267089"/>
                  <a:pt x="1359934" y="2272644"/>
                </a:cubicBezTo>
                <a:lnTo>
                  <a:pt x="1370428" y="2263528"/>
                </a:lnTo>
                <a:cubicBezTo>
                  <a:pt x="1370428" y="2263537"/>
                  <a:pt x="1359069" y="2254065"/>
                  <a:pt x="1356951" y="2254103"/>
                </a:cubicBezTo>
                <a:close/>
                <a:moveTo>
                  <a:pt x="1552753" y="2204450"/>
                </a:moveTo>
                <a:cubicBezTo>
                  <a:pt x="1543992" y="2210900"/>
                  <a:pt x="1532249" y="2219526"/>
                  <a:pt x="1532249" y="2219535"/>
                </a:cubicBezTo>
                <a:cubicBezTo>
                  <a:pt x="1532249" y="2219535"/>
                  <a:pt x="1463132" y="2265732"/>
                  <a:pt x="1451965" y="2276736"/>
                </a:cubicBezTo>
                <a:cubicBezTo>
                  <a:pt x="1446093" y="2282530"/>
                  <a:pt x="1431845" y="2294496"/>
                  <a:pt x="1420871" y="2307221"/>
                </a:cubicBezTo>
                <a:cubicBezTo>
                  <a:pt x="1409704" y="2320006"/>
                  <a:pt x="1401618" y="2333310"/>
                  <a:pt x="1401618" y="2333300"/>
                </a:cubicBezTo>
                <a:cubicBezTo>
                  <a:pt x="1401618" y="2333300"/>
                  <a:pt x="1397093" y="2347692"/>
                  <a:pt x="1393819" y="2360649"/>
                </a:cubicBezTo>
                <a:cubicBezTo>
                  <a:pt x="1413939" y="2398038"/>
                  <a:pt x="1440798" y="2429931"/>
                  <a:pt x="1458896" y="2440163"/>
                </a:cubicBezTo>
                <a:cubicBezTo>
                  <a:pt x="1484309" y="2454526"/>
                  <a:pt x="1557566" y="2452042"/>
                  <a:pt x="1583462" y="2489817"/>
                </a:cubicBezTo>
                <a:cubicBezTo>
                  <a:pt x="1609357" y="2527601"/>
                  <a:pt x="1605698" y="2538690"/>
                  <a:pt x="1652676" y="2548905"/>
                </a:cubicBezTo>
                <a:cubicBezTo>
                  <a:pt x="1699653" y="2559118"/>
                  <a:pt x="1733923" y="2572769"/>
                  <a:pt x="1769059" y="2557077"/>
                </a:cubicBezTo>
                <a:cubicBezTo>
                  <a:pt x="1804293" y="2541386"/>
                  <a:pt x="1818829" y="2526589"/>
                  <a:pt x="1818829" y="2526589"/>
                </a:cubicBezTo>
                <a:cubicBezTo>
                  <a:pt x="1818829" y="2526589"/>
                  <a:pt x="1811898" y="2498047"/>
                  <a:pt x="1792646" y="2482587"/>
                </a:cubicBezTo>
                <a:cubicBezTo>
                  <a:pt x="1768387" y="2506096"/>
                  <a:pt x="1737389" y="2536024"/>
                  <a:pt x="1737389" y="2536024"/>
                </a:cubicBezTo>
                <a:lnTo>
                  <a:pt x="1729205" y="2528159"/>
                </a:lnTo>
                <a:cubicBezTo>
                  <a:pt x="1729205" y="2528168"/>
                  <a:pt x="1755487" y="2501841"/>
                  <a:pt x="1782344" y="2474424"/>
                </a:cubicBezTo>
                <a:cubicBezTo>
                  <a:pt x="1762707" y="2461833"/>
                  <a:pt x="1755294" y="2448607"/>
                  <a:pt x="1740373" y="2434196"/>
                </a:cubicBezTo>
                <a:cubicBezTo>
                  <a:pt x="1724105" y="2418514"/>
                  <a:pt x="1687620" y="2409966"/>
                  <a:pt x="1673085" y="2403073"/>
                </a:cubicBezTo>
                <a:cubicBezTo>
                  <a:pt x="1658549" y="2396191"/>
                  <a:pt x="1631786" y="2386496"/>
                  <a:pt x="1612437" y="2395536"/>
                </a:cubicBezTo>
                <a:cubicBezTo>
                  <a:pt x="1592992" y="2404574"/>
                  <a:pt x="1552657" y="2397893"/>
                  <a:pt x="1545823" y="2393966"/>
                </a:cubicBezTo>
                <a:cubicBezTo>
                  <a:pt x="1538892" y="2390038"/>
                  <a:pt x="1527725" y="2375426"/>
                  <a:pt x="1527725" y="2375416"/>
                </a:cubicBezTo>
                <a:lnTo>
                  <a:pt x="1529553" y="2371651"/>
                </a:lnTo>
                <a:cubicBezTo>
                  <a:pt x="1529553" y="2371651"/>
                  <a:pt x="1542357" y="2387208"/>
                  <a:pt x="1547554" y="2388931"/>
                </a:cubicBezTo>
                <a:cubicBezTo>
                  <a:pt x="1552753" y="2390655"/>
                  <a:pt x="1599441" y="2395255"/>
                  <a:pt x="1608491" y="2392387"/>
                </a:cubicBezTo>
                <a:cubicBezTo>
                  <a:pt x="1617442" y="2389519"/>
                  <a:pt x="1654986" y="2385697"/>
                  <a:pt x="1667981" y="2390192"/>
                </a:cubicBezTo>
                <a:cubicBezTo>
                  <a:pt x="1680883" y="2394688"/>
                  <a:pt x="1699171" y="2401522"/>
                  <a:pt x="1708797" y="2401186"/>
                </a:cubicBezTo>
                <a:cubicBezTo>
                  <a:pt x="1718423" y="2400858"/>
                  <a:pt x="1730650" y="2397721"/>
                  <a:pt x="1738159" y="2409994"/>
                </a:cubicBezTo>
                <a:cubicBezTo>
                  <a:pt x="1745667" y="2422268"/>
                  <a:pt x="1765113" y="2445825"/>
                  <a:pt x="1765113" y="2445825"/>
                </a:cubicBezTo>
                <a:lnTo>
                  <a:pt x="1763959" y="2420680"/>
                </a:lnTo>
                <a:cubicBezTo>
                  <a:pt x="1763959" y="2420680"/>
                  <a:pt x="1772238" y="2440491"/>
                  <a:pt x="1783595" y="2454931"/>
                </a:cubicBezTo>
                <a:cubicBezTo>
                  <a:pt x="1786292" y="2458434"/>
                  <a:pt x="1789467" y="2460822"/>
                  <a:pt x="1792453" y="2463739"/>
                </a:cubicBezTo>
                <a:cubicBezTo>
                  <a:pt x="1795533" y="2460611"/>
                  <a:pt x="1797074" y="2458800"/>
                  <a:pt x="1799865" y="2455874"/>
                </a:cubicBezTo>
                <a:cubicBezTo>
                  <a:pt x="1787254" y="2443513"/>
                  <a:pt x="1782441" y="2439085"/>
                  <a:pt x="1763959" y="2420680"/>
                </a:cubicBezTo>
                <a:cubicBezTo>
                  <a:pt x="1684829" y="2342031"/>
                  <a:pt x="1601847" y="2258233"/>
                  <a:pt x="1552753" y="2204450"/>
                </a:cubicBezTo>
                <a:close/>
                <a:moveTo>
                  <a:pt x="1703407" y="2182761"/>
                </a:moveTo>
                <a:cubicBezTo>
                  <a:pt x="1721312" y="2200427"/>
                  <a:pt x="1738448" y="2215954"/>
                  <a:pt x="1753464" y="2224877"/>
                </a:cubicBezTo>
                <a:cubicBezTo>
                  <a:pt x="1801887" y="2253756"/>
                  <a:pt x="1849345" y="2302169"/>
                  <a:pt x="1892665" y="2349647"/>
                </a:cubicBezTo>
                <a:cubicBezTo>
                  <a:pt x="1894204" y="2347827"/>
                  <a:pt x="1901424" y="2339279"/>
                  <a:pt x="1901327" y="2339279"/>
                </a:cubicBezTo>
                <a:lnTo>
                  <a:pt x="1946187" y="2316647"/>
                </a:lnTo>
                <a:cubicBezTo>
                  <a:pt x="1946283" y="2305980"/>
                  <a:pt x="1946669" y="2294765"/>
                  <a:pt x="1946379" y="2284908"/>
                </a:cubicBezTo>
                <a:cubicBezTo>
                  <a:pt x="1946187" y="2279123"/>
                  <a:pt x="1945320" y="2270970"/>
                  <a:pt x="1944838" y="2264164"/>
                </a:cubicBezTo>
                <a:cubicBezTo>
                  <a:pt x="1906429" y="2253006"/>
                  <a:pt x="1809395" y="2224868"/>
                  <a:pt x="1781189" y="2215443"/>
                </a:cubicBezTo>
                <a:cubicBezTo>
                  <a:pt x="1762995" y="2209349"/>
                  <a:pt x="1732287" y="2195343"/>
                  <a:pt x="1703407" y="2182761"/>
                </a:cubicBezTo>
                <a:close/>
                <a:moveTo>
                  <a:pt x="1914035" y="2111727"/>
                </a:moveTo>
                <a:cubicBezTo>
                  <a:pt x="1913939" y="2121729"/>
                  <a:pt x="1913842" y="2136555"/>
                  <a:pt x="1913842" y="2136555"/>
                </a:cubicBezTo>
                <a:lnTo>
                  <a:pt x="1938678" y="2210101"/>
                </a:lnTo>
                <a:cubicBezTo>
                  <a:pt x="1933191" y="2172932"/>
                  <a:pt x="1925297" y="2135428"/>
                  <a:pt x="1914035" y="2111727"/>
                </a:cubicBezTo>
                <a:close/>
                <a:moveTo>
                  <a:pt x="1791682" y="1936352"/>
                </a:moveTo>
                <a:cubicBezTo>
                  <a:pt x="1788121" y="1937586"/>
                  <a:pt x="1784557" y="1939269"/>
                  <a:pt x="1780997" y="1940752"/>
                </a:cubicBezTo>
                <a:cubicBezTo>
                  <a:pt x="1786580" y="1954219"/>
                  <a:pt x="1795147" y="1973020"/>
                  <a:pt x="1795629" y="1975012"/>
                </a:cubicBezTo>
                <a:cubicBezTo>
                  <a:pt x="1797459" y="1982031"/>
                  <a:pt x="1820369" y="2003739"/>
                  <a:pt x="1823449" y="2010216"/>
                </a:cubicBezTo>
                <a:cubicBezTo>
                  <a:pt x="1826531" y="2016686"/>
                  <a:pt x="1844242" y="2052294"/>
                  <a:pt x="1847419" y="2058618"/>
                </a:cubicBezTo>
                <a:cubicBezTo>
                  <a:pt x="1850596" y="2064944"/>
                  <a:pt x="1881980" y="2088028"/>
                  <a:pt x="1884481" y="2090357"/>
                </a:cubicBezTo>
                <a:cubicBezTo>
                  <a:pt x="1886985" y="2092697"/>
                  <a:pt x="1907488" y="2121161"/>
                  <a:pt x="1907488" y="2121161"/>
                </a:cubicBezTo>
                <a:cubicBezTo>
                  <a:pt x="1907488" y="2121161"/>
                  <a:pt x="1908547" y="2107857"/>
                  <a:pt x="1908932" y="2101668"/>
                </a:cubicBezTo>
                <a:cubicBezTo>
                  <a:pt x="1905081" y="2095593"/>
                  <a:pt x="1900847" y="2090839"/>
                  <a:pt x="1896419" y="2088787"/>
                </a:cubicBezTo>
                <a:cubicBezTo>
                  <a:pt x="1866095" y="2074618"/>
                  <a:pt x="1860319" y="1992350"/>
                  <a:pt x="1826241" y="1953016"/>
                </a:cubicBezTo>
                <a:cubicBezTo>
                  <a:pt x="1818059" y="1943602"/>
                  <a:pt x="1811705" y="1938529"/>
                  <a:pt x="1806218" y="1936352"/>
                </a:cubicBezTo>
                <a:cubicBezTo>
                  <a:pt x="1800634" y="1934177"/>
                  <a:pt x="1796015" y="1934889"/>
                  <a:pt x="1791682" y="1936352"/>
                </a:cubicBezTo>
                <a:close/>
                <a:moveTo>
                  <a:pt x="2475836" y="244301"/>
                </a:moveTo>
                <a:lnTo>
                  <a:pt x="2580364" y="479827"/>
                </a:lnTo>
                <a:lnTo>
                  <a:pt x="2580364" y="572024"/>
                </a:lnTo>
                <a:close/>
                <a:moveTo>
                  <a:pt x="1952059" y="0"/>
                </a:moveTo>
                <a:lnTo>
                  <a:pt x="1965922" y="69766"/>
                </a:lnTo>
                <a:lnTo>
                  <a:pt x="1957258" y="533622"/>
                </a:lnTo>
                <a:cubicBezTo>
                  <a:pt x="1957258" y="533622"/>
                  <a:pt x="2138621" y="209623"/>
                  <a:pt x="2145263" y="228358"/>
                </a:cubicBezTo>
                <a:cubicBezTo>
                  <a:pt x="2148343" y="237005"/>
                  <a:pt x="1971312" y="495494"/>
                  <a:pt x="1958317" y="619487"/>
                </a:cubicBezTo>
                <a:cubicBezTo>
                  <a:pt x="1929340" y="897021"/>
                  <a:pt x="1947341" y="915457"/>
                  <a:pt x="1948979" y="947599"/>
                </a:cubicBezTo>
                <a:cubicBezTo>
                  <a:pt x="1955910" y="1083005"/>
                  <a:pt x="2003272" y="1160372"/>
                  <a:pt x="2003272" y="1160372"/>
                </a:cubicBezTo>
                <a:lnTo>
                  <a:pt x="2179437" y="338823"/>
                </a:lnTo>
                <a:lnTo>
                  <a:pt x="2210338" y="280993"/>
                </a:lnTo>
                <a:cubicBezTo>
                  <a:pt x="2210338" y="280993"/>
                  <a:pt x="2105216" y="792198"/>
                  <a:pt x="2083845" y="921828"/>
                </a:cubicBezTo>
                <a:cubicBezTo>
                  <a:pt x="2081439" y="936210"/>
                  <a:pt x="2154986" y="932196"/>
                  <a:pt x="2152483" y="946347"/>
                </a:cubicBezTo>
                <a:cubicBezTo>
                  <a:pt x="2150460" y="957552"/>
                  <a:pt x="2147669" y="948687"/>
                  <a:pt x="2148535" y="963001"/>
                </a:cubicBezTo>
                <a:cubicBezTo>
                  <a:pt x="2149305" y="977085"/>
                  <a:pt x="2080477" y="945434"/>
                  <a:pt x="2077491" y="958602"/>
                </a:cubicBezTo>
                <a:cubicBezTo>
                  <a:pt x="2051405" y="1073052"/>
                  <a:pt x="2029070" y="1179905"/>
                  <a:pt x="2029070" y="1210979"/>
                </a:cubicBezTo>
                <a:cubicBezTo>
                  <a:pt x="2029167" y="1262308"/>
                  <a:pt x="2080668" y="1353980"/>
                  <a:pt x="2080668" y="1353980"/>
                </a:cubicBezTo>
                <a:cubicBezTo>
                  <a:pt x="2080668" y="1353980"/>
                  <a:pt x="2108007" y="1453538"/>
                  <a:pt x="2123121" y="1496356"/>
                </a:cubicBezTo>
                <a:cubicBezTo>
                  <a:pt x="2138139" y="1539165"/>
                  <a:pt x="2166345" y="1536893"/>
                  <a:pt x="2166345" y="1536893"/>
                </a:cubicBezTo>
                <a:cubicBezTo>
                  <a:pt x="2166345" y="1536893"/>
                  <a:pt x="2169040" y="1530837"/>
                  <a:pt x="2170676" y="1526833"/>
                </a:cubicBezTo>
                <a:cubicBezTo>
                  <a:pt x="2174238" y="1210353"/>
                  <a:pt x="2178281" y="852682"/>
                  <a:pt x="2178281" y="852682"/>
                </a:cubicBezTo>
                <a:lnTo>
                  <a:pt x="2226605" y="837915"/>
                </a:lnTo>
                <a:cubicBezTo>
                  <a:pt x="2226605" y="837915"/>
                  <a:pt x="2243741" y="1298406"/>
                  <a:pt x="2273390" y="1835159"/>
                </a:cubicBezTo>
                <a:cubicBezTo>
                  <a:pt x="2288311" y="1857117"/>
                  <a:pt x="2302367" y="1878208"/>
                  <a:pt x="2302367" y="1878208"/>
                </a:cubicBezTo>
                <a:cubicBezTo>
                  <a:pt x="2302367" y="1878208"/>
                  <a:pt x="2303424" y="1866339"/>
                  <a:pt x="2303617" y="1864703"/>
                </a:cubicBezTo>
                <a:cubicBezTo>
                  <a:pt x="2303714" y="1866743"/>
                  <a:pt x="2304003" y="1869362"/>
                  <a:pt x="2304196" y="1871615"/>
                </a:cubicBezTo>
                <a:cubicBezTo>
                  <a:pt x="2306121" y="1858474"/>
                  <a:pt x="2309201" y="1841108"/>
                  <a:pt x="2310549" y="1830442"/>
                </a:cubicBezTo>
                <a:cubicBezTo>
                  <a:pt x="2324699" y="1767370"/>
                  <a:pt x="2365035" y="1587912"/>
                  <a:pt x="2385057" y="1501380"/>
                </a:cubicBezTo>
                <a:cubicBezTo>
                  <a:pt x="2403251" y="1422858"/>
                  <a:pt x="2403733" y="1342283"/>
                  <a:pt x="2411819" y="1308091"/>
                </a:cubicBezTo>
                <a:cubicBezTo>
                  <a:pt x="2420002" y="1274024"/>
                  <a:pt x="2416440" y="1247174"/>
                  <a:pt x="2416440" y="1246808"/>
                </a:cubicBezTo>
                <a:lnTo>
                  <a:pt x="2415477" y="1235180"/>
                </a:lnTo>
                <a:cubicBezTo>
                  <a:pt x="2415477" y="1235180"/>
                  <a:pt x="2403540" y="1198099"/>
                  <a:pt x="2399594" y="1176400"/>
                </a:cubicBezTo>
                <a:cubicBezTo>
                  <a:pt x="2394684" y="1149640"/>
                  <a:pt x="2391025" y="1114493"/>
                  <a:pt x="2391025" y="1114493"/>
                </a:cubicBezTo>
                <a:lnTo>
                  <a:pt x="2359740" y="1041264"/>
                </a:lnTo>
                <a:cubicBezTo>
                  <a:pt x="2360221" y="1038127"/>
                  <a:pt x="2360799" y="1034940"/>
                  <a:pt x="2361279" y="1031830"/>
                </a:cubicBezTo>
                <a:lnTo>
                  <a:pt x="2398727" y="1121088"/>
                </a:lnTo>
                <a:cubicBezTo>
                  <a:pt x="2398727" y="1121088"/>
                  <a:pt x="2404022" y="1156859"/>
                  <a:pt x="2408450" y="1181118"/>
                </a:cubicBezTo>
                <a:cubicBezTo>
                  <a:pt x="2412974" y="1205377"/>
                  <a:pt x="2416631" y="1216948"/>
                  <a:pt x="2416631" y="1216948"/>
                </a:cubicBezTo>
                <a:lnTo>
                  <a:pt x="2445415" y="1172636"/>
                </a:lnTo>
                <a:cubicBezTo>
                  <a:pt x="2445415" y="1172636"/>
                  <a:pt x="2496147" y="1053202"/>
                  <a:pt x="2496147" y="1053202"/>
                </a:cubicBezTo>
                <a:lnTo>
                  <a:pt x="2580364" y="762865"/>
                </a:lnTo>
                <a:lnTo>
                  <a:pt x="2580364" y="952868"/>
                </a:lnTo>
                <a:lnTo>
                  <a:pt x="2554291" y="1053202"/>
                </a:lnTo>
                <a:lnTo>
                  <a:pt x="2565170" y="1051632"/>
                </a:lnTo>
                <a:lnTo>
                  <a:pt x="2563147" y="1077402"/>
                </a:lnTo>
                <a:lnTo>
                  <a:pt x="2544568" y="1088406"/>
                </a:lnTo>
                <a:lnTo>
                  <a:pt x="2471408" y="1353663"/>
                </a:lnTo>
                <a:cubicBezTo>
                  <a:pt x="2479687" y="1349119"/>
                  <a:pt x="2510490" y="1332388"/>
                  <a:pt x="2531669" y="1318459"/>
                </a:cubicBezTo>
                <a:cubicBezTo>
                  <a:pt x="2555639" y="1302710"/>
                  <a:pt x="2578647" y="1287356"/>
                  <a:pt x="2578647" y="1287345"/>
                </a:cubicBezTo>
                <a:lnTo>
                  <a:pt x="2580364" y="1282952"/>
                </a:lnTo>
                <a:lnTo>
                  <a:pt x="2580364" y="1360177"/>
                </a:lnTo>
                <a:lnTo>
                  <a:pt x="2563894" y="1365596"/>
                </a:lnTo>
                <a:cubicBezTo>
                  <a:pt x="2537541" y="1376289"/>
                  <a:pt x="2512897" y="1389761"/>
                  <a:pt x="2500670" y="1398290"/>
                </a:cubicBezTo>
                <a:cubicBezTo>
                  <a:pt x="2485077" y="1409216"/>
                  <a:pt x="2464092" y="1428730"/>
                  <a:pt x="2448112" y="1444181"/>
                </a:cubicBezTo>
                <a:cubicBezTo>
                  <a:pt x="2446956" y="1450784"/>
                  <a:pt x="2433767" y="1524100"/>
                  <a:pt x="2360511" y="1927246"/>
                </a:cubicBezTo>
                <a:cubicBezTo>
                  <a:pt x="2345878" y="2007753"/>
                  <a:pt x="2337117" y="2069862"/>
                  <a:pt x="2330765" y="2123674"/>
                </a:cubicBezTo>
                <a:cubicBezTo>
                  <a:pt x="2341739" y="2241858"/>
                  <a:pt x="2346840" y="2305933"/>
                  <a:pt x="2351557" y="2374473"/>
                </a:cubicBezTo>
                <a:cubicBezTo>
                  <a:pt x="2358873" y="2381664"/>
                  <a:pt x="2366383" y="2387411"/>
                  <a:pt x="2373987" y="2392705"/>
                </a:cubicBezTo>
                <a:cubicBezTo>
                  <a:pt x="2409617" y="2417638"/>
                  <a:pt x="2517918" y="2247324"/>
                  <a:pt x="2576681" y="2173001"/>
                </a:cubicBezTo>
                <a:lnTo>
                  <a:pt x="2580364" y="2168755"/>
                </a:lnTo>
                <a:lnTo>
                  <a:pt x="2580364" y="2379442"/>
                </a:lnTo>
                <a:lnTo>
                  <a:pt x="2574822" y="2387718"/>
                </a:lnTo>
                <a:cubicBezTo>
                  <a:pt x="2530071" y="2455261"/>
                  <a:pt x="2466702" y="2554930"/>
                  <a:pt x="2423563" y="2639740"/>
                </a:cubicBezTo>
                <a:cubicBezTo>
                  <a:pt x="2389389" y="2706923"/>
                  <a:pt x="2367633" y="2790028"/>
                  <a:pt x="2352519" y="2869485"/>
                </a:cubicBezTo>
                <a:cubicBezTo>
                  <a:pt x="2373794" y="3048557"/>
                  <a:pt x="2389679" y="3128138"/>
                  <a:pt x="2389679" y="3128138"/>
                </a:cubicBezTo>
                <a:lnTo>
                  <a:pt x="2389679" y="3412571"/>
                </a:lnTo>
                <a:lnTo>
                  <a:pt x="2513379" y="3331806"/>
                </a:lnTo>
                <a:cubicBezTo>
                  <a:pt x="2513379" y="3331806"/>
                  <a:pt x="2513282" y="3350914"/>
                  <a:pt x="2517806" y="3375173"/>
                </a:cubicBezTo>
                <a:cubicBezTo>
                  <a:pt x="2519059" y="3382190"/>
                  <a:pt x="2400461" y="3469580"/>
                  <a:pt x="2394396" y="3524460"/>
                </a:cubicBezTo>
                <a:cubicBezTo>
                  <a:pt x="2384384" y="3614467"/>
                  <a:pt x="2402963" y="3778407"/>
                  <a:pt x="2402963" y="3778407"/>
                </a:cubicBezTo>
                <a:cubicBezTo>
                  <a:pt x="2402963" y="3778407"/>
                  <a:pt x="2463610" y="3686338"/>
                  <a:pt x="2485654" y="3660231"/>
                </a:cubicBezTo>
                <a:cubicBezTo>
                  <a:pt x="2507700" y="3634135"/>
                  <a:pt x="2518191" y="3552993"/>
                  <a:pt x="2526278" y="3518800"/>
                </a:cubicBezTo>
                <a:cubicBezTo>
                  <a:pt x="2534363" y="3484731"/>
                  <a:pt x="2530898" y="3457893"/>
                  <a:pt x="2530898" y="3457517"/>
                </a:cubicBezTo>
                <a:lnTo>
                  <a:pt x="2530032" y="3445889"/>
                </a:lnTo>
                <a:cubicBezTo>
                  <a:pt x="2530032" y="3445889"/>
                  <a:pt x="2524931" y="3428889"/>
                  <a:pt x="2520116" y="3411003"/>
                </a:cubicBezTo>
                <a:cubicBezTo>
                  <a:pt x="2521272" y="3408519"/>
                  <a:pt x="2523005" y="3405746"/>
                  <a:pt x="2524354" y="3403148"/>
                </a:cubicBezTo>
                <a:cubicBezTo>
                  <a:pt x="2527818" y="3416720"/>
                  <a:pt x="2538985" y="3437090"/>
                  <a:pt x="2538985" y="3437090"/>
                </a:cubicBezTo>
                <a:cubicBezTo>
                  <a:pt x="2538985" y="3437090"/>
                  <a:pt x="2554851" y="3438363"/>
                  <a:pt x="2569119" y="3420939"/>
                </a:cubicBezTo>
                <a:lnTo>
                  <a:pt x="2580364" y="3399979"/>
                </a:lnTo>
                <a:lnTo>
                  <a:pt x="2580364" y="3638418"/>
                </a:lnTo>
                <a:lnTo>
                  <a:pt x="2562763" y="3654889"/>
                </a:lnTo>
                <a:cubicBezTo>
                  <a:pt x="2561799" y="3660415"/>
                  <a:pt x="2535231" y="3805966"/>
                  <a:pt x="2489216" y="4059384"/>
                </a:cubicBezTo>
                <a:cubicBezTo>
                  <a:pt x="2490082" y="4060115"/>
                  <a:pt x="2491623" y="4061569"/>
                  <a:pt x="2492392" y="4062214"/>
                </a:cubicBezTo>
                <a:cubicBezTo>
                  <a:pt x="2512391" y="4079578"/>
                  <a:pt x="2531241" y="4092856"/>
                  <a:pt x="2548267" y="4103006"/>
                </a:cubicBezTo>
                <a:lnTo>
                  <a:pt x="2580364" y="4118739"/>
                </a:lnTo>
                <a:lnTo>
                  <a:pt x="2580364" y="4180173"/>
                </a:lnTo>
                <a:lnTo>
                  <a:pt x="2564783" y="4164668"/>
                </a:lnTo>
                <a:cubicBezTo>
                  <a:pt x="2547841" y="4152645"/>
                  <a:pt x="2505677" y="4146300"/>
                  <a:pt x="2476701" y="4127895"/>
                </a:cubicBezTo>
                <a:cubicBezTo>
                  <a:pt x="2475257" y="4136039"/>
                  <a:pt x="2476508" y="4129532"/>
                  <a:pt x="2474969" y="4137955"/>
                </a:cubicBezTo>
                <a:cubicBezTo>
                  <a:pt x="2398727" y="4557437"/>
                  <a:pt x="2447725" y="4574930"/>
                  <a:pt x="2488446" y="4603414"/>
                </a:cubicBezTo>
                <a:cubicBezTo>
                  <a:pt x="2504956" y="4614965"/>
                  <a:pt x="2536916" y="4584876"/>
                  <a:pt x="2572317" y="4541839"/>
                </a:cubicBezTo>
                <a:lnTo>
                  <a:pt x="2580364" y="4531342"/>
                </a:lnTo>
                <a:lnTo>
                  <a:pt x="2580364" y="4774746"/>
                </a:lnTo>
                <a:lnTo>
                  <a:pt x="2538214" y="4850449"/>
                </a:lnTo>
                <a:cubicBezTo>
                  <a:pt x="2465246" y="4993776"/>
                  <a:pt x="2444261" y="5214647"/>
                  <a:pt x="2436848" y="5306801"/>
                </a:cubicBezTo>
                <a:cubicBezTo>
                  <a:pt x="2429531" y="5398946"/>
                  <a:pt x="2449748" y="5774561"/>
                  <a:pt x="2453117" y="5901745"/>
                </a:cubicBezTo>
                <a:cubicBezTo>
                  <a:pt x="2456485" y="6028940"/>
                  <a:pt x="2452348" y="6168543"/>
                  <a:pt x="2484210" y="6278583"/>
                </a:cubicBezTo>
                <a:cubicBezTo>
                  <a:pt x="2490780" y="6301193"/>
                  <a:pt x="2516675" y="6331002"/>
                  <a:pt x="2551822" y="6362997"/>
                </a:cubicBezTo>
                <a:lnTo>
                  <a:pt x="2580364" y="6385606"/>
                </a:lnTo>
                <a:lnTo>
                  <a:pt x="2580364" y="6507682"/>
                </a:lnTo>
                <a:lnTo>
                  <a:pt x="2555832" y="6504873"/>
                </a:lnTo>
                <a:cubicBezTo>
                  <a:pt x="2509336" y="6503726"/>
                  <a:pt x="2411530" y="6403332"/>
                  <a:pt x="2373987" y="6442329"/>
                </a:cubicBezTo>
                <a:cubicBezTo>
                  <a:pt x="2350788" y="6466387"/>
                  <a:pt x="2340103" y="6494764"/>
                  <a:pt x="2326144" y="6535668"/>
                </a:cubicBezTo>
                <a:cubicBezTo>
                  <a:pt x="2304052" y="6600531"/>
                  <a:pt x="2301115" y="6640430"/>
                  <a:pt x="2302920" y="6677047"/>
                </a:cubicBezTo>
                <a:lnTo>
                  <a:pt x="2303539" y="6684708"/>
                </a:lnTo>
                <a:lnTo>
                  <a:pt x="2258433" y="6684708"/>
                </a:lnTo>
                <a:lnTo>
                  <a:pt x="2258553" y="6682687"/>
                </a:lnTo>
                <a:cubicBezTo>
                  <a:pt x="2262247" y="6635422"/>
                  <a:pt x="2266507" y="6587396"/>
                  <a:pt x="2264149" y="6532212"/>
                </a:cubicBezTo>
                <a:cubicBezTo>
                  <a:pt x="2260780" y="6455913"/>
                  <a:pt x="2231130" y="6448279"/>
                  <a:pt x="2204369" y="6439807"/>
                </a:cubicBezTo>
                <a:cubicBezTo>
                  <a:pt x="2096552" y="6405653"/>
                  <a:pt x="1894012" y="6647653"/>
                  <a:pt x="1848382" y="6577158"/>
                </a:cubicBezTo>
                <a:cubicBezTo>
                  <a:pt x="1813246" y="6522701"/>
                  <a:pt x="1971023" y="6522373"/>
                  <a:pt x="2049095" y="6307184"/>
                </a:cubicBezTo>
                <a:cubicBezTo>
                  <a:pt x="2127165" y="6091994"/>
                  <a:pt x="2114361" y="5998357"/>
                  <a:pt x="2115132" y="5877236"/>
                </a:cubicBezTo>
                <a:cubicBezTo>
                  <a:pt x="2115998" y="5756106"/>
                  <a:pt x="2159605" y="5497790"/>
                  <a:pt x="2162975" y="5370595"/>
                </a:cubicBezTo>
                <a:cubicBezTo>
                  <a:pt x="2166345" y="5243410"/>
                  <a:pt x="2186559" y="4867796"/>
                  <a:pt x="2179243" y="4775651"/>
                </a:cubicBezTo>
                <a:cubicBezTo>
                  <a:pt x="2171832" y="4683497"/>
                  <a:pt x="2150845" y="4462626"/>
                  <a:pt x="2077877" y="4319299"/>
                </a:cubicBezTo>
                <a:cubicBezTo>
                  <a:pt x="2008856" y="4183613"/>
                  <a:pt x="1888235" y="4009865"/>
                  <a:pt x="1874758" y="3990554"/>
                </a:cubicBezTo>
                <a:lnTo>
                  <a:pt x="1837696" y="3992442"/>
                </a:lnTo>
                <a:cubicBezTo>
                  <a:pt x="1837696" y="3992442"/>
                  <a:pt x="1809588" y="3976769"/>
                  <a:pt x="1762515" y="3981438"/>
                </a:cubicBezTo>
                <a:cubicBezTo>
                  <a:pt x="1737774" y="3983903"/>
                  <a:pt x="1694263" y="3984807"/>
                  <a:pt x="1660570" y="3992442"/>
                </a:cubicBezTo>
                <a:cubicBezTo>
                  <a:pt x="1630344" y="3999295"/>
                  <a:pt x="1608491" y="4013186"/>
                  <a:pt x="1608491" y="4013186"/>
                </a:cubicBezTo>
                <a:cubicBezTo>
                  <a:pt x="1608491" y="4013186"/>
                  <a:pt x="1613111" y="3998468"/>
                  <a:pt x="1604254" y="3990237"/>
                </a:cubicBezTo>
                <a:cubicBezTo>
                  <a:pt x="1597805" y="3984192"/>
                  <a:pt x="1544379" y="3981121"/>
                  <a:pt x="1544379" y="3981121"/>
                </a:cubicBezTo>
                <a:cubicBezTo>
                  <a:pt x="1544379" y="3981121"/>
                  <a:pt x="1475548" y="3926932"/>
                  <a:pt x="1454563" y="3911983"/>
                </a:cubicBezTo>
                <a:cubicBezTo>
                  <a:pt x="1362919" y="3846783"/>
                  <a:pt x="1295245" y="3850692"/>
                  <a:pt x="1295245" y="3850692"/>
                </a:cubicBezTo>
                <a:cubicBezTo>
                  <a:pt x="1295245" y="3850692"/>
                  <a:pt x="1242396" y="3852222"/>
                  <a:pt x="1215347" y="3856978"/>
                </a:cubicBezTo>
                <a:cubicBezTo>
                  <a:pt x="1188391" y="3861734"/>
                  <a:pt x="1159801" y="3866720"/>
                  <a:pt x="1159801" y="3866720"/>
                </a:cubicBezTo>
                <a:lnTo>
                  <a:pt x="1128129" y="3980812"/>
                </a:lnTo>
                <a:cubicBezTo>
                  <a:pt x="1128129" y="3980812"/>
                  <a:pt x="1132174" y="4070685"/>
                  <a:pt x="1139200" y="4093009"/>
                </a:cubicBezTo>
                <a:cubicBezTo>
                  <a:pt x="1146324" y="4115342"/>
                  <a:pt x="1166154" y="4170329"/>
                  <a:pt x="1166154" y="4170329"/>
                </a:cubicBezTo>
                <a:lnTo>
                  <a:pt x="1165577" y="4176297"/>
                </a:lnTo>
                <a:cubicBezTo>
                  <a:pt x="1165577" y="4176297"/>
                  <a:pt x="1162688" y="4166122"/>
                  <a:pt x="1160860" y="4168124"/>
                </a:cubicBezTo>
                <a:cubicBezTo>
                  <a:pt x="1158934" y="4170126"/>
                  <a:pt x="1152291" y="4260529"/>
                  <a:pt x="1152291" y="4260529"/>
                </a:cubicBezTo>
                <a:lnTo>
                  <a:pt x="1147383" y="4259269"/>
                </a:lnTo>
                <a:cubicBezTo>
                  <a:pt x="1147383" y="4259269"/>
                  <a:pt x="1154700" y="4168933"/>
                  <a:pt x="1153736" y="4160895"/>
                </a:cubicBezTo>
                <a:cubicBezTo>
                  <a:pt x="1152678" y="4152867"/>
                  <a:pt x="1134677" y="4101654"/>
                  <a:pt x="1133039" y="4093326"/>
                </a:cubicBezTo>
                <a:cubicBezTo>
                  <a:pt x="1131498" y="4085000"/>
                  <a:pt x="1122162" y="3998409"/>
                  <a:pt x="1122162" y="3998409"/>
                </a:cubicBezTo>
                <a:cubicBezTo>
                  <a:pt x="1122162" y="3998409"/>
                  <a:pt x="1100984" y="4032911"/>
                  <a:pt x="1098384" y="4035809"/>
                </a:cubicBezTo>
                <a:cubicBezTo>
                  <a:pt x="1095785" y="4038707"/>
                  <a:pt x="1062766" y="4067730"/>
                  <a:pt x="1059686" y="4075093"/>
                </a:cubicBezTo>
                <a:cubicBezTo>
                  <a:pt x="1056605" y="4082468"/>
                  <a:pt x="1038892" y="4124141"/>
                  <a:pt x="1035909" y="4131669"/>
                </a:cubicBezTo>
                <a:cubicBezTo>
                  <a:pt x="1032827" y="4139197"/>
                  <a:pt x="1008761" y="4166150"/>
                  <a:pt x="1007125" y="4174102"/>
                </a:cubicBezTo>
                <a:cubicBezTo>
                  <a:pt x="1005489" y="4182043"/>
                  <a:pt x="962170" y="4304628"/>
                  <a:pt x="957549" y="4313330"/>
                </a:cubicBezTo>
                <a:cubicBezTo>
                  <a:pt x="952929" y="4322032"/>
                  <a:pt x="943878" y="4325268"/>
                  <a:pt x="943878" y="4325268"/>
                </a:cubicBezTo>
                <a:lnTo>
                  <a:pt x="943687" y="4319924"/>
                </a:lnTo>
                <a:cubicBezTo>
                  <a:pt x="943687" y="4319924"/>
                  <a:pt x="951099" y="4313417"/>
                  <a:pt x="953216" y="4309874"/>
                </a:cubicBezTo>
                <a:cubicBezTo>
                  <a:pt x="955239" y="4306331"/>
                  <a:pt x="998558" y="4188532"/>
                  <a:pt x="997980" y="4184471"/>
                </a:cubicBezTo>
                <a:cubicBezTo>
                  <a:pt x="997499" y="4180407"/>
                  <a:pt x="996632" y="4175036"/>
                  <a:pt x="996632" y="4175036"/>
                </a:cubicBezTo>
                <a:lnTo>
                  <a:pt x="1003563" y="4170954"/>
                </a:lnTo>
                <a:cubicBezTo>
                  <a:pt x="1003563" y="4170954"/>
                  <a:pt x="1010688" y="4157728"/>
                  <a:pt x="1013671" y="4153983"/>
                </a:cubicBezTo>
                <a:cubicBezTo>
                  <a:pt x="1016656" y="4150238"/>
                  <a:pt x="1027630" y="4136906"/>
                  <a:pt x="1030132" y="4131351"/>
                </a:cubicBezTo>
                <a:cubicBezTo>
                  <a:pt x="1032635" y="4125807"/>
                  <a:pt x="1050156" y="4078580"/>
                  <a:pt x="1053525" y="4073207"/>
                </a:cubicBezTo>
                <a:cubicBezTo>
                  <a:pt x="1056894" y="4067836"/>
                  <a:pt x="1065269" y="4053714"/>
                  <a:pt x="1074510" y="4046494"/>
                </a:cubicBezTo>
                <a:cubicBezTo>
                  <a:pt x="1083848" y="4039284"/>
                  <a:pt x="1092897" y="4032632"/>
                  <a:pt x="1096939" y="4025441"/>
                </a:cubicBezTo>
                <a:cubicBezTo>
                  <a:pt x="1101079" y="4018250"/>
                  <a:pt x="1114269" y="3995638"/>
                  <a:pt x="1119562" y="3982064"/>
                </a:cubicBezTo>
                <a:cubicBezTo>
                  <a:pt x="1124954" y="3968500"/>
                  <a:pt x="1139970" y="3902241"/>
                  <a:pt x="1139970" y="3902241"/>
                </a:cubicBezTo>
                <a:cubicBezTo>
                  <a:pt x="1139970" y="3902241"/>
                  <a:pt x="1129574" y="3908460"/>
                  <a:pt x="1124182" y="3909779"/>
                </a:cubicBezTo>
                <a:cubicBezTo>
                  <a:pt x="1118697" y="3911098"/>
                  <a:pt x="1104930" y="3911666"/>
                  <a:pt x="1104930" y="3911666"/>
                </a:cubicBezTo>
                <a:cubicBezTo>
                  <a:pt x="1104930" y="3911666"/>
                  <a:pt x="1100790" y="3924748"/>
                  <a:pt x="1094438" y="3932093"/>
                </a:cubicBezTo>
                <a:cubicBezTo>
                  <a:pt x="1087987" y="3939438"/>
                  <a:pt x="1078361" y="3945926"/>
                  <a:pt x="1078361" y="3945926"/>
                </a:cubicBezTo>
                <a:lnTo>
                  <a:pt x="1076531" y="3977039"/>
                </a:lnTo>
                <a:lnTo>
                  <a:pt x="1074318" y="3951577"/>
                </a:lnTo>
                <a:cubicBezTo>
                  <a:pt x="1074318" y="3951577"/>
                  <a:pt x="1071815" y="3948910"/>
                  <a:pt x="1066231" y="3952212"/>
                </a:cubicBezTo>
                <a:cubicBezTo>
                  <a:pt x="1060648" y="3955515"/>
                  <a:pt x="1044379" y="3969810"/>
                  <a:pt x="1044379" y="3969810"/>
                </a:cubicBezTo>
                <a:lnTo>
                  <a:pt x="1040433" y="3968866"/>
                </a:lnTo>
                <a:cubicBezTo>
                  <a:pt x="1040433" y="3968866"/>
                  <a:pt x="1054391" y="3952366"/>
                  <a:pt x="1060071" y="3949064"/>
                </a:cubicBezTo>
                <a:cubicBezTo>
                  <a:pt x="1065751" y="3945763"/>
                  <a:pt x="1075184" y="3943721"/>
                  <a:pt x="1075184" y="3943721"/>
                </a:cubicBezTo>
                <a:cubicBezTo>
                  <a:pt x="1075184" y="3943721"/>
                  <a:pt x="1083366" y="3936974"/>
                  <a:pt x="1086063" y="3933036"/>
                </a:cubicBezTo>
                <a:cubicBezTo>
                  <a:pt x="1088757" y="3929100"/>
                  <a:pt x="1099733" y="3910096"/>
                  <a:pt x="1099733" y="3910096"/>
                </a:cubicBezTo>
                <a:lnTo>
                  <a:pt x="1090010" y="3905697"/>
                </a:lnTo>
                <a:lnTo>
                  <a:pt x="1090779" y="3900354"/>
                </a:lnTo>
                <a:cubicBezTo>
                  <a:pt x="1090779" y="3900354"/>
                  <a:pt x="1103197" y="3904253"/>
                  <a:pt x="1109069" y="3904118"/>
                </a:cubicBezTo>
                <a:cubicBezTo>
                  <a:pt x="1114941" y="3903993"/>
                  <a:pt x="1139585" y="3897995"/>
                  <a:pt x="1139008" y="3891239"/>
                </a:cubicBezTo>
                <a:cubicBezTo>
                  <a:pt x="1138429" y="3884480"/>
                  <a:pt x="1109936" y="3885511"/>
                  <a:pt x="1104546" y="3888726"/>
                </a:cubicBezTo>
                <a:cubicBezTo>
                  <a:pt x="1099154" y="3891941"/>
                  <a:pt x="1088854" y="3892182"/>
                  <a:pt x="1088854" y="3892182"/>
                </a:cubicBezTo>
                <a:lnTo>
                  <a:pt x="1083463" y="3900037"/>
                </a:lnTo>
                <a:cubicBezTo>
                  <a:pt x="1083463" y="3900037"/>
                  <a:pt x="1068735" y="3899922"/>
                  <a:pt x="1064017" y="3904754"/>
                </a:cubicBezTo>
                <a:cubicBezTo>
                  <a:pt x="1059397" y="3909586"/>
                  <a:pt x="1037256" y="3919838"/>
                  <a:pt x="1037256" y="3919838"/>
                </a:cubicBezTo>
                <a:cubicBezTo>
                  <a:pt x="1037256" y="3919838"/>
                  <a:pt x="991625" y="3944761"/>
                  <a:pt x="966886" y="3957555"/>
                </a:cubicBezTo>
                <a:cubicBezTo>
                  <a:pt x="942050" y="3970349"/>
                  <a:pt x="864749" y="4001404"/>
                  <a:pt x="842320" y="4027953"/>
                </a:cubicBezTo>
                <a:cubicBezTo>
                  <a:pt x="819891" y="4054503"/>
                  <a:pt x="806509" y="4089246"/>
                  <a:pt x="796306" y="4107468"/>
                </a:cubicBezTo>
                <a:cubicBezTo>
                  <a:pt x="786101" y="4125691"/>
                  <a:pt x="753757" y="4156332"/>
                  <a:pt x="742398" y="4177559"/>
                </a:cubicBezTo>
                <a:cubicBezTo>
                  <a:pt x="731037" y="4198775"/>
                  <a:pt x="689355" y="4245473"/>
                  <a:pt x="663461" y="4285038"/>
                </a:cubicBezTo>
                <a:cubicBezTo>
                  <a:pt x="637469" y="4324611"/>
                  <a:pt x="598866" y="4351489"/>
                  <a:pt x="585871" y="4376817"/>
                </a:cubicBezTo>
                <a:cubicBezTo>
                  <a:pt x="572874" y="4402144"/>
                  <a:pt x="538894" y="4464505"/>
                  <a:pt x="538894" y="4464505"/>
                </a:cubicBezTo>
                <a:lnTo>
                  <a:pt x="523973" y="4607813"/>
                </a:lnTo>
                <a:cubicBezTo>
                  <a:pt x="523973" y="4607822"/>
                  <a:pt x="525512" y="4682332"/>
                  <a:pt x="529555" y="4703366"/>
                </a:cubicBezTo>
                <a:cubicBezTo>
                  <a:pt x="533599" y="4724389"/>
                  <a:pt x="538509" y="4760248"/>
                  <a:pt x="538509" y="4760248"/>
                </a:cubicBezTo>
                <a:cubicBezTo>
                  <a:pt x="538509" y="4760248"/>
                  <a:pt x="533985" y="4750978"/>
                  <a:pt x="528593" y="4760248"/>
                </a:cubicBezTo>
                <a:cubicBezTo>
                  <a:pt x="523106" y="4769519"/>
                  <a:pt x="515116" y="4791891"/>
                  <a:pt x="512517" y="4811163"/>
                </a:cubicBezTo>
                <a:cubicBezTo>
                  <a:pt x="509822" y="4830436"/>
                  <a:pt x="505875" y="4851998"/>
                  <a:pt x="501350" y="4865533"/>
                </a:cubicBezTo>
                <a:cubicBezTo>
                  <a:pt x="496923" y="4879077"/>
                  <a:pt x="480172" y="4898851"/>
                  <a:pt x="480172" y="4898851"/>
                </a:cubicBezTo>
                <a:cubicBezTo>
                  <a:pt x="480172" y="4898851"/>
                  <a:pt x="495382" y="4865437"/>
                  <a:pt x="496826" y="4856109"/>
                </a:cubicBezTo>
                <a:cubicBezTo>
                  <a:pt x="498270" y="4846771"/>
                  <a:pt x="499329" y="4828318"/>
                  <a:pt x="503950" y="4813993"/>
                </a:cubicBezTo>
                <a:cubicBezTo>
                  <a:pt x="508667" y="4799669"/>
                  <a:pt x="523011" y="4750189"/>
                  <a:pt x="523011" y="4750189"/>
                </a:cubicBezTo>
                <a:lnTo>
                  <a:pt x="516463" y="4642700"/>
                </a:lnTo>
                <a:lnTo>
                  <a:pt x="512517" y="4610643"/>
                </a:lnTo>
                <a:lnTo>
                  <a:pt x="481519" y="4663763"/>
                </a:lnTo>
                <a:lnTo>
                  <a:pt x="441859" y="4731022"/>
                </a:lnTo>
                <a:lnTo>
                  <a:pt x="437334" y="4724736"/>
                </a:lnTo>
                <a:lnTo>
                  <a:pt x="474396" y="4656534"/>
                </a:lnTo>
                <a:lnTo>
                  <a:pt x="509340" y="4593046"/>
                </a:lnTo>
                <a:cubicBezTo>
                  <a:pt x="509340" y="4593046"/>
                  <a:pt x="518583" y="4515524"/>
                  <a:pt x="513865" y="4506928"/>
                </a:cubicBezTo>
                <a:cubicBezTo>
                  <a:pt x="509244" y="4498331"/>
                  <a:pt x="427226" y="4551874"/>
                  <a:pt x="427226" y="4551874"/>
                </a:cubicBezTo>
                <a:cubicBezTo>
                  <a:pt x="427226" y="4551874"/>
                  <a:pt x="398540" y="4585691"/>
                  <a:pt x="386795" y="4596820"/>
                </a:cubicBezTo>
                <a:cubicBezTo>
                  <a:pt x="374955" y="4607938"/>
                  <a:pt x="310842" y="4669105"/>
                  <a:pt x="310842" y="4669105"/>
                </a:cubicBezTo>
                <a:lnTo>
                  <a:pt x="309783" y="4657158"/>
                </a:lnTo>
                <a:cubicBezTo>
                  <a:pt x="309783" y="4657158"/>
                  <a:pt x="349251" y="4616900"/>
                  <a:pt x="357820" y="4606244"/>
                </a:cubicBezTo>
                <a:cubicBezTo>
                  <a:pt x="366387" y="4595598"/>
                  <a:pt x="398443" y="4547475"/>
                  <a:pt x="398443" y="4547475"/>
                </a:cubicBezTo>
                <a:cubicBezTo>
                  <a:pt x="398443" y="4547475"/>
                  <a:pt x="413269" y="4527038"/>
                  <a:pt x="434543" y="4517614"/>
                </a:cubicBezTo>
                <a:cubicBezTo>
                  <a:pt x="455818" y="4508189"/>
                  <a:pt x="501159" y="4480214"/>
                  <a:pt x="501159" y="4480214"/>
                </a:cubicBezTo>
                <a:lnTo>
                  <a:pt x="522624" y="4456331"/>
                </a:lnTo>
                <a:lnTo>
                  <a:pt x="558917" y="4364562"/>
                </a:lnTo>
                <a:cubicBezTo>
                  <a:pt x="558917" y="4364562"/>
                  <a:pt x="544958" y="4361482"/>
                  <a:pt x="535717" y="4355446"/>
                </a:cubicBezTo>
                <a:cubicBezTo>
                  <a:pt x="526380" y="4349400"/>
                  <a:pt x="516080" y="4349468"/>
                  <a:pt x="516080" y="4349468"/>
                </a:cubicBezTo>
                <a:cubicBezTo>
                  <a:pt x="516080" y="4349468"/>
                  <a:pt x="506644" y="4365881"/>
                  <a:pt x="495093" y="4373361"/>
                </a:cubicBezTo>
                <a:cubicBezTo>
                  <a:pt x="483542" y="4380831"/>
                  <a:pt x="472664" y="4380899"/>
                  <a:pt x="472664" y="4380899"/>
                </a:cubicBezTo>
                <a:cubicBezTo>
                  <a:pt x="472664" y="4380899"/>
                  <a:pt x="464482" y="4419904"/>
                  <a:pt x="458801" y="4436530"/>
                </a:cubicBezTo>
                <a:cubicBezTo>
                  <a:pt x="453026" y="4453144"/>
                  <a:pt x="436757" y="4491218"/>
                  <a:pt x="436757" y="4491218"/>
                </a:cubicBezTo>
                <a:lnTo>
                  <a:pt x="428767" y="4496243"/>
                </a:lnTo>
                <a:cubicBezTo>
                  <a:pt x="428767" y="4496243"/>
                  <a:pt x="443013" y="4457794"/>
                  <a:pt x="448405" y="4442190"/>
                </a:cubicBezTo>
                <a:cubicBezTo>
                  <a:pt x="453892" y="4426576"/>
                  <a:pt x="463134" y="4383729"/>
                  <a:pt x="463134" y="4383729"/>
                </a:cubicBezTo>
                <a:cubicBezTo>
                  <a:pt x="463134" y="4383729"/>
                  <a:pt x="453218" y="4375122"/>
                  <a:pt x="445036" y="4377124"/>
                </a:cubicBezTo>
                <a:cubicBezTo>
                  <a:pt x="436949" y="4379136"/>
                  <a:pt x="409995" y="4388128"/>
                  <a:pt x="409995" y="4388128"/>
                </a:cubicBezTo>
                <a:lnTo>
                  <a:pt x="409995" y="4382467"/>
                </a:lnTo>
                <a:cubicBezTo>
                  <a:pt x="409995" y="4382467"/>
                  <a:pt x="436084" y="4370126"/>
                  <a:pt x="441088" y="4370531"/>
                </a:cubicBezTo>
                <a:cubicBezTo>
                  <a:pt x="446095" y="4370925"/>
                  <a:pt x="466888" y="4375247"/>
                  <a:pt x="466888" y="4375247"/>
                </a:cubicBezTo>
                <a:cubicBezTo>
                  <a:pt x="466888" y="4375247"/>
                  <a:pt x="476129" y="4369789"/>
                  <a:pt x="484696" y="4364245"/>
                </a:cubicBezTo>
                <a:cubicBezTo>
                  <a:pt x="493362" y="4358690"/>
                  <a:pt x="511554" y="4340043"/>
                  <a:pt x="511554" y="4340043"/>
                </a:cubicBezTo>
                <a:lnTo>
                  <a:pt x="485370" y="4314900"/>
                </a:lnTo>
                <a:lnTo>
                  <a:pt x="451197" y="4263359"/>
                </a:lnTo>
                <a:lnTo>
                  <a:pt x="454374" y="4250470"/>
                </a:lnTo>
                <a:lnTo>
                  <a:pt x="485178" y="4306418"/>
                </a:lnTo>
                <a:lnTo>
                  <a:pt x="517811" y="4334701"/>
                </a:lnTo>
                <a:cubicBezTo>
                  <a:pt x="517811" y="4334701"/>
                  <a:pt x="523106" y="4340901"/>
                  <a:pt x="531962" y="4340986"/>
                </a:cubicBezTo>
                <a:cubicBezTo>
                  <a:pt x="540722" y="4341074"/>
                  <a:pt x="567773" y="4341400"/>
                  <a:pt x="568832" y="4341930"/>
                </a:cubicBezTo>
                <a:cubicBezTo>
                  <a:pt x="569891" y="4342459"/>
                  <a:pt x="670007" y="4245251"/>
                  <a:pt x="701293" y="4200180"/>
                </a:cubicBezTo>
                <a:cubicBezTo>
                  <a:pt x="732578" y="4155120"/>
                  <a:pt x="747788" y="4106718"/>
                  <a:pt x="760399" y="4091123"/>
                </a:cubicBezTo>
                <a:cubicBezTo>
                  <a:pt x="773009" y="4075537"/>
                  <a:pt x="795632" y="4060164"/>
                  <a:pt x="807856" y="4045243"/>
                </a:cubicBezTo>
                <a:cubicBezTo>
                  <a:pt x="819986" y="4030322"/>
                  <a:pt x="835004" y="4005321"/>
                  <a:pt x="835004" y="4005321"/>
                </a:cubicBezTo>
                <a:cubicBezTo>
                  <a:pt x="835004" y="4005321"/>
                  <a:pt x="790819" y="4004253"/>
                  <a:pt x="766175" y="3996205"/>
                </a:cubicBezTo>
                <a:cubicBezTo>
                  <a:pt x="743167" y="3988716"/>
                  <a:pt x="703700" y="3964467"/>
                  <a:pt x="703700" y="3964467"/>
                </a:cubicBezTo>
                <a:cubicBezTo>
                  <a:pt x="703700" y="3964467"/>
                  <a:pt x="618697" y="3896359"/>
                  <a:pt x="607915" y="3895955"/>
                </a:cubicBezTo>
                <a:cubicBezTo>
                  <a:pt x="596653" y="3895532"/>
                  <a:pt x="570084" y="3908441"/>
                  <a:pt x="566233" y="3921408"/>
                </a:cubicBezTo>
                <a:cubicBezTo>
                  <a:pt x="562383" y="3934374"/>
                  <a:pt x="556511" y="3983325"/>
                  <a:pt x="556511" y="3983325"/>
                </a:cubicBezTo>
                <a:lnTo>
                  <a:pt x="553142" y="3985837"/>
                </a:lnTo>
                <a:lnTo>
                  <a:pt x="561515" y="3922977"/>
                </a:lnTo>
                <a:cubicBezTo>
                  <a:pt x="561515" y="3922977"/>
                  <a:pt x="553527" y="3916604"/>
                  <a:pt x="546979" y="3917325"/>
                </a:cubicBezTo>
                <a:cubicBezTo>
                  <a:pt x="540530" y="3918039"/>
                  <a:pt x="528593" y="3917634"/>
                  <a:pt x="528593" y="3917634"/>
                </a:cubicBezTo>
                <a:cubicBezTo>
                  <a:pt x="528593" y="3917634"/>
                  <a:pt x="518293" y="3931275"/>
                  <a:pt x="512709" y="3932728"/>
                </a:cubicBezTo>
                <a:cubicBezTo>
                  <a:pt x="507126" y="3934173"/>
                  <a:pt x="495863" y="3929580"/>
                  <a:pt x="495863" y="3929580"/>
                </a:cubicBezTo>
                <a:lnTo>
                  <a:pt x="497211" y="3923613"/>
                </a:lnTo>
                <a:cubicBezTo>
                  <a:pt x="497211" y="3923613"/>
                  <a:pt x="508570" y="3928580"/>
                  <a:pt x="510881" y="3928320"/>
                </a:cubicBezTo>
                <a:cubicBezTo>
                  <a:pt x="513288" y="3928069"/>
                  <a:pt x="525224" y="3916065"/>
                  <a:pt x="525224" y="3916065"/>
                </a:cubicBezTo>
                <a:lnTo>
                  <a:pt x="506549" y="3903184"/>
                </a:lnTo>
                <a:lnTo>
                  <a:pt x="508378" y="3898151"/>
                </a:lnTo>
                <a:lnTo>
                  <a:pt x="530519" y="3911039"/>
                </a:lnTo>
                <a:cubicBezTo>
                  <a:pt x="530519" y="3911039"/>
                  <a:pt x="538219" y="3908796"/>
                  <a:pt x="544188" y="3910404"/>
                </a:cubicBezTo>
                <a:cubicBezTo>
                  <a:pt x="550253" y="3912022"/>
                  <a:pt x="562286" y="3914496"/>
                  <a:pt x="562286" y="3914496"/>
                </a:cubicBezTo>
                <a:lnTo>
                  <a:pt x="545440" y="3895319"/>
                </a:lnTo>
                <a:lnTo>
                  <a:pt x="548232" y="3891556"/>
                </a:lnTo>
                <a:cubicBezTo>
                  <a:pt x="548232" y="3891546"/>
                  <a:pt x="556799" y="3898766"/>
                  <a:pt x="560457" y="3904437"/>
                </a:cubicBezTo>
                <a:cubicBezTo>
                  <a:pt x="564212" y="3910115"/>
                  <a:pt x="567002" y="3910722"/>
                  <a:pt x="567002" y="3910722"/>
                </a:cubicBezTo>
                <a:cubicBezTo>
                  <a:pt x="567002" y="3910722"/>
                  <a:pt x="577881" y="3899546"/>
                  <a:pt x="582694" y="3897207"/>
                </a:cubicBezTo>
                <a:cubicBezTo>
                  <a:pt x="587507" y="3894867"/>
                  <a:pt x="598192" y="3889669"/>
                  <a:pt x="598192" y="3889669"/>
                </a:cubicBezTo>
                <a:cubicBezTo>
                  <a:pt x="598192" y="3889669"/>
                  <a:pt x="577014" y="3870455"/>
                  <a:pt x="571432" y="3865469"/>
                </a:cubicBezTo>
                <a:cubicBezTo>
                  <a:pt x="565848" y="3860472"/>
                  <a:pt x="551024" y="3844097"/>
                  <a:pt x="551024" y="3844097"/>
                </a:cubicBezTo>
                <a:cubicBezTo>
                  <a:pt x="551024" y="3844097"/>
                  <a:pt x="523491" y="3835088"/>
                  <a:pt x="515501" y="3834981"/>
                </a:cubicBezTo>
                <a:cubicBezTo>
                  <a:pt x="507416" y="3834866"/>
                  <a:pt x="464482" y="3837811"/>
                  <a:pt x="464482" y="3837811"/>
                </a:cubicBezTo>
                <a:cubicBezTo>
                  <a:pt x="464482" y="3837811"/>
                  <a:pt x="445806" y="3828147"/>
                  <a:pt x="439356" y="3823034"/>
                </a:cubicBezTo>
                <a:cubicBezTo>
                  <a:pt x="432907" y="3817933"/>
                  <a:pt x="415098" y="3801347"/>
                  <a:pt x="415098" y="3801347"/>
                </a:cubicBezTo>
                <a:lnTo>
                  <a:pt x="378999" y="3804812"/>
                </a:lnTo>
                <a:cubicBezTo>
                  <a:pt x="378999" y="3804812"/>
                  <a:pt x="347424" y="3776471"/>
                  <a:pt x="335006" y="3769608"/>
                </a:cubicBezTo>
                <a:cubicBezTo>
                  <a:pt x="322586" y="3762744"/>
                  <a:pt x="278304" y="3744146"/>
                  <a:pt x="278304" y="3744146"/>
                </a:cubicBezTo>
                <a:lnTo>
                  <a:pt x="278690" y="3738804"/>
                </a:lnTo>
                <a:cubicBezTo>
                  <a:pt x="278690" y="3738804"/>
                  <a:pt x="327112" y="3756593"/>
                  <a:pt x="334812" y="3761434"/>
                </a:cubicBezTo>
                <a:cubicBezTo>
                  <a:pt x="342514" y="3766278"/>
                  <a:pt x="380441" y="3794126"/>
                  <a:pt x="380441" y="3794126"/>
                </a:cubicBezTo>
                <a:lnTo>
                  <a:pt x="415482" y="3794126"/>
                </a:lnTo>
                <a:lnTo>
                  <a:pt x="462364" y="3828069"/>
                </a:lnTo>
                <a:cubicBezTo>
                  <a:pt x="462364" y="3828069"/>
                  <a:pt x="500581" y="3824998"/>
                  <a:pt x="508570" y="3824604"/>
                </a:cubicBezTo>
                <a:cubicBezTo>
                  <a:pt x="516560" y="3824218"/>
                  <a:pt x="543996" y="3829946"/>
                  <a:pt x="543996" y="3829946"/>
                </a:cubicBezTo>
                <a:cubicBezTo>
                  <a:pt x="543996" y="3829946"/>
                  <a:pt x="539181" y="3796350"/>
                  <a:pt x="528593" y="3780611"/>
                </a:cubicBezTo>
                <a:cubicBezTo>
                  <a:pt x="523203" y="3772649"/>
                  <a:pt x="506357" y="3753340"/>
                  <a:pt x="489318" y="3738804"/>
                </a:cubicBezTo>
                <a:cubicBezTo>
                  <a:pt x="472567" y="3724604"/>
                  <a:pt x="455624" y="3715238"/>
                  <a:pt x="455624" y="3715238"/>
                </a:cubicBezTo>
                <a:lnTo>
                  <a:pt x="463518" y="3710838"/>
                </a:lnTo>
                <a:cubicBezTo>
                  <a:pt x="463518" y="3710838"/>
                  <a:pt x="489511" y="3729369"/>
                  <a:pt x="496249" y="3736608"/>
                </a:cubicBezTo>
                <a:cubicBezTo>
                  <a:pt x="502988" y="3743847"/>
                  <a:pt x="520796" y="3759866"/>
                  <a:pt x="520796" y="3759866"/>
                </a:cubicBezTo>
                <a:cubicBezTo>
                  <a:pt x="520796" y="3759866"/>
                  <a:pt x="520217" y="3722852"/>
                  <a:pt x="518101" y="3709578"/>
                </a:cubicBezTo>
                <a:cubicBezTo>
                  <a:pt x="514539" y="3687764"/>
                  <a:pt x="506934" y="3657720"/>
                  <a:pt x="506934" y="3657720"/>
                </a:cubicBezTo>
                <a:lnTo>
                  <a:pt x="512132" y="3656150"/>
                </a:lnTo>
                <a:cubicBezTo>
                  <a:pt x="512132" y="3656150"/>
                  <a:pt x="523203" y="3697948"/>
                  <a:pt x="523973" y="3713668"/>
                </a:cubicBezTo>
                <a:cubicBezTo>
                  <a:pt x="524839" y="3729379"/>
                  <a:pt x="528786" y="3767722"/>
                  <a:pt x="528786" y="3767722"/>
                </a:cubicBezTo>
                <a:cubicBezTo>
                  <a:pt x="528786" y="3767722"/>
                  <a:pt x="539181" y="3784509"/>
                  <a:pt x="543611" y="3801038"/>
                </a:cubicBezTo>
                <a:cubicBezTo>
                  <a:pt x="548039" y="3817557"/>
                  <a:pt x="555548" y="3835289"/>
                  <a:pt x="555548" y="3835289"/>
                </a:cubicBezTo>
                <a:cubicBezTo>
                  <a:pt x="555548" y="3835289"/>
                  <a:pt x="565078" y="3848872"/>
                  <a:pt x="577978" y="3861377"/>
                </a:cubicBezTo>
                <a:cubicBezTo>
                  <a:pt x="590781" y="3873824"/>
                  <a:pt x="606856" y="3885057"/>
                  <a:pt x="613692" y="3890612"/>
                </a:cubicBezTo>
                <a:cubicBezTo>
                  <a:pt x="626495" y="3901144"/>
                  <a:pt x="704854" y="3942153"/>
                  <a:pt x="704854" y="3942153"/>
                </a:cubicBezTo>
                <a:cubicBezTo>
                  <a:pt x="704854" y="3942153"/>
                  <a:pt x="754526" y="3971474"/>
                  <a:pt x="764345" y="3977039"/>
                </a:cubicBezTo>
                <a:cubicBezTo>
                  <a:pt x="774165" y="3982603"/>
                  <a:pt x="799868" y="4001952"/>
                  <a:pt x="829420" y="3992442"/>
                </a:cubicBezTo>
                <a:cubicBezTo>
                  <a:pt x="858974" y="3982930"/>
                  <a:pt x="941665" y="3929667"/>
                  <a:pt x="978150" y="3912609"/>
                </a:cubicBezTo>
                <a:cubicBezTo>
                  <a:pt x="1014633" y="3895551"/>
                  <a:pt x="1190413" y="3821465"/>
                  <a:pt x="1190413" y="3821465"/>
                </a:cubicBezTo>
                <a:lnTo>
                  <a:pt x="1173567" y="3786579"/>
                </a:lnTo>
                <a:lnTo>
                  <a:pt x="1103293" y="3760174"/>
                </a:lnTo>
                <a:cubicBezTo>
                  <a:pt x="1103293" y="3760183"/>
                  <a:pt x="1034945" y="3693896"/>
                  <a:pt x="1020602" y="3677204"/>
                </a:cubicBezTo>
                <a:cubicBezTo>
                  <a:pt x="1006258" y="3660521"/>
                  <a:pt x="904218" y="3576636"/>
                  <a:pt x="904218" y="3576636"/>
                </a:cubicBezTo>
                <a:lnTo>
                  <a:pt x="912497" y="3566894"/>
                </a:lnTo>
                <a:cubicBezTo>
                  <a:pt x="912497" y="3566894"/>
                  <a:pt x="996152" y="3631440"/>
                  <a:pt x="1006355" y="3642317"/>
                </a:cubicBezTo>
                <a:cubicBezTo>
                  <a:pt x="1016463" y="3653205"/>
                  <a:pt x="1050733" y="3695061"/>
                  <a:pt x="1059300" y="3703917"/>
                </a:cubicBezTo>
                <a:cubicBezTo>
                  <a:pt x="1067867" y="3712783"/>
                  <a:pt x="1110225" y="3746668"/>
                  <a:pt x="1110225" y="3746668"/>
                </a:cubicBezTo>
                <a:cubicBezTo>
                  <a:pt x="1110225" y="3746668"/>
                  <a:pt x="1159031" y="3764486"/>
                  <a:pt x="1168177" y="3768346"/>
                </a:cubicBezTo>
                <a:cubicBezTo>
                  <a:pt x="1177321" y="3772207"/>
                  <a:pt x="1219099" y="3816748"/>
                  <a:pt x="1219099" y="3816748"/>
                </a:cubicBezTo>
                <a:cubicBezTo>
                  <a:pt x="1219099" y="3816748"/>
                  <a:pt x="1247112" y="3821254"/>
                  <a:pt x="1274645" y="3808893"/>
                </a:cubicBezTo>
                <a:cubicBezTo>
                  <a:pt x="1302272" y="3796534"/>
                  <a:pt x="1314499" y="3792865"/>
                  <a:pt x="1314499" y="3792865"/>
                </a:cubicBezTo>
                <a:lnTo>
                  <a:pt x="1280805" y="3766460"/>
                </a:lnTo>
                <a:cubicBezTo>
                  <a:pt x="1280805" y="3766469"/>
                  <a:pt x="1238065" y="3594203"/>
                  <a:pt x="1219775" y="3578523"/>
                </a:cubicBezTo>
                <a:cubicBezTo>
                  <a:pt x="1201483" y="3562831"/>
                  <a:pt x="1159513" y="3554851"/>
                  <a:pt x="1137661" y="3528234"/>
                </a:cubicBezTo>
                <a:cubicBezTo>
                  <a:pt x="1115711" y="3501616"/>
                  <a:pt x="1063825" y="3422632"/>
                  <a:pt x="1063825" y="3422632"/>
                </a:cubicBezTo>
                <a:cubicBezTo>
                  <a:pt x="1063825" y="3422632"/>
                  <a:pt x="1055161" y="3396794"/>
                  <a:pt x="1050156" y="3377686"/>
                </a:cubicBezTo>
                <a:cubicBezTo>
                  <a:pt x="1045150" y="3358586"/>
                  <a:pt x="1059012" y="3330497"/>
                  <a:pt x="1048807" y="3311368"/>
                </a:cubicBezTo>
                <a:cubicBezTo>
                  <a:pt x="1038507" y="3292251"/>
                  <a:pt x="933580" y="3189747"/>
                  <a:pt x="933580" y="3189747"/>
                </a:cubicBezTo>
                <a:lnTo>
                  <a:pt x="851272" y="3175289"/>
                </a:lnTo>
                <a:lnTo>
                  <a:pt x="849059" y="3166173"/>
                </a:lnTo>
                <a:lnTo>
                  <a:pt x="897095" y="3172767"/>
                </a:lnTo>
                <a:lnTo>
                  <a:pt x="929536" y="3179688"/>
                </a:lnTo>
                <a:cubicBezTo>
                  <a:pt x="929536" y="3179688"/>
                  <a:pt x="922990" y="3156845"/>
                  <a:pt x="916733" y="3138198"/>
                </a:cubicBezTo>
                <a:cubicBezTo>
                  <a:pt x="910379" y="3119552"/>
                  <a:pt x="912113" y="3077225"/>
                  <a:pt x="912113" y="3077225"/>
                </a:cubicBezTo>
                <a:lnTo>
                  <a:pt x="918657" y="3076281"/>
                </a:lnTo>
                <a:cubicBezTo>
                  <a:pt x="918657" y="3076281"/>
                  <a:pt x="917985" y="3113188"/>
                  <a:pt x="920295" y="3125944"/>
                </a:cubicBezTo>
                <a:cubicBezTo>
                  <a:pt x="922605" y="3138698"/>
                  <a:pt x="935505" y="3176858"/>
                  <a:pt x="935505" y="3176858"/>
                </a:cubicBezTo>
                <a:lnTo>
                  <a:pt x="993648" y="3230284"/>
                </a:lnTo>
                <a:lnTo>
                  <a:pt x="1011650" y="3244426"/>
                </a:lnTo>
                <a:lnTo>
                  <a:pt x="1004911" y="3215200"/>
                </a:lnTo>
                <a:lnTo>
                  <a:pt x="1003948" y="3163968"/>
                </a:lnTo>
                <a:lnTo>
                  <a:pt x="997788" y="3131913"/>
                </a:lnTo>
                <a:lnTo>
                  <a:pt x="1001542" y="3130343"/>
                </a:lnTo>
                <a:lnTo>
                  <a:pt x="1009147" y="3163342"/>
                </a:lnTo>
                <a:lnTo>
                  <a:pt x="1010494" y="3214257"/>
                </a:lnTo>
                <a:lnTo>
                  <a:pt x="1015884" y="3244118"/>
                </a:lnTo>
                <a:lnTo>
                  <a:pt x="1037256" y="3274287"/>
                </a:lnTo>
                <a:lnTo>
                  <a:pt x="1049771" y="3246005"/>
                </a:lnTo>
                <a:lnTo>
                  <a:pt x="1053717" y="3229660"/>
                </a:lnTo>
                <a:lnTo>
                  <a:pt x="1043417" y="3193511"/>
                </a:lnTo>
                <a:lnTo>
                  <a:pt x="1047171" y="3164604"/>
                </a:lnTo>
                <a:lnTo>
                  <a:pt x="1053332" y="3167741"/>
                </a:lnTo>
                <a:lnTo>
                  <a:pt x="1049384" y="3193511"/>
                </a:lnTo>
                <a:cubicBezTo>
                  <a:pt x="1049384" y="3193511"/>
                  <a:pt x="1067867" y="3237485"/>
                  <a:pt x="1056510" y="3257316"/>
                </a:cubicBezTo>
                <a:cubicBezTo>
                  <a:pt x="1045150" y="3277147"/>
                  <a:pt x="1042646" y="3284972"/>
                  <a:pt x="1042646" y="3284972"/>
                </a:cubicBezTo>
                <a:lnTo>
                  <a:pt x="1055931" y="3295033"/>
                </a:lnTo>
                <a:cubicBezTo>
                  <a:pt x="1055931" y="3295033"/>
                  <a:pt x="1059494" y="3338054"/>
                  <a:pt x="1066040" y="3372034"/>
                </a:cubicBezTo>
                <a:cubicBezTo>
                  <a:pt x="1072585" y="3406006"/>
                  <a:pt x="1102717" y="3449345"/>
                  <a:pt x="1102717" y="3449345"/>
                </a:cubicBezTo>
                <a:lnTo>
                  <a:pt x="1095015" y="3407547"/>
                </a:lnTo>
                <a:lnTo>
                  <a:pt x="1098769" y="3399056"/>
                </a:lnTo>
                <a:lnTo>
                  <a:pt x="1090779" y="3362292"/>
                </a:lnTo>
                <a:lnTo>
                  <a:pt x="1094438" y="3359145"/>
                </a:lnTo>
                <a:lnTo>
                  <a:pt x="1104064" y="3400317"/>
                </a:lnTo>
                <a:lnTo>
                  <a:pt x="1100887" y="3411320"/>
                </a:lnTo>
                <a:lnTo>
                  <a:pt x="1108684" y="3451857"/>
                </a:lnTo>
                <a:cubicBezTo>
                  <a:pt x="1108684" y="3451857"/>
                  <a:pt x="1111957" y="3474143"/>
                  <a:pt x="1133233" y="3495860"/>
                </a:cubicBezTo>
                <a:cubicBezTo>
                  <a:pt x="1154603" y="3517578"/>
                  <a:pt x="1200424" y="3520840"/>
                  <a:pt x="1228245" y="3555891"/>
                </a:cubicBezTo>
                <a:cubicBezTo>
                  <a:pt x="1256066" y="3590941"/>
                  <a:pt x="1268002" y="3627396"/>
                  <a:pt x="1284559" y="3683182"/>
                </a:cubicBezTo>
                <a:cubicBezTo>
                  <a:pt x="1301117" y="3738967"/>
                  <a:pt x="1344244" y="3795156"/>
                  <a:pt x="1369657" y="3809519"/>
                </a:cubicBezTo>
                <a:cubicBezTo>
                  <a:pt x="1395072" y="3823882"/>
                  <a:pt x="1468232" y="3821091"/>
                  <a:pt x="1494225" y="3858864"/>
                </a:cubicBezTo>
                <a:cubicBezTo>
                  <a:pt x="1520120" y="3896638"/>
                  <a:pt x="1516655" y="3907737"/>
                  <a:pt x="1563631" y="3917952"/>
                </a:cubicBezTo>
                <a:cubicBezTo>
                  <a:pt x="1610608" y="3928166"/>
                  <a:pt x="1644686" y="3942123"/>
                  <a:pt x="1679824" y="3926443"/>
                </a:cubicBezTo>
                <a:cubicBezTo>
                  <a:pt x="1714960" y="3910751"/>
                  <a:pt x="1729784" y="3895955"/>
                  <a:pt x="1729784" y="3895955"/>
                </a:cubicBezTo>
                <a:cubicBezTo>
                  <a:pt x="1729784" y="3895955"/>
                  <a:pt x="1722083" y="3860481"/>
                  <a:pt x="1698112" y="3846917"/>
                </a:cubicBezTo>
                <a:cubicBezTo>
                  <a:pt x="1674143" y="3833364"/>
                  <a:pt x="1667501" y="3819223"/>
                  <a:pt x="1651327" y="3803550"/>
                </a:cubicBezTo>
                <a:cubicBezTo>
                  <a:pt x="1635060" y="3787879"/>
                  <a:pt x="1598575" y="3779331"/>
                  <a:pt x="1584039" y="3772438"/>
                </a:cubicBezTo>
                <a:cubicBezTo>
                  <a:pt x="1569503" y="3765545"/>
                  <a:pt x="1542549" y="3755852"/>
                  <a:pt x="1523200" y="3764890"/>
                </a:cubicBezTo>
                <a:cubicBezTo>
                  <a:pt x="1503755" y="3773939"/>
                  <a:pt x="1463612" y="3766932"/>
                  <a:pt x="1456778" y="3763004"/>
                </a:cubicBezTo>
                <a:cubicBezTo>
                  <a:pt x="1449847" y="3759077"/>
                  <a:pt x="1438680" y="3744782"/>
                  <a:pt x="1438680" y="3744782"/>
                </a:cubicBezTo>
                <a:lnTo>
                  <a:pt x="1440507" y="3741007"/>
                </a:lnTo>
                <a:cubicBezTo>
                  <a:pt x="1440507" y="3741007"/>
                  <a:pt x="1453312" y="3756257"/>
                  <a:pt x="1458509" y="3757978"/>
                </a:cubicBezTo>
                <a:cubicBezTo>
                  <a:pt x="1463709" y="3759702"/>
                  <a:pt x="1510204" y="3764621"/>
                  <a:pt x="1519156" y="3761753"/>
                </a:cubicBezTo>
                <a:cubicBezTo>
                  <a:pt x="1528207" y="3758874"/>
                  <a:pt x="1565941" y="3754735"/>
                  <a:pt x="1578938" y="3759240"/>
                </a:cubicBezTo>
                <a:cubicBezTo>
                  <a:pt x="1591837" y="3763736"/>
                  <a:pt x="1609936" y="3770888"/>
                  <a:pt x="1619562" y="3770552"/>
                </a:cubicBezTo>
                <a:cubicBezTo>
                  <a:pt x="1629188" y="3770214"/>
                  <a:pt x="1641413" y="3766758"/>
                  <a:pt x="1648921" y="3779032"/>
                </a:cubicBezTo>
                <a:cubicBezTo>
                  <a:pt x="1656431" y="3791315"/>
                  <a:pt x="1675876" y="3814862"/>
                  <a:pt x="1675876" y="3814862"/>
                </a:cubicBezTo>
                <a:lnTo>
                  <a:pt x="1674914" y="3790035"/>
                </a:lnTo>
                <a:cubicBezTo>
                  <a:pt x="1674914" y="3790035"/>
                  <a:pt x="1682999" y="3809846"/>
                  <a:pt x="1694358" y="3824296"/>
                </a:cubicBezTo>
                <a:cubicBezTo>
                  <a:pt x="1705622" y="3838735"/>
                  <a:pt x="1721409" y="3846841"/>
                  <a:pt x="1728051" y="3859808"/>
                </a:cubicBezTo>
                <a:cubicBezTo>
                  <a:pt x="1734694" y="3872774"/>
                  <a:pt x="1745861" y="3895638"/>
                  <a:pt x="1745861" y="3895638"/>
                </a:cubicBezTo>
                <a:cubicBezTo>
                  <a:pt x="1745861" y="3895638"/>
                  <a:pt x="1748941" y="3906399"/>
                  <a:pt x="1769926" y="3905380"/>
                </a:cubicBezTo>
                <a:cubicBezTo>
                  <a:pt x="1777820" y="3904995"/>
                  <a:pt x="1780997" y="3903763"/>
                  <a:pt x="1789757" y="3902550"/>
                </a:cubicBezTo>
                <a:cubicBezTo>
                  <a:pt x="1754428" y="3868124"/>
                  <a:pt x="1734115" y="3848920"/>
                  <a:pt x="1674914" y="3790035"/>
                </a:cubicBezTo>
                <a:cubicBezTo>
                  <a:pt x="1570177" y="3685944"/>
                  <a:pt x="1458029" y="3571871"/>
                  <a:pt x="1427609" y="3531690"/>
                </a:cubicBezTo>
                <a:cubicBezTo>
                  <a:pt x="1372160" y="3458479"/>
                  <a:pt x="1308048" y="3279351"/>
                  <a:pt x="1249905" y="3117145"/>
                </a:cubicBezTo>
                <a:cubicBezTo>
                  <a:pt x="1226032" y="3109791"/>
                  <a:pt x="1110995" y="3074653"/>
                  <a:pt x="1083463" y="3062458"/>
                </a:cubicBezTo>
                <a:cubicBezTo>
                  <a:pt x="1051887" y="3048460"/>
                  <a:pt x="991819" y="2963573"/>
                  <a:pt x="962458" y="2951194"/>
                </a:cubicBezTo>
                <a:cubicBezTo>
                  <a:pt x="933193" y="2938815"/>
                  <a:pt x="861477" y="2943108"/>
                  <a:pt x="819891" y="2998971"/>
                </a:cubicBezTo>
                <a:cubicBezTo>
                  <a:pt x="790530" y="3038468"/>
                  <a:pt x="728150" y="3122228"/>
                  <a:pt x="714962" y="3161456"/>
                </a:cubicBezTo>
                <a:cubicBezTo>
                  <a:pt x="708031" y="3182192"/>
                  <a:pt x="683869" y="3203957"/>
                  <a:pt x="670969" y="3232797"/>
                </a:cubicBezTo>
                <a:cubicBezTo>
                  <a:pt x="657974" y="3261841"/>
                  <a:pt x="652102" y="3289371"/>
                  <a:pt x="652102" y="3289371"/>
                </a:cubicBezTo>
                <a:lnTo>
                  <a:pt x="645169" y="3280891"/>
                </a:lnTo>
                <a:lnTo>
                  <a:pt x="656529" y="3247257"/>
                </a:lnTo>
                <a:cubicBezTo>
                  <a:pt x="656529" y="3247257"/>
                  <a:pt x="636313" y="3279341"/>
                  <a:pt x="623607" y="3309174"/>
                </a:cubicBezTo>
                <a:cubicBezTo>
                  <a:pt x="621295" y="3314507"/>
                  <a:pt x="620333" y="3318223"/>
                  <a:pt x="617830" y="3324885"/>
                </a:cubicBezTo>
                <a:cubicBezTo>
                  <a:pt x="618120" y="3327263"/>
                  <a:pt x="618312" y="3332277"/>
                  <a:pt x="618600" y="3334000"/>
                </a:cubicBezTo>
                <a:cubicBezTo>
                  <a:pt x="622740" y="3355035"/>
                  <a:pt x="627746" y="3391201"/>
                  <a:pt x="627746" y="3391201"/>
                </a:cubicBezTo>
                <a:cubicBezTo>
                  <a:pt x="627746" y="3391201"/>
                  <a:pt x="623030" y="3381930"/>
                  <a:pt x="617638" y="3391201"/>
                </a:cubicBezTo>
                <a:cubicBezTo>
                  <a:pt x="612151" y="3400470"/>
                  <a:pt x="604161" y="3422526"/>
                  <a:pt x="601563" y="3441806"/>
                </a:cubicBezTo>
                <a:cubicBezTo>
                  <a:pt x="598866" y="3461079"/>
                  <a:pt x="595112" y="3482634"/>
                  <a:pt x="590684" y="3496177"/>
                </a:cubicBezTo>
                <a:cubicBezTo>
                  <a:pt x="586160" y="3509713"/>
                  <a:pt x="569409" y="3529802"/>
                  <a:pt x="569409" y="3529802"/>
                </a:cubicBezTo>
                <a:cubicBezTo>
                  <a:pt x="569409" y="3529802"/>
                  <a:pt x="584427" y="3496399"/>
                  <a:pt x="585871" y="3487062"/>
                </a:cubicBezTo>
                <a:cubicBezTo>
                  <a:pt x="587314" y="3477724"/>
                  <a:pt x="588566" y="3459259"/>
                  <a:pt x="593187" y="3444945"/>
                </a:cubicBezTo>
                <a:cubicBezTo>
                  <a:pt x="597904" y="3430622"/>
                  <a:pt x="612248" y="3380823"/>
                  <a:pt x="612248" y="3380833"/>
                </a:cubicBezTo>
                <a:lnTo>
                  <a:pt x="610033" y="3346255"/>
                </a:lnTo>
                <a:cubicBezTo>
                  <a:pt x="602236" y="3368396"/>
                  <a:pt x="591840" y="3397179"/>
                  <a:pt x="591840" y="3397179"/>
                </a:cubicBezTo>
                <a:lnTo>
                  <a:pt x="590492" y="3395917"/>
                </a:lnTo>
                <a:cubicBezTo>
                  <a:pt x="590492" y="3395917"/>
                  <a:pt x="599348" y="3361600"/>
                  <a:pt x="609071" y="3330227"/>
                </a:cubicBezTo>
                <a:lnTo>
                  <a:pt x="605700" y="3273663"/>
                </a:lnTo>
                <a:lnTo>
                  <a:pt x="601755" y="3241605"/>
                </a:lnTo>
                <a:lnTo>
                  <a:pt x="570565" y="3294714"/>
                </a:lnTo>
                <a:lnTo>
                  <a:pt x="531193" y="3361975"/>
                </a:lnTo>
                <a:lnTo>
                  <a:pt x="526380" y="3355690"/>
                </a:lnTo>
                <a:lnTo>
                  <a:pt x="563633" y="3287485"/>
                </a:lnTo>
                <a:lnTo>
                  <a:pt x="598386" y="3223999"/>
                </a:lnTo>
                <a:cubicBezTo>
                  <a:pt x="598386" y="3223999"/>
                  <a:pt x="607818" y="3146487"/>
                  <a:pt x="603102" y="3137890"/>
                </a:cubicBezTo>
                <a:cubicBezTo>
                  <a:pt x="598481" y="3129284"/>
                  <a:pt x="516463" y="3182826"/>
                  <a:pt x="516463" y="3182826"/>
                </a:cubicBezTo>
                <a:cubicBezTo>
                  <a:pt x="516463" y="3182826"/>
                  <a:pt x="487777" y="3216644"/>
                  <a:pt x="476033" y="3227773"/>
                </a:cubicBezTo>
                <a:cubicBezTo>
                  <a:pt x="468524" y="3234828"/>
                  <a:pt x="447731" y="3254716"/>
                  <a:pt x="427805" y="3273663"/>
                </a:cubicBezTo>
                <a:cubicBezTo>
                  <a:pt x="441666" y="3299373"/>
                  <a:pt x="461978" y="3330545"/>
                  <a:pt x="461978" y="3330545"/>
                </a:cubicBezTo>
                <a:lnTo>
                  <a:pt x="461305" y="3336513"/>
                </a:lnTo>
                <a:cubicBezTo>
                  <a:pt x="461305" y="3336513"/>
                  <a:pt x="437334" y="3302040"/>
                  <a:pt x="423664" y="3278062"/>
                </a:cubicBezTo>
                <a:cubicBezTo>
                  <a:pt x="423569" y="3277906"/>
                  <a:pt x="423569" y="3277897"/>
                  <a:pt x="423472" y="3277743"/>
                </a:cubicBezTo>
                <a:cubicBezTo>
                  <a:pt x="415289" y="3285542"/>
                  <a:pt x="402390" y="3297756"/>
                  <a:pt x="401620" y="3298489"/>
                </a:cubicBezTo>
                <a:lnTo>
                  <a:pt x="396325" y="3360406"/>
                </a:lnTo>
                <a:lnTo>
                  <a:pt x="392090" y="3355690"/>
                </a:lnTo>
                <a:cubicBezTo>
                  <a:pt x="392090" y="3355690"/>
                  <a:pt x="401525" y="3251472"/>
                  <a:pt x="400849" y="3230284"/>
                </a:cubicBezTo>
                <a:cubicBezTo>
                  <a:pt x="400176" y="3209867"/>
                  <a:pt x="398346" y="3159049"/>
                  <a:pt x="396325" y="3159569"/>
                </a:cubicBezTo>
                <a:cubicBezTo>
                  <a:pt x="382561" y="3162957"/>
                  <a:pt x="345497" y="3231854"/>
                  <a:pt x="345497" y="3231854"/>
                </a:cubicBezTo>
                <a:cubicBezTo>
                  <a:pt x="345497" y="3231854"/>
                  <a:pt x="329902" y="3255670"/>
                  <a:pt x="320950" y="3292520"/>
                </a:cubicBezTo>
                <a:cubicBezTo>
                  <a:pt x="311901" y="3329360"/>
                  <a:pt x="312671" y="3367674"/>
                  <a:pt x="309398" y="3379265"/>
                </a:cubicBezTo>
                <a:cubicBezTo>
                  <a:pt x="304875" y="3395484"/>
                  <a:pt x="254047" y="3498373"/>
                  <a:pt x="254047" y="3498373"/>
                </a:cubicBezTo>
                <a:lnTo>
                  <a:pt x="173184" y="3667779"/>
                </a:lnTo>
                <a:lnTo>
                  <a:pt x="251159" y="3495234"/>
                </a:lnTo>
                <a:lnTo>
                  <a:pt x="304488" y="3377377"/>
                </a:lnTo>
                <a:lnTo>
                  <a:pt x="315945" y="3291260"/>
                </a:lnTo>
                <a:cubicBezTo>
                  <a:pt x="315945" y="3291260"/>
                  <a:pt x="337894" y="3236726"/>
                  <a:pt x="335583" y="3233433"/>
                </a:cubicBezTo>
                <a:cubicBezTo>
                  <a:pt x="333368" y="3230208"/>
                  <a:pt x="274359" y="3248267"/>
                  <a:pt x="271375" y="3252600"/>
                </a:cubicBezTo>
                <a:cubicBezTo>
                  <a:pt x="267813" y="3257798"/>
                  <a:pt x="212075" y="3354120"/>
                  <a:pt x="212075" y="3354120"/>
                </a:cubicBezTo>
                <a:lnTo>
                  <a:pt x="208898" y="3350664"/>
                </a:lnTo>
                <a:cubicBezTo>
                  <a:pt x="208898" y="3350664"/>
                  <a:pt x="267139" y="3253437"/>
                  <a:pt x="265983" y="3250404"/>
                </a:cubicBezTo>
                <a:cubicBezTo>
                  <a:pt x="265213" y="3248508"/>
                  <a:pt x="248175" y="3242038"/>
                  <a:pt x="231521" y="3240026"/>
                </a:cubicBezTo>
                <a:cubicBezTo>
                  <a:pt x="215444" y="3238092"/>
                  <a:pt x="199946" y="3240662"/>
                  <a:pt x="199946" y="3240662"/>
                </a:cubicBezTo>
                <a:cubicBezTo>
                  <a:pt x="199946" y="3240662"/>
                  <a:pt x="182040" y="3255969"/>
                  <a:pt x="167986" y="3267058"/>
                </a:cubicBezTo>
                <a:cubicBezTo>
                  <a:pt x="159515" y="3273788"/>
                  <a:pt x="142476" y="3279948"/>
                  <a:pt x="142476" y="3279948"/>
                </a:cubicBezTo>
                <a:lnTo>
                  <a:pt x="123222" y="3303831"/>
                </a:lnTo>
                <a:lnTo>
                  <a:pt x="121202" y="3301319"/>
                </a:lnTo>
                <a:lnTo>
                  <a:pt x="140069" y="3274287"/>
                </a:lnTo>
                <a:cubicBezTo>
                  <a:pt x="140069" y="3274287"/>
                  <a:pt x="153740" y="3270138"/>
                  <a:pt x="166446" y="3260455"/>
                </a:cubicBezTo>
                <a:cubicBezTo>
                  <a:pt x="179056" y="3250780"/>
                  <a:pt x="190994" y="3239411"/>
                  <a:pt x="192053" y="3234059"/>
                </a:cubicBezTo>
                <a:cubicBezTo>
                  <a:pt x="193112" y="3227792"/>
                  <a:pt x="185313" y="3227773"/>
                  <a:pt x="185313" y="3227773"/>
                </a:cubicBezTo>
                <a:lnTo>
                  <a:pt x="184833" y="3224625"/>
                </a:lnTo>
                <a:lnTo>
                  <a:pt x="201293" y="3225568"/>
                </a:lnTo>
                <a:cubicBezTo>
                  <a:pt x="201293" y="3225568"/>
                  <a:pt x="250485" y="3229814"/>
                  <a:pt x="267139" y="3235319"/>
                </a:cubicBezTo>
                <a:cubicBezTo>
                  <a:pt x="288413" y="3228899"/>
                  <a:pt x="305163" y="3223393"/>
                  <a:pt x="341745" y="3216769"/>
                </a:cubicBezTo>
                <a:cubicBezTo>
                  <a:pt x="344247" y="3216318"/>
                  <a:pt x="356279" y="3202676"/>
                  <a:pt x="368120" y="3183144"/>
                </a:cubicBezTo>
                <a:cubicBezTo>
                  <a:pt x="376784" y="3168916"/>
                  <a:pt x="385545" y="3151936"/>
                  <a:pt x="393341" y="3135686"/>
                </a:cubicBezTo>
                <a:cubicBezTo>
                  <a:pt x="407010" y="3106940"/>
                  <a:pt x="417215" y="3080825"/>
                  <a:pt x="416156" y="3077542"/>
                </a:cubicBezTo>
                <a:cubicBezTo>
                  <a:pt x="413172" y="3068368"/>
                  <a:pt x="349637" y="3072863"/>
                  <a:pt x="304875" y="3069686"/>
                </a:cubicBezTo>
                <a:cubicBezTo>
                  <a:pt x="276860" y="3067703"/>
                  <a:pt x="250485" y="3059396"/>
                  <a:pt x="233446" y="3056489"/>
                </a:cubicBezTo>
                <a:cubicBezTo>
                  <a:pt x="223049" y="3054699"/>
                  <a:pt x="215444" y="3057115"/>
                  <a:pt x="215444" y="3057115"/>
                </a:cubicBezTo>
                <a:cubicBezTo>
                  <a:pt x="215444" y="3057115"/>
                  <a:pt x="186566" y="3021920"/>
                  <a:pt x="170971" y="3009030"/>
                </a:cubicBezTo>
                <a:cubicBezTo>
                  <a:pt x="166349" y="3005160"/>
                  <a:pt x="147097" y="2989575"/>
                  <a:pt x="138433" y="2985773"/>
                </a:cubicBezTo>
                <a:cubicBezTo>
                  <a:pt x="118314" y="2976897"/>
                  <a:pt x="98579" y="2981374"/>
                  <a:pt x="98579" y="2981374"/>
                </a:cubicBezTo>
                <a:cubicBezTo>
                  <a:pt x="98579" y="2981374"/>
                  <a:pt x="119083" y="2963507"/>
                  <a:pt x="139684" y="2972565"/>
                </a:cubicBezTo>
                <a:cubicBezTo>
                  <a:pt x="176361" y="2988699"/>
                  <a:pt x="213520" y="3034925"/>
                  <a:pt x="225552" y="3036369"/>
                </a:cubicBezTo>
                <a:cubicBezTo>
                  <a:pt x="311614" y="3046669"/>
                  <a:pt x="413654" y="3046603"/>
                  <a:pt x="441474" y="3048941"/>
                </a:cubicBezTo>
                <a:cubicBezTo>
                  <a:pt x="460728" y="3050558"/>
                  <a:pt x="506260" y="3047324"/>
                  <a:pt x="544476" y="3045168"/>
                </a:cubicBezTo>
                <a:cubicBezTo>
                  <a:pt x="547653" y="3031603"/>
                  <a:pt x="552179" y="3014373"/>
                  <a:pt x="552179" y="3014373"/>
                </a:cubicBezTo>
                <a:cubicBezTo>
                  <a:pt x="552179" y="3014373"/>
                  <a:pt x="542263" y="3005758"/>
                  <a:pt x="534081" y="3007770"/>
                </a:cubicBezTo>
                <a:cubicBezTo>
                  <a:pt x="525994" y="3009781"/>
                  <a:pt x="499041" y="3018772"/>
                  <a:pt x="499041" y="3018772"/>
                </a:cubicBezTo>
                <a:lnTo>
                  <a:pt x="499232" y="3013112"/>
                </a:lnTo>
                <a:cubicBezTo>
                  <a:pt x="499232" y="3013112"/>
                  <a:pt x="525417" y="3001079"/>
                  <a:pt x="530327" y="3001484"/>
                </a:cubicBezTo>
                <a:cubicBezTo>
                  <a:pt x="535332" y="3001887"/>
                  <a:pt x="556125" y="3006200"/>
                  <a:pt x="556125" y="3006200"/>
                </a:cubicBezTo>
                <a:cubicBezTo>
                  <a:pt x="556125" y="3006200"/>
                  <a:pt x="565174" y="3000751"/>
                  <a:pt x="573742" y="2995196"/>
                </a:cubicBezTo>
                <a:cubicBezTo>
                  <a:pt x="582020" y="2989932"/>
                  <a:pt x="597422" y="2973710"/>
                  <a:pt x="599156" y="2971939"/>
                </a:cubicBezTo>
                <a:cubicBezTo>
                  <a:pt x="591743" y="2965306"/>
                  <a:pt x="584330" y="2957595"/>
                  <a:pt x="576533" y="2948056"/>
                </a:cubicBezTo>
                <a:lnTo>
                  <a:pt x="574415" y="2945851"/>
                </a:lnTo>
                <a:lnTo>
                  <a:pt x="572587" y="2943021"/>
                </a:lnTo>
                <a:cubicBezTo>
                  <a:pt x="553911" y="2919360"/>
                  <a:pt x="535524" y="2892810"/>
                  <a:pt x="522049" y="2879854"/>
                </a:cubicBezTo>
                <a:cubicBezTo>
                  <a:pt x="501254" y="2859820"/>
                  <a:pt x="407492" y="2795784"/>
                  <a:pt x="383812" y="2788392"/>
                </a:cubicBezTo>
                <a:cubicBezTo>
                  <a:pt x="345306" y="2776407"/>
                  <a:pt x="340588" y="2779949"/>
                  <a:pt x="320373" y="2790279"/>
                </a:cubicBezTo>
                <a:cubicBezTo>
                  <a:pt x="307185" y="2796988"/>
                  <a:pt x="286391" y="2824712"/>
                  <a:pt x="280904" y="2833963"/>
                </a:cubicBezTo>
                <a:cubicBezTo>
                  <a:pt x="269352" y="2853245"/>
                  <a:pt x="257608" y="2872247"/>
                  <a:pt x="252314" y="2897141"/>
                </a:cubicBezTo>
                <a:cubicBezTo>
                  <a:pt x="248175" y="2916635"/>
                  <a:pt x="255587" y="2952995"/>
                  <a:pt x="256646" y="2979168"/>
                </a:cubicBezTo>
                <a:cubicBezTo>
                  <a:pt x="257416" y="2997440"/>
                  <a:pt x="243939" y="3025367"/>
                  <a:pt x="243939" y="3025367"/>
                </a:cubicBezTo>
                <a:cubicBezTo>
                  <a:pt x="243939" y="3025367"/>
                  <a:pt x="253757" y="2997449"/>
                  <a:pt x="249137" y="2966597"/>
                </a:cubicBezTo>
                <a:cubicBezTo>
                  <a:pt x="243939" y="2931913"/>
                  <a:pt x="242880" y="2916838"/>
                  <a:pt x="245575" y="2896825"/>
                </a:cubicBezTo>
                <a:cubicBezTo>
                  <a:pt x="248367" y="2876050"/>
                  <a:pt x="276091" y="2820082"/>
                  <a:pt x="274359" y="2816684"/>
                </a:cubicBezTo>
                <a:cubicBezTo>
                  <a:pt x="272241" y="2812660"/>
                  <a:pt x="233734" y="2833646"/>
                  <a:pt x="216792" y="2838998"/>
                </a:cubicBezTo>
                <a:cubicBezTo>
                  <a:pt x="199849" y="2844340"/>
                  <a:pt x="162018" y="2848413"/>
                  <a:pt x="126207" y="2856278"/>
                </a:cubicBezTo>
                <a:cubicBezTo>
                  <a:pt x="120238" y="2857586"/>
                  <a:pt x="99830" y="2904264"/>
                  <a:pt x="79519" y="2929516"/>
                </a:cubicBezTo>
                <a:cubicBezTo>
                  <a:pt x="60940" y="2952628"/>
                  <a:pt x="28701" y="2971083"/>
                  <a:pt x="18477" y="2964403"/>
                </a:cubicBezTo>
                <a:cubicBezTo>
                  <a:pt x="12808" y="2960696"/>
                  <a:pt x="53719" y="2955853"/>
                  <a:pt x="75380" y="2925107"/>
                </a:cubicBezTo>
                <a:cubicBezTo>
                  <a:pt x="95594" y="2896477"/>
                  <a:pt x="114463" y="2861446"/>
                  <a:pt x="111671" y="2854401"/>
                </a:cubicBezTo>
                <a:cubicBezTo>
                  <a:pt x="108686" y="2846718"/>
                  <a:pt x="63250" y="2852995"/>
                  <a:pt x="40088" y="2844966"/>
                </a:cubicBezTo>
                <a:cubicBezTo>
                  <a:pt x="35670" y="2843435"/>
                  <a:pt x="23503" y="2830083"/>
                  <a:pt x="18477" y="2822653"/>
                </a:cubicBezTo>
                <a:cubicBezTo>
                  <a:pt x="14964" y="2817464"/>
                  <a:pt x="5953" y="2817675"/>
                  <a:pt x="1814" y="2816684"/>
                </a:cubicBezTo>
                <a:cubicBezTo>
                  <a:pt x="-7293" y="2814498"/>
                  <a:pt x="20855" y="2814798"/>
                  <a:pt x="20855" y="2814798"/>
                </a:cubicBezTo>
                <a:cubicBezTo>
                  <a:pt x="20855" y="2814798"/>
                  <a:pt x="32878" y="2839556"/>
                  <a:pt x="45046" y="2840248"/>
                </a:cubicBezTo>
                <a:cubicBezTo>
                  <a:pt x="51986" y="2840643"/>
                  <a:pt x="95594" y="2838073"/>
                  <a:pt x="135256" y="2837428"/>
                </a:cubicBezTo>
                <a:cubicBezTo>
                  <a:pt x="165099" y="2836939"/>
                  <a:pt x="191762" y="2833847"/>
                  <a:pt x="197346" y="2833338"/>
                </a:cubicBezTo>
                <a:cubicBezTo>
                  <a:pt x="212461" y="2831970"/>
                  <a:pt x="232579" y="2827407"/>
                  <a:pt x="231906" y="2819821"/>
                </a:cubicBezTo>
                <a:cubicBezTo>
                  <a:pt x="231233" y="2812247"/>
                  <a:pt x="219295" y="2811842"/>
                  <a:pt x="210054" y="2805680"/>
                </a:cubicBezTo>
                <a:cubicBezTo>
                  <a:pt x="200620" y="2799394"/>
                  <a:pt x="174436" y="2763892"/>
                  <a:pt x="164038" y="2756027"/>
                </a:cubicBezTo>
                <a:cubicBezTo>
                  <a:pt x="147769" y="2743695"/>
                  <a:pt x="135737" y="2737679"/>
                  <a:pt x="125533" y="2736225"/>
                </a:cubicBezTo>
                <a:cubicBezTo>
                  <a:pt x="117447" y="2735071"/>
                  <a:pt x="96847" y="2738681"/>
                  <a:pt x="79134" y="2743763"/>
                </a:cubicBezTo>
                <a:cubicBezTo>
                  <a:pt x="57475" y="2750011"/>
                  <a:pt x="37114" y="2758848"/>
                  <a:pt x="37114" y="2758848"/>
                </a:cubicBezTo>
                <a:cubicBezTo>
                  <a:pt x="37114" y="2758857"/>
                  <a:pt x="40502" y="2743725"/>
                  <a:pt x="54395" y="2737168"/>
                </a:cubicBezTo>
                <a:cubicBezTo>
                  <a:pt x="68257" y="2730604"/>
                  <a:pt x="114366" y="2730767"/>
                  <a:pt x="115040" y="2724597"/>
                </a:cubicBezTo>
                <a:cubicBezTo>
                  <a:pt x="115811" y="2718417"/>
                  <a:pt x="78748" y="2679333"/>
                  <a:pt x="78748" y="2679333"/>
                </a:cubicBezTo>
                <a:lnTo>
                  <a:pt x="85871" y="2671795"/>
                </a:lnTo>
                <a:cubicBezTo>
                  <a:pt x="85871" y="2671795"/>
                  <a:pt x="92225" y="2685033"/>
                  <a:pt x="101563" y="2695997"/>
                </a:cubicBezTo>
                <a:cubicBezTo>
                  <a:pt x="112730" y="2709127"/>
                  <a:pt x="127555" y="2720544"/>
                  <a:pt x="132464" y="2723027"/>
                </a:cubicBezTo>
                <a:cubicBezTo>
                  <a:pt x="141610" y="2727561"/>
                  <a:pt x="164038" y="2741789"/>
                  <a:pt x="179538" y="2754765"/>
                </a:cubicBezTo>
                <a:cubicBezTo>
                  <a:pt x="190800" y="2764240"/>
                  <a:pt x="198308" y="2786130"/>
                  <a:pt x="219969" y="2794678"/>
                </a:cubicBezTo>
                <a:cubicBezTo>
                  <a:pt x="237297" y="2801532"/>
                  <a:pt x="268486" y="2796286"/>
                  <a:pt x="288606" y="2786515"/>
                </a:cubicBezTo>
                <a:cubicBezTo>
                  <a:pt x="308725" y="2776733"/>
                  <a:pt x="359168" y="2752254"/>
                  <a:pt x="359168" y="2752254"/>
                </a:cubicBezTo>
                <a:lnTo>
                  <a:pt x="402679" y="2769852"/>
                </a:lnTo>
                <a:cubicBezTo>
                  <a:pt x="402679" y="2769852"/>
                  <a:pt x="382271" y="2756644"/>
                  <a:pt x="357435" y="2729622"/>
                </a:cubicBezTo>
                <a:cubicBezTo>
                  <a:pt x="332502" y="2702600"/>
                  <a:pt x="299098" y="2656075"/>
                  <a:pt x="299098" y="2656075"/>
                </a:cubicBezTo>
                <a:lnTo>
                  <a:pt x="316330" y="2646026"/>
                </a:lnTo>
                <a:cubicBezTo>
                  <a:pt x="316330" y="2646026"/>
                  <a:pt x="338374" y="2683589"/>
                  <a:pt x="354837" y="2699770"/>
                </a:cubicBezTo>
                <a:cubicBezTo>
                  <a:pt x="371297" y="2715942"/>
                  <a:pt x="420392" y="2772748"/>
                  <a:pt x="447057" y="2788709"/>
                </a:cubicBezTo>
                <a:cubicBezTo>
                  <a:pt x="492783" y="2816058"/>
                  <a:pt x="540337" y="2864181"/>
                  <a:pt x="566811" y="2884877"/>
                </a:cubicBezTo>
                <a:cubicBezTo>
                  <a:pt x="582791" y="2897373"/>
                  <a:pt x="587123" y="2938680"/>
                  <a:pt x="637084" y="2954968"/>
                </a:cubicBezTo>
                <a:cubicBezTo>
                  <a:pt x="646421" y="2958020"/>
                  <a:pt x="657395" y="2960186"/>
                  <a:pt x="668756" y="2961881"/>
                </a:cubicBezTo>
                <a:cubicBezTo>
                  <a:pt x="685985" y="2946255"/>
                  <a:pt x="762132" y="2871727"/>
                  <a:pt x="790337" y="2831143"/>
                </a:cubicBezTo>
                <a:cubicBezTo>
                  <a:pt x="793996" y="2825935"/>
                  <a:pt x="796689" y="2820670"/>
                  <a:pt x="799868" y="2815422"/>
                </a:cubicBezTo>
                <a:cubicBezTo>
                  <a:pt x="796306" y="2812420"/>
                  <a:pt x="796209" y="2811822"/>
                  <a:pt x="792166" y="2808829"/>
                </a:cubicBezTo>
                <a:cubicBezTo>
                  <a:pt x="778304" y="2798480"/>
                  <a:pt x="762227" y="2791539"/>
                  <a:pt x="762227" y="2791539"/>
                </a:cubicBezTo>
                <a:cubicBezTo>
                  <a:pt x="762227" y="2791539"/>
                  <a:pt x="777437" y="2794581"/>
                  <a:pt x="792166" y="2802850"/>
                </a:cubicBezTo>
                <a:cubicBezTo>
                  <a:pt x="797461" y="2805874"/>
                  <a:pt x="798133" y="2807172"/>
                  <a:pt x="802658" y="2810706"/>
                </a:cubicBezTo>
                <a:cubicBezTo>
                  <a:pt x="825474" y="2772171"/>
                  <a:pt x="838950" y="2735022"/>
                  <a:pt x="849636" y="2721767"/>
                </a:cubicBezTo>
                <a:cubicBezTo>
                  <a:pt x="862246" y="2706181"/>
                  <a:pt x="884675" y="2691116"/>
                  <a:pt x="896902" y="2676195"/>
                </a:cubicBezTo>
                <a:cubicBezTo>
                  <a:pt x="898346" y="2674337"/>
                  <a:pt x="898634" y="2673278"/>
                  <a:pt x="900270" y="2671171"/>
                </a:cubicBezTo>
                <a:cubicBezTo>
                  <a:pt x="893821" y="2653871"/>
                  <a:pt x="890067" y="2643504"/>
                  <a:pt x="885928" y="2632511"/>
                </a:cubicBezTo>
                <a:cubicBezTo>
                  <a:pt x="875243" y="2631201"/>
                  <a:pt x="863884" y="2629998"/>
                  <a:pt x="855220" y="2627168"/>
                </a:cubicBezTo>
                <a:cubicBezTo>
                  <a:pt x="832212" y="2619668"/>
                  <a:pt x="792937" y="2595101"/>
                  <a:pt x="792937" y="2595111"/>
                </a:cubicBezTo>
                <a:cubicBezTo>
                  <a:pt x="792937" y="2595111"/>
                  <a:pt x="707742" y="2527312"/>
                  <a:pt x="696960" y="2526908"/>
                </a:cubicBezTo>
                <a:cubicBezTo>
                  <a:pt x="685698" y="2526485"/>
                  <a:pt x="659321" y="2539085"/>
                  <a:pt x="655471" y="2552051"/>
                </a:cubicBezTo>
                <a:cubicBezTo>
                  <a:pt x="651620" y="2565020"/>
                  <a:pt x="645748" y="2614278"/>
                  <a:pt x="645748" y="2614278"/>
                </a:cubicBezTo>
                <a:lnTo>
                  <a:pt x="642185" y="2616790"/>
                </a:lnTo>
                <a:lnTo>
                  <a:pt x="650561" y="2553938"/>
                </a:lnTo>
                <a:cubicBezTo>
                  <a:pt x="650561" y="2553938"/>
                  <a:pt x="642571" y="2547248"/>
                  <a:pt x="636025" y="2547962"/>
                </a:cubicBezTo>
                <a:cubicBezTo>
                  <a:pt x="629574" y="2548683"/>
                  <a:pt x="617638" y="2548278"/>
                  <a:pt x="617638" y="2548278"/>
                </a:cubicBezTo>
                <a:cubicBezTo>
                  <a:pt x="617638" y="2548278"/>
                  <a:pt x="607531" y="2562228"/>
                  <a:pt x="601946" y="2563680"/>
                </a:cubicBezTo>
                <a:cubicBezTo>
                  <a:pt x="596364" y="2565124"/>
                  <a:pt x="584907" y="2560225"/>
                  <a:pt x="584907" y="2560225"/>
                </a:cubicBezTo>
                <a:lnTo>
                  <a:pt x="586256" y="2554247"/>
                </a:lnTo>
                <a:cubicBezTo>
                  <a:pt x="586256" y="2554247"/>
                  <a:pt x="597809" y="2559214"/>
                  <a:pt x="600118" y="2558964"/>
                </a:cubicBezTo>
                <a:cubicBezTo>
                  <a:pt x="602525" y="2558713"/>
                  <a:pt x="614461" y="2546709"/>
                  <a:pt x="614461" y="2546709"/>
                </a:cubicBezTo>
                <a:lnTo>
                  <a:pt x="595786" y="2533820"/>
                </a:lnTo>
                <a:lnTo>
                  <a:pt x="597615" y="2529102"/>
                </a:lnTo>
                <a:lnTo>
                  <a:pt x="619564" y="2541675"/>
                </a:lnTo>
                <a:cubicBezTo>
                  <a:pt x="619564" y="2541675"/>
                  <a:pt x="627264" y="2539442"/>
                  <a:pt x="633330" y="2541049"/>
                </a:cubicBezTo>
                <a:cubicBezTo>
                  <a:pt x="639297" y="2542657"/>
                  <a:pt x="651331" y="2545449"/>
                  <a:pt x="651331" y="2545449"/>
                </a:cubicBezTo>
                <a:lnTo>
                  <a:pt x="634677" y="2525965"/>
                </a:lnTo>
                <a:lnTo>
                  <a:pt x="637469" y="2522509"/>
                </a:lnTo>
                <a:cubicBezTo>
                  <a:pt x="637469" y="2522509"/>
                  <a:pt x="646036" y="2529400"/>
                  <a:pt x="649792" y="2535080"/>
                </a:cubicBezTo>
                <a:cubicBezTo>
                  <a:pt x="653448" y="2540751"/>
                  <a:pt x="656239" y="2541675"/>
                  <a:pt x="656336" y="2541675"/>
                </a:cubicBezTo>
                <a:cubicBezTo>
                  <a:pt x="656336" y="2541675"/>
                  <a:pt x="667118" y="2530190"/>
                  <a:pt x="671931" y="2527852"/>
                </a:cubicBezTo>
                <a:cubicBezTo>
                  <a:pt x="676744" y="2525502"/>
                  <a:pt x="687237" y="2520622"/>
                  <a:pt x="687237" y="2520622"/>
                </a:cubicBezTo>
                <a:cubicBezTo>
                  <a:pt x="687237" y="2520622"/>
                  <a:pt x="666252" y="2501408"/>
                  <a:pt x="660667" y="2496420"/>
                </a:cubicBezTo>
                <a:cubicBezTo>
                  <a:pt x="655085" y="2491425"/>
                  <a:pt x="640259" y="2475041"/>
                  <a:pt x="640259" y="2475050"/>
                </a:cubicBezTo>
                <a:cubicBezTo>
                  <a:pt x="640259" y="2475050"/>
                  <a:pt x="612728" y="2465731"/>
                  <a:pt x="604738" y="2465616"/>
                </a:cubicBezTo>
                <a:cubicBezTo>
                  <a:pt x="596653" y="2465509"/>
                  <a:pt x="553527" y="2468446"/>
                  <a:pt x="553527" y="2468446"/>
                </a:cubicBezTo>
                <a:cubicBezTo>
                  <a:pt x="553527" y="2468446"/>
                  <a:pt x="535043" y="2459098"/>
                  <a:pt x="528593" y="2453987"/>
                </a:cubicBezTo>
                <a:cubicBezTo>
                  <a:pt x="522144" y="2448886"/>
                  <a:pt x="504334" y="2431991"/>
                  <a:pt x="504334" y="2431991"/>
                </a:cubicBezTo>
                <a:lnTo>
                  <a:pt x="468044" y="2435764"/>
                </a:lnTo>
                <a:cubicBezTo>
                  <a:pt x="468044" y="2435764"/>
                  <a:pt x="436757" y="2407424"/>
                  <a:pt x="424243" y="2400560"/>
                </a:cubicBezTo>
                <a:cubicBezTo>
                  <a:pt x="411825" y="2393697"/>
                  <a:pt x="367543" y="2375107"/>
                  <a:pt x="367543" y="2375107"/>
                </a:cubicBezTo>
                <a:lnTo>
                  <a:pt x="367928" y="2369448"/>
                </a:lnTo>
                <a:cubicBezTo>
                  <a:pt x="367928" y="2369448"/>
                  <a:pt x="416156" y="2387546"/>
                  <a:pt x="423857" y="2392387"/>
                </a:cubicBezTo>
                <a:cubicBezTo>
                  <a:pt x="431559" y="2397238"/>
                  <a:pt x="469678" y="2424762"/>
                  <a:pt x="469678" y="2424762"/>
                </a:cubicBezTo>
                <a:lnTo>
                  <a:pt x="504527" y="2424762"/>
                </a:lnTo>
                <a:lnTo>
                  <a:pt x="551601" y="2458704"/>
                </a:lnTo>
                <a:cubicBezTo>
                  <a:pt x="551601" y="2458704"/>
                  <a:pt x="589817" y="2455952"/>
                  <a:pt x="597809" y="2455566"/>
                </a:cubicBezTo>
                <a:cubicBezTo>
                  <a:pt x="605797" y="2455172"/>
                  <a:pt x="633233" y="2460592"/>
                  <a:pt x="633330" y="2460592"/>
                </a:cubicBezTo>
                <a:cubicBezTo>
                  <a:pt x="633330" y="2460592"/>
                  <a:pt x="628227" y="2427303"/>
                  <a:pt x="617638" y="2411564"/>
                </a:cubicBezTo>
                <a:cubicBezTo>
                  <a:pt x="612248" y="2403602"/>
                  <a:pt x="595402" y="2384291"/>
                  <a:pt x="578363" y="2369765"/>
                </a:cubicBezTo>
                <a:cubicBezTo>
                  <a:pt x="561612" y="2355557"/>
                  <a:pt x="544863" y="2345872"/>
                  <a:pt x="544863" y="2345872"/>
                </a:cubicBezTo>
                <a:lnTo>
                  <a:pt x="552755" y="2341473"/>
                </a:lnTo>
                <a:cubicBezTo>
                  <a:pt x="552755" y="2341473"/>
                  <a:pt x="578555" y="2360323"/>
                  <a:pt x="585292" y="2367561"/>
                </a:cubicBezTo>
                <a:cubicBezTo>
                  <a:pt x="592032" y="2374800"/>
                  <a:pt x="610033" y="2390827"/>
                  <a:pt x="610033" y="2390818"/>
                </a:cubicBezTo>
                <a:cubicBezTo>
                  <a:pt x="610033" y="2390818"/>
                  <a:pt x="609263" y="2353486"/>
                  <a:pt x="607145" y="2340222"/>
                </a:cubicBezTo>
                <a:cubicBezTo>
                  <a:pt x="603584" y="2318408"/>
                  <a:pt x="596171" y="2288354"/>
                  <a:pt x="596171" y="2288364"/>
                </a:cubicBezTo>
                <a:lnTo>
                  <a:pt x="601177" y="2286785"/>
                </a:lnTo>
                <a:cubicBezTo>
                  <a:pt x="601177" y="2286785"/>
                  <a:pt x="612440" y="2328584"/>
                  <a:pt x="613210" y="2344302"/>
                </a:cubicBezTo>
                <a:cubicBezTo>
                  <a:pt x="614076" y="2360023"/>
                  <a:pt x="618023" y="2398366"/>
                  <a:pt x="618023" y="2398366"/>
                </a:cubicBezTo>
                <a:cubicBezTo>
                  <a:pt x="618023" y="2398366"/>
                  <a:pt x="628420" y="2415154"/>
                  <a:pt x="632848" y="2431674"/>
                </a:cubicBezTo>
                <a:cubicBezTo>
                  <a:pt x="637276" y="2448203"/>
                  <a:pt x="644785" y="2465935"/>
                  <a:pt x="644785" y="2465935"/>
                </a:cubicBezTo>
                <a:cubicBezTo>
                  <a:pt x="644785" y="2465935"/>
                  <a:pt x="654123" y="2479516"/>
                  <a:pt x="667021" y="2492021"/>
                </a:cubicBezTo>
                <a:cubicBezTo>
                  <a:pt x="679826" y="2504460"/>
                  <a:pt x="696093" y="2515693"/>
                  <a:pt x="702928" y="2521247"/>
                </a:cubicBezTo>
                <a:cubicBezTo>
                  <a:pt x="715732" y="2531778"/>
                  <a:pt x="794092" y="2572797"/>
                  <a:pt x="794092" y="2572797"/>
                </a:cubicBezTo>
                <a:cubicBezTo>
                  <a:pt x="794092" y="2572797"/>
                  <a:pt x="843571" y="2602427"/>
                  <a:pt x="853390" y="2607992"/>
                </a:cubicBezTo>
                <a:cubicBezTo>
                  <a:pt x="858782" y="2611023"/>
                  <a:pt x="869081" y="2617821"/>
                  <a:pt x="881982" y="2622133"/>
                </a:cubicBezTo>
                <a:cubicBezTo>
                  <a:pt x="881403" y="2620497"/>
                  <a:pt x="878226" y="2611765"/>
                  <a:pt x="878226" y="2611765"/>
                </a:cubicBezTo>
                <a:lnTo>
                  <a:pt x="885351" y="2611765"/>
                </a:lnTo>
                <a:cubicBezTo>
                  <a:pt x="885351" y="2611765"/>
                  <a:pt x="888623" y="2620237"/>
                  <a:pt x="889875" y="2624020"/>
                </a:cubicBezTo>
                <a:cubicBezTo>
                  <a:pt x="898828" y="2625935"/>
                  <a:pt x="908357" y="2626724"/>
                  <a:pt x="918657" y="2623394"/>
                </a:cubicBezTo>
                <a:cubicBezTo>
                  <a:pt x="948211" y="2613883"/>
                  <a:pt x="1030902" y="2560302"/>
                  <a:pt x="1067386" y="2543253"/>
                </a:cubicBezTo>
                <a:cubicBezTo>
                  <a:pt x="1103967" y="2526195"/>
                  <a:pt x="1279650" y="2452427"/>
                  <a:pt x="1279650" y="2452418"/>
                </a:cubicBezTo>
                <a:lnTo>
                  <a:pt x="1262804" y="2417532"/>
                </a:lnTo>
                <a:lnTo>
                  <a:pt x="1228630" y="2404652"/>
                </a:lnTo>
                <a:cubicBezTo>
                  <a:pt x="1218425" y="2413557"/>
                  <a:pt x="1208896" y="2421941"/>
                  <a:pt x="1204852" y="2425079"/>
                </a:cubicBezTo>
                <a:cubicBezTo>
                  <a:pt x="1198017" y="2430345"/>
                  <a:pt x="1155275" y="2452418"/>
                  <a:pt x="1155275" y="2452418"/>
                </a:cubicBezTo>
                <a:lnTo>
                  <a:pt x="1154506" y="2447394"/>
                </a:lnTo>
                <a:cubicBezTo>
                  <a:pt x="1154506" y="2447394"/>
                  <a:pt x="1193878" y="2425483"/>
                  <a:pt x="1204852" y="2417850"/>
                </a:cubicBezTo>
                <a:cubicBezTo>
                  <a:pt x="1208896" y="2415029"/>
                  <a:pt x="1215634" y="2408309"/>
                  <a:pt x="1221891" y="2402129"/>
                </a:cubicBezTo>
                <a:lnTo>
                  <a:pt x="1192531" y="2391137"/>
                </a:lnTo>
                <a:cubicBezTo>
                  <a:pt x="1192531" y="2391137"/>
                  <a:pt x="1124182" y="2324530"/>
                  <a:pt x="1109839" y="2307848"/>
                </a:cubicBezTo>
                <a:cubicBezTo>
                  <a:pt x="1095495" y="2291165"/>
                  <a:pt x="993263" y="2207588"/>
                  <a:pt x="993263" y="2207588"/>
                </a:cubicBezTo>
                <a:lnTo>
                  <a:pt x="1001734" y="2197529"/>
                </a:lnTo>
                <a:cubicBezTo>
                  <a:pt x="1001734" y="2197529"/>
                  <a:pt x="1085389" y="2262084"/>
                  <a:pt x="1095592" y="2272962"/>
                </a:cubicBezTo>
                <a:cubicBezTo>
                  <a:pt x="1105797" y="2283839"/>
                  <a:pt x="1139970" y="2326013"/>
                  <a:pt x="1148537" y="2334879"/>
                </a:cubicBezTo>
                <a:cubicBezTo>
                  <a:pt x="1157106" y="2343735"/>
                  <a:pt x="1199558" y="2377303"/>
                  <a:pt x="1199462" y="2377303"/>
                </a:cubicBezTo>
                <a:cubicBezTo>
                  <a:pt x="1199462" y="2377303"/>
                  <a:pt x="1218040" y="2384542"/>
                  <a:pt x="1234021" y="2390501"/>
                </a:cubicBezTo>
                <a:cubicBezTo>
                  <a:pt x="1237776" y="2386563"/>
                  <a:pt x="1242975" y="2380769"/>
                  <a:pt x="1242975" y="2380759"/>
                </a:cubicBezTo>
                <a:lnTo>
                  <a:pt x="1276089" y="2380133"/>
                </a:lnTo>
                <a:cubicBezTo>
                  <a:pt x="1276089" y="2380133"/>
                  <a:pt x="1291299" y="2362864"/>
                  <a:pt x="1296882" y="2357500"/>
                </a:cubicBezTo>
                <a:cubicBezTo>
                  <a:pt x="1302464" y="2352149"/>
                  <a:pt x="1319118" y="2341473"/>
                  <a:pt x="1319118" y="2341473"/>
                </a:cubicBezTo>
                <a:cubicBezTo>
                  <a:pt x="1319118" y="2341473"/>
                  <a:pt x="1340297" y="2340000"/>
                  <a:pt x="1354352" y="2338960"/>
                </a:cubicBezTo>
                <a:cubicBezTo>
                  <a:pt x="1340393" y="2286844"/>
                  <a:pt x="1321238" y="2219968"/>
                  <a:pt x="1309012" y="2209475"/>
                </a:cubicBezTo>
                <a:cubicBezTo>
                  <a:pt x="1290722" y="2193794"/>
                  <a:pt x="1248750" y="2185804"/>
                  <a:pt x="1226897" y="2159186"/>
                </a:cubicBezTo>
                <a:cubicBezTo>
                  <a:pt x="1204949" y="2132570"/>
                  <a:pt x="1152869" y="2053266"/>
                  <a:pt x="1152869" y="2053276"/>
                </a:cubicBezTo>
                <a:cubicBezTo>
                  <a:pt x="1152869" y="2053276"/>
                  <a:pt x="1144398" y="2027747"/>
                  <a:pt x="1139393" y="2008647"/>
                </a:cubicBezTo>
                <a:cubicBezTo>
                  <a:pt x="1134387" y="1989539"/>
                  <a:pt x="1148055" y="1961131"/>
                  <a:pt x="1137852" y="1942014"/>
                </a:cubicBezTo>
                <a:cubicBezTo>
                  <a:pt x="1127552" y="1922894"/>
                  <a:pt x="1022817" y="1820383"/>
                  <a:pt x="1022817" y="1820383"/>
                </a:cubicBezTo>
                <a:lnTo>
                  <a:pt x="940509" y="1805923"/>
                </a:lnTo>
                <a:lnTo>
                  <a:pt x="938296" y="1796808"/>
                </a:lnTo>
                <a:lnTo>
                  <a:pt x="986332" y="1803729"/>
                </a:lnTo>
                <a:lnTo>
                  <a:pt x="1018869" y="1810323"/>
                </a:lnTo>
                <a:cubicBezTo>
                  <a:pt x="1018869" y="1810323"/>
                  <a:pt x="1012227" y="1787489"/>
                  <a:pt x="1005971" y="1768842"/>
                </a:cubicBezTo>
                <a:cubicBezTo>
                  <a:pt x="999617" y="1750196"/>
                  <a:pt x="1001157" y="1708186"/>
                  <a:pt x="1001157" y="1708186"/>
                </a:cubicBezTo>
                <a:lnTo>
                  <a:pt x="1007702" y="1706925"/>
                </a:lnTo>
                <a:cubicBezTo>
                  <a:pt x="1007702" y="1706925"/>
                  <a:pt x="1007221" y="1743834"/>
                  <a:pt x="1009532" y="1756578"/>
                </a:cubicBezTo>
                <a:cubicBezTo>
                  <a:pt x="1011842" y="1769334"/>
                  <a:pt x="1024548" y="1807502"/>
                  <a:pt x="1024548" y="1807502"/>
                </a:cubicBezTo>
                <a:lnTo>
                  <a:pt x="1082885" y="1860930"/>
                </a:lnTo>
                <a:lnTo>
                  <a:pt x="1100695" y="1875388"/>
                </a:lnTo>
                <a:lnTo>
                  <a:pt x="1094148" y="1845845"/>
                </a:lnTo>
                <a:lnTo>
                  <a:pt x="1093185" y="1794612"/>
                </a:lnTo>
                <a:lnTo>
                  <a:pt x="1087025" y="1762557"/>
                </a:lnTo>
                <a:lnTo>
                  <a:pt x="1090587" y="1761296"/>
                </a:lnTo>
                <a:lnTo>
                  <a:pt x="1098192" y="1793987"/>
                </a:lnTo>
                <a:lnTo>
                  <a:pt x="1099539" y="1844901"/>
                </a:lnTo>
                <a:lnTo>
                  <a:pt x="1104930" y="1874752"/>
                </a:lnTo>
                <a:lnTo>
                  <a:pt x="1126301" y="1904933"/>
                </a:lnTo>
                <a:lnTo>
                  <a:pt x="1139008" y="1876958"/>
                </a:lnTo>
                <a:lnTo>
                  <a:pt x="1142762" y="1860611"/>
                </a:lnTo>
                <a:lnTo>
                  <a:pt x="1132654" y="1824473"/>
                </a:lnTo>
                <a:lnTo>
                  <a:pt x="1136216" y="1795557"/>
                </a:lnTo>
                <a:lnTo>
                  <a:pt x="1142570" y="1798694"/>
                </a:lnTo>
                <a:lnTo>
                  <a:pt x="1138623" y="1824473"/>
                </a:lnTo>
                <a:cubicBezTo>
                  <a:pt x="1138623" y="1824473"/>
                  <a:pt x="1156913" y="1868121"/>
                  <a:pt x="1145554" y="1887960"/>
                </a:cubicBezTo>
                <a:cubicBezTo>
                  <a:pt x="1134195" y="1907791"/>
                  <a:pt x="1131883" y="1915618"/>
                  <a:pt x="1131883" y="1915618"/>
                </a:cubicBezTo>
                <a:lnTo>
                  <a:pt x="1145169" y="1925667"/>
                </a:lnTo>
                <a:cubicBezTo>
                  <a:pt x="1145169" y="1925667"/>
                  <a:pt x="1148731" y="1968698"/>
                  <a:pt x="1155275" y="2002670"/>
                </a:cubicBezTo>
                <a:cubicBezTo>
                  <a:pt x="1161823" y="2036650"/>
                  <a:pt x="1191760" y="2079979"/>
                  <a:pt x="1191760" y="2079989"/>
                </a:cubicBezTo>
                <a:lnTo>
                  <a:pt x="1184252" y="2038499"/>
                </a:lnTo>
                <a:lnTo>
                  <a:pt x="1188006" y="2029700"/>
                </a:lnTo>
                <a:lnTo>
                  <a:pt x="1180113" y="1992928"/>
                </a:lnTo>
                <a:lnTo>
                  <a:pt x="1183481" y="1989789"/>
                </a:lnTo>
                <a:lnTo>
                  <a:pt x="1193108" y="2030962"/>
                </a:lnTo>
                <a:lnTo>
                  <a:pt x="1190221" y="2042274"/>
                </a:lnTo>
                <a:lnTo>
                  <a:pt x="1197729" y="2082501"/>
                </a:lnTo>
                <a:cubicBezTo>
                  <a:pt x="1197729" y="2082501"/>
                  <a:pt x="1201195" y="2105096"/>
                  <a:pt x="1222470" y="2126813"/>
                </a:cubicBezTo>
                <a:cubicBezTo>
                  <a:pt x="1243840" y="2148539"/>
                  <a:pt x="1289469" y="2151486"/>
                  <a:pt x="1317290" y="2186535"/>
                </a:cubicBezTo>
                <a:cubicBezTo>
                  <a:pt x="1332982" y="2206318"/>
                  <a:pt x="1343571" y="2227698"/>
                  <a:pt x="1352811" y="2251591"/>
                </a:cubicBezTo>
                <a:cubicBezTo>
                  <a:pt x="1355218" y="2250725"/>
                  <a:pt x="1356469" y="2249772"/>
                  <a:pt x="1358395" y="2250021"/>
                </a:cubicBezTo>
                <a:cubicBezTo>
                  <a:pt x="1363497" y="2250706"/>
                  <a:pt x="1373411" y="2261642"/>
                  <a:pt x="1373411" y="2261651"/>
                </a:cubicBezTo>
                <a:cubicBezTo>
                  <a:pt x="1373411" y="2261651"/>
                  <a:pt x="1384193" y="2260159"/>
                  <a:pt x="1390065" y="2260072"/>
                </a:cubicBezTo>
                <a:cubicBezTo>
                  <a:pt x="1396034" y="2259994"/>
                  <a:pt x="1402965" y="2252843"/>
                  <a:pt x="1402965" y="2252843"/>
                </a:cubicBezTo>
                <a:lnTo>
                  <a:pt x="1392665" y="2196903"/>
                </a:lnTo>
                <a:lnTo>
                  <a:pt x="1396034" y="2199108"/>
                </a:lnTo>
                <a:cubicBezTo>
                  <a:pt x="1396034" y="2199108"/>
                  <a:pt x="1403447" y="2242792"/>
                  <a:pt x="1407586" y="2254103"/>
                </a:cubicBezTo>
                <a:cubicBezTo>
                  <a:pt x="1411629" y="2265414"/>
                  <a:pt x="1436273" y="2273991"/>
                  <a:pt x="1446381" y="2272336"/>
                </a:cubicBezTo>
                <a:cubicBezTo>
                  <a:pt x="1456199" y="2270738"/>
                  <a:pt x="1530131" y="2199415"/>
                  <a:pt x="1530131" y="2199415"/>
                </a:cubicBezTo>
                <a:cubicBezTo>
                  <a:pt x="1530131" y="2199415"/>
                  <a:pt x="1536869" y="2194555"/>
                  <a:pt x="1541395" y="2191243"/>
                </a:cubicBezTo>
                <a:cubicBezTo>
                  <a:pt x="1532153" y="2180750"/>
                  <a:pt x="1521949" y="2169391"/>
                  <a:pt x="1516846" y="2162642"/>
                </a:cubicBezTo>
                <a:cubicBezTo>
                  <a:pt x="1475548" y="2108176"/>
                  <a:pt x="1429439" y="1994950"/>
                  <a:pt x="1384578" y="1873809"/>
                </a:cubicBezTo>
                <a:cubicBezTo>
                  <a:pt x="1377744" y="1874946"/>
                  <a:pt x="1363785" y="1876717"/>
                  <a:pt x="1357336" y="1877584"/>
                </a:cubicBezTo>
                <a:cubicBezTo>
                  <a:pt x="1349443" y="1878652"/>
                  <a:pt x="1344918" y="1885130"/>
                  <a:pt x="1344918" y="1885130"/>
                </a:cubicBezTo>
                <a:lnTo>
                  <a:pt x="1316712" y="1914674"/>
                </a:lnTo>
                <a:lnTo>
                  <a:pt x="1291299" y="1968727"/>
                </a:lnTo>
                <a:lnTo>
                  <a:pt x="1287928" y="1957098"/>
                </a:lnTo>
                <a:lnTo>
                  <a:pt x="1316328" y="1906810"/>
                </a:lnTo>
                <a:lnTo>
                  <a:pt x="1338949" y="1881038"/>
                </a:lnTo>
                <a:cubicBezTo>
                  <a:pt x="1338949" y="1881038"/>
                  <a:pt x="1321621" y="1865916"/>
                  <a:pt x="1313536" y="1861873"/>
                </a:cubicBezTo>
                <a:cubicBezTo>
                  <a:pt x="1305449" y="1857819"/>
                  <a:pt x="1296882" y="1854325"/>
                  <a:pt x="1296882" y="1854325"/>
                </a:cubicBezTo>
                <a:cubicBezTo>
                  <a:pt x="1296882" y="1854325"/>
                  <a:pt x="1278399" y="1860313"/>
                  <a:pt x="1273874" y="1861237"/>
                </a:cubicBezTo>
                <a:cubicBezTo>
                  <a:pt x="1269350" y="1862171"/>
                  <a:pt x="1245284" y="1854325"/>
                  <a:pt x="1245284" y="1854325"/>
                </a:cubicBezTo>
                <a:lnTo>
                  <a:pt x="1244706" y="1848983"/>
                </a:lnTo>
                <a:cubicBezTo>
                  <a:pt x="1244706" y="1848983"/>
                  <a:pt x="1269541" y="1854056"/>
                  <a:pt x="1277051" y="1854952"/>
                </a:cubicBezTo>
                <a:cubicBezTo>
                  <a:pt x="1284463" y="1855857"/>
                  <a:pt x="1293128" y="1847096"/>
                  <a:pt x="1293128" y="1847096"/>
                </a:cubicBezTo>
                <a:cubicBezTo>
                  <a:pt x="1293128" y="1847096"/>
                  <a:pt x="1282827" y="1809081"/>
                  <a:pt x="1277243" y="1795557"/>
                </a:cubicBezTo>
                <a:cubicBezTo>
                  <a:pt x="1271661" y="1782031"/>
                  <a:pt x="1257029" y="1749042"/>
                  <a:pt x="1257029" y="1749042"/>
                </a:cubicBezTo>
                <a:lnTo>
                  <a:pt x="1264537" y="1752498"/>
                </a:lnTo>
                <a:cubicBezTo>
                  <a:pt x="1264537" y="1752498"/>
                  <a:pt x="1280902" y="1784910"/>
                  <a:pt x="1286774" y="1799330"/>
                </a:cubicBezTo>
                <a:cubicBezTo>
                  <a:pt x="1292646" y="1813741"/>
                  <a:pt x="1302079" y="1848357"/>
                  <a:pt x="1302079" y="1848357"/>
                </a:cubicBezTo>
                <a:cubicBezTo>
                  <a:pt x="1302079" y="1848357"/>
                  <a:pt x="1311899" y="1847288"/>
                  <a:pt x="1322681" y="1852756"/>
                </a:cubicBezTo>
                <a:cubicBezTo>
                  <a:pt x="1333462" y="1858214"/>
                  <a:pt x="1342705" y="1871932"/>
                  <a:pt x="1342705" y="1871923"/>
                </a:cubicBezTo>
                <a:cubicBezTo>
                  <a:pt x="1342705" y="1871923"/>
                  <a:pt x="1351946" y="1870604"/>
                  <a:pt x="1360128" y="1864067"/>
                </a:cubicBezTo>
                <a:cubicBezTo>
                  <a:pt x="1367059" y="1858503"/>
                  <a:pt x="1374760" y="1855982"/>
                  <a:pt x="1377552" y="1854952"/>
                </a:cubicBezTo>
                <a:cubicBezTo>
                  <a:pt x="1373219" y="1843092"/>
                  <a:pt x="1368983" y="1831049"/>
                  <a:pt x="1364747" y="1819131"/>
                </a:cubicBezTo>
                <a:lnTo>
                  <a:pt x="1343667" y="1774185"/>
                </a:lnTo>
                <a:lnTo>
                  <a:pt x="1323259" y="1755009"/>
                </a:lnTo>
                <a:cubicBezTo>
                  <a:pt x="1323259" y="1755009"/>
                  <a:pt x="1280902" y="1734745"/>
                  <a:pt x="1261168" y="1728613"/>
                </a:cubicBezTo>
                <a:cubicBezTo>
                  <a:pt x="1251830" y="1725697"/>
                  <a:pt x="1243743" y="1720230"/>
                  <a:pt x="1237776" y="1715415"/>
                </a:cubicBezTo>
                <a:cubicBezTo>
                  <a:pt x="1211399" y="1706762"/>
                  <a:pt x="1183290" y="1697789"/>
                  <a:pt x="1172700" y="1693092"/>
                </a:cubicBezTo>
                <a:cubicBezTo>
                  <a:pt x="1141126" y="1679095"/>
                  <a:pt x="1081056" y="1594219"/>
                  <a:pt x="1051791" y="1581839"/>
                </a:cubicBezTo>
                <a:cubicBezTo>
                  <a:pt x="1022432" y="1569459"/>
                  <a:pt x="950713" y="1574071"/>
                  <a:pt x="909128" y="1629922"/>
                </a:cubicBezTo>
                <a:cubicBezTo>
                  <a:pt x="879766" y="1669421"/>
                  <a:pt x="817194" y="1752862"/>
                  <a:pt x="804006" y="1792101"/>
                </a:cubicBezTo>
                <a:cubicBezTo>
                  <a:pt x="797076" y="1812836"/>
                  <a:pt x="773106" y="1834591"/>
                  <a:pt x="760206" y="1863443"/>
                </a:cubicBezTo>
                <a:cubicBezTo>
                  <a:pt x="747211" y="1892484"/>
                  <a:pt x="741337" y="1920017"/>
                  <a:pt x="741337" y="1920017"/>
                </a:cubicBezTo>
                <a:lnTo>
                  <a:pt x="734408" y="1911843"/>
                </a:lnTo>
                <a:lnTo>
                  <a:pt x="745767" y="1877901"/>
                </a:lnTo>
                <a:cubicBezTo>
                  <a:pt x="745767" y="1877901"/>
                  <a:pt x="725359" y="1909987"/>
                  <a:pt x="712651" y="1939818"/>
                </a:cubicBezTo>
                <a:cubicBezTo>
                  <a:pt x="699944" y="1969583"/>
                  <a:pt x="680885" y="2027814"/>
                  <a:pt x="680885" y="2027814"/>
                </a:cubicBezTo>
                <a:lnTo>
                  <a:pt x="679536" y="2026553"/>
                </a:lnTo>
                <a:cubicBezTo>
                  <a:pt x="679536" y="2026553"/>
                  <a:pt x="696480" y="1957233"/>
                  <a:pt x="709475" y="1927246"/>
                </a:cubicBezTo>
                <a:cubicBezTo>
                  <a:pt x="721508" y="1899349"/>
                  <a:pt x="739991" y="1875157"/>
                  <a:pt x="761168" y="1840503"/>
                </a:cubicBezTo>
                <a:cubicBezTo>
                  <a:pt x="782347" y="1805838"/>
                  <a:pt x="801792" y="1765762"/>
                  <a:pt x="823068" y="1717611"/>
                </a:cubicBezTo>
                <a:cubicBezTo>
                  <a:pt x="844341" y="1669459"/>
                  <a:pt x="848866" y="1646895"/>
                  <a:pt x="848866" y="1646895"/>
                </a:cubicBezTo>
                <a:cubicBezTo>
                  <a:pt x="848866" y="1646895"/>
                  <a:pt x="835581" y="1649484"/>
                  <a:pt x="814787" y="1654750"/>
                </a:cubicBezTo>
                <a:cubicBezTo>
                  <a:pt x="786776" y="1661854"/>
                  <a:pt x="745093" y="1673868"/>
                  <a:pt x="703891" y="1691841"/>
                </a:cubicBezTo>
                <a:cubicBezTo>
                  <a:pt x="680403" y="1702084"/>
                  <a:pt x="634292" y="1704720"/>
                  <a:pt x="634292" y="1704720"/>
                </a:cubicBezTo>
                <a:cubicBezTo>
                  <a:pt x="634292" y="1704720"/>
                  <a:pt x="552660" y="1706077"/>
                  <a:pt x="543032" y="1712894"/>
                </a:cubicBezTo>
                <a:cubicBezTo>
                  <a:pt x="527631" y="1723830"/>
                  <a:pt x="494611" y="1769190"/>
                  <a:pt x="491918" y="1783302"/>
                </a:cubicBezTo>
                <a:cubicBezTo>
                  <a:pt x="488836" y="1799099"/>
                  <a:pt x="496055" y="1854961"/>
                  <a:pt x="496055" y="1854952"/>
                </a:cubicBezTo>
                <a:cubicBezTo>
                  <a:pt x="496055" y="1854952"/>
                  <a:pt x="502795" y="1878093"/>
                  <a:pt x="516657" y="1903989"/>
                </a:cubicBezTo>
                <a:cubicBezTo>
                  <a:pt x="530519" y="1929875"/>
                  <a:pt x="551216" y="1961190"/>
                  <a:pt x="551216" y="1961190"/>
                </a:cubicBezTo>
                <a:lnTo>
                  <a:pt x="550542" y="1967157"/>
                </a:lnTo>
                <a:cubicBezTo>
                  <a:pt x="550542" y="1967157"/>
                  <a:pt x="526571" y="1932685"/>
                  <a:pt x="512903" y="1908696"/>
                </a:cubicBezTo>
                <a:cubicBezTo>
                  <a:pt x="499232" y="1884716"/>
                  <a:pt x="495863" y="1871296"/>
                  <a:pt x="495863" y="1871296"/>
                </a:cubicBezTo>
                <a:lnTo>
                  <a:pt x="485564" y="1991040"/>
                </a:lnTo>
                <a:lnTo>
                  <a:pt x="481328" y="1986324"/>
                </a:lnTo>
                <a:cubicBezTo>
                  <a:pt x="481328" y="1986324"/>
                  <a:pt x="490762" y="1882108"/>
                  <a:pt x="490087" y="1860930"/>
                </a:cubicBezTo>
                <a:cubicBezTo>
                  <a:pt x="489414" y="1840503"/>
                  <a:pt x="487585" y="1789693"/>
                  <a:pt x="485564" y="1790213"/>
                </a:cubicBezTo>
                <a:cubicBezTo>
                  <a:pt x="471796" y="1793593"/>
                  <a:pt x="434543" y="1862816"/>
                  <a:pt x="434543" y="1862816"/>
                </a:cubicBezTo>
                <a:cubicBezTo>
                  <a:pt x="434543" y="1862816"/>
                  <a:pt x="418948" y="1886314"/>
                  <a:pt x="409995" y="1923154"/>
                </a:cubicBezTo>
                <a:cubicBezTo>
                  <a:pt x="400946" y="1959996"/>
                  <a:pt x="401717" y="1998626"/>
                  <a:pt x="398443" y="2010216"/>
                </a:cubicBezTo>
                <a:cubicBezTo>
                  <a:pt x="393918" y="2026438"/>
                  <a:pt x="343091" y="2129324"/>
                  <a:pt x="343091" y="2129334"/>
                </a:cubicBezTo>
                <a:lnTo>
                  <a:pt x="262421" y="2298413"/>
                </a:lnTo>
                <a:lnTo>
                  <a:pt x="340396" y="2125869"/>
                </a:lnTo>
                <a:lnTo>
                  <a:pt x="393727" y="2008013"/>
                </a:lnTo>
                <a:lnTo>
                  <a:pt x="405182" y="1921904"/>
                </a:lnTo>
                <a:cubicBezTo>
                  <a:pt x="405182" y="1921904"/>
                  <a:pt x="427131" y="1867370"/>
                  <a:pt x="424820" y="1864067"/>
                </a:cubicBezTo>
                <a:cubicBezTo>
                  <a:pt x="422605" y="1860852"/>
                  <a:pt x="363596" y="1878901"/>
                  <a:pt x="360612" y="1883244"/>
                </a:cubicBezTo>
                <a:cubicBezTo>
                  <a:pt x="357050" y="1888432"/>
                  <a:pt x="301119" y="1984754"/>
                  <a:pt x="301119" y="1984754"/>
                </a:cubicBezTo>
                <a:lnTo>
                  <a:pt x="297944" y="1981617"/>
                </a:lnTo>
                <a:cubicBezTo>
                  <a:pt x="297944" y="1981617"/>
                  <a:pt x="356471" y="1884390"/>
                  <a:pt x="355220" y="1881357"/>
                </a:cubicBezTo>
                <a:cubicBezTo>
                  <a:pt x="354451" y="1879470"/>
                  <a:pt x="337219" y="1872991"/>
                  <a:pt x="320565" y="1870989"/>
                </a:cubicBezTo>
                <a:cubicBezTo>
                  <a:pt x="304488" y="1869045"/>
                  <a:pt x="288990" y="1871296"/>
                  <a:pt x="288990" y="1871296"/>
                </a:cubicBezTo>
                <a:cubicBezTo>
                  <a:pt x="288990" y="1871296"/>
                  <a:pt x="271278" y="1886603"/>
                  <a:pt x="257224" y="1897702"/>
                </a:cubicBezTo>
                <a:cubicBezTo>
                  <a:pt x="248752" y="1904422"/>
                  <a:pt x="231521" y="1910583"/>
                  <a:pt x="231521" y="1910583"/>
                </a:cubicBezTo>
                <a:lnTo>
                  <a:pt x="212461" y="1934784"/>
                </a:lnTo>
                <a:lnTo>
                  <a:pt x="210246" y="1931953"/>
                </a:lnTo>
                <a:lnTo>
                  <a:pt x="229306" y="1905240"/>
                </a:lnTo>
                <a:cubicBezTo>
                  <a:pt x="229306" y="1905240"/>
                  <a:pt x="242975" y="1900773"/>
                  <a:pt x="255683" y="1891099"/>
                </a:cubicBezTo>
                <a:cubicBezTo>
                  <a:pt x="268293" y="1881424"/>
                  <a:pt x="280327" y="1870363"/>
                  <a:pt x="281290" y="1865010"/>
                </a:cubicBezTo>
                <a:cubicBezTo>
                  <a:pt x="282445" y="1858744"/>
                  <a:pt x="274359" y="1858725"/>
                  <a:pt x="274359" y="1858725"/>
                </a:cubicBezTo>
                <a:lnTo>
                  <a:pt x="274070" y="1855269"/>
                </a:lnTo>
                <a:lnTo>
                  <a:pt x="290339" y="1856531"/>
                </a:lnTo>
                <a:cubicBezTo>
                  <a:pt x="290339" y="1856531"/>
                  <a:pt x="339722" y="1860457"/>
                  <a:pt x="356376" y="1865954"/>
                </a:cubicBezTo>
                <a:cubicBezTo>
                  <a:pt x="377651" y="1859543"/>
                  <a:pt x="394208" y="1854027"/>
                  <a:pt x="430789" y="1847413"/>
                </a:cubicBezTo>
                <a:cubicBezTo>
                  <a:pt x="433290" y="1846952"/>
                  <a:pt x="445325" y="1833638"/>
                  <a:pt x="457165" y="1814097"/>
                </a:cubicBezTo>
                <a:cubicBezTo>
                  <a:pt x="465828" y="1799878"/>
                  <a:pt x="474588" y="1782887"/>
                  <a:pt x="482387" y="1766639"/>
                </a:cubicBezTo>
                <a:cubicBezTo>
                  <a:pt x="496055" y="1737893"/>
                  <a:pt x="506454" y="1711469"/>
                  <a:pt x="505395" y="1708186"/>
                </a:cubicBezTo>
                <a:cubicBezTo>
                  <a:pt x="502409" y="1699013"/>
                  <a:pt x="438875" y="1703498"/>
                  <a:pt x="394112" y="1700321"/>
                </a:cubicBezTo>
                <a:cubicBezTo>
                  <a:pt x="366099" y="1698338"/>
                  <a:pt x="339722" y="1690349"/>
                  <a:pt x="322683" y="1687442"/>
                </a:cubicBezTo>
                <a:cubicBezTo>
                  <a:pt x="312286" y="1685650"/>
                  <a:pt x="304681" y="1688066"/>
                  <a:pt x="304681" y="1688066"/>
                </a:cubicBezTo>
                <a:cubicBezTo>
                  <a:pt x="304681" y="1688066"/>
                  <a:pt x="275609" y="1652564"/>
                  <a:pt x="260014" y="1639664"/>
                </a:cubicBezTo>
                <a:cubicBezTo>
                  <a:pt x="255395" y="1635794"/>
                  <a:pt x="236334" y="1620528"/>
                  <a:pt x="227670" y="1616724"/>
                </a:cubicBezTo>
                <a:cubicBezTo>
                  <a:pt x="207551" y="1607850"/>
                  <a:pt x="187817" y="1612325"/>
                  <a:pt x="187817" y="1612325"/>
                </a:cubicBezTo>
                <a:cubicBezTo>
                  <a:pt x="187817" y="1612325"/>
                  <a:pt x="208321" y="1594469"/>
                  <a:pt x="228921" y="1603527"/>
                </a:cubicBezTo>
                <a:cubicBezTo>
                  <a:pt x="265598" y="1619651"/>
                  <a:pt x="302563" y="1665570"/>
                  <a:pt x="314598" y="1667015"/>
                </a:cubicBezTo>
                <a:cubicBezTo>
                  <a:pt x="400658" y="1677305"/>
                  <a:pt x="502891" y="1677246"/>
                  <a:pt x="530711" y="1679586"/>
                </a:cubicBezTo>
                <a:cubicBezTo>
                  <a:pt x="558532" y="1681915"/>
                  <a:pt x="663556" y="1676294"/>
                  <a:pt x="679729" y="1674551"/>
                </a:cubicBezTo>
                <a:cubicBezTo>
                  <a:pt x="695805" y="1672818"/>
                  <a:pt x="750291" y="1660275"/>
                  <a:pt x="746537" y="1643756"/>
                </a:cubicBezTo>
                <a:cubicBezTo>
                  <a:pt x="742781" y="1627227"/>
                  <a:pt x="722759" y="1623743"/>
                  <a:pt x="703506" y="1614838"/>
                </a:cubicBezTo>
                <a:cubicBezTo>
                  <a:pt x="674531" y="1601439"/>
                  <a:pt x="635159" y="1533475"/>
                  <a:pt x="611286" y="1510497"/>
                </a:cubicBezTo>
                <a:cubicBezTo>
                  <a:pt x="590492" y="1490465"/>
                  <a:pt x="496731" y="1426747"/>
                  <a:pt x="473049" y="1419353"/>
                </a:cubicBezTo>
                <a:cubicBezTo>
                  <a:pt x="434543" y="1407368"/>
                  <a:pt x="429825" y="1410594"/>
                  <a:pt x="409610" y="1420923"/>
                </a:cubicBezTo>
                <a:cubicBezTo>
                  <a:pt x="396422" y="1427632"/>
                  <a:pt x="375436" y="1455356"/>
                  <a:pt x="369950" y="1464608"/>
                </a:cubicBezTo>
                <a:cubicBezTo>
                  <a:pt x="358397" y="1483880"/>
                  <a:pt x="346845" y="1502883"/>
                  <a:pt x="341551" y="1527776"/>
                </a:cubicBezTo>
                <a:cubicBezTo>
                  <a:pt x="337412" y="1547280"/>
                  <a:pt x="344824" y="1583948"/>
                  <a:pt x="345883" y="1610122"/>
                </a:cubicBezTo>
                <a:cubicBezTo>
                  <a:pt x="346653" y="1628392"/>
                  <a:pt x="333176" y="1656011"/>
                  <a:pt x="333176" y="1656011"/>
                </a:cubicBezTo>
                <a:cubicBezTo>
                  <a:pt x="333176" y="1656011"/>
                  <a:pt x="342994" y="1628095"/>
                  <a:pt x="338374" y="1597241"/>
                </a:cubicBezTo>
                <a:cubicBezTo>
                  <a:pt x="333176" y="1562557"/>
                  <a:pt x="332117" y="1547482"/>
                  <a:pt x="334812" y="1527468"/>
                </a:cubicBezTo>
                <a:cubicBezTo>
                  <a:pt x="337604" y="1506694"/>
                  <a:pt x="365328" y="1450717"/>
                  <a:pt x="363596" y="1447318"/>
                </a:cubicBezTo>
                <a:cubicBezTo>
                  <a:pt x="361478" y="1443304"/>
                  <a:pt x="322971" y="1464289"/>
                  <a:pt x="306029" y="1469632"/>
                </a:cubicBezTo>
                <a:cubicBezTo>
                  <a:pt x="289086" y="1474986"/>
                  <a:pt x="251062" y="1479374"/>
                  <a:pt x="215252" y="1487239"/>
                </a:cubicBezTo>
                <a:cubicBezTo>
                  <a:pt x="209284" y="1488548"/>
                  <a:pt x="188876" y="1535217"/>
                  <a:pt x="168564" y="1560469"/>
                </a:cubicBezTo>
                <a:cubicBezTo>
                  <a:pt x="149984" y="1583581"/>
                  <a:pt x="117929" y="1601718"/>
                  <a:pt x="107724" y="1595037"/>
                </a:cubicBezTo>
                <a:cubicBezTo>
                  <a:pt x="102045" y="1591340"/>
                  <a:pt x="142764" y="1586815"/>
                  <a:pt x="164425" y="1556069"/>
                </a:cubicBezTo>
                <a:cubicBezTo>
                  <a:pt x="184640" y="1527430"/>
                  <a:pt x="203700" y="1492092"/>
                  <a:pt x="200908" y="1485035"/>
                </a:cubicBezTo>
                <a:cubicBezTo>
                  <a:pt x="197925" y="1477353"/>
                  <a:pt x="152584" y="1483639"/>
                  <a:pt x="129384" y="1475610"/>
                </a:cubicBezTo>
                <a:cubicBezTo>
                  <a:pt x="124955" y="1474081"/>
                  <a:pt x="112730" y="1461036"/>
                  <a:pt x="107724" y="1453604"/>
                </a:cubicBezTo>
                <a:cubicBezTo>
                  <a:pt x="104258" y="1448415"/>
                  <a:pt x="95211" y="1448309"/>
                  <a:pt x="91071" y="1447318"/>
                </a:cubicBezTo>
                <a:cubicBezTo>
                  <a:pt x="81925" y="1445143"/>
                  <a:pt x="110130" y="1445441"/>
                  <a:pt x="110130" y="1445432"/>
                </a:cubicBezTo>
                <a:cubicBezTo>
                  <a:pt x="110130" y="1445432"/>
                  <a:pt x="122165" y="1470509"/>
                  <a:pt x="134294" y="1471211"/>
                </a:cubicBezTo>
                <a:cubicBezTo>
                  <a:pt x="141223" y="1471606"/>
                  <a:pt x="184833" y="1468708"/>
                  <a:pt x="224493" y="1468064"/>
                </a:cubicBezTo>
                <a:cubicBezTo>
                  <a:pt x="254336" y="1467582"/>
                  <a:pt x="280808" y="1464800"/>
                  <a:pt x="286391" y="1464289"/>
                </a:cubicBezTo>
                <a:cubicBezTo>
                  <a:pt x="301504" y="1462923"/>
                  <a:pt x="321624" y="1458360"/>
                  <a:pt x="320950" y="1450774"/>
                </a:cubicBezTo>
                <a:cubicBezTo>
                  <a:pt x="320276" y="1443198"/>
                  <a:pt x="308532" y="1442477"/>
                  <a:pt x="299291" y="1436326"/>
                </a:cubicBezTo>
                <a:cubicBezTo>
                  <a:pt x="289857" y="1430029"/>
                  <a:pt x="263673" y="1394845"/>
                  <a:pt x="253277" y="1386980"/>
                </a:cubicBezTo>
                <a:cubicBezTo>
                  <a:pt x="237008" y="1374648"/>
                  <a:pt x="224975" y="1368315"/>
                  <a:pt x="214770" y="1366861"/>
                </a:cubicBezTo>
                <a:cubicBezTo>
                  <a:pt x="206685" y="1365705"/>
                  <a:pt x="186084" y="1369632"/>
                  <a:pt x="168371" y="1374726"/>
                </a:cubicBezTo>
                <a:cubicBezTo>
                  <a:pt x="146712" y="1380963"/>
                  <a:pt x="126399" y="1389492"/>
                  <a:pt x="126399" y="1389492"/>
                </a:cubicBezTo>
                <a:cubicBezTo>
                  <a:pt x="126399" y="1389492"/>
                  <a:pt x="129769" y="1374686"/>
                  <a:pt x="143630" y="1368121"/>
                </a:cubicBezTo>
                <a:cubicBezTo>
                  <a:pt x="157492" y="1361556"/>
                  <a:pt x="203411" y="1361729"/>
                  <a:pt x="204085" y="1355550"/>
                </a:cubicBezTo>
                <a:cubicBezTo>
                  <a:pt x="204856" y="1349370"/>
                  <a:pt x="167986" y="1310296"/>
                  <a:pt x="167986" y="1310296"/>
                </a:cubicBezTo>
                <a:lnTo>
                  <a:pt x="175110" y="1302748"/>
                </a:lnTo>
                <a:cubicBezTo>
                  <a:pt x="175110" y="1302748"/>
                  <a:pt x="181463" y="1315677"/>
                  <a:pt x="190800" y="1326631"/>
                </a:cubicBezTo>
                <a:cubicBezTo>
                  <a:pt x="201967" y="1339772"/>
                  <a:pt x="216792" y="1351507"/>
                  <a:pt x="221798" y="1353980"/>
                </a:cubicBezTo>
                <a:cubicBezTo>
                  <a:pt x="230846" y="1358524"/>
                  <a:pt x="253277" y="1372433"/>
                  <a:pt x="268775" y="1385411"/>
                </a:cubicBezTo>
                <a:cubicBezTo>
                  <a:pt x="280039" y="1394874"/>
                  <a:pt x="287355" y="1416774"/>
                  <a:pt x="309014" y="1425322"/>
                </a:cubicBezTo>
                <a:cubicBezTo>
                  <a:pt x="326340" y="1432177"/>
                  <a:pt x="357530" y="1426929"/>
                  <a:pt x="377651" y="1417149"/>
                </a:cubicBezTo>
                <a:cubicBezTo>
                  <a:pt x="397769" y="1407368"/>
                  <a:pt x="448213" y="1383206"/>
                  <a:pt x="448213" y="1383206"/>
                </a:cubicBezTo>
                <a:lnTo>
                  <a:pt x="491724" y="1400803"/>
                </a:lnTo>
                <a:cubicBezTo>
                  <a:pt x="491724" y="1400803"/>
                  <a:pt x="471316" y="1387605"/>
                  <a:pt x="446479" y="1360575"/>
                </a:cubicBezTo>
                <a:cubicBezTo>
                  <a:pt x="421548" y="1333553"/>
                  <a:pt x="388336" y="1286721"/>
                  <a:pt x="388336" y="1286721"/>
                </a:cubicBezTo>
                <a:lnTo>
                  <a:pt x="405566" y="1276660"/>
                </a:lnTo>
                <a:cubicBezTo>
                  <a:pt x="405566" y="1276660"/>
                  <a:pt x="427612" y="1314233"/>
                  <a:pt x="444072" y="1330405"/>
                </a:cubicBezTo>
                <a:cubicBezTo>
                  <a:pt x="460534" y="1346578"/>
                  <a:pt x="509437" y="1403701"/>
                  <a:pt x="536103" y="1419662"/>
                </a:cubicBezTo>
                <a:cubicBezTo>
                  <a:pt x="581828" y="1447020"/>
                  <a:pt x="629574" y="1495134"/>
                  <a:pt x="656048" y="1515840"/>
                </a:cubicBezTo>
                <a:cubicBezTo>
                  <a:pt x="672028" y="1528336"/>
                  <a:pt x="676359" y="1569632"/>
                  <a:pt x="726321" y="1585920"/>
                </a:cubicBezTo>
                <a:cubicBezTo>
                  <a:pt x="768775" y="1599791"/>
                  <a:pt x="835581" y="1602758"/>
                  <a:pt x="894688" y="1566755"/>
                </a:cubicBezTo>
                <a:cubicBezTo>
                  <a:pt x="953795" y="1530752"/>
                  <a:pt x="1062286" y="1503268"/>
                  <a:pt x="1062286" y="1503268"/>
                </a:cubicBezTo>
                <a:lnTo>
                  <a:pt x="1044571" y="1481579"/>
                </a:lnTo>
                <a:cubicBezTo>
                  <a:pt x="1044571" y="1481579"/>
                  <a:pt x="1028689" y="1480733"/>
                  <a:pt x="1016847" y="1474031"/>
                </a:cubicBezTo>
                <a:cubicBezTo>
                  <a:pt x="1005007" y="1467341"/>
                  <a:pt x="998750" y="1466407"/>
                  <a:pt x="992878" y="1460209"/>
                </a:cubicBezTo>
                <a:cubicBezTo>
                  <a:pt x="985658" y="1464185"/>
                  <a:pt x="913556" y="1466802"/>
                  <a:pt x="913556" y="1466812"/>
                </a:cubicBezTo>
                <a:lnTo>
                  <a:pt x="902197" y="1473407"/>
                </a:lnTo>
                <a:lnTo>
                  <a:pt x="900464" y="1470894"/>
                </a:lnTo>
                <a:lnTo>
                  <a:pt x="907972" y="1462403"/>
                </a:lnTo>
                <a:cubicBezTo>
                  <a:pt x="907972" y="1462403"/>
                  <a:pt x="895074" y="1450120"/>
                  <a:pt x="881210" y="1439782"/>
                </a:cubicBezTo>
                <a:cubicBezTo>
                  <a:pt x="867349" y="1429442"/>
                  <a:pt x="851466" y="1422175"/>
                  <a:pt x="851466" y="1422175"/>
                </a:cubicBezTo>
                <a:cubicBezTo>
                  <a:pt x="851466" y="1422175"/>
                  <a:pt x="866771" y="1425216"/>
                  <a:pt x="881403" y="1433494"/>
                </a:cubicBezTo>
                <a:cubicBezTo>
                  <a:pt x="896036" y="1441763"/>
                  <a:pt x="910187" y="1455491"/>
                  <a:pt x="910187" y="1455491"/>
                </a:cubicBezTo>
                <a:cubicBezTo>
                  <a:pt x="910187" y="1455491"/>
                  <a:pt x="979593" y="1455588"/>
                  <a:pt x="979401" y="1444181"/>
                </a:cubicBezTo>
                <a:cubicBezTo>
                  <a:pt x="979304" y="1440619"/>
                  <a:pt x="969678" y="1432061"/>
                  <a:pt x="960532" y="1419979"/>
                </a:cubicBezTo>
                <a:cubicBezTo>
                  <a:pt x="951291" y="1407888"/>
                  <a:pt x="931365" y="1370951"/>
                  <a:pt x="931365" y="1370951"/>
                </a:cubicBezTo>
                <a:cubicBezTo>
                  <a:pt x="931365" y="1370951"/>
                  <a:pt x="945709" y="1392496"/>
                  <a:pt x="961495" y="1410545"/>
                </a:cubicBezTo>
                <a:cubicBezTo>
                  <a:pt x="973817" y="1424658"/>
                  <a:pt x="987198" y="1435940"/>
                  <a:pt x="994225" y="1439782"/>
                </a:cubicBezTo>
                <a:cubicBezTo>
                  <a:pt x="1003948" y="1445075"/>
                  <a:pt x="1027725" y="1456540"/>
                  <a:pt x="1028786" y="1453604"/>
                </a:cubicBezTo>
                <a:cubicBezTo>
                  <a:pt x="1030132" y="1449822"/>
                  <a:pt x="1019158" y="1432177"/>
                  <a:pt x="1016270" y="1413693"/>
                </a:cubicBezTo>
                <a:cubicBezTo>
                  <a:pt x="1014440" y="1402334"/>
                  <a:pt x="1011457" y="1384929"/>
                  <a:pt x="1007702" y="1364974"/>
                </a:cubicBezTo>
                <a:cubicBezTo>
                  <a:pt x="1004045" y="1345028"/>
                  <a:pt x="1004045" y="1341678"/>
                  <a:pt x="1001348" y="1333861"/>
                </a:cubicBezTo>
                <a:cubicBezTo>
                  <a:pt x="994417" y="1313606"/>
                  <a:pt x="967465" y="1242399"/>
                  <a:pt x="967465" y="1242409"/>
                </a:cubicBezTo>
                <a:lnTo>
                  <a:pt x="974396" y="1242409"/>
                </a:lnTo>
                <a:cubicBezTo>
                  <a:pt x="974396" y="1242409"/>
                  <a:pt x="974491" y="1246829"/>
                  <a:pt x="983540" y="1265975"/>
                </a:cubicBezTo>
                <a:cubicBezTo>
                  <a:pt x="992589" y="1285132"/>
                  <a:pt x="1006740" y="1310372"/>
                  <a:pt x="1010688" y="1319095"/>
                </a:cubicBezTo>
                <a:cubicBezTo>
                  <a:pt x="1015884" y="1330463"/>
                  <a:pt x="1018388" y="1353008"/>
                  <a:pt x="1020217" y="1366861"/>
                </a:cubicBezTo>
                <a:cubicBezTo>
                  <a:pt x="1022047" y="1380723"/>
                  <a:pt x="1025127" y="1403633"/>
                  <a:pt x="1025127" y="1403633"/>
                </a:cubicBezTo>
                <a:cubicBezTo>
                  <a:pt x="1025127" y="1403633"/>
                  <a:pt x="1034176" y="1420346"/>
                  <a:pt x="1040048" y="1435382"/>
                </a:cubicBezTo>
                <a:cubicBezTo>
                  <a:pt x="1045920" y="1450418"/>
                  <a:pt x="1051310" y="1463039"/>
                  <a:pt x="1051310" y="1463039"/>
                </a:cubicBezTo>
                <a:cubicBezTo>
                  <a:pt x="1051310" y="1463039"/>
                  <a:pt x="1058530" y="1471164"/>
                  <a:pt x="1069986" y="1485352"/>
                </a:cubicBezTo>
                <a:cubicBezTo>
                  <a:pt x="1081538" y="1499543"/>
                  <a:pt x="1095400" y="1510497"/>
                  <a:pt x="1095400" y="1510497"/>
                </a:cubicBezTo>
                <a:cubicBezTo>
                  <a:pt x="1095400" y="1510497"/>
                  <a:pt x="1095592" y="1496943"/>
                  <a:pt x="1097517" y="1481579"/>
                </a:cubicBezTo>
                <a:cubicBezTo>
                  <a:pt x="1099539" y="1466225"/>
                  <a:pt x="1104546" y="1454808"/>
                  <a:pt x="1103485" y="1453604"/>
                </a:cubicBezTo>
                <a:cubicBezTo>
                  <a:pt x="1102620" y="1452661"/>
                  <a:pt x="1096554" y="1445364"/>
                  <a:pt x="1092800" y="1434439"/>
                </a:cubicBezTo>
                <a:cubicBezTo>
                  <a:pt x="1089046" y="1423513"/>
                  <a:pt x="1088469" y="1406146"/>
                  <a:pt x="1088469" y="1406146"/>
                </a:cubicBezTo>
                <a:lnTo>
                  <a:pt x="1068253" y="1386980"/>
                </a:lnTo>
                <a:lnTo>
                  <a:pt x="1067964" y="1375977"/>
                </a:lnTo>
                <a:cubicBezTo>
                  <a:pt x="1067964" y="1375977"/>
                  <a:pt x="1086831" y="1394411"/>
                  <a:pt x="1088854" y="1392323"/>
                </a:cubicBezTo>
                <a:cubicBezTo>
                  <a:pt x="1089720" y="1391359"/>
                  <a:pt x="1090202" y="1385941"/>
                  <a:pt x="1090587" y="1379125"/>
                </a:cubicBezTo>
                <a:cubicBezTo>
                  <a:pt x="1091549" y="1363790"/>
                  <a:pt x="1093764" y="1340782"/>
                  <a:pt x="1093764" y="1340782"/>
                </a:cubicBezTo>
                <a:lnTo>
                  <a:pt x="1093379" y="1397347"/>
                </a:lnTo>
                <a:cubicBezTo>
                  <a:pt x="1093379" y="1397347"/>
                  <a:pt x="1094148" y="1410911"/>
                  <a:pt x="1096171" y="1422175"/>
                </a:cubicBezTo>
                <a:cubicBezTo>
                  <a:pt x="1098672" y="1435719"/>
                  <a:pt x="1104161" y="1443392"/>
                  <a:pt x="1106856" y="1442919"/>
                </a:cubicBezTo>
                <a:cubicBezTo>
                  <a:pt x="1113016" y="1441889"/>
                  <a:pt x="1117734" y="1426958"/>
                  <a:pt x="1121969" y="1418410"/>
                </a:cubicBezTo>
                <a:cubicBezTo>
                  <a:pt x="1126205" y="1409852"/>
                  <a:pt x="1142762" y="1384149"/>
                  <a:pt x="1142762" y="1384149"/>
                </a:cubicBezTo>
                <a:lnTo>
                  <a:pt x="1148346" y="1386662"/>
                </a:lnTo>
                <a:cubicBezTo>
                  <a:pt x="1148346" y="1386662"/>
                  <a:pt x="1128226" y="1417746"/>
                  <a:pt x="1123895" y="1424379"/>
                </a:cubicBezTo>
                <a:cubicBezTo>
                  <a:pt x="1119659" y="1431012"/>
                  <a:pt x="1106759" y="1450649"/>
                  <a:pt x="1104353" y="1476554"/>
                </a:cubicBezTo>
                <a:cubicBezTo>
                  <a:pt x="1102139" y="1499822"/>
                  <a:pt x="1100213" y="1513722"/>
                  <a:pt x="1107239" y="1527776"/>
                </a:cubicBezTo>
                <a:cubicBezTo>
                  <a:pt x="1113593" y="1540397"/>
                  <a:pt x="1156047" y="1572405"/>
                  <a:pt x="1156047" y="1572405"/>
                </a:cubicBezTo>
                <a:cubicBezTo>
                  <a:pt x="1156047" y="1572405"/>
                  <a:pt x="1182423" y="1610554"/>
                  <a:pt x="1195901" y="1620181"/>
                </a:cubicBezTo>
                <a:cubicBezTo>
                  <a:pt x="1219099" y="1636671"/>
                  <a:pt x="1293128" y="1649937"/>
                  <a:pt x="1306220" y="1652238"/>
                </a:cubicBezTo>
                <a:cubicBezTo>
                  <a:pt x="1301984" y="1639541"/>
                  <a:pt x="1295823" y="1616254"/>
                  <a:pt x="1290335" y="1596924"/>
                </a:cubicBezTo>
                <a:lnTo>
                  <a:pt x="1254429" y="1540666"/>
                </a:lnTo>
                <a:lnTo>
                  <a:pt x="1258376" y="1534380"/>
                </a:lnTo>
                <a:lnTo>
                  <a:pt x="1282250" y="1569267"/>
                </a:lnTo>
                <a:cubicBezTo>
                  <a:pt x="1260976" y="1492458"/>
                  <a:pt x="1232673" y="1386026"/>
                  <a:pt x="1198307" y="1273204"/>
                </a:cubicBezTo>
                <a:cubicBezTo>
                  <a:pt x="1194745" y="1270518"/>
                  <a:pt x="1190509" y="1268180"/>
                  <a:pt x="1187622" y="1265350"/>
                </a:cubicBezTo>
                <a:cubicBezTo>
                  <a:pt x="1175203" y="1253297"/>
                  <a:pt x="1158260" y="1211740"/>
                  <a:pt x="1127070" y="1176093"/>
                </a:cubicBezTo>
                <a:cubicBezTo>
                  <a:pt x="1095977" y="1140437"/>
                  <a:pt x="999327" y="1068901"/>
                  <a:pt x="998365" y="1069547"/>
                </a:cubicBezTo>
                <a:cubicBezTo>
                  <a:pt x="997499" y="1070192"/>
                  <a:pt x="972952" y="1074659"/>
                  <a:pt x="965058" y="1076151"/>
                </a:cubicBezTo>
                <a:cubicBezTo>
                  <a:pt x="957163" y="1077643"/>
                  <a:pt x="952544" y="1084631"/>
                  <a:pt x="952544" y="1084631"/>
                </a:cubicBezTo>
                <a:lnTo>
                  <a:pt x="925011" y="1115436"/>
                </a:lnTo>
                <a:lnTo>
                  <a:pt x="900849" y="1170750"/>
                </a:lnTo>
                <a:lnTo>
                  <a:pt x="897287" y="1159748"/>
                </a:lnTo>
                <a:lnTo>
                  <a:pt x="924626" y="1107263"/>
                </a:lnTo>
                <a:lnTo>
                  <a:pt x="946672" y="1080551"/>
                </a:lnTo>
                <a:cubicBezTo>
                  <a:pt x="946672" y="1080551"/>
                  <a:pt x="928959" y="1066563"/>
                  <a:pt x="920872" y="1062944"/>
                </a:cubicBezTo>
                <a:cubicBezTo>
                  <a:pt x="912690" y="1059324"/>
                  <a:pt x="904218" y="1055713"/>
                  <a:pt x="904218" y="1055713"/>
                </a:cubicBezTo>
                <a:cubicBezTo>
                  <a:pt x="904218" y="1055713"/>
                  <a:pt x="885639" y="1063039"/>
                  <a:pt x="881210" y="1064204"/>
                </a:cubicBezTo>
                <a:cubicBezTo>
                  <a:pt x="876687" y="1065369"/>
                  <a:pt x="852428" y="1058544"/>
                  <a:pt x="852428" y="1058544"/>
                </a:cubicBezTo>
                <a:lnTo>
                  <a:pt x="851851" y="1053519"/>
                </a:lnTo>
                <a:cubicBezTo>
                  <a:pt x="851851" y="1053519"/>
                  <a:pt x="876879" y="1057417"/>
                  <a:pt x="884389" y="1057918"/>
                </a:cubicBezTo>
                <a:cubicBezTo>
                  <a:pt x="891800" y="1058419"/>
                  <a:pt x="900079" y="1049120"/>
                  <a:pt x="900079" y="1049120"/>
                </a:cubicBezTo>
                <a:cubicBezTo>
                  <a:pt x="900079" y="1049120"/>
                  <a:pt x="889105" y="1011741"/>
                  <a:pt x="883136" y="998514"/>
                </a:cubicBezTo>
                <a:cubicBezTo>
                  <a:pt x="877264" y="985296"/>
                  <a:pt x="861958" y="952634"/>
                  <a:pt x="861958" y="952634"/>
                </a:cubicBezTo>
                <a:lnTo>
                  <a:pt x="869467" y="955772"/>
                </a:lnTo>
                <a:cubicBezTo>
                  <a:pt x="869467" y="955772"/>
                  <a:pt x="886698" y="987876"/>
                  <a:pt x="892859" y="1001968"/>
                </a:cubicBezTo>
                <a:cubicBezTo>
                  <a:pt x="899116" y="1016062"/>
                  <a:pt x="908934" y="1050063"/>
                  <a:pt x="908934" y="1050063"/>
                </a:cubicBezTo>
                <a:cubicBezTo>
                  <a:pt x="908934" y="1050063"/>
                  <a:pt x="918657" y="1048321"/>
                  <a:pt x="929536" y="1053202"/>
                </a:cubicBezTo>
                <a:cubicBezTo>
                  <a:pt x="940509" y="1058091"/>
                  <a:pt x="950232" y="1071433"/>
                  <a:pt x="950232" y="1071433"/>
                </a:cubicBezTo>
                <a:cubicBezTo>
                  <a:pt x="950232" y="1071433"/>
                  <a:pt x="959473" y="1069596"/>
                  <a:pt x="967465" y="1062635"/>
                </a:cubicBezTo>
                <a:cubicBezTo>
                  <a:pt x="975453" y="1055675"/>
                  <a:pt x="987873" y="1050689"/>
                  <a:pt x="987873" y="1050689"/>
                </a:cubicBezTo>
                <a:lnTo>
                  <a:pt x="949173" y="973686"/>
                </a:lnTo>
                <a:lnTo>
                  <a:pt x="928380" y="955772"/>
                </a:lnTo>
                <a:cubicBezTo>
                  <a:pt x="928380" y="955772"/>
                  <a:pt x="885543" y="937279"/>
                  <a:pt x="865712" y="932206"/>
                </a:cubicBezTo>
                <a:cubicBezTo>
                  <a:pt x="845882" y="927123"/>
                  <a:pt x="831443" y="911462"/>
                  <a:pt x="831443" y="911462"/>
                </a:cubicBezTo>
                <a:cubicBezTo>
                  <a:pt x="831443" y="911462"/>
                  <a:pt x="799192" y="873177"/>
                  <a:pt x="790722" y="864946"/>
                </a:cubicBezTo>
                <a:cubicBezTo>
                  <a:pt x="782347" y="856706"/>
                  <a:pt x="744131" y="826603"/>
                  <a:pt x="744131" y="826603"/>
                </a:cubicBezTo>
                <a:lnTo>
                  <a:pt x="744322" y="815601"/>
                </a:lnTo>
                <a:cubicBezTo>
                  <a:pt x="744322" y="815601"/>
                  <a:pt x="806125" y="860566"/>
                  <a:pt x="817484" y="868719"/>
                </a:cubicBezTo>
                <a:cubicBezTo>
                  <a:pt x="828940" y="876854"/>
                  <a:pt x="856951" y="902970"/>
                  <a:pt x="856951" y="902970"/>
                </a:cubicBezTo>
                <a:cubicBezTo>
                  <a:pt x="856951" y="902970"/>
                  <a:pt x="934637" y="937895"/>
                  <a:pt x="938296" y="929376"/>
                </a:cubicBezTo>
                <a:cubicBezTo>
                  <a:pt x="941954" y="920856"/>
                  <a:pt x="928380" y="852374"/>
                  <a:pt x="928380" y="852374"/>
                </a:cubicBezTo>
                <a:lnTo>
                  <a:pt x="892859" y="800516"/>
                </a:lnTo>
                <a:lnTo>
                  <a:pt x="854835" y="744885"/>
                </a:lnTo>
                <a:lnTo>
                  <a:pt x="858782" y="738598"/>
                </a:lnTo>
                <a:lnTo>
                  <a:pt x="898634" y="792969"/>
                </a:lnTo>
                <a:lnTo>
                  <a:pt x="930401" y="836028"/>
                </a:lnTo>
                <a:lnTo>
                  <a:pt x="931749" y="806485"/>
                </a:lnTo>
                <a:lnTo>
                  <a:pt x="930980" y="708427"/>
                </a:lnTo>
                <a:cubicBezTo>
                  <a:pt x="930980" y="708427"/>
                  <a:pt x="914519" y="665606"/>
                  <a:pt x="909321" y="653427"/>
                </a:cubicBezTo>
                <a:cubicBezTo>
                  <a:pt x="904218" y="641249"/>
                  <a:pt x="902100" y="625169"/>
                  <a:pt x="900270" y="616969"/>
                </a:cubicBezTo>
                <a:cubicBezTo>
                  <a:pt x="898346" y="608770"/>
                  <a:pt x="882559" y="580830"/>
                  <a:pt x="882559" y="580825"/>
                </a:cubicBezTo>
                <a:cubicBezTo>
                  <a:pt x="882559" y="580825"/>
                  <a:pt x="898923" y="596030"/>
                  <a:pt x="903833" y="607540"/>
                </a:cubicBezTo>
                <a:cubicBezTo>
                  <a:pt x="908646" y="619052"/>
                  <a:pt x="913652" y="638016"/>
                  <a:pt x="917310" y="654998"/>
                </a:cubicBezTo>
                <a:cubicBezTo>
                  <a:pt x="920872" y="671979"/>
                  <a:pt x="929632" y="690562"/>
                  <a:pt x="935119" y="698056"/>
                </a:cubicBezTo>
                <a:cubicBezTo>
                  <a:pt x="940703" y="705548"/>
                  <a:pt x="944072" y="696487"/>
                  <a:pt x="944072" y="696483"/>
                </a:cubicBezTo>
                <a:cubicBezTo>
                  <a:pt x="944072" y="696485"/>
                  <a:pt x="942050" y="729945"/>
                  <a:pt x="939741" y="749599"/>
                </a:cubicBezTo>
                <a:cubicBezTo>
                  <a:pt x="937334" y="769249"/>
                  <a:pt x="940703" y="836654"/>
                  <a:pt x="940703" y="836654"/>
                </a:cubicBezTo>
                <a:lnTo>
                  <a:pt x="963324" y="963627"/>
                </a:lnTo>
                <a:cubicBezTo>
                  <a:pt x="963324" y="963627"/>
                  <a:pt x="998173" y="1014512"/>
                  <a:pt x="1011457" y="1035286"/>
                </a:cubicBezTo>
                <a:cubicBezTo>
                  <a:pt x="1024838" y="1056070"/>
                  <a:pt x="1061418" y="1073821"/>
                  <a:pt x="1087410" y="1105377"/>
                </a:cubicBezTo>
                <a:cubicBezTo>
                  <a:pt x="1113402" y="1136922"/>
                  <a:pt x="1153929" y="1172579"/>
                  <a:pt x="1165577" y="1189917"/>
                </a:cubicBezTo>
                <a:cubicBezTo>
                  <a:pt x="1167695" y="1193026"/>
                  <a:pt x="1172219" y="1196607"/>
                  <a:pt x="1175299" y="1199976"/>
                </a:cubicBezTo>
                <a:cubicBezTo>
                  <a:pt x="1161823" y="1158380"/>
                  <a:pt x="1147865" y="1116861"/>
                  <a:pt x="1132847" y="1077085"/>
                </a:cubicBezTo>
                <a:cubicBezTo>
                  <a:pt x="1052658" y="864166"/>
                  <a:pt x="999232" y="689882"/>
                  <a:pt x="999232" y="689884"/>
                </a:cubicBezTo>
                <a:lnTo>
                  <a:pt x="1057086" y="702455"/>
                </a:lnTo>
                <a:cubicBezTo>
                  <a:pt x="1063248" y="723209"/>
                  <a:pt x="1108298" y="906041"/>
                  <a:pt x="1176455" y="1082428"/>
                </a:cubicBezTo>
                <a:cubicBezTo>
                  <a:pt x="1178380" y="1087404"/>
                  <a:pt x="1192819" y="994354"/>
                  <a:pt x="1201676" y="897945"/>
                </a:cubicBezTo>
                <a:cubicBezTo>
                  <a:pt x="1207355" y="835912"/>
                  <a:pt x="1206778" y="765461"/>
                  <a:pt x="1211976" y="741742"/>
                </a:cubicBezTo>
                <a:cubicBezTo>
                  <a:pt x="1215730" y="724734"/>
                  <a:pt x="1219485" y="666709"/>
                  <a:pt x="1233058" y="700255"/>
                </a:cubicBezTo>
                <a:cubicBezTo>
                  <a:pt x="1243743" y="726767"/>
                  <a:pt x="1224298" y="884998"/>
                  <a:pt x="1224876" y="886943"/>
                </a:cubicBezTo>
                <a:cubicBezTo>
                  <a:pt x="1228342" y="897503"/>
                  <a:pt x="1196960" y="1134246"/>
                  <a:pt x="1200521" y="1144980"/>
                </a:cubicBezTo>
                <a:cubicBezTo>
                  <a:pt x="1243743" y="1276872"/>
                  <a:pt x="1289181" y="1412837"/>
                  <a:pt x="1330767" y="1534697"/>
                </a:cubicBezTo>
                <a:lnTo>
                  <a:pt x="1330959" y="1508292"/>
                </a:lnTo>
                <a:cubicBezTo>
                  <a:pt x="1330959" y="1508292"/>
                  <a:pt x="1315653" y="1464483"/>
                  <a:pt x="1310743" y="1452035"/>
                </a:cubicBezTo>
                <a:cubicBezTo>
                  <a:pt x="1305835" y="1439588"/>
                  <a:pt x="1304199" y="1423242"/>
                  <a:pt x="1302464" y="1414954"/>
                </a:cubicBezTo>
                <a:cubicBezTo>
                  <a:pt x="1300733" y="1406656"/>
                  <a:pt x="1285330" y="1378182"/>
                  <a:pt x="1285330" y="1378182"/>
                </a:cubicBezTo>
                <a:cubicBezTo>
                  <a:pt x="1285427" y="1378182"/>
                  <a:pt x="1301599" y="1394382"/>
                  <a:pt x="1306220" y="1406146"/>
                </a:cubicBezTo>
                <a:cubicBezTo>
                  <a:pt x="1310840" y="1417910"/>
                  <a:pt x="1315461" y="1436759"/>
                  <a:pt x="1318735" y="1453923"/>
                </a:cubicBezTo>
                <a:cubicBezTo>
                  <a:pt x="1322007" y="1471086"/>
                  <a:pt x="1329997" y="1490455"/>
                  <a:pt x="1335389" y="1498233"/>
                </a:cubicBezTo>
                <a:cubicBezTo>
                  <a:pt x="1340682" y="1506020"/>
                  <a:pt x="1344436" y="1496981"/>
                  <a:pt x="1344436" y="1496981"/>
                </a:cubicBezTo>
                <a:cubicBezTo>
                  <a:pt x="1344436" y="1496981"/>
                  <a:pt x="1341646" y="1530577"/>
                  <a:pt x="1338949" y="1550091"/>
                </a:cubicBezTo>
                <a:cubicBezTo>
                  <a:pt x="1338661" y="1551659"/>
                  <a:pt x="1338661" y="1556146"/>
                  <a:pt x="1338564" y="1558263"/>
                </a:cubicBezTo>
                <a:cubicBezTo>
                  <a:pt x="1395168" y="1723280"/>
                  <a:pt x="1442339" y="1852968"/>
                  <a:pt x="1456103" y="1868159"/>
                </a:cubicBezTo>
                <a:cubicBezTo>
                  <a:pt x="1472758" y="1886497"/>
                  <a:pt x="1512227" y="1942524"/>
                  <a:pt x="1556700" y="2003304"/>
                </a:cubicBezTo>
                <a:cubicBezTo>
                  <a:pt x="1568444" y="2021114"/>
                  <a:pt x="1597613" y="2044208"/>
                  <a:pt x="1607433" y="2059245"/>
                </a:cubicBezTo>
                <a:cubicBezTo>
                  <a:pt x="1617539" y="2074599"/>
                  <a:pt x="1631209" y="2104989"/>
                  <a:pt x="1652676" y="2126504"/>
                </a:cubicBezTo>
                <a:cubicBezTo>
                  <a:pt x="1674143" y="2148020"/>
                  <a:pt x="1745861" y="2167060"/>
                  <a:pt x="1768867" y="2175849"/>
                </a:cubicBezTo>
                <a:cubicBezTo>
                  <a:pt x="1791874" y="2184629"/>
                  <a:pt x="1834519" y="2202245"/>
                  <a:pt x="1834519" y="2202245"/>
                </a:cubicBezTo>
                <a:cubicBezTo>
                  <a:pt x="1834519" y="2202245"/>
                  <a:pt x="1854927" y="2208762"/>
                  <a:pt x="1859355" y="2212613"/>
                </a:cubicBezTo>
                <a:cubicBezTo>
                  <a:pt x="1863785" y="2216464"/>
                  <a:pt x="1876973" y="2214817"/>
                  <a:pt x="1876973" y="2214817"/>
                </a:cubicBezTo>
                <a:lnTo>
                  <a:pt x="1882363" y="2221421"/>
                </a:lnTo>
                <a:cubicBezTo>
                  <a:pt x="1882363" y="2221421"/>
                  <a:pt x="1891798" y="2220372"/>
                  <a:pt x="1896803" y="2222672"/>
                </a:cubicBezTo>
                <a:cubicBezTo>
                  <a:pt x="1901809" y="2224974"/>
                  <a:pt x="1927512" y="2222568"/>
                  <a:pt x="1927705" y="2216386"/>
                </a:cubicBezTo>
                <a:cubicBezTo>
                  <a:pt x="1927896" y="2210207"/>
                  <a:pt x="1905466" y="2207358"/>
                  <a:pt x="1900171" y="2207906"/>
                </a:cubicBezTo>
                <a:cubicBezTo>
                  <a:pt x="1894878" y="2208446"/>
                  <a:pt x="1883904" y="2213874"/>
                  <a:pt x="1883904" y="2213874"/>
                </a:cubicBezTo>
                <a:lnTo>
                  <a:pt x="1882749" y="2208850"/>
                </a:lnTo>
                <a:lnTo>
                  <a:pt x="1891221" y="2203815"/>
                </a:lnTo>
                <a:cubicBezTo>
                  <a:pt x="1891221" y="2203815"/>
                  <a:pt x="1880631" y="2187903"/>
                  <a:pt x="1877935" y="2184648"/>
                </a:cubicBezTo>
                <a:cubicBezTo>
                  <a:pt x="1875335" y="2181386"/>
                  <a:pt x="1867634" y="2176168"/>
                  <a:pt x="1867634" y="2176159"/>
                </a:cubicBezTo>
                <a:cubicBezTo>
                  <a:pt x="1867634" y="2176159"/>
                  <a:pt x="1859068" y="2175369"/>
                  <a:pt x="1853773" y="2173020"/>
                </a:cubicBezTo>
                <a:cubicBezTo>
                  <a:pt x="1848478" y="2170670"/>
                  <a:pt x="1834906" y="2157299"/>
                  <a:pt x="1834906" y="2157299"/>
                </a:cubicBezTo>
                <a:lnTo>
                  <a:pt x="1838467" y="2156049"/>
                </a:lnTo>
                <a:cubicBezTo>
                  <a:pt x="1838467" y="2156049"/>
                  <a:pt x="1853677" y="2166887"/>
                  <a:pt x="1858972" y="2169246"/>
                </a:cubicBezTo>
                <a:cubicBezTo>
                  <a:pt x="1864168" y="2171604"/>
                  <a:pt x="1866288" y="2169246"/>
                  <a:pt x="1866288" y="2169246"/>
                </a:cubicBezTo>
                <a:lnTo>
                  <a:pt x="1867250" y="2145988"/>
                </a:lnTo>
                <a:lnTo>
                  <a:pt x="1870234" y="2173963"/>
                </a:lnTo>
                <a:cubicBezTo>
                  <a:pt x="1870234" y="2173963"/>
                  <a:pt x="1879186" y="2178719"/>
                  <a:pt x="1885349" y="2184648"/>
                </a:cubicBezTo>
                <a:cubicBezTo>
                  <a:pt x="1891412" y="2190569"/>
                  <a:pt x="1895840" y="2201609"/>
                  <a:pt x="1895840" y="2201619"/>
                </a:cubicBezTo>
                <a:cubicBezTo>
                  <a:pt x="1895840" y="2201619"/>
                  <a:pt x="1908452" y="2201042"/>
                  <a:pt x="1913457" y="2201619"/>
                </a:cubicBezTo>
                <a:cubicBezTo>
                  <a:pt x="1918463" y="2202188"/>
                  <a:pt x="1928186" y="2206644"/>
                  <a:pt x="1928186" y="2206644"/>
                </a:cubicBezTo>
                <a:cubicBezTo>
                  <a:pt x="1928186" y="2206644"/>
                  <a:pt x="1911629" y="2148241"/>
                  <a:pt x="1906140" y="2136555"/>
                </a:cubicBezTo>
                <a:cubicBezTo>
                  <a:pt x="1900653" y="2124868"/>
                  <a:pt x="1887755" y="2105519"/>
                  <a:pt x="1883711" y="2099474"/>
                </a:cubicBezTo>
                <a:cubicBezTo>
                  <a:pt x="1879668" y="2093428"/>
                  <a:pt x="1871293" y="2088605"/>
                  <a:pt x="1862534" y="2083128"/>
                </a:cubicBezTo>
                <a:cubicBezTo>
                  <a:pt x="1853773" y="2077650"/>
                  <a:pt x="1845398" y="2065618"/>
                  <a:pt x="1842029" y="2061131"/>
                </a:cubicBezTo>
                <a:cubicBezTo>
                  <a:pt x="1838755" y="2056645"/>
                  <a:pt x="1820754" y="2015906"/>
                  <a:pt x="1818251" y="2011160"/>
                </a:cubicBezTo>
                <a:cubicBezTo>
                  <a:pt x="1815749" y="2006415"/>
                  <a:pt x="1805159" y="1995662"/>
                  <a:pt x="1802175" y="1992610"/>
                </a:cubicBezTo>
                <a:cubicBezTo>
                  <a:pt x="1799287" y="1989567"/>
                  <a:pt x="1792453" y="1978478"/>
                  <a:pt x="1792453" y="1978468"/>
                </a:cubicBezTo>
                <a:lnTo>
                  <a:pt x="1785907" y="1975639"/>
                </a:lnTo>
                <a:cubicBezTo>
                  <a:pt x="1785907" y="1975639"/>
                  <a:pt x="1786677" y="1970585"/>
                  <a:pt x="1786964" y="1966840"/>
                </a:cubicBezTo>
                <a:cubicBezTo>
                  <a:pt x="1786964" y="1965982"/>
                  <a:pt x="1780420" y="1950503"/>
                  <a:pt x="1776857" y="1941695"/>
                </a:cubicBezTo>
                <a:cubicBezTo>
                  <a:pt x="1772910" y="1942773"/>
                  <a:pt x="1768772" y="1943669"/>
                  <a:pt x="1763766" y="1942014"/>
                </a:cubicBezTo>
                <a:cubicBezTo>
                  <a:pt x="1742202" y="1934948"/>
                  <a:pt x="1728437" y="1913731"/>
                  <a:pt x="1728437" y="1913731"/>
                </a:cubicBezTo>
                <a:cubicBezTo>
                  <a:pt x="1728437" y="1913731"/>
                  <a:pt x="1739795" y="1920421"/>
                  <a:pt x="1751058" y="1929123"/>
                </a:cubicBezTo>
                <a:cubicBezTo>
                  <a:pt x="1755487" y="1932522"/>
                  <a:pt x="1766172" y="1936122"/>
                  <a:pt x="1774066" y="1935409"/>
                </a:cubicBezTo>
                <a:cubicBezTo>
                  <a:pt x="1761071" y="1904124"/>
                  <a:pt x="1742010" y="1860207"/>
                  <a:pt x="1740566" y="1858098"/>
                </a:cubicBezTo>
                <a:cubicBezTo>
                  <a:pt x="1738448" y="1855124"/>
                  <a:pt x="1731422" y="1850245"/>
                  <a:pt x="1731422" y="1850245"/>
                </a:cubicBezTo>
                <a:lnTo>
                  <a:pt x="1731228" y="1845527"/>
                </a:lnTo>
                <a:cubicBezTo>
                  <a:pt x="1731228" y="1845527"/>
                  <a:pt x="1739700" y="1847278"/>
                  <a:pt x="1744320" y="1854644"/>
                </a:cubicBezTo>
                <a:cubicBezTo>
                  <a:pt x="1747304" y="1859514"/>
                  <a:pt x="1764054" y="1900474"/>
                  <a:pt x="1778205" y="1934466"/>
                </a:cubicBezTo>
                <a:cubicBezTo>
                  <a:pt x="1781479" y="1932984"/>
                  <a:pt x="1783789" y="1930395"/>
                  <a:pt x="1782730" y="1924724"/>
                </a:cubicBezTo>
                <a:cubicBezTo>
                  <a:pt x="1778013" y="1898685"/>
                  <a:pt x="1755390" y="1855895"/>
                  <a:pt x="1755390" y="1855895"/>
                </a:cubicBezTo>
                <a:lnTo>
                  <a:pt x="1761166" y="1780471"/>
                </a:lnTo>
                <a:cubicBezTo>
                  <a:pt x="1761166" y="1780471"/>
                  <a:pt x="1766269" y="1774291"/>
                  <a:pt x="1770503" y="1776072"/>
                </a:cubicBezTo>
                <a:cubicBezTo>
                  <a:pt x="1774644" y="1777853"/>
                  <a:pt x="1778013" y="1787702"/>
                  <a:pt x="1778013" y="1787702"/>
                </a:cubicBezTo>
                <a:cubicBezTo>
                  <a:pt x="1778013" y="1787702"/>
                  <a:pt x="1769253" y="1842543"/>
                  <a:pt x="1773489" y="1867523"/>
                </a:cubicBezTo>
                <a:cubicBezTo>
                  <a:pt x="1775992" y="1882473"/>
                  <a:pt x="1772333" y="1897163"/>
                  <a:pt x="1823064" y="1936988"/>
                </a:cubicBezTo>
                <a:cubicBezTo>
                  <a:pt x="1843377" y="1952978"/>
                  <a:pt x="1867924" y="1991714"/>
                  <a:pt x="1888042" y="2042274"/>
                </a:cubicBezTo>
                <a:cubicBezTo>
                  <a:pt x="1896419" y="2063259"/>
                  <a:pt x="1902483" y="2075850"/>
                  <a:pt x="1909894" y="2084071"/>
                </a:cubicBezTo>
                <a:cubicBezTo>
                  <a:pt x="1911339" y="2060928"/>
                  <a:pt x="1912688" y="2038548"/>
                  <a:pt x="1913265" y="2034100"/>
                </a:cubicBezTo>
                <a:cubicBezTo>
                  <a:pt x="1914324" y="2026379"/>
                  <a:pt x="1928378" y="1978007"/>
                  <a:pt x="1928955" y="1970613"/>
                </a:cubicBezTo>
                <a:cubicBezTo>
                  <a:pt x="1929533" y="1963221"/>
                  <a:pt x="1918848" y="1881983"/>
                  <a:pt x="1918848" y="1881983"/>
                </a:cubicBezTo>
                <a:lnTo>
                  <a:pt x="1923179" y="1880414"/>
                </a:lnTo>
                <a:cubicBezTo>
                  <a:pt x="1923179" y="1880414"/>
                  <a:pt x="1933287" y="1961786"/>
                  <a:pt x="1935115" y="1963384"/>
                </a:cubicBezTo>
                <a:cubicBezTo>
                  <a:pt x="1936850" y="1964991"/>
                  <a:pt x="1938871" y="1955212"/>
                  <a:pt x="1938871" y="1955212"/>
                </a:cubicBezTo>
                <a:lnTo>
                  <a:pt x="1939641" y="1960871"/>
                </a:lnTo>
                <a:cubicBezTo>
                  <a:pt x="1939641" y="1960871"/>
                  <a:pt x="1924238" y="2012441"/>
                  <a:pt x="1918848" y="2033475"/>
                </a:cubicBezTo>
                <a:cubicBezTo>
                  <a:pt x="1916248" y="2043352"/>
                  <a:pt x="1914901" y="2066906"/>
                  <a:pt x="1914227" y="2088787"/>
                </a:cubicBezTo>
                <a:cubicBezTo>
                  <a:pt x="1917115" y="2091031"/>
                  <a:pt x="1920389" y="2092976"/>
                  <a:pt x="1923950" y="2094130"/>
                </a:cubicBezTo>
                <a:cubicBezTo>
                  <a:pt x="1932325" y="2112131"/>
                  <a:pt x="1947727" y="2136844"/>
                  <a:pt x="1959086" y="2206644"/>
                </a:cubicBezTo>
                <a:cubicBezTo>
                  <a:pt x="1960241" y="2213509"/>
                  <a:pt x="1961205" y="2226293"/>
                  <a:pt x="1962263" y="2237132"/>
                </a:cubicBezTo>
                <a:cubicBezTo>
                  <a:pt x="1971409" y="2237565"/>
                  <a:pt x="1980841" y="2238133"/>
                  <a:pt x="1998363" y="2239019"/>
                </a:cubicBezTo>
                <a:cubicBezTo>
                  <a:pt x="2023007" y="2240269"/>
                  <a:pt x="2071331" y="2235255"/>
                  <a:pt x="2071331" y="2235246"/>
                </a:cubicBezTo>
                <a:cubicBezTo>
                  <a:pt x="2071331" y="2235246"/>
                  <a:pt x="2109357" y="2231934"/>
                  <a:pt x="2163937" y="2197846"/>
                </a:cubicBezTo>
                <a:cubicBezTo>
                  <a:pt x="2165093" y="2080605"/>
                  <a:pt x="2165381" y="2037277"/>
                  <a:pt x="2166922" y="1888269"/>
                </a:cubicBezTo>
                <a:cubicBezTo>
                  <a:pt x="2161241" y="1857051"/>
                  <a:pt x="2142857" y="1756521"/>
                  <a:pt x="2142566" y="1754701"/>
                </a:cubicBezTo>
                <a:cubicBezTo>
                  <a:pt x="2126586" y="1739250"/>
                  <a:pt x="2105795" y="1719729"/>
                  <a:pt x="2090198" y="1708812"/>
                </a:cubicBezTo>
                <a:cubicBezTo>
                  <a:pt x="2065747" y="1691744"/>
                  <a:pt x="1991623" y="1654923"/>
                  <a:pt x="1953504" y="1660093"/>
                </a:cubicBezTo>
                <a:cubicBezTo>
                  <a:pt x="1915479" y="1665271"/>
                  <a:pt x="1872640" y="1669516"/>
                  <a:pt x="1841644" y="1684610"/>
                </a:cubicBezTo>
                <a:cubicBezTo>
                  <a:pt x="1810743" y="1699706"/>
                  <a:pt x="1737869" y="1737191"/>
                  <a:pt x="1717751" y="1746529"/>
                </a:cubicBezTo>
                <a:cubicBezTo>
                  <a:pt x="1689642" y="1759533"/>
                  <a:pt x="1649114" y="1792091"/>
                  <a:pt x="1649114" y="1792101"/>
                </a:cubicBezTo>
                <a:lnTo>
                  <a:pt x="1660570" y="1760987"/>
                </a:lnTo>
                <a:lnTo>
                  <a:pt x="1685021" y="1747472"/>
                </a:lnTo>
                <a:cubicBezTo>
                  <a:pt x="1685021" y="1747472"/>
                  <a:pt x="1659414" y="1739886"/>
                  <a:pt x="1644301" y="1737411"/>
                </a:cubicBezTo>
                <a:cubicBezTo>
                  <a:pt x="1629285" y="1734929"/>
                  <a:pt x="1611955" y="1726284"/>
                  <a:pt x="1596937" y="1729865"/>
                </a:cubicBezTo>
                <a:cubicBezTo>
                  <a:pt x="1591644" y="1731126"/>
                  <a:pt x="1563920" y="1717639"/>
                  <a:pt x="1548518" y="1718871"/>
                </a:cubicBezTo>
                <a:cubicBezTo>
                  <a:pt x="1533212" y="1720095"/>
                  <a:pt x="1519446" y="1722367"/>
                  <a:pt x="1503369" y="1715098"/>
                </a:cubicBezTo>
                <a:cubicBezTo>
                  <a:pt x="1487197" y="1707831"/>
                  <a:pt x="1459473" y="1671414"/>
                  <a:pt x="1459473" y="1671414"/>
                </a:cubicBezTo>
                <a:cubicBezTo>
                  <a:pt x="1459473" y="1671414"/>
                  <a:pt x="1496535" y="1692841"/>
                  <a:pt x="1505102" y="1697184"/>
                </a:cubicBezTo>
                <a:cubicBezTo>
                  <a:pt x="1513671" y="1701524"/>
                  <a:pt x="1527821" y="1701843"/>
                  <a:pt x="1540239" y="1702207"/>
                </a:cubicBezTo>
                <a:cubicBezTo>
                  <a:pt x="1552657" y="1702574"/>
                  <a:pt x="1600885" y="1710131"/>
                  <a:pt x="1619945" y="1716984"/>
                </a:cubicBezTo>
                <a:cubicBezTo>
                  <a:pt x="1639006" y="1723839"/>
                  <a:pt x="1670101" y="1723608"/>
                  <a:pt x="1682614" y="1724214"/>
                </a:cubicBezTo>
                <a:cubicBezTo>
                  <a:pt x="1695129" y="1724811"/>
                  <a:pt x="1713515" y="1721693"/>
                  <a:pt x="1713515" y="1721693"/>
                </a:cubicBezTo>
                <a:cubicBezTo>
                  <a:pt x="1713515" y="1721693"/>
                  <a:pt x="1683096" y="1678324"/>
                  <a:pt x="1665575" y="1647838"/>
                </a:cubicBezTo>
                <a:cubicBezTo>
                  <a:pt x="1648055" y="1617360"/>
                  <a:pt x="1636022" y="1593775"/>
                  <a:pt x="1636022" y="1593785"/>
                </a:cubicBezTo>
                <a:cubicBezTo>
                  <a:pt x="1636022" y="1593785"/>
                  <a:pt x="1596937" y="1546037"/>
                  <a:pt x="1579323" y="1514261"/>
                </a:cubicBezTo>
                <a:cubicBezTo>
                  <a:pt x="1561610" y="1482494"/>
                  <a:pt x="1534269" y="1379750"/>
                  <a:pt x="1534269" y="1379750"/>
                </a:cubicBezTo>
                <a:cubicBezTo>
                  <a:pt x="1534269" y="1379750"/>
                  <a:pt x="1573065" y="1467265"/>
                  <a:pt x="1579900" y="1485035"/>
                </a:cubicBezTo>
                <a:cubicBezTo>
                  <a:pt x="1586734" y="1502805"/>
                  <a:pt x="1636408" y="1560469"/>
                  <a:pt x="1636408" y="1560469"/>
                </a:cubicBezTo>
                <a:cubicBezTo>
                  <a:pt x="1636408" y="1560469"/>
                  <a:pt x="1652868" y="1597635"/>
                  <a:pt x="1663939" y="1618920"/>
                </a:cubicBezTo>
                <a:cubicBezTo>
                  <a:pt x="1675106" y="1640214"/>
                  <a:pt x="1692530" y="1656318"/>
                  <a:pt x="1692530" y="1656328"/>
                </a:cubicBezTo>
                <a:cubicBezTo>
                  <a:pt x="1692530" y="1656328"/>
                  <a:pt x="1704948" y="1678499"/>
                  <a:pt x="1712745" y="1688385"/>
                </a:cubicBezTo>
                <a:cubicBezTo>
                  <a:pt x="1720640" y="1698262"/>
                  <a:pt x="1729205" y="1712585"/>
                  <a:pt x="1729205" y="1712585"/>
                </a:cubicBezTo>
                <a:cubicBezTo>
                  <a:pt x="1729205" y="1712585"/>
                  <a:pt x="1759915" y="1695971"/>
                  <a:pt x="1776279" y="1686806"/>
                </a:cubicBezTo>
                <a:cubicBezTo>
                  <a:pt x="1792549" y="1677651"/>
                  <a:pt x="1832018" y="1652517"/>
                  <a:pt x="1837313" y="1640926"/>
                </a:cubicBezTo>
                <a:cubicBezTo>
                  <a:pt x="1842606" y="1629336"/>
                  <a:pt x="1796497" y="1603777"/>
                  <a:pt x="1773682" y="1585295"/>
                </a:cubicBezTo>
                <a:cubicBezTo>
                  <a:pt x="1750771" y="1566812"/>
                  <a:pt x="1692625" y="1513635"/>
                  <a:pt x="1681652" y="1499812"/>
                </a:cubicBezTo>
                <a:cubicBezTo>
                  <a:pt x="1670581" y="1485988"/>
                  <a:pt x="1646419" y="1464223"/>
                  <a:pt x="1649883" y="1457060"/>
                </a:cubicBezTo>
                <a:cubicBezTo>
                  <a:pt x="1653445" y="1449907"/>
                  <a:pt x="1689930" y="1485661"/>
                  <a:pt x="1689930" y="1485661"/>
                </a:cubicBezTo>
                <a:cubicBezTo>
                  <a:pt x="1689930" y="1485661"/>
                  <a:pt x="1744320" y="1537114"/>
                  <a:pt x="1763766" y="1553864"/>
                </a:cubicBezTo>
                <a:cubicBezTo>
                  <a:pt x="1783115" y="1570615"/>
                  <a:pt x="1826337" y="1597876"/>
                  <a:pt x="1857527" y="1602892"/>
                </a:cubicBezTo>
                <a:cubicBezTo>
                  <a:pt x="1888717" y="1607907"/>
                  <a:pt x="1923468" y="1617899"/>
                  <a:pt x="1937427" y="1605722"/>
                </a:cubicBezTo>
                <a:cubicBezTo>
                  <a:pt x="1951482" y="1593555"/>
                  <a:pt x="1930112" y="1543496"/>
                  <a:pt x="1930112" y="1543496"/>
                </a:cubicBezTo>
                <a:cubicBezTo>
                  <a:pt x="1930112" y="1543496"/>
                  <a:pt x="1915189" y="1502460"/>
                  <a:pt x="1906334" y="1475293"/>
                </a:cubicBezTo>
                <a:cubicBezTo>
                  <a:pt x="1890545" y="1427026"/>
                  <a:pt x="1863014" y="1349370"/>
                  <a:pt x="1850981" y="1326324"/>
                </a:cubicBezTo>
                <a:cubicBezTo>
                  <a:pt x="1838564" y="1302604"/>
                  <a:pt x="1779361" y="1235806"/>
                  <a:pt x="1779361" y="1235806"/>
                </a:cubicBezTo>
                <a:lnTo>
                  <a:pt x="1799672" y="1224802"/>
                </a:lnTo>
                <a:cubicBezTo>
                  <a:pt x="1799672" y="1224802"/>
                  <a:pt x="1812572" y="1239444"/>
                  <a:pt x="1831344" y="1257176"/>
                </a:cubicBezTo>
                <a:cubicBezTo>
                  <a:pt x="1849345" y="1274138"/>
                  <a:pt x="1870041" y="1280116"/>
                  <a:pt x="1870041" y="1280116"/>
                </a:cubicBezTo>
                <a:cubicBezTo>
                  <a:pt x="1870041" y="1280116"/>
                  <a:pt x="1890065" y="1330569"/>
                  <a:pt x="1902771" y="1367804"/>
                </a:cubicBezTo>
                <a:cubicBezTo>
                  <a:pt x="1915383" y="1405039"/>
                  <a:pt x="1943204" y="1485978"/>
                  <a:pt x="1943204" y="1485978"/>
                </a:cubicBezTo>
                <a:cubicBezTo>
                  <a:pt x="1943204" y="1485978"/>
                  <a:pt x="1965246" y="1520268"/>
                  <a:pt x="1982864" y="1543179"/>
                </a:cubicBezTo>
                <a:cubicBezTo>
                  <a:pt x="2000481" y="1566090"/>
                  <a:pt x="2012031" y="1597867"/>
                  <a:pt x="2012031" y="1597867"/>
                </a:cubicBezTo>
                <a:cubicBezTo>
                  <a:pt x="2012031" y="1597867"/>
                  <a:pt x="2035136" y="1613230"/>
                  <a:pt x="2059008" y="1628979"/>
                </a:cubicBezTo>
                <a:cubicBezTo>
                  <a:pt x="2080188" y="1642909"/>
                  <a:pt x="2110991" y="1659640"/>
                  <a:pt x="2119367" y="1664183"/>
                </a:cubicBezTo>
                <a:lnTo>
                  <a:pt x="2046398" y="1398916"/>
                </a:lnTo>
                <a:lnTo>
                  <a:pt x="2027531" y="1387605"/>
                </a:lnTo>
                <a:lnTo>
                  <a:pt x="2025508" y="1362153"/>
                </a:lnTo>
                <a:lnTo>
                  <a:pt x="2036675" y="1363722"/>
                </a:lnTo>
                <a:cubicBezTo>
                  <a:pt x="2036675" y="1363722"/>
                  <a:pt x="1993838" y="1247089"/>
                  <a:pt x="1959471" y="1134920"/>
                </a:cubicBezTo>
                <a:cubicBezTo>
                  <a:pt x="1933096" y="1109526"/>
                  <a:pt x="1872063" y="1061836"/>
                  <a:pt x="1836541" y="1057292"/>
                </a:cubicBezTo>
                <a:cubicBezTo>
                  <a:pt x="1798421" y="1052412"/>
                  <a:pt x="1755776" y="1045163"/>
                  <a:pt x="1723719" y="1051949"/>
                </a:cubicBezTo>
                <a:cubicBezTo>
                  <a:pt x="1691568" y="1058727"/>
                  <a:pt x="1615806" y="1076613"/>
                  <a:pt x="1594918" y="1080551"/>
                </a:cubicBezTo>
                <a:cubicBezTo>
                  <a:pt x="1565941" y="1086018"/>
                  <a:pt x="1522622" y="1107581"/>
                  <a:pt x="1522527" y="1107571"/>
                </a:cubicBezTo>
                <a:lnTo>
                  <a:pt x="1537063" y="1079915"/>
                </a:lnTo>
                <a:lnTo>
                  <a:pt x="1562669" y="1073003"/>
                </a:lnTo>
                <a:cubicBezTo>
                  <a:pt x="1562669" y="1073003"/>
                  <a:pt x="1538313" y="1058640"/>
                  <a:pt x="1523777" y="1052259"/>
                </a:cubicBezTo>
                <a:cubicBezTo>
                  <a:pt x="1509241" y="1045886"/>
                  <a:pt x="1492877" y="1032851"/>
                  <a:pt x="1477763" y="1032456"/>
                </a:cubicBezTo>
                <a:cubicBezTo>
                  <a:pt x="1472468" y="1032331"/>
                  <a:pt x="1446381" y="1011701"/>
                  <a:pt x="1431171" y="1008890"/>
                </a:cubicBezTo>
                <a:cubicBezTo>
                  <a:pt x="1415865" y="1006079"/>
                  <a:pt x="1402098" y="1004886"/>
                  <a:pt x="1386890" y="993489"/>
                </a:cubicBezTo>
                <a:cubicBezTo>
                  <a:pt x="1371777" y="982090"/>
                  <a:pt x="1348095" y="938801"/>
                  <a:pt x="1348095" y="938801"/>
                </a:cubicBezTo>
                <a:cubicBezTo>
                  <a:pt x="1347998" y="938801"/>
                  <a:pt x="1382269" y="969662"/>
                  <a:pt x="1390259" y="976199"/>
                </a:cubicBezTo>
                <a:cubicBezTo>
                  <a:pt x="1398344" y="982735"/>
                  <a:pt x="1412399" y="986730"/>
                  <a:pt x="1424626" y="990340"/>
                </a:cubicBezTo>
                <a:cubicBezTo>
                  <a:pt x="1436850" y="993959"/>
                  <a:pt x="1483443" y="1014107"/>
                  <a:pt x="1501541" y="1025863"/>
                </a:cubicBezTo>
                <a:cubicBezTo>
                  <a:pt x="1519638" y="1037607"/>
                  <a:pt x="1550539" y="1045867"/>
                  <a:pt x="1562861" y="1049746"/>
                </a:cubicBezTo>
                <a:cubicBezTo>
                  <a:pt x="1575182" y="1053625"/>
                  <a:pt x="1593377" y="1055088"/>
                  <a:pt x="1593377" y="1055088"/>
                </a:cubicBezTo>
                <a:cubicBezTo>
                  <a:pt x="1593377" y="1055088"/>
                  <a:pt x="1567962" y="1004242"/>
                  <a:pt x="1553908" y="969605"/>
                </a:cubicBezTo>
                <a:cubicBezTo>
                  <a:pt x="1539854" y="934959"/>
                  <a:pt x="1530517" y="908632"/>
                  <a:pt x="1530517" y="908632"/>
                </a:cubicBezTo>
                <a:cubicBezTo>
                  <a:pt x="1530517" y="908632"/>
                  <a:pt x="1496823" y="851238"/>
                  <a:pt x="1482673" y="815282"/>
                </a:cubicBezTo>
                <a:cubicBezTo>
                  <a:pt x="1468617" y="779328"/>
                  <a:pt x="1452350" y="670715"/>
                  <a:pt x="1452350" y="670712"/>
                </a:cubicBezTo>
                <a:cubicBezTo>
                  <a:pt x="1452350" y="670712"/>
                  <a:pt x="1481324" y="767364"/>
                  <a:pt x="1486233" y="786683"/>
                </a:cubicBezTo>
                <a:cubicBezTo>
                  <a:pt x="1491240" y="806013"/>
                  <a:pt x="1534079" y="875939"/>
                  <a:pt x="1534079" y="875939"/>
                </a:cubicBezTo>
                <a:cubicBezTo>
                  <a:pt x="1534079" y="875939"/>
                  <a:pt x="1546495" y="917093"/>
                  <a:pt x="1555256" y="941004"/>
                </a:cubicBezTo>
                <a:cubicBezTo>
                  <a:pt x="1564016" y="964918"/>
                  <a:pt x="1579708" y="985007"/>
                  <a:pt x="1579708" y="984997"/>
                </a:cubicBezTo>
                <a:cubicBezTo>
                  <a:pt x="1579708" y="985007"/>
                  <a:pt x="1589431" y="1009968"/>
                  <a:pt x="1596169" y="1021771"/>
                </a:cubicBezTo>
                <a:cubicBezTo>
                  <a:pt x="1602906" y="1033583"/>
                  <a:pt x="1610031" y="1050380"/>
                  <a:pt x="1610031" y="1050370"/>
                </a:cubicBezTo>
                <a:cubicBezTo>
                  <a:pt x="1610031" y="1050370"/>
                  <a:pt x="1641798" y="1041948"/>
                  <a:pt x="1658837" y="1037172"/>
                </a:cubicBezTo>
                <a:cubicBezTo>
                  <a:pt x="1675876" y="1032399"/>
                  <a:pt x="1717655" y="1017679"/>
                  <a:pt x="1724105" y="1007630"/>
                </a:cubicBezTo>
                <a:cubicBezTo>
                  <a:pt x="1730458" y="997590"/>
                  <a:pt x="1687620" y="960498"/>
                  <a:pt x="1666922" y="936288"/>
                </a:cubicBezTo>
                <a:cubicBezTo>
                  <a:pt x="1646322" y="912067"/>
                  <a:pt x="1594436" y="844384"/>
                  <a:pt x="1585001" y="827856"/>
                </a:cubicBezTo>
                <a:cubicBezTo>
                  <a:pt x="1575664" y="811336"/>
                  <a:pt x="1554293" y="783400"/>
                  <a:pt x="1558433" y="777258"/>
                </a:cubicBezTo>
                <a:cubicBezTo>
                  <a:pt x="1562669" y="771116"/>
                  <a:pt x="1594821" y="816227"/>
                  <a:pt x="1594724" y="816227"/>
                </a:cubicBezTo>
                <a:cubicBezTo>
                  <a:pt x="1594724" y="816227"/>
                  <a:pt x="1643242" y="881052"/>
                  <a:pt x="1660570" y="902663"/>
                </a:cubicBezTo>
                <a:cubicBezTo>
                  <a:pt x="1677994" y="924265"/>
                  <a:pt x="1717461" y="962462"/>
                  <a:pt x="1747689" y="975574"/>
                </a:cubicBezTo>
                <a:cubicBezTo>
                  <a:pt x="1777917" y="988685"/>
                  <a:pt x="1811319" y="1007793"/>
                  <a:pt x="1826434" y="999457"/>
                </a:cubicBezTo>
                <a:cubicBezTo>
                  <a:pt x="1841451" y="991120"/>
                  <a:pt x="1825664" y="935971"/>
                  <a:pt x="1825567" y="935971"/>
                </a:cubicBezTo>
                <a:cubicBezTo>
                  <a:pt x="1825567" y="935971"/>
                  <a:pt x="1815267" y="891862"/>
                  <a:pt x="1809395" y="862741"/>
                </a:cubicBezTo>
                <a:cubicBezTo>
                  <a:pt x="1798807" y="811008"/>
                  <a:pt x="1779744" y="727082"/>
                  <a:pt x="1770312" y="701198"/>
                </a:cubicBezTo>
                <a:cubicBezTo>
                  <a:pt x="1760492" y="674560"/>
                  <a:pt x="1708991" y="593080"/>
                  <a:pt x="1708991" y="593083"/>
                </a:cubicBezTo>
                <a:lnTo>
                  <a:pt x="1730266" y="587740"/>
                </a:lnTo>
                <a:cubicBezTo>
                  <a:pt x="1730266" y="587737"/>
                  <a:pt x="1741335" y="605569"/>
                  <a:pt x="1757990" y="627970"/>
                </a:cubicBezTo>
                <a:cubicBezTo>
                  <a:pt x="1773872" y="649399"/>
                  <a:pt x="1793897" y="660656"/>
                  <a:pt x="1793897" y="660655"/>
                </a:cubicBezTo>
                <a:cubicBezTo>
                  <a:pt x="1793897" y="660655"/>
                  <a:pt x="1808529" y="715533"/>
                  <a:pt x="1817095" y="755571"/>
                </a:cubicBezTo>
                <a:cubicBezTo>
                  <a:pt x="1825664" y="795607"/>
                  <a:pt x="1844629" y="882851"/>
                  <a:pt x="1844629" y="882860"/>
                </a:cubicBezTo>
                <a:cubicBezTo>
                  <a:pt x="1844629" y="882860"/>
                  <a:pt x="1862821" y="922589"/>
                  <a:pt x="1877742" y="949803"/>
                </a:cubicBezTo>
                <a:cubicBezTo>
                  <a:pt x="1892760" y="977017"/>
                  <a:pt x="1900750" y="1011086"/>
                  <a:pt x="1900750" y="1011086"/>
                </a:cubicBezTo>
                <a:cubicBezTo>
                  <a:pt x="1900750" y="1011086"/>
                  <a:pt x="1917983" y="1028385"/>
                  <a:pt x="1933481" y="1043777"/>
                </a:cubicBezTo>
                <a:cubicBezTo>
                  <a:pt x="1926548" y="1015717"/>
                  <a:pt x="1920966" y="989725"/>
                  <a:pt x="1919040" y="970549"/>
                </a:cubicBezTo>
                <a:cubicBezTo>
                  <a:pt x="1907488" y="856176"/>
                  <a:pt x="1952059" y="0"/>
                  <a:pt x="1952059"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06" name="Google Shape;606;p6"/>
          <p:cNvSpPr/>
          <p:nvPr/>
        </p:nvSpPr>
        <p:spPr>
          <a:xfrm>
            <a:off x="15187" y="6413241"/>
            <a:ext cx="12176814" cy="444760"/>
          </a:xfrm>
          <a:custGeom>
            <a:rect b="b" l="l" r="r" t="t"/>
            <a:pathLst>
              <a:path extrusionOk="0" h="444760" w="12176814">
                <a:moveTo>
                  <a:pt x="8100599" y="114"/>
                </a:moveTo>
                <a:cubicBezTo>
                  <a:pt x="8145369" y="-533"/>
                  <a:pt x="8190059" y="1550"/>
                  <a:pt x="8234619" y="7090"/>
                </a:cubicBezTo>
                <a:cubicBezTo>
                  <a:pt x="8732239" y="68948"/>
                  <a:pt x="9242163" y="94027"/>
                  <a:pt x="9738061" y="182417"/>
                </a:cubicBezTo>
                <a:cubicBezTo>
                  <a:pt x="9873505" y="206560"/>
                  <a:pt x="10015015" y="170643"/>
                  <a:pt x="10150844" y="191774"/>
                </a:cubicBezTo>
                <a:cubicBezTo>
                  <a:pt x="10832445" y="297779"/>
                  <a:pt x="11396124" y="215577"/>
                  <a:pt x="12050438" y="196427"/>
                </a:cubicBezTo>
                <a:lnTo>
                  <a:pt x="12176814" y="194833"/>
                </a:lnTo>
                <a:lnTo>
                  <a:pt x="12176814" y="444760"/>
                </a:lnTo>
                <a:lnTo>
                  <a:pt x="23606" y="444760"/>
                </a:lnTo>
                <a:lnTo>
                  <a:pt x="14221" y="401145"/>
                </a:lnTo>
                <a:cubicBezTo>
                  <a:pt x="-409" y="328317"/>
                  <a:pt x="-9005" y="260838"/>
                  <a:pt x="15137" y="282233"/>
                </a:cubicBezTo>
                <a:cubicBezTo>
                  <a:pt x="15137" y="282233"/>
                  <a:pt x="242118" y="257310"/>
                  <a:pt x="380237" y="250428"/>
                </a:cubicBezTo>
                <a:cubicBezTo>
                  <a:pt x="736456" y="232666"/>
                  <a:pt x="1075136" y="300745"/>
                  <a:pt x="1430189" y="302814"/>
                </a:cubicBezTo>
                <a:cubicBezTo>
                  <a:pt x="1760665" y="304740"/>
                  <a:pt x="2098169" y="254017"/>
                  <a:pt x="2427231" y="229981"/>
                </a:cubicBezTo>
                <a:cubicBezTo>
                  <a:pt x="3112221" y="179942"/>
                  <a:pt x="3816610" y="249041"/>
                  <a:pt x="4505498" y="281434"/>
                </a:cubicBezTo>
                <a:cubicBezTo>
                  <a:pt x="4744408" y="292668"/>
                  <a:pt x="5002841" y="372288"/>
                  <a:pt x="5242761" y="341254"/>
                </a:cubicBezTo>
                <a:cubicBezTo>
                  <a:pt x="5878676" y="259005"/>
                  <a:pt x="6523254" y="212066"/>
                  <a:pt x="7166197" y="165099"/>
                </a:cubicBezTo>
                <a:cubicBezTo>
                  <a:pt x="7469928" y="142911"/>
                  <a:pt x="7787211" y="4643"/>
                  <a:pt x="8100599" y="114"/>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607" name="Google Shape;607;p6"/>
          <p:cNvGrpSpPr/>
          <p:nvPr/>
        </p:nvGrpSpPr>
        <p:grpSpPr>
          <a:xfrm>
            <a:off x="11159422" y="5649760"/>
            <a:ext cx="391691" cy="372774"/>
            <a:chOff x="7020177" y="3577447"/>
            <a:chExt cx="247077" cy="235144"/>
          </a:xfrm>
        </p:grpSpPr>
        <p:sp>
          <p:nvSpPr>
            <p:cNvPr id="608" name="Google Shape;608;p6"/>
            <p:cNvSpPr/>
            <p:nvPr/>
          </p:nvSpPr>
          <p:spPr>
            <a:xfrm>
              <a:off x="7072589" y="3677259"/>
              <a:ext cx="68987" cy="54609"/>
            </a:xfrm>
            <a:custGeom>
              <a:rect b="b" l="l" r="r" t="t"/>
              <a:pathLst>
                <a:path extrusionOk="0" h="54609" w="68987">
                  <a:moveTo>
                    <a:pt x="17479" y="2996"/>
                  </a:moveTo>
                  <a:cubicBezTo>
                    <a:pt x="31566" y="-2226"/>
                    <a:pt x="63020" y="-1558"/>
                    <a:pt x="68242" y="12572"/>
                  </a:cubicBezTo>
                  <a:cubicBezTo>
                    <a:pt x="73464" y="26702"/>
                    <a:pt x="50026" y="47639"/>
                    <a:pt x="35878" y="52862"/>
                  </a:cubicBezTo>
                  <a:cubicBezTo>
                    <a:pt x="21729" y="58078"/>
                    <a:pt x="6974" y="51265"/>
                    <a:pt x="1752" y="37140"/>
                  </a:cubicBezTo>
                  <a:cubicBezTo>
                    <a:pt x="-3470" y="23011"/>
                    <a:pt x="3331" y="8213"/>
                    <a:pt x="17479" y="2996"/>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09" name="Google Shape;609;p6"/>
            <p:cNvSpPr/>
            <p:nvPr/>
          </p:nvSpPr>
          <p:spPr>
            <a:xfrm>
              <a:off x="7130524" y="3644987"/>
              <a:ext cx="78254" cy="71809"/>
            </a:xfrm>
            <a:custGeom>
              <a:rect b="b" l="l" r="r" t="t"/>
              <a:pathLst>
                <a:path extrusionOk="0" h="71809" w="78254">
                  <a:moveTo>
                    <a:pt x="21298" y="3001"/>
                  </a:moveTo>
                  <a:cubicBezTo>
                    <a:pt x="41214" y="-4365"/>
                    <a:pt x="69996" y="1993"/>
                    <a:pt x="76797" y="20276"/>
                  </a:cubicBezTo>
                  <a:cubicBezTo>
                    <a:pt x="83538" y="38565"/>
                    <a:pt x="65807" y="62119"/>
                    <a:pt x="45829" y="69491"/>
                  </a:cubicBezTo>
                  <a:cubicBezTo>
                    <a:pt x="25913" y="76857"/>
                    <a:pt x="9578" y="65890"/>
                    <a:pt x="2778" y="47607"/>
                  </a:cubicBezTo>
                  <a:cubicBezTo>
                    <a:pt x="-3962" y="29323"/>
                    <a:pt x="1320" y="10372"/>
                    <a:pt x="21298" y="3001"/>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10" name="Google Shape;610;p6"/>
            <p:cNvSpPr/>
            <p:nvPr/>
          </p:nvSpPr>
          <p:spPr>
            <a:xfrm>
              <a:off x="7020177" y="3577447"/>
              <a:ext cx="193642" cy="113033"/>
            </a:xfrm>
            <a:custGeom>
              <a:rect b="b" l="l" r="r" t="t"/>
              <a:pathLst>
                <a:path extrusionOk="0" h="113033" w="193642">
                  <a:moveTo>
                    <a:pt x="137596" y="38115"/>
                  </a:moveTo>
                  <a:lnTo>
                    <a:pt x="108814" y="93141"/>
                  </a:lnTo>
                  <a:lnTo>
                    <a:pt x="121748" y="94969"/>
                  </a:lnTo>
                  <a:lnTo>
                    <a:pt x="149558" y="45019"/>
                  </a:lnTo>
                  <a:lnTo>
                    <a:pt x="182651" y="19564"/>
                  </a:lnTo>
                  <a:lnTo>
                    <a:pt x="193642" y="3230"/>
                  </a:lnTo>
                  <a:lnTo>
                    <a:pt x="189634" y="0"/>
                  </a:lnTo>
                  <a:lnTo>
                    <a:pt x="177733" y="13838"/>
                  </a:lnTo>
                  <a:lnTo>
                    <a:pt x="137596" y="38115"/>
                  </a:lnTo>
                  <a:close/>
                  <a:moveTo>
                    <a:pt x="911" y="95212"/>
                  </a:moveTo>
                  <a:lnTo>
                    <a:pt x="11840" y="94022"/>
                  </a:lnTo>
                  <a:lnTo>
                    <a:pt x="43234" y="76753"/>
                  </a:lnTo>
                  <a:lnTo>
                    <a:pt x="83068" y="113034"/>
                  </a:lnTo>
                  <a:lnTo>
                    <a:pt x="92419" y="97313"/>
                  </a:lnTo>
                  <a:lnTo>
                    <a:pt x="43719" y="65246"/>
                  </a:lnTo>
                  <a:lnTo>
                    <a:pt x="10626" y="90694"/>
                  </a:lnTo>
                  <a:lnTo>
                    <a:pt x="0" y="92722"/>
                  </a:lnTo>
                  <a:lnTo>
                    <a:pt x="911" y="9521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11" name="Google Shape;611;p6"/>
            <p:cNvSpPr/>
            <p:nvPr/>
          </p:nvSpPr>
          <p:spPr>
            <a:xfrm>
              <a:off x="7039729" y="3613133"/>
              <a:ext cx="114642" cy="199458"/>
            </a:xfrm>
            <a:custGeom>
              <a:rect b="b" l="l" r="r" t="t"/>
              <a:pathLst>
                <a:path extrusionOk="0" h="199458" w="114642">
                  <a:moveTo>
                    <a:pt x="0" y="2581"/>
                  </a:moveTo>
                  <a:lnTo>
                    <a:pt x="18338" y="13765"/>
                  </a:lnTo>
                  <a:lnTo>
                    <a:pt x="58779" y="26201"/>
                  </a:lnTo>
                  <a:lnTo>
                    <a:pt x="69284" y="72399"/>
                  </a:lnTo>
                  <a:lnTo>
                    <a:pt x="79242" y="68713"/>
                  </a:lnTo>
                  <a:lnTo>
                    <a:pt x="69223" y="18575"/>
                  </a:lnTo>
                  <a:lnTo>
                    <a:pt x="21557" y="9739"/>
                  </a:lnTo>
                  <a:lnTo>
                    <a:pt x="1883" y="0"/>
                  </a:lnTo>
                  <a:lnTo>
                    <a:pt x="0" y="2581"/>
                  </a:lnTo>
                  <a:close/>
                  <a:moveTo>
                    <a:pt x="72502" y="198718"/>
                  </a:moveTo>
                  <a:lnTo>
                    <a:pt x="79121" y="178322"/>
                  </a:lnTo>
                  <a:lnTo>
                    <a:pt x="101770" y="142550"/>
                  </a:lnTo>
                  <a:lnTo>
                    <a:pt x="79728" y="100653"/>
                  </a:lnTo>
                  <a:lnTo>
                    <a:pt x="89686" y="96967"/>
                  </a:lnTo>
                  <a:lnTo>
                    <a:pt x="114643" y="141573"/>
                  </a:lnTo>
                  <a:lnTo>
                    <a:pt x="84221" y="179275"/>
                  </a:lnTo>
                  <a:lnTo>
                    <a:pt x="75599" y="199459"/>
                  </a:lnTo>
                  <a:lnTo>
                    <a:pt x="72502" y="198718"/>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12" name="Google Shape;612;p6"/>
            <p:cNvSpPr/>
            <p:nvPr/>
          </p:nvSpPr>
          <p:spPr>
            <a:xfrm>
              <a:off x="7061043" y="3584885"/>
              <a:ext cx="206211" cy="198305"/>
            </a:xfrm>
            <a:custGeom>
              <a:rect b="b" l="l" r="r" t="t"/>
              <a:pathLst>
                <a:path extrusionOk="0" h="198305" w="206211">
                  <a:moveTo>
                    <a:pt x="66248" y="42870"/>
                  </a:moveTo>
                  <a:lnTo>
                    <a:pt x="51371" y="102213"/>
                  </a:lnTo>
                  <a:lnTo>
                    <a:pt x="68798" y="103337"/>
                  </a:lnTo>
                  <a:lnTo>
                    <a:pt x="74871" y="40629"/>
                  </a:lnTo>
                  <a:lnTo>
                    <a:pt x="58354" y="13693"/>
                  </a:lnTo>
                  <a:lnTo>
                    <a:pt x="57018" y="0"/>
                  </a:lnTo>
                  <a:lnTo>
                    <a:pt x="52889" y="1530"/>
                  </a:lnTo>
                  <a:lnTo>
                    <a:pt x="52525" y="15842"/>
                  </a:lnTo>
                  <a:lnTo>
                    <a:pt x="66248" y="42870"/>
                  </a:lnTo>
                  <a:close/>
                  <a:moveTo>
                    <a:pt x="140936" y="150353"/>
                  </a:moveTo>
                  <a:lnTo>
                    <a:pt x="83310" y="127261"/>
                  </a:lnTo>
                  <a:lnTo>
                    <a:pt x="91933" y="117448"/>
                  </a:lnTo>
                  <a:lnTo>
                    <a:pt x="145550" y="137311"/>
                  </a:lnTo>
                  <a:lnTo>
                    <a:pt x="187266" y="135124"/>
                  </a:lnTo>
                  <a:lnTo>
                    <a:pt x="206212" y="140401"/>
                  </a:lnTo>
                  <a:lnTo>
                    <a:pt x="205240" y="145478"/>
                  </a:lnTo>
                  <a:lnTo>
                    <a:pt x="187206" y="142696"/>
                  </a:lnTo>
                  <a:lnTo>
                    <a:pt x="140936" y="150353"/>
                  </a:lnTo>
                  <a:close/>
                  <a:moveTo>
                    <a:pt x="0" y="195816"/>
                  </a:moveTo>
                  <a:lnTo>
                    <a:pt x="9048" y="189634"/>
                  </a:lnTo>
                  <a:lnTo>
                    <a:pt x="44145" y="182342"/>
                  </a:lnTo>
                  <a:lnTo>
                    <a:pt x="50824" y="128864"/>
                  </a:lnTo>
                  <a:lnTo>
                    <a:pt x="68130" y="134754"/>
                  </a:lnTo>
                  <a:lnTo>
                    <a:pt x="51978" y="190776"/>
                  </a:lnTo>
                  <a:lnTo>
                    <a:pt x="10262" y="192962"/>
                  </a:lnTo>
                  <a:lnTo>
                    <a:pt x="911" y="198306"/>
                  </a:lnTo>
                  <a:lnTo>
                    <a:pt x="0" y="195816"/>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13" name="Google Shape;613;p6"/>
            <p:cNvSpPr/>
            <p:nvPr/>
          </p:nvSpPr>
          <p:spPr>
            <a:xfrm>
              <a:off x="7062430" y="3690975"/>
              <a:ext cx="129347" cy="94899"/>
            </a:xfrm>
            <a:custGeom>
              <a:rect b="b" l="l" r="r" t="t"/>
              <a:pathLst>
                <a:path extrusionOk="0" h="94899" w="129347">
                  <a:moveTo>
                    <a:pt x="108459" y="54793"/>
                  </a:moveTo>
                  <a:lnTo>
                    <a:pt x="58545" y="19398"/>
                  </a:lnTo>
                  <a:lnTo>
                    <a:pt x="71054" y="7223"/>
                  </a:lnTo>
                  <a:lnTo>
                    <a:pt x="116474" y="50888"/>
                  </a:lnTo>
                  <a:lnTo>
                    <a:pt x="121392" y="82130"/>
                  </a:lnTo>
                  <a:lnTo>
                    <a:pt x="129347" y="93363"/>
                  </a:lnTo>
                  <a:lnTo>
                    <a:pt x="125218" y="94900"/>
                  </a:lnTo>
                  <a:lnTo>
                    <a:pt x="115624" y="84279"/>
                  </a:lnTo>
                  <a:lnTo>
                    <a:pt x="108459" y="54793"/>
                  </a:lnTo>
                  <a:close/>
                  <a:moveTo>
                    <a:pt x="496" y="18183"/>
                  </a:moveTo>
                  <a:lnTo>
                    <a:pt x="33771" y="5899"/>
                  </a:lnTo>
                  <a:cubicBezTo>
                    <a:pt x="31888" y="914"/>
                    <a:pt x="27334" y="-1181"/>
                    <a:pt x="22355" y="659"/>
                  </a:cubicBezTo>
                  <a:lnTo>
                    <a:pt x="14037" y="3732"/>
                  </a:lnTo>
                  <a:cubicBezTo>
                    <a:pt x="1588" y="8334"/>
                    <a:pt x="-1326" y="13198"/>
                    <a:pt x="496" y="18183"/>
                  </a:cubicBezTo>
                  <a:close/>
                  <a:moveTo>
                    <a:pt x="6629" y="34803"/>
                  </a:moveTo>
                  <a:lnTo>
                    <a:pt x="39904" y="22519"/>
                  </a:lnTo>
                  <a:cubicBezTo>
                    <a:pt x="41725" y="27504"/>
                    <a:pt x="39661" y="32059"/>
                    <a:pt x="34682" y="33904"/>
                  </a:cubicBezTo>
                  <a:lnTo>
                    <a:pt x="26363" y="36971"/>
                  </a:lnTo>
                  <a:cubicBezTo>
                    <a:pt x="13854" y="41580"/>
                    <a:pt x="8511" y="39788"/>
                    <a:pt x="6629" y="34803"/>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614" name="Google Shape;614;p6"/>
          <p:cNvGrpSpPr/>
          <p:nvPr/>
        </p:nvGrpSpPr>
        <p:grpSpPr>
          <a:xfrm>
            <a:off x="11159422" y="5649760"/>
            <a:ext cx="391691" cy="372774"/>
            <a:chOff x="7020177" y="3577447"/>
            <a:chExt cx="247077" cy="235144"/>
          </a:xfrm>
        </p:grpSpPr>
        <p:sp>
          <p:nvSpPr>
            <p:cNvPr id="615" name="Google Shape;615;p6"/>
            <p:cNvSpPr/>
            <p:nvPr/>
          </p:nvSpPr>
          <p:spPr>
            <a:xfrm>
              <a:off x="7072589" y="3677259"/>
              <a:ext cx="68987" cy="54609"/>
            </a:xfrm>
            <a:custGeom>
              <a:rect b="b" l="l" r="r" t="t"/>
              <a:pathLst>
                <a:path extrusionOk="0" h="54609" w="68987">
                  <a:moveTo>
                    <a:pt x="17479" y="2996"/>
                  </a:moveTo>
                  <a:cubicBezTo>
                    <a:pt x="31566" y="-2226"/>
                    <a:pt x="63020" y="-1558"/>
                    <a:pt x="68242" y="12572"/>
                  </a:cubicBezTo>
                  <a:cubicBezTo>
                    <a:pt x="73464" y="26702"/>
                    <a:pt x="50026" y="47639"/>
                    <a:pt x="35878" y="52862"/>
                  </a:cubicBezTo>
                  <a:cubicBezTo>
                    <a:pt x="21729" y="58078"/>
                    <a:pt x="6974" y="51265"/>
                    <a:pt x="1752" y="37140"/>
                  </a:cubicBezTo>
                  <a:cubicBezTo>
                    <a:pt x="-3470" y="23011"/>
                    <a:pt x="3331" y="8213"/>
                    <a:pt x="17479" y="2996"/>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16" name="Google Shape;616;p6"/>
            <p:cNvSpPr/>
            <p:nvPr/>
          </p:nvSpPr>
          <p:spPr>
            <a:xfrm>
              <a:off x="7130524" y="3644987"/>
              <a:ext cx="78254" cy="71809"/>
            </a:xfrm>
            <a:custGeom>
              <a:rect b="b" l="l" r="r" t="t"/>
              <a:pathLst>
                <a:path extrusionOk="0" h="71809" w="78254">
                  <a:moveTo>
                    <a:pt x="21298" y="3001"/>
                  </a:moveTo>
                  <a:cubicBezTo>
                    <a:pt x="41214" y="-4365"/>
                    <a:pt x="69996" y="1993"/>
                    <a:pt x="76797" y="20276"/>
                  </a:cubicBezTo>
                  <a:cubicBezTo>
                    <a:pt x="83538" y="38565"/>
                    <a:pt x="65807" y="62119"/>
                    <a:pt x="45829" y="69491"/>
                  </a:cubicBezTo>
                  <a:cubicBezTo>
                    <a:pt x="25913" y="76857"/>
                    <a:pt x="9578" y="65890"/>
                    <a:pt x="2778" y="47607"/>
                  </a:cubicBezTo>
                  <a:cubicBezTo>
                    <a:pt x="-3962" y="29323"/>
                    <a:pt x="1320" y="10372"/>
                    <a:pt x="21298" y="3001"/>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17" name="Google Shape;617;p6"/>
            <p:cNvSpPr/>
            <p:nvPr/>
          </p:nvSpPr>
          <p:spPr>
            <a:xfrm>
              <a:off x="7020177" y="3577447"/>
              <a:ext cx="193642" cy="113033"/>
            </a:xfrm>
            <a:custGeom>
              <a:rect b="b" l="l" r="r" t="t"/>
              <a:pathLst>
                <a:path extrusionOk="0" h="113033" w="193642">
                  <a:moveTo>
                    <a:pt x="137596" y="38115"/>
                  </a:moveTo>
                  <a:lnTo>
                    <a:pt x="108814" y="93141"/>
                  </a:lnTo>
                  <a:lnTo>
                    <a:pt x="121748" y="94969"/>
                  </a:lnTo>
                  <a:lnTo>
                    <a:pt x="149558" y="45019"/>
                  </a:lnTo>
                  <a:lnTo>
                    <a:pt x="182651" y="19564"/>
                  </a:lnTo>
                  <a:lnTo>
                    <a:pt x="193642" y="3230"/>
                  </a:lnTo>
                  <a:lnTo>
                    <a:pt x="189634" y="0"/>
                  </a:lnTo>
                  <a:lnTo>
                    <a:pt x="177733" y="13838"/>
                  </a:lnTo>
                  <a:lnTo>
                    <a:pt x="137596" y="38115"/>
                  </a:lnTo>
                  <a:close/>
                  <a:moveTo>
                    <a:pt x="911" y="95212"/>
                  </a:moveTo>
                  <a:lnTo>
                    <a:pt x="11840" y="94022"/>
                  </a:lnTo>
                  <a:lnTo>
                    <a:pt x="43234" y="76753"/>
                  </a:lnTo>
                  <a:lnTo>
                    <a:pt x="83068" y="113034"/>
                  </a:lnTo>
                  <a:lnTo>
                    <a:pt x="92419" y="97313"/>
                  </a:lnTo>
                  <a:lnTo>
                    <a:pt x="43719" y="65246"/>
                  </a:lnTo>
                  <a:lnTo>
                    <a:pt x="10626" y="90694"/>
                  </a:lnTo>
                  <a:lnTo>
                    <a:pt x="0" y="92722"/>
                  </a:lnTo>
                  <a:lnTo>
                    <a:pt x="911" y="9521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18" name="Google Shape;618;p6"/>
            <p:cNvSpPr/>
            <p:nvPr/>
          </p:nvSpPr>
          <p:spPr>
            <a:xfrm>
              <a:off x="7039729" y="3613133"/>
              <a:ext cx="114642" cy="199458"/>
            </a:xfrm>
            <a:custGeom>
              <a:rect b="b" l="l" r="r" t="t"/>
              <a:pathLst>
                <a:path extrusionOk="0" h="199458" w="114642">
                  <a:moveTo>
                    <a:pt x="0" y="2581"/>
                  </a:moveTo>
                  <a:lnTo>
                    <a:pt x="18338" y="13765"/>
                  </a:lnTo>
                  <a:lnTo>
                    <a:pt x="58779" y="26201"/>
                  </a:lnTo>
                  <a:lnTo>
                    <a:pt x="69284" y="72399"/>
                  </a:lnTo>
                  <a:lnTo>
                    <a:pt x="79242" y="68713"/>
                  </a:lnTo>
                  <a:lnTo>
                    <a:pt x="69223" y="18575"/>
                  </a:lnTo>
                  <a:lnTo>
                    <a:pt x="21557" y="9739"/>
                  </a:lnTo>
                  <a:lnTo>
                    <a:pt x="1883" y="0"/>
                  </a:lnTo>
                  <a:lnTo>
                    <a:pt x="0" y="2581"/>
                  </a:lnTo>
                  <a:close/>
                  <a:moveTo>
                    <a:pt x="72502" y="198718"/>
                  </a:moveTo>
                  <a:lnTo>
                    <a:pt x="79121" y="178322"/>
                  </a:lnTo>
                  <a:lnTo>
                    <a:pt x="101770" y="142550"/>
                  </a:lnTo>
                  <a:lnTo>
                    <a:pt x="79728" y="100653"/>
                  </a:lnTo>
                  <a:lnTo>
                    <a:pt x="89686" y="96967"/>
                  </a:lnTo>
                  <a:lnTo>
                    <a:pt x="114643" y="141573"/>
                  </a:lnTo>
                  <a:lnTo>
                    <a:pt x="84221" y="179275"/>
                  </a:lnTo>
                  <a:lnTo>
                    <a:pt x="75599" y="199459"/>
                  </a:lnTo>
                  <a:lnTo>
                    <a:pt x="72502" y="198718"/>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19" name="Google Shape;619;p6"/>
            <p:cNvSpPr/>
            <p:nvPr/>
          </p:nvSpPr>
          <p:spPr>
            <a:xfrm>
              <a:off x="7061043" y="3584885"/>
              <a:ext cx="206211" cy="198305"/>
            </a:xfrm>
            <a:custGeom>
              <a:rect b="b" l="l" r="r" t="t"/>
              <a:pathLst>
                <a:path extrusionOk="0" h="198305" w="206211">
                  <a:moveTo>
                    <a:pt x="66248" y="42870"/>
                  </a:moveTo>
                  <a:lnTo>
                    <a:pt x="51371" y="102213"/>
                  </a:lnTo>
                  <a:lnTo>
                    <a:pt x="68798" y="103337"/>
                  </a:lnTo>
                  <a:lnTo>
                    <a:pt x="74871" y="40629"/>
                  </a:lnTo>
                  <a:lnTo>
                    <a:pt x="58354" y="13693"/>
                  </a:lnTo>
                  <a:lnTo>
                    <a:pt x="57018" y="0"/>
                  </a:lnTo>
                  <a:lnTo>
                    <a:pt x="52889" y="1530"/>
                  </a:lnTo>
                  <a:lnTo>
                    <a:pt x="52525" y="15842"/>
                  </a:lnTo>
                  <a:lnTo>
                    <a:pt x="66248" y="42870"/>
                  </a:lnTo>
                  <a:close/>
                  <a:moveTo>
                    <a:pt x="140936" y="150353"/>
                  </a:moveTo>
                  <a:lnTo>
                    <a:pt x="83310" y="127261"/>
                  </a:lnTo>
                  <a:lnTo>
                    <a:pt x="91933" y="117448"/>
                  </a:lnTo>
                  <a:lnTo>
                    <a:pt x="145550" y="137311"/>
                  </a:lnTo>
                  <a:lnTo>
                    <a:pt x="187266" y="135124"/>
                  </a:lnTo>
                  <a:lnTo>
                    <a:pt x="206212" y="140401"/>
                  </a:lnTo>
                  <a:lnTo>
                    <a:pt x="205240" y="145478"/>
                  </a:lnTo>
                  <a:lnTo>
                    <a:pt x="187206" y="142696"/>
                  </a:lnTo>
                  <a:lnTo>
                    <a:pt x="140936" y="150353"/>
                  </a:lnTo>
                  <a:close/>
                  <a:moveTo>
                    <a:pt x="0" y="195816"/>
                  </a:moveTo>
                  <a:lnTo>
                    <a:pt x="9048" y="189634"/>
                  </a:lnTo>
                  <a:lnTo>
                    <a:pt x="44145" y="182342"/>
                  </a:lnTo>
                  <a:lnTo>
                    <a:pt x="50824" y="128864"/>
                  </a:lnTo>
                  <a:lnTo>
                    <a:pt x="68130" y="134754"/>
                  </a:lnTo>
                  <a:lnTo>
                    <a:pt x="51978" y="190776"/>
                  </a:lnTo>
                  <a:lnTo>
                    <a:pt x="10262" y="192962"/>
                  </a:lnTo>
                  <a:lnTo>
                    <a:pt x="911" y="198306"/>
                  </a:lnTo>
                  <a:lnTo>
                    <a:pt x="0" y="195816"/>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20" name="Google Shape;620;p6"/>
            <p:cNvSpPr/>
            <p:nvPr/>
          </p:nvSpPr>
          <p:spPr>
            <a:xfrm>
              <a:off x="7062430" y="3690975"/>
              <a:ext cx="129347" cy="94899"/>
            </a:xfrm>
            <a:custGeom>
              <a:rect b="b" l="l" r="r" t="t"/>
              <a:pathLst>
                <a:path extrusionOk="0" h="94899" w="129347">
                  <a:moveTo>
                    <a:pt x="108459" y="54793"/>
                  </a:moveTo>
                  <a:lnTo>
                    <a:pt x="58545" y="19398"/>
                  </a:lnTo>
                  <a:lnTo>
                    <a:pt x="71054" y="7223"/>
                  </a:lnTo>
                  <a:lnTo>
                    <a:pt x="116474" y="50888"/>
                  </a:lnTo>
                  <a:lnTo>
                    <a:pt x="121392" y="82130"/>
                  </a:lnTo>
                  <a:lnTo>
                    <a:pt x="129347" y="93363"/>
                  </a:lnTo>
                  <a:lnTo>
                    <a:pt x="125218" y="94900"/>
                  </a:lnTo>
                  <a:lnTo>
                    <a:pt x="115624" y="84279"/>
                  </a:lnTo>
                  <a:lnTo>
                    <a:pt x="108459" y="54793"/>
                  </a:lnTo>
                  <a:close/>
                  <a:moveTo>
                    <a:pt x="496" y="18183"/>
                  </a:moveTo>
                  <a:lnTo>
                    <a:pt x="33771" y="5899"/>
                  </a:lnTo>
                  <a:cubicBezTo>
                    <a:pt x="31888" y="914"/>
                    <a:pt x="27334" y="-1181"/>
                    <a:pt x="22355" y="659"/>
                  </a:cubicBezTo>
                  <a:lnTo>
                    <a:pt x="14037" y="3732"/>
                  </a:lnTo>
                  <a:cubicBezTo>
                    <a:pt x="1588" y="8334"/>
                    <a:pt x="-1326" y="13198"/>
                    <a:pt x="496" y="18183"/>
                  </a:cubicBezTo>
                  <a:close/>
                  <a:moveTo>
                    <a:pt x="6629" y="34803"/>
                  </a:moveTo>
                  <a:lnTo>
                    <a:pt x="39904" y="22519"/>
                  </a:lnTo>
                  <a:cubicBezTo>
                    <a:pt x="41725" y="27504"/>
                    <a:pt x="39661" y="32059"/>
                    <a:pt x="34682" y="33904"/>
                  </a:cubicBezTo>
                  <a:lnTo>
                    <a:pt x="26363" y="36971"/>
                  </a:lnTo>
                  <a:cubicBezTo>
                    <a:pt x="13854" y="41580"/>
                    <a:pt x="8511" y="39788"/>
                    <a:pt x="6629" y="34803"/>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621" name="Google Shape;621;p6"/>
          <p:cNvSpPr txBox="1"/>
          <p:nvPr>
            <p:ph type="title"/>
          </p:nvPr>
        </p:nvSpPr>
        <p:spPr>
          <a:xfrm>
            <a:off x="2401350" y="2774050"/>
            <a:ext cx="7389300" cy="2066100"/>
          </a:xfrm>
          <a:prstGeom prst="rect">
            <a:avLst/>
          </a:prstGeom>
        </p:spPr>
        <p:txBody>
          <a:bodyPr anchorCtr="0" anchor="ctr" bIns="121900" lIns="121900" spcFirstLastPara="1" rIns="121900" wrap="square" tIns="121900">
            <a:noAutofit/>
          </a:bodyPr>
          <a:lstStyle>
            <a:lvl1pPr indent="0" lvl="0" marL="0" marR="0" rtl="0" algn="l">
              <a:spcBef>
                <a:spcPts val="0"/>
              </a:spcBef>
              <a:spcAft>
                <a:spcPts val="0"/>
              </a:spcAft>
              <a:buClr>
                <a:schemeClr val="dk1"/>
              </a:buClr>
              <a:buSzPts val="6000"/>
              <a:buFont typeface="Aldrich"/>
              <a:buNone/>
              <a:defRPr sz="6000"/>
            </a:lvl1pPr>
            <a:lvl2pPr lvl="1" rtl="0">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2pPr>
            <a:lvl3pPr lvl="2" rtl="0">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3pPr>
            <a:lvl4pPr lvl="3" rtl="0">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4pPr>
            <a:lvl5pPr lvl="4" rtl="0">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5pPr>
            <a:lvl6pPr lvl="5" rtl="0">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6pPr>
            <a:lvl7pPr lvl="6" rtl="0">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7pPr>
            <a:lvl8pPr lvl="7" rtl="0">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8pPr>
            <a:lvl9pPr lvl="8" rtl="0">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9pPr>
          </a:lstStyle>
          <a:p/>
        </p:txBody>
      </p:sp>
      <p:sp>
        <p:nvSpPr>
          <p:cNvPr id="622" name="Google Shape;622;p6"/>
          <p:cNvSpPr txBox="1"/>
          <p:nvPr>
            <p:ph idx="1" type="body"/>
          </p:nvPr>
        </p:nvSpPr>
        <p:spPr>
          <a:xfrm>
            <a:off x="2401350" y="4857700"/>
            <a:ext cx="7389300" cy="763500"/>
          </a:xfrm>
          <a:prstGeom prst="rect">
            <a:avLst/>
          </a:prstGeom>
        </p:spPr>
        <p:txBody>
          <a:bodyPr anchorCtr="0" anchor="t" bIns="121900" lIns="121900" spcFirstLastPara="1" rIns="121900" wrap="square" tIns="121900">
            <a:noAutofit/>
          </a:bodyPr>
          <a:lstStyle>
            <a:lvl1pPr indent="-349250" lvl="0" marL="457200">
              <a:spcBef>
                <a:spcPts val="0"/>
              </a:spcBef>
              <a:spcAft>
                <a:spcPts val="0"/>
              </a:spcAft>
              <a:buSzPts val="1900"/>
              <a:buChar char="●"/>
              <a:defRPr/>
            </a:lvl1pPr>
            <a:lvl2pPr indent="-349250" lvl="1" marL="914400">
              <a:spcBef>
                <a:spcPts val="0"/>
              </a:spcBef>
              <a:spcAft>
                <a:spcPts val="0"/>
              </a:spcAft>
              <a:buSzPts val="1900"/>
              <a:buChar char="○"/>
              <a:defRPr/>
            </a:lvl2pPr>
            <a:lvl3pPr indent="-349250" lvl="2" marL="1371600">
              <a:spcBef>
                <a:spcPts val="2100"/>
              </a:spcBef>
              <a:spcAft>
                <a:spcPts val="0"/>
              </a:spcAft>
              <a:buSzPts val="1900"/>
              <a:buChar char="■"/>
              <a:defRPr/>
            </a:lvl3pPr>
            <a:lvl4pPr indent="-349250" lvl="3" marL="1828800">
              <a:spcBef>
                <a:spcPts val="2100"/>
              </a:spcBef>
              <a:spcAft>
                <a:spcPts val="0"/>
              </a:spcAft>
              <a:buSzPts val="1900"/>
              <a:buChar char="●"/>
              <a:defRPr/>
            </a:lvl4pPr>
            <a:lvl5pPr indent="-349250" lvl="4" marL="2286000">
              <a:spcBef>
                <a:spcPts val="2100"/>
              </a:spcBef>
              <a:spcAft>
                <a:spcPts val="0"/>
              </a:spcAft>
              <a:buSzPts val="1900"/>
              <a:buChar char="○"/>
              <a:defRPr/>
            </a:lvl5pPr>
            <a:lvl6pPr indent="-349250" lvl="5" marL="2743200">
              <a:spcBef>
                <a:spcPts val="2100"/>
              </a:spcBef>
              <a:spcAft>
                <a:spcPts val="0"/>
              </a:spcAft>
              <a:buSzPts val="1900"/>
              <a:buChar char="■"/>
              <a:defRPr/>
            </a:lvl6pPr>
            <a:lvl7pPr indent="-349250" lvl="6" marL="3200400">
              <a:spcBef>
                <a:spcPts val="2100"/>
              </a:spcBef>
              <a:spcAft>
                <a:spcPts val="0"/>
              </a:spcAft>
              <a:buSzPts val="1900"/>
              <a:buChar char="●"/>
              <a:defRPr/>
            </a:lvl7pPr>
            <a:lvl8pPr indent="-349250" lvl="7" marL="3657600">
              <a:spcBef>
                <a:spcPts val="2100"/>
              </a:spcBef>
              <a:spcAft>
                <a:spcPts val="0"/>
              </a:spcAft>
              <a:buSzPts val="1900"/>
              <a:buChar char="○"/>
              <a:defRPr/>
            </a:lvl8pPr>
            <a:lvl9pPr indent="-349250" lvl="8" marL="4114800">
              <a:spcBef>
                <a:spcPts val="2100"/>
              </a:spcBef>
              <a:spcAft>
                <a:spcPts val="2100"/>
              </a:spcAft>
              <a:buSzPts val="1900"/>
              <a:buChar char="■"/>
              <a:defRPr/>
            </a:lvl9pPr>
          </a:lstStyle>
          <a:p/>
        </p:txBody>
      </p:sp>
      <p:grpSp>
        <p:nvGrpSpPr>
          <p:cNvPr id="623" name="Google Shape;623;p6"/>
          <p:cNvGrpSpPr/>
          <p:nvPr/>
        </p:nvGrpSpPr>
        <p:grpSpPr>
          <a:xfrm rot="175296">
            <a:off x="-473832" y="-324513"/>
            <a:ext cx="3552627" cy="3080886"/>
            <a:chOff x="-153373" y="1077206"/>
            <a:chExt cx="2241037" cy="1943457"/>
          </a:xfrm>
        </p:grpSpPr>
        <p:sp>
          <p:nvSpPr>
            <p:cNvPr id="624" name="Google Shape;624;p6"/>
            <p:cNvSpPr/>
            <p:nvPr/>
          </p:nvSpPr>
          <p:spPr>
            <a:xfrm>
              <a:off x="90072" y="1143464"/>
              <a:ext cx="1446106" cy="1877199"/>
            </a:xfrm>
            <a:custGeom>
              <a:rect b="b" l="l" r="r" t="t"/>
              <a:pathLst>
                <a:path extrusionOk="0" h="1877199" w="1446106">
                  <a:moveTo>
                    <a:pt x="3708" y="1877200"/>
                  </a:moveTo>
                  <a:cubicBezTo>
                    <a:pt x="-21867" y="1803841"/>
                    <a:pt x="92378" y="1572090"/>
                    <a:pt x="116026" y="1500098"/>
                  </a:cubicBezTo>
                  <a:cubicBezTo>
                    <a:pt x="137887" y="1433547"/>
                    <a:pt x="172330" y="1371744"/>
                    <a:pt x="196205" y="1305691"/>
                  </a:cubicBezTo>
                  <a:cubicBezTo>
                    <a:pt x="297200" y="1026285"/>
                    <a:pt x="421517" y="727923"/>
                    <a:pt x="644893" y="523812"/>
                  </a:cubicBezTo>
                  <a:cubicBezTo>
                    <a:pt x="762955" y="415934"/>
                    <a:pt x="898286" y="323891"/>
                    <a:pt x="1039252" y="246775"/>
                  </a:cubicBezTo>
                  <a:cubicBezTo>
                    <a:pt x="1078618" y="225236"/>
                    <a:pt x="1124031" y="195361"/>
                    <a:pt x="1165875" y="180770"/>
                  </a:cubicBezTo>
                  <a:cubicBezTo>
                    <a:pt x="1170259" y="179240"/>
                    <a:pt x="1444078" y="-5683"/>
                    <a:pt x="1446106" y="134"/>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25" name="Google Shape;625;p6"/>
            <p:cNvSpPr/>
            <p:nvPr/>
          </p:nvSpPr>
          <p:spPr>
            <a:xfrm>
              <a:off x="468334" y="1227377"/>
              <a:ext cx="63607" cy="522876"/>
            </a:xfrm>
            <a:custGeom>
              <a:rect b="b" l="l" r="r" t="t"/>
              <a:pathLst>
                <a:path extrusionOk="0" h="522876" w="63607">
                  <a:moveTo>
                    <a:pt x="60644" y="522876"/>
                  </a:moveTo>
                  <a:cubicBezTo>
                    <a:pt x="72784" y="503227"/>
                    <a:pt x="43966" y="422205"/>
                    <a:pt x="39955" y="396581"/>
                  </a:cubicBezTo>
                  <a:cubicBezTo>
                    <a:pt x="23233" y="289741"/>
                    <a:pt x="-7873" y="107951"/>
                    <a:pt x="1840" y="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26" name="Google Shape;626;p6"/>
            <p:cNvSpPr/>
            <p:nvPr/>
          </p:nvSpPr>
          <p:spPr>
            <a:xfrm>
              <a:off x="159087" y="1077206"/>
              <a:ext cx="881703" cy="1347661"/>
            </a:xfrm>
            <a:custGeom>
              <a:rect b="b" l="l" r="r" t="t"/>
              <a:pathLst>
                <a:path extrusionOk="0" h="1347661" w="881703">
                  <a:moveTo>
                    <a:pt x="0" y="1347661"/>
                  </a:moveTo>
                  <a:cubicBezTo>
                    <a:pt x="31147" y="1224220"/>
                    <a:pt x="138671" y="1103997"/>
                    <a:pt x="205644" y="999263"/>
                  </a:cubicBezTo>
                  <a:cubicBezTo>
                    <a:pt x="332163" y="801407"/>
                    <a:pt x="473319" y="614165"/>
                    <a:pt x="599098" y="417463"/>
                  </a:cubicBezTo>
                  <a:cubicBezTo>
                    <a:pt x="650760" y="336679"/>
                    <a:pt x="801235" y="54698"/>
                    <a:pt x="881704" y="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27" name="Google Shape;627;p6"/>
            <p:cNvSpPr/>
            <p:nvPr/>
          </p:nvSpPr>
          <p:spPr>
            <a:xfrm>
              <a:off x="58454" y="1362167"/>
              <a:ext cx="482883" cy="438126"/>
            </a:xfrm>
            <a:custGeom>
              <a:rect b="b" l="l" r="r" t="t"/>
              <a:pathLst>
                <a:path extrusionOk="0" h="438126" w="482883">
                  <a:moveTo>
                    <a:pt x="482884" y="438127"/>
                  </a:moveTo>
                  <a:cubicBezTo>
                    <a:pt x="315275" y="304508"/>
                    <a:pt x="140913" y="161344"/>
                    <a:pt x="0" y="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28" name="Google Shape;628;p6"/>
            <p:cNvSpPr/>
            <p:nvPr/>
          </p:nvSpPr>
          <p:spPr>
            <a:xfrm>
              <a:off x="-153373" y="1737750"/>
              <a:ext cx="699257" cy="65889"/>
            </a:xfrm>
            <a:custGeom>
              <a:rect b="b" l="l" r="r" t="t"/>
              <a:pathLst>
                <a:path extrusionOk="0" h="65889" w="699257">
                  <a:moveTo>
                    <a:pt x="699257" y="65294"/>
                  </a:moveTo>
                  <a:cubicBezTo>
                    <a:pt x="697119" y="68774"/>
                    <a:pt x="549450" y="55870"/>
                    <a:pt x="538926" y="55755"/>
                  </a:cubicBezTo>
                  <a:cubicBezTo>
                    <a:pt x="453398" y="54832"/>
                    <a:pt x="366818" y="45979"/>
                    <a:pt x="281960" y="35140"/>
                  </a:cubicBezTo>
                  <a:cubicBezTo>
                    <a:pt x="189623" y="23348"/>
                    <a:pt x="90819" y="21216"/>
                    <a:pt x="0" y="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29" name="Google Shape;629;p6"/>
            <p:cNvSpPr/>
            <p:nvPr/>
          </p:nvSpPr>
          <p:spPr>
            <a:xfrm>
              <a:off x="633748" y="1303496"/>
              <a:ext cx="1453916" cy="467827"/>
            </a:xfrm>
            <a:custGeom>
              <a:rect b="b" l="l" r="r" t="t"/>
              <a:pathLst>
                <a:path extrusionOk="0" h="467827" w="1453916">
                  <a:moveTo>
                    <a:pt x="0" y="467828"/>
                  </a:moveTo>
                  <a:cubicBezTo>
                    <a:pt x="66278" y="448378"/>
                    <a:pt x="127261" y="405642"/>
                    <a:pt x="191960" y="380297"/>
                  </a:cubicBezTo>
                  <a:cubicBezTo>
                    <a:pt x="412277" y="293981"/>
                    <a:pt x="648777" y="223082"/>
                    <a:pt x="877085" y="160071"/>
                  </a:cubicBezTo>
                  <a:cubicBezTo>
                    <a:pt x="973809" y="133384"/>
                    <a:pt x="1069179" y="98882"/>
                    <a:pt x="1167487" y="78066"/>
                  </a:cubicBezTo>
                  <a:cubicBezTo>
                    <a:pt x="1201728" y="70822"/>
                    <a:pt x="1460434" y="-1911"/>
                    <a:pt x="1453791" y="38"/>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30" name="Google Shape;630;p6"/>
            <p:cNvSpPr/>
            <p:nvPr/>
          </p:nvSpPr>
          <p:spPr>
            <a:xfrm>
              <a:off x="496068" y="1747363"/>
              <a:ext cx="198851" cy="227342"/>
            </a:xfrm>
            <a:custGeom>
              <a:rect b="b" l="l" r="r" t="t"/>
              <a:pathLst>
                <a:path extrusionOk="0" h="227342" w="198851">
                  <a:moveTo>
                    <a:pt x="73" y="227337"/>
                  </a:moveTo>
                  <a:cubicBezTo>
                    <a:pt x="-1252" y="227640"/>
                    <a:pt x="15880" y="215690"/>
                    <a:pt x="22478" y="207839"/>
                  </a:cubicBezTo>
                  <a:cubicBezTo>
                    <a:pt x="38080" y="189270"/>
                    <a:pt x="54402" y="171248"/>
                    <a:pt x="69194" y="152029"/>
                  </a:cubicBezTo>
                  <a:cubicBezTo>
                    <a:pt x="98609" y="113823"/>
                    <a:pt x="134018" y="78768"/>
                    <a:pt x="165685" y="42153"/>
                  </a:cubicBezTo>
                  <a:cubicBezTo>
                    <a:pt x="175564" y="30725"/>
                    <a:pt x="185243" y="6861"/>
                    <a:pt x="198851" y="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31" name="Google Shape;631;p6"/>
            <p:cNvSpPr/>
            <p:nvPr/>
          </p:nvSpPr>
          <p:spPr>
            <a:xfrm>
              <a:off x="450855" y="1718325"/>
              <a:ext cx="299909" cy="348623"/>
            </a:xfrm>
            <a:custGeom>
              <a:rect b="b" l="l" r="r" t="t"/>
              <a:pathLst>
                <a:path extrusionOk="0" h="348623" w="299909">
                  <a:moveTo>
                    <a:pt x="8" y="348616"/>
                  </a:moveTo>
                  <a:cubicBezTo>
                    <a:pt x="-230" y="348938"/>
                    <a:pt x="5108" y="337729"/>
                    <a:pt x="7159" y="334626"/>
                  </a:cubicBezTo>
                  <a:cubicBezTo>
                    <a:pt x="13463" y="325099"/>
                    <a:pt x="22151" y="316998"/>
                    <a:pt x="29322" y="308145"/>
                  </a:cubicBezTo>
                  <a:cubicBezTo>
                    <a:pt x="50142" y="282436"/>
                    <a:pt x="70092" y="257230"/>
                    <a:pt x="93427" y="233731"/>
                  </a:cubicBezTo>
                  <a:cubicBezTo>
                    <a:pt x="139837" y="186993"/>
                    <a:pt x="191490" y="138549"/>
                    <a:pt x="230808" y="85739"/>
                  </a:cubicBezTo>
                  <a:cubicBezTo>
                    <a:pt x="247707" y="63035"/>
                    <a:pt x="273556" y="13298"/>
                    <a:pt x="299909" y="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32" name="Google Shape;632;p6"/>
            <p:cNvSpPr/>
            <p:nvPr/>
          </p:nvSpPr>
          <p:spPr>
            <a:xfrm>
              <a:off x="252881" y="2222729"/>
              <a:ext cx="104150" cy="34280"/>
            </a:xfrm>
            <a:custGeom>
              <a:rect b="b" l="l" r="r" t="t"/>
              <a:pathLst>
                <a:path extrusionOk="0" h="34280" w="104150">
                  <a:moveTo>
                    <a:pt x="104150" y="34248"/>
                  </a:moveTo>
                  <a:cubicBezTo>
                    <a:pt x="104189" y="34910"/>
                    <a:pt x="100667" y="25134"/>
                    <a:pt x="99114" y="22444"/>
                  </a:cubicBezTo>
                  <a:cubicBezTo>
                    <a:pt x="94164" y="13846"/>
                    <a:pt x="85771" y="9516"/>
                    <a:pt x="76674" y="5952"/>
                  </a:cubicBezTo>
                  <a:cubicBezTo>
                    <a:pt x="47129" y="-5628"/>
                    <a:pt x="24043" y="961"/>
                    <a:pt x="0" y="14805"/>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33" name="Google Shape;633;p6"/>
            <p:cNvSpPr/>
            <p:nvPr/>
          </p:nvSpPr>
          <p:spPr>
            <a:xfrm>
              <a:off x="278476" y="2188554"/>
              <a:ext cx="91417" cy="38662"/>
            </a:xfrm>
            <a:custGeom>
              <a:rect b="b" l="l" r="r" t="t"/>
              <a:pathLst>
                <a:path extrusionOk="0" h="38662" w="91417">
                  <a:moveTo>
                    <a:pt x="91417" y="38663"/>
                  </a:moveTo>
                  <a:cubicBezTo>
                    <a:pt x="77488" y="14471"/>
                    <a:pt x="25851" y="-17505"/>
                    <a:pt x="0" y="11587"/>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34" name="Google Shape;634;p6"/>
            <p:cNvSpPr/>
            <p:nvPr/>
          </p:nvSpPr>
          <p:spPr>
            <a:xfrm>
              <a:off x="123853" y="1773672"/>
              <a:ext cx="142736" cy="454225"/>
            </a:xfrm>
            <a:custGeom>
              <a:rect b="b" l="l" r="r" t="t"/>
              <a:pathLst>
                <a:path extrusionOk="0" h="454225" w="142736">
                  <a:moveTo>
                    <a:pt x="136650" y="454225"/>
                  </a:moveTo>
                  <a:cubicBezTo>
                    <a:pt x="157311" y="346408"/>
                    <a:pt x="122736" y="233337"/>
                    <a:pt x="72692" y="138472"/>
                  </a:cubicBezTo>
                  <a:cubicBezTo>
                    <a:pt x="56976" y="108675"/>
                    <a:pt x="39609" y="78466"/>
                    <a:pt x="27047" y="47194"/>
                  </a:cubicBezTo>
                  <a:cubicBezTo>
                    <a:pt x="25514" y="43375"/>
                    <a:pt x="1646" y="-2081"/>
                    <a:pt x="0" y="74"/>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35" name="Google Shape;635;p6"/>
            <p:cNvSpPr/>
            <p:nvPr/>
          </p:nvSpPr>
          <p:spPr>
            <a:xfrm>
              <a:off x="174794" y="1778543"/>
              <a:ext cx="121653" cy="405257"/>
            </a:xfrm>
            <a:custGeom>
              <a:rect b="b" l="l" r="r" t="t"/>
              <a:pathLst>
                <a:path extrusionOk="0" h="405257" w="121653">
                  <a:moveTo>
                    <a:pt x="114453" y="405258"/>
                  </a:moveTo>
                  <a:cubicBezTo>
                    <a:pt x="131074" y="383526"/>
                    <a:pt x="113848" y="333278"/>
                    <a:pt x="112884" y="307544"/>
                  </a:cubicBezTo>
                  <a:cubicBezTo>
                    <a:pt x="109923" y="228563"/>
                    <a:pt x="74989" y="140881"/>
                    <a:pt x="40613" y="70468"/>
                  </a:cubicBezTo>
                  <a:cubicBezTo>
                    <a:pt x="29329" y="47357"/>
                    <a:pt x="21171" y="16194"/>
                    <a:pt x="0" y="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36" name="Google Shape;636;p6"/>
            <p:cNvSpPr/>
            <p:nvPr/>
          </p:nvSpPr>
          <p:spPr>
            <a:xfrm>
              <a:off x="234986" y="1785510"/>
              <a:ext cx="95923" cy="344297"/>
            </a:xfrm>
            <a:custGeom>
              <a:rect b="b" l="l" r="r" t="t"/>
              <a:pathLst>
                <a:path extrusionOk="0" h="344297" w="95923">
                  <a:moveTo>
                    <a:pt x="92568" y="344297"/>
                  </a:moveTo>
                  <a:cubicBezTo>
                    <a:pt x="106518" y="271498"/>
                    <a:pt x="74036" y="172448"/>
                    <a:pt x="49201" y="104640"/>
                  </a:cubicBezTo>
                  <a:cubicBezTo>
                    <a:pt x="40152" y="79939"/>
                    <a:pt x="28702" y="55959"/>
                    <a:pt x="19862" y="31829"/>
                  </a:cubicBezTo>
                  <a:cubicBezTo>
                    <a:pt x="16829" y="23540"/>
                    <a:pt x="9993" y="16229"/>
                    <a:pt x="5862" y="8402"/>
                  </a:cubicBezTo>
                  <a:cubicBezTo>
                    <a:pt x="4790" y="6368"/>
                    <a:pt x="-1007" y="-2212"/>
                    <a:pt x="152" y="538"/>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37" name="Google Shape;637;p6"/>
            <p:cNvSpPr/>
            <p:nvPr/>
          </p:nvSpPr>
          <p:spPr>
            <a:xfrm>
              <a:off x="320741" y="1791178"/>
              <a:ext cx="85657" cy="216645"/>
            </a:xfrm>
            <a:custGeom>
              <a:rect b="b" l="l" r="r" t="t"/>
              <a:pathLst>
                <a:path extrusionOk="0" h="216645" w="85657">
                  <a:moveTo>
                    <a:pt x="85657" y="216645"/>
                  </a:moveTo>
                  <a:cubicBezTo>
                    <a:pt x="83957" y="216324"/>
                    <a:pt x="84954" y="210689"/>
                    <a:pt x="84900" y="208836"/>
                  </a:cubicBezTo>
                  <a:cubicBezTo>
                    <a:pt x="84435" y="193006"/>
                    <a:pt x="82696" y="174547"/>
                    <a:pt x="77205" y="159561"/>
                  </a:cubicBezTo>
                  <a:cubicBezTo>
                    <a:pt x="64883" y="125915"/>
                    <a:pt x="49718" y="93216"/>
                    <a:pt x="36791" y="59819"/>
                  </a:cubicBezTo>
                  <a:cubicBezTo>
                    <a:pt x="31238" y="45464"/>
                    <a:pt x="22801" y="30824"/>
                    <a:pt x="14131" y="18042"/>
                  </a:cubicBezTo>
                  <a:cubicBezTo>
                    <a:pt x="11509" y="14181"/>
                    <a:pt x="36" y="-186"/>
                    <a:pt x="0" y="2"/>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38" name="Google Shape;638;p6"/>
            <p:cNvSpPr/>
            <p:nvPr/>
          </p:nvSpPr>
          <p:spPr>
            <a:xfrm>
              <a:off x="383066" y="1790505"/>
              <a:ext cx="49789" cy="180447"/>
            </a:xfrm>
            <a:custGeom>
              <a:rect b="b" l="l" r="r" t="t"/>
              <a:pathLst>
                <a:path extrusionOk="0" h="180447" w="49789">
                  <a:moveTo>
                    <a:pt x="49789" y="180447"/>
                  </a:moveTo>
                  <a:cubicBezTo>
                    <a:pt x="46886" y="173555"/>
                    <a:pt x="50586" y="163093"/>
                    <a:pt x="49589" y="155606"/>
                  </a:cubicBezTo>
                  <a:cubicBezTo>
                    <a:pt x="45041" y="121468"/>
                    <a:pt x="38298" y="79940"/>
                    <a:pt x="22152" y="49330"/>
                  </a:cubicBezTo>
                  <a:cubicBezTo>
                    <a:pt x="18275" y="41983"/>
                    <a:pt x="-968" y="5246"/>
                    <a:pt x="38" y="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39" name="Google Shape;639;p6"/>
            <p:cNvSpPr/>
            <p:nvPr/>
          </p:nvSpPr>
          <p:spPr>
            <a:xfrm>
              <a:off x="409555" y="1796025"/>
              <a:ext cx="46684" cy="147851"/>
            </a:xfrm>
            <a:custGeom>
              <a:rect b="b" l="l" r="r" t="t"/>
              <a:pathLst>
                <a:path extrusionOk="0" h="147851" w="46684">
                  <a:moveTo>
                    <a:pt x="42018" y="147852"/>
                  </a:moveTo>
                  <a:cubicBezTo>
                    <a:pt x="62807" y="120673"/>
                    <a:pt x="7853" y="27908"/>
                    <a:pt x="0" y="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40" name="Google Shape;640;p6"/>
            <p:cNvSpPr/>
            <p:nvPr/>
          </p:nvSpPr>
          <p:spPr>
            <a:xfrm>
              <a:off x="456135" y="1799122"/>
              <a:ext cx="30014" cy="94877"/>
            </a:xfrm>
            <a:custGeom>
              <a:rect b="b" l="l" r="r" t="t"/>
              <a:pathLst>
                <a:path extrusionOk="0" h="94877" w="30014">
                  <a:moveTo>
                    <a:pt x="29348" y="94878"/>
                  </a:moveTo>
                  <a:cubicBezTo>
                    <a:pt x="35492" y="62823"/>
                    <a:pt x="-2926" y="16201"/>
                    <a:pt x="179" y="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41" name="Google Shape;641;p6"/>
            <p:cNvSpPr/>
            <p:nvPr/>
          </p:nvSpPr>
          <p:spPr>
            <a:xfrm>
              <a:off x="487966" y="1803385"/>
              <a:ext cx="22204" cy="61965"/>
            </a:xfrm>
            <a:custGeom>
              <a:rect b="b" l="l" r="r" t="t"/>
              <a:pathLst>
                <a:path extrusionOk="0" h="61965" w="22204">
                  <a:moveTo>
                    <a:pt x="22205" y="60625"/>
                  </a:moveTo>
                  <a:cubicBezTo>
                    <a:pt x="20913" y="67365"/>
                    <a:pt x="21207" y="46841"/>
                    <a:pt x="19348" y="40234"/>
                  </a:cubicBezTo>
                  <a:cubicBezTo>
                    <a:pt x="15119" y="25206"/>
                    <a:pt x="8616" y="12697"/>
                    <a:pt x="0" y="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42" name="Google Shape;642;p6"/>
            <p:cNvSpPr/>
            <p:nvPr/>
          </p:nvSpPr>
          <p:spPr>
            <a:xfrm>
              <a:off x="510661" y="1795557"/>
              <a:ext cx="13710" cy="41406"/>
            </a:xfrm>
            <a:custGeom>
              <a:rect b="b" l="l" r="r" t="t"/>
              <a:pathLst>
                <a:path extrusionOk="0" h="41406" w="13710">
                  <a:moveTo>
                    <a:pt x="13711" y="41406"/>
                  </a:moveTo>
                  <a:cubicBezTo>
                    <a:pt x="9675" y="27070"/>
                    <a:pt x="5945" y="14112"/>
                    <a:pt x="0" y="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43" name="Google Shape;643;p6"/>
            <p:cNvSpPr/>
            <p:nvPr/>
          </p:nvSpPr>
          <p:spPr>
            <a:xfrm>
              <a:off x="320012" y="2125992"/>
              <a:ext cx="91749" cy="21976"/>
            </a:xfrm>
            <a:custGeom>
              <a:rect b="b" l="l" r="r" t="t"/>
              <a:pathLst>
                <a:path extrusionOk="0" h="21976" w="91749">
                  <a:moveTo>
                    <a:pt x="0" y="21977"/>
                  </a:moveTo>
                  <a:cubicBezTo>
                    <a:pt x="0" y="21977"/>
                    <a:pt x="6888" y="17599"/>
                    <a:pt x="8505" y="16967"/>
                  </a:cubicBezTo>
                  <a:cubicBezTo>
                    <a:pt x="15469" y="14247"/>
                    <a:pt x="21292" y="10263"/>
                    <a:pt x="28613" y="8302"/>
                  </a:cubicBezTo>
                  <a:cubicBezTo>
                    <a:pt x="47579" y="3226"/>
                    <a:pt x="73139" y="-5676"/>
                    <a:pt x="91750" y="5071"/>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44" name="Google Shape;644;p6"/>
            <p:cNvSpPr/>
            <p:nvPr/>
          </p:nvSpPr>
          <p:spPr>
            <a:xfrm>
              <a:off x="407085" y="2011430"/>
              <a:ext cx="36405" cy="54254"/>
            </a:xfrm>
            <a:custGeom>
              <a:rect b="b" l="l" r="r" t="t"/>
              <a:pathLst>
                <a:path extrusionOk="0" h="54254" w="36405">
                  <a:moveTo>
                    <a:pt x="0" y="0"/>
                  </a:moveTo>
                  <a:cubicBezTo>
                    <a:pt x="26080" y="1573"/>
                    <a:pt x="31609" y="36342"/>
                    <a:pt x="36405" y="54255"/>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45" name="Google Shape;645;p6"/>
            <p:cNvSpPr/>
            <p:nvPr/>
          </p:nvSpPr>
          <p:spPr>
            <a:xfrm>
              <a:off x="431900" y="1976205"/>
              <a:ext cx="41320" cy="35024"/>
            </a:xfrm>
            <a:custGeom>
              <a:rect b="b" l="l" r="r" t="t"/>
              <a:pathLst>
                <a:path extrusionOk="0" h="35024" w="41320">
                  <a:moveTo>
                    <a:pt x="0" y="1226"/>
                  </a:moveTo>
                  <a:cubicBezTo>
                    <a:pt x="27981" y="-6261"/>
                    <a:pt x="30190" y="22467"/>
                    <a:pt x="41321" y="35024"/>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46" name="Google Shape;646;p6"/>
            <p:cNvSpPr/>
            <p:nvPr/>
          </p:nvSpPr>
          <p:spPr>
            <a:xfrm>
              <a:off x="441226" y="1957739"/>
              <a:ext cx="48103" cy="27841"/>
            </a:xfrm>
            <a:custGeom>
              <a:rect b="b" l="l" r="r" t="t"/>
              <a:pathLst>
                <a:path extrusionOk="0" h="27841" w="48103">
                  <a:moveTo>
                    <a:pt x="415" y="1907"/>
                  </a:moveTo>
                  <a:cubicBezTo>
                    <a:pt x="-3515" y="-2525"/>
                    <a:pt x="21724" y="2065"/>
                    <a:pt x="23334" y="2745"/>
                  </a:cubicBezTo>
                  <a:cubicBezTo>
                    <a:pt x="42910" y="11009"/>
                    <a:pt x="37174" y="15509"/>
                    <a:pt x="48104" y="27842"/>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47" name="Google Shape;647;p6"/>
            <p:cNvSpPr/>
            <p:nvPr/>
          </p:nvSpPr>
          <p:spPr>
            <a:xfrm>
              <a:off x="447587" y="1779181"/>
              <a:ext cx="180198" cy="277057"/>
            </a:xfrm>
            <a:custGeom>
              <a:rect b="b" l="l" r="r" t="t"/>
              <a:pathLst>
                <a:path extrusionOk="0" h="277057" w="180198">
                  <a:moveTo>
                    <a:pt x="705" y="276114"/>
                  </a:moveTo>
                  <a:cubicBezTo>
                    <a:pt x="705" y="280444"/>
                    <a:pt x="0" y="268555"/>
                    <a:pt x="0" y="266946"/>
                  </a:cubicBezTo>
                  <a:cubicBezTo>
                    <a:pt x="0" y="257983"/>
                    <a:pt x="701" y="248802"/>
                    <a:pt x="3173" y="240149"/>
                  </a:cubicBezTo>
                  <a:cubicBezTo>
                    <a:pt x="10548" y="214336"/>
                    <a:pt x="16125" y="189240"/>
                    <a:pt x="26800" y="164332"/>
                  </a:cubicBezTo>
                  <a:cubicBezTo>
                    <a:pt x="57196" y="93408"/>
                    <a:pt x="111539" y="34332"/>
                    <a:pt x="180198" y="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48" name="Google Shape;648;p6"/>
            <p:cNvSpPr/>
            <p:nvPr/>
          </p:nvSpPr>
          <p:spPr>
            <a:xfrm>
              <a:off x="510281" y="1782739"/>
              <a:ext cx="4129" cy="15957"/>
            </a:xfrm>
            <a:custGeom>
              <a:rect b="b" l="l" r="r" t="t"/>
              <a:pathLst>
                <a:path extrusionOk="0" h="15957" w="4129">
                  <a:moveTo>
                    <a:pt x="0" y="15958"/>
                  </a:moveTo>
                  <a:cubicBezTo>
                    <a:pt x="2502" y="10954"/>
                    <a:pt x="5919" y="5799"/>
                    <a:pt x="3020" y="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49" name="Google Shape;649;p6"/>
            <p:cNvSpPr/>
            <p:nvPr/>
          </p:nvSpPr>
          <p:spPr>
            <a:xfrm>
              <a:off x="515888" y="1744657"/>
              <a:ext cx="18029" cy="34500"/>
            </a:xfrm>
            <a:custGeom>
              <a:rect b="b" l="l" r="r" t="t"/>
              <a:pathLst>
                <a:path extrusionOk="0" h="34500" w="18029">
                  <a:moveTo>
                    <a:pt x="0" y="34196"/>
                  </a:moveTo>
                  <a:cubicBezTo>
                    <a:pt x="6451" y="37427"/>
                    <a:pt x="16995" y="14018"/>
                    <a:pt x="17686" y="9179"/>
                  </a:cubicBezTo>
                  <a:cubicBezTo>
                    <a:pt x="17972" y="7181"/>
                    <a:pt x="18289" y="-1083"/>
                    <a:pt x="17686" y="119"/>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50" name="Google Shape;650;p6"/>
            <p:cNvSpPr/>
            <p:nvPr/>
          </p:nvSpPr>
          <p:spPr>
            <a:xfrm>
              <a:off x="534868" y="1743482"/>
              <a:ext cx="47449" cy="11290"/>
            </a:xfrm>
            <a:custGeom>
              <a:rect b="b" l="l" r="r" t="t"/>
              <a:pathLst>
                <a:path extrusionOk="0" h="11290" w="47449">
                  <a:moveTo>
                    <a:pt x="0" y="7766"/>
                  </a:moveTo>
                  <a:cubicBezTo>
                    <a:pt x="0" y="18265"/>
                    <a:pt x="43115" y="2168"/>
                    <a:pt x="47450" y="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51" name="Google Shape;651;p6"/>
            <p:cNvSpPr/>
            <p:nvPr/>
          </p:nvSpPr>
          <p:spPr>
            <a:xfrm>
              <a:off x="585533" y="1748662"/>
              <a:ext cx="46823" cy="25017"/>
            </a:xfrm>
            <a:custGeom>
              <a:rect b="b" l="l" r="r" t="t"/>
              <a:pathLst>
                <a:path extrusionOk="0" h="25017" w="46823">
                  <a:moveTo>
                    <a:pt x="667" y="0"/>
                  </a:moveTo>
                  <a:cubicBezTo>
                    <a:pt x="-1592" y="2259"/>
                    <a:pt x="2516" y="6716"/>
                    <a:pt x="3686" y="9060"/>
                  </a:cubicBezTo>
                  <a:cubicBezTo>
                    <a:pt x="13995" y="29675"/>
                    <a:pt x="32609" y="15545"/>
                    <a:pt x="46824" y="25017"/>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52" name="Google Shape;652;p6"/>
            <p:cNvSpPr/>
            <p:nvPr/>
          </p:nvSpPr>
          <p:spPr>
            <a:xfrm>
              <a:off x="551904" y="1801290"/>
              <a:ext cx="28523" cy="5600"/>
            </a:xfrm>
            <a:custGeom>
              <a:rect b="b" l="l" r="r" t="t"/>
              <a:pathLst>
                <a:path extrusionOk="0" h="5600" w="28523">
                  <a:moveTo>
                    <a:pt x="0" y="0"/>
                  </a:moveTo>
                  <a:cubicBezTo>
                    <a:pt x="8377" y="9667"/>
                    <a:pt x="17806" y="4050"/>
                    <a:pt x="28523" y="3291"/>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53" name="Google Shape;653;p6"/>
            <p:cNvSpPr/>
            <p:nvPr/>
          </p:nvSpPr>
          <p:spPr>
            <a:xfrm>
              <a:off x="122087" y="1472013"/>
              <a:ext cx="52098" cy="299485"/>
            </a:xfrm>
            <a:custGeom>
              <a:rect b="b" l="l" r="r" t="t"/>
              <a:pathLst>
                <a:path extrusionOk="0" h="299485" w="52098">
                  <a:moveTo>
                    <a:pt x="130" y="298903"/>
                  </a:moveTo>
                  <a:cubicBezTo>
                    <a:pt x="-897" y="302097"/>
                    <a:pt x="4470" y="291222"/>
                    <a:pt x="5238" y="288429"/>
                  </a:cubicBezTo>
                  <a:cubicBezTo>
                    <a:pt x="7452" y="280371"/>
                    <a:pt x="9712" y="272423"/>
                    <a:pt x="11511" y="264250"/>
                  </a:cubicBezTo>
                  <a:cubicBezTo>
                    <a:pt x="16556" y="241333"/>
                    <a:pt x="24971" y="219012"/>
                    <a:pt x="30045" y="195962"/>
                  </a:cubicBezTo>
                  <a:cubicBezTo>
                    <a:pt x="39785" y="151714"/>
                    <a:pt x="52548" y="101150"/>
                    <a:pt x="52087" y="55621"/>
                  </a:cubicBezTo>
                  <a:cubicBezTo>
                    <a:pt x="51948" y="41916"/>
                    <a:pt x="38855" y="9995"/>
                    <a:pt x="42074" y="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54" name="Google Shape;654;p6"/>
            <p:cNvSpPr/>
            <p:nvPr/>
          </p:nvSpPr>
          <p:spPr>
            <a:xfrm>
              <a:off x="153864" y="1512023"/>
              <a:ext cx="55941" cy="262810"/>
            </a:xfrm>
            <a:custGeom>
              <a:rect b="b" l="l" r="r" t="t"/>
              <a:pathLst>
                <a:path extrusionOk="0" h="262810" w="55941">
                  <a:moveTo>
                    <a:pt x="0" y="262810"/>
                  </a:moveTo>
                  <a:cubicBezTo>
                    <a:pt x="40937" y="221040"/>
                    <a:pt x="69661" y="59513"/>
                    <a:pt x="49153" y="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55" name="Google Shape;655;p6"/>
            <p:cNvSpPr/>
            <p:nvPr/>
          </p:nvSpPr>
          <p:spPr>
            <a:xfrm>
              <a:off x="223024" y="1560722"/>
              <a:ext cx="39731" cy="221883"/>
            </a:xfrm>
            <a:custGeom>
              <a:rect b="b" l="l" r="r" t="t"/>
              <a:pathLst>
                <a:path extrusionOk="0" h="221883" w="39731">
                  <a:moveTo>
                    <a:pt x="0" y="221884"/>
                  </a:moveTo>
                  <a:cubicBezTo>
                    <a:pt x="9665" y="191881"/>
                    <a:pt x="31379" y="166639"/>
                    <a:pt x="37222" y="132550"/>
                  </a:cubicBezTo>
                  <a:cubicBezTo>
                    <a:pt x="45468" y="84434"/>
                    <a:pt x="30789" y="44266"/>
                    <a:pt x="30342" y="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56" name="Google Shape;656;p6"/>
            <p:cNvSpPr/>
            <p:nvPr/>
          </p:nvSpPr>
          <p:spPr>
            <a:xfrm>
              <a:off x="278822" y="1606767"/>
              <a:ext cx="45767" cy="183422"/>
            </a:xfrm>
            <a:custGeom>
              <a:rect b="b" l="l" r="r" t="t"/>
              <a:pathLst>
                <a:path extrusionOk="0" h="183422" w="45767">
                  <a:moveTo>
                    <a:pt x="0" y="183423"/>
                  </a:moveTo>
                  <a:cubicBezTo>
                    <a:pt x="55919" y="126362"/>
                    <a:pt x="54228" y="73856"/>
                    <a:pt x="28775" y="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57" name="Google Shape;657;p6"/>
            <p:cNvSpPr/>
            <p:nvPr/>
          </p:nvSpPr>
          <p:spPr>
            <a:xfrm>
              <a:off x="373654" y="1682451"/>
              <a:ext cx="28475" cy="109252"/>
            </a:xfrm>
            <a:custGeom>
              <a:rect b="b" l="l" r="r" t="t"/>
              <a:pathLst>
                <a:path extrusionOk="0" h="109252" w="28475">
                  <a:moveTo>
                    <a:pt x="329" y="108735"/>
                  </a:moveTo>
                  <a:cubicBezTo>
                    <a:pt x="-1846" y="110951"/>
                    <a:pt x="7437" y="105425"/>
                    <a:pt x="8754" y="104083"/>
                  </a:cubicBezTo>
                  <a:cubicBezTo>
                    <a:pt x="14930" y="97780"/>
                    <a:pt x="20127" y="88478"/>
                    <a:pt x="22195" y="79837"/>
                  </a:cubicBezTo>
                  <a:cubicBezTo>
                    <a:pt x="28971" y="51510"/>
                    <a:pt x="31961" y="27847"/>
                    <a:pt x="22365" y="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58" name="Google Shape;658;p6"/>
            <p:cNvSpPr/>
            <p:nvPr/>
          </p:nvSpPr>
          <p:spPr>
            <a:xfrm>
              <a:off x="435290" y="1730397"/>
              <a:ext cx="20878" cy="65379"/>
            </a:xfrm>
            <a:custGeom>
              <a:rect b="b" l="l" r="r" t="t"/>
              <a:pathLst>
                <a:path extrusionOk="0" h="65379" w="20878">
                  <a:moveTo>
                    <a:pt x="0" y="65379"/>
                  </a:moveTo>
                  <a:cubicBezTo>
                    <a:pt x="21244" y="58056"/>
                    <a:pt x="21021" y="17391"/>
                    <a:pt x="20845" y="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59" name="Google Shape;659;p6"/>
            <p:cNvSpPr/>
            <p:nvPr/>
          </p:nvSpPr>
          <p:spPr>
            <a:xfrm>
              <a:off x="479312" y="1758080"/>
              <a:ext cx="11752" cy="40835"/>
            </a:xfrm>
            <a:custGeom>
              <a:rect b="b" l="l" r="r" t="t"/>
              <a:pathLst>
                <a:path extrusionOk="0" h="40835" w="11752">
                  <a:moveTo>
                    <a:pt x="0" y="40835"/>
                  </a:moveTo>
                  <a:cubicBezTo>
                    <a:pt x="11755" y="28843"/>
                    <a:pt x="13553" y="15259"/>
                    <a:pt x="10340" y="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60" name="Google Shape;660;p6"/>
            <p:cNvSpPr/>
            <p:nvPr/>
          </p:nvSpPr>
          <p:spPr>
            <a:xfrm>
              <a:off x="169038" y="1384402"/>
              <a:ext cx="295055" cy="99122"/>
            </a:xfrm>
            <a:custGeom>
              <a:rect b="b" l="l" r="r" t="t"/>
              <a:pathLst>
                <a:path extrusionOk="0" h="99122" w="295055">
                  <a:moveTo>
                    <a:pt x="0" y="93781"/>
                  </a:moveTo>
                  <a:cubicBezTo>
                    <a:pt x="4904" y="103593"/>
                    <a:pt x="48095" y="96884"/>
                    <a:pt x="56479" y="96884"/>
                  </a:cubicBezTo>
                  <a:cubicBezTo>
                    <a:pt x="119470" y="96884"/>
                    <a:pt x="170122" y="76900"/>
                    <a:pt x="225297" y="45373"/>
                  </a:cubicBezTo>
                  <a:cubicBezTo>
                    <a:pt x="241754" y="35967"/>
                    <a:pt x="259288" y="25894"/>
                    <a:pt x="276190" y="17441"/>
                  </a:cubicBezTo>
                  <a:cubicBezTo>
                    <a:pt x="281984" y="14545"/>
                    <a:pt x="297160" y="-1109"/>
                    <a:pt x="294810" y="63"/>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61" name="Google Shape;661;p6"/>
            <p:cNvSpPr/>
            <p:nvPr/>
          </p:nvSpPr>
          <p:spPr>
            <a:xfrm>
              <a:off x="219115" y="1436600"/>
              <a:ext cx="257146" cy="95582"/>
            </a:xfrm>
            <a:custGeom>
              <a:rect b="b" l="l" r="r" t="t"/>
              <a:pathLst>
                <a:path extrusionOk="0" h="95582" w="257146">
                  <a:moveTo>
                    <a:pt x="1436" y="93718"/>
                  </a:moveTo>
                  <a:cubicBezTo>
                    <a:pt x="-6153" y="97513"/>
                    <a:pt x="18398" y="94338"/>
                    <a:pt x="26883" y="94338"/>
                  </a:cubicBezTo>
                  <a:cubicBezTo>
                    <a:pt x="43689" y="94338"/>
                    <a:pt x="59872" y="92425"/>
                    <a:pt x="76535" y="91235"/>
                  </a:cubicBezTo>
                  <a:cubicBezTo>
                    <a:pt x="123603" y="87877"/>
                    <a:pt x="170593" y="58390"/>
                    <a:pt x="209976" y="34757"/>
                  </a:cubicBezTo>
                  <a:cubicBezTo>
                    <a:pt x="221710" y="27720"/>
                    <a:pt x="232796" y="19729"/>
                    <a:pt x="243491" y="11173"/>
                  </a:cubicBezTo>
                  <a:cubicBezTo>
                    <a:pt x="247032" y="8337"/>
                    <a:pt x="257234" y="-42"/>
                    <a:pt x="257146" y="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62" name="Google Shape;662;p6"/>
            <p:cNvSpPr/>
            <p:nvPr/>
          </p:nvSpPr>
          <p:spPr>
            <a:xfrm>
              <a:off x="262136" y="1492458"/>
              <a:ext cx="226538" cy="78669"/>
            </a:xfrm>
            <a:custGeom>
              <a:rect b="b" l="l" r="r" t="t"/>
              <a:pathLst>
                <a:path extrusionOk="0" h="78669" w="226538">
                  <a:moveTo>
                    <a:pt x="0" y="75101"/>
                  </a:moveTo>
                  <a:cubicBezTo>
                    <a:pt x="14933" y="82570"/>
                    <a:pt x="41148" y="76164"/>
                    <a:pt x="57100" y="75101"/>
                  </a:cubicBezTo>
                  <a:cubicBezTo>
                    <a:pt x="135896" y="69848"/>
                    <a:pt x="165877" y="30331"/>
                    <a:pt x="226538" y="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63" name="Google Shape;663;p6"/>
            <p:cNvSpPr/>
            <p:nvPr/>
          </p:nvSpPr>
          <p:spPr>
            <a:xfrm>
              <a:off x="365164" y="1559489"/>
              <a:ext cx="129716" cy="98685"/>
            </a:xfrm>
            <a:custGeom>
              <a:rect b="b" l="l" r="r" t="t"/>
              <a:pathLst>
                <a:path extrusionOk="0" h="98685" w="129716">
                  <a:moveTo>
                    <a:pt x="0" y="98685"/>
                  </a:moveTo>
                  <a:cubicBezTo>
                    <a:pt x="56367" y="98685"/>
                    <a:pt x="94869" y="34848"/>
                    <a:pt x="129717" y="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64" name="Google Shape;664;p6"/>
            <p:cNvSpPr/>
            <p:nvPr/>
          </p:nvSpPr>
          <p:spPr>
            <a:xfrm>
              <a:off x="426609" y="1630242"/>
              <a:ext cx="82546" cy="81925"/>
            </a:xfrm>
            <a:custGeom>
              <a:rect b="b" l="l" r="r" t="t"/>
              <a:pathLst>
                <a:path extrusionOk="0" h="81925" w="82546">
                  <a:moveTo>
                    <a:pt x="0" y="81926"/>
                  </a:moveTo>
                  <a:cubicBezTo>
                    <a:pt x="42477" y="81926"/>
                    <a:pt x="61089" y="10730"/>
                    <a:pt x="82547" y="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65" name="Google Shape;665;p6"/>
            <p:cNvSpPr/>
            <p:nvPr/>
          </p:nvSpPr>
          <p:spPr>
            <a:xfrm>
              <a:off x="470808" y="1381161"/>
              <a:ext cx="290637" cy="106706"/>
            </a:xfrm>
            <a:custGeom>
              <a:rect b="b" l="l" r="r" t="t"/>
              <a:pathLst>
                <a:path extrusionOk="0" h="106706" w="290637">
                  <a:moveTo>
                    <a:pt x="0" y="0"/>
                  </a:moveTo>
                  <a:cubicBezTo>
                    <a:pt x="21490" y="14962"/>
                    <a:pt x="34532" y="48049"/>
                    <a:pt x="59571" y="64523"/>
                  </a:cubicBezTo>
                  <a:cubicBezTo>
                    <a:pt x="141013" y="118098"/>
                    <a:pt x="204151" y="106603"/>
                    <a:pt x="290637" y="103549"/>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66" name="Google Shape;666;p6"/>
            <p:cNvSpPr/>
            <p:nvPr/>
          </p:nvSpPr>
          <p:spPr>
            <a:xfrm>
              <a:off x="474661" y="1421198"/>
              <a:ext cx="270499" cy="96479"/>
            </a:xfrm>
            <a:custGeom>
              <a:rect b="b" l="l" r="r" t="t"/>
              <a:pathLst>
                <a:path extrusionOk="0" h="96479" w="270499">
                  <a:moveTo>
                    <a:pt x="1216" y="744"/>
                  </a:moveTo>
                  <a:cubicBezTo>
                    <a:pt x="272" y="82"/>
                    <a:pt x="-334" y="-756"/>
                    <a:pt x="199" y="1297"/>
                  </a:cubicBezTo>
                  <a:cubicBezTo>
                    <a:pt x="2388" y="9731"/>
                    <a:pt x="17493" y="23873"/>
                    <a:pt x="24276" y="29745"/>
                  </a:cubicBezTo>
                  <a:cubicBezTo>
                    <a:pt x="42798" y="45764"/>
                    <a:pt x="64583" y="60580"/>
                    <a:pt x="87140" y="70040"/>
                  </a:cubicBezTo>
                  <a:cubicBezTo>
                    <a:pt x="127717" y="87060"/>
                    <a:pt x="169610" y="90006"/>
                    <a:pt x="212243" y="96217"/>
                  </a:cubicBezTo>
                  <a:cubicBezTo>
                    <a:pt x="227010" y="98367"/>
                    <a:pt x="259302" y="86362"/>
                    <a:pt x="270499" y="94159"/>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67" name="Google Shape;667;p6"/>
            <p:cNvSpPr/>
            <p:nvPr/>
          </p:nvSpPr>
          <p:spPr>
            <a:xfrm>
              <a:off x="487201" y="1505714"/>
              <a:ext cx="223772" cy="62799"/>
            </a:xfrm>
            <a:custGeom>
              <a:rect b="b" l="l" r="r" t="t"/>
              <a:pathLst>
                <a:path extrusionOk="0" h="62799" w="223772">
                  <a:moveTo>
                    <a:pt x="1773" y="795"/>
                  </a:moveTo>
                  <a:cubicBezTo>
                    <a:pt x="-5533" y="-4288"/>
                    <a:pt x="11609" y="16492"/>
                    <a:pt x="19334" y="20918"/>
                  </a:cubicBezTo>
                  <a:cubicBezTo>
                    <a:pt x="32378" y="28387"/>
                    <a:pt x="46604" y="36208"/>
                    <a:pt x="60984" y="40446"/>
                  </a:cubicBezTo>
                  <a:cubicBezTo>
                    <a:pt x="97088" y="51079"/>
                    <a:pt x="185603" y="75459"/>
                    <a:pt x="223773" y="54661"/>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68" name="Google Shape;668;p6"/>
            <p:cNvSpPr/>
            <p:nvPr/>
          </p:nvSpPr>
          <p:spPr>
            <a:xfrm>
              <a:off x="496354" y="1546695"/>
              <a:ext cx="210818" cy="49349"/>
            </a:xfrm>
            <a:custGeom>
              <a:rect b="b" l="l" r="r" t="t"/>
              <a:pathLst>
                <a:path extrusionOk="0" h="49349" w="210818">
                  <a:moveTo>
                    <a:pt x="0" y="0"/>
                  </a:moveTo>
                  <a:cubicBezTo>
                    <a:pt x="558" y="15800"/>
                    <a:pt x="43765" y="31679"/>
                    <a:pt x="55422" y="35115"/>
                  </a:cubicBezTo>
                  <a:cubicBezTo>
                    <a:pt x="110106" y="51219"/>
                    <a:pt x="160553" y="58317"/>
                    <a:pt x="210818" y="30926"/>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69" name="Google Shape;669;p6"/>
            <p:cNvSpPr/>
            <p:nvPr/>
          </p:nvSpPr>
          <p:spPr>
            <a:xfrm>
              <a:off x="504978" y="1600051"/>
              <a:ext cx="167412" cy="39672"/>
            </a:xfrm>
            <a:custGeom>
              <a:rect b="b" l="l" r="r" t="t"/>
              <a:pathLst>
                <a:path extrusionOk="0" h="39672" w="167412">
                  <a:moveTo>
                    <a:pt x="0" y="0"/>
                  </a:moveTo>
                  <a:cubicBezTo>
                    <a:pt x="1507" y="42712"/>
                    <a:pt x="144472" y="53223"/>
                    <a:pt x="167413" y="20275"/>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70" name="Google Shape;670;p6"/>
            <p:cNvSpPr/>
            <p:nvPr/>
          </p:nvSpPr>
          <p:spPr>
            <a:xfrm>
              <a:off x="527642" y="1691286"/>
              <a:ext cx="89182" cy="21687"/>
            </a:xfrm>
            <a:custGeom>
              <a:rect b="b" l="l" r="r" t="t"/>
              <a:pathLst>
                <a:path extrusionOk="0" h="21687" w="89182">
                  <a:moveTo>
                    <a:pt x="0" y="0"/>
                  </a:moveTo>
                  <a:cubicBezTo>
                    <a:pt x="23513" y="43149"/>
                    <a:pt x="78479" y="7287"/>
                    <a:pt x="89183" y="14737"/>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71" name="Google Shape;671;p6"/>
            <p:cNvSpPr/>
            <p:nvPr/>
          </p:nvSpPr>
          <p:spPr>
            <a:xfrm>
              <a:off x="749556" y="1519071"/>
              <a:ext cx="81898" cy="60911"/>
            </a:xfrm>
            <a:custGeom>
              <a:rect b="b" l="l" r="r" t="t"/>
              <a:pathLst>
                <a:path extrusionOk="0" h="60911" w="81898">
                  <a:moveTo>
                    <a:pt x="0" y="730"/>
                  </a:moveTo>
                  <a:cubicBezTo>
                    <a:pt x="431" y="-3077"/>
                    <a:pt x="2071" y="9146"/>
                    <a:pt x="3188" y="11047"/>
                  </a:cubicBezTo>
                  <a:cubicBezTo>
                    <a:pt x="8653" y="20362"/>
                    <a:pt x="16553" y="27017"/>
                    <a:pt x="24914" y="33417"/>
                  </a:cubicBezTo>
                  <a:cubicBezTo>
                    <a:pt x="36008" y="41906"/>
                    <a:pt x="52269" y="51312"/>
                    <a:pt x="65209" y="56643"/>
                  </a:cubicBezTo>
                  <a:cubicBezTo>
                    <a:pt x="70219" y="58714"/>
                    <a:pt x="85988" y="59048"/>
                    <a:pt x="80900" y="60912"/>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72" name="Google Shape;672;p6"/>
            <p:cNvSpPr/>
            <p:nvPr/>
          </p:nvSpPr>
          <p:spPr>
            <a:xfrm>
              <a:off x="733538" y="1540386"/>
              <a:ext cx="64719" cy="71402"/>
            </a:xfrm>
            <a:custGeom>
              <a:rect b="b" l="l" r="r" t="t"/>
              <a:pathLst>
                <a:path extrusionOk="0" h="71402" w="64719">
                  <a:moveTo>
                    <a:pt x="0" y="0"/>
                  </a:moveTo>
                  <a:cubicBezTo>
                    <a:pt x="6637" y="18132"/>
                    <a:pt x="15017" y="40192"/>
                    <a:pt x="31357" y="52701"/>
                  </a:cubicBezTo>
                  <a:cubicBezTo>
                    <a:pt x="33476" y="54316"/>
                    <a:pt x="65653" y="69939"/>
                    <a:pt x="64699" y="71403"/>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73" name="Google Shape;673;p6"/>
            <p:cNvSpPr/>
            <p:nvPr/>
          </p:nvSpPr>
          <p:spPr>
            <a:xfrm>
              <a:off x="695693" y="1595833"/>
              <a:ext cx="46680" cy="58776"/>
            </a:xfrm>
            <a:custGeom>
              <a:rect b="b" l="l" r="r" t="t"/>
              <a:pathLst>
                <a:path extrusionOk="0" h="58776" w="46680">
                  <a:moveTo>
                    <a:pt x="453" y="41"/>
                  </a:moveTo>
                  <a:cubicBezTo>
                    <a:pt x="-1242" y="-1064"/>
                    <a:pt x="2244" y="20753"/>
                    <a:pt x="3950" y="24074"/>
                  </a:cubicBezTo>
                  <a:cubicBezTo>
                    <a:pt x="11474" y="38690"/>
                    <a:pt x="29866" y="56870"/>
                    <a:pt x="46680" y="58777"/>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74" name="Google Shape;674;p6"/>
            <p:cNvSpPr/>
            <p:nvPr/>
          </p:nvSpPr>
          <p:spPr>
            <a:xfrm>
              <a:off x="659846" y="1651629"/>
              <a:ext cx="38540" cy="45279"/>
            </a:xfrm>
            <a:custGeom>
              <a:rect b="b" l="l" r="r" t="t"/>
              <a:pathLst>
                <a:path extrusionOk="0" h="45279" w="38540">
                  <a:moveTo>
                    <a:pt x="0" y="1098"/>
                  </a:moveTo>
                  <a:cubicBezTo>
                    <a:pt x="3977" y="-5028"/>
                    <a:pt x="431" y="16182"/>
                    <a:pt x="3777" y="22679"/>
                  </a:cubicBezTo>
                  <a:cubicBezTo>
                    <a:pt x="10025" y="34823"/>
                    <a:pt x="25030" y="43750"/>
                    <a:pt x="38540" y="4528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75" name="Google Shape;675;p6"/>
            <p:cNvSpPr/>
            <p:nvPr/>
          </p:nvSpPr>
          <p:spPr>
            <a:xfrm>
              <a:off x="644720" y="1669628"/>
              <a:ext cx="37368" cy="50318"/>
            </a:xfrm>
            <a:custGeom>
              <a:rect b="b" l="l" r="r" t="t"/>
              <a:pathLst>
                <a:path extrusionOk="0" h="50318" w="37368">
                  <a:moveTo>
                    <a:pt x="0" y="1292"/>
                  </a:moveTo>
                  <a:cubicBezTo>
                    <a:pt x="747" y="-5314"/>
                    <a:pt x="-97" y="15282"/>
                    <a:pt x="3370" y="20960"/>
                  </a:cubicBezTo>
                  <a:cubicBezTo>
                    <a:pt x="10487" y="32618"/>
                    <a:pt x="24981" y="44569"/>
                    <a:pt x="37368" y="50319"/>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76" name="Google Shape;676;p6"/>
            <p:cNvSpPr/>
            <p:nvPr/>
          </p:nvSpPr>
          <p:spPr>
            <a:xfrm>
              <a:off x="846829" y="1562683"/>
              <a:ext cx="13241" cy="103488"/>
            </a:xfrm>
            <a:custGeom>
              <a:rect b="b" l="l" r="r" t="t"/>
              <a:pathLst>
                <a:path extrusionOk="0" h="103488" w="13241">
                  <a:moveTo>
                    <a:pt x="12853" y="0"/>
                  </a:moveTo>
                  <a:cubicBezTo>
                    <a:pt x="-8333" y="26378"/>
                    <a:pt x="199" y="75089"/>
                    <a:pt x="13242" y="103488"/>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77" name="Google Shape;677;p6"/>
            <p:cNvSpPr/>
            <p:nvPr/>
          </p:nvSpPr>
          <p:spPr>
            <a:xfrm>
              <a:off x="811612" y="1594337"/>
              <a:ext cx="7652" cy="92041"/>
            </a:xfrm>
            <a:custGeom>
              <a:rect b="b" l="l" r="r" t="t"/>
              <a:pathLst>
                <a:path extrusionOk="0" h="92041" w="7652">
                  <a:moveTo>
                    <a:pt x="7556" y="225"/>
                  </a:moveTo>
                  <a:cubicBezTo>
                    <a:pt x="7914" y="-1433"/>
                    <a:pt x="4684" y="6576"/>
                    <a:pt x="4131" y="8209"/>
                  </a:cubicBezTo>
                  <a:cubicBezTo>
                    <a:pt x="1751" y="15198"/>
                    <a:pt x="275" y="20676"/>
                    <a:pt x="26" y="28169"/>
                  </a:cubicBezTo>
                  <a:cubicBezTo>
                    <a:pt x="-520" y="44649"/>
                    <a:pt x="7653" y="92042"/>
                    <a:pt x="7653" y="92042"/>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78" name="Google Shape;678;p6"/>
            <p:cNvSpPr/>
            <p:nvPr/>
          </p:nvSpPr>
          <p:spPr>
            <a:xfrm>
              <a:off x="750753" y="1637395"/>
              <a:ext cx="21494" cy="81749"/>
            </a:xfrm>
            <a:custGeom>
              <a:rect b="b" l="l" r="r" t="t"/>
              <a:pathLst>
                <a:path extrusionOk="0" h="81749" w="21494">
                  <a:moveTo>
                    <a:pt x="21495" y="0"/>
                  </a:moveTo>
                  <a:cubicBezTo>
                    <a:pt x="21495" y="0"/>
                    <a:pt x="-1507" y="67274"/>
                    <a:pt x="78" y="8175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79" name="Google Shape;679;p6"/>
            <p:cNvSpPr/>
            <p:nvPr/>
          </p:nvSpPr>
          <p:spPr>
            <a:xfrm>
              <a:off x="733010" y="1659279"/>
              <a:ext cx="11531" cy="67079"/>
            </a:xfrm>
            <a:custGeom>
              <a:rect b="b" l="l" r="r" t="t"/>
              <a:pathLst>
                <a:path extrusionOk="0" h="67079" w="11531">
                  <a:moveTo>
                    <a:pt x="11531" y="0"/>
                  </a:moveTo>
                  <a:cubicBezTo>
                    <a:pt x="-7159" y="23269"/>
                    <a:pt x="5313" y="42517"/>
                    <a:pt x="0" y="67079"/>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80" name="Google Shape;680;p6"/>
            <p:cNvSpPr/>
            <p:nvPr/>
          </p:nvSpPr>
          <p:spPr>
            <a:xfrm>
              <a:off x="758871" y="1435349"/>
              <a:ext cx="847483" cy="297072"/>
            </a:xfrm>
            <a:custGeom>
              <a:rect b="b" l="l" r="r" t="t"/>
              <a:pathLst>
                <a:path extrusionOk="0" h="297072" w="847483">
                  <a:moveTo>
                    <a:pt x="0" y="278434"/>
                  </a:moveTo>
                  <a:cubicBezTo>
                    <a:pt x="0" y="278434"/>
                    <a:pt x="15017" y="275938"/>
                    <a:pt x="20008" y="274372"/>
                  </a:cubicBezTo>
                  <a:cubicBezTo>
                    <a:pt x="34690" y="269751"/>
                    <a:pt x="52846" y="262434"/>
                    <a:pt x="68185" y="265458"/>
                  </a:cubicBezTo>
                  <a:cubicBezTo>
                    <a:pt x="119974" y="275659"/>
                    <a:pt x="144287" y="330679"/>
                    <a:pt x="202471" y="266308"/>
                  </a:cubicBezTo>
                  <a:cubicBezTo>
                    <a:pt x="228363" y="237672"/>
                    <a:pt x="270316" y="163761"/>
                    <a:pt x="311685" y="160294"/>
                  </a:cubicBezTo>
                  <a:cubicBezTo>
                    <a:pt x="365139" y="155806"/>
                    <a:pt x="425843" y="187127"/>
                    <a:pt x="479083" y="166348"/>
                  </a:cubicBezTo>
                  <a:cubicBezTo>
                    <a:pt x="528548" y="147038"/>
                    <a:pt x="573057" y="95947"/>
                    <a:pt x="617639" y="66041"/>
                  </a:cubicBezTo>
                  <a:cubicBezTo>
                    <a:pt x="649639" y="44576"/>
                    <a:pt x="744736" y="39469"/>
                    <a:pt x="785031" y="39354"/>
                  </a:cubicBezTo>
                  <a:cubicBezTo>
                    <a:pt x="811439" y="39275"/>
                    <a:pt x="828708" y="5174"/>
                    <a:pt x="847483" y="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81" name="Google Shape;681;p6"/>
            <p:cNvSpPr/>
            <p:nvPr/>
          </p:nvSpPr>
          <p:spPr>
            <a:xfrm>
              <a:off x="830527" y="1675802"/>
              <a:ext cx="18890" cy="381043"/>
            </a:xfrm>
            <a:custGeom>
              <a:rect b="b" l="l" r="r" t="t"/>
              <a:pathLst>
                <a:path extrusionOk="0" h="381043" w="18890">
                  <a:moveTo>
                    <a:pt x="15862" y="0"/>
                  </a:moveTo>
                  <a:cubicBezTo>
                    <a:pt x="23829" y="28903"/>
                    <a:pt x="13858" y="75514"/>
                    <a:pt x="11229" y="104733"/>
                  </a:cubicBezTo>
                  <a:cubicBezTo>
                    <a:pt x="6553" y="156705"/>
                    <a:pt x="7792" y="208367"/>
                    <a:pt x="6280" y="259829"/>
                  </a:cubicBezTo>
                  <a:cubicBezTo>
                    <a:pt x="5460" y="287694"/>
                    <a:pt x="3706" y="315869"/>
                    <a:pt x="1744" y="343771"/>
                  </a:cubicBezTo>
                  <a:cubicBezTo>
                    <a:pt x="1046" y="353729"/>
                    <a:pt x="-47" y="381279"/>
                    <a:pt x="2" y="381042"/>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682" name="Google Shape;682;p6"/>
          <p:cNvSpPr/>
          <p:nvPr/>
        </p:nvSpPr>
        <p:spPr>
          <a:xfrm rot="173640">
            <a:off x="944334" y="994013"/>
            <a:ext cx="296553" cy="428358"/>
          </a:xfrm>
          <a:custGeom>
            <a:rect b="b" l="l" r="r" t="t"/>
            <a:pathLst>
              <a:path extrusionOk="0" h="270339" w="187156">
                <a:moveTo>
                  <a:pt x="53018" y="0"/>
                </a:moveTo>
                <a:cubicBezTo>
                  <a:pt x="53018" y="5240"/>
                  <a:pt x="50989" y="9430"/>
                  <a:pt x="49969" y="13620"/>
                </a:cubicBezTo>
                <a:cubicBezTo>
                  <a:pt x="48949" y="18860"/>
                  <a:pt x="47941" y="23050"/>
                  <a:pt x="46921" y="28290"/>
                </a:cubicBezTo>
                <a:cubicBezTo>
                  <a:pt x="43873" y="39821"/>
                  <a:pt x="40831" y="52397"/>
                  <a:pt x="41851" y="68106"/>
                </a:cubicBezTo>
                <a:cubicBezTo>
                  <a:pt x="50989" y="70207"/>
                  <a:pt x="63182" y="68106"/>
                  <a:pt x="71307" y="67055"/>
                </a:cubicBezTo>
                <a:cubicBezTo>
                  <a:pt x="76383" y="70194"/>
                  <a:pt x="78417" y="75435"/>
                  <a:pt x="83494" y="78586"/>
                </a:cubicBezTo>
                <a:cubicBezTo>
                  <a:pt x="82474" y="72296"/>
                  <a:pt x="86542" y="71257"/>
                  <a:pt x="89584" y="70207"/>
                </a:cubicBezTo>
                <a:cubicBezTo>
                  <a:pt x="88564" y="72308"/>
                  <a:pt x="85522" y="74396"/>
                  <a:pt x="86542" y="79637"/>
                </a:cubicBezTo>
                <a:cubicBezTo>
                  <a:pt x="88564" y="80687"/>
                  <a:pt x="88564" y="77536"/>
                  <a:pt x="90604" y="76497"/>
                </a:cubicBezTo>
                <a:cubicBezTo>
                  <a:pt x="92632" y="78598"/>
                  <a:pt x="95681" y="78598"/>
                  <a:pt x="97715" y="76497"/>
                </a:cubicBezTo>
                <a:cubicBezTo>
                  <a:pt x="99743" y="76497"/>
                  <a:pt x="98735" y="79637"/>
                  <a:pt x="100763" y="79637"/>
                </a:cubicBezTo>
                <a:cubicBezTo>
                  <a:pt x="102791" y="76497"/>
                  <a:pt x="99743" y="72308"/>
                  <a:pt x="98735" y="70207"/>
                </a:cubicBezTo>
                <a:cubicBezTo>
                  <a:pt x="101783" y="72308"/>
                  <a:pt x="105852" y="73346"/>
                  <a:pt x="104832" y="78586"/>
                </a:cubicBezTo>
                <a:cubicBezTo>
                  <a:pt x="107874" y="76485"/>
                  <a:pt x="111942" y="71257"/>
                  <a:pt x="116010" y="68106"/>
                </a:cubicBezTo>
                <a:cubicBezTo>
                  <a:pt x="125149" y="70207"/>
                  <a:pt x="136328" y="71245"/>
                  <a:pt x="146487" y="70207"/>
                </a:cubicBezTo>
                <a:cubicBezTo>
                  <a:pt x="146487" y="44011"/>
                  <a:pt x="139370" y="23050"/>
                  <a:pt x="133280" y="2095"/>
                </a:cubicBezTo>
                <a:cubicBezTo>
                  <a:pt x="135308" y="2095"/>
                  <a:pt x="135308" y="4196"/>
                  <a:pt x="135308" y="5240"/>
                </a:cubicBezTo>
                <a:cubicBezTo>
                  <a:pt x="141398" y="18860"/>
                  <a:pt x="147495" y="35619"/>
                  <a:pt x="151557" y="52397"/>
                </a:cubicBezTo>
                <a:cubicBezTo>
                  <a:pt x="152577" y="54492"/>
                  <a:pt x="153585" y="58688"/>
                  <a:pt x="154605" y="61827"/>
                </a:cubicBezTo>
                <a:cubicBezTo>
                  <a:pt x="155625" y="64966"/>
                  <a:pt x="156633" y="70207"/>
                  <a:pt x="156633" y="71257"/>
                </a:cubicBezTo>
                <a:cubicBezTo>
                  <a:pt x="155613" y="74396"/>
                  <a:pt x="150543" y="76497"/>
                  <a:pt x="148503" y="79637"/>
                </a:cubicBezTo>
                <a:cubicBezTo>
                  <a:pt x="145454" y="75447"/>
                  <a:pt x="135296" y="76497"/>
                  <a:pt x="125137" y="76497"/>
                </a:cubicBezTo>
                <a:cubicBezTo>
                  <a:pt x="122089" y="76497"/>
                  <a:pt x="119047" y="75447"/>
                  <a:pt x="117006" y="76497"/>
                </a:cubicBezTo>
                <a:cubicBezTo>
                  <a:pt x="112938" y="77548"/>
                  <a:pt x="111930" y="82788"/>
                  <a:pt x="109896" y="85928"/>
                </a:cubicBezTo>
                <a:cubicBezTo>
                  <a:pt x="114966" y="85928"/>
                  <a:pt x="119034" y="80687"/>
                  <a:pt x="124117" y="80687"/>
                </a:cubicBezTo>
                <a:cubicBezTo>
                  <a:pt x="127165" y="80687"/>
                  <a:pt x="131233" y="82788"/>
                  <a:pt x="135296" y="83827"/>
                </a:cubicBezTo>
                <a:cubicBezTo>
                  <a:pt x="146475" y="86966"/>
                  <a:pt x="158662" y="89067"/>
                  <a:pt x="168820" y="92206"/>
                </a:cubicBezTo>
                <a:cubicBezTo>
                  <a:pt x="169840" y="56587"/>
                  <a:pt x="160690" y="28290"/>
                  <a:pt x="148503" y="4190"/>
                </a:cubicBezTo>
                <a:cubicBezTo>
                  <a:pt x="160690" y="20949"/>
                  <a:pt x="167800" y="39809"/>
                  <a:pt x="173897" y="62865"/>
                </a:cubicBezTo>
                <a:cubicBezTo>
                  <a:pt x="174911" y="64966"/>
                  <a:pt x="174911" y="68106"/>
                  <a:pt x="175925" y="72296"/>
                </a:cubicBezTo>
                <a:cubicBezTo>
                  <a:pt x="176939" y="77536"/>
                  <a:pt x="176939" y="84865"/>
                  <a:pt x="179987" y="89061"/>
                </a:cubicBezTo>
                <a:cubicBezTo>
                  <a:pt x="176939" y="93251"/>
                  <a:pt x="171856" y="96390"/>
                  <a:pt x="168808" y="99541"/>
                </a:cubicBezTo>
                <a:cubicBezTo>
                  <a:pt x="158649" y="93251"/>
                  <a:pt x="138332" y="83814"/>
                  <a:pt x="121075" y="85915"/>
                </a:cubicBezTo>
                <a:cubicBezTo>
                  <a:pt x="117006" y="85915"/>
                  <a:pt x="112938" y="88016"/>
                  <a:pt x="110916" y="91156"/>
                </a:cubicBezTo>
                <a:cubicBezTo>
                  <a:pt x="115986" y="93257"/>
                  <a:pt x="120055" y="93257"/>
                  <a:pt x="126145" y="93257"/>
                </a:cubicBezTo>
                <a:cubicBezTo>
                  <a:pt x="128173" y="93257"/>
                  <a:pt x="130213" y="92206"/>
                  <a:pt x="131221" y="93257"/>
                </a:cubicBezTo>
                <a:cubicBezTo>
                  <a:pt x="132241" y="93257"/>
                  <a:pt x="135284" y="96402"/>
                  <a:pt x="137312" y="98497"/>
                </a:cubicBezTo>
                <a:cubicBezTo>
                  <a:pt x="149499" y="111072"/>
                  <a:pt x="160677" y="120503"/>
                  <a:pt x="174905" y="129933"/>
                </a:cubicBezTo>
                <a:cubicBezTo>
                  <a:pt x="178967" y="133072"/>
                  <a:pt x="182015" y="136223"/>
                  <a:pt x="187091" y="132034"/>
                </a:cubicBezTo>
                <a:cubicBezTo>
                  <a:pt x="188112" y="173950"/>
                  <a:pt x="176933" y="204335"/>
                  <a:pt x="163726" y="232625"/>
                </a:cubicBezTo>
                <a:cubicBezTo>
                  <a:pt x="161698" y="235765"/>
                  <a:pt x="161698" y="239955"/>
                  <a:pt x="158649" y="242056"/>
                </a:cubicBezTo>
                <a:cubicBezTo>
                  <a:pt x="168808" y="217955"/>
                  <a:pt x="175925" y="189659"/>
                  <a:pt x="175925" y="156128"/>
                </a:cubicBezTo>
                <a:cubicBezTo>
                  <a:pt x="175925" y="152989"/>
                  <a:pt x="176939" y="147742"/>
                  <a:pt x="175925" y="145647"/>
                </a:cubicBezTo>
                <a:cubicBezTo>
                  <a:pt x="174905" y="141452"/>
                  <a:pt x="168808" y="136211"/>
                  <a:pt x="164746" y="133072"/>
                </a:cubicBezTo>
                <a:cubicBezTo>
                  <a:pt x="153567" y="122591"/>
                  <a:pt x="145442" y="115262"/>
                  <a:pt x="133262" y="105832"/>
                </a:cubicBezTo>
                <a:cubicBezTo>
                  <a:pt x="131233" y="103731"/>
                  <a:pt x="129193" y="101642"/>
                  <a:pt x="127165" y="100592"/>
                </a:cubicBezTo>
                <a:cubicBezTo>
                  <a:pt x="125137" y="99541"/>
                  <a:pt x="122089" y="99541"/>
                  <a:pt x="119034" y="99541"/>
                </a:cubicBezTo>
                <a:cubicBezTo>
                  <a:pt x="115986" y="99541"/>
                  <a:pt x="112938" y="98491"/>
                  <a:pt x="110904" y="98491"/>
                </a:cubicBezTo>
                <a:cubicBezTo>
                  <a:pt x="115974" y="103731"/>
                  <a:pt x="123091" y="110022"/>
                  <a:pt x="129181" y="115250"/>
                </a:cubicBezTo>
                <a:cubicBezTo>
                  <a:pt x="130201" y="116301"/>
                  <a:pt x="131209" y="115250"/>
                  <a:pt x="133249" y="115250"/>
                </a:cubicBezTo>
                <a:cubicBezTo>
                  <a:pt x="135278" y="163457"/>
                  <a:pt x="131221" y="211652"/>
                  <a:pt x="118014" y="247290"/>
                </a:cubicBezTo>
                <a:cubicBezTo>
                  <a:pt x="114966" y="255670"/>
                  <a:pt x="110904" y="264049"/>
                  <a:pt x="105827" y="270340"/>
                </a:cubicBezTo>
                <a:cubicBezTo>
                  <a:pt x="124111" y="236803"/>
                  <a:pt x="125125" y="179178"/>
                  <a:pt x="121063" y="127832"/>
                </a:cubicBezTo>
                <a:cubicBezTo>
                  <a:pt x="125125" y="124692"/>
                  <a:pt x="123091" y="121541"/>
                  <a:pt x="120042" y="117351"/>
                </a:cubicBezTo>
                <a:cubicBezTo>
                  <a:pt x="115974" y="113161"/>
                  <a:pt x="109884" y="105820"/>
                  <a:pt x="104807" y="103731"/>
                </a:cubicBezTo>
                <a:cubicBezTo>
                  <a:pt x="104807" y="105832"/>
                  <a:pt x="104807" y="107921"/>
                  <a:pt x="105827" y="110022"/>
                </a:cubicBezTo>
                <a:cubicBezTo>
                  <a:pt x="106848" y="112123"/>
                  <a:pt x="108876" y="114212"/>
                  <a:pt x="108876" y="115262"/>
                </a:cubicBezTo>
                <a:cubicBezTo>
                  <a:pt x="109896" y="119452"/>
                  <a:pt x="107855" y="127832"/>
                  <a:pt x="106848" y="132022"/>
                </a:cubicBezTo>
                <a:cubicBezTo>
                  <a:pt x="103799" y="146698"/>
                  <a:pt x="98717" y="163457"/>
                  <a:pt x="93640" y="174988"/>
                </a:cubicBezTo>
                <a:cubicBezTo>
                  <a:pt x="91612" y="174988"/>
                  <a:pt x="92620" y="171849"/>
                  <a:pt x="91612" y="170798"/>
                </a:cubicBezTo>
                <a:cubicBezTo>
                  <a:pt x="89584" y="170798"/>
                  <a:pt x="90592" y="173938"/>
                  <a:pt x="89584" y="174988"/>
                </a:cubicBezTo>
                <a:cubicBezTo>
                  <a:pt x="83494" y="164508"/>
                  <a:pt x="78405" y="147742"/>
                  <a:pt x="76383" y="132022"/>
                </a:cubicBezTo>
                <a:cubicBezTo>
                  <a:pt x="75363" y="126781"/>
                  <a:pt x="74355" y="119452"/>
                  <a:pt x="74355" y="115262"/>
                </a:cubicBezTo>
                <a:cubicBezTo>
                  <a:pt x="75369" y="111072"/>
                  <a:pt x="79425" y="107933"/>
                  <a:pt x="78417" y="103731"/>
                </a:cubicBezTo>
                <a:cubicBezTo>
                  <a:pt x="74355" y="104782"/>
                  <a:pt x="71307" y="108971"/>
                  <a:pt x="68259" y="112111"/>
                </a:cubicBezTo>
                <a:cubicBezTo>
                  <a:pt x="65211" y="115250"/>
                  <a:pt x="62168" y="119440"/>
                  <a:pt x="60128" y="122591"/>
                </a:cubicBezTo>
                <a:cubicBezTo>
                  <a:pt x="60128" y="124692"/>
                  <a:pt x="62156" y="124692"/>
                  <a:pt x="62156" y="126781"/>
                </a:cubicBezTo>
                <a:cubicBezTo>
                  <a:pt x="59108" y="178128"/>
                  <a:pt x="59108" y="235765"/>
                  <a:pt x="78405" y="269289"/>
                </a:cubicBezTo>
                <a:cubicBezTo>
                  <a:pt x="76383" y="269289"/>
                  <a:pt x="75363" y="266150"/>
                  <a:pt x="74343" y="265100"/>
                </a:cubicBezTo>
                <a:cubicBezTo>
                  <a:pt x="59108" y="236803"/>
                  <a:pt x="55046" y="191748"/>
                  <a:pt x="53005" y="145647"/>
                </a:cubicBezTo>
                <a:cubicBezTo>
                  <a:pt x="53005" y="135161"/>
                  <a:pt x="51985" y="125731"/>
                  <a:pt x="53005" y="115262"/>
                </a:cubicBezTo>
                <a:cubicBezTo>
                  <a:pt x="53005" y="113161"/>
                  <a:pt x="55033" y="116313"/>
                  <a:pt x="57074" y="115262"/>
                </a:cubicBezTo>
                <a:cubicBezTo>
                  <a:pt x="64184" y="110022"/>
                  <a:pt x="70275" y="103731"/>
                  <a:pt x="76371" y="98497"/>
                </a:cubicBezTo>
                <a:cubicBezTo>
                  <a:pt x="71295" y="99547"/>
                  <a:pt x="65192" y="99547"/>
                  <a:pt x="60116" y="100598"/>
                </a:cubicBezTo>
                <a:cubicBezTo>
                  <a:pt x="56054" y="102699"/>
                  <a:pt x="50977" y="106889"/>
                  <a:pt x="46915" y="111079"/>
                </a:cubicBezTo>
                <a:cubicBezTo>
                  <a:pt x="34728" y="121565"/>
                  <a:pt x="21521" y="133084"/>
                  <a:pt x="11362" y="144615"/>
                </a:cubicBezTo>
                <a:cubicBezTo>
                  <a:pt x="9334" y="183392"/>
                  <a:pt x="17453" y="214822"/>
                  <a:pt x="28632" y="242068"/>
                </a:cubicBezTo>
                <a:cubicBezTo>
                  <a:pt x="12382" y="212721"/>
                  <a:pt x="-1845" y="179190"/>
                  <a:pt x="196" y="133084"/>
                </a:cubicBezTo>
                <a:cubicBezTo>
                  <a:pt x="6286" y="138324"/>
                  <a:pt x="14417" y="129945"/>
                  <a:pt x="19493" y="125755"/>
                </a:cubicBezTo>
                <a:cubicBezTo>
                  <a:pt x="31680" y="116325"/>
                  <a:pt x="45901" y="103749"/>
                  <a:pt x="55046" y="93269"/>
                </a:cubicBezTo>
                <a:cubicBezTo>
                  <a:pt x="62156" y="94319"/>
                  <a:pt x="70275" y="93269"/>
                  <a:pt x="76383" y="92218"/>
                </a:cubicBezTo>
                <a:cubicBezTo>
                  <a:pt x="69267" y="82788"/>
                  <a:pt x="49969" y="86978"/>
                  <a:pt x="38790" y="91168"/>
                </a:cubicBezTo>
                <a:cubicBezTo>
                  <a:pt x="30660" y="93269"/>
                  <a:pt x="23555" y="96408"/>
                  <a:pt x="19493" y="100598"/>
                </a:cubicBezTo>
                <a:cubicBezTo>
                  <a:pt x="14417" y="97459"/>
                  <a:pt x="11362" y="93269"/>
                  <a:pt x="7306" y="90117"/>
                </a:cubicBezTo>
                <a:cubicBezTo>
                  <a:pt x="10354" y="82788"/>
                  <a:pt x="11368" y="69156"/>
                  <a:pt x="13397" y="60777"/>
                </a:cubicBezTo>
                <a:cubicBezTo>
                  <a:pt x="19493" y="38771"/>
                  <a:pt x="27624" y="19911"/>
                  <a:pt x="38790" y="2095"/>
                </a:cubicBezTo>
                <a:cubicBezTo>
                  <a:pt x="38790" y="5240"/>
                  <a:pt x="36762" y="8392"/>
                  <a:pt x="34728" y="11531"/>
                </a:cubicBezTo>
                <a:cubicBezTo>
                  <a:pt x="25583" y="32492"/>
                  <a:pt x="19493" y="59732"/>
                  <a:pt x="19493" y="90117"/>
                </a:cubicBezTo>
                <a:cubicBezTo>
                  <a:pt x="29652" y="88016"/>
                  <a:pt x="40831" y="84877"/>
                  <a:pt x="53018" y="81738"/>
                </a:cubicBezTo>
                <a:cubicBezTo>
                  <a:pt x="57080" y="80687"/>
                  <a:pt x="61148" y="78598"/>
                  <a:pt x="63176" y="78598"/>
                </a:cubicBezTo>
                <a:cubicBezTo>
                  <a:pt x="68247" y="78598"/>
                  <a:pt x="72315" y="83839"/>
                  <a:pt x="77397" y="83839"/>
                </a:cubicBezTo>
                <a:cubicBezTo>
                  <a:pt x="76383" y="79649"/>
                  <a:pt x="73335" y="76510"/>
                  <a:pt x="71307" y="74409"/>
                </a:cubicBezTo>
                <a:cubicBezTo>
                  <a:pt x="62168" y="74409"/>
                  <a:pt x="52010" y="73358"/>
                  <a:pt x="43873" y="74409"/>
                </a:cubicBezTo>
                <a:cubicBezTo>
                  <a:pt x="43873" y="74409"/>
                  <a:pt x="42859" y="75459"/>
                  <a:pt x="41851" y="75459"/>
                </a:cubicBezTo>
                <a:lnTo>
                  <a:pt x="39823" y="77560"/>
                </a:lnTo>
                <a:cubicBezTo>
                  <a:pt x="37795" y="77560"/>
                  <a:pt x="32706" y="71269"/>
                  <a:pt x="31692" y="70225"/>
                </a:cubicBezTo>
                <a:cubicBezTo>
                  <a:pt x="35742" y="44011"/>
                  <a:pt x="44887" y="21999"/>
                  <a:pt x="53018"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83" name="Google Shape;683;p6"/>
          <p:cNvSpPr/>
          <p:nvPr/>
        </p:nvSpPr>
        <p:spPr>
          <a:xfrm rot="1205162">
            <a:off x="9437863" y="1160233"/>
            <a:ext cx="324842" cy="220259"/>
          </a:xfrm>
          <a:custGeom>
            <a:rect b="b" l="l" r="r" t="t"/>
            <a:pathLst>
              <a:path extrusionOk="0" h="154375" w="227675">
                <a:moveTo>
                  <a:pt x="106680" y="3769"/>
                </a:moveTo>
                <a:cubicBezTo>
                  <a:pt x="83820" y="26181"/>
                  <a:pt x="82868" y="49489"/>
                  <a:pt x="108585" y="62040"/>
                </a:cubicBezTo>
                <a:cubicBezTo>
                  <a:pt x="107632" y="50386"/>
                  <a:pt x="125730" y="36938"/>
                  <a:pt x="125730" y="36938"/>
                </a:cubicBezTo>
                <a:cubicBezTo>
                  <a:pt x="125730" y="36938"/>
                  <a:pt x="125730" y="45903"/>
                  <a:pt x="126682" y="48592"/>
                </a:cubicBezTo>
                <a:cubicBezTo>
                  <a:pt x="126682" y="48592"/>
                  <a:pt x="131445" y="49489"/>
                  <a:pt x="136207" y="51282"/>
                </a:cubicBezTo>
                <a:cubicBezTo>
                  <a:pt x="140018" y="53075"/>
                  <a:pt x="142875" y="55764"/>
                  <a:pt x="142875" y="55764"/>
                </a:cubicBezTo>
                <a:cubicBezTo>
                  <a:pt x="145732" y="54868"/>
                  <a:pt x="152400" y="49489"/>
                  <a:pt x="152400" y="49489"/>
                </a:cubicBezTo>
                <a:cubicBezTo>
                  <a:pt x="152400" y="49489"/>
                  <a:pt x="151447" y="71004"/>
                  <a:pt x="140970" y="77280"/>
                </a:cubicBezTo>
                <a:cubicBezTo>
                  <a:pt x="166688" y="89830"/>
                  <a:pt x="186690" y="74590"/>
                  <a:pt x="191452" y="44110"/>
                </a:cubicBezTo>
                <a:cubicBezTo>
                  <a:pt x="205740" y="50386"/>
                  <a:pt x="243840" y="95209"/>
                  <a:pt x="220027" y="148101"/>
                </a:cubicBezTo>
                <a:cubicBezTo>
                  <a:pt x="211455" y="121207"/>
                  <a:pt x="173355" y="123896"/>
                  <a:pt x="163830" y="136447"/>
                </a:cubicBezTo>
                <a:cubicBezTo>
                  <a:pt x="148590" y="121207"/>
                  <a:pt x="119063" y="127482"/>
                  <a:pt x="113347" y="149894"/>
                </a:cubicBezTo>
                <a:cubicBezTo>
                  <a:pt x="108585" y="131964"/>
                  <a:pt x="89535" y="138240"/>
                  <a:pt x="78105" y="154376"/>
                </a:cubicBezTo>
                <a:cubicBezTo>
                  <a:pt x="78105" y="147204"/>
                  <a:pt x="91440" y="124792"/>
                  <a:pt x="57150" y="124792"/>
                </a:cubicBezTo>
                <a:cubicBezTo>
                  <a:pt x="73343" y="113138"/>
                  <a:pt x="66675" y="82658"/>
                  <a:pt x="41910" y="82658"/>
                </a:cubicBezTo>
                <a:cubicBezTo>
                  <a:pt x="53340" y="64729"/>
                  <a:pt x="33338" y="30663"/>
                  <a:pt x="0" y="44110"/>
                </a:cubicBezTo>
                <a:cubicBezTo>
                  <a:pt x="32385" y="-5196"/>
                  <a:pt x="92393" y="-3403"/>
                  <a:pt x="106680" y="3769"/>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84" name="Google Shape;684;p6"/>
          <p:cNvSpPr/>
          <p:nvPr/>
        </p:nvSpPr>
        <p:spPr>
          <a:xfrm rot="5400000">
            <a:off x="-462658" y="6119355"/>
            <a:ext cx="1131345" cy="114589"/>
          </a:xfrm>
          <a:custGeom>
            <a:rect b="b" l="l" r="r" t="t"/>
            <a:pathLst>
              <a:path extrusionOk="0" h="87640" w="919793">
                <a:moveTo>
                  <a:pt x="657321" y="73442"/>
                </a:moveTo>
                <a:cubicBezTo>
                  <a:pt x="659149" y="73404"/>
                  <a:pt x="660912" y="74128"/>
                  <a:pt x="662179" y="75442"/>
                </a:cubicBezTo>
                <a:cubicBezTo>
                  <a:pt x="663493" y="76709"/>
                  <a:pt x="664217" y="78471"/>
                  <a:pt x="664179" y="80300"/>
                </a:cubicBezTo>
                <a:cubicBezTo>
                  <a:pt x="664198" y="82148"/>
                  <a:pt x="663474" y="83939"/>
                  <a:pt x="662179" y="85253"/>
                </a:cubicBezTo>
                <a:cubicBezTo>
                  <a:pt x="660912" y="86568"/>
                  <a:pt x="659149" y="87291"/>
                  <a:pt x="657321" y="87253"/>
                </a:cubicBezTo>
                <a:cubicBezTo>
                  <a:pt x="655492" y="87291"/>
                  <a:pt x="653730" y="86568"/>
                  <a:pt x="652463" y="85253"/>
                </a:cubicBezTo>
                <a:cubicBezTo>
                  <a:pt x="651168" y="83939"/>
                  <a:pt x="650444" y="82148"/>
                  <a:pt x="650463" y="80300"/>
                </a:cubicBezTo>
                <a:cubicBezTo>
                  <a:pt x="650425" y="78471"/>
                  <a:pt x="651149" y="76709"/>
                  <a:pt x="652463" y="75442"/>
                </a:cubicBezTo>
                <a:cubicBezTo>
                  <a:pt x="653730" y="74128"/>
                  <a:pt x="655492" y="73404"/>
                  <a:pt x="657321" y="73442"/>
                </a:cubicBezTo>
                <a:close/>
                <a:moveTo>
                  <a:pt x="783051" y="31056"/>
                </a:moveTo>
                <a:cubicBezTo>
                  <a:pt x="776688" y="30989"/>
                  <a:pt x="770602" y="33618"/>
                  <a:pt x="766287" y="38295"/>
                </a:cubicBezTo>
                <a:cubicBezTo>
                  <a:pt x="761677" y="42876"/>
                  <a:pt x="759134" y="49134"/>
                  <a:pt x="759238" y="55630"/>
                </a:cubicBezTo>
                <a:cubicBezTo>
                  <a:pt x="759229" y="59935"/>
                  <a:pt x="760343" y="64174"/>
                  <a:pt x="762477" y="67917"/>
                </a:cubicBezTo>
                <a:cubicBezTo>
                  <a:pt x="764468" y="71632"/>
                  <a:pt x="767468" y="74709"/>
                  <a:pt x="771144" y="76776"/>
                </a:cubicBezTo>
                <a:cubicBezTo>
                  <a:pt x="774783" y="78804"/>
                  <a:pt x="778888" y="79852"/>
                  <a:pt x="783051" y="79824"/>
                </a:cubicBezTo>
                <a:cubicBezTo>
                  <a:pt x="787213" y="79843"/>
                  <a:pt x="791319" y="78795"/>
                  <a:pt x="794957" y="76776"/>
                </a:cubicBezTo>
                <a:cubicBezTo>
                  <a:pt x="798586" y="74652"/>
                  <a:pt x="801587" y="71594"/>
                  <a:pt x="803625" y="67917"/>
                </a:cubicBezTo>
                <a:cubicBezTo>
                  <a:pt x="805730" y="64165"/>
                  <a:pt x="806816" y="59926"/>
                  <a:pt x="806768" y="55630"/>
                </a:cubicBezTo>
                <a:cubicBezTo>
                  <a:pt x="806873" y="49134"/>
                  <a:pt x="804330" y="42876"/>
                  <a:pt x="799719" y="38295"/>
                </a:cubicBezTo>
                <a:cubicBezTo>
                  <a:pt x="795452" y="33608"/>
                  <a:pt x="789385" y="30979"/>
                  <a:pt x="783051" y="31056"/>
                </a:cubicBezTo>
                <a:close/>
                <a:moveTo>
                  <a:pt x="124778" y="30960"/>
                </a:moveTo>
                <a:cubicBezTo>
                  <a:pt x="120558" y="30922"/>
                  <a:pt x="116405" y="32046"/>
                  <a:pt x="112776" y="34198"/>
                </a:cubicBezTo>
                <a:cubicBezTo>
                  <a:pt x="109090" y="36332"/>
                  <a:pt x="106061" y="39428"/>
                  <a:pt x="104013" y="43152"/>
                </a:cubicBezTo>
                <a:cubicBezTo>
                  <a:pt x="101851" y="46886"/>
                  <a:pt x="100708" y="51124"/>
                  <a:pt x="100680" y="55439"/>
                </a:cubicBezTo>
                <a:cubicBezTo>
                  <a:pt x="100708" y="59754"/>
                  <a:pt x="101851" y="63993"/>
                  <a:pt x="104013" y="67726"/>
                </a:cubicBezTo>
                <a:cubicBezTo>
                  <a:pt x="106099" y="71489"/>
                  <a:pt x="109157" y="74613"/>
                  <a:pt x="112872" y="76775"/>
                </a:cubicBezTo>
                <a:cubicBezTo>
                  <a:pt x="116462" y="78956"/>
                  <a:pt x="120577" y="80109"/>
                  <a:pt x="124778" y="80109"/>
                </a:cubicBezTo>
                <a:cubicBezTo>
                  <a:pt x="129017" y="80080"/>
                  <a:pt x="133188" y="78966"/>
                  <a:pt x="136875" y="76870"/>
                </a:cubicBezTo>
                <a:cubicBezTo>
                  <a:pt x="140580" y="74822"/>
                  <a:pt x="143638" y="71784"/>
                  <a:pt x="145733" y="68107"/>
                </a:cubicBezTo>
                <a:cubicBezTo>
                  <a:pt x="147857" y="64297"/>
                  <a:pt x="148943" y="59992"/>
                  <a:pt x="148876" y="55630"/>
                </a:cubicBezTo>
                <a:cubicBezTo>
                  <a:pt x="149019" y="49057"/>
                  <a:pt x="146514" y="42714"/>
                  <a:pt x="141923" y="38008"/>
                </a:cubicBezTo>
                <a:cubicBezTo>
                  <a:pt x="137513" y="33484"/>
                  <a:pt x="131474" y="30950"/>
                  <a:pt x="125159" y="30960"/>
                </a:cubicBezTo>
                <a:close/>
                <a:moveTo>
                  <a:pt x="202407" y="30865"/>
                </a:moveTo>
                <a:cubicBezTo>
                  <a:pt x="196739" y="30751"/>
                  <a:pt x="191243" y="32836"/>
                  <a:pt x="187072" y="36675"/>
                </a:cubicBezTo>
                <a:cubicBezTo>
                  <a:pt x="183538" y="40104"/>
                  <a:pt x="181061" y="44467"/>
                  <a:pt x="179928" y="49248"/>
                </a:cubicBezTo>
                <a:lnTo>
                  <a:pt x="225267" y="49248"/>
                </a:lnTo>
                <a:cubicBezTo>
                  <a:pt x="224486" y="45619"/>
                  <a:pt x="222923" y="42209"/>
                  <a:pt x="220695" y="39247"/>
                </a:cubicBezTo>
                <a:cubicBezTo>
                  <a:pt x="218580" y="36618"/>
                  <a:pt x="215875" y="34522"/>
                  <a:pt x="212789" y="33151"/>
                </a:cubicBezTo>
                <a:cubicBezTo>
                  <a:pt x="209541" y="31636"/>
                  <a:pt x="205988" y="30865"/>
                  <a:pt x="202407" y="30865"/>
                </a:cubicBezTo>
                <a:close/>
                <a:moveTo>
                  <a:pt x="599885" y="30675"/>
                </a:moveTo>
                <a:cubicBezTo>
                  <a:pt x="595665" y="30637"/>
                  <a:pt x="591512" y="31761"/>
                  <a:pt x="587883" y="33914"/>
                </a:cubicBezTo>
                <a:cubicBezTo>
                  <a:pt x="584197" y="36047"/>
                  <a:pt x="581168" y="39143"/>
                  <a:pt x="579120" y="42867"/>
                </a:cubicBezTo>
                <a:cubicBezTo>
                  <a:pt x="576958" y="46601"/>
                  <a:pt x="575815" y="50839"/>
                  <a:pt x="575787" y="55154"/>
                </a:cubicBezTo>
                <a:cubicBezTo>
                  <a:pt x="575815" y="59469"/>
                  <a:pt x="576958" y="63708"/>
                  <a:pt x="579120" y="67442"/>
                </a:cubicBezTo>
                <a:cubicBezTo>
                  <a:pt x="581206" y="71204"/>
                  <a:pt x="584264" y="74328"/>
                  <a:pt x="587979" y="76490"/>
                </a:cubicBezTo>
                <a:cubicBezTo>
                  <a:pt x="591569" y="78672"/>
                  <a:pt x="595684" y="79824"/>
                  <a:pt x="599885" y="79824"/>
                </a:cubicBezTo>
                <a:cubicBezTo>
                  <a:pt x="604124" y="79796"/>
                  <a:pt x="608295" y="78681"/>
                  <a:pt x="611982" y="76586"/>
                </a:cubicBezTo>
                <a:cubicBezTo>
                  <a:pt x="615658" y="74509"/>
                  <a:pt x="618725" y="71480"/>
                  <a:pt x="620840" y="67823"/>
                </a:cubicBezTo>
                <a:cubicBezTo>
                  <a:pt x="622964" y="64013"/>
                  <a:pt x="624050" y="59707"/>
                  <a:pt x="623983" y="55345"/>
                </a:cubicBezTo>
                <a:cubicBezTo>
                  <a:pt x="624126" y="48773"/>
                  <a:pt x="621621" y="42429"/>
                  <a:pt x="617030" y="37724"/>
                </a:cubicBezTo>
                <a:cubicBezTo>
                  <a:pt x="612486" y="33209"/>
                  <a:pt x="606286" y="30770"/>
                  <a:pt x="599885" y="30961"/>
                </a:cubicBezTo>
                <a:close/>
                <a:moveTo>
                  <a:pt x="429673" y="30675"/>
                </a:moveTo>
                <a:cubicBezTo>
                  <a:pt x="425425" y="30627"/>
                  <a:pt x="421234" y="31751"/>
                  <a:pt x="417576" y="33913"/>
                </a:cubicBezTo>
                <a:cubicBezTo>
                  <a:pt x="413890" y="36047"/>
                  <a:pt x="410861" y="39142"/>
                  <a:pt x="408813" y="42867"/>
                </a:cubicBezTo>
                <a:cubicBezTo>
                  <a:pt x="406680" y="46610"/>
                  <a:pt x="405565" y="50848"/>
                  <a:pt x="405575" y="55154"/>
                </a:cubicBezTo>
                <a:cubicBezTo>
                  <a:pt x="405565" y="59459"/>
                  <a:pt x="406680" y="63698"/>
                  <a:pt x="408813" y="67441"/>
                </a:cubicBezTo>
                <a:cubicBezTo>
                  <a:pt x="410899" y="71203"/>
                  <a:pt x="413957" y="74328"/>
                  <a:pt x="417672" y="76490"/>
                </a:cubicBezTo>
                <a:cubicBezTo>
                  <a:pt x="421262" y="78671"/>
                  <a:pt x="425377" y="79823"/>
                  <a:pt x="429578" y="79823"/>
                </a:cubicBezTo>
                <a:cubicBezTo>
                  <a:pt x="433855" y="79785"/>
                  <a:pt x="438046" y="78671"/>
                  <a:pt x="441770" y="76585"/>
                </a:cubicBezTo>
                <a:cubicBezTo>
                  <a:pt x="445446" y="74528"/>
                  <a:pt x="448476" y="71499"/>
                  <a:pt x="450533" y="67822"/>
                </a:cubicBezTo>
                <a:cubicBezTo>
                  <a:pt x="452667" y="64012"/>
                  <a:pt x="453743" y="59707"/>
                  <a:pt x="453676" y="55344"/>
                </a:cubicBezTo>
                <a:cubicBezTo>
                  <a:pt x="453819" y="48772"/>
                  <a:pt x="451314" y="42428"/>
                  <a:pt x="446723" y="37723"/>
                </a:cubicBezTo>
                <a:cubicBezTo>
                  <a:pt x="442122" y="33122"/>
                  <a:pt x="435798" y="30665"/>
                  <a:pt x="429292" y="30960"/>
                </a:cubicBezTo>
                <a:close/>
                <a:moveTo>
                  <a:pt x="71723" y="24959"/>
                </a:moveTo>
                <a:lnTo>
                  <a:pt x="79819" y="24959"/>
                </a:lnTo>
                <a:lnTo>
                  <a:pt x="79819" y="85729"/>
                </a:lnTo>
                <a:lnTo>
                  <a:pt x="72009" y="85729"/>
                </a:lnTo>
                <a:close/>
                <a:moveTo>
                  <a:pt x="546544" y="24674"/>
                </a:moveTo>
                <a:lnTo>
                  <a:pt x="554355" y="24674"/>
                </a:lnTo>
                <a:lnTo>
                  <a:pt x="554355" y="85443"/>
                </a:lnTo>
                <a:lnTo>
                  <a:pt x="546544" y="85443"/>
                </a:lnTo>
                <a:close/>
                <a:moveTo>
                  <a:pt x="202311" y="23626"/>
                </a:moveTo>
                <a:cubicBezTo>
                  <a:pt x="211979" y="23283"/>
                  <a:pt x="221209" y="27655"/>
                  <a:pt x="227076" y="35342"/>
                </a:cubicBezTo>
                <a:cubicBezTo>
                  <a:pt x="231639" y="41285"/>
                  <a:pt x="234030" y="48620"/>
                  <a:pt x="233839" y="56106"/>
                </a:cubicBezTo>
                <a:lnTo>
                  <a:pt x="179166" y="56106"/>
                </a:lnTo>
                <a:cubicBezTo>
                  <a:pt x="179080" y="62545"/>
                  <a:pt x="181509" y="68765"/>
                  <a:pt x="185929" y="73442"/>
                </a:cubicBezTo>
                <a:cubicBezTo>
                  <a:pt x="190100" y="77937"/>
                  <a:pt x="195987" y="80433"/>
                  <a:pt x="202121" y="80300"/>
                </a:cubicBezTo>
                <a:cubicBezTo>
                  <a:pt x="205179" y="80290"/>
                  <a:pt x="208207" y="79738"/>
                  <a:pt x="211074" y="78680"/>
                </a:cubicBezTo>
                <a:cubicBezTo>
                  <a:pt x="213799" y="77661"/>
                  <a:pt x="216332" y="76213"/>
                  <a:pt x="218599" y="74394"/>
                </a:cubicBezTo>
                <a:cubicBezTo>
                  <a:pt x="221238" y="71784"/>
                  <a:pt x="223486" y="68793"/>
                  <a:pt x="225267" y="65536"/>
                </a:cubicBezTo>
                <a:lnTo>
                  <a:pt x="231839" y="69060"/>
                </a:lnTo>
                <a:cubicBezTo>
                  <a:pt x="229953" y="72880"/>
                  <a:pt x="227410" y="76328"/>
                  <a:pt x="224314" y="79252"/>
                </a:cubicBezTo>
                <a:cubicBezTo>
                  <a:pt x="221542" y="81824"/>
                  <a:pt x="218314" y="83862"/>
                  <a:pt x="214789" y="85253"/>
                </a:cubicBezTo>
                <a:cubicBezTo>
                  <a:pt x="210941" y="86643"/>
                  <a:pt x="206874" y="87320"/>
                  <a:pt x="202788" y="87253"/>
                </a:cubicBezTo>
                <a:cubicBezTo>
                  <a:pt x="193987" y="87834"/>
                  <a:pt x="185405" y="84319"/>
                  <a:pt x="179547" y="77728"/>
                </a:cubicBezTo>
                <a:cubicBezTo>
                  <a:pt x="174108" y="71699"/>
                  <a:pt x="171117" y="63850"/>
                  <a:pt x="171165" y="55725"/>
                </a:cubicBezTo>
                <a:cubicBezTo>
                  <a:pt x="171098" y="48267"/>
                  <a:pt x="173584" y="41000"/>
                  <a:pt x="178213" y="35151"/>
                </a:cubicBezTo>
                <a:cubicBezTo>
                  <a:pt x="183842" y="27560"/>
                  <a:pt x="192863" y="23245"/>
                  <a:pt x="202311" y="23626"/>
                </a:cubicBezTo>
                <a:close/>
                <a:moveTo>
                  <a:pt x="783051" y="23436"/>
                </a:moveTo>
                <a:cubicBezTo>
                  <a:pt x="791909" y="23207"/>
                  <a:pt x="800415" y="26903"/>
                  <a:pt x="806292" y="33532"/>
                </a:cubicBezTo>
                <a:cubicBezTo>
                  <a:pt x="811816" y="39514"/>
                  <a:pt x="814817" y="47391"/>
                  <a:pt x="814674" y="55535"/>
                </a:cubicBezTo>
                <a:cubicBezTo>
                  <a:pt x="814760" y="63812"/>
                  <a:pt x="811578" y="71785"/>
                  <a:pt x="805816" y="77728"/>
                </a:cubicBezTo>
                <a:cubicBezTo>
                  <a:pt x="799977" y="84062"/>
                  <a:pt x="791662" y="87539"/>
                  <a:pt x="783051" y="87253"/>
                </a:cubicBezTo>
                <a:cubicBezTo>
                  <a:pt x="774412" y="87558"/>
                  <a:pt x="766058" y="84081"/>
                  <a:pt x="760191" y="77728"/>
                </a:cubicBezTo>
                <a:cubicBezTo>
                  <a:pt x="754428" y="71785"/>
                  <a:pt x="751247" y="63812"/>
                  <a:pt x="751333" y="55535"/>
                </a:cubicBezTo>
                <a:cubicBezTo>
                  <a:pt x="751237" y="47429"/>
                  <a:pt x="754228" y="39600"/>
                  <a:pt x="759715" y="33627"/>
                </a:cubicBezTo>
                <a:cubicBezTo>
                  <a:pt x="765620" y="26969"/>
                  <a:pt x="774154" y="23236"/>
                  <a:pt x="783051" y="23436"/>
                </a:cubicBezTo>
                <a:close/>
                <a:moveTo>
                  <a:pt x="711804" y="23436"/>
                </a:moveTo>
                <a:cubicBezTo>
                  <a:pt x="715747" y="23407"/>
                  <a:pt x="719671" y="24017"/>
                  <a:pt x="723424" y="25246"/>
                </a:cubicBezTo>
                <a:cubicBezTo>
                  <a:pt x="726853" y="26322"/>
                  <a:pt x="730072" y="27960"/>
                  <a:pt x="732949" y="30103"/>
                </a:cubicBezTo>
                <a:cubicBezTo>
                  <a:pt x="735540" y="32170"/>
                  <a:pt x="737712" y="34732"/>
                  <a:pt x="739331" y="37628"/>
                </a:cubicBezTo>
                <a:lnTo>
                  <a:pt x="733139" y="41438"/>
                </a:lnTo>
                <a:cubicBezTo>
                  <a:pt x="728063" y="34466"/>
                  <a:pt x="719852" y="30475"/>
                  <a:pt x="711232" y="30770"/>
                </a:cubicBezTo>
                <a:cubicBezTo>
                  <a:pt x="704364" y="30570"/>
                  <a:pt x="697697" y="33142"/>
                  <a:pt x="692754" y="37914"/>
                </a:cubicBezTo>
                <a:cubicBezTo>
                  <a:pt x="687991" y="42410"/>
                  <a:pt x="685334" y="48696"/>
                  <a:pt x="685419" y="55249"/>
                </a:cubicBezTo>
                <a:cubicBezTo>
                  <a:pt x="685400" y="59640"/>
                  <a:pt x="686591" y="63955"/>
                  <a:pt x="688848" y="67727"/>
                </a:cubicBezTo>
                <a:cubicBezTo>
                  <a:pt x="691039" y="71756"/>
                  <a:pt x="694344" y="75061"/>
                  <a:pt x="698373" y="77252"/>
                </a:cubicBezTo>
                <a:cubicBezTo>
                  <a:pt x="702412" y="79414"/>
                  <a:pt x="706936" y="80529"/>
                  <a:pt x="711518" y="80491"/>
                </a:cubicBezTo>
                <a:cubicBezTo>
                  <a:pt x="720100" y="80624"/>
                  <a:pt x="728234" y="76661"/>
                  <a:pt x="733425" y="69823"/>
                </a:cubicBezTo>
                <a:lnTo>
                  <a:pt x="739616" y="73823"/>
                </a:lnTo>
                <a:cubicBezTo>
                  <a:pt x="736683" y="78205"/>
                  <a:pt x="732644" y="81719"/>
                  <a:pt x="727901" y="84015"/>
                </a:cubicBezTo>
                <a:cubicBezTo>
                  <a:pt x="722662" y="86482"/>
                  <a:pt x="716928" y="87720"/>
                  <a:pt x="711137" y="87634"/>
                </a:cubicBezTo>
                <a:cubicBezTo>
                  <a:pt x="702240" y="87806"/>
                  <a:pt x="693649" y="84367"/>
                  <a:pt x="687324" y="78109"/>
                </a:cubicBezTo>
                <a:cubicBezTo>
                  <a:pt x="681114" y="72375"/>
                  <a:pt x="677647" y="64270"/>
                  <a:pt x="677799" y="55821"/>
                </a:cubicBezTo>
                <a:cubicBezTo>
                  <a:pt x="677790" y="50058"/>
                  <a:pt x="679342" y="44400"/>
                  <a:pt x="682276" y="39438"/>
                </a:cubicBezTo>
                <a:cubicBezTo>
                  <a:pt x="685162" y="34437"/>
                  <a:pt x="689382" y="30351"/>
                  <a:pt x="694468" y="27627"/>
                </a:cubicBezTo>
                <a:cubicBezTo>
                  <a:pt x="699802" y="24808"/>
                  <a:pt x="705765" y="23369"/>
                  <a:pt x="711804" y="23436"/>
                </a:cubicBezTo>
                <a:close/>
                <a:moveTo>
                  <a:pt x="262414" y="23245"/>
                </a:moveTo>
                <a:cubicBezTo>
                  <a:pt x="268786" y="23798"/>
                  <a:pt x="274692" y="26807"/>
                  <a:pt x="278892" y="31627"/>
                </a:cubicBezTo>
                <a:lnTo>
                  <a:pt x="273939" y="36771"/>
                </a:lnTo>
                <a:cubicBezTo>
                  <a:pt x="270777" y="33246"/>
                  <a:pt x="266376" y="31094"/>
                  <a:pt x="261652" y="30770"/>
                </a:cubicBezTo>
                <a:cubicBezTo>
                  <a:pt x="259223" y="30732"/>
                  <a:pt x="256871" y="31618"/>
                  <a:pt x="255080" y="33246"/>
                </a:cubicBezTo>
                <a:cubicBezTo>
                  <a:pt x="253394" y="34704"/>
                  <a:pt x="252422" y="36828"/>
                  <a:pt x="252413" y="39056"/>
                </a:cubicBezTo>
                <a:cubicBezTo>
                  <a:pt x="252499" y="41152"/>
                  <a:pt x="253261" y="43162"/>
                  <a:pt x="254604" y="44772"/>
                </a:cubicBezTo>
                <a:cubicBezTo>
                  <a:pt x="257385" y="47439"/>
                  <a:pt x="260604" y="49601"/>
                  <a:pt x="264129" y="51153"/>
                </a:cubicBezTo>
                <a:cubicBezTo>
                  <a:pt x="268643" y="53201"/>
                  <a:pt x="272701" y="56154"/>
                  <a:pt x="276035" y="59821"/>
                </a:cubicBezTo>
                <a:cubicBezTo>
                  <a:pt x="278016" y="62602"/>
                  <a:pt x="279073" y="65936"/>
                  <a:pt x="279083" y="69346"/>
                </a:cubicBezTo>
                <a:cubicBezTo>
                  <a:pt x="279130" y="74109"/>
                  <a:pt x="277235" y="78681"/>
                  <a:pt x="273844" y="82014"/>
                </a:cubicBezTo>
                <a:cubicBezTo>
                  <a:pt x="270339" y="85434"/>
                  <a:pt x="265595" y="87291"/>
                  <a:pt x="260699" y="87158"/>
                </a:cubicBezTo>
                <a:cubicBezTo>
                  <a:pt x="257204" y="87158"/>
                  <a:pt x="253756" y="86377"/>
                  <a:pt x="250603" y="84872"/>
                </a:cubicBezTo>
                <a:cubicBezTo>
                  <a:pt x="247526" y="83405"/>
                  <a:pt x="244821" y="81262"/>
                  <a:pt x="242697" y="78585"/>
                </a:cubicBezTo>
                <a:lnTo>
                  <a:pt x="247650" y="72966"/>
                </a:lnTo>
                <a:cubicBezTo>
                  <a:pt x="250651" y="76995"/>
                  <a:pt x="255299" y="79471"/>
                  <a:pt x="260319" y="79728"/>
                </a:cubicBezTo>
                <a:cubicBezTo>
                  <a:pt x="263262" y="79814"/>
                  <a:pt x="266129" y="78757"/>
                  <a:pt x="268320" y="76776"/>
                </a:cubicBezTo>
                <a:cubicBezTo>
                  <a:pt x="270406" y="74985"/>
                  <a:pt x="271625" y="72385"/>
                  <a:pt x="271653" y="69632"/>
                </a:cubicBezTo>
                <a:cubicBezTo>
                  <a:pt x="271634" y="67441"/>
                  <a:pt x="270863" y="65317"/>
                  <a:pt x="269463" y="63631"/>
                </a:cubicBezTo>
                <a:cubicBezTo>
                  <a:pt x="266653" y="60983"/>
                  <a:pt x="263433" y="58802"/>
                  <a:pt x="259938" y="57154"/>
                </a:cubicBezTo>
                <a:cubicBezTo>
                  <a:pt x="255623" y="55259"/>
                  <a:pt x="251784" y="52430"/>
                  <a:pt x="248698" y="48867"/>
                </a:cubicBezTo>
                <a:cubicBezTo>
                  <a:pt x="246698" y="46105"/>
                  <a:pt x="245660" y="42752"/>
                  <a:pt x="245745" y="39342"/>
                </a:cubicBezTo>
                <a:cubicBezTo>
                  <a:pt x="245631" y="34999"/>
                  <a:pt x="247355" y="30808"/>
                  <a:pt x="250508" y="27817"/>
                </a:cubicBezTo>
                <a:cubicBezTo>
                  <a:pt x="253699" y="24760"/>
                  <a:pt x="257994" y="23112"/>
                  <a:pt x="262414" y="23245"/>
                </a:cubicBezTo>
                <a:close/>
                <a:moveTo>
                  <a:pt x="19813" y="23245"/>
                </a:moveTo>
                <a:cubicBezTo>
                  <a:pt x="26146" y="23845"/>
                  <a:pt x="32005" y="26836"/>
                  <a:pt x="36196" y="31627"/>
                </a:cubicBezTo>
                <a:lnTo>
                  <a:pt x="31147" y="36771"/>
                </a:lnTo>
                <a:cubicBezTo>
                  <a:pt x="28023" y="33256"/>
                  <a:pt x="23651" y="31104"/>
                  <a:pt x="18955" y="30770"/>
                </a:cubicBezTo>
                <a:cubicBezTo>
                  <a:pt x="16526" y="30732"/>
                  <a:pt x="14174" y="31618"/>
                  <a:pt x="12383" y="33247"/>
                </a:cubicBezTo>
                <a:cubicBezTo>
                  <a:pt x="10697" y="34704"/>
                  <a:pt x="9725" y="36828"/>
                  <a:pt x="9716" y="39057"/>
                </a:cubicBezTo>
                <a:cubicBezTo>
                  <a:pt x="9802" y="41152"/>
                  <a:pt x="10564" y="43162"/>
                  <a:pt x="11907" y="44772"/>
                </a:cubicBezTo>
                <a:cubicBezTo>
                  <a:pt x="14688" y="47439"/>
                  <a:pt x="17907" y="49601"/>
                  <a:pt x="21432" y="51154"/>
                </a:cubicBezTo>
                <a:cubicBezTo>
                  <a:pt x="25928" y="53201"/>
                  <a:pt x="29947" y="56145"/>
                  <a:pt x="33243" y="59821"/>
                </a:cubicBezTo>
                <a:cubicBezTo>
                  <a:pt x="35291" y="62574"/>
                  <a:pt x="36396" y="65917"/>
                  <a:pt x="36386" y="69346"/>
                </a:cubicBezTo>
                <a:cubicBezTo>
                  <a:pt x="36443" y="74128"/>
                  <a:pt x="34510" y="78710"/>
                  <a:pt x="31052" y="82015"/>
                </a:cubicBezTo>
                <a:cubicBezTo>
                  <a:pt x="27594" y="85453"/>
                  <a:pt x="22880" y="87311"/>
                  <a:pt x="18003" y="87158"/>
                </a:cubicBezTo>
                <a:cubicBezTo>
                  <a:pt x="14507" y="87158"/>
                  <a:pt x="11059" y="86377"/>
                  <a:pt x="7906" y="84872"/>
                </a:cubicBezTo>
                <a:cubicBezTo>
                  <a:pt x="4820" y="83405"/>
                  <a:pt x="2124" y="81262"/>
                  <a:pt x="0" y="78586"/>
                </a:cubicBezTo>
                <a:lnTo>
                  <a:pt x="4954" y="72966"/>
                </a:lnTo>
                <a:cubicBezTo>
                  <a:pt x="7954" y="76995"/>
                  <a:pt x="12602" y="79472"/>
                  <a:pt x="17622" y="79729"/>
                </a:cubicBezTo>
                <a:cubicBezTo>
                  <a:pt x="20574" y="79814"/>
                  <a:pt x="23432" y="78757"/>
                  <a:pt x="25623" y="76776"/>
                </a:cubicBezTo>
                <a:cubicBezTo>
                  <a:pt x="27718" y="74985"/>
                  <a:pt x="28928" y="72385"/>
                  <a:pt x="28956" y="69632"/>
                </a:cubicBezTo>
                <a:cubicBezTo>
                  <a:pt x="28937" y="67441"/>
                  <a:pt x="28166" y="65317"/>
                  <a:pt x="26766" y="63631"/>
                </a:cubicBezTo>
                <a:cubicBezTo>
                  <a:pt x="23956" y="60974"/>
                  <a:pt x="20746" y="58793"/>
                  <a:pt x="17241" y="57154"/>
                </a:cubicBezTo>
                <a:cubicBezTo>
                  <a:pt x="12973" y="55230"/>
                  <a:pt x="9163" y="52401"/>
                  <a:pt x="6097" y="48868"/>
                </a:cubicBezTo>
                <a:cubicBezTo>
                  <a:pt x="4096" y="46105"/>
                  <a:pt x="3058" y="42753"/>
                  <a:pt x="3144" y="39343"/>
                </a:cubicBezTo>
                <a:cubicBezTo>
                  <a:pt x="2991" y="34990"/>
                  <a:pt x="4725" y="30789"/>
                  <a:pt x="7906" y="27817"/>
                </a:cubicBezTo>
                <a:cubicBezTo>
                  <a:pt x="11088" y="24741"/>
                  <a:pt x="15383" y="23083"/>
                  <a:pt x="19813" y="23245"/>
                </a:cubicBezTo>
                <a:close/>
                <a:moveTo>
                  <a:pt x="857726" y="23150"/>
                </a:moveTo>
                <a:cubicBezTo>
                  <a:pt x="860612" y="23141"/>
                  <a:pt x="863460" y="23722"/>
                  <a:pt x="866108" y="24865"/>
                </a:cubicBezTo>
                <a:cubicBezTo>
                  <a:pt x="868594" y="25865"/>
                  <a:pt x="870813" y="27427"/>
                  <a:pt x="872585" y="29437"/>
                </a:cubicBezTo>
                <a:cubicBezTo>
                  <a:pt x="874576" y="31885"/>
                  <a:pt x="876071" y="34695"/>
                  <a:pt x="876966" y="37724"/>
                </a:cubicBezTo>
                <a:cubicBezTo>
                  <a:pt x="879157" y="33352"/>
                  <a:pt x="882443" y="29608"/>
                  <a:pt x="886491" y="26865"/>
                </a:cubicBezTo>
                <a:cubicBezTo>
                  <a:pt x="890235" y="24436"/>
                  <a:pt x="894607" y="23141"/>
                  <a:pt x="899065" y="23150"/>
                </a:cubicBezTo>
                <a:cubicBezTo>
                  <a:pt x="903008" y="23065"/>
                  <a:pt x="906894" y="24160"/>
                  <a:pt x="910209" y="26294"/>
                </a:cubicBezTo>
                <a:cubicBezTo>
                  <a:pt x="913438" y="28446"/>
                  <a:pt x="915933" y="31542"/>
                  <a:pt x="917352" y="35152"/>
                </a:cubicBezTo>
                <a:cubicBezTo>
                  <a:pt x="919219" y="40667"/>
                  <a:pt x="920029" y="46486"/>
                  <a:pt x="919734" y="52297"/>
                </a:cubicBezTo>
                <a:lnTo>
                  <a:pt x="919734" y="85444"/>
                </a:lnTo>
                <a:lnTo>
                  <a:pt x="911733" y="85444"/>
                </a:lnTo>
                <a:lnTo>
                  <a:pt x="911733" y="52297"/>
                </a:lnTo>
                <a:cubicBezTo>
                  <a:pt x="911990" y="47772"/>
                  <a:pt x="911504" y="43239"/>
                  <a:pt x="910304" y="38867"/>
                </a:cubicBezTo>
                <a:cubicBezTo>
                  <a:pt x="909428" y="36419"/>
                  <a:pt x="907751" y="34333"/>
                  <a:pt x="905541" y="32961"/>
                </a:cubicBezTo>
                <a:cubicBezTo>
                  <a:pt x="903170" y="31418"/>
                  <a:pt x="900369" y="30646"/>
                  <a:pt x="897541" y="30770"/>
                </a:cubicBezTo>
                <a:cubicBezTo>
                  <a:pt x="893807" y="30713"/>
                  <a:pt x="890159" y="31885"/>
                  <a:pt x="887158" y="34104"/>
                </a:cubicBezTo>
                <a:cubicBezTo>
                  <a:pt x="884034" y="36304"/>
                  <a:pt x="881643" y="39390"/>
                  <a:pt x="880300" y="42962"/>
                </a:cubicBezTo>
                <a:cubicBezTo>
                  <a:pt x="878500" y="49144"/>
                  <a:pt x="877757" y="55583"/>
                  <a:pt x="878109" y="62012"/>
                </a:cubicBezTo>
                <a:lnTo>
                  <a:pt x="878109" y="85825"/>
                </a:lnTo>
                <a:lnTo>
                  <a:pt x="870394" y="85825"/>
                </a:lnTo>
                <a:lnTo>
                  <a:pt x="870394" y="54678"/>
                </a:lnTo>
                <a:cubicBezTo>
                  <a:pt x="870623" y="49687"/>
                  <a:pt x="870175" y="44686"/>
                  <a:pt x="869061" y="39819"/>
                </a:cubicBezTo>
                <a:cubicBezTo>
                  <a:pt x="868194" y="37238"/>
                  <a:pt x="866527" y="34999"/>
                  <a:pt x="864298" y="33437"/>
                </a:cubicBezTo>
                <a:cubicBezTo>
                  <a:pt x="861888" y="31875"/>
                  <a:pt x="859069" y="31075"/>
                  <a:pt x="856202" y="31151"/>
                </a:cubicBezTo>
                <a:cubicBezTo>
                  <a:pt x="852554" y="31142"/>
                  <a:pt x="848991" y="32275"/>
                  <a:pt x="846010" y="34390"/>
                </a:cubicBezTo>
                <a:cubicBezTo>
                  <a:pt x="842867" y="36552"/>
                  <a:pt x="840447" y="39600"/>
                  <a:pt x="839057" y="43153"/>
                </a:cubicBezTo>
                <a:cubicBezTo>
                  <a:pt x="837276" y="48620"/>
                  <a:pt x="836504" y="54364"/>
                  <a:pt x="836771" y="60107"/>
                </a:cubicBezTo>
                <a:lnTo>
                  <a:pt x="836771" y="85825"/>
                </a:lnTo>
                <a:lnTo>
                  <a:pt x="828960" y="85825"/>
                </a:lnTo>
                <a:lnTo>
                  <a:pt x="829056" y="24674"/>
                </a:lnTo>
                <a:lnTo>
                  <a:pt x="836866" y="24674"/>
                </a:lnTo>
                <a:lnTo>
                  <a:pt x="836866" y="35152"/>
                </a:lnTo>
                <a:cubicBezTo>
                  <a:pt x="839105" y="31828"/>
                  <a:pt x="841953" y="28951"/>
                  <a:pt x="845248" y="26675"/>
                </a:cubicBezTo>
                <a:cubicBezTo>
                  <a:pt x="849011" y="24379"/>
                  <a:pt x="853325" y="23160"/>
                  <a:pt x="857726" y="23150"/>
                </a:cubicBezTo>
                <a:close/>
                <a:moveTo>
                  <a:pt x="321373" y="23149"/>
                </a:moveTo>
                <a:cubicBezTo>
                  <a:pt x="324259" y="23140"/>
                  <a:pt x="327107" y="23721"/>
                  <a:pt x="329755" y="24864"/>
                </a:cubicBezTo>
                <a:cubicBezTo>
                  <a:pt x="332222" y="25893"/>
                  <a:pt x="334442" y="27455"/>
                  <a:pt x="336232" y="29436"/>
                </a:cubicBezTo>
                <a:cubicBezTo>
                  <a:pt x="338194" y="31903"/>
                  <a:pt x="339671" y="34713"/>
                  <a:pt x="340614" y="37723"/>
                </a:cubicBezTo>
                <a:cubicBezTo>
                  <a:pt x="342804" y="33351"/>
                  <a:pt x="346091" y="29608"/>
                  <a:pt x="350139" y="26864"/>
                </a:cubicBezTo>
                <a:cubicBezTo>
                  <a:pt x="353882" y="24435"/>
                  <a:pt x="358254" y="23140"/>
                  <a:pt x="362712" y="23149"/>
                </a:cubicBezTo>
                <a:cubicBezTo>
                  <a:pt x="366655" y="23083"/>
                  <a:pt x="370532" y="24178"/>
                  <a:pt x="373856" y="26293"/>
                </a:cubicBezTo>
                <a:cubicBezTo>
                  <a:pt x="377047" y="28493"/>
                  <a:pt x="379523" y="31570"/>
                  <a:pt x="381000" y="35151"/>
                </a:cubicBezTo>
                <a:cubicBezTo>
                  <a:pt x="382781" y="40685"/>
                  <a:pt x="383552" y="46486"/>
                  <a:pt x="383286" y="52296"/>
                </a:cubicBezTo>
                <a:lnTo>
                  <a:pt x="383286" y="85443"/>
                </a:lnTo>
                <a:lnTo>
                  <a:pt x="375380" y="85443"/>
                </a:lnTo>
                <a:lnTo>
                  <a:pt x="375380" y="52296"/>
                </a:lnTo>
                <a:cubicBezTo>
                  <a:pt x="375637" y="47772"/>
                  <a:pt x="375152" y="43238"/>
                  <a:pt x="373951" y="38866"/>
                </a:cubicBezTo>
                <a:cubicBezTo>
                  <a:pt x="373046" y="36437"/>
                  <a:pt x="371370" y="34360"/>
                  <a:pt x="369189" y="32960"/>
                </a:cubicBezTo>
                <a:cubicBezTo>
                  <a:pt x="366808" y="31436"/>
                  <a:pt x="364017" y="30674"/>
                  <a:pt x="361188" y="30769"/>
                </a:cubicBezTo>
                <a:cubicBezTo>
                  <a:pt x="357454" y="30712"/>
                  <a:pt x="353806" y="31884"/>
                  <a:pt x="350806" y="34103"/>
                </a:cubicBezTo>
                <a:cubicBezTo>
                  <a:pt x="347681" y="36303"/>
                  <a:pt x="345291" y="39390"/>
                  <a:pt x="343948" y="42961"/>
                </a:cubicBezTo>
                <a:cubicBezTo>
                  <a:pt x="342100" y="49134"/>
                  <a:pt x="341357" y="55582"/>
                  <a:pt x="341757" y="62011"/>
                </a:cubicBezTo>
                <a:lnTo>
                  <a:pt x="341757" y="85824"/>
                </a:lnTo>
                <a:lnTo>
                  <a:pt x="333946" y="85824"/>
                </a:lnTo>
                <a:lnTo>
                  <a:pt x="333946" y="54677"/>
                </a:lnTo>
                <a:cubicBezTo>
                  <a:pt x="334213" y="49677"/>
                  <a:pt x="333727" y="44676"/>
                  <a:pt x="332518" y="39818"/>
                </a:cubicBezTo>
                <a:cubicBezTo>
                  <a:pt x="331679" y="37218"/>
                  <a:pt x="330003" y="34980"/>
                  <a:pt x="327755" y="33436"/>
                </a:cubicBezTo>
                <a:cubicBezTo>
                  <a:pt x="325345" y="31874"/>
                  <a:pt x="322526" y="31074"/>
                  <a:pt x="319659" y="31150"/>
                </a:cubicBezTo>
                <a:cubicBezTo>
                  <a:pt x="316039" y="31141"/>
                  <a:pt x="312505" y="32274"/>
                  <a:pt x="309562" y="34389"/>
                </a:cubicBezTo>
                <a:cubicBezTo>
                  <a:pt x="306419" y="36551"/>
                  <a:pt x="304000" y="39599"/>
                  <a:pt x="302609" y="43152"/>
                </a:cubicBezTo>
                <a:cubicBezTo>
                  <a:pt x="300828" y="48619"/>
                  <a:pt x="300056" y="54363"/>
                  <a:pt x="300323" y="60107"/>
                </a:cubicBezTo>
                <a:lnTo>
                  <a:pt x="300323" y="85824"/>
                </a:lnTo>
                <a:lnTo>
                  <a:pt x="292512" y="85824"/>
                </a:lnTo>
                <a:lnTo>
                  <a:pt x="292703" y="24674"/>
                </a:lnTo>
                <a:lnTo>
                  <a:pt x="300514" y="24674"/>
                </a:lnTo>
                <a:lnTo>
                  <a:pt x="300514" y="35151"/>
                </a:lnTo>
                <a:cubicBezTo>
                  <a:pt x="302752" y="31827"/>
                  <a:pt x="305600" y="28950"/>
                  <a:pt x="308895" y="26674"/>
                </a:cubicBezTo>
                <a:cubicBezTo>
                  <a:pt x="312648" y="24359"/>
                  <a:pt x="316963" y="23140"/>
                  <a:pt x="321373" y="23149"/>
                </a:cubicBezTo>
                <a:close/>
                <a:moveTo>
                  <a:pt x="508635" y="22959"/>
                </a:moveTo>
                <a:cubicBezTo>
                  <a:pt x="512921" y="22883"/>
                  <a:pt x="517131" y="24073"/>
                  <a:pt x="520731" y="26388"/>
                </a:cubicBezTo>
                <a:cubicBezTo>
                  <a:pt x="524237" y="28703"/>
                  <a:pt x="526961" y="32017"/>
                  <a:pt x="528542" y="35913"/>
                </a:cubicBezTo>
                <a:cubicBezTo>
                  <a:pt x="530475" y="41809"/>
                  <a:pt x="531314" y="48000"/>
                  <a:pt x="531018" y="54201"/>
                </a:cubicBezTo>
                <a:lnTo>
                  <a:pt x="531018" y="85443"/>
                </a:lnTo>
                <a:lnTo>
                  <a:pt x="523208" y="85443"/>
                </a:lnTo>
                <a:lnTo>
                  <a:pt x="523208" y="56868"/>
                </a:lnTo>
                <a:cubicBezTo>
                  <a:pt x="523379" y="52182"/>
                  <a:pt x="523094" y="47495"/>
                  <a:pt x="522351" y="42866"/>
                </a:cubicBezTo>
                <a:cubicBezTo>
                  <a:pt x="521789" y="39171"/>
                  <a:pt x="519931" y="35799"/>
                  <a:pt x="517112" y="33341"/>
                </a:cubicBezTo>
                <a:cubicBezTo>
                  <a:pt x="514216" y="31217"/>
                  <a:pt x="510692" y="30150"/>
                  <a:pt x="507111" y="30293"/>
                </a:cubicBezTo>
                <a:cubicBezTo>
                  <a:pt x="502415" y="30255"/>
                  <a:pt x="497872" y="31951"/>
                  <a:pt x="494347" y="35056"/>
                </a:cubicBezTo>
                <a:cubicBezTo>
                  <a:pt x="490709" y="37989"/>
                  <a:pt x="488127" y="42038"/>
                  <a:pt x="487013" y="46581"/>
                </a:cubicBezTo>
                <a:cubicBezTo>
                  <a:pt x="486060" y="52048"/>
                  <a:pt x="485670" y="57601"/>
                  <a:pt x="485870" y="63154"/>
                </a:cubicBezTo>
                <a:lnTo>
                  <a:pt x="485870" y="85443"/>
                </a:lnTo>
                <a:lnTo>
                  <a:pt x="478059" y="85443"/>
                </a:lnTo>
                <a:lnTo>
                  <a:pt x="478059" y="24673"/>
                </a:lnTo>
                <a:lnTo>
                  <a:pt x="485870" y="24673"/>
                </a:lnTo>
                <a:lnTo>
                  <a:pt x="485870" y="35532"/>
                </a:lnTo>
                <a:cubicBezTo>
                  <a:pt x="488623" y="31665"/>
                  <a:pt x="492166" y="28417"/>
                  <a:pt x="496252" y="26007"/>
                </a:cubicBezTo>
                <a:cubicBezTo>
                  <a:pt x="500062" y="23988"/>
                  <a:pt x="504320" y="22940"/>
                  <a:pt x="508635" y="22959"/>
                </a:cubicBezTo>
                <a:close/>
                <a:moveTo>
                  <a:pt x="599218" y="22769"/>
                </a:moveTo>
                <a:cubicBezTo>
                  <a:pt x="603914" y="22712"/>
                  <a:pt x="608553" y="23788"/>
                  <a:pt x="612744" y="25913"/>
                </a:cubicBezTo>
                <a:cubicBezTo>
                  <a:pt x="616954" y="28227"/>
                  <a:pt x="620573" y="31485"/>
                  <a:pt x="623316" y="35438"/>
                </a:cubicBezTo>
                <a:lnTo>
                  <a:pt x="623316" y="24674"/>
                </a:lnTo>
                <a:lnTo>
                  <a:pt x="631127" y="24674"/>
                </a:lnTo>
                <a:lnTo>
                  <a:pt x="631127" y="85444"/>
                </a:lnTo>
                <a:lnTo>
                  <a:pt x="623412" y="85444"/>
                </a:lnTo>
                <a:lnTo>
                  <a:pt x="623412" y="74966"/>
                </a:lnTo>
                <a:cubicBezTo>
                  <a:pt x="620449" y="78700"/>
                  <a:pt x="616716" y="81758"/>
                  <a:pt x="612458" y="83920"/>
                </a:cubicBezTo>
                <a:cubicBezTo>
                  <a:pt x="608295" y="86015"/>
                  <a:pt x="603685" y="87063"/>
                  <a:pt x="599028" y="86968"/>
                </a:cubicBezTo>
                <a:cubicBezTo>
                  <a:pt x="590684" y="87015"/>
                  <a:pt x="582702" y="83558"/>
                  <a:pt x="577025" y="77443"/>
                </a:cubicBezTo>
                <a:cubicBezTo>
                  <a:pt x="570862" y="71480"/>
                  <a:pt x="567414" y="63251"/>
                  <a:pt x="567500" y="54678"/>
                </a:cubicBezTo>
                <a:cubicBezTo>
                  <a:pt x="567424" y="46220"/>
                  <a:pt x="570872" y="38105"/>
                  <a:pt x="577025" y="32294"/>
                </a:cubicBezTo>
                <a:cubicBezTo>
                  <a:pt x="582740" y="26122"/>
                  <a:pt x="590808" y="22655"/>
                  <a:pt x="599218" y="22769"/>
                </a:cubicBezTo>
                <a:close/>
                <a:moveTo>
                  <a:pt x="428911" y="22769"/>
                </a:moveTo>
                <a:cubicBezTo>
                  <a:pt x="433607" y="22712"/>
                  <a:pt x="438246" y="23788"/>
                  <a:pt x="442437" y="25912"/>
                </a:cubicBezTo>
                <a:cubicBezTo>
                  <a:pt x="446647" y="28227"/>
                  <a:pt x="450266" y="31484"/>
                  <a:pt x="453009" y="35437"/>
                </a:cubicBezTo>
                <a:lnTo>
                  <a:pt x="453009" y="24674"/>
                </a:lnTo>
                <a:lnTo>
                  <a:pt x="460820" y="24674"/>
                </a:lnTo>
                <a:lnTo>
                  <a:pt x="460820" y="85443"/>
                </a:lnTo>
                <a:lnTo>
                  <a:pt x="453105" y="85443"/>
                </a:lnTo>
                <a:lnTo>
                  <a:pt x="453105" y="74966"/>
                </a:lnTo>
                <a:cubicBezTo>
                  <a:pt x="450162" y="78719"/>
                  <a:pt x="446418" y="81786"/>
                  <a:pt x="442151" y="83919"/>
                </a:cubicBezTo>
                <a:cubicBezTo>
                  <a:pt x="437988" y="86015"/>
                  <a:pt x="433378" y="87063"/>
                  <a:pt x="428721" y="86967"/>
                </a:cubicBezTo>
                <a:cubicBezTo>
                  <a:pt x="420377" y="87015"/>
                  <a:pt x="412395" y="83557"/>
                  <a:pt x="406718" y="77442"/>
                </a:cubicBezTo>
                <a:cubicBezTo>
                  <a:pt x="400555" y="71480"/>
                  <a:pt x="397107" y="63250"/>
                  <a:pt x="397193" y="54677"/>
                </a:cubicBezTo>
                <a:cubicBezTo>
                  <a:pt x="397155" y="46229"/>
                  <a:pt x="400603" y="38132"/>
                  <a:pt x="406718" y="32294"/>
                </a:cubicBezTo>
                <a:cubicBezTo>
                  <a:pt x="412452" y="26141"/>
                  <a:pt x="420501" y="22683"/>
                  <a:pt x="428911" y="22769"/>
                </a:cubicBezTo>
                <a:close/>
                <a:moveTo>
                  <a:pt x="48863" y="1529"/>
                </a:moveTo>
                <a:lnTo>
                  <a:pt x="56674" y="1529"/>
                </a:lnTo>
                <a:lnTo>
                  <a:pt x="56674" y="85730"/>
                </a:lnTo>
                <a:lnTo>
                  <a:pt x="48863" y="85730"/>
                </a:lnTo>
                <a:close/>
                <a:moveTo>
                  <a:pt x="148209" y="1147"/>
                </a:moveTo>
                <a:lnTo>
                  <a:pt x="156020" y="1528"/>
                </a:lnTo>
                <a:lnTo>
                  <a:pt x="156020" y="85729"/>
                </a:lnTo>
                <a:lnTo>
                  <a:pt x="148305" y="85729"/>
                </a:lnTo>
                <a:lnTo>
                  <a:pt x="148305" y="75251"/>
                </a:lnTo>
                <a:cubicBezTo>
                  <a:pt x="145342" y="78985"/>
                  <a:pt x="141609" y="82042"/>
                  <a:pt x="137351" y="84205"/>
                </a:cubicBezTo>
                <a:cubicBezTo>
                  <a:pt x="133188" y="86300"/>
                  <a:pt x="128578" y="87348"/>
                  <a:pt x="123921" y="87253"/>
                </a:cubicBezTo>
                <a:cubicBezTo>
                  <a:pt x="115577" y="87300"/>
                  <a:pt x="107595" y="83843"/>
                  <a:pt x="101918" y="77728"/>
                </a:cubicBezTo>
                <a:cubicBezTo>
                  <a:pt x="95755" y="71765"/>
                  <a:pt x="92307" y="63535"/>
                  <a:pt x="92393" y="54963"/>
                </a:cubicBezTo>
                <a:cubicBezTo>
                  <a:pt x="92355" y="46514"/>
                  <a:pt x="95803" y="38418"/>
                  <a:pt x="101918" y="32579"/>
                </a:cubicBezTo>
                <a:cubicBezTo>
                  <a:pt x="107633" y="26407"/>
                  <a:pt x="115701" y="22940"/>
                  <a:pt x="124111" y="23054"/>
                </a:cubicBezTo>
                <a:cubicBezTo>
                  <a:pt x="128807" y="22997"/>
                  <a:pt x="133446" y="24073"/>
                  <a:pt x="137637" y="26197"/>
                </a:cubicBezTo>
                <a:cubicBezTo>
                  <a:pt x="141847" y="28512"/>
                  <a:pt x="145466" y="31769"/>
                  <a:pt x="148209" y="35722"/>
                </a:cubicBezTo>
                <a:close/>
                <a:moveTo>
                  <a:pt x="550450" y="4"/>
                </a:moveTo>
                <a:cubicBezTo>
                  <a:pt x="552183" y="-63"/>
                  <a:pt x="553850" y="633"/>
                  <a:pt x="555022" y="1909"/>
                </a:cubicBezTo>
                <a:cubicBezTo>
                  <a:pt x="556260" y="3109"/>
                  <a:pt x="556946" y="4757"/>
                  <a:pt x="556927" y="6481"/>
                </a:cubicBezTo>
                <a:cubicBezTo>
                  <a:pt x="556927" y="8167"/>
                  <a:pt x="556241" y="9786"/>
                  <a:pt x="555022" y="10958"/>
                </a:cubicBezTo>
                <a:cubicBezTo>
                  <a:pt x="553822" y="12196"/>
                  <a:pt x="552174" y="12882"/>
                  <a:pt x="550450" y="12863"/>
                </a:cubicBezTo>
                <a:cubicBezTo>
                  <a:pt x="548764" y="12863"/>
                  <a:pt x="547144" y="12177"/>
                  <a:pt x="545973" y="10958"/>
                </a:cubicBezTo>
                <a:cubicBezTo>
                  <a:pt x="544754" y="9786"/>
                  <a:pt x="544068" y="8167"/>
                  <a:pt x="544068" y="6481"/>
                </a:cubicBezTo>
                <a:cubicBezTo>
                  <a:pt x="544049" y="4757"/>
                  <a:pt x="544735" y="3109"/>
                  <a:pt x="545973" y="1909"/>
                </a:cubicBezTo>
                <a:cubicBezTo>
                  <a:pt x="547116" y="652"/>
                  <a:pt x="548754" y="-44"/>
                  <a:pt x="550450" y="4"/>
                </a:cubicBezTo>
                <a:close/>
                <a:moveTo>
                  <a:pt x="75628" y="4"/>
                </a:moveTo>
                <a:cubicBezTo>
                  <a:pt x="77362" y="-63"/>
                  <a:pt x="79029" y="633"/>
                  <a:pt x="80200" y="1909"/>
                </a:cubicBezTo>
                <a:cubicBezTo>
                  <a:pt x="81439" y="3109"/>
                  <a:pt x="82124" y="4757"/>
                  <a:pt x="82105" y="6481"/>
                </a:cubicBezTo>
                <a:cubicBezTo>
                  <a:pt x="82105" y="8167"/>
                  <a:pt x="81420" y="9786"/>
                  <a:pt x="80200" y="10958"/>
                </a:cubicBezTo>
                <a:cubicBezTo>
                  <a:pt x="79000" y="12196"/>
                  <a:pt x="77352" y="12882"/>
                  <a:pt x="75628" y="12863"/>
                </a:cubicBezTo>
                <a:cubicBezTo>
                  <a:pt x="73942" y="12863"/>
                  <a:pt x="72323" y="12177"/>
                  <a:pt x="71152" y="10958"/>
                </a:cubicBezTo>
                <a:cubicBezTo>
                  <a:pt x="69932" y="9786"/>
                  <a:pt x="69247" y="8167"/>
                  <a:pt x="69247" y="6481"/>
                </a:cubicBezTo>
                <a:cubicBezTo>
                  <a:pt x="69228" y="4757"/>
                  <a:pt x="69913" y="3109"/>
                  <a:pt x="71152" y="1909"/>
                </a:cubicBezTo>
                <a:cubicBezTo>
                  <a:pt x="72295" y="652"/>
                  <a:pt x="73933" y="-44"/>
                  <a:pt x="75628" y="4"/>
                </a:cubicBezTo>
                <a:close/>
              </a:path>
            </a:pathLst>
          </a:custGeom>
          <a:solidFill>
            <a:srgbClr val="85200C"/>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5 Two columns">
  <p:cSld name="CUSTOM_4">
    <p:spTree>
      <p:nvGrpSpPr>
        <p:cNvPr id="685" name="Shape 685"/>
        <p:cNvGrpSpPr/>
        <p:nvPr/>
      </p:nvGrpSpPr>
      <p:grpSpPr>
        <a:xfrm>
          <a:off x="0" y="0"/>
          <a:ext cx="0" cy="0"/>
          <a:chOff x="0" y="0"/>
          <a:chExt cx="0" cy="0"/>
        </a:xfrm>
      </p:grpSpPr>
      <p:pic>
        <p:nvPicPr>
          <p:cNvPr descr="A red moon in the sky&#10;&#10;Description automatically generated" id="686" name="Google Shape;686;p7"/>
          <p:cNvPicPr preferRelativeResize="0"/>
          <p:nvPr/>
        </p:nvPicPr>
        <p:blipFill rotWithShape="1">
          <a:blip r:embed="rId2">
            <a:alphaModFix/>
          </a:blip>
          <a:srcRect b="20063" l="18777" r="18777" t="17490"/>
          <a:stretch/>
        </p:blipFill>
        <p:spPr>
          <a:xfrm>
            <a:off x="1365089" y="325700"/>
            <a:ext cx="1322700" cy="1322700"/>
          </a:xfrm>
          <a:prstGeom prst="ellipse">
            <a:avLst/>
          </a:prstGeom>
          <a:noFill/>
          <a:ln>
            <a:noFill/>
          </a:ln>
          <a:effectLst>
            <a:outerShdw blurRad="700088" rotWithShape="0" algn="bl">
              <a:srgbClr val="FF9900">
                <a:alpha val="60000"/>
              </a:srgbClr>
            </a:outerShdw>
          </a:effectLst>
        </p:spPr>
      </p:pic>
      <p:grpSp>
        <p:nvGrpSpPr>
          <p:cNvPr id="687" name="Google Shape;687;p7"/>
          <p:cNvGrpSpPr/>
          <p:nvPr/>
        </p:nvGrpSpPr>
        <p:grpSpPr>
          <a:xfrm flipH="1">
            <a:off x="287790" y="4041562"/>
            <a:ext cx="3552722" cy="3080964"/>
            <a:chOff x="5258534" y="2563009"/>
            <a:chExt cx="2241041" cy="1943458"/>
          </a:xfrm>
        </p:grpSpPr>
        <p:sp>
          <p:nvSpPr>
            <p:cNvPr id="688" name="Google Shape;688;p7"/>
            <p:cNvSpPr/>
            <p:nvPr/>
          </p:nvSpPr>
          <p:spPr>
            <a:xfrm>
              <a:off x="5810020" y="2563009"/>
              <a:ext cx="1446122" cy="1877199"/>
            </a:xfrm>
            <a:custGeom>
              <a:rect b="b" l="l" r="r" t="t"/>
              <a:pathLst>
                <a:path extrusionOk="0" h="1877199" w="1446122">
                  <a:moveTo>
                    <a:pt x="1442418" y="0"/>
                  </a:moveTo>
                  <a:cubicBezTo>
                    <a:pt x="1467981" y="73358"/>
                    <a:pt x="1353703" y="305109"/>
                    <a:pt x="1330082" y="377101"/>
                  </a:cubicBezTo>
                  <a:cubicBezTo>
                    <a:pt x="1308223" y="443652"/>
                    <a:pt x="1273793" y="505455"/>
                    <a:pt x="1249930" y="571508"/>
                  </a:cubicBezTo>
                  <a:cubicBezTo>
                    <a:pt x="1148888" y="850914"/>
                    <a:pt x="1024591" y="1149277"/>
                    <a:pt x="801195" y="1353388"/>
                  </a:cubicBezTo>
                  <a:cubicBezTo>
                    <a:pt x="683151" y="1461266"/>
                    <a:pt x="547803" y="1553302"/>
                    <a:pt x="406867" y="1630425"/>
                  </a:cubicBezTo>
                  <a:cubicBezTo>
                    <a:pt x="367519" y="1651963"/>
                    <a:pt x="322099" y="1681838"/>
                    <a:pt x="280201" y="1696429"/>
                  </a:cubicBezTo>
                  <a:cubicBezTo>
                    <a:pt x="275829" y="1697960"/>
                    <a:pt x="2028" y="1882882"/>
                    <a:pt x="0" y="1877065"/>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89" name="Google Shape;689;p7"/>
            <p:cNvSpPr/>
            <p:nvPr/>
          </p:nvSpPr>
          <p:spPr>
            <a:xfrm>
              <a:off x="6814276" y="3833414"/>
              <a:ext cx="63588" cy="522882"/>
            </a:xfrm>
            <a:custGeom>
              <a:rect b="b" l="l" r="r" t="t"/>
              <a:pathLst>
                <a:path extrusionOk="0" h="522882" w="63588">
                  <a:moveTo>
                    <a:pt x="2969" y="0"/>
                  </a:moveTo>
                  <a:cubicBezTo>
                    <a:pt x="-9176" y="19656"/>
                    <a:pt x="19606" y="100677"/>
                    <a:pt x="23614" y="126301"/>
                  </a:cubicBezTo>
                  <a:cubicBezTo>
                    <a:pt x="40373" y="233142"/>
                    <a:pt x="71463" y="414931"/>
                    <a:pt x="61748" y="522882"/>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90" name="Google Shape;690;p7"/>
            <p:cNvSpPr/>
            <p:nvPr/>
          </p:nvSpPr>
          <p:spPr>
            <a:xfrm>
              <a:off x="6305420" y="2881957"/>
              <a:ext cx="1194155" cy="1624510"/>
            </a:xfrm>
            <a:custGeom>
              <a:rect b="b" l="l" r="r" t="t"/>
              <a:pathLst>
                <a:path extrusionOk="0" h="1624510" w="1194155">
                  <a:moveTo>
                    <a:pt x="1194156" y="0"/>
                  </a:moveTo>
                  <a:cubicBezTo>
                    <a:pt x="1163006" y="123442"/>
                    <a:pt x="742993" y="520514"/>
                    <a:pt x="676077" y="625247"/>
                  </a:cubicBezTo>
                  <a:cubicBezTo>
                    <a:pt x="549533" y="823103"/>
                    <a:pt x="408355" y="1010345"/>
                    <a:pt x="282599" y="1207042"/>
                  </a:cubicBezTo>
                  <a:cubicBezTo>
                    <a:pt x="230925" y="1287832"/>
                    <a:pt x="80456" y="1569812"/>
                    <a:pt x="0" y="1624511"/>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91" name="Google Shape;691;p7"/>
            <p:cNvSpPr/>
            <p:nvPr/>
          </p:nvSpPr>
          <p:spPr>
            <a:xfrm>
              <a:off x="6804857" y="3783379"/>
              <a:ext cx="482860" cy="438126"/>
            </a:xfrm>
            <a:custGeom>
              <a:rect b="b" l="l" r="r" t="t"/>
              <a:pathLst>
                <a:path extrusionOk="0" h="438126" w="482860">
                  <a:moveTo>
                    <a:pt x="0" y="0"/>
                  </a:moveTo>
                  <a:cubicBezTo>
                    <a:pt x="167592" y="133619"/>
                    <a:pt x="341985" y="276776"/>
                    <a:pt x="482860" y="438126"/>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92" name="Google Shape;692;p7"/>
            <p:cNvSpPr/>
            <p:nvPr/>
          </p:nvSpPr>
          <p:spPr>
            <a:xfrm>
              <a:off x="6800303" y="3780033"/>
              <a:ext cx="699272" cy="65883"/>
            </a:xfrm>
            <a:custGeom>
              <a:rect b="b" l="l" r="r" t="t"/>
              <a:pathLst>
                <a:path extrusionOk="0" h="65883" w="699272">
                  <a:moveTo>
                    <a:pt x="0" y="595"/>
                  </a:moveTo>
                  <a:cubicBezTo>
                    <a:pt x="2125" y="-2884"/>
                    <a:pt x="149800" y="10019"/>
                    <a:pt x="160366" y="10129"/>
                  </a:cubicBezTo>
                  <a:cubicBezTo>
                    <a:pt x="245863" y="11057"/>
                    <a:pt x="332452" y="19911"/>
                    <a:pt x="417281" y="30750"/>
                  </a:cubicBezTo>
                  <a:cubicBezTo>
                    <a:pt x="509638" y="42542"/>
                    <a:pt x="608433" y="44673"/>
                    <a:pt x="699273" y="65884"/>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93" name="Google Shape;693;p7"/>
            <p:cNvSpPr/>
            <p:nvPr/>
          </p:nvSpPr>
          <p:spPr>
            <a:xfrm>
              <a:off x="5258534" y="3812350"/>
              <a:ext cx="1453904" cy="467827"/>
            </a:xfrm>
            <a:custGeom>
              <a:rect b="b" l="l" r="r" t="t"/>
              <a:pathLst>
                <a:path extrusionOk="0" h="467827" w="1453904">
                  <a:moveTo>
                    <a:pt x="1453904" y="0"/>
                  </a:moveTo>
                  <a:cubicBezTo>
                    <a:pt x="1387657" y="19449"/>
                    <a:pt x="1326632" y="62185"/>
                    <a:pt x="1261963" y="87530"/>
                  </a:cubicBezTo>
                  <a:cubicBezTo>
                    <a:pt x="1041664" y="173847"/>
                    <a:pt x="805146" y="244745"/>
                    <a:pt x="576832" y="307757"/>
                  </a:cubicBezTo>
                  <a:cubicBezTo>
                    <a:pt x="480108" y="334444"/>
                    <a:pt x="384738" y="368946"/>
                    <a:pt x="286430" y="389756"/>
                  </a:cubicBezTo>
                  <a:cubicBezTo>
                    <a:pt x="252188" y="397006"/>
                    <a:pt x="-6517" y="469738"/>
                    <a:pt x="126" y="467789"/>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94" name="Google Shape;694;p7"/>
            <p:cNvSpPr/>
            <p:nvPr/>
          </p:nvSpPr>
          <p:spPr>
            <a:xfrm>
              <a:off x="6651291" y="3608968"/>
              <a:ext cx="198816" cy="227342"/>
            </a:xfrm>
            <a:custGeom>
              <a:rect b="b" l="l" r="r" t="t"/>
              <a:pathLst>
                <a:path extrusionOk="0" h="227342" w="198816">
                  <a:moveTo>
                    <a:pt x="198743" y="6"/>
                  </a:moveTo>
                  <a:cubicBezTo>
                    <a:pt x="200078" y="-298"/>
                    <a:pt x="182955" y="11646"/>
                    <a:pt x="176337" y="19504"/>
                  </a:cubicBezTo>
                  <a:cubicBezTo>
                    <a:pt x="160731" y="38072"/>
                    <a:pt x="144458" y="56094"/>
                    <a:pt x="129641" y="75307"/>
                  </a:cubicBezTo>
                  <a:cubicBezTo>
                    <a:pt x="100252" y="113519"/>
                    <a:pt x="64791" y="148574"/>
                    <a:pt x="33154" y="185189"/>
                  </a:cubicBezTo>
                  <a:cubicBezTo>
                    <a:pt x="23256" y="196611"/>
                    <a:pt x="13602" y="220481"/>
                    <a:pt x="0" y="227342"/>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95" name="Google Shape;695;p7"/>
            <p:cNvSpPr/>
            <p:nvPr/>
          </p:nvSpPr>
          <p:spPr>
            <a:xfrm>
              <a:off x="6595428" y="3516724"/>
              <a:ext cx="299913" cy="348617"/>
            </a:xfrm>
            <a:custGeom>
              <a:rect b="b" l="l" r="r" t="t"/>
              <a:pathLst>
                <a:path extrusionOk="0" h="348617" w="299913">
                  <a:moveTo>
                    <a:pt x="299905" y="7"/>
                  </a:moveTo>
                  <a:cubicBezTo>
                    <a:pt x="300148" y="-315"/>
                    <a:pt x="294804" y="10894"/>
                    <a:pt x="292740" y="13997"/>
                  </a:cubicBezTo>
                  <a:cubicBezTo>
                    <a:pt x="286425" y="23524"/>
                    <a:pt x="277742" y="31625"/>
                    <a:pt x="270576" y="40478"/>
                  </a:cubicBezTo>
                  <a:cubicBezTo>
                    <a:pt x="249749" y="66187"/>
                    <a:pt x="229832" y="91393"/>
                    <a:pt x="206515" y="114892"/>
                  </a:cubicBezTo>
                  <a:cubicBezTo>
                    <a:pt x="160063" y="161630"/>
                    <a:pt x="108449" y="210074"/>
                    <a:pt x="69102" y="262884"/>
                  </a:cubicBezTo>
                  <a:cubicBezTo>
                    <a:pt x="52221" y="285582"/>
                    <a:pt x="26353" y="335325"/>
                    <a:pt x="0" y="348617"/>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96" name="Google Shape;696;p7"/>
            <p:cNvSpPr/>
            <p:nvPr/>
          </p:nvSpPr>
          <p:spPr>
            <a:xfrm>
              <a:off x="6989148" y="3326664"/>
              <a:ext cx="104198" cy="34280"/>
            </a:xfrm>
            <a:custGeom>
              <a:rect b="b" l="l" r="r" t="t"/>
              <a:pathLst>
                <a:path extrusionOk="0" h="34280" w="104198">
                  <a:moveTo>
                    <a:pt x="0" y="32"/>
                  </a:moveTo>
                  <a:cubicBezTo>
                    <a:pt x="0" y="-630"/>
                    <a:pt x="3522" y="9147"/>
                    <a:pt x="5040" y="11837"/>
                  </a:cubicBezTo>
                  <a:cubicBezTo>
                    <a:pt x="10019" y="20435"/>
                    <a:pt x="18399" y="24764"/>
                    <a:pt x="27507" y="28329"/>
                  </a:cubicBezTo>
                  <a:cubicBezTo>
                    <a:pt x="57018" y="39908"/>
                    <a:pt x="80153" y="33320"/>
                    <a:pt x="104199" y="19475"/>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97" name="Google Shape;697;p7"/>
            <p:cNvSpPr/>
            <p:nvPr/>
          </p:nvSpPr>
          <p:spPr>
            <a:xfrm>
              <a:off x="6976336" y="3356456"/>
              <a:ext cx="91385" cy="38661"/>
            </a:xfrm>
            <a:custGeom>
              <a:rect b="b" l="l" r="r" t="t"/>
              <a:pathLst>
                <a:path extrusionOk="0" h="38661" w="91385">
                  <a:moveTo>
                    <a:pt x="0" y="0"/>
                  </a:moveTo>
                  <a:cubicBezTo>
                    <a:pt x="13905" y="24186"/>
                    <a:pt x="65518" y="56168"/>
                    <a:pt x="91386" y="27076"/>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98" name="Google Shape;698;p7"/>
            <p:cNvSpPr/>
            <p:nvPr/>
          </p:nvSpPr>
          <p:spPr>
            <a:xfrm>
              <a:off x="7079614" y="3355776"/>
              <a:ext cx="142706" cy="454225"/>
            </a:xfrm>
            <a:custGeom>
              <a:rect b="b" l="l" r="r" t="t"/>
              <a:pathLst>
                <a:path extrusionOk="0" h="454225" w="142706">
                  <a:moveTo>
                    <a:pt x="6082" y="0"/>
                  </a:moveTo>
                  <a:cubicBezTo>
                    <a:pt x="-14564" y="107818"/>
                    <a:pt x="19987" y="220888"/>
                    <a:pt x="70021" y="315754"/>
                  </a:cubicBezTo>
                  <a:cubicBezTo>
                    <a:pt x="85749" y="345550"/>
                    <a:pt x="103115" y="375759"/>
                    <a:pt x="115684" y="407031"/>
                  </a:cubicBezTo>
                  <a:cubicBezTo>
                    <a:pt x="117203" y="410850"/>
                    <a:pt x="141067" y="456307"/>
                    <a:pt x="142706" y="454151"/>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99" name="Google Shape;699;p7"/>
            <p:cNvSpPr/>
            <p:nvPr/>
          </p:nvSpPr>
          <p:spPr>
            <a:xfrm>
              <a:off x="7049765" y="3399872"/>
              <a:ext cx="121670" cy="405257"/>
            </a:xfrm>
            <a:custGeom>
              <a:rect b="b" l="l" r="r" t="t"/>
              <a:pathLst>
                <a:path extrusionOk="0" h="405257" w="121670">
                  <a:moveTo>
                    <a:pt x="7210" y="0"/>
                  </a:moveTo>
                  <a:cubicBezTo>
                    <a:pt x="-9429" y="21732"/>
                    <a:pt x="7817" y="71980"/>
                    <a:pt x="8728" y="97708"/>
                  </a:cubicBezTo>
                  <a:cubicBezTo>
                    <a:pt x="11703" y="176695"/>
                    <a:pt x="46679" y="264371"/>
                    <a:pt x="81047" y="334790"/>
                  </a:cubicBezTo>
                  <a:cubicBezTo>
                    <a:pt x="92280" y="357901"/>
                    <a:pt x="100478" y="389063"/>
                    <a:pt x="121670" y="405258"/>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00" name="Google Shape;700;p7"/>
            <p:cNvSpPr/>
            <p:nvPr/>
          </p:nvSpPr>
          <p:spPr>
            <a:xfrm>
              <a:off x="7015296" y="3453866"/>
              <a:ext cx="95931" cy="344297"/>
            </a:xfrm>
            <a:custGeom>
              <a:rect b="b" l="l" r="r" t="t"/>
              <a:pathLst>
                <a:path extrusionOk="0" h="344297" w="95931">
                  <a:moveTo>
                    <a:pt x="3363" y="0"/>
                  </a:moveTo>
                  <a:cubicBezTo>
                    <a:pt x="-10604" y="72799"/>
                    <a:pt x="21883" y="171843"/>
                    <a:pt x="46718" y="239651"/>
                  </a:cubicBezTo>
                  <a:cubicBezTo>
                    <a:pt x="55766" y="264358"/>
                    <a:pt x="67242" y="288331"/>
                    <a:pt x="76046" y="312469"/>
                  </a:cubicBezTo>
                  <a:cubicBezTo>
                    <a:pt x="79083" y="320757"/>
                    <a:pt x="85944" y="328068"/>
                    <a:pt x="90074" y="335895"/>
                  </a:cubicBezTo>
                  <a:cubicBezTo>
                    <a:pt x="91105" y="337929"/>
                    <a:pt x="96935" y="346509"/>
                    <a:pt x="95781" y="343759"/>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01" name="Google Shape;701;p7"/>
            <p:cNvSpPr/>
            <p:nvPr/>
          </p:nvSpPr>
          <p:spPr>
            <a:xfrm>
              <a:off x="6939781" y="3575850"/>
              <a:ext cx="85678" cy="216645"/>
            </a:xfrm>
            <a:custGeom>
              <a:rect b="b" l="l" r="r" t="t"/>
              <a:pathLst>
                <a:path extrusionOk="0" h="216645" w="85678">
                  <a:moveTo>
                    <a:pt x="0" y="0"/>
                  </a:moveTo>
                  <a:cubicBezTo>
                    <a:pt x="1700" y="322"/>
                    <a:pt x="729" y="5951"/>
                    <a:pt x="789" y="7809"/>
                  </a:cubicBezTo>
                  <a:cubicBezTo>
                    <a:pt x="1214" y="23639"/>
                    <a:pt x="2975" y="42098"/>
                    <a:pt x="8501" y="57085"/>
                  </a:cubicBezTo>
                  <a:cubicBezTo>
                    <a:pt x="20767" y="90730"/>
                    <a:pt x="35948" y="123429"/>
                    <a:pt x="48881" y="156826"/>
                  </a:cubicBezTo>
                  <a:cubicBezTo>
                    <a:pt x="54467" y="171175"/>
                    <a:pt x="62847" y="185821"/>
                    <a:pt x="71531" y="198603"/>
                  </a:cubicBezTo>
                  <a:cubicBezTo>
                    <a:pt x="74141" y="202465"/>
                    <a:pt x="85618" y="216832"/>
                    <a:pt x="85678" y="216643"/>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02" name="Google Shape;702;p7"/>
            <p:cNvSpPr/>
            <p:nvPr/>
          </p:nvSpPr>
          <p:spPr>
            <a:xfrm>
              <a:off x="6913362" y="3612720"/>
              <a:ext cx="49775" cy="180447"/>
            </a:xfrm>
            <a:custGeom>
              <a:rect b="b" l="l" r="r" t="t"/>
              <a:pathLst>
                <a:path extrusionOk="0" h="180447" w="49775">
                  <a:moveTo>
                    <a:pt x="5" y="0"/>
                  </a:moveTo>
                  <a:cubicBezTo>
                    <a:pt x="2859" y="6892"/>
                    <a:pt x="-845" y="17355"/>
                    <a:pt x="187" y="24841"/>
                  </a:cubicBezTo>
                  <a:cubicBezTo>
                    <a:pt x="4742" y="58979"/>
                    <a:pt x="11482" y="100507"/>
                    <a:pt x="27633" y="131117"/>
                  </a:cubicBezTo>
                  <a:cubicBezTo>
                    <a:pt x="31519" y="138464"/>
                    <a:pt x="50768" y="175201"/>
                    <a:pt x="49736" y="180447"/>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03" name="Google Shape;703;p7"/>
            <p:cNvSpPr/>
            <p:nvPr/>
          </p:nvSpPr>
          <p:spPr>
            <a:xfrm>
              <a:off x="6889947" y="3639796"/>
              <a:ext cx="46676" cy="147851"/>
            </a:xfrm>
            <a:custGeom>
              <a:rect b="b" l="l" r="r" t="t"/>
              <a:pathLst>
                <a:path extrusionOk="0" h="147851" w="46676">
                  <a:moveTo>
                    <a:pt x="4657" y="0"/>
                  </a:moveTo>
                  <a:cubicBezTo>
                    <a:pt x="-16109" y="27179"/>
                    <a:pt x="38844" y="119944"/>
                    <a:pt x="46677" y="147852"/>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04" name="Google Shape;704;p7"/>
            <p:cNvSpPr/>
            <p:nvPr/>
          </p:nvSpPr>
          <p:spPr>
            <a:xfrm>
              <a:off x="6860056" y="3689667"/>
              <a:ext cx="29990" cy="94884"/>
            </a:xfrm>
            <a:custGeom>
              <a:rect b="b" l="l" r="r" t="t"/>
              <a:pathLst>
                <a:path extrusionOk="0" h="94884" w="29990">
                  <a:moveTo>
                    <a:pt x="665" y="0"/>
                  </a:moveTo>
                  <a:cubicBezTo>
                    <a:pt x="-5468" y="32061"/>
                    <a:pt x="32909" y="78678"/>
                    <a:pt x="29812" y="94884"/>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05" name="Google Shape;705;p7"/>
            <p:cNvSpPr/>
            <p:nvPr/>
          </p:nvSpPr>
          <p:spPr>
            <a:xfrm>
              <a:off x="6836008" y="3718323"/>
              <a:ext cx="22223" cy="61965"/>
            </a:xfrm>
            <a:custGeom>
              <a:rect b="b" l="l" r="r" t="t"/>
              <a:pathLst>
                <a:path extrusionOk="0" h="61965" w="22223">
                  <a:moveTo>
                    <a:pt x="0" y="1341"/>
                  </a:moveTo>
                  <a:cubicBezTo>
                    <a:pt x="1336" y="-5399"/>
                    <a:pt x="1032" y="15125"/>
                    <a:pt x="2854" y="21732"/>
                  </a:cubicBezTo>
                  <a:cubicBezTo>
                    <a:pt x="7104" y="36760"/>
                    <a:pt x="13602" y="49269"/>
                    <a:pt x="22224" y="61966"/>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06" name="Google Shape;706;p7"/>
            <p:cNvSpPr/>
            <p:nvPr/>
          </p:nvSpPr>
          <p:spPr>
            <a:xfrm>
              <a:off x="6821798" y="3746703"/>
              <a:ext cx="13723" cy="41412"/>
            </a:xfrm>
            <a:custGeom>
              <a:rect b="b" l="l" r="r" t="t"/>
              <a:pathLst>
                <a:path extrusionOk="0" h="41412" w="13723">
                  <a:moveTo>
                    <a:pt x="0" y="0"/>
                  </a:moveTo>
                  <a:cubicBezTo>
                    <a:pt x="4069" y="14343"/>
                    <a:pt x="7773" y="27301"/>
                    <a:pt x="13723" y="41412"/>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07" name="Google Shape;707;p7"/>
            <p:cNvSpPr/>
            <p:nvPr/>
          </p:nvSpPr>
          <p:spPr>
            <a:xfrm>
              <a:off x="6934438" y="3435704"/>
              <a:ext cx="91750" cy="21974"/>
            </a:xfrm>
            <a:custGeom>
              <a:rect b="b" l="l" r="r" t="t"/>
              <a:pathLst>
                <a:path extrusionOk="0" h="21974" w="91750">
                  <a:moveTo>
                    <a:pt x="91751" y="0"/>
                  </a:moveTo>
                  <a:cubicBezTo>
                    <a:pt x="91751" y="0"/>
                    <a:pt x="84889" y="4378"/>
                    <a:pt x="83249" y="5010"/>
                  </a:cubicBezTo>
                  <a:cubicBezTo>
                    <a:pt x="76267" y="7730"/>
                    <a:pt x="70437" y="11713"/>
                    <a:pt x="63151" y="13675"/>
                  </a:cubicBezTo>
                  <a:cubicBezTo>
                    <a:pt x="44145" y="18751"/>
                    <a:pt x="18581" y="27653"/>
                    <a:pt x="0" y="16899"/>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08" name="Google Shape;708;p7"/>
            <p:cNvSpPr/>
            <p:nvPr/>
          </p:nvSpPr>
          <p:spPr>
            <a:xfrm>
              <a:off x="6902680" y="3517988"/>
              <a:ext cx="36433" cy="54254"/>
            </a:xfrm>
            <a:custGeom>
              <a:rect b="b" l="l" r="r" t="t"/>
              <a:pathLst>
                <a:path extrusionOk="0" h="54254" w="36433">
                  <a:moveTo>
                    <a:pt x="36433" y="54255"/>
                  </a:moveTo>
                  <a:cubicBezTo>
                    <a:pt x="10383" y="52682"/>
                    <a:pt x="4797" y="17913"/>
                    <a:pt x="0" y="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09" name="Google Shape;709;p7"/>
            <p:cNvSpPr/>
            <p:nvPr/>
          </p:nvSpPr>
          <p:spPr>
            <a:xfrm>
              <a:off x="6872987" y="3572443"/>
              <a:ext cx="41291" cy="35020"/>
            </a:xfrm>
            <a:custGeom>
              <a:rect b="b" l="l" r="r" t="t"/>
              <a:pathLst>
                <a:path extrusionOk="0" h="35020" w="41291">
                  <a:moveTo>
                    <a:pt x="41291" y="33792"/>
                  </a:moveTo>
                  <a:cubicBezTo>
                    <a:pt x="13359" y="41285"/>
                    <a:pt x="11112" y="12557"/>
                    <a:pt x="0" y="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10" name="Google Shape;710;p7"/>
            <p:cNvSpPr/>
            <p:nvPr/>
          </p:nvSpPr>
          <p:spPr>
            <a:xfrm>
              <a:off x="6856896" y="3598092"/>
              <a:ext cx="48084" cy="27841"/>
            </a:xfrm>
            <a:custGeom>
              <a:rect b="b" l="l" r="r" t="t"/>
              <a:pathLst>
                <a:path extrusionOk="0" h="27841" w="48084">
                  <a:moveTo>
                    <a:pt x="47667" y="25934"/>
                  </a:moveTo>
                  <a:cubicBezTo>
                    <a:pt x="51614" y="30367"/>
                    <a:pt x="26353" y="25776"/>
                    <a:pt x="24714" y="25096"/>
                  </a:cubicBezTo>
                  <a:cubicBezTo>
                    <a:pt x="5161" y="16832"/>
                    <a:pt x="10930" y="12327"/>
                    <a:pt x="0" y="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11" name="Google Shape;711;p7"/>
            <p:cNvSpPr/>
            <p:nvPr/>
          </p:nvSpPr>
          <p:spPr>
            <a:xfrm>
              <a:off x="6718389" y="3527435"/>
              <a:ext cx="180222" cy="277057"/>
            </a:xfrm>
            <a:custGeom>
              <a:rect b="b" l="l" r="r" t="t"/>
              <a:pathLst>
                <a:path extrusionOk="0" h="277057" w="180222">
                  <a:moveTo>
                    <a:pt x="179493" y="943"/>
                  </a:moveTo>
                  <a:cubicBezTo>
                    <a:pt x="179493" y="-3386"/>
                    <a:pt x="180222" y="8503"/>
                    <a:pt x="180222" y="10112"/>
                  </a:cubicBezTo>
                  <a:cubicBezTo>
                    <a:pt x="180222" y="19074"/>
                    <a:pt x="179493" y="28256"/>
                    <a:pt x="177064" y="36909"/>
                  </a:cubicBezTo>
                  <a:cubicBezTo>
                    <a:pt x="169657" y="62721"/>
                    <a:pt x="164070" y="87818"/>
                    <a:pt x="153444" y="112726"/>
                  </a:cubicBezTo>
                  <a:cubicBezTo>
                    <a:pt x="123023" y="183649"/>
                    <a:pt x="68676" y="242726"/>
                    <a:pt x="0" y="277058"/>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12" name="Google Shape;712;p7"/>
            <p:cNvSpPr/>
            <p:nvPr/>
          </p:nvSpPr>
          <p:spPr>
            <a:xfrm>
              <a:off x="6831790" y="3784976"/>
              <a:ext cx="4157" cy="15957"/>
            </a:xfrm>
            <a:custGeom>
              <a:rect b="b" l="l" r="r" t="t"/>
              <a:pathLst>
                <a:path extrusionOk="0" h="15957" w="4157">
                  <a:moveTo>
                    <a:pt x="4157" y="0"/>
                  </a:moveTo>
                  <a:cubicBezTo>
                    <a:pt x="1606" y="5003"/>
                    <a:pt x="-1794" y="10159"/>
                    <a:pt x="1121" y="15958"/>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13" name="Google Shape;713;p7"/>
            <p:cNvSpPr/>
            <p:nvPr/>
          </p:nvSpPr>
          <p:spPr>
            <a:xfrm>
              <a:off x="6812279" y="3804510"/>
              <a:ext cx="18020" cy="34505"/>
            </a:xfrm>
            <a:custGeom>
              <a:rect b="b" l="l" r="r" t="t"/>
              <a:pathLst>
                <a:path extrusionOk="0" h="34505" w="18020">
                  <a:moveTo>
                    <a:pt x="18021" y="304"/>
                  </a:moveTo>
                  <a:cubicBezTo>
                    <a:pt x="11585" y="-2921"/>
                    <a:pt x="1019" y="20488"/>
                    <a:pt x="350" y="25327"/>
                  </a:cubicBezTo>
                  <a:cubicBezTo>
                    <a:pt x="47" y="27325"/>
                    <a:pt x="-257" y="35589"/>
                    <a:pt x="350" y="34387"/>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14" name="Google Shape;714;p7"/>
            <p:cNvSpPr/>
            <p:nvPr/>
          </p:nvSpPr>
          <p:spPr>
            <a:xfrm>
              <a:off x="6763870" y="3828900"/>
              <a:ext cx="47484" cy="11290"/>
            </a:xfrm>
            <a:custGeom>
              <a:rect b="b" l="l" r="r" t="t"/>
              <a:pathLst>
                <a:path extrusionOk="0" h="11290" w="47484">
                  <a:moveTo>
                    <a:pt x="47484" y="3524"/>
                  </a:moveTo>
                  <a:cubicBezTo>
                    <a:pt x="47484" y="-6975"/>
                    <a:pt x="4372" y="9122"/>
                    <a:pt x="0" y="1129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15" name="Google Shape;715;p7"/>
            <p:cNvSpPr/>
            <p:nvPr/>
          </p:nvSpPr>
          <p:spPr>
            <a:xfrm>
              <a:off x="6713835" y="3809994"/>
              <a:ext cx="46813" cy="25017"/>
            </a:xfrm>
            <a:custGeom>
              <a:rect b="b" l="l" r="r" t="t"/>
              <a:pathLst>
                <a:path extrusionOk="0" h="25017" w="46813">
                  <a:moveTo>
                    <a:pt x="46148" y="25017"/>
                  </a:moveTo>
                  <a:cubicBezTo>
                    <a:pt x="48395" y="22758"/>
                    <a:pt x="44327" y="18301"/>
                    <a:pt x="43173" y="15958"/>
                  </a:cubicBezTo>
                  <a:cubicBezTo>
                    <a:pt x="32850" y="-4658"/>
                    <a:pt x="14209" y="9473"/>
                    <a:pt x="0" y="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16" name="Google Shape;716;p7"/>
            <p:cNvSpPr/>
            <p:nvPr/>
          </p:nvSpPr>
          <p:spPr>
            <a:xfrm>
              <a:off x="6765752" y="3776782"/>
              <a:ext cx="28539" cy="5600"/>
            </a:xfrm>
            <a:custGeom>
              <a:rect b="b" l="l" r="r" t="t"/>
              <a:pathLst>
                <a:path extrusionOk="0" h="5600" w="28539">
                  <a:moveTo>
                    <a:pt x="28540" y="5601"/>
                  </a:moveTo>
                  <a:cubicBezTo>
                    <a:pt x="20160" y="-4066"/>
                    <a:pt x="10748" y="1551"/>
                    <a:pt x="0" y="231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17" name="Google Shape;717;p7"/>
            <p:cNvSpPr/>
            <p:nvPr/>
          </p:nvSpPr>
          <p:spPr>
            <a:xfrm>
              <a:off x="7172029" y="3812171"/>
              <a:ext cx="52062" cy="299489"/>
            </a:xfrm>
            <a:custGeom>
              <a:rect b="b" l="l" r="r" t="t"/>
              <a:pathLst>
                <a:path extrusionOk="0" h="299489" w="52062">
                  <a:moveTo>
                    <a:pt x="51931" y="579"/>
                  </a:moveTo>
                  <a:cubicBezTo>
                    <a:pt x="52963" y="-2608"/>
                    <a:pt x="47619" y="8267"/>
                    <a:pt x="46830" y="11060"/>
                  </a:cubicBezTo>
                  <a:cubicBezTo>
                    <a:pt x="44644" y="19118"/>
                    <a:pt x="42397" y="27066"/>
                    <a:pt x="40576" y="35240"/>
                  </a:cubicBezTo>
                  <a:cubicBezTo>
                    <a:pt x="35536" y="58156"/>
                    <a:pt x="27095" y="80477"/>
                    <a:pt x="22056" y="103527"/>
                  </a:cubicBezTo>
                  <a:cubicBezTo>
                    <a:pt x="12279" y="147776"/>
                    <a:pt x="-472" y="198338"/>
                    <a:pt x="13" y="243868"/>
                  </a:cubicBezTo>
                  <a:cubicBezTo>
                    <a:pt x="135" y="257573"/>
                    <a:pt x="13251" y="289494"/>
                    <a:pt x="10033" y="299489"/>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18" name="Google Shape;718;p7"/>
            <p:cNvSpPr/>
            <p:nvPr/>
          </p:nvSpPr>
          <p:spPr>
            <a:xfrm>
              <a:off x="7136402" y="3808840"/>
              <a:ext cx="55921" cy="262810"/>
            </a:xfrm>
            <a:custGeom>
              <a:rect b="b" l="l" r="r" t="t"/>
              <a:pathLst>
                <a:path extrusionOk="0" h="262810" w="55921">
                  <a:moveTo>
                    <a:pt x="55921" y="0"/>
                  </a:moveTo>
                  <a:cubicBezTo>
                    <a:pt x="14995" y="41770"/>
                    <a:pt x="-13726" y="203297"/>
                    <a:pt x="6798" y="26281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19" name="Google Shape;719;p7"/>
            <p:cNvSpPr/>
            <p:nvPr/>
          </p:nvSpPr>
          <p:spPr>
            <a:xfrm>
              <a:off x="7083425" y="3801061"/>
              <a:ext cx="39735" cy="221889"/>
            </a:xfrm>
            <a:custGeom>
              <a:rect b="b" l="l" r="r" t="t"/>
              <a:pathLst>
                <a:path extrusionOk="0" h="221889" w="39735">
                  <a:moveTo>
                    <a:pt x="39736" y="0"/>
                  </a:moveTo>
                  <a:cubicBezTo>
                    <a:pt x="30081" y="30009"/>
                    <a:pt x="8343" y="55251"/>
                    <a:pt x="2513" y="89340"/>
                  </a:cubicBezTo>
                  <a:cubicBezTo>
                    <a:pt x="-5745" y="137450"/>
                    <a:pt x="8950" y="177624"/>
                    <a:pt x="9436" y="22189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20" name="Google Shape;720;p7"/>
            <p:cNvSpPr/>
            <p:nvPr/>
          </p:nvSpPr>
          <p:spPr>
            <a:xfrm>
              <a:off x="7021588" y="3793483"/>
              <a:ext cx="45769" cy="183422"/>
            </a:xfrm>
            <a:custGeom>
              <a:rect b="b" l="l" r="r" t="t"/>
              <a:pathLst>
                <a:path extrusionOk="0" h="183422" w="45769">
                  <a:moveTo>
                    <a:pt x="45770" y="0"/>
                  </a:moveTo>
                  <a:cubicBezTo>
                    <a:pt x="-10155" y="57060"/>
                    <a:pt x="-8455" y="109560"/>
                    <a:pt x="16987" y="183422"/>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21" name="Google Shape;721;p7"/>
            <p:cNvSpPr/>
            <p:nvPr/>
          </p:nvSpPr>
          <p:spPr>
            <a:xfrm>
              <a:off x="6944052" y="3791969"/>
              <a:ext cx="28486" cy="109252"/>
            </a:xfrm>
            <a:custGeom>
              <a:rect b="b" l="l" r="r" t="t"/>
              <a:pathLst>
                <a:path extrusionOk="0" h="109252" w="28486">
                  <a:moveTo>
                    <a:pt x="28155" y="518"/>
                  </a:moveTo>
                  <a:cubicBezTo>
                    <a:pt x="30341" y="-1698"/>
                    <a:pt x="21051" y="3828"/>
                    <a:pt x="19715" y="5170"/>
                  </a:cubicBezTo>
                  <a:cubicBezTo>
                    <a:pt x="13582" y="11472"/>
                    <a:pt x="8360" y="20775"/>
                    <a:pt x="6295" y="29416"/>
                  </a:cubicBezTo>
                  <a:cubicBezTo>
                    <a:pt x="-506" y="57736"/>
                    <a:pt x="-3481" y="81406"/>
                    <a:pt x="6113" y="109253"/>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22" name="Google Shape;722;p7"/>
            <p:cNvSpPr/>
            <p:nvPr/>
          </p:nvSpPr>
          <p:spPr>
            <a:xfrm>
              <a:off x="6890016" y="3787897"/>
              <a:ext cx="20922" cy="65379"/>
            </a:xfrm>
            <a:custGeom>
              <a:rect b="b" l="l" r="r" t="t"/>
              <a:pathLst>
                <a:path extrusionOk="0" h="65379" w="20922">
                  <a:moveTo>
                    <a:pt x="20922" y="0"/>
                  </a:moveTo>
                  <a:cubicBezTo>
                    <a:pt x="-330" y="7323"/>
                    <a:pt x="-148" y="47989"/>
                    <a:pt x="33" y="65379"/>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23" name="Google Shape;723;p7"/>
            <p:cNvSpPr/>
            <p:nvPr/>
          </p:nvSpPr>
          <p:spPr>
            <a:xfrm>
              <a:off x="6855122" y="3784758"/>
              <a:ext cx="11793" cy="40835"/>
            </a:xfrm>
            <a:custGeom>
              <a:rect b="b" l="l" r="r" t="t"/>
              <a:pathLst>
                <a:path extrusionOk="0" h="40835" w="11793">
                  <a:moveTo>
                    <a:pt x="11793" y="0"/>
                  </a:moveTo>
                  <a:cubicBezTo>
                    <a:pt x="13" y="11992"/>
                    <a:pt x="-1808" y="25576"/>
                    <a:pt x="1410" y="40835"/>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24" name="Google Shape;724;p7"/>
            <p:cNvSpPr/>
            <p:nvPr/>
          </p:nvSpPr>
          <p:spPr>
            <a:xfrm>
              <a:off x="6882101" y="4100146"/>
              <a:ext cx="295041" cy="99124"/>
            </a:xfrm>
            <a:custGeom>
              <a:rect b="b" l="l" r="r" t="t"/>
              <a:pathLst>
                <a:path extrusionOk="0" h="99124" w="295041">
                  <a:moveTo>
                    <a:pt x="295042" y="5344"/>
                  </a:moveTo>
                  <a:cubicBezTo>
                    <a:pt x="290185" y="-4469"/>
                    <a:pt x="246951" y="2235"/>
                    <a:pt x="238571" y="2235"/>
                  </a:cubicBezTo>
                  <a:cubicBezTo>
                    <a:pt x="175602" y="2235"/>
                    <a:pt x="124960" y="22225"/>
                    <a:pt x="69764" y="53751"/>
                  </a:cubicBezTo>
                  <a:cubicBezTo>
                    <a:pt x="53308" y="63157"/>
                    <a:pt x="35760" y="73231"/>
                    <a:pt x="18879" y="81683"/>
                  </a:cubicBezTo>
                  <a:cubicBezTo>
                    <a:pt x="13050" y="84580"/>
                    <a:pt x="-2070" y="100234"/>
                    <a:pt x="238" y="99062"/>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25" name="Google Shape;725;p7"/>
            <p:cNvSpPr/>
            <p:nvPr/>
          </p:nvSpPr>
          <p:spPr>
            <a:xfrm>
              <a:off x="6869950" y="4051489"/>
              <a:ext cx="257138" cy="95583"/>
            </a:xfrm>
            <a:custGeom>
              <a:rect b="b" l="l" r="r" t="t"/>
              <a:pathLst>
                <a:path extrusionOk="0" h="95583" w="257138">
                  <a:moveTo>
                    <a:pt x="255701" y="1866"/>
                  </a:moveTo>
                  <a:cubicBezTo>
                    <a:pt x="263291" y="-1929"/>
                    <a:pt x="238759" y="1240"/>
                    <a:pt x="230259" y="1240"/>
                  </a:cubicBezTo>
                  <a:cubicBezTo>
                    <a:pt x="213439" y="1240"/>
                    <a:pt x="197286" y="3159"/>
                    <a:pt x="180588" y="4349"/>
                  </a:cubicBezTo>
                  <a:cubicBezTo>
                    <a:pt x="133528" y="7707"/>
                    <a:pt x="86530" y="37194"/>
                    <a:pt x="47182" y="60826"/>
                  </a:cubicBezTo>
                  <a:cubicBezTo>
                    <a:pt x="35402" y="67864"/>
                    <a:pt x="24351" y="75855"/>
                    <a:pt x="13663" y="84411"/>
                  </a:cubicBezTo>
                  <a:cubicBezTo>
                    <a:pt x="10081" y="87241"/>
                    <a:pt x="-120" y="95626"/>
                    <a:pt x="1" y="95584"/>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26" name="Google Shape;726;p7"/>
            <p:cNvSpPr/>
            <p:nvPr/>
          </p:nvSpPr>
          <p:spPr>
            <a:xfrm>
              <a:off x="6857503" y="4012545"/>
              <a:ext cx="226553" cy="78669"/>
            </a:xfrm>
            <a:custGeom>
              <a:rect b="b" l="l" r="r" t="t"/>
              <a:pathLst>
                <a:path extrusionOk="0" h="78669" w="226553">
                  <a:moveTo>
                    <a:pt x="226554" y="3569"/>
                  </a:moveTo>
                  <a:cubicBezTo>
                    <a:pt x="211616" y="-3900"/>
                    <a:pt x="185384" y="2506"/>
                    <a:pt x="169475" y="3569"/>
                  </a:cubicBezTo>
                  <a:cubicBezTo>
                    <a:pt x="90658" y="8821"/>
                    <a:pt x="60661" y="48339"/>
                    <a:pt x="0" y="78669"/>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27" name="Google Shape;727;p7"/>
            <p:cNvSpPr/>
            <p:nvPr/>
          </p:nvSpPr>
          <p:spPr>
            <a:xfrm>
              <a:off x="6851310" y="3925499"/>
              <a:ext cx="129701" cy="98685"/>
            </a:xfrm>
            <a:custGeom>
              <a:rect b="b" l="l" r="r" t="t"/>
              <a:pathLst>
                <a:path extrusionOk="0" h="98685" w="129701">
                  <a:moveTo>
                    <a:pt x="129702" y="0"/>
                  </a:moveTo>
                  <a:cubicBezTo>
                    <a:pt x="73352" y="0"/>
                    <a:pt x="34854" y="63837"/>
                    <a:pt x="0" y="98685"/>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28" name="Google Shape;728;p7"/>
            <p:cNvSpPr/>
            <p:nvPr/>
          </p:nvSpPr>
          <p:spPr>
            <a:xfrm>
              <a:off x="6837040" y="3871499"/>
              <a:ext cx="82521" cy="81932"/>
            </a:xfrm>
            <a:custGeom>
              <a:rect b="b" l="l" r="r" t="t"/>
              <a:pathLst>
                <a:path extrusionOk="0" h="81932" w="82521">
                  <a:moveTo>
                    <a:pt x="82522" y="0"/>
                  </a:moveTo>
                  <a:cubicBezTo>
                    <a:pt x="40077" y="0"/>
                    <a:pt x="21435" y="71203"/>
                    <a:pt x="0" y="81932"/>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29" name="Google Shape;729;p7"/>
            <p:cNvSpPr/>
            <p:nvPr/>
          </p:nvSpPr>
          <p:spPr>
            <a:xfrm>
              <a:off x="6584741" y="4095806"/>
              <a:ext cx="290675" cy="106706"/>
            </a:xfrm>
            <a:custGeom>
              <a:rect b="b" l="l" r="r" t="t"/>
              <a:pathLst>
                <a:path extrusionOk="0" h="106706" w="290675">
                  <a:moveTo>
                    <a:pt x="290676" y="106706"/>
                  </a:moveTo>
                  <a:cubicBezTo>
                    <a:pt x="269180" y="91744"/>
                    <a:pt x="256124" y="58657"/>
                    <a:pt x="231107" y="42183"/>
                  </a:cubicBezTo>
                  <a:cubicBezTo>
                    <a:pt x="149619" y="-11392"/>
                    <a:pt x="86529" y="103"/>
                    <a:pt x="0" y="3157"/>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30" name="Google Shape;730;p7"/>
            <p:cNvSpPr/>
            <p:nvPr/>
          </p:nvSpPr>
          <p:spPr>
            <a:xfrm>
              <a:off x="6601014" y="4065996"/>
              <a:ext cx="270539" cy="96477"/>
            </a:xfrm>
            <a:custGeom>
              <a:rect b="b" l="l" r="r" t="t"/>
              <a:pathLst>
                <a:path extrusionOk="0" h="96477" w="270539">
                  <a:moveTo>
                    <a:pt x="269301" y="95735"/>
                  </a:moveTo>
                  <a:cubicBezTo>
                    <a:pt x="270273" y="96391"/>
                    <a:pt x="270880" y="97235"/>
                    <a:pt x="270334" y="95182"/>
                  </a:cubicBezTo>
                  <a:cubicBezTo>
                    <a:pt x="268148" y="86748"/>
                    <a:pt x="253028" y="72606"/>
                    <a:pt x="246228" y="66734"/>
                  </a:cubicBezTo>
                  <a:cubicBezTo>
                    <a:pt x="227707" y="50716"/>
                    <a:pt x="205969" y="35900"/>
                    <a:pt x="183381" y="26439"/>
                  </a:cubicBezTo>
                  <a:cubicBezTo>
                    <a:pt x="142818" y="9419"/>
                    <a:pt x="100920" y="6474"/>
                    <a:pt x="58293" y="262"/>
                  </a:cubicBezTo>
                  <a:cubicBezTo>
                    <a:pt x="43538" y="-1887"/>
                    <a:pt x="11233" y="10117"/>
                    <a:pt x="0" y="2321"/>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31" name="Google Shape;731;p7"/>
            <p:cNvSpPr/>
            <p:nvPr/>
          </p:nvSpPr>
          <p:spPr>
            <a:xfrm>
              <a:off x="6635200" y="4015157"/>
              <a:ext cx="223786" cy="62801"/>
            </a:xfrm>
            <a:custGeom>
              <a:rect b="b" l="l" r="r" t="t"/>
              <a:pathLst>
                <a:path extrusionOk="0" h="62801" w="223786">
                  <a:moveTo>
                    <a:pt x="222000" y="62007"/>
                  </a:moveTo>
                  <a:cubicBezTo>
                    <a:pt x="229347" y="67089"/>
                    <a:pt x="212163" y="46310"/>
                    <a:pt x="204451" y="41884"/>
                  </a:cubicBezTo>
                  <a:cubicBezTo>
                    <a:pt x="191395" y="34415"/>
                    <a:pt x="177187" y="26594"/>
                    <a:pt x="162796" y="22356"/>
                  </a:cubicBezTo>
                  <a:cubicBezTo>
                    <a:pt x="126727" y="11723"/>
                    <a:pt x="38194" y="-12663"/>
                    <a:pt x="0" y="8141"/>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32" name="Google Shape;732;p7"/>
            <p:cNvSpPr/>
            <p:nvPr/>
          </p:nvSpPr>
          <p:spPr>
            <a:xfrm>
              <a:off x="6639026" y="3987626"/>
              <a:ext cx="210826" cy="49351"/>
            </a:xfrm>
            <a:custGeom>
              <a:rect b="b" l="l" r="r" t="t"/>
              <a:pathLst>
                <a:path extrusionOk="0" h="49351" w="210826">
                  <a:moveTo>
                    <a:pt x="210826" y="49352"/>
                  </a:moveTo>
                  <a:cubicBezTo>
                    <a:pt x="210280" y="33552"/>
                    <a:pt x="167046" y="17673"/>
                    <a:pt x="155387" y="14236"/>
                  </a:cubicBezTo>
                  <a:cubicBezTo>
                    <a:pt x="100737" y="-1873"/>
                    <a:pt x="50278" y="-8966"/>
                    <a:pt x="0" y="18426"/>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33" name="Google Shape;733;p7"/>
            <p:cNvSpPr/>
            <p:nvPr/>
          </p:nvSpPr>
          <p:spPr>
            <a:xfrm>
              <a:off x="6673819" y="3943949"/>
              <a:ext cx="167410" cy="39672"/>
            </a:xfrm>
            <a:custGeom>
              <a:rect b="b" l="l" r="r" t="t"/>
              <a:pathLst>
                <a:path extrusionOk="0" h="39672" w="167410">
                  <a:moveTo>
                    <a:pt x="167411" y="39673"/>
                  </a:moveTo>
                  <a:cubicBezTo>
                    <a:pt x="165893" y="-3039"/>
                    <a:pt x="22953" y="-13550"/>
                    <a:pt x="0" y="19398"/>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34" name="Google Shape;734;p7"/>
            <p:cNvSpPr/>
            <p:nvPr/>
          </p:nvSpPr>
          <p:spPr>
            <a:xfrm>
              <a:off x="6729380" y="3870699"/>
              <a:ext cx="89200" cy="21687"/>
            </a:xfrm>
            <a:custGeom>
              <a:rect b="b" l="l" r="r" t="t"/>
              <a:pathLst>
                <a:path extrusionOk="0" h="21687" w="89200">
                  <a:moveTo>
                    <a:pt x="89201" y="21688"/>
                  </a:moveTo>
                  <a:cubicBezTo>
                    <a:pt x="65641" y="-21461"/>
                    <a:pt x="10687" y="14401"/>
                    <a:pt x="0" y="6951"/>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35" name="Google Shape;735;p7"/>
            <p:cNvSpPr/>
            <p:nvPr/>
          </p:nvSpPr>
          <p:spPr>
            <a:xfrm>
              <a:off x="6514759" y="4003690"/>
              <a:ext cx="81883" cy="60907"/>
            </a:xfrm>
            <a:custGeom>
              <a:rect b="b" l="l" r="r" t="t"/>
              <a:pathLst>
                <a:path extrusionOk="0" h="60907" w="81883">
                  <a:moveTo>
                    <a:pt x="81883" y="60175"/>
                  </a:moveTo>
                  <a:cubicBezTo>
                    <a:pt x="81458" y="63989"/>
                    <a:pt x="79819" y="51766"/>
                    <a:pt x="78725" y="49865"/>
                  </a:cubicBezTo>
                  <a:cubicBezTo>
                    <a:pt x="73260" y="40550"/>
                    <a:pt x="65306" y="33895"/>
                    <a:pt x="56987" y="27495"/>
                  </a:cubicBezTo>
                  <a:cubicBezTo>
                    <a:pt x="45875" y="19006"/>
                    <a:pt x="29602" y="9600"/>
                    <a:pt x="16668" y="4269"/>
                  </a:cubicBezTo>
                  <a:cubicBezTo>
                    <a:pt x="11689" y="2198"/>
                    <a:pt x="-4099" y="1864"/>
                    <a:pt x="1002" y="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36" name="Google Shape;736;p7"/>
            <p:cNvSpPr/>
            <p:nvPr/>
          </p:nvSpPr>
          <p:spPr>
            <a:xfrm>
              <a:off x="6547924" y="3971878"/>
              <a:ext cx="64748" cy="71408"/>
            </a:xfrm>
            <a:custGeom>
              <a:rect b="b" l="l" r="r" t="t"/>
              <a:pathLst>
                <a:path extrusionOk="0" h="71408" w="64748">
                  <a:moveTo>
                    <a:pt x="64749" y="71409"/>
                  </a:moveTo>
                  <a:cubicBezTo>
                    <a:pt x="58130" y="53277"/>
                    <a:pt x="49751" y="31217"/>
                    <a:pt x="33355" y="18708"/>
                  </a:cubicBezTo>
                  <a:cubicBezTo>
                    <a:pt x="31291" y="17087"/>
                    <a:pt x="-892" y="1469"/>
                    <a:pt x="19" y="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37" name="Google Shape;737;p7"/>
            <p:cNvSpPr/>
            <p:nvPr/>
          </p:nvSpPr>
          <p:spPr>
            <a:xfrm>
              <a:off x="6603807" y="3929063"/>
              <a:ext cx="46699" cy="58776"/>
            </a:xfrm>
            <a:custGeom>
              <a:rect b="b" l="l" r="r" t="t"/>
              <a:pathLst>
                <a:path extrusionOk="0" h="58776" w="46699">
                  <a:moveTo>
                    <a:pt x="46270" y="58736"/>
                  </a:moveTo>
                  <a:cubicBezTo>
                    <a:pt x="47909" y="59835"/>
                    <a:pt x="44448" y="38024"/>
                    <a:pt x="42748" y="34702"/>
                  </a:cubicBezTo>
                  <a:cubicBezTo>
                    <a:pt x="35218" y="20087"/>
                    <a:pt x="16819" y="1906"/>
                    <a:pt x="0" y="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38" name="Google Shape;738;p7"/>
            <p:cNvSpPr/>
            <p:nvPr/>
          </p:nvSpPr>
          <p:spPr>
            <a:xfrm>
              <a:off x="6647831" y="3886764"/>
              <a:ext cx="38497" cy="45277"/>
            </a:xfrm>
            <a:custGeom>
              <a:rect b="b" l="l" r="r" t="t"/>
              <a:pathLst>
                <a:path extrusionOk="0" h="45277" w="38497">
                  <a:moveTo>
                    <a:pt x="38497" y="44181"/>
                  </a:moveTo>
                  <a:cubicBezTo>
                    <a:pt x="34550" y="50302"/>
                    <a:pt x="38072" y="29098"/>
                    <a:pt x="34733" y="22601"/>
                  </a:cubicBezTo>
                  <a:cubicBezTo>
                    <a:pt x="28478" y="10456"/>
                    <a:pt x="13480" y="1530"/>
                    <a:pt x="0" y="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39" name="Google Shape;739;p7"/>
            <p:cNvSpPr/>
            <p:nvPr/>
          </p:nvSpPr>
          <p:spPr>
            <a:xfrm>
              <a:off x="6664104" y="3863726"/>
              <a:ext cx="37404" cy="50318"/>
            </a:xfrm>
            <a:custGeom>
              <a:rect b="b" l="l" r="r" t="t"/>
              <a:pathLst>
                <a:path extrusionOk="0" h="50318" w="37404">
                  <a:moveTo>
                    <a:pt x="37405" y="49027"/>
                  </a:moveTo>
                  <a:cubicBezTo>
                    <a:pt x="36615" y="55633"/>
                    <a:pt x="37466" y="35036"/>
                    <a:pt x="34004" y="29359"/>
                  </a:cubicBezTo>
                  <a:cubicBezTo>
                    <a:pt x="26900" y="17700"/>
                    <a:pt x="12388" y="5750"/>
                    <a:pt x="0" y="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40" name="Google Shape;740;p7"/>
            <p:cNvSpPr/>
            <p:nvPr/>
          </p:nvSpPr>
          <p:spPr>
            <a:xfrm>
              <a:off x="6486128" y="3917502"/>
              <a:ext cx="13233" cy="103488"/>
            </a:xfrm>
            <a:custGeom>
              <a:rect b="b" l="l" r="r" t="t"/>
              <a:pathLst>
                <a:path extrusionOk="0" h="103488" w="13233">
                  <a:moveTo>
                    <a:pt x="364" y="103488"/>
                  </a:moveTo>
                  <a:cubicBezTo>
                    <a:pt x="21556" y="77111"/>
                    <a:pt x="13055" y="28399"/>
                    <a:pt x="0" y="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41" name="Google Shape;741;p7"/>
            <p:cNvSpPr/>
            <p:nvPr/>
          </p:nvSpPr>
          <p:spPr>
            <a:xfrm>
              <a:off x="6526933" y="3897294"/>
              <a:ext cx="7677" cy="92041"/>
            </a:xfrm>
            <a:custGeom>
              <a:rect b="b" l="l" r="r" t="t"/>
              <a:pathLst>
                <a:path extrusionOk="0" h="92041" w="7677">
                  <a:moveTo>
                    <a:pt x="122" y="91817"/>
                  </a:moveTo>
                  <a:cubicBezTo>
                    <a:pt x="-243" y="93475"/>
                    <a:pt x="2975" y="85466"/>
                    <a:pt x="3522" y="83832"/>
                  </a:cubicBezTo>
                  <a:cubicBezTo>
                    <a:pt x="5890" y="76843"/>
                    <a:pt x="7408" y="71366"/>
                    <a:pt x="7651" y="63873"/>
                  </a:cubicBezTo>
                  <a:cubicBezTo>
                    <a:pt x="8197" y="47393"/>
                    <a:pt x="0" y="0"/>
                    <a:pt x="0" y="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42" name="Google Shape;742;p7"/>
            <p:cNvSpPr/>
            <p:nvPr/>
          </p:nvSpPr>
          <p:spPr>
            <a:xfrm>
              <a:off x="6573932" y="3864522"/>
              <a:ext cx="21512" cy="81755"/>
            </a:xfrm>
            <a:custGeom>
              <a:rect b="b" l="l" r="r" t="t"/>
              <a:pathLst>
                <a:path extrusionOk="0" h="81755" w="21512">
                  <a:moveTo>
                    <a:pt x="0" y="81756"/>
                  </a:moveTo>
                  <a:cubicBezTo>
                    <a:pt x="0" y="81756"/>
                    <a:pt x="23014" y="14482"/>
                    <a:pt x="21435" y="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43" name="Google Shape;743;p7"/>
            <p:cNvSpPr/>
            <p:nvPr/>
          </p:nvSpPr>
          <p:spPr>
            <a:xfrm>
              <a:off x="6601681" y="3857314"/>
              <a:ext cx="11476" cy="67079"/>
            </a:xfrm>
            <a:custGeom>
              <a:rect b="b" l="l" r="r" t="t"/>
              <a:pathLst>
                <a:path extrusionOk="0" h="67079" w="11476">
                  <a:moveTo>
                    <a:pt x="0" y="67079"/>
                  </a:moveTo>
                  <a:cubicBezTo>
                    <a:pt x="18642" y="43811"/>
                    <a:pt x="6194" y="24562"/>
                    <a:pt x="11477" y="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744" name="Google Shape;744;p7"/>
          <p:cNvSpPr/>
          <p:nvPr/>
        </p:nvSpPr>
        <p:spPr>
          <a:xfrm flipH="1">
            <a:off x="15187" y="1"/>
            <a:ext cx="6000738" cy="6858000"/>
          </a:xfrm>
          <a:custGeom>
            <a:rect b="b" l="l" r="r" t="t"/>
            <a:pathLst>
              <a:path extrusionOk="0" h="6858000" w="6000738">
                <a:moveTo>
                  <a:pt x="5833541" y="160779"/>
                </a:moveTo>
                <a:lnTo>
                  <a:pt x="5720815" y="320576"/>
                </a:lnTo>
                <a:cubicBezTo>
                  <a:pt x="5720815" y="320576"/>
                  <a:pt x="5710611" y="380833"/>
                  <a:pt x="5697423" y="426605"/>
                </a:cubicBezTo>
                <a:cubicBezTo>
                  <a:pt x="5686737" y="463716"/>
                  <a:pt x="5654585" y="526997"/>
                  <a:pt x="5654585" y="526997"/>
                </a:cubicBezTo>
                <a:lnTo>
                  <a:pt x="5651985" y="546924"/>
                </a:lnTo>
                <a:cubicBezTo>
                  <a:pt x="5651985" y="547568"/>
                  <a:pt x="5642455" y="593554"/>
                  <a:pt x="5664405" y="651826"/>
                </a:cubicBezTo>
                <a:cubicBezTo>
                  <a:pt x="5686352" y="710308"/>
                  <a:pt x="5714847" y="848942"/>
                  <a:pt x="5774530" y="893590"/>
                </a:cubicBezTo>
                <a:cubicBezTo>
                  <a:pt x="5834310" y="938236"/>
                  <a:pt x="5902370" y="988335"/>
                  <a:pt x="5902370" y="988335"/>
                </a:cubicBezTo>
                <a:cubicBezTo>
                  <a:pt x="5902370" y="988335"/>
                  <a:pt x="5904970" y="592592"/>
                  <a:pt x="5877918" y="438638"/>
                </a:cubicBezTo>
                <a:cubicBezTo>
                  <a:pt x="5861457" y="344760"/>
                  <a:pt x="5849328" y="262602"/>
                  <a:pt x="5833541" y="160779"/>
                </a:cubicBezTo>
                <a:close/>
                <a:moveTo>
                  <a:pt x="2962091" y="0"/>
                </a:moveTo>
                <a:lnTo>
                  <a:pt x="3143548" y="0"/>
                </a:lnTo>
                <a:lnTo>
                  <a:pt x="3155762" y="26877"/>
                </a:lnTo>
                <a:cubicBezTo>
                  <a:pt x="3245145" y="223006"/>
                  <a:pt x="3608721" y="1011725"/>
                  <a:pt x="3705419" y="1078959"/>
                </a:cubicBezTo>
                <a:cubicBezTo>
                  <a:pt x="3816026" y="1155788"/>
                  <a:pt x="4260095" y="1594330"/>
                  <a:pt x="4511249" y="1688815"/>
                </a:cubicBezTo>
                <a:cubicBezTo>
                  <a:pt x="4694827" y="1757894"/>
                  <a:pt x="4884851" y="1896178"/>
                  <a:pt x="5025593" y="1997131"/>
                </a:cubicBezTo>
                <a:cubicBezTo>
                  <a:pt x="5029634" y="1954244"/>
                  <a:pt x="5037529" y="1862842"/>
                  <a:pt x="5034255" y="1791838"/>
                </a:cubicBezTo>
                <a:cubicBezTo>
                  <a:pt x="5029345" y="1689902"/>
                  <a:pt x="4981116" y="1480305"/>
                  <a:pt x="4898812" y="1456076"/>
                </a:cubicBezTo>
                <a:cubicBezTo>
                  <a:pt x="4816601" y="1431846"/>
                  <a:pt x="4800621" y="1291377"/>
                  <a:pt x="4708207" y="1224087"/>
                </a:cubicBezTo>
                <a:cubicBezTo>
                  <a:pt x="4619740" y="1159657"/>
                  <a:pt x="4603183" y="1218562"/>
                  <a:pt x="4539070" y="1205287"/>
                </a:cubicBezTo>
                <a:cubicBezTo>
                  <a:pt x="4480637" y="1193195"/>
                  <a:pt x="4443479" y="1156788"/>
                  <a:pt x="4443479" y="1156788"/>
                </a:cubicBezTo>
                <a:cubicBezTo>
                  <a:pt x="4443479" y="1156788"/>
                  <a:pt x="4474187" y="1168215"/>
                  <a:pt x="4504800" y="1183108"/>
                </a:cubicBezTo>
                <a:cubicBezTo>
                  <a:pt x="4525303" y="1193072"/>
                  <a:pt x="4599621" y="1207251"/>
                  <a:pt x="4590571" y="1175588"/>
                </a:cubicBezTo>
                <a:cubicBezTo>
                  <a:pt x="4577769" y="1131037"/>
                  <a:pt x="4516447" y="1057896"/>
                  <a:pt x="4516447" y="1057896"/>
                </a:cubicBezTo>
                <a:lnTo>
                  <a:pt x="4532236" y="928556"/>
                </a:lnTo>
                <a:cubicBezTo>
                  <a:pt x="4532236" y="928556"/>
                  <a:pt x="4545711" y="918370"/>
                  <a:pt x="4557071" y="921413"/>
                </a:cubicBezTo>
                <a:cubicBezTo>
                  <a:pt x="4568431" y="924457"/>
                  <a:pt x="4577769" y="940965"/>
                  <a:pt x="4577769" y="940965"/>
                </a:cubicBezTo>
                <a:cubicBezTo>
                  <a:pt x="4577769" y="940965"/>
                  <a:pt x="4553990" y="1035091"/>
                  <a:pt x="4565351" y="1077822"/>
                </a:cubicBezTo>
                <a:cubicBezTo>
                  <a:pt x="4572088" y="1103391"/>
                  <a:pt x="4562173" y="1128524"/>
                  <a:pt x="4699543" y="1196642"/>
                </a:cubicBezTo>
                <a:cubicBezTo>
                  <a:pt x="4754703" y="1224000"/>
                  <a:pt x="4821317" y="1289883"/>
                  <a:pt x="4875901" y="1376368"/>
                </a:cubicBezTo>
                <a:cubicBezTo>
                  <a:pt x="4911037" y="1432037"/>
                  <a:pt x="4930674" y="1456518"/>
                  <a:pt x="4973319" y="1465095"/>
                </a:cubicBezTo>
                <a:cubicBezTo>
                  <a:pt x="4995845" y="1495890"/>
                  <a:pt x="5038106" y="1538594"/>
                  <a:pt x="5068815" y="1657981"/>
                </a:cubicBezTo>
                <a:cubicBezTo>
                  <a:pt x="5089127" y="1737178"/>
                  <a:pt x="5104819" y="2000925"/>
                  <a:pt x="5107897" y="2053533"/>
                </a:cubicBezTo>
                <a:cubicBezTo>
                  <a:pt x="5124358" y="2064776"/>
                  <a:pt x="5144959" y="2079737"/>
                  <a:pt x="5158629" y="2088120"/>
                </a:cubicBezTo>
                <a:cubicBezTo>
                  <a:pt x="5289163" y="2168184"/>
                  <a:pt x="5656607" y="2555707"/>
                  <a:pt x="5767022" y="2506977"/>
                </a:cubicBezTo>
                <a:cubicBezTo>
                  <a:pt x="5877437" y="2458239"/>
                  <a:pt x="6010476" y="2428522"/>
                  <a:pt x="5803892" y="1710993"/>
                </a:cubicBezTo>
                <a:cubicBezTo>
                  <a:pt x="5605297" y="1021430"/>
                  <a:pt x="5569102" y="895862"/>
                  <a:pt x="5565830" y="884565"/>
                </a:cubicBezTo>
                <a:cubicBezTo>
                  <a:pt x="5522511" y="858147"/>
                  <a:pt x="5466098" y="824660"/>
                  <a:pt x="5423743" y="805983"/>
                </a:cubicBezTo>
                <a:cubicBezTo>
                  <a:pt x="5357417" y="776797"/>
                  <a:pt x="5156609" y="714039"/>
                  <a:pt x="5053411" y="722889"/>
                </a:cubicBezTo>
                <a:cubicBezTo>
                  <a:pt x="4950119" y="731738"/>
                  <a:pt x="4834217" y="738804"/>
                  <a:pt x="4750371" y="764623"/>
                </a:cubicBezTo>
                <a:cubicBezTo>
                  <a:pt x="4666429" y="790443"/>
                  <a:pt x="4469182" y="854684"/>
                  <a:pt x="4414599" y="870655"/>
                </a:cubicBezTo>
                <a:cubicBezTo>
                  <a:pt x="4338455" y="892908"/>
                  <a:pt x="4228423" y="948481"/>
                  <a:pt x="4228423" y="948481"/>
                </a:cubicBezTo>
                <a:lnTo>
                  <a:pt x="4259325" y="895469"/>
                </a:lnTo>
                <a:lnTo>
                  <a:pt x="4325844" y="872158"/>
                </a:lnTo>
                <a:cubicBezTo>
                  <a:pt x="4325844" y="872158"/>
                  <a:pt x="4256341" y="859103"/>
                  <a:pt x="4215717" y="854862"/>
                </a:cubicBezTo>
                <a:cubicBezTo>
                  <a:pt x="4174996" y="850623"/>
                  <a:pt x="4127731" y="835939"/>
                  <a:pt x="4087106" y="842078"/>
                </a:cubicBezTo>
                <a:cubicBezTo>
                  <a:pt x="4072861" y="844229"/>
                  <a:pt x="3997486" y="821178"/>
                  <a:pt x="3955897" y="823279"/>
                </a:cubicBezTo>
                <a:cubicBezTo>
                  <a:pt x="3914216" y="825379"/>
                  <a:pt x="3877057" y="829316"/>
                  <a:pt x="3833257" y="816887"/>
                </a:cubicBezTo>
                <a:cubicBezTo>
                  <a:pt x="3789553" y="804458"/>
                  <a:pt x="3714467" y="742063"/>
                  <a:pt x="3714467" y="742063"/>
                </a:cubicBezTo>
                <a:cubicBezTo>
                  <a:pt x="3714467" y="742063"/>
                  <a:pt x="3814485" y="779000"/>
                  <a:pt x="3837782" y="786431"/>
                </a:cubicBezTo>
                <a:cubicBezTo>
                  <a:pt x="3861077" y="793863"/>
                  <a:pt x="3899583" y="794085"/>
                  <a:pt x="3933276" y="794703"/>
                </a:cubicBezTo>
                <a:cubicBezTo>
                  <a:pt x="3966968" y="795323"/>
                  <a:pt x="4097408" y="808174"/>
                  <a:pt x="4149103" y="819896"/>
                </a:cubicBezTo>
                <a:cubicBezTo>
                  <a:pt x="4200795" y="831616"/>
                  <a:pt x="4285413" y="831649"/>
                  <a:pt x="4319490" y="832678"/>
                </a:cubicBezTo>
                <a:cubicBezTo>
                  <a:pt x="4353471" y="833707"/>
                  <a:pt x="4402951" y="828166"/>
                  <a:pt x="4402951" y="828166"/>
                </a:cubicBezTo>
                <a:cubicBezTo>
                  <a:pt x="4402951" y="828166"/>
                  <a:pt x="4320549" y="753973"/>
                  <a:pt x="4273187" y="701832"/>
                </a:cubicBezTo>
                <a:cubicBezTo>
                  <a:pt x="4225825" y="649694"/>
                  <a:pt x="4193094" y="609339"/>
                  <a:pt x="4193094" y="609339"/>
                </a:cubicBezTo>
                <a:cubicBezTo>
                  <a:pt x="4193094" y="609339"/>
                  <a:pt x="4086819" y="527945"/>
                  <a:pt x="4038974" y="473606"/>
                </a:cubicBezTo>
                <a:cubicBezTo>
                  <a:pt x="3991131" y="419266"/>
                  <a:pt x="3917104" y="243121"/>
                  <a:pt x="3917104" y="243121"/>
                </a:cubicBezTo>
                <a:cubicBezTo>
                  <a:pt x="3917104" y="243121"/>
                  <a:pt x="4021839" y="393202"/>
                  <a:pt x="4040418" y="423598"/>
                </a:cubicBezTo>
                <a:cubicBezTo>
                  <a:pt x="4059095" y="453995"/>
                  <a:pt x="4193865" y="552188"/>
                  <a:pt x="4193865" y="552188"/>
                </a:cubicBezTo>
                <a:cubicBezTo>
                  <a:pt x="4193865" y="552188"/>
                  <a:pt x="4238531" y="616162"/>
                  <a:pt x="4268663" y="652578"/>
                </a:cubicBezTo>
                <a:cubicBezTo>
                  <a:pt x="4298889" y="688993"/>
                  <a:pt x="4346155" y="716497"/>
                  <a:pt x="4346155" y="716497"/>
                </a:cubicBezTo>
                <a:cubicBezTo>
                  <a:pt x="4346155" y="716497"/>
                  <a:pt x="4379368" y="754118"/>
                  <a:pt x="4400641" y="771015"/>
                </a:cubicBezTo>
                <a:cubicBezTo>
                  <a:pt x="4422012" y="787913"/>
                  <a:pt x="4445789" y="812751"/>
                  <a:pt x="4445789" y="812751"/>
                </a:cubicBezTo>
                <a:cubicBezTo>
                  <a:pt x="4445789" y="812751"/>
                  <a:pt x="4528672" y="784433"/>
                  <a:pt x="4572859" y="768761"/>
                </a:cubicBezTo>
                <a:cubicBezTo>
                  <a:pt x="4617043" y="753086"/>
                  <a:pt x="4724381" y="709626"/>
                  <a:pt x="4738723" y="689801"/>
                </a:cubicBezTo>
                <a:cubicBezTo>
                  <a:pt x="4752971" y="669977"/>
                  <a:pt x="4627730" y="626664"/>
                  <a:pt x="4565735" y="595050"/>
                </a:cubicBezTo>
                <a:cubicBezTo>
                  <a:pt x="4503741" y="563439"/>
                  <a:pt x="4346252" y="472434"/>
                  <a:pt x="4316409" y="448790"/>
                </a:cubicBezTo>
                <a:cubicBezTo>
                  <a:pt x="4286569" y="425147"/>
                  <a:pt x="4221203" y="387718"/>
                  <a:pt x="4230735" y="375470"/>
                </a:cubicBezTo>
                <a:cubicBezTo>
                  <a:pt x="4240264" y="363223"/>
                  <a:pt x="4339033" y="424726"/>
                  <a:pt x="4339033" y="424726"/>
                </a:cubicBezTo>
                <a:cubicBezTo>
                  <a:pt x="4339033" y="424726"/>
                  <a:pt x="4486413" y="512259"/>
                  <a:pt x="4539070" y="540908"/>
                </a:cubicBezTo>
                <a:cubicBezTo>
                  <a:pt x="4591631" y="569555"/>
                  <a:pt x="4708689" y="616557"/>
                  <a:pt x="4793209" y="625131"/>
                </a:cubicBezTo>
                <a:cubicBezTo>
                  <a:pt x="4877729" y="633704"/>
                  <a:pt x="4972165" y="650840"/>
                  <a:pt x="5010188" y="630018"/>
                </a:cubicBezTo>
                <a:cubicBezTo>
                  <a:pt x="5048117" y="609196"/>
                  <a:pt x="4989877" y="523236"/>
                  <a:pt x="4989877" y="523236"/>
                </a:cubicBezTo>
                <a:cubicBezTo>
                  <a:pt x="4989877" y="523236"/>
                  <a:pt x="4949543" y="453151"/>
                  <a:pt x="4925573" y="406679"/>
                </a:cubicBezTo>
                <a:cubicBezTo>
                  <a:pt x="4882831" y="324113"/>
                  <a:pt x="4808225" y="191550"/>
                  <a:pt x="4775495" y="152131"/>
                </a:cubicBezTo>
                <a:cubicBezTo>
                  <a:pt x="4746099" y="116633"/>
                  <a:pt x="4619636" y="24654"/>
                  <a:pt x="4588480" y="2213"/>
                </a:cubicBezTo>
                <a:lnTo>
                  <a:pt x="4585396" y="0"/>
                </a:lnTo>
                <a:lnTo>
                  <a:pt x="4668632" y="0"/>
                </a:lnTo>
                <a:lnTo>
                  <a:pt x="4722165" y="33693"/>
                </a:lnTo>
                <a:cubicBezTo>
                  <a:pt x="4770779" y="62707"/>
                  <a:pt x="4827383" y="72796"/>
                  <a:pt x="4827383" y="72796"/>
                </a:cubicBezTo>
                <a:cubicBezTo>
                  <a:pt x="4827383" y="72796"/>
                  <a:pt x="4881868" y="159127"/>
                  <a:pt x="4916138" y="222818"/>
                </a:cubicBezTo>
                <a:cubicBezTo>
                  <a:pt x="4950409" y="286509"/>
                  <a:pt x="5025593" y="425102"/>
                  <a:pt x="5025593" y="425102"/>
                </a:cubicBezTo>
                <a:cubicBezTo>
                  <a:pt x="5025593" y="425102"/>
                  <a:pt x="5085373" y="483666"/>
                  <a:pt x="5133119" y="522860"/>
                </a:cubicBezTo>
                <a:cubicBezTo>
                  <a:pt x="5180865" y="562055"/>
                  <a:pt x="5212057" y="616483"/>
                  <a:pt x="5212057" y="616483"/>
                </a:cubicBezTo>
                <a:cubicBezTo>
                  <a:pt x="5212057" y="616483"/>
                  <a:pt x="5274629" y="642552"/>
                  <a:pt x="5339511" y="669498"/>
                </a:cubicBezTo>
                <a:cubicBezTo>
                  <a:pt x="5396883" y="693321"/>
                  <a:pt x="5480537" y="721890"/>
                  <a:pt x="5503065" y="729657"/>
                </a:cubicBezTo>
                <a:lnTo>
                  <a:pt x="5304951" y="276209"/>
                </a:lnTo>
                <a:lnTo>
                  <a:pt x="5254124" y="257033"/>
                </a:lnTo>
                <a:lnTo>
                  <a:pt x="5248925" y="213043"/>
                </a:lnTo>
                <a:lnTo>
                  <a:pt x="5278575" y="215674"/>
                </a:lnTo>
                <a:lnTo>
                  <a:pt x="5183837" y="0"/>
                </a:lnTo>
                <a:lnTo>
                  <a:pt x="5410182" y="0"/>
                </a:lnTo>
                <a:lnTo>
                  <a:pt x="5488432" y="202890"/>
                </a:lnTo>
                <a:cubicBezTo>
                  <a:pt x="5488432" y="202890"/>
                  <a:pt x="5573337" y="419839"/>
                  <a:pt x="5573337" y="419839"/>
                </a:cubicBezTo>
                <a:lnTo>
                  <a:pt x="5651600" y="495789"/>
                </a:lnTo>
                <a:cubicBezTo>
                  <a:pt x="5651600" y="495789"/>
                  <a:pt x="5661226" y="476003"/>
                  <a:pt x="5673357" y="434502"/>
                </a:cubicBezTo>
                <a:cubicBezTo>
                  <a:pt x="5685581" y="393001"/>
                  <a:pt x="5699733" y="331856"/>
                  <a:pt x="5699733" y="331856"/>
                </a:cubicBezTo>
                <a:lnTo>
                  <a:pt x="5827187" y="120923"/>
                </a:lnTo>
                <a:cubicBezTo>
                  <a:pt x="5823866" y="99511"/>
                  <a:pt x="5818404" y="65014"/>
                  <a:pt x="5813771" y="35869"/>
                </a:cubicBezTo>
                <a:lnTo>
                  <a:pt x="5808060" y="0"/>
                </a:lnTo>
                <a:lnTo>
                  <a:pt x="6000738" y="0"/>
                </a:lnTo>
                <a:lnTo>
                  <a:pt x="6000738" y="6858000"/>
                </a:lnTo>
                <a:lnTo>
                  <a:pt x="5080588" y="6858000"/>
                </a:lnTo>
                <a:lnTo>
                  <a:pt x="5140748" y="6815145"/>
                </a:lnTo>
                <a:cubicBezTo>
                  <a:pt x="5231141" y="6744973"/>
                  <a:pt x="5347983" y="6628791"/>
                  <a:pt x="5453777" y="6444752"/>
                </a:cubicBezTo>
                <a:cubicBezTo>
                  <a:pt x="5665367" y="6076674"/>
                  <a:pt x="5731307" y="5801059"/>
                  <a:pt x="5733522" y="5593879"/>
                </a:cubicBezTo>
                <a:cubicBezTo>
                  <a:pt x="5735735" y="5386697"/>
                  <a:pt x="5853756" y="4945151"/>
                  <a:pt x="5862901" y="4727592"/>
                </a:cubicBezTo>
                <a:cubicBezTo>
                  <a:pt x="5872047" y="4510034"/>
                  <a:pt x="5927206" y="3867776"/>
                  <a:pt x="5907280" y="3710152"/>
                </a:cubicBezTo>
                <a:cubicBezTo>
                  <a:pt x="5887255" y="3552538"/>
                  <a:pt x="5830173" y="3174756"/>
                  <a:pt x="5632444" y="2929589"/>
                </a:cubicBezTo>
                <a:cubicBezTo>
                  <a:pt x="5445209" y="2697505"/>
                  <a:pt x="5118005" y="2400143"/>
                  <a:pt x="5081617" y="2367104"/>
                </a:cubicBezTo>
                <a:lnTo>
                  <a:pt x="4981213" y="2370494"/>
                </a:lnTo>
                <a:cubicBezTo>
                  <a:pt x="4981213" y="2370494"/>
                  <a:pt x="4905356" y="2343328"/>
                  <a:pt x="4777806" y="2351318"/>
                </a:cubicBezTo>
                <a:cubicBezTo>
                  <a:pt x="4710613" y="2355525"/>
                  <a:pt x="4592305" y="2357440"/>
                  <a:pt x="4501045" y="2370494"/>
                </a:cubicBezTo>
                <a:cubicBezTo>
                  <a:pt x="4419029" y="2382210"/>
                  <a:pt x="4360017" y="2405457"/>
                  <a:pt x="4360017" y="2405457"/>
                </a:cubicBezTo>
                <a:cubicBezTo>
                  <a:pt x="4360017" y="2405457"/>
                  <a:pt x="4372339" y="2380428"/>
                  <a:pt x="4348370" y="2366355"/>
                </a:cubicBezTo>
                <a:cubicBezTo>
                  <a:pt x="4330849" y="2356015"/>
                  <a:pt x="4185971" y="2350942"/>
                  <a:pt x="4185971" y="2350942"/>
                </a:cubicBezTo>
                <a:cubicBezTo>
                  <a:pt x="4185971" y="2350942"/>
                  <a:pt x="3999602" y="2258076"/>
                  <a:pt x="3942709" y="2232498"/>
                </a:cubicBezTo>
                <a:cubicBezTo>
                  <a:pt x="3694443" y="2120985"/>
                  <a:pt x="3511060" y="2127974"/>
                  <a:pt x="3511060" y="2127974"/>
                </a:cubicBezTo>
                <a:cubicBezTo>
                  <a:pt x="3511060" y="2127974"/>
                  <a:pt x="3367260" y="2130371"/>
                  <a:pt x="3294108" y="2138505"/>
                </a:cubicBezTo>
                <a:cubicBezTo>
                  <a:pt x="3220965" y="2146639"/>
                  <a:pt x="3143713" y="2155043"/>
                  <a:pt x="3143713" y="2155043"/>
                </a:cubicBezTo>
                <a:lnTo>
                  <a:pt x="3057613" y="2350566"/>
                </a:lnTo>
                <a:cubicBezTo>
                  <a:pt x="3057613" y="2350566"/>
                  <a:pt x="3068540" y="2504129"/>
                  <a:pt x="3087687" y="2542316"/>
                </a:cubicBezTo>
                <a:cubicBezTo>
                  <a:pt x="3106845" y="2580505"/>
                  <a:pt x="3161013" y="2674296"/>
                  <a:pt x="3161013" y="2674296"/>
                </a:cubicBezTo>
                <a:lnTo>
                  <a:pt x="3159511" y="2684817"/>
                </a:lnTo>
                <a:cubicBezTo>
                  <a:pt x="3159511" y="2684817"/>
                  <a:pt x="3151791" y="2667104"/>
                  <a:pt x="3146727" y="2670532"/>
                </a:cubicBezTo>
                <a:cubicBezTo>
                  <a:pt x="3141654" y="2673959"/>
                  <a:pt x="3123411" y="2828829"/>
                  <a:pt x="3123411" y="2828829"/>
                </a:cubicBezTo>
                <a:lnTo>
                  <a:pt x="3109876" y="2826567"/>
                </a:lnTo>
                <a:cubicBezTo>
                  <a:pt x="3109876" y="2826567"/>
                  <a:pt x="3129929" y="2671870"/>
                  <a:pt x="3127175" y="2658123"/>
                </a:cubicBezTo>
                <a:cubicBezTo>
                  <a:pt x="3124421" y="2644387"/>
                  <a:pt x="3075414" y="2557315"/>
                  <a:pt x="3071149" y="2543067"/>
                </a:cubicBezTo>
                <a:cubicBezTo>
                  <a:pt x="3066885" y="2528829"/>
                  <a:pt x="3041441" y="2380640"/>
                  <a:pt x="3041441" y="2380640"/>
                </a:cubicBezTo>
                <a:cubicBezTo>
                  <a:pt x="3041441" y="2380640"/>
                  <a:pt x="2984231" y="2439217"/>
                  <a:pt x="2977147" y="2444185"/>
                </a:cubicBezTo>
                <a:cubicBezTo>
                  <a:pt x="2970071" y="2449152"/>
                  <a:pt x="2880661" y="2499257"/>
                  <a:pt x="2872246" y="2511868"/>
                </a:cubicBezTo>
                <a:cubicBezTo>
                  <a:pt x="2863833" y="2524470"/>
                  <a:pt x="2815816" y="2595628"/>
                  <a:pt x="2807576" y="2608499"/>
                </a:cubicBezTo>
                <a:cubicBezTo>
                  <a:pt x="2799346" y="2621369"/>
                  <a:pt x="2734463" y="2667470"/>
                  <a:pt x="2730123" y="2681063"/>
                </a:cubicBezTo>
                <a:cubicBezTo>
                  <a:pt x="2725780" y="2694646"/>
                  <a:pt x="2608077" y="2904185"/>
                  <a:pt x="2595515" y="2919069"/>
                </a:cubicBezTo>
                <a:cubicBezTo>
                  <a:pt x="2582962" y="2933940"/>
                  <a:pt x="2558299" y="2939370"/>
                  <a:pt x="2558289" y="2939370"/>
                </a:cubicBezTo>
                <a:lnTo>
                  <a:pt x="2557913" y="2930340"/>
                </a:lnTo>
                <a:cubicBezTo>
                  <a:pt x="2557913" y="2930340"/>
                  <a:pt x="2578158" y="2919107"/>
                  <a:pt x="2583857" y="2913050"/>
                </a:cubicBezTo>
                <a:cubicBezTo>
                  <a:pt x="2589567" y="2906987"/>
                  <a:pt x="2706729" y="2705677"/>
                  <a:pt x="2705305" y="2698736"/>
                </a:cubicBezTo>
                <a:cubicBezTo>
                  <a:pt x="2703880" y="2691787"/>
                  <a:pt x="2701550" y="2682564"/>
                  <a:pt x="2701550" y="2682564"/>
                </a:cubicBezTo>
                <a:lnTo>
                  <a:pt x="2719976" y="2675423"/>
                </a:lnTo>
                <a:cubicBezTo>
                  <a:pt x="2719976" y="2675423"/>
                  <a:pt x="2739238" y="2652876"/>
                  <a:pt x="2747422" y="2646465"/>
                </a:cubicBezTo>
                <a:cubicBezTo>
                  <a:pt x="2755603" y="2640063"/>
                  <a:pt x="2785484" y="2617229"/>
                  <a:pt x="2792165" y="2607738"/>
                </a:cubicBezTo>
                <a:cubicBezTo>
                  <a:pt x="2798836" y="2598256"/>
                  <a:pt x="2846545" y="2517673"/>
                  <a:pt x="2855708" y="2508480"/>
                </a:cubicBezTo>
                <a:cubicBezTo>
                  <a:pt x="2864863" y="2499287"/>
                  <a:pt x="2887591" y="2474950"/>
                  <a:pt x="2912851" y="2462610"/>
                </a:cubicBezTo>
                <a:cubicBezTo>
                  <a:pt x="2938122" y="2450268"/>
                  <a:pt x="2962254" y="2439188"/>
                  <a:pt x="2973393" y="2426886"/>
                </a:cubicBezTo>
                <a:cubicBezTo>
                  <a:pt x="2984521" y="2414593"/>
                  <a:pt x="3020197" y="2375654"/>
                  <a:pt x="3034674" y="2352445"/>
                </a:cubicBezTo>
                <a:cubicBezTo>
                  <a:pt x="3049153" y="2329234"/>
                  <a:pt x="3089950" y="2215960"/>
                  <a:pt x="3089950" y="2215960"/>
                </a:cubicBezTo>
                <a:cubicBezTo>
                  <a:pt x="3089950" y="2215960"/>
                  <a:pt x="3061859" y="2226491"/>
                  <a:pt x="3047082" y="2228744"/>
                </a:cubicBezTo>
                <a:cubicBezTo>
                  <a:pt x="3032307" y="2230997"/>
                  <a:pt x="2994821" y="2232123"/>
                  <a:pt x="2994821" y="2232123"/>
                </a:cubicBezTo>
                <a:cubicBezTo>
                  <a:pt x="2994821" y="2232123"/>
                  <a:pt x="2983635" y="2254533"/>
                  <a:pt x="2966249" y="2267097"/>
                </a:cubicBezTo>
                <a:cubicBezTo>
                  <a:pt x="2948855" y="2279659"/>
                  <a:pt x="2922631" y="2290777"/>
                  <a:pt x="2922631" y="2290777"/>
                </a:cubicBezTo>
                <a:lnTo>
                  <a:pt x="2918118" y="2343800"/>
                </a:lnTo>
                <a:lnTo>
                  <a:pt x="2912100" y="2300183"/>
                </a:lnTo>
                <a:cubicBezTo>
                  <a:pt x="2912100" y="2300183"/>
                  <a:pt x="2905141" y="2296032"/>
                  <a:pt x="2889921" y="2301684"/>
                </a:cubicBezTo>
                <a:cubicBezTo>
                  <a:pt x="2874693" y="2307334"/>
                  <a:pt x="2830891" y="2331766"/>
                  <a:pt x="2830891" y="2331766"/>
                </a:cubicBezTo>
                <a:lnTo>
                  <a:pt x="2819984" y="2329879"/>
                </a:lnTo>
                <a:cubicBezTo>
                  <a:pt x="2819984" y="2329879"/>
                  <a:pt x="2857980" y="2301693"/>
                  <a:pt x="2873373" y="2296043"/>
                </a:cubicBezTo>
                <a:cubicBezTo>
                  <a:pt x="2888765" y="2290401"/>
                  <a:pt x="2914363" y="2287023"/>
                  <a:pt x="2914363" y="2287023"/>
                </a:cubicBezTo>
                <a:cubicBezTo>
                  <a:pt x="2914363" y="2287023"/>
                  <a:pt x="2936331" y="2275336"/>
                  <a:pt x="2943685" y="2268598"/>
                </a:cubicBezTo>
                <a:cubicBezTo>
                  <a:pt x="2951039" y="2261859"/>
                  <a:pt x="2980910" y="2229496"/>
                  <a:pt x="2980910" y="2229496"/>
                </a:cubicBezTo>
                <a:lnTo>
                  <a:pt x="2954592" y="2221977"/>
                </a:lnTo>
                <a:lnTo>
                  <a:pt x="2956845" y="2212572"/>
                </a:lnTo>
                <a:cubicBezTo>
                  <a:pt x="2956845" y="2212572"/>
                  <a:pt x="2990673" y="2219560"/>
                  <a:pt x="3006479" y="2219339"/>
                </a:cubicBezTo>
                <a:cubicBezTo>
                  <a:pt x="3022286" y="2219118"/>
                  <a:pt x="3088805" y="2208712"/>
                  <a:pt x="3087312" y="2197159"/>
                </a:cubicBezTo>
                <a:cubicBezTo>
                  <a:pt x="3085829" y="2185598"/>
                  <a:pt x="3008684" y="2187524"/>
                  <a:pt x="2994070" y="2193020"/>
                </a:cubicBezTo>
                <a:cubicBezTo>
                  <a:pt x="2979458" y="2198516"/>
                  <a:pt x="2951580" y="2198661"/>
                  <a:pt x="2951580" y="2198661"/>
                </a:cubicBezTo>
                <a:lnTo>
                  <a:pt x="2936919" y="2212196"/>
                </a:lnTo>
                <a:cubicBezTo>
                  <a:pt x="2936919" y="2212196"/>
                  <a:pt x="2896909" y="2212206"/>
                  <a:pt x="2884281" y="2220466"/>
                </a:cubicBezTo>
                <a:cubicBezTo>
                  <a:pt x="2871650" y="2228735"/>
                  <a:pt x="2811715" y="2246034"/>
                  <a:pt x="2811715" y="2246034"/>
                </a:cubicBezTo>
                <a:cubicBezTo>
                  <a:pt x="2811715" y="2246034"/>
                  <a:pt x="2687843" y="2288832"/>
                  <a:pt x="2620707" y="2310704"/>
                </a:cubicBezTo>
                <a:cubicBezTo>
                  <a:pt x="2553573" y="2332586"/>
                  <a:pt x="2343831" y="2385607"/>
                  <a:pt x="2283068" y="2431025"/>
                </a:cubicBezTo>
                <a:cubicBezTo>
                  <a:pt x="2222297" y="2476442"/>
                  <a:pt x="2186236" y="2535963"/>
                  <a:pt x="2158618" y="2567133"/>
                </a:cubicBezTo>
                <a:cubicBezTo>
                  <a:pt x="2130990" y="2598313"/>
                  <a:pt x="2042754" y="2650769"/>
                  <a:pt x="2011977" y="2687079"/>
                </a:cubicBezTo>
                <a:cubicBezTo>
                  <a:pt x="1981193" y="2723381"/>
                  <a:pt x="1868814" y="2803251"/>
                  <a:pt x="1798415" y="2870936"/>
                </a:cubicBezTo>
                <a:cubicBezTo>
                  <a:pt x="1728017" y="2938628"/>
                  <a:pt x="1623435" y="2984402"/>
                  <a:pt x="1588231" y="3027731"/>
                </a:cubicBezTo>
                <a:cubicBezTo>
                  <a:pt x="1553036" y="3071050"/>
                  <a:pt x="1460767" y="3177750"/>
                  <a:pt x="1460767" y="3177750"/>
                </a:cubicBezTo>
                <a:lnTo>
                  <a:pt x="1420161" y="3422898"/>
                </a:lnTo>
                <a:cubicBezTo>
                  <a:pt x="1420161" y="3422898"/>
                  <a:pt x="1424128" y="3550102"/>
                  <a:pt x="1435198" y="3586075"/>
                </a:cubicBezTo>
                <a:cubicBezTo>
                  <a:pt x="1446278" y="3622050"/>
                  <a:pt x="1459639" y="3683834"/>
                  <a:pt x="1459639" y="3683834"/>
                </a:cubicBezTo>
                <a:cubicBezTo>
                  <a:pt x="1459639" y="3683834"/>
                  <a:pt x="1447347" y="3667979"/>
                  <a:pt x="1432570" y="3683834"/>
                </a:cubicBezTo>
                <a:cubicBezTo>
                  <a:pt x="1417785" y="3699687"/>
                  <a:pt x="1396134" y="3737722"/>
                  <a:pt x="1388952" y="3770693"/>
                </a:cubicBezTo>
                <a:cubicBezTo>
                  <a:pt x="1381772" y="3803653"/>
                  <a:pt x="1371308" y="3840398"/>
                  <a:pt x="1359256" y="3863559"/>
                </a:cubicBezTo>
                <a:cubicBezTo>
                  <a:pt x="1347193" y="3886720"/>
                  <a:pt x="1301727" y="3920712"/>
                  <a:pt x="1301727" y="3920712"/>
                </a:cubicBezTo>
                <a:cubicBezTo>
                  <a:pt x="1301727" y="3920712"/>
                  <a:pt x="1342583" y="3863731"/>
                  <a:pt x="1346472" y="3847772"/>
                </a:cubicBezTo>
                <a:cubicBezTo>
                  <a:pt x="1350351" y="3831801"/>
                  <a:pt x="1353316" y="3800072"/>
                  <a:pt x="1366024" y="3775572"/>
                </a:cubicBezTo>
                <a:cubicBezTo>
                  <a:pt x="1378721" y="3751084"/>
                  <a:pt x="1417910" y="3666159"/>
                  <a:pt x="1417910" y="3666159"/>
                </a:cubicBezTo>
                <a:lnTo>
                  <a:pt x="1399860" y="3482678"/>
                </a:lnTo>
                <a:lnTo>
                  <a:pt x="1389328" y="3427778"/>
                </a:lnTo>
                <a:lnTo>
                  <a:pt x="1305107" y="3518778"/>
                </a:lnTo>
                <a:lnTo>
                  <a:pt x="1197954" y="3633823"/>
                </a:lnTo>
                <a:lnTo>
                  <a:pt x="1185170" y="3622927"/>
                </a:lnTo>
                <a:lnTo>
                  <a:pt x="1285931" y="3506369"/>
                </a:lnTo>
                <a:lnTo>
                  <a:pt x="1380309" y="3397706"/>
                </a:lnTo>
                <a:cubicBezTo>
                  <a:pt x="1380309" y="3397706"/>
                  <a:pt x="1405713" y="3265024"/>
                  <a:pt x="1393093" y="3250315"/>
                </a:cubicBezTo>
                <a:cubicBezTo>
                  <a:pt x="1380472" y="3235605"/>
                  <a:pt x="1158100" y="3327394"/>
                  <a:pt x="1158091" y="3327394"/>
                </a:cubicBezTo>
                <a:cubicBezTo>
                  <a:pt x="1158091" y="3327394"/>
                  <a:pt x="1080328" y="3385066"/>
                  <a:pt x="1048301" y="3404098"/>
                </a:cubicBezTo>
                <a:cubicBezTo>
                  <a:pt x="1016284" y="3423130"/>
                  <a:pt x="842642" y="3527797"/>
                  <a:pt x="842642" y="3527797"/>
                </a:cubicBezTo>
                <a:lnTo>
                  <a:pt x="839628" y="3507495"/>
                </a:lnTo>
                <a:cubicBezTo>
                  <a:pt x="839628" y="3507495"/>
                  <a:pt x="946876" y="3438484"/>
                  <a:pt x="970095" y="3420260"/>
                </a:cubicBezTo>
                <a:cubicBezTo>
                  <a:pt x="993325" y="3402046"/>
                  <a:pt x="1080262" y="3319875"/>
                  <a:pt x="1080262" y="3319875"/>
                </a:cubicBezTo>
                <a:cubicBezTo>
                  <a:pt x="1080262" y="3319875"/>
                  <a:pt x="1120000" y="3284865"/>
                  <a:pt x="1177652" y="3268740"/>
                </a:cubicBezTo>
                <a:cubicBezTo>
                  <a:pt x="1235295" y="3252616"/>
                  <a:pt x="1358495" y="3204445"/>
                  <a:pt x="1358504" y="3204445"/>
                </a:cubicBezTo>
                <a:lnTo>
                  <a:pt x="1416407" y="3163840"/>
                </a:lnTo>
                <a:lnTo>
                  <a:pt x="1514915" y="3006670"/>
                </a:lnTo>
                <a:cubicBezTo>
                  <a:pt x="1514915" y="3006670"/>
                  <a:pt x="1477324" y="3001595"/>
                  <a:pt x="1452122" y="2991257"/>
                </a:cubicBezTo>
                <a:cubicBezTo>
                  <a:pt x="1426920" y="2980917"/>
                  <a:pt x="1398734" y="2980725"/>
                  <a:pt x="1398734" y="2980725"/>
                </a:cubicBezTo>
                <a:cubicBezTo>
                  <a:pt x="1398734" y="2980725"/>
                  <a:pt x="1373262" y="3008930"/>
                  <a:pt x="1341957" y="3021714"/>
                </a:cubicBezTo>
                <a:cubicBezTo>
                  <a:pt x="1310642" y="3034489"/>
                  <a:pt x="1281050" y="3034498"/>
                  <a:pt x="1281050" y="3034498"/>
                </a:cubicBezTo>
                <a:cubicBezTo>
                  <a:pt x="1281050" y="3034498"/>
                  <a:pt x="1258871" y="3101566"/>
                  <a:pt x="1243449" y="3129993"/>
                </a:cubicBezTo>
                <a:cubicBezTo>
                  <a:pt x="1228018" y="3158429"/>
                  <a:pt x="1184044" y="3223620"/>
                  <a:pt x="1184044" y="3223620"/>
                </a:cubicBezTo>
                <a:lnTo>
                  <a:pt x="1162230" y="3231889"/>
                </a:lnTo>
                <a:cubicBezTo>
                  <a:pt x="1162230" y="3231889"/>
                  <a:pt x="1200890" y="3166093"/>
                  <a:pt x="1215620" y="3139399"/>
                </a:cubicBezTo>
                <a:cubicBezTo>
                  <a:pt x="1230357" y="3112694"/>
                  <a:pt x="1255098" y="3039380"/>
                  <a:pt x="1255107" y="3039380"/>
                </a:cubicBezTo>
                <a:cubicBezTo>
                  <a:pt x="1255107" y="3039380"/>
                  <a:pt x="1228239" y="3024669"/>
                  <a:pt x="1206223" y="3028106"/>
                </a:cubicBezTo>
                <a:cubicBezTo>
                  <a:pt x="1184208" y="3031534"/>
                  <a:pt x="1111095" y="3046897"/>
                  <a:pt x="1111095" y="3046897"/>
                </a:cubicBezTo>
                <a:lnTo>
                  <a:pt x="1111471" y="3037127"/>
                </a:lnTo>
                <a:cubicBezTo>
                  <a:pt x="1111471" y="3037127"/>
                  <a:pt x="1182196" y="3016516"/>
                  <a:pt x="1195692" y="3017199"/>
                </a:cubicBezTo>
                <a:cubicBezTo>
                  <a:pt x="1209189" y="3017883"/>
                  <a:pt x="1265629" y="3025094"/>
                  <a:pt x="1265629" y="3025094"/>
                </a:cubicBezTo>
                <a:cubicBezTo>
                  <a:pt x="1265629" y="3025094"/>
                  <a:pt x="1290359" y="3015785"/>
                  <a:pt x="1313761" y="3006294"/>
                </a:cubicBezTo>
                <a:cubicBezTo>
                  <a:pt x="1337163" y="2996801"/>
                  <a:pt x="1386326" y="2964563"/>
                  <a:pt x="1386326" y="2964563"/>
                </a:cubicBezTo>
                <a:lnTo>
                  <a:pt x="1315263" y="2922071"/>
                </a:lnTo>
                <a:lnTo>
                  <a:pt x="1223147" y="2833709"/>
                </a:lnTo>
                <a:lnTo>
                  <a:pt x="1231416" y="2811530"/>
                </a:lnTo>
                <a:lnTo>
                  <a:pt x="1314887" y="2907034"/>
                </a:lnTo>
                <a:lnTo>
                  <a:pt x="1403625" y="2955533"/>
                </a:lnTo>
                <a:cubicBezTo>
                  <a:pt x="1403625" y="2955533"/>
                  <a:pt x="1417775" y="2966296"/>
                  <a:pt x="1441590" y="2966440"/>
                </a:cubicBezTo>
                <a:cubicBezTo>
                  <a:pt x="1465407" y="2966584"/>
                  <a:pt x="1538818" y="2967036"/>
                  <a:pt x="1541609" y="2967941"/>
                </a:cubicBezTo>
                <a:cubicBezTo>
                  <a:pt x="1544401" y="2968856"/>
                  <a:pt x="1815849" y="2802885"/>
                  <a:pt x="1900687" y="2725806"/>
                </a:cubicBezTo>
                <a:cubicBezTo>
                  <a:pt x="1985515" y="2648717"/>
                  <a:pt x="2027130" y="2565593"/>
                  <a:pt x="2061228" y="2538938"/>
                </a:cubicBezTo>
                <a:cubicBezTo>
                  <a:pt x="2095334" y="2512272"/>
                  <a:pt x="2156403" y="2486252"/>
                  <a:pt x="2189442" y="2460733"/>
                </a:cubicBezTo>
                <a:cubicBezTo>
                  <a:pt x="2222489" y="2435212"/>
                  <a:pt x="2263142" y="2392297"/>
                  <a:pt x="2263142" y="2392297"/>
                </a:cubicBezTo>
                <a:cubicBezTo>
                  <a:pt x="2263142" y="2392297"/>
                  <a:pt x="2143524" y="2390633"/>
                  <a:pt x="2076650" y="2376886"/>
                </a:cubicBezTo>
                <a:cubicBezTo>
                  <a:pt x="2014317" y="2364064"/>
                  <a:pt x="1907453" y="2322361"/>
                  <a:pt x="1907453" y="2322361"/>
                </a:cubicBezTo>
                <a:cubicBezTo>
                  <a:pt x="1907453" y="2322361"/>
                  <a:pt x="1676910" y="2206131"/>
                  <a:pt x="1647635" y="2205428"/>
                </a:cubicBezTo>
                <a:cubicBezTo>
                  <a:pt x="1617206" y="2204707"/>
                  <a:pt x="1545335" y="2226491"/>
                  <a:pt x="1534842" y="2248670"/>
                </a:cubicBezTo>
                <a:cubicBezTo>
                  <a:pt x="1524350" y="2270851"/>
                  <a:pt x="1508523" y="2354696"/>
                  <a:pt x="1508523" y="2354696"/>
                </a:cubicBezTo>
                <a:lnTo>
                  <a:pt x="1499119" y="2359211"/>
                </a:lnTo>
                <a:lnTo>
                  <a:pt x="1521683" y="2251675"/>
                </a:lnTo>
                <a:cubicBezTo>
                  <a:pt x="1521683" y="2251675"/>
                  <a:pt x="1500148" y="2240296"/>
                  <a:pt x="1482579" y="2241528"/>
                </a:cubicBezTo>
                <a:cubicBezTo>
                  <a:pt x="1465012" y="2242751"/>
                  <a:pt x="1432570" y="2242278"/>
                  <a:pt x="1432570" y="2242278"/>
                </a:cubicBezTo>
                <a:cubicBezTo>
                  <a:pt x="1432570" y="2242278"/>
                  <a:pt x="1404769" y="2265738"/>
                  <a:pt x="1389704" y="2268222"/>
                </a:cubicBezTo>
                <a:cubicBezTo>
                  <a:pt x="1374638" y="2270696"/>
                  <a:pt x="1343834" y="2262582"/>
                  <a:pt x="1343834" y="2262582"/>
                </a:cubicBezTo>
                <a:lnTo>
                  <a:pt x="1347597" y="2252424"/>
                </a:lnTo>
                <a:cubicBezTo>
                  <a:pt x="1347597" y="2252424"/>
                  <a:pt x="1378442" y="2260752"/>
                  <a:pt x="1384824" y="2260329"/>
                </a:cubicBezTo>
                <a:cubicBezTo>
                  <a:pt x="1391196" y="2259896"/>
                  <a:pt x="1423551" y="2239642"/>
                  <a:pt x="1423551" y="2239642"/>
                </a:cubicBezTo>
                <a:lnTo>
                  <a:pt x="1373166" y="2217461"/>
                </a:lnTo>
                <a:lnTo>
                  <a:pt x="1378056" y="2209192"/>
                </a:lnTo>
                <a:lnTo>
                  <a:pt x="1437836" y="2230997"/>
                </a:lnTo>
                <a:cubicBezTo>
                  <a:pt x="1437836" y="2230997"/>
                  <a:pt x="1458823" y="2227118"/>
                  <a:pt x="1475062" y="2229870"/>
                </a:cubicBezTo>
                <a:cubicBezTo>
                  <a:pt x="1491292" y="2232623"/>
                  <a:pt x="1523936" y="2237013"/>
                  <a:pt x="1523936" y="2237013"/>
                </a:cubicBezTo>
                <a:lnTo>
                  <a:pt x="1478440" y="2203927"/>
                </a:lnTo>
                <a:lnTo>
                  <a:pt x="1485959" y="2197911"/>
                </a:lnTo>
                <a:cubicBezTo>
                  <a:pt x="1485959" y="2197911"/>
                  <a:pt x="1509341" y="2210010"/>
                  <a:pt x="1519421" y="2219714"/>
                </a:cubicBezTo>
                <a:cubicBezTo>
                  <a:pt x="1529508" y="2229428"/>
                  <a:pt x="1537094" y="2230621"/>
                  <a:pt x="1537094" y="2230621"/>
                </a:cubicBezTo>
                <a:cubicBezTo>
                  <a:pt x="1537094" y="2230621"/>
                  <a:pt x="1566590" y="2211310"/>
                  <a:pt x="1579586" y="2207306"/>
                </a:cubicBezTo>
                <a:cubicBezTo>
                  <a:pt x="1592581" y="2203301"/>
                  <a:pt x="1621317" y="2194521"/>
                  <a:pt x="1621317" y="2194521"/>
                </a:cubicBezTo>
                <a:cubicBezTo>
                  <a:pt x="1621317" y="2194521"/>
                  <a:pt x="1563894" y="2161705"/>
                  <a:pt x="1548753" y="2153167"/>
                </a:cubicBezTo>
                <a:cubicBezTo>
                  <a:pt x="1533600" y="2144628"/>
                  <a:pt x="1493486" y="2116692"/>
                  <a:pt x="1493477" y="2116692"/>
                </a:cubicBezTo>
                <a:cubicBezTo>
                  <a:pt x="1493477" y="2116692"/>
                  <a:pt x="1419007" y="2101088"/>
                  <a:pt x="1397233" y="2100904"/>
                </a:cubicBezTo>
                <a:cubicBezTo>
                  <a:pt x="1375447" y="2100712"/>
                  <a:pt x="1258861" y="2105795"/>
                  <a:pt x="1258861" y="2105795"/>
                </a:cubicBezTo>
                <a:cubicBezTo>
                  <a:pt x="1258861" y="2105795"/>
                  <a:pt x="1208322" y="2089333"/>
                  <a:pt x="1190812" y="2080602"/>
                </a:cubicBezTo>
                <a:cubicBezTo>
                  <a:pt x="1173301" y="2071861"/>
                  <a:pt x="1125390" y="2043377"/>
                  <a:pt x="1125381" y="2043377"/>
                </a:cubicBezTo>
                <a:lnTo>
                  <a:pt x="1027248" y="2049393"/>
                </a:lnTo>
                <a:cubicBezTo>
                  <a:pt x="1027248" y="2049393"/>
                  <a:pt x="941843" y="2000972"/>
                  <a:pt x="908063" y="1989238"/>
                </a:cubicBezTo>
                <a:cubicBezTo>
                  <a:pt x="874284" y="1977493"/>
                  <a:pt x="754280" y="1945620"/>
                  <a:pt x="754280" y="1945620"/>
                </a:cubicBezTo>
                <a:lnTo>
                  <a:pt x="755406" y="1936214"/>
                </a:lnTo>
                <a:cubicBezTo>
                  <a:pt x="755406" y="1936214"/>
                  <a:pt x="886335" y="1967038"/>
                  <a:pt x="907313" y="1975318"/>
                </a:cubicBezTo>
                <a:cubicBezTo>
                  <a:pt x="928279" y="1983607"/>
                  <a:pt x="1031388" y="2030968"/>
                  <a:pt x="1031388" y="2030968"/>
                </a:cubicBezTo>
                <a:lnTo>
                  <a:pt x="1126142" y="2030968"/>
                </a:lnTo>
                <a:lnTo>
                  <a:pt x="1253221" y="2088871"/>
                </a:lnTo>
                <a:cubicBezTo>
                  <a:pt x="1253221" y="2088871"/>
                  <a:pt x="1356800" y="2083904"/>
                  <a:pt x="1378432" y="2083231"/>
                </a:cubicBezTo>
                <a:cubicBezTo>
                  <a:pt x="1400053" y="2082566"/>
                  <a:pt x="1474676" y="2092259"/>
                  <a:pt x="1474686" y="2092259"/>
                </a:cubicBezTo>
                <a:cubicBezTo>
                  <a:pt x="1474686" y="2092259"/>
                  <a:pt x="1461277" y="2034954"/>
                  <a:pt x="1432570" y="2008029"/>
                </a:cubicBezTo>
                <a:cubicBezTo>
                  <a:pt x="1418054" y="1994417"/>
                  <a:pt x="1372530" y="1961445"/>
                  <a:pt x="1326170" y="1936590"/>
                </a:cubicBezTo>
                <a:cubicBezTo>
                  <a:pt x="1280858" y="1912303"/>
                  <a:pt x="1234794" y="1895986"/>
                  <a:pt x="1234794" y="1895986"/>
                </a:cubicBezTo>
                <a:lnTo>
                  <a:pt x="1256608" y="1888467"/>
                </a:lnTo>
                <a:cubicBezTo>
                  <a:pt x="1256608" y="1888467"/>
                  <a:pt x="1326815" y="1920447"/>
                  <a:pt x="1344961" y="1932836"/>
                </a:cubicBezTo>
                <a:cubicBezTo>
                  <a:pt x="1363116" y="1945216"/>
                  <a:pt x="1411894" y="1972690"/>
                  <a:pt x="1411894" y="1972690"/>
                </a:cubicBezTo>
                <a:cubicBezTo>
                  <a:pt x="1411894" y="1972690"/>
                  <a:pt x="1409795" y="1908915"/>
                  <a:pt x="1403999" y="1886214"/>
                </a:cubicBezTo>
                <a:cubicBezTo>
                  <a:pt x="1394460" y="1848903"/>
                  <a:pt x="1374293" y="1797478"/>
                  <a:pt x="1374293" y="1797478"/>
                </a:cubicBezTo>
                <a:lnTo>
                  <a:pt x="1387827" y="1794840"/>
                </a:lnTo>
                <a:cubicBezTo>
                  <a:pt x="1387827" y="1794840"/>
                  <a:pt x="1418362" y="1866471"/>
                  <a:pt x="1420537" y="1893358"/>
                </a:cubicBezTo>
                <a:cubicBezTo>
                  <a:pt x="1422714" y="1920244"/>
                  <a:pt x="1433321" y="1985848"/>
                  <a:pt x="1433321" y="1985848"/>
                </a:cubicBezTo>
                <a:cubicBezTo>
                  <a:pt x="1433321" y="1985848"/>
                  <a:pt x="1461528" y="2014362"/>
                  <a:pt x="1473551" y="2042625"/>
                </a:cubicBezTo>
                <a:cubicBezTo>
                  <a:pt x="1485584" y="2070889"/>
                  <a:pt x="1505885" y="2101280"/>
                  <a:pt x="1505885" y="2101280"/>
                </a:cubicBezTo>
                <a:cubicBezTo>
                  <a:pt x="1505885" y="2101280"/>
                  <a:pt x="1531511" y="2124633"/>
                  <a:pt x="1566426" y="2146024"/>
                </a:cubicBezTo>
                <a:cubicBezTo>
                  <a:pt x="1601159" y="2167308"/>
                  <a:pt x="1645084" y="2186531"/>
                  <a:pt x="1663433" y="2196034"/>
                </a:cubicBezTo>
                <a:cubicBezTo>
                  <a:pt x="1698223" y="2214045"/>
                  <a:pt x="1910833" y="2284009"/>
                  <a:pt x="1910833" y="2284009"/>
                </a:cubicBezTo>
                <a:cubicBezTo>
                  <a:pt x="1910833" y="2284009"/>
                  <a:pt x="2045160" y="2334654"/>
                  <a:pt x="2071759" y="2344176"/>
                </a:cubicBezTo>
                <a:cubicBezTo>
                  <a:pt x="2098356" y="2353686"/>
                  <a:pt x="2168457" y="2386753"/>
                  <a:pt x="2248471" y="2370494"/>
                </a:cubicBezTo>
                <a:cubicBezTo>
                  <a:pt x="2328496" y="2354225"/>
                  <a:pt x="2552590" y="2262802"/>
                  <a:pt x="2651541" y="2233624"/>
                </a:cubicBezTo>
                <a:cubicBezTo>
                  <a:pt x="2750491" y="2204457"/>
                  <a:pt x="3226809" y="2077964"/>
                  <a:pt x="3226809" y="2077964"/>
                </a:cubicBezTo>
                <a:lnTo>
                  <a:pt x="3180939" y="2018184"/>
                </a:lnTo>
                <a:lnTo>
                  <a:pt x="2990681" y="1973066"/>
                </a:lnTo>
                <a:cubicBezTo>
                  <a:pt x="2990681" y="1973066"/>
                  <a:pt x="2805488" y="1859482"/>
                  <a:pt x="2766596" y="1830940"/>
                </a:cubicBezTo>
                <a:cubicBezTo>
                  <a:pt x="2727697" y="1802398"/>
                  <a:pt x="2450762" y="1659107"/>
                  <a:pt x="2450762" y="1659107"/>
                </a:cubicBezTo>
                <a:lnTo>
                  <a:pt x="2473693" y="1642193"/>
                </a:lnTo>
                <a:cubicBezTo>
                  <a:pt x="2473693" y="1642193"/>
                  <a:pt x="2700299" y="1752542"/>
                  <a:pt x="2727870" y="1771160"/>
                </a:cubicBezTo>
                <a:cubicBezTo>
                  <a:pt x="2755440" y="1789767"/>
                  <a:pt x="2848229" y="1861658"/>
                  <a:pt x="2871497" y="1876810"/>
                </a:cubicBezTo>
                <a:cubicBezTo>
                  <a:pt x="2894763" y="1891961"/>
                  <a:pt x="3009481" y="1949750"/>
                  <a:pt x="3009481" y="1949750"/>
                </a:cubicBezTo>
                <a:cubicBezTo>
                  <a:pt x="3009481" y="1949750"/>
                  <a:pt x="3141423" y="1980371"/>
                  <a:pt x="3166277" y="1986975"/>
                </a:cubicBezTo>
                <a:cubicBezTo>
                  <a:pt x="3191124" y="1993578"/>
                  <a:pt x="3304639" y="2069695"/>
                  <a:pt x="3304639" y="2069695"/>
                </a:cubicBezTo>
                <a:cubicBezTo>
                  <a:pt x="3304639" y="2069695"/>
                  <a:pt x="3380245" y="2077676"/>
                  <a:pt x="3455034" y="2056537"/>
                </a:cubicBezTo>
                <a:cubicBezTo>
                  <a:pt x="3529832" y="2035396"/>
                  <a:pt x="3562946" y="2029091"/>
                  <a:pt x="3562946" y="2029091"/>
                </a:cubicBezTo>
                <a:lnTo>
                  <a:pt x="3471977" y="1983597"/>
                </a:lnTo>
                <a:cubicBezTo>
                  <a:pt x="3471977" y="1983597"/>
                  <a:pt x="3355736" y="1689325"/>
                  <a:pt x="3306141" y="1662496"/>
                </a:cubicBezTo>
                <a:cubicBezTo>
                  <a:pt x="3256555" y="1635666"/>
                  <a:pt x="3142905" y="1621920"/>
                  <a:pt x="3083557" y="1576397"/>
                </a:cubicBezTo>
                <a:cubicBezTo>
                  <a:pt x="3024211" y="1530874"/>
                  <a:pt x="2883529" y="1395545"/>
                  <a:pt x="2883529" y="1395545"/>
                </a:cubicBezTo>
                <a:cubicBezTo>
                  <a:pt x="2883529" y="1395545"/>
                  <a:pt x="2860166" y="1351513"/>
                  <a:pt x="2846680" y="1318841"/>
                </a:cubicBezTo>
                <a:cubicBezTo>
                  <a:pt x="2833193" y="1286159"/>
                  <a:pt x="2870398" y="1237987"/>
                  <a:pt x="2842540" y="1205287"/>
                </a:cubicBezTo>
                <a:cubicBezTo>
                  <a:pt x="2814691" y="1172586"/>
                  <a:pt x="2530470" y="996989"/>
                  <a:pt x="2530470" y="996989"/>
                </a:cubicBezTo>
                <a:lnTo>
                  <a:pt x="2307511" y="972548"/>
                </a:lnTo>
                <a:lnTo>
                  <a:pt x="2301495" y="956759"/>
                </a:lnTo>
                <a:lnTo>
                  <a:pt x="2431586" y="968409"/>
                </a:lnTo>
                <a:lnTo>
                  <a:pt x="2519948" y="980065"/>
                </a:lnTo>
                <a:cubicBezTo>
                  <a:pt x="2519948" y="980065"/>
                  <a:pt x="2502023" y="940900"/>
                  <a:pt x="2484974" y="909006"/>
                </a:cubicBezTo>
                <a:cubicBezTo>
                  <a:pt x="2467927" y="877110"/>
                  <a:pt x="2472191" y="804856"/>
                  <a:pt x="2472191" y="804856"/>
                </a:cubicBezTo>
                <a:lnTo>
                  <a:pt x="2489865" y="802975"/>
                </a:lnTo>
                <a:cubicBezTo>
                  <a:pt x="2489865" y="802975"/>
                  <a:pt x="2488094" y="866134"/>
                  <a:pt x="2494379" y="887949"/>
                </a:cubicBezTo>
                <a:cubicBezTo>
                  <a:pt x="2500656" y="909765"/>
                  <a:pt x="2535735" y="975176"/>
                  <a:pt x="2535735" y="975176"/>
                </a:cubicBezTo>
                <a:lnTo>
                  <a:pt x="2693271" y="1066550"/>
                </a:lnTo>
                <a:lnTo>
                  <a:pt x="2742155" y="1090982"/>
                </a:lnTo>
                <a:lnTo>
                  <a:pt x="2724106" y="1040606"/>
                </a:lnTo>
                <a:lnTo>
                  <a:pt x="2721477" y="952996"/>
                </a:lnTo>
                <a:lnTo>
                  <a:pt x="2704554" y="898102"/>
                </a:lnTo>
                <a:lnTo>
                  <a:pt x="2714710" y="895846"/>
                </a:lnTo>
                <a:lnTo>
                  <a:pt x="2735011" y="951870"/>
                </a:lnTo>
                <a:lnTo>
                  <a:pt x="2738767" y="1039095"/>
                </a:lnTo>
                <a:lnTo>
                  <a:pt x="2753438" y="1090231"/>
                </a:lnTo>
                <a:lnTo>
                  <a:pt x="2811341" y="1141743"/>
                </a:lnTo>
                <a:lnTo>
                  <a:pt x="2845553" y="1093620"/>
                </a:lnTo>
                <a:lnTo>
                  <a:pt x="2856084" y="1065789"/>
                </a:lnTo>
                <a:lnTo>
                  <a:pt x="2828255" y="1003757"/>
                </a:lnTo>
                <a:lnTo>
                  <a:pt x="2838411" y="954497"/>
                </a:lnTo>
                <a:lnTo>
                  <a:pt x="2855325" y="959764"/>
                </a:lnTo>
                <a:lnTo>
                  <a:pt x="2844427" y="1003757"/>
                </a:lnTo>
                <a:cubicBezTo>
                  <a:pt x="2844427" y="1003757"/>
                  <a:pt x="2894398" y="1078872"/>
                  <a:pt x="2863603" y="1112796"/>
                </a:cubicBezTo>
                <a:cubicBezTo>
                  <a:pt x="2832808" y="1146719"/>
                  <a:pt x="2826376" y="1160168"/>
                  <a:pt x="2826376" y="1160168"/>
                </a:cubicBezTo>
                <a:lnTo>
                  <a:pt x="2862100" y="1177091"/>
                </a:lnTo>
                <a:cubicBezTo>
                  <a:pt x="2862100" y="1177091"/>
                  <a:pt x="2871910" y="1250946"/>
                  <a:pt x="2889545" y="1309060"/>
                </a:cubicBezTo>
                <a:cubicBezTo>
                  <a:pt x="2907183" y="1367175"/>
                  <a:pt x="2988805" y="1441039"/>
                  <a:pt x="2988805" y="1441039"/>
                </a:cubicBezTo>
                <a:lnTo>
                  <a:pt x="2968127" y="1369976"/>
                </a:lnTo>
                <a:lnTo>
                  <a:pt x="2978283" y="1355305"/>
                </a:lnTo>
                <a:lnTo>
                  <a:pt x="2956845" y="1292146"/>
                </a:lnTo>
                <a:lnTo>
                  <a:pt x="2966249" y="1286881"/>
                </a:lnTo>
                <a:lnTo>
                  <a:pt x="2992569" y="1357192"/>
                </a:lnTo>
                <a:lnTo>
                  <a:pt x="2984289" y="1376368"/>
                </a:lnTo>
                <a:lnTo>
                  <a:pt x="3004977" y="1445544"/>
                </a:lnTo>
                <a:cubicBezTo>
                  <a:pt x="3004977" y="1445544"/>
                  <a:pt x="3014093" y="1483973"/>
                  <a:pt x="3071901" y="1521121"/>
                </a:cubicBezTo>
                <a:cubicBezTo>
                  <a:pt x="3129707" y="1558270"/>
                  <a:pt x="3253705" y="1563440"/>
                  <a:pt x="3329081" y="1623392"/>
                </a:cubicBezTo>
                <a:cubicBezTo>
                  <a:pt x="3404457" y="1683337"/>
                  <a:pt x="3436849" y="1745677"/>
                  <a:pt x="3481699" y="1841096"/>
                </a:cubicBezTo>
                <a:cubicBezTo>
                  <a:pt x="3526655" y="1936503"/>
                  <a:pt x="3643808" y="2032720"/>
                  <a:pt x="3712639" y="2057287"/>
                </a:cubicBezTo>
                <a:cubicBezTo>
                  <a:pt x="3781371" y="2081853"/>
                  <a:pt x="3979965" y="2077262"/>
                  <a:pt x="4050238" y="2141885"/>
                </a:cubicBezTo>
                <a:cubicBezTo>
                  <a:pt x="4120511" y="2206507"/>
                  <a:pt x="4110885" y="2225548"/>
                  <a:pt x="4238243" y="2243030"/>
                </a:cubicBezTo>
                <a:cubicBezTo>
                  <a:pt x="4365505" y="2260502"/>
                  <a:pt x="4458015" y="2284153"/>
                  <a:pt x="4553317" y="2257315"/>
                </a:cubicBezTo>
                <a:cubicBezTo>
                  <a:pt x="4648619" y="2230477"/>
                  <a:pt x="4688666" y="2205053"/>
                  <a:pt x="4688666" y="2205053"/>
                </a:cubicBezTo>
                <a:cubicBezTo>
                  <a:pt x="4688666" y="2205053"/>
                  <a:pt x="4667873" y="2144781"/>
                  <a:pt x="4602989" y="2121582"/>
                </a:cubicBezTo>
                <a:cubicBezTo>
                  <a:pt x="4538011" y="2098382"/>
                  <a:pt x="4519913" y="2073941"/>
                  <a:pt x="4475823" y="2047141"/>
                </a:cubicBezTo>
                <a:cubicBezTo>
                  <a:pt x="4431831" y="2020331"/>
                  <a:pt x="4332870" y="2005535"/>
                  <a:pt x="4293499" y="1993743"/>
                </a:cubicBezTo>
                <a:cubicBezTo>
                  <a:pt x="4254127" y="1981959"/>
                  <a:pt x="4181350" y="1965499"/>
                  <a:pt x="4128790" y="1980959"/>
                </a:cubicBezTo>
                <a:cubicBezTo>
                  <a:pt x="4076229" y="1996429"/>
                  <a:pt x="3966968" y="1984675"/>
                  <a:pt x="3948294" y="1977955"/>
                </a:cubicBezTo>
                <a:cubicBezTo>
                  <a:pt x="3929714" y="1971236"/>
                  <a:pt x="3899487" y="1946370"/>
                  <a:pt x="3899487" y="1946370"/>
                </a:cubicBezTo>
                <a:lnTo>
                  <a:pt x="3904396" y="1939978"/>
                </a:lnTo>
                <a:cubicBezTo>
                  <a:pt x="3904396" y="1939978"/>
                  <a:pt x="3939245" y="1966355"/>
                  <a:pt x="3953204" y="1969300"/>
                </a:cubicBezTo>
                <a:cubicBezTo>
                  <a:pt x="3967258" y="1972257"/>
                  <a:pt x="4093557" y="1980612"/>
                  <a:pt x="4117913" y="1975693"/>
                </a:cubicBezTo>
                <a:cubicBezTo>
                  <a:pt x="4142268" y="1970783"/>
                  <a:pt x="4244597" y="1963863"/>
                  <a:pt x="4279636" y="1971563"/>
                </a:cubicBezTo>
                <a:cubicBezTo>
                  <a:pt x="4314580" y="1979255"/>
                  <a:pt x="4363963" y="1991317"/>
                  <a:pt x="4390149" y="1990739"/>
                </a:cubicBezTo>
                <a:cubicBezTo>
                  <a:pt x="4416333" y="1990162"/>
                  <a:pt x="4449063" y="1984406"/>
                  <a:pt x="4469471" y="2005400"/>
                </a:cubicBezTo>
                <a:cubicBezTo>
                  <a:pt x="4489879" y="2026396"/>
                  <a:pt x="4542825" y="2066692"/>
                  <a:pt x="4542825" y="2066692"/>
                </a:cubicBezTo>
                <a:lnTo>
                  <a:pt x="4539744" y="2023825"/>
                </a:lnTo>
                <a:cubicBezTo>
                  <a:pt x="4539744" y="2023825"/>
                  <a:pt x="4562173" y="2057769"/>
                  <a:pt x="4592785" y="2082479"/>
                </a:cubicBezTo>
                <a:cubicBezTo>
                  <a:pt x="4623397" y="2107190"/>
                  <a:pt x="4665755" y="2121208"/>
                  <a:pt x="4683756" y="2143386"/>
                </a:cubicBezTo>
                <a:cubicBezTo>
                  <a:pt x="4701855" y="2165575"/>
                  <a:pt x="4732659" y="2204677"/>
                  <a:pt x="4732659" y="2204677"/>
                </a:cubicBezTo>
                <a:cubicBezTo>
                  <a:pt x="4732659" y="2204677"/>
                  <a:pt x="4740455" y="2222958"/>
                  <a:pt x="4797347" y="2221226"/>
                </a:cubicBezTo>
                <a:cubicBezTo>
                  <a:pt x="4818719" y="2220572"/>
                  <a:pt x="4827575" y="2218790"/>
                  <a:pt x="4851065" y="2216711"/>
                </a:cubicBezTo>
                <a:cubicBezTo>
                  <a:pt x="4755473" y="2157826"/>
                  <a:pt x="4700410" y="2124548"/>
                  <a:pt x="4539744" y="2023825"/>
                </a:cubicBezTo>
                <a:cubicBezTo>
                  <a:pt x="4255859" y="1845774"/>
                  <a:pt x="3952242" y="1651126"/>
                  <a:pt x="3869742" y="1582413"/>
                </a:cubicBezTo>
                <a:cubicBezTo>
                  <a:pt x="3719473" y="1457173"/>
                  <a:pt x="3545427" y="1150743"/>
                  <a:pt x="3387735" y="873287"/>
                </a:cubicBezTo>
                <a:cubicBezTo>
                  <a:pt x="3323208" y="860704"/>
                  <a:pt x="3011620" y="800146"/>
                  <a:pt x="2936919" y="779287"/>
                </a:cubicBezTo>
                <a:cubicBezTo>
                  <a:pt x="2851185" y="755344"/>
                  <a:pt x="2688458" y="610208"/>
                  <a:pt x="2609050" y="589036"/>
                </a:cubicBezTo>
                <a:cubicBezTo>
                  <a:pt x="2529650" y="567862"/>
                  <a:pt x="2335302" y="575454"/>
                  <a:pt x="2222527" y="671001"/>
                </a:cubicBezTo>
                <a:cubicBezTo>
                  <a:pt x="2142791" y="738563"/>
                  <a:pt x="1973520" y="881759"/>
                  <a:pt x="1937903" y="948857"/>
                </a:cubicBezTo>
                <a:cubicBezTo>
                  <a:pt x="1919073" y="984330"/>
                  <a:pt x="1853623" y="1021335"/>
                  <a:pt x="1818717" y="1070680"/>
                </a:cubicBezTo>
                <a:cubicBezTo>
                  <a:pt x="1783571" y="1120362"/>
                  <a:pt x="1767582" y="1167685"/>
                  <a:pt x="1767582" y="1167685"/>
                </a:cubicBezTo>
                <a:lnTo>
                  <a:pt x="1748781" y="1153400"/>
                </a:lnTo>
                <a:lnTo>
                  <a:pt x="1779614" y="1095497"/>
                </a:lnTo>
                <a:cubicBezTo>
                  <a:pt x="1779614" y="1095497"/>
                  <a:pt x="1724589" y="1150502"/>
                  <a:pt x="1690127" y="1201532"/>
                </a:cubicBezTo>
                <a:cubicBezTo>
                  <a:pt x="1655741" y="1252438"/>
                  <a:pt x="1604027" y="1351927"/>
                  <a:pt x="1604027" y="1351927"/>
                </a:cubicBezTo>
                <a:lnTo>
                  <a:pt x="1600264" y="1349665"/>
                </a:lnTo>
                <a:cubicBezTo>
                  <a:pt x="1600264" y="1349665"/>
                  <a:pt x="1645855" y="1231009"/>
                  <a:pt x="1681106" y="1179718"/>
                </a:cubicBezTo>
                <a:cubicBezTo>
                  <a:pt x="1713894" y="1132001"/>
                  <a:pt x="1763913" y="1090481"/>
                  <a:pt x="1821345" y="1031202"/>
                </a:cubicBezTo>
                <a:cubicBezTo>
                  <a:pt x="1878777" y="971922"/>
                  <a:pt x="1931404" y="903387"/>
                  <a:pt x="1989038" y="821023"/>
                </a:cubicBezTo>
                <a:cubicBezTo>
                  <a:pt x="2046682" y="738660"/>
                  <a:pt x="2058975" y="700329"/>
                  <a:pt x="2058975" y="700329"/>
                </a:cubicBezTo>
                <a:cubicBezTo>
                  <a:pt x="2058975" y="700329"/>
                  <a:pt x="2022827" y="704470"/>
                  <a:pt x="1966483" y="713489"/>
                </a:cubicBezTo>
                <a:cubicBezTo>
                  <a:pt x="1890598" y="725636"/>
                  <a:pt x="1777795" y="746288"/>
                  <a:pt x="1666060" y="777031"/>
                </a:cubicBezTo>
                <a:cubicBezTo>
                  <a:pt x="1602391" y="794548"/>
                  <a:pt x="1477314" y="799215"/>
                  <a:pt x="1477314" y="799215"/>
                </a:cubicBezTo>
                <a:cubicBezTo>
                  <a:pt x="1477314" y="799215"/>
                  <a:pt x="1256301" y="801457"/>
                  <a:pt x="1230290" y="813126"/>
                </a:cubicBezTo>
                <a:cubicBezTo>
                  <a:pt x="1188578" y="831833"/>
                  <a:pt x="1098878" y="909310"/>
                  <a:pt x="1091543" y="933445"/>
                </a:cubicBezTo>
                <a:cubicBezTo>
                  <a:pt x="1083333" y="960485"/>
                  <a:pt x="1102826" y="1056395"/>
                  <a:pt x="1102826" y="1056395"/>
                </a:cubicBezTo>
                <a:cubicBezTo>
                  <a:pt x="1102826" y="1056395"/>
                  <a:pt x="1120972" y="1095583"/>
                  <a:pt x="1158476" y="1139866"/>
                </a:cubicBezTo>
                <a:cubicBezTo>
                  <a:pt x="1195971" y="1184138"/>
                  <a:pt x="1252093" y="1237997"/>
                  <a:pt x="1252093" y="1237997"/>
                </a:cubicBezTo>
                <a:lnTo>
                  <a:pt x="1250592" y="1248154"/>
                </a:lnTo>
                <a:cubicBezTo>
                  <a:pt x="1250592" y="1248154"/>
                  <a:pt x="1185451" y="1189162"/>
                  <a:pt x="1148320" y="1148135"/>
                </a:cubicBezTo>
                <a:cubicBezTo>
                  <a:pt x="1111192" y="1107116"/>
                  <a:pt x="1102075" y="1084214"/>
                  <a:pt x="1102075" y="1084214"/>
                </a:cubicBezTo>
                <a:lnTo>
                  <a:pt x="1074246" y="1289133"/>
                </a:lnTo>
                <a:lnTo>
                  <a:pt x="1062972" y="1280864"/>
                </a:lnTo>
                <a:cubicBezTo>
                  <a:pt x="1062972" y="1280864"/>
                  <a:pt x="1088531" y="1102774"/>
                  <a:pt x="1086654" y="1066550"/>
                </a:cubicBezTo>
                <a:cubicBezTo>
                  <a:pt x="1084853" y="1031616"/>
                  <a:pt x="1079953" y="944592"/>
                  <a:pt x="1074246" y="945478"/>
                </a:cubicBezTo>
                <a:cubicBezTo>
                  <a:pt x="1037115" y="951263"/>
                  <a:pt x="936259" y="1069553"/>
                  <a:pt x="936259" y="1069553"/>
                </a:cubicBezTo>
                <a:cubicBezTo>
                  <a:pt x="936259" y="1069553"/>
                  <a:pt x="894134" y="1109936"/>
                  <a:pt x="869712" y="1172952"/>
                </a:cubicBezTo>
                <a:cubicBezTo>
                  <a:pt x="845290" y="1235966"/>
                  <a:pt x="847349" y="1301658"/>
                  <a:pt x="838503" y="1321468"/>
                </a:cubicBezTo>
                <a:cubicBezTo>
                  <a:pt x="826104" y="1349221"/>
                  <a:pt x="688484" y="1525262"/>
                  <a:pt x="688484" y="1525262"/>
                </a:cubicBezTo>
                <a:lnTo>
                  <a:pt x="469279" y="1814778"/>
                </a:lnTo>
                <a:lnTo>
                  <a:pt x="680579" y="1519619"/>
                </a:lnTo>
                <a:lnTo>
                  <a:pt x="825343" y="1318090"/>
                </a:lnTo>
                <a:lnTo>
                  <a:pt x="856552" y="1170699"/>
                </a:lnTo>
                <a:cubicBezTo>
                  <a:pt x="856552" y="1170699"/>
                  <a:pt x="915717" y="1077457"/>
                  <a:pt x="909565" y="1071806"/>
                </a:cubicBezTo>
                <a:cubicBezTo>
                  <a:pt x="903567" y="1066309"/>
                  <a:pt x="743538" y="1097105"/>
                  <a:pt x="735480" y="1104516"/>
                </a:cubicBezTo>
                <a:cubicBezTo>
                  <a:pt x="725825" y="1113402"/>
                  <a:pt x="574553" y="1278226"/>
                  <a:pt x="574553" y="1278226"/>
                </a:cubicBezTo>
                <a:lnTo>
                  <a:pt x="565909" y="1272595"/>
                </a:lnTo>
                <a:cubicBezTo>
                  <a:pt x="565909" y="1272595"/>
                  <a:pt x="724438" y="1106336"/>
                  <a:pt x="721194" y="1101138"/>
                </a:cubicBezTo>
                <a:cubicBezTo>
                  <a:pt x="719173" y="1097904"/>
                  <a:pt x="672329" y="1086909"/>
                  <a:pt x="627191" y="1083464"/>
                </a:cubicBezTo>
                <a:cubicBezTo>
                  <a:pt x="583777" y="1080153"/>
                  <a:pt x="541843" y="1084214"/>
                  <a:pt x="541843" y="1084214"/>
                </a:cubicBezTo>
                <a:cubicBezTo>
                  <a:pt x="541843" y="1084214"/>
                  <a:pt x="493451" y="1110360"/>
                  <a:pt x="455369" y="1129335"/>
                </a:cubicBezTo>
                <a:cubicBezTo>
                  <a:pt x="432276" y="1140847"/>
                  <a:pt x="385808" y="1151523"/>
                  <a:pt x="385808" y="1151523"/>
                </a:cubicBezTo>
                <a:lnTo>
                  <a:pt x="333921" y="1192502"/>
                </a:lnTo>
                <a:lnTo>
                  <a:pt x="328281" y="1187987"/>
                </a:lnTo>
                <a:lnTo>
                  <a:pt x="379792" y="1142117"/>
                </a:lnTo>
                <a:cubicBezTo>
                  <a:pt x="379792" y="1142117"/>
                  <a:pt x="416911" y="1134609"/>
                  <a:pt x="451230" y="1118061"/>
                </a:cubicBezTo>
                <a:cubicBezTo>
                  <a:pt x="485548" y="1101504"/>
                  <a:pt x="517757" y="1082462"/>
                  <a:pt x="520414" y="1073317"/>
                </a:cubicBezTo>
                <a:cubicBezTo>
                  <a:pt x="523515" y="1062593"/>
                  <a:pt x="501989" y="1062411"/>
                  <a:pt x="501989" y="1062411"/>
                </a:cubicBezTo>
                <a:lnTo>
                  <a:pt x="501238" y="1056769"/>
                </a:lnTo>
                <a:lnTo>
                  <a:pt x="545607" y="1058646"/>
                </a:lnTo>
                <a:cubicBezTo>
                  <a:pt x="545607" y="1058646"/>
                  <a:pt x="679011" y="1065780"/>
                  <a:pt x="724197" y="1075195"/>
                </a:cubicBezTo>
                <a:cubicBezTo>
                  <a:pt x="781648" y="1064220"/>
                  <a:pt x="826979" y="1054556"/>
                  <a:pt x="926113" y="1043235"/>
                </a:cubicBezTo>
                <a:cubicBezTo>
                  <a:pt x="932995" y="1042445"/>
                  <a:pt x="965407" y="1019496"/>
                  <a:pt x="997550" y="986082"/>
                </a:cubicBezTo>
                <a:cubicBezTo>
                  <a:pt x="1020943" y="961756"/>
                  <a:pt x="1044961" y="932665"/>
                  <a:pt x="1065976" y="904870"/>
                </a:cubicBezTo>
                <a:cubicBezTo>
                  <a:pt x="1103153" y="855707"/>
                  <a:pt x="1130877" y="810851"/>
                  <a:pt x="1128019" y="805231"/>
                </a:cubicBezTo>
                <a:cubicBezTo>
                  <a:pt x="1120047" y="789543"/>
                  <a:pt x="947954" y="797127"/>
                  <a:pt x="826468" y="791696"/>
                </a:cubicBezTo>
                <a:cubicBezTo>
                  <a:pt x="750623" y="788303"/>
                  <a:pt x="678924" y="774492"/>
                  <a:pt x="632832" y="769512"/>
                </a:cubicBezTo>
                <a:cubicBezTo>
                  <a:pt x="604580" y="766459"/>
                  <a:pt x="583950" y="770641"/>
                  <a:pt x="583959" y="770641"/>
                </a:cubicBezTo>
                <a:cubicBezTo>
                  <a:pt x="583959" y="770641"/>
                  <a:pt x="505360" y="709979"/>
                  <a:pt x="463263" y="687921"/>
                </a:cubicBezTo>
                <a:cubicBezTo>
                  <a:pt x="450632" y="681304"/>
                  <a:pt x="398668" y="654948"/>
                  <a:pt x="375277" y="648441"/>
                </a:cubicBezTo>
                <a:cubicBezTo>
                  <a:pt x="320705" y="633260"/>
                  <a:pt x="267364" y="640922"/>
                  <a:pt x="267364" y="640922"/>
                </a:cubicBezTo>
                <a:cubicBezTo>
                  <a:pt x="267364" y="640922"/>
                  <a:pt x="322783" y="610385"/>
                  <a:pt x="378664" y="625882"/>
                </a:cubicBezTo>
                <a:cubicBezTo>
                  <a:pt x="478125" y="653464"/>
                  <a:pt x="578376" y="732456"/>
                  <a:pt x="611029" y="734920"/>
                </a:cubicBezTo>
                <a:cubicBezTo>
                  <a:pt x="844451" y="752533"/>
                  <a:pt x="1121395" y="752352"/>
                  <a:pt x="1196819" y="756352"/>
                </a:cubicBezTo>
                <a:cubicBezTo>
                  <a:pt x="1272251" y="760352"/>
                  <a:pt x="1556982" y="750301"/>
                  <a:pt x="1600639" y="747328"/>
                </a:cubicBezTo>
                <a:cubicBezTo>
                  <a:pt x="1644304" y="744356"/>
                  <a:pt x="1792070" y="723336"/>
                  <a:pt x="1781867" y="695065"/>
                </a:cubicBezTo>
                <a:cubicBezTo>
                  <a:pt x="1771662" y="666793"/>
                  <a:pt x="1717109" y="660664"/>
                  <a:pt x="1664934" y="645434"/>
                </a:cubicBezTo>
                <a:cubicBezTo>
                  <a:pt x="1586392" y="622507"/>
                  <a:pt x="1479615" y="506530"/>
                  <a:pt x="1414896" y="467213"/>
                </a:cubicBezTo>
                <a:cubicBezTo>
                  <a:pt x="1358504" y="432951"/>
                  <a:pt x="1104684" y="323441"/>
                  <a:pt x="1040408" y="310799"/>
                </a:cubicBezTo>
                <a:cubicBezTo>
                  <a:pt x="936172" y="290299"/>
                  <a:pt x="923138" y="296140"/>
                  <a:pt x="868209" y="313808"/>
                </a:cubicBezTo>
                <a:cubicBezTo>
                  <a:pt x="832543" y="325278"/>
                  <a:pt x="776007" y="372799"/>
                  <a:pt x="761048" y="388631"/>
                </a:cubicBezTo>
                <a:cubicBezTo>
                  <a:pt x="729905" y="421599"/>
                  <a:pt x="698351" y="453962"/>
                  <a:pt x="683969" y="496541"/>
                </a:cubicBezTo>
                <a:cubicBezTo>
                  <a:pt x="672705" y="529893"/>
                  <a:pt x="692671" y="592387"/>
                  <a:pt x="695626" y="637162"/>
                </a:cubicBezTo>
                <a:cubicBezTo>
                  <a:pt x="697687" y="668413"/>
                  <a:pt x="661414" y="716121"/>
                  <a:pt x="661414" y="716121"/>
                </a:cubicBezTo>
                <a:cubicBezTo>
                  <a:pt x="661414" y="716121"/>
                  <a:pt x="687905" y="668133"/>
                  <a:pt x="675324" y="615355"/>
                </a:cubicBezTo>
                <a:cubicBezTo>
                  <a:pt x="661173" y="556027"/>
                  <a:pt x="658180" y="530392"/>
                  <a:pt x="665544" y="496165"/>
                </a:cubicBezTo>
                <a:cubicBezTo>
                  <a:pt x="673187" y="460634"/>
                  <a:pt x="748611" y="364740"/>
                  <a:pt x="743749" y="358927"/>
                </a:cubicBezTo>
                <a:cubicBezTo>
                  <a:pt x="738011" y="352058"/>
                  <a:pt x="633709" y="388134"/>
                  <a:pt x="587713" y="397278"/>
                </a:cubicBezTo>
                <a:cubicBezTo>
                  <a:pt x="541718" y="406424"/>
                  <a:pt x="439110" y="413528"/>
                  <a:pt x="341815" y="426982"/>
                </a:cubicBezTo>
                <a:cubicBezTo>
                  <a:pt x="325643" y="429218"/>
                  <a:pt x="270483" y="509005"/>
                  <a:pt x="215478" y="552188"/>
                </a:cubicBezTo>
                <a:cubicBezTo>
                  <a:pt x="165121" y="591726"/>
                  <a:pt x="77752" y="623024"/>
                  <a:pt x="50046" y="611595"/>
                </a:cubicBezTo>
                <a:cubicBezTo>
                  <a:pt x="34692" y="605261"/>
                  <a:pt x="145541" y="597257"/>
                  <a:pt x="204204" y="544667"/>
                </a:cubicBezTo>
                <a:cubicBezTo>
                  <a:pt x="258826" y="495694"/>
                  <a:pt x="310211" y="435664"/>
                  <a:pt x="302713" y="423598"/>
                </a:cubicBezTo>
                <a:cubicBezTo>
                  <a:pt x="294539" y="410460"/>
                  <a:pt x="171580" y="421161"/>
                  <a:pt x="108700" y="407430"/>
                </a:cubicBezTo>
                <a:cubicBezTo>
                  <a:pt x="96725" y="404815"/>
                  <a:pt x="63677" y="382173"/>
                  <a:pt x="50046" y="369455"/>
                </a:cubicBezTo>
                <a:cubicBezTo>
                  <a:pt x="40526" y="360579"/>
                  <a:pt x="16142" y="360620"/>
                  <a:pt x="4928" y="358927"/>
                </a:cubicBezTo>
                <a:cubicBezTo>
                  <a:pt x="-19776" y="355198"/>
                  <a:pt x="56438" y="355920"/>
                  <a:pt x="56438" y="355920"/>
                </a:cubicBezTo>
                <a:cubicBezTo>
                  <a:pt x="56438" y="355920"/>
                  <a:pt x="89236" y="398346"/>
                  <a:pt x="122235" y="399535"/>
                </a:cubicBezTo>
                <a:cubicBezTo>
                  <a:pt x="141084" y="400212"/>
                  <a:pt x="259057" y="395753"/>
                  <a:pt x="366632" y="394646"/>
                </a:cubicBezTo>
                <a:cubicBezTo>
                  <a:pt x="447370" y="393817"/>
                  <a:pt x="519423" y="388755"/>
                  <a:pt x="534700" y="387878"/>
                </a:cubicBezTo>
                <a:cubicBezTo>
                  <a:pt x="575487" y="385538"/>
                  <a:pt x="630166" y="377534"/>
                  <a:pt x="628319" y="364566"/>
                </a:cubicBezTo>
                <a:cubicBezTo>
                  <a:pt x="626480" y="351601"/>
                  <a:pt x="594327" y="350661"/>
                  <a:pt x="569289" y="340126"/>
                </a:cubicBezTo>
                <a:cubicBezTo>
                  <a:pt x="543730" y="329367"/>
                  <a:pt x="472946" y="268991"/>
                  <a:pt x="444838" y="255528"/>
                </a:cubicBezTo>
                <a:cubicBezTo>
                  <a:pt x="400805" y="234441"/>
                  <a:pt x="367864" y="223798"/>
                  <a:pt x="340314" y="221313"/>
                </a:cubicBezTo>
                <a:cubicBezTo>
                  <a:pt x="318395" y="219338"/>
                  <a:pt x="262714" y="225771"/>
                  <a:pt x="214726" y="234473"/>
                </a:cubicBezTo>
                <a:cubicBezTo>
                  <a:pt x="155860" y="245149"/>
                  <a:pt x="100807" y="260040"/>
                  <a:pt x="100807" y="260040"/>
                </a:cubicBezTo>
                <a:cubicBezTo>
                  <a:pt x="100807" y="260040"/>
                  <a:pt x="109827" y="234419"/>
                  <a:pt x="147427" y="223193"/>
                </a:cubicBezTo>
                <a:cubicBezTo>
                  <a:pt x="185028" y="211968"/>
                  <a:pt x="309807" y="212324"/>
                  <a:pt x="311731" y="201761"/>
                </a:cubicBezTo>
                <a:cubicBezTo>
                  <a:pt x="313658" y="191198"/>
                  <a:pt x="213601" y="124308"/>
                  <a:pt x="213601" y="124308"/>
                </a:cubicBezTo>
                <a:lnTo>
                  <a:pt x="232777" y="111524"/>
                </a:lnTo>
                <a:cubicBezTo>
                  <a:pt x="232777" y="111524"/>
                  <a:pt x="250008" y="133760"/>
                  <a:pt x="275267" y="152506"/>
                </a:cubicBezTo>
                <a:cubicBezTo>
                  <a:pt x="305533" y="174969"/>
                  <a:pt x="345694" y="194897"/>
                  <a:pt x="359114" y="199130"/>
                </a:cubicBezTo>
                <a:cubicBezTo>
                  <a:pt x="383728" y="206898"/>
                  <a:pt x="444616" y="231082"/>
                  <a:pt x="486567" y="253274"/>
                </a:cubicBezTo>
                <a:cubicBezTo>
                  <a:pt x="517199" y="269471"/>
                  <a:pt x="537252" y="306698"/>
                  <a:pt x="595982" y="321327"/>
                </a:cubicBezTo>
                <a:cubicBezTo>
                  <a:pt x="643037" y="333046"/>
                  <a:pt x="727586" y="324140"/>
                  <a:pt x="782101" y="307416"/>
                </a:cubicBezTo>
                <a:cubicBezTo>
                  <a:pt x="836626" y="290692"/>
                  <a:pt x="973485" y="249136"/>
                  <a:pt x="973485" y="249136"/>
                </a:cubicBezTo>
                <a:lnTo>
                  <a:pt x="1091167" y="279216"/>
                </a:lnTo>
                <a:cubicBezTo>
                  <a:pt x="1091167" y="279216"/>
                  <a:pt x="1036047" y="256636"/>
                  <a:pt x="968594" y="210409"/>
                </a:cubicBezTo>
                <a:cubicBezTo>
                  <a:pt x="901143" y="164184"/>
                  <a:pt x="810682" y="84453"/>
                  <a:pt x="810682" y="84453"/>
                </a:cubicBezTo>
                <a:lnTo>
                  <a:pt x="857679" y="67157"/>
                </a:lnTo>
                <a:cubicBezTo>
                  <a:pt x="857679" y="67157"/>
                  <a:pt x="917286" y="131233"/>
                  <a:pt x="961826" y="158899"/>
                </a:cubicBezTo>
                <a:cubicBezTo>
                  <a:pt x="1006379" y="186564"/>
                  <a:pt x="1139108" y="284250"/>
                  <a:pt x="1211490" y="311552"/>
                </a:cubicBezTo>
                <a:cubicBezTo>
                  <a:pt x="1335506" y="358337"/>
                  <a:pt x="1464965" y="440448"/>
                  <a:pt x="1536720" y="475861"/>
                </a:cubicBezTo>
                <a:cubicBezTo>
                  <a:pt x="1580019" y="497230"/>
                  <a:pt x="1591706" y="567941"/>
                  <a:pt x="1726977" y="595803"/>
                </a:cubicBezTo>
                <a:cubicBezTo>
                  <a:pt x="1842148" y="619526"/>
                  <a:pt x="2023164" y="624677"/>
                  <a:pt x="2183425" y="563092"/>
                </a:cubicBezTo>
                <a:cubicBezTo>
                  <a:pt x="2343697" y="501506"/>
                  <a:pt x="2637631" y="454805"/>
                  <a:pt x="2637631" y="454805"/>
                </a:cubicBezTo>
                <a:lnTo>
                  <a:pt x="2589874" y="417581"/>
                </a:lnTo>
                <a:cubicBezTo>
                  <a:pt x="2589874" y="417581"/>
                  <a:pt x="2546304" y="416248"/>
                  <a:pt x="2514306" y="404799"/>
                </a:cubicBezTo>
                <a:cubicBezTo>
                  <a:pt x="2482298" y="393349"/>
                  <a:pt x="2465279" y="391712"/>
                  <a:pt x="2449261" y="381111"/>
                </a:cubicBezTo>
                <a:cubicBezTo>
                  <a:pt x="2429863" y="387915"/>
                  <a:pt x="2234562" y="392390"/>
                  <a:pt x="2234562" y="392390"/>
                </a:cubicBezTo>
                <a:lnTo>
                  <a:pt x="2203737" y="403670"/>
                </a:lnTo>
                <a:lnTo>
                  <a:pt x="2199223" y="399158"/>
                </a:lnTo>
                <a:lnTo>
                  <a:pt x="2219149" y="384871"/>
                </a:lnTo>
                <a:cubicBezTo>
                  <a:pt x="2219149" y="384871"/>
                  <a:pt x="2184513" y="363453"/>
                  <a:pt x="2146961" y="345767"/>
                </a:cubicBezTo>
                <a:cubicBezTo>
                  <a:pt x="2109407" y="328083"/>
                  <a:pt x="2066118" y="316064"/>
                  <a:pt x="2066118" y="316064"/>
                </a:cubicBezTo>
                <a:cubicBezTo>
                  <a:pt x="2066118" y="316064"/>
                  <a:pt x="2107597" y="321087"/>
                  <a:pt x="2147335" y="335240"/>
                </a:cubicBezTo>
                <a:cubicBezTo>
                  <a:pt x="2187064" y="349393"/>
                  <a:pt x="2225165" y="372838"/>
                  <a:pt x="2225165" y="372838"/>
                </a:cubicBezTo>
                <a:cubicBezTo>
                  <a:pt x="2225165" y="372838"/>
                  <a:pt x="2413459" y="373181"/>
                  <a:pt x="2412785" y="353662"/>
                </a:cubicBezTo>
                <a:cubicBezTo>
                  <a:pt x="2412575" y="347571"/>
                  <a:pt x="2386583" y="332975"/>
                  <a:pt x="2361649" y="312304"/>
                </a:cubicBezTo>
                <a:cubicBezTo>
                  <a:pt x="2336718" y="291633"/>
                  <a:pt x="2282694" y="228457"/>
                  <a:pt x="2282694" y="228457"/>
                </a:cubicBezTo>
                <a:cubicBezTo>
                  <a:pt x="2282694" y="228457"/>
                  <a:pt x="2321882" y="264874"/>
                  <a:pt x="2364653" y="295761"/>
                </a:cubicBezTo>
                <a:cubicBezTo>
                  <a:pt x="2398077" y="319886"/>
                  <a:pt x="2433858" y="339191"/>
                  <a:pt x="2453015" y="345767"/>
                </a:cubicBezTo>
                <a:cubicBezTo>
                  <a:pt x="2479390" y="354821"/>
                  <a:pt x="2544196" y="374463"/>
                  <a:pt x="2547017" y="369455"/>
                </a:cubicBezTo>
                <a:cubicBezTo>
                  <a:pt x="2550656" y="362984"/>
                  <a:pt x="2520698" y="333016"/>
                  <a:pt x="2512795" y="301400"/>
                </a:cubicBezTo>
                <a:cubicBezTo>
                  <a:pt x="2507944" y="281973"/>
                  <a:pt x="2499954" y="252424"/>
                  <a:pt x="2489865" y="218306"/>
                </a:cubicBezTo>
                <a:cubicBezTo>
                  <a:pt x="2479766" y="184188"/>
                  <a:pt x="2479834" y="178275"/>
                  <a:pt x="2472565" y="164915"/>
                </a:cubicBezTo>
                <a:cubicBezTo>
                  <a:pt x="2453717" y="130259"/>
                  <a:pt x="2380449" y="8502"/>
                  <a:pt x="2380449" y="8502"/>
                </a:cubicBezTo>
                <a:lnTo>
                  <a:pt x="2399625" y="8502"/>
                </a:lnTo>
                <a:cubicBezTo>
                  <a:pt x="2399625" y="8502"/>
                  <a:pt x="2399511" y="15972"/>
                  <a:pt x="2424068" y="48733"/>
                </a:cubicBezTo>
                <a:cubicBezTo>
                  <a:pt x="2448616" y="81493"/>
                  <a:pt x="2487044" y="124812"/>
                  <a:pt x="2497758" y="139724"/>
                </a:cubicBezTo>
                <a:cubicBezTo>
                  <a:pt x="2511745" y="159178"/>
                  <a:pt x="2518840" y="197603"/>
                  <a:pt x="2523702" y="221313"/>
                </a:cubicBezTo>
                <a:cubicBezTo>
                  <a:pt x="2528572" y="245025"/>
                  <a:pt x="2536862" y="284105"/>
                  <a:pt x="2536862" y="284105"/>
                </a:cubicBezTo>
                <a:cubicBezTo>
                  <a:pt x="2536862" y="284105"/>
                  <a:pt x="2561457" y="312905"/>
                  <a:pt x="2577465" y="338623"/>
                </a:cubicBezTo>
                <a:cubicBezTo>
                  <a:pt x="2593484" y="364344"/>
                  <a:pt x="2607923" y="386000"/>
                  <a:pt x="2607923" y="386000"/>
                </a:cubicBezTo>
                <a:cubicBezTo>
                  <a:pt x="2607923" y="386000"/>
                  <a:pt x="2627513" y="399700"/>
                  <a:pt x="2658684" y="423973"/>
                </a:cubicBezTo>
                <a:cubicBezTo>
                  <a:pt x="2689855" y="448248"/>
                  <a:pt x="2727494" y="466838"/>
                  <a:pt x="2727494" y="466838"/>
                </a:cubicBezTo>
                <a:cubicBezTo>
                  <a:pt x="2727494" y="466838"/>
                  <a:pt x="2727676" y="443854"/>
                  <a:pt x="2733135" y="417581"/>
                </a:cubicBezTo>
                <a:cubicBezTo>
                  <a:pt x="2738574" y="391311"/>
                  <a:pt x="2752195" y="371513"/>
                  <a:pt x="2749299" y="369455"/>
                </a:cubicBezTo>
                <a:cubicBezTo>
                  <a:pt x="2747006" y="367827"/>
                  <a:pt x="2730498" y="355810"/>
                  <a:pt x="2720351" y="337119"/>
                </a:cubicBezTo>
                <a:cubicBezTo>
                  <a:pt x="2710195" y="318430"/>
                  <a:pt x="2708693" y="288617"/>
                  <a:pt x="2708693" y="288617"/>
                </a:cubicBezTo>
                <a:lnTo>
                  <a:pt x="2653793" y="255528"/>
                </a:lnTo>
                <a:lnTo>
                  <a:pt x="2653043" y="237105"/>
                </a:lnTo>
                <a:cubicBezTo>
                  <a:pt x="2653043" y="237105"/>
                  <a:pt x="2703987" y="268504"/>
                  <a:pt x="2709445" y="264929"/>
                </a:cubicBezTo>
                <a:cubicBezTo>
                  <a:pt x="2711965" y="263277"/>
                  <a:pt x="2713575" y="253665"/>
                  <a:pt x="2714710" y="241992"/>
                </a:cubicBezTo>
                <a:cubicBezTo>
                  <a:pt x="2717261" y="215773"/>
                  <a:pt x="2722979" y="176570"/>
                  <a:pt x="2722979" y="176570"/>
                </a:cubicBezTo>
                <a:lnTo>
                  <a:pt x="2722229" y="273201"/>
                </a:lnTo>
                <a:cubicBezTo>
                  <a:pt x="2722229" y="273201"/>
                  <a:pt x="2723769" y="296782"/>
                  <a:pt x="2729371" y="316064"/>
                </a:cubicBezTo>
                <a:cubicBezTo>
                  <a:pt x="2736091" y="339224"/>
                  <a:pt x="2751233" y="352205"/>
                  <a:pt x="2758703" y="351408"/>
                </a:cubicBezTo>
                <a:cubicBezTo>
                  <a:pt x="2775260" y="349638"/>
                  <a:pt x="2788179" y="324306"/>
                  <a:pt x="2799682" y="309672"/>
                </a:cubicBezTo>
                <a:cubicBezTo>
                  <a:pt x="2811177" y="295038"/>
                  <a:pt x="2855708" y="251016"/>
                  <a:pt x="2855708" y="251016"/>
                </a:cubicBezTo>
                <a:lnTo>
                  <a:pt x="2870745" y="255154"/>
                </a:lnTo>
                <a:cubicBezTo>
                  <a:pt x="2870745" y="255154"/>
                  <a:pt x="2816452" y="308107"/>
                  <a:pt x="2804949" y="319447"/>
                </a:cubicBezTo>
                <a:cubicBezTo>
                  <a:pt x="2793445" y="330789"/>
                  <a:pt x="2758223" y="364633"/>
                  <a:pt x="2751550" y="408935"/>
                </a:cubicBezTo>
                <a:cubicBezTo>
                  <a:pt x="2745553" y="448740"/>
                  <a:pt x="2740287" y="472489"/>
                  <a:pt x="2759454" y="496541"/>
                </a:cubicBezTo>
                <a:cubicBezTo>
                  <a:pt x="2776657" y="518128"/>
                  <a:pt x="2891798" y="572867"/>
                  <a:pt x="2891798" y="572867"/>
                </a:cubicBezTo>
                <a:cubicBezTo>
                  <a:pt x="2891798" y="572867"/>
                  <a:pt x="2963516" y="638378"/>
                  <a:pt x="3000087" y="654833"/>
                </a:cubicBezTo>
                <a:cubicBezTo>
                  <a:pt x="3062774" y="683041"/>
                  <a:pt x="3263592" y="705420"/>
                  <a:pt x="3298999" y="709353"/>
                </a:cubicBezTo>
                <a:cubicBezTo>
                  <a:pt x="3160631" y="447007"/>
                  <a:pt x="3000720" y="87602"/>
                  <a:pt x="2962905" y="185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45" name="Google Shape;745;p7"/>
          <p:cNvSpPr/>
          <p:nvPr/>
        </p:nvSpPr>
        <p:spPr>
          <a:xfrm flipH="1">
            <a:off x="15187" y="173293"/>
            <a:ext cx="2580364" cy="6684708"/>
          </a:xfrm>
          <a:custGeom>
            <a:rect b="b" l="l" r="r" t="t"/>
            <a:pathLst>
              <a:path extrusionOk="0" h="6684708" w="2580364">
                <a:moveTo>
                  <a:pt x="406626" y="3240662"/>
                </a:moveTo>
                <a:lnTo>
                  <a:pt x="402872" y="3284029"/>
                </a:lnTo>
                <a:cubicBezTo>
                  <a:pt x="404797" y="3282036"/>
                  <a:pt x="411825" y="3274277"/>
                  <a:pt x="418467" y="3267375"/>
                </a:cubicBezTo>
                <a:cubicBezTo>
                  <a:pt x="410381" y="3251338"/>
                  <a:pt x="406626" y="3240662"/>
                  <a:pt x="406626" y="3240662"/>
                </a:cubicBezTo>
                <a:close/>
                <a:moveTo>
                  <a:pt x="623413" y="3057740"/>
                </a:moveTo>
                <a:cubicBezTo>
                  <a:pt x="620430" y="3058973"/>
                  <a:pt x="617638" y="3059588"/>
                  <a:pt x="614654" y="3060888"/>
                </a:cubicBezTo>
                <a:cubicBezTo>
                  <a:pt x="591358" y="3071044"/>
                  <a:pt x="546114" y="3074048"/>
                  <a:pt x="545440" y="3074086"/>
                </a:cubicBezTo>
                <a:cubicBezTo>
                  <a:pt x="538509" y="3092482"/>
                  <a:pt x="525994" y="3122171"/>
                  <a:pt x="525994" y="3122171"/>
                </a:cubicBezTo>
                <a:lnTo>
                  <a:pt x="518101" y="3126887"/>
                </a:lnTo>
                <a:cubicBezTo>
                  <a:pt x="518101" y="3126887"/>
                  <a:pt x="531385" y="3090797"/>
                  <a:pt x="537065" y="3074403"/>
                </a:cubicBezTo>
                <a:cubicBezTo>
                  <a:pt x="524358" y="3074653"/>
                  <a:pt x="462459" y="3075761"/>
                  <a:pt x="453795" y="3081941"/>
                </a:cubicBezTo>
                <a:cubicBezTo>
                  <a:pt x="438393" y="3092877"/>
                  <a:pt x="405376" y="3138236"/>
                  <a:pt x="402679" y="3152340"/>
                </a:cubicBezTo>
                <a:cubicBezTo>
                  <a:pt x="399599" y="3168146"/>
                  <a:pt x="406818" y="3224317"/>
                  <a:pt x="406818" y="3224317"/>
                </a:cubicBezTo>
                <a:cubicBezTo>
                  <a:pt x="406818" y="3224317"/>
                  <a:pt x="412882" y="3242038"/>
                  <a:pt x="422895" y="3262976"/>
                </a:cubicBezTo>
                <a:cubicBezTo>
                  <a:pt x="433869" y="3251522"/>
                  <a:pt x="442726" y="3242558"/>
                  <a:pt x="447057" y="3237196"/>
                </a:cubicBezTo>
                <a:cubicBezTo>
                  <a:pt x="455624" y="3226550"/>
                  <a:pt x="487680" y="3178437"/>
                  <a:pt x="487680" y="3178427"/>
                </a:cubicBezTo>
                <a:cubicBezTo>
                  <a:pt x="487680" y="3178427"/>
                  <a:pt x="502313" y="3158000"/>
                  <a:pt x="523588" y="3148576"/>
                </a:cubicBezTo>
                <a:cubicBezTo>
                  <a:pt x="544863" y="3139142"/>
                  <a:pt x="590396" y="3110859"/>
                  <a:pt x="590492" y="3110859"/>
                </a:cubicBezTo>
                <a:lnTo>
                  <a:pt x="611669" y="3087284"/>
                </a:lnTo>
                <a:close/>
                <a:moveTo>
                  <a:pt x="1864265" y="3029457"/>
                </a:moveTo>
                <a:cubicBezTo>
                  <a:pt x="1826146" y="3034627"/>
                  <a:pt x="1783403" y="3038565"/>
                  <a:pt x="1752405" y="3053659"/>
                </a:cubicBezTo>
                <a:cubicBezTo>
                  <a:pt x="1721505" y="3068753"/>
                  <a:pt x="1648826" y="3106546"/>
                  <a:pt x="1628706" y="3115883"/>
                </a:cubicBezTo>
                <a:cubicBezTo>
                  <a:pt x="1600597" y="3128899"/>
                  <a:pt x="1560069" y="3161138"/>
                  <a:pt x="1560069" y="3161138"/>
                </a:cubicBezTo>
                <a:lnTo>
                  <a:pt x="1571333" y="3130343"/>
                </a:lnTo>
                <a:lnTo>
                  <a:pt x="1595975" y="3116510"/>
                </a:lnTo>
                <a:cubicBezTo>
                  <a:pt x="1595975" y="3116510"/>
                  <a:pt x="1570274" y="3108933"/>
                  <a:pt x="1555256" y="3106460"/>
                </a:cubicBezTo>
                <a:cubicBezTo>
                  <a:pt x="1540239" y="3103976"/>
                  <a:pt x="1522912" y="3095321"/>
                  <a:pt x="1507894" y="3098912"/>
                </a:cubicBezTo>
                <a:cubicBezTo>
                  <a:pt x="1502599" y="3100174"/>
                  <a:pt x="1474876" y="3086688"/>
                  <a:pt x="1459473" y="3087910"/>
                </a:cubicBezTo>
                <a:cubicBezTo>
                  <a:pt x="1457163" y="3088102"/>
                  <a:pt x="1454852" y="3088343"/>
                  <a:pt x="1452542" y="3088544"/>
                </a:cubicBezTo>
                <a:cubicBezTo>
                  <a:pt x="1456296" y="3141712"/>
                  <a:pt x="1462553" y="3220812"/>
                  <a:pt x="1470448" y="3262033"/>
                </a:cubicBezTo>
                <a:cubicBezTo>
                  <a:pt x="1481517" y="3320332"/>
                  <a:pt x="1500963" y="3359011"/>
                  <a:pt x="1504140" y="3381459"/>
                </a:cubicBezTo>
                <a:cubicBezTo>
                  <a:pt x="1505873" y="3393886"/>
                  <a:pt x="1506258" y="3410261"/>
                  <a:pt x="1506932" y="3425779"/>
                </a:cubicBezTo>
                <a:cubicBezTo>
                  <a:pt x="1561707" y="3497680"/>
                  <a:pt x="1620908" y="3567991"/>
                  <a:pt x="1664421" y="3593915"/>
                </a:cubicBezTo>
                <a:cubicBezTo>
                  <a:pt x="1732094" y="3634308"/>
                  <a:pt x="1802079" y="3715304"/>
                  <a:pt x="1853965" y="3774325"/>
                </a:cubicBezTo>
                <a:cubicBezTo>
                  <a:pt x="1855506" y="3749248"/>
                  <a:pt x="1858393" y="3695773"/>
                  <a:pt x="1857142" y="3654264"/>
                </a:cubicBezTo>
                <a:cubicBezTo>
                  <a:pt x="1855409" y="3594666"/>
                  <a:pt x="1837696" y="3471996"/>
                  <a:pt x="1807374" y="3457836"/>
                </a:cubicBezTo>
                <a:cubicBezTo>
                  <a:pt x="1777051" y="3443664"/>
                  <a:pt x="1771082" y="3361706"/>
                  <a:pt x="1737004" y="3322372"/>
                </a:cubicBezTo>
                <a:cubicBezTo>
                  <a:pt x="1704369" y="3284703"/>
                  <a:pt x="1698209" y="3319138"/>
                  <a:pt x="1674529" y="3311368"/>
                </a:cubicBezTo>
                <a:cubicBezTo>
                  <a:pt x="1652965" y="3304302"/>
                  <a:pt x="1639391" y="3283086"/>
                  <a:pt x="1639391" y="3283086"/>
                </a:cubicBezTo>
                <a:cubicBezTo>
                  <a:pt x="1639391" y="3283086"/>
                  <a:pt x="1650752" y="3289785"/>
                  <a:pt x="1662014" y="3298489"/>
                </a:cubicBezTo>
                <a:cubicBezTo>
                  <a:pt x="1669522" y="3304312"/>
                  <a:pt x="1696861" y="3312602"/>
                  <a:pt x="1693493" y="3294089"/>
                </a:cubicBezTo>
                <a:cubicBezTo>
                  <a:pt x="1688775" y="3268039"/>
                  <a:pt x="1666153" y="3225260"/>
                  <a:pt x="1666153" y="3225260"/>
                </a:cubicBezTo>
                <a:lnTo>
                  <a:pt x="1672122" y="3149520"/>
                </a:lnTo>
                <a:cubicBezTo>
                  <a:pt x="1672122" y="3149510"/>
                  <a:pt x="1677032" y="3143647"/>
                  <a:pt x="1681266" y="3145428"/>
                </a:cubicBezTo>
                <a:cubicBezTo>
                  <a:pt x="1685406" y="3147208"/>
                  <a:pt x="1688775" y="3156739"/>
                  <a:pt x="1688775" y="3156739"/>
                </a:cubicBezTo>
                <a:cubicBezTo>
                  <a:pt x="1688775" y="3156739"/>
                  <a:pt x="1680015" y="3211898"/>
                  <a:pt x="1684252" y="3236889"/>
                </a:cubicBezTo>
                <a:cubicBezTo>
                  <a:pt x="1686753" y="3251829"/>
                  <a:pt x="1683096" y="3266519"/>
                  <a:pt x="1733828" y="3306344"/>
                </a:cubicBezTo>
                <a:cubicBezTo>
                  <a:pt x="1754140" y="3322343"/>
                  <a:pt x="1778685" y="3360763"/>
                  <a:pt x="1798807" y="3411320"/>
                </a:cubicBezTo>
                <a:cubicBezTo>
                  <a:pt x="1811801" y="3443867"/>
                  <a:pt x="1819021" y="3458162"/>
                  <a:pt x="1834713" y="3463178"/>
                </a:cubicBezTo>
                <a:cubicBezTo>
                  <a:pt x="1843088" y="3481180"/>
                  <a:pt x="1858683" y="3506208"/>
                  <a:pt x="1870041" y="3576001"/>
                </a:cubicBezTo>
                <a:cubicBezTo>
                  <a:pt x="1877550" y="3622303"/>
                  <a:pt x="1883422" y="3776568"/>
                  <a:pt x="1884481" y="3807324"/>
                </a:cubicBezTo>
                <a:cubicBezTo>
                  <a:pt x="1890545" y="3813899"/>
                  <a:pt x="1898150" y="3822535"/>
                  <a:pt x="1903157" y="3827434"/>
                </a:cubicBezTo>
                <a:cubicBezTo>
                  <a:pt x="1951289" y="3874247"/>
                  <a:pt x="2086926" y="4100758"/>
                  <a:pt x="2127645" y="4072264"/>
                </a:cubicBezTo>
                <a:cubicBezTo>
                  <a:pt x="2168366" y="4043780"/>
                  <a:pt x="2217364" y="4026606"/>
                  <a:pt x="2141122" y="3607122"/>
                </a:cubicBezTo>
                <a:cubicBezTo>
                  <a:pt x="2067865" y="3203976"/>
                  <a:pt x="2054485" y="3130343"/>
                  <a:pt x="2053329" y="3123739"/>
                </a:cubicBezTo>
                <a:cubicBezTo>
                  <a:pt x="2037349" y="3108299"/>
                  <a:pt x="2016557" y="3088776"/>
                  <a:pt x="2000962" y="3077859"/>
                </a:cubicBezTo>
                <a:cubicBezTo>
                  <a:pt x="1976510" y="3060791"/>
                  <a:pt x="1902388" y="3024279"/>
                  <a:pt x="1864265" y="3029457"/>
                </a:cubicBezTo>
                <a:close/>
                <a:moveTo>
                  <a:pt x="759629" y="3016259"/>
                </a:moveTo>
                <a:cubicBezTo>
                  <a:pt x="759629" y="3016259"/>
                  <a:pt x="746247" y="3018521"/>
                  <a:pt x="725552" y="3023798"/>
                </a:cubicBezTo>
                <a:cubicBezTo>
                  <a:pt x="706778" y="3028563"/>
                  <a:pt x="681269" y="3036293"/>
                  <a:pt x="654508" y="3045803"/>
                </a:cubicBezTo>
                <a:cubicBezTo>
                  <a:pt x="642762" y="3067684"/>
                  <a:pt x="628131" y="3095456"/>
                  <a:pt x="628131" y="3095456"/>
                </a:cubicBezTo>
                <a:lnTo>
                  <a:pt x="613017" y="3238775"/>
                </a:lnTo>
                <a:cubicBezTo>
                  <a:pt x="613017" y="3238775"/>
                  <a:pt x="614366" y="3277781"/>
                  <a:pt x="616579" y="3307605"/>
                </a:cubicBezTo>
                <a:cubicBezTo>
                  <a:pt x="617830" y="3304255"/>
                  <a:pt x="618986" y="3299057"/>
                  <a:pt x="620238" y="3296284"/>
                </a:cubicBezTo>
                <a:cubicBezTo>
                  <a:pt x="632271" y="3268386"/>
                  <a:pt x="650754" y="3244196"/>
                  <a:pt x="671931" y="3209540"/>
                </a:cubicBezTo>
                <a:cubicBezTo>
                  <a:pt x="693110" y="3174885"/>
                  <a:pt x="712555" y="3134809"/>
                  <a:pt x="733831" y="3086658"/>
                </a:cubicBezTo>
                <a:cubicBezTo>
                  <a:pt x="755104" y="3038506"/>
                  <a:pt x="759629" y="3016259"/>
                  <a:pt x="759629" y="3016259"/>
                </a:cubicBezTo>
                <a:close/>
                <a:moveTo>
                  <a:pt x="605125" y="2980112"/>
                </a:moveTo>
                <a:cubicBezTo>
                  <a:pt x="605125" y="2980112"/>
                  <a:pt x="595882" y="2996525"/>
                  <a:pt x="584330" y="3003995"/>
                </a:cubicBezTo>
                <a:cubicBezTo>
                  <a:pt x="572779" y="3011465"/>
                  <a:pt x="561901" y="3011533"/>
                  <a:pt x="561901" y="3011543"/>
                </a:cubicBezTo>
                <a:cubicBezTo>
                  <a:pt x="561901" y="3011543"/>
                  <a:pt x="557088" y="3030045"/>
                  <a:pt x="553527" y="3044860"/>
                </a:cubicBezTo>
                <a:cubicBezTo>
                  <a:pt x="565943" y="3044109"/>
                  <a:pt x="586448" y="3044033"/>
                  <a:pt x="590492" y="3043598"/>
                </a:cubicBezTo>
                <a:cubicBezTo>
                  <a:pt x="598866" y="3042694"/>
                  <a:pt x="617541" y="3038650"/>
                  <a:pt x="633040" y="3032913"/>
                </a:cubicBezTo>
                <a:lnTo>
                  <a:pt x="646613" y="2999288"/>
                </a:lnTo>
                <a:cubicBezTo>
                  <a:pt x="638046" y="2993454"/>
                  <a:pt x="626205" y="2989749"/>
                  <a:pt x="614269" y="2984194"/>
                </a:cubicBezTo>
                <a:cubicBezTo>
                  <a:pt x="613499" y="2983856"/>
                  <a:pt x="612631" y="2982721"/>
                  <a:pt x="611863" y="2982317"/>
                </a:cubicBezTo>
                <a:cubicBezTo>
                  <a:pt x="609841" y="2982038"/>
                  <a:pt x="605125" y="2980112"/>
                  <a:pt x="605125" y="2980112"/>
                </a:cubicBezTo>
                <a:close/>
                <a:moveTo>
                  <a:pt x="1521564" y="2929823"/>
                </a:moveTo>
                <a:lnTo>
                  <a:pt x="1500001" y="2939565"/>
                </a:lnTo>
                <a:lnTo>
                  <a:pt x="1472565" y="2970996"/>
                </a:lnTo>
                <a:cubicBezTo>
                  <a:pt x="1472565" y="2971006"/>
                  <a:pt x="1467173" y="2975318"/>
                  <a:pt x="1463709" y="2986716"/>
                </a:cubicBezTo>
                <a:cubicBezTo>
                  <a:pt x="1460243" y="2998104"/>
                  <a:pt x="1449461" y="3033346"/>
                  <a:pt x="1448788" y="3034482"/>
                </a:cubicBezTo>
                <a:cubicBezTo>
                  <a:pt x="1448691" y="3034714"/>
                  <a:pt x="1450617" y="3059888"/>
                  <a:pt x="1451386" y="3071256"/>
                </a:cubicBezTo>
                <a:cubicBezTo>
                  <a:pt x="1463997" y="3071670"/>
                  <a:pt x="1511745" y="3079197"/>
                  <a:pt x="1530709" y="3086033"/>
                </a:cubicBezTo>
                <a:cubicBezTo>
                  <a:pt x="1549769" y="3092877"/>
                  <a:pt x="1581056" y="3092973"/>
                  <a:pt x="1593569" y="3093570"/>
                </a:cubicBezTo>
                <a:cubicBezTo>
                  <a:pt x="1606083" y="3094177"/>
                  <a:pt x="1624278" y="3090740"/>
                  <a:pt x="1624278" y="3090740"/>
                </a:cubicBezTo>
                <a:cubicBezTo>
                  <a:pt x="1624278" y="3090740"/>
                  <a:pt x="1593954" y="3047364"/>
                  <a:pt x="1576529" y="3016885"/>
                </a:cubicBezTo>
                <a:cubicBezTo>
                  <a:pt x="1559010" y="2986398"/>
                  <a:pt x="1546977" y="2962824"/>
                  <a:pt x="1546977" y="2962824"/>
                </a:cubicBezTo>
                <a:cubicBezTo>
                  <a:pt x="1546977" y="2962824"/>
                  <a:pt x="1535233" y="2948085"/>
                  <a:pt x="1521564" y="2929823"/>
                </a:cubicBezTo>
                <a:close/>
                <a:moveTo>
                  <a:pt x="1481324" y="2862881"/>
                </a:moveTo>
                <a:cubicBezTo>
                  <a:pt x="1477668" y="2872566"/>
                  <a:pt x="1471217" y="2888969"/>
                  <a:pt x="1471217" y="2888969"/>
                </a:cubicBezTo>
                <a:cubicBezTo>
                  <a:pt x="1471217" y="2888969"/>
                  <a:pt x="1470543" y="2902600"/>
                  <a:pt x="1470061" y="2915999"/>
                </a:cubicBezTo>
                <a:cubicBezTo>
                  <a:pt x="1469484" y="2929390"/>
                  <a:pt x="1472373" y="2960628"/>
                  <a:pt x="1472373" y="2960628"/>
                </a:cubicBezTo>
                <a:lnTo>
                  <a:pt x="1495187" y="2936109"/>
                </a:lnTo>
                <a:lnTo>
                  <a:pt x="1517040" y="2923230"/>
                </a:lnTo>
                <a:cubicBezTo>
                  <a:pt x="1507317" y="2909926"/>
                  <a:pt x="1496823" y="2895851"/>
                  <a:pt x="1490084" y="2883626"/>
                </a:cubicBezTo>
                <a:cubicBezTo>
                  <a:pt x="1487389" y="2878870"/>
                  <a:pt x="1484309" y="2870245"/>
                  <a:pt x="1481324" y="2862881"/>
                </a:cubicBezTo>
                <a:close/>
                <a:moveTo>
                  <a:pt x="1816326" y="2842137"/>
                </a:moveTo>
                <a:lnTo>
                  <a:pt x="1775607" y="2886764"/>
                </a:lnTo>
                <a:cubicBezTo>
                  <a:pt x="1775607" y="2886764"/>
                  <a:pt x="1765690" y="2923036"/>
                  <a:pt x="1764149" y="2934858"/>
                </a:cubicBezTo>
                <a:cubicBezTo>
                  <a:pt x="1762899" y="2944437"/>
                  <a:pt x="1764149" y="2962737"/>
                  <a:pt x="1764728" y="2971313"/>
                </a:cubicBezTo>
                <a:cubicBezTo>
                  <a:pt x="1765884" y="2971545"/>
                  <a:pt x="1767231" y="2972074"/>
                  <a:pt x="1768290" y="2972257"/>
                </a:cubicBezTo>
                <a:cubicBezTo>
                  <a:pt x="1799480" y="2977263"/>
                  <a:pt x="1834424" y="2987255"/>
                  <a:pt x="1848382" y="2975088"/>
                </a:cubicBezTo>
                <a:cubicBezTo>
                  <a:pt x="1862437" y="2962909"/>
                  <a:pt x="1840873" y="2912545"/>
                  <a:pt x="1840873" y="2912545"/>
                </a:cubicBezTo>
                <a:cubicBezTo>
                  <a:pt x="1840873" y="2912545"/>
                  <a:pt x="1839814" y="2909280"/>
                  <a:pt x="1839719" y="2909079"/>
                </a:cubicBezTo>
                <a:lnTo>
                  <a:pt x="1837503" y="2921343"/>
                </a:lnTo>
                <a:lnTo>
                  <a:pt x="1834134" y="2920398"/>
                </a:lnTo>
                <a:lnTo>
                  <a:pt x="1836926" y="2900915"/>
                </a:lnTo>
                <a:cubicBezTo>
                  <a:pt x="1833269" y="2890683"/>
                  <a:pt x="1824411" y="2866904"/>
                  <a:pt x="1817095" y="2844340"/>
                </a:cubicBezTo>
                <a:cubicBezTo>
                  <a:pt x="1816905" y="2843695"/>
                  <a:pt x="1816518" y="2842792"/>
                  <a:pt x="1816326" y="2842137"/>
                </a:cubicBezTo>
                <a:close/>
                <a:moveTo>
                  <a:pt x="2104253" y="2838371"/>
                </a:moveTo>
                <a:cubicBezTo>
                  <a:pt x="2103099" y="2846324"/>
                  <a:pt x="2103291" y="2848373"/>
                  <a:pt x="2101847" y="2855969"/>
                </a:cubicBezTo>
                <a:cubicBezTo>
                  <a:pt x="2097899" y="2877667"/>
                  <a:pt x="2086060" y="2914739"/>
                  <a:pt x="2086060" y="2914739"/>
                </a:cubicBezTo>
                <a:lnTo>
                  <a:pt x="2085193" y="2926367"/>
                </a:lnTo>
                <a:cubicBezTo>
                  <a:pt x="2085193" y="2926743"/>
                  <a:pt x="2081729" y="2953591"/>
                  <a:pt x="2089814" y="2987659"/>
                </a:cubicBezTo>
                <a:cubicBezTo>
                  <a:pt x="2097899" y="3021843"/>
                  <a:pt x="2098189" y="3102426"/>
                  <a:pt x="2116383" y="3180939"/>
                </a:cubicBezTo>
                <a:cubicBezTo>
                  <a:pt x="2139871" y="3282509"/>
                  <a:pt x="2203984" y="3567202"/>
                  <a:pt x="2203984" y="3567202"/>
                </a:cubicBezTo>
                <a:cubicBezTo>
                  <a:pt x="2203984" y="3567202"/>
                  <a:pt x="2187138" y="3167067"/>
                  <a:pt x="2175491" y="2969109"/>
                </a:cubicBezTo>
                <a:cubicBezTo>
                  <a:pt x="2172602" y="2962890"/>
                  <a:pt x="2170195" y="2956200"/>
                  <a:pt x="2167115" y="2950251"/>
                </a:cubicBezTo>
                <a:cubicBezTo>
                  <a:pt x="2148824" y="2914334"/>
                  <a:pt x="2126876" y="2876050"/>
                  <a:pt x="2104253" y="2838371"/>
                </a:cubicBezTo>
                <a:close/>
                <a:moveTo>
                  <a:pt x="2580364" y="2835706"/>
                </a:moveTo>
                <a:lnTo>
                  <a:pt x="2580364" y="2863670"/>
                </a:lnTo>
                <a:lnTo>
                  <a:pt x="2567151" y="2866596"/>
                </a:lnTo>
                <a:cubicBezTo>
                  <a:pt x="2560759" y="2867378"/>
                  <a:pt x="2556602" y="2866718"/>
                  <a:pt x="2556795" y="2863199"/>
                </a:cubicBezTo>
                <a:cubicBezTo>
                  <a:pt x="2557660" y="2848884"/>
                  <a:pt x="2554868" y="2857751"/>
                  <a:pt x="2552847" y="2846536"/>
                </a:cubicBezTo>
                <a:cubicBezTo>
                  <a:pt x="2552221" y="2843001"/>
                  <a:pt x="2556337" y="2840619"/>
                  <a:pt x="2562824" y="2838811"/>
                </a:cubicBezTo>
                <a:close/>
                <a:moveTo>
                  <a:pt x="1246920" y="2832712"/>
                </a:moveTo>
                <a:cubicBezTo>
                  <a:pt x="1244706" y="2856883"/>
                  <a:pt x="1242589" y="2878400"/>
                  <a:pt x="1242107" y="2884877"/>
                </a:cubicBezTo>
                <a:cubicBezTo>
                  <a:pt x="1291299" y="3046314"/>
                  <a:pt x="1345689" y="3213920"/>
                  <a:pt x="1367059" y="3237515"/>
                </a:cubicBezTo>
                <a:cubicBezTo>
                  <a:pt x="1384772" y="3257027"/>
                  <a:pt x="1427321" y="3318174"/>
                  <a:pt x="1475548" y="3383664"/>
                </a:cubicBezTo>
                <a:cubicBezTo>
                  <a:pt x="1472855" y="3361398"/>
                  <a:pt x="1469966" y="3338121"/>
                  <a:pt x="1466019" y="3324258"/>
                </a:cubicBezTo>
                <a:cubicBezTo>
                  <a:pt x="1459473" y="3301203"/>
                  <a:pt x="1451579" y="3228909"/>
                  <a:pt x="1441280" y="3179688"/>
                </a:cubicBezTo>
                <a:cubicBezTo>
                  <a:pt x="1434925" y="3149624"/>
                  <a:pt x="1432807" y="3116221"/>
                  <a:pt x="1430304" y="3087910"/>
                </a:cubicBezTo>
                <a:cubicBezTo>
                  <a:pt x="1425009" y="3087265"/>
                  <a:pt x="1420004" y="3086716"/>
                  <a:pt x="1414324" y="3084145"/>
                </a:cubicBezTo>
                <a:cubicBezTo>
                  <a:pt x="1398152" y="3076878"/>
                  <a:pt x="1370236" y="3040451"/>
                  <a:pt x="1370236" y="3040451"/>
                </a:cubicBezTo>
                <a:cubicBezTo>
                  <a:pt x="1370236" y="3040461"/>
                  <a:pt x="1407298" y="3062197"/>
                  <a:pt x="1415865" y="3066538"/>
                </a:cubicBezTo>
                <a:cubicBezTo>
                  <a:pt x="1419331" y="3068301"/>
                  <a:pt x="1424144" y="3069013"/>
                  <a:pt x="1428957" y="3069686"/>
                </a:cubicBezTo>
                <a:cubicBezTo>
                  <a:pt x="1427801" y="3059020"/>
                  <a:pt x="1426068" y="3049875"/>
                  <a:pt x="1424047" y="3042974"/>
                </a:cubicBezTo>
                <a:cubicBezTo>
                  <a:pt x="1415962" y="3016192"/>
                  <a:pt x="1396998" y="2947430"/>
                  <a:pt x="1396998" y="2947430"/>
                </a:cubicBezTo>
                <a:lnTo>
                  <a:pt x="1328649" y="2872315"/>
                </a:lnTo>
                <a:cubicBezTo>
                  <a:pt x="1328649" y="2872306"/>
                  <a:pt x="1289373" y="2845033"/>
                  <a:pt x="1276858" y="2842137"/>
                </a:cubicBezTo>
                <a:cubicBezTo>
                  <a:pt x="1265499" y="2839508"/>
                  <a:pt x="1250097" y="2833877"/>
                  <a:pt x="1246920" y="2832712"/>
                </a:cubicBezTo>
                <a:close/>
                <a:moveTo>
                  <a:pt x="816135" y="2829564"/>
                </a:moveTo>
                <a:cubicBezTo>
                  <a:pt x="798615" y="2853621"/>
                  <a:pt x="772817" y="2885329"/>
                  <a:pt x="752698" y="2915999"/>
                </a:cubicBezTo>
                <a:cubicBezTo>
                  <a:pt x="740472" y="2934570"/>
                  <a:pt x="725647" y="2950030"/>
                  <a:pt x="711785" y="2964084"/>
                </a:cubicBezTo>
                <a:cubicBezTo>
                  <a:pt x="742204" y="2962476"/>
                  <a:pt x="774742" y="2954487"/>
                  <a:pt x="805450" y="2935802"/>
                </a:cubicBezTo>
                <a:cubicBezTo>
                  <a:pt x="864557" y="2899789"/>
                  <a:pt x="973047" y="2872623"/>
                  <a:pt x="973047" y="2872623"/>
                </a:cubicBezTo>
                <a:lnTo>
                  <a:pt x="955527" y="2850935"/>
                </a:lnTo>
                <a:cubicBezTo>
                  <a:pt x="955527" y="2850935"/>
                  <a:pt x="939452" y="2850087"/>
                  <a:pt x="927611" y="2843397"/>
                </a:cubicBezTo>
                <a:cubicBezTo>
                  <a:pt x="915769" y="2836707"/>
                  <a:pt x="909513" y="2835764"/>
                  <a:pt x="903641" y="2829564"/>
                </a:cubicBezTo>
                <a:cubicBezTo>
                  <a:pt x="896421" y="2833549"/>
                  <a:pt x="824510" y="2836168"/>
                  <a:pt x="824510" y="2836168"/>
                </a:cubicBezTo>
                <a:lnTo>
                  <a:pt x="812960" y="2842771"/>
                </a:lnTo>
                <a:lnTo>
                  <a:pt x="811419" y="2839941"/>
                </a:lnTo>
                <a:lnTo>
                  <a:pt x="818735" y="2831769"/>
                </a:lnTo>
                <a:cubicBezTo>
                  <a:pt x="818735" y="2831769"/>
                  <a:pt x="816328" y="2829785"/>
                  <a:pt x="816135" y="2829564"/>
                </a:cubicBezTo>
                <a:close/>
                <a:moveTo>
                  <a:pt x="860130" y="2770795"/>
                </a:moveTo>
                <a:cubicBezTo>
                  <a:pt x="848866" y="2783915"/>
                  <a:pt x="837315" y="2797411"/>
                  <a:pt x="831443" y="2808512"/>
                </a:cubicBezTo>
                <a:cubicBezTo>
                  <a:pt x="829517" y="2812025"/>
                  <a:pt x="823451" y="2819138"/>
                  <a:pt x="820082" y="2823913"/>
                </a:cubicBezTo>
                <a:cubicBezTo>
                  <a:pt x="820082" y="2823932"/>
                  <a:pt x="820853" y="2824539"/>
                  <a:pt x="820853" y="2824539"/>
                </a:cubicBezTo>
                <a:cubicBezTo>
                  <a:pt x="820853" y="2824539"/>
                  <a:pt x="890356" y="2824953"/>
                  <a:pt x="890067" y="2813536"/>
                </a:cubicBezTo>
                <a:cubicBezTo>
                  <a:pt x="890067" y="2809975"/>
                  <a:pt x="880441" y="2801425"/>
                  <a:pt x="871295" y="2789335"/>
                </a:cubicBezTo>
                <a:cubicBezTo>
                  <a:pt x="867830" y="2784752"/>
                  <a:pt x="865039" y="2779159"/>
                  <a:pt x="860130" y="2770795"/>
                </a:cubicBezTo>
                <a:close/>
                <a:moveTo>
                  <a:pt x="1132270" y="2745342"/>
                </a:moveTo>
                <a:cubicBezTo>
                  <a:pt x="1129477" y="2752089"/>
                  <a:pt x="1125820" y="2760320"/>
                  <a:pt x="1124954" y="2762621"/>
                </a:cubicBezTo>
                <a:cubicBezTo>
                  <a:pt x="1121872" y="2770150"/>
                  <a:pt x="1097999" y="2797104"/>
                  <a:pt x="1096362" y="2805056"/>
                </a:cubicBezTo>
                <a:cubicBezTo>
                  <a:pt x="1094918" y="2812188"/>
                  <a:pt x="1062477" y="2903293"/>
                  <a:pt x="1051984" y="2929823"/>
                </a:cubicBezTo>
                <a:cubicBezTo>
                  <a:pt x="1058627" y="2935157"/>
                  <a:pt x="1066809" y="2941771"/>
                  <a:pt x="1066809" y="2941771"/>
                </a:cubicBezTo>
                <a:cubicBezTo>
                  <a:pt x="1066809" y="2941771"/>
                  <a:pt x="1093379" y="2979920"/>
                  <a:pt x="1106856" y="2989537"/>
                </a:cubicBezTo>
                <a:cubicBezTo>
                  <a:pt x="1130054" y="3006037"/>
                  <a:pt x="1204083" y="3018984"/>
                  <a:pt x="1217175" y="3021285"/>
                </a:cubicBezTo>
                <a:cubicBezTo>
                  <a:pt x="1188199" y="2934242"/>
                  <a:pt x="1156719" y="2829322"/>
                  <a:pt x="1132270" y="2745342"/>
                </a:cubicBezTo>
                <a:close/>
                <a:moveTo>
                  <a:pt x="2019926" y="2705420"/>
                </a:moveTo>
                <a:lnTo>
                  <a:pt x="2024739" y="2725223"/>
                </a:lnTo>
                <a:cubicBezTo>
                  <a:pt x="2024739" y="2725223"/>
                  <a:pt x="2056026" y="2852196"/>
                  <a:pt x="2056026" y="2852196"/>
                </a:cubicBezTo>
                <a:lnTo>
                  <a:pt x="2085001" y="2896506"/>
                </a:lnTo>
                <a:cubicBezTo>
                  <a:pt x="2085001" y="2896515"/>
                  <a:pt x="2088467" y="2884946"/>
                  <a:pt x="2092990" y="2860687"/>
                </a:cubicBezTo>
                <a:cubicBezTo>
                  <a:pt x="2095398" y="2847730"/>
                  <a:pt x="2096168" y="2840933"/>
                  <a:pt x="2098093" y="2828620"/>
                </a:cubicBezTo>
                <a:cubicBezTo>
                  <a:pt x="2067000" y="2777138"/>
                  <a:pt x="2045051" y="2743031"/>
                  <a:pt x="2019926" y="2705420"/>
                </a:cubicBezTo>
                <a:close/>
                <a:moveTo>
                  <a:pt x="908742" y="2694111"/>
                </a:moveTo>
                <a:cubicBezTo>
                  <a:pt x="899405" y="2711341"/>
                  <a:pt x="891511" y="2727696"/>
                  <a:pt x="885543" y="2738421"/>
                </a:cubicBezTo>
                <a:cubicBezTo>
                  <a:pt x="881210" y="2746179"/>
                  <a:pt x="872066" y="2756768"/>
                  <a:pt x="862920" y="2767339"/>
                </a:cubicBezTo>
                <a:cubicBezTo>
                  <a:pt x="867253" y="2772873"/>
                  <a:pt x="867541" y="2773942"/>
                  <a:pt x="872451" y="2779593"/>
                </a:cubicBezTo>
                <a:cubicBezTo>
                  <a:pt x="884772" y="2793706"/>
                  <a:pt x="897961" y="2804978"/>
                  <a:pt x="904988" y="2808829"/>
                </a:cubicBezTo>
                <a:cubicBezTo>
                  <a:pt x="914711" y="2814114"/>
                  <a:pt x="938680" y="2825579"/>
                  <a:pt x="939741" y="2822653"/>
                </a:cubicBezTo>
                <a:cubicBezTo>
                  <a:pt x="940991" y="2818869"/>
                  <a:pt x="929921" y="2801532"/>
                  <a:pt x="927033" y="2783048"/>
                </a:cubicBezTo>
                <a:cubicBezTo>
                  <a:pt x="925205" y="2771698"/>
                  <a:pt x="922413" y="2754285"/>
                  <a:pt x="918657" y="2734338"/>
                </a:cubicBezTo>
                <a:cubicBezTo>
                  <a:pt x="914903" y="2714393"/>
                  <a:pt x="914806" y="2711032"/>
                  <a:pt x="912113" y="2703226"/>
                </a:cubicBezTo>
                <a:cubicBezTo>
                  <a:pt x="911438" y="2701205"/>
                  <a:pt x="909801" y="2697016"/>
                  <a:pt x="908742" y="2694111"/>
                </a:cubicBezTo>
                <a:close/>
                <a:moveTo>
                  <a:pt x="893726" y="2633761"/>
                </a:moveTo>
                <a:cubicBezTo>
                  <a:pt x="894207" y="2634917"/>
                  <a:pt x="893629" y="2634059"/>
                  <a:pt x="894303" y="2635340"/>
                </a:cubicBezTo>
                <a:cubicBezTo>
                  <a:pt x="898634" y="2644534"/>
                  <a:pt x="902390" y="2651272"/>
                  <a:pt x="907395" y="2660793"/>
                </a:cubicBezTo>
                <a:cubicBezTo>
                  <a:pt x="914615" y="2649952"/>
                  <a:pt x="924049" y="2635967"/>
                  <a:pt x="924049" y="2635967"/>
                </a:cubicBezTo>
                <a:cubicBezTo>
                  <a:pt x="924049" y="2635967"/>
                  <a:pt x="910187" y="2635378"/>
                  <a:pt x="893726" y="2633761"/>
                </a:cubicBezTo>
                <a:close/>
                <a:moveTo>
                  <a:pt x="1211206" y="2629362"/>
                </a:moveTo>
                <a:cubicBezTo>
                  <a:pt x="1211206" y="2629362"/>
                  <a:pt x="1190221" y="2663545"/>
                  <a:pt x="1187622" y="2666453"/>
                </a:cubicBezTo>
                <a:cubicBezTo>
                  <a:pt x="1187044" y="2667051"/>
                  <a:pt x="1182231" y="2671575"/>
                  <a:pt x="1179631" y="2673991"/>
                </a:cubicBezTo>
                <a:cubicBezTo>
                  <a:pt x="1192050" y="2716935"/>
                  <a:pt x="1208030" y="2771710"/>
                  <a:pt x="1237776" y="2869793"/>
                </a:cubicBezTo>
                <a:cubicBezTo>
                  <a:pt x="1239412" y="2849848"/>
                  <a:pt x="1241530" y="2821140"/>
                  <a:pt x="1242107" y="2803794"/>
                </a:cubicBezTo>
                <a:cubicBezTo>
                  <a:pt x="1238257" y="2794562"/>
                  <a:pt x="1233348" y="2784965"/>
                  <a:pt x="1227666" y="2778024"/>
                </a:cubicBezTo>
                <a:cubicBezTo>
                  <a:pt x="1218716" y="2767060"/>
                  <a:pt x="1209185" y="2753583"/>
                  <a:pt x="1203889" y="2742511"/>
                </a:cubicBezTo>
                <a:cubicBezTo>
                  <a:pt x="1198595" y="2731441"/>
                  <a:pt x="1194745" y="2701966"/>
                  <a:pt x="1194745" y="2701966"/>
                </a:cubicBezTo>
                <a:cubicBezTo>
                  <a:pt x="1194745" y="2701966"/>
                  <a:pt x="1206296" y="2734492"/>
                  <a:pt x="1210629" y="2740000"/>
                </a:cubicBezTo>
                <a:cubicBezTo>
                  <a:pt x="1214865" y="2745505"/>
                  <a:pt x="1224009" y="2754082"/>
                  <a:pt x="1229689" y="2765769"/>
                </a:cubicBezTo>
                <a:cubicBezTo>
                  <a:pt x="1232576" y="2771805"/>
                  <a:pt x="1237101" y="2780258"/>
                  <a:pt x="1242975" y="2791539"/>
                </a:cubicBezTo>
                <a:cubicBezTo>
                  <a:pt x="1241914" y="2783501"/>
                  <a:pt x="1223721" y="2732606"/>
                  <a:pt x="1222085" y="2724279"/>
                </a:cubicBezTo>
                <a:cubicBezTo>
                  <a:pt x="1220543" y="2715952"/>
                  <a:pt x="1211206" y="2629362"/>
                  <a:pt x="1211206" y="2629362"/>
                </a:cubicBezTo>
                <a:close/>
                <a:moveTo>
                  <a:pt x="1914901" y="2621190"/>
                </a:moveTo>
                <a:cubicBezTo>
                  <a:pt x="1914901" y="2621190"/>
                  <a:pt x="1889486" y="2663845"/>
                  <a:pt x="1885155" y="2695361"/>
                </a:cubicBezTo>
                <a:cubicBezTo>
                  <a:pt x="1880727" y="2726887"/>
                  <a:pt x="1879573" y="2766077"/>
                  <a:pt x="1879573" y="2766077"/>
                </a:cubicBezTo>
                <a:lnTo>
                  <a:pt x="1867827" y="2776762"/>
                </a:lnTo>
                <a:cubicBezTo>
                  <a:pt x="1867827" y="2776762"/>
                  <a:pt x="1870331" y="2783338"/>
                  <a:pt x="1881498" y="2800021"/>
                </a:cubicBezTo>
                <a:cubicBezTo>
                  <a:pt x="1892760" y="2816703"/>
                  <a:pt x="1878224" y="2858789"/>
                  <a:pt x="1878129" y="2858800"/>
                </a:cubicBezTo>
                <a:lnTo>
                  <a:pt x="1882942" y="2881740"/>
                </a:lnTo>
                <a:lnTo>
                  <a:pt x="1877357" y="2885196"/>
                </a:lnTo>
                <a:lnTo>
                  <a:pt x="1872834" y="2859425"/>
                </a:lnTo>
                <a:lnTo>
                  <a:pt x="1880342" y="2825483"/>
                </a:lnTo>
                <a:lnTo>
                  <a:pt x="1876203" y="2811341"/>
                </a:lnTo>
                <a:lnTo>
                  <a:pt x="1863496" y="2787140"/>
                </a:lnTo>
                <a:lnTo>
                  <a:pt x="1845495" y="2816684"/>
                </a:lnTo>
                <a:lnTo>
                  <a:pt x="1844242" y="2826426"/>
                </a:lnTo>
                <a:cubicBezTo>
                  <a:pt x="1846939" y="2834223"/>
                  <a:pt x="1853965" y="2855344"/>
                  <a:pt x="1853965" y="2855344"/>
                </a:cubicBezTo>
                <a:cubicBezTo>
                  <a:pt x="1853965" y="2855344"/>
                  <a:pt x="1876009" y="2889624"/>
                  <a:pt x="1893627" y="2912545"/>
                </a:cubicBezTo>
                <a:cubicBezTo>
                  <a:pt x="1911243" y="2935454"/>
                  <a:pt x="1922796" y="2967223"/>
                  <a:pt x="1922796" y="2967223"/>
                </a:cubicBezTo>
                <a:cubicBezTo>
                  <a:pt x="1922796" y="2967223"/>
                  <a:pt x="1945802" y="2982268"/>
                  <a:pt x="1969773" y="2998028"/>
                </a:cubicBezTo>
                <a:cubicBezTo>
                  <a:pt x="1990949" y="3011957"/>
                  <a:pt x="2021947" y="3028688"/>
                  <a:pt x="2030321" y="3033232"/>
                </a:cubicBezTo>
                <a:lnTo>
                  <a:pt x="1957064" y="2768282"/>
                </a:lnTo>
                <a:lnTo>
                  <a:pt x="1938486" y="2756971"/>
                </a:lnTo>
                <a:lnTo>
                  <a:pt x="1936465" y="2731192"/>
                </a:lnTo>
                <a:lnTo>
                  <a:pt x="1947341" y="2732769"/>
                </a:lnTo>
                <a:lnTo>
                  <a:pt x="1918655" y="2629055"/>
                </a:lnTo>
                <a:lnTo>
                  <a:pt x="1915094" y="2655450"/>
                </a:lnTo>
                <a:lnTo>
                  <a:pt x="1918270" y="2665192"/>
                </a:lnTo>
                <a:lnTo>
                  <a:pt x="1911339" y="2703534"/>
                </a:lnTo>
                <a:lnTo>
                  <a:pt x="1908163" y="2701340"/>
                </a:lnTo>
                <a:lnTo>
                  <a:pt x="1913457" y="2666762"/>
                </a:lnTo>
                <a:lnTo>
                  <a:pt x="1909703" y="2659541"/>
                </a:lnTo>
                <a:close/>
                <a:moveTo>
                  <a:pt x="1851752" y="2612084"/>
                </a:moveTo>
                <a:cubicBezTo>
                  <a:pt x="1827011" y="2614538"/>
                  <a:pt x="1783308" y="2615760"/>
                  <a:pt x="1749615" y="2623394"/>
                </a:cubicBezTo>
                <a:cubicBezTo>
                  <a:pt x="1746438" y="2624126"/>
                  <a:pt x="1744705" y="2625367"/>
                  <a:pt x="1741720" y="2626225"/>
                </a:cubicBezTo>
                <a:cubicBezTo>
                  <a:pt x="1741913" y="2626426"/>
                  <a:pt x="1741913" y="2626329"/>
                  <a:pt x="1742107" y="2626532"/>
                </a:cubicBezTo>
                <a:cubicBezTo>
                  <a:pt x="1760108" y="2643504"/>
                  <a:pt x="1780997" y="2649165"/>
                  <a:pt x="1780997" y="2649165"/>
                </a:cubicBezTo>
                <a:cubicBezTo>
                  <a:pt x="1780997" y="2649165"/>
                  <a:pt x="1801020" y="2699616"/>
                  <a:pt x="1813726" y="2736851"/>
                </a:cubicBezTo>
                <a:cubicBezTo>
                  <a:pt x="1820465" y="2756817"/>
                  <a:pt x="1826531" y="2774433"/>
                  <a:pt x="1835290" y="2800338"/>
                </a:cubicBezTo>
                <a:cubicBezTo>
                  <a:pt x="1850981" y="2780941"/>
                  <a:pt x="1869078" y="2758722"/>
                  <a:pt x="1872063" y="2752254"/>
                </a:cubicBezTo>
                <a:cubicBezTo>
                  <a:pt x="1880439" y="2733761"/>
                  <a:pt x="1866768" y="2709465"/>
                  <a:pt x="1870427" y="2691598"/>
                </a:cubicBezTo>
                <a:cubicBezTo>
                  <a:pt x="1874085" y="2673722"/>
                  <a:pt x="1880727" y="2649799"/>
                  <a:pt x="1880727" y="2649789"/>
                </a:cubicBezTo>
                <a:cubicBezTo>
                  <a:pt x="1880727" y="2649789"/>
                  <a:pt x="1890739" y="2632376"/>
                  <a:pt x="1900750" y="2614904"/>
                </a:cubicBezTo>
                <a:cubicBezTo>
                  <a:pt x="1888235" y="2612179"/>
                  <a:pt x="1872257" y="2610061"/>
                  <a:pt x="1851752" y="2612084"/>
                </a:cubicBezTo>
                <a:close/>
                <a:moveTo>
                  <a:pt x="1229015" y="2532877"/>
                </a:moveTo>
                <a:cubicBezTo>
                  <a:pt x="1229015" y="2532877"/>
                  <a:pt x="1218812" y="2539104"/>
                  <a:pt x="1213421" y="2540423"/>
                </a:cubicBezTo>
                <a:cubicBezTo>
                  <a:pt x="1207934" y="2541742"/>
                  <a:pt x="1193975" y="2542310"/>
                  <a:pt x="1193975" y="2542310"/>
                </a:cubicBezTo>
                <a:cubicBezTo>
                  <a:pt x="1193975" y="2542310"/>
                  <a:pt x="1189835" y="2555711"/>
                  <a:pt x="1183481" y="2563046"/>
                </a:cubicBezTo>
                <a:cubicBezTo>
                  <a:pt x="1177032" y="2570391"/>
                  <a:pt x="1167405" y="2576878"/>
                  <a:pt x="1167405" y="2576878"/>
                </a:cubicBezTo>
                <a:lnTo>
                  <a:pt x="1165770" y="2607684"/>
                </a:lnTo>
                <a:lnTo>
                  <a:pt x="1163651" y="2582220"/>
                </a:lnTo>
                <a:cubicBezTo>
                  <a:pt x="1163651" y="2582220"/>
                  <a:pt x="1160860" y="2579863"/>
                  <a:pt x="1155275" y="2583165"/>
                </a:cubicBezTo>
                <a:cubicBezTo>
                  <a:pt x="1150944" y="2585707"/>
                  <a:pt x="1143242" y="2592647"/>
                  <a:pt x="1138623" y="2596680"/>
                </a:cubicBezTo>
                <a:lnTo>
                  <a:pt x="1156816" y="2596680"/>
                </a:lnTo>
                <a:cubicBezTo>
                  <a:pt x="1156816" y="2596680"/>
                  <a:pt x="1173277" y="2651465"/>
                  <a:pt x="1177127" y="2664883"/>
                </a:cubicBezTo>
                <a:cubicBezTo>
                  <a:pt x="1180113" y="2662112"/>
                  <a:pt x="1184541" y="2659320"/>
                  <a:pt x="1186178" y="2656394"/>
                </a:cubicBezTo>
                <a:cubicBezTo>
                  <a:pt x="1190316" y="2649203"/>
                  <a:pt x="1203504" y="2626282"/>
                  <a:pt x="1208799" y="2612708"/>
                </a:cubicBezTo>
                <a:cubicBezTo>
                  <a:pt x="1214189" y="2599146"/>
                  <a:pt x="1229015" y="2532877"/>
                  <a:pt x="1229015" y="2532877"/>
                </a:cubicBezTo>
                <a:close/>
                <a:moveTo>
                  <a:pt x="2547168" y="2523452"/>
                </a:moveTo>
                <a:lnTo>
                  <a:pt x="2578068" y="2524078"/>
                </a:lnTo>
                <a:lnTo>
                  <a:pt x="2580364" y="2534019"/>
                </a:lnTo>
                <a:lnTo>
                  <a:pt x="2580364" y="2640663"/>
                </a:lnTo>
                <a:lnTo>
                  <a:pt x="2576216" y="2624282"/>
                </a:lnTo>
                <a:cubicBezTo>
                  <a:pt x="2560356" y="2565765"/>
                  <a:pt x="2547168" y="2523452"/>
                  <a:pt x="2547168" y="2523452"/>
                </a:cubicBezTo>
                <a:close/>
                <a:moveTo>
                  <a:pt x="1212747" y="2517166"/>
                </a:moveTo>
                <a:cubicBezTo>
                  <a:pt x="1204949" y="2517060"/>
                  <a:pt x="1196478" y="2518071"/>
                  <a:pt x="1193781" y="2519679"/>
                </a:cubicBezTo>
                <a:cubicBezTo>
                  <a:pt x="1188391" y="2522894"/>
                  <a:pt x="1178091" y="2522817"/>
                  <a:pt x="1178091" y="2522817"/>
                </a:cubicBezTo>
                <a:lnTo>
                  <a:pt x="1172700" y="2530681"/>
                </a:lnTo>
                <a:cubicBezTo>
                  <a:pt x="1172700" y="2530681"/>
                  <a:pt x="1157972" y="2530875"/>
                  <a:pt x="1153255" y="2535707"/>
                </a:cubicBezTo>
                <a:cubicBezTo>
                  <a:pt x="1148634" y="2540539"/>
                  <a:pt x="1126493" y="2550474"/>
                  <a:pt x="1126493" y="2550482"/>
                </a:cubicBezTo>
                <a:cubicBezTo>
                  <a:pt x="1126493" y="2550482"/>
                  <a:pt x="1080864" y="2575714"/>
                  <a:pt x="1056123" y="2588508"/>
                </a:cubicBezTo>
                <a:cubicBezTo>
                  <a:pt x="1031383" y="2601302"/>
                  <a:pt x="953795" y="2632048"/>
                  <a:pt x="931365" y="2658597"/>
                </a:cubicBezTo>
                <a:cubicBezTo>
                  <a:pt x="925685" y="2665375"/>
                  <a:pt x="921931" y="2673124"/>
                  <a:pt x="917310" y="2680594"/>
                </a:cubicBezTo>
                <a:cubicBezTo>
                  <a:pt x="918272" y="2682577"/>
                  <a:pt x="920872" y="2687140"/>
                  <a:pt x="921451" y="2688449"/>
                </a:cubicBezTo>
                <a:cubicBezTo>
                  <a:pt x="926647" y="2699827"/>
                  <a:pt x="929151" y="2722363"/>
                  <a:pt x="930980" y="2736225"/>
                </a:cubicBezTo>
                <a:cubicBezTo>
                  <a:pt x="932808" y="2750087"/>
                  <a:pt x="935890" y="2772682"/>
                  <a:pt x="935890" y="2772682"/>
                </a:cubicBezTo>
                <a:cubicBezTo>
                  <a:pt x="935890" y="2772682"/>
                  <a:pt x="944937" y="2789700"/>
                  <a:pt x="950809" y="2804737"/>
                </a:cubicBezTo>
                <a:cubicBezTo>
                  <a:pt x="956681" y="2819774"/>
                  <a:pt x="962073" y="2832395"/>
                  <a:pt x="962073" y="2832395"/>
                </a:cubicBezTo>
                <a:cubicBezTo>
                  <a:pt x="962073" y="2832395"/>
                  <a:pt x="969486" y="2840518"/>
                  <a:pt x="980940" y="2854709"/>
                </a:cubicBezTo>
                <a:cubicBezTo>
                  <a:pt x="992493" y="2868897"/>
                  <a:pt x="1006355" y="2879535"/>
                  <a:pt x="1006355" y="2879535"/>
                </a:cubicBezTo>
                <a:cubicBezTo>
                  <a:pt x="1006355" y="2879535"/>
                  <a:pt x="1006258" y="2866299"/>
                  <a:pt x="1008281" y="2850935"/>
                </a:cubicBezTo>
                <a:cubicBezTo>
                  <a:pt x="1010302" y="2835580"/>
                  <a:pt x="1015307" y="2823856"/>
                  <a:pt x="1014250" y="2822653"/>
                </a:cubicBezTo>
                <a:cubicBezTo>
                  <a:pt x="1013381" y="2821698"/>
                  <a:pt x="1007317" y="2814720"/>
                  <a:pt x="1003563" y="2803794"/>
                </a:cubicBezTo>
                <a:cubicBezTo>
                  <a:pt x="999809" y="2792867"/>
                  <a:pt x="999424" y="2775511"/>
                  <a:pt x="999424" y="2775511"/>
                </a:cubicBezTo>
                <a:lnTo>
                  <a:pt x="978919" y="2756027"/>
                </a:lnTo>
                <a:lnTo>
                  <a:pt x="978727" y="2745342"/>
                </a:lnTo>
                <a:cubicBezTo>
                  <a:pt x="978727" y="2745342"/>
                  <a:pt x="997594" y="2763767"/>
                  <a:pt x="999617" y="2761678"/>
                </a:cubicBezTo>
                <a:cubicBezTo>
                  <a:pt x="1000483" y="2760715"/>
                  <a:pt x="1001157" y="2754988"/>
                  <a:pt x="1001542" y="2748163"/>
                </a:cubicBezTo>
                <a:cubicBezTo>
                  <a:pt x="1002504" y="2732837"/>
                  <a:pt x="1004527" y="2709820"/>
                  <a:pt x="1004527" y="2709820"/>
                </a:cubicBezTo>
                <a:lnTo>
                  <a:pt x="1004334" y="2766395"/>
                </a:lnTo>
                <a:cubicBezTo>
                  <a:pt x="1004334" y="2766395"/>
                  <a:pt x="1004911" y="2780267"/>
                  <a:pt x="1006933" y="2791539"/>
                </a:cubicBezTo>
                <a:cubicBezTo>
                  <a:pt x="1009435" y="2805084"/>
                  <a:pt x="1015115" y="2812746"/>
                  <a:pt x="1017811" y="2812285"/>
                </a:cubicBezTo>
                <a:cubicBezTo>
                  <a:pt x="1023971" y="2811245"/>
                  <a:pt x="1028689" y="2796324"/>
                  <a:pt x="1032924" y="2787766"/>
                </a:cubicBezTo>
                <a:cubicBezTo>
                  <a:pt x="1037160" y="2779208"/>
                  <a:pt x="1053525" y="2753505"/>
                  <a:pt x="1053525" y="2753505"/>
                </a:cubicBezTo>
                <a:lnTo>
                  <a:pt x="1059107" y="2756027"/>
                </a:lnTo>
                <a:cubicBezTo>
                  <a:pt x="1059107" y="2756027"/>
                  <a:pt x="1039181" y="2786794"/>
                  <a:pt x="1034850" y="2793426"/>
                </a:cubicBezTo>
                <a:cubicBezTo>
                  <a:pt x="1030614" y="2800059"/>
                  <a:pt x="1017522" y="2820015"/>
                  <a:pt x="1015019" y="2845910"/>
                </a:cubicBezTo>
                <a:cubicBezTo>
                  <a:pt x="1012806" y="2869176"/>
                  <a:pt x="1010975" y="2883078"/>
                  <a:pt x="1018004" y="2897141"/>
                </a:cubicBezTo>
                <a:cubicBezTo>
                  <a:pt x="1021565" y="2904245"/>
                  <a:pt x="1035138" y="2916145"/>
                  <a:pt x="1047556" y="2926367"/>
                </a:cubicBezTo>
                <a:cubicBezTo>
                  <a:pt x="1056701" y="2902860"/>
                  <a:pt x="1087699" y="2818705"/>
                  <a:pt x="1087217" y="2815115"/>
                </a:cubicBezTo>
                <a:cubicBezTo>
                  <a:pt x="1086736" y="2811042"/>
                  <a:pt x="1085869" y="2805680"/>
                  <a:pt x="1085869" y="2805680"/>
                </a:cubicBezTo>
                <a:lnTo>
                  <a:pt x="1092608" y="2801600"/>
                </a:lnTo>
                <a:cubicBezTo>
                  <a:pt x="1092608" y="2801600"/>
                  <a:pt x="1099733" y="2788371"/>
                  <a:pt x="1102717" y="2784627"/>
                </a:cubicBezTo>
                <a:cubicBezTo>
                  <a:pt x="1105700" y="2780873"/>
                  <a:pt x="1116675" y="2767540"/>
                  <a:pt x="1119177" y="2761996"/>
                </a:cubicBezTo>
                <a:cubicBezTo>
                  <a:pt x="1120236" y="2759521"/>
                  <a:pt x="1125144" y="2747787"/>
                  <a:pt x="1129670" y="2736225"/>
                </a:cubicBezTo>
                <a:cubicBezTo>
                  <a:pt x="1107144" y="2658223"/>
                  <a:pt x="1090010" y="2596680"/>
                  <a:pt x="1090010" y="2596680"/>
                </a:cubicBezTo>
                <a:lnTo>
                  <a:pt x="1132270" y="2596680"/>
                </a:lnTo>
                <a:cubicBezTo>
                  <a:pt x="1135349" y="2593196"/>
                  <a:pt x="1144398" y="2582539"/>
                  <a:pt x="1149308" y="2579709"/>
                </a:cubicBezTo>
                <a:cubicBezTo>
                  <a:pt x="1154988" y="2576407"/>
                  <a:pt x="1164421" y="2574674"/>
                  <a:pt x="1164421" y="2574674"/>
                </a:cubicBezTo>
                <a:cubicBezTo>
                  <a:pt x="1164421" y="2574674"/>
                  <a:pt x="1172411" y="2567618"/>
                  <a:pt x="1175108" y="2563680"/>
                </a:cubicBezTo>
                <a:cubicBezTo>
                  <a:pt x="1177803" y="2559744"/>
                  <a:pt x="1188968" y="2541049"/>
                  <a:pt x="1188968" y="2541049"/>
                </a:cubicBezTo>
                <a:lnTo>
                  <a:pt x="1179247" y="2536650"/>
                </a:lnTo>
                <a:lnTo>
                  <a:pt x="1180113" y="2530989"/>
                </a:lnTo>
                <a:cubicBezTo>
                  <a:pt x="1180113" y="2530989"/>
                  <a:pt x="1192435" y="2535206"/>
                  <a:pt x="1198307" y="2535080"/>
                </a:cubicBezTo>
                <a:cubicBezTo>
                  <a:pt x="1204180" y="2534946"/>
                  <a:pt x="1228822" y="2528641"/>
                  <a:pt x="1228245" y="2521873"/>
                </a:cubicBezTo>
                <a:cubicBezTo>
                  <a:pt x="1227957" y="2518504"/>
                  <a:pt x="1220640" y="2517272"/>
                  <a:pt x="1212747" y="2517166"/>
                </a:cubicBezTo>
                <a:close/>
                <a:moveTo>
                  <a:pt x="1384578" y="2481643"/>
                </a:moveTo>
                <a:cubicBezTo>
                  <a:pt x="1384578" y="2481643"/>
                  <a:pt x="1376877" y="2481865"/>
                  <a:pt x="1373990" y="2481962"/>
                </a:cubicBezTo>
                <a:cubicBezTo>
                  <a:pt x="1372257" y="2491463"/>
                  <a:pt x="1370236" y="2500512"/>
                  <a:pt x="1370236" y="2500503"/>
                </a:cubicBezTo>
                <a:lnTo>
                  <a:pt x="1365711" y="2499877"/>
                </a:lnTo>
                <a:cubicBezTo>
                  <a:pt x="1365711" y="2499877"/>
                  <a:pt x="1367444" y="2487998"/>
                  <a:pt x="1368503" y="2482279"/>
                </a:cubicBezTo>
                <a:cubicBezTo>
                  <a:pt x="1351849" y="2482925"/>
                  <a:pt x="1324221" y="2484137"/>
                  <a:pt x="1304390" y="2487622"/>
                </a:cubicBezTo>
                <a:cubicBezTo>
                  <a:pt x="1277437" y="2492378"/>
                  <a:pt x="1248847" y="2497364"/>
                  <a:pt x="1248847" y="2497364"/>
                </a:cubicBezTo>
                <a:lnTo>
                  <a:pt x="1217175" y="2611765"/>
                </a:lnTo>
                <a:cubicBezTo>
                  <a:pt x="1217175" y="2611765"/>
                  <a:pt x="1221219" y="2701638"/>
                  <a:pt x="1228245" y="2723962"/>
                </a:cubicBezTo>
                <a:cubicBezTo>
                  <a:pt x="1235368" y="2746295"/>
                  <a:pt x="1255391" y="2800973"/>
                  <a:pt x="1255391" y="2800964"/>
                </a:cubicBezTo>
                <a:lnTo>
                  <a:pt x="1254814" y="2807250"/>
                </a:lnTo>
                <a:cubicBezTo>
                  <a:pt x="1254814" y="2807250"/>
                  <a:pt x="1251925" y="2796766"/>
                  <a:pt x="1250097" y="2798768"/>
                </a:cubicBezTo>
                <a:cubicBezTo>
                  <a:pt x="1250001" y="2798893"/>
                  <a:pt x="1249615" y="2803919"/>
                  <a:pt x="1249519" y="2804737"/>
                </a:cubicBezTo>
                <a:cubicBezTo>
                  <a:pt x="1251060" y="2807798"/>
                  <a:pt x="1255199" y="2815741"/>
                  <a:pt x="1255199" y="2815741"/>
                </a:cubicBezTo>
                <a:lnTo>
                  <a:pt x="1313343" y="2848740"/>
                </a:lnTo>
                <a:lnTo>
                  <a:pt x="1331633" y="2856278"/>
                </a:lnTo>
                <a:lnTo>
                  <a:pt x="1316135" y="2794995"/>
                </a:lnTo>
                <a:lnTo>
                  <a:pt x="1296689" y="2717367"/>
                </a:lnTo>
                <a:lnTo>
                  <a:pt x="1301792" y="2713594"/>
                </a:lnTo>
                <a:lnTo>
                  <a:pt x="1322681" y="2788709"/>
                </a:lnTo>
                <a:lnTo>
                  <a:pt x="1341933" y="2859108"/>
                </a:lnTo>
                <a:cubicBezTo>
                  <a:pt x="1341933" y="2859108"/>
                  <a:pt x="1378515" y="2901099"/>
                  <a:pt x="1384772" y="2898394"/>
                </a:cubicBezTo>
                <a:cubicBezTo>
                  <a:pt x="1391029" y="2895688"/>
                  <a:pt x="1395263" y="2768282"/>
                  <a:pt x="1395263" y="2768282"/>
                </a:cubicBezTo>
                <a:cubicBezTo>
                  <a:pt x="1395263" y="2768282"/>
                  <a:pt x="1389103" y="2717907"/>
                  <a:pt x="1387949" y="2698191"/>
                </a:cubicBezTo>
                <a:cubicBezTo>
                  <a:pt x="1386793" y="2678485"/>
                  <a:pt x="1379959" y="2570911"/>
                  <a:pt x="1379959" y="2570911"/>
                </a:cubicBezTo>
                <a:lnTo>
                  <a:pt x="1386505" y="2574367"/>
                </a:lnTo>
                <a:cubicBezTo>
                  <a:pt x="1386505" y="2574367"/>
                  <a:pt x="1391895" y="2641404"/>
                  <a:pt x="1394013" y="2656711"/>
                </a:cubicBezTo>
                <a:cubicBezTo>
                  <a:pt x="1396227" y="2672008"/>
                  <a:pt x="1408742" y="2732769"/>
                  <a:pt x="1408742" y="2732769"/>
                </a:cubicBezTo>
                <a:cubicBezTo>
                  <a:pt x="1408742" y="2732759"/>
                  <a:pt x="1413555" y="2759569"/>
                  <a:pt x="1410090" y="2790914"/>
                </a:cubicBezTo>
                <a:cubicBezTo>
                  <a:pt x="1406719" y="2822258"/>
                  <a:pt x="1403542" y="2892425"/>
                  <a:pt x="1403542" y="2892425"/>
                </a:cubicBezTo>
                <a:lnTo>
                  <a:pt x="1407586" y="2929516"/>
                </a:lnTo>
                <a:lnTo>
                  <a:pt x="1440894" y="3012486"/>
                </a:lnTo>
                <a:cubicBezTo>
                  <a:pt x="1440894" y="3012476"/>
                  <a:pt x="1448017" y="2995505"/>
                  <a:pt x="1454757" y="2985773"/>
                </a:cubicBezTo>
                <a:cubicBezTo>
                  <a:pt x="1461494" y="2976031"/>
                  <a:pt x="1465633" y="2962824"/>
                  <a:pt x="1465633" y="2962824"/>
                </a:cubicBezTo>
                <a:cubicBezTo>
                  <a:pt x="1465633" y="2962833"/>
                  <a:pt x="1460629" y="2944312"/>
                  <a:pt x="1461302" y="2926367"/>
                </a:cubicBezTo>
                <a:cubicBezTo>
                  <a:pt x="1461976" y="2908424"/>
                  <a:pt x="1466211" y="2893995"/>
                  <a:pt x="1466211" y="2893995"/>
                </a:cubicBezTo>
                <a:cubicBezTo>
                  <a:pt x="1466211" y="2894003"/>
                  <a:pt x="1449268" y="2867973"/>
                  <a:pt x="1442819" y="2854082"/>
                </a:cubicBezTo>
                <a:cubicBezTo>
                  <a:pt x="1436467" y="2840191"/>
                  <a:pt x="1422988" y="2804112"/>
                  <a:pt x="1422988" y="2804112"/>
                </a:cubicBezTo>
                <a:lnTo>
                  <a:pt x="1423373" y="2791858"/>
                </a:lnTo>
                <a:cubicBezTo>
                  <a:pt x="1423373" y="2791858"/>
                  <a:pt x="1437911" y="2825521"/>
                  <a:pt x="1443878" y="2838681"/>
                </a:cubicBezTo>
                <a:cubicBezTo>
                  <a:pt x="1449847" y="2851848"/>
                  <a:pt x="1468425" y="2880478"/>
                  <a:pt x="1468425" y="2880478"/>
                </a:cubicBezTo>
                <a:cubicBezTo>
                  <a:pt x="1468425" y="2880487"/>
                  <a:pt x="1476801" y="2871083"/>
                  <a:pt x="1478917" y="2859744"/>
                </a:cubicBezTo>
                <a:cubicBezTo>
                  <a:pt x="1479014" y="2859339"/>
                  <a:pt x="1479207" y="2858318"/>
                  <a:pt x="1479304" y="2857857"/>
                </a:cubicBezTo>
                <a:cubicBezTo>
                  <a:pt x="1463132" y="2815336"/>
                  <a:pt x="1445034" y="2748798"/>
                  <a:pt x="1445034" y="2748798"/>
                </a:cubicBezTo>
                <a:cubicBezTo>
                  <a:pt x="1445034" y="2748798"/>
                  <a:pt x="1469676" y="2805344"/>
                  <a:pt x="1482673" y="2836168"/>
                </a:cubicBezTo>
                <a:cubicBezTo>
                  <a:pt x="1484599" y="2824327"/>
                  <a:pt x="1487101" y="2809762"/>
                  <a:pt x="1487101" y="2809762"/>
                </a:cubicBezTo>
                <a:lnTo>
                  <a:pt x="1489892" y="2811966"/>
                </a:lnTo>
                <a:cubicBezTo>
                  <a:pt x="1489892" y="2811966"/>
                  <a:pt x="1487583" y="2829303"/>
                  <a:pt x="1485656" y="2842771"/>
                </a:cubicBezTo>
                <a:cubicBezTo>
                  <a:pt x="1487101" y="2846217"/>
                  <a:pt x="1489892" y="2852437"/>
                  <a:pt x="1490663" y="2854401"/>
                </a:cubicBezTo>
                <a:cubicBezTo>
                  <a:pt x="1495669" y="2867492"/>
                  <a:pt x="1519156" y="2895862"/>
                  <a:pt x="1533694" y="2913169"/>
                </a:cubicBezTo>
                <a:lnTo>
                  <a:pt x="1535233" y="2912226"/>
                </a:lnTo>
                <a:lnTo>
                  <a:pt x="1541008" y="2921343"/>
                </a:lnTo>
                <a:lnTo>
                  <a:pt x="1540431" y="2921343"/>
                </a:lnTo>
                <a:cubicBezTo>
                  <a:pt x="1541972" y="2923105"/>
                  <a:pt x="1547171" y="2929516"/>
                  <a:pt x="1547171" y="2929516"/>
                </a:cubicBezTo>
                <a:cubicBezTo>
                  <a:pt x="1547171" y="2929516"/>
                  <a:pt x="1563631" y="2966992"/>
                  <a:pt x="1574702" y="2988286"/>
                </a:cubicBezTo>
                <a:cubicBezTo>
                  <a:pt x="1585869" y="3009569"/>
                  <a:pt x="1603291" y="3025684"/>
                  <a:pt x="1603291" y="3025684"/>
                </a:cubicBezTo>
                <a:cubicBezTo>
                  <a:pt x="1603291" y="3025684"/>
                  <a:pt x="1615614" y="3047546"/>
                  <a:pt x="1623508" y="3057423"/>
                </a:cubicBezTo>
                <a:cubicBezTo>
                  <a:pt x="1631401" y="3067308"/>
                  <a:pt x="1640162" y="3081941"/>
                  <a:pt x="1640162" y="3081941"/>
                </a:cubicBezTo>
                <a:cubicBezTo>
                  <a:pt x="1640162" y="3081941"/>
                  <a:pt x="1670678" y="3065335"/>
                  <a:pt x="1686947" y="3056171"/>
                </a:cubicBezTo>
                <a:cubicBezTo>
                  <a:pt x="1703311" y="3047007"/>
                  <a:pt x="1742973" y="3021564"/>
                  <a:pt x="1748267" y="3009973"/>
                </a:cubicBezTo>
                <a:cubicBezTo>
                  <a:pt x="1753561" y="2998383"/>
                  <a:pt x="1707258" y="2973133"/>
                  <a:pt x="1684443" y="2954650"/>
                </a:cubicBezTo>
                <a:cubicBezTo>
                  <a:pt x="1661532" y="2936168"/>
                  <a:pt x="1603388" y="2882991"/>
                  <a:pt x="1592415" y="2869167"/>
                </a:cubicBezTo>
                <a:cubicBezTo>
                  <a:pt x="1581344" y="2855344"/>
                  <a:pt x="1557374" y="2833270"/>
                  <a:pt x="1560839" y="2826107"/>
                </a:cubicBezTo>
                <a:cubicBezTo>
                  <a:pt x="1564400" y="2818946"/>
                  <a:pt x="1600693" y="2855025"/>
                  <a:pt x="1600693" y="2855025"/>
                </a:cubicBezTo>
                <a:cubicBezTo>
                  <a:pt x="1600693" y="2855025"/>
                  <a:pt x="1655083" y="2906162"/>
                  <a:pt x="1674529" y="2922911"/>
                </a:cubicBezTo>
                <a:cubicBezTo>
                  <a:pt x="1691951" y="2937967"/>
                  <a:pt x="1728340" y="2960821"/>
                  <a:pt x="1758182" y="2969109"/>
                </a:cubicBezTo>
                <a:cubicBezTo>
                  <a:pt x="1757509" y="2957519"/>
                  <a:pt x="1756738" y="2937303"/>
                  <a:pt x="1760397" y="2924173"/>
                </a:cubicBezTo>
                <a:cubicBezTo>
                  <a:pt x="1765210" y="2906557"/>
                  <a:pt x="1770312" y="2884877"/>
                  <a:pt x="1770312" y="2884877"/>
                </a:cubicBezTo>
                <a:lnTo>
                  <a:pt x="1740951" y="2894629"/>
                </a:lnTo>
                <a:lnTo>
                  <a:pt x="1697920" y="2906257"/>
                </a:lnTo>
                <a:lnTo>
                  <a:pt x="1699460" y="2897768"/>
                </a:lnTo>
                <a:lnTo>
                  <a:pt x="1773295" y="2875454"/>
                </a:lnTo>
                <a:cubicBezTo>
                  <a:pt x="1773295" y="2875454"/>
                  <a:pt x="1792934" y="2852273"/>
                  <a:pt x="1811898" y="2829564"/>
                </a:cubicBezTo>
                <a:cubicBezTo>
                  <a:pt x="1795821" y="2781451"/>
                  <a:pt x="1772718" y="2716684"/>
                  <a:pt x="1761743" y="2695678"/>
                </a:cubicBezTo>
                <a:cubicBezTo>
                  <a:pt x="1754428" y="2681691"/>
                  <a:pt x="1733828" y="2656451"/>
                  <a:pt x="1715730" y="2635024"/>
                </a:cubicBezTo>
                <a:cubicBezTo>
                  <a:pt x="1704948" y="2639806"/>
                  <a:pt x="1697729" y="2643822"/>
                  <a:pt x="1697729" y="2643822"/>
                </a:cubicBezTo>
                <a:cubicBezTo>
                  <a:pt x="1697729" y="2643822"/>
                  <a:pt x="1702156" y="2629112"/>
                  <a:pt x="1693299" y="2620882"/>
                </a:cubicBezTo>
                <a:cubicBezTo>
                  <a:pt x="1686850" y="2614836"/>
                  <a:pt x="1633423" y="2612093"/>
                  <a:pt x="1633423" y="2612084"/>
                </a:cubicBezTo>
                <a:cubicBezTo>
                  <a:pt x="1633423" y="2612084"/>
                  <a:pt x="1564787" y="2557568"/>
                  <a:pt x="1543802" y="2542619"/>
                </a:cubicBezTo>
                <a:cubicBezTo>
                  <a:pt x="1452253" y="2477428"/>
                  <a:pt x="1384578" y="2481643"/>
                  <a:pt x="1384578" y="2481643"/>
                </a:cubicBezTo>
                <a:close/>
                <a:moveTo>
                  <a:pt x="1809972" y="2465616"/>
                </a:moveTo>
                <a:cubicBezTo>
                  <a:pt x="1807951" y="2467686"/>
                  <a:pt x="1804967" y="2470448"/>
                  <a:pt x="1802175" y="2473163"/>
                </a:cubicBezTo>
                <a:cubicBezTo>
                  <a:pt x="1808336" y="2478603"/>
                  <a:pt x="1813726" y="2484012"/>
                  <a:pt x="1817095" y="2490452"/>
                </a:cubicBezTo>
                <a:cubicBezTo>
                  <a:pt x="1823739" y="2503420"/>
                  <a:pt x="1835097" y="2526273"/>
                  <a:pt x="1835097" y="2526282"/>
                </a:cubicBezTo>
                <a:cubicBezTo>
                  <a:pt x="1835097" y="2526282"/>
                  <a:pt x="1837985" y="2537045"/>
                  <a:pt x="1858972" y="2536024"/>
                </a:cubicBezTo>
                <a:cubicBezTo>
                  <a:pt x="1866865" y="2535638"/>
                  <a:pt x="1870041" y="2534724"/>
                  <a:pt x="1878801" y="2533501"/>
                </a:cubicBezTo>
                <a:cubicBezTo>
                  <a:pt x="1857624" y="2512843"/>
                  <a:pt x="1832018" y="2487267"/>
                  <a:pt x="1809972" y="2465616"/>
                </a:cubicBezTo>
                <a:close/>
                <a:moveTo>
                  <a:pt x="1373605" y="2405595"/>
                </a:moveTo>
                <a:cubicBezTo>
                  <a:pt x="1373605" y="2405595"/>
                  <a:pt x="1357913" y="2422152"/>
                  <a:pt x="1352234" y="2429478"/>
                </a:cubicBezTo>
                <a:cubicBezTo>
                  <a:pt x="1348480" y="2434291"/>
                  <a:pt x="1340874" y="2440962"/>
                  <a:pt x="1333751" y="2447394"/>
                </a:cubicBezTo>
                <a:cubicBezTo>
                  <a:pt x="1342897" y="2446458"/>
                  <a:pt x="1353197" y="2444650"/>
                  <a:pt x="1363882" y="2439846"/>
                </a:cubicBezTo>
                <a:cubicBezTo>
                  <a:pt x="1370619" y="2436832"/>
                  <a:pt x="1368503" y="2437815"/>
                  <a:pt x="1373411" y="2435764"/>
                </a:cubicBezTo>
                <a:cubicBezTo>
                  <a:pt x="1373508" y="2422259"/>
                  <a:pt x="1373605" y="2405595"/>
                  <a:pt x="1373605" y="2405595"/>
                </a:cubicBezTo>
                <a:close/>
                <a:moveTo>
                  <a:pt x="1380151" y="2405278"/>
                </a:moveTo>
                <a:cubicBezTo>
                  <a:pt x="1379862" y="2410755"/>
                  <a:pt x="1379573" y="2421258"/>
                  <a:pt x="1379188" y="2433560"/>
                </a:cubicBezTo>
                <a:cubicBezTo>
                  <a:pt x="1389103" y="2429632"/>
                  <a:pt x="1403542" y="2423819"/>
                  <a:pt x="1403542" y="2423819"/>
                </a:cubicBezTo>
                <a:close/>
                <a:moveTo>
                  <a:pt x="1356951" y="2348394"/>
                </a:moveTo>
                <a:cubicBezTo>
                  <a:pt x="1347131" y="2349049"/>
                  <a:pt x="1317482" y="2350590"/>
                  <a:pt x="1317482" y="2350590"/>
                </a:cubicBezTo>
                <a:lnTo>
                  <a:pt x="1276666" y="2386737"/>
                </a:lnTo>
                <a:lnTo>
                  <a:pt x="1244899" y="2390501"/>
                </a:lnTo>
                <a:cubicBezTo>
                  <a:pt x="1244899" y="2390501"/>
                  <a:pt x="1242107" y="2392995"/>
                  <a:pt x="1241722" y="2393331"/>
                </a:cubicBezTo>
                <a:cubicBezTo>
                  <a:pt x="1248171" y="2395775"/>
                  <a:pt x="1254719" y="2397961"/>
                  <a:pt x="1257220" y="2398990"/>
                </a:cubicBezTo>
                <a:cubicBezTo>
                  <a:pt x="1266366" y="2402851"/>
                  <a:pt x="1308433" y="2447394"/>
                  <a:pt x="1308336" y="2447394"/>
                </a:cubicBezTo>
                <a:cubicBezTo>
                  <a:pt x="1308336" y="2447394"/>
                  <a:pt x="1315364" y="2447952"/>
                  <a:pt x="1322872" y="2448018"/>
                </a:cubicBezTo>
                <a:cubicBezTo>
                  <a:pt x="1327300" y="2444716"/>
                  <a:pt x="1334617" y="2439856"/>
                  <a:pt x="1346074" y="2428218"/>
                </a:cubicBezTo>
                <a:cubicBezTo>
                  <a:pt x="1355988" y="2418148"/>
                  <a:pt x="1364364" y="2407240"/>
                  <a:pt x="1371005" y="2398047"/>
                </a:cubicBezTo>
                <a:lnTo>
                  <a:pt x="1370042" y="2397104"/>
                </a:lnTo>
                <a:cubicBezTo>
                  <a:pt x="1370042" y="2397104"/>
                  <a:pt x="1362149" y="2367869"/>
                  <a:pt x="1356951" y="2348394"/>
                </a:cubicBezTo>
                <a:close/>
                <a:moveTo>
                  <a:pt x="1391509" y="2339586"/>
                </a:moveTo>
                <a:cubicBezTo>
                  <a:pt x="1391509" y="2339586"/>
                  <a:pt x="1386696" y="2340915"/>
                  <a:pt x="1384965" y="2341473"/>
                </a:cubicBezTo>
                <a:cubicBezTo>
                  <a:pt x="1386600" y="2345295"/>
                  <a:pt x="1387852" y="2349049"/>
                  <a:pt x="1389682" y="2352794"/>
                </a:cubicBezTo>
                <a:cubicBezTo>
                  <a:pt x="1390741" y="2346451"/>
                  <a:pt x="1391509" y="2339596"/>
                  <a:pt x="1391509" y="2339586"/>
                </a:cubicBezTo>
                <a:close/>
                <a:moveTo>
                  <a:pt x="1945994" y="2331423"/>
                </a:moveTo>
                <a:cubicBezTo>
                  <a:pt x="1930399" y="2339442"/>
                  <a:pt x="1908355" y="2350907"/>
                  <a:pt x="1908355" y="2350907"/>
                </a:cubicBezTo>
                <a:cubicBezTo>
                  <a:pt x="1908355" y="2350907"/>
                  <a:pt x="1902483" y="2356654"/>
                  <a:pt x="1900558" y="2358445"/>
                </a:cubicBezTo>
                <a:cubicBezTo>
                  <a:pt x="1914804" y="2374242"/>
                  <a:pt x="1930784" y="2390827"/>
                  <a:pt x="1943204" y="2404959"/>
                </a:cubicBezTo>
                <a:cubicBezTo>
                  <a:pt x="1944166" y="2388681"/>
                  <a:pt x="1945320" y="2360592"/>
                  <a:pt x="1945994" y="2331423"/>
                </a:cubicBezTo>
                <a:close/>
                <a:moveTo>
                  <a:pt x="2035616" y="2272018"/>
                </a:moveTo>
                <a:cubicBezTo>
                  <a:pt x="2017808" y="2270679"/>
                  <a:pt x="2003753" y="2274838"/>
                  <a:pt x="2003753" y="2274849"/>
                </a:cubicBezTo>
                <a:cubicBezTo>
                  <a:pt x="2003753" y="2274849"/>
                  <a:pt x="1981035" y="2302659"/>
                  <a:pt x="1968040" y="2315703"/>
                </a:cubicBezTo>
                <a:cubicBezTo>
                  <a:pt x="1970928" y="2368322"/>
                  <a:pt x="1972948" y="2421209"/>
                  <a:pt x="1973525" y="2437959"/>
                </a:cubicBezTo>
                <a:cubicBezTo>
                  <a:pt x="1979591" y="2444534"/>
                  <a:pt x="1987389" y="2453487"/>
                  <a:pt x="1992394" y="2458396"/>
                </a:cubicBezTo>
                <a:cubicBezTo>
                  <a:pt x="1999036" y="2464826"/>
                  <a:pt x="2007315" y="2474896"/>
                  <a:pt x="2016844" y="2486996"/>
                </a:cubicBezTo>
                <a:cubicBezTo>
                  <a:pt x="2033115" y="2462131"/>
                  <a:pt x="2061993" y="2313498"/>
                  <a:pt x="2061993" y="2313509"/>
                </a:cubicBezTo>
                <a:lnTo>
                  <a:pt x="2091162" y="2285534"/>
                </a:lnTo>
                <a:cubicBezTo>
                  <a:pt x="2091162" y="2285534"/>
                  <a:pt x="2079995" y="2283541"/>
                  <a:pt x="2054485" y="2275473"/>
                </a:cubicBezTo>
                <a:cubicBezTo>
                  <a:pt x="2048131" y="2273452"/>
                  <a:pt x="2041585" y="2272461"/>
                  <a:pt x="2035616" y="2272018"/>
                </a:cubicBezTo>
                <a:close/>
                <a:moveTo>
                  <a:pt x="1965246" y="2270131"/>
                </a:moveTo>
                <a:cubicBezTo>
                  <a:pt x="1965922" y="2279478"/>
                  <a:pt x="1966402" y="2289404"/>
                  <a:pt x="1966981" y="2299357"/>
                </a:cubicBezTo>
                <a:lnTo>
                  <a:pt x="1977569" y="2273906"/>
                </a:lnTo>
                <a:cubicBezTo>
                  <a:pt x="1977569" y="2273906"/>
                  <a:pt x="1966402" y="2270478"/>
                  <a:pt x="1965246" y="2270131"/>
                </a:cubicBezTo>
                <a:close/>
                <a:moveTo>
                  <a:pt x="1404217" y="2261015"/>
                </a:moveTo>
                <a:cubicBezTo>
                  <a:pt x="1404217" y="2261015"/>
                  <a:pt x="1393436" y="2264528"/>
                  <a:pt x="1388141" y="2266675"/>
                </a:cubicBezTo>
                <a:cubicBezTo>
                  <a:pt x="1382749" y="2268812"/>
                  <a:pt x="1375626" y="2267618"/>
                  <a:pt x="1375626" y="2267618"/>
                </a:cubicBezTo>
                <a:lnTo>
                  <a:pt x="1361572" y="2277679"/>
                </a:lnTo>
                <a:cubicBezTo>
                  <a:pt x="1365519" y="2289624"/>
                  <a:pt x="1369465" y="2299666"/>
                  <a:pt x="1373605" y="2313816"/>
                </a:cubicBezTo>
                <a:cubicBezTo>
                  <a:pt x="1375433" y="2320015"/>
                  <a:pt x="1378706" y="2325897"/>
                  <a:pt x="1381209" y="2332049"/>
                </a:cubicBezTo>
                <a:cubicBezTo>
                  <a:pt x="1388237" y="2329007"/>
                  <a:pt x="1396998" y="2325762"/>
                  <a:pt x="1396998" y="2325762"/>
                </a:cubicBezTo>
                <a:cubicBezTo>
                  <a:pt x="1396998" y="2325762"/>
                  <a:pt x="1409799" y="2309224"/>
                  <a:pt x="1414709" y="2304075"/>
                </a:cubicBezTo>
                <a:cubicBezTo>
                  <a:pt x="1419522" y="2298915"/>
                  <a:pt x="1437717" y="2279237"/>
                  <a:pt x="1437717" y="2279248"/>
                </a:cubicBezTo>
                <a:cubicBezTo>
                  <a:pt x="1437717" y="2279248"/>
                  <a:pt x="1427898" y="2275792"/>
                  <a:pt x="1423373" y="2274213"/>
                </a:cubicBezTo>
                <a:cubicBezTo>
                  <a:pt x="1418945" y="2272644"/>
                  <a:pt x="1408742" y="2263528"/>
                  <a:pt x="1408742" y="2263528"/>
                </a:cubicBezTo>
                <a:cubicBezTo>
                  <a:pt x="1408742" y="2263537"/>
                  <a:pt x="1406142" y="2264259"/>
                  <a:pt x="1402965" y="2269814"/>
                </a:cubicBezTo>
                <a:cubicBezTo>
                  <a:pt x="1399885" y="2275388"/>
                  <a:pt x="1392472" y="2283021"/>
                  <a:pt x="1392472" y="2283021"/>
                </a:cubicBezTo>
                <a:lnTo>
                  <a:pt x="1389873" y="2280192"/>
                </a:lnTo>
                <a:close/>
                <a:moveTo>
                  <a:pt x="2163553" y="2255047"/>
                </a:moveTo>
                <a:cubicBezTo>
                  <a:pt x="2155273" y="2258020"/>
                  <a:pt x="2145455" y="2260968"/>
                  <a:pt x="2140545" y="2264471"/>
                </a:cubicBezTo>
                <a:cubicBezTo>
                  <a:pt x="2118213" y="2280364"/>
                  <a:pt x="2081439" y="2336198"/>
                  <a:pt x="2068924" y="2388624"/>
                </a:cubicBezTo>
                <a:cubicBezTo>
                  <a:pt x="2057469" y="2436996"/>
                  <a:pt x="2048131" y="2470150"/>
                  <a:pt x="2028301" y="2502389"/>
                </a:cubicBezTo>
                <a:cubicBezTo>
                  <a:pt x="2066518" y="2553226"/>
                  <a:pt x="2117250" y="2625405"/>
                  <a:pt x="2158643" y="2668648"/>
                </a:cubicBezTo>
                <a:lnTo>
                  <a:pt x="2159799" y="2665510"/>
                </a:lnTo>
                <a:cubicBezTo>
                  <a:pt x="2159220" y="2659897"/>
                  <a:pt x="2162302" y="2397730"/>
                  <a:pt x="2163553" y="2255047"/>
                </a:cubicBezTo>
                <a:close/>
                <a:moveTo>
                  <a:pt x="1356951" y="2254103"/>
                </a:moveTo>
                <a:cubicBezTo>
                  <a:pt x="1356469" y="2254113"/>
                  <a:pt x="1355315" y="2254864"/>
                  <a:pt x="1354159" y="2255365"/>
                </a:cubicBezTo>
                <a:cubicBezTo>
                  <a:pt x="1356180" y="2260533"/>
                  <a:pt x="1358106" y="2267089"/>
                  <a:pt x="1359934" y="2272644"/>
                </a:cubicBezTo>
                <a:lnTo>
                  <a:pt x="1370428" y="2263528"/>
                </a:lnTo>
                <a:cubicBezTo>
                  <a:pt x="1370428" y="2263537"/>
                  <a:pt x="1359069" y="2254065"/>
                  <a:pt x="1356951" y="2254103"/>
                </a:cubicBezTo>
                <a:close/>
                <a:moveTo>
                  <a:pt x="1552753" y="2204450"/>
                </a:moveTo>
                <a:cubicBezTo>
                  <a:pt x="1543992" y="2210900"/>
                  <a:pt x="1532249" y="2219526"/>
                  <a:pt x="1532249" y="2219535"/>
                </a:cubicBezTo>
                <a:cubicBezTo>
                  <a:pt x="1532249" y="2219535"/>
                  <a:pt x="1463132" y="2265732"/>
                  <a:pt x="1451965" y="2276736"/>
                </a:cubicBezTo>
                <a:cubicBezTo>
                  <a:pt x="1446093" y="2282530"/>
                  <a:pt x="1431845" y="2294496"/>
                  <a:pt x="1420871" y="2307221"/>
                </a:cubicBezTo>
                <a:cubicBezTo>
                  <a:pt x="1409704" y="2320006"/>
                  <a:pt x="1401618" y="2333310"/>
                  <a:pt x="1401618" y="2333300"/>
                </a:cubicBezTo>
                <a:cubicBezTo>
                  <a:pt x="1401618" y="2333300"/>
                  <a:pt x="1397093" y="2347692"/>
                  <a:pt x="1393819" y="2360649"/>
                </a:cubicBezTo>
                <a:cubicBezTo>
                  <a:pt x="1413939" y="2398038"/>
                  <a:pt x="1440798" y="2429931"/>
                  <a:pt x="1458896" y="2440163"/>
                </a:cubicBezTo>
                <a:cubicBezTo>
                  <a:pt x="1484309" y="2454526"/>
                  <a:pt x="1557566" y="2452042"/>
                  <a:pt x="1583462" y="2489817"/>
                </a:cubicBezTo>
                <a:cubicBezTo>
                  <a:pt x="1609357" y="2527601"/>
                  <a:pt x="1605698" y="2538690"/>
                  <a:pt x="1652676" y="2548905"/>
                </a:cubicBezTo>
                <a:cubicBezTo>
                  <a:pt x="1699653" y="2559118"/>
                  <a:pt x="1733923" y="2572769"/>
                  <a:pt x="1769059" y="2557077"/>
                </a:cubicBezTo>
                <a:cubicBezTo>
                  <a:pt x="1804293" y="2541386"/>
                  <a:pt x="1818829" y="2526589"/>
                  <a:pt x="1818829" y="2526589"/>
                </a:cubicBezTo>
                <a:cubicBezTo>
                  <a:pt x="1818829" y="2526589"/>
                  <a:pt x="1811898" y="2498047"/>
                  <a:pt x="1792646" y="2482587"/>
                </a:cubicBezTo>
                <a:cubicBezTo>
                  <a:pt x="1768387" y="2506096"/>
                  <a:pt x="1737389" y="2536024"/>
                  <a:pt x="1737389" y="2536024"/>
                </a:cubicBezTo>
                <a:lnTo>
                  <a:pt x="1729205" y="2528159"/>
                </a:lnTo>
                <a:cubicBezTo>
                  <a:pt x="1729205" y="2528168"/>
                  <a:pt x="1755487" y="2501841"/>
                  <a:pt x="1782344" y="2474424"/>
                </a:cubicBezTo>
                <a:cubicBezTo>
                  <a:pt x="1762707" y="2461833"/>
                  <a:pt x="1755294" y="2448607"/>
                  <a:pt x="1740373" y="2434196"/>
                </a:cubicBezTo>
                <a:cubicBezTo>
                  <a:pt x="1724105" y="2418514"/>
                  <a:pt x="1687620" y="2409966"/>
                  <a:pt x="1673085" y="2403073"/>
                </a:cubicBezTo>
                <a:cubicBezTo>
                  <a:pt x="1658549" y="2396191"/>
                  <a:pt x="1631786" y="2386496"/>
                  <a:pt x="1612437" y="2395536"/>
                </a:cubicBezTo>
                <a:cubicBezTo>
                  <a:pt x="1592992" y="2404574"/>
                  <a:pt x="1552657" y="2397893"/>
                  <a:pt x="1545823" y="2393966"/>
                </a:cubicBezTo>
                <a:cubicBezTo>
                  <a:pt x="1538892" y="2390038"/>
                  <a:pt x="1527725" y="2375426"/>
                  <a:pt x="1527725" y="2375416"/>
                </a:cubicBezTo>
                <a:lnTo>
                  <a:pt x="1529553" y="2371651"/>
                </a:lnTo>
                <a:cubicBezTo>
                  <a:pt x="1529553" y="2371651"/>
                  <a:pt x="1542357" y="2387208"/>
                  <a:pt x="1547554" y="2388931"/>
                </a:cubicBezTo>
                <a:cubicBezTo>
                  <a:pt x="1552753" y="2390655"/>
                  <a:pt x="1599441" y="2395255"/>
                  <a:pt x="1608491" y="2392387"/>
                </a:cubicBezTo>
                <a:cubicBezTo>
                  <a:pt x="1617442" y="2389519"/>
                  <a:pt x="1654986" y="2385697"/>
                  <a:pt x="1667981" y="2390192"/>
                </a:cubicBezTo>
                <a:cubicBezTo>
                  <a:pt x="1680883" y="2394688"/>
                  <a:pt x="1699171" y="2401522"/>
                  <a:pt x="1708797" y="2401186"/>
                </a:cubicBezTo>
                <a:cubicBezTo>
                  <a:pt x="1718423" y="2400858"/>
                  <a:pt x="1730650" y="2397721"/>
                  <a:pt x="1738159" y="2409994"/>
                </a:cubicBezTo>
                <a:cubicBezTo>
                  <a:pt x="1745667" y="2422268"/>
                  <a:pt x="1765113" y="2445825"/>
                  <a:pt x="1765113" y="2445825"/>
                </a:cubicBezTo>
                <a:lnTo>
                  <a:pt x="1763959" y="2420680"/>
                </a:lnTo>
                <a:cubicBezTo>
                  <a:pt x="1763959" y="2420680"/>
                  <a:pt x="1772238" y="2440491"/>
                  <a:pt x="1783595" y="2454931"/>
                </a:cubicBezTo>
                <a:cubicBezTo>
                  <a:pt x="1786292" y="2458434"/>
                  <a:pt x="1789467" y="2460822"/>
                  <a:pt x="1792453" y="2463739"/>
                </a:cubicBezTo>
                <a:cubicBezTo>
                  <a:pt x="1795533" y="2460611"/>
                  <a:pt x="1797074" y="2458800"/>
                  <a:pt x="1799865" y="2455874"/>
                </a:cubicBezTo>
                <a:cubicBezTo>
                  <a:pt x="1787254" y="2443513"/>
                  <a:pt x="1782441" y="2439085"/>
                  <a:pt x="1763959" y="2420680"/>
                </a:cubicBezTo>
                <a:cubicBezTo>
                  <a:pt x="1684829" y="2342031"/>
                  <a:pt x="1601847" y="2258233"/>
                  <a:pt x="1552753" y="2204450"/>
                </a:cubicBezTo>
                <a:close/>
                <a:moveTo>
                  <a:pt x="1703407" y="2182761"/>
                </a:moveTo>
                <a:cubicBezTo>
                  <a:pt x="1721312" y="2200427"/>
                  <a:pt x="1738448" y="2215954"/>
                  <a:pt x="1753464" y="2224877"/>
                </a:cubicBezTo>
                <a:cubicBezTo>
                  <a:pt x="1801887" y="2253756"/>
                  <a:pt x="1849345" y="2302169"/>
                  <a:pt x="1892665" y="2349647"/>
                </a:cubicBezTo>
                <a:cubicBezTo>
                  <a:pt x="1894204" y="2347827"/>
                  <a:pt x="1901424" y="2339279"/>
                  <a:pt x="1901327" y="2339279"/>
                </a:cubicBezTo>
                <a:lnTo>
                  <a:pt x="1946187" y="2316647"/>
                </a:lnTo>
                <a:cubicBezTo>
                  <a:pt x="1946283" y="2305980"/>
                  <a:pt x="1946669" y="2294765"/>
                  <a:pt x="1946379" y="2284908"/>
                </a:cubicBezTo>
                <a:cubicBezTo>
                  <a:pt x="1946187" y="2279123"/>
                  <a:pt x="1945320" y="2270970"/>
                  <a:pt x="1944838" y="2264164"/>
                </a:cubicBezTo>
                <a:cubicBezTo>
                  <a:pt x="1906429" y="2253006"/>
                  <a:pt x="1809395" y="2224868"/>
                  <a:pt x="1781189" y="2215443"/>
                </a:cubicBezTo>
                <a:cubicBezTo>
                  <a:pt x="1762995" y="2209349"/>
                  <a:pt x="1732287" y="2195343"/>
                  <a:pt x="1703407" y="2182761"/>
                </a:cubicBezTo>
                <a:close/>
                <a:moveTo>
                  <a:pt x="1914035" y="2111727"/>
                </a:moveTo>
                <a:cubicBezTo>
                  <a:pt x="1913939" y="2121729"/>
                  <a:pt x="1913842" y="2136555"/>
                  <a:pt x="1913842" y="2136555"/>
                </a:cubicBezTo>
                <a:lnTo>
                  <a:pt x="1938678" y="2210101"/>
                </a:lnTo>
                <a:cubicBezTo>
                  <a:pt x="1933191" y="2172932"/>
                  <a:pt x="1925297" y="2135428"/>
                  <a:pt x="1914035" y="2111727"/>
                </a:cubicBezTo>
                <a:close/>
                <a:moveTo>
                  <a:pt x="1791682" y="1936352"/>
                </a:moveTo>
                <a:cubicBezTo>
                  <a:pt x="1788121" y="1937586"/>
                  <a:pt x="1784557" y="1939269"/>
                  <a:pt x="1780997" y="1940752"/>
                </a:cubicBezTo>
                <a:cubicBezTo>
                  <a:pt x="1786580" y="1954219"/>
                  <a:pt x="1795147" y="1973020"/>
                  <a:pt x="1795629" y="1975012"/>
                </a:cubicBezTo>
                <a:cubicBezTo>
                  <a:pt x="1797459" y="1982031"/>
                  <a:pt x="1820369" y="2003739"/>
                  <a:pt x="1823449" y="2010216"/>
                </a:cubicBezTo>
                <a:cubicBezTo>
                  <a:pt x="1826531" y="2016686"/>
                  <a:pt x="1844242" y="2052294"/>
                  <a:pt x="1847419" y="2058618"/>
                </a:cubicBezTo>
                <a:cubicBezTo>
                  <a:pt x="1850596" y="2064944"/>
                  <a:pt x="1881980" y="2088028"/>
                  <a:pt x="1884481" y="2090357"/>
                </a:cubicBezTo>
                <a:cubicBezTo>
                  <a:pt x="1886985" y="2092697"/>
                  <a:pt x="1907488" y="2121161"/>
                  <a:pt x="1907488" y="2121161"/>
                </a:cubicBezTo>
                <a:cubicBezTo>
                  <a:pt x="1907488" y="2121161"/>
                  <a:pt x="1908547" y="2107857"/>
                  <a:pt x="1908932" y="2101668"/>
                </a:cubicBezTo>
                <a:cubicBezTo>
                  <a:pt x="1905081" y="2095593"/>
                  <a:pt x="1900847" y="2090839"/>
                  <a:pt x="1896419" y="2088787"/>
                </a:cubicBezTo>
                <a:cubicBezTo>
                  <a:pt x="1866095" y="2074618"/>
                  <a:pt x="1860319" y="1992350"/>
                  <a:pt x="1826241" y="1953016"/>
                </a:cubicBezTo>
                <a:cubicBezTo>
                  <a:pt x="1818059" y="1943602"/>
                  <a:pt x="1811705" y="1938529"/>
                  <a:pt x="1806218" y="1936352"/>
                </a:cubicBezTo>
                <a:cubicBezTo>
                  <a:pt x="1800634" y="1934177"/>
                  <a:pt x="1796015" y="1934889"/>
                  <a:pt x="1791682" y="1936352"/>
                </a:cubicBezTo>
                <a:close/>
                <a:moveTo>
                  <a:pt x="2475836" y="244301"/>
                </a:moveTo>
                <a:lnTo>
                  <a:pt x="2580364" y="479827"/>
                </a:lnTo>
                <a:lnTo>
                  <a:pt x="2580364" y="572024"/>
                </a:lnTo>
                <a:close/>
                <a:moveTo>
                  <a:pt x="1952059" y="0"/>
                </a:moveTo>
                <a:lnTo>
                  <a:pt x="1965922" y="69766"/>
                </a:lnTo>
                <a:lnTo>
                  <a:pt x="1957258" y="533622"/>
                </a:lnTo>
                <a:cubicBezTo>
                  <a:pt x="1957258" y="533622"/>
                  <a:pt x="2138621" y="209623"/>
                  <a:pt x="2145263" y="228358"/>
                </a:cubicBezTo>
                <a:cubicBezTo>
                  <a:pt x="2148343" y="237005"/>
                  <a:pt x="1971312" y="495494"/>
                  <a:pt x="1958317" y="619487"/>
                </a:cubicBezTo>
                <a:cubicBezTo>
                  <a:pt x="1929340" y="897021"/>
                  <a:pt x="1947341" y="915457"/>
                  <a:pt x="1948979" y="947599"/>
                </a:cubicBezTo>
                <a:cubicBezTo>
                  <a:pt x="1955910" y="1083005"/>
                  <a:pt x="2003272" y="1160372"/>
                  <a:pt x="2003272" y="1160372"/>
                </a:cubicBezTo>
                <a:lnTo>
                  <a:pt x="2179437" y="338823"/>
                </a:lnTo>
                <a:lnTo>
                  <a:pt x="2210338" y="280993"/>
                </a:lnTo>
                <a:cubicBezTo>
                  <a:pt x="2210338" y="280993"/>
                  <a:pt x="2105216" y="792198"/>
                  <a:pt x="2083845" y="921828"/>
                </a:cubicBezTo>
                <a:cubicBezTo>
                  <a:pt x="2081439" y="936210"/>
                  <a:pt x="2154986" y="932196"/>
                  <a:pt x="2152483" y="946347"/>
                </a:cubicBezTo>
                <a:cubicBezTo>
                  <a:pt x="2150460" y="957552"/>
                  <a:pt x="2147669" y="948687"/>
                  <a:pt x="2148535" y="963001"/>
                </a:cubicBezTo>
                <a:cubicBezTo>
                  <a:pt x="2149305" y="977085"/>
                  <a:pt x="2080477" y="945434"/>
                  <a:pt x="2077491" y="958602"/>
                </a:cubicBezTo>
                <a:cubicBezTo>
                  <a:pt x="2051405" y="1073052"/>
                  <a:pt x="2029070" y="1179905"/>
                  <a:pt x="2029070" y="1210979"/>
                </a:cubicBezTo>
                <a:cubicBezTo>
                  <a:pt x="2029167" y="1262308"/>
                  <a:pt x="2080668" y="1353980"/>
                  <a:pt x="2080668" y="1353980"/>
                </a:cubicBezTo>
                <a:cubicBezTo>
                  <a:pt x="2080668" y="1353980"/>
                  <a:pt x="2108007" y="1453538"/>
                  <a:pt x="2123121" y="1496356"/>
                </a:cubicBezTo>
                <a:cubicBezTo>
                  <a:pt x="2138139" y="1539165"/>
                  <a:pt x="2166345" y="1536893"/>
                  <a:pt x="2166345" y="1536893"/>
                </a:cubicBezTo>
                <a:cubicBezTo>
                  <a:pt x="2166345" y="1536893"/>
                  <a:pt x="2169040" y="1530837"/>
                  <a:pt x="2170676" y="1526833"/>
                </a:cubicBezTo>
                <a:cubicBezTo>
                  <a:pt x="2174238" y="1210353"/>
                  <a:pt x="2178281" y="852682"/>
                  <a:pt x="2178281" y="852682"/>
                </a:cubicBezTo>
                <a:lnTo>
                  <a:pt x="2226605" y="837915"/>
                </a:lnTo>
                <a:cubicBezTo>
                  <a:pt x="2226605" y="837915"/>
                  <a:pt x="2243741" y="1298406"/>
                  <a:pt x="2273390" y="1835159"/>
                </a:cubicBezTo>
                <a:cubicBezTo>
                  <a:pt x="2288311" y="1857117"/>
                  <a:pt x="2302367" y="1878208"/>
                  <a:pt x="2302367" y="1878208"/>
                </a:cubicBezTo>
                <a:cubicBezTo>
                  <a:pt x="2302367" y="1878208"/>
                  <a:pt x="2303424" y="1866339"/>
                  <a:pt x="2303617" y="1864703"/>
                </a:cubicBezTo>
                <a:cubicBezTo>
                  <a:pt x="2303714" y="1866743"/>
                  <a:pt x="2304003" y="1869362"/>
                  <a:pt x="2304196" y="1871615"/>
                </a:cubicBezTo>
                <a:cubicBezTo>
                  <a:pt x="2306121" y="1858474"/>
                  <a:pt x="2309201" y="1841108"/>
                  <a:pt x="2310549" y="1830442"/>
                </a:cubicBezTo>
                <a:cubicBezTo>
                  <a:pt x="2324699" y="1767370"/>
                  <a:pt x="2365035" y="1587912"/>
                  <a:pt x="2385057" y="1501380"/>
                </a:cubicBezTo>
                <a:cubicBezTo>
                  <a:pt x="2403251" y="1422858"/>
                  <a:pt x="2403733" y="1342283"/>
                  <a:pt x="2411819" y="1308091"/>
                </a:cubicBezTo>
                <a:cubicBezTo>
                  <a:pt x="2420002" y="1274024"/>
                  <a:pt x="2416440" y="1247174"/>
                  <a:pt x="2416440" y="1246808"/>
                </a:cubicBezTo>
                <a:lnTo>
                  <a:pt x="2415477" y="1235180"/>
                </a:lnTo>
                <a:cubicBezTo>
                  <a:pt x="2415477" y="1235180"/>
                  <a:pt x="2403540" y="1198099"/>
                  <a:pt x="2399594" y="1176400"/>
                </a:cubicBezTo>
                <a:cubicBezTo>
                  <a:pt x="2394684" y="1149640"/>
                  <a:pt x="2391025" y="1114493"/>
                  <a:pt x="2391025" y="1114493"/>
                </a:cubicBezTo>
                <a:lnTo>
                  <a:pt x="2359740" y="1041264"/>
                </a:lnTo>
                <a:cubicBezTo>
                  <a:pt x="2360221" y="1038127"/>
                  <a:pt x="2360799" y="1034940"/>
                  <a:pt x="2361279" y="1031830"/>
                </a:cubicBezTo>
                <a:lnTo>
                  <a:pt x="2398727" y="1121088"/>
                </a:lnTo>
                <a:cubicBezTo>
                  <a:pt x="2398727" y="1121088"/>
                  <a:pt x="2404022" y="1156859"/>
                  <a:pt x="2408450" y="1181118"/>
                </a:cubicBezTo>
                <a:cubicBezTo>
                  <a:pt x="2412974" y="1205377"/>
                  <a:pt x="2416631" y="1216948"/>
                  <a:pt x="2416631" y="1216948"/>
                </a:cubicBezTo>
                <a:lnTo>
                  <a:pt x="2445415" y="1172636"/>
                </a:lnTo>
                <a:cubicBezTo>
                  <a:pt x="2445415" y="1172636"/>
                  <a:pt x="2496147" y="1053202"/>
                  <a:pt x="2496147" y="1053202"/>
                </a:cubicBezTo>
                <a:lnTo>
                  <a:pt x="2580364" y="762865"/>
                </a:lnTo>
                <a:lnTo>
                  <a:pt x="2580364" y="952868"/>
                </a:lnTo>
                <a:lnTo>
                  <a:pt x="2554291" y="1053202"/>
                </a:lnTo>
                <a:lnTo>
                  <a:pt x="2565170" y="1051632"/>
                </a:lnTo>
                <a:lnTo>
                  <a:pt x="2563147" y="1077402"/>
                </a:lnTo>
                <a:lnTo>
                  <a:pt x="2544568" y="1088406"/>
                </a:lnTo>
                <a:lnTo>
                  <a:pt x="2471408" y="1353663"/>
                </a:lnTo>
                <a:cubicBezTo>
                  <a:pt x="2479687" y="1349119"/>
                  <a:pt x="2510490" y="1332388"/>
                  <a:pt x="2531669" y="1318459"/>
                </a:cubicBezTo>
                <a:cubicBezTo>
                  <a:pt x="2555639" y="1302710"/>
                  <a:pt x="2578647" y="1287356"/>
                  <a:pt x="2578647" y="1287345"/>
                </a:cubicBezTo>
                <a:lnTo>
                  <a:pt x="2580364" y="1282952"/>
                </a:lnTo>
                <a:lnTo>
                  <a:pt x="2580364" y="1360177"/>
                </a:lnTo>
                <a:lnTo>
                  <a:pt x="2563894" y="1365596"/>
                </a:lnTo>
                <a:cubicBezTo>
                  <a:pt x="2537541" y="1376289"/>
                  <a:pt x="2512897" y="1389761"/>
                  <a:pt x="2500670" y="1398290"/>
                </a:cubicBezTo>
                <a:cubicBezTo>
                  <a:pt x="2485077" y="1409216"/>
                  <a:pt x="2464092" y="1428730"/>
                  <a:pt x="2448112" y="1444181"/>
                </a:cubicBezTo>
                <a:cubicBezTo>
                  <a:pt x="2446956" y="1450784"/>
                  <a:pt x="2433767" y="1524100"/>
                  <a:pt x="2360511" y="1927246"/>
                </a:cubicBezTo>
                <a:cubicBezTo>
                  <a:pt x="2345878" y="2007753"/>
                  <a:pt x="2337117" y="2069862"/>
                  <a:pt x="2330765" y="2123674"/>
                </a:cubicBezTo>
                <a:cubicBezTo>
                  <a:pt x="2341739" y="2241858"/>
                  <a:pt x="2346840" y="2305933"/>
                  <a:pt x="2351557" y="2374473"/>
                </a:cubicBezTo>
                <a:cubicBezTo>
                  <a:pt x="2358873" y="2381664"/>
                  <a:pt x="2366383" y="2387411"/>
                  <a:pt x="2373987" y="2392705"/>
                </a:cubicBezTo>
                <a:cubicBezTo>
                  <a:pt x="2409617" y="2417638"/>
                  <a:pt x="2517918" y="2247324"/>
                  <a:pt x="2576681" y="2173001"/>
                </a:cubicBezTo>
                <a:lnTo>
                  <a:pt x="2580364" y="2168755"/>
                </a:lnTo>
                <a:lnTo>
                  <a:pt x="2580364" y="2379442"/>
                </a:lnTo>
                <a:lnTo>
                  <a:pt x="2574822" y="2387718"/>
                </a:lnTo>
                <a:cubicBezTo>
                  <a:pt x="2530071" y="2455261"/>
                  <a:pt x="2466702" y="2554930"/>
                  <a:pt x="2423563" y="2639740"/>
                </a:cubicBezTo>
                <a:cubicBezTo>
                  <a:pt x="2389389" y="2706923"/>
                  <a:pt x="2367633" y="2790028"/>
                  <a:pt x="2352519" y="2869485"/>
                </a:cubicBezTo>
                <a:cubicBezTo>
                  <a:pt x="2373794" y="3048557"/>
                  <a:pt x="2389679" y="3128138"/>
                  <a:pt x="2389679" y="3128138"/>
                </a:cubicBezTo>
                <a:lnTo>
                  <a:pt x="2389679" y="3412571"/>
                </a:lnTo>
                <a:lnTo>
                  <a:pt x="2513379" y="3331806"/>
                </a:lnTo>
                <a:cubicBezTo>
                  <a:pt x="2513379" y="3331806"/>
                  <a:pt x="2513282" y="3350914"/>
                  <a:pt x="2517806" y="3375173"/>
                </a:cubicBezTo>
                <a:cubicBezTo>
                  <a:pt x="2519059" y="3382190"/>
                  <a:pt x="2400461" y="3469580"/>
                  <a:pt x="2394396" y="3524460"/>
                </a:cubicBezTo>
                <a:cubicBezTo>
                  <a:pt x="2384384" y="3614467"/>
                  <a:pt x="2402963" y="3778407"/>
                  <a:pt x="2402963" y="3778407"/>
                </a:cubicBezTo>
                <a:cubicBezTo>
                  <a:pt x="2402963" y="3778407"/>
                  <a:pt x="2463610" y="3686338"/>
                  <a:pt x="2485654" y="3660231"/>
                </a:cubicBezTo>
                <a:cubicBezTo>
                  <a:pt x="2507700" y="3634135"/>
                  <a:pt x="2518191" y="3552993"/>
                  <a:pt x="2526278" y="3518800"/>
                </a:cubicBezTo>
                <a:cubicBezTo>
                  <a:pt x="2534363" y="3484731"/>
                  <a:pt x="2530898" y="3457893"/>
                  <a:pt x="2530898" y="3457517"/>
                </a:cubicBezTo>
                <a:lnTo>
                  <a:pt x="2530032" y="3445889"/>
                </a:lnTo>
                <a:cubicBezTo>
                  <a:pt x="2530032" y="3445889"/>
                  <a:pt x="2524931" y="3428889"/>
                  <a:pt x="2520116" y="3411003"/>
                </a:cubicBezTo>
                <a:cubicBezTo>
                  <a:pt x="2521272" y="3408519"/>
                  <a:pt x="2523005" y="3405746"/>
                  <a:pt x="2524354" y="3403148"/>
                </a:cubicBezTo>
                <a:cubicBezTo>
                  <a:pt x="2527818" y="3416720"/>
                  <a:pt x="2538985" y="3437090"/>
                  <a:pt x="2538985" y="3437090"/>
                </a:cubicBezTo>
                <a:cubicBezTo>
                  <a:pt x="2538985" y="3437090"/>
                  <a:pt x="2554851" y="3438363"/>
                  <a:pt x="2569119" y="3420939"/>
                </a:cubicBezTo>
                <a:lnTo>
                  <a:pt x="2580364" y="3399979"/>
                </a:lnTo>
                <a:lnTo>
                  <a:pt x="2580364" y="3638418"/>
                </a:lnTo>
                <a:lnTo>
                  <a:pt x="2562763" y="3654889"/>
                </a:lnTo>
                <a:cubicBezTo>
                  <a:pt x="2561799" y="3660415"/>
                  <a:pt x="2535231" y="3805966"/>
                  <a:pt x="2489216" y="4059384"/>
                </a:cubicBezTo>
                <a:cubicBezTo>
                  <a:pt x="2490082" y="4060115"/>
                  <a:pt x="2491623" y="4061569"/>
                  <a:pt x="2492392" y="4062214"/>
                </a:cubicBezTo>
                <a:cubicBezTo>
                  <a:pt x="2512391" y="4079578"/>
                  <a:pt x="2531241" y="4092856"/>
                  <a:pt x="2548267" y="4103006"/>
                </a:cubicBezTo>
                <a:lnTo>
                  <a:pt x="2580364" y="4118739"/>
                </a:lnTo>
                <a:lnTo>
                  <a:pt x="2580364" y="4180173"/>
                </a:lnTo>
                <a:lnTo>
                  <a:pt x="2564783" y="4164668"/>
                </a:lnTo>
                <a:cubicBezTo>
                  <a:pt x="2547841" y="4152645"/>
                  <a:pt x="2505677" y="4146300"/>
                  <a:pt x="2476701" y="4127895"/>
                </a:cubicBezTo>
                <a:cubicBezTo>
                  <a:pt x="2475257" y="4136039"/>
                  <a:pt x="2476508" y="4129532"/>
                  <a:pt x="2474969" y="4137955"/>
                </a:cubicBezTo>
                <a:cubicBezTo>
                  <a:pt x="2398727" y="4557437"/>
                  <a:pt x="2447725" y="4574930"/>
                  <a:pt x="2488446" y="4603414"/>
                </a:cubicBezTo>
                <a:cubicBezTo>
                  <a:pt x="2504956" y="4614965"/>
                  <a:pt x="2536916" y="4584876"/>
                  <a:pt x="2572317" y="4541839"/>
                </a:cubicBezTo>
                <a:lnTo>
                  <a:pt x="2580364" y="4531342"/>
                </a:lnTo>
                <a:lnTo>
                  <a:pt x="2580364" y="4774746"/>
                </a:lnTo>
                <a:lnTo>
                  <a:pt x="2538214" y="4850449"/>
                </a:lnTo>
                <a:cubicBezTo>
                  <a:pt x="2465246" y="4993776"/>
                  <a:pt x="2444261" y="5214647"/>
                  <a:pt x="2436848" y="5306801"/>
                </a:cubicBezTo>
                <a:cubicBezTo>
                  <a:pt x="2429531" y="5398946"/>
                  <a:pt x="2449748" y="5774561"/>
                  <a:pt x="2453117" y="5901745"/>
                </a:cubicBezTo>
                <a:cubicBezTo>
                  <a:pt x="2456485" y="6028940"/>
                  <a:pt x="2452348" y="6168543"/>
                  <a:pt x="2484210" y="6278583"/>
                </a:cubicBezTo>
                <a:cubicBezTo>
                  <a:pt x="2490780" y="6301193"/>
                  <a:pt x="2516675" y="6331002"/>
                  <a:pt x="2551822" y="6362997"/>
                </a:cubicBezTo>
                <a:lnTo>
                  <a:pt x="2580364" y="6385606"/>
                </a:lnTo>
                <a:lnTo>
                  <a:pt x="2580364" y="6507682"/>
                </a:lnTo>
                <a:lnTo>
                  <a:pt x="2555832" y="6504873"/>
                </a:lnTo>
                <a:cubicBezTo>
                  <a:pt x="2509336" y="6503726"/>
                  <a:pt x="2411530" y="6403332"/>
                  <a:pt x="2373987" y="6442329"/>
                </a:cubicBezTo>
                <a:cubicBezTo>
                  <a:pt x="2350788" y="6466387"/>
                  <a:pt x="2340103" y="6494764"/>
                  <a:pt x="2326144" y="6535668"/>
                </a:cubicBezTo>
                <a:cubicBezTo>
                  <a:pt x="2304052" y="6600531"/>
                  <a:pt x="2301115" y="6640430"/>
                  <a:pt x="2302920" y="6677047"/>
                </a:cubicBezTo>
                <a:lnTo>
                  <a:pt x="2303539" y="6684708"/>
                </a:lnTo>
                <a:lnTo>
                  <a:pt x="2258433" y="6684708"/>
                </a:lnTo>
                <a:lnTo>
                  <a:pt x="2258553" y="6682687"/>
                </a:lnTo>
                <a:cubicBezTo>
                  <a:pt x="2262247" y="6635422"/>
                  <a:pt x="2266507" y="6587396"/>
                  <a:pt x="2264149" y="6532212"/>
                </a:cubicBezTo>
                <a:cubicBezTo>
                  <a:pt x="2260780" y="6455913"/>
                  <a:pt x="2231130" y="6448279"/>
                  <a:pt x="2204369" y="6439807"/>
                </a:cubicBezTo>
                <a:cubicBezTo>
                  <a:pt x="2096552" y="6405653"/>
                  <a:pt x="1894012" y="6647653"/>
                  <a:pt x="1848382" y="6577158"/>
                </a:cubicBezTo>
                <a:cubicBezTo>
                  <a:pt x="1813246" y="6522701"/>
                  <a:pt x="1971023" y="6522373"/>
                  <a:pt x="2049095" y="6307184"/>
                </a:cubicBezTo>
                <a:cubicBezTo>
                  <a:pt x="2127165" y="6091994"/>
                  <a:pt x="2114361" y="5998357"/>
                  <a:pt x="2115132" y="5877236"/>
                </a:cubicBezTo>
                <a:cubicBezTo>
                  <a:pt x="2115998" y="5756106"/>
                  <a:pt x="2159605" y="5497790"/>
                  <a:pt x="2162975" y="5370595"/>
                </a:cubicBezTo>
                <a:cubicBezTo>
                  <a:pt x="2166345" y="5243410"/>
                  <a:pt x="2186559" y="4867796"/>
                  <a:pt x="2179243" y="4775651"/>
                </a:cubicBezTo>
                <a:cubicBezTo>
                  <a:pt x="2171832" y="4683497"/>
                  <a:pt x="2150845" y="4462626"/>
                  <a:pt x="2077877" y="4319299"/>
                </a:cubicBezTo>
                <a:cubicBezTo>
                  <a:pt x="2008856" y="4183613"/>
                  <a:pt x="1888235" y="4009865"/>
                  <a:pt x="1874758" y="3990554"/>
                </a:cubicBezTo>
                <a:lnTo>
                  <a:pt x="1837696" y="3992442"/>
                </a:lnTo>
                <a:cubicBezTo>
                  <a:pt x="1837696" y="3992442"/>
                  <a:pt x="1809588" y="3976769"/>
                  <a:pt x="1762515" y="3981438"/>
                </a:cubicBezTo>
                <a:cubicBezTo>
                  <a:pt x="1737774" y="3983903"/>
                  <a:pt x="1694263" y="3984807"/>
                  <a:pt x="1660570" y="3992442"/>
                </a:cubicBezTo>
                <a:cubicBezTo>
                  <a:pt x="1630344" y="3999295"/>
                  <a:pt x="1608491" y="4013186"/>
                  <a:pt x="1608491" y="4013186"/>
                </a:cubicBezTo>
                <a:cubicBezTo>
                  <a:pt x="1608491" y="4013186"/>
                  <a:pt x="1613111" y="3998468"/>
                  <a:pt x="1604254" y="3990237"/>
                </a:cubicBezTo>
                <a:cubicBezTo>
                  <a:pt x="1597805" y="3984192"/>
                  <a:pt x="1544379" y="3981121"/>
                  <a:pt x="1544379" y="3981121"/>
                </a:cubicBezTo>
                <a:cubicBezTo>
                  <a:pt x="1544379" y="3981121"/>
                  <a:pt x="1475548" y="3926932"/>
                  <a:pt x="1454563" y="3911983"/>
                </a:cubicBezTo>
                <a:cubicBezTo>
                  <a:pt x="1362919" y="3846783"/>
                  <a:pt x="1295245" y="3850692"/>
                  <a:pt x="1295245" y="3850692"/>
                </a:cubicBezTo>
                <a:cubicBezTo>
                  <a:pt x="1295245" y="3850692"/>
                  <a:pt x="1242396" y="3852222"/>
                  <a:pt x="1215347" y="3856978"/>
                </a:cubicBezTo>
                <a:cubicBezTo>
                  <a:pt x="1188391" y="3861734"/>
                  <a:pt x="1159801" y="3866720"/>
                  <a:pt x="1159801" y="3866720"/>
                </a:cubicBezTo>
                <a:lnTo>
                  <a:pt x="1128129" y="3980812"/>
                </a:lnTo>
                <a:cubicBezTo>
                  <a:pt x="1128129" y="3980812"/>
                  <a:pt x="1132174" y="4070685"/>
                  <a:pt x="1139200" y="4093009"/>
                </a:cubicBezTo>
                <a:cubicBezTo>
                  <a:pt x="1146324" y="4115342"/>
                  <a:pt x="1166154" y="4170329"/>
                  <a:pt x="1166154" y="4170329"/>
                </a:cubicBezTo>
                <a:lnTo>
                  <a:pt x="1165577" y="4176297"/>
                </a:lnTo>
                <a:cubicBezTo>
                  <a:pt x="1165577" y="4176297"/>
                  <a:pt x="1162688" y="4166122"/>
                  <a:pt x="1160860" y="4168124"/>
                </a:cubicBezTo>
                <a:cubicBezTo>
                  <a:pt x="1158934" y="4170126"/>
                  <a:pt x="1152291" y="4260529"/>
                  <a:pt x="1152291" y="4260529"/>
                </a:cubicBezTo>
                <a:lnTo>
                  <a:pt x="1147383" y="4259269"/>
                </a:lnTo>
                <a:cubicBezTo>
                  <a:pt x="1147383" y="4259269"/>
                  <a:pt x="1154700" y="4168933"/>
                  <a:pt x="1153736" y="4160895"/>
                </a:cubicBezTo>
                <a:cubicBezTo>
                  <a:pt x="1152678" y="4152867"/>
                  <a:pt x="1134677" y="4101654"/>
                  <a:pt x="1133039" y="4093326"/>
                </a:cubicBezTo>
                <a:cubicBezTo>
                  <a:pt x="1131498" y="4085000"/>
                  <a:pt x="1122162" y="3998409"/>
                  <a:pt x="1122162" y="3998409"/>
                </a:cubicBezTo>
                <a:cubicBezTo>
                  <a:pt x="1122162" y="3998409"/>
                  <a:pt x="1100984" y="4032911"/>
                  <a:pt x="1098384" y="4035809"/>
                </a:cubicBezTo>
                <a:cubicBezTo>
                  <a:pt x="1095785" y="4038707"/>
                  <a:pt x="1062766" y="4067730"/>
                  <a:pt x="1059686" y="4075093"/>
                </a:cubicBezTo>
                <a:cubicBezTo>
                  <a:pt x="1056605" y="4082468"/>
                  <a:pt x="1038892" y="4124141"/>
                  <a:pt x="1035909" y="4131669"/>
                </a:cubicBezTo>
                <a:cubicBezTo>
                  <a:pt x="1032827" y="4139197"/>
                  <a:pt x="1008761" y="4166150"/>
                  <a:pt x="1007125" y="4174102"/>
                </a:cubicBezTo>
                <a:cubicBezTo>
                  <a:pt x="1005489" y="4182043"/>
                  <a:pt x="962170" y="4304628"/>
                  <a:pt x="957549" y="4313330"/>
                </a:cubicBezTo>
                <a:cubicBezTo>
                  <a:pt x="952929" y="4322032"/>
                  <a:pt x="943878" y="4325268"/>
                  <a:pt x="943878" y="4325268"/>
                </a:cubicBezTo>
                <a:lnTo>
                  <a:pt x="943687" y="4319924"/>
                </a:lnTo>
                <a:cubicBezTo>
                  <a:pt x="943687" y="4319924"/>
                  <a:pt x="951099" y="4313417"/>
                  <a:pt x="953216" y="4309874"/>
                </a:cubicBezTo>
                <a:cubicBezTo>
                  <a:pt x="955239" y="4306331"/>
                  <a:pt x="998558" y="4188532"/>
                  <a:pt x="997980" y="4184471"/>
                </a:cubicBezTo>
                <a:cubicBezTo>
                  <a:pt x="997499" y="4180407"/>
                  <a:pt x="996632" y="4175036"/>
                  <a:pt x="996632" y="4175036"/>
                </a:cubicBezTo>
                <a:lnTo>
                  <a:pt x="1003563" y="4170954"/>
                </a:lnTo>
                <a:cubicBezTo>
                  <a:pt x="1003563" y="4170954"/>
                  <a:pt x="1010688" y="4157728"/>
                  <a:pt x="1013671" y="4153983"/>
                </a:cubicBezTo>
                <a:cubicBezTo>
                  <a:pt x="1016656" y="4150238"/>
                  <a:pt x="1027630" y="4136906"/>
                  <a:pt x="1030132" y="4131351"/>
                </a:cubicBezTo>
                <a:cubicBezTo>
                  <a:pt x="1032635" y="4125807"/>
                  <a:pt x="1050156" y="4078580"/>
                  <a:pt x="1053525" y="4073207"/>
                </a:cubicBezTo>
                <a:cubicBezTo>
                  <a:pt x="1056894" y="4067836"/>
                  <a:pt x="1065269" y="4053714"/>
                  <a:pt x="1074510" y="4046494"/>
                </a:cubicBezTo>
                <a:cubicBezTo>
                  <a:pt x="1083848" y="4039284"/>
                  <a:pt x="1092897" y="4032632"/>
                  <a:pt x="1096939" y="4025441"/>
                </a:cubicBezTo>
                <a:cubicBezTo>
                  <a:pt x="1101079" y="4018250"/>
                  <a:pt x="1114269" y="3995638"/>
                  <a:pt x="1119562" y="3982064"/>
                </a:cubicBezTo>
                <a:cubicBezTo>
                  <a:pt x="1124954" y="3968500"/>
                  <a:pt x="1139970" y="3902241"/>
                  <a:pt x="1139970" y="3902241"/>
                </a:cubicBezTo>
                <a:cubicBezTo>
                  <a:pt x="1139970" y="3902241"/>
                  <a:pt x="1129574" y="3908460"/>
                  <a:pt x="1124182" y="3909779"/>
                </a:cubicBezTo>
                <a:cubicBezTo>
                  <a:pt x="1118697" y="3911098"/>
                  <a:pt x="1104930" y="3911666"/>
                  <a:pt x="1104930" y="3911666"/>
                </a:cubicBezTo>
                <a:cubicBezTo>
                  <a:pt x="1104930" y="3911666"/>
                  <a:pt x="1100790" y="3924748"/>
                  <a:pt x="1094438" y="3932093"/>
                </a:cubicBezTo>
                <a:cubicBezTo>
                  <a:pt x="1087987" y="3939438"/>
                  <a:pt x="1078361" y="3945926"/>
                  <a:pt x="1078361" y="3945926"/>
                </a:cubicBezTo>
                <a:lnTo>
                  <a:pt x="1076531" y="3977039"/>
                </a:lnTo>
                <a:lnTo>
                  <a:pt x="1074318" y="3951577"/>
                </a:lnTo>
                <a:cubicBezTo>
                  <a:pt x="1074318" y="3951577"/>
                  <a:pt x="1071815" y="3948910"/>
                  <a:pt x="1066231" y="3952212"/>
                </a:cubicBezTo>
                <a:cubicBezTo>
                  <a:pt x="1060648" y="3955515"/>
                  <a:pt x="1044379" y="3969810"/>
                  <a:pt x="1044379" y="3969810"/>
                </a:cubicBezTo>
                <a:lnTo>
                  <a:pt x="1040433" y="3968866"/>
                </a:lnTo>
                <a:cubicBezTo>
                  <a:pt x="1040433" y="3968866"/>
                  <a:pt x="1054391" y="3952366"/>
                  <a:pt x="1060071" y="3949064"/>
                </a:cubicBezTo>
                <a:cubicBezTo>
                  <a:pt x="1065751" y="3945763"/>
                  <a:pt x="1075184" y="3943721"/>
                  <a:pt x="1075184" y="3943721"/>
                </a:cubicBezTo>
                <a:cubicBezTo>
                  <a:pt x="1075184" y="3943721"/>
                  <a:pt x="1083366" y="3936974"/>
                  <a:pt x="1086063" y="3933036"/>
                </a:cubicBezTo>
                <a:cubicBezTo>
                  <a:pt x="1088757" y="3929100"/>
                  <a:pt x="1099733" y="3910096"/>
                  <a:pt x="1099733" y="3910096"/>
                </a:cubicBezTo>
                <a:lnTo>
                  <a:pt x="1090010" y="3905697"/>
                </a:lnTo>
                <a:lnTo>
                  <a:pt x="1090779" y="3900354"/>
                </a:lnTo>
                <a:cubicBezTo>
                  <a:pt x="1090779" y="3900354"/>
                  <a:pt x="1103197" y="3904253"/>
                  <a:pt x="1109069" y="3904118"/>
                </a:cubicBezTo>
                <a:cubicBezTo>
                  <a:pt x="1114941" y="3903993"/>
                  <a:pt x="1139585" y="3897995"/>
                  <a:pt x="1139008" y="3891239"/>
                </a:cubicBezTo>
                <a:cubicBezTo>
                  <a:pt x="1138429" y="3884480"/>
                  <a:pt x="1109936" y="3885511"/>
                  <a:pt x="1104546" y="3888726"/>
                </a:cubicBezTo>
                <a:cubicBezTo>
                  <a:pt x="1099154" y="3891941"/>
                  <a:pt x="1088854" y="3892182"/>
                  <a:pt x="1088854" y="3892182"/>
                </a:cubicBezTo>
                <a:lnTo>
                  <a:pt x="1083463" y="3900037"/>
                </a:lnTo>
                <a:cubicBezTo>
                  <a:pt x="1083463" y="3900037"/>
                  <a:pt x="1068735" y="3899922"/>
                  <a:pt x="1064017" y="3904754"/>
                </a:cubicBezTo>
                <a:cubicBezTo>
                  <a:pt x="1059397" y="3909586"/>
                  <a:pt x="1037256" y="3919838"/>
                  <a:pt x="1037256" y="3919838"/>
                </a:cubicBezTo>
                <a:cubicBezTo>
                  <a:pt x="1037256" y="3919838"/>
                  <a:pt x="991625" y="3944761"/>
                  <a:pt x="966886" y="3957555"/>
                </a:cubicBezTo>
                <a:cubicBezTo>
                  <a:pt x="942050" y="3970349"/>
                  <a:pt x="864749" y="4001404"/>
                  <a:pt x="842320" y="4027953"/>
                </a:cubicBezTo>
                <a:cubicBezTo>
                  <a:pt x="819891" y="4054503"/>
                  <a:pt x="806509" y="4089246"/>
                  <a:pt x="796306" y="4107468"/>
                </a:cubicBezTo>
                <a:cubicBezTo>
                  <a:pt x="786101" y="4125691"/>
                  <a:pt x="753757" y="4156332"/>
                  <a:pt x="742398" y="4177559"/>
                </a:cubicBezTo>
                <a:cubicBezTo>
                  <a:pt x="731037" y="4198775"/>
                  <a:pt x="689355" y="4245473"/>
                  <a:pt x="663461" y="4285038"/>
                </a:cubicBezTo>
                <a:cubicBezTo>
                  <a:pt x="637469" y="4324611"/>
                  <a:pt x="598866" y="4351489"/>
                  <a:pt x="585871" y="4376817"/>
                </a:cubicBezTo>
                <a:cubicBezTo>
                  <a:pt x="572874" y="4402144"/>
                  <a:pt x="538894" y="4464505"/>
                  <a:pt x="538894" y="4464505"/>
                </a:cubicBezTo>
                <a:lnTo>
                  <a:pt x="523973" y="4607813"/>
                </a:lnTo>
                <a:cubicBezTo>
                  <a:pt x="523973" y="4607822"/>
                  <a:pt x="525512" y="4682332"/>
                  <a:pt x="529555" y="4703366"/>
                </a:cubicBezTo>
                <a:cubicBezTo>
                  <a:pt x="533599" y="4724389"/>
                  <a:pt x="538509" y="4760248"/>
                  <a:pt x="538509" y="4760248"/>
                </a:cubicBezTo>
                <a:cubicBezTo>
                  <a:pt x="538509" y="4760248"/>
                  <a:pt x="533985" y="4750978"/>
                  <a:pt x="528593" y="4760248"/>
                </a:cubicBezTo>
                <a:cubicBezTo>
                  <a:pt x="523106" y="4769519"/>
                  <a:pt x="515116" y="4791891"/>
                  <a:pt x="512517" y="4811163"/>
                </a:cubicBezTo>
                <a:cubicBezTo>
                  <a:pt x="509822" y="4830436"/>
                  <a:pt x="505875" y="4851998"/>
                  <a:pt x="501350" y="4865533"/>
                </a:cubicBezTo>
                <a:cubicBezTo>
                  <a:pt x="496923" y="4879077"/>
                  <a:pt x="480172" y="4898851"/>
                  <a:pt x="480172" y="4898851"/>
                </a:cubicBezTo>
                <a:cubicBezTo>
                  <a:pt x="480172" y="4898851"/>
                  <a:pt x="495382" y="4865437"/>
                  <a:pt x="496826" y="4856109"/>
                </a:cubicBezTo>
                <a:cubicBezTo>
                  <a:pt x="498270" y="4846771"/>
                  <a:pt x="499329" y="4828318"/>
                  <a:pt x="503950" y="4813993"/>
                </a:cubicBezTo>
                <a:cubicBezTo>
                  <a:pt x="508667" y="4799669"/>
                  <a:pt x="523011" y="4750189"/>
                  <a:pt x="523011" y="4750189"/>
                </a:cubicBezTo>
                <a:lnTo>
                  <a:pt x="516463" y="4642700"/>
                </a:lnTo>
                <a:lnTo>
                  <a:pt x="512517" y="4610643"/>
                </a:lnTo>
                <a:lnTo>
                  <a:pt x="481519" y="4663763"/>
                </a:lnTo>
                <a:lnTo>
                  <a:pt x="441859" y="4731022"/>
                </a:lnTo>
                <a:lnTo>
                  <a:pt x="437334" y="4724736"/>
                </a:lnTo>
                <a:lnTo>
                  <a:pt x="474396" y="4656534"/>
                </a:lnTo>
                <a:lnTo>
                  <a:pt x="509340" y="4593046"/>
                </a:lnTo>
                <a:cubicBezTo>
                  <a:pt x="509340" y="4593046"/>
                  <a:pt x="518583" y="4515524"/>
                  <a:pt x="513865" y="4506928"/>
                </a:cubicBezTo>
                <a:cubicBezTo>
                  <a:pt x="509244" y="4498331"/>
                  <a:pt x="427226" y="4551874"/>
                  <a:pt x="427226" y="4551874"/>
                </a:cubicBezTo>
                <a:cubicBezTo>
                  <a:pt x="427226" y="4551874"/>
                  <a:pt x="398540" y="4585691"/>
                  <a:pt x="386795" y="4596820"/>
                </a:cubicBezTo>
                <a:cubicBezTo>
                  <a:pt x="374955" y="4607938"/>
                  <a:pt x="310842" y="4669105"/>
                  <a:pt x="310842" y="4669105"/>
                </a:cubicBezTo>
                <a:lnTo>
                  <a:pt x="309783" y="4657158"/>
                </a:lnTo>
                <a:cubicBezTo>
                  <a:pt x="309783" y="4657158"/>
                  <a:pt x="349251" y="4616900"/>
                  <a:pt x="357820" y="4606244"/>
                </a:cubicBezTo>
                <a:cubicBezTo>
                  <a:pt x="366387" y="4595598"/>
                  <a:pt x="398443" y="4547475"/>
                  <a:pt x="398443" y="4547475"/>
                </a:cubicBezTo>
                <a:cubicBezTo>
                  <a:pt x="398443" y="4547475"/>
                  <a:pt x="413269" y="4527038"/>
                  <a:pt x="434543" y="4517614"/>
                </a:cubicBezTo>
                <a:cubicBezTo>
                  <a:pt x="455818" y="4508189"/>
                  <a:pt x="501159" y="4480214"/>
                  <a:pt x="501159" y="4480214"/>
                </a:cubicBezTo>
                <a:lnTo>
                  <a:pt x="522624" y="4456331"/>
                </a:lnTo>
                <a:lnTo>
                  <a:pt x="558917" y="4364562"/>
                </a:lnTo>
                <a:cubicBezTo>
                  <a:pt x="558917" y="4364562"/>
                  <a:pt x="544958" y="4361482"/>
                  <a:pt x="535717" y="4355446"/>
                </a:cubicBezTo>
                <a:cubicBezTo>
                  <a:pt x="526380" y="4349400"/>
                  <a:pt x="516080" y="4349468"/>
                  <a:pt x="516080" y="4349468"/>
                </a:cubicBezTo>
                <a:cubicBezTo>
                  <a:pt x="516080" y="4349468"/>
                  <a:pt x="506644" y="4365881"/>
                  <a:pt x="495093" y="4373361"/>
                </a:cubicBezTo>
                <a:cubicBezTo>
                  <a:pt x="483542" y="4380831"/>
                  <a:pt x="472664" y="4380899"/>
                  <a:pt x="472664" y="4380899"/>
                </a:cubicBezTo>
                <a:cubicBezTo>
                  <a:pt x="472664" y="4380899"/>
                  <a:pt x="464482" y="4419904"/>
                  <a:pt x="458801" y="4436530"/>
                </a:cubicBezTo>
                <a:cubicBezTo>
                  <a:pt x="453026" y="4453144"/>
                  <a:pt x="436757" y="4491218"/>
                  <a:pt x="436757" y="4491218"/>
                </a:cubicBezTo>
                <a:lnTo>
                  <a:pt x="428767" y="4496243"/>
                </a:lnTo>
                <a:cubicBezTo>
                  <a:pt x="428767" y="4496243"/>
                  <a:pt x="443013" y="4457794"/>
                  <a:pt x="448405" y="4442190"/>
                </a:cubicBezTo>
                <a:cubicBezTo>
                  <a:pt x="453892" y="4426576"/>
                  <a:pt x="463134" y="4383729"/>
                  <a:pt x="463134" y="4383729"/>
                </a:cubicBezTo>
                <a:cubicBezTo>
                  <a:pt x="463134" y="4383729"/>
                  <a:pt x="453218" y="4375122"/>
                  <a:pt x="445036" y="4377124"/>
                </a:cubicBezTo>
                <a:cubicBezTo>
                  <a:pt x="436949" y="4379136"/>
                  <a:pt x="409995" y="4388128"/>
                  <a:pt x="409995" y="4388128"/>
                </a:cubicBezTo>
                <a:lnTo>
                  <a:pt x="409995" y="4382467"/>
                </a:lnTo>
                <a:cubicBezTo>
                  <a:pt x="409995" y="4382467"/>
                  <a:pt x="436084" y="4370126"/>
                  <a:pt x="441088" y="4370531"/>
                </a:cubicBezTo>
                <a:cubicBezTo>
                  <a:pt x="446095" y="4370925"/>
                  <a:pt x="466888" y="4375247"/>
                  <a:pt x="466888" y="4375247"/>
                </a:cubicBezTo>
                <a:cubicBezTo>
                  <a:pt x="466888" y="4375247"/>
                  <a:pt x="476129" y="4369789"/>
                  <a:pt x="484696" y="4364245"/>
                </a:cubicBezTo>
                <a:cubicBezTo>
                  <a:pt x="493362" y="4358690"/>
                  <a:pt x="511554" y="4340043"/>
                  <a:pt x="511554" y="4340043"/>
                </a:cubicBezTo>
                <a:lnTo>
                  <a:pt x="485370" y="4314900"/>
                </a:lnTo>
                <a:lnTo>
                  <a:pt x="451197" y="4263359"/>
                </a:lnTo>
                <a:lnTo>
                  <a:pt x="454374" y="4250470"/>
                </a:lnTo>
                <a:lnTo>
                  <a:pt x="485178" y="4306418"/>
                </a:lnTo>
                <a:lnTo>
                  <a:pt x="517811" y="4334701"/>
                </a:lnTo>
                <a:cubicBezTo>
                  <a:pt x="517811" y="4334701"/>
                  <a:pt x="523106" y="4340901"/>
                  <a:pt x="531962" y="4340986"/>
                </a:cubicBezTo>
                <a:cubicBezTo>
                  <a:pt x="540722" y="4341074"/>
                  <a:pt x="567773" y="4341400"/>
                  <a:pt x="568832" y="4341930"/>
                </a:cubicBezTo>
                <a:cubicBezTo>
                  <a:pt x="569891" y="4342459"/>
                  <a:pt x="670007" y="4245251"/>
                  <a:pt x="701293" y="4200180"/>
                </a:cubicBezTo>
                <a:cubicBezTo>
                  <a:pt x="732578" y="4155120"/>
                  <a:pt x="747788" y="4106718"/>
                  <a:pt x="760399" y="4091123"/>
                </a:cubicBezTo>
                <a:cubicBezTo>
                  <a:pt x="773009" y="4075537"/>
                  <a:pt x="795632" y="4060164"/>
                  <a:pt x="807856" y="4045243"/>
                </a:cubicBezTo>
                <a:cubicBezTo>
                  <a:pt x="819986" y="4030322"/>
                  <a:pt x="835004" y="4005321"/>
                  <a:pt x="835004" y="4005321"/>
                </a:cubicBezTo>
                <a:cubicBezTo>
                  <a:pt x="835004" y="4005321"/>
                  <a:pt x="790819" y="4004253"/>
                  <a:pt x="766175" y="3996205"/>
                </a:cubicBezTo>
                <a:cubicBezTo>
                  <a:pt x="743167" y="3988716"/>
                  <a:pt x="703700" y="3964467"/>
                  <a:pt x="703700" y="3964467"/>
                </a:cubicBezTo>
                <a:cubicBezTo>
                  <a:pt x="703700" y="3964467"/>
                  <a:pt x="618697" y="3896359"/>
                  <a:pt x="607915" y="3895955"/>
                </a:cubicBezTo>
                <a:cubicBezTo>
                  <a:pt x="596653" y="3895532"/>
                  <a:pt x="570084" y="3908441"/>
                  <a:pt x="566233" y="3921408"/>
                </a:cubicBezTo>
                <a:cubicBezTo>
                  <a:pt x="562383" y="3934374"/>
                  <a:pt x="556511" y="3983325"/>
                  <a:pt x="556511" y="3983325"/>
                </a:cubicBezTo>
                <a:lnTo>
                  <a:pt x="553142" y="3985837"/>
                </a:lnTo>
                <a:lnTo>
                  <a:pt x="561515" y="3922977"/>
                </a:lnTo>
                <a:cubicBezTo>
                  <a:pt x="561515" y="3922977"/>
                  <a:pt x="553527" y="3916604"/>
                  <a:pt x="546979" y="3917325"/>
                </a:cubicBezTo>
                <a:cubicBezTo>
                  <a:pt x="540530" y="3918039"/>
                  <a:pt x="528593" y="3917634"/>
                  <a:pt x="528593" y="3917634"/>
                </a:cubicBezTo>
                <a:cubicBezTo>
                  <a:pt x="528593" y="3917634"/>
                  <a:pt x="518293" y="3931275"/>
                  <a:pt x="512709" y="3932728"/>
                </a:cubicBezTo>
                <a:cubicBezTo>
                  <a:pt x="507126" y="3934173"/>
                  <a:pt x="495863" y="3929580"/>
                  <a:pt x="495863" y="3929580"/>
                </a:cubicBezTo>
                <a:lnTo>
                  <a:pt x="497211" y="3923613"/>
                </a:lnTo>
                <a:cubicBezTo>
                  <a:pt x="497211" y="3923613"/>
                  <a:pt x="508570" y="3928580"/>
                  <a:pt x="510881" y="3928320"/>
                </a:cubicBezTo>
                <a:cubicBezTo>
                  <a:pt x="513288" y="3928069"/>
                  <a:pt x="525224" y="3916065"/>
                  <a:pt x="525224" y="3916065"/>
                </a:cubicBezTo>
                <a:lnTo>
                  <a:pt x="506549" y="3903184"/>
                </a:lnTo>
                <a:lnTo>
                  <a:pt x="508378" y="3898151"/>
                </a:lnTo>
                <a:lnTo>
                  <a:pt x="530519" y="3911039"/>
                </a:lnTo>
                <a:cubicBezTo>
                  <a:pt x="530519" y="3911039"/>
                  <a:pt x="538219" y="3908796"/>
                  <a:pt x="544188" y="3910404"/>
                </a:cubicBezTo>
                <a:cubicBezTo>
                  <a:pt x="550253" y="3912022"/>
                  <a:pt x="562286" y="3914496"/>
                  <a:pt x="562286" y="3914496"/>
                </a:cubicBezTo>
                <a:lnTo>
                  <a:pt x="545440" y="3895319"/>
                </a:lnTo>
                <a:lnTo>
                  <a:pt x="548232" y="3891556"/>
                </a:lnTo>
                <a:cubicBezTo>
                  <a:pt x="548232" y="3891546"/>
                  <a:pt x="556799" y="3898766"/>
                  <a:pt x="560457" y="3904437"/>
                </a:cubicBezTo>
                <a:cubicBezTo>
                  <a:pt x="564212" y="3910115"/>
                  <a:pt x="567002" y="3910722"/>
                  <a:pt x="567002" y="3910722"/>
                </a:cubicBezTo>
                <a:cubicBezTo>
                  <a:pt x="567002" y="3910722"/>
                  <a:pt x="577881" y="3899546"/>
                  <a:pt x="582694" y="3897207"/>
                </a:cubicBezTo>
                <a:cubicBezTo>
                  <a:pt x="587507" y="3894867"/>
                  <a:pt x="598192" y="3889669"/>
                  <a:pt x="598192" y="3889669"/>
                </a:cubicBezTo>
                <a:cubicBezTo>
                  <a:pt x="598192" y="3889669"/>
                  <a:pt x="577014" y="3870455"/>
                  <a:pt x="571432" y="3865469"/>
                </a:cubicBezTo>
                <a:cubicBezTo>
                  <a:pt x="565848" y="3860472"/>
                  <a:pt x="551024" y="3844097"/>
                  <a:pt x="551024" y="3844097"/>
                </a:cubicBezTo>
                <a:cubicBezTo>
                  <a:pt x="551024" y="3844097"/>
                  <a:pt x="523491" y="3835088"/>
                  <a:pt x="515501" y="3834981"/>
                </a:cubicBezTo>
                <a:cubicBezTo>
                  <a:pt x="507416" y="3834866"/>
                  <a:pt x="464482" y="3837811"/>
                  <a:pt x="464482" y="3837811"/>
                </a:cubicBezTo>
                <a:cubicBezTo>
                  <a:pt x="464482" y="3837811"/>
                  <a:pt x="445806" y="3828147"/>
                  <a:pt x="439356" y="3823034"/>
                </a:cubicBezTo>
                <a:cubicBezTo>
                  <a:pt x="432907" y="3817933"/>
                  <a:pt x="415098" y="3801347"/>
                  <a:pt x="415098" y="3801347"/>
                </a:cubicBezTo>
                <a:lnTo>
                  <a:pt x="378999" y="3804812"/>
                </a:lnTo>
                <a:cubicBezTo>
                  <a:pt x="378999" y="3804812"/>
                  <a:pt x="347424" y="3776471"/>
                  <a:pt x="335006" y="3769608"/>
                </a:cubicBezTo>
                <a:cubicBezTo>
                  <a:pt x="322586" y="3762744"/>
                  <a:pt x="278304" y="3744146"/>
                  <a:pt x="278304" y="3744146"/>
                </a:cubicBezTo>
                <a:lnTo>
                  <a:pt x="278690" y="3738804"/>
                </a:lnTo>
                <a:cubicBezTo>
                  <a:pt x="278690" y="3738804"/>
                  <a:pt x="327112" y="3756593"/>
                  <a:pt x="334812" y="3761434"/>
                </a:cubicBezTo>
                <a:cubicBezTo>
                  <a:pt x="342514" y="3766278"/>
                  <a:pt x="380441" y="3794126"/>
                  <a:pt x="380441" y="3794126"/>
                </a:cubicBezTo>
                <a:lnTo>
                  <a:pt x="415482" y="3794126"/>
                </a:lnTo>
                <a:lnTo>
                  <a:pt x="462364" y="3828069"/>
                </a:lnTo>
                <a:cubicBezTo>
                  <a:pt x="462364" y="3828069"/>
                  <a:pt x="500581" y="3824998"/>
                  <a:pt x="508570" y="3824604"/>
                </a:cubicBezTo>
                <a:cubicBezTo>
                  <a:pt x="516560" y="3824218"/>
                  <a:pt x="543996" y="3829946"/>
                  <a:pt x="543996" y="3829946"/>
                </a:cubicBezTo>
                <a:cubicBezTo>
                  <a:pt x="543996" y="3829946"/>
                  <a:pt x="539181" y="3796350"/>
                  <a:pt x="528593" y="3780611"/>
                </a:cubicBezTo>
                <a:cubicBezTo>
                  <a:pt x="523203" y="3772649"/>
                  <a:pt x="506357" y="3753340"/>
                  <a:pt x="489318" y="3738804"/>
                </a:cubicBezTo>
                <a:cubicBezTo>
                  <a:pt x="472567" y="3724604"/>
                  <a:pt x="455624" y="3715238"/>
                  <a:pt x="455624" y="3715238"/>
                </a:cubicBezTo>
                <a:lnTo>
                  <a:pt x="463518" y="3710838"/>
                </a:lnTo>
                <a:cubicBezTo>
                  <a:pt x="463518" y="3710838"/>
                  <a:pt x="489511" y="3729369"/>
                  <a:pt x="496249" y="3736608"/>
                </a:cubicBezTo>
                <a:cubicBezTo>
                  <a:pt x="502988" y="3743847"/>
                  <a:pt x="520796" y="3759866"/>
                  <a:pt x="520796" y="3759866"/>
                </a:cubicBezTo>
                <a:cubicBezTo>
                  <a:pt x="520796" y="3759866"/>
                  <a:pt x="520217" y="3722852"/>
                  <a:pt x="518101" y="3709578"/>
                </a:cubicBezTo>
                <a:cubicBezTo>
                  <a:pt x="514539" y="3687764"/>
                  <a:pt x="506934" y="3657720"/>
                  <a:pt x="506934" y="3657720"/>
                </a:cubicBezTo>
                <a:lnTo>
                  <a:pt x="512132" y="3656150"/>
                </a:lnTo>
                <a:cubicBezTo>
                  <a:pt x="512132" y="3656150"/>
                  <a:pt x="523203" y="3697948"/>
                  <a:pt x="523973" y="3713668"/>
                </a:cubicBezTo>
                <a:cubicBezTo>
                  <a:pt x="524839" y="3729379"/>
                  <a:pt x="528786" y="3767722"/>
                  <a:pt x="528786" y="3767722"/>
                </a:cubicBezTo>
                <a:cubicBezTo>
                  <a:pt x="528786" y="3767722"/>
                  <a:pt x="539181" y="3784509"/>
                  <a:pt x="543611" y="3801038"/>
                </a:cubicBezTo>
                <a:cubicBezTo>
                  <a:pt x="548039" y="3817557"/>
                  <a:pt x="555548" y="3835289"/>
                  <a:pt x="555548" y="3835289"/>
                </a:cubicBezTo>
                <a:cubicBezTo>
                  <a:pt x="555548" y="3835289"/>
                  <a:pt x="565078" y="3848872"/>
                  <a:pt x="577978" y="3861377"/>
                </a:cubicBezTo>
                <a:cubicBezTo>
                  <a:pt x="590781" y="3873824"/>
                  <a:pt x="606856" y="3885057"/>
                  <a:pt x="613692" y="3890612"/>
                </a:cubicBezTo>
                <a:cubicBezTo>
                  <a:pt x="626495" y="3901144"/>
                  <a:pt x="704854" y="3942153"/>
                  <a:pt x="704854" y="3942153"/>
                </a:cubicBezTo>
                <a:cubicBezTo>
                  <a:pt x="704854" y="3942153"/>
                  <a:pt x="754526" y="3971474"/>
                  <a:pt x="764345" y="3977039"/>
                </a:cubicBezTo>
                <a:cubicBezTo>
                  <a:pt x="774165" y="3982603"/>
                  <a:pt x="799868" y="4001952"/>
                  <a:pt x="829420" y="3992442"/>
                </a:cubicBezTo>
                <a:cubicBezTo>
                  <a:pt x="858974" y="3982930"/>
                  <a:pt x="941665" y="3929667"/>
                  <a:pt x="978150" y="3912609"/>
                </a:cubicBezTo>
                <a:cubicBezTo>
                  <a:pt x="1014633" y="3895551"/>
                  <a:pt x="1190413" y="3821465"/>
                  <a:pt x="1190413" y="3821465"/>
                </a:cubicBezTo>
                <a:lnTo>
                  <a:pt x="1173567" y="3786579"/>
                </a:lnTo>
                <a:lnTo>
                  <a:pt x="1103293" y="3760174"/>
                </a:lnTo>
                <a:cubicBezTo>
                  <a:pt x="1103293" y="3760183"/>
                  <a:pt x="1034945" y="3693896"/>
                  <a:pt x="1020602" y="3677204"/>
                </a:cubicBezTo>
                <a:cubicBezTo>
                  <a:pt x="1006258" y="3660521"/>
                  <a:pt x="904218" y="3576636"/>
                  <a:pt x="904218" y="3576636"/>
                </a:cubicBezTo>
                <a:lnTo>
                  <a:pt x="912497" y="3566894"/>
                </a:lnTo>
                <a:cubicBezTo>
                  <a:pt x="912497" y="3566894"/>
                  <a:pt x="996152" y="3631440"/>
                  <a:pt x="1006355" y="3642317"/>
                </a:cubicBezTo>
                <a:cubicBezTo>
                  <a:pt x="1016463" y="3653205"/>
                  <a:pt x="1050733" y="3695061"/>
                  <a:pt x="1059300" y="3703917"/>
                </a:cubicBezTo>
                <a:cubicBezTo>
                  <a:pt x="1067867" y="3712783"/>
                  <a:pt x="1110225" y="3746668"/>
                  <a:pt x="1110225" y="3746668"/>
                </a:cubicBezTo>
                <a:cubicBezTo>
                  <a:pt x="1110225" y="3746668"/>
                  <a:pt x="1159031" y="3764486"/>
                  <a:pt x="1168177" y="3768346"/>
                </a:cubicBezTo>
                <a:cubicBezTo>
                  <a:pt x="1177321" y="3772207"/>
                  <a:pt x="1219099" y="3816748"/>
                  <a:pt x="1219099" y="3816748"/>
                </a:cubicBezTo>
                <a:cubicBezTo>
                  <a:pt x="1219099" y="3816748"/>
                  <a:pt x="1247112" y="3821254"/>
                  <a:pt x="1274645" y="3808893"/>
                </a:cubicBezTo>
                <a:cubicBezTo>
                  <a:pt x="1302272" y="3796534"/>
                  <a:pt x="1314499" y="3792865"/>
                  <a:pt x="1314499" y="3792865"/>
                </a:cubicBezTo>
                <a:lnTo>
                  <a:pt x="1280805" y="3766460"/>
                </a:lnTo>
                <a:cubicBezTo>
                  <a:pt x="1280805" y="3766469"/>
                  <a:pt x="1238065" y="3594203"/>
                  <a:pt x="1219775" y="3578523"/>
                </a:cubicBezTo>
                <a:cubicBezTo>
                  <a:pt x="1201483" y="3562831"/>
                  <a:pt x="1159513" y="3554851"/>
                  <a:pt x="1137661" y="3528234"/>
                </a:cubicBezTo>
                <a:cubicBezTo>
                  <a:pt x="1115711" y="3501616"/>
                  <a:pt x="1063825" y="3422632"/>
                  <a:pt x="1063825" y="3422632"/>
                </a:cubicBezTo>
                <a:cubicBezTo>
                  <a:pt x="1063825" y="3422632"/>
                  <a:pt x="1055161" y="3396794"/>
                  <a:pt x="1050156" y="3377686"/>
                </a:cubicBezTo>
                <a:cubicBezTo>
                  <a:pt x="1045150" y="3358586"/>
                  <a:pt x="1059012" y="3330497"/>
                  <a:pt x="1048807" y="3311368"/>
                </a:cubicBezTo>
                <a:cubicBezTo>
                  <a:pt x="1038507" y="3292251"/>
                  <a:pt x="933580" y="3189747"/>
                  <a:pt x="933580" y="3189747"/>
                </a:cubicBezTo>
                <a:lnTo>
                  <a:pt x="851272" y="3175289"/>
                </a:lnTo>
                <a:lnTo>
                  <a:pt x="849059" y="3166173"/>
                </a:lnTo>
                <a:lnTo>
                  <a:pt x="897095" y="3172767"/>
                </a:lnTo>
                <a:lnTo>
                  <a:pt x="929536" y="3179688"/>
                </a:lnTo>
                <a:cubicBezTo>
                  <a:pt x="929536" y="3179688"/>
                  <a:pt x="922990" y="3156845"/>
                  <a:pt x="916733" y="3138198"/>
                </a:cubicBezTo>
                <a:cubicBezTo>
                  <a:pt x="910379" y="3119552"/>
                  <a:pt x="912113" y="3077225"/>
                  <a:pt x="912113" y="3077225"/>
                </a:cubicBezTo>
                <a:lnTo>
                  <a:pt x="918657" y="3076281"/>
                </a:lnTo>
                <a:cubicBezTo>
                  <a:pt x="918657" y="3076281"/>
                  <a:pt x="917985" y="3113188"/>
                  <a:pt x="920295" y="3125944"/>
                </a:cubicBezTo>
                <a:cubicBezTo>
                  <a:pt x="922605" y="3138698"/>
                  <a:pt x="935505" y="3176858"/>
                  <a:pt x="935505" y="3176858"/>
                </a:cubicBezTo>
                <a:lnTo>
                  <a:pt x="993648" y="3230284"/>
                </a:lnTo>
                <a:lnTo>
                  <a:pt x="1011650" y="3244426"/>
                </a:lnTo>
                <a:lnTo>
                  <a:pt x="1004911" y="3215200"/>
                </a:lnTo>
                <a:lnTo>
                  <a:pt x="1003948" y="3163968"/>
                </a:lnTo>
                <a:lnTo>
                  <a:pt x="997788" y="3131913"/>
                </a:lnTo>
                <a:lnTo>
                  <a:pt x="1001542" y="3130343"/>
                </a:lnTo>
                <a:lnTo>
                  <a:pt x="1009147" y="3163342"/>
                </a:lnTo>
                <a:lnTo>
                  <a:pt x="1010494" y="3214257"/>
                </a:lnTo>
                <a:lnTo>
                  <a:pt x="1015884" y="3244118"/>
                </a:lnTo>
                <a:lnTo>
                  <a:pt x="1037256" y="3274287"/>
                </a:lnTo>
                <a:lnTo>
                  <a:pt x="1049771" y="3246005"/>
                </a:lnTo>
                <a:lnTo>
                  <a:pt x="1053717" y="3229660"/>
                </a:lnTo>
                <a:lnTo>
                  <a:pt x="1043417" y="3193511"/>
                </a:lnTo>
                <a:lnTo>
                  <a:pt x="1047171" y="3164604"/>
                </a:lnTo>
                <a:lnTo>
                  <a:pt x="1053332" y="3167741"/>
                </a:lnTo>
                <a:lnTo>
                  <a:pt x="1049384" y="3193511"/>
                </a:lnTo>
                <a:cubicBezTo>
                  <a:pt x="1049384" y="3193511"/>
                  <a:pt x="1067867" y="3237485"/>
                  <a:pt x="1056510" y="3257316"/>
                </a:cubicBezTo>
                <a:cubicBezTo>
                  <a:pt x="1045150" y="3277147"/>
                  <a:pt x="1042646" y="3284972"/>
                  <a:pt x="1042646" y="3284972"/>
                </a:cubicBezTo>
                <a:lnTo>
                  <a:pt x="1055931" y="3295033"/>
                </a:lnTo>
                <a:cubicBezTo>
                  <a:pt x="1055931" y="3295033"/>
                  <a:pt x="1059494" y="3338054"/>
                  <a:pt x="1066040" y="3372034"/>
                </a:cubicBezTo>
                <a:cubicBezTo>
                  <a:pt x="1072585" y="3406006"/>
                  <a:pt x="1102717" y="3449345"/>
                  <a:pt x="1102717" y="3449345"/>
                </a:cubicBezTo>
                <a:lnTo>
                  <a:pt x="1095015" y="3407547"/>
                </a:lnTo>
                <a:lnTo>
                  <a:pt x="1098769" y="3399056"/>
                </a:lnTo>
                <a:lnTo>
                  <a:pt x="1090779" y="3362292"/>
                </a:lnTo>
                <a:lnTo>
                  <a:pt x="1094438" y="3359145"/>
                </a:lnTo>
                <a:lnTo>
                  <a:pt x="1104064" y="3400317"/>
                </a:lnTo>
                <a:lnTo>
                  <a:pt x="1100887" y="3411320"/>
                </a:lnTo>
                <a:lnTo>
                  <a:pt x="1108684" y="3451857"/>
                </a:lnTo>
                <a:cubicBezTo>
                  <a:pt x="1108684" y="3451857"/>
                  <a:pt x="1111957" y="3474143"/>
                  <a:pt x="1133233" y="3495860"/>
                </a:cubicBezTo>
                <a:cubicBezTo>
                  <a:pt x="1154603" y="3517578"/>
                  <a:pt x="1200424" y="3520840"/>
                  <a:pt x="1228245" y="3555891"/>
                </a:cubicBezTo>
                <a:cubicBezTo>
                  <a:pt x="1256066" y="3590941"/>
                  <a:pt x="1268002" y="3627396"/>
                  <a:pt x="1284559" y="3683182"/>
                </a:cubicBezTo>
                <a:cubicBezTo>
                  <a:pt x="1301117" y="3738967"/>
                  <a:pt x="1344244" y="3795156"/>
                  <a:pt x="1369657" y="3809519"/>
                </a:cubicBezTo>
                <a:cubicBezTo>
                  <a:pt x="1395072" y="3823882"/>
                  <a:pt x="1468232" y="3821091"/>
                  <a:pt x="1494225" y="3858864"/>
                </a:cubicBezTo>
                <a:cubicBezTo>
                  <a:pt x="1520120" y="3896638"/>
                  <a:pt x="1516655" y="3907737"/>
                  <a:pt x="1563631" y="3917952"/>
                </a:cubicBezTo>
                <a:cubicBezTo>
                  <a:pt x="1610608" y="3928166"/>
                  <a:pt x="1644686" y="3942123"/>
                  <a:pt x="1679824" y="3926443"/>
                </a:cubicBezTo>
                <a:cubicBezTo>
                  <a:pt x="1714960" y="3910751"/>
                  <a:pt x="1729784" y="3895955"/>
                  <a:pt x="1729784" y="3895955"/>
                </a:cubicBezTo>
                <a:cubicBezTo>
                  <a:pt x="1729784" y="3895955"/>
                  <a:pt x="1722083" y="3860481"/>
                  <a:pt x="1698112" y="3846917"/>
                </a:cubicBezTo>
                <a:cubicBezTo>
                  <a:pt x="1674143" y="3833364"/>
                  <a:pt x="1667501" y="3819223"/>
                  <a:pt x="1651327" y="3803550"/>
                </a:cubicBezTo>
                <a:cubicBezTo>
                  <a:pt x="1635060" y="3787879"/>
                  <a:pt x="1598575" y="3779331"/>
                  <a:pt x="1584039" y="3772438"/>
                </a:cubicBezTo>
                <a:cubicBezTo>
                  <a:pt x="1569503" y="3765545"/>
                  <a:pt x="1542549" y="3755852"/>
                  <a:pt x="1523200" y="3764890"/>
                </a:cubicBezTo>
                <a:cubicBezTo>
                  <a:pt x="1503755" y="3773939"/>
                  <a:pt x="1463612" y="3766932"/>
                  <a:pt x="1456778" y="3763004"/>
                </a:cubicBezTo>
                <a:cubicBezTo>
                  <a:pt x="1449847" y="3759077"/>
                  <a:pt x="1438680" y="3744782"/>
                  <a:pt x="1438680" y="3744782"/>
                </a:cubicBezTo>
                <a:lnTo>
                  <a:pt x="1440507" y="3741007"/>
                </a:lnTo>
                <a:cubicBezTo>
                  <a:pt x="1440507" y="3741007"/>
                  <a:pt x="1453312" y="3756257"/>
                  <a:pt x="1458509" y="3757978"/>
                </a:cubicBezTo>
                <a:cubicBezTo>
                  <a:pt x="1463709" y="3759702"/>
                  <a:pt x="1510204" y="3764621"/>
                  <a:pt x="1519156" y="3761753"/>
                </a:cubicBezTo>
                <a:cubicBezTo>
                  <a:pt x="1528207" y="3758874"/>
                  <a:pt x="1565941" y="3754735"/>
                  <a:pt x="1578938" y="3759240"/>
                </a:cubicBezTo>
                <a:cubicBezTo>
                  <a:pt x="1591837" y="3763736"/>
                  <a:pt x="1609936" y="3770888"/>
                  <a:pt x="1619562" y="3770552"/>
                </a:cubicBezTo>
                <a:cubicBezTo>
                  <a:pt x="1629188" y="3770214"/>
                  <a:pt x="1641413" y="3766758"/>
                  <a:pt x="1648921" y="3779032"/>
                </a:cubicBezTo>
                <a:cubicBezTo>
                  <a:pt x="1656431" y="3791315"/>
                  <a:pt x="1675876" y="3814862"/>
                  <a:pt x="1675876" y="3814862"/>
                </a:cubicBezTo>
                <a:lnTo>
                  <a:pt x="1674914" y="3790035"/>
                </a:lnTo>
                <a:cubicBezTo>
                  <a:pt x="1674914" y="3790035"/>
                  <a:pt x="1682999" y="3809846"/>
                  <a:pt x="1694358" y="3824296"/>
                </a:cubicBezTo>
                <a:cubicBezTo>
                  <a:pt x="1705622" y="3838735"/>
                  <a:pt x="1721409" y="3846841"/>
                  <a:pt x="1728051" y="3859808"/>
                </a:cubicBezTo>
                <a:cubicBezTo>
                  <a:pt x="1734694" y="3872774"/>
                  <a:pt x="1745861" y="3895638"/>
                  <a:pt x="1745861" y="3895638"/>
                </a:cubicBezTo>
                <a:cubicBezTo>
                  <a:pt x="1745861" y="3895638"/>
                  <a:pt x="1748941" y="3906399"/>
                  <a:pt x="1769926" y="3905380"/>
                </a:cubicBezTo>
                <a:cubicBezTo>
                  <a:pt x="1777820" y="3904995"/>
                  <a:pt x="1780997" y="3903763"/>
                  <a:pt x="1789757" y="3902550"/>
                </a:cubicBezTo>
                <a:cubicBezTo>
                  <a:pt x="1754428" y="3868124"/>
                  <a:pt x="1734115" y="3848920"/>
                  <a:pt x="1674914" y="3790035"/>
                </a:cubicBezTo>
                <a:cubicBezTo>
                  <a:pt x="1570177" y="3685944"/>
                  <a:pt x="1458029" y="3571871"/>
                  <a:pt x="1427609" y="3531690"/>
                </a:cubicBezTo>
                <a:cubicBezTo>
                  <a:pt x="1372160" y="3458479"/>
                  <a:pt x="1308048" y="3279351"/>
                  <a:pt x="1249905" y="3117145"/>
                </a:cubicBezTo>
                <a:cubicBezTo>
                  <a:pt x="1226032" y="3109791"/>
                  <a:pt x="1110995" y="3074653"/>
                  <a:pt x="1083463" y="3062458"/>
                </a:cubicBezTo>
                <a:cubicBezTo>
                  <a:pt x="1051887" y="3048460"/>
                  <a:pt x="991819" y="2963573"/>
                  <a:pt x="962458" y="2951194"/>
                </a:cubicBezTo>
                <a:cubicBezTo>
                  <a:pt x="933193" y="2938815"/>
                  <a:pt x="861477" y="2943108"/>
                  <a:pt x="819891" y="2998971"/>
                </a:cubicBezTo>
                <a:cubicBezTo>
                  <a:pt x="790530" y="3038468"/>
                  <a:pt x="728150" y="3122228"/>
                  <a:pt x="714962" y="3161456"/>
                </a:cubicBezTo>
                <a:cubicBezTo>
                  <a:pt x="708031" y="3182192"/>
                  <a:pt x="683869" y="3203957"/>
                  <a:pt x="670969" y="3232797"/>
                </a:cubicBezTo>
                <a:cubicBezTo>
                  <a:pt x="657974" y="3261841"/>
                  <a:pt x="652102" y="3289371"/>
                  <a:pt x="652102" y="3289371"/>
                </a:cubicBezTo>
                <a:lnTo>
                  <a:pt x="645169" y="3280891"/>
                </a:lnTo>
                <a:lnTo>
                  <a:pt x="656529" y="3247257"/>
                </a:lnTo>
                <a:cubicBezTo>
                  <a:pt x="656529" y="3247257"/>
                  <a:pt x="636313" y="3279341"/>
                  <a:pt x="623607" y="3309174"/>
                </a:cubicBezTo>
                <a:cubicBezTo>
                  <a:pt x="621295" y="3314507"/>
                  <a:pt x="620333" y="3318223"/>
                  <a:pt x="617830" y="3324885"/>
                </a:cubicBezTo>
                <a:cubicBezTo>
                  <a:pt x="618120" y="3327263"/>
                  <a:pt x="618312" y="3332277"/>
                  <a:pt x="618600" y="3334000"/>
                </a:cubicBezTo>
                <a:cubicBezTo>
                  <a:pt x="622740" y="3355035"/>
                  <a:pt x="627746" y="3391201"/>
                  <a:pt x="627746" y="3391201"/>
                </a:cubicBezTo>
                <a:cubicBezTo>
                  <a:pt x="627746" y="3391201"/>
                  <a:pt x="623030" y="3381930"/>
                  <a:pt x="617638" y="3391201"/>
                </a:cubicBezTo>
                <a:cubicBezTo>
                  <a:pt x="612151" y="3400470"/>
                  <a:pt x="604161" y="3422526"/>
                  <a:pt x="601563" y="3441806"/>
                </a:cubicBezTo>
                <a:cubicBezTo>
                  <a:pt x="598866" y="3461079"/>
                  <a:pt x="595112" y="3482634"/>
                  <a:pt x="590684" y="3496177"/>
                </a:cubicBezTo>
                <a:cubicBezTo>
                  <a:pt x="586160" y="3509713"/>
                  <a:pt x="569409" y="3529802"/>
                  <a:pt x="569409" y="3529802"/>
                </a:cubicBezTo>
                <a:cubicBezTo>
                  <a:pt x="569409" y="3529802"/>
                  <a:pt x="584427" y="3496399"/>
                  <a:pt x="585871" y="3487062"/>
                </a:cubicBezTo>
                <a:cubicBezTo>
                  <a:pt x="587314" y="3477724"/>
                  <a:pt x="588566" y="3459259"/>
                  <a:pt x="593187" y="3444945"/>
                </a:cubicBezTo>
                <a:cubicBezTo>
                  <a:pt x="597904" y="3430622"/>
                  <a:pt x="612248" y="3380823"/>
                  <a:pt x="612248" y="3380833"/>
                </a:cubicBezTo>
                <a:lnTo>
                  <a:pt x="610033" y="3346255"/>
                </a:lnTo>
                <a:cubicBezTo>
                  <a:pt x="602236" y="3368396"/>
                  <a:pt x="591840" y="3397179"/>
                  <a:pt x="591840" y="3397179"/>
                </a:cubicBezTo>
                <a:lnTo>
                  <a:pt x="590492" y="3395917"/>
                </a:lnTo>
                <a:cubicBezTo>
                  <a:pt x="590492" y="3395917"/>
                  <a:pt x="599348" y="3361600"/>
                  <a:pt x="609071" y="3330227"/>
                </a:cubicBezTo>
                <a:lnTo>
                  <a:pt x="605700" y="3273663"/>
                </a:lnTo>
                <a:lnTo>
                  <a:pt x="601755" y="3241605"/>
                </a:lnTo>
                <a:lnTo>
                  <a:pt x="570565" y="3294714"/>
                </a:lnTo>
                <a:lnTo>
                  <a:pt x="531193" y="3361975"/>
                </a:lnTo>
                <a:lnTo>
                  <a:pt x="526380" y="3355690"/>
                </a:lnTo>
                <a:lnTo>
                  <a:pt x="563633" y="3287485"/>
                </a:lnTo>
                <a:lnTo>
                  <a:pt x="598386" y="3223999"/>
                </a:lnTo>
                <a:cubicBezTo>
                  <a:pt x="598386" y="3223999"/>
                  <a:pt x="607818" y="3146487"/>
                  <a:pt x="603102" y="3137890"/>
                </a:cubicBezTo>
                <a:cubicBezTo>
                  <a:pt x="598481" y="3129284"/>
                  <a:pt x="516463" y="3182826"/>
                  <a:pt x="516463" y="3182826"/>
                </a:cubicBezTo>
                <a:cubicBezTo>
                  <a:pt x="516463" y="3182826"/>
                  <a:pt x="487777" y="3216644"/>
                  <a:pt x="476033" y="3227773"/>
                </a:cubicBezTo>
                <a:cubicBezTo>
                  <a:pt x="468524" y="3234828"/>
                  <a:pt x="447731" y="3254716"/>
                  <a:pt x="427805" y="3273663"/>
                </a:cubicBezTo>
                <a:cubicBezTo>
                  <a:pt x="441666" y="3299373"/>
                  <a:pt x="461978" y="3330545"/>
                  <a:pt x="461978" y="3330545"/>
                </a:cubicBezTo>
                <a:lnTo>
                  <a:pt x="461305" y="3336513"/>
                </a:lnTo>
                <a:cubicBezTo>
                  <a:pt x="461305" y="3336513"/>
                  <a:pt x="437334" y="3302040"/>
                  <a:pt x="423664" y="3278062"/>
                </a:cubicBezTo>
                <a:cubicBezTo>
                  <a:pt x="423569" y="3277906"/>
                  <a:pt x="423569" y="3277897"/>
                  <a:pt x="423472" y="3277743"/>
                </a:cubicBezTo>
                <a:cubicBezTo>
                  <a:pt x="415289" y="3285542"/>
                  <a:pt x="402390" y="3297756"/>
                  <a:pt x="401620" y="3298489"/>
                </a:cubicBezTo>
                <a:lnTo>
                  <a:pt x="396325" y="3360406"/>
                </a:lnTo>
                <a:lnTo>
                  <a:pt x="392090" y="3355690"/>
                </a:lnTo>
                <a:cubicBezTo>
                  <a:pt x="392090" y="3355690"/>
                  <a:pt x="401525" y="3251472"/>
                  <a:pt x="400849" y="3230284"/>
                </a:cubicBezTo>
                <a:cubicBezTo>
                  <a:pt x="400176" y="3209867"/>
                  <a:pt x="398346" y="3159049"/>
                  <a:pt x="396325" y="3159569"/>
                </a:cubicBezTo>
                <a:cubicBezTo>
                  <a:pt x="382561" y="3162957"/>
                  <a:pt x="345497" y="3231854"/>
                  <a:pt x="345497" y="3231854"/>
                </a:cubicBezTo>
                <a:cubicBezTo>
                  <a:pt x="345497" y="3231854"/>
                  <a:pt x="329902" y="3255670"/>
                  <a:pt x="320950" y="3292520"/>
                </a:cubicBezTo>
                <a:cubicBezTo>
                  <a:pt x="311901" y="3329360"/>
                  <a:pt x="312671" y="3367674"/>
                  <a:pt x="309398" y="3379265"/>
                </a:cubicBezTo>
                <a:cubicBezTo>
                  <a:pt x="304875" y="3395484"/>
                  <a:pt x="254047" y="3498373"/>
                  <a:pt x="254047" y="3498373"/>
                </a:cubicBezTo>
                <a:lnTo>
                  <a:pt x="173184" y="3667779"/>
                </a:lnTo>
                <a:lnTo>
                  <a:pt x="251159" y="3495234"/>
                </a:lnTo>
                <a:lnTo>
                  <a:pt x="304488" y="3377377"/>
                </a:lnTo>
                <a:lnTo>
                  <a:pt x="315945" y="3291260"/>
                </a:lnTo>
                <a:cubicBezTo>
                  <a:pt x="315945" y="3291260"/>
                  <a:pt x="337894" y="3236726"/>
                  <a:pt x="335583" y="3233433"/>
                </a:cubicBezTo>
                <a:cubicBezTo>
                  <a:pt x="333368" y="3230208"/>
                  <a:pt x="274359" y="3248267"/>
                  <a:pt x="271375" y="3252600"/>
                </a:cubicBezTo>
                <a:cubicBezTo>
                  <a:pt x="267813" y="3257798"/>
                  <a:pt x="212075" y="3354120"/>
                  <a:pt x="212075" y="3354120"/>
                </a:cubicBezTo>
                <a:lnTo>
                  <a:pt x="208898" y="3350664"/>
                </a:lnTo>
                <a:cubicBezTo>
                  <a:pt x="208898" y="3350664"/>
                  <a:pt x="267139" y="3253437"/>
                  <a:pt x="265983" y="3250404"/>
                </a:cubicBezTo>
                <a:cubicBezTo>
                  <a:pt x="265213" y="3248508"/>
                  <a:pt x="248175" y="3242038"/>
                  <a:pt x="231521" y="3240026"/>
                </a:cubicBezTo>
                <a:cubicBezTo>
                  <a:pt x="215444" y="3238092"/>
                  <a:pt x="199946" y="3240662"/>
                  <a:pt x="199946" y="3240662"/>
                </a:cubicBezTo>
                <a:cubicBezTo>
                  <a:pt x="199946" y="3240662"/>
                  <a:pt x="182040" y="3255969"/>
                  <a:pt x="167986" y="3267058"/>
                </a:cubicBezTo>
                <a:cubicBezTo>
                  <a:pt x="159515" y="3273788"/>
                  <a:pt x="142476" y="3279948"/>
                  <a:pt x="142476" y="3279948"/>
                </a:cubicBezTo>
                <a:lnTo>
                  <a:pt x="123222" y="3303831"/>
                </a:lnTo>
                <a:lnTo>
                  <a:pt x="121202" y="3301319"/>
                </a:lnTo>
                <a:lnTo>
                  <a:pt x="140069" y="3274287"/>
                </a:lnTo>
                <a:cubicBezTo>
                  <a:pt x="140069" y="3274287"/>
                  <a:pt x="153740" y="3270138"/>
                  <a:pt x="166446" y="3260455"/>
                </a:cubicBezTo>
                <a:cubicBezTo>
                  <a:pt x="179056" y="3250780"/>
                  <a:pt x="190994" y="3239411"/>
                  <a:pt x="192053" y="3234059"/>
                </a:cubicBezTo>
                <a:cubicBezTo>
                  <a:pt x="193112" y="3227792"/>
                  <a:pt x="185313" y="3227773"/>
                  <a:pt x="185313" y="3227773"/>
                </a:cubicBezTo>
                <a:lnTo>
                  <a:pt x="184833" y="3224625"/>
                </a:lnTo>
                <a:lnTo>
                  <a:pt x="201293" y="3225568"/>
                </a:lnTo>
                <a:cubicBezTo>
                  <a:pt x="201293" y="3225568"/>
                  <a:pt x="250485" y="3229814"/>
                  <a:pt x="267139" y="3235319"/>
                </a:cubicBezTo>
                <a:cubicBezTo>
                  <a:pt x="288413" y="3228899"/>
                  <a:pt x="305163" y="3223393"/>
                  <a:pt x="341745" y="3216769"/>
                </a:cubicBezTo>
                <a:cubicBezTo>
                  <a:pt x="344247" y="3216318"/>
                  <a:pt x="356279" y="3202676"/>
                  <a:pt x="368120" y="3183144"/>
                </a:cubicBezTo>
                <a:cubicBezTo>
                  <a:pt x="376784" y="3168916"/>
                  <a:pt x="385545" y="3151936"/>
                  <a:pt x="393341" y="3135686"/>
                </a:cubicBezTo>
                <a:cubicBezTo>
                  <a:pt x="407010" y="3106940"/>
                  <a:pt x="417215" y="3080825"/>
                  <a:pt x="416156" y="3077542"/>
                </a:cubicBezTo>
                <a:cubicBezTo>
                  <a:pt x="413172" y="3068368"/>
                  <a:pt x="349637" y="3072863"/>
                  <a:pt x="304875" y="3069686"/>
                </a:cubicBezTo>
                <a:cubicBezTo>
                  <a:pt x="276860" y="3067703"/>
                  <a:pt x="250485" y="3059396"/>
                  <a:pt x="233446" y="3056489"/>
                </a:cubicBezTo>
                <a:cubicBezTo>
                  <a:pt x="223049" y="3054699"/>
                  <a:pt x="215444" y="3057115"/>
                  <a:pt x="215444" y="3057115"/>
                </a:cubicBezTo>
                <a:cubicBezTo>
                  <a:pt x="215444" y="3057115"/>
                  <a:pt x="186566" y="3021920"/>
                  <a:pt x="170971" y="3009030"/>
                </a:cubicBezTo>
                <a:cubicBezTo>
                  <a:pt x="166349" y="3005160"/>
                  <a:pt x="147097" y="2989575"/>
                  <a:pt x="138433" y="2985773"/>
                </a:cubicBezTo>
                <a:cubicBezTo>
                  <a:pt x="118314" y="2976897"/>
                  <a:pt x="98579" y="2981374"/>
                  <a:pt x="98579" y="2981374"/>
                </a:cubicBezTo>
                <a:cubicBezTo>
                  <a:pt x="98579" y="2981374"/>
                  <a:pt x="119083" y="2963507"/>
                  <a:pt x="139684" y="2972565"/>
                </a:cubicBezTo>
                <a:cubicBezTo>
                  <a:pt x="176361" y="2988699"/>
                  <a:pt x="213520" y="3034925"/>
                  <a:pt x="225552" y="3036369"/>
                </a:cubicBezTo>
                <a:cubicBezTo>
                  <a:pt x="311614" y="3046669"/>
                  <a:pt x="413654" y="3046603"/>
                  <a:pt x="441474" y="3048941"/>
                </a:cubicBezTo>
                <a:cubicBezTo>
                  <a:pt x="460728" y="3050558"/>
                  <a:pt x="506260" y="3047324"/>
                  <a:pt x="544476" y="3045168"/>
                </a:cubicBezTo>
                <a:cubicBezTo>
                  <a:pt x="547653" y="3031603"/>
                  <a:pt x="552179" y="3014373"/>
                  <a:pt x="552179" y="3014373"/>
                </a:cubicBezTo>
                <a:cubicBezTo>
                  <a:pt x="552179" y="3014373"/>
                  <a:pt x="542263" y="3005758"/>
                  <a:pt x="534081" y="3007770"/>
                </a:cubicBezTo>
                <a:cubicBezTo>
                  <a:pt x="525994" y="3009781"/>
                  <a:pt x="499041" y="3018772"/>
                  <a:pt x="499041" y="3018772"/>
                </a:cubicBezTo>
                <a:lnTo>
                  <a:pt x="499232" y="3013112"/>
                </a:lnTo>
                <a:cubicBezTo>
                  <a:pt x="499232" y="3013112"/>
                  <a:pt x="525417" y="3001079"/>
                  <a:pt x="530327" y="3001484"/>
                </a:cubicBezTo>
                <a:cubicBezTo>
                  <a:pt x="535332" y="3001887"/>
                  <a:pt x="556125" y="3006200"/>
                  <a:pt x="556125" y="3006200"/>
                </a:cubicBezTo>
                <a:cubicBezTo>
                  <a:pt x="556125" y="3006200"/>
                  <a:pt x="565174" y="3000751"/>
                  <a:pt x="573742" y="2995196"/>
                </a:cubicBezTo>
                <a:cubicBezTo>
                  <a:pt x="582020" y="2989932"/>
                  <a:pt x="597422" y="2973710"/>
                  <a:pt x="599156" y="2971939"/>
                </a:cubicBezTo>
                <a:cubicBezTo>
                  <a:pt x="591743" y="2965306"/>
                  <a:pt x="584330" y="2957595"/>
                  <a:pt x="576533" y="2948056"/>
                </a:cubicBezTo>
                <a:lnTo>
                  <a:pt x="574415" y="2945851"/>
                </a:lnTo>
                <a:lnTo>
                  <a:pt x="572587" y="2943021"/>
                </a:lnTo>
                <a:cubicBezTo>
                  <a:pt x="553911" y="2919360"/>
                  <a:pt x="535524" y="2892810"/>
                  <a:pt x="522049" y="2879854"/>
                </a:cubicBezTo>
                <a:cubicBezTo>
                  <a:pt x="501254" y="2859820"/>
                  <a:pt x="407492" y="2795784"/>
                  <a:pt x="383812" y="2788392"/>
                </a:cubicBezTo>
                <a:cubicBezTo>
                  <a:pt x="345306" y="2776407"/>
                  <a:pt x="340588" y="2779949"/>
                  <a:pt x="320373" y="2790279"/>
                </a:cubicBezTo>
                <a:cubicBezTo>
                  <a:pt x="307185" y="2796988"/>
                  <a:pt x="286391" y="2824712"/>
                  <a:pt x="280904" y="2833963"/>
                </a:cubicBezTo>
                <a:cubicBezTo>
                  <a:pt x="269352" y="2853245"/>
                  <a:pt x="257608" y="2872247"/>
                  <a:pt x="252314" y="2897141"/>
                </a:cubicBezTo>
                <a:cubicBezTo>
                  <a:pt x="248175" y="2916635"/>
                  <a:pt x="255587" y="2952995"/>
                  <a:pt x="256646" y="2979168"/>
                </a:cubicBezTo>
                <a:cubicBezTo>
                  <a:pt x="257416" y="2997440"/>
                  <a:pt x="243939" y="3025367"/>
                  <a:pt x="243939" y="3025367"/>
                </a:cubicBezTo>
                <a:cubicBezTo>
                  <a:pt x="243939" y="3025367"/>
                  <a:pt x="253757" y="2997449"/>
                  <a:pt x="249137" y="2966597"/>
                </a:cubicBezTo>
                <a:cubicBezTo>
                  <a:pt x="243939" y="2931913"/>
                  <a:pt x="242880" y="2916838"/>
                  <a:pt x="245575" y="2896825"/>
                </a:cubicBezTo>
                <a:cubicBezTo>
                  <a:pt x="248367" y="2876050"/>
                  <a:pt x="276091" y="2820082"/>
                  <a:pt x="274359" y="2816684"/>
                </a:cubicBezTo>
                <a:cubicBezTo>
                  <a:pt x="272241" y="2812660"/>
                  <a:pt x="233734" y="2833646"/>
                  <a:pt x="216792" y="2838998"/>
                </a:cubicBezTo>
                <a:cubicBezTo>
                  <a:pt x="199849" y="2844340"/>
                  <a:pt x="162018" y="2848413"/>
                  <a:pt x="126207" y="2856278"/>
                </a:cubicBezTo>
                <a:cubicBezTo>
                  <a:pt x="120238" y="2857586"/>
                  <a:pt x="99830" y="2904264"/>
                  <a:pt x="79519" y="2929516"/>
                </a:cubicBezTo>
                <a:cubicBezTo>
                  <a:pt x="60940" y="2952628"/>
                  <a:pt x="28701" y="2971083"/>
                  <a:pt x="18477" y="2964403"/>
                </a:cubicBezTo>
                <a:cubicBezTo>
                  <a:pt x="12808" y="2960696"/>
                  <a:pt x="53719" y="2955853"/>
                  <a:pt x="75380" y="2925107"/>
                </a:cubicBezTo>
                <a:cubicBezTo>
                  <a:pt x="95594" y="2896477"/>
                  <a:pt x="114463" y="2861446"/>
                  <a:pt x="111671" y="2854401"/>
                </a:cubicBezTo>
                <a:cubicBezTo>
                  <a:pt x="108686" y="2846718"/>
                  <a:pt x="63250" y="2852995"/>
                  <a:pt x="40088" y="2844966"/>
                </a:cubicBezTo>
                <a:cubicBezTo>
                  <a:pt x="35670" y="2843435"/>
                  <a:pt x="23503" y="2830083"/>
                  <a:pt x="18477" y="2822653"/>
                </a:cubicBezTo>
                <a:cubicBezTo>
                  <a:pt x="14964" y="2817464"/>
                  <a:pt x="5953" y="2817675"/>
                  <a:pt x="1814" y="2816684"/>
                </a:cubicBezTo>
                <a:cubicBezTo>
                  <a:pt x="-7293" y="2814498"/>
                  <a:pt x="20855" y="2814798"/>
                  <a:pt x="20855" y="2814798"/>
                </a:cubicBezTo>
                <a:cubicBezTo>
                  <a:pt x="20855" y="2814798"/>
                  <a:pt x="32878" y="2839556"/>
                  <a:pt x="45046" y="2840248"/>
                </a:cubicBezTo>
                <a:cubicBezTo>
                  <a:pt x="51986" y="2840643"/>
                  <a:pt x="95594" y="2838073"/>
                  <a:pt x="135256" y="2837428"/>
                </a:cubicBezTo>
                <a:cubicBezTo>
                  <a:pt x="165099" y="2836939"/>
                  <a:pt x="191762" y="2833847"/>
                  <a:pt x="197346" y="2833338"/>
                </a:cubicBezTo>
                <a:cubicBezTo>
                  <a:pt x="212461" y="2831970"/>
                  <a:pt x="232579" y="2827407"/>
                  <a:pt x="231906" y="2819821"/>
                </a:cubicBezTo>
                <a:cubicBezTo>
                  <a:pt x="231233" y="2812247"/>
                  <a:pt x="219295" y="2811842"/>
                  <a:pt x="210054" y="2805680"/>
                </a:cubicBezTo>
                <a:cubicBezTo>
                  <a:pt x="200620" y="2799394"/>
                  <a:pt x="174436" y="2763892"/>
                  <a:pt x="164038" y="2756027"/>
                </a:cubicBezTo>
                <a:cubicBezTo>
                  <a:pt x="147769" y="2743695"/>
                  <a:pt x="135737" y="2737679"/>
                  <a:pt x="125533" y="2736225"/>
                </a:cubicBezTo>
                <a:cubicBezTo>
                  <a:pt x="117447" y="2735071"/>
                  <a:pt x="96847" y="2738681"/>
                  <a:pt x="79134" y="2743763"/>
                </a:cubicBezTo>
                <a:cubicBezTo>
                  <a:pt x="57475" y="2750011"/>
                  <a:pt x="37114" y="2758848"/>
                  <a:pt x="37114" y="2758848"/>
                </a:cubicBezTo>
                <a:cubicBezTo>
                  <a:pt x="37114" y="2758857"/>
                  <a:pt x="40502" y="2743725"/>
                  <a:pt x="54395" y="2737168"/>
                </a:cubicBezTo>
                <a:cubicBezTo>
                  <a:pt x="68257" y="2730604"/>
                  <a:pt x="114366" y="2730767"/>
                  <a:pt x="115040" y="2724597"/>
                </a:cubicBezTo>
                <a:cubicBezTo>
                  <a:pt x="115811" y="2718417"/>
                  <a:pt x="78748" y="2679333"/>
                  <a:pt x="78748" y="2679333"/>
                </a:cubicBezTo>
                <a:lnTo>
                  <a:pt x="85871" y="2671795"/>
                </a:lnTo>
                <a:cubicBezTo>
                  <a:pt x="85871" y="2671795"/>
                  <a:pt x="92225" y="2685033"/>
                  <a:pt x="101563" y="2695997"/>
                </a:cubicBezTo>
                <a:cubicBezTo>
                  <a:pt x="112730" y="2709127"/>
                  <a:pt x="127555" y="2720544"/>
                  <a:pt x="132464" y="2723027"/>
                </a:cubicBezTo>
                <a:cubicBezTo>
                  <a:pt x="141610" y="2727561"/>
                  <a:pt x="164038" y="2741789"/>
                  <a:pt x="179538" y="2754765"/>
                </a:cubicBezTo>
                <a:cubicBezTo>
                  <a:pt x="190800" y="2764240"/>
                  <a:pt x="198308" y="2786130"/>
                  <a:pt x="219969" y="2794678"/>
                </a:cubicBezTo>
                <a:cubicBezTo>
                  <a:pt x="237297" y="2801532"/>
                  <a:pt x="268486" y="2796286"/>
                  <a:pt x="288606" y="2786515"/>
                </a:cubicBezTo>
                <a:cubicBezTo>
                  <a:pt x="308725" y="2776733"/>
                  <a:pt x="359168" y="2752254"/>
                  <a:pt x="359168" y="2752254"/>
                </a:cubicBezTo>
                <a:lnTo>
                  <a:pt x="402679" y="2769852"/>
                </a:lnTo>
                <a:cubicBezTo>
                  <a:pt x="402679" y="2769852"/>
                  <a:pt x="382271" y="2756644"/>
                  <a:pt x="357435" y="2729622"/>
                </a:cubicBezTo>
                <a:cubicBezTo>
                  <a:pt x="332502" y="2702600"/>
                  <a:pt x="299098" y="2656075"/>
                  <a:pt x="299098" y="2656075"/>
                </a:cubicBezTo>
                <a:lnTo>
                  <a:pt x="316330" y="2646026"/>
                </a:lnTo>
                <a:cubicBezTo>
                  <a:pt x="316330" y="2646026"/>
                  <a:pt x="338374" y="2683589"/>
                  <a:pt x="354837" y="2699770"/>
                </a:cubicBezTo>
                <a:cubicBezTo>
                  <a:pt x="371297" y="2715942"/>
                  <a:pt x="420392" y="2772748"/>
                  <a:pt x="447057" y="2788709"/>
                </a:cubicBezTo>
                <a:cubicBezTo>
                  <a:pt x="492783" y="2816058"/>
                  <a:pt x="540337" y="2864181"/>
                  <a:pt x="566811" y="2884877"/>
                </a:cubicBezTo>
                <a:cubicBezTo>
                  <a:pt x="582791" y="2897373"/>
                  <a:pt x="587123" y="2938680"/>
                  <a:pt x="637084" y="2954968"/>
                </a:cubicBezTo>
                <a:cubicBezTo>
                  <a:pt x="646421" y="2958020"/>
                  <a:pt x="657395" y="2960186"/>
                  <a:pt x="668756" y="2961881"/>
                </a:cubicBezTo>
                <a:cubicBezTo>
                  <a:pt x="685985" y="2946255"/>
                  <a:pt x="762132" y="2871727"/>
                  <a:pt x="790337" y="2831143"/>
                </a:cubicBezTo>
                <a:cubicBezTo>
                  <a:pt x="793996" y="2825935"/>
                  <a:pt x="796689" y="2820670"/>
                  <a:pt x="799868" y="2815422"/>
                </a:cubicBezTo>
                <a:cubicBezTo>
                  <a:pt x="796306" y="2812420"/>
                  <a:pt x="796209" y="2811822"/>
                  <a:pt x="792166" y="2808829"/>
                </a:cubicBezTo>
                <a:cubicBezTo>
                  <a:pt x="778304" y="2798480"/>
                  <a:pt x="762227" y="2791539"/>
                  <a:pt x="762227" y="2791539"/>
                </a:cubicBezTo>
                <a:cubicBezTo>
                  <a:pt x="762227" y="2791539"/>
                  <a:pt x="777437" y="2794581"/>
                  <a:pt x="792166" y="2802850"/>
                </a:cubicBezTo>
                <a:cubicBezTo>
                  <a:pt x="797461" y="2805874"/>
                  <a:pt x="798133" y="2807172"/>
                  <a:pt x="802658" y="2810706"/>
                </a:cubicBezTo>
                <a:cubicBezTo>
                  <a:pt x="825474" y="2772171"/>
                  <a:pt x="838950" y="2735022"/>
                  <a:pt x="849636" y="2721767"/>
                </a:cubicBezTo>
                <a:cubicBezTo>
                  <a:pt x="862246" y="2706181"/>
                  <a:pt x="884675" y="2691116"/>
                  <a:pt x="896902" y="2676195"/>
                </a:cubicBezTo>
                <a:cubicBezTo>
                  <a:pt x="898346" y="2674337"/>
                  <a:pt x="898634" y="2673278"/>
                  <a:pt x="900270" y="2671171"/>
                </a:cubicBezTo>
                <a:cubicBezTo>
                  <a:pt x="893821" y="2653871"/>
                  <a:pt x="890067" y="2643504"/>
                  <a:pt x="885928" y="2632511"/>
                </a:cubicBezTo>
                <a:cubicBezTo>
                  <a:pt x="875243" y="2631201"/>
                  <a:pt x="863884" y="2629998"/>
                  <a:pt x="855220" y="2627168"/>
                </a:cubicBezTo>
                <a:cubicBezTo>
                  <a:pt x="832212" y="2619668"/>
                  <a:pt x="792937" y="2595101"/>
                  <a:pt x="792937" y="2595111"/>
                </a:cubicBezTo>
                <a:cubicBezTo>
                  <a:pt x="792937" y="2595111"/>
                  <a:pt x="707742" y="2527312"/>
                  <a:pt x="696960" y="2526908"/>
                </a:cubicBezTo>
                <a:cubicBezTo>
                  <a:pt x="685698" y="2526485"/>
                  <a:pt x="659321" y="2539085"/>
                  <a:pt x="655471" y="2552051"/>
                </a:cubicBezTo>
                <a:cubicBezTo>
                  <a:pt x="651620" y="2565020"/>
                  <a:pt x="645748" y="2614278"/>
                  <a:pt x="645748" y="2614278"/>
                </a:cubicBezTo>
                <a:lnTo>
                  <a:pt x="642185" y="2616790"/>
                </a:lnTo>
                <a:lnTo>
                  <a:pt x="650561" y="2553938"/>
                </a:lnTo>
                <a:cubicBezTo>
                  <a:pt x="650561" y="2553938"/>
                  <a:pt x="642571" y="2547248"/>
                  <a:pt x="636025" y="2547962"/>
                </a:cubicBezTo>
                <a:cubicBezTo>
                  <a:pt x="629574" y="2548683"/>
                  <a:pt x="617638" y="2548278"/>
                  <a:pt x="617638" y="2548278"/>
                </a:cubicBezTo>
                <a:cubicBezTo>
                  <a:pt x="617638" y="2548278"/>
                  <a:pt x="607531" y="2562228"/>
                  <a:pt x="601946" y="2563680"/>
                </a:cubicBezTo>
                <a:cubicBezTo>
                  <a:pt x="596364" y="2565124"/>
                  <a:pt x="584907" y="2560225"/>
                  <a:pt x="584907" y="2560225"/>
                </a:cubicBezTo>
                <a:lnTo>
                  <a:pt x="586256" y="2554247"/>
                </a:lnTo>
                <a:cubicBezTo>
                  <a:pt x="586256" y="2554247"/>
                  <a:pt x="597809" y="2559214"/>
                  <a:pt x="600118" y="2558964"/>
                </a:cubicBezTo>
                <a:cubicBezTo>
                  <a:pt x="602525" y="2558713"/>
                  <a:pt x="614461" y="2546709"/>
                  <a:pt x="614461" y="2546709"/>
                </a:cubicBezTo>
                <a:lnTo>
                  <a:pt x="595786" y="2533820"/>
                </a:lnTo>
                <a:lnTo>
                  <a:pt x="597615" y="2529102"/>
                </a:lnTo>
                <a:lnTo>
                  <a:pt x="619564" y="2541675"/>
                </a:lnTo>
                <a:cubicBezTo>
                  <a:pt x="619564" y="2541675"/>
                  <a:pt x="627264" y="2539442"/>
                  <a:pt x="633330" y="2541049"/>
                </a:cubicBezTo>
                <a:cubicBezTo>
                  <a:pt x="639297" y="2542657"/>
                  <a:pt x="651331" y="2545449"/>
                  <a:pt x="651331" y="2545449"/>
                </a:cubicBezTo>
                <a:lnTo>
                  <a:pt x="634677" y="2525965"/>
                </a:lnTo>
                <a:lnTo>
                  <a:pt x="637469" y="2522509"/>
                </a:lnTo>
                <a:cubicBezTo>
                  <a:pt x="637469" y="2522509"/>
                  <a:pt x="646036" y="2529400"/>
                  <a:pt x="649792" y="2535080"/>
                </a:cubicBezTo>
                <a:cubicBezTo>
                  <a:pt x="653448" y="2540751"/>
                  <a:pt x="656239" y="2541675"/>
                  <a:pt x="656336" y="2541675"/>
                </a:cubicBezTo>
                <a:cubicBezTo>
                  <a:pt x="656336" y="2541675"/>
                  <a:pt x="667118" y="2530190"/>
                  <a:pt x="671931" y="2527852"/>
                </a:cubicBezTo>
                <a:cubicBezTo>
                  <a:pt x="676744" y="2525502"/>
                  <a:pt x="687237" y="2520622"/>
                  <a:pt x="687237" y="2520622"/>
                </a:cubicBezTo>
                <a:cubicBezTo>
                  <a:pt x="687237" y="2520622"/>
                  <a:pt x="666252" y="2501408"/>
                  <a:pt x="660667" y="2496420"/>
                </a:cubicBezTo>
                <a:cubicBezTo>
                  <a:pt x="655085" y="2491425"/>
                  <a:pt x="640259" y="2475041"/>
                  <a:pt x="640259" y="2475050"/>
                </a:cubicBezTo>
                <a:cubicBezTo>
                  <a:pt x="640259" y="2475050"/>
                  <a:pt x="612728" y="2465731"/>
                  <a:pt x="604738" y="2465616"/>
                </a:cubicBezTo>
                <a:cubicBezTo>
                  <a:pt x="596653" y="2465509"/>
                  <a:pt x="553527" y="2468446"/>
                  <a:pt x="553527" y="2468446"/>
                </a:cubicBezTo>
                <a:cubicBezTo>
                  <a:pt x="553527" y="2468446"/>
                  <a:pt x="535043" y="2459098"/>
                  <a:pt x="528593" y="2453987"/>
                </a:cubicBezTo>
                <a:cubicBezTo>
                  <a:pt x="522144" y="2448886"/>
                  <a:pt x="504334" y="2431991"/>
                  <a:pt x="504334" y="2431991"/>
                </a:cubicBezTo>
                <a:lnTo>
                  <a:pt x="468044" y="2435764"/>
                </a:lnTo>
                <a:cubicBezTo>
                  <a:pt x="468044" y="2435764"/>
                  <a:pt x="436757" y="2407424"/>
                  <a:pt x="424243" y="2400560"/>
                </a:cubicBezTo>
                <a:cubicBezTo>
                  <a:pt x="411825" y="2393697"/>
                  <a:pt x="367543" y="2375107"/>
                  <a:pt x="367543" y="2375107"/>
                </a:cubicBezTo>
                <a:lnTo>
                  <a:pt x="367928" y="2369448"/>
                </a:lnTo>
                <a:cubicBezTo>
                  <a:pt x="367928" y="2369448"/>
                  <a:pt x="416156" y="2387546"/>
                  <a:pt x="423857" y="2392387"/>
                </a:cubicBezTo>
                <a:cubicBezTo>
                  <a:pt x="431559" y="2397238"/>
                  <a:pt x="469678" y="2424762"/>
                  <a:pt x="469678" y="2424762"/>
                </a:cubicBezTo>
                <a:lnTo>
                  <a:pt x="504527" y="2424762"/>
                </a:lnTo>
                <a:lnTo>
                  <a:pt x="551601" y="2458704"/>
                </a:lnTo>
                <a:cubicBezTo>
                  <a:pt x="551601" y="2458704"/>
                  <a:pt x="589817" y="2455952"/>
                  <a:pt x="597809" y="2455566"/>
                </a:cubicBezTo>
                <a:cubicBezTo>
                  <a:pt x="605797" y="2455172"/>
                  <a:pt x="633233" y="2460592"/>
                  <a:pt x="633330" y="2460592"/>
                </a:cubicBezTo>
                <a:cubicBezTo>
                  <a:pt x="633330" y="2460592"/>
                  <a:pt x="628227" y="2427303"/>
                  <a:pt x="617638" y="2411564"/>
                </a:cubicBezTo>
                <a:cubicBezTo>
                  <a:pt x="612248" y="2403602"/>
                  <a:pt x="595402" y="2384291"/>
                  <a:pt x="578363" y="2369765"/>
                </a:cubicBezTo>
                <a:cubicBezTo>
                  <a:pt x="561612" y="2355557"/>
                  <a:pt x="544863" y="2345872"/>
                  <a:pt x="544863" y="2345872"/>
                </a:cubicBezTo>
                <a:lnTo>
                  <a:pt x="552755" y="2341473"/>
                </a:lnTo>
                <a:cubicBezTo>
                  <a:pt x="552755" y="2341473"/>
                  <a:pt x="578555" y="2360323"/>
                  <a:pt x="585292" y="2367561"/>
                </a:cubicBezTo>
                <a:cubicBezTo>
                  <a:pt x="592032" y="2374800"/>
                  <a:pt x="610033" y="2390827"/>
                  <a:pt x="610033" y="2390818"/>
                </a:cubicBezTo>
                <a:cubicBezTo>
                  <a:pt x="610033" y="2390818"/>
                  <a:pt x="609263" y="2353486"/>
                  <a:pt x="607145" y="2340222"/>
                </a:cubicBezTo>
                <a:cubicBezTo>
                  <a:pt x="603584" y="2318408"/>
                  <a:pt x="596171" y="2288354"/>
                  <a:pt x="596171" y="2288364"/>
                </a:cubicBezTo>
                <a:lnTo>
                  <a:pt x="601177" y="2286785"/>
                </a:lnTo>
                <a:cubicBezTo>
                  <a:pt x="601177" y="2286785"/>
                  <a:pt x="612440" y="2328584"/>
                  <a:pt x="613210" y="2344302"/>
                </a:cubicBezTo>
                <a:cubicBezTo>
                  <a:pt x="614076" y="2360023"/>
                  <a:pt x="618023" y="2398366"/>
                  <a:pt x="618023" y="2398366"/>
                </a:cubicBezTo>
                <a:cubicBezTo>
                  <a:pt x="618023" y="2398366"/>
                  <a:pt x="628420" y="2415154"/>
                  <a:pt x="632848" y="2431674"/>
                </a:cubicBezTo>
                <a:cubicBezTo>
                  <a:pt x="637276" y="2448203"/>
                  <a:pt x="644785" y="2465935"/>
                  <a:pt x="644785" y="2465935"/>
                </a:cubicBezTo>
                <a:cubicBezTo>
                  <a:pt x="644785" y="2465935"/>
                  <a:pt x="654123" y="2479516"/>
                  <a:pt x="667021" y="2492021"/>
                </a:cubicBezTo>
                <a:cubicBezTo>
                  <a:pt x="679826" y="2504460"/>
                  <a:pt x="696093" y="2515693"/>
                  <a:pt x="702928" y="2521247"/>
                </a:cubicBezTo>
                <a:cubicBezTo>
                  <a:pt x="715732" y="2531778"/>
                  <a:pt x="794092" y="2572797"/>
                  <a:pt x="794092" y="2572797"/>
                </a:cubicBezTo>
                <a:cubicBezTo>
                  <a:pt x="794092" y="2572797"/>
                  <a:pt x="843571" y="2602427"/>
                  <a:pt x="853390" y="2607992"/>
                </a:cubicBezTo>
                <a:cubicBezTo>
                  <a:pt x="858782" y="2611023"/>
                  <a:pt x="869081" y="2617821"/>
                  <a:pt x="881982" y="2622133"/>
                </a:cubicBezTo>
                <a:cubicBezTo>
                  <a:pt x="881403" y="2620497"/>
                  <a:pt x="878226" y="2611765"/>
                  <a:pt x="878226" y="2611765"/>
                </a:cubicBezTo>
                <a:lnTo>
                  <a:pt x="885351" y="2611765"/>
                </a:lnTo>
                <a:cubicBezTo>
                  <a:pt x="885351" y="2611765"/>
                  <a:pt x="888623" y="2620237"/>
                  <a:pt x="889875" y="2624020"/>
                </a:cubicBezTo>
                <a:cubicBezTo>
                  <a:pt x="898828" y="2625935"/>
                  <a:pt x="908357" y="2626724"/>
                  <a:pt x="918657" y="2623394"/>
                </a:cubicBezTo>
                <a:cubicBezTo>
                  <a:pt x="948211" y="2613883"/>
                  <a:pt x="1030902" y="2560302"/>
                  <a:pt x="1067386" y="2543253"/>
                </a:cubicBezTo>
                <a:cubicBezTo>
                  <a:pt x="1103967" y="2526195"/>
                  <a:pt x="1279650" y="2452427"/>
                  <a:pt x="1279650" y="2452418"/>
                </a:cubicBezTo>
                <a:lnTo>
                  <a:pt x="1262804" y="2417532"/>
                </a:lnTo>
                <a:lnTo>
                  <a:pt x="1228630" y="2404652"/>
                </a:lnTo>
                <a:cubicBezTo>
                  <a:pt x="1218425" y="2413557"/>
                  <a:pt x="1208896" y="2421941"/>
                  <a:pt x="1204852" y="2425079"/>
                </a:cubicBezTo>
                <a:cubicBezTo>
                  <a:pt x="1198017" y="2430345"/>
                  <a:pt x="1155275" y="2452418"/>
                  <a:pt x="1155275" y="2452418"/>
                </a:cubicBezTo>
                <a:lnTo>
                  <a:pt x="1154506" y="2447394"/>
                </a:lnTo>
                <a:cubicBezTo>
                  <a:pt x="1154506" y="2447394"/>
                  <a:pt x="1193878" y="2425483"/>
                  <a:pt x="1204852" y="2417850"/>
                </a:cubicBezTo>
                <a:cubicBezTo>
                  <a:pt x="1208896" y="2415029"/>
                  <a:pt x="1215634" y="2408309"/>
                  <a:pt x="1221891" y="2402129"/>
                </a:cubicBezTo>
                <a:lnTo>
                  <a:pt x="1192531" y="2391137"/>
                </a:lnTo>
                <a:cubicBezTo>
                  <a:pt x="1192531" y="2391137"/>
                  <a:pt x="1124182" y="2324530"/>
                  <a:pt x="1109839" y="2307848"/>
                </a:cubicBezTo>
                <a:cubicBezTo>
                  <a:pt x="1095495" y="2291165"/>
                  <a:pt x="993263" y="2207588"/>
                  <a:pt x="993263" y="2207588"/>
                </a:cubicBezTo>
                <a:lnTo>
                  <a:pt x="1001734" y="2197529"/>
                </a:lnTo>
                <a:cubicBezTo>
                  <a:pt x="1001734" y="2197529"/>
                  <a:pt x="1085389" y="2262084"/>
                  <a:pt x="1095592" y="2272962"/>
                </a:cubicBezTo>
                <a:cubicBezTo>
                  <a:pt x="1105797" y="2283839"/>
                  <a:pt x="1139970" y="2326013"/>
                  <a:pt x="1148537" y="2334879"/>
                </a:cubicBezTo>
                <a:cubicBezTo>
                  <a:pt x="1157106" y="2343735"/>
                  <a:pt x="1199558" y="2377303"/>
                  <a:pt x="1199462" y="2377303"/>
                </a:cubicBezTo>
                <a:cubicBezTo>
                  <a:pt x="1199462" y="2377303"/>
                  <a:pt x="1218040" y="2384542"/>
                  <a:pt x="1234021" y="2390501"/>
                </a:cubicBezTo>
                <a:cubicBezTo>
                  <a:pt x="1237776" y="2386563"/>
                  <a:pt x="1242975" y="2380769"/>
                  <a:pt x="1242975" y="2380759"/>
                </a:cubicBezTo>
                <a:lnTo>
                  <a:pt x="1276089" y="2380133"/>
                </a:lnTo>
                <a:cubicBezTo>
                  <a:pt x="1276089" y="2380133"/>
                  <a:pt x="1291299" y="2362864"/>
                  <a:pt x="1296882" y="2357500"/>
                </a:cubicBezTo>
                <a:cubicBezTo>
                  <a:pt x="1302464" y="2352149"/>
                  <a:pt x="1319118" y="2341473"/>
                  <a:pt x="1319118" y="2341473"/>
                </a:cubicBezTo>
                <a:cubicBezTo>
                  <a:pt x="1319118" y="2341473"/>
                  <a:pt x="1340297" y="2340000"/>
                  <a:pt x="1354352" y="2338960"/>
                </a:cubicBezTo>
                <a:cubicBezTo>
                  <a:pt x="1340393" y="2286844"/>
                  <a:pt x="1321238" y="2219968"/>
                  <a:pt x="1309012" y="2209475"/>
                </a:cubicBezTo>
                <a:cubicBezTo>
                  <a:pt x="1290722" y="2193794"/>
                  <a:pt x="1248750" y="2185804"/>
                  <a:pt x="1226897" y="2159186"/>
                </a:cubicBezTo>
                <a:cubicBezTo>
                  <a:pt x="1204949" y="2132570"/>
                  <a:pt x="1152869" y="2053266"/>
                  <a:pt x="1152869" y="2053276"/>
                </a:cubicBezTo>
                <a:cubicBezTo>
                  <a:pt x="1152869" y="2053276"/>
                  <a:pt x="1144398" y="2027747"/>
                  <a:pt x="1139393" y="2008647"/>
                </a:cubicBezTo>
                <a:cubicBezTo>
                  <a:pt x="1134387" y="1989539"/>
                  <a:pt x="1148055" y="1961131"/>
                  <a:pt x="1137852" y="1942014"/>
                </a:cubicBezTo>
                <a:cubicBezTo>
                  <a:pt x="1127552" y="1922894"/>
                  <a:pt x="1022817" y="1820383"/>
                  <a:pt x="1022817" y="1820383"/>
                </a:cubicBezTo>
                <a:lnTo>
                  <a:pt x="940509" y="1805923"/>
                </a:lnTo>
                <a:lnTo>
                  <a:pt x="938296" y="1796808"/>
                </a:lnTo>
                <a:lnTo>
                  <a:pt x="986332" y="1803729"/>
                </a:lnTo>
                <a:lnTo>
                  <a:pt x="1018869" y="1810323"/>
                </a:lnTo>
                <a:cubicBezTo>
                  <a:pt x="1018869" y="1810323"/>
                  <a:pt x="1012227" y="1787489"/>
                  <a:pt x="1005971" y="1768842"/>
                </a:cubicBezTo>
                <a:cubicBezTo>
                  <a:pt x="999617" y="1750196"/>
                  <a:pt x="1001157" y="1708186"/>
                  <a:pt x="1001157" y="1708186"/>
                </a:cubicBezTo>
                <a:lnTo>
                  <a:pt x="1007702" y="1706925"/>
                </a:lnTo>
                <a:cubicBezTo>
                  <a:pt x="1007702" y="1706925"/>
                  <a:pt x="1007221" y="1743834"/>
                  <a:pt x="1009532" y="1756578"/>
                </a:cubicBezTo>
                <a:cubicBezTo>
                  <a:pt x="1011842" y="1769334"/>
                  <a:pt x="1024548" y="1807502"/>
                  <a:pt x="1024548" y="1807502"/>
                </a:cubicBezTo>
                <a:lnTo>
                  <a:pt x="1082885" y="1860930"/>
                </a:lnTo>
                <a:lnTo>
                  <a:pt x="1100695" y="1875388"/>
                </a:lnTo>
                <a:lnTo>
                  <a:pt x="1094148" y="1845845"/>
                </a:lnTo>
                <a:lnTo>
                  <a:pt x="1093185" y="1794612"/>
                </a:lnTo>
                <a:lnTo>
                  <a:pt x="1087025" y="1762557"/>
                </a:lnTo>
                <a:lnTo>
                  <a:pt x="1090587" y="1761296"/>
                </a:lnTo>
                <a:lnTo>
                  <a:pt x="1098192" y="1793987"/>
                </a:lnTo>
                <a:lnTo>
                  <a:pt x="1099539" y="1844901"/>
                </a:lnTo>
                <a:lnTo>
                  <a:pt x="1104930" y="1874752"/>
                </a:lnTo>
                <a:lnTo>
                  <a:pt x="1126301" y="1904933"/>
                </a:lnTo>
                <a:lnTo>
                  <a:pt x="1139008" y="1876958"/>
                </a:lnTo>
                <a:lnTo>
                  <a:pt x="1142762" y="1860611"/>
                </a:lnTo>
                <a:lnTo>
                  <a:pt x="1132654" y="1824473"/>
                </a:lnTo>
                <a:lnTo>
                  <a:pt x="1136216" y="1795557"/>
                </a:lnTo>
                <a:lnTo>
                  <a:pt x="1142570" y="1798694"/>
                </a:lnTo>
                <a:lnTo>
                  <a:pt x="1138623" y="1824473"/>
                </a:lnTo>
                <a:cubicBezTo>
                  <a:pt x="1138623" y="1824473"/>
                  <a:pt x="1156913" y="1868121"/>
                  <a:pt x="1145554" y="1887960"/>
                </a:cubicBezTo>
                <a:cubicBezTo>
                  <a:pt x="1134195" y="1907791"/>
                  <a:pt x="1131883" y="1915618"/>
                  <a:pt x="1131883" y="1915618"/>
                </a:cubicBezTo>
                <a:lnTo>
                  <a:pt x="1145169" y="1925667"/>
                </a:lnTo>
                <a:cubicBezTo>
                  <a:pt x="1145169" y="1925667"/>
                  <a:pt x="1148731" y="1968698"/>
                  <a:pt x="1155275" y="2002670"/>
                </a:cubicBezTo>
                <a:cubicBezTo>
                  <a:pt x="1161823" y="2036650"/>
                  <a:pt x="1191760" y="2079979"/>
                  <a:pt x="1191760" y="2079989"/>
                </a:cubicBezTo>
                <a:lnTo>
                  <a:pt x="1184252" y="2038499"/>
                </a:lnTo>
                <a:lnTo>
                  <a:pt x="1188006" y="2029700"/>
                </a:lnTo>
                <a:lnTo>
                  <a:pt x="1180113" y="1992928"/>
                </a:lnTo>
                <a:lnTo>
                  <a:pt x="1183481" y="1989789"/>
                </a:lnTo>
                <a:lnTo>
                  <a:pt x="1193108" y="2030962"/>
                </a:lnTo>
                <a:lnTo>
                  <a:pt x="1190221" y="2042274"/>
                </a:lnTo>
                <a:lnTo>
                  <a:pt x="1197729" y="2082501"/>
                </a:lnTo>
                <a:cubicBezTo>
                  <a:pt x="1197729" y="2082501"/>
                  <a:pt x="1201195" y="2105096"/>
                  <a:pt x="1222470" y="2126813"/>
                </a:cubicBezTo>
                <a:cubicBezTo>
                  <a:pt x="1243840" y="2148539"/>
                  <a:pt x="1289469" y="2151486"/>
                  <a:pt x="1317290" y="2186535"/>
                </a:cubicBezTo>
                <a:cubicBezTo>
                  <a:pt x="1332982" y="2206318"/>
                  <a:pt x="1343571" y="2227698"/>
                  <a:pt x="1352811" y="2251591"/>
                </a:cubicBezTo>
                <a:cubicBezTo>
                  <a:pt x="1355218" y="2250725"/>
                  <a:pt x="1356469" y="2249772"/>
                  <a:pt x="1358395" y="2250021"/>
                </a:cubicBezTo>
                <a:cubicBezTo>
                  <a:pt x="1363497" y="2250706"/>
                  <a:pt x="1373411" y="2261642"/>
                  <a:pt x="1373411" y="2261651"/>
                </a:cubicBezTo>
                <a:cubicBezTo>
                  <a:pt x="1373411" y="2261651"/>
                  <a:pt x="1384193" y="2260159"/>
                  <a:pt x="1390065" y="2260072"/>
                </a:cubicBezTo>
                <a:cubicBezTo>
                  <a:pt x="1396034" y="2259994"/>
                  <a:pt x="1402965" y="2252843"/>
                  <a:pt x="1402965" y="2252843"/>
                </a:cubicBezTo>
                <a:lnTo>
                  <a:pt x="1392665" y="2196903"/>
                </a:lnTo>
                <a:lnTo>
                  <a:pt x="1396034" y="2199108"/>
                </a:lnTo>
                <a:cubicBezTo>
                  <a:pt x="1396034" y="2199108"/>
                  <a:pt x="1403447" y="2242792"/>
                  <a:pt x="1407586" y="2254103"/>
                </a:cubicBezTo>
                <a:cubicBezTo>
                  <a:pt x="1411629" y="2265414"/>
                  <a:pt x="1436273" y="2273991"/>
                  <a:pt x="1446381" y="2272336"/>
                </a:cubicBezTo>
                <a:cubicBezTo>
                  <a:pt x="1456199" y="2270738"/>
                  <a:pt x="1530131" y="2199415"/>
                  <a:pt x="1530131" y="2199415"/>
                </a:cubicBezTo>
                <a:cubicBezTo>
                  <a:pt x="1530131" y="2199415"/>
                  <a:pt x="1536869" y="2194555"/>
                  <a:pt x="1541395" y="2191243"/>
                </a:cubicBezTo>
                <a:cubicBezTo>
                  <a:pt x="1532153" y="2180750"/>
                  <a:pt x="1521949" y="2169391"/>
                  <a:pt x="1516846" y="2162642"/>
                </a:cubicBezTo>
                <a:cubicBezTo>
                  <a:pt x="1475548" y="2108176"/>
                  <a:pt x="1429439" y="1994950"/>
                  <a:pt x="1384578" y="1873809"/>
                </a:cubicBezTo>
                <a:cubicBezTo>
                  <a:pt x="1377744" y="1874946"/>
                  <a:pt x="1363785" y="1876717"/>
                  <a:pt x="1357336" y="1877584"/>
                </a:cubicBezTo>
                <a:cubicBezTo>
                  <a:pt x="1349443" y="1878652"/>
                  <a:pt x="1344918" y="1885130"/>
                  <a:pt x="1344918" y="1885130"/>
                </a:cubicBezTo>
                <a:lnTo>
                  <a:pt x="1316712" y="1914674"/>
                </a:lnTo>
                <a:lnTo>
                  <a:pt x="1291299" y="1968727"/>
                </a:lnTo>
                <a:lnTo>
                  <a:pt x="1287928" y="1957098"/>
                </a:lnTo>
                <a:lnTo>
                  <a:pt x="1316328" y="1906810"/>
                </a:lnTo>
                <a:lnTo>
                  <a:pt x="1338949" y="1881038"/>
                </a:lnTo>
                <a:cubicBezTo>
                  <a:pt x="1338949" y="1881038"/>
                  <a:pt x="1321621" y="1865916"/>
                  <a:pt x="1313536" y="1861873"/>
                </a:cubicBezTo>
                <a:cubicBezTo>
                  <a:pt x="1305449" y="1857819"/>
                  <a:pt x="1296882" y="1854325"/>
                  <a:pt x="1296882" y="1854325"/>
                </a:cubicBezTo>
                <a:cubicBezTo>
                  <a:pt x="1296882" y="1854325"/>
                  <a:pt x="1278399" y="1860313"/>
                  <a:pt x="1273874" y="1861237"/>
                </a:cubicBezTo>
                <a:cubicBezTo>
                  <a:pt x="1269350" y="1862171"/>
                  <a:pt x="1245284" y="1854325"/>
                  <a:pt x="1245284" y="1854325"/>
                </a:cubicBezTo>
                <a:lnTo>
                  <a:pt x="1244706" y="1848983"/>
                </a:lnTo>
                <a:cubicBezTo>
                  <a:pt x="1244706" y="1848983"/>
                  <a:pt x="1269541" y="1854056"/>
                  <a:pt x="1277051" y="1854952"/>
                </a:cubicBezTo>
                <a:cubicBezTo>
                  <a:pt x="1284463" y="1855857"/>
                  <a:pt x="1293128" y="1847096"/>
                  <a:pt x="1293128" y="1847096"/>
                </a:cubicBezTo>
                <a:cubicBezTo>
                  <a:pt x="1293128" y="1847096"/>
                  <a:pt x="1282827" y="1809081"/>
                  <a:pt x="1277243" y="1795557"/>
                </a:cubicBezTo>
                <a:cubicBezTo>
                  <a:pt x="1271661" y="1782031"/>
                  <a:pt x="1257029" y="1749042"/>
                  <a:pt x="1257029" y="1749042"/>
                </a:cubicBezTo>
                <a:lnTo>
                  <a:pt x="1264537" y="1752498"/>
                </a:lnTo>
                <a:cubicBezTo>
                  <a:pt x="1264537" y="1752498"/>
                  <a:pt x="1280902" y="1784910"/>
                  <a:pt x="1286774" y="1799330"/>
                </a:cubicBezTo>
                <a:cubicBezTo>
                  <a:pt x="1292646" y="1813741"/>
                  <a:pt x="1302079" y="1848357"/>
                  <a:pt x="1302079" y="1848357"/>
                </a:cubicBezTo>
                <a:cubicBezTo>
                  <a:pt x="1302079" y="1848357"/>
                  <a:pt x="1311899" y="1847288"/>
                  <a:pt x="1322681" y="1852756"/>
                </a:cubicBezTo>
                <a:cubicBezTo>
                  <a:pt x="1333462" y="1858214"/>
                  <a:pt x="1342705" y="1871932"/>
                  <a:pt x="1342705" y="1871923"/>
                </a:cubicBezTo>
                <a:cubicBezTo>
                  <a:pt x="1342705" y="1871923"/>
                  <a:pt x="1351946" y="1870604"/>
                  <a:pt x="1360128" y="1864067"/>
                </a:cubicBezTo>
                <a:cubicBezTo>
                  <a:pt x="1367059" y="1858503"/>
                  <a:pt x="1374760" y="1855982"/>
                  <a:pt x="1377552" y="1854952"/>
                </a:cubicBezTo>
                <a:cubicBezTo>
                  <a:pt x="1373219" y="1843092"/>
                  <a:pt x="1368983" y="1831049"/>
                  <a:pt x="1364747" y="1819131"/>
                </a:cubicBezTo>
                <a:lnTo>
                  <a:pt x="1343667" y="1774185"/>
                </a:lnTo>
                <a:lnTo>
                  <a:pt x="1323259" y="1755009"/>
                </a:lnTo>
                <a:cubicBezTo>
                  <a:pt x="1323259" y="1755009"/>
                  <a:pt x="1280902" y="1734745"/>
                  <a:pt x="1261168" y="1728613"/>
                </a:cubicBezTo>
                <a:cubicBezTo>
                  <a:pt x="1251830" y="1725697"/>
                  <a:pt x="1243743" y="1720230"/>
                  <a:pt x="1237776" y="1715415"/>
                </a:cubicBezTo>
                <a:cubicBezTo>
                  <a:pt x="1211399" y="1706762"/>
                  <a:pt x="1183290" y="1697789"/>
                  <a:pt x="1172700" y="1693092"/>
                </a:cubicBezTo>
                <a:cubicBezTo>
                  <a:pt x="1141126" y="1679095"/>
                  <a:pt x="1081056" y="1594219"/>
                  <a:pt x="1051791" y="1581839"/>
                </a:cubicBezTo>
                <a:cubicBezTo>
                  <a:pt x="1022432" y="1569459"/>
                  <a:pt x="950713" y="1574071"/>
                  <a:pt x="909128" y="1629922"/>
                </a:cubicBezTo>
                <a:cubicBezTo>
                  <a:pt x="879766" y="1669421"/>
                  <a:pt x="817194" y="1752862"/>
                  <a:pt x="804006" y="1792101"/>
                </a:cubicBezTo>
                <a:cubicBezTo>
                  <a:pt x="797076" y="1812836"/>
                  <a:pt x="773106" y="1834591"/>
                  <a:pt x="760206" y="1863443"/>
                </a:cubicBezTo>
                <a:cubicBezTo>
                  <a:pt x="747211" y="1892484"/>
                  <a:pt x="741337" y="1920017"/>
                  <a:pt x="741337" y="1920017"/>
                </a:cubicBezTo>
                <a:lnTo>
                  <a:pt x="734408" y="1911843"/>
                </a:lnTo>
                <a:lnTo>
                  <a:pt x="745767" y="1877901"/>
                </a:lnTo>
                <a:cubicBezTo>
                  <a:pt x="745767" y="1877901"/>
                  <a:pt x="725359" y="1909987"/>
                  <a:pt x="712651" y="1939818"/>
                </a:cubicBezTo>
                <a:cubicBezTo>
                  <a:pt x="699944" y="1969583"/>
                  <a:pt x="680885" y="2027814"/>
                  <a:pt x="680885" y="2027814"/>
                </a:cubicBezTo>
                <a:lnTo>
                  <a:pt x="679536" y="2026553"/>
                </a:lnTo>
                <a:cubicBezTo>
                  <a:pt x="679536" y="2026553"/>
                  <a:pt x="696480" y="1957233"/>
                  <a:pt x="709475" y="1927246"/>
                </a:cubicBezTo>
                <a:cubicBezTo>
                  <a:pt x="721508" y="1899349"/>
                  <a:pt x="739991" y="1875157"/>
                  <a:pt x="761168" y="1840503"/>
                </a:cubicBezTo>
                <a:cubicBezTo>
                  <a:pt x="782347" y="1805838"/>
                  <a:pt x="801792" y="1765762"/>
                  <a:pt x="823068" y="1717611"/>
                </a:cubicBezTo>
                <a:cubicBezTo>
                  <a:pt x="844341" y="1669459"/>
                  <a:pt x="848866" y="1646895"/>
                  <a:pt x="848866" y="1646895"/>
                </a:cubicBezTo>
                <a:cubicBezTo>
                  <a:pt x="848866" y="1646895"/>
                  <a:pt x="835581" y="1649484"/>
                  <a:pt x="814787" y="1654750"/>
                </a:cubicBezTo>
                <a:cubicBezTo>
                  <a:pt x="786776" y="1661854"/>
                  <a:pt x="745093" y="1673868"/>
                  <a:pt x="703891" y="1691841"/>
                </a:cubicBezTo>
                <a:cubicBezTo>
                  <a:pt x="680403" y="1702084"/>
                  <a:pt x="634292" y="1704720"/>
                  <a:pt x="634292" y="1704720"/>
                </a:cubicBezTo>
                <a:cubicBezTo>
                  <a:pt x="634292" y="1704720"/>
                  <a:pt x="552660" y="1706077"/>
                  <a:pt x="543032" y="1712894"/>
                </a:cubicBezTo>
                <a:cubicBezTo>
                  <a:pt x="527631" y="1723830"/>
                  <a:pt x="494611" y="1769190"/>
                  <a:pt x="491918" y="1783302"/>
                </a:cubicBezTo>
                <a:cubicBezTo>
                  <a:pt x="488836" y="1799099"/>
                  <a:pt x="496055" y="1854961"/>
                  <a:pt x="496055" y="1854952"/>
                </a:cubicBezTo>
                <a:cubicBezTo>
                  <a:pt x="496055" y="1854952"/>
                  <a:pt x="502795" y="1878093"/>
                  <a:pt x="516657" y="1903989"/>
                </a:cubicBezTo>
                <a:cubicBezTo>
                  <a:pt x="530519" y="1929875"/>
                  <a:pt x="551216" y="1961190"/>
                  <a:pt x="551216" y="1961190"/>
                </a:cubicBezTo>
                <a:lnTo>
                  <a:pt x="550542" y="1967157"/>
                </a:lnTo>
                <a:cubicBezTo>
                  <a:pt x="550542" y="1967157"/>
                  <a:pt x="526571" y="1932685"/>
                  <a:pt x="512903" y="1908696"/>
                </a:cubicBezTo>
                <a:cubicBezTo>
                  <a:pt x="499232" y="1884716"/>
                  <a:pt x="495863" y="1871296"/>
                  <a:pt x="495863" y="1871296"/>
                </a:cubicBezTo>
                <a:lnTo>
                  <a:pt x="485564" y="1991040"/>
                </a:lnTo>
                <a:lnTo>
                  <a:pt x="481328" y="1986324"/>
                </a:lnTo>
                <a:cubicBezTo>
                  <a:pt x="481328" y="1986324"/>
                  <a:pt x="490762" y="1882108"/>
                  <a:pt x="490087" y="1860930"/>
                </a:cubicBezTo>
                <a:cubicBezTo>
                  <a:pt x="489414" y="1840503"/>
                  <a:pt x="487585" y="1789693"/>
                  <a:pt x="485564" y="1790213"/>
                </a:cubicBezTo>
                <a:cubicBezTo>
                  <a:pt x="471796" y="1793593"/>
                  <a:pt x="434543" y="1862816"/>
                  <a:pt x="434543" y="1862816"/>
                </a:cubicBezTo>
                <a:cubicBezTo>
                  <a:pt x="434543" y="1862816"/>
                  <a:pt x="418948" y="1886314"/>
                  <a:pt x="409995" y="1923154"/>
                </a:cubicBezTo>
                <a:cubicBezTo>
                  <a:pt x="400946" y="1959996"/>
                  <a:pt x="401717" y="1998626"/>
                  <a:pt x="398443" y="2010216"/>
                </a:cubicBezTo>
                <a:cubicBezTo>
                  <a:pt x="393918" y="2026438"/>
                  <a:pt x="343091" y="2129324"/>
                  <a:pt x="343091" y="2129334"/>
                </a:cubicBezTo>
                <a:lnTo>
                  <a:pt x="262421" y="2298413"/>
                </a:lnTo>
                <a:lnTo>
                  <a:pt x="340396" y="2125869"/>
                </a:lnTo>
                <a:lnTo>
                  <a:pt x="393727" y="2008013"/>
                </a:lnTo>
                <a:lnTo>
                  <a:pt x="405182" y="1921904"/>
                </a:lnTo>
                <a:cubicBezTo>
                  <a:pt x="405182" y="1921904"/>
                  <a:pt x="427131" y="1867370"/>
                  <a:pt x="424820" y="1864067"/>
                </a:cubicBezTo>
                <a:cubicBezTo>
                  <a:pt x="422605" y="1860852"/>
                  <a:pt x="363596" y="1878901"/>
                  <a:pt x="360612" y="1883244"/>
                </a:cubicBezTo>
                <a:cubicBezTo>
                  <a:pt x="357050" y="1888432"/>
                  <a:pt x="301119" y="1984754"/>
                  <a:pt x="301119" y="1984754"/>
                </a:cubicBezTo>
                <a:lnTo>
                  <a:pt x="297944" y="1981617"/>
                </a:lnTo>
                <a:cubicBezTo>
                  <a:pt x="297944" y="1981617"/>
                  <a:pt x="356471" y="1884390"/>
                  <a:pt x="355220" y="1881357"/>
                </a:cubicBezTo>
                <a:cubicBezTo>
                  <a:pt x="354451" y="1879470"/>
                  <a:pt x="337219" y="1872991"/>
                  <a:pt x="320565" y="1870989"/>
                </a:cubicBezTo>
                <a:cubicBezTo>
                  <a:pt x="304488" y="1869045"/>
                  <a:pt x="288990" y="1871296"/>
                  <a:pt x="288990" y="1871296"/>
                </a:cubicBezTo>
                <a:cubicBezTo>
                  <a:pt x="288990" y="1871296"/>
                  <a:pt x="271278" y="1886603"/>
                  <a:pt x="257224" y="1897702"/>
                </a:cubicBezTo>
                <a:cubicBezTo>
                  <a:pt x="248752" y="1904422"/>
                  <a:pt x="231521" y="1910583"/>
                  <a:pt x="231521" y="1910583"/>
                </a:cubicBezTo>
                <a:lnTo>
                  <a:pt x="212461" y="1934784"/>
                </a:lnTo>
                <a:lnTo>
                  <a:pt x="210246" y="1931953"/>
                </a:lnTo>
                <a:lnTo>
                  <a:pt x="229306" y="1905240"/>
                </a:lnTo>
                <a:cubicBezTo>
                  <a:pt x="229306" y="1905240"/>
                  <a:pt x="242975" y="1900773"/>
                  <a:pt x="255683" y="1891099"/>
                </a:cubicBezTo>
                <a:cubicBezTo>
                  <a:pt x="268293" y="1881424"/>
                  <a:pt x="280327" y="1870363"/>
                  <a:pt x="281290" y="1865010"/>
                </a:cubicBezTo>
                <a:cubicBezTo>
                  <a:pt x="282445" y="1858744"/>
                  <a:pt x="274359" y="1858725"/>
                  <a:pt x="274359" y="1858725"/>
                </a:cubicBezTo>
                <a:lnTo>
                  <a:pt x="274070" y="1855269"/>
                </a:lnTo>
                <a:lnTo>
                  <a:pt x="290339" y="1856531"/>
                </a:lnTo>
                <a:cubicBezTo>
                  <a:pt x="290339" y="1856531"/>
                  <a:pt x="339722" y="1860457"/>
                  <a:pt x="356376" y="1865954"/>
                </a:cubicBezTo>
                <a:cubicBezTo>
                  <a:pt x="377651" y="1859543"/>
                  <a:pt x="394208" y="1854027"/>
                  <a:pt x="430789" y="1847413"/>
                </a:cubicBezTo>
                <a:cubicBezTo>
                  <a:pt x="433290" y="1846952"/>
                  <a:pt x="445325" y="1833638"/>
                  <a:pt x="457165" y="1814097"/>
                </a:cubicBezTo>
                <a:cubicBezTo>
                  <a:pt x="465828" y="1799878"/>
                  <a:pt x="474588" y="1782887"/>
                  <a:pt x="482387" y="1766639"/>
                </a:cubicBezTo>
                <a:cubicBezTo>
                  <a:pt x="496055" y="1737893"/>
                  <a:pt x="506454" y="1711469"/>
                  <a:pt x="505395" y="1708186"/>
                </a:cubicBezTo>
                <a:cubicBezTo>
                  <a:pt x="502409" y="1699013"/>
                  <a:pt x="438875" y="1703498"/>
                  <a:pt x="394112" y="1700321"/>
                </a:cubicBezTo>
                <a:cubicBezTo>
                  <a:pt x="366099" y="1698338"/>
                  <a:pt x="339722" y="1690349"/>
                  <a:pt x="322683" y="1687442"/>
                </a:cubicBezTo>
                <a:cubicBezTo>
                  <a:pt x="312286" y="1685650"/>
                  <a:pt x="304681" y="1688066"/>
                  <a:pt x="304681" y="1688066"/>
                </a:cubicBezTo>
                <a:cubicBezTo>
                  <a:pt x="304681" y="1688066"/>
                  <a:pt x="275609" y="1652564"/>
                  <a:pt x="260014" y="1639664"/>
                </a:cubicBezTo>
                <a:cubicBezTo>
                  <a:pt x="255395" y="1635794"/>
                  <a:pt x="236334" y="1620528"/>
                  <a:pt x="227670" y="1616724"/>
                </a:cubicBezTo>
                <a:cubicBezTo>
                  <a:pt x="207551" y="1607850"/>
                  <a:pt x="187817" y="1612325"/>
                  <a:pt x="187817" y="1612325"/>
                </a:cubicBezTo>
                <a:cubicBezTo>
                  <a:pt x="187817" y="1612325"/>
                  <a:pt x="208321" y="1594469"/>
                  <a:pt x="228921" y="1603527"/>
                </a:cubicBezTo>
                <a:cubicBezTo>
                  <a:pt x="265598" y="1619651"/>
                  <a:pt x="302563" y="1665570"/>
                  <a:pt x="314598" y="1667015"/>
                </a:cubicBezTo>
                <a:cubicBezTo>
                  <a:pt x="400658" y="1677305"/>
                  <a:pt x="502891" y="1677246"/>
                  <a:pt x="530711" y="1679586"/>
                </a:cubicBezTo>
                <a:cubicBezTo>
                  <a:pt x="558532" y="1681915"/>
                  <a:pt x="663556" y="1676294"/>
                  <a:pt x="679729" y="1674551"/>
                </a:cubicBezTo>
                <a:cubicBezTo>
                  <a:pt x="695805" y="1672818"/>
                  <a:pt x="750291" y="1660275"/>
                  <a:pt x="746537" y="1643756"/>
                </a:cubicBezTo>
                <a:cubicBezTo>
                  <a:pt x="742781" y="1627227"/>
                  <a:pt x="722759" y="1623743"/>
                  <a:pt x="703506" y="1614838"/>
                </a:cubicBezTo>
                <a:cubicBezTo>
                  <a:pt x="674531" y="1601439"/>
                  <a:pt x="635159" y="1533475"/>
                  <a:pt x="611286" y="1510497"/>
                </a:cubicBezTo>
                <a:cubicBezTo>
                  <a:pt x="590492" y="1490465"/>
                  <a:pt x="496731" y="1426747"/>
                  <a:pt x="473049" y="1419353"/>
                </a:cubicBezTo>
                <a:cubicBezTo>
                  <a:pt x="434543" y="1407368"/>
                  <a:pt x="429825" y="1410594"/>
                  <a:pt x="409610" y="1420923"/>
                </a:cubicBezTo>
                <a:cubicBezTo>
                  <a:pt x="396422" y="1427632"/>
                  <a:pt x="375436" y="1455356"/>
                  <a:pt x="369950" y="1464608"/>
                </a:cubicBezTo>
                <a:cubicBezTo>
                  <a:pt x="358397" y="1483880"/>
                  <a:pt x="346845" y="1502883"/>
                  <a:pt x="341551" y="1527776"/>
                </a:cubicBezTo>
                <a:cubicBezTo>
                  <a:pt x="337412" y="1547280"/>
                  <a:pt x="344824" y="1583948"/>
                  <a:pt x="345883" y="1610122"/>
                </a:cubicBezTo>
                <a:cubicBezTo>
                  <a:pt x="346653" y="1628392"/>
                  <a:pt x="333176" y="1656011"/>
                  <a:pt x="333176" y="1656011"/>
                </a:cubicBezTo>
                <a:cubicBezTo>
                  <a:pt x="333176" y="1656011"/>
                  <a:pt x="342994" y="1628095"/>
                  <a:pt x="338374" y="1597241"/>
                </a:cubicBezTo>
                <a:cubicBezTo>
                  <a:pt x="333176" y="1562557"/>
                  <a:pt x="332117" y="1547482"/>
                  <a:pt x="334812" y="1527468"/>
                </a:cubicBezTo>
                <a:cubicBezTo>
                  <a:pt x="337604" y="1506694"/>
                  <a:pt x="365328" y="1450717"/>
                  <a:pt x="363596" y="1447318"/>
                </a:cubicBezTo>
                <a:cubicBezTo>
                  <a:pt x="361478" y="1443304"/>
                  <a:pt x="322971" y="1464289"/>
                  <a:pt x="306029" y="1469632"/>
                </a:cubicBezTo>
                <a:cubicBezTo>
                  <a:pt x="289086" y="1474986"/>
                  <a:pt x="251062" y="1479374"/>
                  <a:pt x="215252" y="1487239"/>
                </a:cubicBezTo>
                <a:cubicBezTo>
                  <a:pt x="209284" y="1488548"/>
                  <a:pt x="188876" y="1535217"/>
                  <a:pt x="168564" y="1560469"/>
                </a:cubicBezTo>
                <a:cubicBezTo>
                  <a:pt x="149984" y="1583581"/>
                  <a:pt x="117929" y="1601718"/>
                  <a:pt x="107724" y="1595037"/>
                </a:cubicBezTo>
                <a:cubicBezTo>
                  <a:pt x="102045" y="1591340"/>
                  <a:pt x="142764" y="1586815"/>
                  <a:pt x="164425" y="1556069"/>
                </a:cubicBezTo>
                <a:cubicBezTo>
                  <a:pt x="184640" y="1527430"/>
                  <a:pt x="203700" y="1492092"/>
                  <a:pt x="200908" y="1485035"/>
                </a:cubicBezTo>
                <a:cubicBezTo>
                  <a:pt x="197925" y="1477353"/>
                  <a:pt x="152584" y="1483639"/>
                  <a:pt x="129384" y="1475610"/>
                </a:cubicBezTo>
                <a:cubicBezTo>
                  <a:pt x="124955" y="1474081"/>
                  <a:pt x="112730" y="1461036"/>
                  <a:pt x="107724" y="1453604"/>
                </a:cubicBezTo>
                <a:cubicBezTo>
                  <a:pt x="104258" y="1448415"/>
                  <a:pt x="95211" y="1448309"/>
                  <a:pt x="91071" y="1447318"/>
                </a:cubicBezTo>
                <a:cubicBezTo>
                  <a:pt x="81925" y="1445143"/>
                  <a:pt x="110130" y="1445441"/>
                  <a:pt x="110130" y="1445432"/>
                </a:cubicBezTo>
                <a:cubicBezTo>
                  <a:pt x="110130" y="1445432"/>
                  <a:pt x="122165" y="1470509"/>
                  <a:pt x="134294" y="1471211"/>
                </a:cubicBezTo>
                <a:cubicBezTo>
                  <a:pt x="141223" y="1471606"/>
                  <a:pt x="184833" y="1468708"/>
                  <a:pt x="224493" y="1468064"/>
                </a:cubicBezTo>
                <a:cubicBezTo>
                  <a:pt x="254336" y="1467582"/>
                  <a:pt x="280808" y="1464800"/>
                  <a:pt x="286391" y="1464289"/>
                </a:cubicBezTo>
                <a:cubicBezTo>
                  <a:pt x="301504" y="1462923"/>
                  <a:pt x="321624" y="1458360"/>
                  <a:pt x="320950" y="1450774"/>
                </a:cubicBezTo>
                <a:cubicBezTo>
                  <a:pt x="320276" y="1443198"/>
                  <a:pt x="308532" y="1442477"/>
                  <a:pt x="299291" y="1436326"/>
                </a:cubicBezTo>
                <a:cubicBezTo>
                  <a:pt x="289857" y="1430029"/>
                  <a:pt x="263673" y="1394845"/>
                  <a:pt x="253277" y="1386980"/>
                </a:cubicBezTo>
                <a:cubicBezTo>
                  <a:pt x="237008" y="1374648"/>
                  <a:pt x="224975" y="1368315"/>
                  <a:pt x="214770" y="1366861"/>
                </a:cubicBezTo>
                <a:cubicBezTo>
                  <a:pt x="206685" y="1365705"/>
                  <a:pt x="186084" y="1369632"/>
                  <a:pt x="168371" y="1374726"/>
                </a:cubicBezTo>
                <a:cubicBezTo>
                  <a:pt x="146712" y="1380963"/>
                  <a:pt x="126399" y="1389492"/>
                  <a:pt x="126399" y="1389492"/>
                </a:cubicBezTo>
                <a:cubicBezTo>
                  <a:pt x="126399" y="1389492"/>
                  <a:pt x="129769" y="1374686"/>
                  <a:pt x="143630" y="1368121"/>
                </a:cubicBezTo>
                <a:cubicBezTo>
                  <a:pt x="157492" y="1361556"/>
                  <a:pt x="203411" y="1361729"/>
                  <a:pt x="204085" y="1355550"/>
                </a:cubicBezTo>
                <a:cubicBezTo>
                  <a:pt x="204856" y="1349370"/>
                  <a:pt x="167986" y="1310296"/>
                  <a:pt x="167986" y="1310296"/>
                </a:cubicBezTo>
                <a:lnTo>
                  <a:pt x="175110" y="1302748"/>
                </a:lnTo>
                <a:cubicBezTo>
                  <a:pt x="175110" y="1302748"/>
                  <a:pt x="181463" y="1315677"/>
                  <a:pt x="190800" y="1326631"/>
                </a:cubicBezTo>
                <a:cubicBezTo>
                  <a:pt x="201967" y="1339772"/>
                  <a:pt x="216792" y="1351507"/>
                  <a:pt x="221798" y="1353980"/>
                </a:cubicBezTo>
                <a:cubicBezTo>
                  <a:pt x="230846" y="1358524"/>
                  <a:pt x="253277" y="1372433"/>
                  <a:pt x="268775" y="1385411"/>
                </a:cubicBezTo>
                <a:cubicBezTo>
                  <a:pt x="280039" y="1394874"/>
                  <a:pt x="287355" y="1416774"/>
                  <a:pt x="309014" y="1425322"/>
                </a:cubicBezTo>
                <a:cubicBezTo>
                  <a:pt x="326340" y="1432177"/>
                  <a:pt x="357530" y="1426929"/>
                  <a:pt x="377651" y="1417149"/>
                </a:cubicBezTo>
                <a:cubicBezTo>
                  <a:pt x="397769" y="1407368"/>
                  <a:pt x="448213" y="1383206"/>
                  <a:pt x="448213" y="1383206"/>
                </a:cubicBezTo>
                <a:lnTo>
                  <a:pt x="491724" y="1400803"/>
                </a:lnTo>
                <a:cubicBezTo>
                  <a:pt x="491724" y="1400803"/>
                  <a:pt x="471316" y="1387605"/>
                  <a:pt x="446479" y="1360575"/>
                </a:cubicBezTo>
                <a:cubicBezTo>
                  <a:pt x="421548" y="1333553"/>
                  <a:pt x="388336" y="1286721"/>
                  <a:pt x="388336" y="1286721"/>
                </a:cubicBezTo>
                <a:lnTo>
                  <a:pt x="405566" y="1276660"/>
                </a:lnTo>
                <a:cubicBezTo>
                  <a:pt x="405566" y="1276660"/>
                  <a:pt x="427612" y="1314233"/>
                  <a:pt x="444072" y="1330405"/>
                </a:cubicBezTo>
                <a:cubicBezTo>
                  <a:pt x="460534" y="1346578"/>
                  <a:pt x="509437" y="1403701"/>
                  <a:pt x="536103" y="1419662"/>
                </a:cubicBezTo>
                <a:cubicBezTo>
                  <a:pt x="581828" y="1447020"/>
                  <a:pt x="629574" y="1495134"/>
                  <a:pt x="656048" y="1515840"/>
                </a:cubicBezTo>
                <a:cubicBezTo>
                  <a:pt x="672028" y="1528336"/>
                  <a:pt x="676359" y="1569632"/>
                  <a:pt x="726321" y="1585920"/>
                </a:cubicBezTo>
                <a:cubicBezTo>
                  <a:pt x="768775" y="1599791"/>
                  <a:pt x="835581" y="1602758"/>
                  <a:pt x="894688" y="1566755"/>
                </a:cubicBezTo>
                <a:cubicBezTo>
                  <a:pt x="953795" y="1530752"/>
                  <a:pt x="1062286" y="1503268"/>
                  <a:pt x="1062286" y="1503268"/>
                </a:cubicBezTo>
                <a:lnTo>
                  <a:pt x="1044571" y="1481579"/>
                </a:lnTo>
                <a:cubicBezTo>
                  <a:pt x="1044571" y="1481579"/>
                  <a:pt x="1028689" y="1480733"/>
                  <a:pt x="1016847" y="1474031"/>
                </a:cubicBezTo>
                <a:cubicBezTo>
                  <a:pt x="1005007" y="1467341"/>
                  <a:pt x="998750" y="1466407"/>
                  <a:pt x="992878" y="1460209"/>
                </a:cubicBezTo>
                <a:cubicBezTo>
                  <a:pt x="985658" y="1464185"/>
                  <a:pt x="913556" y="1466802"/>
                  <a:pt x="913556" y="1466812"/>
                </a:cubicBezTo>
                <a:lnTo>
                  <a:pt x="902197" y="1473407"/>
                </a:lnTo>
                <a:lnTo>
                  <a:pt x="900464" y="1470894"/>
                </a:lnTo>
                <a:lnTo>
                  <a:pt x="907972" y="1462403"/>
                </a:lnTo>
                <a:cubicBezTo>
                  <a:pt x="907972" y="1462403"/>
                  <a:pt x="895074" y="1450120"/>
                  <a:pt x="881210" y="1439782"/>
                </a:cubicBezTo>
                <a:cubicBezTo>
                  <a:pt x="867349" y="1429442"/>
                  <a:pt x="851466" y="1422175"/>
                  <a:pt x="851466" y="1422175"/>
                </a:cubicBezTo>
                <a:cubicBezTo>
                  <a:pt x="851466" y="1422175"/>
                  <a:pt x="866771" y="1425216"/>
                  <a:pt x="881403" y="1433494"/>
                </a:cubicBezTo>
                <a:cubicBezTo>
                  <a:pt x="896036" y="1441763"/>
                  <a:pt x="910187" y="1455491"/>
                  <a:pt x="910187" y="1455491"/>
                </a:cubicBezTo>
                <a:cubicBezTo>
                  <a:pt x="910187" y="1455491"/>
                  <a:pt x="979593" y="1455588"/>
                  <a:pt x="979401" y="1444181"/>
                </a:cubicBezTo>
                <a:cubicBezTo>
                  <a:pt x="979304" y="1440619"/>
                  <a:pt x="969678" y="1432061"/>
                  <a:pt x="960532" y="1419979"/>
                </a:cubicBezTo>
                <a:cubicBezTo>
                  <a:pt x="951291" y="1407888"/>
                  <a:pt x="931365" y="1370951"/>
                  <a:pt x="931365" y="1370951"/>
                </a:cubicBezTo>
                <a:cubicBezTo>
                  <a:pt x="931365" y="1370951"/>
                  <a:pt x="945709" y="1392496"/>
                  <a:pt x="961495" y="1410545"/>
                </a:cubicBezTo>
                <a:cubicBezTo>
                  <a:pt x="973817" y="1424658"/>
                  <a:pt x="987198" y="1435940"/>
                  <a:pt x="994225" y="1439782"/>
                </a:cubicBezTo>
                <a:cubicBezTo>
                  <a:pt x="1003948" y="1445075"/>
                  <a:pt x="1027725" y="1456540"/>
                  <a:pt x="1028786" y="1453604"/>
                </a:cubicBezTo>
                <a:cubicBezTo>
                  <a:pt x="1030132" y="1449822"/>
                  <a:pt x="1019158" y="1432177"/>
                  <a:pt x="1016270" y="1413693"/>
                </a:cubicBezTo>
                <a:cubicBezTo>
                  <a:pt x="1014440" y="1402334"/>
                  <a:pt x="1011457" y="1384929"/>
                  <a:pt x="1007702" y="1364974"/>
                </a:cubicBezTo>
                <a:cubicBezTo>
                  <a:pt x="1004045" y="1345028"/>
                  <a:pt x="1004045" y="1341678"/>
                  <a:pt x="1001348" y="1333861"/>
                </a:cubicBezTo>
                <a:cubicBezTo>
                  <a:pt x="994417" y="1313606"/>
                  <a:pt x="967465" y="1242399"/>
                  <a:pt x="967465" y="1242409"/>
                </a:cubicBezTo>
                <a:lnTo>
                  <a:pt x="974396" y="1242409"/>
                </a:lnTo>
                <a:cubicBezTo>
                  <a:pt x="974396" y="1242409"/>
                  <a:pt x="974491" y="1246829"/>
                  <a:pt x="983540" y="1265975"/>
                </a:cubicBezTo>
                <a:cubicBezTo>
                  <a:pt x="992589" y="1285132"/>
                  <a:pt x="1006740" y="1310372"/>
                  <a:pt x="1010688" y="1319095"/>
                </a:cubicBezTo>
                <a:cubicBezTo>
                  <a:pt x="1015884" y="1330463"/>
                  <a:pt x="1018388" y="1353008"/>
                  <a:pt x="1020217" y="1366861"/>
                </a:cubicBezTo>
                <a:cubicBezTo>
                  <a:pt x="1022047" y="1380723"/>
                  <a:pt x="1025127" y="1403633"/>
                  <a:pt x="1025127" y="1403633"/>
                </a:cubicBezTo>
                <a:cubicBezTo>
                  <a:pt x="1025127" y="1403633"/>
                  <a:pt x="1034176" y="1420346"/>
                  <a:pt x="1040048" y="1435382"/>
                </a:cubicBezTo>
                <a:cubicBezTo>
                  <a:pt x="1045920" y="1450418"/>
                  <a:pt x="1051310" y="1463039"/>
                  <a:pt x="1051310" y="1463039"/>
                </a:cubicBezTo>
                <a:cubicBezTo>
                  <a:pt x="1051310" y="1463039"/>
                  <a:pt x="1058530" y="1471164"/>
                  <a:pt x="1069986" y="1485352"/>
                </a:cubicBezTo>
                <a:cubicBezTo>
                  <a:pt x="1081538" y="1499543"/>
                  <a:pt x="1095400" y="1510497"/>
                  <a:pt x="1095400" y="1510497"/>
                </a:cubicBezTo>
                <a:cubicBezTo>
                  <a:pt x="1095400" y="1510497"/>
                  <a:pt x="1095592" y="1496943"/>
                  <a:pt x="1097517" y="1481579"/>
                </a:cubicBezTo>
                <a:cubicBezTo>
                  <a:pt x="1099539" y="1466225"/>
                  <a:pt x="1104546" y="1454808"/>
                  <a:pt x="1103485" y="1453604"/>
                </a:cubicBezTo>
                <a:cubicBezTo>
                  <a:pt x="1102620" y="1452661"/>
                  <a:pt x="1096554" y="1445364"/>
                  <a:pt x="1092800" y="1434439"/>
                </a:cubicBezTo>
                <a:cubicBezTo>
                  <a:pt x="1089046" y="1423513"/>
                  <a:pt x="1088469" y="1406146"/>
                  <a:pt x="1088469" y="1406146"/>
                </a:cubicBezTo>
                <a:lnTo>
                  <a:pt x="1068253" y="1386980"/>
                </a:lnTo>
                <a:lnTo>
                  <a:pt x="1067964" y="1375977"/>
                </a:lnTo>
                <a:cubicBezTo>
                  <a:pt x="1067964" y="1375977"/>
                  <a:pt x="1086831" y="1394411"/>
                  <a:pt x="1088854" y="1392323"/>
                </a:cubicBezTo>
                <a:cubicBezTo>
                  <a:pt x="1089720" y="1391359"/>
                  <a:pt x="1090202" y="1385941"/>
                  <a:pt x="1090587" y="1379125"/>
                </a:cubicBezTo>
                <a:cubicBezTo>
                  <a:pt x="1091549" y="1363790"/>
                  <a:pt x="1093764" y="1340782"/>
                  <a:pt x="1093764" y="1340782"/>
                </a:cubicBezTo>
                <a:lnTo>
                  <a:pt x="1093379" y="1397347"/>
                </a:lnTo>
                <a:cubicBezTo>
                  <a:pt x="1093379" y="1397347"/>
                  <a:pt x="1094148" y="1410911"/>
                  <a:pt x="1096171" y="1422175"/>
                </a:cubicBezTo>
                <a:cubicBezTo>
                  <a:pt x="1098672" y="1435719"/>
                  <a:pt x="1104161" y="1443392"/>
                  <a:pt x="1106856" y="1442919"/>
                </a:cubicBezTo>
                <a:cubicBezTo>
                  <a:pt x="1113016" y="1441889"/>
                  <a:pt x="1117734" y="1426958"/>
                  <a:pt x="1121969" y="1418410"/>
                </a:cubicBezTo>
                <a:cubicBezTo>
                  <a:pt x="1126205" y="1409852"/>
                  <a:pt x="1142762" y="1384149"/>
                  <a:pt x="1142762" y="1384149"/>
                </a:cubicBezTo>
                <a:lnTo>
                  <a:pt x="1148346" y="1386662"/>
                </a:lnTo>
                <a:cubicBezTo>
                  <a:pt x="1148346" y="1386662"/>
                  <a:pt x="1128226" y="1417746"/>
                  <a:pt x="1123895" y="1424379"/>
                </a:cubicBezTo>
                <a:cubicBezTo>
                  <a:pt x="1119659" y="1431012"/>
                  <a:pt x="1106759" y="1450649"/>
                  <a:pt x="1104353" y="1476554"/>
                </a:cubicBezTo>
                <a:cubicBezTo>
                  <a:pt x="1102139" y="1499822"/>
                  <a:pt x="1100213" y="1513722"/>
                  <a:pt x="1107239" y="1527776"/>
                </a:cubicBezTo>
                <a:cubicBezTo>
                  <a:pt x="1113593" y="1540397"/>
                  <a:pt x="1156047" y="1572405"/>
                  <a:pt x="1156047" y="1572405"/>
                </a:cubicBezTo>
                <a:cubicBezTo>
                  <a:pt x="1156047" y="1572405"/>
                  <a:pt x="1182423" y="1610554"/>
                  <a:pt x="1195901" y="1620181"/>
                </a:cubicBezTo>
                <a:cubicBezTo>
                  <a:pt x="1219099" y="1636671"/>
                  <a:pt x="1293128" y="1649937"/>
                  <a:pt x="1306220" y="1652238"/>
                </a:cubicBezTo>
                <a:cubicBezTo>
                  <a:pt x="1301984" y="1639541"/>
                  <a:pt x="1295823" y="1616254"/>
                  <a:pt x="1290335" y="1596924"/>
                </a:cubicBezTo>
                <a:lnTo>
                  <a:pt x="1254429" y="1540666"/>
                </a:lnTo>
                <a:lnTo>
                  <a:pt x="1258376" y="1534380"/>
                </a:lnTo>
                <a:lnTo>
                  <a:pt x="1282250" y="1569267"/>
                </a:lnTo>
                <a:cubicBezTo>
                  <a:pt x="1260976" y="1492458"/>
                  <a:pt x="1232673" y="1386026"/>
                  <a:pt x="1198307" y="1273204"/>
                </a:cubicBezTo>
                <a:cubicBezTo>
                  <a:pt x="1194745" y="1270518"/>
                  <a:pt x="1190509" y="1268180"/>
                  <a:pt x="1187622" y="1265350"/>
                </a:cubicBezTo>
                <a:cubicBezTo>
                  <a:pt x="1175203" y="1253297"/>
                  <a:pt x="1158260" y="1211740"/>
                  <a:pt x="1127070" y="1176093"/>
                </a:cubicBezTo>
                <a:cubicBezTo>
                  <a:pt x="1095977" y="1140437"/>
                  <a:pt x="999327" y="1068901"/>
                  <a:pt x="998365" y="1069547"/>
                </a:cubicBezTo>
                <a:cubicBezTo>
                  <a:pt x="997499" y="1070192"/>
                  <a:pt x="972952" y="1074659"/>
                  <a:pt x="965058" y="1076151"/>
                </a:cubicBezTo>
                <a:cubicBezTo>
                  <a:pt x="957163" y="1077643"/>
                  <a:pt x="952544" y="1084631"/>
                  <a:pt x="952544" y="1084631"/>
                </a:cubicBezTo>
                <a:lnTo>
                  <a:pt x="925011" y="1115436"/>
                </a:lnTo>
                <a:lnTo>
                  <a:pt x="900849" y="1170750"/>
                </a:lnTo>
                <a:lnTo>
                  <a:pt x="897287" y="1159748"/>
                </a:lnTo>
                <a:lnTo>
                  <a:pt x="924626" y="1107263"/>
                </a:lnTo>
                <a:lnTo>
                  <a:pt x="946672" y="1080551"/>
                </a:lnTo>
                <a:cubicBezTo>
                  <a:pt x="946672" y="1080551"/>
                  <a:pt x="928959" y="1066563"/>
                  <a:pt x="920872" y="1062944"/>
                </a:cubicBezTo>
                <a:cubicBezTo>
                  <a:pt x="912690" y="1059324"/>
                  <a:pt x="904218" y="1055713"/>
                  <a:pt x="904218" y="1055713"/>
                </a:cubicBezTo>
                <a:cubicBezTo>
                  <a:pt x="904218" y="1055713"/>
                  <a:pt x="885639" y="1063039"/>
                  <a:pt x="881210" y="1064204"/>
                </a:cubicBezTo>
                <a:cubicBezTo>
                  <a:pt x="876687" y="1065369"/>
                  <a:pt x="852428" y="1058544"/>
                  <a:pt x="852428" y="1058544"/>
                </a:cubicBezTo>
                <a:lnTo>
                  <a:pt x="851851" y="1053519"/>
                </a:lnTo>
                <a:cubicBezTo>
                  <a:pt x="851851" y="1053519"/>
                  <a:pt x="876879" y="1057417"/>
                  <a:pt x="884389" y="1057918"/>
                </a:cubicBezTo>
                <a:cubicBezTo>
                  <a:pt x="891800" y="1058419"/>
                  <a:pt x="900079" y="1049120"/>
                  <a:pt x="900079" y="1049120"/>
                </a:cubicBezTo>
                <a:cubicBezTo>
                  <a:pt x="900079" y="1049120"/>
                  <a:pt x="889105" y="1011741"/>
                  <a:pt x="883136" y="998514"/>
                </a:cubicBezTo>
                <a:cubicBezTo>
                  <a:pt x="877264" y="985296"/>
                  <a:pt x="861958" y="952634"/>
                  <a:pt x="861958" y="952634"/>
                </a:cubicBezTo>
                <a:lnTo>
                  <a:pt x="869467" y="955772"/>
                </a:lnTo>
                <a:cubicBezTo>
                  <a:pt x="869467" y="955772"/>
                  <a:pt x="886698" y="987876"/>
                  <a:pt x="892859" y="1001968"/>
                </a:cubicBezTo>
                <a:cubicBezTo>
                  <a:pt x="899116" y="1016062"/>
                  <a:pt x="908934" y="1050063"/>
                  <a:pt x="908934" y="1050063"/>
                </a:cubicBezTo>
                <a:cubicBezTo>
                  <a:pt x="908934" y="1050063"/>
                  <a:pt x="918657" y="1048321"/>
                  <a:pt x="929536" y="1053202"/>
                </a:cubicBezTo>
                <a:cubicBezTo>
                  <a:pt x="940509" y="1058091"/>
                  <a:pt x="950232" y="1071433"/>
                  <a:pt x="950232" y="1071433"/>
                </a:cubicBezTo>
                <a:cubicBezTo>
                  <a:pt x="950232" y="1071433"/>
                  <a:pt x="959473" y="1069596"/>
                  <a:pt x="967465" y="1062635"/>
                </a:cubicBezTo>
                <a:cubicBezTo>
                  <a:pt x="975453" y="1055675"/>
                  <a:pt x="987873" y="1050689"/>
                  <a:pt x="987873" y="1050689"/>
                </a:cubicBezTo>
                <a:lnTo>
                  <a:pt x="949173" y="973686"/>
                </a:lnTo>
                <a:lnTo>
                  <a:pt x="928380" y="955772"/>
                </a:lnTo>
                <a:cubicBezTo>
                  <a:pt x="928380" y="955772"/>
                  <a:pt x="885543" y="937279"/>
                  <a:pt x="865712" y="932206"/>
                </a:cubicBezTo>
                <a:cubicBezTo>
                  <a:pt x="845882" y="927123"/>
                  <a:pt x="831443" y="911462"/>
                  <a:pt x="831443" y="911462"/>
                </a:cubicBezTo>
                <a:cubicBezTo>
                  <a:pt x="831443" y="911462"/>
                  <a:pt x="799192" y="873177"/>
                  <a:pt x="790722" y="864946"/>
                </a:cubicBezTo>
                <a:cubicBezTo>
                  <a:pt x="782347" y="856706"/>
                  <a:pt x="744131" y="826603"/>
                  <a:pt x="744131" y="826603"/>
                </a:cubicBezTo>
                <a:lnTo>
                  <a:pt x="744322" y="815601"/>
                </a:lnTo>
                <a:cubicBezTo>
                  <a:pt x="744322" y="815601"/>
                  <a:pt x="806125" y="860566"/>
                  <a:pt x="817484" y="868719"/>
                </a:cubicBezTo>
                <a:cubicBezTo>
                  <a:pt x="828940" y="876854"/>
                  <a:pt x="856951" y="902970"/>
                  <a:pt x="856951" y="902970"/>
                </a:cubicBezTo>
                <a:cubicBezTo>
                  <a:pt x="856951" y="902970"/>
                  <a:pt x="934637" y="937895"/>
                  <a:pt x="938296" y="929376"/>
                </a:cubicBezTo>
                <a:cubicBezTo>
                  <a:pt x="941954" y="920856"/>
                  <a:pt x="928380" y="852374"/>
                  <a:pt x="928380" y="852374"/>
                </a:cubicBezTo>
                <a:lnTo>
                  <a:pt x="892859" y="800516"/>
                </a:lnTo>
                <a:lnTo>
                  <a:pt x="854835" y="744885"/>
                </a:lnTo>
                <a:lnTo>
                  <a:pt x="858782" y="738598"/>
                </a:lnTo>
                <a:lnTo>
                  <a:pt x="898634" y="792969"/>
                </a:lnTo>
                <a:lnTo>
                  <a:pt x="930401" y="836028"/>
                </a:lnTo>
                <a:lnTo>
                  <a:pt x="931749" y="806485"/>
                </a:lnTo>
                <a:lnTo>
                  <a:pt x="930980" y="708427"/>
                </a:lnTo>
                <a:cubicBezTo>
                  <a:pt x="930980" y="708427"/>
                  <a:pt x="914519" y="665606"/>
                  <a:pt x="909321" y="653427"/>
                </a:cubicBezTo>
                <a:cubicBezTo>
                  <a:pt x="904218" y="641249"/>
                  <a:pt x="902100" y="625169"/>
                  <a:pt x="900270" y="616969"/>
                </a:cubicBezTo>
                <a:cubicBezTo>
                  <a:pt x="898346" y="608770"/>
                  <a:pt x="882559" y="580830"/>
                  <a:pt x="882559" y="580825"/>
                </a:cubicBezTo>
                <a:cubicBezTo>
                  <a:pt x="882559" y="580825"/>
                  <a:pt x="898923" y="596030"/>
                  <a:pt x="903833" y="607540"/>
                </a:cubicBezTo>
                <a:cubicBezTo>
                  <a:pt x="908646" y="619052"/>
                  <a:pt x="913652" y="638016"/>
                  <a:pt x="917310" y="654998"/>
                </a:cubicBezTo>
                <a:cubicBezTo>
                  <a:pt x="920872" y="671979"/>
                  <a:pt x="929632" y="690562"/>
                  <a:pt x="935119" y="698056"/>
                </a:cubicBezTo>
                <a:cubicBezTo>
                  <a:pt x="940703" y="705548"/>
                  <a:pt x="944072" y="696487"/>
                  <a:pt x="944072" y="696483"/>
                </a:cubicBezTo>
                <a:cubicBezTo>
                  <a:pt x="944072" y="696485"/>
                  <a:pt x="942050" y="729945"/>
                  <a:pt x="939741" y="749599"/>
                </a:cubicBezTo>
                <a:cubicBezTo>
                  <a:pt x="937334" y="769249"/>
                  <a:pt x="940703" y="836654"/>
                  <a:pt x="940703" y="836654"/>
                </a:cubicBezTo>
                <a:lnTo>
                  <a:pt x="963324" y="963627"/>
                </a:lnTo>
                <a:cubicBezTo>
                  <a:pt x="963324" y="963627"/>
                  <a:pt x="998173" y="1014512"/>
                  <a:pt x="1011457" y="1035286"/>
                </a:cubicBezTo>
                <a:cubicBezTo>
                  <a:pt x="1024838" y="1056070"/>
                  <a:pt x="1061418" y="1073821"/>
                  <a:pt x="1087410" y="1105377"/>
                </a:cubicBezTo>
                <a:cubicBezTo>
                  <a:pt x="1113402" y="1136922"/>
                  <a:pt x="1153929" y="1172579"/>
                  <a:pt x="1165577" y="1189917"/>
                </a:cubicBezTo>
                <a:cubicBezTo>
                  <a:pt x="1167695" y="1193026"/>
                  <a:pt x="1172219" y="1196607"/>
                  <a:pt x="1175299" y="1199976"/>
                </a:cubicBezTo>
                <a:cubicBezTo>
                  <a:pt x="1161823" y="1158380"/>
                  <a:pt x="1147865" y="1116861"/>
                  <a:pt x="1132847" y="1077085"/>
                </a:cubicBezTo>
                <a:cubicBezTo>
                  <a:pt x="1052658" y="864166"/>
                  <a:pt x="999232" y="689882"/>
                  <a:pt x="999232" y="689884"/>
                </a:cubicBezTo>
                <a:lnTo>
                  <a:pt x="1057086" y="702455"/>
                </a:lnTo>
                <a:cubicBezTo>
                  <a:pt x="1063248" y="723209"/>
                  <a:pt x="1108298" y="906041"/>
                  <a:pt x="1176455" y="1082428"/>
                </a:cubicBezTo>
                <a:cubicBezTo>
                  <a:pt x="1178380" y="1087404"/>
                  <a:pt x="1192819" y="994354"/>
                  <a:pt x="1201676" y="897945"/>
                </a:cubicBezTo>
                <a:cubicBezTo>
                  <a:pt x="1207355" y="835912"/>
                  <a:pt x="1206778" y="765461"/>
                  <a:pt x="1211976" y="741742"/>
                </a:cubicBezTo>
                <a:cubicBezTo>
                  <a:pt x="1215730" y="724734"/>
                  <a:pt x="1219485" y="666709"/>
                  <a:pt x="1233058" y="700255"/>
                </a:cubicBezTo>
                <a:cubicBezTo>
                  <a:pt x="1243743" y="726767"/>
                  <a:pt x="1224298" y="884998"/>
                  <a:pt x="1224876" y="886943"/>
                </a:cubicBezTo>
                <a:cubicBezTo>
                  <a:pt x="1228342" y="897503"/>
                  <a:pt x="1196960" y="1134246"/>
                  <a:pt x="1200521" y="1144980"/>
                </a:cubicBezTo>
                <a:cubicBezTo>
                  <a:pt x="1243743" y="1276872"/>
                  <a:pt x="1289181" y="1412837"/>
                  <a:pt x="1330767" y="1534697"/>
                </a:cubicBezTo>
                <a:lnTo>
                  <a:pt x="1330959" y="1508292"/>
                </a:lnTo>
                <a:cubicBezTo>
                  <a:pt x="1330959" y="1508292"/>
                  <a:pt x="1315653" y="1464483"/>
                  <a:pt x="1310743" y="1452035"/>
                </a:cubicBezTo>
                <a:cubicBezTo>
                  <a:pt x="1305835" y="1439588"/>
                  <a:pt x="1304199" y="1423242"/>
                  <a:pt x="1302464" y="1414954"/>
                </a:cubicBezTo>
                <a:cubicBezTo>
                  <a:pt x="1300733" y="1406656"/>
                  <a:pt x="1285330" y="1378182"/>
                  <a:pt x="1285330" y="1378182"/>
                </a:cubicBezTo>
                <a:cubicBezTo>
                  <a:pt x="1285427" y="1378182"/>
                  <a:pt x="1301599" y="1394382"/>
                  <a:pt x="1306220" y="1406146"/>
                </a:cubicBezTo>
                <a:cubicBezTo>
                  <a:pt x="1310840" y="1417910"/>
                  <a:pt x="1315461" y="1436759"/>
                  <a:pt x="1318735" y="1453923"/>
                </a:cubicBezTo>
                <a:cubicBezTo>
                  <a:pt x="1322007" y="1471086"/>
                  <a:pt x="1329997" y="1490455"/>
                  <a:pt x="1335389" y="1498233"/>
                </a:cubicBezTo>
                <a:cubicBezTo>
                  <a:pt x="1340682" y="1506020"/>
                  <a:pt x="1344436" y="1496981"/>
                  <a:pt x="1344436" y="1496981"/>
                </a:cubicBezTo>
                <a:cubicBezTo>
                  <a:pt x="1344436" y="1496981"/>
                  <a:pt x="1341646" y="1530577"/>
                  <a:pt x="1338949" y="1550091"/>
                </a:cubicBezTo>
                <a:cubicBezTo>
                  <a:pt x="1338661" y="1551659"/>
                  <a:pt x="1338661" y="1556146"/>
                  <a:pt x="1338564" y="1558263"/>
                </a:cubicBezTo>
                <a:cubicBezTo>
                  <a:pt x="1395168" y="1723280"/>
                  <a:pt x="1442339" y="1852968"/>
                  <a:pt x="1456103" y="1868159"/>
                </a:cubicBezTo>
                <a:cubicBezTo>
                  <a:pt x="1472758" y="1886497"/>
                  <a:pt x="1512227" y="1942524"/>
                  <a:pt x="1556700" y="2003304"/>
                </a:cubicBezTo>
                <a:cubicBezTo>
                  <a:pt x="1568444" y="2021114"/>
                  <a:pt x="1597613" y="2044208"/>
                  <a:pt x="1607433" y="2059245"/>
                </a:cubicBezTo>
                <a:cubicBezTo>
                  <a:pt x="1617539" y="2074599"/>
                  <a:pt x="1631209" y="2104989"/>
                  <a:pt x="1652676" y="2126504"/>
                </a:cubicBezTo>
                <a:cubicBezTo>
                  <a:pt x="1674143" y="2148020"/>
                  <a:pt x="1745861" y="2167060"/>
                  <a:pt x="1768867" y="2175849"/>
                </a:cubicBezTo>
                <a:cubicBezTo>
                  <a:pt x="1791874" y="2184629"/>
                  <a:pt x="1834519" y="2202245"/>
                  <a:pt x="1834519" y="2202245"/>
                </a:cubicBezTo>
                <a:cubicBezTo>
                  <a:pt x="1834519" y="2202245"/>
                  <a:pt x="1854927" y="2208762"/>
                  <a:pt x="1859355" y="2212613"/>
                </a:cubicBezTo>
                <a:cubicBezTo>
                  <a:pt x="1863785" y="2216464"/>
                  <a:pt x="1876973" y="2214817"/>
                  <a:pt x="1876973" y="2214817"/>
                </a:cubicBezTo>
                <a:lnTo>
                  <a:pt x="1882363" y="2221421"/>
                </a:lnTo>
                <a:cubicBezTo>
                  <a:pt x="1882363" y="2221421"/>
                  <a:pt x="1891798" y="2220372"/>
                  <a:pt x="1896803" y="2222672"/>
                </a:cubicBezTo>
                <a:cubicBezTo>
                  <a:pt x="1901809" y="2224974"/>
                  <a:pt x="1927512" y="2222568"/>
                  <a:pt x="1927705" y="2216386"/>
                </a:cubicBezTo>
                <a:cubicBezTo>
                  <a:pt x="1927896" y="2210207"/>
                  <a:pt x="1905466" y="2207358"/>
                  <a:pt x="1900171" y="2207906"/>
                </a:cubicBezTo>
                <a:cubicBezTo>
                  <a:pt x="1894878" y="2208446"/>
                  <a:pt x="1883904" y="2213874"/>
                  <a:pt x="1883904" y="2213874"/>
                </a:cubicBezTo>
                <a:lnTo>
                  <a:pt x="1882749" y="2208850"/>
                </a:lnTo>
                <a:lnTo>
                  <a:pt x="1891221" y="2203815"/>
                </a:lnTo>
                <a:cubicBezTo>
                  <a:pt x="1891221" y="2203815"/>
                  <a:pt x="1880631" y="2187903"/>
                  <a:pt x="1877935" y="2184648"/>
                </a:cubicBezTo>
                <a:cubicBezTo>
                  <a:pt x="1875335" y="2181386"/>
                  <a:pt x="1867634" y="2176168"/>
                  <a:pt x="1867634" y="2176159"/>
                </a:cubicBezTo>
                <a:cubicBezTo>
                  <a:pt x="1867634" y="2176159"/>
                  <a:pt x="1859068" y="2175369"/>
                  <a:pt x="1853773" y="2173020"/>
                </a:cubicBezTo>
                <a:cubicBezTo>
                  <a:pt x="1848478" y="2170670"/>
                  <a:pt x="1834906" y="2157299"/>
                  <a:pt x="1834906" y="2157299"/>
                </a:cubicBezTo>
                <a:lnTo>
                  <a:pt x="1838467" y="2156049"/>
                </a:lnTo>
                <a:cubicBezTo>
                  <a:pt x="1838467" y="2156049"/>
                  <a:pt x="1853677" y="2166887"/>
                  <a:pt x="1858972" y="2169246"/>
                </a:cubicBezTo>
                <a:cubicBezTo>
                  <a:pt x="1864168" y="2171604"/>
                  <a:pt x="1866288" y="2169246"/>
                  <a:pt x="1866288" y="2169246"/>
                </a:cubicBezTo>
                <a:lnTo>
                  <a:pt x="1867250" y="2145988"/>
                </a:lnTo>
                <a:lnTo>
                  <a:pt x="1870234" y="2173963"/>
                </a:lnTo>
                <a:cubicBezTo>
                  <a:pt x="1870234" y="2173963"/>
                  <a:pt x="1879186" y="2178719"/>
                  <a:pt x="1885349" y="2184648"/>
                </a:cubicBezTo>
                <a:cubicBezTo>
                  <a:pt x="1891412" y="2190569"/>
                  <a:pt x="1895840" y="2201609"/>
                  <a:pt x="1895840" y="2201619"/>
                </a:cubicBezTo>
                <a:cubicBezTo>
                  <a:pt x="1895840" y="2201619"/>
                  <a:pt x="1908452" y="2201042"/>
                  <a:pt x="1913457" y="2201619"/>
                </a:cubicBezTo>
                <a:cubicBezTo>
                  <a:pt x="1918463" y="2202188"/>
                  <a:pt x="1928186" y="2206644"/>
                  <a:pt x="1928186" y="2206644"/>
                </a:cubicBezTo>
                <a:cubicBezTo>
                  <a:pt x="1928186" y="2206644"/>
                  <a:pt x="1911629" y="2148241"/>
                  <a:pt x="1906140" y="2136555"/>
                </a:cubicBezTo>
                <a:cubicBezTo>
                  <a:pt x="1900653" y="2124868"/>
                  <a:pt x="1887755" y="2105519"/>
                  <a:pt x="1883711" y="2099474"/>
                </a:cubicBezTo>
                <a:cubicBezTo>
                  <a:pt x="1879668" y="2093428"/>
                  <a:pt x="1871293" y="2088605"/>
                  <a:pt x="1862534" y="2083128"/>
                </a:cubicBezTo>
                <a:cubicBezTo>
                  <a:pt x="1853773" y="2077650"/>
                  <a:pt x="1845398" y="2065618"/>
                  <a:pt x="1842029" y="2061131"/>
                </a:cubicBezTo>
                <a:cubicBezTo>
                  <a:pt x="1838755" y="2056645"/>
                  <a:pt x="1820754" y="2015906"/>
                  <a:pt x="1818251" y="2011160"/>
                </a:cubicBezTo>
                <a:cubicBezTo>
                  <a:pt x="1815749" y="2006415"/>
                  <a:pt x="1805159" y="1995662"/>
                  <a:pt x="1802175" y="1992610"/>
                </a:cubicBezTo>
                <a:cubicBezTo>
                  <a:pt x="1799287" y="1989567"/>
                  <a:pt x="1792453" y="1978478"/>
                  <a:pt x="1792453" y="1978468"/>
                </a:cubicBezTo>
                <a:lnTo>
                  <a:pt x="1785907" y="1975639"/>
                </a:lnTo>
                <a:cubicBezTo>
                  <a:pt x="1785907" y="1975639"/>
                  <a:pt x="1786677" y="1970585"/>
                  <a:pt x="1786964" y="1966840"/>
                </a:cubicBezTo>
                <a:cubicBezTo>
                  <a:pt x="1786964" y="1965982"/>
                  <a:pt x="1780420" y="1950503"/>
                  <a:pt x="1776857" y="1941695"/>
                </a:cubicBezTo>
                <a:cubicBezTo>
                  <a:pt x="1772910" y="1942773"/>
                  <a:pt x="1768772" y="1943669"/>
                  <a:pt x="1763766" y="1942014"/>
                </a:cubicBezTo>
                <a:cubicBezTo>
                  <a:pt x="1742202" y="1934948"/>
                  <a:pt x="1728437" y="1913731"/>
                  <a:pt x="1728437" y="1913731"/>
                </a:cubicBezTo>
                <a:cubicBezTo>
                  <a:pt x="1728437" y="1913731"/>
                  <a:pt x="1739795" y="1920421"/>
                  <a:pt x="1751058" y="1929123"/>
                </a:cubicBezTo>
                <a:cubicBezTo>
                  <a:pt x="1755487" y="1932522"/>
                  <a:pt x="1766172" y="1936122"/>
                  <a:pt x="1774066" y="1935409"/>
                </a:cubicBezTo>
                <a:cubicBezTo>
                  <a:pt x="1761071" y="1904124"/>
                  <a:pt x="1742010" y="1860207"/>
                  <a:pt x="1740566" y="1858098"/>
                </a:cubicBezTo>
                <a:cubicBezTo>
                  <a:pt x="1738448" y="1855124"/>
                  <a:pt x="1731422" y="1850245"/>
                  <a:pt x="1731422" y="1850245"/>
                </a:cubicBezTo>
                <a:lnTo>
                  <a:pt x="1731228" y="1845527"/>
                </a:lnTo>
                <a:cubicBezTo>
                  <a:pt x="1731228" y="1845527"/>
                  <a:pt x="1739700" y="1847278"/>
                  <a:pt x="1744320" y="1854644"/>
                </a:cubicBezTo>
                <a:cubicBezTo>
                  <a:pt x="1747304" y="1859514"/>
                  <a:pt x="1764054" y="1900474"/>
                  <a:pt x="1778205" y="1934466"/>
                </a:cubicBezTo>
                <a:cubicBezTo>
                  <a:pt x="1781479" y="1932984"/>
                  <a:pt x="1783789" y="1930395"/>
                  <a:pt x="1782730" y="1924724"/>
                </a:cubicBezTo>
                <a:cubicBezTo>
                  <a:pt x="1778013" y="1898685"/>
                  <a:pt x="1755390" y="1855895"/>
                  <a:pt x="1755390" y="1855895"/>
                </a:cubicBezTo>
                <a:lnTo>
                  <a:pt x="1761166" y="1780471"/>
                </a:lnTo>
                <a:cubicBezTo>
                  <a:pt x="1761166" y="1780471"/>
                  <a:pt x="1766269" y="1774291"/>
                  <a:pt x="1770503" y="1776072"/>
                </a:cubicBezTo>
                <a:cubicBezTo>
                  <a:pt x="1774644" y="1777853"/>
                  <a:pt x="1778013" y="1787702"/>
                  <a:pt x="1778013" y="1787702"/>
                </a:cubicBezTo>
                <a:cubicBezTo>
                  <a:pt x="1778013" y="1787702"/>
                  <a:pt x="1769253" y="1842543"/>
                  <a:pt x="1773489" y="1867523"/>
                </a:cubicBezTo>
                <a:cubicBezTo>
                  <a:pt x="1775992" y="1882473"/>
                  <a:pt x="1772333" y="1897163"/>
                  <a:pt x="1823064" y="1936988"/>
                </a:cubicBezTo>
                <a:cubicBezTo>
                  <a:pt x="1843377" y="1952978"/>
                  <a:pt x="1867924" y="1991714"/>
                  <a:pt x="1888042" y="2042274"/>
                </a:cubicBezTo>
                <a:cubicBezTo>
                  <a:pt x="1896419" y="2063259"/>
                  <a:pt x="1902483" y="2075850"/>
                  <a:pt x="1909894" y="2084071"/>
                </a:cubicBezTo>
                <a:cubicBezTo>
                  <a:pt x="1911339" y="2060928"/>
                  <a:pt x="1912688" y="2038548"/>
                  <a:pt x="1913265" y="2034100"/>
                </a:cubicBezTo>
                <a:cubicBezTo>
                  <a:pt x="1914324" y="2026379"/>
                  <a:pt x="1928378" y="1978007"/>
                  <a:pt x="1928955" y="1970613"/>
                </a:cubicBezTo>
                <a:cubicBezTo>
                  <a:pt x="1929533" y="1963221"/>
                  <a:pt x="1918848" y="1881983"/>
                  <a:pt x="1918848" y="1881983"/>
                </a:cubicBezTo>
                <a:lnTo>
                  <a:pt x="1923179" y="1880414"/>
                </a:lnTo>
                <a:cubicBezTo>
                  <a:pt x="1923179" y="1880414"/>
                  <a:pt x="1933287" y="1961786"/>
                  <a:pt x="1935115" y="1963384"/>
                </a:cubicBezTo>
                <a:cubicBezTo>
                  <a:pt x="1936850" y="1964991"/>
                  <a:pt x="1938871" y="1955212"/>
                  <a:pt x="1938871" y="1955212"/>
                </a:cubicBezTo>
                <a:lnTo>
                  <a:pt x="1939641" y="1960871"/>
                </a:lnTo>
                <a:cubicBezTo>
                  <a:pt x="1939641" y="1960871"/>
                  <a:pt x="1924238" y="2012441"/>
                  <a:pt x="1918848" y="2033475"/>
                </a:cubicBezTo>
                <a:cubicBezTo>
                  <a:pt x="1916248" y="2043352"/>
                  <a:pt x="1914901" y="2066906"/>
                  <a:pt x="1914227" y="2088787"/>
                </a:cubicBezTo>
                <a:cubicBezTo>
                  <a:pt x="1917115" y="2091031"/>
                  <a:pt x="1920389" y="2092976"/>
                  <a:pt x="1923950" y="2094130"/>
                </a:cubicBezTo>
                <a:cubicBezTo>
                  <a:pt x="1932325" y="2112131"/>
                  <a:pt x="1947727" y="2136844"/>
                  <a:pt x="1959086" y="2206644"/>
                </a:cubicBezTo>
                <a:cubicBezTo>
                  <a:pt x="1960241" y="2213509"/>
                  <a:pt x="1961205" y="2226293"/>
                  <a:pt x="1962263" y="2237132"/>
                </a:cubicBezTo>
                <a:cubicBezTo>
                  <a:pt x="1971409" y="2237565"/>
                  <a:pt x="1980841" y="2238133"/>
                  <a:pt x="1998363" y="2239019"/>
                </a:cubicBezTo>
                <a:cubicBezTo>
                  <a:pt x="2023007" y="2240269"/>
                  <a:pt x="2071331" y="2235255"/>
                  <a:pt x="2071331" y="2235246"/>
                </a:cubicBezTo>
                <a:cubicBezTo>
                  <a:pt x="2071331" y="2235246"/>
                  <a:pt x="2109357" y="2231934"/>
                  <a:pt x="2163937" y="2197846"/>
                </a:cubicBezTo>
                <a:cubicBezTo>
                  <a:pt x="2165093" y="2080605"/>
                  <a:pt x="2165381" y="2037277"/>
                  <a:pt x="2166922" y="1888269"/>
                </a:cubicBezTo>
                <a:cubicBezTo>
                  <a:pt x="2161241" y="1857051"/>
                  <a:pt x="2142857" y="1756521"/>
                  <a:pt x="2142566" y="1754701"/>
                </a:cubicBezTo>
                <a:cubicBezTo>
                  <a:pt x="2126586" y="1739250"/>
                  <a:pt x="2105795" y="1719729"/>
                  <a:pt x="2090198" y="1708812"/>
                </a:cubicBezTo>
                <a:cubicBezTo>
                  <a:pt x="2065747" y="1691744"/>
                  <a:pt x="1991623" y="1654923"/>
                  <a:pt x="1953504" y="1660093"/>
                </a:cubicBezTo>
                <a:cubicBezTo>
                  <a:pt x="1915479" y="1665271"/>
                  <a:pt x="1872640" y="1669516"/>
                  <a:pt x="1841644" y="1684610"/>
                </a:cubicBezTo>
                <a:cubicBezTo>
                  <a:pt x="1810743" y="1699706"/>
                  <a:pt x="1737869" y="1737191"/>
                  <a:pt x="1717751" y="1746529"/>
                </a:cubicBezTo>
                <a:cubicBezTo>
                  <a:pt x="1689642" y="1759533"/>
                  <a:pt x="1649114" y="1792091"/>
                  <a:pt x="1649114" y="1792101"/>
                </a:cubicBezTo>
                <a:lnTo>
                  <a:pt x="1660570" y="1760987"/>
                </a:lnTo>
                <a:lnTo>
                  <a:pt x="1685021" y="1747472"/>
                </a:lnTo>
                <a:cubicBezTo>
                  <a:pt x="1685021" y="1747472"/>
                  <a:pt x="1659414" y="1739886"/>
                  <a:pt x="1644301" y="1737411"/>
                </a:cubicBezTo>
                <a:cubicBezTo>
                  <a:pt x="1629285" y="1734929"/>
                  <a:pt x="1611955" y="1726284"/>
                  <a:pt x="1596937" y="1729865"/>
                </a:cubicBezTo>
                <a:cubicBezTo>
                  <a:pt x="1591644" y="1731126"/>
                  <a:pt x="1563920" y="1717639"/>
                  <a:pt x="1548518" y="1718871"/>
                </a:cubicBezTo>
                <a:cubicBezTo>
                  <a:pt x="1533212" y="1720095"/>
                  <a:pt x="1519446" y="1722367"/>
                  <a:pt x="1503369" y="1715098"/>
                </a:cubicBezTo>
                <a:cubicBezTo>
                  <a:pt x="1487197" y="1707831"/>
                  <a:pt x="1459473" y="1671414"/>
                  <a:pt x="1459473" y="1671414"/>
                </a:cubicBezTo>
                <a:cubicBezTo>
                  <a:pt x="1459473" y="1671414"/>
                  <a:pt x="1496535" y="1692841"/>
                  <a:pt x="1505102" y="1697184"/>
                </a:cubicBezTo>
                <a:cubicBezTo>
                  <a:pt x="1513671" y="1701524"/>
                  <a:pt x="1527821" y="1701843"/>
                  <a:pt x="1540239" y="1702207"/>
                </a:cubicBezTo>
                <a:cubicBezTo>
                  <a:pt x="1552657" y="1702574"/>
                  <a:pt x="1600885" y="1710131"/>
                  <a:pt x="1619945" y="1716984"/>
                </a:cubicBezTo>
                <a:cubicBezTo>
                  <a:pt x="1639006" y="1723839"/>
                  <a:pt x="1670101" y="1723608"/>
                  <a:pt x="1682614" y="1724214"/>
                </a:cubicBezTo>
                <a:cubicBezTo>
                  <a:pt x="1695129" y="1724811"/>
                  <a:pt x="1713515" y="1721693"/>
                  <a:pt x="1713515" y="1721693"/>
                </a:cubicBezTo>
                <a:cubicBezTo>
                  <a:pt x="1713515" y="1721693"/>
                  <a:pt x="1683096" y="1678324"/>
                  <a:pt x="1665575" y="1647838"/>
                </a:cubicBezTo>
                <a:cubicBezTo>
                  <a:pt x="1648055" y="1617360"/>
                  <a:pt x="1636022" y="1593775"/>
                  <a:pt x="1636022" y="1593785"/>
                </a:cubicBezTo>
                <a:cubicBezTo>
                  <a:pt x="1636022" y="1593785"/>
                  <a:pt x="1596937" y="1546037"/>
                  <a:pt x="1579323" y="1514261"/>
                </a:cubicBezTo>
                <a:cubicBezTo>
                  <a:pt x="1561610" y="1482494"/>
                  <a:pt x="1534269" y="1379750"/>
                  <a:pt x="1534269" y="1379750"/>
                </a:cubicBezTo>
                <a:cubicBezTo>
                  <a:pt x="1534269" y="1379750"/>
                  <a:pt x="1573065" y="1467265"/>
                  <a:pt x="1579900" y="1485035"/>
                </a:cubicBezTo>
                <a:cubicBezTo>
                  <a:pt x="1586734" y="1502805"/>
                  <a:pt x="1636408" y="1560469"/>
                  <a:pt x="1636408" y="1560469"/>
                </a:cubicBezTo>
                <a:cubicBezTo>
                  <a:pt x="1636408" y="1560469"/>
                  <a:pt x="1652868" y="1597635"/>
                  <a:pt x="1663939" y="1618920"/>
                </a:cubicBezTo>
                <a:cubicBezTo>
                  <a:pt x="1675106" y="1640214"/>
                  <a:pt x="1692530" y="1656318"/>
                  <a:pt x="1692530" y="1656328"/>
                </a:cubicBezTo>
                <a:cubicBezTo>
                  <a:pt x="1692530" y="1656328"/>
                  <a:pt x="1704948" y="1678499"/>
                  <a:pt x="1712745" y="1688385"/>
                </a:cubicBezTo>
                <a:cubicBezTo>
                  <a:pt x="1720640" y="1698262"/>
                  <a:pt x="1729205" y="1712585"/>
                  <a:pt x="1729205" y="1712585"/>
                </a:cubicBezTo>
                <a:cubicBezTo>
                  <a:pt x="1729205" y="1712585"/>
                  <a:pt x="1759915" y="1695971"/>
                  <a:pt x="1776279" y="1686806"/>
                </a:cubicBezTo>
                <a:cubicBezTo>
                  <a:pt x="1792549" y="1677651"/>
                  <a:pt x="1832018" y="1652517"/>
                  <a:pt x="1837313" y="1640926"/>
                </a:cubicBezTo>
                <a:cubicBezTo>
                  <a:pt x="1842606" y="1629336"/>
                  <a:pt x="1796497" y="1603777"/>
                  <a:pt x="1773682" y="1585295"/>
                </a:cubicBezTo>
                <a:cubicBezTo>
                  <a:pt x="1750771" y="1566812"/>
                  <a:pt x="1692625" y="1513635"/>
                  <a:pt x="1681652" y="1499812"/>
                </a:cubicBezTo>
                <a:cubicBezTo>
                  <a:pt x="1670581" y="1485988"/>
                  <a:pt x="1646419" y="1464223"/>
                  <a:pt x="1649883" y="1457060"/>
                </a:cubicBezTo>
                <a:cubicBezTo>
                  <a:pt x="1653445" y="1449907"/>
                  <a:pt x="1689930" y="1485661"/>
                  <a:pt x="1689930" y="1485661"/>
                </a:cubicBezTo>
                <a:cubicBezTo>
                  <a:pt x="1689930" y="1485661"/>
                  <a:pt x="1744320" y="1537114"/>
                  <a:pt x="1763766" y="1553864"/>
                </a:cubicBezTo>
                <a:cubicBezTo>
                  <a:pt x="1783115" y="1570615"/>
                  <a:pt x="1826337" y="1597876"/>
                  <a:pt x="1857527" y="1602892"/>
                </a:cubicBezTo>
                <a:cubicBezTo>
                  <a:pt x="1888717" y="1607907"/>
                  <a:pt x="1923468" y="1617899"/>
                  <a:pt x="1937427" y="1605722"/>
                </a:cubicBezTo>
                <a:cubicBezTo>
                  <a:pt x="1951482" y="1593555"/>
                  <a:pt x="1930112" y="1543496"/>
                  <a:pt x="1930112" y="1543496"/>
                </a:cubicBezTo>
                <a:cubicBezTo>
                  <a:pt x="1930112" y="1543496"/>
                  <a:pt x="1915189" y="1502460"/>
                  <a:pt x="1906334" y="1475293"/>
                </a:cubicBezTo>
                <a:cubicBezTo>
                  <a:pt x="1890545" y="1427026"/>
                  <a:pt x="1863014" y="1349370"/>
                  <a:pt x="1850981" y="1326324"/>
                </a:cubicBezTo>
                <a:cubicBezTo>
                  <a:pt x="1838564" y="1302604"/>
                  <a:pt x="1779361" y="1235806"/>
                  <a:pt x="1779361" y="1235806"/>
                </a:cubicBezTo>
                <a:lnTo>
                  <a:pt x="1799672" y="1224802"/>
                </a:lnTo>
                <a:cubicBezTo>
                  <a:pt x="1799672" y="1224802"/>
                  <a:pt x="1812572" y="1239444"/>
                  <a:pt x="1831344" y="1257176"/>
                </a:cubicBezTo>
                <a:cubicBezTo>
                  <a:pt x="1849345" y="1274138"/>
                  <a:pt x="1870041" y="1280116"/>
                  <a:pt x="1870041" y="1280116"/>
                </a:cubicBezTo>
                <a:cubicBezTo>
                  <a:pt x="1870041" y="1280116"/>
                  <a:pt x="1890065" y="1330569"/>
                  <a:pt x="1902771" y="1367804"/>
                </a:cubicBezTo>
                <a:cubicBezTo>
                  <a:pt x="1915383" y="1405039"/>
                  <a:pt x="1943204" y="1485978"/>
                  <a:pt x="1943204" y="1485978"/>
                </a:cubicBezTo>
                <a:cubicBezTo>
                  <a:pt x="1943204" y="1485978"/>
                  <a:pt x="1965246" y="1520268"/>
                  <a:pt x="1982864" y="1543179"/>
                </a:cubicBezTo>
                <a:cubicBezTo>
                  <a:pt x="2000481" y="1566090"/>
                  <a:pt x="2012031" y="1597867"/>
                  <a:pt x="2012031" y="1597867"/>
                </a:cubicBezTo>
                <a:cubicBezTo>
                  <a:pt x="2012031" y="1597867"/>
                  <a:pt x="2035136" y="1613230"/>
                  <a:pt x="2059008" y="1628979"/>
                </a:cubicBezTo>
                <a:cubicBezTo>
                  <a:pt x="2080188" y="1642909"/>
                  <a:pt x="2110991" y="1659640"/>
                  <a:pt x="2119367" y="1664183"/>
                </a:cubicBezTo>
                <a:lnTo>
                  <a:pt x="2046398" y="1398916"/>
                </a:lnTo>
                <a:lnTo>
                  <a:pt x="2027531" y="1387605"/>
                </a:lnTo>
                <a:lnTo>
                  <a:pt x="2025508" y="1362153"/>
                </a:lnTo>
                <a:lnTo>
                  <a:pt x="2036675" y="1363722"/>
                </a:lnTo>
                <a:cubicBezTo>
                  <a:pt x="2036675" y="1363722"/>
                  <a:pt x="1993838" y="1247089"/>
                  <a:pt x="1959471" y="1134920"/>
                </a:cubicBezTo>
                <a:cubicBezTo>
                  <a:pt x="1933096" y="1109526"/>
                  <a:pt x="1872063" y="1061836"/>
                  <a:pt x="1836541" y="1057292"/>
                </a:cubicBezTo>
                <a:cubicBezTo>
                  <a:pt x="1798421" y="1052412"/>
                  <a:pt x="1755776" y="1045163"/>
                  <a:pt x="1723719" y="1051949"/>
                </a:cubicBezTo>
                <a:cubicBezTo>
                  <a:pt x="1691568" y="1058727"/>
                  <a:pt x="1615806" y="1076613"/>
                  <a:pt x="1594918" y="1080551"/>
                </a:cubicBezTo>
                <a:cubicBezTo>
                  <a:pt x="1565941" y="1086018"/>
                  <a:pt x="1522622" y="1107581"/>
                  <a:pt x="1522527" y="1107571"/>
                </a:cubicBezTo>
                <a:lnTo>
                  <a:pt x="1537063" y="1079915"/>
                </a:lnTo>
                <a:lnTo>
                  <a:pt x="1562669" y="1073003"/>
                </a:lnTo>
                <a:cubicBezTo>
                  <a:pt x="1562669" y="1073003"/>
                  <a:pt x="1538313" y="1058640"/>
                  <a:pt x="1523777" y="1052259"/>
                </a:cubicBezTo>
                <a:cubicBezTo>
                  <a:pt x="1509241" y="1045886"/>
                  <a:pt x="1492877" y="1032851"/>
                  <a:pt x="1477763" y="1032456"/>
                </a:cubicBezTo>
                <a:cubicBezTo>
                  <a:pt x="1472468" y="1032331"/>
                  <a:pt x="1446381" y="1011701"/>
                  <a:pt x="1431171" y="1008890"/>
                </a:cubicBezTo>
                <a:cubicBezTo>
                  <a:pt x="1415865" y="1006079"/>
                  <a:pt x="1402098" y="1004886"/>
                  <a:pt x="1386890" y="993489"/>
                </a:cubicBezTo>
                <a:cubicBezTo>
                  <a:pt x="1371777" y="982090"/>
                  <a:pt x="1348095" y="938801"/>
                  <a:pt x="1348095" y="938801"/>
                </a:cubicBezTo>
                <a:cubicBezTo>
                  <a:pt x="1347998" y="938801"/>
                  <a:pt x="1382269" y="969662"/>
                  <a:pt x="1390259" y="976199"/>
                </a:cubicBezTo>
                <a:cubicBezTo>
                  <a:pt x="1398344" y="982735"/>
                  <a:pt x="1412399" y="986730"/>
                  <a:pt x="1424626" y="990340"/>
                </a:cubicBezTo>
                <a:cubicBezTo>
                  <a:pt x="1436850" y="993959"/>
                  <a:pt x="1483443" y="1014107"/>
                  <a:pt x="1501541" y="1025863"/>
                </a:cubicBezTo>
                <a:cubicBezTo>
                  <a:pt x="1519638" y="1037607"/>
                  <a:pt x="1550539" y="1045867"/>
                  <a:pt x="1562861" y="1049746"/>
                </a:cubicBezTo>
                <a:cubicBezTo>
                  <a:pt x="1575182" y="1053625"/>
                  <a:pt x="1593377" y="1055088"/>
                  <a:pt x="1593377" y="1055088"/>
                </a:cubicBezTo>
                <a:cubicBezTo>
                  <a:pt x="1593377" y="1055088"/>
                  <a:pt x="1567962" y="1004242"/>
                  <a:pt x="1553908" y="969605"/>
                </a:cubicBezTo>
                <a:cubicBezTo>
                  <a:pt x="1539854" y="934959"/>
                  <a:pt x="1530517" y="908632"/>
                  <a:pt x="1530517" y="908632"/>
                </a:cubicBezTo>
                <a:cubicBezTo>
                  <a:pt x="1530517" y="908632"/>
                  <a:pt x="1496823" y="851238"/>
                  <a:pt x="1482673" y="815282"/>
                </a:cubicBezTo>
                <a:cubicBezTo>
                  <a:pt x="1468617" y="779328"/>
                  <a:pt x="1452350" y="670715"/>
                  <a:pt x="1452350" y="670712"/>
                </a:cubicBezTo>
                <a:cubicBezTo>
                  <a:pt x="1452350" y="670712"/>
                  <a:pt x="1481324" y="767364"/>
                  <a:pt x="1486233" y="786683"/>
                </a:cubicBezTo>
                <a:cubicBezTo>
                  <a:pt x="1491240" y="806013"/>
                  <a:pt x="1534079" y="875939"/>
                  <a:pt x="1534079" y="875939"/>
                </a:cubicBezTo>
                <a:cubicBezTo>
                  <a:pt x="1534079" y="875939"/>
                  <a:pt x="1546495" y="917093"/>
                  <a:pt x="1555256" y="941004"/>
                </a:cubicBezTo>
                <a:cubicBezTo>
                  <a:pt x="1564016" y="964918"/>
                  <a:pt x="1579708" y="985007"/>
                  <a:pt x="1579708" y="984997"/>
                </a:cubicBezTo>
                <a:cubicBezTo>
                  <a:pt x="1579708" y="985007"/>
                  <a:pt x="1589431" y="1009968"/>
                  <a:pt x="1596169" y="1021771"/>
                </a:cubicBezTo>
                <a:cubicBezTo>
                  <a:pt x="1602906" y="1033583"/>
                  <a:pt x="1610031" y="1050380"/>
                  <a:pt x="1610031" y="1050370"/>
                </a:cubicBezTo>
                <a:cubicBezTo>
                  <a:pt x="1610031" y="1050370"/>
                  <a:pt x="1641798" y="1041948"/>
                  <a:pt x="1658837" y="1037172"/>
                </a:cubicBezTo>
                <a:cubicBezTo>
                  <a:pt x="1675876" y="1032399"/>
                  <a:pt x="1717655" y="1017679"/>
                  <a:pt x="1724105" y="1007630"/>
                </a:cubicBezTo>
                <a:cubicBezTo>
                  <a:pt x="1730458" y="997590"/>
                  <a:pt x="1687620" y="960498"/>
                  <a:pt x="1666922" y="936288"/>
                </a:cubicBezTo>
                <a:cubicBezTo>
                  <a:pt x="1646322" y="912067"/>
                  <a:pt x="1594436" y="844384"/>
                  <a:pt x="1585001" y="827856"/>
                </a:cubicBezTo>
                <a:cubicBezTo>
                  <a:pt x="1575664" y="811336"/>
                  <a:pt x="1554293" y="783400"/>
                  <a:pt x="1558433" y="777258"/>
                </a:cubicBezTo>
                <a:cubicBezTo>
                  <a:pt x="1562669" y="771116"/>
                  <a:pt x="1594821" y="816227"/>
                  <a:pt x="1594724" y="816227"/>
                </a:cubicBezTo>
                <a:cubicBezTo>
                  <a:pt x="1594724" y="816227"/>
                  <a:pt x="1643242" y="881052"/>
                  <a:pt x="1660570" y="902663"/>
                </a:cubicBezTo>
                <a:cubicBezTo>
                  <a:pt x="1677994" y="924265"/>
                  <a:pt x="1717461" y="962462"/>
                  <a:pt x="1747689" y="975574"/>
                </a:cubicBezTo>
                <a:cubicBezTo>
                  <a:pt x="1777917" y="988685"/>
                  <a:pt x="1811319" y="1007793"/>
                  <a:pt x="1826434" y="999457"/>
                </a:cubicBezTo>
                <a:cubicBezTo>
                  <a:pt x="1841451" y="991120"/>
                  <a:pt x="1825664" y="935971"/>
                  <a:pt x="1825567" y="935971"/>
                </a:cubicBezTo>
                <a:cubicBezTo>
                  <a:pt x="1825567" y="935971"/>
                  <a:pt x="1815267" y="891862"/>
                  <a:pt x="1809395" y="862741"/>
                </a:cubicBezTo>
                <a:cubicBezTo>
                  <a:pt x="1798807" y="811008"/>
                  <a:pt x="1779744" y="727082"/>
                  <a:pt x="1770312" y="701198"/>
                </a:cubicBezTo>
                <a:cubicBezTo>
                  <a:pt x="1760492" y="674560"/>
                  <a:pt x="1708991" y="593080"/>
                  <a:pt x="1708991" y="593083"/>
                </a:cubicBezTo>
                <a:lnTo>
                  <a:pt x="1730266" y="587740"/>
                </a:lnTo>
                <a:cubicBezTo>
                  <a:pt x="1730266" y="587737"/>
                  <a:pt x="1741335" y="605569"/>
                  <a:pt x="1757990" y="627970"/>
                </a:cubicBezTo>
                <a:cubicBezTo>
                  <a:pt x="1773872" y="649399"/>
                  <a:pt x="1793897" y="660656"/>
                  <a:pt x="1793897" y="660655"/>
                </a:cubicBezTo>
                <a:cubicBezTo>
                  <a:pt x="1793897" y="660655"/>
                  <a:pt x="1808529" y="715533"/>
                  <a:pt x="1817095" y="755571"/>
                </a:cubicBezTo>
                <a:cubicBezTo>
                  <a:pt x="1825664" y="795607"/>
                  <a:pt x="1844629" y="882851"/>
                  <a:pt x="1844629" y="882860"/>
                </a:cubicBezTo>
                <a:cubicBezTo>
                  <a:pt x="1844629" y="882860"/>
                  <a:pt x="1862821" y="922589"/>
                  <a:pt x="1877742" y="949803"/>
                </a:cubicBezTo>
                <a:cubicBezTo>
                  <a:pt x="1892760" y="977017"/>
                  <a:pt x="1900750" y="1011086"/>
                  <a:pt x="1900750" y="1011086"/>
                </a:cubicBezTo>
                <a:cubicBezTo>
                  <a:pt x="1900750" y="1011086"/>
                  <a:pt x="1917983" y="1028385"/>
                  <a:pt x="1933481" y="1043777"/>
                </a:cubicBezTo>
                <a:cubicBezTo>
                  <a:pt x="1926548" y="1015717"/>
                  <a:pt x="1920966" y="989725"/>
                  <a:pt x="1919040" y="970549"/>
                </a:cubicBezTo>
                <a:cubicBezTo>
                  <a:pt x="1907488" y="856176"/>
                  <a:pt x="1952059" y="0"/>
                  <a:pt x="1952059"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46" name="Google Shape;746;p7"/>
          <p:cNvSpPr/>
          <p:nvPr/>
        </p:nvSpPr>
        <p:spPr>
          <a:xfrm flipH="1">
            <a:off x="15187" y="6413241"/>
            <a:ext cx="12176814" cy="444760"/>
          </a:xfrm>
          <a:custGeom>
            <a:rect b="b" l="l" r="r" t="t"/>
            <a:pathLst>
              <a:path extrusionOk="0" h="444760" w="12176814">
                <a:moveTo>
                  <a:pt x="8100599" y="114"/>
                </a:moveTo>
                <a:cubicBezTo>
                  <a:pt x="8145369" y="-533"/>
                  <a:pt x="8190059" y="1550"/>
                  <a:pt x="8234619" y="7090"/>
                </a:cubicBezTo>
                <a:cubicBezTo>
                  <a:pt x="8732239" y="68948"/>
                  <a:pt x="9242163" y="94027"/>
                  <a:pt x="9738061" y="182417"/>
                </a:cubicBezTo>
                <a:cubicBezTo>
                  <a:pt x="9873505" y="206560"/>
                  <a:pt x="10015015" y="170643"/>
                  <a:pt x="10150844" y="191774"/>
                </a:cubicBezTo>
                <a:cubicBezTo>
                  <a:pt x="10832445" y="297779"/>
                  <a:pt x="11396124" y="215577"/>
                  <a:pt x="12050438" y="196427"/>
                </a:cubicBezTo>
                <a:lnTo>
                  <a:pt x="12176814" y="194833"/>
                </a:lnTo>
                <a:lnTo>
                  <a:pt x="12176814" y="444760"/>
                </a:lnTo>
                <a:lnTo>
                  <a:pt x="23606" y="444760"/>
                </a:lnTo>
                <a:lnTo>
                  <a:pt x="14221" y="401145"/>
                </a:lnTo>
                <a:cubicBezTo>
                  <a:pt x="-409" y="328317"/>
                  <a:pt x="-9005" y="260838"/>
                  <a:pt x="15137" y="282233"/>
                </a:cubicBezTo>
                <a:cubicBezTo>
                  <a:pt x="15137" y="282233"/>
                  <a:pt x="242118" y="257310"/>
                  <a:pt x="380237" y="250428"/>
                </a:cubicBezTo>
                <a:cubicBezTo>
                  <a:pt x="736456" y="232666"/>
                  <a:pt x="1075136" y="300745"/>
                  <a:pt x="1430189" y="302814"/>
                </a:cubicBezTo>
                <a:cubicBezTo>
                  <a:pt x="1760665" y="304740"/>
                  <a:pt x="2098169" y="254017"/>
                  <a:pt x="2427231" y="229981"/>
                </a:cubicBezTo>
                <a:cubicBezTo>
                  <a:pt x="3112221" y="179942"/>
                  <a:pt x="3816610" y="249041"/>
                  <a:pt x="4505498" y="281434"/>
                </a:cubicBezTo>
                <a:cubicBezTo>
                  <a:pt x="4744408" y="292668"/>
                  <a:pt x="5002841" y="372288"/>
                  <a:pt x="5242761" y="341254"/>
                </a:cubicBezTo>
                <a:cubicBezTo>
                  <a:pt x="5878676" y="259005"/>
                  <a:pt x="6523254" y="212066"/>
                  <a:pt x="7166197" y="165099"/>
                </a:cubicBezTo>
                <a:cubicBezTo>
                  <a:pt x="7469928" y="142911"/>
                  <a:pt x="7787211" y="4643"/>
                  <a:pt x="8100599" y="114"/>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747" name="Google Shape;747;p7"/>
          <p:cNvGrpSpPr/>
          <p:nvPr/>
        </p:nvGrpSpPr>
        <p:grpSpPr>
          <a:xfrm flipH="1">
            <a:off x="656075" y="5649760"/>
            <a:ext cx="391691" cy="372774"/>
            <a:chOff x="7020177" y="3577447"/>
            <a:chExt cx="247077" cy="235144"/>
          </a:xfrm>
        </p:grpSpPr>
        <p:sp>
          <p:nvSpPr>
            <p:cNvPr id="748" name="Google Shape;748;p7"/>
            <p:cNvSpPr/>
            <p:nvPr/>
          </p:nvSpPr>
          <p:spPr>
            <a:xfrm>
              <a:off x="7072589" y="3677259"/>
              <a:ext cx="68987" cy="54609"/>
            </a:xfrm>
            <a:custGeom>
              <a:rect b="b" l="l" r="r" t="t"/>
              <a:pathLst>
                <a:path extrusionOk="0" h="54609" w="68987">
                  <a:moveTo>
                    <a:pt x="17479" y="2996"/>
                  </a:moveTo>
                  <a:cubicBezTo>
                    <a:pt x="31566" y="-2226"/>
                    <a:pt x="63020" y="-1558"/>
                    <a:pt x="68242" y="12572"/>
                  </a:cubicBezTo>
                  <a:cubicBezTo>
                    <a:pt x="73464" y="26702"/>
                    <a:pt x="50026" y="47639"/>
                    <a:pt x="35878" y="52862"/>
                  </a:cubicBezTo>
                  <a:cubicBezTo>
                    <a:pt x="21729" y="58078"/>
                    <a:pt x="6974" y="51265"/>
                    <a:pt x="1752" y="37140"/>
                  </a:cubicBezTo>
                  <a:cubicBezTo>
                    <a:pt x="-3470" y="23011"/>
                    <a:pt x="3331" y="8213"/>
                    <a:pt x="17479" y="2996"/>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49" name="Google Shape;749;p7"/>
            <p:cNvSpPr/>
            <p:nvPr/>
          </p:nvSpPr>
          <p:spPr>
            <a:xfrm>
              <a:off x="7130524" y="3644987"/>
              <a:ext cx="78254" cy="71809"/>
            </a:xfrm>
            <a:custGeom>
              <a:rect b="b" l="l" r="r" t="t"/>
              <a:pathLst>
                <a:path extrusionOk="0" h="71809" w="78254">
                  <a:moveTo>
                    <a:pt x="21298" y="3001"/>
                  </a:moveTo>
                  <a:cubicBezTo>
                    <a:pt x="41214" y="-4365"/>
                    <a:pt x="69996" y="1993"/>
                    <a:pt x="76797" y="20276"/>
                  </a:cubicBezTo>
                  <a:cubicBezTo>
                    <a:pt x="83538" y="38565"/>
                    <a:pt x="65807" y="62119"/>
                    <a:pt x="45829" y="69491"/>
                  </a:cubicBezTo>
                  <a:cubicBezTo>
                    <a:pt x="25913" y="76857"/>
                    <a:pt x="9578" y="65890"/>
                    <a:pt x="2778" y="47607"/>
                  </a:cubicBezTo>
                  <a:cubicBezTo>
                    <a:pt x="-3962" y="29323"/>
                    <a:pt x="1320" y="10372"/>
                    <a:pt x="21298" y="3001"/>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50" name="Google Shape;750;p7"/>
            <p:cNvSpPr/>
            <p:nvPr/>
          </p:nvSpPr>
          <p:spPr>
            <a:xfrm>
              <a:off x="7020177" y="3577447"/>
              <a:ext cx="193642" cy="113033"/>
            </a:xfrm>
            <a:custGeom>
              <a:rect b="b" l="l" r="r" t="t"/>
              <a:pathLst>
                <a:path extrusionOk="0" h="113033" w="193642">
                  <a:moveTo>
                    <a:pt x="137596" y="38115"/>
                  </a:moveTo>
                  <a:lnTo>
                    <a:pt x="108814" y="93141"/>
                  </a:lnTo>
                  <a:lnTo>
                    <a:pt x="121748" y="94969"/>
                  </a:lnTo>
                  <a:lnTo>
                    <a:pt x="149558" y="45019"/>
                  </a:lnTo>
                  <a:lnTo>
                    <a:pt x="182651" y="19564"/>
                  </a:lnTo>
                  <a:lnTo>
                    <a:pt x="193642" y="3230"/>
                  </a:lnTo>
                  <a:lnTo>
                    <a:pt x="189634" y="0"/>
                  </a:lnTo>
                  <a:lnTo>
                    <a:pt x="177733" y="13838"/>
                  </a:lnTo>
                  <a:lnTo>
                    <a:pt x="137596" y="38115"/>
                  </a:lnTo>
                  <a:close/>
                  <a:moveTo>
                    <a:pt x="911" y="95212"/>
                  </a:moveTo>
                  <a:lnTo>
                    <a:pt x="11840" y="94022"/>
                  </a:lnTo>
                  <a:lnTo>
                    <a:pt x="43234" y="76753"/>
                  </a:lnTo>
                  <a:lnTo>
                    <a:pt x="83068" y="113034"/>
                  </a:lnTo>
                  <a:lnTo>
                    <a:pt x="92419" y="97313"/>
                  </a:lnTo>
                  <a:lnTo>
                    <a:pt x="43719" y="65246"/>
                  </a:lnTo>
                  <a:lnTo>
                    <a:pt x="10626" y="90694"/>
                  </a:lnTo>
                  <a:lnTo>
                    <a:pt x="0" y="92722"/>
                  </a:lnTo>
                  <a:lnTo>
                    <a:pt x="911" y="9521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51" name="Google Shape;751;p7"/>
            <p:cNvSpPr/>
            <p:nvPr/>
          </p:nvSpPr>
          <p:spPr>
            <a:xfrm>
              <a:off x="7039729" y="3613133"/>
              <a:ext cx="114642" cy="199458"/>
            </a:xfrm>
            <a:custGeom>
              <a:rect b="b" l="l" r="r" t="t"/>
              <a:pathLst>
                <a:path extrusionOk="0" h="199458" w="114642">
                  <a:moveTo>
                    <a:pt x="0" y="2581"/>
                  </a:moveTo>
                  <a:lnTo>
                    <a:pt x="18338" y="13765"/>
                  </a:lnTo>
                  <a:lnTo>
                    <a:pt x="58779" y="26201"/>
                  </a:lnTo>
                  <a:lnTo>
                    <a:pt x="69284" y="72399"/>
                  </a:lnTo>
                  <a:lnTo>
                    <a:pt x="79242" y="68713"/>
                  </a:lnTo>
                  <a:lnTo>
                    <a:pt x="69223" y="18575"/>
                  </a:lnTo>
                  <a:lnTo>
                    <a:pt x="21557" y="9739"/>
                  </a:lnTo>
                  <a:lnTo>
                    <a:pt x="1883" y="0"/>
                  </a:lnTo>
                  <a:lnTo>
                    <a:pt x="0" y="2581"/>
                  </a:lnTo>
                  <a:close/>
                  <a:moveTo>
                    <a:pt x="72502" y="198718"/>
                  </a:moveTo>
                  <a:lnTo>
                    <a:pt x="79121" y="178322"/>
                  </a:lnTo>
                  <a:lnTo>
                    <a:pt x="101770" y="142550"/>
                  </a:lnTo>
                  <a:lnTo>
                    <a:pt x="79728" y="100653"/>
                  </a:lnTo>
                  <a:lnTo>
                    <a:pt x="89686" y="96967"/>
                  </a:lnTo>
                  <a:lnTo>
                    <a:pt x="114643" y="141573"/>
                  </a:lnTo>
                  <a:lnTo>
                    <a:pt x="84221" y="179275"/>
                  </a:lnTo>
                  <a:lnTo>
                    <a:pt x="75599" y="199459"/>
                  </a:lnTo>
                  <a:lnTo>
                    <a:pt x="72502" y="198718"/>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52" name="Google Shape;752;p7"/>
            <p:cNvSpPr/>
            <p:nvPr/>
          </p:nvSpPr>
          <p:spPr>
            <a:xfrm>
              <a:off x="7061043" y="3584885"/>
              <a:ext cx="206211" cy="198305"/>
            </a:xfrm>
            <a:custGeom>
              <a:rect b="b" l="l" r="r" t="t"/>
              <a:pathLst>
                <a:path extrusionOk="0" h="198305" w="206211">
                  <a:moveTo>
                    <a:pt x="66248" y="42870"/>
                  </a:moveTo>
                  <a:lnTo>
                    <a:pt x="51371" y="102213"/>
                  </a:lnTo>
                  <a:lnTo>
                    <a:pt x="68798" y="103337"/>
                  </a:lnTo>
                  <a:lnTo>
                    <a:pt x="74871" y="40629"/>
                  </a:lnTo>
                  <a:lnTo>
                    <a:pt x="58354" y="13693"/>
                  </a:lnTo>
                  <a:lnTo>
                    <a:pt x="57018" y="0"/>
                  </a:lnTo>
                  <a:lnTo>
                    <a:pt x="52889" y="1530"/>
                  </a:lnTo>
                  <a:lnTo>
                    <a:pt x="52525" y="15842"/>
                  </a:lnTo>
                  <a:lnTo>
                    <a:pt x="66248" y="42870"/>
                  </a:lnTo>
                  <a:close/>
                  <a:moveTo>
                    <a:pt x="140936" y="150353"/>
                  </a:moveTo>
                  <a:lnTo>
                    <a:pt x="83310" y="127261"/>
                  </a:lnTo>
                  <a:lnTo>
                    <a:pt x="91933" y="117448"/>
                  </a:lnTo>
                  <a:lnTo>
                    <a:pt x="145550" y="137311"/>
                  </a:lnTo>
                  <a:lnTo>
                    <a:pt x="187266" y="135124"/>
                  </a:lnTo>
                  <a:lnTo>
                    <a:pt x="206212" y="140401"/>
                  </a:lnTo>
                  <a:lnTo>
                    <a:pt x="205240" y="145478"/>
                  </a:lnTo>
                  <a:lnTo>
                    <a:pt x="187206" y="142696"/>
                  </a:lnTo>
                  <a:lnTo>
                    <a:pt x="140936" y="150353"/>
                  </a:lnTo>
                  <a:close/>
                  <a:moveTo>
                    <a:pt x="0" y="195816"/>
                  </a:moveTo>
                  <a:lnTo>
                    <a:pt x="9048" y="189634"/>
                  </a:lnTo>
                  <a:lnTo>
                    <a:pt x="44145" y="182342"/>
                  </a:lnTo>
                  <a:lnTo>
                    <a:pt x="50824" y="128864"/>
                  </a:lnTo>
                  <a:lnTo>
                    <a:pt x="68130" y="134754"/>
                  </a:lnTo>
                  <a:lnTo>
                    <a:pt x="51978" y="190776"/>
                  </a:lnTo>
                  <a:lnTo>
                    <a:pt x="10262" y="192962"/>
                  </a:lnTo>
                  <a:lnTo>
                    <a:pt x="911" y="198306"/>
                  </a:lnTo>
                  <a:lnTo>
                    <a:pt x="0" y="195816"/>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53" name="Google Shape;753;p7"/>
            <p:cNvSpPr/>
            <p:nvPr/>
          </p:nvSpPr>
          <p:spPr>
            <a:xfrm>
              <a:off x="7062430" y="3690975"/>
              <a:ext cx="129347" cy="94899"/>
            </a:xfrm>
            <a:custGeom>
              <a:rect b="b" l="l" r="r" t="t"/>
              <a:pathLst>
                <a:path extrusionOk="0" h="94899" w="129347">
                  <a:moveTo>
                    <a:pt x="108459" y="54793"/>
                  </a:moveTo>
                  <a:lnTo>
                    <a:pt x="58545" y="19398"/>
                  </a:lnTo>
                  <a:lnTo>
                    <a:pt x="71054" y="7223"/>
                  </a:lnTo>
                  <a:lnTo>
                    <a:pt x="116474" y="50888"/>
                  </a:lnTo>
                  <a:lnTo>
                    <a:pt x="121392" y="82130"/>
                  </a:lnTo>
                  <a:lnTo>
                    <a:pt x="129347" y="93363"/>
                  </a:lnTo>
                  <a:lnTo>
                    <a:pt x="125218" y="94900"/>
                  </a:lnTo>
                  <a:lnTo>
                    <a:pt x="115624" y="84279"/>
                  </a:lnTo>
                  <a:lnTo>
                    <a:pt x="108459" y="54793"/>
                  </a:lnTo>
                  <a:close/>
                  <a:moveTo>
                    <a:pt x="496" y="18183"/>
                  </a:moveTo>
                  <a:lnTo>
                    <a:pt x="33771" y="5899"/>
                  </a:lnTo>
                  <a:cubicBezTo>
                    <a:pt x="31888" y="914"/>
                    <a:pt x="27334" y="-1181"/>
                    <a:pt x="22355" y="659"/>
                  </a:cubicBezTo>
                  <a:lnTo>
                    <a:pt x="14037" y="3732"/>
                  </a:lnTo>
                  <a:cubicBezTo>
                    <a:pt x="1588" y="8334"/>
                    <a:pt x="-1326" y="13198"/>
                    <a:pt x="496" y="18183"/>
                  </a:cubicBezTo>
                  <a:close/>
                  <a:moveTo>
                    <a:pt x="6629" y="34803"/>
                  </a:moveTo>
                  <a:lnTo>
                    <a:pt x="39904" y="22519"/>
                  </a:lnTo>
                  <a:cubicBezTo>
                    <a:pt x="41725" y="27504"/>
                    <a:pt x="39661" y="32059"/>
                    <a:pt x="34682" y="33904"/>
                  </a:cubicBezTo>
                  <a:lnTo>
                    <a:pt x="26363" y="36971"/>
                  </a:lnTo>
                  <a:cubicBezTo>
                    <a:pt x="13854" y="41580"/>
                    <a:pt x="8511" y="39788"/>
                    <a:pt x="6629" y="34803"/>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754" name="Google Shape;754;p7"/>
          <p:cNvSpPr/>
          <p:nvPr/>
        </p:nvSpPr>
        <p:spPr>
          <a:xfrm>
            <a:off x="15187" y="6413241"/>
            <a:ext cx="12176814" cy="444760"/>
          </a:xfrm>
          <a:custGeom>
            <a:rect b="b" l="l" r="r" t="t"/>
            <a:pathLst>
              <a:path extrusionOk="0" h="444760" w="12176814">
                <a:moveTo>
                  <a:pt x="8100599" y="114"/>
                </a:moveTo>
                <a:cubicBezTo>
                  <a:pt x="8145369" y="-533"/>
                  <a:pt x="8190059" y="1550"/>
                  <a:pt x="8234619" y="7090"/>
                </a:cubicBezTo>
                <a:cubicBezTo>
                  <a:pt x="8732239" y="68948"/>
                  <a:pt x="9242163" y="94027"/>
                  <a:pt x="9738061" y="182417"/>
                </a:cubicBezTo>
                <a:cubicBezTo>
                  <a:pt x="9873505" y="206560"/>
                  <a:pt x="10015015" y="170643"/>
                  <a:pt x="10150844" y="191774"/>
                </a:cubicBezTo>
                <a:cubicBezTo>
                  <a:pt x="10832445" y="297779"/>
                  <a:pt x="11396124" y="215577"/>
                  <a:pt x="12050438" y="196427"/>
                </a:cubicBezTo>
                <a:lnTo>
                  <a:pt x="12176814" y="194833"/>
                </a:lnTo>
                <a:lnTo>
                  <a:pt x="12176814" y="444760"/>
                </a:lnTo>
                <a:lnTo>
                  <a:pt x="23606" y="444760"/>
                </a:lnTo>
                <a:lnTo>
                  <a:pt x="14221" y="401145"/>
                </a:lnTo>
                <a:cubicBezTo>
                  <a:pt x="-409" y="328317"/>
                  <a:pt x="-9005" y="260838"/>
                  <a:pt x="15137" y="282233"/>
                </a:cubicBezTo>
                <a:cubicBezTo>
                  <a:pt x="15137" y="282233"/>
                  <a:pt x="242118" y="257310"/>
                  <a:pt x="380237" y="250428"/>
                </a:cubicBezTo>
                <a:cubicBezTo>
                  <a:pt x="736456" y="232666"/>
                  <a:pt x="1075136" y="300745"/>
                  <a:pt x="1430189" y="302814"/>
                </a:cubicBezTo>
                <a:cubicBezTo>
                  <a:pt x="1760665" y="304740"/>
                  <a:pt x="2098169" y="254017"/>
                  <a:pt x="2427231" y="229981"/>
                </a:cubicBezTo>
                <a:cubicBezTo>
                  <a:pt x="3112221" y="179942"/>
                  <a:pt x="3816610" y="249041"/>
                  <a:pt x="4505498" y="281434"/>
                </a:cubicBezTo>
                <a:cubicBezTo>
                  <a:pt x="4744408" y="292668"/>
                  <a:pt x="5002841" y="372288"/>
                  <a:pt x="5242761" y="341254"/>
                </a:cubicBezTo>
                <a:cubicBezTo>
                  <a:pt x="5878676" y="259005"/>
                  <a:pt x="6523254" y="212066"/>
                  <a:pt x="7166197" y="165099"/>
                </a:cubicBezTo>
                <a:cubicBezTo>
                  <a:pt x="7469928" y="142911"/>
                  <a:pt x="7787211" y="4643"/>
                  <a:pt x="8100599" y="114"/>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755" name="Google Shape;755;p7"/>
          <p:cNvGrpSpPr/>
          <p:nvPr/>
        </p:nvGrpSpPr>
        <p:grpSpPr>
          <a:xfrm flipH="1">
            <a:off x="656075" y="5649760"/>
            <a:ext cx="391691" cy="372774"/>
            <a:chOff x="7020177" y="3577447"/>
            <a:chExt cx="247077" cy="235144"/>
          </a:xfrm>
        </p:grpSpPr>
        <p:sp>
          <p:nvSpPr>
            <p:cNvPr id="756" name="Google Shape;756;p7"/>
            <p:cNvSpPr/>
            <p:nvPr/>
          </p:nvSpPr>
          <p:spPr>
            <a:xfrm>
              <a:off x="7072589" y="3677259"/>
              <a:ext cx="68987" cy="54609"/>
            </a:xfrm>
            <a:custGeom>
              <a:rect b="b" l="l" r="r" t="t"/>
              <a:pathLst>
                <a:path extrusionOk="0" h="54609" w="68987">
                  <a:moveTo>
                    <a:pt x="17479" y="2996"/>
                  </a:moveTo>
                  <a:cubicBezTo>
                    <a:pt x="31566" y="-2226"/>
                    <a:pt x="63020" y="-1558"/>
                    <a:pt x="68242" y="12572"/>
                  </a:cubicBezTo>
                  <a:cubicBezTo>
                    <a:pt x="73464" y="26702"/>
                    <a:pt x="50026" y="47639"/>
                    <a:pt x="35878" y="52862"/>
                  </a:cubicBezTo>
                  <a:cubicBezTo>
                    <a:pt x="21729" y="58078"/>
                    <a:pt x="6974" y="51265"/>
                    <a:pt x="1752" y="37140"/>
                  </a:cubicBezTo>
                  <a:cubicBezTo>
                    <a:pt x="-3470" y="23011"/>
                    <a:pt x="3331" y="8213"/>
                    <a:pt x="17479" y="2996"/>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57" name="Google Shape;757;p7"/>
            <p:cNvSpPr/>
            <p:nvPr/>
          </p:nvSpPr>
          <p:spPr>
            <a:xfrm>
              <a:off x="7130524" y="3644987"/>
              <a:ext cx="78254" cy="71809"/>
            </a:xfrm>
            <a:custGeom>
              <a:rect b="b" l="l" r="r" t="t"/>
              <a:pathLst>
                <a:path extrusionOk="0" h="71809" w="78254">
                  <a:moveTo>
                    <a:pt x="21298" y="3001"/>
                  </a:moveTo>
                  <a:cubicBezTo>
                    <a:pt x="41214" y="-4365"/>
                    <a:pt x="69996" y="1993"/>
                    <a:pt x="76797" y="20276"/>
                  </a:cubicBezTo>
                  <a:cubicBezTo>
                    <a:pt x="83538" y="38565"/>
                    <a:pt x="65807" y="62119"/>
                    <a:pt x="45829" y="69491"/>
                  </a:cubicBezTo>
                  <a:cubicBezTo>
                    <a:pt x="25913" y="76857"/>
                    <a:pt x="9578" y="65890"/>
                    <a:pt x="2778" y="47607"/>
                  </a:cubicBezTo>
                  <a:cubicBezTo>
                    <a:pt x="-3962" y="29323"/>
                    <a:pt x="1320" y="10372"/>
                    <a:pt x="21298" y="3001"/>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58" name="Google Shape;758;p7"/>
            <p:cNvSpPr/>
            <p:nvPr/>
          </p:nvSpPr>
          <p:spPr>
            <a:xfrm>
              <a:off x="7020177" y="3577447"/>
              <a:ext cx="193642" cy="113033"/>
            </a:xfrm>
            <a:custGeom>
              <a:rect b="b" l="l" r="r" t="t"/>
              <a:pathLst>
                <a:path extrusionOk="0" h="113033" w="193642">
                  <a:moveTo>
                    <a:pt x="137596" y="38115"/>
                  </a:moveTo>
                  <a:lnTo>
                    <a:pt x="108814" y="93141"/>
                  </a:lnTo>
                  <a:lnTo>
                    <a:pt x="121748" y="94969"/>
                  </a:lnTo>
                  <a:lnTo>
                    <a:pt x="149558" y="45019"/>
                  </a:lnTo>
                  <a:lnTo>
                    <a:pt x="182651" y="19564"/>
                  </a:lnTo>
                  <a:lnTo>
                    <a:pt x="193642" y="3230"/>
                  </a:lnTo>
                  <a:lnTo>
                    <a:pt x="189634" y="0"/>
                  </a:lnTo>
                  <a:lnTo>
                    <a:pt x="177733" y="13838"/>
                  </a:lnTo>
                  <a:lnTo>
                    <a:pt x="137596" y="38115"/>
                  </a:lnTo>
                  <a:close/>
                  <a:moveTo>
                    <a:pt x="911" y="95212"/>
                  </a:moveTo>
                  <a:lnTo>
                    <a:pt x="11840" y="94022"/>
                  </a:lnTo>
                  <a:lnTo>
                    <a:pt x="43234" y="76753"/>
                  </a:lnTo>
                  <a:lnTo>
                    <a:pt x="83068" y="113034"/>
                  </a:lnTo>
                  <a:lnTo>
                    <a:pt x="92419" y="97313"/>
                  </a:lnTo>
                  <a:lnTo>
                    <a:pt x="43719" y="65246"/>
                  </a:lnTo>
                  <a:lnTo>
                    <a:pt x="10626" y="90694"/>
                  </a:lnTo>
                  <a:lnTo>
                    <a:pt x="0" y="92722"/>
                  </a:lnTo>
                  <a:lnTo>
                    <a:pt x="911" y="9521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59" name="Google Shape;759;p7"/>
            <p:cNvSpPr/>
            <p:nvPr/>
          </p:nvSpPr>
          <p:spPr>
            <a:xfrm>
              <a:off x="7039729" y="3613133"/>
              <a:ext cx="114642" cy="199458"/>
            </a:xfrm>
            <a:custGeom>
              <a:rect b="b" l="l" r="r" t="t"/>
              <a:pathLst>
                <a:path extrusionOk="0" h="199458" w="114642">
                  <a:moveTo>
                    <a:pt x="0" y="2581"/>
                  </a:moveTo>
                  <a:lnTo>
                    <a:pt x="18338" y="13765"/>
                  </a:lnTo>
                  <a:lnTo>
                    <a:pt x="58779" y="26201"/>
                  </a:lnTo>
                  <a:lnTo>
                    <a:pt x="69284" y="72399"/>
                  </a:lnTo>
                  <a:lnTo>
                    <a:pt x="79242" y="68713"/>
                  </a:lnTo>
                  <a:lnTo>
                    <a:pt x="69223" y="18575"/>
                  </a:lnTo>
                  <a:lnTo>
                    <a:pt x="21557" y="9739"/>
                  </a:lnTo>
                  <a:lnTo>
                    <a:pt x="1883" y="0"/>
                  </a:lnTo>
                  <a:lnTo>
                    <a:pt x="0" y="2581"/>
                  </a:lnTo>
                  <a:close/>
                  <a:moveTo>
                    <a:pt x="72502" y="198718"/>
                  </a:moveTo>
                  <a:lnTo>
                    <a:pt x="79121" y="178322"/>
                  </a:lnTo>
                  <a:lnTo>
                    <a:pt x="101770" y="142550"/>
                  </a:lnTo>
                  <a:lnTo>
                    <a:pt x="79728" y="100653"/>
                  </a:lnTo>
                  <a:lnTo>
                    <a:pt x="89686" y="96967"/>
                  </a:lnTo>
                  <a:lnTo>
                    <a:pt x="114643" y="141573"/>
                  </a:lnTo>
                  <a:lnTo>
                    <a:pt x="84221" y="179275"/>
                  </a:lnTo>
                  <a:lnTo>
                    <a:pt x="75599" y="199459"/>
                  </a:lnTo>
                  <a:lnTo>
                    <a:pt x="72502" y="198718"/>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60" name="Google Shape;760;p7"/>
            <p:cNvSpPr/>
            <p:nvPr/>
          </p:nvSpPr>
          <p:spPr>
            <a:xfrm>
              <a:off x="7061043" y="3584885"/>
              <a:ext cx="206211" cy="198305"/>
            </a:xfrm>
            <a:custGeom>
              <a:rect b="b" l="l" r="r" t="t"/>
              <a:pathLst>
                <a:path extrusionOk="0" h="198305" w="206211">
                  <a:moveTo>
                    <a:pt x="66248" y="42870"/>
                  </a:moveTo>
                  <a:lnTo>
                    <a:pt x="51371" y="102213"/>
                  </a:lnTo>
                  <a:lnTo>
                    <a:pt x="68798" y="103337"/>
                  </a:lnTo>
                  <a:lnTo>
                    <a:pt x="74871" y="40629"/>
                  </a:lnTo>
                  <a:lnTo>
                    <a:pt x="58354" y="13693"/>
                  </a:lnTo>
                  <a:lnTo>
                    <a:pt x="57018" y="0"/>
                  </a:lnTo>
                  <a:lnTo>
                    <a:pt x="52889" y="1530"/>
                  </a:lnTo>
                  <a:lnTo>
                    <a:pt x="52525" y="15842"/>
                  </a:lnTo>
                  <a:lnTo>
                    <a:pt x="66248" y="42870"/>
                  </a:lnTo>
                  <a:close/>
                  <a:moveTo>
                    <a:pt x="140936" y="150353"/>
                  </a:moveTo>
                  <a:lnTo>
                    <a:pt x="83310" y="127261"/>
                  </a:lnTo>
                  <a:lnTo>
                    <a:pt x="91933" y="117448"/>
                  </a:lnTo>
                  <a:lnTo>
                    <a:pt x="145550" y="137311"/>
                  </a:lnTo>
                  <a:lnTo>
                    <a:pt x="187266" y="135124"/>
                  </a:lnTo>
                  <a:lnTo>
                    <a:pt x="206212" y="140401"/>
                  </a:lnTo>
                  <a:lnTo>
                    <a:pt x="205240" y="145478"/>
                  </a:lnTo>
                  <a:lnTo>
                    <a:pt x="187206" y="142696"/>
                  </a:lnTo>
                  <a:lnTo>
                    <a:pt x="140936" y="150353"/>
                  </a:lnTo>
                  <a:close/>
                  <a:moveTo>
                    <a:pt x="0" y="195816"/>
                  </a:moveTo>
                  <a:lnTo>
                    <a:pt x="9048" y="189634"/>
                  </a:lnTo>
                  <a:lnTo>
                    <a:pt x="44145" y="182342"/>
                  </a:lnTo>
                  <a:lnTo>
                    <a:pt x="50824" y="128864"/>
                  </a:lnTo>
                  <a:lnTo>
                    <a:pt x="68130" y="134754"/>
                  </a:lnTo>
                  <a:lnTo>
                    <a:pt x="51978" y="190776"/>
                  </a:lnTo>
                  <a:lnTo>
                    <a:pt x="10262" y="192962"/>
                  </a:lnTo>
                  <a:lnTo>
                    <a:pt x="911" y="198306"/>
                  </a:lnTo>
                  <a:lnTo>
                    <a:pt x="0" y="195816"/>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61" name="Google Shape;761;p7"/>
            <p:cNvSpPr/>
            <p:nvPr/>
          </p:nvSpPr>
          <p:spPr>
            <a:xfrm>
              <a:off x="7062430" y="3690975"/>
              <a:ext cx="129347" cy="94899"/>
            </a:xfrm>
            <a:custGeom>
              <a:rect b="b" l="l" r="r" t="t"/>
              <a:pathLst>
                <a:path extrusionOk="0" h="94899" w="129347">
                  <a:moveTo>
                    <a:pt x="108459" y="54793"/>
                  </a:moveTo>
                  <a:lnTo>
                    <a:pt x="58545" y="19398"/>
                  </a:lnTo>
                  <a:lnTo>
                    <a:pt x="71054" y="7223"/>
                  </a:lnTo>
                  <a:lnTo>
                    <a:pt x="116474" y="50888"/>
                  </a:lnTo>
                  <a:lnTo>
                    <a:pt x="121392" y="82130"/>
                  </a:lnTo>
                  <a:lnTo>
                    <a:pt x="129347" y="93363"/>
                  </a:lnTo>
                  <a:lnTo>
                    <a:pt x="125218" y="94900"/>
                  </a:lnTo>
                  <a:lnTo>
                    <a:pt x="115624" y="84279"/>
                  </a:lnTo>
                  <a:lnTo>
                    <a:pt x="108459" y="54793"/>
                  </a:lnTo>
                  <a:close/>
                  <a:moveTo>
                    <a:pt x="496" y="18183"/>
                  </a:moveTo>
                  <a:lnTo>
                    <a:pt x="33771" y="5899"/>
                  </a:lnTo>
                  <a:cubicBezTo>
                    <a:pt x="31888" y="914"/>
                    <a:pt x="27334" y="-1181"/>
                    <a:pt x="22355" y="659"/>
                  </a:cubicBezTo>
                  <a:lnTo>
                    <a:pt x="14037" y="3732"/>
                  </a:lnTo>
                  <a:cubicBezTo>
                    <a:pt x="1588" y="8334"/>
                    <a:pt x="-1326" y="13198"/>
                    <a:pt x="496" y="18183"/>
                  </a:cubicBezTo>
                  <a:close/>
                  <a:moveTo>
                    <a:pt x="6629" y="34803"/>
                  </a:moveTo>
                  <a:lnTo>
                    <a:pt x="39904" y="22519"/>
                  </a:lnTo>
                  <a:cubicBezTo>
                    <a:pt x="41725" y="27504"/>
                    <a:pt x="39661" y="32059"/>
                    <a:pt x="34682" y="33904"/>
                  </a:cubicBezTo>
                  <a:lnTo>
                    <a:pt x="26363" y="36971"/>
                  </a:lnTo>
                  <a:cubicBezTo>
                    <a:pt x="13854" y="41580"/>
                    <a:pt x="8511" y="39788"/>
                    <a:pt x="6629" y="34803"/>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762" name="Google Shape;762;p7"/>
          <p:cNvSpPr txBox="1"/>
          <p:nvPr>
            <p:ph idx="1" type="body"/>
          </p:nvPr>
        </p:nvSpPr>
        <p:spPr>
          <a:xfrm>
            <a:off x="873350" y="2051385"/>
            <a:ext cx="4960800" cy="3817800"/>
          </a:xfrm>
          <a:prstGeom prst="rect">
            <a:avLst/>
          </a:prstGeom>
        </p:spPr>
        <p:txBody>
          <a:bodyPr anchorCtr="0" anchor="t" bIns="121900" lIns="121900" spcFirstLastPara="1" rIns="121900" wrap="square" tIns="121900">
            <a:noAutofit/>
          </a:bodyPr>
          <a:lstStyle>
            <a:lvl1pPr indent="-349250" lvl="0" marL="457200">
              <a:spcBef>
                <a:spcPts val="0"/>
              </a:spcBef>
              <a:spcAft>
                <a:spcPts val="0"/>
              </a:spcAft>
              <a:buSzPts val="1900"/>
              <a:buChar char="●"/>
              <a:defRPr/>
            </a:lvl1pPr>
            <a:lvl2pPr indent="-349250" lvl="1" marL="914400">
              <a:spcBef>
                <a:spcPts val="0"/>
              </a:spcBef>
              <a:spcAft>
                <a:spcPts val="0"/>
              </a:spcAft>
              <a:buSzPts val="1900"/>
              <a:buChar char="○"/>
              <a:defRPr/>
            </a:lvl2pPr>
            <a:lvl3pPr indent="-349250" lvl="2" marL="1371600">
              <a:spcBef>
                <a:spcPts val="2100"/>
              </a:spcBef>
              <a:spcAft>
                <a:spcPts val="0"/>
              </a:spcAft>
              <a:buSzPts val="1900"/>
              <a:buChar char="■"/>
              <a:defRPr/>
            </a:lvl3pPr>
            <a:lvl4pPr indent="-349250" lvl="3" marL="1828800">
              <a:spcBef>
                <a:spcPts val="2100"/>
              </a:spcBef>
              <a:spcAft>
                <a:spcPts val="0"/>
              </a:spcAft>
              <a:buSzPts val="1900"/>
              <a:buChar char="●"/>
              <a:defRPr/>
            </a:lvl4pPr>
            <a:lvl5pPr indent="-349250" lvl="4" marL="2286000">
              <a:spcBef>
                <a:spcPts val="2100"/>
              </a:spcBef>
              <a:spcAft>
                <a:spcPts val="0"/>
              </a:spcAft>
              <a:buSzPts val="1900"/>
              <a:buChar char="○"/>
              <a:defRPr/>
            </a:lvl5pPr>
            <a:lvl6pPr indent="-349250" lvl="5" marL="2743200">
              <a:spcBef>
                <a:spcPts val="2100"/>
              </a:spcBef>
              <a:spcAft>
                <a:spcPts val="0"/>
              </a:spcAft>
              <a:buSzPts val="1900"/>
              <a:buChar char="■"/>
              <a:defRPr/>
            </a:lvl6pPr>
            <a:lvl7pPr indent="-349250" lvl="6" marL="3200400">
              <a:spcBef>
                <a:spcPts val="2100"/>
              </a:spcBef>
              <a:spcAft>
                <a:spcPts val="0"/>
              </a:spcAft>
              <a:buSzPts val="1900"/>
              <a:buChar char="●"/>
              <a:defRPr/>
            </a:lvl7pPr>
            <a:lvl8pPr indent="-349250" lvl="7" marL="3657600">
              <a:spcBef>
                <a:spcPts val="2100"/>
              </a:spcBef>
              <a:spcAft>
                <a:spcPts val="0"/>
              </a:spcAft>
              <a:buSzPts val="1900"/>
              <a:buChar char="○"/>
              <a:defRPr/>
            </a:lvl8pPr>
            <a:lvl9pPr indent="-349250" lvl="8" marL="4114800">
              <a:spcBef>
                <a:spcPts val="2100"/>
              </a:spcBef>
              <a:spcAft>
                <a:spcPts val="2100"/>
              </a:spcAft>
              <a:buSzPts val="1900"/>
              <a:buChar char="■"/>
              <a:defRPr/>
            </a:lvl9pPr>
          </a:lstStyle>
          <a:p/>
        </p:txBody>
      </p:sp>
      <p:sp>
        <p:nvSpPr>
          <p:cNvPr id="763" name="Google Shape;763;p7"/>
          <p:cNvSpPr txBox="1"/>
          <p:nvPr>
            <p:ph idx="2" type="body"/>
          </p:nvPr>
        </p:nvSpPr>
        <p:spPr>
          <a:xfrm>
            <a:off x="6464148" y="2037000"/>
            <a:ext cx="4961100" cy="3817800"/>
          </a:xfrm>
          <a:prstGeom prst="rect">
            <a:avLst/>
          </a:prstGeom>
        </p:spPr>
        <p:txBody>
          <a:bodyPr anchorCtr="0" anchor="t" bIns="121900" lIns="121900" spcFirstLastPara="1" rIns="121900" wrap="square" tIns="121900">
            <a:noAutofit/>
          </a:bodyPr>
          <a:lstStyle>
            <a:lvl1pPr indent="-349250" lvl="0" marL="457200">
              <a:spcBef>
                <a:spcPts val="0"/>
              </a:spcBef>
              <a:spcAft>
                <a:spcPts val="0"/>
              </a:spcAft>
              <a:buSzPts val="1900"/>
              <a:buChar char="●"/>
              <a:defRPr/>
            </a:lvl1pPr>
            <a:lvl2pPr indent="-349250" lvl="1" marL="914400">
              <a:spcBef>
                <a:spcPts val="0"/>
              </a:spcBef>
              <a:spcAft>
                <a:spcPts val="0"/>
              </a:spcAft>
              <a:buSzPts val="1900"/>
              <a:buChar char="○"/>
              <a:defRPr/>
            </a:lvl2pPr>
            <a:lvl3pPr indent="-349250" lvl="2" marL="1371600">
              <a:spcBef>
                <a:spcPts val="2100"/>
              </a:spcBef>
              <a:spcAft>
                <a:spcPts val="0"/>
              </a:spcAft>
              <a:buSzPts val="1900"/>
              <a:buChar char="■"/>
              <a:defRPr/>
            </a:lvl3pPr>
            <a:lvl4pPr indent="-349250" lvl="3" marL="1828800">
              <a:spcBef>
                <a:spcPts val="2100"/>
              </a:spcBef>
              <a:spcAft>
                <a:spcPts val="0"/>
              </a:spcAft>
              <a:buSzPts val="1900"/>
              <a:buChar char="●"/>
              <a:defRPr/>
            </a:lvl4pPr>
            <a:lvl5pPr indent="-349250" lvl="4" marL="2286000">
              <a:spcBef>
                <a:spcPts val="2100"/>
              </a:spcBef>
              <a:spcAft>
                <a:spcPts val="0"/>
              </a:spcAft>
              <a:buSzPts val="1900"/>
              <a:buChar char="○"/>
              <a:defRPr/>
            </a:lvl5pPr>
            <a:lvl6pPr indent="-349250" lvl="5" marL="2743200">
              <a:spcBef>
                <a:spcPts val="2100"/>
              </a:spcBef>
              <a:spcAft>
                <a:spcPts val="0"/>
              </a:spcAft>
              <a:buSzPts val="1900"/>
              <a:buChar char="■"/>
              <a:defRPr/>
            </a:lvl6pPr>
            <a:lvl7pPr indent="-349250" lvl="6" marL="3200400">
              <a:spcBef>
                <a:spcPts val="2100"/>
              </a:spcBef>
              <a:spcAft>
                <a:spcPts val="0"/>
              </a:spcAft>
              <a:buSzPts val="1900"/>
              <a:buChar char="●"/>
              <a:defRPr/>
            </a:lvl7pPr>
            <a:lvl8pPr indent="-349250" lvl="7" marL="3657600">
              <a:spcBef>
                <a:spcPts val="2100"/>
              </a:spcBef>
              <a:spcAft>
                <a:spcPts val="0"/>
              </a:spcAft>
              <a:buSzPts val="1900"/>
              <a:buChar char="○"/>
              <a:defRPr/>
            </a:lvl8pPr>
            <a:lvl9pPr indent="-349250" lvl="8" marL="4114800">
              <a:spcBef>
                <a:spcPts val="2100"/>
              </a:spcBef>
              <a:spcAft>
                <a:spcPts val="2100"/>
              </a:spcAft>
              <a:buSzPts val="1900"/>
              <a:buChar char="■"/>
              <a:defRPr/>
            </a:lvl9pPr>
          </a:lstStyle>
          <a:p/>
        </p:txBody>
      </p:sp>
      <p:sp>
        <p:nvSpPr>
          <p:cNvPr id="764" name="Google Shape;764;p7"/>
          <p:cNvSpPr/>
          <p:nvPr/>
        </p:nvSpPr>
        <p:spPr>
          <a:xfrm rot="-3709781">
            <a:off x="2457858" y="1160798"/>
            <a:ext cx="372551" cy="252608"/>
          </a:xfrm>
          <a:custGeom>
            <a:rect b="b" l="l" r="r" t="t"/>
            <a:pathLst>
              <a:path extrusionOk="0" h="154375" w="227675">
                <a:moveTo>
                  <a:pt x="106680" y="3769"/>
                </a:moveTo>
                <a:cubicBezTo>
                  <a:pt x="83820" y="26181"/>
                  <a:pt x="82868" y="49489"/>
                  <a:pt x="108585" y="62040"/>
                </a:cubicBezTo>
                <a:cubicBezTo>
                  <a:pt x="107632" y="50386"/>
                  <a:pt x="125730" y="36938"/>
                  <a:pt x="125730" y="36938"/>
                </a:cubicBezTo>
                <a:cubicBezTo>
                  <a:pt x="125730" y="36938"/>
                  <a:pt x="125730" y="45903"/>
                  <a:pt x="126682" y="48592"/>
                </a:cubicBezTo>
                <a:cubicBezTo>
                  <a:pt x="126682" y="48592"/>
                  <a:pt x="131445" y="49489"/>
                  <a:pt x="136207" y="51282"/>
                </a:cubicBezTo>
                <a:cubicBezTo>
                  <a:pt x="140018" y="53075"/>
                  <a:pt x="142875" y="55764"/>
                  <a:pt x="142875" y="55764"/>
                </a:cubicBezTo>
                <a:cubicBezTo>
                  <a:pt x="145732" y="54868"/>
                  <a:pt x="152400" y="49489"/>
                  <a:pt x="152400" y="49489"/>
                </a:cubicBezTo>
                <a:cubicBezTo>
                  <a:pt x="152400" y="49489"/>
                  <a:pt x="151447" y="71004"/>
                  <a:pt x="140970" y="77280"/>
                </a:cubicBezTo>
                <a:cubicBezTo>
                  <a:pt x="166688" y="89830"/>
                  <a:pt x="186690" y="74590"/>
                  <a:pt x="191452" y="44110"/>
                </a:cubicBezTo>
                <a:cubicBezTo>
                  <a:pt x="205740" y="50386"/>
                  <a:pt x="243840" y="95209"/>
                  <a:pt x="220027" y="148101"/>
                </a:cubicBezTo>
                <a:cubicBezTo>
                  <a:pt x="211455" y="121207"/>
                  <a:pt x="173355" y="123896"/>
                  <a:pt x="163830" y="136447"/>
                </a:cubicBezTo>
                <a:cubicBezTo>
                  <a:pt x="148590" y="121207"/>
                  <a:pt x="119063" y="127482"/>
                  <a:pt x="113347" y="149894"/>
                </a:cubicBezTo>
                <a:cubicBezTo>
                  <a:pt x="108585" y="131964"/>
                  <a:pt x="89535" y="138240"/>
                  <a:pt x="78105" y="154376"/>
                </a:cubicBezTo>
                <a:cubicBezTo>
                  <a:pt x="78105" y="147204"/>
                  <a:pt x="91440" y="124792"/>
                  <a:pt x="57150" y="124792"/>
                </a:cubicBezTo>
                <a:cubicBezTo>
                  <a:pt x="73343" y="113138"/>
                  <a:pt x="66675" y="82658"/>
                  <a:pt x="41910" y="82658"/>
                </a:cubicBezTo>
                <a:cubicBezTo>
                  <a:pt x="53340" y="64729"/>
                  <a:pt x="33338" y="30663"/>
                  <a:pt x="0" y="44110"/>
                </a:cubicBezTo>
                <a:cubicBezTo>
                  <a:pt x="32385" y="-5196"/>
                  <a:pt x="92393" y="-3403"/>
                  <a:pt x="106680" y="3769"/>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65" name="Google Shape;765;p7"/>
          <p:cNvSpPr txBox="1"/>
          <p:nvPr>
            <p:ph type="title"/>
          </p:nvPr>
        </p:nvSpPr>
        <p:spPr>
          <a:xfrm>
            <a:off x="873350" y="836300"/>
            <a:ext cx="10551900" cy="763500"/>
          </a:xfrm>
          <a:prstGeom prst="rect">
            <a:avLst/>
          </a:prstGeom>
        </p:spPr>
        <p:txBody>
          <a:bodyPr anchorCtr="0" anchor="ctr" bIns="121900" lIns="121900" spcFirstLastPara="1" rIns="121900" wrap="square" tIns="121900">
            <a:noAutofit/>
          </a:bodyPr>
          <a:lstStyle>
            <a:lvl1pPr indent="0" lvl="0" marL="0" marR="0" rtl="0" algn="ctr">
              <a:lnSpc>
                <a:spcPct val="100000"/>
              </a:lnSpc>
              <a:spcBef>
                <a:spcPts val="0"/>
              </a:spcBef>
              <a:spcAft>
                <a:spcPts val="0"/>
              </a:spcAft>
              <a:buClr>
                <a:schemeClr val="dk1"/>
              </a:buClr>
              <a:buSzPts val="4000"/>
              <a:buFont typeface="Aldrich"/>
              <a:buNone/>
              <a:defRPr/>
            </a:lvl1pPr>
            <a:lvl2pPr lvl="1"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2pPr>
            <a:lvl3pPr lvl="2"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3pPr>
            <a:lvl4pPr lvl="3"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4pPr>
            <a:lvl5pPr lvl="4"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5pPr>
            <a:lvl6pPr lvl="5"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6pPr>
            <a:lvl7pPr lvl="6"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7pPr>
            <a:lvl8pPr lvl="7"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8pPr>
            <a:lvl9pPr lvl="8"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9pPr>
          </a:lstStyle>
          <a:p/>
        </p:txBody>
      </p:sp>
      <p:sp>
        <p:nvSpPr>
          <p:cNvPr id="766" name="Google Shape;766;p7"/>
          <p:cNvSpPr/>
          <p:nvPr/>
        </p:nvSpPr>
        <p:spPr>
          <a:xfrm rot="5400000">
            <a:off x="-462658" y="6119355"/>
            <a:ext cx="1131345" cy="114589"/>
          </a:xfrm>
          <a:custGeom>
            <a:rect b="b" l="l" r="r" t="t"/>
            <a:pathLst>
              <a:path extrusionOk="0" h="87640" w="919793">
                <a:moveTo>
                  <a:pt x="657321" y="73442"/>
                </a:moveTo>
                <a:cubicBezTo>
                  <a:pt x="659149" y="73404"/>
                  <a:pt x="660912" y="74128"/>
                  <a:pt x="662179" y="75442"/>
                </a:cubicBezTo>
                <a:cubicBezTo>
                  <a:pt x="663493" y="76709"/>
                  <a:pt x="664217" y="78471"/>
                  <a:pt x="664179" y="80300"/>
                </a:cubicBezTo>
                <a:cubicBezTo>
                  <a:pt x="664198" y="82148"/>
                  <a:pt x="663474" y="83939"/>
                  <a:pt x="662179" y="85253"/>
                </a:cubicBezTo>
                <a:cubicBezTo>
                  <a:pt x="660912" y="86568"/>
                  <a:pt x="659149" y="87291"/>
                  <a:pt x="657321" y="87253"/>
                </a:cubicBezTo>
                <a:cubicBezTo>
                  <a:pt x="655492" y="87291"/>
                  <a:pt x="653730" y="86568"/>
                  <a:pt x="652463" y="85253"/>
                </a:cubicBezTo>
                <a:cubicBezTo>
                  <a:pt x="651168" y="83939"/>
                  <a:pt x="650444" y="82148"/>
                  <a:pt x="650463" y="80300"/>
                </a:cubicBezTo>
                <a:cubicBezTo>
                  <a:pt x="650425" y="78471"/>
                  <a:pt x="651149" y="76709"/>
                  <a:pt x="652463" y="75442"/>
                </a:cubicBezTo>
                <a:cubicBezTo>
                  <a:pt x="653730" y="74128"/>
                  <a:pt x="655492" y="73404"/>
                  <a:pt x="657321" y="73442"/>
                </a:cubicBezTo>
                <a:close/>
                <a:moveTo>
                  <a:pt x="783051" y="31056"/>
                </a:moveTo>
                <a:cubicBezTo>
                  <a:pt x="776688" y="30989"/>
                  <a:pt x="770602" y="33618"/>
                  <a:pt x="766287" y="38295"/>
                </a:cubicBezTo>
                <a:cubicBezTo>
                  <a:pt x="761677" y="42876"/>
                  <a:pt x="759134" y="49134"/>
                  <a:pt x="759238" y="55630"/>
                </a:cubicBezTo>
                <a:cubicBezTo>
                  <a:pt x="759229" y="59935"/>
                  <a:pt x="760343" y="64174"/>
                  <a:pt x="762477" y="67917"/>
                </a:cubicBezTo>
                <a:cubicBezTo>
                  <a:pt x="764468" y="71632"/>
                  <a:pt x="767468" y="74709"/>
                  <a:pt x="771144" y="76776"/>
                </a:cubicBezTo>
                <a:cubicBezTo>
                  <a:pt x="774783" y="78804"/>
                  <a:pt x="778888" y="79852"/>
                  <a:pt x="783051" y="79824"/>
                </a:cubicBezTo>
                <a:cubicBezTo>
                  <a:pt x="787213" y="79843"/>
                  <a:pt x="791319" y="78795"/>
                  <a:pt x="794957" y="76776"/>
                </a:cubicBezTo>
                <a:cubicBezTo>
                  <a:pt x="798586" y="74652"/>
                  <a:pt x="801587" y="71594"/>
                  <a:pt x="803625" y="67917"/>
                </a:cubicBezTo>
                <a:cubicBezTo>
                  <a:pt x="805730" y="64165"/>
                  <a:pt x="806816" y="59926"/>
                  <a:pt x="806768" y="55630"/>
                </a:cubicBezTo>
                <a:cubicBezTo>
                  <a:pt x="806873" y="49134"/>
                  <a:pt x="804330" y="42876"/>
                  <a:pt x="799719" y="38295"/>
                </a:cubicBezTo>
                <a:cubicBezTo>
                  <a:pt x="795452" y="33608"/>
                  <a:pt x="789385" y="30979"/>
                  <a:pt x="783051" y="31056"/>
                </a:cubicBezTo>
                <a:close/>
                <a:moveTo>
                  <a:pt x="124778" y="30960"/>
                </a:moveTo>
                <a:cubicBezTo>
                  <a:pt x="120558" y="30922"/>
                  <a:pt x="116405" y="32046"/>
                  <a:pt x="112776" y="34198"/>
                </a:cubicBezTo>
                <a:cubicBezTo>
                  <a:pt x="109090" y="36332"/>
                  <a:pt x="106061" y="39428"/>
                  <a:pt x="104013" y="43152"/>
                </a:cubicBezTo>
                <a:cubicBezTo>
                  <a:pt x="101851" y="46886"/>
                  <a:pt x="100708" y="51124"/>
                  <a:pt x="100680" y="55439"/>
                </a:cubicBezTo>
                <a:cubicBezTo>
                  <a:pt x="100708" y="59754"/>
                  <a:pt x="101851" y="63993"/>
                  <a:pt x="104013" y="67726"/>
                </a:cubicBezTo>
                <a:cubicBezTo>
                  <a:pt x="106099" y="71489"/>
                  <a:pt x="109157" y="74613"/>
                  <a:pt x="112872" y="76775"/>
                </a:cubicBezTo>
                <a:cubicBezTo>
                  <a:pt x="116462" y="78956"/>
                  <a:pt x="120577" y="80109"/>
                  <a:pt x="124778" y="80109"/>
                </a:cubicBezTo>
                <a:cubicBezTo>
                  <a:pt x="129017" y="80080"/>
                  <a:pt x="133188" y="78966"/>
                  <a:pt x="136875" y="76870"/>
                </a:cubicBezTo>
                <a:cubicBezTo>
                  <a:pt x="140580" y="74822"/>
                  <a:pt x="143638" y="71784"/>
                  <a:pt x="145733" y="68107"/>
                </a:cubicBezTo>
                <a:cubicBezTo>
                  <a:pt x="147857" y="64297"/>
                  <a:pt x="148943" y="59992"/>
                  <a:pt x="148876" y="55630"/>
                </a:cubicBezTo>
                <a:cubicBezTo>
                  <a:pt x="149019" y="49057"/>
                  <a:pt x="146514" y="42714"/>
                  <a:pt x="141923" y="38008"/>
                </a:cubicBezTo>
                <a:cubicBezTo>
                  <a:pt x="137513" y="33484"/>
                  <a:pt x="131474" y="30950"/>
                  <a:pt x="125159" y="30960"/>
                </a:cubicBezTo>
                <a:close/>
                <a:moveTo>
                  <a:pt x="202407" y="30865"/>
                </a:moveTo>
                <a:cubicBezTo>
                  <a:pt x="196739" y="30751"/>
                  <a:pt x="191243" y="32836"/>
                  <a:pt x="187072" y="36675"/>
                </a:cubicBezTo>
                <a:cubicBezTo>
                  <a:pt x="183538" y="40104"/>
                  <a:pt x="181061" y="44467"/>
                  <a:pt x="179928" y="49248"/>
                </a:cubicBezTo>
                <a:lnTo>
                  <a:pt x="225267" y="49248"/>
                </a:lnTo>
                <a:cubicBezTo>
                  <a:pt x="224486" y="45619"/>
                  <a:pt x="222923" y="42209"/>
                  <a:pt x="220695" y="39247"/>
                </a:cubicBezTo>
                <a:cubicBezTo>
                  <a:pt x="218580" y="36618"/>
                  <a:pt x="215875" y="34522"/>
                  <a:pt x="212789" y="33151"/>
                </a:cubicBezTo>
                <a:cubicBezTo>
                  <a:pt x="209541" y="31636"/>
                  <a:pt x="205988" y="30865"/>
                  <a:pt x="202407" y="30865"/>
                </a:cubicBezTo>
                <a:close/>
                <a:moveTo>
                  <a:pt x="599885" y="30675"/>
                </a:moveTo>
                <a:cubicBezTo>
                  <a:pt x="595665" y="30637"/>
                  <a:pt x="591512" y="31761"/>
                  <a:pt x="587883" y="33914"/>
                </a:cubicBezTo>
                <a:cubicBezTo>
                  <a:pt x="584197" y="36047"/>
                  <a:pt x="581168" y="39143"/>
                  <a:pt x="579120" y="42867"/>
                </a:cubicBezTo>
                <a:cubicBezTo>
                  <a:pt x="576958" y="46601"/>
                  <a:pt x="575815" y="50839"/>
                  <a:pt x="575787" y="55154"/>
                </a:cubicBezTo>
                <a:cubicBezTo>
                  <a:pt x="575815" y="59469"/>
                  <a:pt x="576958" y="63708"/>
                  <a:pt x="579120" y="67442"/>
                </a:cubicBezTo>
                <a:cubicBezTo>
                  <a:pt x="581206" y="71204"/>
                  <a:pt x="584264" y="74328"/>
                  <a:pt x="587979" y="76490"/>
                </a:cubicBezTo>
                <a:cubicBezTo>
                  <a:pt x="591569" y="78672"/>
                  <a:pt x="595684" y="79824"/>
                  <a:pt x="599885" y="79824"/>
                </a:cubicBezTo>
                <a:cubicBezTo>
                  <a:pt x="604124" y="79796"/>
                  <a:pt x="608295" y="78681"/>
                  <a:pt x="611982" y="76586"/>
                </a:cubicBezTo>
                <a:cubicBezTo>
                  <a:pt x="615658" y="74509"/>
                  <a:pt x="618725" y="71480"/>
                  <a:pt x="620840" y="67823"/>
                </a:cubicBezTo>
                <a:cubicBezTo>
                  <a:pt x="622964" y="64013"/>
                  <a:pt x="624050" y="59707"/>
                  <a:pt x="623983" y="55345"/>
                </a:cubicBezTo>
                <a:cubicBezTo>
                  <a:pt x="624126" y="48773"/>
                  <a:pt x="621621" y="42429"/>
                  <a:pt x="617030" y="37724"/>
                </a:cubicBezTo>
                <a:cubicBezTo>
                  <a:pt x="612486" y="33209"/>
                  <a:pt x="606286" y="30770"/>
                  <a:pt x="599885" y="30961"/>
                </a:cubicBezTo>
                <a:close/>
                <a:moveTo>
                  <a:pt x="429673" y="30675"/>
                </a:moveTo>
                <a:cubicBezTo>
                  <a:pt x="425425" y="30627"/>
                  <a:pt x="421234" y="31751"/>
                  <a:pt x="417576" y="33913"/>
                </a:cubicBezTo>
                <a:cubicBezTo>
                  <a:pt x="413890" y="36047"/>
                  <a:pt x="410861" y="39142"/>
                  <a:pt x="408813" y="42867"/>
                </a:cubicBezTo>
                <a:cubicBezTo>
                  <a:pt x="406680" y="46610"/>
                  <a:pt x="405565" y="50848"/>
                  <a:pt x="405575" y="55154"/>
                </a:cubicBezTo>
                <a:cubicBezTo>
                  <a:pt x="405565" y="59459"/>
                  <a:pt x="406680" y="63698"/>
                  <a:pt x="408813" y="67441"/>
                </a:cubicBezTo>
                <a:cubicBezTo>
                  <a:pt x="410899" y="71203"/>
                  <a:pt x="413957" y="74328"/>
                  <a:pt x="417672" y="76490"/>
                </a:cubicBezTo>
                <a:cubicBezTo>
                  <a:pt x="421262" y="78671"/>
                  <a:pt x="425377" y="79823"/>
                  <a:pt x="429578" y="79823"/>
                </a:cubicBezTo>
                <a:cubicBezTo>
                  <a:pt x="433855" y="79785"/>
                  <a:pt x="438046" y="78671"/>
                  <a:pt x="441770" y="76585"/>
                </a:cubicBezTo>
                <a:cubicBezTo>
                  <a:pt x="445446" y="74528"/>
                  <a:pt x="448476" y="71499"/>
                  <a:pt x="450533" y="67822"/>
                </a:cubicBezTo>
                <a:cubicBezTo>
                  <a:pt x="452667" y="64012"/>
                  <a:pt x="453743" y="59707"/>
                  <a:pt x="453676" y="55344"/>
                </a:cubicBezTo>
                <a:cubicBezTo>
                  <a:pt x="453819" y="48772"/>
                  <a:pt x="451314" y="42428"/>
                  <a:pt x="446723" y="37723"/>
                </a:cubicBezTo>
                <a:cubicBezTo>
                  <a:pt x="442122" y="33122"/>
                  <a:pt x="435798" y="30665"/>
                  <a:pt x="429292" y="30960"/>
                </a:cubicBezTo>
                <a:close/>
                <a:moveTo>
                  <a:pt x="71723" y="24959"/>
                </a:moveTo>
                <a:lnTo>
                  <a:pt x="79819" y="24959"/>
                </a:lnTo>
                <a:lnTo>
                  <a:pt x="79819" y="85729"/>
                </a:lnTo>
                <a:lnTo>
                  <a:pt x="72009" y="85729"/>
                </a:lnTo>
                <a:close/>
                <a:moveTo>
                  <a:pt x="546544" y="24674"/>
                </a:moveTo>
                <a:lnTo>
                  <a:pt x="554355" y="24674"/>
                </a:lnTo>
                <a:lnTo>
                  <a:pt x="554355" y="85443"/>
                </a:lnTo>
                <a:lnTo>
                  <a:pt x="546544" y="85443"/>
                </a:lnTo>
                <a:close/>
                <a:moveTo>
                  <a:pt x="202311" y="23626"/>
                </a:moveTo>
                <a:cubicBezTo>
                  <a:pt x="211979" y="23283"/>
                  <a:pt x="221209" y="27655"/>
                  <a:pt x="227076" y="35342"/>
                </a:cubicBezTo>
                <a:cubicBezTo>
                  <a:pt x="231639" y="41285"/>
                  <a:pt x="234030" y="48620"/>
                  <a:pt x="233839" y="56106"/>
                </a:cubicBezTo>
                <a:lnTo>
                  <a:pt x="179166" y="56106"/>
                </a:lnTo>
                <a:cubicBezTo>
                  <a:pt x="179080" y="62545"/>
                  <a:pt x="181509" y="68765"/>
                  <a:pt x="185929" y="73442"/>
                </a:cubicBezTo>
                <a:cubicBezTo>
                  <a:pt x="190100" y="77937"/>
                  <a:pt x="195987" y="80433"/>
                  <a:pt x="202121" y="80300"/>
                </a:cubicBezTo>
                <a:cubicBezTo>
                  <a:pt x="205179" y="80290"/>
                  <a:pt x="208207" y="79738"/>
                  <a:pt x="211074" y="78680"/>
                </a:cubicBezTo>
                <a:cubicBezTo>
                  <a:pt x="213799" y="77661"/>
                  <a:pt x="216332" y="76213"/>
                  <a:pt x="218599" y="74394"/>
                </a:cubicBezTo>
                <a:cubicBezTo>
                  <a:pt x="221238" y="71784"/>
                  <a:pt x="223486" y="68793"/>
                  <a:pt x="225267" y="65536"/>
                </a:cubicBezTo>
                <a:lnTo>
                  <a:pt x="231839" y="69060"/>
                </a:lnTo>
                <a:cubicBezTo>
                  <a:pt x="229953" y="72880"/>
                  <a:pt x="227410" y="76328"/>
                  <a:pt x="224314" y="79252"/>
                </a:cubicBezTo>
                <a:cubicBezTo>
                  <a:pt x="221542" y="81824"/>
                  <a:pt x="218314" y="83862"/>
                  <a:pt x="214789" y="85253"/>
                </a:cubicBezTo>
                <a:cubicBezTo>
                  <a:pt x="210941" y="86643"/>
                  <a:pt x="206874" y="87320"/>
                  <a:pt x="202788" y="87253"/>
                </a:cubicBezTo>
                <a:cubicBezTo>
                  <a:pt x="193987" y="87834"/>
                  <a:pt x="185405" y="84319"/>
                  <a:pt x="179547" y="77728"/>
                </a:cubicBezTo>
                <a:cubicBezTo>
                  <a:pt x="174108" y="71699"/>
                  <a:pt x="171117" y="63850"/>
                  <a:pt x="171165" y="55725"/>
                </a:cubicBezTo>
                <a:cubicBezTo>
                  <a:pt x="171098" y="48267"/>
                  <a:pt x="173584" y="41000"/>
                  <a:pt x="178213" y="35151"/>
                </a:cubicBezTo>
                <a:cubicBezTo>
                  <a:pt x="183842" y="27560"/>
                  <a:pt x="192863" y="23245"/>
                  <a:pt x="202311" y="23626"/>
                </a:cubicBezTo>
                <a:close/>
                <a:moveTo>
                  <a:pt x="783051" y="23436"/>
                </a:moveTo>
                <a:cubicBezTo>
                  <a:pt x="791909" y="23207"/>
                  <a:pt x="800415" y="26903"/>
                  <a:pt x="806292" y="33532"/>
                </a:cubicBezTo>
                <a:cubicBezTo>
                  <a:pt x="811816" y="39514"/>
                  <a:pt x="814817" y="47391"/>
                  <a:pt x="814674" y="55535"/>
                </a:cubicBezTo>
                <a:cubicBezTo>
                  <a:pt x="814760" y="63812"/>
                  <a:pt x="811578" y="71785"/>
                  <a:pt x="805816" y="77728"/>
                </a:cubicBezTo>
                <a:cubicBezTo>
                  <a:pt x="799977" y="84062"/>
                  <a:pt x="791662" y="87539"/>
                  <a:pt x="783051" y="87253"/>
                </a:cubicBezTo>
                <a:cubicBezTo>
                  <a:pt x="774412" y="87558"/>
                  <a:pt x="766058" y="84081"/>
                  <a:pt x="760191" y="77728"/>
                </a:cubicBezTo>
                <a:cubicBezTo>
                  <a:pt x="754428" y="71785"/>
                  <a:pt x="751247" y="63812"/>
                  <a:pt x="751333" y="55535"/>
                </a:cubicBezTo>
                <a:cubicBezTo>
                  <a:pt x="751237" y="47429"/>
                  <a:pt x="754228" y="39600"/>
                  <a:pt x="759715" y="33627"/>
                </a:cubicBezTo>
                <a:cubicBezTo>
                  <a:pt x="765620" y="26969"/>
                  <a:pt x="774154" y="23236"/>
                  <a:pt x="783051" y="23436"/>
                </a:cubicBezTo>
                <a:close/>
                <a:moveTo>
                  <a:pt x="711804" y="23436"/>
                </a:moveTo>
                <a:cubicBezTo>
                  <a:pt x="715747" y="23407"/>
                  <a:pt x="719671" y="24017"/>
                  <a:pt x="723424" y="25246"/>
                </a:cubicBezTo>
                <a:cubicBezTo>
                  <a:pt x="726853" y="26322"/>
                  <a:pt x="730072" y="27960"/>
                  <a:pt x="732949" y="30103"/>
                </a:cubicBezTo>
                <a:cubicBezTo>
                  <a:pt x="735540" y="32170"/>
                  <a:pt x="737712" y="34732"/>
                  <a:pt x="739331" y="37628"/>
                </a:cubicBezTo>
                <a:lnTo>
                  <a:pt x="733139" y="41438"/>
                </a:lnTo>
                <a:cubicBezTo>
                  <a:pt x="728063" y="34466"/>
                  <a:pt x="719852" y="30475"/>
                  <a:pt x="711232" y="30770"/>
                </a:cubicBezTo>
                <a:cubicBezTo>
                  <a:pt x="704364" y="30570"/>
                  <a:pt x="697697" y="33142"/>
                  <a:pt x="692754" y="37914"/>
                </a:cubicBezTo>
                <a:cubicBezTo>
                  <a:pt x="687991" y="42410"/>
                  <a:pt x="685334" y="48696"/>
                  <a:pt x="685419" y="55249"/>
                </a:cubicBezTo>
                <a:cubicBezTo>
                  <a:pt x="685400" y="59640"/>
                  <a:pt x="686591" y="63955"/>
                  <a:pt x="688848" y="67727"/>
                </a:cubicBezTo>
                <a:cubicBezTo>
                  <a:pt x="691039" y="71756"/>
                  <a:pt x="694344" y="75061"/>
                  <a:pt x="698373" y="77252"/>
                </a:cubicBezTo>
                <a:cubicBezTo>
                  <a:pt x="702412" y="79414"/>
                  <a:pt x="706936" y="80529"/>
                  <a:pt x="711518" y="80491"/>
                </a:cubicBezTo>
                <a:cubicBezTo>
                  <a:pt x="720100" y="80624"/>
                  <a:pt x="728234" y="76661"/>
                  <a:pt x="733425" y="69823"/>
                </a:cubicBezTo>
                <a:lnTo>
                  <a:pt x="739616" y="73823"/>
                </a:lnTo>
                <a:cubicBezTo>
                  <a:pt x="736683" y="78205"/>
                  <a:pt x="732644" y="81719"/>
                  <a:pt x="727901" y="84015"/>
                </a:cubicBezTo>
                <a:cubicBezTo>
                  <a:pt x="722662" y="86482"/>
                  <a:pt x="716928" y="87720"/>
                  <a:pt x="711137" y="87634"/>
                </a:cubicBezTo>
                <a:cubicBezTo>
                  <a:pt x="702240" y="87806"/>
                  <a:pt x="693649" y="84367"/>
                  <a:pt x="687324" y="78109"/>
                </a:cubicBezTo>
                <a:cubicBezTo>
                  <a:pt x="681114" y="72375"/>
                  <a:pt x="677647" y="64270"/>
                  <a:pt x="677799" y="55821"/>
                </a:cubicBezTo>
                <a:cubicBezTo>
                  <a:pt x="677790" y="50058"/>
                  <a:pt x="679342" y="44400"/>
                  <a:pt x="682276" y="39438"/>
                </a:cubicBezTo>
                <a:cubicBezTo>
                  <a:pt x="685162" y="34437"/>
                  <a:pt x="689382" y="30351"/>
                  <a:pt x="694468" y="27627"/>
                </a:cubicBezTo>
                <a:cubicBezTo>
                  <a:pt x="699802" y="24808"/>
                  <a:pt x="705765" y="23369"/>
                  <a:pt x="711804" y="23436"/>
                </a:cubicBezTo>
                <a:close/>
                <a:moveTo>
                  <a:pt x="262414" y="23245"/>
                </a:moveTo>
                <a:cubicBezTo>
                  <a:pt x="268786" y="23798"/>
                  <a:pt x="274692" y="26807"/>
                  <a:pt x="278892" y="31627"/>
                </a:cubicBezTo>
                <a:lnTo>
                  <a:pt x="273939" y="36771"/>
                </a:lnTo>
                <a:cubicBezTo>
                  <a:pt x="270777" y="33246"/>
                  <a:pt x="266376" y="31094"/>
                  <a:pt x="261652" y="30770"/>
                </a:cubicBezTo>
                <a:cubicBezTo>
                  <a:pt x="259223" y="30732"/>
                  <a:pt x="256871" y="31618"/>
                  <a:pt x="255080" y="33246"/>
                </a:cubicBezTo>
                <a:cubicBezTo>
                  <a:pt x="253394" y="34704"/>
                  <a:pt x="252422" y="36828"/>
                  <a:pt x="252413" y="39056"/>
                </a:cubicBezTo>
                <a:cubicBezTo>
                  <a:pt x="252499" y="41152"/>
                  <a:pt x="253261" y="43162"/>
                  <a:pt x="254604" y="44772"/>
                </a:cubicBezTo>
                <a:cubicBezTo>
                  <a:pt x="257385" y="47439"/>
                  <a:pt x="260604" y="49601"/>
                  <a:pt x="264129" y="51153"/>
                </a:cubicBezTo>
                <a:cubicBezTo>
                  <a:pt x="268643" y="53201"/>
                  <a:pt x="272701" y="56154"/>
                  <a:pt x="276035" y="59821"/>
                </a:cubicBezTo>
                <a:cubicBezTo>
                  <a:pt x="278016" y="62602"/>
                  <a:pt x="279073" y="65936"/>
                  <a:pt x="279083" y="69346"/>
                </a:cubicBezTo>
                <a:cubicBezTo>
                  <a:pt x="279130" y="74109"/>
                  <a:pt x="277235" y="78681"/>
                  <a:pt x="273844" y="82014"/>
                </a:cubicBezTo>
                <a:cubicBezTo>
                  <a:pt x="270339" y="85434"/>
                  <a:pt x="265595" y="87291"/>
                  <a:pt x="260699" y="87158"/>
                </a:cubicBezTo>
                <a:cubicBezTo>
                  <a:pt x="257204" y="87158"/>
                  <a:pt x="253756" y="86377"/>
                  <a:pt x="250603" y="84872"/>
                </a:cubicBezTo>
                <a:cubicBezTo>
                  <a:pt x="247526" y="83405"/>
                  <a:pt x="244821" y="81262"/>
                  <a:pt x="242697" y="78585"/>
                </a:cubicBezTo>
                <a:lnTo>
                  <a:pt x="247650" y="72966"/>
                </a:lnTo>
                <a:cubicBezTo>
                  <a:pt x="250651" y="76995"/>
                  <a:pt x="255299" y="79471"/>
                  <a:pt x="260319" y="79728"/>
                </a:cubicBezTo>
                <a:cubicBezTo>
                  <a:pt x="263262" y="79814"/>
                  <a:pt x="266129" y="78757"/>
                  <a:pt x="268320" y="76776"/>
                </a:cubicBezTo>
                <a:cubicBezTo>
                  <a:pt x="270406" y="74985"/>
                  <a:pt x="271625" y="72385"/>
                  <a:pt x="271653" y="69632"/>
                </a:cubicBezTo>
                <a:cubicBezTo>
                  <a:pt x="271634" y="67441"/>
                  <a:pt x="270863" y="65317"/>
                  <a:pt x="269463" y="63631"/>
                </a:cubicBezTo>
                <a:cubicBezTo>
                  <a:pt x="266653" y="60983"/>
                  <a:pt x="263433" y="58802"/>
                  <a:pt x="259938" y="57154"/>
                </a:cubicBezTo>
                <a:cubicBezTo>
                  <a:pt x="255623" y="55259"/>
                  <a:pt x="251784" y="52430"/>
                  <a:pt x="248698" y="48867"/>
                </a:cubicBezTo>
                <a:cubicBezTo>
                  <a:pt x="246698" y="46105"/>
                  <a:pt x="245660" y="42752"/>
                  <a:pt x="245745" y="39342"/>
                </a:cubicBezTo>
                <a:cubicBezTo>
                  <a:pt x="245631" y="34999"/>
                  <a:pt x="247355" y="30808"/>
                  <a:pt x="250508" y="27817"/>
                </a:cubicBezTo>
                <a:cubicBezTo>
                  <a:pt x="253699" y="24760"/>
                  <a:pt x="257994" y="23112"/>
                  <a:pt x="262414" y="23245"/>
                </a:cubicBezTo>
                <a:close/>
                <a:moveTo>
                  <a:pt x="19813" y="23245"/>
                </a:moveTo>
                <a:cubicBezTo>
                  <a:pt x="26146" y="23845"/>
                  <a:pt x="32005" y="26836"/>
                  <a:pt x="36196" y="31627"/>
                </a:cubicBezTo>
                <a:lnTo>
                  <a:pt x="31147" y="36771"/>
                </a:lnTo>
                <a:cubicBezTo>
                  <a:pt x="28023" y="33256"/>
                  <a:pt x="23651" y="31104"/>
                  <a:pt x="18955" y="30770"/>
                </a:cubicBezTo>
                <a:cubicBezTo>
                  <a:pt x="16526" y="30732"/>
                  <a:pt x="14174" y="31618"/>
                  <a:pt x="12383" y="33247"/>
                </a:cubicBezTo>
                <a:cubicBezTo>
                  <a:pt x="10697" y="34704"/>
                  <a:pt x="9725" y="36828"/>
                  <a:pt x="9716" y="39057"/>
                </a:cubicBezTo>
                <a:cubicBezTo>
                  <a:pt x="9802" y="41152"/>
                  <a:pt x="10564" y="43162"/>
                  <a:pt x="11907" y="44772"/>
                </a:cubicBezTo>
                <a:cubicBezTo>
                  <a:pt x="14688" y="47439"/>
                  <a:pt x="17907" y="49601"/>
                  <a:pt x="21432" y="51154"/>
                </a:cubicBezTo>
                <a:cubicBezTo>
                  <a:pt x="25928" y="53201"/>
                  <a:pt x="29947" y="56145"/>
                  <a:pt x="33243" y="59821"/>
                </a:cubicBezTo>
                <a:cubicBezTo>
                  <a:pt x="35291" y="62574"/>
                  <a:pt x="36396" y="65917"/>
                  <a:pt x="36386" y="69346"/>
                </a:cubicBezTo>
                <a:cubicBezTo>
                  <a:pt x="36443" y="74128"/>
                  <a:pt x="34510" y="78710"/>
                  <a:pt x="31052" y="82015"/>
                </a:cubicBezTo>
                <a:cubicBezTo>
                  <a:pt x="27594" y="85453"/>
                  <a:pt x="22880" y="87311"/>
                  <a:pt x="18003" y="87158"/>
                </a:cubicBezTo>
                <a:cubicBezTo>
                  <a:pt x="14507" y="87158"/>
                  <a:pt x="11059" y="86377"/>
                  <a:pt x="7906" y="84872"/>
                </a:cubicBezTo>
                <a:cubicBezTo>
                  <a:pt x="4820" y="83405"/>
                  <a:pt x="2124" y="81262"/>
                  <a:pt x="0" y="78586"/>
                </a:cubicBezTo>
                <a:lnTo>
                  <a:pt x="4954" y="72966"/>
                </a:lnTo>
                <a:cubicBezTo>
                  <a:pt x="7954" y="76995"/>
                  <a:pt x="12602" y="79472"/>
                  <a:pt x="17622" y="79729"/>
                </a:cubicBezTo>
                <a:cubicBezTo>
                  <a:pt x="20574" y="79814"/>
                  <a:pt x="23432" y="78757"/>
                  <a:pt x="25623" y="76776"/>
                </a:cubicBezTo>
                <a:cubicBezTo>
                  <a:pt x="27718" y="74985"/>
                  <a:pt x="28928" y="72385"/>
                  <a:pt x="28956" y="69632"/>
                </a:cubicBezTo>
                <a:cubicBezTo>
                  <a:pt x="28937" y="67441"/>
                  <a:pt x="28166" y="65317"/>
                  <a:pt x="26766" y="63631"/>
                </a:cubicBezTo>
                <a:cubicBezTo>
                  <a:pt x="23956" y="60974"/>
                  <a:pt x="20746" y="58793"/>
                  <a:pt x="17241" y="57154"/>
                </a:cubicBezTo>
                <a:cubicBezTo>
                  <a:pt x="12973" y="55230"/>
                  <a:pt x="9163" y="52401"/>
                  <a:pt x="6097" y="48868"/>
                </a:cubicBezTo>
                <a:cubicBezTo>
                  <a:pt x="4096" y="46105"/>
                  <a:pt x="3058" y="42753"/>
                  <a:pt x="3144" y="39343"/>
                </a:cubicBezTo>
                <a:cubicBezTo>
                  <a:pt x="2991" y="34990"/>
                  <a:pt x="4725" y="30789"/>
                  <a:pt x="7906" y="27817"/>
                </a:cubicBezTo>
                <a:cubicBezTo>
                  <a:pt x="11088" y="24741"/>
                  <a:pt x="15383" y="23083"/>
                  <a:pt x="19813" y="23245"/>
                </a:cubicBezTo>
                <a:close/>
                <a:moveTo>
                  <a:pt x="857726" y="23150"/>
                </a:moveTo>
                <a:cubicBezTo>
                  <a:pt x="860612" y="23141"/>
                  <a:pt x="863460" y="23722"/>
                  <a:pt x="866108" y="24865"/>
                </a:cubicBezTo>
                <a:cubicBezTo>
                  <a:pt x="868594" y="25865"/>
                  <a:pt x="870813" y="27427"/>
                  <a:pt x="872585" y="29437"/>
                </a:cubicBezTo>
                <a:cubicBezTo>
                  <a:pt x="874576" y="31885"/>
                  <a:pt x="876071" y="34695"/>
                  <a:pt x="876966" y="37724"/>
                </a:cubicBezTo>
                <a:cubicBezTo>
                  <a:pt x="879157" y="33352"/>
                  <a:pt x="882443" y="29608"/>
                  <a:pt x="886491" y="26865"/>
                </a:cubicBezTo>
                <a:cubicBezTo>
                  <a:pt x="890235" y="24436"/>
                  <a:pt x="894607" y="23141"/>
                  <a:pt x="899065" y="23150"/>
                </a:cubicBezTo>
                <a:cubicBezTo>
                  <a:pt x="903008" y="23065"/>
                  <a:pt x="906894" y="24160"/>
                  <a:pt x="910209" y="26294"/>
                </a:cubicBezTo>
                <a:cubicBezTo>
                  <a:pt x="913438" y="28446"/>
                  <a:pt x="915933" y="31542"/>
                  <a:pt x="917352" y="35152"/>
                </a:cubicBezTo>
                <a:cubicBezTo>
                  <a:pt x="919219" y="40667"/>
                  <a:pt x="920029" y="46486"/>
                  <a:pt x="919734" y="52297"/>
                </a:cubicBezTo>
                <a:lnTo>
                  <a:pt x="919734" y="85444"/>
                </a:lnTo>
                <a:lnTo>
                  <a:pt x="911733" y="85444"/>
                </a:lnTo>
                <a:lnTo>
                  <a:pt x="911733" y="52297"/>
                </a:lnTo>
                <a:cubicBezTo>
                  <a:pt x="911990" y="47772"/>
                  <a:pt x="911504" y="43239"/>
                  <a:pt x="910304" y="38867"/>
                </a:cubicBezTo>
                <a:cubicBezTo>
                  <a:pt x="909428" y="36419"/>
                  <a:pt x="907751" y="34333"/>
                  <a:pt x="905541" y="32961"/>
                </a:cubicBezTo>
                <a:cubicBezTo>
                  <a:pt x="903170" y="31418"/>
                  <a:pt x="900369" y="30646"/>
                  <a:pt x="897541" y="30770"/>
                </a:cubicBezTo>
                <a:cubicBezTo>
                  <a:pt x="893807" y="30713"/>
                  <a:pt x="890159" y="31885"/>
                  <a:pt x="887158" y="34104"/>
                </a:cubicBezTo>
                <a:cubicBezTo>
                  <a:pt x="884034" y="36304"/>
                  <a:pt x="881643" y="39390"/>
                  <a:pt x="880300" y="42962"/>
                </a:cubicBezTo>
                <a:cubicBezTo>
                  <a:pt x="878500" y="49144"/>
                  <a:pt x="877757" y="55583"/>
                  <a:pt x="878109" y="62012"/>
                </a:cubicBezTo>
                <a:lnTo>
                  <a:pt x="878109" y="85825"/>
                </a:lnTo>
                <a:lnTo>
                  <a:pt x="870394" y="85825"/>
                </a:lnTo>
                <a:lnTo>
                  <a:pt x="870394" y="54678"/>
                </a:lnTo>
                <a:cubicBezTo>
                  <a:pt x="870623" y="49687"/>
                  <a:pt x="870175" y="44686"/>
                  <a:pt x="869061" y="39819"/>
                </a:cubicBezTo>
                <a:cubicBezTo>
                  <a:pt x="868194" y="37238"/>
                  <a:pt x="866527" y="34999"/>
                  <a:pt x="864298" y="33437"/>
                </a:cubicBezTo>
                <a:cubicBezTo>
                  <a:pt x="861888" y="31875"/>
                  <a:pt x="859069" y="31075"/>
                  <a:pt x="856202" y="31151"/>
                </a:cubicBezTo>
                <a:cubicBezTo>
                  <a:pt x="852554" y="31142"/>
                  <a:pt x="848991" y="32275"/>
                  <a:pt x="846010" y="34390"/>
                </a:cubicBezTo>
                <a:cubicBezTo>
                  <a:pt x="842867" y="36552"/>
                  <a:pt x="840447" y="39600"/>
                  <a:pt x="839057" y="43153"/>
                </a:cubicBezTo>
                <a:cubicBezTo>
                  <a:pt x="837276" y="48620"/>
                  <a:pt x="836504" y="54364"/>
                  <a:pt x="836771" y="60107"/>
                </a:cubicBezTo>
                <a:lnTo>
                  <a:pt x="836771" y="85825"/>
                </a:lnTo>
                <a:lnTo>
                  <a:pt x="828960" y="85825"/>
                </a:lnTo>
                <a:lnTo>
                  <a:pt x="829056" y="24674"/>
                </a:lnTo>
                <a:lnTo>
                  <a:pt x="836866" y="24674"/>
                </a:lnTo>
                <a:lnTo>
                  <a:pt x="836866" y="35152"/>
                </a:lnTo>
                <a:cubicBezTo>
                  <a:pt x="839105" y="31828"/>
                  <a:pt x="841953" y="28951"/>
                  <a:pt x="845248" y="26675"/>
                </a:cubicBezTo>
                <a:cubicBezTo>
                  <a:pt x="849011" y="24379"/>
                  <a:pt x="853325" y="23160"/>
                  <a:pt x="857726" y="23150"/>
                </a:cubicBezTo>
                <a:close/>
                <a:moveTo>
                  <a:pt x="321373" y="23149"/>
                </a:moveTo>
                <a:cubicBezTo>
                  <a:pt x="324259" y="23140"/>
                  <a:pt x="327107" y="23721"/>
                  <a:pt x="329755" y="24864"/>
                </a:cubicBezTo>
                <a:cubicBezTo>
                  <a:pt x="332222" y="25893"/>
                  <a:pt x="334442" y="27455"/>
                  <a:pt x="336232" y="29436"/>
                </a:cubicBezTo>
                <a:cubicBezTo>
                  <a:pt x="338194" y="31903"/>
                  <a:pt x="339671" y="34713"/>
                  <a:pt x="340614" y="37723"/>
                </a:cubicBezTo>
                <a:cubicBezTo>
                  <a:pt x="342804" y="33351"/>
                  <a:pt x="346091" y="29608"/>
                  <a:pt x="350139" y="26864"/>
                </a:cubicBezTo>
                <a:cubicBezTo>
                  <a:pt x="353882" y="24435"/>
                  <a:pt x="358254" y="23140"/>
                  <a:pt x="362712" y="23149"/>
                </a:cubicBezTo>
                <a:cubicBezTo>
                  <a:pt x="366655" y="23083"/>
                  <a:pt x="370532" y="24178"/>
                  <a:pt x="373856" y="26293"/>
                </a:cubicBezTo>
                <a:cubicBezTo>
                  <a:pt x="377047" y="28493"/>
                  <a:pt x="379523" y="31570"/>
                  <a:pt x="381000" y="35151"/>
                </a:cubicBezTo>
                <a:cubicBezTo>
                  <a:pt x="382781" y="40685"/>
                  <a:pt x="383552" y="46486"/>
                  <a:pt x="383286" y="52296"/>
                </a:cubicBezTo>
                <a:lnTo>
                  <a:pt x="383286" y="85443"/>
                </a:lnTo>
                <a:lnTo>
                  <a:pt x="375380" y="85443"/>
                </a:lnTo>
                <a:lnTo>
                  <a:pt x="375380" y="52296"/>
                </a:lnTo>
                <a:cubicBezTo>
                  <a:pt x="375637" y="47772"/>
                  <a:pt x="375152" y="43238"/>
                  <a:pt x="373951" y="38866"/>
                </a:cubicBezTo>
                <a:cubicBezTo>
                  <a:pt x="373046" y="36437"/>
                  <a:pt x="371370" y="34360"/>
                  <a:pt x="369189" y="32960"/>
                </a:cubicBezTo>
                <a:cubicBezTo>
                  <a:pt x="366808" y="31436"/>
                  <a:pt x="364017" y="30674"/>
                  <a:pt x="361188" y="30769"/>
                </a:cubicBezTo>
                <a:cubicBezTo>
                  <a:pt x="357454" y="30712"/>
                  <a:pt x="353806" y="31884"/>
                  <a:pt x="350806" y="34103"/>
                </a:cubicBezTo>
                <a:cubicBezTo>
                  <a:pt x="347681" y="36303"/>
                  <a:pt x="345291" y="39390"/>
                  <a:pt x="343948" y="42961"/>
                </a:cubicBezTo>
                <a:cubicBezTo>
                  <a:pt x="342100" y="49134"/>
                  <a:pt x="341357" y="55582"/>
                  <a:pt x="341757" y="62011"/>
                </a:cubicBezTo>
                <a:lnTo>
                  <a:pt x="341757" y="85824"/>
                </a:lnTo>
                <a:lnTo>
                  <a:pt x="333946" y="85824"/>
                </a:lnTo>
                <a:lnTo>
                  <a:pt x="333946" y="54677"/>
                </a:lnTo>
                <a:cubicBezTo>
                  <a:pt x="334213" y="49677"/>
                  <a:pt x="333727" y="44676"/>
                  <a:pt x="332518" y="39818"/>
                </a:cubicBezTo>
                <a:cubicBezTo>
                  <a:pt x="331679" y="37218"/>
                  <a:pt x="330003" y="34980"/>
                  <a:pt x="327755" y="33436"/>
                </a:cubicBezTo>
                <a:cubicBezTo>
                  <a:pt x="325345" y="31874"/>
                  <a:pt x="322526" y="31074"/>
                  <a:pt x="319659" y="31150"/>
                </a:cubicBezTo>
                <a:cubicBezTo>
                  <a:pt x="316039" y="31141"/>
                  <a:pt x="312505" y="32274"/>
                  <a:pt x="309562" y="34389"/>
                </a:cubicBezTo>
                <a:cubicBezTo>
                  <a:pt x="306419" y="36551"/>
                  <a:pt x="304000" y="39599"/>
                  <a:pt x="302609" y="43152"/>
                </a:cubicBezTo>
                <a:cubicBezTo>
                  <a:pt x="300828" y="48619"/>
                  <a:pt x="300056" y="54363"/>
                  <a:pt x="300323" y="60107"/>
                </a:cubicBezTo>
                <a:lnTo>
                  <a:pt x="300323" y="85824"/>
                </a:lnTo>
                <a:lnTo>
                  <a:pt x="292512" y="85824"/>
                </a:lnTo>
                <a:lnTo>
                  <a:pt x="292703" y="24674"/>
                </a:lnTo>
                <a:lnTo>
                  <a:pt x="300514" y="24674"/>
                </a:lnTo>
                <a:lnTo>
                  <a:pt x="300514" y="35151"/>
                </a:lnTo>
                <a:cubicBezTo>
                  <a:pt x="302752" y="31827"/>
                  <a:pt x="305600" y="28950"/>
                  <a:pt x="308895" y="26674"/>
                </a:cubicBezTo>
                <a:cubicBezTo>
                  <a:pt x="312648" y="24359"/>
                  <a:pt x="316963" y="23140"/>
                  <a:pt x="321373" y="23149"/>
                </a:cubicBezTo>
                <a:close/>
                <a:moveTo>
                  <a:pt x="508635" y="22959"/>
                </a:moveTo>
                <a:cubicBezTo>
                  <a:pt x="512921" y="22883"/>
                  <a:pt x="517131" y="24073"/>
                  <a:pt x="520731" y="26388"/>
                </a:cubicBezTo>
                <a:cubicBezTo>
                  <a:pt x="524237" y="28703"/>
                  <a:pt x="526961" y="32017"/>
                  <a:pt x="528542" y="35913"/>
                </a:cubicBezTo>
                <a:cubicBezTo>
                  <a:pt x="530475" y="41809"/>
                  <a:pt x="531314" y="48000"/>
                  <a:pt x="531018" y="54201"/>
                </a:cubicBezTo>
                <a:lnTo>
                  <a:pt x="531018" y="85443"/>
                </a:lnTo>
                <a:lnTo>
                  <a:pt x="523208" y="85443"/>
                </a:lnTo>
                <a:lnTo>
                  <a:pt x="523208" y="56868"/>
                </a:lnTo>
                <a:cubicBezTo>
                  <a:pt x="523379" y="52182"/>
                  <a:pt x="523094" y="47495"/>
                  <a:pt x="522351" y="42866"/>
                </a:cubicBezTo>
                <a:cubicBezTo>
                  <a:pt x="521789" y="39171"/>
                  <a:pt x="519931" y="35799"/>
                  <a:pt x="517112" y="33341"/>
                </a:cubicBezTo>
                <a:cubicBezTo>
                  <a:pt x="514216" y="31217"/>
                  <a:pt x="510692" y="30150"/>
                  <a:pt x="507111" y="30293"/>
                </a:cubicBezTo>
                <a:cubicBezTo>
                  <a:pt x="502415" y="30255"/>
                  <a:pt x="497872" y="31951"/>
                  <a:pt x="494347" y="35056"/>
                </a:cubicBezTo>
                <a:cubicBezTo>
                  <a:pt x="490709" y="37989"/>
                  <a:pt x="488127" y="42038"/>
                  <a:pt x="487013" y="46581"/>
                </a:cubicBezTo>
                <a:cubicBezTo>
                  <a:pt x="486060" y="52048"/>
                  <a:pt x="485670" y="57601"/>
                  <a:pt x="485870" y="63154"/>
                </a:cubicBezTo>
                <a:lnTo>
                  <a:pt x="485870" y="85443"/>
                </a:lnTo>
                <a:lnTo>
                  <a:pt x="478059" y="85443"/>
                </a:lnTo>
                <a:lnTo>
                  <a:pt x="478059" y="24673"/>
                </a:lnTo>
                <a:lnTo>
                  <a:pt x="485870" y="24673"/>
                </a:lnTo>
                <a:lnTo>
                  <a:pt x="485870" y="35532"/>
                </a:lnTo>
                <a:cubicBezTo>
                  <a:pt x="488623" y="31665"/>
                  <a:pt x="492166" y="28417"/>
                  <a:pt x="496252" y="26007"/>
                </a:cubicBezTo>
                <a:cubicBezTo>
                  <a:pt x="500062" y="23988"/>
                  <a:pt x="504320" y="22940"/>
                  <a:pt x="508635" y="22959"/>
                </a:cubicBezTo>
                <a:close/>
                <a:moveTo>
                  <a:pt x="599218" y="22769"/>
                </a:moveTo>
                <a:cubicBezTo>
                  <a:pt x="603914" y="22712"/>
                  <a:pt x="608553" y="23788"/>
                  <a:pt x="612744" y="25913"/>
                </a:cubicBezTo>
                <a:cubicBezTo>
                  <a:pt x="616954" y="28227"/>
                  <a:pt x="620573" y="31485"/>
                  <a:pt x="623316" y="35438"/>
                </a:cubicBezTo>
                <a:lnTo>
                  <a:pt x="623316" y="24674"/>
                </a:lnTo>
                <a:lnTo>
                  <a:pt x="631127" y="24674"/>
                </a:lnTo>
                <a:lnTo>
                  <a:pt x="631127" y="85444"/>
                </a:lnTo>
                <a:lnTo>
                  <a:pt x="623412" y="85444"/>
                </a:lnTo>
                <a:lnTo>
                  <a:pt x="623412" y="74966"/>
                </a:lnTo>
                <a:cubicBezTo>
                  <a:pt x="620449" y="78700"/>
                  <a:pt x="616716" y="81758"/>
                  <a:pt x="612458" y="83920"/>
                </a:cubicBezTo>
                <a:cubicBezTo>
                  <a:pt x="608295" y="86015"/>
                  <a:pt x="603685" y="87063"/>
                  <a:pt x="599028" y="86968"/>
                </a:cubicBezTo>
                <a:cubicBezTo>
                  <a:pt x="590684" y="87015"/>
                  <a:pt x="582702" y="83558"/>
                  <a:pt x="577025" y="77443"/>
                </a:cubicBezTo>
                <a:cubicBezTo>
                  <a:pt x="570862" y="71480"/>
                  <a:pt x="567414" y="63251"/>
                  <a:pt x="567500" y="54678"/>
                </a:cubicBezTo>
                <a:cubicBezTo>
                  <a:pt x="567424" y="46220"/>
                  <a:pt x="570872" y="38105"/>
                  <a:pt x="577025" y="32294"/>
                </a:cubicBezTo>
                <a:cubicBezTo>
                  <a:pt x="582740" y="26122"/>
                  <a:pt x="590808" y="22655"/>
                  <a:pt x="599218" y="22769"/>
                </a:cubicBezTo>
                <a:close/>
                <a:moveTo>
                  <a:pt x="428911" y="22769"/>
                </a:moveTo>
                <a:cubicBezTo>
                  <a:pt x="433607" y="22712"/>
                  <a:pt x="438246" y="23788"/>
                  <a:pt x="442437" y="25912"/>
                </a:cubicBezTo>
                <a:cubicBezTo>
                  <a:pt x="446647" y="28227"/>
                  <a:pt x="450266" y="31484"/>
                  <a:pt x="453009" y="35437"/>
                </a:cubicBezTo>
                <a:lnTo>
                  <a:pt x="453009" y="24674"/>
                </a:lnTo>
                <a:lnTo>
                  <a:pt x="460820" y="24674"/>
                </a:lnTo>
                <a:lnTo>
                  <a:pt x="460820" y="85443"/>
                </a:lnTo>
                <a:lnTo>
                  <a:pt x="453105" y="85443"/>
                </a:lnTo>
                <a:lnTo>
                  <a:pt x="453105" y="74966"/>
                </a:lnTo>
                <a:cubicBezTo>
                  <a:pt x="450162" y="78719"/>
                  <a:pt x="446418" y="81786"/>
                  <a:pt x="442151" y="83919"/>
                </a:cubicBezTo>
                <a:cubicBezTo>
                  <a:pt x="437988" y="86015"/>
                  <a:pt x="433378" y="87063"/>
                  <a:pt x="428721" y="86967"/>
                </a:cubicBezTo>
                <a:cubicBezTo>
                  <a:pt x="420377" y="87015"/>
                  <a:pt x="412395" y="83557"/>
                  <a:pt x="406718" y="77442"/>
                </a:cubicBezTo>
                <a:cubicBezTo>
                  <a:pt x="400555" y="71480"/>
                  <a:pt x="397107" y="63250"/>
                  <a:pt x="397193" y="54677"/>
                </a:cubicBezTo>
                <a:cubicBezTo>
                  <a:pt x="397155" y="46229"/>
                  <a:pt x="400603" y="38132"/>
                  <a:pt x="406718" y="32294"/>
                </a:cubicBezTo>
                <a:cubicBezTo>
                  <a:pt x="412452" y="26141"/>
                  <a:pt x="420501" y="22683"/>
                  <a:pt x="428911" y="22769"/>
                </a:cubicBezTo>
                <a:close/>
                <a:moveTo>
                  <a:pt x="48863" y="1529"/>
                </a:moveTo>
                <a:lnTo>
                  <a:pt x="56674" y="1529"/>
                </a:lnTo>
                <a:lnTo>
                  <a:pt x="56674" y="85730"/>
                </a:lnTo>
                <a:lnTo>
                  <a:pt x="48863" y="85730"/>
                </a:lnTo>
                <a:close/>
                <a:moveTo>
                  <a:pt x="148209" y="1147"/>
                </a:moveTo>
                <a:lnTo>
                  <a:pt x="156020" y="1528"/>
                </a:lnTo>
                <a:lnTo>
                  <a:pt x="156020" y="85729"/>
                </a:lnTo>
                <a:lnTo>
                  <a:pt x="148305" y="85729"/>
                </a:lnTo>
                <a:lnTo>
                  <a:pt x="148305" y="75251"/>
                </a:lnTo>
                <a:cubicBezTo>
                  <a:pt x="145342" y="78985"/>
                  <a:pt x="141609" y="82042"/>
                  <a:pt x="137351" y="84205"/>
                </a:cubicBezTo>
                <a:cubicBezTo>
                  <a:pt x="133188" y="86300"/>
                  <a:pt x="128578" y="87348"/>
                  <a:pt x="123921" y="87253"/>
                </a:cubicBezTo>
                <a:cubicBezTo>
                  <a:pt x="115577" y="87300"/>
                  <a:pt x="107595" y="83843"/>
                  <a:pt x="101918" y="77728"/>
                </a:cubicBezTo>
                <a:cubicBezTo>
                  <a:pt x="95755" y="71765"/>
                  <a:pt x="92307" y="63535"/>
                  <a:pt x="92393" y="54963"/>
                </a:cubicBezTo>
                <a:cubicBezTo>
                  <a:pt x="92355" y="46514"/>
                  <a:pt x="95803" y="38418"/>
                  <a:pt x="101918" y="32579"/>
                </a:cubicBezTo>
                <a:cubicBezTo>
                  <a:pt x="107633" y="26407"/>
                  <a:pt x="115701" y="22940"/>
                  <a:pt x="124111" y="23054"/>
                </a:cubicBezTo>
                <a:cubicBezTo>
                  <a:pt x="128807" y="22997"/>
                  <a:pt x="133446" y="24073"/>
                  <a:pt x="137637" y="26197"/>
                </a:cubicBezTo>
                <a:cubicBezTo>
                  <a:pt x="141847" y="28512"/>
                  <a:pt x="145466" y="31769"/>
                  <a:pt x="148209" y="35722"/>
                </a:cubicBezTo>
                <a:close/>
                <a:moveTo>
                  <a:pt x="550450" y="4"/>
                </a:moveTo>
                <a:cubicBezTo>
                  <a:pt x="552183" y="-63"/>
                  <a:pt x="553850" y="633"/>
                  <a:pt x="555022" y="1909"/>
                </a:cubicBezTo>
                <a:cubicBezTo>
                  <a:pt x="556260" y="3109"/>
                  <a:pt x="556946" y="4757"/>
                  <a:pt x="556927" y="6481"/>
                </a:cubicBezTo>
                <a:cubicBezTo>
                  <a:pt x="556927" y="8167"/>
                  <a:pt x="556241" y="9786"/>
                  <a:pt x="555022" y="10958"/>
                </a:cubicBezTo>
                <a:cubicBezTo>
                  <a:pt x="553822" y="12196"/>
                  <a:pt x="552174" y="12882"/>
                  <a:pt x="550450" y="12863"/>
                </a:cubicBezTo>
                <a:cubicBezTo>
                  <a:pt x="548764" y="12863"/>
                  <a:pt x="547144" y="12177"/>
                  <a:pt x="545973" y="10958"/>
                </a:cubicBezTo>
                <a:cubicBezTo>
                  <a:pt x="544754" y="9786"/>
                  <a:pt x="544068" y="8167"/>
                  <a:pt x="544068" y="6481"/>
                </a:cubicBezTo>
                <a:cubicBezTo>
                  <a:pt x="544049" y="4757"/>
                  <a:pt x="544735" y="3109"/>
                  <a:pt x="545973" y="1909"/>
                </a:cubicBezTo>
                <a:cubicBezTo>
                  <a:pt x="547116" y="652"/>
                  <a:pt x="548754" y="-44"/>
                  <a:pt x="550450" y="4"/>
                </a:cubicBezTo>
                <a:close/>
                <a:moveTo>
                  <a:pt x="75628" y="4"/>
                </a:moveTo>
                <a:cubicBezTo>
                  <a:pt x="77362" y="-63"/>
                  <a:pt x="79029" y="633"/>
                  <a:pt x="80200" y="1909"/>
                </a:cubicBezTo>
                <a:cubicBezTo>
                  <a:pt x="81439" y="3109"/>
                  <a:pt x="82124" y="4757"/>
                  <a:pt x="82105" y="6481"/>
                </a:cubicBezTo>
                <a:cubicBezTo>
                  <a:pt x="82105" y="8167"/>
                  <a:pt x="81420" y="9786"/>
                  <a:pt x="80200" y="10958"/>
                </a:cubicBezTo>
                <a:cubicBezTo>
                  <a:pt x="79000" y="12196"/>
                  <a:pt x="77352" y="12882"/>
                  <a:pt x="75628" y="12863"/>
                </a:cubicBezTo>
                <a:cubicBezTo>
                  <a:pt x="73942" y="12863"/>
                  <a:pt x="72323" y="12177"/>
                  <a:pt x="71152" y="10958"/>
                </a:cubicBezTo>
                <a:cubicBezTo>
                  <a:pt x="69932" y="9786"/>
                  <a:pt x="69247" y="8167"/>
                  <a:pt x="69247" y="6481"/>
                </a:cubicBezTo>
                <a:cubicBezTo>
                  <a:pt x="69228" y="4757"/>
                  <a:pt x="69913" y="3109"/>
                  <a:pt x="71152" y="1909"/>
                </a:cubicBezTo>
                <a:cubicBezTo>
                  <a:pt x="72295" y="652"/>
                  <a:pt x="73933" y="-44"/>
                  <a:pt x="75628" y="4"/>
                </a:cubicBezTo>
                <a:close/>
              </a:path>
            </a:pathLst>
          </a:custGeom>
          <a:solidFill>
            <a:srgbClr val="85200C"/>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6 One column">
  <p:cSld name="CUSTOM_5">
    <p:spTree>
      <p:nvGrpSpPr>
        <p:cNvPr id="767" name="Shape 767"/>
        <p:cNvGrpSpPr/>
        <p:nvPr/>
      </p:nvGrpSpPr>
      <p:grpSpPr>
        <a:xfrm>
          <a:off x="0" y="0"/>
          <a:ext cx="0" cy="0"/>
          <a:chOff x="0" y="0"/>
          <a:chExt cx="0" cy="0"/>
        </a:xfrm>
      </p:grpSpPr>
      <p:grpSp>
        <p:nvGrpSpPr>
          <p:cNvPr id="768" name="Google Shape;768;p8"/>
          <p:cNvGrpSpPr/>
          <p:nvPr/>
        </p:nvGrpSpPr>
        <p:grpSpPr>
          <a:xfrm>
            <a:off x="8366675" y="4041562"/>
            <a:ext cx="3552722" cy="3080964"/>
            <a:chOff x="5258534" y="2563009"/>
            <a:chExt cx="2241041" cy="1943458"/>
          </a:xfrm>
        </p:grpSpPr>
        <p:sp>
          <p:nvSpPr>
            <p:cNvPr id="769" name="Google Shape;769;p8"/>
            <p:cNvSpPr/>
            <p:nvPr/>
          </p:nvSpPr>
          <p:spPr>
            <a:xfrm>
              <a:off x="5810020" y="2563009"/>
              <a:ext cx="1446122" cy="1877199"/>
            </a:xfrm>
            <a:custGeom>
              <a:rect b="b" l="l" r="r" t="t"/>
              <a:pathLst>
                <a:path extrusionOk="0" h="1877199" w="1446122">
                  <a:moveTo>
                    <a:pt x="1442418" y="0"/>
                  </a:moveTo>
                  <a:cubicBezTo>
                    <a:pt x="1467981" y="73358"/>
                    <a:pt x="1353703" y="305109"/>
                    <a:pt x="1330082" y="377101"/>
                  </a:cubicBezTo>
                  <a:cubicBezTo>
                    <a:pt x="1308223" y="443652"/>
                    <a:pt x="1273793" y="505455"/>
                    <a:pt x="1249930" y="571508"/>
                  </a:cubicBezTo>
                  <a:cubicBezTo>
                    <a:pt x="1148888" y="850914"/>
                    <a:pt x="1024591" y="1149277"/>
                    <a:pt x="801195" y="1353388"/>
                  </a:cubicBezTo>
                  <a:cubicBezTo>
                    <a:pt x="683151" y="1461266"/>
                    <a:pt x="547803" y="1553302"/>
                    <a:pt x="406867" y="1630425"/>
                  </a:cubicBezTo>
                  <a:cubicBezTo>
                    <a:pt x="367519" y="1651963"/>
                    <a:pt x="322099" y="1681838"/>
                    <a:pt x="280201" y="1696429"/>
                  </a:cubicBezTo>
                  <a:cubicBezTo>
                    <a:pt x="275829" y="1697960"/>
                    <a:pt x="2028" y="1882882"/>
                    <a:pt x="0" y="1877065"/>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70" name="Google Shape;770;p8"/>
            <p:cNvSpPr/>
            <p:nvPr/>
          </p:nvSpPr>
          <p:spPr>
            <a:xfrm>
              <a:off x="6814276" y="3833414"/>
              <a:ext cx="63588" cy="522882"/>
            </a:xfrm>
            <a:custGeom>
              <a:rect b="b" l="l" r="r" t="t"/>
              <a:pathLst>
                <a:path extrusionOk="0" h="522882" w="63588">
                  <a:moveTo>
                    <a:pt x="2969" y="0"/>
                  </a:moveTo>
                  <a:cubicBezTo>
                    <a:pt x="-9176" y="19656"/>
                    <a:pt x="19606" y="100677"/>
                    <a:pt x="23614" y="126301"/>
                  </a:cubicBezTo>
                  <a:cubicBezTo>
                    <a:pt x="40373" y="233142"/>
                    <a:pt x="71463" y="414931"/>
                    <a:pt x="61748" y="522882"/>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71" name="Google Shape;771;p8"/>
            <p:cNvSpPr/>
            <p:nvPr/>
          </p:nvSpPr>
          <p:spPr>
            <a:xfrm>
              <a:off x="6305420" y="2881957"/>
              <a:ext cx="1194155" cy="1624510"/>
            </a:xfrm>
            <a:custGeom>
              <a:rect b="b" l="l" r="r" t="t"/>
              <a:pathLst>
                <a:path extrusionOk="0" h="1624510" w="1194155">
                  <a:moveTo>
                    <a:pt x="1194156" y="0"/>
                  </a:moveTo>
                  <a:cubicBezTo>
                    <a:pt x="1163006" y="123442"/>
                    <a:pt x="742993" y="520514"/>
                    <a:pt x="676077" y="625247"/>
                  </a:cubicBezTo>
                  <a:cubicBezTo>
                    <a:pt x="549533" y="823103"/>
                    <a:pt x="408355" y="1010345"/>
                    <a:pt x="282599" y="1207042"/>
                  </a:cubicBezTo>
                  <a:cubicBezTo>
                    <a:pt x="230925" y="1287832"/>
                    <a:pt x="80456" y="1569812"/>
                    <a:pt x="0" y="1624511"/>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72" name="Google Shape;772;p8"/>
            <p:cNvSpPr/>
            <p:nvPr/>
          </p:nvSpPr>
          <p:spPr>
            <a:xfrm>
              <a:off x="6804857" y="3783379"/>
              <a:ext cx="482860" cy="438126"/>
            </a:xfrm>
            <a:custGeom>
              <a:rect b="b" l="l" r="r" t="t"/>
              <a:pathLst>
                <a:path extrusionOk="0" h="438126" w="482860">
                  <a:moveTo>
                    <a:pt x="0" y="0"/>
                  </a:moveTo>
                  <a:cubicBezTo>
                    <a:pt x="167592" y="133619"/>
                    <a:pt x="341985" y="276776"/>
                    <a:pt x="482860" y="438126"/>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73" name="Google Shape;773;p8"/>
            <p:cNvSpPr/>
            <p:nvPr/>
          </p:nvSpPr>
          <p:spPr>
            <a:xfrm>
              <a:off x="6800303" y="3780033"/>
              <a:ext cx="699272" cy="65883"/>
            </a:xfrm>
            <a:custGeom>
              <a:rect b="b" l="l" r="r" t="t"/>
              <a:pathLst>
                <a:path extrusionOk="0" h="65883" w="699272">
                  <a:moveTo>
                    <a:pt x="0" y="595"/>
                  </a:moveTo>
                  <a:cubicBezTo>
                    <a:pt x="2125" y="-2884"/>
                    <a:pt x="149800" y="10019"/>
                    <a:pt x="160366" y="10129"/>
                  </a:cubicBezTo>
                  <a:cubicBezTo>
                    <a:pt x="245863" y="11057"/>
                    <a:pt x="332452" y="19911"/>
                    <a:pt x="417281" y="30750"/>
                  </a:cubicBezTo>
                  <a:cubicBezTo>
                    <a:pt x="509638" y="42542"/>
                    <a:pt x="608433" y="44673"/>
                    <a:pt x="699273" y="65884"/>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74" name="Google Shape;774;p8"/>
            <p:cNvSpPr/>
            <p:nvPr/>
          </p:nvSpPr>
          <p:spPr>
            <a:xfrm>
              <a:off x="5258534" y="3812350"/>
              <a:ext cx="1453904" cy="467827"/>
            </a:xfrm>
            <a:custGeom>
              <a:rect b="b" l="l" r="r" t="t"/>
              <a:pathLst>
                <a:path extrusionOk="0" h="467827" w="1453904">
                  <a:moveTo>
                    <a:pt x="1453904" y="0"/>
                  </a:moveTo>
                  <a:cubicBezTo>
                    <a:pt x="1387657" y="19449"/>
                    <a:pt x="1326632" y="62185"/>
                    <a:pt x="1261963" y="87530"/>
                  </a:cubicBezTo>
                  <a:cubicBezTo>
                    <a:pt x="1041664" y="173847"/>
                    <a:pt x="805146" y="244745"/>
                    <a:pt x="576832" y="307757"/>
                  </a:cubicBezTo>
                  <a:cubicBezTo>
                    <a:pt x="480108" y="334444"/>
                    <a:pt x="384738" y="368946"/>
                    <a:pt x="286430" y="389756"/>
                  </a:cubicBezTo>
                  <a:cubicBezTo>
                    <a:pt x="252188" y="397006"/>
                    <a:pt x="-6517" y="469738"/>
                    <a:pt x="126" y="467789"/>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75" name="Google Shape;775;p8"/>
            <p:cNvSpPr/>
            <p:nvPr/>
          </p:nvSpPr>
          <p:spPr>
            <a:xfrm>
              <a:off x="6651291" y="3608968"/>
              <a:ext cx="198816" cy="227342"/>
            </a:xfrm>
            <a:custGeom>
              <a:rect b="b" l="l" r="r" t="t"/>
              <a:pathLst>
                <a:path extrusionOk="0" h="227342" w="198816">
                  <a:moveTo>
                    <a:pt x="198743" y="6"/>
                  </a:moveTo>
                  <a:cubicBezTo>
                    <a:pt x="200078" y="-298"/>
                    <a:pt x="182955" y="11646"/>
                    <a:pt x="176337" y="19504"/>
                  </a:cubicBezTo>
                  <a:cubicBezTo>
                    <a:pt x="160731" y="38072"/>
                    <a:pt x="144458" y="56094"/>
                    <a:pt x="129641" y="75307"/>
                  </a:cubicBezTo>
                  <a:cubicBezTo>
                    <a:pt x="100252" y="113519"/>
                    <a:pt x="64791" y="148574"/>
                    <a:pt x="33154" y="185189"/>
                  </a:cubicBezTo>
                  <a:cubicBezTo>
                    <a:pt x="23256" y="196611"/>
                    <a:pt x="13602" y="220481"/>
                    <a:pt x="0" y="227342"/>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76" name="Google Shape;776;p8"/>
            <p:cNvSpPr/>
            <p:nvPr/>
          </p:nvSpPr>
          <p:spPr>
            <a:xfrm>
              <a:off x="6595428" y="3516724"/>
              <a:ext cx="299913" cy="348617"/>
            </a:xfrm>
            <a:custGeom>
              <a:rect b="b" l="l" r="r" t="t"/>
              <a:pathLst>
                <a:path extrusionOk="0" h="348617" w="299913">
                  <a:moveTo>
                    <a:pt x="299905" y="7"/>
                  </a:moveTo>
                  <a:cubicBezTo>
                    <a:pt x="300148" y="-315"/>
                    <a:pt x="294804" y="10894"/>
                    <a:pt x="292740" y="13997"/>
                  </a:cubicBezTo>
                  <a:cubicBezTo>
                    <a:pt x="286425" y="23524"/>
                    <a:pt x="277742" y="31625"/>
                    <a:pt x="270576" y="40478"/>
                  </a:cubicBezTo>
                  <a:cubicBezTo>
                    <a:pt x="249749" y="66187"/>
                    <a:pt x="229832" y="91393"/>
                    <a:pt x="206515" y="114892"/>
                  </a:cubicBezTo>
                  <a:cubicBezTo>
                    <a:pt x="160063" y="161630"/>
                    <a:pt x="108449" y="210074"/>
                    <a:pt x="69102" y="262884"/>
                  </a:cubicBezTo>
                  <a:cubicBezTo>
                    <a:pt x="52221" y="285582"/>
                    <a:pt x="26353" y="335325"/>
                    <a:pt x="0" y="348617"/>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77" name="Google Shape;777;p8"/>
            <p:cNvSpPr/>
            <p:nvPr/>
          </p:nvSpPr>
          <p:spPr>
            <a:xfrm>
              <a:off x="6989148" y="3326664"/>
              <a:ext cx="104198" cy="34280"/>
            </a:xfrm>
            <a:custGeom>
              <a:rect b="b" l="l" r="r" t="t"/>
              <a:pathLst>
                <a:path extrusionOk="0" h="34280" w="104198">
                  <a:moveTo>
                    <a:pt x="0" y="32"/>
                  </a:moveTo>
                  <a:cubicBezTo>
                    <a:pt x="0" y="-630"/>
                    <a:pt x="3522" y="9147"/>
                    <a:pt x="5040" y="11837"/>
                  </a:cubicBezTo>
                  <a:cubicBezTo>
                    <a:pt x="10019" y="20435"/>
                    <a:pt x="18399" y="24764"/>
                    <a:pt x="27507" y="28329"/>
                  </a:cubicBezTo>
                  <a:cubicBezTo>
                    <a:pt x="57018" y="39908"/>
                    <a:pt x="80153" y="33320"/>
                    <a:pt x="104199" y="19475"/>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78" name="Google Shape;778;p8"/>
            <p:cNvSpPr/>
            <p:nvPr/>
          </p:nvSpPr>
          <p:spPr>
            <a:xfrm>
              <a:off x="6976336" y="3356456"/>
              <a:ext cx="91385" cy="38661"/>
            </a:xfrm>
            <a:custGeom>
              <a:rect b="b" l="l" r="r" t="t"/>
              <a:pathLst>
                <a:path extrusionOk="0" h="38661" w="91385">
                  <a:moveTo>
                    <a:pt x="0" y="0"/>
                  </a:moveTo>
                  <a:cubicBezTo>
                    <a:pt x="13905" y="24186"/>
                    <a:pt x="65518" y="56168"/>
                    <a:pt x="91386" y="27076"/>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79" name="Google Shape;779;p8"/>
            <p:cNvSpPr/>
            <p:nvPr/>
          </p:nvSpPr>
          <p:spPr>
            <a:xfrm>
              <a:off x="7079614" y="3355776"/>
              <a:ext cx="142706" cy="454225"/>
            </a:xfrm>
            <a:custGeom>
              <a:rect b="b" l="l" r="r" t="t"/>
              <a:pathLst>
                <a:path extrusionOk="0" h="454225" w="142706">
                  <a:moveTo>
                    <a:pt x="6082" y="0"/>
                  </a:moveTo>
                  <a:cubicBezTo>
                    <a:pt x="-14564" y="107818"/>
                    <a:pt x="19987" y="220888"/>
                    <a:pt x="70021" y="315754"/>
                  </a:cubicBezTo>
                  <a:cubicBezTo>
                    <a:pt x="85749" y="345550"/>
                    <a:pt x="103115" y="375759"/>
                    <a:pt x="115684" y="407031"/>
                  </a:cubicBezTo>
                  <a:cubicBezTo>
                    <a:pt x="117203" y="410850"/>
                    <a:pt x="141067" y="456307"/>
                    <a:pt x="142706" y="454151"/>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80" name="Google Shape;780;p8"/>
            <p:cNvSpPr/>
            <p:nvPr/>
          </p:nvSpPr>
          <p:spPr>
            <a:xfrm>
              <a:off x="7049765" y="3399872"/>
              <a:ext cx="121670" cy="405257"/>
            </a:xfrm>
            <a:custGeom>
              <a:rect b="b" l="l" r="r" t="t"/>
              <a:pathLst>
                <a:path extrusionOk="0" h="405257" w="121670">
                  <a:moveTo>
                    <a:pt x="7210" y="0"/>
                  </a:moveTo>
                  <a:cubicBezTo>
                    <a:pt x="-9429" y="21732"/>
                    <a:pt x="7817" y="71980"/>
                    <a:pt x="8728" y="97708"/>
                  </a:cubicBezTo>
                  <a:cubicBezTo>
                    <a:pt x="11703" y="176695"/>
                    <a:pt x="46679" y="264371"/>
                    <a:pt x="81047" y="334790"/>
                  </a:cubicBezTo>
                  <a:cubicBezTo>
                    <a:pt x="92280" y="357901"/>
                    <a:pt x="100478" y="389063"/>
                    <a:pt x="121670" y="405258"/>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81" name="Google Shape;781;p8"/>
            <p:cNvSpPr/>
            <p:nvPr/>
          </p:nvSpPr>
          <p:spPr>
            <a:xfrm>
              <a:off x="7015296" y="3453866"/>
              <a:ext cx="95931" cy="344297"/>
            </a:xfrm>
            <a:custGeom>
              <a:rect b="b" l="l" r="r" t="t"/>
              <a:pathLst>
                <a:path extrusionOk="0" h="344297" w="95931">
                  <a:moveTo>
                    <a:pt x="3363" y="0"/>
                  </a:moveTo>
                  <a:cubicBezTo>
                    <a:pt x="-10604" y="72799"/>
                    <a:pt x="21883" y="171843"/>
                    <a:pt x="46718" y="239651"/>
                  </a:cubicBezTo>
                  <a:cubicBezTo>
                    <a:pt x="55766" y="264358"/>
                    <a:pt x="67242" y="288331"/>
                    <a:pt x="76046" y="312469"/>
                  </a:cubicBezTo>
                  <a:cubicBezTo>
                    <a:pt x="79083" y="320757"/>
                    <a:pt x="85944" y="328068"/>
                    <a:pt x="90074" y="335895"/>
                  </a:cubicBezTo>
                  <a:cubicBezTo>
                    <a:pt x="91105" y="337929"/>
                    <a:pt x="96935" y="346509"/>
                    <a:pt x="95781" y="343759"/>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82" name="Google Shape;782;p8"/>
            <p:cNvSpPr/>
            <p:nvPr/>
          </p:nvSpPr>
          <p:spPr>
            <a:xfrm>
              <a:off x="6939781" y="3575850"/>
              <a:ext cx="85678" cy="216645"/>
            </a:xfrm>
            <a:custGeom>
              <a:rect b="b" l="l" r="r" t="t"/>
              <a:pathLst>
                <a:path extrusionOk="0" h="216645" w="85678">
                  <a:moveTo>
                    <a:pt x="0" y="0"/>
                  </a:moveTo>
                  <a:cubicBezTo>
                    <a:pt x="1700" y="322"/>
                    <a:pt x="729" y="5951"/>
                    <a:pt x="789" y="7809"/>
                  </a:cubicBezTo>
                  <a:cubicBezTo>
                    <a:pt x="1214" y="23639"/>
                    <a:pt x="2975" y="42098"/>
                    <a:pt x="8501" y="57085"/>
                  </a:cubicBezTo>
                  <a:cubicBezTo>
                    <a:pt x="20767" y="90730"/>
                    <a:pt x="35948" y="123429"/>
                    <a:pt x="48881" y="156826"/>
                  </a:cubicBezTo>
                  <a:cubicBezTo>
                    <a:pt x="54467" y="171175"/>
                    <a:pt x="62847" y="185821"/>
                    <a:pt x="71531" y="198603"/>
                  </a:cubicBezTo>
                  <a:cubicBezTo>
                    <a:pt x="74141" y="202465"/>
                    <a:pt x="85618" y="216832"/>
                    <a:pt x="85678" y="216643"/>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83" name="Google Shape;783;p8"/>
            <p:cNvSpPr/>
            <p:nvPr/>
          </p:nvSpPr>
          <p:spPr>
            <a:xfrm>
              <a:off x="6913362" y="3612720"/>
              <a:ext cx="49775" cy="180447"/>
            </a:xfrm>
            <a:custGeom>
              <a:rect b="b" l="l" r="r" t="t"/>
              <a:pathLst>
                <a:path extrusionOk="0" h="180447" w="49775">
                  <a:moveTo>
                    <a:pt x="5" y="0"/>
                  </a:moveTo>
                  <a:cubicBezTo>
                    <a:pt x="2859" y="6892"/>
                    <a:pt x="-845" y="17355"/>
                    <a:pt x="187" y="24841"/>
                  </a:cubicBezTo>
                  <a:cubicBezTo>
                    <a:pt x="4742" y="58979"/>
                    <a:pt x="11482" y="100507"/>
                    <a:pt x="27633" y="131117"/>
                  </a:cubicBezTo>
                  <a:cubicBezTo>
                    <a:pt x="31519" y="138464"/>
                    <a:pt x="50768" y="175201"/>
                    <a:pt x="49736" y="180447"/>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84" name="Google Shape;784;p8"/>
            <p:cNvSpPr/>
            <p:nvPr/>
          </p:nvSpPr>
          <p:spPr>
            <a:xfrm>
              <a:off x="6889947" y="3639796"/>
              <a:ext cx="46676" cy="147851"/>
            </a:xfrm>
            <a:custGeom>
              <a:rect b="b" l="l" r="r" t="t"/>
              <a:pathLst>
                <a:path extrusionOk="0" h="147851" w="46676">
                  <a:moveTo>
                    <a:pt x="4657" y="0"/>
                  </a:moveTo>
                  <a:cubicBezTo>
                    <a:pt x="-16109" y="27179"/>
                    <a:pt x="38844" y="119944"/>
                    <a:pt x="46677" y="147852"/>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85" name="Google Shape;785;p8"/>
            <p:cNvSpPr/>
            <p:nvPr/>
          </p:nvSpPr>
          <p:spPr>
            <a:xfrm>
              <a:off x="6860056" y="3689667"/>
              <a:ext cx="29990" cy="94884"/>
            </a:xfrm>
            <a:custGeom>
              <a:rect b="b" l="l" r="r" t="t"/>
              <a:pathLst>
                <a:path extrusionOk="0" h="94884" w="29990">
                  <a:moveTo>
                    <a:pt x="665" y="0"/>
                  </a:moveTo>
                  <a:cubicBezTo>
                    <a:pt x="-5468" y="32061"/>
                    <a:pt x="32909" y="78678"/>
                    <a:pt x="29812" y="94884"/>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86" name="Google Shape;786;p8"/>
            <p:cNvSpPr/>
            <p:nvPr/>
          </p:nvSpPr>
          <p:spPr>
            <a:xfrm>
              <a:off x="6836008" y="3718323"/>
              <a:ext cx="22223" cy="61965"/>
            </a:xfrm>
            <a:custGeom>
              <a:rect b="b" l="l" r="r" t="t"/>
              <a:pathLst>
                <a:path extrusionOk="0" h="61965" w="22223">
                  <a:moveTo>
                    <a:pt x="0" y="1341"/>
                  </a:moveTo>
                  <a:cubicBezTo>
                    <a:pt x="1336" y="-5399"/>
                    <a:pt x="1032" y="15125"/>
                    <a:pt x="2854" y="21732"/>
                  </a:cubicBezTo>
                  <a:cubicBezTo>
                    <a:pt x="7104" y="36760"/>
                    <a:pt x="13602" y="49269"/>
                    <a:pt x="22224" y="61966"/>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87" name="Google Shape;787;p8"/>
            <p:cNvSpPr/>
            <p:nvPr/>
          </p:nvSpPr>
          <p:spPr>
            <a:xfrm>
              <a:off x="6821798" y="3746703"/>
              <a:ext cx="13723" cy="41412"/>
            </a:xfrm>
            <a:custGeom>
              <a:rect b="b" l="l" r="r" t="t"/>
              <a:pathLst>
                <a:path extrusionOk="0" h="41412" w="13723">
                  <a:moveTo>
                    <a:pt x="0" y="0"/>
                  </a:moveTo>
                  <a:cubicBezTo>
                    <a:pt x="4069" y="14343"/>
                    <a:pt x="7773" y="27301"/>
                    <a:pt x="13723" y="41412"/>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88" name="Google Shape;788;p8"/>
            <p:cNvSpPr/>
            <p:nvPr/>
          </p:nvSpPr>
          <p:spPr>
            <a:xfrm>
              <a:off x="6934438" y="3435704"/>
              <a:ext cx="91750" cy="21974"/>
            </a:xfrm>
            <a:custGeom>
              <a:rect b="b" l="l" r="r" t="t"/>
              <a:pathLst>
                <a:path extrusionOk="0" h="21974" w="91750">
                  <a:moveTo>
                    <a:pt x="91751" y="0"/>
                  </a:moveTo>
                  <a:cubicBezTo>
                    <a:pt x="91751" y="0"/>
                    <a:pt x="84889" y="4378"/>
                    <a:pt x="83249" y="5010"/>
                  </a:cubicBezTo>
                  <a:cubicBezTo>
                    <a:pt x="76267" y="7730"/>
                    <a:pt x="70437" y="11713"/>
                    <a:pt x="63151" y="13675"/>
                  </a:cubicBezTo>
                  <a:cubicBezTo>
                    <a:pt x="44145" y="18751"/>
                    <a:pt x="18581" y="27653"/>
                    <a:pt x="0" y="16899"/>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89" name="Google Shape;789;p8"/>
            <p:cNvSpPr/>
            <p:nvPr/>
          </p:nvSpPr>
          <p:spPr>
            <a:xfrm>
              <a:off x="6902680" y="3517988"/>
              <a:ext cx="36433" cy="54254"/>
            </a:xfrm>
            <a:custGeom>
              <a:rect b="b" l="l" r="r" t="t"/>
              <a:pathLst>
                <a:path extrusionOk="0" h="54254" w="36433">
                  <a:moveTo>
                    <a:pt x="36433" y="54255"/>
                  </a:moveTo>
                  <a:cubicBezTo>
                    <a:pt x="10383" y="52682"/>
                    <a:pt x="4797" y="17913"/>
                    <a:pt x="0" y="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90" name="Google Shape;790;p8"/>
            <p:cNvSpPr/>
            <p:nvPr/>
          </p:nvSpPr>
          <p:spPr>
            <a:xfrm>
              <a:off x="6872987" y="3572443"/>
              <a:ext cx="41291" cy="35020"/>
            </a:xfrm>
            <a:custGeom>
              <a:rect b="b" l="l" r="r" t="t"/>
              <a:pathLst>
                <a:path extrusionOk="0" h="35020" w="41291">
                  <a:moveTo>
                    <a:pt x="41291" y="33792"/>
                  </a:moveTo>
                  <a:cubicBezTo>
                    <a:pt x="13359" y="41285"/>
                    <a:pt x="11112" y="12557"/>
                    <a:pt x="0" y="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91" name="Google Shape;791;p8"/>
            <p:cNvSpPr/>
            <p:nvPr/>
          </p:nvSpPr>
          <p:spPr>
            <a:xfrm>
              <a:off x="6856896" y="3598092"/>
              <a:ext cx="48084" cy="27841"/>
            </a:xfrm>
            <a:custGeom>
              <a:rect b="b" l="l" r="r" t="t"/>
              <a:pathLst>
                <a:path extrusionOk="0" h="27841" w="48084">
                  <a:moveTo>
                    <a:pt x="47667" y="25934"/>
                  </a:moveTo>
                  <a:cubicBezTo>
                    <a:pt x="51614" y="30367"/>
                    <a:pt x="26353" y="25776"/>
                    <a:pt x="24714" y="25096"/>
                  </a:cubicBezTo>
                  <a:cubicBezTo>
                    <a:pt x="5161" y="16832"/>
                    <a:pt x="10930" y="12327"/>
                    <a:pt x="0" y="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92" name="Google Shape;792;p8"/>
            <p:cNvSpPr/>
            <p:nvPr/>
          </p:nvSpPr>
          <p:spPr>
            <a:xfrm>
              <a:off x="6718389" y="3527435"/>
              <a:ext cx="180222" cy="277057"/>
            </a:xfrm>
            <a:custGeom>
              <a:rect b="b" l="l" r="r" t="t"/>
              <a:pathLst>
                <a:path extrusionOk="0" h="277057" w="180222">
                  <a:moveTo>
                    <a:pt x="179493" y="943"/>
                  </a:moveTo>
                  <a:cubicBezTo>
                    <a:pt x="179493" y="-3386"/>
                    <a:pt x="180222" y="8503"/>
                    <a:pt x="180222" y="10112"/>
                  </a:cubicBezTo>
                  <a:cubicBezTo>
                    <a:pt x="180222" y="19074"/>
                    <a:pt x="179493" y="28256"/>
                    <a:pt x="177064" y="36909"/>
                  </a:cubicBezTo>
                  <a:cubicBezTo>
                    <a:pt x="169657" y="62721"/>
                    <a:pt x="164070" y="87818"/>
                    <a:pt x="153444" y="112726"/>
                  </a:cubicBezTo>
                  <a:cubicBezTo>
                    <a:pt x="123023" y="183649"/>
                    <a:pt x="68676" y="242726"/>
                    <a:pt x="0" y="277058"/>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93" name="Google Shape;793;p8"/>
            <p:cNvSpPr/>
            <p:nvPr/>
          </p:nvSpPr>
          <p:spPr>
            <a:xfrm>
              <a:off x="6831790" y="3784976"/>
              <a:ext cx="4157" cy="15957"/>
            </a:xfrm>
            <a:custGeom>
              <a:rect b="b" l="l" r="r" t="t"/>
              <a:pathLst>
                <a:path extrusionOk="0" h="15957" w="4157">
                  <a:moveTo>
                    <a:pt x="4157" y="0"/>
                  </a:moveTo>
                  <a:cubicBezTo>
                    <a:pt x="1606" y="5003"/>
                    <a:pt x="-1794" y="10159"/>
                    <a:pt x="1121" y="15958"/>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94" name="Google Shape;794;p8"/>
            <p:cNvSpPr/>
            <p:nvPr/>
          </p:nvSpPr>
          <p:spPr>
            <a:xfrm>
              <a:off x="6812279" y="3804510"/>
              <a:ext cx="18020" cy="34505"/>
            </a:xfrm>
            <a:custGeom>
              <a:rect b="b" l="l" r="r" t="t"/>
              <a:pathLst>
                <a:path extrusionOk="0" h="34505" w="18020">
                  <a:moveTo>
                    <a:pt x="18021" y="304"/>
                  </a:moveTo>
                  <a:cubicBezTo>
                    <a:pt x="11585" y="-2921"/>
                    <a:pt x="1019" y="20488"/>
                    <a:pt x="350" y="25327"/>
                  </a:cubicBezTo>
                  <a:cubicBezTo>
                    <a:pt x="47" y="27325"/>
                    <a:pt x="-257" y="35589"/>
                    <a:pt x="350" y="34387"/>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95" name="Google Shape;795;p8"/>
            <p:cNvSpPr/>
            <p:nvPr/>
          </p:nvSpPr>
          <p:spPr>
            <a:xfrm>
              <a:off x="6763870" y="3828900"/>
              <a:ext cx="47484" cy="11290"/>
            </a:xfrm>
            <a:custGeom>
              <a:rect b="b" l="l" r="r" t="t"/>
              <a:pathLst>
                <a:path extrusionOk="0" h="11290" w="47484">
                  <a:moveTo>
                    <a:pt x="47484" y="3524"/>
                  </a:moveTo>
                  <a:cubicBezTo>
                    <a:pt x="47484" y="-6975"/>
                    <a:pt x="4372" y="9122"/>
                    <a:pt x="0" y="1129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96" name="Google Shape;796;p8"/>
            <p:cNvSpPr/>
            <p:nvPr/>
          </p:nvSpPr>
          <p:spPr>
            <a:xfrm>
              <a:off x="6713835" y="3809994"/>
              <a:ext cx="46813" cy="25017"/>
            </a:xfrm>
            <a:custGeom>
              <a:rect b="b" l="l" r="r" t="t"/>
              <a:pathLst>
                <a:path extrusionOk="0" h="25017" w="46813">
                  <a:moveTo>
                    <a:pt x="46148" y="25017"/>
                  </a:moveTo>
                  <a:cubicBezTo>
                    <a:pt x="48395" y="22758"/>
                    <a:pt x="44327" y="18301"/>
                    <a:pt x="43173" y="15958"/>
                  </a:cubicBezTo>
                  <a:cubicBezTo>
                    <a:pt x="32850" y="-4658"/>
                    <a:pt x="14209" y="9473"/>
                    <a:pt x="0" y="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97" name="Google Shape;797;p8"/>
            <p:cNvSpPr/>
            <p:nvPr/>
          </p:nvSpPr>
          <p:spPr>
            <a:xfrm>
              <a:off x="6765752" y="3776782"/>
              <a:ext cx="28539" cy="5600"/>
            </a:xfrm>
            <a:custGeom>
              <a:rect b="b" l="l" r="r" t="t"/>
              <a:pathLst>
                <a:path extrusionOk="0" h="5600" w="28539">
                  <a:moveTo>
                    <a:pt x="28540" y="5601"/>
                  </a:moveTo>
                  <a:cubicBezTo>
                    <a:pt x="20160" y="-4066"/>
                    <a:pt x="10748" y="1551"/>
                    <a:pt x="0" y="231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98" name="Google Shape;798;p8"/>
            <p:cNvSpPr/>
            <p:nvPr/>
          </p:nvSpPr>
          <p:spPr>
            <a:xfrm>
              <a:off x="7172029" y="3812171"/>
              <a:ext cx="52062" cy="299489"/>
            </a:xfrm>
            <a:custGeom>
              <a:rect b="b" l="l" r="r" t="t"/>
              <a:pathLst>
                <a:path extrusionOk="0" h="299489" w="52062">
                  <a:moveTo>
                    <a:pt x="51931" y="579"/>
                  </a:moveTo>
                  <a:cubicBezTo>
                    <a:pt x="52963" y="-2608"/>
                    <a:pt x="47619" y="8267"/>
                    <a:pt x="46830" y="11060"/>
                  </a:cubicBezTo>
                  <a:cubicBezTo>
                    <a:pt x="44644" y="19118"/>
                    <a:pt x="42397" y="27066"/>
                    <a:pt x="40576" y="35240"/>
                  </a:cubicBezTo>
                  <a:cubicBezTo>
                    <a:pt x="35536" y="58156"/>
                    <a:pt x="27095" y="80477"/>
                    <a:pt x="22056" y="103527"/>
                  </a:cubicBezTo>
                  <a:cubicBezTo>
                    <a:pt x="12279" y="147776"/>
                    <a:pt x="-472" y="198338"/>
                    <a:pt x="13" y="243868"/>
                  </a:cubicBezTo>
                  <a:cubicBezTo>
                    <a:pt x="135" y="257573"/>
                    <a:pt x="13251" y="289494"/>
                    <a:pt x="10033" y="299489"/>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99" name="Google Shape;799;p8"/>
            <p:cNvSpPr/>
            <p:nvPr/>
          </p:nvSpPr>
          <p:spPr>
            <a:xfrm>
              <a:off x="7136402" y="3808840"/>
              <a:ext cx="55921" cy="262810"/>
            </a:xfrm>
            <a:custGeom>
              <a:rect b="b" l="l" r="r" t="t"/>
              <a:pathLst>
                <a:path extrusionOk="0" h="262810" w="55921">
                  <a:moveTo>
                    <a:pt x="55921" y="0"/>
                  </a:moveTo>
                  <a:cubicBezTo>
                    <a:pt x="14995" y="41770"/>
                    <a:pt x="-13726" y="203297"/>
                    <a:pt x="6798" y="26281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00" name="Google Shape;800;p8"/>
            <p:cNvSpPr/>
            <p:nvPr/>
          </p:nvSpPr>
          <p:spPr>
            <a:xfrm>
              <a:off x="7083425" y="3801061"/>
              <a:ext cx="39735" cy="221889"/>
            </a:xfrm>
            <a:custGeom>
              <a:rect b="b" l="l" r="r" t="t"/>
              <a:pathLst>
                <a:path extrusionOk="0" h="221889" w="39735">
                  <a:moveTo>
                    <a:pt x="39736" y="0"/>
                  </a:moveTo>
                  <a:cubicBezTo>
                    <a:pt x="30081" y="30009"/>
                    <a:pt x="8343" y="55251"/>
                    <a:pt x="2513" y="89340"/>
                  </a:cubicBezTo>
                  <a:cubicBezTo>
                    <a:pt x="-5745" y="137450"/>
                    <a:pt x="8950" y="177624"/>
                    <a:pt x="9436" y="22189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01" name="Google Shape;801;p8"/>
            <p:cNvSpPr/>
            <p:nvPr/>
          </p:nvSpPr>
          <p:spPr>
            <a:xfrm>
              <a:off x="7021588" y="3793483"/>
              <a:ext cx="45769" cy="183422"/>
            </a:xfrm>
            <a:custGeom>
              <a:rect b="b" l="l" r="r" t="t"/>
              <a:pathLst>
                <a:path extrusionOk="0" h="183422" w="45769">
                  <a:moveTo>
                    <a:pt x="45770" y="0"/>
                  </a:moveTo>
                  <a:cubicBezTo>
                    <a:pt x="-10155" y="57060"/>
                    <a:pt x="-8455" y="109560"/>
                    <a:pt x="16987" y="183422"/>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02" name="Google Shape;802;p8"/>
            <p:cNvSpPr/>
            <p:nvPr/>
          </p:nvSpPr>
          <p:spPr>
            <a:xfrm>
              <a:off x="6944052" y="3791969"/>
              <a:ext cx="28486" cy="109252"/>
            </a:xfrm>
            <a:custGeom>
              <a:rect b="b" l="l" r="r" t="t"/>
              <a:pathLst>
                <a:path extrusionOk="0" h="109252" w="28486">
                  <a:moveTo>
                    <a:pt x="28155" y="518"/>
                  </a:moveTo>
                  <a:cubicBezTo>
                    <a:pt x="30341" y="-1698"/>
                    <a:pt x="21051" y="3828"/>
                    <a:pt x="19715" y="5170"/>
                  </a:cubicBezTo>
                  <a:cubicBezTo>
                    <a:pt x="13582" y="11472"/>
                    <a:pt x="8360" y="20775"/>
                    <a:pt x="6295" y="29416"/>
                  </a:cubicBezTo>
                  <a:cubicBezTo>
                    <a:pt x="-506" y="57736"/>
                    <a:pt x="-3481" y="81406"/>
                    <a:pt x="6113" y="109253"/>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03" name="Google Shape;803;p8"/>
            <p:cNvSpPr/>
            <p:nvPr/>
          </p:nvSpPr>
          <p:spPr>
            <a:xfrm>
              <a:off x="6890016" y="3787897"/>
              <a:ext cx="20922" cy="65379"/>
            </a:xfrm>
            <a:custGeom>
              <a:rect b="b" l="l" r="r" t="t"/>
              <a:pathLst>
                <a:path extrusionOk="0" h="65379" w="20922">
                  <a:moveTo>
                    <a:pt x="20922" y="0"/>
                  </a:moveTo>
                  <a:cubicBezTo>
                    <a:pt x="-330" y="7323"/>
                    <a:pt x="-148" y="47989"/>
                    <a:pt x="33" y="65379"/>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04" name="Google Shape;804;p8"/>
            <p:cNvSpPr/>
            <p:nvPr/>
          </p:nvSpPr>
          <p:spPr>
            <a:xfrm>
              <a:off x="6855122" y="3784758"/>
              <a:ext cx="11793" cy="40835"/>
            </a:xfrm>
            <a:custGeom>
              <a:rect b="b" l="l" r="r" t="t"/>
              <a:pathLst>
                <a:path extrusionOk="0" h="40835" w="11793">
                  <a:moveTo>
                    <a:pt x="11793" y="0"/>
                  </a:moveTo>
                  <a:cubicBezTo>
                    <a:pt x="13" y="11992"/>
                    <a:pt x="-1808" y="25576"/>
                    <a:pt x="1410" y="40835"/>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05" name="Google Shape;805;p8"/>
            <p:cNvSpPr/>
            <p:nvPr/>
          </p:nvSpPr>
          <p:spPr>
            <a:xfrm>
              <a:off x="6882101" y="4100146"/>
              <a:ext cx="295041" cy="99124"/>
            </a:xfrm>
            <a:custGeom>
              <a:rect b="b" l="l" r="r" t="t"/>
              <a:pathLst>
                <a:path extrusionOk="0" h="99124" w="295041">
                  <a:moveTo>
                    <a:pt x="295042" y="5344"/>
                  </a:moveTo>
                  <a:cubicBezTo>
                    <a:pt x="290185" y="-4469"/>
                    <a:pt x="246951" y="2235"/>
                    <a:pt x="238571" y="2235"/>
                  </a:cubicBezTo>
                  <a:cubicBezTo>
                    <a:pt x="175602" y="2235"/>
                    <a:pt x="124960" y="22225"/>
                    <a:pt x="69764" y="53751"/>
                  </a:cubicBezTo>
                  <a:cubicBezTo>
                    <a:pt x="53308" y="63157"/>
                    <a:pt x="35760" y="73231"/>
                    <a:pt x="18879" y="81683"/>
                  </a:cubicBezTo>
                  <a:cubicBezTo>
                    <a:pt x="13050" y="84580"/>
                    <a:pt x="-2070" y="100234"/>
                    <a:pt x="238" y="99062"/>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06" name="Google Shape;806;p8"/>
            <p:cNvSpPr/>
            <p:nvPr/>
          </p:nvSpPr>
          <p:spPr>
            <a:xfrm>
              <a:off x="6869950" y="4051489"/>
              <a:ext cx="257138" cy="95583"/>
            </a:xfrm>
            <a:custGeom>
              <a:rect b="b" l="l" r="r" t="t"/>
              <a:pathLst>
                <a:path extrusionOk="0" h="95583" w="257138">
                  <a:moveTo>
                    <a:pt x="255701" y="1866"/>
                  </a:moveTo>
                  <a:cubicBezTo>
                    <a:pt x="263291" y="-1929"/>
                    <a:pt x="238759" y="1240"/>
                    <a:pt x="230259" y="1240"/>
                  </a:cubicBezTo>
                  <a:cubicBezTo>
                    <a:pt x="213439" y="1240"/>
                    <a:pt x="197286" y="3159"/>
                    <a:pt x="180588" y="4349"/>
                  </a:cubicBezTo>
                  <a:cubicBezTo>
                    <a:pt x="133528" y="7707"/>
                    <a:pt x="86530" y="37194"/>
                    <a:pt x="47182" y="60826"/>
                  </a:cubicBezTo>
                  <a:cubicBezTo>
                    <a:pt x="35402" y="67864"/>
                    <a:pt x="24351" y="75855"/>
                    <a:pt x="13663" y="84411"/>
                  </a:cubicBezTo>
                  <a:cubicBezTo>
                    <a:pt x="10081" y="87241"/>
                    <a:pt x="-120" y="95626"/>
                    <a:pt x="1" y="95584"/>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07" name="Google Shape;807;p8"/>
            <p:cNvSpPr/>
            <p:nvPr/>
          </p:nvSpPr>
          <p:spPr>
            <a:xfrm>
              <a:off x="6857503" y="4012545"/>
              <a:ext cx="226553" cy="78669"/>
            </a:xfrm>
            <a:custGeom>
              <a:rect b="b" l="l" r="r" t="t"/>
              <a:pathLst>
                <a:path extrusionOk="0" h="78669" w="226553">
                  <a:moveTo>
                    <a:pt x="226554" y="3569"/>
                  </a:moveTo>
                  <a:cubicBezTo>
                    <a:pt x="211616" y="-3900"/>
                    <a:pt x="185384" y="2506"/>
                    <a:pt x="169475" y="3569"/>
                  </a:cubicBezTo>
                  <a:cubicBezTo>
                    <a:pt x="90658" y="8821"/>
                    <a:pt x="60661" y="48339"/>
                    <a:pt x="0" y="78669"/>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08" name="Google Shape;808;p8"/>
            <p:cNvSpPr/>
            <p:nvPr/>
          </p:nvSpPr>
          <p:spPr>
            <a:xfrm>
              <a:off x="6851310" y="3925499"/>
              <a:ext cx="129701" cy="98685"/>
            </a:xfrm>
            <a:custGeom>
              <a:rect b="b" l="l" r="r" t="t"/>
              <a:pathLst>
                <a:path extrusionOk="0" h="98685" w="129701">
                  <a:moveTo>
                    <a:pt x="129702" y="0"/>
                  </a:moveTo>
                  <a:cubicBezTo>
                    <a:pt x="73352" y="0"/>
                    <a:pt x="34854" y="63837"/>
                    <a:pt x="0" y="98685"/>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09" name="Google Shape;809;p8"/>
            <p:cNvSpPr/>
            <p:nvPr/>
          </p:nvSpPr>
          <p:spPr>
            <a:xfrm>
              <a:off x="6837040" y="3871499"/>
              <a:ext cx="82521" cy="81932"/>
            </a:xfrm>
            <a:custGeom>
              <a:rect b="b" l="l" r="r" t="t"/>
              <a:pathLst>
                <a:path extrusionOk="0" h="81932" w="82521">
                  <a:moveTo>
                    <a:pt x="82522" y="0"/>
                  </a:moveTo>
                  <a:cubicBezTo>
                    <a:pt x="40077" y="0"/>
                    <a:pt x="21435" y="71203"/>
                    <a:pt x="0" y="81932"/>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10" name="Google Shape;810;p8"/>
            <p:cNvSpPr/>
            <p:nvPr/>
          </p:nvSpPr>
          <p:spPr>
            <a:xfrm>
              <a:off x="6584741" y="4095806"/>
              <a:ext cx="290675" cy="106706"/>
            </a:xfrm>
            <a:custGeom>
              <a:rect b="b" l="l" r="r" t="t"/>
              <a:pathLst>
                <a:path extrusionOk="0" h="106706" w="290675">
                  <a:moveTo>
                    <a:pt x="290676" y="106706"/>
                  </a:moveTo>
                  <a:cubicBezTo>
                    <a:pt x="269180" y="91744"/>
                    <a:pt x="256124" y="58657"/>
                    <a:pt x="231107" y="42183"/>
                  </a:cubicBezTo>
                  <a:cubicBezTo>
                    <a:pt x="149619" y="-11392"/>
                    <a:pt x="86529" y="103"/>
                    <a:pt x="0" y="3157"/>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11" name="Google Shape;811;p8"/>
            <p:cNvSpPr/>
            <p:nvPr/>
          </p:nvSpPr>
          <p:spPr>
            <a:xfrm>
              <a:off x="6601014" y="4065996"/>
              <a:ext cx="270539" cy="96477"/>
            </a:xfrm>
            <a:custGeom>
              <a:rect b="b" l="l" r="r" t="t"/>
              <a:pathLst>
                <a:path extrusionOk="0" h="96477" w="270539">
                  <a:moveTo>
                    <a:pt x="269301" y="95735"/>
                  </a:moveTo>
                  <a:cubicBezTo>
                    <a:pt x="270273" y="96391"/>
                    <a:pt x="270880" y="97235"/>
                    <a:pt x="270334" y="95182"/>
                  </a:cubicBezTo>
                  <a:cubicBezTo>
                    <a:pt x="268148" y="86748"/>
                    <a:pt x="253028" y="72606"/>
                    <a:pt x="246228" y="66734"/>
                  </a:cubicBezTo>
                  <a:cubicBezTo>
                    <a:pt x="227707" y="50716"/>
                    <a:pt x="205969" y="35900"/>
                    <a:pt x="183381" y="26439"/>
                  </a:cubicBezTo>
                  <a:cubicBezTo>
                    <a:pt x="142818" y="9419"/>
                    <a:pt x="100920" y="6474"/>
                    <a:pt x="58293" y="262"/>
                  </a:cubicBezTo>
                  <a:cubicBezTo>
                    <a:pt x="43538" y="-1887"/>
                    <a:pt x="11233" y="10117"/>
                    <a:pt x="0" y="2321"/>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12" name="Google Shape;812;p8"/>
            <p:cNvSpPr/>
            <p:nvPr/>
          </p:nvSpPr>
          <p:spPr>
            <a:xfrm>
              <a:off x="6635200" y="4015157"/>
              <a:ext cx="223786" cy="62801"/>
            </a:xfrm>
            <a:custGeom>
              <a:rect b="b" l="l" r="r" t="t"/>
              <a:pathLst>
                <a:path extrusionOk="0" h="62801" w="223786">
                  <a:moveTo>
                    <a:pt x="222000" y="62007"/>
                  </a:moveTo>
                  <a:cubicBezTo>
                    <a:pt x="229347" y="67089"/>
                    <a:pt x="212163" y="46310"/>
                    <a:pt x="204451" y="41884"/>
                  </a:cubicBezTo>
                  <a:cubicBezTo>
                    <a:pt x="191395" y="34415"/>
                    <a:pt x="177187" y="26594"/>
                    <a:pt x="162796" y="22356"/>
                  </a:cubicBezTo>
                  <a:cubicBezTo>
                    <a:pt x="126727" y="11723"/>
                    <a:pt x="38194" y="-12663"/>
                    <a:pt x="0" y="8141"/>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13" name="Google Shape;813;p8"/>
            <p:cNvSpPr/>
            <p:nvPr/>
          </p:nvSpPr>
          <p:spPr>
            <a:xfrm>
              <a:off x="6639026" y="3987626"/>
              <a:ext cx="210826" cy="49351"/>
            </a:xfrm>
            <a:custGeom>
              <a:rect b="b" l="l" r="r" t="t"/>
              <a:pathLst>
                <a:path extrusionOk="0" h="49351" w="210826">
                  <a:moveTo>
                    <a:pt x="210826" y="49352"/>
                  </a:moveTo>
                  <a:cubicBezTo>
                    <a:pt x="210280" y="33552"/>
                    <a:pt x="167046" y="17673"/>
                    <a:pt x="155387" y="14236"/>
                  </a:cubicBezTo>
                  <a:cubicBezTo>
                    <a:pt x="100737" y="-1873"/>
                    <a:pt x="50278" y="-8966"/>
                    <a:pt x="0" y="18426"/>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14" name="Google Shape;814;p8"/>
            <p:cNvSpPr/>
            <p:nvPr/>
          </p:nvSpPr>
          <p:spPr>
            <a:xfrm>
              <a:off x="6673819" y="3943949"/>
              <a:ext cx="167410" cy="39672"/>
            </a:xfrm>
            <a:custGeom>
              <a:rect b="b" l="l" r="r" t="t"/>
              <a:pathLst>
                <a:path extrusionOk="0" h="39672" w="167410">
                  <a:moveTo>
                    <a:pt x="167411" y="39673"/>
                  </a:moveTo>
                  <a:cubicBezTo>
                    <a:pt x="165893" y="-3039"/>
                    <a:pt x="22953" y="-13550"/>
                    <a:pt x="0" y="19398"/>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15" name="Google Shape;815;p8"/>
            <p:cNvSpPr/>
            <p:nvPr/>
          </p:nvSpPr>
          <p:spPr>
            <a:xfrm>
              <a:off x="6729380" y="3870699"/>
              <a:ext cx="89200" cy="21687"/>
            </a:xfrm>
            <a:custGeom>
              <a:rect b="b" l="l" r="r" t="t"/>
              <a:pathLst>
                <a:path extrusionOk="0" h="21687" w="89200">
                  <a:moveTo>
                    <a:pt x="89201" y="21688"/>
                  </a:moveTo>
                  <a:cubicBezTo>
                    <a:pt x="65641" y="-21461"/>
                    <a:pt x="10687" y="14401"/>
                    <a:pt x="0" y="6951"/>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16" name="Google Shape;816;p8"/>
            <p:cNvSpPr/>
            <p:nvPr/>
          </p:nvSpPr>
          <p:spPr>
            <a:xfrm>
              <a:off x="6514759" y="4003690"/>
              <a:ext cx="81883" cy="60907"/>
            </a:xfrm>
            <a:custGeom>
              <a:rect b="b" l="l" r="r" t="t"/>
              <a:pathLst>
                <a:path extrusionOk="0" h="60907" w="81883">
                  <a:moveTo>
                    <a:pt x="81883" y="60175"/>
                  </a:moveTo>
                  <a:cubicBezTo>
                    <a:pt x="81458" y="63989"/>
                    <a:pt x="79819" y="51766"/>
                    <a:pt x="78725" y="49865"/>
                  </a:cubicBezTo>
                  <a:cubicBezTo>
                    <a:pt x="73260" y="40550"/>
                    <a:pt x="65306" y="33895"/>
                    <a:pt x="56987" y="27495"/>
                  </a:cubicBezTo>
                  <a:cubicBezTo>
                    <a:pt x="45875" y="19006"/>
                    <a:pt x="29602" y="9600"/>
                    <a:pt x="16668" y="4269"/>
                  </a:cubicBezTo>
                  <a:cubicBezTo>
                    <a:pt x="11689" y="2198"/>
                    <a:pt x="-4099" y="1864"/>
                    <a:pt x="1002" y="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17" name="Google Shape;817;p8"/>
            <p:cNvSpPr/>
            <p:nvPr/>
          </p:nvSpPr>
          <p:spPr>
            <a:xfrm>
              <a:off x="6547924" y="3971878"/>
              <a:ext cx="64748" cy="71408"/>
            </a:xfrm>
            <a:custGeom>
              <a:rect b="b" l="l" r="r" t="t"/>
              <a:pathLst>
                <a:path extrusionOk="0" h="71408" w="64748">
                  <a:moveTo>
                    <a:pt x="64749" y="71409"/>
                  </a:moveTo>
                  <a:cubicBezTo>
                    <a:pt x="58130" y="53277"/>
                    <a:pt x="49751" y="31217"/>
                    <a:pt x="33355" y="18708"/>
                  </a:cubicBezTo>
                  <a:cubicBezTo>
                    <a:pt x="31291" y="17087"/>
                    <a:pt x="-892" y="1469"/>
                    <a:pt x="19" y="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18" name="Google Shape;818;p8"/>
            <p:cNvSpPr/>
            <p:nvPr/>
          </p:nvSpPr>
          <p:spPr>
            <a:xfrm>
              <a:off x="6603807" y="3929063"/>
              <a:ext cx="46699" cy="58776"/>
            </a:xfrm>
            <a:custGeom>
              <a:rect b="b" l="l" r="r" t="t"/>
              <a:pathLst>
                <a:path extrusionOk="0" h="58776" w="46699">
                  <a:moveTo>
                    <a:pt x="46270" y="58736"/>
                  </a:moveTo>
                  <a:cubicBezTo>
                    <a:pt x="47909" y="59835"/>
                    <a:pt x="44448" y="38024"/>
                    <a:pt x="42748" y="34702"/>
                  </a:cubicBezTo>
                  <a:cubicBezTo>
                    <a:pt x="35218" y="20087"/>
                    <a:pt x="16819" y="1906"/>
                    <a:pt x="0" y="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19" name="Google Shape;819;p8"/>
            <p:cNvSpPr/>
            <p:nvPr/>
          </p:nvSpPr>
          <p:spPr>
            <a:xfrm>
              <a:off x="6647831" y="3886764"/>
              <a:ext cx="38497" cy="45277"/>
            </a:xfrm>
            <a:custGeom>
              <a:rect b="b" l="l" r="r" t="t"/>
              <a:pathLst>
                <a:path extrusionOk="0" h="45277" w="38497">
                  <a:moveTo>
                    <a:pt x="38497" y="44181"/>
                  </a:moveTo>
                  <a:cubicBezTo>
                    <a:pt x="34550" y="50302"/>
                    <a:pt x="38072" y="29098"/>
                    <a:pt x="34733" y="22601"/>
                  </a:cubicBezTo>
                  <a:cubicBezTo>
                    <a:pt x="28478" y="10456"/>
                    <a:pt x="13480" y="1530"/>
                    <a:pt x="0" y="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20" name="Google Shape;820;p8"/>
            <p:cNvSpPr/>
            <p:nvPr/>
          </p:nvSpPr>
          <p:spPr>
            <a:xfrm>
              <a:off x="6664104" y="3863726"/>
              <a:ext cx="37404" cy="50318"/>
            </a:xfrm>
            <a:custGeom>
              <a:rect b="b" l="l" r="r" t="t"/>
              <a:pathLst>
                <a:path extrusionOk="0" h="50318" w="37404">
                  <a:moveTo>
                    <a:pt x="37405" y="49027"/>
                  </a:moveTo>
                  <a:cubicBezTo>
                    <a:pt x="36615" y="55633"/>
                    <a:pt x="37466" y="35036"/>
                    <a:pt x="34004" y="29359"/>
                  </a:cubicBezTo>
                  <a:cubicBezTo>
                    <a:pt x="26900" y="17700"/>
                    <a:pt x="12388" y="5750"/>
                    <a:pt x="0" y="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21" name="Google Shape;821;p8"/>
            <p:cNvSpPr/>
            <p:nvPr/>
          </p:nvSpPr>
          <p:spPr>
            <a:xfrm>
              <a:off x="6486128" y="3917502"/>
              <a:ext cx="13233" cy="103488"/>
            </a:xfrm>
            <a:custGeom>
              <a:rect b="b" l="l" r="r" t="t"/>
              <a:pathLst>
                <a:path extrusionOk="0" h="103488" w="13233">
                  <a:moveTo>
                    <a:pt x="364" y="103488"/>
                  </a:moveTo>
                  <a:cubicBezTo>
                    <a:pt x="21556" y="77111"/>
                    <a:pt x="13055" y="28399"/>
                    <a:pt x="0" y="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22" name="Google Shape;822;p8"/>
            <p:cNvSpPr/>
            <p:nvPr/>
          </p:nvSpPr>
          <p:spPr>
            <a:xfrm>
              <a:off x="6526933" y="3897294"/>
              <a:ext cx="7677" cy="92041"/>
            </a:xfrm>
            <a:custGeom>
              <a:rect b="b" l="l" r="r" t="t"/>
              <a:pathLst>
                <a:path extrusionOk="0" h="92041" w="7677">
                  <a:moveTo>
                    <a:pt x="122" y="91817"/>
                  </a:moveTo>
                  <a:cubicBezTo>
                    <a:pt x="-243" y="93475"/>
                    <a:pt x="2975" y="85466"/>
                    <a:pt x="3522" y="83832"/>
                  </a:cubicBezTo>
                  <a:cubicBezTo>
                    <a:pt x="5890" y="76843"/>
                    <a:pt x="7408" y="71366"/>
                    <a:pt x="7651" y="63873"/>
                  </a:cubicBezTo>
                  <a:cubicBezTo>
                    <a:pt x="8197" y="47393"/>
                    <a:pt x="0" y="0"/>
                    <a:pt x="0" y="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23" name="Google Shape;823;p8"/>
            <p:cNvSpPr/>
            <p:nvPr/>
          </p:nvSpPr>
          <p:spPr>
            <a:xfrm>
              <a:off x="6573932" y="3864522"/>
              <a:ext cx="21512" cy="81755"/>
            </a:xfrm>
            <a:custGeom>
              <a:rect b="b" l="l" r="r" t="t"/>
              <a:pathLst>
                <a:path extrusionOk="0" h="81755" w="21512">
                  <a:moveTo>
                    <a:pt x="0" y="81756"/>
                  </a:moveTo>
                  <a:cubicBezTo>
                    <a:pt x="0" y="81756"/>
                    <a:pt x="23014" y="14482"/>
                    <a:pt x="21435" y="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24" name="Google Shape;824;p8"/>
            <p:cNvSpPr/>
            <p:nvPr/>
          </p:nvSpPr>
          <p:spPr>
            <a:xfrm>
              <a:off x="6601681" y="3857314"/>
              <a:ext cx="11476" cy="67079"/>
            </a:xfrm>
            <a:custGeom>
              <a:rect b="b" l="l" r="r" t="t"/>
              <a:pathLst>
                <a:path extrusionOk="0" h="67079" w="11476">
                  <a:moveTo>
                    <a:pt x="0" y="67079"/>
                  </a:moveTo>
                  <a:cubicBezTo>
                    <a:pt x="18642" y="43811"/>
                    <a:pt x="6194" y="24562"/>
                    <a:pt x="11477" y="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pic>
        <p:nvPicPr>
          <p:cNvPr descr="A red moon in the sky&#10;&#10;Description automatically generated" id="825" name="Google Shape;825;p8"/>
          <p:cNvPicPr preferRelativeResize="0"/>
          <p:nvPr/>
        </p:nvPicPr>
        <p:blipFill rotWithShape="1">
          <a:blip r:embed="rId2">
            <a:alphaModFix/>
          </a:blip>
          <a:srcRect b="20063" l="18777" r="18777" t="17490"/>
          <a:stretch/>
        </p:blipFill>
        <p:spPr>
          <a:xfrm>
            <a:off x="1483732" y="191025"/>
            <a:ext cx="1338000" cy="1338000"/>
          </a:xfrm>
          <a:prstGeom prst="ellipse">
            <a:avLst/>
          </a:prstGeom>
          <a:noFill/>
          <a:ln>
            <a:noFill/>
          </a:ln>
          <a:effectLst>
            <a:outerShdw blurRad="700088" rotWithShape="0" algn="bl">
              <a:srgbClr val="FF9900">
                <a:alpha val="60000"/>
              </a:srgbClr>
            </a:outerShdw>
          </a:effectLst>
        </p:spPr>
      </p:pic>
      <p:sp>
        <p:nvSpPr>
          <p:cNvPr id="826" name="Google Shape;826;p8"/>
          <p:cNvSpPr/>
          <p:nvPr/>
        </p:nvSpPr>
        <p:spPr>
          <a:xfrm>
            <a:off x="6191263" y="1"/>
            <a:ext cx="6000738" cy="6858000"/>
          </a:xfrm>
          <a:custGeom>
            <a:rect b="b" l="l" r="r" t="t"/>
            <a:pathLst>
              <a:path extrusionOk="0" h="6858000" w="6000738">
                <a:moveTo>
                  <a:pt x="5833541" y="160779"/>
                </a:moveTo>
                <a:lnTo>
                  <a:pt x="5720815" y="320576"/>
                </a:lnTo>
                <a:cubicBezTo>
                  <a:pt x="5720815" y="320576"/>
                  <a:pt x="5710611" y="380833"/>
                  <a:pt x="5697423" y="426605"/>
                </a:cubicBezTo>
                <a:cubicBezTo>
                  <a:pt x="5686737" y="463716"/>
                  <a:pt x="5654585" y="526997"/>
                  <a:pt x="5654585" y="526997"/>
                </a:cubicBezTo>
                <a:lnTo>
                  <a:pt x="5651985" y="546924"/>
                </a:lnTo>
                <a:cubicBezTo>
                  <a:pt x="5651985" y="547568"/>
                  <a:pt x="5642455" y="593554"/>
                  <a:pt x="5664405" y="651826"/>
                </a:cubicBezTo>
                <a:cubicBezTo>
                  <a:pt x="5686352" y="710308"/>
                  <a:pt x="5714847" y="848942"/>
                  <a:pt x="5774530" y="893590"/>
                </a:cubicBezTo>
                <a:cubicBezTo>
                  <a:pt x="5834310" y="938236"/>
                  <a:pt x="5902370" y="988335"/>
                  <a:pt x="5902370" y="988335"/>
                </a:cubicBezTo>
                <a:cubicBezTo>
                  <a:pt x="5902370" y="988335"/>
                  <a:pt x="5904970" y="592592"/>
                  <a:pt x="5877918" y="438638"/>
                </a:cubicBezTo>
                <a:cubicBezTo>
                  <a:pt x="5861457" y="344760"/>
                  <a:pt x="5849328" y="262602"/>
                  <a:pt x="5833541" y="160779"/>
                </a:cubicBezTo>
                <a:close/>
                <a:moveTo>
                  <a:pt x="2962091" y="0"/>
                </a:moveTo>
                <a:lnTo>
                  <a:pt x="3143548" y="0"/>
                </a:lnTo>
                <a:lnTo>
                  <a:pt x="3155762" y="26877"/>
                </a:lnTo>
                <a:cubicBezTo>
                  <a:pt x="3245145" y="223006"/>
                  <a:pt x="3608721" y="1011725"/>
                  <a:pt x="3705419" y="1078959"/>
                </a:cubicBezTo>
                <a:cubicBezTo>
                  <a:pt x="3816026" y="1155788"/>
                  <a:pt x="4260095" y="1594330"/>
                  <a:pt x="4511249" y="1688815"/>
                </a:cubicBezTo>
                <a:cubicBezTo>
                  <a:pt x="4694827" y="1757894"/>
                  <a:pt x="4884851" y="1896178"/>
                  <a:pt x="5025593" y="1997131"/>
                </a:cubicBezTo>
                <a:cubicBezTo>
                  <a:pt x="5029634" y="1954244"/>
                  <a:pt x="5037529" y="1862842"/>
                  <a:pt x="5034255" y="1791838"/>
                </a:cubicBezTo>
                <a:cubicBezTo>
                  <a:pt x="5029345" y="1689902"/>
                  <a:pt x="4981116" y="1480305"/>
                  <a:pt x="4898812" y="1456076"/>
                </a:cubicBezTo>
                <a:cubicBezTo>
                  <a:pt x="4816601" y="1431846"/>
                  <a:pt x="4800621" y="1291377"/>
                  <a:pt x="4708207" y="1224087"/>
                </a:cubicBezTo>
                <a:cubicBezTo>
                  <a:pt x="4619740" y="1159657"/>
                  <a:pt x="4603183" y="1218562"/>
                  <a:pt x="4539070" y="1205287"/>
                </a:cubicBezTo>
                <a:cubicBezTo>
                  <a:pt x="4480637" y="1193195"/>
                  <a:pt x="4443479" y="1156788"/>
                  <a:pt x="4443479" y="1156788"/>
                </a:cubicBezTo>
                <a:cubicBezTo>
                  <a:pt x="4443479" y="1156788"/>
                  <a:pt x="4474187" y="1168215"/>
                  <a:pt x="4504800" y="1183108"/>
                </a:cubicBezTo>
                <a:cubicBezTo>
                  <a:pt x="4525303" y="1193072"/>
                  <a:pt x="4599621" y="1207251"/>
                  <a:pt x="4590571" y="1175588"/>
                </a:cubicBezTo>
                <a:cubicBezTo>
                  <a:pt x="4577769" y="1131037"/>
                  <a:pt x="4516447" y="1057896"/>
                  <a:pt x="4516447" y="1057896"/>
                </a:cubicBezTo>
                <a:lnTo>
                  <a:pt x="4532236" y="928556"/>
                </a:lnTo>
                <a:cubicBezTo>
                  <a:pt x="4532236" y="928556"/>
                  <a:pt x="4545711" y="918370"/>
                  <a:pt x="4557071" y="921413"/>
                </a:cubicBezTo>
                <a:cubicBezTo>
                  <a:pt x="4568431" y="924457"/>
                  <a:pt x="4577769" y="940965"/>
                  <a:pt x="4577769" y="940965"/>
                </a:cubicBezTo>
                <a:cubicBezTo>
                  <a:pt x="4577769" y="940965"/>
                  <a:pt x="4553990" y="1035091"/>
                  <a:pt x="4565351" y="1077822"/>
                </a:cubicBezTo>
                <a:cubicBezTo>
                  <a:pt x="4572088" y="1103391"/>
                  <a:pt x="4562173" y="1128524"/>
                  <a:pt x="4699543" y="1196642"/>
                </a:cubicBezTo>
                <a:cubicBezTo>
                  <a:pt x="4754703" y="1224000"/>
                  <a:pt x="4821317" y="1289883"/>
                  <a:pt x="4875901" y="1376368"/>
                </a:cubicBezTo>
                <a:cubicBezTo>
                  <a:pt x="4911037" y="1432037"/>
                  <a:pt x="4930674" y="1456518"/>
                  <a:pt x="4973319" y="1465095"/>
                </a:cubicBezTo>
                <a:cubicBezTo>
                  <a:pt x="4995845" y="1495890"/>
                  <a:pt x="5038106" y="1538594"/>
                  <a:pt x="5068815" y="1657981"/>
                </a:cubicBezTo>
                <a:cubicBezTo>
                  <a:pt x="5089127" y="1737178"/>
                  <a:pt x="5104819" y="2000925"/>
                  <a:pt x="5107897" y="2053533"/>
                </a:cubicBezTo>
                <a:cubicBezTo>
                  <a:pt x="5124358" y="2064776"/>
                  <a:pt x="5144959" y="2079737"/>
                  <a:pt x="5158629" y="2088120"/>
                </a:cubicBezTo>
                <a:cubicBezTo>
                  <a:pt x="5289163" y="2168184"/>
                  <a:pt x="5656607" y="2555707"/>
                  <a:pt x="5767022" y="2506977"/>
                </a:cubicBezTo>
                <a:cubicBezTo>
                  <a:pt x="5877437" y="2458239"/>
                  <a:pt x="6010476" y="2428522"/>
                  <a:pt x="5803892" y="1710993"/>
                </a:cubicBezTo>
                <a:cubicBezTo>
                  <a:pt x="5605297" y="1021430"/>
                  <a:pt x="5569102" y="895862"/>
                  <a:pt x="5565830" y="884565"/>
                </a:cubicBezTo>
                <a:cubicBezTo>
                  <a:pt x="5522511" y="858147"/>
                  <a:pt x="5466098" y="824660"/>
                  <a:pt x="5423743" y="805983"/>
                </a:cubicBezTo>
                <a:cubicBezTo>
                  <a:pt x="5357417" y="776797"/>
                  <a:pt x="5156609" y="714039"/>
                  <a:pt x="5053411" y="722889"/>
                </a:cubicBezTo>
                <a:cubicBezTo>
                  <a:pt x="4950119" y="731738"/>
                  <a:pt x="4834217" y="738804"/>
                  <a:pt x="4750371" y="764623"/>
                </a:cubicBezTo>
                <a:cubicBezTo>
                  <a:pt x="4666429" y="790443"/>
                  <a:pt x="4469182" y="854684"/>
                  <a:pt x="4414599" y="870655"/>
                </a:cubicBezTo>
                <a:cubicBezTo>
                  <a:pt x="4338455" y="892908"/>
                  <a:pt x="4228423" y="948481"/>
                  <a:pt x="4228423" y="948481"/>
                </a:cubicBezTo>
                <a:lnTo>
                  <a:pt x="4259325" y="895469"/>
                </a:lnTo>
                <a:lnTo>
                  <a:pt x="4325844" y="872158"/>
                </a:lnTo>
                <a:cubicBezTo>
                  <a:pt x="4325844" y="872158"/>
                  <a:pt x="4256341" y="859103"/>
                  <a:pt x="4215717" y="854862"/>
                </a:cubicBezTo>
                <a:cubicBezTo>
                  <a:pt x="4174996" y="850623"/>
                  <a:pt x="4127731" y="835939"/>
                  <a:pt x="4087106" y="842078"/>
                </a:cubicBezTo>
                <a:cubicBezTo>
                  <a:pt x="4072861" y="844229"/>
                  <a:pt x="3997486" y="821178"/>
                  <a:pt x="3955897" y="823279"/>
                </a:cubicBezTo>
                <a:cubicBezTo>
                  <a:pt x="3914216" y="825379"/>
                  <a:pt x="3877057" y="829316"/>
                  <a:pt x="3833257" y="816887"/>
                </a:cubicBezTo>
                <a:cubicBezTo>
                  <a:pt x="3789553" y="804458"/>
                  <a:pt x="3714467" y="742063"/>
                  <a:pt x="3714467" y="742063"/>
                </a:cubicBezTo>
                <a:cubicBezTo>
                  <a:pt x="3714467" y="742063"/>
                  <a:pt x="3814485" y="779000"/>
                  <a:pt x="3837782" y="786431"/>
                </a:cubicBezTo>
                <a:cubicBezTo>
                  <a:pt x="3861077" y="793863"/>
                  <a:pt x="3899583" y="794085"/>
                  <a:pt x="3933276" y="794703"/>
                </a:cubicBezTo>
                <a:cubicBezTo>
                  <a:pt x="3966968" y="795323"/>
                  <a:pt x="4097408" y="808174"/>
                  <a:pt x="4149103" y="819896"/>
                </a:cubicBezTo>
                <a:cubicBezTo>
                  <a:pt x="4200795" y="831616"/>
                  <a:pt x="4285413" y="831649"/>
                  <a:pt x="4319490" y="832678"/>
                </a:cubicBezTo>
                <a:cubicBezTo>
                  <a:pt x="4353471" y="833707"/>
                  <a:pt x="4402951" y="828166"/>
                  <a:pt x="4402951" y="828166"/>
                </a:cubicBezTo>
                <a:cubicBezTo>
                  <a:pt x="4402951" y="828166"/>
                  <a:pt x="4320549" y="753973"/>
                  <a:pt x="4273187" y="701832"/>
                </a:cubicBezTo>
                <a:cubicBezTo>
                  <a:pt x="4225825" y="649694"/>
                  <a:pt x="4193094" y="609339"/>
                  <a:pt x="4193094" y="609339"/>
                </a:cubicBezTo>
                <a:cubicBezTo>
                  <a:pt x="4193094" y="609339"/>
                  <a:pt x="4086819" y="527945"/>
                  <a:pt x="4038974" y="473606"/>
                </a:cubicBezTo>
                <a:cubicBezTo>
                  <a:pt x="3991131" y="419266"/>
                  <a:pt x="3917104" y="243121"/>
                  <a:pt x="3917104" y="243121"/>
                </a:cubicBezTo>
                <a:cubicBezTo>
                  <a:pt x="3917104" y="243121"/>
                  <a:pt x="4021839" y="393202"/>
                  <a:pt x="4040418" y="423598"/>
                </a:cubicBezTo>
                <a:cubicBezTo>
                  <a:pt x="4059095" y="453995"/>
                  <a:pt x="4193865" y="552188"/>
                  <a:pt x="4193865" y="552188"/>
                </a:cubicBezTo>
                <a:cubicBezTo>
                  <a:pt x="4193865" y="552188"/>
                  <a:pt x="4238531" y="616162"/>
                  <a:pt x="4268663" y="652578"/>
                </a:cubicBezTo>
                <a:cubicBezTo>
                  <a:pt x="4298889" y="688993"/>
                  <a:pt x="4346155" y="716497"/>
                  <a:pt x="4346155" y="716497"/>
                </a:cubicBezTo>
                <a:cubicBezTo>
                  <a:pt x="4346155" y="716497"/>
                  <a:pt x="4379368" y="754118"/>
                  <a:pt x="4400641" y="771015"/>
                </a:cubicBezTo>
                <a:cubicBezTo>
                  <a:pt x="4422012" y="787913"/>
                  <a:pt x="4445789" y="812751"/>
                  <a:pt x="4445789" y="812751"/>
                </a:cubicBezTo>
                <a:cubicBezTo>
                  <a:pt x="4445789" y="812751"/>
                  <a:pt x="4528672" y="784433"/>
                  <a:pt x="4572859" y="768761"/>
                </a:cubicBezTo>
                <a:cubicBezTo>
                  <a:pt x="4617043" y="753086"/>
                  <a:pt x="4724381" y="709626"/>
                  <a:pt x="4738723" y="689801"/>
                </a:cubicBezTo>
                <a:cubicBezTo>
                  <a:pt x="4752971" y="669977"/>
                  <a:pt x="4627730" y="626664"/>
                  <a:pt x="4565735" y="595050"/>
                </a:cubicBezTo>
                <a:cubicBezTo>
                  <a:pt x="4503741" y="563439"/>
                  <a:pt x="4346252" y="472434"/>
                  <a:pt x="4316409" y="448790"/>
                </a:cubicBezTo>
                <a:cubicBezTo>
                  <a:pt x="4286569" y="425147"/>
                  <a:pt x="4221203" y="387718"/>
                  <a:pt x="4230735" y="375470"/>
                </a:cubicBezTo>
                <a:cubicBezTo>
                  <a:pt x="4240264" y="363223"/>
                  <a:pt x="4339033" y="424726"/>
                  <a:pt x="4339033" y="424726"/>
                </a:cubicBezTo>
                <a:cubicBezTo>
                  <a:pt x="4339033" y="424726"/>
                  <a:pt x="4486413" y="512259"/>
                  <a:pt x="4539070" y="540908"/>
                </a:cubicBezTo>
                <a:cubicBezTo>
                  <a:pt x="4591631" y="569555"/>
                  <a:pt x="4708689" y="616557"/>
                  <a:pt x="4793209" y="625131"/>
                </a:cubicBezTo>
                <a:cubicBezTo>
                  <a:pt x="4877729" y="633704"/>
                  <a:pt x="4972165" y="650840"/>
                  <a:pt x="5010188" y="630018"/>
                </a:cubicBezTo>
                <a:cubicBezTo>
                  <a:pt x="5048117" y="609196"/>
                  <a:pt x="4989877" y="523236"/>
                  <a:pt x="4989877" y="523236"/>
                </a:cubicBezTo>
                <a:cubicBezTo>
                  <a:pt x="4989877" y="523236"/>
                  <a:pt x="4949543" y="453151"/>
                  <a:pt x="4925573" y="406679"/>
                </a:cubicBezTo>
                <a:cubicBezTo>
                  <a:pt x="4882831" y="324113"/>
                  <a:pt x="4808225" y="191550"/>
                  <a:pt x="4775495" y="152131"/>
                </a:cubicBezTo>
                <a:cubicBezTo>
                  <a:pt x="4746099" y="116633"/>
                  <a:pt x="4619636" y="24654"/>
                  <a:pt x="4588480" y="2213"/>
                </a:cubicBezTo>
                <a:lnTo>
                  <a:pt x="4585396" y="0"/>
                </a:lnTo>
                <a:lnTo>
                  <a:pt x="4668632" y="0"/>
                </a:lnTo>
                <a:lnTo>
                  <a:pt x="4722165" y="33693"/>
                </a:lnTo>
                <a:cubicBezTo>
                  <a:pt x="4770779" y="62707"/>
                  <a:pt x="4827383" y="72796"/>
                  <a:pt x="4827383" y="72796"/>
                </a:cubicBezTo>
                <a:cubicBezTo>
                  <a:pt x="4827383" y="72796"/>
                  <a:pt x="4881868" y="159127"/>
                  <a:pt x="4916138" y="222818"/>
                </a:cubicBezTo>
                <a:cubicBezTo>
                  <a:pt x="4950409" y="286509"/>
                  <a:pt x="5025593" y="425102"/>
                  <a:pt x="5025593" y="425102"/>
                </a:cubicBezTo>
                <a:cubicBezTo>
                  <a:pt x="5025593" y="425102"/>
                  <a:pt x="5085373" y="483666"/>
                  <a:pt x="5133119" y="522860"/>
                </a:cubicBezTo>
                <a:cubicBezTo>
                  <a:pt x="5180865" y="562055"/>
                  <a:pt x="5212057" y="616483"/>
                  <a:pt x="5212057" y="616483"/>
                </a:cubicBezTo>
                <a:cubicBezTo>
                  <a:pt x="5212057" y="616483"/>
                  <a:pt x="5274629" y="642552"/>
                  <a:pt x="5339511" y="669498"/>
                </a:cubicBezTo>
                <a:cubicBezTo>
                  <a:pt x="5396883" y="693321"/>
                  <a:pt x="5480537" y="721890"/>
                  <a:pt x="5503065" y="729657"/>
                </a:cubicBezTo>
                <a:lnTo>
                  <a:pt x="5304951" y="276209"/>
                </a:lnTo>
                <a:lnTo>
                  <a:pt x="5254124" y="257033"/>
                </a:lnTo>
                <a:lnTo>
                  <a:pt x="5248925" y="213043"/>
                </a:lnTo>
                <a:lnTo>
                  <a:pt x="5278575" y="215674"/>
                </a:lnTo>
                <a:lnTo>
                  <a:pt x="5183837" y="0"/>
                </a:lnTo>
                <a:lnTo>
                  <a:pt x="5410182" y="0"/>
                </a:lnTo>
                <a:lnTo>
                  <a:pt x="5488432" y="202890"/>
                </a:lnTo>
                <a:cubicBezTo>
                  <a:pt x="5488432" y="202890"/>
                  <a:pt x="5573337" y="419839"/>
                  <a:pt x="5573337" y="419839"/>
                </a:cubicBezTo>
                <a:lnTo>
                  <a:pt x="5651600" y="495789"/>
                </a:lnTo>
                <a:cubicBezTo>
                  <a:pt x="5651600" y="495789"/>
                  <a:pt x="5661226" y="476003"/>
                  <a:pt x="5673357" y="434502"/>
                </a:cubicBezTo>
                <a:cubicBezTo>
                  <a:pt x="5685581" y="393001"/>
                  <a:pt x="5699733" y="331856"/>
                  <a:pt x="5699733" y="331856"/>
                </a:cubicBezTo>
                <a:lnTo>
                  <a:pt x="5827187" y="120923"/>
                </a:lnTo>
                <a:cubicBezTo>
                  <a:pt x="5823866" y="99511"/>
                  <a:pt x="5818404" y="65014"/>
                  <a:pt x="5813771" y="35869"/>
                </a:cubicBezTo>
                <a:lnTo>
                  <a:pt x="5808060" y="0"/>
                </a:lnTo>
                <a:lnTo>
                  <a:pt x="6000738" y="0"/>
                </a:lnTo>
                <a:lnTo>
                  <a:pt x="6000738" y="6858000"/>
                </a:lnTo>
                <a:lnTo>
                  <a:pt x="5080588" y="6858000"/>
                </a:lnTo>
                <a:lnTo>
                  <a:pt x="5140748" y="6815145"/>
                </a:lnTo>
                <a:cubicBezTo>
                  <a:pt x="5231141" y="6744973"/>
                  <a:pt x="5347983" y="6628791"/>
                  <a:pt x="5453777" y="6444752"/>
                </a:cubicBezTo>
                <a:cubicBezTo>
                  <a:pt x="5665367" y="6076674"/>
                  <a:pt x="5731307" y="5801059"/>
                  <a:pt x="5733522" y="5593879"/>
                </a:cubicBezTo>
                <a:cubicBezTo>
                  <a:pt x="5735735" y="5386697"/>
                  <a:pt x="5853756" y="4945151"/>
                  <a:pt x="5862901" y="4727592"/>
                </a:cubicBezTo>
                <a:cubicBezTo>
                  <a:pt x="5872047" y="4510034"/>
                  <a:pt x="5927206" y="3867776"/>
                  <a:pt x="5907280" y="3710152"/>
                </a:cubicBezTo>
                <a:cubicBezTo>
                  <a:pt x="5887255" y="3552538"/>
                  <a:pt x="5830173" y="3174756"/>
                  <a:pt x="5632444" y="2929589"/>
                </a:cubicBezTo>
                <a:cubicBezTo>
                  <a:pt x="5445209" y="2697505"/>
                  <a:pt x="5118005" y="2400143"/>
                  <a:pt x="5081617" y="2367104"/>
                </a:cubicBezTo>
                <a:lnTo>
                  <a:pt x="4981213" y="2370494"/>
                </a:lnTo>
                <a:cubicBezTo>
                  <a:pt x="4981213" y="2370494"/>
                  <a:pt x="4905356" y="2343328"/>
                  <a:pt x="4777806" y="2351318"/>
                </a:cubicBezTo>
                <a:cubicBezTo>
                  <a:pt x="4710613" y="2355525"/>
                  <a:pt x="4592305" y="2357440"/>
                  <a:pt x="4501045" y="2370494"/>
                </a:cubicBezTo>
                <a:cubicBezTo>
                  <a:pt x="4419029" y="2382210"/>
                  <a:pt x="4360017" y="2405457"/>
                  <a:pt x="4360017" y="2405457"/>
                </a:cubicBezTo>
                <a:cubicBezTo>
                  <a:pt x="4360017" y="2405457"/>
                  <a:pt x="4372339" y="2380428"/>
                  <a:pt x="4348370" y="2366355"/>
                </a:cubicBezTo>
                <a:cubicBezTo>
                  <a:pt x="4330849" y="2356015"/>
                  <a:pt x="4185971" y="2350942"/>
                  <a:pt x="4185971" y="2350942"/>
                </a:cubicBezTo>
                <a:cubicBezTo>
                  <a:pt x="4185971" y="2350942"/>
                  <a:pt x="3999602" y="2258076"/>
                  <a:pt x="3942709" y="2232498"/>
                </a:cubicBezTo>
                <a:cubicBezTo>
                  <a:pt x="3694443" y="2120985"/>
                  <a:pt x="3511060" y="2127974"/>
                  <a:pt x="3511060" y="2127974"/>
                </a:cubicBezTo>
                <a:cubicBezTo>
                  <a:pt x="3511060" y="2127974"/>
                  <a:pt x="3367260" y="2130371"/>
                  <a:pt x="3294108" y="2138505"/>
                </a:cubicBezTo>
                <a:cubicBezTo>
                  <a:pt x="3220965" y="2146639"/>
                  <a:pt x="3143713" y="2155043"/>
                  <a:pt x="3143713" y="2155043"/>
                </a:cubicBezTo>
                <a:lnTo>
                  <a:pt x="3057613" y="2350566"/>
                </a:lnTo>
                <a:cubicBezTo>
                  <a:pt x="3057613" y="2350566"/>
                  <a:pt x="3068540" y="2504129"/>
                  <a:pt x="3087687" y="2542316"/>
                </a:cubicBezTo>
                <a:cubicBezTo>
                  <a:pt x="3106845" y="2580505"/>
                  <a:pt x="3161013" y="2674296"/>
                  <a:pt x="3161013" y="2674296"/>
                </a:cubicBezTo>
                <a:lnTo>
                  <a:pt x="3159511" y="2684817"/>
                </a:lnTo>
                <a:cubicBezTo>
                  <a:pt x="3159511" y="2684817"/>
                  <a:pt x="3151791" y="2667104"/>
                  <a:pt x="3146727" y="2670532"/>
                </a:cubicBezTo>
                <a:cubicBezTo>
                  <a:pt x="3141654" y="2673959"/>
                  <a:pt x="3123411" y="2828829"/>
                  <a:pt x="3123411" y="2828829"/>
                </a:cubicBezTo>
                <a:lnTo>
                  <a:pt x="3109876" y="2826567"/>
                </a:lnTo>
                <a:cubicBezTo>
                  <a:pt x="3109876" y="2826567"/>
                  <a:pt x="3129929" y="2671870"/>
                  <a:pt x="3127175" y="2658123"/>
                </a:cubicBezTo>
                <a:cubicBezTo>
                  <a:pt x="3124421" y="2644387"/>
                  <a:pt x="3075414" y="2557315"/>
                  <a:pt x="3071149" y="2543067"/>
                </a:cubicBezTo>
                <a:cubicBezTo>
                  <a:pt x="3066885" y="2528829"/>
                  <a:pt x="3041441" y="2380640"/>
                  <a:pt x="3041441" y="2380640"/>
                </a:cubicBezTo>
                <a:cubicBezTo>
                  <a:pt x="3041441" y="2380640"/>
                  <a:pt x="2984231" y="2439217"/>
                  <a:pt x="2977147" y="2444185"/>
                </a:cubicBezTo>
                <a:cubicBezTo>
                  <a:pt x="2970071" y="2449152"/>
                  <a:pt x="2880661" y="2499257"/>
                  <a:pt x="2872246" y="2511868"/>
                </a:cubicBezTo>
                <a:cubicBezTo>
                  <a:pt x="2863833" y="2524470"/>
                  <a:pt x="2815816" y="2595628"/>
                  <a:pt x="2807576" y="2608499"/>
                </a:cubicBezTo>
                <a:cubicBezTo>
                  <a:pt x="2799346" y="2621369"/>
                  <a:pt x="2734463" y="2667470"/>
                  <a:pt x="2730123" y="2681063"/>
                </a:cubicBezTo>
                <a:cubicBezTo>
                  <a:pt x="2725780" y="2694646"/>
                  <a:pt x="2608077" y="2904185"/>
                  <a:pt x="2595515" y="2919069"/>
                </a:cubicBezTo>
                <a:cubicBezTo>
                  <a:pt x="2582962" y="2933940"/>
                  <a:pt x="2558299" y="2939370"/>
                  <a:pt x="2558289" y="2939370"/>
                </a:cubicBezTo>
                <a:lnTo>
                  <a:pt x="2557913" y="2930340"/>
                </a:lnTo>
                <a:cubicBezTo>
                  <a:pt x="2557913" y="2930340"/>
                  <a:pt x="2578158" y="2919107"/>
                  <a:pt x="2583857" y="2913050"/>
                </a:cubicBezTo>
                <a:cubicBezTo>
                  <a:pt x="2589567" y="2906987"/>
                  <a:pt x="2706729" y="2705677"/>
                  <a:pt x="2705305" y="2698736"/>
                </a:cubicBezTo>
                <a:cubicBezTo>
                  <a:pt x="2703880" y="2691787"/>
                  <a:pt x="2701550" y="2682564"/>
                  <a:pt x="2701550" y="2682564"/>
                </a:cubicBezTo>
                <a:lnTo>
                  <a:pt x="2719976" y="2675423"/>
                </a:lnTo>
                <a:cubicBezTo>
                  <a:pt x="2719976" y="2675423"/>
                  <a:pt x="2739238" y="2652876"/>
                  <a:pt x="2747422" y="2646465"/>
                </a:cubicBezTo>
                <a:cubicBezTo>
                  <a:pt x="2755603" y="2640063"/>
                  <a:pt x="2785484" y="2617229"/>
                  <a:pt x="2792165" y="2607738"/>
                </a:cubicBezTo>
                <a:cubicBezTo>
                  <a:pt x="2798836" y="2598256"/>
                  <a:pt x="2846545" y="2517673"/>
                  <a:pt x="2855708" y="2508480"/>
                </a:cubicBezTo>
                <a:cubicBezTo>
                  <a:pt x="2864863" y="2499287"/>
                  <a:pt x="2887591" y="2474950"/>
                  <a:pt x="2912851" y="2462610"/>
                </a:cubicBezTo>
                <a:cubicBezTo>
                  <a:pt x="2938122" y="2450268"/>
                  <a:pt x="2962254" y="2439188"/>
                  <a:pt x="2973393" y="2426886"/>
                </a:cubicBezTo>
                <a:cubicBezTo>
                  <a:pt x="2984521" y="2414593"/>
                  <a:pt x="3020197" y="2375654"/>
                  <a:pt x="3034674" y="2352445"/>
                </a:cubicBezTo>
                <a:cubicBezTo>
                  <a:pt x="3049153" y="2329234"/>
                  <a:pt x="3089950" y="2215960"/>
                  <a:pt x="3089950" y="2215960"/>
                </a:cubicBezTo>
                <a:cubicBezTo>
                  <a:pt x="3089950" y="2215960"/>
                  <a:pt x="3061859" y="2226491"/>
                  <a:pt x="3047082" y="2228744"/>
                </a:cubicBezTo>
                <a:cubicBezTo>
                  <a:pt x="3032307" y="2230997"/>
                  <a:pt x="2994821" y="2232123"/>
                  <a:pt x="2994821" y="2232123"/>
                </a:cubicBezTo>
                <a:cubicBezTo>
                  <a:pt x="2994821" y="2232123"/>
                  <a:pt x="2983635" y="2254533"/>
                  <a:pt x="2966249" y="2267097"/>
                </a:cubicBezTo>
                <a:cubicBezTo>
                  <a:pt x="2948855" y="2279659"/>
                  <a:pt x="2922631" y="2290777"/>
                  <a:pt x="2922631" y="2290777"/>
                </a:cubicBezTo>
                <a:lnTo>
                  <a:pt x="2918118" y="2343800"/>
                </a:lnTo>
                <a:lnTo>
                  <a:pt x="2912100" y="2300183"/>
                </a:lnTo>
                <a:cubicBezTo>
                  <a:pt x="2912100" y="2300183"/>
                  <a:pt x="2905141" y="2296032"/>
                  <a:pt x="2889921" y="2301684"/>
                </a:cubicBezTo>
                <a:cubicBezTo>
                  <a:pt x="2874693" y="2307334"/>
                  <a:pt x="2830891" y="2331766"/>
                  <a:pt x="2830891" y="2331766"/>
                </a:cubicBezTo>
                <a:lnTo>
                  <a:pt x="2819984" y="2329879"/>
                </a:lnTo>
                <a:cubicBezTo>
                  <a:pt x="2819984" y="2329879"/>
                  <a:pt x="2857980" y="2301693"/>
                  <a:pt x="2873373" y="2296043"/>
                </a:cubicBezTo>
                <a:cubicBezTo>
                  <a:pt x="2888765" y="2290401"/>
                  <a:pt x="2914363" y="2287023"/>
                  <a:pt x="2914363" y="2287023"/>
                </a:cubicBezTo>
                <a:cubicBezTo>
                  <a:pt x="2914363" y="2287023"/>
                  <a:pt x="2936331" y="2275336"/>
                  <a:pt x="2943685" y="2268598"/>
                </a:cubicBezTo>
                <a:cubicBezTo>
                  <a:pt x="2951039" y="2261859"/>
                  <a:pt x="2980910" y="2229496"/>
                  <a:pt x="2980910" y="2229496"/>
                </a:cubicBezTo>
                <a:lnTo>
                  <a:pt x="2954592" y="2221977"/>
                </a:lnTo>
                <a:lnTo>
                  <a:pt x="2956845" y="2212572"/>
                </a:lnTo>
                <a:cubicBezTo>
                  <a:pt x="2956845" y="2212572"/>
                  <a:pt x="2990673" y="2219560"/>
                  <a:pt x="3006479" y="2219339"/>
                </a:cubicBezTo>
                <a:cubicBezTo>
                  <a:pt x="3022286" y="2219118"/>
                  <a:pt x="3088805" y="2208712"/>
                  <a:pt x="3087312" y="2197159"/>
                </a:cubicBezTo>
                <a:cubicBezTo>
                  <a:pt x="3085829" y="2185598"/>
                  <a:pt x="3008684" y="2187524"/>
                  <a:pt x="2994070" y="2193020"/>
                </a:cubicBezTo>
                <a:cubicBezTo>
                  <a:pt x="2979458" y="2198516"/>
                  <a:pt x="2951580" y="2198661"/>
                  <a:pt x="2951580" y="2198661"/>
                </a:cubicBezTo>
                <a:lnTo>
                  <a:pt x="2936919" y="2212196"/>
                </a:lnTo>
                <a:cubicBezTo>
                  <a:pt x="2936919" y="2212196"/>
                  <a:pt x="2896909" y="2212206"/>
                  <a:pt x="2884281" y="2220466"/>
                </a:cubicBezTo>
                <a:cubicBezTo>
                  <a:pt x="2871650" y="2228735"/>
                  <a:pt x="2811715" y="2246034"/>
                  <a:pt x="2811715" y="2246034"/>
                </a:cubicBezTo>
                <a:cubicBezTo>
                  <a:pt x="2811715" y="2246034"/>
                  <a:pt x="2687843" y="2288832"/>
                  <a:pt x="2620707" y="2310704"/>
                </a:cubicBezTo>
                <a:cubicBezTo>
                  <a:pt x="2553573" y="2332586"/>
                  <a:pt x="2343831" y="2385607"/>
                  <a:pt x="2283068" y="2431025"/>
                </a:cubicBezTo>
                <a:cubicBezTo>
                  <a:pt x="2222297" y="2476442"/>
                  <a:pt x="2186236" y="2535963"/>
                  <a:pt x="2158618" y="2567133"/>
                </a:cubicBezTo>
                <a:cubicBezTo>
                  <a:pt x="2130990" y="2598313"/>
                  <a:pt x="2042754" y="2650769"/>
                  <a:pt x="2011977" y="2687079"/>
                </a:cubicBezTo>
                <a:cubicBezTo>
                  <a:pt x="1981193" y="2723381"/>
                  <a:pt x="1868814" y="2803251"/>
                  <a:pt x="1798415" y="2870936"/>
                </a:cubicBezTo>
                <a:cubicBezTo>
                  <a:pt x="1728017" y="2938628"/>
                  <a:pt x="1623435" y="2984402"/>
                  <a:pt x="1588231" y="3027731"/>
                </a:cubicBezTo>
                <a:cubicBezTo>
                  <a:pt x="1553036" y="3071050"/>
                  <a:pt x="1460767" y="3177750"/>
                  <a:pt x="1460767" y="3177750"/>
                </a:cubicBezTo>
                <a:lnTo>
                  <a:pt x="1420161" y="3422898"/>
                </a:lnTo>
                <a:cubicBezTo>
                  <a:pt x="1420161" y="3422898"/>
                  <a:pt x="1424128" y="3550102"/>
                  <a:pt x="1435198" y="3586075"/>
                </a:cubicBezTo>
                <a:cubicBezTo>
                  <a:pt x="1446278" y="3622050"/>
                  <a:pt x="1459639" y="3683834"/>
                  <a:pt x="1459639" y="3683834"/>
                </a:cubicBezTo>
                <a:cubicBezTo>
                  <a:pt x="1459639" y="3683834"/>
                  <a:pt x="1447347" y="3667979"/>
                  <a:pt x="1432570" y="3683834"/>
                </a:cubicBezTo>
                <a:cubicBezTo>
                  <a:pt x="1417785" y="3699687"/>
                  <a:pt x="1396134" y="3737722"/>
                  <a:pt x="1388952" y="3770693"/>
                </a:cubicBezTo>
                <a:cubicBezTo>
                  <a:pt x="1381772" y="3803653"/>
                  <a:pt x="1371308" y="3840398"/>
                  <a:pt x="1359256" y="3863559"/>
                </a:cubicBezTo>
                <a:cubicBezTo>
                  <a:pt x="1347193" y="3886720"/>
                  <a:pt x="1301727" y="3920712"/>
                  <a:pt x="1301727" y="3920712"/>
                </a:cubicBezTo>
                <a:cubicBezTo>
                  <a:pt x="1301727" y="3920712"/>
                  <a:pt x="1342583" y="3863731"/>
                  <a:pt x="1346472" y="3847772"/>
                </a:cubicBezTo>
                <a:cubicBezTo>
                  <a:pt x="1350351" y="3831801"/>
                  <a:pt x="1353316" y="3800072"/>
                  <a:pt x="1366024" y="3775572"/>
                </a:cubicBezTo>
                <a:cubicBezTo>
                  <a:pt x="1378721" y="3751084"/>
                  <a:pt x="1417910" y="3666159"/>
                  <a:pt x="1417910" y="3666159"/>
                </a:cubicBezTo>
                <a:lnTo>
                  <a:pt x="1399860" y="3482678"/>
                </a:lnTo>
                <a:lnTo>
                  <a:pt x="1389328" y="3427778"/>
                </a:lnTo>
                <a:lnTo>
                  <a:pt x="1305107" y="3518778"/>
                </a:lnTo>
                <a:lnTo>
                  <a:pt x="1197954" y="3633823"/>
                </a:lnTo>
                <a:lnTo>
                  <a:pt x="1185170" y="3622927"/>
                </a:lnTo>
                <a:lnTo>
                  <a:pt x="1285931" y="3506369"/>
                </a:lnTo>
                <a:lnTo>
                  <a:pt x="1380309" y="3397706"/>
                </a:lnTo>
                <a:cubicBezTo>
                  <a:pt x="1380309" y="3397706"/>
                  <a:pt x="1405713" y="3265024"/>
                  <a:pt x="1393093" y="3250315"/>
                </a:cubicBezTo>
                <a:cubicBezTo>
                  <a:pt x="1380472" y="3235605"/>
                  <a:pt x="1158100" y="3327394"/>
                  <a:pt x="1158091" y="3327394"/>
                </a:cubicBezTo>
                <a:cubicBezTo>
                  <a:pt x="1158091" y="3327394"/>
                  <a:pt x="1080328" y="3385066"/>
                  <a:pt x="1048301" y="3404098"/>
                </a:cubicBezTo>
                <a:cubicBezTo>
                  <a:pt x="1016284" y="3423130"/>
                  <a:pt x="842642" y="3527797"/>
                  <a:pt x="842642" y="3527797"/>
                </a:cubicBezTo>
                <a:lnTo>
                  <a:pt x="839628" y="3507495"/>
                </a:lnTo>
                <a:cubicBezTo>
                  <a:pt x="839628" y="3507495"/>
                  <a:pt x="946876" y="3438484"/>
                  <a:pt x="970095" y="3420260"/>
                </a:cubicBezTo>
                <a:cubicBezTo>
                  <a:pt x="993325" y="3402046"/>
                  <a:pt x="1080262" y="3319875"/>
                  <a:pt x="1080262" y="3319875"/>
                </a:cubicBezTo>
                <a:cubicBezTo>
                  <a:pt x="1080262" y="3319875"/>
                  <a:pt x="1120000" y="3284865"/>
                  <a:pt x="1177652" y="3268740"/>
                </a:cubicBezTo>
                <a:cubicBezTo>
                  <a:pt x="1235295" y="3252616"/>
                  <a:pt x="1358495" y="3204445"/>
                  <a:pt x="1358504" y="3204445"/>
                </a:cubicBezTo>
                <a:lnTo>
                  <a:pt x="1416407" y="3163840"/>
                </a:lnTo>
                <a:lnTo>
                  <a:pt x="1514915" y="3006670"/>
                </a:lnTo>
                <a:cubicBezTo>
                  <a:pt x="1514915" y="3006670"/>
                  <a:pt x="1477324" y="3001595"/>
                  <a:pt x="1452122" y="2991257"/>
                </a:cubicBezTo>
                <a:cubicBezTo>
                  <a:pt x="1426920" y="2980917"/>
                  <a:pt x="1398734" y="2980725"/>
                  <a:pt x="1398734" y="2980725"/>
                </a:cubicBezTo>
                <a:cubicBezTo>
                  <a:pt x="1398734" y="2980725"/>
                  <a:pt x="1373262" y="3008930"/>
                  <a:pt x="1341957" y="3021714"/>
                </a:cubicBezTo>
                <a:cubicBezTo>
                  <a:pt x="1310642" y="3034489"/>
                  <a:pt x="1281050" y="3034498"/>
                  <a:pt x="1281050" y="3034498"/>
                </a:cubicBezTo>
                <a:cubicBezTo>
                  <a:pt x="1281050" y="3034498"/>
                  <a:pt x="1258871" y="3101566"/>
                  <a:pt x="1243449" y="3129993"/>
                </a:cubicBezTo>
                <a:cubicBezTo>
                  <a:pt x="1228018" y="3158429"/>
                  <a:pt x="1184044" y="3223620"/>
                  <a:pt x="1184044" y="3223620"/>
                </a:cubicBezTo>
                <a:lnTo>
                  <a:pt x="1162230" y="3231889"/>
                </a:lnTo>
                <a:cubicBezTo>
                  <a:pt x="1162230" y="3231889"/>
                  <a:pt x="1200890" y="3166093"/>
                  <a:pt x="1215620" y="3139399"/>
                </a:cubicBezTo>
                <a:cubicBezTo>
                  <a:pt x="1230357" y="3112694"/>
                  <a:pt x="1255098" y="3039380"/>
                  <a:pt x="1255107" y="3039380"/>
                </a:cubicBezTo>
                <a:cubicBezTo>
                  <a:pt x="1255107" y="3039380"/>
                  <a:pt x="1228239" y="3024669"/>
                  <a:pt x="1206223" y="3028106"/>
                </a:cubicBezTo>
                <a:cubicBezTo>
                  <a:pt x="1184208" y="3031534"/>
                  <a:pt x="1111095" y="3046897"/>
                  <a:pt x="1111095" y="3046897"/>
                </a:cubicBezTo>
                <a:lnTo>
                  <a:pt x="1111471" y="3037127"/>
                </a:lnTo>
                <a:cubicBezTo>
                  <a:pt x="1111471" y="3037127"/>
                  <a:pt x="1182196" y="3016516"/>
                  <a:pt x="1195692" y="3017199"/>
                </a:cubicBezTo>
                <a:cubicBezTo>
                  <a:pt x="1209189" y="3017883"/>
                  <a:pt x="1265629" y="3025094"/>
                  <a:pt x="1265629" y="3025094"/>
                </a:cubicBezTo>
                <a:cubicBezTo>
                  <a:pt x="1265629" y="3025094"/>
                  <a:pt x="1290359" y="3015785"/>
                  <a:pt x="1313761" y="3006294"/>
                </a:cubicBezTo>
                <a:cubicBezTo>
                  <a:pt x="1337163" y="2996801"/>
                  <a:pt x="1386326" y="2964563"/>
                  <a:pt x="1386326" y="2964563"/>
                </a:cubicBezTo>
                <a:lnTo>
                  <a:pt x="1315263" y="2922071"/>
                </a:lnTo>
                <a:lnTo>
                  <a:pt x="1223147" y="2833709"/>
                </a:lnTo>
                <a:lnTo>
                  <a:pt x="1231416" y="2811530"/>
                </a:lnTo>
                <a:lnTo>
                  <a:pt x="1314887" y="2907034"/>
                </a:lnTo>
                <a:lnTo>
                  <a:pt x="1403625" y="2955533"/>
                </a:lnTo>
                <a:cubicBezTo>
                  <a:pt x="1403625" y="2955533"/>
                  <a:pt x="1417775" y="2966296"/>
                  <a:pt x="1441590" y="2966440"/>
                </a:cubicBezTo>
                <a:cubicBezTo>
                  <a:pt x="1465407" y="2966584"/>
                  <a:pt x="1538818" y="2967036"/>
                  <a:pt x="1541609" y="2967941"/>
                </a:cubicBezTo>
                <a:cubicBezTo>
                  <a:pt x="1544401" y="2968856"/>
                  <a:pt x="1815849" y="2802885"/>
                  <a:pt x="1900687" y="2725806"/>
                </a:cubicBezTo>
                <a:cubicBezTo>
                  <a:pt x="1985515" y="2648717"/>
                  <a:pt x="2027130" y="2565593"/>
                  <a:pt x="2061228" y="2538938"/>
                </a:cubicBezTo>
                <a:cubicBezTo>
                  <a:pt x="2095334" y="2512272"/>
                  <a:pt x="2156403" y="2486252"/>
                  <a:pt x="2189442" y="2460733"/>
                </a:cubicBezTo>
                <a:cubicBezTo>
                  <a:pt x="2222489" y="2435212"/>
                  <a:pt x="2263142" y="2392297"/>
                  <a:pt x="2263142" y="2392297"/>
                </a:cubicBezTo>
                <a:cubicBezTo>
                  <a:pt x="2263142" y="2392297"/>
                  <a:pt x="2143524" y="2390633"/>
                  <a:pt x="2076650" y="2376886"/>
                </a:cubicBezTo>
                <a:cubicBezTo>
                  <a:pt x="2014317" y="2364064"/>
                  <a:pt x="1907453" y="2322361"/>
                  <a:pt x="1907453" y="2322361"/>
                </a:cubicBezTo>
                <a:cubicBezTo>
                  <a:pt x="1907453" y="2322361"/>
                  <a:pt x="1676910" y="2206131"/>
                  <a:pt x="1647635" y="2205428"/>
                </a:cubicBezTo>
                <a:cubicBezTo>
                  <a:pt x="1617206" y="2204707"/>
                  <a:pt x="1545335" y="2226491"/>
                  <a:pt x="1534842" y="2248670"/>
                </a:cubicBezTo>
                <a:cubicBezTo>
                  <a:pt x="1524350" y="2270851"/>
                  <a:pt x="1508523" y="2354696"/>
                  <a:pt x="1508523" y="2354696"/>
                </a:cubicBezTo>
                <a:lnTo>
                  <a:pt x="1499119" y="2359211"/>
                </a:lnTo>
                <a:lnTo>
                  <a:pt x="1521683" y="2251675"/>
                </a:lnTo>
                <a:cubicBezTo>
                  <a:pt x="1521683" y="2251675"/>
                  <a:pt x="1500148" y="2240296"/>
                  <a:pt x="1482579" y="2241528"/>
                </a:cubicBezTo>
                <a:cubicBezTo>
                  <a:pt x="1465012" y="2242751"/>
                  <a:pt x="1432570" y="2242278"/>
                  <a:pt x="1432570" y="2242278"/>
                </a:cubicBezTo>
                <a:cubicBezTo>
                  <a:pt x="1432570" y="2242278"/>
                  <a:pt x="1404769" y="2265738"/>
                  <a:pt x="1389704" y="2268222"/>
                </a:cubicBezTo>
                <a:cubicBezTo>
                  <a:pt x="1374638" y="2270696"/>
                  <a:pt x="1343834" y="2262582"/>
                  <a:pt x="1343834" y="2262582"/>
                </a:cubicBezTo>
                <a:lnTo>
                  <a:pt x="1347597" y="2252424"/>
                </a:lnTo>
                <a:cubicBezTo>
                  <a:pt x="1347597" y="2252424"/>
                  <a:pt x="1378442" y="2260752"/>
                  <a:pt x="1384824" y="2260329"/>
                </a:cubicBezTo>
                <a:cubicBezTo>
                  <a:pt x="1391196" y="2259896"/>
                  <a:pt x="1423551" y="2239642"/>
                  <a:pt x="1423551" y="2239642"/>
                </a:cubicBezTo>
                <a:lnTo>
                  <a:pt x="1373166" y="2217461"/>
                </a:lnTo>
                <a:lnTo>
                  <a:pt x="1378056" y="2209192"/>
                </a:lnTo>
                <a:lnTo>
                  <a:pt x="1437836" y="2230997"/>
                </a:lnTo>
                <a:cubicBezTo>
                  <a:pt x="1437836" y="2230997"/>
                  <a:pt x="1458823" y="2227118"/>
                  <a:pt x="1475062" y="2229870"/>
                </a:cubicBezTo>
                <a:cubicBezTo>
                  <a:pt x="1491292" y="2232623"/>
                  <a:pt x="1523936" y="2237013"/>
                  <a:pt x="1523936" y="2237013"/>
                </a:cubicBezTo>
                <a:lnTo>
                  <a:pt x="1478440" y="2203927"/>
                </a:lnTo>
                <a:lnTo>
                  <a:pt x="1485959" y="2197911"/>
                </a:lnTo>
                <a:cubicBezTo>
                  <a:pt x="1485959" y="2197911"/>
                  <a:pt x="1509341" y="2210010"/>
                  <a:pt x="1519421" y="2219714"/>
                </a:cubicBezTo>
                <a:cubicBezTo>
                  <a:pt x="1529508" y="2229428"/>
                  <a:pt x="1537094" y="2230621"/>
                  <a:pt x="1537094" y="2230621"/>
                </a:cubicBezTo>
                <a:cubicBezTo>
                  <a:pt x="1537094" y="2230621"/>
                  <a:pt x="1566590" y="2211310"/>
                  <a:pt x="1579586" y="2207306"/>
                </a:cubicBezTo>
                <a:cubicBezTo>
                  <a:pt x="1592581" y="2203301"/>
                  <a:pt x="1621317" y="2194521"/>
                  <a:pt x="1621317" y="2194521"/>
                </a:cubicBezTo>
                <a:cubicBezTo>
                  <a:pt x="1621317" y="2194521"/>
                  <a:pt x="1563894" y="2161705"/>
                  <a:pt x="1548753" y="2153167"/>
                </a:cubicBezTo>
                <a:cubicBezTo>
                  <a:pt x="1533600" y="2144628"/>
                  <a:pt x="1493486" y="2116692"/>
                  <a:pt x="1493477" y="2116692"/>
                </a:cubicBezTo>
                <a:cubicBezTo>
                  <a:pt x="1493477" y="2116692"/>
                  <a:pt x="1419007" y="2101088"/>
                  <a:pt x="1397233" y="2100904"/>
                </a:cubicBezTo>
                <a:cubicBezTo>
                  <a:pt x="1375447" y="2100712"/>
                  <a:pt x="1258861" y="2105795"/>
                  <a:pt x="1258861" y="2105795"/>
                </a:cubicBezTo>
                <a:cubicBezTo>
                  <a:pt x="1258861" y="2105795"/>
                  <a:pt x="1208322" y="2089333"/>
                  <a:pt x="1190812" y="2080602"/>
                </a:cubicBezTo>
                <a:cubicBezTo>
                  <a:pt x="1173301" y="2071861"/>
                  <a:pt x="1125390" y="2043377"/>
                  <a:pt x="1125381" y="2043377"/>
                </a:cubicBezTo>
                <a:lnTo>
                  <a:pt x="1027248" y="2049393"/>
                </a:lnTo>
                <a:cubicBezTo>
                  <a:pt x="1027248" y="2049393"/>
                  <a:pt x="941843" y="2000972"/>
                  <a:pt x="908063" y="1989238"/>
                </a:cubicBezTo>
                <a:cubicBezTo>
                  <a:pt x="874284" y="1977493"/>
                  <a:pt x="754280" y="1945620"/>
                  <a:pt x="754280" y="1945620"/>
                </a:cubicBezTo>
                <a:lnTo>
                  <a:pt x="755406" y="1936214"/>
                </a:lnTo>
                <a:cubicBezTo>
                  <a:pt x="755406" y="1936214"/>
                  <a:pt x="886335" y="1967038"/>
                  <a:pt x="907313" y="1975318"/>
                </a:cubicBezTo>
                <a:cubicBezTo>
                  <a:pt x="928279" y="1983607"/>
                  <a:pt x="1031388" y="2030968"/>
                  <a:pt x="1031388" y="2030968"/>
                </a:cubicBezTo>
                <a:lnTo>
                  <a:pt x="1126142" y="2030968"/>
                </a:lnTo>
                <a:lnTo>
                  <a:pt x="1253221" y="2088871"/>
                </a:lnTo>
                <a:cubicBezTo>
                  <a:pt x="1253221" y="2088871"/>
                  <a:pt x="1356800" y="2083904"/>
                  <a:pt x="1378432" y="2083231"/>
                </a:cubicBezTo>
                <a:cubicBezTo>
                  <a:pt x="1400053" y="2082566"/>
                  <a:pt x="1474676" y="2092259"/>
                  <a:pt x="1474686" y="2092259"/>
                </a:cubicBezTo>
                <a:cubicBezTo>
                  <a:pt x="1474686" y="2092259"/>
                  <a:pt x="1461277" y="2034954"/>
                  <a:pt x="1432570" y="2008029"/>
                </a:cubicBezTo>
                <a:cubicBezTo>
                  <a:pt x="1418054" y="1994417"/>
                  <a:pt x="1372530" y="1961445"/>
                  <a:pt x="1326170" y="1936590"/>
                </a:cubicBezTo>
                <a:cubicBezTo>
                  <a:pt x="1280858" y="1912303"/>
                  <a:pt x="1234794" y="1895986"/>
                  <a:pt x="1234794" y="1895986"/>
                </a:cubicBezTo>
                <a:lnTo>
                  <a:pt x="1256608" y="1888467"/>
                </a:lnTo>
                <a:cubicBezTo>
                  <a:pt x="1256608" y="1888467"/>
                  <a:pt x="1326815" y="1920447"/>
                  <a:pt x="1344961" y="1932836"/>
                </a:cubicBezTo>
                <a:cubicBezTo>
                  <a:pt x="1363116" y="1945216"/>
                  <a:pt x="1411894" y="1972690"/>
                  <a:pt x="1411894" y="1972690"/>
                </a:cubicBezTo>
                <a:cubicBezTo>
                  <a:pt x="1411894" y="1972690"/>
                  <a:pt x="1409795" y="1908915"/>
                  <a:pt x="1403999" y="1886214"/>
                </a:cubicBezTo>
                <a:cubicBezTo>
                  <a:pt x="1394460" y="1848903"/>
                  <a:pt x="1374293" y="1797478"/>
                  <a:pt x="1374293" y="1797478"/>
                </a:cubicBezTo>
                <a:lnTo>
                  <a:pt x="1387827" y="1794840"/>
                </a:lnTo>
                <a:cubicBezTo>
                  <a:pt x="1387827" y="1794840"/>
                  <a:pt x="1418362" y="1866471"/>
                  <a:pt x="1420537" y="1893358"/>
                </a:cubicBezTo>
                <a:cubicBezTo>
                  <a:pt x="1422714" y="1920244"/>
                  <a:pt x="1433321" y="1985848"/>
                  <a:pt x="1433321" y="1985848"/>
                </a:cubicBezTo>
                <a:cubicBezTo>
                  <a:pt x="1433321" y="1985848"/>
                  <a:pt x="1461528" y="2014362"/>
                  <a:pt x="1473551" y="2042625"/>
                </a:cubicBezTo>
                <a:cubicBezTo>
                  <a:pt x="1485584" y="2070889"/>
                  <a:pt x="1505885" y="2101280"/>
                  <a:pt x="1505885" y="2101280"/>
                </a:cubicBezTo>
                <a:cubicBezTo>
                  <a:pt x="1505885" y="2101280"/>
                  <a:pt x="1531511" y="2124633"/>
                  <a:pt x="1566426" y="2146024"/>
                </a:cubicBezTo>
                <a:cubicBezTo>
                  <a:pt x="1601159" y="2167308"/>
                  <a:pt x="1645084" y="2186531"/>
                  <a:pt x="1663433" y="2196034"/>
                </a:cubicBezTo>
                <a:cubicBezTo>
                  <a:pt x="1698223" y="2214045"/>
                  <a:pt x="1910833" y="2284009"/>
                  <a:pt x="1910833" y="2284009"/>
                </a:cubicBezTo>
                <a:cubicBezTo>
                  <a:pt x="1910833" y="2284009"/>
                  <a:pt x="2045160" y="2334654"/>
                  <a:pt x="2071759" y="2344176"/>
                </a:cubicBezTo>
                <a:cubicBezTo>
                  <a:pt x="2098356" y="2353686"/>
                  <a:pt x="2168457" y="2386753"/>
                  <a:pt x="2248471" y="2370494"/>
                </a:cubicBezTo>
                <a:cubicBezTo>
                  <a:pt x="2328496" y="2354225"/>
                  <a:pt x="2552590" y="2262802"/>
                  <a:pt x="2651541" y="2233624"/>
                </a:cubicBezTo>
                <a:cubicBezTo>
                  <a:pt x="2750491" y="2204457"/>
                  <a:pt x="3226809" y="2077964"/>
                  <a:pt x="3226809" y="2077964"/>
                </a:cubicBezTo>
                <a:lnTo>
                  <a:pt x="3180939" y="2018184"/>
                </a:lnTo>
                <a:lnTo>
                  <a:pt x="2990681" y="1973066"/>
                </a:lnTo>
                <a:cubicBezTo>
                  <a:pt x="2990681" y="1973066"/>
                  <a:pt x="2805488" y="1859482"/>
                  <a:pt x="2766596" y="1830940"/>
                </a:cubicBezTo>
                <a:cubicBezTo>
                  <a:pt x="2727697" y="1802398"/>
                  <a:pt x="2450762" y="1659107"/>
                  <a:pt x="2450762" y="1659107"/>
                </a:cubicBezTo>
                <a:lnTo>
                  <a:pt x="2473693" y="1642193"/>
                </a:lnTo>
                <a:cubicBezTo>
                  <a:pt x="2473693" y="1642193"/>
                  <a:pt x="2700299" y="1752542"/>
                  <a:pt x="2727870" y="1771160"/>
                </a:cubicBezTo>
                <a:cubicBezTo>
                  <a:pt x="2755440" y="1789767"/>
                  <a:pt x="2848229" y="1861658"/>
                  <a:pt x="2871497" y="1876810"/>
                </a:cubicBezTo>
                <a:cubicBezTo>
                  <a:pt x="2894763" y="1891961"/>
                  <a:pt x="3009481" y="1949750"/>
                  <a:pt x="3009481" y="1949750"/>
                </a:cubicBezTo>
                <a:cubicBezTo>
                  <a:pt x="3009481" y="1949750"/>
                  <a:pt x="3141423" y="1980371"/>
                  <a:pt x="3166277" y="1986975"/>
                </a:cubicBezTo>
                <a:cubicBezTo>
                  <a:pt x="3191124" y="1993578"/>
                  <a:pt x="3304639" y="2069695"/>
                  <a:pt x="3304639" y="2069695"/>
                </a:cubicBezTo>
                <a:cubicBezTo>
                  <a:pt x="3304639" y="2069695"/>
                  <a:pt x="3380245" y="2077676"/>
                  <a:pt x="3455034" y="2056537"/>
                </a:cubicBezTo>
                <a:cubicBezTo>
                  <a:pt x="3529832" y="2035396"/>
                  <a:pt x="3562946" y="2029091"/>
                  <a:pt x="3562946" y="2029091"/>
                </a:cubicBezTo>
                <a:lnTo>
                  <a:pt x="3471977" y="1983597"/>
                </a:lnTo>
                <a:cubicBezTo>
                  <a:pt x="3471977" y="1983597"/>
                  <a:pt x="3355736" y="1689325"/>
                  <a:pt x="3306141" y="1662496"/>
                </a:cubicBezTo>
                <a:cubicBezTo>
                  <a:pt x="3256555" y="1635666"/>
                  <a:pt x="3142905" y="1621920"/>
                  <a:pt x="3083557" y="1576397"/>
                </a:cubicBezTo>
                <a:cubicBezTo>
                  <a:pt x="3024211" y="1530874"/>
                  <a:pt x="2883529" y="1395545"/>
                  <a:pt x="2883529" y="1395545"/>
                </a:cubicBezTo>
                <a:cubicBezTo>
                  <a:pt x="2883529" y="1395545"/>
                  <a:pt x="2860166" y="1351513"/>
                  <a:pt x="2846680" y="1318841"/>
                </a:cubicBezTo>
                <a:cubicBezTo>
                  <a:pt x="2833193" y="1286159"/>
                  <a:pt x="2870398" y="1237987"/>
                  <a:pt x="2842540" y="1205287"/>
                </a:cubicBezTo>
                <a:cubicBezTo>
                  <a:pt x="2814691" y="1172586"/>
                  <a:pt x="2530470" y="996989"/>
                  <a:pt x="2530470" y="996989"/>
                </a:cubicBezTo>
                <a:lnTo>
                  <a:pt x="2307511" y="972548"/>
                </a:lnTo>
                <a:lnTo>
                  <a:pt x="2301495" y="956759"/>
                </a:lnTo>
                <a:lnTo>
                  <a:pt x="2431586" y="968409"/>
                </a:lnTo>
                <a:lnTo>
                  <a:pt x="2519948" y="980065"/>
                </a:lnTo>
                <a:cubicBezTo>
                  <a:pt x="2519948" y="980065"/>
                  <a:pt x="2502023" y="940900"/>
                  <a:pt x="2484974" y="909006"/>
                </a:cubicBezTo>
                <a:cubicBezTo>
                  <a:pt x="2467927" y="877110"/>
                  <a:pt x="2472191" y="804856"/>
                  <a:pt x="2472191" y="804856"/>
                </a:cubicBezTo>
                <a:lnTo>
                  <a:pt x="2489865" y="802975"/>
                </a:lnTo>
                <a:cubicBezTo>
                  <a:pt x="2489865" y="802975"/>
                  <a:pt x="2488094" y="866134"/>
                  <a:pt x="2494379" y="887949"/>
                </a:cubicBezTo>
                <a:cubicBezTo>
                  <a:pt x="2500656" y="909765"/>
                  <a:pt x="2535735" y="975176"/>
                  <a:pt x="2535735" y="975176"/>
                </a:cubicBezTo>
                <a:lnTo>
                  <a:pt x="2693271" y="1066550"/>
                </a:lnTo>
                <a:lnTo>
                  <a:pt x="2742155" y="1090982"/>
                </a:lnTo>
                <a:lnTo>
                  <a:pt x="2724106" y="1040606"/>
                </a:lnTo>
                <a:lnTo>
                  <a:pt x="2721477" y="952996"/>
                </a:lnTo>
                <a:lnTo>
                  <a:pt x="2704554" y="898102"/>
                </a:lnTo>
                <a:lnTo>
                  <a:pt x="2714710" y="895846"/>
                </a:lnTo>
                <a:lnTo>
                  <a:pt x="2735011" y="951870"/>
                </a:lnTo>
                <a:lnTo>
                  <a:pt x="2738767" y="1039095"/>
                </a:lnTo>
                <a:lnTo>
                  <a:pt x="2753438" y="1090231"/>
                </a:lnTo>
                <a:lnTo>
                  <a:pt x="2811341" y="1141743"/>
                </a:lnTo>
                <a:lnTo>
                  <a:pt x="2845553" y="1093620"/>
                </a:lnTo>
                <a:lnTo>
                  <a:pt x="2856084" y="1065789"/>
                </a:lnTo>
                <a:lnTo>
                  <a:pt x="2828255" y="1003757"/>
                </a:lnTo>
                <a:lnTo>
                  <a:pt x="2838411" y="954497"/>
                </a:lnTo>
                <a:lnTo>
                  <a:pt x="2855325" y="959764"/>
                </a:lnTo>
                <a:lnTo>
                  <a:pt x="2844427" y="1003757"/>
                </a:lnTo>
                <a:cubicBezTo>
                  <a:pt x="2844427" y="1003757"/>
                  <a:pt x="2894398" y="1078872"/>
                  <a:pt x="2863603" y="1112796"/>
                </a:cubicBezTo>
                <a:cubicBezTo>
                  <a:pt x="2832808" y="1146719"/>
                  <a:pt x="2826376" y="1160168"/>
                  <a:pt x="2826376" y="1160168"/>
                </a:cubicBezTo>
                <a:lnTo>
                  <a:pt x="2862100" y="1177091"/>
                </a:lnTo>
                <a:cubicBezTo>
                  <a:pt x="2862100" y="1177091"/>
                  <a:pt x="2871910" y="1250946"/>
                  <a:pt x="2889545" y="1309060"/>
                </a:cubicBezTo>
                <a:cubicBezTo>
                  <a:pt x="2907183" y="1367175"/>
                  <a:pt x="2988805" y="1441039"/>
                  <a:pt x="2988805" y="1441039"/>
                </a:cubicBezTo>
                <a:lnTo>
                  <a:pt x="2968127" y="1369976"/>
                </a:lnTo>
                <a:lnTo>
                  <a:pt x="2978283" y="1355305"/>
                </a:lnTo>
                <a:lnTo>
                  <a:pt x="2956845" y="1292146"/>
                </a:lnTo>
                <a:lnTo>
                  <a:pt x="2966249" y="1286881"/>
                </a:lnTo>
                <a:lnTo>
                  <a:pt x="2992569" y="1357192"/>
                </a:lnTo>
                <a:lnTo>
                  <a:pt x="2984289" y="1376368"/>
                </a:lnTo>
                <a:lnTo>
                  <a:pt x="3004977" y="1445544"/>
                </a:lnTo>
                <a:cubicBezTo>
                  <a:pt x="3004977" y="1445544"/>
                  <a:pt x="3014093" y="1483973"/>
                  <a:pt x="3071901" y="1521121"/>
                </a:cubicBezTo>
                <a:cubicBezTo>
                  <a:pt x="3129707" y="1558270"/>
                  <a:pt x="3253705" y="1563440"/>
                  <a:pt x="3329081" y="1623392"/>
                </a:cubicBezTo>
                <a:cubicBezTo>
                  <a:pt x="3404457" y="1683337"/>
                  <a:pt x="3436849" y="1745677"/>
                  <a:pt x="3481699" y="1841096"/>
                </a:cubicBezTo>
                <a:cubicBezTo>
                  <a:pt x="3526655" y="1936503"/>
                  <a:pt x="3643808" y="2032720"/>
                  <a:pt x="3712639" y="2057287"/>
                </a:cubicBezTo>
                <a:cubicBezTo>
                  <a:pt x="3781371" y="2081853"/>
                  <a:pt x="3979965" y="2077262"/>
                  <a:pt x="4050238" y="2141885"/>
                </a:cubicBezTo>
                <a:cubicBezTo>
                  <a:pt x="4120511" y="2206507"/>
                  <a:pt x="4110885" y="2225548"/>
                  <a:pt x="4238243" y="2243030"/>
                </a:cubicBezTo>
                <a:cubicBezTo>
                  <a:pt x="4365505" y="2260502"/>
                  <a:pt x="4458015" y="2284153"/>
                  <a:pt x="4553317" y="2257315"/>
                </a:cubicBezTo>
                <a:cubicBezTo>
                  <a:pt x="4648619" y="2230477"/>
                  <a:pt x="4688666" y="2205053"/>
                  <a:pt x="4688666" y="2205053"/>
                </a:cubicBezTo>
                <a:cubicBezTo>
                  <a:pt x="4688666" y="2205053"/>
                  <a:pt x="4667873" y="2144781"/>
                  <a:pt x="4602989" y="2121582"/>
                </a:cubicBezTo>
                <a:cubicBezTo>
                  <a:pt x="4538011" y="2098382"/>
                  <a:pt x="4519913" y="2073941"/>
                  <a:pt x="4475823" y="2047141"/>
                </a:cubicBezTo>
                <a:cubicBezTo>
                  <a:pt x="4431831" y="2020331"/>
                  <a:pt x="4332870" y="2005535"/>
                  <a:pt x="4293499" y="1993743"/>
                </a:cubicBezTo>
                <a:cubicBezTo>
                  <a:pt x="4254127" y="1981959"/>
                  <a:pt x="4181350" y="1965499"/>
                  <a:pt x="4128790" y="1980959"/>
                </a:cubicBezTo>
                <a:cubicBezTo>
                  <a:pt x="4076229" y="1996429"/>
                  <a:pt x="3966968" y="1984675"/>
                  <a:pt x="3948294" y="1977955"/>
                </a:cubicBezTo>
                <a:cubicBezTo>
                  <a:pt x="3929714" y="1971236"/>
                  <a:pt x="3899487" y="1946370"/>
                  <a:pt x="3899487" y="1946370"/>
                </a:cubicBezTo>
                <a:lnTo>
                  <a:pt x="3904396" y="1939978"/>
                </a:lnTo>
                <a:cubicBezTo>
                  <a:pt x="3904396" y="1939978"/>
                  <a:pt x="3939245" y="1966355"/>
                  <a:pt x="3953204" y="1969300"/>
                </a:cubicBezTo>
                <a:cubicBezTo>
                  <a:pt x="3967258" y="1972257"/>
                  <a:pt x="4093557" y="1980612"/>
                  <a:pt x="4117913" y="1975693"/>
                </a:cubicBezTo>
                <a:cubicBezTo>
                  <a:pt x="4142268" y="1970783"/>
                  <a:pt x="4244597" y="1963863"/>
                  <a:pt x="4279636" y="1971563"/>
                </a:cubicBezTo>
                <a:cubicBezTo>
                  <a:pt x="4314580" y="1979255"/>
                  <a:pt x="4363963" y="1991317"/>
                  <a:pt x="4390149" y="1990739"/>
                </a:cubicBezTo>
                <a:cubicBezTo>
                  <a:pt x="4416333" y="1990162"/>
                  <a:pt x="4449063" y="1984406"/>
                  <a:pt x="4469471" y="2005400"/>
                </a:cubicBezTo>
                <a:cubicBezTo>
                  <a:pt x="4489879" y="2026396"/>
                  <a:pt x="4542825" y="2066692"/>
                  <a:pt x="4542825" y="2066692"/>
                </a:cubicBezTo>
                <a:lnTo>
                  <a:pt x="4539744" y="2023825"/>
                </a:lnTo>
                <a:cubicBezTo>
                  <a:pt x="4539744" y="2023825"/>
                  <a:pt x="4562173" y="2057769"/>
                  <a:pt x="4592785" y="2082479"/>
                </a:cubicBezTo>
                <a:cubicBezTo>
                  <a:pt x="4623397" y="2107190"/>
                  <a:pt x="4665755" y="2121208"/>
                  <a:pt x="4683756" y="2143386"/>
                </a:cubicBezTo>
                <a:cubicBezTo>
                  <a:pt x="4701855" y="2165575"/>
                  <a:pt x="4732659" y="2204677"/>
                  <a:pt x="4732659" y="2204677"/>
                </a:cubicBezTo>
                <a:cubicBezTo>
                  <a:pt x="4732659" y="2204677"/>
                  <a:pt x="4740455" y="2222958"/>
                  <a:pt x="4797347" y="2221226"/>
                </a:cubicBezTo>
                <a:cubicBezTo>
                  <a:pt x="4818719" y="2220572"/>
                  <a:pt x="4827575" y="2218790"/>
                  <a:pt x="4851065" y="2216711"/>
                </a:cubicBezTo>
                <a:cubicBezTo>
                  <a:pt x="4755473" y="2157826"/>
                  <a:pt x="4700410" y="2124548"/>
                  <a:pt x="4539744" y="2023825"/>
                </a:cubicBezTo>
                <a:cubicBezTo>
                  <a:pt x="4255859" y="1845774"/>
                  <a:pt x="3952242" y="1651126"/>
                  <a:pt x="3869742" y="1582413"/>
                </a:cubicBezTo>
                <a:cubicBezTo>
                  <a:pt x="3719473" y="1457173"/>
                  <a:pt x="3545427" y="1150743"/>
                  <a:pt x="3387735" y="873287"/>
                </a:cubicBezTo>
                <a:cubicBezTo>
                  <a:pt x="3323208" y="860704"/>
                  <a:pt x="3011620" y="800146"/>
                  <a:pt x="2936919" y="779287"/>
                </a:cubicBezTo>
                <a:cubicBezTo>
                  <a:pt x="2851185" y="755344"/>
                  <a:pt x="2688458" y="610208"/>
                  <a:pt x="2609050" y="589036"/>
                </a:cubicBezTo>
                <a:cubicBezTo>
                  <a:pt x="2529650" y="567862"/>
                  <a:pt x="2335302" y="575454"/>
                  <a:pt x="2222527" y="671001"/>
                </a:cubicBezTo>
                <a:cubicBezTo>
                  <a:pt x="2142791" y="738563"/>
                  <a:pt x="1973520" y="881759"/>
                  <a:pt x="1937903" y="948857"/>
                </a:cubicBezTo>
                <a:cubicBezTo>
                  <a:pt x="1919073" y="984330"/>
                  <a:pt x="1853623" y="1021335"/>
                  <a:pt x="1818717" y="1070680"/>
                </a:cubicBezTo>
                <a:cubicBezTo>
                  <a:pt x="1783571" y="1120362"/>
                  <a:pt x="1767582" y="1167685"/>
                  <a:pt x="1767582" y="1167685"/>
                </a:cubicBezTo>
                <a:lnTo>
                  <a:pt x="1748781" y="1153400"/>
                </a:lnTo>
                <a:lnTo>
                  <a:pt x="1779614" y="1095497"/>
                </a:lnTo>
                <a:cubicBezTo>
                  <a:pt x="1779614" y="1095497"/>
                  <a:pt x="1724589" y="1150502"/>
                  <a:pt x="1690127" y="1201532"/>
                </a:cubicBezTo>
                <a:cubicBezTo>
                  <a:pt x="1655741" y="1252438"/>
                  <a:pt x="1604027" y="1351927"/>
                  <a:pt x="1604027" y="1351927"/>
                </a:cubicBezTo>
                <a:lnTo>
                  <a:pt x="1600264" y="1349665"/>
                </a:lnTo>
                <a:cubicBezTo>
                  <a:pt x="1600264" y="1349665"/>
                  <a:pt x="1645855" y="1231009"/>
                  <a:pt x="1681106" y="1179718"/>
                </a:cubicBezTo>
                <a:cubicBezTo>
                  <a:pt x="1713894" y="1132001"/>
                  <a:pt x="1763913" y="1090481"/>
                  <a:pt x="1821345" y="1031202"/>
                </a:cubicBezTo>
                <a:cubicBezTo>
                  <a:pt x="1878777" y="971922"/>
                  <a:pt x="1931404" y="903387"/>
                  <a:pt x="1989038" y="821023"/>
                </a:cubicBezTo>
                <a:cubicBezTo>
                  <a:pt x="2046682" y="738660"/>
                  <a:pt x="2058975" y="700329"/>
                  <a:pt x="2058975" y="700329"/>
                </a:cubicBezTo>
                <a:cubicBezTo>
                  <a:pt x="2058975" y="700329"/>
                  <a:pt x="2022827" y="704470"/>
                  <a:pt x="1966483" y="713489"/>
                </a:cubicBezTo>
                <a:cubicBezTo>
                  <a:pt x="1890598" y="725636"/>
                  <a:pt x="1777795" y="746288"/>
                  <a:pt x="1666060" y="777031"/>
                </a:cubicBezTo>
                <a:cubicBezTo>
                  <a:pt x="1602391" y="794548"/>
                  <a:pt x="1477314" y="799215"/>
                  <a:pt x="1477314" y="799215"/>
                </a:cubicBezTo>
                <a:cubicBezTo>
                  <a:pt x="1477314" y="799215"/>
                  <a:pt x="1256301" y="801457"/>
                  <a:pt x="1230290" y="813126"/>
                </a:cubicBezTo>
                <a:cubicBezTo>
                  <a:pt x="1188578" y="831833"/>
                  <a:pt x="1098878" y="909310"/>
                  <a:pt x="1091543" y="933445"/>
                </a:cubicBezTo>
                <a:cubicBezTo>
                  <a:pt x="1083333" y="960485"/>
                  <a:pt x="1102826" y="1056395"/>
                  <a:pt x="1102826" y="1056395"/>
                </a:cubicBezTo>
                <a:cubicBezTo>
                  <a:pt x="1102826" y="1056395"/>
                  <a:pt x="1120972" y="1095583"/>
                  <a:pt x="1158476" y="1139866"/>
                </a:cubicBezTo>
                <a:cubicBezTo>
                  <a:pt x="1195971" y="1184138"/>
                  <a:pt x="1252093" y="1237997"/>
                  <a:pt x="1252093" y="1237997"/>
                </a:cubicBezTo>
                <a:lnTo>
                  <a:pt x="1250592" y="1248154"/>
                </a:lnTo>
                <a:cubicBezTo>
                  <a:pt x="1250592" y="1248154"/>
                  <a:pt x="1185451" y="1189162"/>
                  <a:pt x="1148320" y="1148135"/>
                </a:cubicBezTo>
                <a:cubicBezTo>
                  <a:pt x="1111192" y="1107116"/>
                  <a:pt x="1102075" y="1084214"/>
                  <a:pt x="1102075" y="1084214"/>
                </a:cubicBezTo>
                <a:lnTo>
                  <a:pt x="1074246" y="1289133"/>
                </a:lnTo>
                <a:lnTo>
                  <a:pt x="1062972" y="1280864"/>
                </a:lnTo>
                <a:cubicBezTo>
                  <a:pt x="1062972" y="1280864"/>
                  <a:pt x="1088531" y="1102774"/>
                  <a:pt x="1086654" y="1066550"/>
                </a:cubicBezTo>
                <a:cubicBezTo>
                  <a:pt x="1084853" y="1031616"/>
                  <a:pt x="1079953" y="944592"/>
                  <a:pt x="1074246" y="945478"/>
                </a:cubicBezTo>
                <a:cubicBezTo>
                  <a:pt x="1037115" y="951263"/>
                  <a:pt x="936259" y="1069553"/>
                  <a:pt x="936259" y="1069553"/>
                </a:cubicBezTo>
                <a:cubicBezTo>
                  <a:pt x="936259" y="1069553"/>
                  <a:pt x="894134" y="1109936"/>
                  <a:pt x="869712" y="1172952"/>
                </a:cubicBezTo>
                <a:cubicBezTo>
                  <a:pt x="845290" y="1235966"/>
                  <a:pt x="847349" y="1301658"/>
                  <a:pt x="838503" y="1321468"/>
                </a:cubicBezTo>
                <a:cubicBezTo>
                  <a:pt x="826104" y="1349221"/>
                  <a:pt x="688484" y="1525262"/>
                  <a:pt x="688484" y="1525262"/>
                </a:cubicBezTo>
                <a:lnTo>
                  <a:pt x="469279" y="1814778"/>
                </a:lnTo>
                <a:lnTo>
                  <a:pt x="680579" y="1519619"/>
                </a:lnTo>
                <a:lnTo>
                  <a:pt x="825343" y="1318090"/>
                </a:lnTo>
                <a:lnTo>
                  <a:pt x="856552" y="1170699"/>
                </a:lnTo>
                <a:cubicBezTo>
                  <a:pt x="856552" y="1170699"/>
                  <a:pt x="915717" y="1077457"/>
                  <a:pt x="909565" y="1071806"/>
                </a:cubicBezTo>
                <a:cubicBezTo>
                  <a:pt x="903567" y="1066309"/>
                  <a:pt x="743538" y="1097105"/>
                  <a:pt x="735480" y="1104516"/>
                </a:cubicBezTo>
                <a:cubicBezTo>
                  <a:pt x="725825" y="1113402"/>
                  <a:pt x="574553" y="1278226"/>
                  <a:pt x="574553" y="1278226"/>
                </a:cubicBezTo>
                <a:lnTo>
                  <a:pt x="565909" y="1272595"/>
                </a:lnTo>
                <a:cubicBezTo>
                  <a:pt x="565909" y="1272595"/>
                  <a:pt x="724438" y="1106336"/>
                  <a:pt x="721194" y="1101138"/>
                </a:cubicBezTo>
                <a:cubicBezTo>
                  <a:pt x="719173" y="1097904"/>
                  <a:pt x="672329" y="1086909"/>
                  <a:pt x="627191" y="1083464"/>
                </a:cubicBezTo>
                <a:cubicBezTo>
                  <a:pt x="583777" y="1080153"/>
                  <a:pt x="541843" y="1084214"/>
                  <a:pt x="541843" y="1084214"/>
                </a:cubicBezTo>
                <a:cubicBezTo>
                  <a:pt x="541843" y="1084214"/>
                  <a:pt x="493451" y="1110360"/>
                  <a:pt x="455369" y="1129335"/>
                </a:cubicBezTo>
                <a:cubicBezTo>
                  <a:pt x="432276" y="1140847"/>
                  <a:pt x="385808" y="1151523"/>
                  <a:pt x="385808" y="1151523"/>
                </a:cubicBezTo>
                <a:lnTo>
                  <a:pt x="333921" y="1192502"/>
                </a:lnTo>
                <a:lnTo>
                  <a:pt x="328281" y="1187987"/>
                </a:lnTo>
                <a:lnTo>
                  <a:pt x="379792" y="1142117"/>
                </a:lnTo>
                <a:cubicBezTo>
                  <a:pt x="379792" y="1142117"/>
                  <a:pt x="416911" y="1134609"/>
                  <a:pt x="451230" y="1118061"/>
                </a:cubicBezTo>
                <a:cubicBezTo>
                  <a:pt x="485548" y="1101504"/>
                  <a:pt x="517757" y="1082462"/>
                  <a:pt x="520414" y="1073317"/>
                </a:cubicBezTo>
                <a:cubicBezTo>
                  <a:pt x="523515" y="1062593"/>
                  <a:pt x="501989" y="1062411"/>
                  <a:pt x="501989" y="1062411"/>
                </a:cubicBezTo>
                <a:lnTo>
                  <a:pt x="501238" y="1056769"/>
                </a:lnTo>
                <a:lnTo>
                  <a:pt x="545607" y="1058646"/>
                </a:lnTo>
                <a:cubicBezTo>
                  <a:pt x="545607" y="1058646"/>
                  <a:pt x="679011" y="1065780"/>
                  <a:pt x="724197" y="1075195"/>
                </a:cubicBezTo>
                <a:cubicBezTo>
                  <a:pt x="781648" y="1064220"/>
                  <a:pt x="826979" y="1054556"/>
                  <a:pt x="926113" y="1043235"/>
                </a:cubicBezTo>
                <a:cubicBezTo>
                  <a:pt x="932995" y="1042445"/>
                  <a:pt x="965407" y="1019496"/>
                  <a:pt x="997550" y="986082"/>
                </a:cubicBezTo>
                <a:cubicBezTo>
                  <a:pt x="1020943" y="961756"/>
                  <a:pt x="1044961" y="932665"/>
                  <a:pt x="1065976" y="904870"/>
                </a:cubicBezTo>
                <a:cubicBezTo>
                  <a:pt x="1103153" y="855707"/>
                  <a:pt x="1130877" y="810851"/>
                  <a:pt x="1128019" y="805231"/>
                </a:cubicBezTo>
                <a:cubicBezTo>
                  <a:pt x="1120047" y="789543"/>
                  <a:pt x="947954" y="797127"/>
                  <a:pt x="826468" y="791696"/>
                </a:cubicBezTo>
                <a:cubicBezTo>
                  <a:pt x="750623" y="788303"/>
                  <a:pt x="678924" y="774492"/>
                  <a:pt x="632832" y="769512"/>
                </a:cubicBezTo>
                <a:cubicBezTo>
                  <a:pt x="604580" y="766459"/>
                  <a:pt x="583950" y="770641"/>
                  <a:pt x="583959" y="770641"/>
                </a:cubicBezTo>
                <a:cubicBezTo>
                  <a:pt x="583959" y="770641"/>
                  <a:pt x="505360" y="709979"/>
                  <a:pt x="463263" y="687921"/>
                </a:cubicBezTo>
                <a:cubicBezTo>
                  <a:pt x="450632" y="681304"/>
                  <a:pt x="398668" y="654948"/>
                  <a:pt x="375277" y="648441"/>
                </a:cubicBezTo>
                <a:cubicBezTo>
                  <a:pt x="320705" y="633260"/>
                  <a:pt x="267364" y="640922"/>
                  <a:pt x="267364" y="640922"/>
                </a:cubicBezTo>
                <a:cubicBezTo>
                  <a:pt x="267364" y="640922"/>
                  <a:pt x="322783" y="610385"/>
                  <a:pt x="378664" y="625882"/>
                </a:cubicBezTo>
                <a:cubicBezTo>
                  <a:pt x="478125" y="653464"/>
                  <a:pt x="578376" y="732456"/>
                  <a:pt x="611029" y="734920"/>
                </a:cubicBezTo>
                <a:cubicBezTo>
                  <a:pt x="844451" y="752533"/>
                  <a:pt x="1121395" y="752352"/>
                  <a:pt x="1196819" y="756352"/>
                </a:cubicBezTo>
                <a:cubicBezTo>
                  <a:pt x="1272251" y="760352"/>
                  <a:pt x="1556982" y="750301"/>
                  <a:pt x="1600639" y="747328"/>
                </a:cubicBezTo>
                <a:cubicBezTo>
                  <a:pt x="1644304" y="744356"/>
                  <a:pt x="1792070" y="723336"/>
                  <a:pt x="1781867" y="695065"/>
                </a:cubicBezTo>
                <a:cubicBezTo>
                  <a:pt x="1771662" y="666793"/>
                  <a:pt x="1717109" y="660664"/>
                  <a:pt x="1664934" y="645434"/>
                </a:cubicBezTo>
                <a:cubicBezTo>
                  <a:pt x="1586392" y="622507"/>
                  <a:pt x="1479615" y="506530"/>
                  <a:pt x="1414896" y="467213"/>
                </a:cubicBezTo>
                <a:cubicBezTo>
                  <a:pt x="1358504" y="432951"/>
                  <a:pt x="1104684" y="323441"/>
                  <a:pt x="1040408" y="310799"/>
                </a:cubicBezTo>
                <a:cubicBezTo>
                  <a:pt x="936172" y="290299"/>
                  <a:pt x="923138" y="296140"/>
                  <a:pt x="868209" y="313808"/>
                </a:cubicBezTo>
                <a:cubicBezTo>
                  <a:pt x="832543" y="325278"/>
                  <a:pt x="776007" y="372799"/>
                  <a:pt x="761048" y="388631"/>
                </a:cubicBezTo>
                <a:cubicBezTo>
                  <a:pt x="729905" y="421599"/>
                  <a:pt x="698351" y="453962"/>
                  <a:pt x="683969" y="496541"/>
                </a:cubicBezTo>
                <a:cubicBezTo>
                  <a:pt x="672705" y="529893"/>
                  <a:pt x="692671" y="592387"/>
                  <a:pt x="695626" y="637162"/>
                </a:cubicBezTo>
                <a:cubicBezTo>
                  <a:pt x="697687" y="668413"/>
                  <a:pt x="661414" y="716121"/>
                  <a:pt x="661414" y="716121"/>
                </a:cubicBezTo>
                <a:cubicBezTo>
                  <a:pt x="661414" y="716121"/>
                  <a:pt x="687905" y="668133"/>
                  <a:pt x="675324" y="615355"/>
                </a:cubicBezTo>
                <a:cubicBezTo>
                  <a:pt x="661173" y="556027"/>
                  <a:pt x="658180" y="530392"/>
                  <a:pt x="665544" y="496165"/>
                </a:cubicBezTo>
                <a:cubicBezTo>
                  <a:pt x="673187" y="460634"/>
                  <a:pt x="748611" y="364740"/>
                  <a:pt x="743749" y="358927"/>
                </a:cubicBezTo>
                <a:cubicBezTo>
                  <a:pt x="738011" y="352058"/>
                  <a:pt x="633709" y="388134"/>
                  <a:pt x="587713" y="397278"/>
                </a:cubicBezTo>
                <a:cubicBezTo>
                  <a:pt x="541718" y="406424"/>
                  <a:pt x="439110" y="413528"/>
                  <a:pt x="341815" y="426982"/>
                </a:cubicBezTo>
                <a:cubicBezTo>
                  <a:pt x="325643" y="429218"/>
                  <a:pt x="270483" y="509005"/>
                  <a:pt x="215478" y="552188"/>
                </a:cubicBezTo>
                <a:cubicBezTo>
                  <a:pt x="165121" y="591726"/>
                  <a:pt x="77752" y="623024"/>
                  <a:pt x="50046" y="611595"/>
                </a:cubicBezTo>
                <a:cubicBezTo>
                  <a:pt x="34692" y="605261"/>
                  <a:pt x="145541" y="597257"/>
                  <a:pt x="204204" y="544667"/>
                </a:cubicBezTo>
                <a:cubicBezTo>
                  <a:pt x="258826" y="495694"/>
                  <a:pt x="310211" y="435664"/>
                  <a:pt x="302713" y="423598"/>
                </a:cubicBezTo>
                <a:cubicBezTo>
                  <a:pt x="294539" y="410460"/>
                  <a:pt x="171580" y="421161"/>
                  <a:pt x="108700" y="407430"/>
                </a:cubicBezTo>
                <a:cubicBezTo>
                  <a:pt x="96725" y="404815"/>
                  <a:pt x="63677" y="382173"/>
                  <a:pt x="50046" y="369455"/>
                </a:cubicBezTo>
                <a:cubicBezTo>
                  <a:pt x="40526" y="360579"/>
                  <a:pt x="16142" y="360620"/>
                  <a:pt x="4928" y="358927"/>
                </a:cubicBezTo>
                <a:cubicBezTo>
                  <a:pt x="-19776" y="355198"/>
                  <a:pt x="56438" y="355920"/>
                  <a:pt x="56438" y="355920"/>
                </a:cubicBezTo>
                <a:cubicBezTo>
                  <a:pt x="56438" y="355920"/>
                  <a:pt x="89236" y="398346"/>
                  <a:pt x="122235" y="399535"/>
                </a:cubicBezTo>
                <a:cubicBezTo>
                  <a:pt x="141084" y="400212"/>
                  <a:pt x="259057" y="395753"/>
                  <a:pt x="366632" y="394646"/>
                </a:cubicBezTo>
                <a:cubicBezTo>
                  <a:pt x="447370" y="393817"/>
                  <a:pt x="519423" y="388755"/>
                  <a:pt x="534700" y="387878"/>
                </a:cubicBezTo>
                <a:cubicBezTo>
                  <a:pt x="575487" y="385538"/>
                  <a:pt x="630166" y="377534"/>
                  <a:pt x="628319" y="364566"/>
                </a:cubicBezTo>
                <a:cubicBezTo>
                  <a:pt x="626480" y="351601"/>
                  <a:pt x="594327" y="350661"/>
                  <a:pt x="569289" y="340126"/>
                </a:cubicBezTo>
                <a:cubicBezTo>
                  <a:pt x="543730" y="329367"/>
                  <a:pt x="472946" y="268991"/>
                  <a:pt x="444838" y="255528"/>
                </a:cubicBezTo>
                <a:cubicBezTo>
                  <a:pt x="400805" y="234441"/>
                  <a:pt x="367864" y="223798"/>
                  <a:pt x="340314" y="221313"/>
                </a:cubicBezTo>
                <a:cubicBezTo>
                  <a:pt x="318395" y="219338"/>
                  <a:pt x="262714" y="225771"/>
                  <a:pt x="214726" y="234473"/>
                </a:cubicBezTo>
                <a:cubicBezTo>
                  <a:pt x="155860" y="245149"/>
                  <a:pt x="100807" y="260040"/>
                  <a:pt x="100807" y="260040"/>
                </a:cubicBezTo>
                <a:cubicBezTo>
                  <a:pt x="100807" y="260040"/>
                  <a:pt x="109827" y="234419"/>
                  <a:pt x="147427" y="223193"/>
                </a:cubicBezTo>
                <a:cubicBezTo>
                  <a:pt x="185028" y="211968"/>
                  <a:pt x="309807" y="212324"/>
                  <a:pt x="311731" y="201761"/>
                </a:cubicBezTo>
                <a:cubicBezTo>
                  <a:pt x="313658" y="191198"/>
                  <a:pt x="213601" y="124308"/>
                  <a:pt x="213601" y="124308"/>
                </a:cubicBezTo>
                <a:lnTo>
                  <a:pt x="232777" y="111524"/>
                </a:lnTo>
                <a:cubicBezTo>
                  <a:pt x="232777" y="111524"/>
                  <a:pt x="250008" y="133760"/>
                  <a:pt x="275267" y="152506"/>
                </a:cubicBezTo>
                <a:cubicBezTo>
                  <a:pt x="305533" y="174969"/>
                  <a:pt x="345694" y="194897"/>
                  <a:pt x="359114" y="199130"/>
                </a:cubicBezTo>
                <a:cubicBezTo>
                  <a:pt x="383728" y="206898"/>
                  <a:pt x="444616" y="231082"/>
                  <a:pt x="486567" y="253274"/>
                </a:cubicBezTo>
                <a:cubicBezTo>
                  <a:pt x="517199" y="269471"/>
                  <a:pt x="537252" y="306698"/>
                  <a:pt x="595982" y="321327"/>
                </a:cubicBezTo>
                <a:cubicBezTo>
                  <a:pt x="643037" y="333046"/>
                  <a:pt x="727586" y="324140"/>
                  <a:pt x="782101" y="307416"/>
                </a:cubicBezTo>
                <a:cubicBezTo>
                  <a:pt x="836626" y="290692"/>
                  <a:pt x="973485" y="249136"/>
                  <a:pt x="973485" y="249136"/>
                </a:cubicBezTo>
                <a:lnTo>
                  <a:pt x="1091167" y="279216"/>
                </a:lnTo>
                <a:cubicBezTo>
                  <a:pt x="1091167" y="279216"/>
                  <a:pt x="1036047" y="256636"/>
                  <a:pt x="968594" y="210409"/>
                </a:cubicBezTo>
                <a:cubicBezTo>
                  <a:pt x="901143" y="164184"/>
                  <a:pt x="810682" y="84453"/>
                  <a:pt x="810682" y="84453"/>
                </a:cubicBezTo>
                <a:lnTo>
                  <a:pt x="857679" y="67157"/>
                </a:lnTo>
                <a:cubicBezTo>
                  <a:pt x="857679" y="67157"/>
                  <a:pt x="917286" y="131233"/>
                  <a:pt x="961826" y="158899"/>
                </a:cubicBezTo>
                <a:cubicBezTo>
                  <a:pt x="1006379" y="186564"/>
                  <a:pt x="1139108" y="284250"/>
                  <a:pt x="1211490" y="311552"/>
                </a:cubicBezTo>
                <a:cubicBezTo>
                  <a:pt x="1335506" y="358337"/>
                  <a:pt x="1464965" y="440448"/>
                  <a:pt x="1536720" y="475861"/>
                </a:cubicBezTo>
                <a:cubicBezTo>
                  <a:pt x="1580019" y="497230"/>
                  <a:pt x="1591706" y="567941"/>
                  <a:pt x="1726977" y="595803"/>
                </a:cubicBezTo>
                <a:cubicBezTo>
                  <a:pt x="1842148" y="619526"/>
                  <a:pt x="2023164" y="624677"/>
                  <a:pt x="2183425" y="563092"/>
                </a:cubicBezTo>
                <a:cubicBezTo>
                  <a:pt x="2343697" y="501506"/>
                  <a:pt x="2637631" y="454805"/>
                  <a:pt x="2637631" y="454805"/>
                </a:cubicBezTo>
                <a:lnTo>
                  <a:pt x="2589874" y="417581"/>
                </a:lnTo>
                <a:cubicBezTo>
                  <a:pt x="2589874" y="417581"/>
                  <a:pt x="2546304" y="416248"/>
                  <a:pt x="2514306" y="404799"/>
                </a:cubicBezTo>
                <a:cubicBezTo>
                  <a:pt x="2482298" y="393349"/>
                  <a:pt x="2465279" y="391712"/>
                  <a:pt x="2449261" y="381111"/>
                </a:cubicBezTo>
                <a:cubicBezTo>
                  <a:pt x="2429863" y="387915"/>
                  <a:pt x="2234562" y="392390"/>
                  <a:pt x="2234562" y="392390"/>
                </a:cubicBezTo>
                <a:lnTo>
                  <a:pt x="2203737" y="403670"/>
                </a:lnTo>
                <a:lnTo>
                  <a:pt x="2199223" y="399158"/>
                </a:lnTo>
                <a:lnTo>
                  <a:pt x="2219149" y="384871"/>
                </a:lnTo>
                <a:cubicBezTo>
                  <a:pt x="2219149" y="384871"/>
                  <a:pt x="2184513" y="363453"/>
                  <a:pt x="2146961" y="345767"/>
                </a:cubicBezTo>
                <a:cubicBezTo>
                  <a:pt x="2109407" y="328083"/>
                  <a:pt x="2066118" y="316064"/>
                  <a:pt x="2066118" y="316064"/>
                </a:cubicBezTo>
                <a:cubicBezTo>
                  <a:pt x="2066118" y="316064"/>
                  <a:pt x="2107597" y="321087"/>
                  <a:pt x="2147335" y="335240"/>
                </a:cubicBezTo>
                <a:cubicBezTo>
                  <a:pt x="2187064" y="349393"/>
                  <a:pt x="2225165" y="372838"/>
                  <a:pt x="2225165" y="372838"/>
                </a:cubicBezTo>
                <a:cubicBezTo>
                  <a:pt x="2225165" y="372838"/>
                  <a:pt x="2413459" y="373181"/>
                  <a:pt x="2412785" y="353662"/>
                </a:cubicBezTo>
                <a:cubicBezTo>
                  <a:pt x="2412575" y="347571"/>
                  <a:pt x="2386583" y="332975"/>
                  <a:pt x="2361649" y="312304"/>
                </a:cubicBezTo>
                <a:cubicBezTo>
                  <a:pt x="2336718" y="291633"/>
                  <a:pt x="2282694" y="228457"/>
                  <a:pt x="2282694" y="228457"/>
                </a:cubicBezTo>
                <a:cubicBezTo>
                  <a:pt x="2282694" y="228457"/>
                  <a:pt x="2321882" y="264874"/>
                  <a:pt x="2364653" y="295761"/>
                </a:cubicBezTo>
                <a:cubicBezTo>
                  <a:pt x="2398077" y="319886"/>
                  <a:pt x="2433858" y="339191"/>
                  <a:pt x="2453015" y="345767"/>
                </a:cubicBezTo>
                <a:cubicBezTo>
                  <a:pt x="2479390" y="354821"/>
                  <a:pt x="2544196" y="374463"/>
                  <a:pt x="2547017" y="369455"/>
                </a:cubicBezTo>
                <a:cubicBezTo>
                  <a:pt x="2550656" y="362984"/>
                  <a:pt x="2520698" y="333016"/>
                  <a:pt x="2512795" y="301400"/>
                </a:cubicBezTo>
                <a:cubicBezTo>
                  <a:pt x="2507944" y="281973"/>
                  <a:pt x="2499954" y="252424"/>
                  <a:pt x="2489865" y="218306"/>
                </a:cubicBezTo>
                <a:cubicBezTo>
                  <a:pt x="2479766" y="184188"/>
                  <a:pt x="2479834" y="178275"/>
                  <a:pt x="2472565" y="164915"/>
                </a:cubicBezTo>
                <a:cubicBezTo>
                  <a:pt x="2453717" y="130259"/>
                  <a:pt x="2380449" y="8502"/>
                  <a:pt x="2380449" y="8502"/>
                </a:cubicBezTo>
                <a:lnTo>
                  <a:pt x="2399625" y="8502"/>
                </a:lnTo>
                <a:cubicBezTo>
                  <a:pt x="2399625" y="8502"/>
                  <a:pt x="2399511" y="15972"/>
                  <a:pt x="2424068" y="48733"/>
                </a:cubicBezTo>
                <a:cubicBezTo>
                  <a:pt x="2448616" y="81493"/>
                  <a:pt x="2487044" y="124812"/>
                  <a:pt x="2497758" y="139724"/>
                </a:cubicBezTo>
                <a:cubicBezTo>
                  <a:pt x="2511745" y="159178"/>
                  <a:pt x="2518840" y="197603"/>
                  <a:pt x="2523702" y="221313"/>
                </a:cubicBezTo>
                <a:cubicBezTo>
                  <a:pt x="2528572" y="245025"/>
                  <a:pt x="2536862" y="284105"/>
                  <a:pt x="2536862" y="284105"/>
                </a:cubicBezTo>
                <a:cubicBezTo>
                  <a:pt x="2536862" y="284105"/>
                  <a:pt x="2561457" y="312905"/>
                  <a:pt x="2577465" y="338623"/>
                </a:cubicBezTo>
                <a:cubicBezTo>
                  <a:pt x="2593484" y="364344"/>
                  <a:pt x="2607923" y="386000"/>
                  <a:pt x="2607923" y="386000"/>
                </a:cubicBezTo>
                <a:cubicBezTo>
                  <a:pt x="2607923" y="386000"/>
                  <a:pt x="2627513" y="399700"/>
                  <a:pt x="2658684" y="423973"/>
                </a:cubicBezTo>
                <a:cubicBezTo>
                  <a:pt x="2689855" y="448248"/>
                  <a:pt x="2727494" y="466838"/>
                  <a:pt x="2727494" y="466838"/>
                </a:cubicBezTo>
                <a:cubicBezTo>
                  <a:pt x="2727494" y="466838"/>
                  <a:pt x="2727676" y="443854"/>
                  <a:pt x="2733135" y="417581"/>
                </a:cubicBezTo>
                <a:cubicBezTo>
                  <a:pt x="2738574" y="391311"/>
                  <a:pt x="2752195" y="371513"/>
                  <a:pt x="2749299" y="369455"/>
                </a:cubicBezTo>
                <a:cubicBezTo>
                  <a:pt x="2747006" y="367827"/>
                  <a:pt x="2730498" y="355810"/>
                  <a:pt x="2720351" y="337119"/>
                </a:cubicBezTo>
                <a:cubicBezTo>
                  <a:pt x="2710195" y="318430"/>
                  <a:pt x="2708693" y="288617"/>
                  <a:pt x="2708693" y="288617"/>
                </a:cubicBezTo>
                <a:lnTo>
                  <a:pt x="2653793" y="255528"/>
                </a:lnTo>
                <a:lnTo>
                  <a:pt x="2653043" y="237105"/>
                </a:lnTo>
                <a:cubicBezTo>
                  <a:pt x="2653043" y="237105"/>
                  <a:pt x="2703987" y="268504"/>
                  <a:pt x="2709445" y="264929"/>
                </a:cubicBezTo>
                <a:cubicBezTo>
                  <a:pt x="2711965" y="263277"/>
                  <a:pt x="2713575" y="253665"/>
                  <a:pt x="2714710" y="241992"/>
                </a:cubicBezTo>
                <a:cubicBezTo>
                  <a:pt x="2717261" y="215773"/>
                  <a:pt x="2722979" y="176570"/>
                  <a:pt x="2722979" y="176570"/>
                </a:cubicBezTo>
                <a:lnTo>
                  <a:pt x="2722229" y="273201"/>
                </a:lnTo>
                <a:cubicBezTo>
                  <a:pt x="2722229" y="273201"/>
                  <a:pt x="2723769" y="296782"/>
                  <a:pt x="2729371" y="316064"/>
                </a:cubicBezTo>
                <a:cubicBezTo>
                  <a:pt x="2736091" y="339224"/>
                  <a:pt x="2751233" y="352205"/>
                  <a:pt x="2758703" y="351408"/>
                </a:cubicBezTo>
                <a:cubicBezTo>
                  <a:pt x="2775260" y="349638"/>
                  <a:pt x="2788179" y="324306"/>
                  <a:pt x="2799682" y="309672"/>
                </a:cubicBezTo>
                <a:cubicBezTo>
                  <a:pt x="2811177" y="295038"/>
                  <a:pt x="2855708" y="251016"/>
                  <a:pt x="2855708" y="251016"/>
                </a:cubicBezTo>
                <a:lnTo>
                  <a:pt x="2870745" y="255154"/>
                </a:lnTo>
                <a:cubicBezTo>
                  <a:pt x="2870745" y="255154"/>
                  <a:pt x="2816452" y="308107"/>
                  <a:pt x="2804949" y="319447"/>
                </a:cubicBezTo>
                <a:cubicBezTo>
                  <a:pt x="2793445" y="330789"/>
                  <a:pt x="2758223" y="364633"/>
                  <a:pt x="2751550" y="408935"/>
                </a:cubicBezTo>
                <a:cubicBezTo>
                  <a:pt x="2745553" y="448740"/>
                  <a:pt x="2740287" y="472489"/>
                  <a:pt x="2759454" y="496541"/>
                </a:cubicBezTo>
                <a:cubicBezTo>
                  <a:pt x="2776657" y="518128"/>
                  <a:pt x="2891798" y="572867"/>
                  <a:pt x="2891798" y="572867"/>
                </a:cubicBezTo>
                <a:cubicBezTo>
                  <a:pt x="2891798" y="572867"/>
                  <a:pt x="2963516" y="638378"/>
                  <a:pt x="3000087" y="654833"/>
                </a:cubicBezTo>
                <a:cubicBezTo>
                  <a:pt x="3062774" y="683041"/>
                  <a:pt x="3263592" y="705420"/>
                  <a:pt x="3298999" y="709353"/>
                </a:cubicBezTo>
                <a:cubicBezTo>
                  <a:pt x="3160631" y="447007"/>
                  <a:pt x="3000720" y="87602"/>
                  <a:pt x="2962905" y="185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27" name="Google Shape;827;p8"/>
          <p:cNvSpPr/>
          <p:nvPr/>
        </p:nvSpPr>
        <p:spPr>
          <a:xfrm>
            <a:off x="9611637" y="173293"/>
            <a:ext cx="2580364" cy="6684708"/>
          </a:xfrm>
          <a:custGeom>
            <a:rect b="b" l="l" r="r" t="t"/>
            <a:pathLst>
              <a:path extrusionOk="0" h="6684708" w="2580364">
                <a:moveTo>
                  <a:pt x="406626" y="3240662"/>
                </a:moveTo>
                <a:lnTo>
                  <a:pt x="402872" y="3284029"/>
                </a:lnTo>
                <a:cubicBezTo>
                  <a:pt x="404797" y="3282036"/>
                  <a:pt x="411825" y="3274277"/>
                  <a:pt x="418467" y="3267375"/>
                </a:cubicBezTo>
                <a:cubicBezTo>
                  <a:pt x="410381" y="3251338"/>
                  <a:pt x="406626" y="3240662"/>
                  <a:pt x="406626" y="3240662"/>
                </a:cubicBezTo>
                <a:close/>
                <a:moveTo>
                  <a:pt x="623413" y="3057740"/>
                </a:moveTo>
                <a:cubicBezTo>
                  <a:pt x="620430" y="3058973"/>
                  <a:pt x="617638" y="3059588"/>
                  <a:pt x="614654" y="3060888"/>
                </a:cubicBezTo>
                <a:cubicBezTo>
                  <a:pt x="591358" y="3071044"/>
                  <a:pt x="546114" y="3074048"/>
                  <a:pt x="545440" y="3074086"/>
                </a:cubicBezTo>
                <a:cubicBezTo>
                  <a:pt x="538509" y="3092482"/>
                  <a:pt x="525994" y="3122171"/>
                  <a:pt x="525994" y="3122171"/>
                </a:cubicBezTo>
                <a:lnTo>
                  <a:pt x="518101" y="3126887"/>
                </a:lnTo>
                <a:cubicBezTo>
                  <a:pt x="518101" y="3126887"/>
                  <a:pt x="531385" y="3090797"/>
                  <a:pt x="537065" y="3074403"/>
                </a:cubicBezTo>
                <a:cubicBezTo>
                  <a:pt x="524358" y="3074653"/>
                  <a:pt x="462459" y="3075761"/>
                  <a:pt x="453795" y="3081941"/>
                </a:cubicBezTo>
                <a:cubicBezTo>
                  <a:pt x="438393" y="3092877"/>
                  <a:pt x="405376" y="3138236"/>
                  <a:pt x="402679" y="3152340"/>
                </a:cubicBezTo>
                <a:cubicBezTo>
                  <a:pt x="399599" y="3168146"/>
                  <a:pt x="406818" y="3224317"/>
                  <a:pt x="406818" y="3224317"/>
                </a:cubicBezTo>
                <a:cubicBezTo>
                  <a:pt x="406818" y="3224317"/>
                  <a:pt x="412882" y="3242038"/>
                  <a:pt x="422895" y="3262976"/>
                </a:cubicBezTo>
                <a:cubicBezTo>
                  <a:pt x="433869" y="3251522"/>
                  <a:pt x="442726" y="3242558"/>
                  <a:pt x="447057" y="3237196"/>
                </a:cubicBezTo>
                <a:cubicBezTo>
                  <a:pt x="455624" y="3226550"/>
                  <a:pt x="487680" y="3178437"/>
                  <a:pt x="487680" y="3178427"/>
                </a:cubicBezTo>
                <a:cubicBezTo>
                  <a:pt x="487680" y="3178427"/>
                  <a:pt x="502313" y="3158000"/>
                  <a:pt x="523588" y="3148576"/>
                </a:cubicBezTo>
                <a:cubicBezTo>
                  <a:pt x="544863" y="3139142"/>
                  <a:pt x="590396" y="3110859"/>
                  <a:pt x="590492" y="3110859"/>
                </a:cubicBezTo>
                <a:lnTo>
                  <a:pt x="611669" y="3087284"/>
                </a:lnTo>
                <a:close/>
                <a:moveTo>
                  <a:pt x="1864265" y="3029457"/>
                </a:moveTo>
                <a:cubicBezTo>
                  <a:pt x="1826146" y="3034627"/>
                  <a:pt x="1783403" y="3038565"/>
                  <a:pt x="1752405" y="3053659"/>
                </a:cubicBezTo>
                <a:cubicBezTo>
                  <a:pt x="1721505" y="3068753"/>
                  <a:pt x="1648826" y="3106546"/>
                  <a:pt x="1628706" y="3115883"/>
                </a:cubicBezTo>
                <a:cubicBezTo>
                  <a:pt x="1600597" y="3128899"/>
                  <a:pt x="1560069" y="3161138"/>
                  <a:pt x="1560069" y="3161138"/>
                </a:cubicBezTo>
                <a:lnTo>
                  <a:pt x="1571333" y="3130343"/>
                </a:lnTo>
                <a:lnTo>
                  <a:pt x="1595975" y="3116510"/>
                </a:lnTo>
                <a:cubicBezTo>
                  <a:pt x="1595975" y="3116510"/>
                  <a:pt x="1570274" y="3108933"/>
                  <a:pt x="1555256" y="3106460"/>
                </a:cubicBezTo>
                <a:cubicBezTo>
                  <a:pt x="1540239" y="3103976"/>
                  <a:pt x="1522912" y="3095321"/>
                  <a:pt x="1507894" y="3098912"/>
                </a:cubicBezTo>
                <a:cubicBezTo>
                  <a:pt x="1502599" y="3100174"/>
                  <a:pt x="1474876" y="3086688"/>
                  <a:pt x="1459473" y="3087910"/>
                </a:cubicBezTo>
                <a:cubicBezTo>
                  <a:pt x="1457163" y="3088102"/>
                  <a:pt x="1454852" y="3088343"/>
                  <a:pt x="1452542" y="3088544"/>
                </a:cubicBezTo>
                <a:cubicBezTo>
                  <a:pt x="1456296" y="3141712"/>
                  <a:pt x="1462553" y="3220812"/>
                  <a:pt x="1470448" y="3262033"/>
                </a:cubicBezTo>
                <a:cubicBezTo>
                  <a:pt x="1481517" y="3320332"/>
                  <a:pt x="1500963" y="3359011"/>
                  <a:pt x="1504140" y="3381459"/>
                </a:cubicBezTo>
                <a:cubicBezTo>
                  <a:pt x="1505873" y="3393886"/>
                  <a:pt x="1506258" y="3410261"/>
                  <a:pt x="1506932" y="3425779"/>
                </a:cubicBezTo>
                <a:cubicBezTo>
                  <a:pt x="1561707" y="3497680"/>
                  <a:pt x="1620908" y="3567991"/>
                  <a:pt x="1664421" y="3593915"/>
                </a:cubicBezTo>
                <a:cubicBezTo>
                  <a:pt x="1732094" y="3634308"/>
                  <a:pt x="1802079" y="3715304"/>
                  <a:pt x="1853965" y="3774325"/>
                </a:cubicBezTo>
                <a:cubicBezTo>
                  <a:pt x="1855506" y="3749248"/>
                  <a:pt x="1858393" y="3695773"/>
                  <a:pt x="1857142" y="3654264"/>
                </a:cubicBezTo>
                <a:cubicBezTo>
                  <a:pt x="1855409" y="3594666"/>
                  <a:pt x="1837696" y="3471996"/>
                  <a:pt x="1807374" y="3457836"/>
                </a:cubicBezTo>
                <a:cubicBezTo>
                  <a:pt x="1777051" y="3443664"/>
                  <a:pt x="1771082" y="3361706"/>
                  <a:pt x="1737004" y="3322372"/>
                </a:cubicBezTo>
                <a:cubicBezTo>
                  <a:pt x="1704369" y="3284703"/>
                  <a:pt x="1698209" y="3319138"/>
                  <a:pt x="1674529" y="3311368"/>
                </a:cubicBezTo>
                <a:cubicBezTo>
                  <a:pt x="1652965" y="3304302"/>
                  <a:pt x="1639391" y="3283086"/>
                  <a:pt x="1639391" y="3283086"/>
                </a:cubicBezTo>
                <a:cubicBezTo>
                  <a:pt x="1639391" y="3283086"/>
                  <a:pt x="1650752" y="3289785"/>
                  <a:pt x="1662014" y="3298489"/>
                </a:cubicBezTo>
                <a:cubicBezTo>
                  <a:pt x="1669522" y="3304312"/>
                  <a:pt x="1696861" y="3312602"/>
                  <a:pt x="1693493" y="3294089"/>
                </a:cubicBezTo>
                <a:cubicBezTo>
                  <a:pt x="1688775" y="3268039"/>
                  <a:pt x="1666153" y="3225260"/>
                  <a:pt x="1666153" y="3225260"/>
                </a:cubicBezTo>
                <a:lnTo>
                  <a:pt x="1672122" y="3149520"/>
                </a:lnTo>
                <a:cubicBezTo>
                  <a:pt x="1672122" y="3149510"/>
                  <a:pt x="1677032" y="3143647"/>
                  <a:pt x="1681266" y="3145428"/>
                </a:cubicBezTo>
                <a:cubicBezTo>
                  <a:pt x="1685406" y="3147208"/>
                  <a:pt x="1688775" y="3156739"/>
                  <a:pt x="1688775" y="3156739"/>
                </a:cubicBezTo>
                <a:cubicBezTo>
                  <a:pt x="1688775" y="3156739"/>
                  <a:pt x="1680015" y="3211898"/>
                  <a:pt x="1684252" y="3236889"/>
                </a:cubicBezTo>
                <a:cubicBezTo>
                  <a:pt x="1686753" y="3251829"/>
                  <a:pt x="1683096" y="3266519"/>
                  <a:pt x="1733828" y="3306344"/>
                </a:cubicBezTo>
                <a:cubicBezTo>
                  <a:pt x="1754140" y="3322343"/>
                  <a:pt x="1778685" y="3360763"/>
                  <a:pt x="1798807" y="3411320"/>
                </a:cubicBezTo>
                <a:cubicBezTo>
                  <a:pt x="1811801" y="3443867"/>
                  <a:pt x="1819021" y="3458162"/>
                  <a:pt x="1834713" y="3463178"/>
                </a:cubicBezTo>
                <a:cubicBezTo>
                  <a:pt x="1843088" y="3481180"/>
                  <a:pt x="1858683" y="3506208"/>
                  <a:pt x="1870041" y="3576001"/>
                </a:cubicBezTo>
                <a:cubicBezTo>
                  <a:pt x="1877550" y="3622303"/>
                  <a:pt x="1883422" y="3776568"/>
                  <a:pt x="1884481" y="3807324"/>
                </a:cubicBezTo>
                <a:cubicBezTo>
                  <a:pt x="1890545" y="3813899"/>
                  <a:pt x="1898150" y="3822535"/>
                  <a:pt x="1903157" y="3827434"/>
                </a:cubicBezTo>
                <a:cubicBezTo>
                  <a:pt x="1951289" y="3874247"/>
                  <a:pt x="2086926" y="4100758"/>
                  <a:pt x="2127645" y="4072264"/>
                </a:cubicBezTo>
                <a:cubicBezTo>
                  <a:pt x="2168366" y="4043780"/>
                  <a:pt x="2217364" y="4026606"/>
                  <a:pt x="2141122" y="3607122"/>
                </a:cubicBezTo>
                <a:cubicBezTo>
                  <a:pt x="2067865" y="3203976"/>
                  <a:pt x="2054485" y="3130343"/>
                  <a:pt x="2053329" y="3123739"/>
                </a:cubicBezTo>
                <a:cubicBezTo>
                  <a:pt x="2037349" y="3108299"/>
                  <a:pt x="2016557" y="3088776"/>
                  <a:pt x="2000962" y="3077859"/>
                </a:cubicBezTo>
                <a:cubicBezTo>
                  <a:pt x="1976510" y="3060791"/>
                  <a:pt x="1902388" y="3024279"/>
                  <a:pt x="1864265" y="3029457"/>
                </a:cubicBezTo>
                <a:close/>
                <a:moveTo>
                  <a:pt x="759629" y="3016259"/>
                </a:moveTo>
                <a:cubicBezTo>
                  <a:pt x="759629" y="3016259"/>
                  <a:pt x="746247" y="3018521"/>
                  <a:pt x="725552" y="3023798"/>
                </a:cubicBezTo>
                <a:cubicBezTo>
                  <a:pt x="706778" y="3028563"/>
                  <a:pt x="681269" y="3036293"/>
                  <a:pt x="654508" y="3045803"/>
                </a:cubicBezTo>
                <a:cubicBezTo>
                  <a:pt x="642762" y="3067684"/>
                  <a:pt x="628131" y="3095456"/>
                  <a:pt x="628131" y="3095456"/>
                </a:cubicBezTo>
                <a:lnTo>
                  <a:pt x="613017" y="3238775"/>
                </a:lnTo>
                <a:cubicBezTo>
                  <a:pt x="613017" y="3238775"/>
                  <a:pt x="614366" y="3277781"/>
                  <a:pt x="616579" y="3307605"/>
                </a:cubicBezTo>
                <a:cubicBezTo>
                  <a:pt x="617830" y="3304255"/>
                  <a:pt x="618986" y="3299057"/>
                  <a:pt x="620238" y="3296284"/>
                </a:cubicBezTo>
                <a:cubicBezTo>
                  <a:pt x="632271" y="3268386"/>
                  <a:pt x="650754" y="3244196"/>
                  <a:pt x="671931" y="3209540"/>
                </a:cubicBezTo>
                <a:cubicBezTo>
                  <a:pt x="693110" y="3174885"/>
                  <a:pt x="712555" y="3134809"/>
                  <a:pt x="733831" y="3086658"/>
                </a:cubicBezTo>
                <a:cubicBezTo>
                  <a:pt x="755104" y="3038506"/>
                  <a:pt x="759629" y="3016259"/>
                  <a:pt x="759629" y="3016259"/>
                </a:cubicBezTo>
                <a:close/>
                <a:moveTo>
                  <a:pt x="605125" y="2980112"/>
                </a:moveTo>
                <a:cubicBezTo>
                  <a:pt x="605125" y="2980112"/>
                  <a:pt x="595882" y="2996525"/>
                  <a:pt x="584330" y="3003995"/>
                </a:cubicBezTo>
                <a:cubicBezTo>
                  <a:pt x="572779" y="3011465"/>
                  <a:pt x="561901" y="3011533"/>
                  <a:pt x="561901" y="3011543"/>
                </a:cubicBezTo>
                <a:cubicBezTo>
                  <a:pt x="561901" y="3011543"/>
                  <a:pt x="557088" y="3030045"/>
                  <a:pt x="553527" y="3044860"/>
                </a:cubicBezTo>
                <a:cubicBezTo>
                  <a:pt x="565943" y="3044109"/>
                  <a:pt x="586448" y="3044033"/>
                  <a:pt x="590492" y="3043598"/>
                </a:cubicBezTo>
                <a:cubicBezTo>
                  <a:pt x="598866" y="3042694"/>
                  <a:pt x="617541" y="3038650"/>
                  <a:pt x="633040" y="3032913"/>
                </a:cubicBezTo>
                <a:lnTo>
                  <a:pt x="646613" y="2999288"/>
                </a:lnTo>
                <a:cubicBezTo>
                  <a:pt x="638046" y="2993454"/>
                  <a:pt x="626205" y="2989749"/>
                  <a:pt x="614269" y="2984194"/>
                </a:cubicBezTo>
                <a:cubicBezTo>
                  <a:pt x="613499" y="2983856"/>
                  <a:pt x="612631" y="2982721"/>
                  <a:pt x="611863" y="2982317"/>
                </a:cubicBezTo>
                <a:cubicBezTo>
                  <a:pt x="609841" y="2982038"/>
                  <a:pt x="605125" y="2980112"/>
                  <a:pt x="605125" y="2980112"/>
                </a:cubicBezTo>
                <a:close/>
                <a:moveTo>
                  <a:pt x="1521564" y="2929823"/>
                </a:moveTo>
                <a:lnTo>
                  <a:pt x="1500001" y="2939565"/>
                </a:lnTo>
                <a:lnTo>
                  <a:pt x="1472565" y="2970996"/>
                </a:lnTo>
                <a:cubicBezTo>
                  <a:pt x="1472565" y="2971006"/>
                  <a:pt x="1467173" y="2975318"/>
                  <a:pt x="1463709" y="2986716"/>
                </a:cubicBezTo>
                <a:cubicBezTo>
                  <a:pt x="1460243" y="2998104"/>
                  <a:pt x="1449461" y="3033346"/>
                  <a:pt x="1448788" y="3034482"/>
                </a:cubicBezTo>
                <a:cubicBezTo>
                  <a:pt x="1448691" y="3034714"/>
                  <a:pt x="1450617" y="3059888"/>
                  <a:pt x="1451386" y="3071256"/>
                </a:cubicBezTo>
                <a:cubicBezTo>
                  <a:pt x="1463997" y="3071670"/>
                  <a:pt x="1511745" y="3079197"/>
                  <a:pt x="1530709" y="3086033"/>
                </a:cubicBezTo>
                <a:cubicBezTo>
                  <a:pt x="1549769" y="3092877"/>
                  <a:pt x="1581056" y="3092973"/>
                  <a:pt x="1593569" y="3093570"/>
                </a:cubicBezTo>
                <a:cubicBezTo>
                  <a:pt x="1606083" y="3094177"/>
                  <a:pt x="1624278" y="3090740"/>
                  <a:pt x="1624278" y="3090740"/>
                </a:cubicBezTo>
                <a:cubicBezTo>
                  <a:pt x="1624278" y="3090740"/>
                  <a:pt x="1593954" y="3047364"/>
                  <a:pt x="1576529" y="3016885"/>
                </a:cubicBezTo>
                <a:cubicBezTo>
                  <a:pt x="1559010" y="2986398"/>
                  <a:pt x="1546977" y="2962824"/>
                  <a:pt x="1546977" y="2962824"/>
                </a:cubicBezTo>
                <a:cubicBezTo>
                  <a:pt x="1546977" y="2962824"/>
                  <a:pt x="1535233" y="2948085"/>
                  <a:pt x="1521564" y="2929823"/>
                </a:cubicBezTo>
                <a:close/>
                <a:moveTo>
                  <a:pt x="1481324" y="2862881"/>
                </a:moveTo>
                <a:cubicBezTo>
                  <a:pt x="1477668" y="2872566"/>
                  <a:pt x="1471217" y="2888969"/>
                  <a:pt x="1471217" y="2888969"/>
                </a:cubicBezTo>
                <a:cubicBezTo>
                  <a:pt x="1471217" y="2888969"/>
                  <a:pt x="1470543" y="2902600"/>
                  <a:pt x="1470061" y="2915999"/>
                </a:cubicBezTo>
                <a:cubicBezTo>
                  <a:pt x="1469484" y="2929390"/>
                  <a:pt x="1472373" y="2960628"/>
                  <a:pt x="1472373" y="2960628"/>
                </a:cubicBezTo>
                <a:lnTo>
                  <a:pt x="1495187" y="2936109"/>
                </a:lnTo>
                <a:lnTo>
                  <a:pt x="1517040" y="2923230"/>
                </a:lnTo>
                <a:cubicBezTo>
                  <a:pt x="1507317" y="2909926"/>
                  <a:pt x="1496823" y="2895851"/>
                  <a:pt x="1490084" y="2883626"/>
                </a:cubicBezTo>
                <a:cubicBezTo>
                  <a:pt x="1487389" y="2878870"/>
                  <a:pt x="1484309" y="2870245"/>
                  <a:pt x="1481324" y="2862881"/>
                </a:cubicBezTo>
                <a:close/>
                <a:moveTo>
                  <a:pt x="1816326" y="2842137"/>
                </a:moveTo>
                <a:lnTo>
                  <a:pt x="1775607" y="2886764"/>
                </a:lnTo>
                <a:cubicBezTo>
                  <a:pt x="1775607" y="2886764"/>
                  <a:pt x="1765690" y="2923036"/>
                  <a:pt x="1764149" y="2934858"/>
                </a:cubicBezTo>
                <a:cubicBezTo>
                  <a:pt x="1762899" y="2944437"/>
                  <a:pt x="1764149" y="2962737"/>
                  <a:pt x="1764728" y="2971313"/>
                </a:cubicBezTo>
                <a:cubicBezTo>
                  <a:pt x="1765884" y="2971545"/>
                  <a:pt x="1767231" y="2972074"/>
                  <a:pt x="1768290" y="2972257"/>
                </a:cubicBezTo>
                <a:cubicBezTo>
                  <a:pt x="1799480" y="2977263"/>
                  <a:pt x="1834424" y="2987255"/>
                  <a:pt x="1848382" y="2975088"/>
                </a:cubicBezTo>
                <a:cubicBezTo>
                  <a:pt x="1862437" y="2962909"/>
                  <a:pt x="1840873" y="2912545"/>
                  <a:pt x="1840873" y="2912545"/>
                </a:cubicBezTo>
                <a:cubicBezTo>
                  <a:pt x="1840873" y="2912545"/>
                  <a:pt x="1839814" y="2909280"/>
                  <a:pt x="1839719" y="2909079"/>
                </a:cubicBezTo>
                <a:lnTo>
                  <a:pt x="1837503" y="2921343"/>
                </a:lnTo>
                <a:lnTo>
                  <a:pt x="1834134" y="2920398"/>
                </a:lnTo>
                <a:lnTo>
                  <a:pt x="1836926" y="2900915"/>
                </a:lnTo>
                <a:cubicBezTo>
                  <a:pt x="1833269" y="2890683"/>
                  <a:pt x="1824411" y="2866904"/>
                  <a:pt x="1817095" y="2844340"/>
                </a:cubicBezTo>
                <a:cubicBezTo>
                  <a:pt x="1816905" y="2843695"/>
                  <a:pt x="1816518" y="2842792"/>
                  <a:pt x="1816326" y="2842137"/>
                </a:cubicBezTo>
                <a:close/>
                <a:moveTo>
                  <a:pt x="2104253" y="2838371"/>
                </a:moveTo>
                <a:cubicBezTo>
                  <a:pt x="2103099" y="2846324"/>
                  <a:pt x="2103291" y="2848373"/>
                  <a:pt x="2101847" y="2855969"/>
                </a:cubicBezTo>
                <a:cubicBezTo>
                  <a:pt x="2097899" y="2877667"/>
                  <a:pt x="2086060" y="2914739"/>
                  <a:pt x="2086060" y="2914739"/>
                </a:cubicBezTo>
                <a:lnTo>
                  <a:pt x="2085193" y="2926367"/>
                </a:lnTo>
                <a:cubicBezTo>
                  <a:pt x="2085193" y="2926743"/>
                  <a:pt x="2081729" y="2953591"/>
                  <a:pt x="2089814" y="2987659"/>
                </a:cubicBezTo>
                <a:cubicBezTo>
                  <a:pt x="2097899" y="3021843"/>
                  <a:pt x="2098189" y="3102426"/>
                  <a:pt x="2116383" y="3180939"/>
                </a:cubicBezTo>
                <a:cubicBezTo>
                  <a:pt x="2139871" y="3282509"/>
                  <a:pt x="2203984" y="3567202"/>
                  <a:pt x="2203984" y="3567202"/>
                </a:cubicBezTo>
                <a:cubicBezTo>
                  <a:pt x="2203984" y="3567202"/>
                  <a:pt x="2187138" y="3167067"/>
                  <a:pt x="2175491" y="2969109"/>
                </a:cubicBezTo>
                <a:cubicBezTo>
                  <a:pt x="2172602" y="2962890"/>
                  <a:pt x="2170195" y="2956200"/>
                  <a:pt x="2167115" y="2950251"/>
                </a:cubicBezTo>
                <a:cubicBezTo>
                  <a:pt x="2148824" y="2914334"/>
                  <a:pt x="2126876" y="2876050"/>
                  <a:pt x="2104253" y="2838371"/>
                </a:cubicBezTo>
                <a:close/>
                <a:moveTo>
                  <a:pt x="2580364" y="2835706"/>
                </a:moveTo>
                <a:lnTo>
                  <a:pt x="2580364" y="2863670"/>
                </a:lnTo>
                <a:lnTo>
                  <a:pt x="2567151" y="2866596"/>
                </a:lnTo>
                <a:cubicBezTo>
                  <a:pt x="2560759" y="2867378"/>
                  <a:pt x="2556602" y="2866718"/>
                  <a:pt x="2556795" y="2863199"/>
                </a:cubicBezTo>
                <a:cubicBezTo>
                  <a:pt x="2557660" y="2848884"/>
                  <a:pt x="2554868" y="2857751"/>
                  <a:pt x="2552847" y="2846536"/>
                </a:cubicBezTo>
                <a:cubicBezTo>
                  <a:pt x="2552221" y="2843001"/>
                  <a:pt x="2556337" y="2840619"/>
                  <a:pt x="2562824" y="2838811"/>
                </a:cubicBezTo>
                <a:close/>
                <a:moveTo>
                  <a:pt x="1246920" y="2832712"/>
                </a:moveTo>
                <a:cubicBezTo>
                  <a:pt x="1244706" y="2856883"/>
                  <a:pt x="1242589" y="2878400"/>
                  <a:pt x="1242107" y="2884877"/>
                </a:cubicBezTo>
                <a:cubicBezTo>
                  <a:pt x="1291299" y="3046314"/>
                  <a:pt x="1345689" y="3213920"/>
                  <a:pt x="1367059" y="3237515"/>
                </a:cubicBezTo>
                <a:cubicBezTo>
                  <a:pt x="1384772" y="3257027"/>
                  <a:pt x="1427321" y="3318174"/>
                  <a:pt x="1475548" y="3383664"/>
                </a:cubicBezTo>
                <a:cubicBezTo>
                  <a:pt x="1472855" y="3361398"/>
                  <a:pt x="1469966" y="3338121"/>
                  <a:pt x="1466019" y="3324258"/>
                </a:cubicBezTo>
                <a:cubicBezTo>
                  <a:pt x="1459473" y="3301203"/>
                  <a:pt x="1451579" y="3228909"/>
                  <a:pt x="1441280" y="3179688"/>
                </a:cubicBezTo>
                <a:cubicBezTo>
                  <a:pt x="1434925" y="3149624"/>
                  <a:pt x="1432807" y="3116221"/>
                  <a:pt x="1430304" y="3087910"/>
                </a:cubicBezTo>
                <a:cubicBezTo>
                  <a:pt x="1425009" y="3087265"/>
                  <a:pt x="1420004" y="3086716"/>
                  <a:pt x="1414324" y="3084145"/>
                </a:cubicBezTo>
                <a:cubicBezTo>
                  <a:pt x="1398152" y="3076878"/>
                  <a:pt x="1370236" y="3040451"/>
                  <a:pt x="1370236" y="3040451"/>
                </a:cubicBezTo>
                <a:cubicBezTo>
                  <a:pt x="1370236" y="3040461"/>
                  <a:pt x="1407298" y="3062197"/>
                  <a:pt x="1415865" y="3066538"/>
                </a:cubicBezTo>
                <a:cubicBezTo>
                  <a:pt x="1419331" y="3068301"/>
                  <a:pt x="1424144" y="3069013"/>
                  <a:pt x="1428957" y="3069686"/>
                </a:cubicBezTo>
                <a:cubicBezTo>
                  <a:pt x="1427801" y="3059020"/>
                  <a:pt x="1426068" y="3049875"/>
                  <a:pt x="1424047" y="3042974"/>
                </a:cubicBezTo>
                <a:cubicBezTo>
                  <a:pt x="1415962" y="3016192"/>
                  <a:pt x="1396998" y="2947430"/>
                  <a:pt x="1396998" y="2947430"/>
                </a:cubicBezTo>
                <a:lnTo>
                  <a:pt x="1328649" y="2872315"/>
                </a:lnTo>
                <a:cubicBezTo>
                  <a:pt x="1328649" y="2872306"/>
                  <a:pt x="1289373" y="2845033"/>
                  <a:pt x="1276858" y="2842137"/>
                </a:cubicBezTo>
                <a:cubicBezTo>
                  <a:pt x="1265499" y="2839508"/>
                  <a:pt x="1250097" y="2833877"/>
                  <a:pt x="1246920" y="2832712"/>
                </a:cubicBezTo>
                <a:close/>
                <a:moveTo>
                  <a:pt x="816135" y="2829564"/>
                </a:moveTo>
                <a:cubicBezTo>
                  <a:pt x="798615" y="2853621"/>
                  <a:pt x="772817" y="2885329"/>
                  <a:pt x="752698" y="2915999"/>
                </a:cubicBezTo>
                <a:cubicBezTo>
                  <a:pt x="740472" y="2934570"/>
                  <a:pt x="725647" y="2950030"/>
                  <a:pt x="711785" y="2964084"/>
                </a:cubicBezTo>
                <a:cubicBezTo>
                  <a:pt x="742204" y="2962476"/>
                  <a:pt x="774742" y="2954487"/>
                  <a:pt x="805450" y="2935802"/>
                </a:cubicBezTo>
                <a:cubicBezTo>
                  <a:pt x="864557" y="2899789"/>
                  <a:pt x="973047" y="2872623"/>
                  <a:pt x="973047" y="2872623"/>
                </a:cubicBezTo>
                <a:lnTo>
                  <a:pt x="955527" y="2850935"/>
                </a:lnTo>
                <a:cubicBezTo>
                  <a:pt x="955527" y="2850935"/>
                  <a:pt x="939452" y="2850087"/>
                  <a:pt x="927611" y="2843397"/>
                </a:cubicBezTo>
                <a:cubicBezTo>
                  <a:pt x="915769" y="2836707"/>
                  <a:pt x="909513" y="2835764"/>
                  <a:pt x="903641" y="2829564"/>
                </a:cubicBezTo>
                <a:cubicBezTo>
                  <a:pt x="896421" y="2833549"/>
                  <a:pt x="824510" y="2836168"/>
                  <a:pt x="824510" y="2836168"/>
                </a:cubicBezTo>
                <a:lnTo>
                  <a:pt x="812960" y="2842771"/>
                </a:lnTo>
                <a:lnTo>
                  <a:pt x="811419" y="2839941"/>
                </a:lnTo>
                <a:lnTo>
                  <a:pt x="818735" y="2831769"/>
                </a:lnTo>
                <a:cubicBezTo>
                  <a:pt x="818735" y="2831769"/>
                  <a:pt x="816328" y="2829785"/>
                  <a:pt x="816135" y="2829564"/>
                </a:cubicBezTo>
                <a:close/>
                <a:moveTo>
                  <a:pt x="860130" y="2770795"/>
                </a:moveTo>
                <a:cubicBezTo>
                  <a:pt x="848866" y="2783915"/>
                  <a:pt x="837315" y="2797411"/>
                  <a:pt x="831443" y="2808512"/>
                </a:cubicBezTo>
                <a:cubicBezTo>
                  <a:pt x="829517" y="2812025"/>
                  <a:pt x="823451" y="2819138"/>
                  <a:pt x="820082" y="2823913"/>
                </a:cubicBezTo>
                <a:cubicBezTo>
                  <a:pt x="820082" y="2823932"/>
                  <a:pt x="820853" y="2824539"/>
                  <a:pt x="820853" y="2824539"/>
                </a:cubicBezTo>
                <a:cubicBezTo>
                  <a:pt x="820853" y="2824539"/>
                  <a:pt x="890356" y="2824953"/>
                  <a:pt x="890067" y="2813536"/>
                </a:cubicBezTo>
                <a:cubicBezTo>
                  <a:pt x="890067" y="2809975"/>
                  <a:pt x="880441" y="2801425"/>
                  <a:pt x="871295" y="2789335"/>
                </a:cubicBezTo>
                <a:cubicBezTo>
                  <a:pt x="867830" y="2784752"/>
                  <a:pt x="865039" y="2779159"/>
                  <a:pt x="860130" y="2770795"/>
                </a:cubicBezTo>
                <a:close/>
                <a:moveTo>
                  <a:pt x="1132270" y="2745342"/>
                </a:moveTo>
                <a:cubicBezTo>
                  <a:pt x="1129477" y="2752089"/>
                  <a:pt x="1125820" y="2760320"/>
                  <a:pt x="1124954" y="2762621"/>
                </a:cubicBezTo>
                <a:cubicBezTo>
                  <a:pt x="1121872" y="2770150"/>
                  <a:pt x="1097999" y="2797104"/>
                  <a:pt x="1096362" y="2805056"/>
                </a:cubicBezTo>
                <a:cubicBezTo>
                  <a:pt x="1094918" y="2812188"/>
                  <a:pt x="1062477" y="2903293"/>
                  <a:pt x="1051984" y="2929823"/>
                </a:cubicBezTo>
                <a:cubicBezTo>
                  <a:pt x="1058627" y="2935157"/>
                  <a:pt x="1066809" y="2941771"/>
                  <a:pt x="1066809" y="2941771"/>
                </a:cubicBezTo>
                <a:cubicBezTo>
                  <a:pt x="1066809" y="2941771"/>
                  <a:pt x="1093379" y="2979920"/>
                  <a:pt x="1106856" y="2989537"/>
                </a:cubicBezTo>
                <a:cubicBezTo>
                  <a:pt x="1130054" y="3006037"/>
                  <a:pt x="1204083" y="3018984"/>
                  <a:pt x="1217175" y="3021285"/>
                </a:cubicBezTo>
                <a:cubicBezTo>
                  <a:pt x="1188199" y="2934242"/>
                  <a:pt x="1156719" y="2829322"/>
                  <a:pt x="1132270" y="2745342"/>
                </a:cubicBezTo>
                <a:close/>
                <a:moveTo>
                  <a:pt x="2019926" y="2705420"/>
                </a:moveTo>
                <a:lnTo>
                  <a:pt x="2024739" y="2725223"/>
                </a:lnTo>
                <a:cubicBezTo>
                  <a:pt x="2024739" y="2725223"/>
                  <a:pt x="2056026" y="2852196"/>
                  <a:pt x="2056026" y="2852196"/>
                </a:cubicBezTo>
                <a:lnTo>
                  <a:pt x="2085001" y="2896506"/>
                </a:lnTo>
                <a:cubicBezTo>
                  <a:pt x="2085001" y="2896515"/>
                  <a:pt x="2088467" y="2884946"/>
                  <a:pt x="2092990" y="2860687"/>
                </a:cubicBezTo>
                <a:cubicBezTo>
                  <a:pt x="2095398" y="2847730"/>
                  <a:pt x="2096168" y="2840933"/>
                  <a:pt x="2098093" y="2828620"/>
                </a:cubicBezTo>
                <a:cubicBezTo>
                  <a:pt x="2067000" y="2777138"/>
                  <a:pt x="2045051" y="2743031"/>
                  <a:pt x="2019926" y="2705420"/>
                </a:cubicBezTo>
                <a:close/>
                <a:moveTo>
                  <a:pt x="908742" y="2694111"/>
                </a:moveTo>
                <a:cubicBezTo>
                  <a:pt x="899405" y="2711341"/>
                  <a:pt x="891511" y="2727696"/>
                  <a:pt x="885543" y="2738421"/>
                </a:cubicBezTo>
                <a:cubicBezTo>
                  <a:pt x="881210" y="2746179"/>
                  <a:pt x="872066" y="2756768"/>
                  <a:pt x="862920" y="2767339"/>
                </a:cubicBezTo>
                <a:cubicBezTo>
                  <a:pt x="867253" y="2772873"/>
                  <a:pt x="867541" y="2773942"/>
                  <a:pt x="872451" y="2779593"/>
                </a:cubicBezTo>
                <a:cubicBezTo>
                  <a:pt x="884772" y="2793706"/>
                  <a:pt x="897961" y="2804978"/>
                  <a:pt x="904988" y="2808829"/>
                </a:cubicBezTo>
                <a:cubicBezTo>
                  <a:pt x="914711" y="2814114"/>
                  <a:pt x="938680" y="2825579"/>
                  <a:pt x="939741" y="2822653"/>
                </a:cubicBezTo>
                <a:cubicBezTo>
                  <a:pt x="940991" y="2818869"/>
                  <a:pt x="929921" y="2801532"/>
                  <a:pt x="927033" y="2783048"/>
                </a:cubicBezTo>
                <a:cubicBezTo>
                  <a:pt x="925205" y="2771698"/>
                  <a:pt x="922413" y="2754285"/>
                  <a:pt x="918657" y="2734338"/>
                </a:cubicBezTo>
                <a:cubicBezTo>
                  <a:pt x="914903" y="2714393"/>
                  <a:pt x="914806" y="2711032"/>
                  <a:pt x="912113" y="2703226"/>
                </a:cubicBezTo>
                <a:cubicBezTo>
                  <a:pt x="911438" y="2701205"/>
                  <a:pt x="909801" y="2697016"/>
                  <a:pt x="908742" y="2694111"/>
                </a:cubicBezTo>
                <a:close/>
                <a:moveTo>
                  <a:pt x="893726" y="2633761"/>
                </a:moveTo>
                <a:cubicBezTo>
                  <a:pt x="894207" y="2634917"/>
                  <a:pt x="893629" y="2634059"/>
                  <a:pt x="894303" y="2635340"/>
                </a:cubicBezTo>
                <a:cubicBezTo>
                  <a:pt x="898634" y="2644534"/>
                  <a:pt x="902390" y="2651272"/>
                  <a:pt x="907395" y="2660793"/>
                </a:cubicBezTo>
                <a:cubicBezTo>
                  <a:pt x="914615" y="2649952"/>
                  <a:pt x="924049" y="2635967"/>
                  <a:pt x="924049" y="2635967"/>
                </a:cubicBezTo>
                <a:cubicBezTo>
                  <a:pt x="924049" y="2635967"/>
                  <a:pt x="910187" y="2635378"/>
                  <a:pt x="893726" y="2633761"/>
                </a:cubicBezTo>
                <a:close/>
                <a:moveTo>
                  <a:pt x="1211206" y="2629362"/>
                </a:moveTo>
                <a:cubicBezTo>
                  <a:pt x="1211206" y="2629362"/>
                  <a:pt x="1190221" y="2663545"/>
                  <a:pt x="1187622" y="2666453"/>
                </a:cubicBezTo>
                <a:cubicBezTo>
                  <a:pt x="1187044" y="2667051"/>
                  <a:pt x="1182231" y="2671575"/>
                  <a:pt x="1179631" y="2673991"/>
                </a:cubicBezTo>
                <a:cubicBezTo>
                  <a:pt x="1192050" y="2716935"/>
                  <a:pt x="1208030" y="2771710"/>
                  <a:pt x="1237776" y="2869793"/>
                </a:cubicBezTo>
                <a:cubicBezTo>
                  <a:pt x="1239412" y="2849848"/>
                  <a:pt x="1241530" y="2821140"/>
                  <a:pt x="1242107" y="2803794"/>
                </a:cubicBezTo>
                <a:cubicBezTo>
                  <a:pt x="1238257" y="2794562"/>
                  <a:pt x="1233348" y="2784965"/>
                  <a:pt x="1227666" y="2778024"/>
                </a:cubicBezTo>
                <a:cubicBezTo>
                  <a:pt x="1218716" y="2767060"/>
                  <a:pt x="1209185" y="2753583"/>
                  <a:pt x="1203889" y="2742511"/>
                </a:cubicBezTo>
                <a:cubicBezTo>
                  <a:pt x="1198595" y="2731441"/>
                  <a:pt x="1194745" y="2701966"/>
                  <a:pt x="1194745" y="2701966"/>
                </a:cubicBezTo>
                <a:cubicBezTo>
                  <a:pt x="1194745" y="2701966"/>
                  <a:pt x="1206296" y="2734492"/>
                  <a:pt x="1210629" y="2740000"/>
                </a:cubicBezTo>
                <a:cubicBezTo>
                  <a:pt x="1214865" y="2745505"/>
                  <a:pt x="1224009" y="2754082"/>
                  <a:pt x="1229689" y="2765769"/>
                </a:cubicBezTo>
                <a:cubicBezTo>
                  <a:pt x="1232576" y="2771805"/>
                  <a:pt x="1237101" y="2780258"/>
                  <a:pt x="1242975" y="2791539"/>
                </a:cubicBezTo>
                <a:cubicBezTo>
                  <a:pt x="1241914" y="2783501"/>
                  <a:pt x="1223721" y="2732606"/>
                  <a:pt x="1222085" y="2724279"/>
                </a:cubicBezTo>
                <a:cubicBezTo>
                  <a:pt x="1220543" y="2715952"/>
                  <a:pt x="1211206" y="2629362"/>
                  <a:pt x="1211206" y="2629362"/>
                </a:cubicBezTo>
                <a:close/>
                <a:moveTo>
                  <a:pt x="1914901" y="2621190"/>
                </a:moveTo>
                <a:cubicBezTo>
                  <a:pt x="1914901" y="2621190"/>
                  <a:pt x="1889486" y="2663845"/>
                  <a:pt x="1885155" y="2695361"/>
                </a:cubicBezTo>
                <a:cubicBezTo>
                  <a:pt x="1880727" y="2726887"/>
                  <a:pt x="1879573" y="2766077"/>
                  <a:pt x="1879573" y="2766077"/>
                </a:cubicBezTo>
                <a:lnTo>
                  <a:pt x="1867827" y="2776762"/>
                </a:lnTo>
                <a:cubicBezTo>
                  <a:pt x="1867827" y="2776762"/>
                  <a:pt x="1870331" y="2783338"/>
                  <a:pt x="1881498" y="2800021"/>
                </a:cubicBezTo>
                <a:cubicBezTo>
                  <a:pt x="1892760" y="2816703"/>
                  <a:pt x="1878224" y="2858789"/>
                  <a:pt x="1878129" y="2858800"/>
                </a:cubicBezTo>
                <a:lnTo>
                  <a:pt x="1882942" y="2881740"/>
                </a:lnTo>
                <a:lnTo>
                  <a:pt x="1877357" y="2885196"/>
                </a:lnTo>
                <a:lnTo>
                  <a:pt x="1872834" y="2859425"/>
                </a:lnTo>
                <a:lnTo>
                  <a:pt x="1880342" y="2825483"/>
                </a:lnTo>
                <a:lnTo>
                  <a:pt x="1876203" y="2811341"/>
                </a:lnTo>
                <a:lnTo>
                  <a:pt x="1863496" y="2787140"/>
                </a:lnTo>
                <a:lnTo>
                  <a:pt x="1845495" y="2816684"/>
                </a:lnTo>
                <a:lnTo>
                  <a:pt x="1844242" y="2826426"/>
                </a:lnTo>
                <a:cubicBezTo>
                  <a:pt x="1846939" y="2834223"/>
                  <a:pt x="1853965" y="2855344"/>
                  <a:pt x="1853965" y="2855344"/>
                </a:cubicBezTo>
                <a:cubicBezTo>
                  <a:pt x="1853965" y="2855344"/>
                  <a:pt x="1876009" y="2889624"/>
                  <a:pt x="1893627" y="2912545"/>
                </a:cubicBezTo>
                <a:cubicBezTo>
                  <a:pt x="1911243" y="2935454"/>
                  <a:pt x="1922796" y="2967223"/>
                  <a:pt x="1922796" y="2967223"/>
                </a:cubicBezTo>
                <a:cubicBezTo>
                  <a:pt x="1922796" y="2967223"/>
                  <a:pt x="1945802" y="2982268"/>
                  <a:pt x="1969773" y="2998028"/>
                </a:cubicBezTo>
                <a:cubicBezTo>
                  <a:pt x="1990949" y="3011957"/>
                  <a:pt x="2021947" y="3028688"/>
                  <a:pt x="2030321" y="3033232"/>
                </a:cubicBezTo>
                <a:lnTo>
                  <a:pt x="1957064" y="2768282"/>
                </a:lnTo>
                <a:lnTo>
                  <a:pt x="1938486" y="2756971"/>
                </a:lnTo>
                <a:lnTo>
                  <a:pt x="1936465" y="2731192"/>
                </a:lnTo>
                <a:lnTo>
                  <a:pt x="1947341" y="2732769"/>
                </a:lnTo>
                <a:lnTo>
                  <a:pt x="1918655" y="2629055"/>
                </a:lnTo>
                <a:lnTo>
                  <a:pt x="1915094" y="2655450"/>
                </a:lnTo>
                <a:lnTo>
                  <a:pt x="1918270" y="2665192"/>
                </a:lnTo>
                <a:lnTo>
                  <a:pt x="1911339" y="2703534"/>
                </a:lnTo>
                <a:lnTo>
                  <a:pt x="1908163" y="2701340"/>
                </a:lnTo>
                <a:lnTo>
                  <a:pt x="1913457" y="2666762"/>
                </a:lnTo>
                <a:lnTo>
                  <a:pt x="1909703" y="2659541"/>
                </a:lnTo>
                <a:close/>
                <a:moveTo>
                  <a:pt x="1851752" y="2612084"/>
                </a:moveTo>
                <a:cubicBezTo>
                  <a:pt x="1827011" y="2614538"/>
                  <a:pt x="1783308" y="2615760"/>
                  <a:pt x="1749615" y="2623394"/>
                </a:cubicBezTo>
                <a:cubicBezTo>
                  <a:pt x="1746438" y="2624126"/>
                  <a:pt x="1744705" y="2625367"/>
                  <a:pt x="1741720" y="2626225"/>
                </a:cubicBezTo>
                <a:cubicBezTo>
                  <a:pt x="1741913" y="2626426"/>
                  <a:pt x="1741913" y="2626329"/>
                  <a:pt x="1742107" y="2626532"/>
                </a:cubicBezTo>
                <a:cubicBezTo>
                  <a:pt x="1760108" y="2643504"/>
                  <a:pt x="1780997" y="2649165"/>
                  <a:pt x="1780997" y="2649165"/>
                </a:cubicBezTo>
                <a:cubicBezTo>
                  <a:pt x="1780997" y="2649165"/>
                  <a:pt x="1801020" y="2699616"/>
                  <a:pt x="1813726" y="2736851"/>
                </a:cubicBezTo>
                <a:cubicBezTo>
                  <a:pt x="1820465" y="2756817"/>
                  <a:pt x="1826531" y="2774433"/>
                  <a:pt x="1835290" y="2800338"/>
                </a:cubicBezTo>
                <a:cubicBezTo>
                  <a:pt x="1850981" y="2780941"/>
                  <a:pt x="1869078" y="2758722"/>
                  <a:pt x="1872063" y="2752254"/>
                </a:cubicBezTo>
                <a:cubicBezTo>
                  <a:pt x="1880439" y="2733761"/>
                  <a:pt x="1866768" y="2709465"/>
                  <a:pt x="1870427" y="2691598"/>
                </a:cubicBezTo>
                <a:cubicBezTo>
                  <a:pt x="1874085" y="2673722"/>
                  <a:pt x="1880727" y="2649799"/>
                  <a:pt x="1880727" y="2649789"/>
                </a:cubicBezTo>
                <a:cubicBezTo>
                  <a:pt x="1880727" y="2649789"/>
                  <a:pt x="1890739" y="2632376"/>
                  <a:pt x="1900750" y="2614904"/>
                </a:cubicBezTo>
                <a:cubicBezTo>
                  <a:pt x="1888235" y="2612179"/>
                  <a:pt x="1872257" y="2610061"/>
                  <a:pt x="1851752" y="2612084"/>
                </a:cubicBezTo>
                <a:close/>
                <a:moveTo>
                  <a:pt x="1229015" y="2532877"/>
                </a:moveTo>
                <a:cubicBezTo>
                  <a:pt x="1229015" y="2532877"/>
                  <a:pt x="1218812" y="2539104"/>
                  <a:pt x="1213421" y="2540423"/>
                </a:cubicBezTo>
                <a:cubicBezTo>
                  <a:pt x="1207934" y="2541742"/>
                  <a:pt x="1193975" y="2542310"/>
                  <a:pt x="1193975" y="2542310"/>
                </a:cubicBezTo>
                <a:cubicBezTo>
                  <a:pt x="1193975" y="2542310"/>
                  <a:pt x="1189835" y="2555711"/>
                  <a:pt x="1183481" y="2563046"/>
                </a:cubicBezTo>
                <a:cubicBezTo>
                  <a:pt x="1177032" y="2570391"/>
                  <a:pt x="1167405" y="2576878"/>
                  <a:pt x="1167405" y="2576878"/>
                </a:cubicBezTo>
                <a:lnTo>
                  <a:pt x="1165770" y="2607684"/>
                </a:lnTo>
                <a:lnTo>
                  <a:pt x="1163651" y="2582220"/>
                </a:lnTo>
                <a:cubicBezTo>
                  <a:pt x="1163651" y="2582220"/>
                  <a:pt x="1160860" y="2579863"/>
                  <a:pt x="1155275" y="2583165"/>
                </a:cubicBezTo>
                <a:cubicBezTo>
                  <a:pt x="1150944" y="2585707"/>
                  <a:pt x="1143242" y="2592647"/>
                  <a:pt x="1138623" y="2596680"/>
                </a:cubicBezTo>
                <a:lnTo>
                  <a:pt x="1156816" y="2596680"/>
                </a:lnTo>
                <a:cubicBezTo>
                  <a:pt x="1156816" y="2596680"/>
                  <a:pt x="1173277" y="2651465"/>
                  <a:pt x="1177127" y="2664883"/>
                </a:cubicBezTo>
                <a:cubicBezTo>
                  <a:pt x="1180113" y="2662112"/>
                  <a:pt x="1184541" y="2659320"/>
                  <a:pt x="1186178" y="2656394"/>
                </a:cubicBezTo>
                <a:cubicBezTo>
                  <a:pt x="1190316" y="2649203"/>
                  <a:pt x="1203504" y="2626282"/>
                  <a:pt x="1208799" y="2612708"/>
                </a:cubicBezTo>
                <a:cubicBezTo>
                  <a:pt x="1214189" y="2599146"/>
                  <a:pt x="1229015" y="2532877"/>
                  <a:pt x="1229015" y="2532877"/>
                </a:cubicBezTo>
                <a:close/>
                <a:moveTo>
                  <a:pt x="2547168" y="2523452"/>
                </a:moveTo>
                <a:lnTo>
                  <a:pt x="2578068" y="2524078"/>
                </a:lnTo>
                <a:lnTo>
                  <a:pt x="2580364" y="2534019"/>
                </a:lnTo>
                <a:lnTo>
                  <a:pt x="2580364" y="2640663"/>
                </a:lnTo>
                <a:lnTo>
                  <a:pt x="2576216" y="2624282"/>
                </a:lnTo>
                <a:cubicBezTo>
                  <a:pt x="2560356" y="2565765"/>
                  <a:pt x="2547168" y="2523452"/>
                  <a:pt x="2547168" y="2523452"/>
                </a:cubicBezTo>
                <a:close/>
                <a:moveTo>
                  <a:pt x="1212747" y="2517166"/>
                </a:moveTo>
                <a:cubicBezTo>
                  <a:pt x="1204949" y="2517060"/>
                  <a:pt x="1196478" y="2518071"/>
                  <a:pt x="1193781" y="2519679"/>
                </a:cubicBezTo>
                <a:cubicBezTo>
                  <a:pt x="1188391" y="2522894"/>
                  <a:pt x="1178091" y="2522817"/>
                  <a:pt x="1178091" y="2522817"/>
                </a:cubicBezTo>
                <a:lnTo>
                  <a:pt x="1172700" y="2530681"/>
                </a:lnTo>
                <a:cubicBezTo>
                  <a:pt x="1172700" y="2530681"/>
                  <a:pt x="1157972" y="2530875"/>
                  <a:pt x="1153255" y="2535707"/>
                </a:cubicBezTo>
                <a:cubicBezTo>
                  <a:pt x="1148634" y="2540539"/>
                  <a:pt x="1126493" y="2550474"/>
                  <a:pt x="1126493" y="2550482"/>
                </a:cubicBezTo>
                <a:cubicBezTo>
                  <a:pt x="1126493" y="2550482"/>
                  <a:pt x="1080864" y="2575714"/>
                  <a:pt x="1056123" y="2588508"/>
                </a:cubicBezTo>
                <a:cubicBezTo>
                  <a:pt x="1031383" y="2601302"/>
                  <a:pt x="953795" y="2632048"/>
                  <a:pt x="931365" y="2658597"/>
                </a:cubicBezTo>
                <a:cubicBezTo>
                  <a:pt x="925685" y="2665375"/>
                  <a:pt x="921931" y="2673124"/>
                  <a:pt x="917310" y="2680594"/>
                </a:cubicBezTo>
                <a:cubicBezTo>
                  <a:pt x="918272" y="2682577"/>
                  <a:pt x="920872" y="2687140"/>
                  <a:pt x="921451" y="2688449"/>
                </a:cubicBezTo>
                <a:cubicBezTo>
                  <a:pt x="926647" y="2699827"/>
                  <a:pt x="929151" y="2722363"/>
                  <a:pt x="930980" y="2736225"/>
                </a:cubicBezTo>
                <a:cubicBezTo>
                  <a:pt x="932808" y="2750087"/>
                  <a:pt x="935890" y="2772682"/>
                  <a:pt x="935890" y="2772682"/>
                </a:cubicBezTo>
                <a:cubicBezTo>
                  <a:pt x="935890" y="2772682"/>
                  <a:pt x="944937" y="2789700"/>
                  <a:pt x="950809" y="2804737"/>
                </a:cubicBezTo>
                <a:cubicBezTo>
                  <a:pt x="956681" y="2819774"/>
                  <a:pt x="962073" y="2832395"/>
                  <a:pt x="962073" y="2832395"/>
                </a:cubicBezTo>
                <a:cubicBezTo>
                  <a:pt x="962073" y="2832395"/>
                  <a:pt x="969486" y="2840518"/>
                  <a:pt x="980940" y="2854709"/>
                </a:cubicBezTo>
                <a:cubicBezTo>
                  <a:pt x="992493" y="2868897"/>
                  <a:pt x="1006355" y="2879535"/>
                  <a:pt x="1006355" y="2879535"/>
                </a:cubicBezTo>
                <a:cubicBezTo>
                  <a:pt x="1006355" y="2879535"/>
                  <a:pt x="1006258" y="2866299"/>
                  <a:pt x="1008281" y="2850935"/>
                </a:cubicBezTo>
                <a:cubicBezTo>
                  <a:pt x="1010302" y="2835580"/>
                  <a:pt x="1015307" y="2823856"/>
                  <a:pt x="1014250" y="2822653"/>
                </a:cubicBezTo>
                <a:cubicBezTo>
                  <a:pt x="1013381" y="2821698"/>
                  <a:pt x="1007317" y="2814720"/>
                  <a:pt x="1003563" y="2803794"/>
                </a:cubicBezTo>
                <a:cubicBezTo>
                  <a:pt x="999809" y="2792867"/>
                  <a:pt x="999424" y="2775511"/>
                  <a:pt x="999424" y="2775511"/>
                </a:cubicBezTo>
                <a:lnTo>
                  <a:pt x="978919" y="2756027"/>
                </a:lnTo>
                <a:lnTo>
                  <a:pt x="978727" y="2745342"/>
                </a:lnTo>
                <a:cubicBezTo>
                  <a:pt x="978727" y="2745342"/>
                  <a:pt x="997594" y="2763767"/>
                  <a:pt x="999617" y="2761678"/>
                </a:cubicBezTo>
                <a:cubicBezTo>
                  <a:pt x="1000483" y="2760715"/>
                  <a:pt x="1001157" y="2754988"/>
                  <a:pt x="1001542" y="2748163"/>
                </a:cubicBezTo>
                <a:cubicBezTo>
                  <a:pt x="1002504" y="2732837"/>
                  <a:pt x="1004527" y="2709820"/>
                  <a:pt x="1004527" y="2709820"/>
                </a:cubicBezTo>
                <a:lnTo>
                  <a:pt x="1004334" y="2766395"/>
                </a:lnTo>
                <a:cubicBezTo>
                  <a:pt x="1004334" y="2766395"/>
                  <a:pt x="1004911" y="2780267"/>
                  <a:pt x="1006933" y="2791539"/>
                </a:cubicBezTo>
                <a:cubicBezTo>
                  <a:pt x="1009435" y="2805084"/>
                  <a:pt x="1015115" y="2812746"/>
                  <a:pt x="1017811" y="2812285"/>
                </a:cubicBezTo>
                <a:cubicBezTo>
                  <a:pt x="1023971" y="2811245"/>
                  <a:pt x="1028689" y="2796324"/>
                  <a:pt x="1032924" y="2787766"/>
                </a:cubicBezTo>
                <a:cubicBezTo>
                  <a:pt x="1037160" y="2779208"/>
                  <a:pt x="1053525" y="2753505"/>
                  <a:pt x="1053525" y="2753505"/>
                </a:cubicBezTo>
                <a:lnTo>
                  <a:pt x="1059107" y="2756027"/>
                </a:lnTo>
                <a:cubicBezTo>
                  <a:pt x="1059107" y="2756027"/>
                  <a:pt x="1039181" y="2786794"/>
                  <a:pt x="1034850" y="2793426"/>
                </a:cubicBezTo>
                <a:cubicBezTo>
                  <a:pt x="1030614" y="2800059"/>
                  <a:pt x="1017522" y="2820015"/>
                  <a:pt x="1015019" y="2845910"/>
                </a:cubicBezTo>
                <a:cubicBezTo>
                  <a:pt x="1012806" y="2869176"/>
                  <a:pt x="1010975" y="2883078"/>
                  <a:pt x="1018004" y="2897141"/>
                </a:cubicBezTo>
                <a:cubicBezTo>
                  <a:pt x="1021565" y="2904245"/>
                  <a:pt x="1035138" y="2916145"/>
                  <a:pt x="1047556" y="2926367"/>
                </a:cubicBezTo>
                <a:cubicBezTo>
                  <a:pt x="1056701" y="2902860"/>
                  <a:pt x="1087699" y="2818705"/>
                  <a:pt x="1087217" y="2815115"/>
                </a:cubicBezTo>
                <a:cubicBezTo>
                  <a:pt x="1086736" y="2811042"/>
                  <a:pt x="1085869" y="2805680"/>
                  <a:pt x="1085869" y="2805680"/>
                </a:cubicBezTo>
                <a:lnTo>
                  <a:pt x="1092608" y="2801600"/>
                </a:lnTo>
                <a:cubicBezTo>
                  <a:pt x="1092608" y="2801600"/>
                  <a:pt x="1099733" y="2788371"/>
                  <a:pt x="1102717" y="2784627"/>
                </a:cubicBezTo>
                <a:cubicBezTo>
                  <a:pt x="1105700" y="2780873"/>
                  <a:pt x="1116675" y="2767540"/>
                  <a:pt x="1119177" y="2761996"/>
                </a:cubicBezTo>
                <a:cubicBezTo>
                  <a:pt x="1120236" y="2759521"/>
                  <a:pt x="1125144" y="2747787"/>
                  <a:pt x="1129670" y="2736225"/>
                </a:cubicBezTo>
                <a:cubicBezTo>
                  <a:pt x="1107144" y="2658223"/>
                  <a:pt x="1090010" y="2596680"/>
                  <a:pt x="1090010" y="2596680"/>
                </a:cubicBezTo>
                <a:lnTo>
                  <a:pt x="1132270" y="2596680"/>
                </a:lnTo>
                <a:cubicBezTo>
                  <a:pt x="1135349" y="2593196"/>
                  <a:pt x="1144398" y="2582539"/>
                  <a:pt x="1149308" y="2579709"/>
                </a:cubicBezTo>
                <a:cubicBezTo>
                  <a:pt x="1154988" y="2576407"/>
                  <a:pt x="1164421" y="2574674"/>
                  <a:pt x="1164421" y="2574674"/>
                </a:cubicBezTo>
                <a:cubicBezTo>
                  <a:pt x="1164421" y="2574674"/>
                  <a:pt x="1172411" y="2567618"/>
                  <a:pt x="1175108" y="2563680"/>
                </a:cubicBezTo>
                <a:cubicBezTo>
                  <a:pt x="1177803" y="2559744"/>
                  <a:pt x="1188968" y="2541049"/>
                  <a:pt x="1188968" y="2541049"/>
                </a:cubicBezTo>
                <a:lnTo>
                  <a:pt x="1179247" y="2536650"/>
                </a:lnTo>
                <a:lnTo>
                  <a:pt x="1180113" y="2530989"/>
                </a:lnTo>
                <a:cubicBezTo>
                  <a:pt x="1180113" y="2530989"/>
                  <a:pt x="1192435" y="2535206"/>
                  <a:pt x="1198307" y="2535080"/>
                </a:cubicBezTo>
                <a:cubicBezTo>
                  <a:pt x="1204180" y="2534946"/>
                  <a:pt x="1228822" y="2528641"/>
                  <a:pt x="1228245" y="2521873"/>
                </a:cubicBezTo>
                <a:cubicBezTo>
                  <a:pt x="1227957" y="2518504"/>
                  <a:pt x="1220640" y="2517272"/>
                  <a:pt x="1212747" y="2517166"/>
                </a:cubicBezTo>
                <a:close/>
                <a:moveTo>
                  <a:pt x="1384578" y="2481643"/>
                </a:moveTo>
                <a:cubicBezTo>
                  <a:pt x="1384578" y="2481643"/>
                  <a:pt x="1376877" y="2481865"/>
                  <a:pt x="1373990" y="2481962"/>
                </a:cubicBezTo>
                <a:cubicBezTo>
                  <a:pt x="1372257" y="2491463"/>
                  <a:pt x="1370236" y="2500512"/>
                  <a:pt x="1370236" y="2500503"/>
                </a:cubicBezTo>
                <a:lnTo>
                  <a:pt x="1365711" y="2499877"/>
                </a:lnTo>
                <a:cubicBezTo>
                  <a:pt x="1365711" y="2499877"/>
                  <a:pt x="1367444" y="2487998"/>
                  <a:pt x="1368503" y="2482279"/>
                </a:cubicBezTo>
                <a:cubicBezTo>
                  <a:pt x="1351849" y="2482925"/>
                  <a:pt x="1324221" y="2484137"/>
                  <a:pt x="1304390" y="2487622"/>
                </a:cubicBezTo>
                <a:cubicBezTo>
                  <a:pt x="1277437" y="2492378"/>
                  <a:pt x="1248847" y="2497364"/>
                  <a:pt x="1248847" y="2497364"/>
                </a:cubicBezTo>
                <a:lnTo>
                  <a:pt x="1217175" y="2611765"/>
                </a:lnTo>
                <a:cubicBezTo>
                  <a:pt x="1217175" y="2611765"/>
                  <a:pt x="1221219" y="2701638"/>
                  <a:pt x="1228245" y="2723962"/>
                </a:cubicBezTo>
                <a:cubicBezTo>
                  <a:pt x="1235368" y="2746295"/>
                  <a:pt x="1255391" y="2800973"/>
                  <a:pt x="1255391" y="2800964"/>
                </a:cubicBezTo>
                <a:lnTo>
                  <a:pt x="1254814" y="2807250"/>
                </a:lnTo>
                <a:cubicBezTo>
                  <a:pt x="1254814" y="2807250"/>
                  <a:pt x="1251925" y="2796766"/>
                  <a:pt x="1250097" y="2798768"/>
                </a:cubicBezTo>
                <a:cubicBezTo>
                  <a:pt x="1250001" y="2798893"/>
                  <a:pt x="1249615" y="2803919"/>
                  <a:pt x="1249519" y="2804737"/>
                </a:cubicBezTo>
                <a:cubicBezTo>
                  <a:pt x="1251060" y="2807798"/>
                  <a:pt x="1255199" y="2815741"/>
                  <a:pt x="1255199" y="2815741"/>
                </a:cubicBezTo>
                <a:lnTo>
                  <a:pt x="1313343" y="2848740"/>
                </a:lnTo>
                <a:lnTo>
                  <a:pt x="1331633" y="2856278"/>
                </a:lnTo>
                <a:lnTo>
                  <a:pt x="1316135" y="2794995"/>
                </a:lnTo>
                <a:lnTo>
                  <a:pt x="1296689" y="2717367"/>
                </a:lnTo>
                <a:lnTo>
                  <a:pt x="1301792" y="2713594"/>
                </a:lnTo>
                <a:lnTo>
                  <a:pt x="1322681" y="2788709"/>
                </a:lnTo>
                <a:lnTo>
                  <a:pt x="1341933" y="2859108"/>
                </a:lnTo>
                <a:cubicBezTo>
                  <a:pt x="1341933" y="2859108"/>
                  <a:pt x="1378515" y="2901099"/>
                  <a:pt x="1384772" y="2898394"/>
                </a:cubicBezTo>
                <a:cubicBezTo>
                  <a:pt x="1391029" y="2895688"/>
                  <a:pt x="1395263" y="2768282"/>
                  <a:pt x="1395263" y="2768282"/>
                </a:cubicBezTo>
                <a:cubicBezTo>
                  <a:pt x="1395263" y="2768282"/>
                  <a:pt x="1389103" y="2717907"/>
                  <a:pt x="1387949" y="2698191"/>
                </a:cubicBezTo>
                <a:cubicBezTo>
                  <a:pt x="1386793" y="2678485"/>
                  <a:pt x="1379959" y="2570911"/>
                  <a:pt x="1379959" y="2570911"/>
                </a:cubicBezTo>
                <a:lnTo>
                  <a:pt x="1386505" y="2574367"/>
                </a:lnTo>
                <a:cubicBezTo>
                  <a:pt x="1386505" y="2574367"/>
                  <a:pt x="1391895" y="2641404"/>
                  <a:pt x="1394013" y="2656711"/>
                </a:cubicBezTo>
                <a:cubicBezTo>
                  <a:pt x="1396227" y="2672008"/>
                  <a:pt x="1408742" y="2732769"/>
                  <a:pt x="1408742" y="2732769"/>
                </a:cubicBezTo>
                <a:cubicBezTo>
                  <a:pt x="1408742" y="2732759"/>
                  <a:pt x="1413555" y="2759569"/>
                  <a:pt x="1410090" y="2790914"/>
                </a:cubicBezTo>
                <a:cubicBezTo>
                  <a:pt x="1406719" y="2822258"/>
                  <a:pt x="1403542" y="2892425"/>
                  <a:pt x="1403542" y="2892425"/>
                </a:cubicBezTo>
                <a:lnTo>
                  <a:pt x="1407586" y="2929516"/>
                </a:lnTo>
                <a:lnTo>
                  <a:pt x="1440894" y="3012486"/>
                </a:lnTo>
                <a:cubicBezTo>
                  <a:pt x="1440894" y="3012476"/>
                  <a:pt x="1448017" y="2995505"/>
                  <a:pt x="1454757" y="2985773"/>
                </a:cubicBezTo>
                <a:cubicBezTo>
                  <a:pt x="1461494" y="2976031"/>
                  <a:pt x="1465633" y="2962824"/>
                  <a:pt x="1465633" y="2962824"/>
                </a:cubicBezTo>
                <a:cubicBezTo>
                  <a:pt x="1465633" y="2962833"/>
                  <a:pt x="1460629" y="2944312"/>
                  <a:pt x="1461302" y="2926367"/>
                </a:cubicBezTo>
                <a:cubicBezTo>
                  <a:pt x="1461976" y="2908424"/>
                  <a:pt x="1466211" y="2893995"/>
                  <a:pt x="1466211" y="2893995"/>
                </a:cubicBezTo>
                <a:cubicBezTo>
                  <a:pt x="1466211" y="2894003"/>
                  <a:pt x="1449268" y="2867973"/>
                  <a:pt x="1442819" y="2854082"/>
                </a:cubicBezTo>
                <a:cubicBezTo>
                  <a:pt x="1436467" y="2840191"/>
                  <a:pt x="1422988" y="2804112"/>
                  <a:pt x="1422988" y="2804112"/>
                </a:cubicBezTo>
                <a:lnTo>
                  <a:pt x="1423373" y="2791858"/>
                </a:lnTo>
                <a:cubicBezTo>
                  <a:pt x="1423373" y="2791858"/>
                  <a:pt x="1437911" y="2825521"/>
                  <a:pt x="1443878" y="2838681"/>
                </a:cubicBezTo>
                <a:cubicBezTo>
                  <a:pt x="1449847" y="2851848"/>
                  <a:pt x="1468425" y="2880478"/>
                  <a:pt x="1468425" y="2880478"/>
                </a:cubicBezTo>
                <a:cubicBezTo>
                  <a:pt x="1468425" y="2880487"/>
                  <a:pt x="1476801" y="2871083"/>
                  <a:pt x="1478917" y="2859744"/>
                </a:cubicBezTo>
                <a:cubicBezTo>
                  <a:pt x="1479014" y="2859339"/>
                  <a:pt x="1479207" y="2858318"/>
                  <a:pt x="1479304" y="2857857"/>
                </a:cubicBezTo>
                <a:cubicBezTo>
                  <a:pt x="1463132" y="2815336"/>
                  <a:pt x="1445034" y="2748798"/>
                  <a:pt x="1445034" y="2748798"/>
                </a:cubicBezTo>
                <a:cubicBezTo>
                  <a:pt x="1445034" y="2748798"/>
                  <a:pt x="1469676" y="2805344"/>
                  <a:pt x="1482673" y="2836168"/>
                </a:cubicBezTo>
                <a:cubicBezTo>
                  <a:pt x="1484599" y="2824327"/>
                  <a:pt x="1487101" y="2809762"/>
                  <a:pt x="1487101" y="2809762"/>
                </a:cubicBezTo>
                <a:lnTo>
                  <a:pt x="1489892" y="2811966"/>
                </a:lnTo>
                <a:cubicBezTo>
                  <a:pt x="1489892" y="2811966"/>
                  <a:pt x="1487583" y="2829303"/>
                  <a:pt x="1485656" y="2842771"/>
                </a:cubicBezTo>
                <a:cubicBezTo>
                  <a:pt x="1487101" y="2846217"/>
                  <a:pt x="1489892" y="2852437"/>
                  <a:pt x="1490663" y="2854401"/>
                </a:cubicBezTo>
                <a:cubicBezTo>
                  <a:pt x="1495669" y="2867492"/>
                  <a:pt x="1519156" y="2895862"/>
                  <a:pt x="1533694" y="2913169"/>
                </a:cubicBezTo>
                <a:lnTo>
                  <a:pt x="1535233" y="2912226"/>
                </a:lnTo>
                <a:lnTo>
                  <a:pt x="1541008" y="2921343"/>
                </a:lnTo>
                <a:lnTo>
                  <a:pt x="1540431" y="2921343"/>
                </a:lnTo>
                <a:cubicBezTo>
                  <a:pt x="1541972" y="2923105"/>
                  <a:pt x="1547171" y="2929516"/>
                  <a:pt x="1547171" y="2929516"/>
                </a:cubicBezTo>
                <a:cubicBezTo>
                  <a:pt x="1547171" y="2929516"/>
                  <a:pt x="1563631" y="2966992"/>
                  <a:pt x="1574702" y="2988286"/>
                </a:cubicBezTo>
                <a:cubicBezTo>
                  <a:pt x="1585869" y="3009569"/>
                  <a:pt x="1603291" y="3025684"/>
                  <a:pt x="1603291" y="3025684"/>
                </a:cubicBezTo>
                <a:cubicBezTo>
                  <a:pt x="1603291" y="3025684"/>
                  <a:pt x="1615614" y="3047546"/>
                  <a:pt x="1623508" y="3057423"/>
                </a:cubicBezTo>
                <a:cubicBezTo>
                  <a:pt x="1631401" y="3067308"/>
                  <a:pt x="1640162" y="3081941"/>
                  <a:pt x="1640162" y="3081941"/>
                </a:cubicBezTo>
                <a:cubicBezTo>
                  <a:pt x="1640162" y="3081941"/>
                  <a:pt x="1670678" y="3065335"/>
                  <a:pt x="1686947" y="3056171"/>
                </a:cubicBezTo>
                <a:cubicBezTo>
                  <a:pt x="1703311" y="3047007"/>
                  <a:pt x="1742973" y="3021564"/>
                  <a:pt x="1748267" y="3009973"/>
                </a:cubicBezTo>
                <a:cubicBezTo>
                  <a:pt x="1753561" y="2998383"/>
                  <a:pt x="1707258" y="2973133"/>
                  <a:pt x="1684443" y="2954650"/>
                </a:cubicBezTo>
                <a:cubicBezTo>
                  <a:pt x="1661532" y="2936168"/>
                  <a:pt x="1603388" y="2882991"/>
                  <a:pt x="1592415" y="2869167"/>
                </a:cubicBezTo>
                <a:cubicBezTo>
                  <a:pt x="1581344" y="2855344"/>
                  <a:pt x="1557374" y="2833270"/>
                  <a:pt x="1560839" y="2826107"/>
                </a:cubicBezTo>
                <a:cubicBezTo>
                  <a:pt x="1564400" y="2818946"/>
                  <a:pt x="1600693" y="2855025"/>
                  <a:pt x="1600693" y="2855025"/>
                </a:cubicBezTo>
                <a:cubicBezTo>
                  <a:pt x="1600693" y="2855025"/>
                  <a:pt x="1655083" y="2906162"/>
                  <a:pt x="1674529" y="2922911"/>
                </a:cubicBezTo>
                <a:cubicBezTo>
                  <a:pt x="1691951" y="2937967"/>
                  <a:pt x="1728340" y="2960821"/>
                  <a:pt x="1758182" y="2969109"/>
                </a:cubicBezTo>
                <a:cubicBezTo>
                  <a:pt x="1757509" y="2957519"/>
                  <a:pt x="1756738" y="2937303"/>
                  <a:pt x="1760397" y="2924173"/>
                </a:cubicBezTo>
                <a:cubicBezTo>
                  <a:pt x="1765210" y="2906557"/>
                  <a:pt x="1770312" y="2884877"/>
                  <a:pt x="1770312" y="2884877"/>
                </a:cubicBezTo>
                <a:lnTo>
                  <a:pt x="1740951" y="2894629"/>
                </a:lnTo>
                <a:lnTo>
                  <a:pt x="1697920" y="2906257"/>
                </a:lnTo>
                <a:lnTo>
                  <a:pt x="1699460" y="2897768"/>
                </a:lnTo>
                <a:lnTo>
                  <a:pt x="1773295" y="2875454"/>
                </a:lnTo>
                <a:cubicBezTo>
                  <a:pt x="1773295" y="2875454"/>
                  <a:pt x="1792934" y="2852273"/>
                  <a:pt x="1811898" y="2829564"/>
                </a:cubicBezTo>
                <a:cubicBezTo>
                  <a:pt x="1795821" y="2781451"/>
                  <a:pt x="1772718" y="2716684"/>
                  <a:pt x="1761743" y="2695678"/>
                </a:cubicBezTo>
                <a:cubicBezTo>
                  <a:pt x="1754428" y="2681691"/>
                  <a:pt x="1733828" y="2656451"/>
                  <a:pt x="1715730" y="2635024"/>
                </a:cubicBezTo>
                <a:cubicBezTo>
                  <a:pt x="1704948" y="2639806"/>
                  <a:pt x="1697729" y="2643822"/>
                  <a:pt x="1697729" y="2643822"/>
                </a:cubicBezTo>
                <a:cubicBezTo>
                  <a:pt x="1697729" y="2643822"/>
                  <a:pt x="1702156" y="2629112"/>
                  <a:pt x="1693299" y="2620882"/>
                </a:cubicBezTo>
                <a:cubicBezTo>
                  <a:pt x="1686850" y="2614836"/>
                  <a:pt x="1633423" y="2612093"/>
                  <a:pt x="1633423" y="2612084"/>
                </a:cubicBezTo>
                <a:cubicBezTo>
                  <a:pt x="1633423" y="2612084"/>
                  <a:pt x="1564787" y="2557568"/>
                  <a:pt x="1543802" y="2542619"/>
                </a:cubicBezTo>
                <a:cubicBezTo>
                  <a:pt x="1452253" y="2477428"/>
                  <a:pt x="1384578" y="2481643"/>
                  <a:pt x="1384578" y="2481643"/>
                </a:cubicBezTo>
                <a:close/>
                <a:moveTo>
                  <a:pt x="1809972" y="2465616"/>
                </a:moveTo>
                <a:cubicBezTo>
                  <a:pt x="1807951" y="2467686"/>
                  <a:pt x="1804967" y="2470448"/>
                  <a:pt x="1802175" y="2473163"/>
                </a:cubicBezTo>
                <a:cubicBezTo>
                  <a:pt x="1808336" y="2478603"/>
                  <a:pt x="1813726" y="2484012"/>
                  <a:pt x="1817095" y="2490452"/>
                </a:cubicBezTo>
                <a:cubicBezTo>
                  <a:pt x="1823739" y="2503420"/>
                  <a:pt x="1835097" y="2526273"/>
                  <a:pt x="1835097" y="2526282"/>
                </a:cubicBezTo>
                <a:cubicBezTo>
                  <a:pt x="1835097" y="2526282"/>
                  <a:pt x="1837985" y="2537045"/>
                  <a:pt x="1858972" y="2536024"/>
                </a:cubicBezTo>
                <a:cubicBezTo>
                  <a:pt x="1866865" y="2535638"/>
                  <a:pt x="1870041" y="2534724"/>
                  <a:pt x="1878801" y="2533501"/>
                </a:cubicBezTo>
                <a:cubicBezTo>
                  <a:pt x="1857624" y="2512843"/>
                  <a:pt x="1832018" y="2487267"/>
                  <a:pt x="1809972" y="2465616"/>
                </a:cubicBezTo>
                <a:close/>
                <a:moveTo>
                  <a:pt x="1373605" y="2405595"/>
                </a:moveTo>
                <a:cubicBezTo>
                  <a:pt x="1373605" y="2405595"/>
                  <a:pt x="1357913" y="2422152"/>
                  <a:pt x="1352234" y="2429478"/>
                </a:cubicBezTo>
                <a:cubicBezTo>
                  <a:pt x="1348480" y="2434291"/>
                  <a:pt x="1340874" y="2440962"/>
                  <a:pt x="1333751" y="2447394"/>
                </a:cubicBezTo>
                <a:cubicBezTo>
                  <a:pt x="1342897" y="2446458"/>
                  <a:pt x="1353197" y="2444650"/>
                  <a:pt x="1363882" y="2439846"/>
                </a:cubicBezTo>
                <a:cubicBezTo>
                  <a:pt x="1370619" y="2436832"/>
                  <a:pt x="1368503" y="2437815"/>
                  <a:pt x="1373411" y="2435764"/>
                </a:cubicBezTo>
                <a:cubicBezTo>
                  <a:pt x="1373508" y="2422259"/>
                  <a:pt x="1373605" y="2405595"/>
                  <a:pt x="1373605" y="2405595"/>
                </a:cubicBezTo>
                <a:close/>
                <a:moveTo>
                  <a:pt x="1380151" y="2405278"/>
                </a:moveTo>
                <a:cubicBezTo>
                  <a:pt x="1379862" y="2410755"/>
                  <a:pt x="1379573" y="2421258"/>
                  <a:pt x="1379188" y="2433560"/>
                </a:cubicBezTo>
                <a:cubicBezTo>
                  <a:pt x="1389103" y="2429632"/>
                  <a:pt x="1403542" y="2423819"/>
                  <a:pt x="1403542" y="2423819"/>
                </a:cubicBezTo>
                <a:close/>
                <a:moveTo>
                  <a:pt x="1356951" y="2348394"/>
                </a:moveTo>
                <a:cubicBezTo>
                  <a:pt x="1347131" y="2349049"/>
                  <a:pt x="1317482" y="2350590"/>
                  <a:pt x="1317482" y="2350590"/>
                </a:cubicBezTo>
                <a:lnTo>
                  <a:pt x="1276666" y="2386737"/>
                </a:lnTo>
                <a:lnTo>
                  <a:pt x="1244899" y="2390501"/>
                </a:lnTo>
                <a:cubicBezTo>
                  <a:pt x="1244899" y="2390501"/>
                  <a:pt x="1242107" y="2392995"/>
                  <a:pt x="1241722" y="2393331"/>
                </a:cubicBezTo>
                <a:cubicBezTo>
                  <a:pt x="1248171" y="2395775"/>
                  <a:pt x="1254719" y="2397961"/>
                  <a:pt x="1257220" y="2398990"/>
                </a:cubicBezTo>
                <a:cubicBezTo>
                  <a:pt x="1266366" y="2402851"/>
                  <a:pt x="1308433" y="2447394"/>
                  <a:pt x="1308336" y="2447394"/>
                </a:cubicBezTo>
                <a:cubicBezTo>
                  <a:pt x="1308336" y="2447394"/>
                  <a:pt x="1315364" y="2447952"/>
                  <a:pt x="1322872" y="2448018"/>
                </a:cubicBezTo>
                <a:cubicBezTo>
                  <a:pt x="1327300" y="2444716"/>
                  <a:pt x="1334617" y="2439856"/>
                  <a:pt x="1346074" y="2428218"/>
                </a:cubicBezTo>
                <a:cubicBezTo>
                  <a:pt x="1355988" y="2418148"/>
                  <a:pt x="1364364" y="2407240"/>
                  <a:pt x="1371005" y="2398047"/>
                </a:cubicBezTo>
                <a:lnTo>
                  <a:pt x="1370042" y="2397104"/>
                </a:lnTo>
                <a:cubicBezTo>
                  <a:pt x="1370042" y="2397104"/>
                  <a:pt x="1362149" y="2367869"/>
                  <a:pt x="1356951" y="2348394"/>
                </a:cubicBezTo>
                <a:close/>
                <a:moveTo>
                  <a:pt x="1391509" y="2339586"/>
                </a:moveTo>
                <a:cubicBezTo>
                  <a:pt x="1391509" y="2339586"/>
                  <a:pt x="1386696" y="2340915"/>
                  <a:pt x="1384965" y="2341473"/>
                </a:cubicBezTo>
                <a:cubicBezTo>
                  <a:pt x="1386600" y="2345295"/>
                  <a:pt x="1387852" y="2349049"/>
                  <a:pt x="1389682" y="2352794"/>
                </a:cubicBezTo>
                <a:cubicBezTo>
                  <a:pt x="1390741" y="2346451"/>
                  <a:pt x="1391509" y="2339596"/>
                  <a:pt x="1391509" y="2339586"/>
                </a:cubicBezTo>
                <a:close/>
                <a:moveTo>
                  <a:pt x="1945994" y="2331423"/>
                </a:moveTo>
                <a:cubicBezTo>
                  <a:pt x="1930399" y="2339442"/>
                  <a:pt x="1908355" y="2350907"/>
                  <a:pt x="1908355" y="2350907"/>
                </a:cubicBezTo>
                <a:cubicBezTo>
                  <a:pt x="1908355" y="2350907"/>
                  <a:pt x="1902483" y="2356654"/>
                  <a:pt x="1900558" y="2358445"/>
                </a:cubicBezTo>
                <a:cubicBezTo>
                  <a:pt x="1914804" y="2374242"/>
                  <a:pt x="1930784" y="2390827"/>
                  <a:pt x="1943204" y="2404959"/>
                </a:cubicBezTo>
                <a:cubicBezTo>
                  <a:pt x="1944166" y="2388681"/>
                  <a:pt x="1945320" y="2360592"/>
                  <a:pt x="1945994" y="2331423"/>
                </a:cubicBezTo>
                <a:close/>
                <a:moveTo>
                  <a:pt x="2035616" y="2272018"/>
                </a:moveTo>
                <a:cubicBezTo>
                  <a:pt x="2017808" y="2270679"/>
                  <a:pt x="2003753" y="2274838"/>
                  <a:pt x="2003753" y="2274849"/>
                </a:cubicBezTo>
                <a:cubicBezTo>
                  <a:pt x="2003753" y="2274849"/>
                  <a:pt x="1981035" y="2302659"/>
                  <a:pt x="1968040" y="2315703"/>
                </a:cubicBezTo>
                <a:cubicBezTo>
                  <a:pt x="1970928" y="2368322"/>
                  <a:pt x="1972948" y="2421209"/>
                  <a:pt x="1973525" y="2437959"/>
                </a:cubicBezTo>
                <a:cubicBezTo>
                  <a:pt x="1979591" y="2444534"/>
                  <a:pt x="1987389" y="2453487"/>
                  <a:pt x="1992394" y="2458396"/>
                </a:cubicBezTo>
                <a:cubicBezTo>
                  <a:pt x="1999036" y="2464826"/>
                  <a:pt x="2007315" y="2474896"/>
                  <a:pt x="2016844" y="2486996"/>
                </a:cubicBezTo>
                <a:cubicBezTo>
                  <a:pt x="2033115" y="2462131"/>
                  <a:pt x="2061993" y="2313498"/>
                  <a:pt x="2061993" y="2313509"/>
                </a:cubicBezTo>
                <a:lnTo>
                  <a:pt x="2091162" y="2285534"/>
                </a:lnTo>
                <a:cubicBezTo>
                  <a:pt x="2091162" y="2285534"/>
                  <a:pt x="2079995" y="2283541"/>
                  <a:pt x="2054485" y="2275473"/>
                </a:cubicBezTo>
                <a:cubicBezTo>
                  <a:pt x="2048131" y="2273452"/>
                  <a:pt x="2041585" y="2272461"/>
                  <a:pt x="2035616" y="2272018"/>
                </a:cubicBezTo>
                <a:close/>
                <a:moveTo>
                  <a:pt x="1965246" y="2270131"/>
                </a:moveTo>
                <a:cubicBezTo>
                  <a:pt x="1965922" y="2279478"/>
                  <a:pt x="1966402" y="2289404"/>
                  <a:pt x="1966981" y="2299357"/>
                </a:cubicBezTo>
                <a:lnTo>
                  <a:pt x="1977569" y="2273906"/>
                </a:lnTo>
                <a:cubicBezTo>
                  <a:pt x="1977569" y="2273906"/>
                  <a:pt x="1966402" y="2270478"/>
                  <a:pt x="1965246" y="2270131"/>
                </a:cubicBezTo>
                <a:close/>
                <a:moveTo>
                  <a:pt x="1404217" y="2261015"/>
                </a:moveTo>
                <a:cubicBezTo>
                  <a:pt x="1404217" y="2261015"/>
                  <a:pt x="1393436" y="2264528"/>
                  <a:pt x="1388141" y="2266675"/>
                </a:cubicBezTo>
                <a:cubicBezTo>
                  <a:pt x="1382749" y="2268812"/>
                  <a:pt x="1375626" y="2267618"/>
                  <a:pt x="1375626" y="2267618"/>
                </a:cubicBezTo>
                <a:lnTo>
                  <a:pt x="1361572" y="2277679"/>
                </a:lnTo>
                <a:cubicBezTo>
                  <a:pt x="1365519" y="2289624"/>
                  <a:pt x="1369465" y="2299666"/>
                  <a:pt x="1373605" y="2313816"/>
                </a:cubicBezTo>
                <a:cubicBezTo>
                  <a:pt x="1375433" y="2320015"/>
                  <a:pt x="1378706" y="2325897"/>
                  <a:pt x="1381209" y="2332049"/>
                </a:cubicBezTo>
                <a:cubicBezTo>
                  <a:pt x="1388237" y="2329007"/>
                  <a:pt x="1396998" y="2325762"/>
                  <a:pt x="1396998" y="2325762"/>
                </a:cubicBezTo>
                <a:cubicBezTo>
                  <a:pt x="1396998" y="2325762"/>
                  <a:pt x="1409799" y="2309224"/>
                  <a:pt x="1414709" y="2304075"/>
                </a:cubicBezTo>
                <a:cubicBezTo>
                  <a:pt x="1419522" y="2298915"/>
                  <a:pt x="1437717" y="2279237"/>
                  <a:pt x="1437717" y="2279248"/>
                </a:cubicBezTo>
                <a:cubicBezTo>
                  <a:pt x="1437717" y="2279248"/>
                  <a:pt x="1427898" y="2275792"/>
                  <a:pt x="1423373" y="2274213"/>
                </a:cubicBezTo>
                <a:cubicBezTo>
                  <a:pt x="1418945" y="2272644"/>
                  <a:pt x="1408742" y="2263528"/>
                  <a:pt x="1408742" y="2263528"/>
                </a:cubicBezTo>
                <a:cubicBezTo>
                  <a:pt x="1408742" y="2263537"/>
                  <a:pt x="1406142" y="2264259"/>
                  <a:pt x="1402965" y="2269814"/>
                </a:cubicBezTo>
                <a:cubicBezTo>
                  <a:pt x="1399885" y="2275388"/>
                  <a:pt x="1392472" y="2283021"/>
                  <a:pt x="1392472" y="2283021"/>
                </a:cubicBezTo>
                <a:lnTo>
                  <a:pt x="1389873" y="2280192"/>
                </a:lnTo>
                <a:close/>
                <a:moveTo>
                  <a:pt x="2163553" y="2255047"/>
                </a:moveTo>
                <a:cubicBezTo>
                  <a:pt x="2155273" y="2258020"/>
                  <a:pt x="2145455" y="2260968"/>
                  <a:pt x="2140545" y="2264471"/>
                </a:cubicBezTo>
                <a:cubicBezTo>
                  <a:pt x="2118213" y="2280364"/>
                  <a:pt x="2081439" y="2336198"/>
                  <a:pt x="2068924" y="2388624"/>
                </a:cubicBezTo>
                <a:cubicBezTo>
                  <a:pt x="2057469" y="2436996"/>
                  <a:pt x="2048131" y="2470150"/>
                  <a:pt x="2028301" y="2502389"/>
                </a:cubicBezTo>
                <a:cubicBezTo>
                  <a:pt x="2066518" y="2553226"/>
                  <a:pt x="2117250" y="2625405"/>
                  <a:pt x="2158643" y="2668648"/>
                </a:cubicBezTo>
                <a:lnTo>
                  <a:pt x="2159799" y="2665510"/>
                </a:lnTo>
                <a:cubicBezTo>
                  <a:pt x="2159220" y="2659897"/>
                  <a:pt x="2162302" y="2397730"/>
                  <a:pt x="2163553" y="2255047"/>
                </a:cubicBezTo>
                <a:close/>
                <a:moveTo>
                  <a:pt x="1356951" y="2254103"/>
                </a:moveTo>
                <a:cubicBezTo>
                  <a:pt x="1356469" y="2254113"/>
                  <a:pt x="1355315" y="2254864"/>
                  <a:pt x="1354159" y="2255365"/>
                </a:cubicBezTo>
                <a:cubicBezTo>
                  <a:pt x="1356180" y="2260533"/>
                  <a:pt x="1358106" y="2267089"/>
                  <a:pt x="1359934" y="2272644"/>
                </a:cubicBezTo>
                <a:lnTo>
                  <a:pt x="1370428" y="2263528"/>
                </a:lnTo>
                <a:cubicBezTo>
                  <a:pt x="1370428" y="2263537"/>
                  <a:pt x="1359069" y="2254065"/>
                  <a:pt x="1356951" y="2254103"/>
                </a:cubicBezTo>
                <a:close/>
                <a:moveTo>
                  <a:pt x="1552753" y="2204450"/>
                </a:moveTo>
                <a:cubicBezTo>
                  <a:pt x="1543992" y="2210900"/>
                  <a:pt x="1532249" y="2219526"/>
                  <a:pt x="1532249" y="2219535"/>
                </a:cubicBezTo>
                <a:cubicBezTo>
                  <a:pt x="1532249" y="2219535"/>
                  <a:pt x="1463132" y="2265732"/>
                  <a:pt x="1451965" y="2276736"/>
                </a:cubicBezTo>
                <a:cubicBezTo>
                  <a:pt x="1446093" y="2282530"/>
                  <a:pt x="1431845" y="2294496"/>
                  <a:pt x="1420871" y="2307221"/>
                </a:cubicBezTo>
                <a:cubicBezTo>
                  <a:pt x="1409704" y="2320006"/>
                  <a:pt x="1401618" y="2333310"/>
                  <a:pt x="1401618" y="2333300"/>
                </a:cubicBezTo>
                <a:cubicBezTo>
                  <a:pt x="1401618" y="2333300"/>
                  <a:pt x="1397093" y="2347692"/>
                  <a:pt x="1393819" y="2360649"/>
                </a:cubicBezTo>
                <a:cubicBezTo>
                  <a:pt x="1413939" y="2398038"/>
                  <a:pt x="1440798" y="2429931"/>
                  <a:pt x="1458896" y="2440163"/>
                </a:cubicBezTo>
                <a:cubicBezTo>
                  <a:pt x="1484309" y="2454526"/>
                  <a:pt x="1557566" y="2452042"/>
                  <a:pt x="1583462" y="2489817"/>
                </a:cubicBezTo>
                <a:cubicBezTo>
                  <a:pt x="1609357" y="2527601"/>
                  <a:pt x="1605698" y="2538690"/>
                  <a:pt x="1652676" y="2548905"/>
                </a:cubicBezTo>
                <a:cubicBezTo>
                  <a:pt x="1699653" y="2559118"/>
                  <a:pt x="1733923" y="2572769"/>
                  <a:pt x="1769059" y="2557077"/>
                </a:cubicBezTo>
                <a:cubicBezTo>
                  <a:pt x="1804293" y="2541386"/>
                  <a:pt x="1818829" y="2526589"/>
                  <a:pt x="1818829" y="2526589"/>
                </a:cubicBezTo>
                <a:cubicBezTo>
                  <a:pt x="1818829" y="2526589"/>
                  <a:pt x="1811898" y="2498047"/>
                  <a:pt x="1792646" y="2482587"/>
                </a:cubicBezTo>
                <a:cubicBezTo>
                  <a:pt x="1768387" y="2506096"/>
                  <a:pt x="1737389" y="2536024"/>
                  <a:pt x="1737389" y="2536024"/>
                </a:cubicBezTo>
                <a:lnTo>
                  <a:pt x="1729205" y="2528159"/>
                </a:lnTo>
                <a:cubicBezTo>
                  <a:pt x="1729205" y="2528168"/>
                  <a:pt x="1755487" y="2501841"/>
                  <a:pt x="1782344" y="2474424"/>
                </a:cubicBezTo>
                <a:cubicBezTo>
                  <a:pt x="1762707" y="2461833"/>
                  <a:pt x="1755294" y="2448607"/>
                  <a:pt x="1740373" y="2434196"/>
                </a:cubicBezTo>
                <a:cubicBezTo>
                  <a:pt x="1724105" y="2418514"/>
                  <a:pt x="1687620" y="2409966"/>
                  <a:pt x="1673085" y="2403073"/>
                </a:cubicBezTo>
                <a:cubicBezTo>
                  <a:pt x="1658549" y="2396191"/>
                  <a:pt x="1631786" y="2386496"/>
                  <a:pt x="1612437" y="2395536"/>
                </a:cubicBezTo>
                <a:cubicBezTo>
                  <a:pt x="1592992" y="2404574"/>
                  <a:pt x="1552657" y="2397893"/>
                  <a:pt x="1545823" y="2393966"/>
                </a:cubicBezTo>
                <a:cubicBezTo>
                  <a:pt x="1538892" y="2390038"/>
                  <a:pt x="1527725" y="2375426"/>
                  <a:pt x="1527725" y="2375416"/>
                </a:cubicBezTo>
                <a:lnTo>
                  <a:pt x="1529553" y="2371651"/>
                </a:lnTo>
                <a:cubicBezTo>
                  <a:pt x="1529553" y="2371651"/>
                  <a:pt x="1542357" y="2387208"/>
                  <a:pt x="1547554" y="2388931"/>
                </a:cubicBezTo>
                <a:cubicBezTo>
                  <a:pt x="1552753" y="2390655"/>
                  <a:pt x="1599441" y="2395255"/>
                  <a:pt x="1608491" y="2392387"/>
                </a:cubicBezTo>
                <a:cubicBezTo>
                  <a:pt x="1617442" y="2389519"/>
                  <a:pt x="1654986" y="2385697"/>
                  <a:pt x="1667981" y="2390192"/>
                </a:cubicBezTo>
                <a:cubicBezTo>
                  <a:pt x="1680883" y="2394688"/>
                  <a:pt x="1699171" y="2401522"/>
                  <a:pt x="1708797" y="2401186"/>
                </a:cubicBezTo>
                <a:cubicBezTo>
                  <a:pt x="1718423" y="2400858"/>
                  <a:pt x="1730650" y="2397721"/>
                  <a:pt x="1738159" y="2409994"/>
                </a:cubicBezTo>
                <a:cubicBezTo>
                  <a:pt x="1745667" y="2422268"/>
                  <a:pt x="1765113" y="2445825"/>
                  <a:pt x="1765113" y="2445825"/>
                </a:cubicBezTo>
                <a:lnTo>
                  <a:pt x="1763959" y="2420680"/>
                </a:lnTo>
                <a:cubicBezTo>
                  <a:pt x="1763959" y="2420680"/>
                  <a:pt x="1772238" y="2440491"/>
                  <a:pt x="1783595" y="2454931"/>
                </a:cubicBezTo>
                <a:cubicBezTo>
                  <a:pt x="1786292" y="2458434"/>
                  <a:pt x="1789467" y="2460822"/>
                  <a:pt x="1792453" y="2463739"/>
                </a:cubicBezTo>
                <a:cubicBezTo>
                  <a:pt x="1795533" y="2460611"/>
                  <a:pt x="1797074" y="2458800"/>
                  <a:pt x="1799865" y="2455874"/>
                </a:cubicBezTo>
                <a:cubicBezTo>
                  <a:pt x="1787254" y="2443513"/>
                  <a:pt x="1782441" y="2439085"/>
                  <a:pt x="1763959" y="2420680"/>
                </a:cubicBezTo>
                <a:cubicBezTo>
                  <a:pt x="1684829" y="2342031"/>
                  <a:pt x="1601847" y="2258233"/>
                  <a:pt x="1552753" y="2204450"/>
                </a:cubicBezTo>
                <a:close/>
                <a:moveTo>
                  <a:pt x="1703407" y="2182761"/>
                </a:moveTo>
                <a:cubicBezTo>
                  <a:pt x="1721312" y="2200427"/>
                  <a:pt x="1738448" y="2215954"/>
                  <a:pt x="1753464" y="2224877"/>
                </a:cubicBezTo>
                <a:cubicBezTo>
                  <a:pt x="1801887" y="2253756"/>
                  <a:pt x="1849345" y="2302169"/>
                  <a:pt x="1892665" y="2349647"/>
                </a:cubicBezTo>
                <a:cubicBezTo>
                  <a:pt x="1894204" y="2347827"/>
                  <a:pt x="1901424" y="2339279"/>
                  <a:pt x="1901327" y="2339279"/>
                </a:cubicBezTo>
                <a:lnTo>
                  <a:pt x="1946187" y="2316647"/>
                </a:lnTo>
                <a:cubicBezTo>
                  <a:pt x="1946283" y="2305980"/>
                  <a:pt x="1946669" y="2294765"/>
                  <a:pt x="1946379" y="2284908"/>
                </a:cubicBezTo>
                <a:cubicBezTo>
                  <a:pt x="1946187" y="2279123"/>
                  <a:pt x="1945320" y="2270970"/>
                  <a:pt x="1944838" y="2264164"/>
                </a:cubicBezTo>
                <a:cubicBezTo>
                  <a:pt x="1906429" y="2253006"/>
                  <a:pt x="1809395" y="2224868"/>
                  <a:pt x="1781189" y="2215443"/>
                </a:cubicBezTo>
                <a:cubicBezTo>
                  <a:pt x="1762995" y="2209349"/>
                  <a:pt x="1732287" y="2195343"/>
                  <a:pt x="1703407" y="2182761"/>
                </a:cubicBezTo>
                <a:close/>
                <a:moveTo>
                  <a:pt x="1914035" y="2111727"/>
                </a:moveTo>
                <a:cubicBezTo>
                  <a:pt x="1913939" y="2121729"/>
                  <a:pt x="1913842" y="2136555"/>
                  <a:pt x="1913842" y="2136555"/>
                </a:cubicBezTo>
                <a:lnTo>
                  <a:pt x="1938678" y="2210101"/>
                </a:lnTo>
                <a:cubicBezTo>
                  <a:pt x="1933191" y="2172932"/>
                  <a:pt x="1925297" y="2135428"/>
                  <a:pt x="1914035" y="2111727"/>
                </a:cubicBezTo>
                <a:close/>
                <a:moveTo>
                  <a:pt x="1791682" y="1936352"/>
                </a:moveTo>
                <a:cubicBezTo>
                  <a:pt x="1788121" y="1937586"/>
                  <a:pt x="1784557" y="1939269"/>
                  <a:pt x="1780997" y="1940752"/>
                </a:cubicBezTo>
                <a:cubicBezTo>
                  <a:pt x="1786580" y="1954219"/>
                  <a:pt x="1795147" y="1973020"/>
                  <a:pt x="1795629" y="1975012"/>
                </a:cubicBezTo>
                <a:cubicBezTo>
                  <a:pt x="1797459" y="1982031"/>
                  <a:pt x="1820369" y="2003739"/>
                  <a:pt x="1823449" y="2010216"/>
                </a:cubicBezTo>
                <a:cubicBezTo>
                  <a:pt x="1826531" y="2016686"/>
                  <a:pt x="1844242" y="2052294"/>
                  <a:pt x="1847419" y="2058618"/>
                </a:cubicBezTo>
                <a:cubicBezTo>
                  <a:pt x="1850596" y="2064944"/>
                  <a:pt x="1881980" y="2088028"/>
                  <a:pt x="1884481" y="2090357"/>
                </a:cubicBezTo>
                <a:cubicBezTo>
                  <a:pt x="1886985" y="2092697"/>
                  <a:pt x="1907488" y="2121161"/>
                  <a:pt x="1907488" y="2121161"/>
                </a:cubicBezTo>
                <a:cubicBezTo>
                  <a:pt x="1907488" y="2121161"/>
                  <a:pt x="1908547" y="2107857"/>
                  <a:pt x="1908932" y="2101668"/>
                </a:cubicBezTo>
                <a:cubicBezTo>
                  <a:pt x="1905081" y="2095593"/>
                  <a:pt x="1900847" y="2090839"/>
                  <a:pt x="1896419" y="2088787"/>
                </a:cubicBezTo>
                <a:cubicBezTo>
                  <a:pt x="1866095" y="2074618"/>
                  <a:pt x="1860319" y="1992350"/>
                  <a:pt x="1826241" y="1953016"/>
                </a:cubicBezTo>
                <a:cubicBezTo>
                  <a:pt x="1818059" y="1943602"/>
                  <a:pt x="1811705" y="1938529"/>
                  <a:pt x="1806218" y="1936352"/>
                </a:cubicBezTo>
                <a:cubicBezTo>
                  <a:pt x="1800634" y="1934177"/>
                  <a:pt x="1796015" y="1934889"/>
                  <a:pt x="1791682" y="1936352"/>
                </a:cubicBezTo>
                <a:close/>
                <a:moveTo>
                  <a:pt x="2475836" y="244301"/>
                </a:moveTo>
                <a:lnTo>
                  <a:pt x="2580364" y="479827"/>
                </a:lnTo>
                <a:lnTo>
                  <a:pt x="2580364" y="572024"/>
                </a:lnTo>
                <a:close/>
                <a:moveTo>
                  <a:pt x="1952059" y="0"/>
                </a:moveTo>
                <a:lnTo>
                  <a:pt x="1965922" y="69766"/>
                </a:lnTo>
                <a:lnTo>
                  <a:pt x="1957258" y="533622"/>
                </a:lnTo>
                <a:cubicBezTo>
                  <a:pt x="1957258" y="533622"/>
                  <a:pt x="2138621" y="209623"/>
                  <a:pt x="2145263" y="228358"/>
                </a:cubicBezTo>
                <a:cubicBezTo>
                  <a:pt x="2148343" y="237005"/>
                  <a:pt x="1971312" y="495494"/>
                  <a:pt x="1958317" y="619487"/>
                </a:cubicBezTo>
                <a:cubicBezTo>
                  <a:pt x="1929340" y="897021"/>
                  <a:pt x="1947341" y="915457"/>
                  <a:pt x="1948979" y="947599"/>
                </a:cubicBezTo>
                <a:cubicBezTo>
                  <a:pt x="1955910" y="1083005"/>
                  <a:pt x="2003272" y="1160372"/>
                  <a:pt x="2003272" y="1160372"/>
                </a:cubicBezTo>
                <a:lnTo>
                  <a:pt x="2179437" y="338823"/>
                </a:lnTo>
                <a:lnTo>
                  <a:pt x="2210338" y="280993"/>
                </a:lnTo>
                <a:cubicBezTo>
                  <a:pt x="2210338" y="280993"/>
                  <a:pt x="2105216" y="792198"/>
                  <a:pt x="2083845" y="921828"/>
                </a:cubicBezTo>
                <a:cubicBezTo>
                  <a:pt x="2081439" y="936210"/>
                  <a:pt x="2154986" y="932196"/>
                  <a:pt x="2152483" y="946347"/>
                </a:cubicBezTo>
                <a:cubicBezTo>
                  <a:pt x="2150460" y="957552"/>
                  <a:pt x="2147669" y="948687"/>
                  <a:pt x="2148535" y="963001"/>
                </a:cubicBezTo>
                <a:cubicBezTo>
                  <a:pt x="2149305" y="977085"/>
                  <a:pt x="2080477" y="945434"/>
                  <a:pt x="2077491" y="958602"/>
                </a:cubicBezTo>
                <a:cubicBezTo>
                  <a:pt x="2051405" y="1073052"/>
                  <a:pt x="2029070" y="1179905"/>
                  <a:pt x="2029070" y="1210979"/>
                </a:cubicBezTo>
                <a:cubicBezTo>
                  <a:pt x="2029167" y="1262308"/>
                  <a:pt x="2080668" y="1353980"/>
                  <a:pt x="2080668" y="1353980"/>
                </a:cubicBezTo>
                <a:cubicBezTo>
                  <a:pt x="2080668" y="1353980"/>
                  <a:pt x="2108007" y="1453538"/>
                  <a:pt x="2123121" y="1496356"/>
                </a:cubicBezTo>
                <a:cubicBezTo>
                  <a:pt x="2138139" y="1539165"/>
                  <a:pt x="2166345" y="1536893"/>
                  <a:pt x="2166345" y="1536893"/>
                </a:cubicBezTo>
                <a:cubicBezTo>
                  <a:pt x="2166345" y="1536893"/>
                  <a:pt x="2169040" y="1530837"/>
                  <a:pt x="2170676" y="1526833"/>
                </a:cubicBezTo>
                <a:cubicBezTo>
                  <a:pt x="2174238" y="1210353"/>
                  <a:pt x="2178281" y="852682"/>
                  <a:pt x="2178281" y="852682"/>
                </a:cubicBezTo>
                <a:lnTo>
                  <a:pt x="2226605" y="837915"/>
                </a:lnTo>
                <a:cubicBezTo>
                  <a:pt x="2226605" y="837915"/>
                  <a:pt x="2243741" y="1298406"/>
                  <a:pt x="2273390" y="1835159"/>
                </a:cubicBezTo>
                <a:cubicBezTo>
                  <a:pt x="2288311" y="1857117"/>
                  <a:pt x="2302367" y="1878208"/>
                  <a:pt x="2302367" y="1878208"/>
                </a:cubicBezTo>
                <a:cubicBezTo>
                  <a:pt x="2302367" y="1878208"/>
                  <a:pt x="2303424" y="1866339"/>
                  <a:pt x="2303617" y="1864703"/>
                </a:cubicBezTo>
                <a:cubicBezTo>
                  <a:pt x="2303714" y="1866743"/>
                  <a:pt x="2304003" y="1869362"/>
                  <a:pt x="2304196" y="1871615"/>
                </a:cubicBezTo>
                <a:cubicBezTo>
                  <a:pt x="2306121" y="1858474"/>
                  <a:pt x="2309201" y="1841108"/>
                  <a:pt x="2310549" y="1830442"/>
                </a:cubicBezTo>
                <a:cubicBezTo>
                  <a:pt x="2324699" y="1767370"/>
                  <a:pt x="2365035" y="1587912"/>
                  <a:pt x="2385057" y="1501380"/>
                </a:cubicBezTo>
                <a:cubicBezTo>
                  <a:pt x="2403251" y="1422858"/>
                  <a:pt x="2403733" y="1342283"/>
                  <a:pt x="2411819" y="1308091"/>
                </a:cubicBezTo>
                <a:cubicBezTo>
                  <a:pt x="2420002" y="1274024"/>
                  <a:pt x="2416440" y="1247174"/>
                  <a:pt x="2416440" y="1246808"/>
                </a:cubicBezTo>
                <a:lnTo>
                  <a:pt x="2415477" y="1235180"/>
                </a:lnTo>
                <a:cubicBezTo>
                  <a:pt x="2415477" y="1235180"/>
                  <a:pt x="2403540" y="1198099"/>
                  <a:pt x="2399594" y="1176400"/>
                </a:cubicBezTo>
                <a:cubicBezTo>
                  <a:pt x="2394684" y="1149640"/>
                  <a:pt x="2391025" y="1114493"/>
                  <a:pt x="2391025" y="1114493"/>
                </a:cubicBezTo>
                <a:lnTo>
                  <a:pt x="2359740" y="1041264"/>
                </a:lnTo>
                <a:cubicBezTo>
                  <a:pt x="2360221" y="1038127"/>
                  <a:pt x="2360799" y="1034940"/>
                  <a:pt x="2361279" y="1031830"/>
                </a:cubicBezTo>
                <a:lnTo>
                  <a:pt x="2398727" y="1121088"/>
                </a:lnTo>
                <a:cubicBezTo>
                  <a:pt x="2398727" y="1121088"/>
                  <a:pt x="2404022" y="1156859"/>
                  <a:pt x="2408450" y="1181118"/>
                </a:cubicBezTo>
                <a:cubicBezTo>
                  <a:pt x="2412974" y="1205377"/>
                  <a:pt x="2416631" y="1216948"/>
                  <a:pt x="2416631" y="1216948"/>
                </a:cubicBezTo>
                <a:lnTo>
                  <a:pt x="2445415" y="1172636"/>
                </a:lnTo>
                <a:cubicBezTo>
                  <a:pt x="2445415" y="1172636"/>
                  <a:pt x="2496147" y="1053202"/>
                  <a:pt x="2496147" y="1053202"/>
                </a:cubicBezTo>
                <a:lnTo>
                  <a:pt x="2580364" y="762865"/>
                </a:lnTo>
                <a:lnTo>
                  <a:pt x="2580364" y="952868"/>
                </a:lnTo>
                <a:lnTo>
                  <a:pt x="2554291" y="1053202"/>
                </a:lnTo>
                <a:lnTo>
                  <a:pt x="2565170" y="1051632"/>
                </a:lnTo>
                <a:lnTo>
                  <a:pt x="2563147" y="1077402"/>
                </a:lnTo>
                <a:lnTo>
                  <a:pt x="2544568" y="1088406"/>
                </a:lnTo>
                <a:lnTo>
                  <a:pt x="2471408" y="1353663"/>
                </a:lnTo>
                <a:cubicBezTo>
                  <a:pt x="2479687" y="1349119"/>
                  <a:pt x="2510490" y="1332388"/>
                  <a:pt x="2531669" y="1318459"/>
                </a:cubicBezTo>
                <a:cubicBezTo>
                  <a:pt x="2555639" y="1302710"/>
                  <a:pt x="2578647" y="1287356"/>
                  <a:pt x="2578647" y="1287345"/>
                </a:cubicBezTo>
                <a:lnTo>
                  <a:pt x="2580364" y="1282952"/>
                </a:lnTo>
                <a:lnTo>
                  <a:pt x="2580364" y="1360177"/>
                </a:lnTo>
                <a:lnTo>
                  <a:pt x="2563894" y="1365596"/>
                </a:lnTo>
                <a:cubicBezTo>
                  <a:pt x="2537541" y="1376289"/>
                  <a:pt x="2512897" y="1389761"/>
                  <a:pt x="2500670" y="1398290"/>
                </a:cubicBezTo>
                <a:cubicBezTo>
                  <a:pt x="2485077" y="1409216"/>
                  <a:pt x="2464092" y="1428730"/>
                  <a:pt x="2448112" y="1444181"/>
                </a:cubicBezTo>
                <a:cubicBezTo>
                  <a:pt x="2446956" y="1450784"/>
                  <a:pt x="2433767" y="1524100"/>
                  <a:pt x="2360511" y="1927246"/>
                </a:cubicBezTo>
                <a:cubicBezTo>
                  <a:pt x="2345878" y="2007753"/>
                  <a:pt x="2337117" y="2069862"/>
                  <a:pt x="2330765" y="2123674"/>
                </a:cubicBezTo>
                <a:cubicBezTo>
                  <a:pt x="2341739" y="2241858"/>
                  <a:pt x="2346840" y="2305933"/>
                  <a:pt x="2351557" y="2374473"/>
                </a:cubicBezTo>
                <a:cubicBezTo>
                  <a:pt x="2358873" y="2381664"/>
                  <a:pt x="2366383" y="2387411"/>
                  <a:pt x="2373987" y="2392705"/>
                </a:cubicBezTo>
                <a:cubicBezTo>
                  <a:pt x="2409617" y="2417638"/>
                  <a:pt x="2517918" y="2247324"/>
                  <a:pt x="2576681" y="2173001"/>
                </a:cubicBezTo>
                <a:lnTo>
                  <a:pt x="2580364" y="2168755"/>
                </a:lnTo>
                <a:lnTo>
                  <a:pt x="2580364" y="2379442"/>
                </a:lnTo>
                <a:lnTo>
                  <a:pt x="2574822" y="2387718"/>
                </a:lnTo>
                <a:cubicBezTo>
                  <a:pt x="2530071" y="2455261"/>
                  <a:pt x="2466702" y="2554930"/>
                  <a:pt x="2423563" y="2639740"/>
                </a:cubicBezTo>
                <a:cubicBezTo>
                  <a:pt x="2389389" y="2706923"/>
                  <a:pt x="2367633" y="2790028"/>
                  <a:pt x="2352519" y="2869485"/>
                </a:cubicBezTo>
                <a:cubicBezTo>
                  <a:pt x="2373794" y="3048557"/>
                  <a:pt x="2389679" y="3128138"/>
                  <a:pt x="2389679" y="3128138"/>
                </a:cubicBezTo>
                <a:lnTo>
                  <a:pt x="2389679" y="3412571"/>
                </a:lnTo>
                <a:lnTo>
                  <a:pt x="2513379" y="3331806"/>
                </a:lnTo>
                <a:cubicBezTo>
                  <a:pt x="2513379" y="3331806"/>
                  <a:pt x="2513282" y="3350914"/>
                  <a:pt x="2517806" y="3375173"/>
                </a:cubicBezTo>
                <a:cubicBezTo>
                  <a:pt x="2519059" y="3382190"/>
                  <a:pt x="2400461" y="3469580"/>
                  <a:pt x="2394396" y="3524460"/>
                </a:cubicBezTo>
                <a:cubicBezTo>
                  <a:pt x="2384384" y="3614467"/>
                  <a:pt x="2402963" y="3778407"/>
                  <a:pt x="2402963" y="3778407"/>
                </a:cubicBezTo>
                <a:cubicBezTo>
                  <a:pt x="2402963" y="3778407"/>
                  <a:pt x="2463610" y="3686338"/>
                  <a:pt x="2485654" y="3660231"/>
                </a:cubicBezTo>
                <a:cubicBezTo>
                  <a:pt x="2507700" y="3634135"/>
                  <a:pt x="2518191" y="3552993"/>
                  <a:pt x="2526278" y="3518800"/>
                </a:cubicBezTo>
                <a:cubicBezTo>
                  <a:pt x="2534363" y="3484731"/>
                  <a:pt x="2530898" y="3457893"/>
                  <a:pt x="2530898" y="3457517"/>
                </a:cubicBezTo>
                <a:lnTo>
                  <a:pt x="2530032" y="3445889"/>
                </a:lnTo>
                <a:cubicBezTo>
                  <a:pt x="2530032" y="3445889"/>
                  <a:pt x="2524931" y="3428889"/>
                  <a:pt x="2520116" y="3411003"/>
                </a:cubicBezTo>
                <a:cubicBezTo>
                  <a:pt x="2521272" y="3408519"/>
                  <a:pt x="2523005" y="3405746"/>
                  <a:pt x="2524354" y="3403148"/>
                </a:cubicBezTo>
                <a:cubicBezTo>
                  <a:pt x="2527818" y="3416720"/>
                  <a:pt x="2538985" y="3437090"/>
                  <a:pt x="2538985" y="3437090"/>
                </a:cubicBezTo>
                <a:cubicBezTo>
                  <a:pt x="2538985" y="3437090"/>
                  <a:pt x="2554851" y="3438363"/>
                  <a:pt x="2569119" y="3420939"/>
                </a:cubicBezTo>
                <a:lnTo>
                  <a:pt x="2580364" y="3399979"/>
                </a:lnTo>
                <a:lnTo>
                  <a:pt x="2580364" y="3638418"/>
                </a:lnTo>
                <a:lnTo>
                  <a:pt x="2562763" y="3654889"/>
                </a:lnTo>
                <a:cubicBezTo>
                  <a:pt x="2561799" y="3660415"/>
                  <a:pt x="2535231" y="3805966"/>
                  <a:pt x="2489216" y="4059384"/>
                </a:cubicBezTo>
                <a:cubicBezTo>
                  <a:pt x="2490082" y="4060115"/>
                  <a:pt x="2491623" y="4061569"/>
                  <a:pt x="2492392" y="4062214"/>
                </a:cubicBezTo>
                <a:cubicBezTo>
                  <a:pt x="2512391" y="4079578"/>
                  <a:pt x="2531241" y="4092856"/>
                  <a:pt x="2548267" y="4103006"/>
                </a:cubicBezTo>
                <a:lnTo>
                  <a:pt x="2580364" y="4118739"/>
                </a:lnTo>
                <a:lnTo>
                  <a:pt x="2580364" y="4180173"/>
                </a:lnTo>
                <a:lnTo>
                  <a:pt x="2564783" y="4164668"/>
                </a:lnTo>
                <a:cubicBezTo>
                  <a:pt x="2547841" y="4152645"/>
                  <a:pt x="2505677" y="4146300"/>
                  <a:pt x="2476701" y="4127895"/>
                </a:cubicBezTo>
                <a:cubicBezTo>
                  <a:pt x="2475257" y="4136039"/>
                  <a:pt x="2476508" y="4129532"/>
                  <a:pt x="2474969" y="4137955"/>
                </a:cubicBezTo>
                <a:cubicBezTo>
                  <a:pt x="2398727" y="4557437"/>
                  <a:pt x="2447725" y="4574930"/>
                  <a:pt x="2488446" y="4603414"/>
                </a:cubicBezTo>
                <a:cubicBezTo>
                  <a:pt x="2504956" y="4614965"/>
                  <a:pt x="2536916" y="4584876"/>
                  <a:pt x="2572317" y="4541839"/>
                </a:cubicBezTo>
                <a:lnTo>
                  <a:pt x="2580364" y="4531342"/>
                </a:lnTo>
                <a:lnTo>
                  <a:pt x="2580364" y="4774746"/>
                </a:lnTo>
                <a:lnTo>
                  <a:pt x="2538214" y="4850449"/>
                </a:lnTo>
                <a:cubicBezTo>
                  <a:pt x="2465246" y="4993776"/>
                  <a:pt x="2444261" y="5214647"/>
                  <a:pt x="2436848" y="5306801"/>
                </a:cubicBezTo>
                <a:cubicBezTo>
                  <a:pt x="2429531" y="5398946"/>
                  <a:pt x="2449748" y="5774561"/>
                  <a:pt x="2453117" y="5901745"/>
                </a:cubicBezTo>
                <a:cubicBezTo>
                  <a:pt x="2456485" y="6028940"/>
                  <a:pt x="2452348" y="6168543"/>
                  <a:pt x="2484210" y="6278583"/>
                </a:cubicBezTo>
                <a:cubicBezTo>
                  <a:pt x="2490780" y="6301193"/>
                  <a:pt x="2516675" y="6331002"/>
                  <a:pt x="2551822" y="6362997"/>
                </a:cubicBezTo>
                <a:lnTo>
                  <a:pt x="2580364" y="6385606"/>
                </a:lnTo>
                <a:lnTo>
                  <a:pt x="2580364" y="6507682"/>
                </a:lnTo>
                <a:lnTo>
                  <a:pt x="2555832" y="6504873"/>
                </a:lnTo>
                <a:cubicBezTo>
                  <a:pt x="2509336" y="6503726"/>
                  <a:pt x="2411530" y="6403332"/>
                  <a:pt x="2373987" y="6442329"/>
                </a:cubicBezTo>
                <a:cubicBezTo>
                  <a:pt x="2350788" y="6466387"/>
                  <a:pt x="2340103" y="6494764"/>
                  <a:pt x="2326144" y="6535668"/>
                </a:cubicBezTo>
                <a:cubicBezTo>
                  <a:pt x="2304052" y="6600531"/>
                  <a:pt x="2301115" y="6640430"/>
                  <a:pt x="2302920" y="6677047"/>
                </a:cubicBezTo>
                <a:lnTo>
                  <a:pt x="2303539" y="6684708"/>
                </a:lnTo>
                <a:lnTo>
                  <a:pt x="2258433" y="6684708"/>
                </a:lnTo>
                <a:lnTo>
                  <a:pt x="2258553" y="6682687"/>
                </a:lnTo>
                <a:cubicBezTo>
                  <a:pt x="2262247" y="6635422"/>
                  <a:pt x="2266507" y="6587396"/>
                  <a:pt x="2264149" y="6532212"/>
                </a:cubicBezTo>
                <a:cubicBezTo>
                  <a:pt x="2260780" y="6455913"/>
                  <a:pt x="2231130" y="6448279"/>
                  <a:pt x="2204369" y="6439807"/>
                </a:cubicBezTo>
                <a:cubicBezTo>
                  <a:pt x="2096552" y="6405653"/>
                  <a:pt x="1894012" y="6647653"/>
                  <a:pt x="1848382" y="6577158"/>
                </a:cubicBezTo>
                <a:cubicBezTo>
                  <a:pt x="1813246" y="6522701"/>
                  <a:pt x="1971023" y="6522373"/>
                  <a:pt x="2049095" y="6307184"/>
                </a:cubicBezTo>
                <a:cubicBezTo>
                  <a:pt x="2127165" y="6091994"/>
                  <a:pt x="2114361" y="5998357"/>
                  <a:pt x="2115132" y="5877236"/>
                </a:cubicBezTo>
                <a:cubicBezTo>
                  <a:pt x="2115998" y="5756106"/>
                  <a:pt x="2159605" y="5497790"/>
                  <a:pt x="2162975" y="5370595"/>
                </a:cubicBezTo>
                <a:cubicBezTo>
                  <a:pt x="2166345" y="5243410"/>
                  <a:pt x="2186559" y="4867796"/>
                  <a:pt x="2179243" y="4775651"/>
                </a:cubicBezTo>
                <a:cubicBezTo>
                  <a:pt x="2171832" y="4683497"/>
                  <a:pt x="2150845" y="4462626"/>
                  <a:pt x="2077877" y="4319299"/>
                </a:cubicBezTo>
                <a:cubicBezTo>
                  <a:pt x="2008856" y="4183613"/>
                  <a:pt x="1888235" y="4009865"/>
                  <a:pt x="1874758" y="3990554"/>
                </a:cubicBezTo>
                <a:lnTo>
                  <a:pt x="1837696" y="3992442"/>
                </a:lnTo>
                <a:cubicBezTo>
                  <a:pt x="1837696" y="3992442"/>
                  <a:pt x="1809588" y="3976769"/>
                  <a:pt x="1762515" y="3981438"/>
                </a:cubicBezTo>
                <a:cubicBezTo>
                  <a:pt x="1737774" y="3983903"/>
                  <a:pt x="1694263" y="3984807"/>
                  <a:pt x="1660570" y="3992442"/>
                </a:cubicBezTo>
                <a:cubicBezTo>
                  <a:pt x="1630344" y="3999295"/>
                  <a:pt x="1608491" y="4013186"/>
                  <a:pt x="1608491" y="4013186"/>
                </a:cubicBezTo>
                <a:cubicBezTo>
                  <a:pt x="1608491" y="4013186"/>
                  <a:pt x="1613111" y="3998468"/>
                  <a:pt x="1604254" y="3990237"/>
                </a:cubicBezTo>
                <a:cubicBezTo>
                  <a:pt x="1597805" y="3984192"/>
                  <a:pt x="1544379" y="3981121"/>
                  <a:pt x="1544379" y="3981121"/>
                </a:cubicBezTo>
                <a:cubicBezTo>
                  <a:pt x="1544379" y="3981121"/>
                  <a:pt x="1475548" y="3926932"/>
                  <a:pt x="1454563" y="3911983"/>
                </a:cubicBezTo>
                <a:cubicBezTo>
                  <a:pt x="1362919" y="3846783"/>
                  <a:pt x="1295245" y="3850692"/>
                  <a:pt x="1295245" y="3850692"/>
                </a:cubicBezTo>
                <a:cubicBezTo>
                  <a:pt x="1295245" y="3850692"/>
                  <a:pt x="1242396" y="3852222"/>
                  <a:pt x="1215347" y="3856978"/>
                </a:cubicBezTo>
                <a:cubicBezTo>
                  <a:pt x="1188391" y="3861734"/>
                  <a:pt x="1159801" y="3866720"/>
                  <a:pt x="1159801" y="3866720"/>
                </a:cubicBezTo>
                <a:lnTo>
                  <a:pt x="1128129" y="3980812"/>
                </a:lnTo>
                <a:cubicBezTo>
                  <a:pt x="1128129" y="3980812"/>
                  <a:pt x="1132174" y="4070685"/>
                  <a:pt x="1139200" y="4093009"/>
                </a:cubicBezTo>
                <a:cubicBezTo>
                  <a:pt x="1146324" y="4115342"/>
                  <a:pt x="1166154" y="4170329"/>
                  <a:pt x="1166154" y="4170329"/>
                </a:cubicBezTo>
                <a:lnTo>
                  <a:pt x="1165577" y="4176297"/>
                </a:lnTo>
                <a:cubicBezTo>
                  <a:pt x="1165577" y="4176297"/>
                  <a:pt x="1162688" y="4166122"/>
                  <a:pt x="1160860" y="4168124"/>
                </a:cubicBezTo>
                <a:cubicBezTo>
                  <a:pt x="1158934" y="4170126"/>
                  <a:pt x="1152291" y="4260529"/>
                  <a:pt x="1152291" y="4260529"/>
                </a:cubicBezTo>
                <a:lnTo>
                  <a:pt x="1147383" y="4259269"/>
                </a:lnTo>
                <a:cubicBezTo>
                  <a:pt x="1147383" y="4259269"/>
                  <a:pt x="1154700" y="4168933"/>
                  <a:pt x="1153736" y="4160895"/>
                </a:cubicBezTo>
                <a:cubicBezTo>
                  <a:pt x="1152678" y="4152867"/>
                  <a:pt x="1134677" y="4101654"/>
                  <a:pt x="1133039" y="4093326"/>
                </a:cubicBezTo>
                <a:cubicBezTo>
                  <a:pt x="1131498" y="4085000"/>
                  <a:pt x="1122162" y="3998409"/>
                  <a:pt x="1122162" y="3998409"/>
                </a:cubicBezTo>
                <a:cubicBezTo>
                  <a:pt x="1122162" y="3998409"/>
                  <a:pt x="1100984" y="4032911"/>
                  <a:pt x="1098384" y="4035809"/>
                </a:cubicBezTo>
                <a:cubicBezTo>
                  <a:pt x="1095785" y="4038707"/>
                  <a:pt x="1062766" y="4067730"/>
                  <a:pt x="1059686" y="4075093"/>
                </a:cubicBezTo>
                <a:cubicBezTo>
                  <a:pt x="1056605" y="4082468"/>
                  <a:pt x="1038892" y="4124141"/>
                  <a:pt x="1035909" y="4131669"/>
                </a:cubicBezTo>
                <a:cubicBezTo>
                  <a:pt x="1032827" y="4139197"/>
                  <a:pt x="1008761" y="4166150"/>
                  <a:pt x="1007125" y="4174102"/>
                </a:cubicBezTo>
                <a:cubicBezTo>
                  <a:pt x="1005489" y="4182043"/>
                  <a:pt x="962170" y="4304628"/>
                  <a:pt x="957549" y="4313330"/>
                </a:cubicBezTo>
                <a:cubicBezTo>
                  <a:pt x="952929" y="4322032"/>
                  <a:pt x="943878" y="4325268"/>
                  <a:pt x="943878" y="4325268"/>
                </a:cubicBezTo>
                <a:lnTo>
                  <a:pt x="943687" y="4319924"/>
                </a:lnTo>
                <a:cubicBezTo>
                  <a:pt x="943687" y="4319924"/>
                  <a:pt x="951099" y="4313417"/>
                  <a:pt x="953216" y="4309874"/>
                </a:cubicBezTo>
                <a:cubicBezTo>
                  <a:pt x="955239" y="4306331"/>
                  <a:pt x="998558" y="4188532"/>
                  <a:pt x="997980" y="4184471"/>
                </a:cubicBezTo>
                <a:cubicBezTo>
                  <a:pt x="997499" y="4180407"/>
                  <a:pt x="996632" y="4175036"/>
                  <a:pt x="996632" y="4175036"/>
                </a:cubicBezTo>
                <a:lnTo>
                  <a:pt x="1003563" y="4170954"/>
                </a:lnTo>
                <a:cubicBezTo>
                  <a:pt x="1003563" y="4170954"/>
                  <a:pt x="1010688" y="4157728"/>
                  <a:pt x="1013671" y="4153983"/>
                </a:cubicBezTo>
                <a:cubicBezTo>
                  <a:pt x="1016656" y="4150238"/>
                  <a:pt x="1027630" y="4136906"/>
                  <a:pt x="1030132" y="4131351"/>
                </a:cubicBezTo>
                <a:cubicBezTo>
                  <a:pt x="1032635" y="4125807"/>
                  <a:pt x="1050156" y="4078580"/>
                  <a:pt x="1053525" y="4073207"/>
                </a:cubicBezTo>
                <a:cubicBezTo>
                  <a:pt x="1056894" y="4067836"/>
                  <a:pt x="1065269" y="4053714"/>
                  <a:pt x="1074510" y="4046494"/>
                </a:cubicBezTo>
                <a:cubicBezTo>
                  <a:pt x="1083848" y="4039284"/>
                  <a:pt x="1092897" y="4032632"/>
                  <a:pt x="1096939" y="4025441"/>
                </a:cubicBezTo>
                <a:cubicBezTo>
                  <a:pt x="1101079" y="4018250"/>
                  <a:pt x="1114269" y="3995638"/>
                  <a:pt x="1119562" y="3982064"/>
                </a:cubicBezTo>
                <a:cubicBezTo>
                  <a:pt x="1124954" y="3968500"/>
                  <a:pt x="1139970" y="3902241"/>
                  <a:pt x="1139970" y="3902241"/>
                </a:cubicBezTo>
                <a:cubicBezTo>
                  <a:pt x="1139970" y="3902241"/>
                  <a:pt x="1129574" y="3908460"/>
                  <a:pt x="1124182" y="3909779"/>
                </a:cubicBezTo>
                <a:cubicBezTo>
                  <a:pt x="1118697" y="3911098"/>
                  <a:pt x="1104930" y="3911666"/>
                  <a:pt x="1104930" y="3911666"/>
                </a:cubicBezTo>
                <a:cubicBezTo>
                  <a:pt x="1104930" y="3911666"/>
                  <a:pt x="1100790" y="3924748"/>
                  <a:pt x="1094438" y="3932093"/>
                </a:cubicBezTo>
                <a:cubicBezTo>
                  <a:pt x="1087987" y="3939438"/>
                  <a:pt x="1078361" y="3945926"/>
                  <a:pt x="1078361" y="3945926"/>
                </a:cubicBezTo>
                <a:lnTo>
                  <a:pt x="1076531" y="3977039"/>
                </a:lnTo>
                <a:lnTo>
                  <a:pt x="1074318" y="3951577"/>
                </a:lnTo>
                <a:cubicBezTo>
                  <a:pt x="1074318" y="3951577"/>
                  <a:pt x="1071815" y="3948910"/>
                  <a:pt x="1066231" y="3952212"/>
                </a:cubicBezTo>
                <a:cubicBezTo>
                  <a:pt x="1060648" y="3955515"/>
                  <a:pt x="1044379" y="3969810"/>
                  <a:pt x="1044379" y="3969810"/>
                </a:cubicBezTo>
                <a:lnTo>
                  <a:pt x="1040433" y="3968866"/>
                </a:lnTo>
                <a:cubicBezTo>
                  <a:pt x="1040433" y="3968866"/>
                  <a:pt x="1054391" y="3952366"/>
                  <a:pt x="1060071" y="3949064"/>
                </a:cubicBezTo>
                <a:cubicBezTo>
                  <a:pt x="1065751" y="3945763"/>
                  <a:pt x="1075184" y="3943721"/>
                  <a:pt x="1075184" y="3943721"/>
                </a:cubicBezTo>
                <a:cubicBezTo>
                  <a:pt x="1075184" y="3943721"/>
                  <a:pt x="1083366" y="3936974"/>
                  <a:pt x="1086063" y="3933036"/>
                </a:cubicBezTo>
                <a:cubicBezTo>
                  <a:pt x="1088757" y="3929100"/>
                  <a:pt x="1099733" y="3910096"/>
                  <a:pt x="1099733" y="3910096"/>
                </a:cubicBezTo>
                <a:lnTo>
                  <a:pt x="1090010" y="3905697"/>
                </a:lnTo>
                <a:lnTo>
                  <a:pt x="1090779" y="3900354"/>
                </a:lnTo>
                <a:cubicBezTo>
                  <a:pt x="1090779" y="3900354"/>
                  <a:pt x="1103197" y="3904253"/>
                  <a:pt x="1109069" y="3904118"/>
                </a:cubicBezTo>
                <a:cubicBezTo>
                  <a:pt x="1114941" y="3903993"/>
                  <a:pt x="1139585" y="3897995"/>
                  <a:pt x="1139008" y="3891239"/>
                </a:cubicBezTo>
                <a:cubicBezTo>
                  <a:pt x="1138429" y="3884480"/>
                  <a:pt x="1109936" y="3885511"/>
                  <a:pt x="1104546" y="3888726"/>
                </a:cubicBezTo>
                <a:cubicBezTo>
                  <a:pt x="1099154" y="3891941"/>
                  <a:pt x="1088854" y="3892182"/>
                  <a:pt x="1088854" y="3892182"/>
                </a:cubicBezTo>
                <a:lnTo>
                  <a:pt x="1083463" y="3900037"/>
                </a:lnTo>
                <a:cubicBezTo>
                  <a:pt x="1083463" y="3900037"/>
                  <a:pt x="1068735" y="3899922"/>
                  <a:pt x="1064017" y="3904754"/>
                </a:cubicBezTo>
                <a:cubicBezTo>
                  <a:pt x="1059397" y="3909586"/>
                  <a:pt x="1037256" y="3919838"/>
                  <a:pt x="1037256" y="3919838"/>
                </a:cubicBezTo>
                <a:cubicBezTo>
                  <a:pt x="1037256" y="3919838"/>
                  <a:pt x="991625" y="3944761"/>
                  <a:pt x="966886" y="3957555"/>
                </a:cubicBezTo>
                <a:cubicBezTo>
                  <a:pt x="942050" y="3970349"/>
                  <a:pt x="864749" y="4001404"/>
                  <a:pt x="842320" y="4027953"/>
                </a:cubicBezTo>
                <a:cubicBezTo>
                  <a:pt x="819891" y="4054503"/>
                  <a:pt x="806509" y="4089246"/>
                  <a:pt x="796306" y="4107468"/>
                </a:cubicBezTo>
                <a:cubicBezTo>
                  <a:pt x="786101" y="4125691"/>
                  <a:pt x="753757" y="4156332"/>
                  <a:pt x="742398" y="4177559"/>
                </a:cubicBezTo>
                <a:cubicBezTo>
                  <a:pt x="731037" y="4198775"/>
                  <a:pt x="689355" y="4245473"/>
                  <a:pt x="663461" y="4285038"/>
                </a:cubicBezTo>
                <a:cubicBezTo>
                  <a:pt x="637469" y="4324611"/>
                  <a:pt x="598866" y="4351489"/>
                  <a:pt x="585871" y="4376817"/>
                </a:cubicBezTo>
                <a:cubicBezTo>
                  <a:pt x="572874" y="4402144"/>
                  <a:pt x="538894" y="4464505"/>
                  <a:pt x="538894" y="4464505"/>
                </a:cubicBezTo>
                <a:lnTo>
                  <a:pt x="523973" y="4607813"/>
                </a:lnTo>
                <a:cubicBezTo>
                  <a:pt x="523973" y="4607822"/>
                  <a:pt x="525512" y="4682332"/>
                  <a:pt x="529555" y="4703366"/>
                </a:cubicBezTo>
                <a:cubicBezTo>
                  <a:pt x="533599" y="4724389"/>
                  <a:pt x="538509" y="4760248"/>
                  <a:pt x="538509" y="4760248"/>
                </a:cubicBezTo>
                <a:cubicBezTo>
                  <a:pt x="538509" y="4760248"/>
                  <a:pt x="533985" y="4750978"/>
                  <a:pt x="528593" y="4760248"/>
                </a:cubicBezTo>
                <a:cubicBezTo>
                  <a:pt x="523106" y="4769519"/>
                  <a:pt x="515116" y="4791891"/>
                  <a:pt x="512517" y="4811163"/>
                </a:cubicBezTo>
                <a:cubicBezTo>
                  <a:pt x="509822" y="4830436"/>
                  <a:pt x="505875" y="4851998"/>
                  <a:pt x="501350" y="4865533"/>
                </a:cubicBezTo>
                <a:cubicBezTo>
                  <a:pt x="496923" y="4879077"/>
                  <a:pt x="480172" y="4898851"/>
                  <a:pt x="480172" y="4898851"/>
                </a:cubicBezTo>
                <a:cubicBezTo>
                  <a:pt x="480172" y="4898851"/>
                  <a:pt x="495382" y="4865437"/>
                  <a:pt x="496826" y="4856109"/>
                </a:cubicBezTo>
                <a:cubicBezTo>
                  <a:pt x="498270" y="4846771"/>
                  <a:pt x="499329" y="4828318"/>
                  <a:pt x="503950" y="4813993"/>
                </a:cubicBezTo>
                <a:cubicBezTo>
                  <a:pt x="508667" y="4799669"/>
                  <a:pt x="523011" y="4750189"/>
                  <a:pt x="523011" y="4750189"/>
                </a:cubicBezTo>
                <a:lnTo>
                  <a:pt x="516463" y="4642700"/>
                </a:lnTo>
                <a:lnTo>
                  <a:pt x="512517" y="4610643"/>
                </a:lnTo>
                <a:lnTo>
                  <a:pt x="481519" y="4663763"/>
                </a:lnTo>
                <a:lnTo>
                  <a:pt x="441859" y="4731022"/>
                </a:lnTo>
                <a:lnTo>
                  <a:pt x="437334" y="4724736"/>
                </a:lnTo>
                <a:lnTo>
                  <a:pt x="474396" y="4656534"/>
                </a:lnTo>
                <a:lnTo>
                  <a:pt x="509340" y="4593046"/>
                </a:lnTo>
                <a:cubicBezTo>
                  <a:pt x="509340" y="4593046"/>
                  <a:pt x="518583" y="4515524"/>
                  <a:pt x="513865" y="4506928"/>
                </a:cubicBezTo>
                <a:cubicBezTo>
                  <a:pt x="509244" y="4498331"/>
                  <a:pt x="427226" y="4551874"/>
                  <a:pt x="427226" y="4551874"/>
                </a:cubicBezTo>
                <a:cubicBezTo>
                  <a:pt x="427226" y="4551874"/>
                  <a:pt x="398540" y="4585691"/>
                  <a:pt x="386795" y="4596820"/>
                </a:cubicBezTo>
                <a:cubicBezTo>
                  <a:pt x="374955" y="4607938"/>
                  <a:pt x="310842" y="4669105"/>
                  <a:pt x="310842" y="4669105"/>
                </a:cubicBezTo>
                <a:lnTo>
                  <a:pt x="309783" y="4657158"/>
                </a:lnTo>
                <a:cubicBezTo>
                  <a:pt x="309783" y="4657158"/>
                  <a:pt x="349251" y="4616900"/>
                  <a:pt x="357820" y="4606244"/>
                </a:cubicBezTo>
                <a:cubicBezTo>
                  <a:pt x="366387" y="4595598"/>
                  <a:pt x="398443" y="4547475"/>
                  <a:pt x="398443" y="4547475"/>
                </a:cubicBezTo>
                <a:cubicBezTo>
                  <a:pt x="398443" y="4547475"/>
                  <a:pt x="413269" y="4527038"/>
                  <a:pt x="434543" y="4517614"/>
                </a:cubicBezTo>
                <a:cubicBezTo>
                  <a:pt x="455818" y="4508189"/>
                  <a:pt x="501159" y="4480214"/>
                  <a:pt x="501159" y="4480214"/>
                </a:cubicBezTo>
                <a:lnTo>
                  <a:pt x="522624" y="4456331"/>
                </a:lnTo>
                <a:lnTo>
                  <a:pt x="558917" y="4364562"/>
                </a:lnTo>
                <a:cubicBezTo>
                  <a:pt x="558917" y="4364562"/>
                  <a:pt x="544958" y="4361482"/>
                  <a:pt x="535717" y="4355446"/>
                </a:cubicBezTo>
                <a:cubicBezTo>
                  <a:pt x="526380" y="4349400"/>
                  <a:pt x="516080" y="4349468"/>
                  <a:pt x="516080" y="4349468"/>
                </a:cubicBezTo>
                <a:cubicBezTo>
                  <a:pt x="516080" y="4349468"/>
                  <a:pt x="506644" y="4365881"/>
                  <a:pt x="495093" y="4373361"/>
                </a:cubicBezTo>
                <a:cubicBezTo>
                  <a:pt x="483542" y="4380831"/>
                  <a:pt x="472664" y="4380899"/>
                  <a:pt x="472664" y="4380899"/>
                </a:cubicBezTo>
                <a:cubicBezTo>
                  <a:pt x="472664" y="4380899"/>
                  <a:pt x="464482" y="4419904"/>
                  <a:pt x="458801" y="4436530"/>
                </a:cubicBezTo>
                <a:cubicBezTo>
                  <a:pt x="453026" y="4453144"/>
                  <a:pt x="436757" y="4491218"/>
                  <a:pt x="436757" y="4491218"/>
                </a:cubicBezTo>
                <a:lnTo>
                  <a:pt x="428767" y="4496243"/>
                </a:lnTo>
                <a:cubicBezTo>
                  <a:pt x="428767" y="4496243"/>
                  <a:pt x="443013" y="4457794"/>
                  <a:pt x="448405" y="4442190"/>
                </a:cubicBezTo>
                <a:cubicBezTo>
                  <a:pt x="453892" y="4426576"/>
                  <a:pt x="463134" y="4383729"/>
                  <a:pt x="463134" y="4383729"/>
                </a:cubicBezTo>
                <a:cubicBezTo>
                  <a:pt x="463134" y="4383729"/>
                  <a:pt x="453218" y="4375122"/>
                  <a:pt x="445036" y="4377124"/>
                </a:cubicBezTo>
                <a:cubicBezTo>
                  <a:pt x="436949" y="4379136"/>
                  <a:pt x="409995" y="4388128"/>
                  <a:pt x="409995" y="4388128"/>
                </a:cubicBezTo>
                <a:lnTo>
                  <a:pt x="409995" y="4382467"/>
                </a:lnTo>
                <a:cubicBezTo>
                  <a:pt x="409995" y="4382467"/>
                  <a:pt x="436084" y="4370126"/>
                  <a:pt x="441088" y="4370531"/>
                </a:cubicBezTo>
                <a:cubicBezTo>
                  <a:pt x="446095" y="4370925"/>
                  <a:pt x="466888" y="4375247"/>
                  <a:pt x="466888" y="4375247"/>
                </a:cubicBezTo>
                <a:cubicBezTo>
                  <a:pt x="466888" y="4375247"/>
                  <a:pt x="476129" y="4369789"/>
                  <a:pt x="484696" y="4364245"/>
                </a:cubicBezTo>
                <a:cubicBezTo>
                  <a:pt x="493362" y="4358690"/>
                  <a:pt x="511554" y="4340043"/>
                  <a:pt x="511554" y="4340043"/>
                </a:cubicBezTo>
                <a:lnTo>
                  <a:pt x="485370" y="4314900"/>
                </a:lnTo>
                <a:lnTo>
                  <a:pt x="451197" y="4263359"/>
                </a:lnTo>
                <a:lnTo>
                  <a:pt x="454374" y="4250470"/>
                </a:lnTo>
                <a:lnTo>
                  <a:pt x="485178" y="4306418"/>
                </a:lnTo>
                <a:lnTo>
                  <a:pt x="517811" y="4334701"/>
                </a:lnTo>
                <a:cubicBezTo>
                  <a:pt x="517811" y="4334701"/>
                  <a:pt x="523106" y="4340901"/>
                  <a:pt x="531962" y="4340986"/>
                </a:cubicBezTo>
                <a:cubicBezTo>
                  <a:pt x="540722" y="4341074"/>
                  <a:pt x="567773" y="4341400"/>
                  <a:pt x="568832" y="4341930"/>
                </a:cubicBezTo>
                <a:cubicBezTo>
                  <a:pt x="569891" y="4342459"/>
                  <a:pt x="670007" y="4245251"/>
                  <a:pt x="701293" y="4200180"/>
                </a:cubicBezTo>
                <a:cubicBezTo>
                  <a:pt x="732578" y="4155120"/>
                  <a:pt x="747788" y="4106718"/>
                  <a:pt x="760399" y="4091123"/>
                </a:cubicBezTo>
                <a:cubicBezTo>
                  <a:pt x="773009" y="4075537"/>
                  <a:pt x="795632" y="4060164"/>
                  <a:pt x="807856" y="4045243"/>
                </a:cubicBezTo>
                <a:cubicBezTo>
                  <a:pt x="819986" y="4030322"/>
                  <a:pt x="835004" y="4005321"/>
                  <a:pt x="835004" y="4005321"/>
                </a:cubicBezTo>
                <a:cubicBezTo>
                  <a:pt x="835004" y="4005321"/>
                  <a:pt x="790819" y="4004253"/>
                  <a:pt x="766175" y="3996205"/>
                </a:cubicBezTo>
                <a:cubicBezTo>
                  <a:pt x="743167" y="3988716"/>
                  <a:pt x="703700" y="3964467"/>
                  <a:pt x="703700" y="3964467"/>
                </a:cubicBezTo>
                <a:cubicBezTo>
                  <a:pt x="703700" y="3964467"/>
                  <a:pt x="618697" y="3896359"/>
                  <a:pt x="607915" y="3895955"/>
                </a:cubicBezTo>
                <a:cubicBezTo>
                  <a:pt x="596653" y="3895532"/>
                  <a:pt x="570084" y="3908441"/>
                  <a:pt x="566233" y="3921408"/>
                </a:cubicBezTo>
                <a:cubicBezTo>
                  <a:pt x="562383" y="3934374"/>
                  <a:pt x="556511" y="3983325"/>
                  <a:pt x="556511" y="3983325"/>
                </a:cubicBezTo>
                <a:lnTo>
                  <a:pt x="553142" y="3985837"/>
                </a:lnTo>
                <a:lnTo>
                  <a:pt x="561515" y="3922977"/>
                </a:lnTo>
                <a:cubicBezTo>
                  <a:pt x="561515" y="3922977"/>
                  <a:pt x="553527" y="3916604"/>
                  <a:pt x="546979" y="3917325"/>
                </a:cubicBezTo>
                <a:cubicBezTo>
                  <a:pt x="540530" y="3918039"/>
                  <a:pt x="528593" y="3917634"/>
                  <a:pt x="528593" y="3917634"/>
                </a:cubicBezTo>
                <a:cubicBezTo>
                  <a:pt x="528593" y="3917634"/>
                  <a:pt x="518293" y="3931275"/>
                  <a:pt x="512709" y="3932728"/>
                </a:cubicBezTo>
                <a:cubicBezTo>
                  <a:pt x="507126" y="3934173"/>
                  <a:pt x="495863" y="3929580"/>
                  <a:pt x="495863" y="3929580"/>
                </a:cubicBezTo>
                <a:lnTo>
                  <a:pt x="497211" y="3923613"/>
                </a:lnTo>
                <a:cubicBezTo>
                  <a:pt x="497211" y="3923613"/>
                  <a:pt x="508570" y="3928580"/>
                  <a:pt x="510881" y="3928320"/>
                </a:cubicBezTo>
                <a:cubicBezTo>
                  <a:pt x="513288" y="3928069"/>
                  <a:pt x="525224" y="3916065"/>
                  <a:pt x="525224" y="3916065"/>
                </a:cubicBezTo>
                <a:lnTo>
                  <a:pt x="506549" y="3903184"/>
                </a:lnTo>
                <a:lnTo>
                  <a:pt x="508378" y="3898151"/>
                </a:lnTo>
                <a:lnTo>
                  <a:pt x="530519" y="3911039"/>
                </a:lnTo>
                <a:cubicBezTo>
                  <a:pt x="530519" y="3911039"/>
                  <a:pt x="538219" y="3908796"/>
                  <a:pt x="544188" y="3910404"/>
                </a:cubicBezTo>
                <a:cubicBezTo>
                  <a:pt x="550253" y="3912022"/>
                  <a:pt x="562286" y="3914496"/>
                  <a:pt x="562286" y="3914496"/>
                </a:cubicBezTo>
                <a:lnTo>
                  <a:pt x="545440" y="3895319"/>
                </a:lnTo>
                <a:lnTo>
                  <a:pt x="548232" y="3891556"/>
                </a:lnTo>
                <a:cubicBezTo>
                  <a:pt x="548232" y="3891546"/>
                  <a:pt x="556799" y="3898766"/>
                  <a:pt x="560457" y="3904437"/>
                </a:cubicBezTo>
                <a:cubicBezTo>
                  <a:pt x="564212" y="3910115"/>
                  <a:pt x="567002" y="3910722"/>
                  <a:pt x="567002" y="3910722"/>
                </a:cubicBezTo>
                <a:cubicBezTo>
                  <a:pt x="567002" y="3910722"/>
                  <a:pt x="577881" y="3899546"/>
                  <a:pt x="582694" y="3897207"/>
                </a:cubicBezTo>
                <a:cubicBezTo>
                  <a:pt x="587507" y="3894867"/>
                  <a:pt x="598192" y="3889669"/>
                  <a:pt x="598192" y="3889669"/>
                </a:cubicBezTo>
                <a:cubicBezTo>
                  <a:pt x="598192" y="3889669"/>
                  <a:pt x="577014" y="3870455"/>
                  <a:pt x="571432" y="3865469"/>
                </a:cubicBezTo>
                <a:cubicBezTo>
                  <a:pt x="565848" y="3860472"/>
                  <a:pt x="551024" y="3844097"/>
                  <a:pt x="551024" y="3844097"/>
                </a:cubicBezTo>
                <a:cubicBezTo>
                  <a:pt x="551024" y="3844097"/>
                  <a:pt x="523491" y="3835088"/>
                  <a:pt x="515501" y="3834981"/>
                </a:cubicBezTo>
                <a:cubicBezTo>
                  <a:pt x="507416" y="3834866"/>
                  <a:pt x="464482" y="3837811"/>
                  <a:pt x="464482" y="3837811"/>
                </a:cubicBezTo>
                <a:cubicBezTo>
                  <a:pt x="464482" y="3837811"/>
                  <a:pt x="445806" y="3828147"/>
                  <a:pt x="439356" y="3823034"/>
                </a:cubicBezTo>
                <a:cubicBezTo>
                  <a:pt x="432907" y="3817933"/>
                  <a:pt x="415098" y="3801347"/>
                  <a:pt x="415098" y="3801347"/>
                </a:cubicBezTo>
                <a:lnTo>
                  <a:pt x="378999" y="3804812"/>
                </a:lnTo>
                <a:cubicBezTo>
                  <a:pt x="378999" y="3804812"/>
                  <a:pt x="347424" y="3776471"/>
                  <a:pt x="335006" y="3769608"/>
                </a:cubicBezTo>
                <a:cubicBezTo>
                  <a:pt x="322586" y="3762744"/>
                  <a:pt x="278304" y="3744146"/>
                  <a:pt x="278304" y="3744146"/>
                </a:cubicBezTo>
                <a:lnTo>
                  <a:pt x="278690" y="3738804"/>
                </a:lnTo>
                <a:cubicBezTo>
                  <a:pt x="278690" y="3738804"/>
                  <a:pt x="327112" y="3756593"/>
                  <a:pt x="334812" y="3761434"/>
                </a:cubicBezTo>
                <a:cubicBezTo>
                  <a:pt x="342514" y="3766278"/>
                  <a:pt x="380441" y="3794126"/>
                  <a:pt x="380441" y="3794126"/>
                </a:cubicBezTo>
                <a:lnTo>
                  <a:pt x="415482" y="3794126"/>
                </a:lnTo>
                <a:lnTo>
                  <a:pt x="462364" y="3828069"/>
                </a:lnTo>
                <a:cubicBezTo>
                  <a:pt x="462364" y="3828069"/>
                  <a:pt x="500581" y="3824998"/>
                  <a:pt x="508570" y="3824604"/>
                </a:cubicBezTo>
                <a:cubicBezTo>
                  <a:pt x="516560" y="3824218"/>
                  <a:pt x="543996" y="3829946"/>
                  <a:pt x="543996" y="3829946"/>
                </a:cubicBezTo>
                <a:cubicBezTo>
                  <a:pt x="543996" y="3829946"/>
                  <a:pt x="539181" y="3796350"/>
                  <a:pt x="528593" y="3780611"/>
                </a:cubicBezTo>
                <a:cubicBezTo>
                  <a:pt x="523203" y="3772649"/>
                  <a:pt x="506357" y="3753340"/>
                  <a:pt x="489318" y="3738804"/>
                </a:cubicBezTo>
                <a:cubicBezTo>
                  <a:pt x="472567" y="3724604"/>
                  <a:pt x="455624" y="3715238"/>
                  <a:pt x="455624" y="3715238"/>
                </a:cubicBezTo>
                <a:lnTo>
                  <a:pt x="463518" y="3710838"/>
                </a:lnTo>
                <a:cubicBezTo>
                  <a:pt x="463518" y="3710838"/>
                  <a:pt x="489511" y="3729369"/>
                  <a:pt x="496249" y="3736608"/>
                </a:cubicBezTo>
                <a:cubicBezTo>
                  <a:pt x="502988" y="3743847"/>
                  <a:pt x="520796" y="3759866"/>
                  <a:pt x="520796" y="3759866"/>
                </a:cubicBezTo>
                <a:cubicBezTo>
                  <a:pt x="520796" y="3759866"/>
                  <a:pt x="520217" y="3722852"/>
                  <a:pt x="518101" y="3709578"/>
                </a:cubicBezTo>
                <a:cubicBezTo>
                  <a:pt x="514539" y="3687764"/>
                  <a:pt x="506934" y="3657720"/>
                  <a:pt x="506934" y="3657720"/>
                </a:cubicBezTo>
                <a:lnTo>
                  <a:pt x="512132" y="3656150"/>
                </a:lnTo>
                <a:cubicBezTo>
                  <a:pt x="512132" y="3656150"/>
                  <a:pt x="523203" y="3697948"/>
                  <a:pt x="523973" y="3713668"/>
                </a:cubicBezTo>
                <a:cubicBezTo>
                  <a:pt x="524839" y="3729379"/>
                  <a:pt x="528786" y="3767722"/>
                  <a:pt x="528786" y="3767722"/>
                </a:cubicBezTo>
                <a:cubicBezTo>
                  <a:pt x="528786" y="3767722"/>
                  <a:pt x="539181" y="3784509"/>
                  <a:pt x="543611" y="3801038"/>
                </a:cubicBezTo>
                <a:cubicBezTo>
                  <a:pt x="548039" y="3817557"/>
                  <a:pt x="555548" y="3835289"/>
                  <a:pt x="555548" y="3835289"/>
                </a:cubicBezTo>
                <a:cubicBezTo>
                  <a:pt x="555548" y="3835289"/>
                  <a:pt x="565078" y="3848872"/>
                  <a:pt x="577978" y="3861377"/>
                </a:cubicBezTo>
                <a:cubicBezTo>
                  <a:pt x="590781" y="3873824"/>
                  <a:pt x="606856" y="3885057"/>
                  <a:pt x="613692" y="3890612"/>
                </a:cubicBezTo>
                <a:cubicBezTo>
                  <a:pt x="626495" y="3901144"/>
                  <a:pt x="704854" y="3942153"/>
                  <a:pt x="704854" y="3942153"/>
                </a:cubicBezTo>
                <a:cubicBezTo>
                  <a:pt x="704854" y="3942153"/>
                  <a:pt x="754526" y="3971474"/>
                  <a:pt x="764345" y="3977039"/>
                </a:cubicBezTo>
                <a:cubicBezTo>
                  <a:pt x="774165" y="3982603"/>
                  <a:pt x="799868" y="4001952"/>
                  <a:pt x="829420" y="3992442"/>
                </a:cubicBezTo>
                <a:cubicBezTo>
                  <a:pt x="858974" y="3982930"/>
                  <a:pt x="941665" y="3929667"/>
                  <a:pt x="978150" y="3912609"/>
                </a:cubicBezTo>
                <a:cubicBezTo>
                  <a:pt x="1014633" y="3895551"/>
                  <a:pt x="1190413" y="3821465"/>
                  <a:pt x="1190413" y="3821465"/>
                </a:cubicBezTo>
                <a:lnTo>
                  <a:pt x="1173567" y="3786579"/>
                </a:lnTo>
                <a:lnTo>
                  <a:pt x="1103293" y="3760174"/>
                </a:lnTo>
                <a:cubicBezTo>
                  <a:pt x="1103293" y="3760183"/>
                  <a:pt x="1034945" y="3693896"/>
                  <a:pt x="1020602" y="3677204"/>
                </a:cubicBezTo>
                <a:cubicBezTo>
                  <a:pt x="1006258" y="3660521"/>
                  <a:pt x="904218" y="3576636"/>
                  <a:pt x="904218" y="3576636"/>
                </a:cubicBezTo>
                <a:lnTo>
                  <a:pt x="912497" y="3566894"/>
                </a:lnTo>
                <a:cubicBezTo>
                  <a:pt x="912497" y="3566894"/>
                  <a:pt x="996152" y="3631440"/>
                  <a:pt x="1006355" y="3642317"/>
                </a:cubicBezTo>
                <a:cubicBezTo>
                  <a:pt x="1016463" y="3653205"/>
                  <a:pt x="1050733" y="3695061"/>
                  <a:pt x="1059300" y="3703917"/>
                </a:cubicBezTo>
                <a:cubicBezTo>
                  <a:pt x="1067867" y="3712783"/>
                  <a:pt x="1110225" y="3746668"/>
                  <a:pt x="1110225" y="3746668"/>
                </a:cubicBezTo>
                <a:cubicBezTo>
                  <a:pt x="1110225" y="3746668"/>
                  <a:pt x="1159031" y="3764486"/>
                  <a:pt x="1168177" y="3768346"/>
                </a:cubicBezTo>
                <a:cubicBezTo>
                  <a:pt x="1177321" y="3772207"/>
                  <a:pt x="1219099" y="3816748"/>
                  <a:pt x="1219099" y="3816748"/>
                </a:cubicBezTo>
                <a:cubicBezTo>
                  <a:pt x="1219099" y="3816748"/>
                  <a:pt x="1247112" y="3821254"/>
                  <a:pt x="1274645" y="3808893"/>
                </a:cubicBezTo>
                <a:cubicBezTo>
                  <a:pt x="1302272" y="3796534"/>
                  <a:pt x="1314499" y="3792865"/>
                  <a:pt x="1314499" y="3792865"/>
                </a:cubicBezTo>
                <a:lnTo>
                  <a:pt x="1280805" y="3766460"/>
                </a:lnTo>
                <a:cubicBezTo>
                  <a:pt x="1280805" y="3766469"/>
                  <a:pt x="1238065" y="3594203"/>
                  <a:pt x="1219775" y="3578523"/>
                </a:cubicBezTo>
                <a:cubicBezTo>
                  <a:pt x="1201483" y="3562831"/>
                  <a:pt x="1159513" y="3554851"/>
                  <a:pt x="1137661" y="3528234"/>
                </a:cubicBezTo>
                <a:cubicBezTo>
                  <a:pt x="1115711" y="3501616"/>
                  <a:pt x="1063825" y="3422632"/>
                  <a:pt x="1063825" y="3422632"/>
                </a:cubicBezTo>
                <a:cubicBezTo>
                  <a:pt x="1063825" y="3422632"/>
                  <a:pt x="1055161" y="3396794"/>
                  <a:pt x="1050156" y="3377686"/>
                </a:cubicBezTo>
                <a:cubicBezTo>
                  <a:pt x="1045150" y="3358586"/>
                  <a:pt x="1059012" y="3330497"/>
                  <a:pt x="1048807" y="3311368"/>
                </a:cubicBezTo>
                <a:cubicBezTo>
                  <a:pt x="1038507" y="3292251"/>
                  <a:pt x="933580" y="3189747"/>
                  <a:pt x="933580" y="3189747"/>
                </a:cubicBezTo>
                <a:lnTo>
                  <a:pt x="851272" y="3175289"/>
                </a:lnTo>
                <a:lnTo>
                  <a:pt x="849059" y="3166173"/>
                </a:lnTo>
                <a:lnTo>
                  <a:pt x="897095" y="3172767"/>
                </a:lnTo>
                <a:lnTo>
                  <a:pt x="929536" y="3179688"/>
                </a:lnTo>
                <a:cubicBezTo>
                  <a:pt x="929536" y="3179688"/>
                  <a:pt x="922990" y="3156845"/>
                  <a:pt x="916733" y="3138198"/>
                </a:cubicBezTo>
                <a:cubicBezTo>
                  <a:pt x="910379" y="3119552"/>
                  <a:pt x="912113" y="3077225"/>
                  <a:pt x="912113" y="3077225"/>
                </a:cubicBezTo>
                <a:lnTo>
                  <a:pt x="918657" y="3076281"/>
                </a:lnTo>
                <a:cubicBezTo>
                  <a:pt x="918657" y="3076281"/>
                  <a:pt x="917985" y="3113188"/>
                  <a:pt x="920295" y="3125944"/>
                </a:cubicBezTo>
                <a:cubicBezTo>
                  <a:pt x="922605" y="3138698"/>
                  <a:pt x="935505" y="3176858"/>
                  <a:pt x="935505" y="3176858"/>
                </a:cubicBezTo>
                <a:lnTo>
                  <a:pt x="993648" y="3230284"/>
                </a:lnTo>
                <a:lnTo>
                  <a:pt x="1011650" y="3244426"/>
                </a:lnTo>
                <a:lnTo>
                  <a:pt x="1004911" y="3215200"/>
                </a:lnTo>
                <a:lnTo>
                  <a:pt x="1003948" y="3163968"/>
                </a:lnTo>
                <a:lnTo>
                  <a:pt x="997788" y="3131913"/>
                </a:lnTo>
                <a:lnTo>
                  <a:pt x="1001542" y="3130343"/>
                </a:lnTo>
                <a:lnTo>
                  <a:pt x="1009147" y="3163342"/>
                </a:lnTo>
                <a:lnTo>
                  <a:pt x="1010494" y="3214257"/>
                </a:lnTo>
                <a:lnTo>
                  <a:pt x="1015884" y="3244118"/>
                </a:lnTo>
                <a:lnTo>
                  <a:pt x="1037256" y="3274287"/>
                </a:lnTo>
                <a:lnTo>
                  <a:pt x="1049771" y="3246005"/>
                </a:lnTo>
                <a:lnTo>
                  <a:pt x="1053717" y="3229660"/>
                </a:lnTo>
                <a:lnTo>
                  <a:pt x="1043417" y="3193511"/>
                </a:lnTo>
                <a:lnTo>
                  <a:pt x="1047171" y="3164604"/>
                </a:lnTo>
                <a:lnTo>
                  <a:pt x="1053332" y="3167741"/>
                </a:lnTo>
                <a:lnTo>
                  <a:pt x="1049384" y="3193511"/>
                </a:lnTo>
                <a:cubicBezTo>
                  <a:pt x="1049384" y="3193511"/>
                  <a:pt x="1067867" y="3237485"/>
                  <a:pt x="1056510" y="3257316"/>
                </a:cubicBezTo>
                <a:cubicBezTo>
                  <a:pt x="1045150" y="3277147"/>
                  <a:pt x="1042646" y="3284972"/>
                  <a:pt x="1042646" y="3284972"/>
                </a:cubicBezTo>
                <a:lnTo>
                  <a:pt x="1055931" y="3295033"/>
                </a:lnTo>
                <a:cubicBezTo>
                  <a:pt x="1055931" y="3295033"/>
                  <a:pt x="1059494" y="3338054"/>
                  <a:pt x="1066040" y="3372034"/>
                </a:cubicBezTo>
                <a:cubicBezTo>
                  <a:pt x="1072585" y="3406006"/>
                  <a:pt x="1102717" y="3449345"/>
                  <a:pt x="1102717" y="3449345"/>
                </a:cubicBezTo>
                <a:lnTo>
                  <a:pt x="1095015" y="3407547"/>
                </a:lnTo>
                <a:lnTo>
                  <a:pt x="1098769" y="3399056"/>
                </a:lnTo>
                <a:lnTo>
                  <a:pt x="1090779" y="3362292"/>
                </a:lnTo>
                <a:lnTo>
                  <a:pt x="1094438" y="3359145"/>
                </a:lnTo>
                <a:lnTo>
                  <a:pt x="1104064" y="3400317"/>
                </a:lnTo>
                <a:lnTo>
                  <a:pt x="1100887" y="3411320"/>
                </a:lnTo>
                <a:lnTo>
                  <a:pt x="1108684" y="3451857"/>
                </a:lnTo>
                <a:cubicBezTo>
                  <a:pt x="1108684" y="3451857"/>
                  <a:pt x="1111957" y="3474143"/>
                  <a:pt x="1133233" y="3495860"/>
                </a:cubicBezTo>
                <a:cubicBezTo>
                  <a:pt x="1154603" y="3517578"/>
                  <a:pt x="1200424" y="3520840"/>
                  <a:pt x="1228245" y="3555891"/>
                </a:cubicBezTo>
                <a:cubicBezTo>
                  <a:pt x="1256066" y="3590941"/>
                  <a:pt x="1268002" y="3627396"/>
                  <a:pt x="1284559" y="3683182"/>
                </a:cubicBezTo>
                <a:cubicBezTo>
                  <a:pt x="1301117" y="3738967"/>
                  <a:pt x="1344244" y="3795156"/>
                  <a:pt x="1369657" y="3809519"/>
                </a:cubicBezTo>
                <a:cubicBezTo>
                  <a:pt x="1395072" y="3823882"/>
                  <a:pt x="1468232" y="3821091"/>
                  <a:pt x="1494225" y="3858864"/>
                </a:cubicBezTo>
                <a:cubicBezTo>
                  <a:pt x="1520120" y="3896638"/>
                  <a:pt x="1516655" y="3907737"/>
                  <a:pt x="1563631" y="3917952"/>
                </a:cubicBezTo>
                <a:cubicBezTo>
                  <a:pt x="1610608" y="3928166"/>
                  <a:pt x="1644686" y="3942123"/>
                  <a:pt x="1679824" y="3926443"/>
                </a:cubicBezTo>
                <a:cubicBezTo>
                  <a:pt x="1714960" y="3910751"/>
                  <a:pt x="1729784" y="3895955"/>
                  <a:pt x="1729784" y="3895955"/>
                </a:cubicBezTo>
                <a:cubicBezTo>
                  <a:pt x="1729784" y="3895955"/>
                  <a:pt x="1722083" y="3860481"/>
                  <a:pt x="1698112" y="3846917"/>
                </a:cubicBezTo>
                <a:cubicBezTo>
                  <a:pt x="1674143" y="3833364"/>
                  <a:pt x="1667501" y="3819223"/>
                  <a:pt x="1651327" y="3803550"/>
                </a:cubicBezTo>
                <a:cubicBezTo>
                  <a:pt x="1635060" y="3787879"/>
                  <a:pt x="1598575" y="3779331"/>
                  <a:pt x="1584039" y="3772438"/>
                </a:cubicBezTo>
                <a:cubicBezTo>
                  <a:pt x="1569503" y="3765545"/>
                  <a:pt x="1542549" y="3755852"/>
                  <a:pt x="1523200" y="3764890"/>
                </a:cubicBezTo>
                <a:cubicBezTo>
                  <a:pt x="1503755" y="3773939"/>
                  <a:pt x="1463612" y="3766932"/>
                  <a:pt x="1456778" y="3763004"/>
                </a:cubicBezTo>
                <a:cubicBezTo>
                  <a:pt x="1449847" y="3759077"/>
                  <a:pt x="1438680" y="3744782"/>
                  <a:pt x="1438680" y="3744782"/>
                </a:cubicBezTo>
                <a:lnTo>
                  <a:pt x="1440507" y="3741007"/>
                </a:lnTo>
                <a:cubicBezTo>
                  <a:pt x="1440507" y="3741007"/>
                  <a:pt x="1453312" y="3756257"/>
                  <a:pt x="1458509" y="3757978"/>
                </a:cubicBezTo>
                <a:cubicBezTo>
                  <a:pt x="1463709" y="3759702"/>
                  <a:pt x="1510204" y="3764621"/>
                  <a:pt x="1519156" y="3761753"/>
                </a:cubicBezTo>
                <a:cubicBezTo>
                  <a:pt x="1528207" y="3758874"/>
                  <a:pt x="1565941" y="3754735"/>
                  <a:pt x="1578938" y="3759240"/>
                </a:cubicBezTo>
                <a:cubicBezTo>
                  <a:pt x="1591837" y="3763736"/>
                  <a:pt x="1609936" y="3770888"/>
                  <a:pt x="1619562" y="3770552"/>
                </a:cubicBezTo>
                <a:cubicBezTo>
                  <a:pt x="1629188" y="3770214"/>
                  <a:pt x="1641413" y="3766758"/>
                  <a:pt x="1648921" y="3779032"/>
                </a:cubicBezTo>
                <a:cubicBezTo>
                  <a:pt x="1656431" y="3791315"/>
                  <a:pt x="1675876" y="3814862"/>
                  <a:pt x="1675876" y="3814862"/>
                </a:cubicBezTo>
                <a:lnTo>
                  <a:pt x="1674914" y="3790035"/>
                </a:lnTo>
                <a:cubicBezTo>
                  <a:pt x="1674914" y="3790035"/>
                  <a:pt x="1682999" y="3809846"/>
                  <a:pt x="1694358" y="3824296"/>
                </a:cubicBezTo>
                <a:cubicBezTo>
                  <a:pt x="1705622" y="3838735"/>
                  <a:pt x="1721409" y="3846841"/>
                  <a:pt x="1728051" y="3859808"/>
                </a:cubicBezTo>
                <a:cubicBezTo>
                  <a:pt x="1734694" y="3872774"/>
                  <a:pt x="1745861" y="3895638"/>
                  <a:pt x="1745861" y="3895638"/>
                </a:cubicBezTo>
                <a:cubicBezTo>
                  <a:pt x="1745861" y="3895638"/>
                  <a:pt x="1748941" y="3906399"/>
                  <a:pt x="1769926" y="3905380"/>
                </a:cubicBezTo>
                <a:cubicBezTo>
                  <a:pt x="1777820" y="3904995"/>
                  <a:pt x="1780997" y="3903763"/>
                  <a:pt x="1789757" y="3902550"/>
                </a:cubicBezTo>
                <a:cubicBezTo>
                  <a:pt x="1754428" y="3868124"/>
                  <a:pt x="1734115" y="3848920"/>
                  <a:pt x="1674914" y="3790035"/>
                </a:cubicBezTo>
                <a:cubicBezTo>
                  <a:pt x="1570177" y="3685944"/>
                  <a:pt x="1458029" y="3571871"/>
                  <a:pt x="1427609" y="3531690"/>
                </a:cubicBezTo>
                <a:cubicBezTo>
                  <a:pt x="1372160" y="3458479"/>
                  <a:pt x="1308048" y="3279351"/>
                  <a:pt x="1249905" y="3117145"/>
                </a:cubicBezTo>
                <a:cubicBezTo>
                  <a:pt x="1226032" y="3109791"/>
                  <a:pt x="1110995" y="3074653"/>
                  <a:pt x="1083463" y="3062458"/>
                </a:cubicBezTo>
                <a:cubicBezTo>
                  <a:pt x="1051887" y="3048460"/>
                  <a:pt x="991819" y="2963573"/>
                  <a:pt x="962458" y="2951194"/>
                </a:cubicBezTo>
                <a:cubicBezTo>
                  <a:pt x="933193" y="2938815"/>
                  <a:pt x="861477" y="2943108"/>
                  <a:pt x="819891" y="2998971"/>
                </a:cubicBezTo>
                <a:cubicBezTo>
                  <a:pt x="790530" y="3038468"/>
                  <a:pt x="728150" y="3122228"/>
                  <a:pt x="714962" y="3161456"/>
                </a:cubicBezTo>
                <a:cubicBezTo>
                  <a:pt x="708031" y="3182192"/>
                  <a:pt x="683869" y="3203957"/>
                  <a:pt x="670969" y="3232797"/>
                </a:cubicBezTo>
                <a:cubicBezTo>
                  <a:pt x="657974" y="3261841"/>
                  <a:pt x="652102" y="3289371"/>
                  <a:pt x="652102" y="3289371"/>
                </a:cubicBezTo>
                <a:lnTo>
                  <a:pt x="645169" y="3280891"/>
                </a:lnTo>
                <a:lnTo>
                  <a:pt x="656529" y="3247257"/>
                </a:lnTo>
                <a:cubicBezTo>
                  <a:pt x="656529" y="3247257"/>
                  <a:pt x="636313" y="3279341"/>
                  <a:pt x="623607" y="3309174"/>
                </a:cubicBezTo>
                <a:cubicBezTo>
                  <a:pt x="621295" y="3314507"/>
                  <a:pt x="620333" y="3318223"/>
                  <a:pt x="617830" y="3324885"/>
                </a:cubicBezTo>
                <a:cubicBezTo>
                  <a:pt x="618120" y="3327263"/>
                  <a:pt x="618312" y="3332277"/>
                  <a:pt x="618600" y="3334000"/>
                </a:cubicBezTo>
                <a:cubicBezTo>
                  <a:pt x="622740" y="3355035"/>
                  <a:pt x="627746" y="3391201"/>
                  <a:pt x="627746" y="3391201"/>
                </a:cubicBezTo>
                <a:cubicBezTo>
                  <a:pt x="627746" y="3391201"/>
                  <a:pt x="623030" y="3381930"/>
                  <a:pt x="617638" y="3391201"/>
                </a:cubicBezTo>
                <a:cubicBezTo>
                  <a:pt x="612151" y="3400470"/>
                  <a:pt x="604161" y="3422526"/>
                  <a:pt x="601563" y="3441806"/>
                </a:cubicBezTo>
                <a:cubicBezTo>
                  <a:pt x="598866" y="3461079"/>
                  <a:pt x="595112" y="3482634"/>
                  <a:pt x="590684" y="3496177"/>
                </a:cubicBezTo>
                <a:cubicBezTo>
                  <a:pt x="586160" y="3509713"/>
                  <a:pt x="569409" y="3529802"/>
                  <a:pt x="569409" y="3529802"/>
                </a:cubicBezTo>
                <a:cubicBezTo>
                  <a:pt x="569409" y="3529802"/>
                  <a:pt x="584427" y="3496399"/>
                  <a:pt x="585871" y="3487062"/>
                </a:cubicBezTo>
                <a:cubicBezTo>
                  <a:pt x="587314" y="3477724"/>
                  <a:pt x="588566" y="3459259"/>
                  <a:pt x="593187" y="3444945"/>
                </a:cubicBezTo>
                <a:cubicBezTo>
                  <a:pt x="597904" y="3430622"/>
                  <a:pt x="612248" y="3380823"/>
                  <a:pt x="612248" y="3380833"/>
                </a:cubicBezTo>
                <a:lnTo>
                  <a:pt x="610033" y="3346255"/>
                </a:lnTo>
                <a:cubicBezTo>
                  <a:pt x="602236" y="3368396"/>
                  <a:pt x="591840" y="3397179"/>
                  <a:pt x="591840" y="3397179"/>
                </a:cubicBezTo>
                <a:lnTo>
                  <a:pt x="590492" y="3395917"/>
                </a:lnTo>
                <a:cubicBezTo>
                  <a:pt x="590492" y="3395917"/>
                  <a:pt x="599348" y="3361600"/>
                  <a:pt x="609071" y="3330227"/>
                </a:cubicBezTo>
                <a:lnTo>
                  <a:pt x="605700" y="3273663"/>
                </a:lnTo>
                <a:lnTo>
                  <a:pt x="601755" y="3241605"/>
                </a:lnTo>
                <a:lnTo>
                  <a:pt x="570565" y="3294714"/>
                </a:lnTo>
                <a:lnTo>
                  <a:pt x="531193" y="3361975"/>
                </a:lnTo>
                <a:lnTo>
                  <a:pt x="526380" y="3355690"/>
                </a:lnTo>
                <a:lnTo>
                  <a:pt x="563633" y="3287485"/>
                </a:lnTo>
                <a:lnTo>
                  <a:pt x="598386" y="3223999"/>
                </a:lnTo>
                <a:cubicBezTo>
                  <a:pt x="598386" y="3223999"/>
                  <a:pt x="607818" y="3146487"/>
                  <a:pt x="603102" y="3137890"/>
                </a:cubicBezTo>
                <a:cubicBezTo>
                  <a:pt x="598481" y="3129284"/>
                  <a:pt x="516463" y="3182826"/>
                  <a:pt x="516463" y="3182826"/>
                </a:cubicBezTo>
                <a:cubicBezTo>
                  <a:pt x="516463" y="3182826"/>
                  <a:pt x="487777" y="3216644"/>
                  <a:pt x="476033" y="3227773"/>
                </a:cubicBezTo>
                <a:cubicBezTo>
                  <a:pt x="468524" y="3234828"/>
                  <a:pt x="447731" y="3254716"/>
                  <a:pt x="427805" y="3273663"/>
                </a:cubicBezTo>
                <a:cubicBezTo>
                  <a:pt x="441666" y="3299373"/>
                  <a:pt x="461978" y="3330545"/>
                  <a:pt x="461978" y="3330545"/>
                </a:cubicBezTo>
                <a:lnTo>
                  <a:pt x="461305" y="3336513"/>
                </a:lnTo>
                <a:cubicBezTo>
                  <a:pt x="461305" y="3336513"/>
                  <a:pt x="437334" y="3302040"/>
                  <a:pt x="423664" y="3278062"/>
                </a:cubicBezTo>
                <a:cubicBezTo>
                  <a:pt x="423569" y="3277906"/>
                  <a:pt x="423569" y="3277897"/>
                  <a:pt x="423472" y="3277743"/>
                </a:cubicBezTo>
                <a:cubicBezTo>
                  <a:pt x="415289" y="3285542"/>
                  <a:pt x="402390" y="3297756"/>
                  <a:pt x="401620" y="3298489"/>
                </a:cubicBezTo>
                <a:lnTo>
                  <a:pt x="396325" y="3360406"/>
                </a:lnTo>
                <a:lnTo>
                  <a:pt x="392090" y="3355690"/>
                </a:lnTo>
                <a:cubicBezTo>
                  <a:pt x="392090" y="3355690"/>
                  <a:pt x="401525" y="3251472"/>
                  <a:pt x="400849" y="3230284"/>
                </a:cubicBezTo>
                <a:cubicBezTo>
                  <a:pt x="400176" y="3209867"/>
                  <a:pt x="398346" y="3159049"/>
                  <a:pt x="396325" y="3159569"/>
                </a:cubicBezTo>
                <a:cubicBezTo>
                  <a:pt x="382561" y="3162957"/>
                  <a:pt x="345497" y="3231854"/>
                  <a:pt x="345497" y="3231854"/>
                </a:cubicBezTo>
                <a:cubicBezTo>
                  <a:pt x="345497" y="3231854"/>
                  <a:pt x="329902" y="3255670"/>
                  <a:pt x="320950" y="3292520"/>
                </a:cubicBezTo>
                <a:cubicBezTo>
                  <a:pt x="311901" y="3329360"/>
                  <a:pt x="312671" y="3367674"/>
                  <a:pt x="309398" y="3379265"/>
                </a:cubicBezTo>
                <a:cubicBezTo>
                  <a:pt x="304875" y="3395484"/>
                  <a:pt x="254047" y="3498373"/>
                  <a:pt x="254047" y="3498373"/>
                </a:cubicBezTo>
                <a:lnTo>
                  <a:pt x="173184" y="3667779"/>
                </a:lnTo>
                <a:lnTo>
                  <a:pt x="251159" y="3495234"/>
                </a:lnTo>
                <a:lnTo>
                  <a:pt x="304488" y="3377377"/>
                </a:lnTo>
                <a:lnTo>
                  <a:pt x="315945" y="3291260"/>
                </a:lnTo>
                <a:cubicBezTo>
                  <a:pt x="315945" y="3291260"/>
                  <a:pt x="337894" y="3236726"/>
                  <a:pt x="335583" y="3233433"/>
                </a:cubicBezTo>
                <a:cubicBezTo>
                  <a:pt x="333368" y="3230208"/>
                  <a:pt x="274359" y="3248267"/>
                  <a:pt x="271375" y="3252600"/>
                </a:cubicBezTo>
                <a:cubicBezTo>
                  <a:pt x="267813" y="3257798"/>
                  <a:pt x="212075" y="3354120"/>
                  <a:pt x="212075" y="3354120"/>
                </a:cubicBezTo>
                <a:lnTo>
                  <a:pt x="208898" y="3350664"/>
                </a:lnTo>
                <a:cubicBezTo>
                  <a:pt x="208898" y="3350664"/>
                  <a:pt x="267139" y="3253437"/>
                  <a:pt x="265983" y="3250404"/>
                </a:cubicBezTo>
                <a:cubicBezTo>
                  <a:pt x="265213" y="3248508"/>
                  <a:pt x="248175" y="3242038"/>
                  <a:pt x="231521" y="3240026"/>
                </a:cubicBezTo>
                <a:cubicBezTo>
                  <a:pt x="215444" y="3238092"/>
                  <a:pt x="199946" y="3240662"/>
                  <a:pt x="199946" y="3240662"/>
                </a:cubicBezTo>
                <a:cubicBezTo>
                  <a:pt x="199946" y="3240662"/>
                  <a:pt x="182040" y="3255969"/>
                  <a:pt x="167986" y="3267058"/>
                </a:cubicBezTo>
                <a:cubicBezTo>
                  <a:pt x="159515" y="3273788"/>
                  <a:pt x="142476" y="3279948"/>
                  <a:pt x="142476" y="3279948"/>
                </a:cubicBezTo>
                <a:lnTo>
                  <a:pt x="123222" y="3303831"/>
                </a:lnTo>
                <a:lnTo>
                  <a:pt x="121202" y="3301319"/>
                </a:lnTo>
                <a:lnTo>
                  <a:pt x="140069" y="3274287"/>
                </a:lnTo>
                <a:cubicBezTo>
                  <a:pt x="140069" y="3274287"/>
                  <a:pt x="153740" y="3270138"/>
                  <a:pt x="166446" y="3260455"/>
                </a:cubicBezTo>
                <a:cubicBezTo>
                  <a:pt x="179056" y="3250780"/>
                  <a:pt x="190994" y="3239411"/>
                  <a:pt x="192053" y="3234059"/>
                </a:cubicBezTo>
                <a:cubicBezTo>
                  <a:pt x="193112" y="3227792"/>
                  <a:pt x="185313" y="3227773"/>
                  <a:pt x="185313" y="3227773"/>
                </a:cubicBezTo>
                <a:lnTo>
                  <a:pt x="184833" y="3224625"/>
                </a:lnTo>
                <a:lnTo>
                  <a:pt x="201293" y="3225568"/>
                </a:lnTo>
                <a:cubicBezTo>
                  <a:pt x="201293" y="3225568"/>
                  <a:pt x="250485" y="3229814"/>
                  <a:pt x="267139" y="3235319"/>
                </a:cubicBezTo>
                <a:cubicBezTo>
                  <a:pt x="288413" y="3228899"/>
                  <a:pt x="305163" y="3223393"/>
                  <a:pt x="341745" y="3216769"/>
                </a:cubicBezTo>
                <a:cubicBezTo>
                  <a:pt x="344247" y="3216318"/>
                  <a:pt x="356279" y="3202676"/>
                  <a:pt x="368120" y="3183144"/>
                </a:cubicBezTo>
                <a:cubicBezTo>
                  <a:pt x="376784" y="3168916"/>
                  <a:pt x="385545" y="3151936"/>
                  <a:pt x="393341" y="3135686"/>
                </a:cubicBezTo>
                <a:cubicBezTo>
                  <a:pt x="407010" y="3106940"/>
                  <a:pt x="417215" y="3080825"/>
                  <a:pt x="416156" y="3077542"/>
                </a:cubicBezTo>
                <a:cubicBezTo>
                  <a:pt x="413172" y="3068368"/>
                  <a:pt x="349637" y="3072863"/>
                  <a:pt x="304875" y="3069686"/>
                </a:cubicBezTo>
                <a:cubicBezTo>
                  <a:pt x="276860" y="3067703"/>
                  <a:pt x="250485" y="3059396"/>
                  <a:pt x="233446" y="3056489"/>
                </a:cubicBezTo>
                <a:cubicBezTo>
                  <a:pt x="223049" y="3054699"/>
                  <a:pt x="215444" y="3057115"/>
                  <a:pt x="215444" y="3057115"/>
                </a:cubicBezTo>
                <a:cubicBezTo>
                  <a:pt x="215444" y="3057115"/>
                  <a:pt x="186566" y="3021920"/>
                  <a:pt x="170971" y="3009030"/>
                </a:cubicBezTo>
                <a:cubicBezTo>
                  <a:pt x="166349" y="3005160"/>
                  <a:pt x="147097" y="2989575"/>
                  <a:pt x="138433" y="2985773"/>
                </a:cubicBezTo>
                <a:cubicBezTo>
                  <a:pt x="118314" y="2976897"/>
                  <a:pt x="98579" y="2981374"/>
                  <a:pt x="98579" y="2981374"/>
                </a:cubicBezTo>
                <a:cubicBezTo>
                  <a:pt x="98579" y="2981374"/>
                  <a:pt x="119083" y="2963507"/>
                  <a:pt x="139684" y="2972565"/>
                </a:cubicBezTo>
                <a:cubicBezTo>
                  <a:pt x="176361" y="2988699"/>
                  <a:pt x="213520" y="3034925"/>
                  <a:pt x="225552" y="3036369"/>
                </a:cubicBezTo>
                <a:cubicBezTo>
                  <a:pt x="311614" y="3046669"/>
                  <a:pt x="413654" y="3046603"/>
                  <a:pt x="441474" y="3048941"/>
                </a:cubicBezTo>
                <a:cubicBezTo>
                  <a:pt x="460728" y="3050558"/>
                  <a:pt x="506260" y="3047324"/>
                  <a:pt x="544476" y="3045168"/>
                </a:cubicBezTo>
                <a:cubicBezTo>
                  <a:pt x="547653" y="3031603"/>
                  <a:pt x="552179" y="3014373"/>
                  <a:pt x="552179" y="3014373"/>
                </a:cubicBezTo>
                <a:cubicBezTo>
                  <a:pt x="552179" y="3014373"/>
                  <a:pt x="542263" y="3005758"/>
                  <a:pt x="534081" y="3007770"/>
                </a:cubicBezTo>
                <a:cubicBezTo>
                  <a:pt x="525994" y="3009781"/>
                  <a:pt x="499041" y="3018772"/>
                  <a:pt x="499041" y="3018772"/>
                </a:cubicBezTo>
                <a:lnTo>
                  <a:pt x="499232" y="3013112"/>
                </a:lnTo>
                <a:cubicBezTo>
                  <a:pt x="499232" y="3013112"/>
                  <a:pt x="525417" y="3001079"/>
                  <a:pt x="530327" y="3001484"/>
                </a:cubicBezTo>
                <a:cubicBezTo>
                  <a:pt x="535332" y="3001887"/>
                  <a:pt x="556125" y="3006200"/>
                  <a:pt x="556125" y="3006200"/>
                </a:cubicBezTo>
                <a:cubicBezTo>
                  <a:pt x="556125" y="3006200"/>
                  <a:pt x="565174" y="3000751"/>
                  <a:pt x="573742" y="2995196"/>
                </a:cubicBezTo>
                <a:cubicBezTo>
                  <a:pt x="582020" y="2989932"/>
                  <a:pt x="597422" y="2973710"/>
                  <a:pt x="599156" y="2971939"/>
                </a:cubicBezTo>
                <a:cubicBezTo>
                  <a:pt x="591743" y="2965306"/>
                  <a:pt x="584330" y="2957595"/>
                  <a:pt x="576533" y="2948056"/>
                </a:cubicBezTo>
                <a:lnTo>
                  <a:pt x="574415" y="2945851"/>
                </a:lnTo>
                <a:lnTo>
                  <a:pt x="572587" y="2943021"/>
                </a:lnTo>
                <a:cubicBezTo>
                  <a:pt x="553911" y="2919360"/>
                  <a:pt x="535524" y="2892810"/>
                  <a:pt x="522049" y="2879854"/>
                </a:cubicBezTo>
                <a:cubicBezTo>
                  <a:pt x="501254" y="2859820"/>
                  <a:pt x="407492" y="2795784"/>
                  <a:pt x="383812" y="2788392"/>
                </a:cubicBezTo>
                <a:cubicBezTo>
                  <a:pt x="345306" y="2776407"/>
                  <a:pt x="340588" y="2779949"/>
                  <a:pt x="320373" y="2790279"/>
                </a:cubicBezTo>
                <a:cubicBezTo>
                  <a:pt x="307185" y="2796988"/>
                  <a:pt x="286391" y="2824712"/>
                  <a:pt x="280904" y="2833963"/>
                </a:cubicBezTo>
                <a:cubicBezTo>
                  <a:pt x="269352" y="2853245"/>
                  <a:pt x="257608" y="2872247"/>
                  <a:pt x="252314" y="2897141"/>
                </a:cubicBezTo>
                <a:cubicBezTo>
                  <a:pt x="248175" y="2916635"/>
                  <a:pt x="255587" y="2952995"/>
                  <a:pt x="256646" y="2979168"/>
                </a:cubicBezTo>
                <a:cubicBezTo>
                  <a:pt x="257416" y="2997440"/>
                  <a:pt x="243939" y="3025367"/>
                  <a:pt x="243939" y="3025367"/>
                </a:cubicBezTo>
                <a:cubicBezTo>
                  <a:pt x="243939" y="3025367"/>
                  <a:pt x="253757" y="2997449"/>
                  <a:pt x="249137" y="2966597"/>
                </a:cubicBezTo>
                <a:cubicBezTo>
                  <a:pt x="243939" y="2931913"/>
                  <a:pt x="242880" y="2916838"/>
                  <a:pt x="245575" y="2896825"/>
                </a:cubicBezTo>
                <a:cubicBezTo>
                  <a:pt x="248367" y="2876050"/>
                  <a:pt x="276091" y="2820082"/>
                  <a:pt x="274359" y="2816684"/>
                </a:cubicBezTo>
                <a:cubicBezTo>
                  <a:pt x="272241" y="2812660"/>
                  <a:pt x="233734" y="2833646"/>
                  <a:pt x="216792" y="2838998"/>
                </a:cubicBezTo>
                <a:cubicBezTo>
                  <a:pt x="199849" y="2844340"/>
                  <a:pt x="162018" y="2848413"/>
                  <a:pt x="126207" y="2856278"/>
                </a:cubicBezTo>
                <a:cubicBezTo>
                  <a:pt x="120238" y="2857586"/>
                  <a:pt x="99830" y="2904264"/>
                  <a:pt x="79519" y="2929516"/>
                </a:cubicBezTo>
                <a:cubicBezTo>
                  <a:pt x="60940" y="2952628"/>
                  <a:pt x="28701" y="2971083"/>
                  <a:pt x="18477" y="2964403"/>
                </a:cubicBezTo>
                <a:cubicBezTo>
                  <a:pt x="12808" y="2960696"/>
                  <a:pt x="53719" y="2955853"/>
                  <a:pt x="75380" y="2925107"/>
                </a:cubicBezTo>
                <a:cubicBezTo>
                  <a:pt x="95594" y="2896477"/>
                  <a:pt x="114463" y="2861446"/>
                  <a:pt x="111671" y="2854401"/>
                </a:cubicBezTo>
                <a:cubicBezTo>
                  <a:pt x="108686" y="2846718"/>
                  <a:pt x="63250" y="2852995"/>
                  <a:pt x="40088" y="2844966"/>
                </a:cubicBezTo>
                <a:cubicBezTo>
                  <a:pt x="35670" y="2843435"/>
                  <a:pt x="23503" y="2830083"/>
                  <a:pt x="18477" y="2822653"/>
                </a:cubicBezTo>
                <a:cubicBezTo>
                  <a:pt x="14964" y="2817464"/>
                  <a:pt x="5953" y="2817675"/>
                  <a:pt x="1814" y="2816684"/>
                </a:cubicBezTo>
                <a:cubicBezTo>
                  <a:pt x="-7293" y="2814498"/>
                  <a:pt x="20855" y="2814798"/>
                  <a:pt x="20855" y="2814798"/>
                </a:cubicBezTo>
                <a:cubicBezTo>
                  <a:pt x="20855" y="2814798"/>
                  <a:pt x="32878" y="2839556"/>
                  <a:pt x="45046" y="2840248"/>
                </a:cubicBezTo>
                <a:cubicBezTo>
                  <a:pt x="51986" y="2840643"/>
                  <a:pt x="95594" y="2838073"/>
                  <a:pt x="135256" y="2837428"/>
                </a:cubicBezTo>
                <a:cubicBezTo>
                  <a:pt x="165099" y="2836939"/>
                  <a:pt x="191762" y="2833847"/>
                  <a:pt x="197346" y="2833338"/>
                </a:cubicBezTo>
                <a:cubicBezTo>
                  <a:pt x="212461" y="2831970"/>
                  <a:pt x="232579" y="2827407"/>
                  <a:pt x="231906" y="2819821"/>
                </a:cubicBezTo>
                <a:cubicBezTo>
                  <a:pt x="231233" y="2812247"/>
                  <a:pt x="219295" y="2811842"/>
                  <a:pt x="210054" y="2805680"/>
                </a:cubicBezTo>
                <a:cubicBezTo>
                  <a:pt x="200620" y="2799394"/>
                  <a:pt x="174436" y="2763892"/>
                  <a:pt x="164038" y="2756027"/>
                </a:cubicBezTo>
                <a:cubicBezTo>
                  <a:pt x="147769" y="2743695"/>
                  <a:pt x="135737" y="2737679"/>
                  <a:pt x="125533" y="2736225"/>
                </a:cubicBezTo>
                <a:cubicBezTo>
                  <a:pt x="117447" y="2735071"/>
                  <a:pt x="96847" y="2738681"/>
                  <a:pt x="79134" y="2743763"/>
                </a:cubicBezTo>
                <a:cubicBezTo>
                  <a:pt x="57475" y="2750011"/>
                  <a:pt x="37114" y="2758848"/>
                  <a:pt x="37114" y="2758848"/>
                </a:cubicBezTo>
                <a:cubicBezTo>
                  <a:pt x="37114" y="2758857"/>
                  <a:pt x="40502" y="2743725"/>
                  <a:pt x="54395" y="2737168"/>
                </a:cubicBezTo>
                <a:cubicBezTo>
                  <a:pt x="68257" y="2730604"/>
                  <a:pt x="114366" y="2730767"/>
                  <a:pt x="115040" y="2724597"/>
                </a:cubicBezTo>
                <a:cubicBezTo>
                  <a:pt x="115811" y="2718417"/>
                  <a:pt x="78748" y="2679333"/>
                  <a:pt x="78748" y="2679333"/>
                </a:cubicBezTo>
                <a:lnTo>
                  <a:pt x="85871" y="2671795"/>
                </a:lnTo>
                <a:cubicBezTo>
                  <a:pt x="85871" y="2671795"/>
                  <a:pt x="92225" y="2685033"/>
                  <a:pt x="101563" y="2695997"/>
                </a:cubicBezTo>
                <a:cubicBezTo>
                  <a:pt x="112730" y="2709127"/>
                  <a:pt x="127555" y="2720544"/>
                  <a:pt x="132464" y="2723027"/>
                </a:cubicBezTo>
                <a:cubicBezTo>
                  <a:pt x="141610" y="2727561"/>
                  <a:pt x="164038" y="2741789"/>
                  <a:pt x="179538" y="2754765"/>
                </a:cubicBezTo>
                <a:cubicBezTo>
                  <a:pt x="190800" y="2764240"/>
                  <a:pt x="198308" y="2786130"/>
                  <a:pt x="219969" y="2794678"/>
                </a:cubicBezTo>
                <a:cubicBezTo>
                  <a:pt x="237297" y="2801532"/>
                  <a:pt x="268486" y="2796286"/>
                  <a:pt x="288606" y="2786515"/>
                </a:cubicBezTo>
                <a:cubicBezTo>
                  <a:pt x="308725" y="2776733"/>
                  <a:pt x="359168" y="2752254"/>
                  <a:pt x="359168" y="2752254"/>
                </a:cubicBezTo>
                <a:lnTo>
                  <a:pt x="402679" y="2769852"/>
                </a:lnTo>
                <a:cubicBezTo>
                  <a:pt x="402679" y="2769852"/>
                  <a:pt x="382271" y="2756644"/>
                  <a:pt x="357435" y="2729622"/>
                </a:cubicBezTo>
                <a:cubicBezTo>
                  <a:pt x="332502" y="2702600"/>
                  <a:pt x="299098" y="2656075"/>
                  <a:pt x="299098" y="2656075"/>
                </a:cubicBezTo>
                <a:lnTo>
                  <a:pt x="316330" y="2646026"/>
                </a:lnTo>
                <a:cubicBezTo>
                  <a:pt x="316330" y="2646026"/>
                  <a:pt x="338374" y="2683589"/>
                  <a:pt x="354837" y="2699770"/>
                </a:cubicBezTo>
                <a:cubicBezTo>
                  <a:pt x="371297" y="2715942"/>
                  <a:pt x="420392" y="2772748"/>
                  <a:pt x="447057" y="2788709"/>
                </a:cubicBezTo>
                <a:cubicBezTo>
                  <a:pt x="492783" y="2816058"/>
                  <a:pt x="540337" y="2864181"/>
                  <a:pt x="566811" y="2884877"/>
                </a:cubicBezTo>
                <a:cubicBezTo>
                  <a:pt x="582791" y="2897373"/>
                  <a:pt x="587123" y="2938680"/>
                  <a:pt x="637084" y="2954968"/>
                </a:cubicBezTo>
                <a:cubicBezTo>
                  <a:pt x="646421" y="2958020"/>
                  <a:pt x="657395" y="2960186"/>
                  <a:pt x="668756" y="2961881"/>
                </a:cubicBezTo>
                <a:cubicBezTo>
                  <a:pt x="685985" y="2946255"/>
                  <a:pt x="762132" y="2871727"/>
                  <a:pt x="790337" y="2831143"/>
                </a:cubicBezTo>
                <a:cubicBezTo>
                  <a:pt x="793996" y="2825935"/>
                  <a:pt x="796689" y="2820670"/>
                  <a:pt x="799868" y="2815422"/>
                </a:cubicBezTo>
                <a:cubicBezTo>
                  <a:pt x="796306" y="2812420"/>
                  <a:pt x="796209" y="2811822"/>
                  <a:pt x="792166" y="2808829"/>
                </a:cubicBezTo>
                <a:cubicBezTo>
                  <a:pt x="778304" y="2798480"/>
                  <a:pt x="762227" y="2791539"/>
                  <a:pt x="762227" y="2791539"/>
                </a:cubicBezTo>
                <a:cubicBezTo>
                  <a:pt x="762227" y="2791539"/>
                  <a:pt x="777437" y="2794581"/>
                  <a:pt x="792166" y="2802850"/>
                </a:cubicBezTo>
                <a:cubicBezTo>
                  <a:pt x="797461" y="2805874"/>
                  <a:pt x="798133" y="2807172"/>
                  <a:pt x="802658" y="2810706"/>
                </a:cubicBezTo>
                <a:cubicBezTo>
                  <a:pt x="825474" y="2772171"/>
                  <a:pt x="838950" y="2735022"/>
                  <a:pt x="849636" y="2721767"/>
                </a:cubicBezTo>
                <a:cubicBezTo>
                  <a:pt x="862246" y="2706181"/>
                  <a:pt x="884675" y="2691116"/>
                  <a:pt x="896902" y="2676195"/>
                </a:cubicBezTo>
                <a:cubicBezTo>
                  <a:pt x="898346" y="2674337"/>
                  <a:pt x="898634" y="2673278"/>
                  <a:pt x="900270" y="2671171"/>
                </a:cubicBezTo>
                <a:cubicBezTo>
                  <a:pt x="893821" y="2653871"/>
                  <a:pt x="890067" y="2643504"/>
                  <a:pt x="885928" y="2632511"/>
                </a:cubicBezTo>
                <a:cubicBezTo>
                  <a:pt x="875243" y="2631201"/>
                  <a:pt x="863884" y="2629998"/>
                  <a:pt x="855220" y="2627168"/>
                </a:cubicBezTo>
                <a:cubicBezTo>
                  <a:pt x="832212" y="2619668"/>
                  <a:pt x="792937" y="2595101"/>
                  <a:pt x="792937" y="2595111"/>
                </a:cubicBezTo>
                <a:cubicBezTo>
                  <a:pt x="792937" y="2595111"/>
                  <a:pt x="707742" y="2527312"/>
                  <a:pt x="696960" y="2526908"/>
                </a:cubicBezTo>
                <a:cubicBezTo>
                  <a:pt x="685698" y="2526485"/>
                  <a:pt x="659321" y="2539085"/>
                  <a:pt x="655471" y="2552051"/>
                </a:cubicBezTo>
                <a:cubicBezTo>
                  <a:pt x="651620" y="2565020"/>
                  <a:pt x="645748" y="2614278"/>
                  <a:pt x="645748" y="2614278"/>
                </a:cubicBezTo>
                <a:lnTo>
                  <a:pt x="642185" y="2616790"/>
                </a:lnTo>
                <a:lnTo>
                  <a:pt x="650561" y="2553938"/>
                </a:lnTo>
                <a:cubicBezTo>
                  <a:pt x="650561" y="2553938"/>
                  <a:pt x="642571" y="2547248"/>
                  <a:pt x="636025" y="2547962"/>
                </a:cubicBezTo>
                <a:cubicBezTo>
                  <a:pt x="629574" y="2548683"/>
                  <a:pt x="617638" y="2548278"/>
                  <a:pt x="617638" y="2548278"/>
                </a:cubicBezTo>
                <a:cubicBezTo>
                  <a:pt x="617638" y="2548278"/>
                  <a:pt x="607531" y="2562228"/>
                  <a:pt x="601946" y="2563680"/>
                </a:cubicBezTo>
                <a:cubicBezTo>
                  <a:pt x="596364" y="2565124"/>
                  <a:pt x="584907" y="2560225"/>
                  <a:pt x="584907" y="2560225"/>
                </a:cubicBezTo>
                <a:lnTo>
                  <a:pt x="586256" y="2554247"/>
                </a:lnTo>
                <a:cubicBezTo>
                  <a:pt x="586256" y="2554247"/>
                  <a:pt x="597809" y="2559214"/>
                  <a:pt x="600118" y="2558964"/>
                </a:cubicBezTo>
                <a:cubicBezTo>
                  <a:pt x="602525" y="2558713"/>
                  <a:pt x="614461" y="2546709"/>
                  <a:pt x="614461" y="2546709"/>
                </a:cubicBezTo>
                <a:lnTo>
                  <a:pt x="595786" y="2533820"/>
                </a:lnTo>
                <a:lnTo>
                  <a:pt x="597615" y="2529102"/>
                </a:lnTo>
                <a:lnTo>
                  <a:pt x="619564" y="2541675"/>
                </a:lnTo>
                <a:cubicBezTo>
                  <a:pt x="619564" y="2541675"/>
                  <a:pt x="627264" y="2539442"/>
                  <a:pt x="633330" y="2541049"/>
                </a:cubicBezTo>
                <a:cubicBezTo>
                  <a:pt x="639297" y="2542657"/>
                  <a:pt x="651331" y="2545449"/>
                  <a:pt x="651331" y="2545449"/>
                </a:cubicBezTo>
                <a:lnTo>
                  <a:pt x="634677" y="2525965"/>
                </a:lnTo>
                <a:lnTo>
                  <a:pt x="637469" y="2522509"/>
                </a:lnTo>
                <a:cubicBezTo>
                  <a:pt x="637469" y="2522509"/>
                  <a:pt x="646036" y="2529400"/>
                  <a:pt x="649792" y="2535080"/>
                </a:cubicBezTo>
                <a:cubicBezTo>
                  <a:pt x="653448" y="2540751"/>
                  <a:pt x="656239" y="2541675"/>
                  <a:pt x="656336" y="2541675"/>
                </a:cubicBezTo>
                <a:cubicBezTo>
                  <a:pt x="656336" y="2541675"/>
                  <a:pt x="667118" y="2530190"/>
                  <a:pt x="671931" y="2527852"/>
                </a:cubicBezTo>
                <a:cubicBezTo>
                  <a:pt x="676744" y="2525502"/>
                  <a:pt x="687237" y="2520622"/>
                  <a:pt x="687237" y="2520622"/>
                </a:cubicBezTo>
                <a:cubicBezTo>
                  <a:pt x="687237" y="2520622"/>
                  <a:pt x="666252" y="2501408"/>
                  <a:pt x="660667" y="2496420"/>
                </a:cubicBezTo>
                <a:cubicBezTo>
                  <a:pt x="655085" y="2491425"/>
                  <a:pt x="640259" y="2475041"/>
                  <a:pt x="640259" y="2475050"/>
                </a:cubicBezTo>
                <a:cubicBezTo>
                  <a:pt x="640259" y="2475050"/>
                  <a:pt x="612728" y="2465731"/>
                  <a:pt x="604738" y="2465616"/>
                </a:cubicBezTo>
                <a:cubicBezTo>
                  <a:pt x="596653" y="2465509"/>
                  <a:pt x="553527" y="2468446"/>
                  <a:pt x="553527" y="2468446"/>
                </a:cubicBezTo>
                <a:cubicBezTo>
                  <a:pt x="553527" y="2468446"/>
                  <a:pt x="535043" y="2459098"/>
                  <a:pt x="528593" y="2453987"/>
                </a:cubicBezTo>
                <a:cubicBezTo>
                  <a:pt x="522144" y="2448886"/>
                  <a:pt x="504334" y="2431991"/>
                  <a:pt x="504334" y="2431991"/>
                </a:cubicBezTo>
                <a:lnTo>
                  <a:pt x="468044" y="2435764"/>
                </a:lnTo>
                <a:cubicBezTo>
                  <a:pt x="468044" y="2435764"/>
                  <a:pt x="436757" y="2407424"/>
                  <a:pt x="424243" y="2400560"/>
                </a:cubicBezTo>
                <a:cubicBezTo>
                  <a:pt x="411825" y="2393697"/>
                  <a:pt x="367543" y="2375107"/>
                  <a:pt x="367543" y="2375107"/>
                </a:cubicBezTo>
                <a:lnTo>
                  <a:pt x="367928" y="2369448"/>
                </a:lnTo>
                <a:cubicBezTo>
                  <a:pt x="367928" y="2369448"/>
                  <a:pt x="416156" y="2387546"/>
                  <a:pt x="423857" y="2392387"/>
                </a:cubicBezTo>
                <a:cubicBezTo>
                  <a:pt x="431559" y="2397238"/>
                  <a:pt x="469678" y="2424762"/>
                  <a:pt x="469678" y="2424762"/>
                </a:cubicBezTo>
                <a:lnTo>
                  <a:pt x="504527" y="2424762"/>
                </a:lnTo>
                <a:lnTo>
                  <a:pt x="551601" y="2458704"/>
                </a:lnTo>
                <a:cubicBezTo>
                  <a:pt x="551601" y="2458704"/>
                  <a:pt x="589817" y="2455952"/>
                  <a:pt x="597809" y="2455566"/>
                </a:cubicBezTo>
                <a:cubicBezTo>
                  <a:pt x="605797" y="2455172"/>
                  <a:pt x="633233" y="2460592"/>
                  <a:pt x="633330" y="2460592"/>
                </a:cubicBezTo>
                <a:cubicBezTo>
                  <a:pt x="633330" y="2460592"/>
                  <a:pt x="628227" y="2427303"/>
                  <a:pt x="617638" y="2411564"/>
                </a:cubicBezTo>
                <a:cubicBezTo>
                  <a:pt x="612248" y="2403602"/>
                  <a:pt x="595402" y="2384291"/>
                  <a:pt x="578363" y="2369765"/>
                </a:cubicBezTo>
                <a:cubicBezTo>
                  <a:pt x="561612" y="2355557"/>
                  <a:pt x="544863" y="2345872"/>
                  <a:pt x="544863" y="2345872"/>
                </a:cubicBezTo>
                <a:lnTo>
                  <a:pt x="552755" y="2341473"/>
                </a:lnTo>
                <a:cubicBezTo>
                  <a:pt x="552755" y="2341473"/>
                  <a:pt x="578555" y="2360323"/>
                  <a:pt x="585292" y="2367561"/>
                </a:cubicBezTo>
                <a:cubicBezTo>
                  <a:pt x="592032" y="2374800"/>
                  <a:pt x="610033" y="2390827"/>
                  <a:pt x="610033" y="2390818"/>
                </a:cubicBezTo>
                <a:cubicBezTo>
                  <a:pt x="610033" y="2390818"/>
                  <a:pt x="609263" y="2353486"/>
                  <a:pt x="607145" y="2340222"/>
                </a:cubicBezTo>
                <a:cubicBezTo>
                  <a:pt x="603584" y="2318408"/>
                  <a:pt x="596171" y="2288354"/>
                  <a:pt x="596171" y="2288364"/>
                </a:cubicBezTo>
                <a:lnTo>
                  <a:pt x="601177" y="2286785"/>
                </a:lnTo>
                <a:cubicBezTo>
                  <a:pt x="601177" y="2286785"/>
                  <a:pt x="612440" y="2328584"/>
                  <a:pt x="613210" y="2344302"/>
                </a:cubicBezTo>
                <a:cubicBezTo>
                  <a:pt x="614076" y="2360023"/>
                  <a:pt x="618023" y="2398366"/>
                  <a:pt x="618023" y="2398366"/>
                </a:cubicBezTo>
                <a:cubicBezTo>
                  <a:pt x="618023" y="2398366"/>
                  <a:pt x="628420" y="2415154"/>
                  <a:pt x="632848" y="2431674"/>
                </a:cubicBezTo>
                <a:cubicBezTo>
                  <a:pt x="637276" y="2448203"/>
                  <a:pt x="644785" y="2465935"/>
                  <a:pt x="644785" y="2465935"/>
                </a:cubicBezTo>
                <a:cubicBezTo>
                  <a:pt x="644785" y="2465935"/>
                  <a:pt x="654123" y="2479516"/>
                  <a:pt x="667021" y="2492021"/>
                </a:cubicBezTo>
                <a:cubicBezTo>
                  <a:pt x="679826" y="2504460"/>
                  <a:pt x="696093" y="2515693"/>
                  <a:pt x="702928" y="2521247"/>
                </a:cubicBezTo>
                <a:cubicBezTo>
                  <a:pt x="715732" y="2531778"/>
                  <a:pt x="794092" y="2572797"/>
                  <a:pt x="794092" y="2572797"/>
                </a:cubicBezTo>
                <a:cubicBezTo>
                  <a:pt x="794092" y="2572797"/>
                  <a:pt x="843571" y="2602427"/>
                  <a:pt x="853390" y="2607992"/>
                </a:cubicBezTo>
                <a:cubicBezTo>
                  <a:pt x="858782" y="2611023"/>
                  <a:pt x="869081" y="2617821"/>
                  <a:pt x="881982" y="2622133"/>
                </a:cubicBezTo>
                <a:cubicBezTo>
                  <a:pt x="881403" y="2620497"/>
                  <a:pt x="878226" y="2611765"/>
                  <a:pt x="878226" y="2611765"/>
                </a:cubicBezTo>
                <a:lnTo>
                  <a:pt x="885351" y="2611765"/>
                </a:lnTo>
                <a:cubicBezTo>
                  <a:pt x="885351" y="2611765"/>
                  <a:pt x="888623" y="2620237"/>
                  <a:pt x="889875" y="2624020"/>
                </a:cubicBezTo>
                <a:cubicBezTo>
                  <a:pt x="898828" y="2625935"/>
                  <a:pt x="908357" y="2626724"/>
                  <a:pt x="918657" y="2623394"/>
                </a:cubicBezTo>
                <a:cubicBezTo>
                  <a:pt x="948211" y="2613883"/>
                  <a:pt x="1030902" y="2560302"/>
                  <a:pt x="1067386" y="2543253"/>
                </a:cubicBezTo>
                <a:cubicBezTo>
                  <a:pt x="1103967" y="2526195"/>
                  <a:pt x="1279650" y="2452427"/>
                  <a:pt x="1279650" y="2452418"/>
                </a:cubicBezTo>
                <a:lnTo>
                  <a:pt x="1262804" y="2417532"/>
                </a:lnTo>
                <a:lnTo>
                  <a:pt x="1228630" y="2404652"/>
                </a:lnTo>
                <a:cubicBezTo>
                  <a:pt x="1218425" y="2413557"/>
                  <a:pt x="1208896" y="2421941"/>
                  <a:pt x="1204852" y="2425079"/>
                </a:cubicBezTo>
                <a:cubicBezTo>
                  <a:pt x="1198017" y="2430345"/>
                  <a:pt x="1155275" y="2452418"/>
                  <a:pt x="1155275" y="2452418"/>
                </a:cubicBezTo>
                <a:lnTo>
                  <a:pt x="1154506" y="2447394"/>
                </a:lnTo>
                <a:cubicBezTo>
                  <a:pt x="1154506" y="2447394"/>
                  <a:pt x="1193878" y="2425483"/>
                  <a:pt x="1204852" y="2417850"/>
                </a:cubicBezTo>
                <a:cubicBezTo>
                  <a:pt x="1208896" y="2415029"/>
                  <a:pt x="1215634" y="2408309"/>
                  <a:pt x="1221891" y="2402129"/>
                </a:cubicBezTo>
                <a:lnTo>
                  <a:pt x="1192531" y="2391137"/>
                </a:lnTo>
                <a:cubicBezTo>
                  <a:pt x="1192531" y="2391137"/>
                  <a:pt x="1124182" y="2324530"/>
                  <a:pt x="1109839" y="2307848"/>
                </a:cubicBezTo>
                <a:cubicBezTo>
                  <a:pt x="1095495" y="2291165"/>
                  <a:pt x="993263" y="2207588"/>
                  <a:pt x="993263" y="2207588"/>
                </a:cubicBezTo>
                <a:lnTo>
                  <a:pt x="1001734" y="2197529"/>
                </a:lnTo>
                <a:cubicBezTo>
                  <a:pt x="1001734" y="2197529"/>
                  <a:pt x="1085389" y="2262084"/>
                  <a:pt x="1095592" y="2272962"/>
                </a:cubicBezTo>
                <a:cubicBezTo>
                  <a:pt x="1105797" y="2283839"/>
                  <a:pt x="1139970" y="2326013"/>
                  <a:pt x="1148537" y="2334879"/>
                </a:cubicBezTo>
                <a:cubicBezTo>
                  <a:pt x="1157106" y="2343735"/>
                  <a:pt x="1199558" y="2377303"/>
                  <a:pt x="1199462" y="2377303"/>
                </a:cubicBezTo>
                <a:cubicBezTo>
                  <a:pt x="1199462" y="2377303"/>
                  <a:pt x="1218040" y="2384542"/>
                  <a:pt x="1234021" y="2390501"/>
                </a:cubicBezTo>
                <a:cubicBezTo>
                  <a:pt x="1237776" y="2386563"/>
                  <a:pt x="1242975" y="2380769"/>
                  <a:pt x="1242975" y="2380759"/>
                </a:cubicBezTo>
                <a:lnTo>
                  <a:pt x="1276089" y="2380133"/>
                </a:lnTo>
                <a:cubicBezTo>
                  <a:pt x="1276089" y="2380133"/>
                  <a:pt x="1291299" y="2362864"/>
                  <a:pt x="1296882" y="2357500"/>
                </a:cubicBezTo>
                <a:cubicBezTo>
                  <a:pt x="1302464" y="2352149"/>
                  <a:pt x="1319118" y="2341473"/>
                  <a:pt x="1319118" y="2341473"/>
                </a:cubicBezTo>
                <a:cubicBezTo>
                  <a:pt x="1319118" y="2341473"/>
                  <a:pt x="1340297" y="2340000"/>
                  <a:pt x="1354352" y="2338960"/>
                </a:cubicBezTo>
                <a:cubicBezTo>
                  <a:pt x="1340393" y="2286844"/>
                  <a:pt x="1321238" y="2219968"/>
                  <a:pt x="1309012" y="2209475"/>
                </a:cubicBezTo>
                <a:cubicBezTo>
                  <a:pt x="1290722" y="2193794"/>
                  <a:pt x="1248750" y="2185804"/>
                  <a:pt x="1226897" y="2159186"/>
                </a:cubicBezTo>
                <a:cubicBezTo>
                  <a:pt x="1204949" y="2132570"/>
                  <a:pt x="1152869" y="2053266"/>
                  <a:pt x="1152869" y="2053276"/>
                </a:cubicBezTo>
                <a:cubicBezTo>
                  <a:pt x="1152869" y="2053276"/>
                  <a:pt x="1144398" y="2027747"/>
                  <a:pt x="1139393" y="2008647"/>
                </a:cubicBezTo>
                <a:cubicBezTo>
                  <a:pt x="1134387" y="1989539"/>
                  <a:pt x="1148055" y="1961131"/>
                  <a:pt x="1137852" y="1942014"/>
                </a:cubicBezTo>
                <a:cubicBezTo>
                  <a:pt x="1127552" y="1922894"/>
                  <a:pt x="1022817" y="1820383"/>
                  <a:pt x="1022817" y="1820383"/>
                </a:cubicBezTo>
                <a:lnTo>
                  <a:pt x="940509" y="1805923"/>
                </a:lnTo>
                <a:lnTo>
                  <a:pt x="938296" y="1796808"/>
                </a:lnTo>
                <a:lnTo>
                  <a:pt x="986332" y="1803729"/>
                </a:lnTo>
                <a:lnTo>
                  <a:pt x="1018869" y="1810323"/>
                </a:lnTo>
                <a:cubicBezTo>
                  <a:pt x="1018869" y="1810323"/>
                  <a:pt x="1012227" y="1787489"/>
                  <a:pt x="1005971" y="1768842"/>
                </a:cubicBezTo>
                <a:cubicBezTo>
                  <a:pt x="999617" y="1750196"/>
                  <a:pt x="1001157" y="1708186"/>
                  <a:pt x="1001157" y="1708186"/>
                </a:cubicBezTo>
                <a:lnTo>
                  <a:pt x="1007702" y="1706925"/>
                </a:lnTo>
                <a:cubicBezTo>
                  <a:pt x="1007702" y="1706925"/>
                  <a:pt x="1007221" y="1743834"/>
                  <a:pt x="1009532" y="1756578"/>
                </a:cubicBezTo>
                <a:cubicBezTo>
                  <a:pt x="1011842" y="1769334"/>
                  <a:pt x="1024548" y="1807502"/>
                  <a:pt x="1024548" y="1807502"/>
                </a:cubicBezTo>
                <a:lnTo>
                  <a:pt x="1082885" y="1860930"/>
                </a:lnTo>
                <a:lnTo>
                  <a:pt x="1100695" y="1875388"/>
                </a:lnTo>
                <a:lnTo>
                  <a:pt x="1094148" y="1845845"/>
                </a:lnTo>
                <a:lnTo>
                  <a:pt x="1093185" y="1794612"/>
                </a:lnTo>
                <a:lnTo>
                  <a:pt x="1087025" y="1762557"/>
                </a:lnTo>
                <a:lnTo>
                  <a:pt x="1090587" y="1761296"/>
                </a:lnTo>
                <a:lnTo>
                  <a:pt x="1098192" y="1793987"/>
                </a:lnTo>
                <a:lnTo>
                  <a:pt x="1099539" y="1844901"/>
                </a:lnTo>
                <a:lnTo>
                  <a:pt x="1104930" y="1874752"/>
                </a:lnTo>
                <a:lnTo>
                  <a:pt x="1126301" y="1904933"/>
                </a:lnTo>
                <a:lnTo>
                  <a:pt x="1139008" y="1876958"/>
                </a:lnTo>
                <a:lnTo>
                  <a:pt x="1142762" y="1860611"/>
                </a:lnTo>
                <a:lnTo>
                  <a:pt x="1132654" y="1824473"/>
                </a:lnTo>
                <a:lnTo>
                  <a:pt x="1136216" y="1795557"/>
                </a:lnTo>
                <a:lnTo>
                  <a:pt x="1142570" y="1798694"/>
                </a:lnTo>
                <a:lnTo>
                  <a:pt x="1138623" y="1824473"/>
                </a:lnTo>
                <a:cubicBezTo>
                  <a:pt x="1138623" y="1824473"/>
                  <a:pt x="1156913" y="1868121"/>
                  <a:pt x="1145554" y="1887960"/>
                </a:cubicBezTo>
                <a:cubicBezTo>
                  <a:pt x="1134195" y="1907791"/>
                  <a:pt x="1131883" y="1915618"/>
                  <a:pt x="1131883" y="1915618"/>
                </a:cubicBezTo>
                <a:lnTo>
                  <a:pt x="1145169" y="1925667"/>
                </a:lnTo>
                <a:cubicBezTo>
                  <a:pt x="1145169" y="1925667"/>
                  <a:pt x="1148731" y="1968698"/>
                  <a:pt x="1155275" y="2002670"/>
                </a:cubicBezTo>
                <a:cubicBezTo>
                  <a:pt x="1161823" y="2036650"/>
                  <a:pt x="1191760" y="2079979"/>
                  <a:pt x="1191760" y="2079989"/>
                </a:cubicBezTo>
                <a:lnTo>
                  <a:pt x="1184252" y="2038499"/>
                </a:lnTo>
                <a:lnTo>
                  <a:pt x="1188006" y="2029700"/>
                </a:lnTo>
                <a:lnTo>
                  <a:pt x="1180113" y="1992928"/>
                </a:lnTo>
                <a:lnTo>
                  <a:pt x="1183481" y="1989789"/>
                </a:lnTo>
                <a:lnTo>
                  <a:pt x="1193108" y="2030962"/>
                </a:lnTo>
                <a:lnTo>
                  <a:pt x="1190221" y="2042274"/>
                </a:lnTo>
                <a:lnTo>
                  <a:pt x="1197729" y="2082501"/>
                </a:lnTo>
                <a:cubicBezTo>
                  <a:pt x="1197729" y="2082501"/>
                  <a:pt x="1201195" y="2105096"/>
                  <a:pt x="1222470" y="2126813"/>
                </a:cubicBezTo>
                <a:cubicBezTo>
                  <a:pt x="1243840" y="2148539"/>
                  <a:pt x="1289469" y="2151486"/>
                  <a:pt x="1317290" y="2186535"/>
                </a:cubicBezTo>
                <a:cubicBezTo>
                  <a:pt x="1332982" y="2206318"/>
                  <a:pt x="1343571" y="2227698"/>
                  <a:pt x="1352811" y="2251591"/>
                </a:cubicBezTo>
                <a:cubicBezTo>
                  <a:pt x="1355218" y="2250725"/>
                  <a:pt x="1356469" y="2249772"/>
                  <a:pt x="1358395" y="2250021"/>
                </a:cubicBezTo>
                <a:cubicBezTo>
                  <a:pt x="1363497" y="2250706"/>
                  <a:pt x="1373411" y="2261642"/>
                  <a:pt x="1373411" y="2261651"/>
                </a:cubicBezTo>
                <a:cubicBezTo>
                  <a:pt x="1373411" y="2261651"/>
                  <a:pt x="1384193" y="2260159"/>
                  <a:pt x="1390065" y="2260072"/>
                </a:cubicBezTo>
                <a:cubicBezTo>
                  <a:pt x="1396034" y="2259994"/>
                  <a:pt x="1402965" y="2252843"/>
                  <a:pt x="1402965" y="2252843"/>
                </a:cubicBezTo>
                <a:lnTo>
                  <a:pt x="1392665" y="2196903"/>
                </a:lnTo>
                <a:lnTo>
                  <a:pt x="1396034" y="2199108"/>
                </a:lnTo>
                <a:cubicBezTo>
                  <a:pt x="1396034" y="2199108"/>
                  <a:pt x="1403447" y="2242792"/>
                  <a:pt x="1407586" y="2254103"/>
                </a:cubicBezTo>
                <a:cubicBezTo>
                  <a:pt x="1411629" y="2265414"/>
                  <a:pt x="1436273" y="2273991"/>
                  <a:pt x="1446381" y="2272336"/>
                </a:cubicBezTo>
                <a:cubicBezTo>
                  <a:pt x="1456199" y="2270738"/>
                  <a:pt x="1530131" y="2199415"/>
                  <a:pt x="1530131" y="2199415"/>
                </a:cubicBezTo>
                <a:cubicBezTo>
                  <a:pt x="1530131" y="2199415"/>
                  <a:pt x="1536869" y="2194555"/>
                  <a:pt x="1541395" y="2191243"/>
                </a:cubicBezTo>
                <a:cubicBezTo>
                  <a:pt x="1532153" y="2180750"/>
                  <a:pt x="1521949" y="2169391"/>
                  <a:pt x="1516846" y="2162642"/>
                </a:cubicBezTo>
                <a:cubicBezTo>
                  <a:pt x="1475548" y="2108176"/>
                  <a:pt x="1429439" y="1994950"/>
                  <a:pt x="1384578" y="1873809"/>
                </a:cubicBezTo>
                <a:cubicBezTo>
                  <a:pt x="1377744" y="1874946"/>
                  <a:pt x="1363785" y="1876717"/>
                  <a:pt x="1357336" y="1877584"/>
                </a:cubicBezTo>
                <a:cubicBezTo>
                  <a:pt x="1349443" y="1878652"/>
                  <a:pt x="1344918" y="1885130"/>
                  <a:pt x="1344918" y="1885130"/>
                </a:cubicBezTo>
                <a:lnTo>
                  <a:pt x="1316712" y="1914674"/>
                </a:lnTo>
                <a:lnTo>
                  <a:pt x="1291299" y="1968727"/>
                </a:lnTo>
                <a:lnTo>
                  <a:pt x="1287928" y="1957098"/>
                </a:lnTo>
                <a:lnTo>
                  <a:pt x="1316328" y="1906810"/>
                </a:lnTo>
                <a:lnTo>
                  <a:pt x="1338949" y="1881038"/>
                </a:lnTo>
                <a:cubicBezTo>
                  <a:pt x="1338949" y="1881038"/>
                  <a:pt x="1321621" y="1865916"/>
                  <a:pt x="1313536" y="1861873"/>
                </a:cubicBezTo>
                <a:cubicBezTo>
                  <a:pt x="1305449" y="1857819"/>
                  <a:pt x="1296882" y="1854325"/>
                  <a:pt x="1296882" y="1854325"/>
                </a:cubicBezTo>
                <a:cubicBezTo>
                  <a:pt x="1296882" y="1854325"/>
                  <a:pt x="1278399" y="1860313"/>
                  <a:pt x="1273874" y="1861237"/>
                </a:cubicBezTo>
                <a:cubicBezTo>
                  <a:pt x="1269350" y="1862171"/>
                  <a:pt x="1245284" y="1854325"/>
                  <a:pt x="1245284" y="1854325"/>
                </a:cubicBezTo>
                <a:lnTo>
                  <a:pt x="1244706" y="1848983"/>
                </a:lnTo>
                <a:cubicBezTo>
                  <a:pt x="1244706" y="1848983"/>
                  <a:pt x="1269541" y="1854056"/>
                  <a:pt x="1277051" y="1854952"/>
                </a:cubicBezTo>
                <a:cubicBezTo>
                  <a:pt x="1284463" y="1855857"/>
                  <a:pt x="1293128" y="1847096"/>
                  <a:pt x="1293128" y="1847096"/>
                </a:cubicBezTo>
                <a:cubicBezTo>
                  <a:pt x="1293128" y="1847096"/>
                  <a:pt x="1282827" y="1809081"/>
                  <a:pt x="1277243" y="1795557"/>
                </a:cubicBezTo>
                <a:cubicBezTo>
                  <a:pt x="1271661" y="1782031"/>
                  <a:pt x="1257029" y="1749042"/>
                  <a:pt x="1257029" y="1749042"/>
                </a:cubicBezTo>
                <a:lnTo>
                  <a:pt x="1264537" y="1752498"/>
                </a:lnTo>
                <a:cubicBezTo>
                  <a:pt x="1264537" y="1752498"/>
                  <a:pt x="1280902" y="1784910"/>
                  <a:pt x="1286774" y="1799330"/>
                </a:cubicBezTo>
                <a:cubicBezTo>
                  <a:pt x="1292646" y="1813741"/>
                  <a:pt x="1302079" y="1848357"/>
                  <a:pt x="1302079" y="1848357"/>
                </a:cubicBezTo>
                <a:cubicBezTo>
                  <a:pt x="1302079" y="1848357"/>
                  <a:pt x="1311899" y="1847288"/>
                  <a:pt x="1322681" y="1852756"/>
                </a:cubicBezTo>
                <a:cubicBezTo>
                  <a:pt x="1333462" y="1858214"/>
                  <a:pt x="1342705" y="1871932"/>
                  <a:pt x="1342705" y="1871923"/>
                </a:cubicBezTo>
                <a:cubicBezTo>
                  <a:pt x="1342705" y="1871923"/>
                  <a:pt x="1351946" y="1870604"/>
                  <a:pt x="1360128" y="1864067"/>
                </a:cubicBezTo>
                <a:cubicBezTo>
                  <a:pt x="1367059" y="1858503"/>
                  <a:pt x="1374760" y="1855982"/>
                  <a:pt x="1377552" y="1854952"/>
                </a:cubicBezTo>
                <a:cubicBezTo>
                  <a:pt x="1373219" y="1843092"/>
                  <a:pt x="1368983" y="1831049"/>
                  <a:pt x="1364747" y="1819131"/>
                </a:cubicBezTo>
                <a:lnTo>
                  <a:pt x="1343667" y="1774185"/>
                </a:lnTo>
                <a:lnTo>
                  <a:pt x="1323259" y="1755009"/>
                </a:lnTo>
                <a:cubicBezTo>
                  <a:pt x="1323259" y="1755009"/>
                  <a:pt x="1280902" y="1734745"/>
                  <a:pt x="1261168" y="1728613"/>
                </a:cubicBezTo>
                <a:cubicBezTo>
                  <a:pt x="1251830" y="1725697"/>
                  <a:pt x="1243743" y="1720230"/>
                  <a:pt x="1237776" y="1715415"/>
                </a:cubicBezTo>
                <a:cubicBezTo>
                  <a:pt x="1211399" y="1706762"/>
                  <a:pt x="1183290" y="1697789"/>
                  <a:pt x="1172700" y="1693092"/>
                </a:cubicBezTo>
                <a:cubicBezTo>
                  <a:pt x="1141126" y="1679095"/>
                  <a:pt x="1081056" y="1594219"/>
                  <a:pt x="1051791" y="1581839"/>
                </a:cubicBezTo>
                <a:cubicBezTo>
                  <a:pt x="1022432" y="1569459"/>
                  <a:pt x="950713" y="1574071"/>
                  <a:pt x="909128" y="1629922"/>
                </a:cubicBezTo>
                <a:cubicBezTo>
                  <a:pt x="879766" y="1669421"/>
                  <a:pt x="817194" y="1752862"/>
                  <a:pt x="804006" y="1792101"/>
                </a:cubicBezTo>
                <a:cubicBezTo>
                  <a:pt x="797076" y="1812836"/>
                  <a:pt x="773106" y="1834591"/>
                  <a:pt x="760206" y="1863443"/>
                </a:cubicBezTo>
                <a:cubicBezTo>
                  <a:pt x="747211" y="1892484"/>
                  <a:pt x="741337" y="1920017"/>
                  <a:pt x="741337" y="1920017"/>
                </a:cubicBezTo>
                <a:lnTo>
                  <a:pt x="734408" y="1911843"/>
                </a:lnTo>
                <a:lnTo>
                  <a:pt x="745767" y="1877901"/>
                </a:lnTo>
                <a:cubicBezTo>
                  <a:pt x="745767" y="1877901"/>
                  <a:pt x="725359" y="1909987"/>
                  <a:pt x="712651" y="1939818"/>
                </a:cubicBezTo>
                <a:cubicBezTo>
                  <a:pt x="699944" y="1969583"/>
                  <a:pt x="680885" y="2027814"/>
                  <a:pt x="680885" y="2027814"/>
                </a:cubicBezTo>
                <a:lnTo>
                  <a:pt x="679536" y="2026553"/>
                </a:lnTo>
                <a:cubicBezTo>
                  <a:pt x="679536" y="2026553"/>
                  <a:pt x="696480" y="1957233"/>
                  <a:pt x="709475" y="1927246"/>
                </a:cubicBezTo>
                <a:cubicBezTo>
                  <a:pt x="721508" y="1899349"/>
                  <a:pt x="739991" y="1875157"/>
                  <a:pt x="761168" y="1840503"/>
                </a:cubicBezTo>
                <a:cubicBezTo>
                  <a:pt x="782347" y="1805838"/>
                  <a:pt x="801792" y="1765762"/>
                  <a:pt x="823068" y="1717611"/>
                </a:cubicBezTo>
                <a:cubicBezTo>
                  <a:pt x="844341" y="1669459"/>
                  <a:pt x="848866" y="1646895"/>
                  <a:pt x="848866" y="1646895"/>
                </a:cubicBezTo>
                <a:cubicBezTo>
                  <a:pt x="848866" y="1646895"/>
                  <a:pt x="835581" y="1649484"/>
                  <a:pt x="814787" y="1654750"/>
                </a:cubicBezTo>
                <a:cubicBezTo>
                  <a:pt x="786776" y="1661854"/>
                  <a:pt x="745093" y="1673868"/>
                  <a:pt x="703891" y="1691841"/>
                </a:cubicBezTo>
                <a:cubicBezTo>
                  <a:pt x="680403" y="1702084"/>
                  <a:pt x="634292" y="1704720"/>
                  <a:pt x="634292" y="1704720"/>
                </a:cubicBezTo>
                <a:cubicBezTo>
                  <a:pt x="634292" y="1704720"/>
                  <a:pt x="552660" y="1706077"/>
                  <a:pt x="543032" y="1712894"/>
                </a:cubicBezTo>
                <a:cubicBezTo>
                  <a:pt x="527631" y="1723830"/>
                  <a:pt x="494611" y="1769190"/>
                  <a:pt x="491918" y="1783302"/>
                </a:cubicBezTo>
                <a:cubicBezTo>
                  <a:pt x="488836" y="1799099"/>
                  <a:pt x="496055" y="1854961"/>
                  <a:pt x="496055" y="1854952"/>
                </a:cubicBezTo>
                <a:cubicBezTo>
                  <a:pt x="496055" y="1854952"/>
                  <a:pt x="502795" y="1878093"/>
                  <a:pt x="516657" y="1903989"/>
                </a:cubicBezTo>
                <a:cubicBezTo>
                  <a:pt x="530519" y="1929875"/>
                  <a:pt x="551216" y="1961190"/>
                  <a:pt x="551216" y="1961190"/>
                </a:cubicBezTo>
                <a:lnTo>
                  <a:pt x="550542" y="1967157"/>
                </a:lnTo>
                <a:cubicBezTo>
                  <a:pt x="550542" y="1967157"/>
                  <a:pt x="526571" y="1932685"/>
                  <a:pt x="512903" y="1908696"/>
                </a:cubicBezTo>
                <a:cubicBezTo>
                  <a:pt x="499232" y="1884716"/>
                  <a:pt x="495863" y="1871296"/>
                  <a:pt x="495863" y="1871296"/>
                </a:cubicBezTo>
                <a:lnTo>
                  <a:pt x="485564" y="1991040"/>
                </a:lnTo>
                <a:lnTo>
                  <a:pt x="481328" y="1986324"/>
                </a:lnTo>
                <a:cubicBezTo>
                  <a:pt x="481328" y="1986324"/>
                  <a:pt x="490762" y="1882108"/>
                  <a:pt x="490087" y="1860930"/>
                </a:cubicBezTo>
                <a:cubicBezTo>
                  <a:pt x="489414" y="1840503"/>
                  <a:pt x="487585" y="1789693"/>
                  <a:pt x="485564" y="1790213"/>
                </a:cubicBezTo>
                <a:cubicBezTo>
                  <a:pt x="471796" y="1793593"/>
                  <a:pt x="434543" y="1862816"/>
                  <a:pt x="434543" y="1862816"/>
                </a:cubicBezTo>
                <a:cubicBezTo>
                  <a:pt x="434543" y="1862816"/>
                  <a:pt x="418948" y="1886314"/>
                  <a:pt x="409995" y="1923154"/>
                </a:cubicBezTo>
                <a:cubicBezTo>
                  <a:pt x="400946" y="1959996"/>
                  <a:pt x="401717" y="1998626"/>
                  <a:pt x="398443" y="2010216"/>
                </a:cubicBezTo>
                <a:cubicBezTo>
                  <a:pt x="393918" y="2026438"/>
                  <a:pt x="343091" y="2129324"/>
                  <a:pt x="343091" y="2129334"/>
                </a:cubicBezTo>
                <a:lnTo>
                  <a:pt x="262421" y="2298413"/>
                </a:lnTo>
                <a:lnTo>
                  <a:pt x="340396" y="2125869"/>
                </a:lnTo>
                <a:lnTo>
                  <a:pt x="393727" y="2008013"/>
                </a:lnTo>
                <a:lnTo>
                  <a:pt x="405182" y="1921904"/>
                </a:lnTo>
                <a:cubicBezTo>
                  <a:pt x="405182" y="1921904"/>
                  <a:pt x="427131" y="1867370"/>
                  <a:pt x="424820" y="1864067"/>
                </a:cubicBezTo>
                <a:cubicBezTo>
                  <a:pt x="422605" y="1860852"/>
                  <a:pt x="363596" y="1878901"/>
                  <a:pt x="360612" y="1883244"/>
                </a:cubicBezTo>
                <a:cubicBezTo>
                  <a:pt x="357050" y="1888432"/>
                  <a:pt x="301119" y="1984754"/>
                  <a:pt x="301119" y="1984754"/>
                </a:cubicBezTo>
                <a:lnTo>
                  <a:pt x="297944" y="1981617"/>
                </a:lnTo>
                <a:cubicBezTo>
                  <a:pt x="297944" y="1981617"/>
                  <a:pt x="356471" y="1884390"/>
                  <a:pt x="355220" y="1881357"/>
                </a:cubicBezTo>
                <a:cubicBezTo>
                  <a:pt x="354451" y="1879470"/>
                  <a:pt x="337219" y="1872991"/>
                  <a:pt x="320565" y="1870989"/>
                </a:cubicBezTo>
                <a:cubicBezTo>
                  <a:pt x="304488" y="1869045"/>
                  <a:pt x="288990" y="1871296"/>
                  <a:pt x="288990" y="1871296"/>
                </a:cubicBezTo>
                <a:cubicBezTo>
                  <a:pt x="288990" y="1871296"/>
                  <a:pt x="271278" y="1886603"/>
                  <a:pt x="257224" y="1897702"/>
                </a:cubicBezTo>
                <a:cubicBezTo>
                  <a:pt x="248752" y="1904422"/>
                  <a:pt x="231521" y="1910583"/>
                  <a:pt x="231521" y="1910583"/>
                </a:cubicBezTo>
                <a:lnTo>
                  <a:pt x="212461" y="1934784"/>
                </a:lnTo>
                <a:lnTo>
                  <a:pt x="210246" y="1931953"/>
                </a:lnTo>
                <a:lnTo>
                  <a:pt x="229306" y="1905240"/>
                </a:lnTo>
                <a:cubicBezTo>
                  <a:pt x="229306" y="1905240"/>
                  <a:pt x="242975" y="1900773"/>
                  <a:pt x="255683" y="1891099"/>
                </a:cubicBezTo>
                <a:cubicBezTo>
                  <a:pt x="268293" y="1881424"/>
                  <a:pt x="280327" y="1870363"/>
                  <a:pt x="281290" y="1865010"/>
                </a:cubicBezTo>
                <a:cubicBezTo>
                  <a:pt x="282445" y="1858744"/>
                  <a:pt x="274359" y="1858725"/>
                  <a:pt x="274359" y="1858725"/>
                </a:cubicBezTo>
                <a:lnTo>
                  <a:pt x="274070" y="1855269"/>
                </a:lnTo>
                <a:lnTo>
                  <a:pt x="290339" y="1856531"/>
                </a:lnTo>
                <a:cubicBezTo>
                  <a:pt x="290339" y="1856531"/>
                  <a:pt x="339722" y="1860457"/>
                  <a:pt x="356376" y="1865954"/>
                </a:cubicBezTo>
                <a:cubicBezTo>
                  <a:pt x="377651" y="1859543"/>
                  <a:pt x="394208" y="1854027"/>
                  <a:pt x="430789" y="1847413"/>
                </a:cubicBezTo>
                <a:cubicBezTo>
                  <a:pt x="433290" y="1846952"/>
                  <a:pt x="445325" y="1833638"/>
                  <a:pt x="457165" y="1814097"/>
                </a:cubicBezTo>
                <a:cubicBezTo>
                  <a:pt x="465828" y="1799878"/>
                  <a:pt x="474588" y="1782887"/>
                  <a:pt x="482387" y="1766639"/>
                </a:cubicBezTo>
                <a:cubicBezTo>
                  <a:pt x="496055" y="1737893"/>
                  <a:pt x="506454" y="1711469"/>
                  <a:pt x="505395" y="1708186"/>
                </a:cubicBezTo>
                <a:cubicBezTo>
                  <a:pt x="502409" y="1699013"/>
                  <a:pt x="438875" y="1703498"/>
                  <a:pt x="394112" y="1700321"/>
                </a:cubicBezTo>
                <a:cubicBezTo>
                  <a:pt x="366099" y="1698338"/>
                  <a:pt x="339722" y="1690349"/>
                  <a:pt x="322683" y="1687442"/>
                </a:cubicBezTo>
                <a:cubicBezTo>
                  <a:pt x="312286" y="1685650"/>
                  <a:pt x="304681" y="1688066"/>
                  <a:pt x="304681" y="1688066"/>
                </a:cubicBezTo>
                <a:cubicBezTo>
                  <a:pt x="304681" y="1688066"/>
                  <a:pt x="275609" y="1652564"/>
                  <a:pt x="260014" y="1639664"/>
                </a:cubicBezTo>
                <a:cubicBezTo>
                  <a:pt x="255395" y="1635794"/>
                  <a:pt x="236334" y="1620528"/>
                  <a:pt x="227670" y="1616724"/>
                </a:cubicBezTo>
                <a:cubicBezTo>
                  <a:pt x="207551" y="1607850"/>
                  <a:pt x="187817" y="1612325"/>
                  <a:pt x="187817" y="1612325"/>
                </a:cubicBezTo>
                <a:cubicBezTo>
                  <a:pt x="187817" y="1612325"/>
                  <a:pt x="208321" y="1594469"/>
                  <a:pt x="228921" y="1603527"/>
                </a:cubicBezTo>
                <a:cubicBezTo>
                  <a:pt x="265598" y="1619651"/>
                  <a:pt x="302563" y="1665570"/>
                  <a:pt x="314598" y="1667015"/>
                </a:cubicBezTo>
                <a:cubicBezTo>
                  <a:pt x="400658" y="1677305"/>
                  <a:pt x="502891" y="1677246"/>
                  <a:pt x="530711" y="1679586"/>
                </a:cubicBezTo>
                <a:cubicBezTo>
                  <a:pt x="558532" y="1681915"/>
                  <a:pt x="663556" y="1676294"/>
                  <a:pt x="679729" y="1674551"/>
                </a:cubicBezTo>
                <a:cubicBezTo>
                  <a:pt x="695805" y="1672818"/>
                  <a:pt x="750291" y="1660275"/>
                  <a:pt x="746537" y="1643756"/>
                </a:cubicBezTo>
                <a:cubicBezTo>
                  <a:pt x="742781" y="1627227"/>
                  <a:pt x="722759" y="1623743"/>
                  <a:pt x="703506" y="1614838"/>
                </a:cubicBezTo>
                <a:cubicBezTo>
                  <a:pt x="674531" y="1601439"/>
                  <a:pt x="635159" y="1533475"/>
                  <a:pt x="611286" y="1510497"/>
                </a:cubicBezTo>
                <a:cubicBezTo>
                  <a:pt x="590492" y="1490465"/>
                  <a:pt x="496731" y="1426747"/>
                  <a:pt x="473049" y="1419353"/>
                </a:cubicBezTo>
                <a:cubicBezTo>
                  <a:pt x="434543" y="1407368"/>
                  <a:pt x="429825" y="1410594"/>
                  <a:pt x="409610" y="1420923"/>
                </a:cubicBezTo>
                <a:cubicBezTo>
                  <a:pt x="396422" y="1427632"/>
                  <a:pt x="375436" y="1455356"/>
                  <a:pt x="369950" y="1464608"/>
                </a:cubicBezTo>
                <a:cubicBezTo>
                  <a:pt x="358397" y="1483880"/>
                  <a:pt x="346845" y="1502883"/>
                  <a:pt x="341551" y="1527776"/>
                </a:cubicBezTo>
                <a:cubicBezTo>
                  <a:pt x="337412" y="1547280"/>
                  <a:pt x="344824" y="1583948"/>
                  <a:pt x="345883" y="1610122"/>
                </a:cubicBezTo>
                <a:cubicBezTo>
                  <a:pt x="346653" y="1628392"/>
                  <a:pt x="333176" y="1656011"/>
                  <a:pt x="333176" y="1656011"/>
                </a:cubicBezTo>
                <a:cubicBezTo>
                  <a:pt x="333176" y="1656011"/>
                  <a:pt x="342994" y="1628095"/>
                  <a:pt x="338374" y="1597241"/>
                </a:cubicBezTo>
                <a:cubicBezTo>
                  <a:pt x="333176" y="1562557"/>
                  <a:pt x="332117" y="1547482"/>
                  <a:pt x="334812" y="1527468"/>
                </a:cubicBezTo>
                <a:cubicBezTo>
                  <a:pt x="337604" y="1506694"/>
                  <a:pt x="365328" y="1450717"/>
                  <a:pt x="363596" y="1447318"/>
                </a:cubicBezTo>
                <a:cubicBezTo>
                  <a:pt x="361478" y="1443304"/>
                  <a:pt x="322971" y="1464289"/>
                  <a:pt x="306029" y="1469632"/>
                </a:cubicBezTo>
                <a:cubicBezTo>
                  <a:pt x="289086" y="1474986"/>
                  <a:pt x="251062" y="1479374"/>
                  <a:pt x="215252" y="1487239"/>
                </a:cubicBezTo>
                <a:cubicBezTo>
                  <a:pt x="209284" y="1488548"/>
                  <a:pt x="188876" y="1535217"/>
                  <a:pt x="168564" y="1560469"/>
                </a:cubicBezTo>
                <a:cubicBezTo>
                  <a:pt x="149984" y="1583581"/>
                  <a:pt x="117929" y="1601718"/>
                  <a:pt x="107724" y="1595037"/>
                </a:cubicBezTo>
                <a:cubicBezTo>
                  <a:pt x="102045" y="1591340"/>
                  <a:pt x="142764" y="1586815"/>
                  <a:pt x="164425" y="1556069"/>
                </a:cubicBezTo>
                <a:cubicBezTo>
                  <a:pt x="184640" y="1527430"/>
                  <a:pt x="203700" y="1492092"/>
                  <a:pt x="200908" y="1485035"/>
                </a:cubicBezTo>
                <a:cubicBezTo>
                  <a:pt x="197925" y="1477353"/>
                  <a:pt x="152584" y="1483639"/>
                  <a:pt x="129384" y="1475610"/>
                </a:cubicBezTo>
                <a:cubicBezTo>
                  <a:pt x="124955" y="1474081"/>
                  <a:pt x="112730" y="1461036"/>
                  <a:pt x="107724" y="1453604"/>
                </a:cubicBezTo>
                <a:cubicBezTo>
                  <a:pt x="104258" y="1448415"/>
                  <a:pt x="95211" y="1448309"/>
                  <a:pt x="91071" y="1447318"/>
                </a:cubicBezTo>
                <a:cubicBezTo>
                  <a:pt x="81925" y="1445143"/>
                  <a:pt x="110130" y="1445441"/>
                  <a:pt x="110130" y="1445432"/>
                </a:cubicBezTo>
                <a:cubicBezTo>
                  <a:pt x="110130" y="1445432"/>
                  <a:pt x="122165" y="1470509"/>
                  <a:pt x="134294" y="1471211"/>
                </a:cubicBezTo>
                <a:cubicBezTo>
                  <a:pt x="141223" y="1471606"/>
                  <a:pt x="184833" y="1468708"/>
                  <a:pt x="224493" y="1468064"/>
                </a:cubicBezTo>
                <a:cubicBezTo>
                  <a:pt x="254336" y="1467582"/>
                  <a:pt x="280808" y="1464800"/>
                  <a:pt x="286391" y="1464289"/>
                </a:cubicBezTo>
                <a:cubicBezTo>
                  <a:pt x="301504" y="1462923"/>
                  <a:pt x="321624" y="1458360"/>
                  <a:pt x="320950" y="1450774"/>
                </a:cubicBezTo>
                <a:cubicBezTo>
                  <a:pt x="320276" y="1443198"/>
                  <a:pt x="308532" y="1442477"/>
                  <a:pt x="299291" y="1436326"/>
                </a:cubicBezTo>
                <a:cubicBezTo>
                  <a:pt x="289857" y="1430029"/>
                  <a:pt x="263673" y="1394845"/>
                  <a:pt x="253277" y="1386980"/>
                </a:cubicBezTo>
                <a:cubicBezTo>
                  <a:pt x="237008" y="1374648"/>
                  <a:pt x="224975" y="1368315"/>
                  <a:pt x="214770" y="1366861"/>
                </a:cubicBezTo>
                <a:cubicBezTo>
                  <a:pt x="206685" y="1365705"/>
                  <a:pt x="186084" y="1369632"/>
                  <a:pt x="168371" y="1374726"/>
                </a:cubicBezTo>
                <a:cubicBezTo>
                  <a:pt x="146712" y="1380963"/>
                  <a:pt x="126399" y="1389492"/>
                  <a:pt x="126399" y="1389492"/>
                </a:cubicBezTo>
                <a:cubicBezTo>
                  <a:pt x="126399" y="1389492"/>
                  <a:pt x="129769" y="1374686"/>
                  <a:pt x="143630" y="1368121"/>
                </a:cubicBezTo>
                <a:cubicBezTo>
                  <a:pt x="157492" y="1361556"/>
                  <a:pt x="203411" y="1361729"/>
                  <a:pt x="204085" y="1355550"/>
                </a:cubicBezTo>
                <a:cubicBezTo>
                  <a:pt x="204856" y="1349370"/>
                  <a:pt x="167986" y="1310296"/>
                  <a:pt x="167986" y="1310296"/>
                </a:cubicBezTo>
                <a:lnTo>
                  <a:pt x="175110" y="1302748"/>
                </a:lnTo>
                <a:cubicBezTo>
                  <a:pt x="175110" y="1302748"/>
                  <a:pt x="181463" y="1315677"/>
                  <a:pt x="190800" y="1326631"/>
                </a:cubicBezTo>
                <a:cubicBezTo>
                  <a:pt x="201967" y="1339772"/>
                  <a:pt x="216792" y="1351507"/>
                  <a:pt x="221798" y="1353980"/>
                </a:cubicBezTo>
                <a:cubicBezTo>
                  <a:pt x="230846" y="1358524"/>
                  <a:pt x="253277" y="1372433"/>
                  <a:pt x="268775" y="1385411"/>
                </a:cubicBezTo>
                <a:cubicBezTo>
                  <a:pt x="280039" y="1394874"/>
                  <a:pt x="287355" y="1416774"/>
                  <a:pt x="309014" y="1425322"/>
                </a:cubicBezTo>
                <a:cubicBezTo>
                  <a:pt x="326340" y="1432177"/>
                  <a:pt x="357530" y="1426929"/>
                  <a:pt x="377651" y="1417149"/>
                </a:cubicBezTo>
                <a:cubicBezTo>
                  <a:pt x="397769" y="1407368"/>
                  <a:pt x="448213" y="1383206"/>
                  <a:pt x="448213" y="1383206"/>
                </a:cubicBezTo>
                <a:lnTo>
                  <a:pt x="491724" y="1400803"/>
                </a:lnTo>
                <a:cubicBezTo>
                  <a:pt x="491724" y="1400803"/>
                  <a:pt x="471316" y="1387605"/>
                  <a:pt x="446479" y="1360575"/>
                </a:cubicBezTo>
                <a:cubicBezTo>
                  <a:pt x="421548" y="1333553"/>
                  <a:pt x="388336" y="1286721"/>
                  <a:pt x="388336" y="1286721"/>
                </a:cubicBezTo>
                <a:lnTo>
                  <a:pt x="405566" y="1276660"/>
                </a:lnTo>
                <a:cubicBezTo>
                  <a:pt x="405566" y="1276660"/>
                  <a:pt x="427612" y="1314233"/>
                  <a:pt x="444072" y="1330405"/>
                </a:cubicBezTo>
                <a:cubicBezTo>
                  <a:pt x="460534" y="1346578"/>
                  <a:pt x="509437" y="1403701"/>
                  <a:pt x="536103" y="1419662"/>
                </a:cubicBezTo>
                <a:cubicBezTo>
                  <a:pt x="581828" y="1447020"/>
                  <a:pt x="629574" y="1495134"/>
                  <a:pt x="656048" y="1515840"/>
                </a:cubicBezTo>
                <a:cubicBezTo>
                  <a:pt x="672028" y="1528336"/>
                  <a:pt x="676359" y="1569632"/>
                  <a:pt x="726321" y="1585920"/>
                </a:cubicBezTo>
                <a:cubicBezTo>
                  <a:pt x="768775" y="1599791"/>
                  <a:pt x="835581" y="1602758"/>
                  <a:pt x="894688" y="1566755"/>
                </a:cubicBezTo>
                <a:cubicBezTo>
                  <a:pt x="953795" y="1530752"/>
                  <a:pt x="1062286" y="1503268"/>
                  <a:pt x="1062286" y="1503268"/>
                </a:cubicBezTo>
                <a:lnTo>
                  <a:pt x="1044571" y="1481579"/>
                </a:lnTo>
                <a:cubicBezTo>
                  <a:pt x="1044571" y="1481579"/>
                  <a:pt x="1028689" y="1480733"/>
                  <a:pt x="1016847" y="1474031"/>
                </a:cubicBezTo>
                <a:cubicBezTo>
                  <a:pt x="1005007" y="1467341"/>
                  <a:pt x="998750" y="1466407"/>
                  <a:pt x="992878" y="1460209"/>
                </a:cubicBezTo>
                <a:cubicBezTo>
                  <a:pt x="985658" y="1464185"/>
                  <a:pt x="913556" y="1466802"/>
                  <a:pt x="913556" y="1466812"/>
                </a:cubicBezTo>
                <a:lnTo>
                  <a:pt x="902197" y="1473407"/>
                </a:lnTo>
                <a:lnTo>
                  <a:pt x="900464" y="1470894"/>
                </a:lnTo>
                <a:lnTo>
                  <a:pt x="907972" y="1462403"/>
                </a:lnTo>
                <a:cubicBezTo>
                  <a:pt x="907972" y="1462403"/>
                  <a:pt x="895074" y="1450120"/>
                  <a:pt x="881210" y="1439782"/>
                </a:cubicBezTo>
                <a:cubicBezTo>
                  <a:pt x="867349" y="1429442"/>
                  <a:pt x="851466" y="1422175"/>
                  <a:pt x="851466" y="1422175"/>
                </a:cubicBezTo>
                <a:cubicBezTo>
                  <a:pt x="851466" y="1422175"/>
                  <a:pt x="866771" y="1425216"/>
                  <a:pt x="881403" y="1433494"/>
                </a:cubicBezTo>
                <a:cubicBezTo>
                  <a:pt x="896036" y="1441763"/>
                  <a:pt x="910187" y="1455491"/>
                  <a:pt x="910187" y="1455491"/>
                </a:cubicBezTo>
                <a:cubicBezTo>
                  <a:pt x="910187" y="1455491"/>
                  <a:pt x="979593" y="1455588"/>
                  <a:pt x="979401" y="1444181"/>
                </a:cubicBezTo>
                <a:cubicBezTo>
                  <a:pt x="979304" y="1440619"/>
                  <a:pt x="969678" y="1432061"/>
                  <a:pt x="960532" y="1419979"/>
                </a:cubicBezTo>
                <a:cubicBezTo>
                  <a:pt x="951291" y="1407888"/>
                  <a:pt x="931365" y="1370951"/>
                  <a:pt x="931365" y="1370951"/>
                </a:cubicBezTo>
                <a:cubicBezTo>
                  <a:pt x="931365" y="1370951"/>
                  <a:pt x="945709" y="1392496"/>
                  <a:pt x="961495" y="1410545"/>
                </a:cubicBezTo>
                <a:cubicBezTo>
                  <a:pt x="973817" y="1424658"/>
                  <a:pt x="987198" y="1435940"/>
                  <a:pt x="994225" y="1439782"/>
                </a:cubicBezTo>
                <a:cubicBezTo>
                  <a:pt x="1003948" y="1445075"/>
                  <a:pt x="1027725" y="1456540"/>
                  <a:pt x="1028786" y="1453604"/>
                </a:cubicBezTo>
                <a:cubicBezTo>
                  <a:pt x="1030132" y="1449822"/>
                  <a:pt x="1019158" y="1432177"/>
                  <a:pt x="1016270" y="1413693"/>
                </a:cubicBezTo>
                <a:cubicBezTo>
                  <a:pt x="1014440" y="1402334"/>
                  <a:pt x="1011457" y="1384929"/>
                  <a:pt x="1007702" y="1364974"/>
                </a:cubicBezTo>
                <a:cubicBezTo>
                  <a:pt x="1004045" y="1345028"/>
                  <a:pt x="1004045" y="1341678"/>
                  <a:pt x="1001348" y="1333861"/>
                </a:cubicBezTo>
                <a:cubicBezTo>
                  <a:pt x="994417" y="1313606"/>
                  <a:pt x="967465" y="1242399"/>
                  <a:pt x="967465" y="1242409"/>
                </a:cubicBezTo>
                <a:lnTo>
                  <a:pt x="974396" y="1242409"/>
                </a:lnTo>
                <a:cubicBezTo>
                  <a:pt x="974396" y="1242409"/>
                  <a:pt x="974491" y="1246829"/>
                  <a:pt x="983540" y="1265975"/>
                </a:cubicBezTo>
                <a:cubicBezTo>
                  <a:pt x="992589" y="1285132"/>
                  <a:pt x="1006740" y="1310372"/>
                  <a:pt x="1010688" y="1319095"/>
                </a:cubicBezTo>
                <a:cubicBezTo>
                  <a:pt x="1015884" y="1330463"/>
                  <a:pt x="1018388" y="1353008"/>
                  <a:pt x="1020217" y="1366861"/>
                </a:cubicBezTo>
                <a:cubicBezTo>
                  <a:pt x="1022047" y="1380723"/>
                  <a:pt x="1025127" y="1403633"/>
                  <a:pt x="1025127" y="1403633"/>
                </a:cubicBezTo>
                <a:cubicBezTo>
                  <a:pt x="1025127" y="1403633"/>
                  <a:pt x="1034176" y="1420346"/>
                  <a:pt x="1040048" y="1435382"/>
                </a:cubicBezTo>
                <a:cubicBezTo>
                  <a:pt x="1045920" y="1450418"/>
                  <a:pt x="1051310" y="1463039"/>
                  <a:pt x="1051310" y="1463039"/>
                </a:cubicBezTo>
                <a:cubicBezTo>
                  <a:pt x="1051310" y="1463039"/>
                  <a:pt x="1058530" y="1471164"/>
                  <a:pt x="1069986" y="1485352"/>
                </a:cubicBezTo>
                <a:cubicBezTo>
                  <a:pt x="1081538" y="1499543"/>
                  <a:pt x="1095400" y="1510497"/>
                  <a:pt x="1095400" y="1510497"/>
                </a:cubicBezTo>
                <a:cubicBezTo>
                  <a:pt x="1095400" y="1510497"/>
                  <a:pt x="1095592" y="1496943"/>
                  <a:pt x="1097517" y="1481579"/>
                </a:cubicBezTo>
                <a:cubicBezTo>
                  <a:pt x="1099539" y="1466225"/>
                  <a:pt x="1104546" y="1454808"/>
                  <a:pt x="1103485" y="1453604"/>
                </a:cubicBezTo>
                <a:cubicBezTo>
                  <a:pt x="1102620" y="1452661"/>
                  <a:pt x="1096554" y="1445364"/>
                  <a:pt x="1092800" y="1434439"/>
                </a:cubicBezTo>
                <a:cubicBezTo>
                  <a:pt x="1089046" y="1423513"/>
                  <a:pt x="1088469" y="1406146"/>
                  <a:pt x="1088469" y="1406146"/>
                </a:cubicBezTo>
                <a:lnTo>
                  <a:pt x="1068253" y="1386980"/>
                </a:lnTo>
                <a:lnTo>
                  <a:pt x="1067964" y="1375977"/>
                </a:lnTo>
                <a:cubicBezTo>
                  <a:pt x="1067964" y="1375977"/>
                  <a:pt x="1086831" y="1394411"/>
                  <a:pt x="1088854" y="1392323"/>
                </a:cubicBezTo>
                <a:cubicBezTo>
                  <a:pt x="1089720" y="1391359"/>
                  <a:pt x="1090202" y="1385941"/>
                  <a:pt x="1090587" y="1379125"/>
                </a:cubicBezTo>
                <a:cubicBezTo>
                  <a:pt x="1091549" y="1363790"/>
                  <a:pt x="1093764" y="1340782"/>
                  <a:pt x="1093764" y="1340782"/>
                </a:cubicBezTo>
                <a:lnTo>
                  <a:pt x="1093379" y="1397347"/>
                </a:lnTo>
                <a:cubicBezTo>
                  <a:pt x="1093379" y="1397347"/>
                  <a:pt x="1094148" y="1410911"/>
                  <a:pt x="1096171" y="1422175"/>
                </a:cubicBezTo>
                <a:cubicBezTo>
                  <a:pt x="1098672" y="1435719"/>
                  <a:pt x="1104161" y="1443392"/>
                  <a:pt x="1106856" y="1442919"/>
                </a:cubicBezTo>
                <a:cubicBezTo>
                  <a:pt x="1113016" y="1441889"/>
                  <a:pt x="1117734" y="1426958"/>
                  <a:pt x="1121969" y="1418410"/>
                </a:cubicBezTo>
                <a:cubicBezTo>
                  <a:pt x="1126205" y="1409852"/>
                  <a:pt x="1142762" y="1384149"/>
                  <a:pt x="1142762" y="1384149"/>
                </a:cubicBezTo>
                <a:lnTo>
                  <a:pt x="1148346" y="1386662"/>
                </a:lnTo>
                <a:cubicBezTo>
                  <a:pt x="1148346" y="1386662"/>
                  <a:pt x="1128226" y="1417746"/>
                  <a:pt x="1123895" y="1424379"/>
                </a:cubicBezTo>
                <a:cubicBezTo>
                  <a:pt x="1119659" y="1431012"/>
                  <a:pt x="1106759" y="1450649"/>
                  <a:pt x="1104353" y="1476554"/>
                </a:cubicBezTo>
                <a:cubicBezTo>
                  <a:pt x="1102139" y="1499822"/>
                  <a:pt x="1100213" y="1513722"/>
                  <a:pt x="1107239" y="1527776"/>
                </a:cubicBezTo>
                <a:cubicBezTo>
                  <a:pt x="1113593" y="1540397"/>
                  <a:pt x="1156047" y="1572405"/>
                  <a:pt x="1156047" y="1572405"/>
                </a:cubicBezTo>
                <a:cubicBezTo>
                  <a:pt x="1156047" y="1572405"/>
                  <a:pt x="1182423" y="1610554"/>
                  <a:pt x="1195901" y="1620181"/>
                </a:cubicBezTo>
                <a:cubicBezTo>
                  <a:pt x="1219099" y="1636671"/>
                  <a:pt x="1293128" y="1649937"/>
                  <a:pt x="1306220" y="1652238"/>
                </a:cubicBezTo>
                <a:cubicBezTo>
                  <a:pt x="1301984" y="1639541"/>
                  <a:pt x="1295823" y="1616254"/>
                  <a:pt x="1290335" y="1596924"/>
                </a:cubicBezTo>
                <a:lnTo>
                  <a:pt x="1254429" y="1540666"/>
                </a:lnTo>
                <a:lnTo>
                  <a:pt x="1258376" y="1534380"/>
                </a:lnTo>
                <a:lnTo>
                  <a:pt x="1282250" y="1569267"/>
                </a:lnTo>
                <a:cubicBezTo>
                  <a:pt x="1260976" y="1492458"/>
                  <a:pt x="1232673" y="1386026"/>
                  <a:pt x="1198307" y="1273204"/>
                </a:cubicBezTo>
                <a:cubicBezTo>
                  <a:pt x="1194745" y="1270518"/>
                  <a:pt x="1190509" y="1268180"/>
                  <a:pt x="1187622" y="1265350"/>
                </a:cubicBezTo>
                <a:cubicBezTo>
                  <a:pt x="1175203" y="1253297"/>
                  <a:pt x="1158260" y="1211740"/>
                  <a:pt x="1127070" y="1176093"/>
                </a:cubicBezTo>
                <a:cubicBezTo>
                  <a:pt x="1095977" y="1140437"/>
                  <a:pt x="999327" y="1068901"/>
                  <a:pt x="998365" y="1069547"/>
                </a:cubicBezTo>
                <a:cubicBezTo>
                  <a:pt x="997499" y="1070192"/>
                  <a:pt x="972952" y="1074659"/>
                  <a:pt x="965058" y="1076151"/>
                </a:cubicBezTo>
                <a:cubicBezTo>
                  <a:pt x="957163" y="1077643"/>
                  <a:pt x="952544" y="1084631"/>
                  <a:pt x="952544" y="1084631"/>
                </a:cubicBezTo>
                <a:lnTo>
                  <a:pt x="925011" y="1115436"/>
                </a:lnTo>
                <a:lnTo>
                  <a:pt x="900849" y="1170750"/>
                </a:lnTo>
                <a:lnTo>
                  <a:pt x="897287" y="1159748"/>
                </a:lnTo>
                <a:lnTo>
                  <a:pt x="924626" y="1107263"/>
                </a:lnTo>
                <a:lnTo>
                  <a:pt x="946672" y="1080551"/>
                </a:lnTo>
                <a:cubicBezTo>
                  <a:pt x="946672" y="1080551"/>
                  <a:pt x="928959" y="1066563"/>
                  <a:pt x="920872" y="1062944"/>
                </a:cubicBezTo>
                <a:cubicBezTo>
                  <a:pt x="912690" y="1059324"/>
                  <a:pt x="904218" y="1055713"/>
                  <a:pt x="904218" y="1055713"/>
                </a:cubicBezTo>
                <a:cubicBezTo>
                  <a:pt x="904218" y="1055713"/>
                  <a:pt x="885639" y="1063039"/>
                  <a:pt x="881210" y="1064204"/>
                </a:cubicBezTo>
                <a:cubicBezTo>
                  <a:pt x="876687" y="1065369"/>
                  <a:pt x="852428" y="1058544"/>
                  <a:pt x="852428" y="1058544"/>
                </a:cubicBezTo>
                <a:lnTo>
                  <a:pt x="851851" y="1053519"/>
                </a:lnTo>
                <a:cubicBezTo>
                  <a:pt x="851851" y="1053519"/>
                  <a:pt x="876879" y="1057417"/>
                  <a:pt x="884389" y="1057918"/>
                </a:cubicBezTo>
                <a:cubicBezTo>
                  <a:pt x="891800" y="1058419"/>
                  <a:pt x="900079" y="1049120"/>
                  <a:pt x="900079" y="1049120"/>
                </a:cubicBezTo>
                <a:cubicBezTo>
                  <a:pt x="900079" y="1049120"/>
                  <a:pt x="889105" y="1011741"/>
                  <a:pt x="883136" y="998514"/>
                </a:cubicBezTo>
                <a:cubicBezTo>
                  <a:pt x="877264" y="985296"/>
                  <a:pt x="861958" y="952634"/>
                  <a:pt x="861958" y="952634"/>
                </a:cubicBezTo>
                <a:lnTo>
                  <a:pt x="869467" y="955772"/>
                </a:lnTo>
                <a:cubicBezTo>
                  <a:pt x="869467" y="955772"/>
                  <a:pt x="886698" y="987876"/>
                  <a:pt x="892859" y="1001968"/>
                </a:cubicBezTo>
                <a:cubicBezTo>
                  <a:pt x="899116" y="1016062"/>
                  <a:pt x="908934" y="1050063"/>
                  <a:pt x="908934" y="1050063"/>
                </a:cubicBezTo>
                <a:cubicBezTo>
                  <a:pt x="908934" y="1050063"/>
                  <a:pt x="918657" y="1048321"/>
                  <a:pt x="929536" y="1053202"/>
                </a:cubicBezTo>
                <a:cubicBezTo>
                  <a:pt x="940509" y="1058091"/>
                  <a:pt x="950232" y="1071433"/>
                  <a:pt x="950232" y="1071433"/>
                </a:cubicBezTo>
                <a:cubicBezTo>
                  <a:pt x="950232" y="1071433"/>
                  <a:pt x="959473" y="1069596"/>
                  <a:pt x="967465" y="1062635"/>
                </a:cubicBezTo>
                <a:cubicBezTo>
                  <a:pt x="975453" y="1055675"/>
                  <a:pt x="987873" y="1050689"/>
                  <a:pt x="987873" y="1050689"/>
                </a:cubicBezTo>
                <a:lnTo>
                  <a:pt x="949173" y="973686"/>
                </a:lnTo>
                <a:lnTo>
                  <a:pt x="928380" y="955772"/>
                </a:lnTo>
                <a:cubicBezTo>
                  <a:pt x="928380" y="955772"/>
                  <a:pt x="885543" y="937279"/>
                  <a:pt x="865712" y="932206"/>
                </a:cubicBezTo>
                <a:cubicBezTo>
                  <a:pt x="845882" y="927123"/>
                  <a:pt x="831443" y="911462"/>
                  <a:pt x="831443" y="911462"/>
                </a:cubicBezTo>
                <a:cubicBezTo>
                  <a:pt x="831443" y="911462"/>
                  <a:pt x="799192" y="873177"/>
                  <a:pt x="790722" y="864946"/>
                </a:cubicBezTo>
                <a:cubicBezTo>
                  <a:pt x="782347" y="856706"/>
                  <a:pt x="744131" y="826603"/>
                  <a:pt x="744131" y="826603"/>
                </a:cubicBezTo>
                <a:lnTo>
                  <a:pt x="744322" y="815601"/>
                </a:lnTo>
                <a:cubicBezTo>
                  <a:pt x="744322" y="815601"/>
                  <a:pt x="806125" y="860566"/>
                  <a:pt x="817484" y="868719"/>
                </a:cubicBezTo>
                <a:cubicBezTo>
                  <a:pt x="828940" y="876854"/>
                  <a:pt x="856951" y="902970"/>
                  <a:pt x="856951" y="902970"/>
                </a:cubicBezTo>
                <a:cubicBezTo>
                  <a:pt x="856951" y="902970"/>
                  <a:pt x="934637" y="937895"/>
                  <a:pt x="938296" y="929376"/>
                </a:cubicBezTo>
                <a:cubicBezTo>
                  <a:pt x="941954" y="920856"/>
                  <a:pt x="928380" y="852374"/>
                  <a:pt x="928380" y="852374"/>
                </a:cubicBezTo>
                <a:lnTo>
                  <a:pt x="892859" y="800516"/>
                </a:lnTo>
                <a:lnTo>
                  <a:pt x="854835" y="744885"/>
                </a:lnTo>
                <a:lnTo>
                  <a:pt x="858782" y="738598"/>
                </a:lnTo>
                <a:lnTo>
                  <a:pt x="898634" y="792969"/>
                </a:lnTo>
                <a:lnTo>
                  <a:pt x="930401" y="836028"/>
                </a:lnTo>
                <a:lnTo>
                  <a:pt x="931749" y="806485"/>
                </a:lnTo>
                <a:lnTo>
                  <a:pt x="930980" y="708427"/>
                </a:lnTo>
                <a:cubicBezTo>
                  <a:pt x="930980" y="708427"/>
                  <a:pt x="914519" y="665606"/>
                  <a:pt x="909321" y="653427"/>
                </a:cubicBezTo>
                <a:cubicBezTo>
                  <a:pt x="904218" y="641249"/>
                  <a:pt x="902100" y="625169"/>
                  <a:pt x="900270" y="616969"/>
                </a:cubicBezTo>
                <a:cubicBezTo>
                  <a:pt x="898346" y="608770"/>
                  <a:pt x="882559" y="580830"/>
                  <a:pt x="882559" y="580825"/>
                </a:cubicBezTo>
                <a:cubicBezTo>
                  <a:pt x="882559" y="580825"/>
                  <a:pt x="898923" y="596030"/>
                  <a:pt x="903833" y="607540"/>
                </a:cubicBezTo>
                <a:cubicBezTo>
                  <a:pt x="908646" y="619052"/>
                  <a:pt x="913652" y="638016"/>
                  <a:pt x="917310" y="654998"/>
                </a:cubicBezTo>
                <a:cubicBezTo>
                  <a:pt x="920872" y="671979"/>
                  <a:pt x="929632" y="690562"/>
                  <a:pt x="935119" y="698056"/>
                </a:cubicBezTo>
                <a:cubicBezTo>
                  <a:pt x="940703" y="705548"/>
                  <a:pt x="944072" y="696487"/>
                  <a:pt x="944072" y="696483"/>
                </a:cubicBezTo>
                <a:cubicBezTo>
                  <a:pt x="944072" y="696485"/>
                  <a:pt x="942050" y="729945"/>
                  <a:pt x="939741" y="749599"/>
                </a:cubicBezTo>
                <a:cubicBezTo>
                  <a:pt x="937334" y="769249"/>
                  <a:pt x="940703" y="836654"/>
                  <a:pt x="940703" y="836654"/>
                </a:cubicBezTo>
                <a:lnTo>
                  <a:pt x="963324" y="963627"/>
                </a:lnTo>
                <a:cubicBezTo>
                  <a:pt x="963324" y="963627"/>
                  <a:pt x="998173" y="1014512"/>
                  <a:pt x="1011457" y="1035286"/>
                </a:cubicBezTo>
                <a:cubicBezTo>
                  <a:pt x="1024838" y="1056070"/>
                  <a:pt x="1061418" y="1073821"/>
                  <a:pt x="1087410" y="1105377"/>
                </a:cubicBezTo>
                <a:cubicBezTo>
                  <a:pt x="1113402" y="1136922"/>
                  <a:pt x="1153929" y="1172579"/>
                  <a:pt x="1165577" y="1189917"/>
                </a:cubicBezTo>
                <a:cubicBezTo>
                  <a:pt x="1167695" y="1193026"/>
                  <a:pt x="1172219" y="1196607"/>
                  <a:pt x="1175299" y="1199976"/>
                </a:cubicBezTo>
                <a:cubicBezTo>
                  <a:pt x="1161823" y="1158380"/>
                  <a:pt x="1147865" y="1116861"/>
                  <a:pt x="1132847" y="1077085"/>
                </a:cubicBezTo>
                <a:cubicBezTo>
                  <a:pt x="1052658" y="864166"/>
                  <a:pt x="999232" y="689882"/>
                  <a:pt x="999232" y="689884"/>
                </a:cubicBezTo>
                <a:lnTo>
                  <a:pt x="1057086" y="702455"/>
                </a:lnTo>
                <a:cubicBezTo>
                  <a:pt x="1063248" y="723209"/>
                  <a:pt x="1108298" y="906041"/>
                  <a:pt x="1176455" y="1082428"/>
                </a:cubicBezTo>
                <a:cubicBezTo>
                  <a:pt x="1178380" y="1087404"/>
                  <a:pt x="1192819" y="994354"/>
                  <a:pt x="1201676" y="897945"/>
                </a:cubicBezTo>
                <a:cubicBezTo>
                  <a:pt x="1207355" y="835912"/>
                  <a:pt x="1206778" y="765461"/>
                  <a:pt x="1211976" y="741742"/>
                </a:cubicBezTo>
                <a:cubicBezTo>
                  <a:pt x="1215730" y="724734"/>
                  <a:pt x="1219485" y="666709"/>
                  <a:pt x="1233058" y="700255"/>
                </a:cubicBezTo>
                <a:cubicBezTo>
                  <a:pt x="1243743" y="726767"/>
                  <a:pt x="1224298" y="884998"/>
                  <a:pt x="1224876" y="886943"/>
                </a:cubicBezTo>
                <a:cubicBezTo>
                  <a:pt x="1228342" y="897503"/>
                  <a:pt x="1196960" y="1134246"/>
                  <a:pt x="1200521" y="1144980"/>
                </a:cubicBezTo>
                <a:cubicBezTo>
                  <a:pt x="1243743" y="1276872"/>
                  <a:pt x="1289181" y="1412837"/>
                  <a:pt x="1330767" y="1534697"/>
                </a:cubicBezTo>
                <a:lnTo>
                  <a:pt x="1330959" y="1508292"/>
                </a:lnTo>
                <a:cubicBezTo>
                  <a:pt x="1330959" y="1508292"/>
                  <a:pt x="1315653" y="1464483"/>
                  <a:pt x="1310743" y="1452035"/>
                </a:cubicBezTo>
                <a:cubicBezTo>
                  <a:pt x="1305835" y="1439588"/>
                  <a:pt x="1304199" y="1423242"/>
                  <a:pt x="1302464" y="1414954"/>
                </a:cubicBezTo>
                <a:cubicBezTo>
                  <a:pt x="1300733" y="1406656"/>
                  <a:pt x="1285330" y="1378182"/>
                  <a:pt x="1285330" y="1378182"/>
                </a:cubicBezTo>
                <a:cubicBezTo>
                  <a:pt x="1285427" y="1378182"/>
                  <a:pt x="1301599" y="1394382"/>
                  <a:pt x="1306220" y="1406146"/>
                </a:cubicBezTo>
                <a:cubicBezTo>
                  <a:pt x="1310840" y="1417910"/>
                  <a:pt x="1315461" y="1436759"/>
                  <a:pt x="1318735" y="1453923"/>
                </a:cubicBezTo>
                <a:cubicBezTo>
                  <a:pt x="1322007" y="1471086"/>
                  <a:pt x="1329997" y="1490455"/>
                  <a:pt x="1335389" y="1498233"/>
                </a:cubicBezTo>
                <a:cubicBezTo>
                  <a:pt x="1340682" y="1506020"/>
                  <a:pt x="1344436" y="1496981"/>
                  <a:pt x="1344436" y="1496981"/>
                </a:cubicBezTo>
                <a:cubicBezTo>
                  <a:pt x="1344436" y="1496981"/>
                  <a:pt x="1341646" y="1530577"/>
                  <a:pt x="1338949" y="1550091"/>
                </a:cubicBezTo>
                <a:cubicBezTo>
                  <a:pt x="1338661" y="1551659"/>
                  <a:pt x="1338661" y="1556146"/>
                  <a:pt x="1338564" y="1558263"/>
                </a:cubicBezTo>
                <a:cubicBezTo>
                  <a:pt x="1395168" y="1723280"/>
                  <a:pt x="1442339" y="1852968"/>
                  <a:pt x="1456103" y="1868159"/>
                </a:cubicBezTo>
                <a:cubicBezTo>
                  <a:pt x="1472758" y="1886497"/>
                  <a:pt x="1512227" y="1942524"/>
                  <a:pt x="1556700" y="2003304"/>
                </a:cubicBezTo>
                <a:cubicBezTo>
                  <a:pt x="1568444" y="2021114"/>
                  <a:pt x="1597613" y="2044208"/>
                  <a:pt x="1607433" y="2059245"/>
                </a:cubicBezTo>
                <a:cubicBezTo>
                  <a:pt x="1617539" y="2074599"/>
                  <a:pt x="1631209" y="2104989"/>
                  <a:pt x="1652676" y="2126504"/>
                </a:cubicBezTo>
                <a:cubicBezTo>
                  <a:pt x="1674143" y="2148020"/>
                  <a:pt x="1745861" y="2167060"/>
                  <a:pt x="1768867" y="2175849"/>
                </a:cubicBezTo>
                <a:cubicBezTo>
                  <a:pt x="1791874" y="2184629"/>
                  <a:pt x="1834519" y="2202245"/>
                  <a:pt x="1834519" y="2202245"/>
                </a:cubicBezTo>
                <a:cubicBezTo>
                  <a:pt x="1834519" y="2202245"/>
                  <a:pt x="1854927" y="2208762"/>
                  <a:pt x="1859355" y="2212613"/>
                </a:cubicBezTo>
                <a:cubicBezTo>
                  <a:pt x="1863785" y="2216464"/>
                  <a:pt x="1876973" y="2214817"/>
                  <a:pt x="1876973" y="2214817"/>
                </a:cubicBezTo>
                <a:lnTo>
                  <a:pt x="1882363" y="2221421"/>
                </a:lnTo>
                <a:cubicBezTo>
                  <a:pt x="1882363" y="2221421"/>
                  <a:pt x="1891798" y="2220372"/>
                  <a:pt x="1896803" y="2222672"/>
                </a:cubicBezTo>
                <a:cubicBezTo>
                  <a:pt x="1901809" y="2224974"/>
                  <a:pt x="1927512" y="2222568"/>
                  <a:pt x="1927705" y="2216386"/>
                </a:cubicBezTo>
                <a:cubicBezTo>
                  <a:pt x="1927896" y="2210207"/>
                  <a:pt x="1905466" y="2207358"/>
                  <a:pt x="1900171" y="2207906"/>
                </a:cubicBezTo>
                <a:cubicBezTo>
                  <a:pt x="1894878" y="2208446"/>
                  <a:pt x="1883904" y="2213874"/>
                  <a:pt x="1883904" y="2213874"/>
                </a:cubicBezTo>
                <a:lnTo>
                  <a:pt x="1882749" y="2208850"/>
                </a:lnTo>
                <a:lnTo>
                  <a:pt x="1891221" y="2203815"/>
                </a:lnTo>
                <a:cubicBezTo>
                  <a:pt x="1891221" y="2203815"/>
                  <a:pt x="1880631" y="2187903"/>
                  <a:pt x="1877935" y="2184648"/>
                </a:cubicBezTo>
                <a:cubicBezTo>
                  <a:pt x="1875335" y="2181386"/>
                  <a:pt x="1867634" y="2176168"/>
                  <a:pt x="1867634" y="2176159"/>
                </a:cubicBezTo>
                <a:cubicBezTo>
                  <a:pt x="1867634" y="2176159"/>
                  <a:pt x="1859068" y="2175369"/>
                  <a:pt x="1853773" y="2173020"/>
                </a:cubicBezTo>
                <a:cubicBezTo>
                  <a:pt x="1848478" y="2170670"/>
                  <a:pt x="1834906" y="2157299"/>
                  <a:pt x="1834906" y="2157299"/>
                </a:cubicBezTo>
                <a:lnTo>
                  <a:pt x="1838467" y="2156049"/>
                </a:lnTo>
                <a:cubicBezTo>
                  <a:pt x="1838467" y="2156049"/>
                  <a:pt x="1853677" y="2166887"/>
                  <a:pt x="1858972" y="2169246"/>
                </a:cubicBezTo>
                <a:cubicBezTo>
                  <a:pt x="1864168" y="2171604"/>
                  <a:pt x="1866288" y="2169246"/>
                  <a:pt x="1866288" y="2169246"/>
                </a:cubicBezTo>
                <a:lnTo>
                  <a:pt x="1867250" y="2145988"/>
                </a:lnTo>
                <a:lnTo>
                  <a:pt x="1870234" y="2173963"/>
                </a:lnTo>
                <a:cubicBezTo>
                  <a:pt x="1870234" y="2173963"/>
                  <a:pt x="1879186" y="2178719"/>
                  <a:pt x="1885349" y="2184648"/>
                </a:cubicBezTo>
                <a:cubicBezTo>
                  <a:pt x="1891412" y="2190569"/>
                  <a:pt x="1895840" y="2201609"/>
                  <a:pt x="1895840" y="2201619"/>
                </a:cubicBezTo>
                <a:cubicBezTo>
                  <a:pt x="1895840" y="2201619"/>
                  <a:pt x="1908452" y="2201042"/>
                  <a:pt x="1913457" y="2201619"/>
                </a:cubicBezTo>
                <a:cubicBezTo>
                  <a:pt x="1918463" y="2202188"/>
                  <a:pt x="1928186" y="2206644"/>
                  <a:pt x="1928186" y="2206644"/>
                </a:cubicBezTo>
                <a:cubicBezTo>
                  <a:pt x="1928186" y="2206644"/>
                  <a:pt x="1911629" y="2148241"/>
                  <a:pt x="1906140" y="2136555"/>
                </a:cubicBezTo>
                <a:cubicBezTo>
                  <a:pt x="1900653" y="2124868"/>
                  <a:pt x="1887755" y="2105519"/>
                  <a:pt x="1883711" y="2099474"/>
                </a:cubicBezTo>
                <a:cubicBezTo>
                  <a:pt x="1879668" y="2093428"/>
                  <a:pt x="1871293" y="2088605"/>
                  <a:pt x="1862534" y="2083128"/>
                </a:cubicBezTo>
                <a:cubicBezTo>
                  <a:pt x="1853773" y="2077650"/>
                  <a:pt x="1845398" y="2065618"/>
                  <a:pt x="1842029" y="2061131"/>
                </a:cubicBezTo>
                <a:cubicBezTo>
                  <a:pt x="1838755" y="2056645"/>
                  <a:pt x="1820754" y="2015906"/>
                  <a:pt x="1818251" y="2011160"/>
                </a:cubicBezTo>
                <a:cubicBezTo>
                  <a:pt x="1815749" y="2006415"/>
                  <a:pt x="1805159" y="1995662"/>
                  <a:pt x="1802175" y="1992610"/>
                </a:cubicBezTo>
                <a:cubicBezTo>
                  <a:pt x="1799287" y="1989567"/>
                  <a:pt x="1792453" y="1978478"/>
                  <a:pt x="1792453" y="1978468"/>
                </a:cubicBezTo>
                <a:lnTo>
                  <a:pt x="1785907" y="1975639"/>
                </a:lnTo>
                <a:cubicBezTo>
                  <a:pt x="1785907" y="1975639"/>
                  <a:pt x="1786677" y="1970585"/>
                  <a:pt x="1786964" y="1966840"/>
                </a:cubicBezTo>
                <a:cubicBezTo>
                  <a:pt x="1786964" y="1965982"/>
                  <a:pt x="1780420" y="1950503"/>
                  <a:pt x="1776857" y="1941695"/>
                </a:cubicBezTo>
                <a:cubicBezTo>
                  <a:pt x="1772910" y="1942773"/>
                  <a:pt x="1768772" y="1943669"/>
                  <a:pt x="1763766" y="1942014"/>
                </a:cubicBezTo>
                <a:cubicBezTo>
                  <a:pt x="1742202" y="1934948"/>
                  <a:pt x="1728437" y="1913731"/>
                  <a:pt x="1728437" y="1913731"/>
                </a:cubicBezTo>
                <a:cubicBezTo>
                  <a:pt x="1728437" y="1913731"/>
                  <a:pt x="1739795" y="1920421"/>
                  <a:pt x="1751058" y="1929123"/>
                </a:cubicBezTo>
                <a:cubicBezTo>
                  <a:pt x="1755487" y="1932522"/>
                  <a:pt x="1766172" y="1936122"/>
                  <a:pt x="1774066" y="1935409"/>
                </a:cubicBezTo>
                <a:cubicBezTo>
                  <a:pt x="1761071" y="1904124"/>
                  <a:pt x="1742010" y="1860207"/>
                  <a:pt x="1740566" y="1858098"/>
                </a:cubicBezTo>
                <a:cubicBezTo>
                  <a:pt x="1738448" y="1855124"/>
                  <a:pt x="1731422" y="1850245"/>
                  <a:pt x="1731422" y="1850245"/>
                </a:cubicBezTo>
                <a:lnTo>
                  <a:pt x="1731228" y="1845527"/>
                </a:lnTo>
                <a:cubicBezTo>
                  <a:pt x="1731228" y="1845527"/>
                  <a:pt x="1739700" y="1847278"/>
                  <a:pt x="1744320" y="1854644"/>
                </a:cubicBezTo>
                <a:cubicBezTo>
                  <a:pt x="1747304" y="1859514"/>
                  <a:pt x="1764054" y="1900474"/>
                  <a:pt x="1778205" y="1934466"/>
                </a:cubicBezTo>
                <a:cubicBezTo>
                  <a:pt x="1781479" y="1932984"/>
                  <a:pt x="1783789" y="1930395"/>
                  <a:pt x="1782730" y="1924724"/>
                </a:cubicBezTo>
                <a:cubicBezTo>
                  <a:pt x="1778013" y="1898685"/>
                  <a:pt x="1755390" y="1855895"/>
                  <a:pt x="1755390" y="1855895"/>
                </a:cubicBezTo>
                <a:lnTo>
                  <a:pt x="1761166" y="1780471"/>
                </a:lnTo>
                <a:cubicBezTo>
                  <a:pt x="1761166" y="1780471"/>
                  <a:pt x="1766269" y="1774291"/>
                  <a:pt x="1770503" y="1776072"/>
                </a:cubicBezTo>
                <a:cubicBezTo>
                  <a:pt x="1774644" y="1777853"/>
                  <a:pt x="1778013" y="1787702"/>
                  <a:pt x="1778013" y="1787702"/>
                </a:cubicBezTo>
                <a:cubicBezTo>
                  <a:pt x="1778013" y="1787702"/>
                  <a:pt x="1769253" y="1842543"/>
                  <a:pt x="1773489" y="1867523"/>
                </a:cubicBezTo>
                <a:cubicBezTo>
                  <a:pt x="1775992" y="1882473"/>
                  <a:pt x="1772333" y="1897163"/>
                  <a:pt x="1823064" y="1936988"/>
                </a:cubicBezTo>
                <a:cubicBezTo>
                  <a:pt x="1843377" y="1952978"/>
                  <a:pt x="1867924" y="1991714"/>
                  <a:pt x="1888042" y="2042274"/>
                </a:cubicBezTo>
                <a:cubicBezTo>
                  <a:pt x="1896419" y="2063259"/>
                  <a:pt x="1902483" y="2075850"/>
                  <a:pt x="1909894" y="2084071"/>
                </a:cubicBezTo>
                <a:cubicBezTo>
                  <a:pt x="1911339" y="2060928"/>
                  <a:pt x="1912688" y="2038548"/>
                  <a:pt x="1913265" y="2034100"/>
                </a:cubicBezTo>
                <a:cubicBezTo>
                  <a:pt x="1914324" y="2026379"/>
                  <a:pt x="1928378" y="1978007"/>
                  <a:pt x="1928955" y="1970613"/>
                </a:cubicBezTo>
                <a:cubicBezTo>
                  <a:pt x="1929533" y="1963221"/>
                  <a:pt x="1918848" y="1881983"/>
                  <a:pt x="1918848" y="1881983"/>
                </a:cubicBezTo>
                <a:lnTo>
                  <a:pt x="1923179" y="1880414"/>
                </a:lnTo>
                <a:cubicBezTo>
                  <a:pt x="1923179" y="1880414"/>
                  <a:pt x="1933287" y="1961786"/>
                  <a:pt x="1935115" y="1963384"/>
                </a:cubicBezTo>
                <a:cubicBezTo>
                  <a:pt x="1936850" y="1964991"/>
                  <a:pt x="1938871" y="1955212"/>
                  <a:pt x="1938871" y="1955212"/>
                </a:cubicBezTo>
                <a:lnTo>
                  <a:pt x="1939641" y="1960871"/>
                </a:lnTo>
                <a:cubicBezTo>
                  <a:pt x="1939641" y="1960871"/>
                  <a:pt x="1924238" y="2012441"/>
                  <a:pt x="1918848" y="2033475"/>
                </a:cubicBezTo>
                <a:cubicBezTo>
                  <a:pt x="1916248" y="2043352"/>
                  <a:pt x="1914901" y="2066906"/>
                  <a:pt x="1914227" y="2088787"/>
                </a:cubicBezTo>
                <a:cubicBezTo>
                  <a:pt x="1917115" y="2091031"/>
                  <a:pt x="1920389" y="2092976"/>
                  <a:pt x="1923950" y="2094130"/>
                </a:cubicBezTo>
                <a:cubicBezTo>
                  <a:pt x="1932325" y="2112131"/>
                  <a:pt x="1947727" y="2136844"/>
                  <a:pt x="1959086" y="2206644"/>
                </a:cubicBezTo>
                <a:cubicBezTo>
                  <a:pt x="1960241" y="2213509"/>
                  <a:pt x="1961205" y="2226293"/>
                  <a:pt x="1962263" y="2237132"/>
                </a:cubicBezTo>
                <a:cubicBezTo>
                  <a:pt x="1971409" y="2237565"/>
                  <a:pt x="1980841" y="2238133"/>
                  <a:pt x="1998363" y="2239019"/>
                </a:cubicBezTo>
                <a:cubicBezTo>
                  <a:pt x="2023007" y="2240269"/>
                  <a:pt x="2071331" y="2235255"/>
                  <a:pt x="2071331" y="2235246"/>
                </a:cubicBezTo>
                <a:cubicBezTo>
                  <a:pt x="2071331" y="2235246"/>
                  <a:pt x="2109357" y="2231934"/>
                  <a:pt x="2163937" y="2197846"/>
                </a:cubicBezTo>
                <a:cubicBezTo>
                  <a:pt x="2165093" y="2080605"/>
                  <a:pt x="2165381" y="2037277"/>
                  <a:pt x="2166922" y="1888269"/>
                </a:cubicBezTo>
                <a:cubicBezTo>
                  <a:pt x="2161241" y="1857051"/>
                  <a:pt x="2142857" y="1756521"/>
                  <a:pt x="2142566" y="1754701"/>
                </a:cubicBezTo>
                <a:cubicBezTo>
                  <a:pt x="2126586" y="1739250"/>
                  <a:pt x="2105795" y="1719729"/>
                  <a:pt x="2090198" y="1708812"/>
                </a:cubicBezTo>
                <a:cubicBezTo>
                  <a:pt x="2065747" y="1691744"/>
                  <a:pt x="1991623" y="1654923"/>
                  <a:pt x="1953504" y="1660093"/>
                </a:cubicBezTo>
                <a:cubicBezTo>
                  <a:pt x="1915479" y="1665271"/>
                  <a:pt x="1872640" y="1669516"/>
                  <a:pt x="1841644" y="1684610"/>
                </a:cubicBezTo>
                <a:cubicBezTo>
                  <a:pt x="1810743" y="1699706"/>
                  <a:pt x="1737869" y="1737191"/>
                  <a:pt x="1717751" y="1746529"/>
                </a:cubicBezTo>
                <a:cubicBezTo>
                  <a:pt x="1689642" y="1759533"/>
                  <a:pt x="1649114" y="1792091"/>
                  <a:pt x="1649114" y="1792101"/>
                </a:cubicBezTo>
                <a:lnTo>
                  <a:pt x="1660570" y="1760987"/>
                </a:lnTo>
                <a:lnTo>
                  <a:pt x="1685021" y="1747472"/>
                </a:lnTo>
                <a:cubicBezTo>
                  <a:pt x="1685021" y="1747472"/>
                  <a:pt x="1659414" y="1739886"/>
                  <a:pt x="1644301" y="1737411"/>
                </a:cubicBezTo>
                <a:cubicBezTo>
                  <a:pt x="1629285" y="1734929"/>
                  <a:pt x="1611955" y="1726284"/>
                  <a:pt x="1596937" y="1729865"/>
                </a:cubicBezTo>
                <a:cubicBezTo>
                  <a:pt x="1591644" y="1731126"/>
                  <a:pt x="1563920" y="1717639"/>
                  <a:pt x="1548518" y="1718871"/>
                </a:cubicBezTo>
                <a:cubicBezTo>
                  <a:pt x="1533212" y="1720095"/>
                  <a:pt x="1519446" y="1722367"/>
                  <a:pt x="1503369" y="1715098"/>
                </a:cubicBezTo>
                <a:cubicBezTo>
                  <a:pt x="1487197" y="1707831"/>
                  <a:pt x="1459473" y="1671414"/>
                  <a:pt x="1459473" y="1671414"/>
                </a:cubicBezTo>
                <a:cubicBezTo>
                  <a:pt x="1459473" y="1671414"/>
                  <a:pt x="1496535" y="1692841"/>
                  <a:pt x="1505102" y="1697184"/>
                </a:cubicBezTo>
                <a:cubicBezTo>
                  <a:pt x="1513671" y="1701524"/>
                  <a:pt x="1527821" y="1701843"/>
                  <a:pt x="1540239" y="1702207"/>
                </a:cubicBezTo>
                <a:cubicBezTo>
                  <a:pt x="1552657" y="1702574"/>
                  <a:pt x="1600885" y="1710131"/>
                  <a:pt x="1619945" y="1716984"/>
                </a:cubicBezTo>
                <a:cubicBezTo>
                  <a:pt x="1639006" y="1723839"/>
                  <a:pt x="1670101" y="1723608"/>
                  <a:pt x="1682614" y="1724214"/>
                </a:cubicBezTo>
                <a:cubicBezTo>
                  <a:pt x="1695129" y="1724811"/>
                  <a:pt x="1713515" y="1721693"/>
                  <a:pt x="1713515" y="1721693"/>
                </a:cubicBezTo>
                <a:cubicBezTo>
                  <a:pt x="1713515" y="1721693"/>
                  <a:pt x="1683096" y="1678324"/>
                  <a:pt x="1665575" y="1647838"/>
                </a:cubicBezTo>
                <a:cubicBezTo>
                  <a:pt x="1648055" y="1617360"/>
                  <a:pt x="1636022" y="1593775"/>
                  <a:pt x="1636022" y="1593785"/>
                </a:cubicBezTo>
                <a:cubicBezTo>
                  <a:pt x="1636022" y="1593785"/>
                  <a:pt x="1596937" y="1546037"/>
                  <a:pt x="1579323" y="1514261"/>
                </a:cubicBezTo>
                <a:cubicBezTo>
                  <a:pt x="1561610" y="1482494"/>
                  <a:pt x="1534269" y="1379750"/>
                  <a:pt x="1534269" y="1379750"/>
                </a:cubicBezTo>
                <a:cubicBezTo>
                  <a:pt x="1534269" y="1379750"/>
                  <a:pt x="1573065" y="1467265"/>
                  <a:pt x="1579900" y="1485035"/>
                </a:cubicBezTo>
                <a:cubicBezTo>
                  <a:pt x="1586734" y="1502805"/>
                  <a:pt x="1636408" y="1560469"/>
                  <a:pt x="1636408" y="1560469"/>
                </a:cubicBezTo>
                <a:cubicBezTo>
                  <a:pt x="1636408" y="1560469"/>
                  <a:pt x="1652868" y="1597635"/>
                  <a:pt x="1663939" y="1618920"/>
                </a:cubicBezTo>
                <a:cubicBezTo>
                  <a:pt x="1675106" y="1640214"/>
                  <a:pt x="1692530" y="1656318"/>
                  <a:pt x="1692530" y="1656328"/>
                </a:cubicBezTo>
                <a:cubicBezTo>
                  <a:pt x="1692530" y="1656328"/>
                  <a:pt x="1704948" y="1678499"/>
                  <a:pt x="1712745" y="1688385"/>
                </a:cubicBezTo>
                <a:cubicBezTo>
                  <a:pt x="1720640" y="1698262"/>
                  <a:pt x="1729205" y="1712585"/>
                  <a:pt x="1729205" y="1712585"/>
                </a:cubicBezTo>
                <a:cubicBezTo>
                  <a:pt x="1729205" y="1712585"/>
                  <a:pt x="1759915" y="1695971"/>
                  <a:pt x="1776279" y="1686806"/>
                </a:cubicBezTo>
                <a:cubicBezTo>
                  <a:pt x="1792549" y="1677651"/>
                  <a:pt x="1832018" y="1652517"/>
                  <a:pt x="1837313" y="1640926"/>
                </a:cubicBezTo>
                <a:cubicBezTo>
                  <a:pt x="1842606" y="1629336"/>
                  <a:pt x="1796497" y="1603777"/>
                  <a:pt x="1773682" y="1585295"/>
                </a:cubicBezTo>
                <a:cubicBezTo>
                  <a:pt x="1750771" y="1566812"/>
                  <a:pt x="1692625" y="1513635"/>
                  <a:pt x="1681652" y="1499812"/>
                </a:cubicBezTo>
                <a:cubicBezTo>
                  <a:pt x="1670581" y="1485988"/>
                  <a:pt x="1646419" y="1464223"/>
                  <a:pt x="1649883" y="1457060"/>
                </a:cubicBezTo>
                <a:cubicBezTo>
                  <a:pt x="1653445" y="1449907"/>
                  <a:pt x="1689930" y="1485661"/>
                  <a:pt x="1689930" y="1485661"/>
                </a:cubicBezTo>
                <a:cubicBezTo>
                  <a:pt x="1689930" y="1485661"/>
                  <a:pt x="1744320" y="1537114"/>
                  <a:pt x="1763766" y="1553864"/>
                </a:cubicBezTo>
                <a:cubicBezTo>
                  <a:pt x="1783115" y="1570615"/>
                  <a:pt x="1826337" y="1597876"/>
                  <a:pt x="1857527" y="1602892"/>
                </a:cubicBezTo>
                <a:cubicBezTo>
                  <a:pt x="1888717" y="1607907"/>
                  <a:pt x="1923468" y="1617899"/>
                  <a:pt x="1937427" y="1605722"/>
                </a:cubicBezTo>
                <a:cubicBezTo>
                  <a:pt x="1951482" y="1593555"/>
                  <a:pt x="1930112" y="1543496"/>
                  <a:pt x="1930112" y="1543496"/>
                </a:cubicBezTo>
                <a:cubicBezTo>
                  <a:pt x="1930112" y="1543496"/>
                  <a:pt x="1915189" y="1502460"/>
                  <a:pt x="1906334" y="1475293"/>
                </a:cubicBezTo>
                <a:cubicBezTo>
                  <a:pt x="1890545" y="1427026"/>
                  <a:pt x="1863014" y="1349370"/>
                  <a:pt x="1850981" y="1326324"/>
                </a:cubicBezTo>
                <a:cubicBezTo>
                  <a:pt x="1838564" y="1302604"/>
                  <a:pt x="1779361" y="1235806"/>
                  <a:pt x="1779361" y="1235806"/>
                </a:cubicBezTo>
                <a:lnTo>
                  <a:pt x="1799672" y="1224802"/>
                </a:lnTo>
                <a:cubicBezTo>
                  <a:pt x="1799672" y="1224802"/>
                  <a:pt x="1812572" y="1239444"/>
                  <a:pt x="1831344" y="1257176"/>
                </a:cubicBezTo>
                <a:cubicBezTo>
                  <a:pt x="1849345" y="1274138"/>
                  <a:pt x="1870041" y="1280116"/>
                  <a:pt x="1870041" y="1280116"/>
                </a:cubicBezTo>
                <a:cubicBezTo>
                  <a:pt x="1870041" y="1280116"/>
                  <a:pt x="1890065" y="1330569"/>
                  <a:pt x="1902771" y="1367804"/>
                </a:cubicBezTo>
                <a:cubicBezTo>
                  <a:pt x="1915383" y="1405039"/>
                  <a:pt x="1943204" y="1485978"/>
                  <a:pt x="1943204" y="1485978"/>
                </a:cubicBezTo>
                <a:cubicBezTo>
                  <a:pt x="1943204" y="1485978"/>
                  <a:pt x="1965246" y="1520268"/>
                  <a:pt x="1982864" y="1543179"/>
                </a:cubicBezTo>
                <a:cubicBezTo>
                  <a:pt x="2000481" y="1566090"/>
                  <a:pt x="2012031" y="1597867"/>
                  <a:pt x="2012031" y="1597867"/>
                </a:cubicBezTo>
                <a:cubicBezTo>
                  <a:pt x="2012031" y="1597867"/>
                  <a:pt x="2035136" y="1613230"/>
                  <a:pt x="2059008" y="1628979"/>
                </a:cubicBezTo>
                <a:cubicBezTo>
                  <a:pt x="2080188" y="1642909"/>
                  <a:pt x="2110991" y="1659640"/>
                  <a:pt x="2119367" y="1664183"/>
                </a:cubicBezTo>
                <a:lnTo>
                  <a:pt x="2046398" y="1398916"/>
                </a:lnTo>
                <a:lnTo>
                  <a:pt x="2027531" y="1387605"/>
                </a:lnTo>
                <a:lnTo>
                  <a:pt x="2025508" y="1362153"/>
                </a:lnTo>
                <a:lnTo>
                  <a:pt x="2036675" y="1363722"/>
                </a:lnTo>
                <a:cubicBezTo>
                  <a:pt x="2036675" y="1363722"/>
                  <a:pt x="1993838" y="1247089"/>
                  <a:pt x="1959471" y="1134920"/>
                </a:cubicBezTo>
                <a:cubicBezTo>
                  <a:pt x="1933096" y="1109526"/>
                  <a:pt x="1872063" y="1061836"/>
                  <a:pt x="1836541" y="1057292"/>
                </a:cubicBezTo>
                <a:cubicBezTo>
                  <a:pt x="1798421" y="1052412"/>
                  <a:pt x="1755776" y="1045163"/>
                  <a:pt x="1723719" y="1051949"/>
                </a:cubicBezTo>
                <a:cubicBezTo>
                  <a:pt x="1691568" y="1058727"/>
                  <a:pt x="1615806" y="1076613"/>
                  <a:pt x="1594918" y="1080551"/>
                </a:cubicBezTo>
                <a:cubicBezTo>
                  <a:pt x="1565941" y="1086018"/>
                  <a:pt x="1522622" y="1107581"/>
                  <a:pt x="1522527" y="1107571"/>
                </a:cubicBezTo>
                <a:lnTo>
                  <a:pt x="1537063" y="1079915"/>
                </a:lnTo>
                <a:lnTo>
                  <a:pt x="1562669" y="1073003"/>
                </a:lnTo>
                <a:cubicBezTo>
                  <a:pt x="1562669" y="1073003"/>
                  <a:pt x="1538313" y="1058640"/>
                  <a:pt x="1523777" y="1052259"/>
                </a:cubicBezTo>
                <a:cubicBezTo>
                  <a:pt x="1509241" y="1045886"/>
                  <a:pt x="1492877" y="1032851"/>
                  <a:pt x="1477763" y="1032456"/>
                </a:cubicBezTo>
                <a:cubicBezTo>
                  <a:pt x="1472468" y="1032331"/>
                  <a:pt x="1446381" y="1011701"/>
                  <a:pt x="1431171" y="1008890"/>
                </a:cubicBezTo>
                <a:cubicBezTo>
                  <a:pt x="1415865" y="1006079"/>
                  <a:pt x="1402098" y="1004886"/>
                  <a:pt x="1386890" y="993489"/>
                </a:cubicBezTo>
                <a:cubicBezTo>
                  <a:pt x="1371777" y="982090"/>
                  <a:pt x="1348095" y="938801"/>
                  <a:pt x="1348095" y="938801"/>
                </a:cubicBezTo>
                <a:cubicBezTo>
                  <a:pt x="1347998" y="938801"/>
                  <a:pt x="1382269" y="969662"/>
                  <a:pt x="1390259" y="976199"/>
                </a:cubicBezTo>
                <a:cubicBezTo>
                  <a:pt x="1398344" y="982735"/>
                  <a:pt x="1412399" y="986730"/>
                  <a:pt x="1424626" y="990340"/>
                </a:cubicBezTo>
                <a:cubicBezTo>
                  <a:pt x="1436850" y="993959"/>
                  <a:pt x="1483443" y="1014107"/>
                  <a:pt x="1501541" y="1025863"/>
                </a:cubicBezTo>
                <a:cubicBezTo>
                  <a:pt x="1519638" y="1037607"/>
                  <a:pt x="1550539" y="1045867"/>
                  <a:pt x="1562861" y="1049746"/>
                </a:cubicBezTo>
                <a:cubicBezTo>
                  <a:pt x="1575182" y="1053625"/>
                  <a:pt x="1593377" y="1055088"/>
                  <a:pt x="1593377" y="1055088"/>
                </a:cubicBezTo>
                <a:cubicBezTo>
                  <a:pt x="1593377" y="1055088"/>
                  <a:pt x="1567962" y="1004242"/>
                  <a:pt x="1553908" y="969605"/>
                </a:cubicBezTo>
                <a:cubicBezTo>
                  <a:pt x="1539854" y="934959"/>
                  <a:pt x="1530517" y="908632"/>
                  <a:pt x="1530517" y="908632"/>
                </a:cubicBezTo>
                <a:cubicBezTo>
                  <a:pt x="1530517" y="908632"/>
                  <a:pt x="1496823" y="851238"/>
                  <a:pt x="1482673" y="815282"/>
                </a:cubicBezTo>
                <a:cubicBezTo>
                  <a:pt x="1468617" y="779328"/>
                  <a:pt x="1452350" y="670715"/>
                  <a:pt x="1452350" y="670712"/>
                </a:cubicBezTo>
                <a:cubicBezTo>
                  <a:pt x="1452350" y="670712"/>
                  <a:pt x="1481324" y="767364"/>
                  <a:pt x="1486233" y="786683"/>
                </a:cubicBezTo>
                <a:cubicBezTo>
                  <a:pt x="1491240" y="806013"/>
                  <a:pt x="1534079" y="875939"/>
                  <a:pt x="1534079" y="875939"/>
                </a:cubicBezTo>
                <a:cubicBezTo>
                  <a:pt x="1534079" y="875939"/>
                  <a:pt x="1546495" y="917093"/>
                  <a:pt x="1555256" y="941004"/>
                </a:cubicBezTo>
                <a:cubicBezTo>
                  <a:pt x="1564016" y="964918"/>
                  <a:pt x="1579708" y="985007"/>
                  <a:pt x="1579708" y="984997"/>
                </a:cubicBezTo>
                <a:cubicBezTo>
                  <a:pt x="1579708" y="985007"/>
                  <a:pt x="1589431" y="1009968"/>
                  <a:pt x="1596169" y="1021771"/>
                </a:cubicBezTo>
                <a:cubicBezTo>
                  <a:pt x="1602906" y="1033583"/>
                  <a:pt x="1610031" y="1050380"/>
                  <a:pt x="1610031" y="1050370"/>
                </a:cubicBezTo>
                <a:cubicBezTo>
                  <a:pt x="1610031" y="1050370"/>
                  <a:pt x="1641798" y="1041948"/>
                  <a:pt x="1658837" y="1037172"/>
                </a:cubicBezTo>
                <a:cubicBezTo>
                  <a:pt x="1675876" y="1032399"/>
                  <a:pt x="1717655" y="1017679"/>
                  <a:pt x="1724105" y="1007630"/>
                </a:cubicBezTo>
                <a:cubicBezTo>
                  <a:pt x="1730458" y="997590"/>
                  <a:pt x="1687620" y="960498"/>
                  <a:pt x="1666922" y="936288"/>
                </a:cubicBezTo>
                <a:cubicBezTo>
                  <a:pt x="1646322" y="912067"/>
                  <a:pt x="1594436" y="844384"/>
                  <a:pt x="1585001" y="827856"/>
                </a:cubicBezTo>
                <a:cubicBezTo>
                  <a:pt x="1575664" y="811336"/>
                  <a:pt x="1554293" y="783400"/>
                  <a:pt x="1558433" y="777258"/>
                </a:cubicBezTo>
                <a:cubicBezTo>
                  <a:pt x="1562669" y="771116"/>
                  <a:pt x="1594821" y="816227"/>
                  <a:pt x="1594724" y="816227"/>
                </a:cubicBezTo>
                <a:cubicBezTo>
                  <a:pt x="1594724" y="816227"/>
                  <a:pt x="1643242" y="881052"/>
                  <a:pt x="1660570" y="902663"/>
                </a:cubicBezTo>
                <a:cubicBezTo>
                  <a:pt x="1677994" y="924265"/>
                  <a:pt x="1717461" y="962462"/>
                  <a:pt x="1747689" y="975574"/>
                </a:cubicBezTo>
                <a:cubicBezTo>
                  <a:pt x="1777917" y="988685"/>
                  <a:pt x="1811319" y="1007793"/>
                  <a:pt x="1826434" y="999457"/>
                </a:cubicBezTo>
                <a:cubicBezTo>
                  <a:pt x="1841451" y="991120"/>
                  <a:pt x="1825664" y="935971"/>
                  <a:pt x="1825567" y="935971"/>
                </a:cubicBezTo>
                <a:cubicBezTo>
                  <a:pt x="1825567" y="935971"/>
                  <a:pt x="1815267" y="891862"/>
                  <a:pt x="1809395" y="862741"/>
                </a:cubicBezTo>
                <a:cubicBezTo>
                  <a:pt x="1798807" y="811008"/>
                  <a:pt x="1779744" y="727082"/>
                  <a:pt x="1770312" y="701198"/>
                </a:cubicBezTo>
                <a:cubicBezTo>
                  <a:pt x="1760492" y="674560"/>
                  <a:pt x="1708991" y="593080"/>
                  <a:pt x="1708991" y="593083"/>
                </a:cubicBezTo>
                <a:lnTo>
                  <a:pt x="1730266" y="587740"/>
                </a:lnTo>
                <a:cubicBezTo>
                  <a:pt x="1730266" y="587737"/>
                  <a:pt x="1741335" y="605569"/>
                  <a:pt x="1757990" y="627970"/>
                </a:cubicBezTo>
                <a:cubicBezTo>
                  <a:pt x="1773872" y="649399"/>
                  <a:pt x="1793897" y="660656"/>
                  <a:pt x="1793897" y="660655"/>
                </a:cubicBezTo>
                <a:cubicBezTo>
                  <a:pt x="1793897" y="660655"/>
                  <a:pt x="1808529" y="715533"/>
                  <a:pt x="1817095" y="755571"/>
                </a:cubicBezTo>
                <a:cubicBezTo>
                  <a:pt x="1825664" y="795607"/>
                  <a:pt x="1844629" y="882851"/>
                  <a:pt x="1844629" y="882860"/>
                </a:cubicBezTo>
                <a:cubicBezTo>
                  <a:pt x="1844629" y="882860"/>
                  <a:pt x="1862821" y="922589"/>
                  <a:pt x="1877742" y="949803"/>
                </a:cubicBezTo>
                <a:cubicBezTo>
                  <a:pt x="1892760" y="977017"/>
                  <a:pt x="1900750" y="1011086"/>
                  <a:pt x="1900750" y="1011086"/>
                </a:cubicBezTo>
                <a:cubicBezTo>
                  <a:pt x="1900750" y="1011086"/>
                  <a:pt x="1917983" y="1028385"/>
                  <a:pt x="1933481" y="1043777"/>
                </a:cubicBezTo>
                <a:cubicBezTo>
                  <a:pt x="1926548" y="1015717"/>
                  <a:pt x="1920966" y="989725"/>
                  <a:pt x="1919040" y="970549"/>
                </a:cubicBezTo>
                <a:cubicBezTo>
                  <a:pt x="1907488" y="856176"/>
                  <a:pt x="1952059" y="0"/>
                  <a:pt x="1952059"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28" name="Google Shape;828;p8"/>
          <p:cNvSpPr/>
          <p:nvPr/>
        </p:nvSpPr>
        <p:spPr>
          <a:xfrm>
            <a:off x="1" y="3482555"/>
            <a:ext cx="2334080" cy="3379135"/>
          </a:xfrm>
          <a:custGeom>
            <a:rect b="b" l="l" r="r" t="t"/>
            <a:pathLst>
              <a:path extrusionOk="0" h="3165466" w="2334080">
                <a:moveTo>
                  <a:pt x="1248389" y="2056253"/>
                </a:moveTo>
                <a:cubicBezTo>
                  <a:pt x="1234479" y="2066447"/>
                  <a:pt x="1218201" y="2078345"/>
                  <a:pt x="1204849" y="2088077"/>
                </a:cubicBezTo>
                <a:cubicBezTo>
                  <a:pt x="1210327" y="2088644"/>
                  <a:pt x="1212377" y="2089223"/>
                  <a:pt x="1217363" y="2089405"/>
                </a:cubicBezTo>
                <a:cubicBezTo>
                  <a:pt x="1230591" y="2089887"/>
                  <a:pt x="1232506" y="2084824"/>
                  <a:pt x="1232506" y="2084824"/>
                </a:cubicBezTo>
                <a:cubicBezTo>
                  <a:pt x="1232506" y="2084824"/>
                  <a:pt x="1239562" y="2074051"/>
                  <a:pt x="1243768" y="2067948"/>
                </a:cubicBezTo>
                <a:cubicBezTo>
                  <a:pt x="1245858" y="2064906"/>
                  <a:pt x="1249294" y="2062366"/>
                  <a:pt x="1253145" y="2059804"/>
                </a:cubicBezTo>
                <a:cubicBezTo>
                  <a:pt x="1251422" y="2058525"/>
                  <a:pt x="1249651" y="2057225"/>
                  <a:pt x="1248389" y="2056253"/>
                </a:cubicBezTo>
                <a:close/>
                <a:moveTo>
                  <a:pt x="1523563" y="2027834"/>
                </a:moveTo>
                <a:cubicBezTo>
                  <a:pt x="1523563" y="2027834"/>
                  <a:pt x="1523639" y="2035824"/>
                  <a:pt x="1523686" y="2042188"/>
                </a:cubicBezTo>
                <a:cubicBezTo>
                  <a:pt x="1526816" y="2043161"/>
                  <a:pt x="1525575" y="2042544"/>
                  <a:pt x="1529820" y="2043970"/>
                </a:cubicBezTo>
                <a:cubicBezTo>
                  <a:pt x="1536586" y="2046230"/>
                  <a:pt x="1543065" y="2047078"/>
                  <a:pt x="1548841" y="2047521"/>
                </a:cubicBezTo>
                <a:cubicBezTo>
                  <a:pt x="1544345" y="2044490"/>
                  <a:pt x="1539465" y="2041351"/>
                  <a:pt x="1537078" y="2039079"/>
                </a:cubicBezTo>
                <a:cubicBezTo>
                  <a:pt x="1533458" y="2035632"/>
                  <a:pt x="1523563" y="2027834"/>
                  <a:pt x="1523563" y="2027834"/>
                </a:cubicBezTo>
                <a:close/>
                <a:moveTo>
                  <a:pt x="1519558" y="2027680"/>
                </a:moveTo>
                <a:lnTo>
                  <a:pt x="1504665" y="2036422"/>
                </a:lnTo>
                <a:cubicBezTo>
                  <a:pt x="1504665" y="2036422"/>
                  <a:pt x="1513800" y="2039310"/>
                  <a:pt x="1520058" y="2041157"/>
                </a:cubicBezTo>
                <a:cubicBezTo>
                  <a:pt x="1519798" y="2035353"/>
                  <a:pt x="1519740" y="2030271"/>
                  <a:pt x="1519558" y="2027680"/>
                </a:cubicBezTo>
                <a:close/>
                <a:moveTo>
                  <a:pt x="1534199" y="2000891"/>
                </a:moveTo>
                <a:cubicBezTo>
                  <a:pt x="1530945" y="2010074"/>
                  <a:pt x="1525939" y="2023985"/>
                  <a:pt x="1525939" y="2023985"/>
                </a:cubicBezTo>
                <a:lnTo>
                  <a:pt x="1525314" y="2024283"/>
                </a:lnTo>
                <a:cubicBezTo>
                  <a:pt x="1529530" y="2028616"/>
                  <a:pt x="1534844" y="2033746"/>
                  <a:pt x="1541082" y="2038491"/>
                </a:cubicBezTo>
                <a:cubicBezTo>
                  <a:pt x="1548292" y="2043960"/>
                  <a:pt x="1552904" y="2046260"/>
                  <a:pt x="1555724" y="2047820"/>
                </a:cubicBezTo>
                <a:cubicBezTo>
                  <a:pt x="1560469" y="2047781"/>
                  <a:pt x="1564859" y="2047665"/>
                  <a:pt x="1564859" y="2047665"/>
                </a:cubicBezTo>
                <a:cubicBezTo>
                  <a:pt x="1564859" y="2047665"/>
                  <a:pt x="1591236" y="2026689"/>
                  <a:pt x="1597021" y="2024869"/>
                </a:cubicBezTo>
                <a:cubicBezTo>
                  <a:pt x="1598571" y="2024389"/>
                  <a:pt x="1602826" y="2023214"/>
                  <a:pt x="1606908" y="2022059"/>
                </a:cubicBezTo>
                <a:cubicBezTo>
                  <a:pt x="1606668" y="2021905"/>
                  <a:pt x="1604906" y="2020874"/>
                  <a:pt x="1604906" y="2020874"/>
                </a:cubicBezTo>
                <a:lnTo>
                  <a:pt x="1584882" y="2018950"/>
                </a:lnTo>
                <a:lnTo>
                  <a:pt x="1559103" y="2001930"/>
                </a:lnTo>
                <a:cubicBezTo>
                  <a:pt x="1559103" y="2001930"/>
                  <a:pt x="1540390" y="2001199"/>
                  <a:pt x="1534199" y="2000891"/>
                </a:cubicBezTo>
                <a:close/>
                <a:moveTo>
                  <a:pt x="1512299" y="1996750"/>
                </a:moveTo>
                <a:cubicBezTo>
                  <a:pt x="1512299" y="1996750"/>
                  <a:pt x="1512916" y="1999984"/>
                  <a:pt x="1513551" y="2002970"/>
                </a:cubicBezTo>
                <a:cubicBezTo>
                  <a:pt x="1514724" y="2001208"/>
                  <a:pt x="1515495" y="1999438"/>
                  <a:pt x="1516554" y="1997637"/>
                </a:cubicBezTo>
                <a:cubicBezTo>
                  <a:pt x="1515447" y="1997377"/>
                  <a:pt x="1512299" y="1996750"/>
                  <a:pt x="1512299" y="1996750"/>
                </a:cubicBezTo>
                <a:close/>
                <a:moveTo>
                  <a:pt x="1162550" y="1992901"/>
                </a:moveTo>
                <a:cubicBezTo>
                  <a:pt x="1162963" y="2006638"/>
                  <a:pt x="1163696" y="2020018"/>
                  <a:pt x="1164303" y="2027680"/>
                </a:cubicBezTo>
                <a:cubicBezTo>
                  <a:pt x="1172147" y="2021030"/>
                  <a:pt x="1182092" y="2013068"/>
                  <a:pt x="1191083" y="2005627"/>
                </a:cubicBezTo>
                <a:cubicBezTo>
                  <a:pt x="1189909" y="2004790"/>
                  <a:pt x="1186328" y="2002074"/>
                  <a:pt x="1186328" y="2002074"/>
                </a:cubicBezTo>
                <a:cubicBezTo>
                  <a:pt x="1186328" y="2002074"/>
                  <a:pt x="1172407" y="1996684"/>
                  <a:pt x="1162550" y="1992901"/>
                </a:cubicBezTo>
                <a:close/>
                <a:moveTo>
                  <a:pt x="1105869" y="1965071"/>
                </a:moveTo>
                <a:cubicBezTo>
                  <a:pt x="1102115" y="1965281"/>
                  <a:pt x="1098129" y="1965754"/>
                  <a:pt x="1094106" y="1966707"/>
                </a:cubicBezTo>
                <a:cubicBezTo>
                  <a:pt x="1077972" y="1970499"/>
                  <a:pt x="1070830" y="1971290"/>
                  <a:pt x="1070830" y="1971290"/>
                </a:cubicBezTo>
                <a:lnTo>
                  <a:pt x="1089350" y="1984467"/>
                </a:lnTo>
                <a:cubicBezTo>
                  <a:pt x="1089350" y="1984467"/>
                  <a:pt x="1107488" y="2054606"/>
                  <a:pt x="1117757" y="2066321"/>
                </a:cubicBezTo>
                <a:cubicBezTo>
                  <a:pt x="1123717" y="2060613"/>
                  <a:pt x="1129088" y="2055733"/>
                  <a:pt x="1133267" y="2052700"/>
                </a:cubicBezTo>
                <a:cubicBezTo>
                  <a:pt x="1136453" y="2050390"/>
                  <a:pt x="1141323" y="2046327"/>
                  <a:pt x="1145155" y="2043228"/>
                </a:cubicBezTo>
                <a:cubicBezTo>
                  <a:pt x="1145540" y="2035334"/>
                  <a:pt x="1146706" y="2010276"/>
                  <a:pt x="1148534" y="1985498"/>
                </a:cubicBezTo>
                <a:cubicBezTo>
                  <a:pt x="1140333" y="1979356"/>
                  <a:pt x="1126133" y="1966409"/>
                  <a:pt x="1126133" y="1966409"/>
                </a:cubicBezTo>
                <a:cubicBezTo>
                  <a:pt x="1126133" y="1966409"/>
                  <a:pt x="1117123" y="1964444"/>
                  <a:pt x="1105869" y="1965071"/>
                </a:cubicBezTo>
                <a:close/>
                <a:moveTo>
                  <a:pt x="1150285" y="1964040"/>
                </a:moveTo>
                <a:cubicBezTo>
                  <a:pt x="1149535" y="1964203"/>
                  <a:pt x="1142652" y="1965811"/>
                  <a:pt x="1142652" y="1965811"/>
                </a:cubicBezTo>
                <a:lnTo>
                  <a:pt x="1149160" y="1977806"/>
                </a:lnTo>
                <a:cubicBezTo>
                  <a:pt x="1149535" y="1973118"/>
                  <a:pt x="1149881" y="1968439"/>
                  <a:pt x="1150285" y="1964040"/>
                </a:cubicBezTo>
                <a:close/>
                <a:moveTo>
                  <a:pt x="1504415" y="1959747"/>
                </a:moveTo>
                <a:lnTo>
                  <a:pt x="1513426" y="1968777"/>
                </a:lnTo>
                <a:lnTo>
                  <a:pt x="1511673" y="1970259"/>
                </a:lnTo>
                <a:cubicBezTo>
                  <a:pt x="1511684" y="1970259"/>
                  <a:pt x="1507015" y="1966659"/>
                  <a:pt x="1505041" y="1964040"/>
                </a:cubicBezTo>
                <a:cubicBezTo>
                  <a:pt x="1503077" y="1961412"/>
                  <a:pt x="1501545" y="1960931"/>
                  <a:pt x="1501545" y="1960931"/>
                </a:cubicBezTo>
                <a:cubicBezTo>
                  <a:pt x="1501545" y="1960931"/>
                  <a:pt x="1494962" y="1965215"/>
                  <a:pt x="1492160" y="1965965"/>
                </a:cubicBezTo>
                <a:cubicBezTo>
                  <a:pt x="1489349" y="1966707"/>
                  <a:pt x="1483151" y="1968333"/>
                  <a:pt x="1483151" y="1968333"/>
                </a:cubicBezTo>
                <a:cubicBezTo>
                  <a:pt x="1483151" y="1968333"/>
                  <a:pt x="1494605" y="1977595"/>
                  <a:pt x="1497666" y="1980020"/>
                </a:cubicBezTo>
                <a:cubicBezTo>
                  <a:pt x="1500718" y="1982455"/>
                  <a:pt x="1508795" y="1990233"/>
                  <a:pt x="1508795" y="1990233"/>
                </a:cubicBezTo>
                <a:cubicBezTo>
                  <a:pt x="1508795" y="1990233"/>
                  <a:pt x="1514464" y="1991909"/>
                  <a:pt x="1518932" y="1993343"/>
                </a:cubicBezTo>
                <a:cubicBezTo>
                  <a:pt x="1520471" y="1990445"/>
                  <a:pt x="1522407" y="1987528"/>
                  <a:pt x="1523563" y="1984611"/>
                </a:cubicBezTo>
                <a:cubicBezTo>
                  <a:pt x="1526218" y="1977951"/>
                  <a:pt x="1528712" y="1973224"/>
                  <a:pt x="1531196" y="1967593"/>
                </a:cubicBezTo>
                <a:lnTo>
                  <a:pt x="1522435" y="1962856"/>
                </a:lnTo>
                <a:cubicBezTo>
                  <a:pt x="1522435" y="1962856"/>
                  <a:pt x="1517930" y="1963415"/>
                  <a:pt x="1514552" y="1962414"/>
                </a:cubicBezTo>
                <a:cubicBezTo>
                  <a:pt x="1511173" y="1961402"/>
                  <a:pt x="1504415" y="1959747"/>
                  <a:pt x="1504415" y="1959747"/>
                </a:cubicBezTo>
                <a:close/>
                <a:moveTo>
                  <a:pt x="1534073" y="1956494"/>
                </a:moveTo>
                <a:cubicBezTo>
                  <a:pt x="1532726" y="1956473"/>
                  <a:pt x="1525690" y="1960931"/>
                  <a:pt x="1525690" y="1960931"/>
                </a:cubicBezTo>
                <a:lnTo>
                  <a:pt x="1532322" y="1965224"/>
                </a:lnTo>
                <a:cubicBezTo>
                  <a:pt x="1533516" y="1962605"/>
                  <a:pt x="1534719" y="1959516"/>
                  <a:pt x="1535951" y="1957080"/>
                </a:cubicBezTo>
                <a:cubicBezTo>
                  <a:pt x="1535220" y="1956849"/>
                  <a:pt x="1534402" y="1956494"/>
                  <a:pt x="1534073" y="1956494"/>
                </a:cubicBezTo>
                <a:close/>
                <a:moveTo>
                  <a:pt x="984235" y="1944055"/>
                </a:moveTo>
                <a:cubicBezTo>
                  <a:pt x="983302" y="1947887"/>
                  <a:pt x="984074" y="1944826"/>
                  <a:pt x="983108" y="1948792"/>
                </a:cubicBezTo>
                <a:cubicBezTo>
                  <a:pt x="935019" y="2146355"/>
                  <a:pt x="965925" y="2154587"/>
                  <a:pt x="991619" y="2168006"/>
                </a:cubicBezTo>
                <a:cubicBezTo>
                  <a:pt x="1012455" y="2178883"/>
                  <a:pt x="1072282" y="2111315"/>
                  <a:pt x="1110500" y="2073425"/>
                </a:cubicBezTo>
                <a:cubicBezTo>
                  <a:pt x="1097985" y="2058244"/>
                  <a:pt x="1092113" y="2042621"/>
                  <a:pt x="1084846" y="2019834"/>
                </a:cubicBezTo>
                <a:cubicBezTo>
                  <a:pt x="1076962" y="1995154"/>
                  <a:pt x="1053897" y="1968853"/>
                  <a:pt x="1039794" y="1961374"/>
                </a:cubicBezTo>
                <a:cubicBezTo>
                  <a:pt x="1029128" y="1955714"/>
                  <a:pt x="1002529" y="1952729"/>
                  <a:pt x="984235" y="1944055"/>
                </a:cubicBezTo>
                <a:close/>
                <a:moveTo>
                  <a:pt x="1410691" y="1933101"/>
                </a:moveTo>
                <a:cubicBezTo>
                  <a:pt x="1379704" y="1958438"/>
                  <a:pt x="1327230" y="1997897"/>
                  <a:pt x="1277298" y="2034940"/>
                </a:cubicBezTo>
                <a:cubicBezTo>
                  <a:pt x="1265611" y="2043603"/>
                  <a:pt x="1262580" y="2045693"/>
                  <a:pt x="1254647" y="2051516"/>
                </a:cubicBezTo>
                <a:cubicBezTo>
                  <a:pt x="1256417" y="2052892"/>
                  <a:pt x="1257370" y="2053740"/>
                  <a:pt x="1259277" y="2055213"/>
                </a:cubicBezTo>
                <a:cubicBezTo>
                  <a:pt x="1261202" y="2053837"/>
                  <a:pt x="1263310" y="2052719"/>
                  <a:pt x="1265034" y="2051074"/>
                </a:cubicBezTo>
                <a:cubicBezTo>
                  <a:pt x="1272166" y="2044268"/>
                  <a:pt x="1277298" y="2034940"/>
                  <a:pt x="1277298" y="2034940"/>
                </a:cubicBezTo>
                <a:lnTo>
                  <a:pt x="1276672" y="2046780"/>
                </a:lnTo>
                <a:cubicBezTo>
                  <a:pt x="1276672" y="2046780"/>
                  <a:pt x="1288936" y="2035691"/>
                  <a:pt x="1293692" y="2029905"/>
                </a:cubicBezTo>
                <a:cubicBezTo>
                  <a:pt x="1298446" y="2024129"/>
                  <a:pt x="1306119" y="2025746"/>
                  <a:pt x="1312213" y="2025909"/>
                </a:cubicBezTo>
                <a:cubicBezTo>
                  <a:pt x="1318306" y="2026063"/>
                  <a:pt x="1329714" y="2022694"/>
                  <a:pt x="1337867" y="2020576"/>
                </a:cubicBezTo>
                <a:cubicBezTo>
                  <a:pt x="1346021" y="2018458"/>
                  <a:pt x="1369856" y="2020413"/>
                  <a:pt x="1375536" y="2021761"/>
                </a:cubicBezTo>
                <a:cubicBezTo>
                  <a:pt x="1381206" y="2023118"/>
                  <a:pt x="1410557" y="2020798"/>
                  <a:pt x="1413821" y="2019990"/>
                </a:cubicBezTo>
                <a:cubicBezTo>
                  <a:pt x="1417083" y="2019172"/>
                  <a:pt x="1425208" y="2011846"/>
                  <a:pt x="1425208" y="2011846"/>
                </a:cubicBezTo>
                <a:lnTo>
                  <a:pt x="1426335" y="2013626"/>
                </a:lnTo>
                <a:cubicBezTo>
                  <a:pt x="1426335" y="2013626"/>
                  <a:pt x="1419298" y="2020510"/>
                  <a:pt x="1414946" y="2022357"/>
                </a:cubicBezTo>
                <a:cubicBezTo>
                  <a:pt x="1410606" y="2024205"/>
                  <a:pt x="1385269" y="2027498"/>
                  <a:pt x="1373033" y="2023243"/>
                </a:cubicBezTo>
                <a:cubicBezTo>
                  <a:pt x="1360788" y="2018988"/>
                  <a:pt x="1343768" y="2023406"/>
                  <a:pt x="1334614" y="2026651"/>
                </a:cubicBezTo>
                <a:cubicBezTo>
                  <a:pt x="1325449" y="2029895"/>
                  <a:pt x="1302441" y="2034072"/>
                  <a:pt x="1292191" y="2041446"/>
                </a:cubicBezTo>
                <a:cubicBezTo>
                  <a:pt x="1282766" y="2048242"/>
                  <a:pt x="1278059" y="2054471"/>
                  <a:pt x="1265660" y="2060392"/>
                </a:cubicBezTo>
                <a:cubicBezTo>
                  <a:pt x="1282659" y="2073309"/>
                  <a:pt x="1299323" y="2085555"/>
                  <a:pt x="1299323" y="2085555"/>
                </a:cubicBezTo>
                <a:lnTo>
                  <a:pt x="1294193" y="2089405"/>
                </a:lnTo>
                <a:cubicBezTo>
                  <a:pt x="1294193" y="2089405"/>
                  <a:pt x="1274593" y="2075169"/>
                  <a:pt x="1259277" y="2064097"/>
                </a:cubicBezTo>
                <a:cubicBezTo>
                  <a:pt x="1247138" y="2071375"/>
                  <a:pt x="1242642" y="2084824"/>
                  <a:pt x="1242642" y="2084824"/>
                </a:cubicBezTo>
                <a:cubicBezTo>
                  <a:pt x="1242642" y="2084814"/>
                  <a:pt x="1251989" y="2091937"/>
                  <a:pt x="1274168" y="2099322"/>
                </a:cubicBezTo>
                <a:cubicBezTo>
                  <a:pt x="1296358" y="2106714"/>
                  <a:pt x="1317864" y="2100140"/>
                  <a:pt x="1347503" y="2095327"/>
                </a:cubicBezTo>
                <a:cubicBezTo>
                  <a:pt x="1377135" y="2090514"/>
                  <a:pt x="1374939" y="2085295"/>
                  <a:pt x="1391295" y="2067506"/>
                </a:cubicBezTo>
                <a:cubicBezTo>
                  <a:pt x="1407659" y="2049707"/>
                  <a:pt x="1453867" y="2051024"/>
                  <a:pt x="1469885" y="2044268"/>
                </a:cubicBezTo>
                <a:cubicBezTo>
                  <a:pt x="1481283" y="2039445"/>
                  <a:pt x="1498120" y="2024273"/>
                  <a:pt x="1510798" y="2006667"/>
                </a:cubicBezTo>
                <a:cubicBezTo>
                  <a:pt x="1508727" y="2000563"/>
                  <a:pt x="1505916" y="1993940"/>
                  <a:pt x="1505916" y="1993940"/>
                </a:cubicBezTo>
                <a:cubicBezTo>
                  <a:pt x="1505926" y="1993940"/>
                  <a:pt x="1500911" y="1987528"/>
                  <a:pt x="1493912" y="1981503"/>
                </a:cubicBezTo>
                <a:cubicBezTo>
                  <a:pt x="1486943" y="1975505"/>
                  <a:pt x="1477972" y="1969874"/>
                  <a:pt x="1474265" y="1967151"/>
                </a:cubicBezTo>
                <a:cubicBezTo>
                  <a:pt x="1467228" y="1961971"/>
                  <a:pt x="1423582" y="1940205"/>
                  <a:pt x="1423582" y="1940205"/>
                </a:cubicBezTo>
                <a:cubicBezTo>
                  <a:pt x="1423582" y="1940205"/>
                  <a:pt x="1416197" y="1936143"/>
                  <a:pt x="1410691" y="1933101"/>
                </a:cubicBezTo>
                <a:close/>
                <a:moveTo>
                  <a:pt x="1315466" y="1923042"/>
                </a:moveTo>
                <a:cubicBezTo>
                  <a:pt x="1297264" y="1928961"/>
                  <a:pt x="1278038" y="1935412"/>
                  <a:pt x="1266535" y="1938280"/>
                </a:cubicBezTo>
                <a:cubicBezTo>
                  <a:pt x="1248746" y="1942717"/>
                  <a:pt x="1187531" y="1955974"/>
                  <a:pt x="1163301" y="1961229"/>
                </a:cubicBezTo>
                <a:cubicBezTo>
                  <a:pt x="1163003" y="1964425"/>
                  <a:pt x="1162405" y="1968420"/>
                  <a:pt x="1162301" y="1971144"/>
                </a:cubicBezTo>
                <a:cubicBezTo>
                  <a:pt x="1162117" y="1975784"/>
                  <a:pt x="1162358" y="1980926"/>
                  <a:pt x="1162424" y="1985940"/>
                </a:cubicBezTo>
                <a:lnTo>
                  <a:pt x="1190708" y="1996750"/>
                </a:lnTo>
                <a:cubicBezTo>
                  <a:pt x="1190708" y="1996750"/>
                  <a:pt x="1195212" y="2000630"/>
                  <a:pt x="1196214" y="2001487"/>
                </a:cubicBezTo>
                <a:cubicBezTo>
                  <a:pt x="1223563" y="1979125"/>
                  <a:pt x="1253366" y="1956329"/>
                  <a:pt x="1283931" y="1942727"/>
                </a:cubicBezTo>
                <a:cubicBezTo>
                  <a:pt x="1293373" y="1938521"/>
                  <a:pt x="1304204" y="1931358"/>
                  <a:pt x="1315466" y="1923042"/>
                </a:cubicBezTo>
                <a:close/>
                <a:moveTo>
                  <a:pt x="1182698" y="1889436"/>
                </a:moveTo>
                <a:cubicBezTo>
                  <a:pt x="1175643" y="1900601"/>
                  <a:pt x="1170636" y="1918257"/>
                  <a:pt x="1167180" y="1935767"/>
                </a:cubicBezTo>
                <a:lnTo>
                  <a:pt x="1182823" y="1901131"/>
                </a:lnTo>
                <a:cubicBezTo>
                  <a:pt x="1182823" y="1901131"/>
                  <a:pt x="1182756" y="1894143"/>
                  <a:pt x="1182698" y="1889436"/>
                </a:cubicBezTo>
                <a:close/>
                <a:moveTo>
                  <a:pt x="1250893" y="1806993"/>
                </a:moveTo>
                <a:cubicBezTo>
                  <a:pt x="1247408" y="1808024"/>
                  <a:pt x="1243278" y="1810402"/>
                  <a:pt x="1238137" y="1814839"/>
                </a:cubicBezTo>
                <a:cubicBezTo>
                  <a:pt x="1216632" y="1833361"/>
                  <a:pt x="1212859" y="1871964"/>
                  <a:pt x="1193711" y="1878635"/>
                </a:cubicBezTo>
                <a:cubicBezTo>
                  <a:pt x="1190938" y="1879597"/>
                  <a:pt x="1188387" y="1881985"/>
                  <a:pt x="1185952" y="1884852"/>
                </a:cubicBezTo>
                <a:cubicBezTo>
                  <a:pt x="1186184" y="1887760"/>
                  <a:pt x="1186704" y="1893883"/>
                  <a:pt x="1186704" y="1893883"/>
                </a:cubicBezTo>
                <a:cubicBezTo>
                  <a:pt x="1186704" y="1893883"/>
                  <a:pt x="1199765" y="1880472"/>
                  <a:pt x="1201344" y="1879375"/>
                </a:cubicBezTo>
                <a:cubicBezTo>
                  <a:pt x="1202923" y="1878278"/>
                  <a:pt x="1222629" y="1867401"/>
                  <a:pt x="1224622" y="1864425"/>
                </a:cubicBezTo>
                <a:cubicBezTo>
                  <a:pt x="1226605" y="1861442"/>
                  <a:pt x="1237810" y="1844826"/>
                  <a:pt x="1239763" y="1841774"/>
                </a:cubicBezTo>
                <a:cubicBezTo>
                  <a:pt x="1241709" y="1838722"/>
                  <a:pt x="1256264" y="1828500"/>
                  <a:pt x="1257400" y="1825198"/>
                </a:cubicBezTo>
                <a:cubicBezTo>
                  <a:pt x="1257727" y="1824255"/>
                  <a:pt x="1263022" y="1815408"/>
                  <a:pt x="1266535" y="1809064"/>
                </a:cubicBezTo>
                <a:cubicBezTo>
                  <a:pt x="1264273" y="1808362"/>
                  <a:pt x="1262164" y="1807572"/>
                  <a:pt x="1259902" y="1806993"/>
                </a:cubicBezTo>
                <a:cubicBezTo>
                  <a:pt x="1257207" y="1806301"/>
                  <a:pt x="1254387" y="1805964"/>
                  <a:pt x="1250893" y="1806993"/>
                </a:cubicBezTo>
                <a:close/>
                <a:moveTo>
                  <a:pt x="597819" y="1426739"/>
                </a:moveTo>
                <a:cubicBezTo>
                  <a:pt x="573780" y="1429174"/>
                  <a:pt x="546762" y="1431023"/>
                  <a:pt x="527243" y="1438136"/>
                </a:cubicBezTo>
                <a:cubicBezTo>
                  <a:pt x="507723" y="1445242"/>
                  <a:pt x="461879" y="1463050"/>
                  <a:pt x="449159" y="1467439"/>
                </a:cubicBezTo>
                <a:cubicBezTo>
                  <a:pt x="431435" y="1473572"/>
                  <a:pt x="405861" y="1488762"/>
                  <a:pt x="405863" y="1488762"/>
                </a:cubicBezTo>
                <a:lnTo>
                  <a:pt x="412995" y="1474255"/>
                </a:lnTo>
                <a:lnTo>
                  <a:pt x="428511" y="1467737"/>
                </a:lnTo>
                <a:cubicBezTo>
                  <a:pt x="428511" y="1467737"/>
                  <a:pt x="412336" y="1464167"/>
                  <a:pt x="402859" y="1463002"/>
                </a:cubicBezTo>
                <a:cubicBezTo>
                  <a:pt x="393382" y="1461837"/>
                  <a:pt x="382418" y="1457756"/>
                  <a:pt x="372952" y="1459449"/>
                </a:cubicBezTo>
                <a:cubicBezTo>
                  <a:pt x="369633" y="1460047"/>
                  <a:pt x="352103" y="1453693"/>
                  <a:pt x="342419" y="1454270"/>
                </a:cubicBezTo>
                <a:cubicBezTo>
                  <a:pt x="340945" y="1454357"/>
                  <a:pt x="339474" y="1454473"/>
                  <a:pt x="338039" y="1454570"/>
                </a:cubicBezTo>
                <a:cubicBezTo>
                  <a:pt x="340374" y="1479608"/>
                  <a:pt x="344335" y="1516853"/>
                  <a:pt x="349301" y="1536268"/>
                </a:cubicBezTo>
                <a:cubicBezTo>
                  <a:pt x="356324" y="1563723"/>
                  <a:pt x="368578" y="1581947"/>
                  <a:pt x="370573" y="1592516"/>
                </a:cubicBezTo>
                <a:cubicBezTo>
                  <a:pt x="371680" y="1598369"/>
                  <a:pt x="371893" y="1606080"/>
                  <a:pt x="372325" y="1613387"/>
                </a:cubicBezTo>
                <a:cubicBezTo>
                  <a:pt x="406886" y="1647253"/>
                  <a:pt x="444239" y="1680368"/>
                  <a:pt x="471683" y="1692575"/>
                </a:cubicBezTo>
                <a:cubicBezTo>
                  <a:pt x="514424" y="1711596"/>
                  <a:pt x="558561" y="1749745"/>
                  <a:pt x="591311" y="1777538"/>
                </a:cubicBezTo>
                <a:cubicBezTo>
                  <a:pt x="592248" y="1765725"/>
                  <a:pt x="594095" y="1740542"/>
                  <a:pt x="593313" y="1720990"/>
                </a:cubicBezTo>
                <a:cubicBezTo>
                  <a:pt x="592194" y="1692930"/>
                  <a:pt x="581059" y="1635152"/>
                  <a:pt x="561905" y="1628481"/>
                </a:cubicBezTo>
                <a:cubicBezTo>
                  <a:pt x="542754" y="1621810"/>
                  <a:pt x="538984" y="1583218"/>
                  <a:pt x="517482" y="1564686"/>
                </a:cubicBezTo>
                <a:cubicBezTo>
                  <a:pt x="496895" y="1546954"/>
                  <a:pt x="493003" y="1563165"/>
                  <a:pt x="478066" y="1559508"/>
                </a:cubicBezTo>
                <a:cubicBezTo>
                  <a:pt x="464464" y="1556177"/>
                  <a:pt x="455917" y="1546185"/>
                  <a:pt x="455917" y="1546185"/>
                </a:cubicBezTo>
                <a:cubicBezTo>
                  <a:pt x="455917" y="1546185"/>
                  <a:pt x="463064" y="1549341"/>
                  <a:pt x="470182" y="1553442"/>
                </a:cubicBezTo>
                <a:cubicBezTo>
                  <a:pt x="474946" y="1556187"/>
                  <a:pt x="492194" y="1560085"/>
                  <a:pt x="490078" y="1551372"/>
                </a:cubicBezTo>
                <a:cubicBezTo>
                  <a:pt x="487099" y="1539100"/>
                  <a:pt x="472810" y="1518950"/>
                  <a:pt x="472809" y="1518950"/>
                </a:cubicBezTo>
                <a:lnTo>
                  <a:pt x="476563" y="1483285"/>
                </a:lnTo>
                <a:cubicBezTo>
                  <a:pt x="476563" y="1483285"/>
                  <a:pt x="479680" y="1480522"/>
                  <a:pt x="482319" y="1481359"/>
                </a:cubicBezTo>
                <a:cubicBezTo>
                  <a:pt x="484960" y="1482197"/>
                  <a:pt x="487074" y="1486684"/>
                  <a:pt x="487074" y="1486684"/>
                </a:cubicBezTo>
                <a:cubicBezTo>
                  <a:pt x="487074" y="1486684"/>
                  <a:pt x="481558" y="1512664"/>
                  <a:pt x="484196" y="1524429"/>
                </a:cubicBezTo>
                <a:cubicBezTo>
                  <a:pt x="485775" y="1531465"/>
                  <a:pt x="483503" y="1538386"/>
                  <a:pt x="515480" y="1557139"/>
                </a:cubicBezTo>
                <a:cubicBezTo>
                  <a:pt x="528324" y="1564676"/>
                  <a:pt x="543825" y="1582765"/>
                  <a:pt x="556524" y="1606581"/>
                </a:cubicBezTo>
                <a:cubicBezTo>
                  <a:pt x="564698" y="1621907"/>
                  <a:pt x="569256" y="1628635"/>
                  <a:pt x="579174" y="1631003"/>
                </a:cubicBezTo>
                <a:cubicBezTo>
                  <a:pt x="584424" y="1639483"/>
                  <a:pt x="594301" y="1651267"/>
                  <a:pt x="601448" y="1684141"/>
                </a:cubicBezTo>
                <a:cubicBezTo>
                  <a:pt x="606188" y="1705946"/>
                  <a:pt x="609872" y="1778595"/>
                  <a:pt x="610583" y="1793074"/>
                </a:cubicBezTo>
                <a:cubicBezTo>
                  <a:pt x="614416" y="1796173"/>
                  <a:pt x="619164" y="1800246"/>
                  <a:pt x="622346" y="1802556"/>
                </a:cubicBezTo>
                <a:cubicBezTo>
                  <a:pt x="652722" y="1824600"/>
                  <a:pt x="738305" y="1931271"/>
                  <a:pt x="763997" y="1917853"/>
                </a:cubicBezTo>
                <a:cubicBezTo>
                  <a:pt x="789691" y="1904442"/>
                  <a:pt x="820597" y="1896357"/>
                  <a:pt x="772507" y="1698792"/>
                </a:cubicBezTo>
                <a:cubicBezTo>
                  <a:pt x="726290" y="1508929"/>
                  <a:pt x="717829" y="1474255"/>
                  <a:pt x="717071" y="1471146"/>
                </a:cubicBezTo>
                <a:cubicBezTo>
                  <a:pt x="706992" y="1463868"/>
                  <a:pt x="693908" y="1454674"/>
                  <a:pt x="684036" y="1449535"/>
                </a:cubicBezTo>
                <a:cubicBezTo>
                  <a:pt x="668611" y="1441495"/>
                  <a:pt x="621856" y="1424304"/>
                  <a:pt x="597819" y="1426739"/>
                </a:cubicBezTo>
                <a:close/>
                <a:moveTo>
                  <a:pt x="381587" y="1379819"/>
                </a:moveTo>
                <a:lnTo>
                  <a:pt x="367947" y="1384403"/>
                </a:lnTo>
                <a:lnTo>
                  <a:pt x="350678" y="1399206"/>
                </a:lnTo>
                <a:cubicBezTo>
                  <a:pt x="350678" y="1399206"/>
                  <a:pt x="347236" y="1401239"/>
                  <a:pt x="345046" y="1406610"/>
                </a:cubicBezTo>
                <a:cubicBezTo>
                  <a:pt x="342857" y="1411972"/>
                  <a:pt x="336089" y="1428578"/>
                  <a:pt x="335661" y="1429108"/>
                </a:cubicBezTo>
                <a:cubicBezTo>
                  <a:pt x="335576" y="1429212"/>
                  <a:pt x="336838" y="1441072"/>
                  <a:pt x="337288" y="1446426"/>
                </a:cubicBezTo>
                <a:cubicBezTo>
                  <a:pt x="345268" y="1446618"/>
                  <a:pt x="375355" y="1450170"/>
                  <a:pt x="387342" y="1453385"/>
                </a:cubicBezTo>
                <a:cubicBezTo>
                  <a:pt x="399376" y="1456610"/>
                  <a:pt x="419093" y="1456648"/>
                  <a:pt x="427010" y="1456937"/>
                </a:cubicBezTo>
                <a:cubicBezTo>
                  <a:pt x="434930" y="1457216"/>
                  <a:pt x="446405" y="1455599"/>
                  <a:pt x="446406" y="1455599"/>
                </a:cubicBezTo>
                <a:cubicBezTo>
                  <a:pt x="446405" y="1455599"/>
                  <a:pt x="427279" y="1435171"/>
                  <a:pt x="416249" y="1420819"/>
                </a:cubicBezTo>
                <a:cubicBezTo>
                  <a:pt x="405218" y="1406466"/>
                  <a:pt x="397603" y="1395357"/>
                  <a:pt x="397603" y="1395357"/>
                </a:cubicBezTo>
                <a:cubicBezTo>
                  <a:pt x="397603" y="1395357"/>
                  <a:pt x="390184" y="1388417"/>
                  <a:pt x="381587" y="1379819"/>
                </a:cubicBezTo>
                <a:close/>
                <a:moveTo>
                  <a:pt x="356185" y="1348293"/>
                </a:moveTo>
                <a:cubicBezTo>
                  <a:pt x="353848" y="1352856"/>
                  <a:pt x="349802" y="1360577"/>
                  <a:pt x="349802" y="1360577"/>
                </a:cubicBezTo>
                <a:cubicBezTo>
                  <a:pt x="349802" y="1360577"/>
                  <a:pt x="349363" y="1366997"/>
                  <a:pt x="349051" y="1373302"/>
                </a:cubicBezTo>
                <a:cubicBezTo>
                  <a:pt x="348739" y="1379618"/>
                  <a:pt x="350552" y="1394327"/>
                  <a:pt x="350552" y="1394327"/>
                </a:cubicBezTo>
                <a:lnTo>
                  <a:pt x="364944" y="1382774"/>
                </a:lnTo>
                <a:lnTo>
                  <a:pt x="378708" y="1376711"/>
                </a:lnTo>
                <a:cubicBezTo>
                  <a:pt x="372577" y="1370444"/>
                  <a:pt x="365974" y="1363820"/>
                  <a:pt x="361689" y="1358064"/>
                </a:cubicBezTo>
                <a:cubicBezTo>
                  <a:pt x="360022" y="1355821"/>
                  <a:pt x="358046" y="1351759"/>
                  <a:pt x="356185" y="1348293"/>
                </a:cubicBezTo>
                <a:close/>
                <a:moveTo>
                  <a:pt x="567536" y="1338523"/>
                </a:moveTo>
                <a:lnTo>
                  <a:pt x="541883" y="1359537"/>
                </a:lnTo>
                <a:cubicBezTo>
                  <a:pt x="541885" y="1359537"/>
                  <a:pt x="535588" y="1376623"/>
                  <a:pt x="534626" y="1382188"/>
                </a:cubicBezTo>
                <a:cubicBezTo>
                  <a:pt x="533846" y="1386703"/>
                  <a:pt x="534666" y="1395318"/>
                  <a:pt x="535001" y="1399352"/>
                </a:cubicBezTo>
                <a:cubicBezTo>
                  <a:pt x="535718" y="1399468"/>
                  <a:pt x="536555" y="1399717"/>
                  <a:pt x="537253" y="1399804"/>
                </a:cubicBezTo>
                <a:cubicBezTo>
                  <a:pt x="556925" y="1402163"/>
                  <a:pt x="578969" y="1406860"/>
                  <a:pt x="587807" y="1401133"/>
                </a:cubicBezTo>
                <a:cubicBezTo>
                  <a:pt x="596647" y="1395395"/>
                  <a:pt x="583053" y="1371676"/>
                  <a:pt x="583053" y="1371676"/>
                </a:cubicBezTo>
                <a:cubicBezTo>
                  <a:pt x="583053" y="1371676"/>
                  <a:pt x="582349" y="1370146"/>
                  <a:pt x="582302" y="1370049"/>
                </a:cubicBezTo>
                <a:lnTo>
                  <a:pt x="580926" y="1375824"/>
                </a:lnTo>
                <a:lnTo>
                  <a:pt x="578798" y="1375382"/>
                </a:lnTo>
                <a:lnTo>
                  <a:pt x="580550" y="1366198"/>
                </a:lnTo>
                <a:cubicBezTo>
                  <a:pt x="578226" y="1361385"/>
                  <a:pt x="572683" y="1350180"/>
                  <a:pt x="568037" y="1339561"/>
                </a:cubicBezTo>
                <a:cubicBezTo>
                  <a:pt x="567905" y="1339254"/>
                  <a:pt x="567671" y="1338830"/>
                  <a:pt x="567536" y="1338523"/>
                </a:cubicBezTo>
                <a:close/>
                <a:moveTo>
                  <a:pt x="749231" y="1336741"/>
                </a:moveTo>
                <a:cubicBezTo>
                  <a:pt x="748513" y="1340495"/>
                  <a:pt x="748600" y="1341459"/>
                  <a:pt x="747730" y="1345029"/>
                </a:cubicBezTo>
                <a:cubicBezTo>
                  <a:pt x="745244" y="1355253"/>
                  <a:pt x="737720" y="1372715"/>
                  <a:pt x="737720" y="1372715"/>
                </a:cubicBezTo>
                <a:lnTo>
                  <a:pt x="737219" y="1378193"/>
                </a:lnTo>
                <a:cubicBezTo>
                  <a:pt x="737213" y="1378366"/>
                  <a:pt x="734992" y="1391006"/>
                  <a:pt x="740097" y="1407052"/>
                </a:cubicBezTo>
                <a:cubicBezTo>
                  <a:pt x="745217" y="1423158"/>
                  <a:pt x="745387" y="1461106"/>
                  <a:pt x="756865" y="1498081"/>
                </a:cubicBezTo>
                <a:cubicBezTo>
                  <a:pt x="771713" y="1545915"/>
                  <a:pt x="812174" y="1679992"/>
                  <a:pt x="812174" y="1679992"/>
                </a:cubicBezTo>
                <a:cubicBezTo>
                  <a:pt x="812174" y="1679992"/>
                  <a:pt x="801525" y="1491544"/>
                  <a:pt x="794155" y="1398322"/>
                </a:cubicBezTo>
                <a:cubicBezTo>
                  <a:pt x="792373" y="1395386"/>
                  <a:pt x="790808" y="1392237"/>
                  <a:pt x="788900" y="1389436"/>
                </a:cubicBezTo>
                <a:cubicBezTo>
                  <a:pt x="777365" y="1372522"/>
                  <a:pt x="763479" y="1354492"/>
                  <a:pt x="749231" y="1336741"/>
                </a:cubicBezTo>
                <a:close/>
                <a:moveTo>
                  <a:pt x="208275" y="1334084"/>
                </a:moveTo>
                <a:cubicBezTo>
                  <a:pt x="206906" y="1345464"/>
                  <a:pt x="205575" y="1355600"/>
                  <a:pt x="205270" y="1358652"/>
                </a:cubicBezTo>
                <a:cubicBezTo>
                  <a:pt x="236316" y="1434680"/>
                  <a:pt x="270588" y="1513608"/>
                  <a:pt x="284106" y="1524727"/>
                </a:cubicBezTo>
                <a:cubicBezTo>
                  <a:pt x="295282" y="1533911"/>
                  <a:pt x="322127" y="1562713"/>
                  <a:pt x="352555" y="1593556"/>
                </a:cubicBezTo>
                <a:cubicBezTo>
                  <a:pt x="350825" y="1583072"/>
                  <a:pt x="349038" y="1572108"/>
                  <a:pt x="346548" y="1565581"/>
                </a:cubicBezTo>
                <a:cubicBezTo>
                  <a:pt x="342408" y="1554723"/>
                  <a:pt x="337448" y="1520673"/>
                  <a:pt x="330907" y="1497494"/>
                </a:cubicBezTo>
                <a:cubicBezTo>
                  <a:pt x="326913" y="1483332"/>
                  <a:pt x="325558" y="1467603"/>
                  <a:pt x="324025" y="1454270"/>
                </a:cubicBezTo>
                <a:cubicBezTo>
                  <a:pt x="320684" y="1453962"/>
                  <a:pt x="317498" y="1453702"/>
                  <a:pt x="313888" y="1452490"/>
                </a:cubicBezTo>
                <a:cubicBezTo>
                  <a:pt x="303702" y="1449073"/>
                  <a:pt x="286108" y="1431918"/>
                  <a:pt x="286108" y="1431918"/>
                </a:cubicBezTo>
                <a:cubicBezTo>
                  <a:pt x="286108" y="1431918"/>
                  <a:pt x="309471" y="1442161"/>
                  <a:pt x="314890" y="1444202"/>
                </a:cubicBezTo>
                <a:cubicBezTo>
                  <a:pt x="317086" y="1445029"/>
                  <a:pt x="320096" y="1445367"/>
                  <a:pt x="323148" y="1445684"/>
                </a:cubicBezTo>
                <a:cubicBezTo>
                  <a:pt x="322392" y="1440668"/>
                  <a:pt x="321331" y="1436356"/>
                  <a:pt x="320020" y="1433101"/>
                </a:cubicBezTo>
                <a:cubicBezTo>
                  <a:pt x="314939" y="1420491"/>
                  <a:pt x="303002" y="1388108"/>
                  <a:pt x="303002" y="1388108"/>
                </a:cubicBezTo>
                <a:lnTo>
                  <a:pt x="259830" y="1352731"/>
                </a:lnTo>
                <a:cubicBezTo>
                  <a:pt x="259830" y="1352731"/>
                  <a:pt x="235049" y="1339880"/>
                  <a:pt x="227170" y="1338523"/>
                </a:cubicBezTo>
                <a:cubicBezTo>
                  <a:pt x="220003" y="1337280"/>
                  <a:pt x="210270" y="1334633"/>
                  <a:pt x="208275" y="1334084"/>
                </a:cubicBezTo>
                <a:close/>
                <a:moveTo>
                  <a:pt x="135947" y="1292932"/>
                </a:moveTo>
                <a:cubicBezTo>
                  <a:pt x="134157" y="1296107"/>
                  <a:pt x="131906" y="1299988"/>
                  <a:pt x="131316" y="1301076"/>
                </a:cubicBezTo>
                <a:cubicBezTo>
                  <a:pt x="129401" y="1304617"/>
                  <a:pt x="114305" y="1317314"/>
                  <a:pt x="113297" y="1321059"/>
                </a:cubicBezTo>
                <a:cubicBezTo>
                  <a:pt x="112390" y="1324410"/>
                  <a:pt x="91901" y="1367325"/>
                  <a:pt x="85266" y="1379819"/>
                </a:cubicBezTo>
                <a:cubicBezTo>
                  <a:pt x="89479" y="1382332"/>
                  <a:pt x="94652" y="1385441"/>
                  <a:pt x="94652" y="1385441"/>
                </a:cubicBezTo>
                <a:cubicBezTo>
                  <a:pt x="94652" y="1385441"/>
                  <a:pt x="111417" y="1403414"/>
                  <a:pt x="119930" y="1407939"/>
                </a:cubicBezTo>
                <a:cubicBezTo>
                  <a:pt x="134520" y="1415707"/>
                  <a:pt x="181262" y="1421810"/>
                  <a:pt x="189504" y="1422888"/>
                </a:cubicBezTo>
                <a:cubicBezTo>
                  <a:pt x="171224" y="1381899"/>
                  <a:pt x="151345" y="1332486"/>
                  <a:pt x="135947" y="1292932"/>
                </a:cubicBezTo>
                <a:close/>
                <a:moveTo>
                  <a:pt x="696050" y="1274131"/>
                </a:moveTo>
                <a:lnTo>
                  <a:pt x="699052" y="1283458"/>
                </a:lnTo>
                <a:cubicBezTo>
                  <a:pt x="699052" y="1283458"/>
                  <a:pt x="718825" y="1343258"/>
                  <a:pt x="718825" y="1343258"/>
                </a:cubicBezTo>
                <a:lnTo>
                  <a:pt x="737094" y="1364128"/>
                </a:lnTo>
                <a:cubicBezTo>
                  <a:pt x="737094" y="1364128"/>
                  <a:pt x="739256" y="1358681"/>
                  <a:pt x="742099" y="1347253"/>
                </a:cubicBezTo>
                <a:cubicBezTo>
                  <a:pt x="743616" y="1341150"/>
                  <a:pt x="744150" y="1337954"/>
                  <a:pt x="745352" y="1332159"/>
                </a:cubicBezTo>
                <a:cubicBezTo>
                  <a:pt x="725700" y="1307910"/>
                  <a:pt x="711844" y="1291844"/>
                  <a:pt x="696050" y="1274131"/>
                </a:cubicBezTo>
                <a:close/>
                <a:moveTo>
                  <a:pt x="185750" y="1238311"/>
                </a:moveTo>
                <a:cubicBezTo>
                  <a:pt x="185750" y="1238311"/>
                  <a:pt x="172508" y="1254416"/>
                  <a:pt x="170859" y="1255783"/>
                </a:cubicBezTo>
                <a:cubicBezTo>
                  <a:pt x="170520" y="1256062"/>
                  <a:pt x="167500" y="1258189"/>
                  <a:pt x="165854" y="1259335"/>
                </a:cubicBezTo>
                <a:cubicBezTo>
                  <a:pt x="173648" y="1279550"/>
                  <a:pt x="183771" y="1305350"/>
                  <a:pt x="202518" y="1351546"/>
                </a:cubicBezTo>
                <a:cubicBezTo>
                  <a:pt x="203542" y="1342150"/>
                  <a:pt x="204904" y="1328635"/>
                  <a:pt x="205270" y="1320463"/>
                </a:cubicBezTo>
                <a:cubicBezTo>
                  <a:pt x="202813" y="1316111"/>
                  <a:pt x="199707" y="1311598"/>
                  <a:pt x="196137" y="1308324"/>
                </a:cubicBezTo>
                <a:cubicBezTo>
                  <a:pt x="190489" y="1303164"/>
                  <a:pt x="184452" y="1296811"/>
                  <a:pt x="181121" y="1291603"/>
                </a:cubicBezTo>
                <a:cubicBezTo>
                  <a:pt x="177790" y="1286384"/>
                  <a:pt x="175364" y="1272503"/>
                  <a:pt x="175364" y="1272503"/>
                </a:cubicBezTo>
                <a:cubicBezTo>
                  <a:pt x="175364" y="1272503"/>
                  <a:pt x="182676" y="1287819"/>
                  <a:pt x="185374" y="1290419"/>
                </a:cubicBezTo>
                <a:cubicBezTo>
                  <a:pt x="188072" y="1293008"/>
                  <a:pt x="193860" y="1297051"/>
                  <a:pt x="197388" y="1302558"/>
                </a:cubicBezTo>
                <a:cubicBezTo>
                  <a:pt x="199213" y="1305397"/>
                  <a:pt x="202076" y="1309383"/>
                  <a:pt x="205771" y="1314687"/>
                </a:cubicBezTo>
                <a:cubicBezTo>
                  <a:pt x="205129" y="1310903"/>
                  <a:pt x="193621" y="1286934"/>
                  <a:pt x="192632" y="1283016"/>
                </a:cubicBezTo>
                <a:cubicBezTo>
                  <a:pt x="191641" y="1279098"/>
                  <a:pt x="185750" y="1238311"/>
                  <a:pt x="185750" y="1238311"/>
                </a:cubicBezTo>
                <a:close/>
                <a:moveTo>
                  <a:pt x="629729" y="1234469"/>
                </a:moveTo>
                <a:cubicBezTo>
                  <a:pt x="629729" y="1234469"/>
                  <a:pt x="613713" y="1254551"/>
                  <a:pt x="610958" y="1269394"/>
                </a:cubicBezTo>
                <a:cubicBezTo>
                  <a:pt x="608204" y="1284238"/>
                  <a:pt x="607448" y="1302702"/>
                  <a:pt x="607455" y="1302702"/>
                </a:cubicBezTo>
                <a:lnTo>
                  <a:pt x="600072" y="1307737"/>
                </a:lnTo>
                <a:cubicBezTo>
                  <a:pt x="600070" y="1307737"/>
                  <a:pt x="601646" y="1310827"/>
                  <a:pt x="608705" y="1318692"/>
                </a:cubicBezTo>
                <a:cubicBezTo>
                  <a:pt x="615767" y="1326547"/>
                  <a:pt x="606583" y="1346367"/>
                  <a:pt x="606578" y="1346367"/>
                </a:cubicBezTo>
                <a:lnTo>
                  <a:pt x="609582" y="1357168"/>
                </a:lnTo>
                <a:lnTo>
                  <a:pt x="606077" y="1358795"/>
                </a:lnTo>
                <a:lnTo>
                  <a:pt x="603200" y="1346667"/>
                </a:lnTo>
                <a:lnTo>
                  <a:pt x="607956" y="1330677"/>
                </a:lnTo>
                <a:lnTo>
                  <a:pt x="605327" y="1324016"/>
                </a:lnTo>
                <a:lnTo>
                  <a:pt x="597318" y="1312617"/>
                </a:lnTo>
                <a:lnTo>
                  <a:pt x="585932" y="1326527"/>
                </a:lnTo>
                <a:lnTo>
                  <a:pt x="585181" y="1331119"/>
                </a:lnTo>
                <a:cubicBezTo>
                  <a:pt x="586863" y="1334796"/>
                  <a:pt x="591311" y="1344741"/>
                  <a:pt x="591311" y="1344741"/>
                </a:cubicBezTo>
                <a:cubicBezTo>
                  <a:pt x="591311" y="1344741"/>
                  <a:pt x="605219" y="1360884"/>
                  <a:pt x="616339" y="1371676"/>
                </a:cubicBezTo>
                <a:cubicBezTo>
                  <a:pt x="627457" y="1382467"/>
                  <a:pt x="634733" y="1397436"/>
                  <a:pt x="634733" y="1397436"/>
                </a:cubicBezTo>
                <a:cubicBezTo>
                  <a:pt x="634733" y="1397436"/>
                  <a:pt x="649279" y="1404521"/>
                  <a:pt x="664390" y="1411934"/>
                </a:cubicBezTo>
                <a:cubicBezTo>
                  <a:pt x="677752" y="1418498"/>
                  <a:pt x="697310" y="1426373"/>
                  <a:pt x="702558" y="1428510"/>
                </a:cubicBezTo>
                <a:lnTo>
                  <a:pt x="656381" y="1303742"/>
                </a:lnTo>
                <a:lnTo>
                  <a:pt x="644620" y="1298409"/>
                </a:lnTo>
                <a:lnTo>
                  <a:pt x="643367" y="1286269"/>
                </a:lnTo>
                <a:lnTo>
                  <a:pt x="650251" y="1287011"/>
                </a:lnTo>
                <a:lnTo>
                  <a:pt x="632105" y="1238166"/>
                </a:lnTo>
                <a:lnTo>
                  <a:pt x="629854" y="1250603"/>
                </a:lnTo>
                <a:lnTo>
                  <a:pt x="631856" y="1255185"/>
                </a:lnTo>
                <a:lnTo>
                  <a:pt x="627476" y="1273245"/>
                </a:lnTo>
                <a:lnTo>
                  <a:pt x="625474" y="1272205"/>
                </a:lnTo>
                <a:lnTo>
                  <a:pt x="628852" y="1255927"/>
                </a:lnTo>
                <a:lnTo>
                  <a:pt x="626474" y="1252518"/>
                </a:lnTo>
                <a:close/>
                <a:moveTo>
                  <a:pt x="589935" y="1230176"/>
                </a:moveTo>
                <a:cubicBezTo>
                  <a:pt x="574296" y="1231332"/>
                  <a:pt x="546741" y="1231909"/>
                  <a:pt x="525491" y="1235500"/>
                </a:cubicBezTo>
                <a:cubicBezTo>
                  <a:pt x="523457" y="1235845"/>
                  <a:pt x="522387" y="1236434"/>
                  <a:pt x="520486" y="1236838"/>
                </a:cubicBezTo>
                <a:cubicBezTo>
                  <a:pt x="520622" y="1236934"/>
                  <a:pt x="520597" y="1236885"/>
                  <a:pt x="520737" y="1236982"/>
                </a:cubicBezTo>
                <a:cubicBezTo>
                  <a:pt x="532058" y="1244972"/>
                  <a:pt x="545262" y="1247639"/>
                  <a:pt x="545262" y="1247639"/>
                </a:cubicBezTo>
                <a:cubicBezTo>
                  <a:pt x="545262" y="1247639"/>
                  <a:pt x="557927" y="1271397"/>
                  <a:pt x="565909" y="1288937"/>
                </a:cubicBezTo>
                <a:cubicBezTo>
                  <a:pt x="570188" y="1298331"/>
                  <a:pt x="573966" y="1306639"/>
                  <a:pt x="579549" y="1318836"/>
                </a:cubicBezTo>
                <a:cubicBezTo>
                  <a:pt x="589406" y="1309700"/>
                  <a:pt x="600834" y="1299237"/>
                  <a:pt x="602699" y="1296185"/>
                </a:cubicBezTo>
                <a:cubicBezTo>
                  <a:pt x="608032" y="1287483"/>
                  <a:pt x="599401" y="1276037"/>
                  <a:pt x="601698" y="1267623"/>
                </a:cubicBezTo>
                <a:cubicBezTo>
                  <a:pt x="603997" y="1259201"/>
                  <a:pt x="608198" y="1247937"/>
                  <a:pt x="608204" y="1247937"/>
                </a:cubicBezTo>
                <a:cubicBezTo>
                  <a:pt x="608204" y="1247937"/>
                  <a:pt x="614493" y="1239726"/>
                  <a:pt x="620844" y="1231505"/>
                </a:cubicBezTo>
                <a:cubicBezTo>
                  <a:pt x="612953" y="1230214"/>
                  <a:pt x="602821" y="1229223"/>
                  <a:pt x="589935" y="1230176"/>
                </a:cubicBezTo>
                <a:close/>
                <a:moveTo>
                  <a:pt x="1817131" y="1200863"/>
                </a:moveTo>
                <a:cubicBezTo>
                  <a:pt x="1816814" y="1201537"/>
                  <a:pt x="1816861" y="1202154"/>
                  <a:pt x="1816504" y="1202789"/>
                </a:cubicBezTo>
                <a:cubicBezTo>
                  <a:pt x="1813252" y="1208527"/>
                  <a:pt x="1802990" y="1228550"/>
                  <a:pt x="1802990" y="1228550"/>
                </a:cubicBezTo>
                <a:lnTo>
                  <a:pt x="1802488" y="1274727"/>
                </a:lnTo>
                <a:lnTo>
                  <a:pt x="1803365" y="1288637"/>
                </a:lnTo>
                <a:lnTo>
                  <a:pt x="1823263" y="1268364"/>
                </a:lnTo>
                <a:lnTo>
                  <a:pt x="1848543" y="1242757"/>
                </a:lnTo>
                <a:lnTo>
                  <a:pt x="1850919" y="1245868"/>
                </a:lnTo>
                <a:lnTo>
                  <a:pt x="1827017" y="1272061"/>
                </a:lnTo>
                <a:lnTo>
                  <a:pt x="1804616" y="1296483"/>
                </a:lnTo>
                <a:cubicBezTo>
                  <a:pt x="1804616" y="1296483"/>
                  <a:pt x="1796058" y="1328741"/>
                  <a:pt x="1798359" y="1332746"/>
                </a:cubicBezTo>
                <a:cubicBezTo>
                  <a:pt x="1800670" y="1336760"/>
                  <a:pt x="1849668" y="1320165"/>
                  <a:pt x="1849668" y="1320165"/>
                </a:cubicBezTo>
                <a:cubicBezTo>
                  <a:pt x="1849668" y="1320165"/>
                  <a:pt x="1867381" y="1308016"/>
                  <a:pt x="1874572" y="1304185"/>
                </a:cubicBezTo>
                <a:cubicBezTo>
                  <a:pt x="1879241" y="1301681"/>
                  <a:pt x="1892515" y="1294336"/>
                  <a:pt x="1904597" y="1287752"/>
                </a:cubicBezTo>
                <a:cubicBezTo>
                  <a:pt x="1899023" y="1280013"/>
                  <a:pt x="1895548" y="1275325"/>
                  <a:pt x="1892082" y="1270290"/>
                </a:cubicBezTo>
                <a:cubicBezTo>
                  <a:pt x="1883891" y="1258352"/>
                  <a:pt x="1859545" y="1245703"/>
                  <a:pt x="1843161" y="1227067"/>
                </a:cubicBezTo>
                <a:cubicBezTo>
                  <a:pt x="1835633" y="1218499"/>
                  <a:pt x="1825986" y="1209354"/>
                  <a:pt x="1817131" y="1200863"/>
                </a:cubicBezTo>
                <a:close/>
                <a:moveTo>
                  <a:pt x="197012" y="1192873"/>
                </a:moveTo>
                <a:cubicBezTo>
                  <a:pt x="197012" y="1192873"/>
                  <a:pt x="190566" y="1195809"/>
                  <a:pt x="187128" y="1196426"/>
                </a:cubicBezTo>
                <a:cubicBezTo>
                  <a:pt x="183686" y="1197041"/>
                  <a:pt x="174864" y="1197312"/>
                  <a:pt x="174864" y="1197312"/>
                </a:cubicBezTo>
                <a:cubicBezTo>
                  <a:pt x="174864" y="1197312"/>
                  <a:pt x="172279" y="1203627"/>
                  <a:pt x="168232" y="1207083"/>
                </a:cubicBezTo>
                <a:cubicBezTo>
                  <a:pt x="164185" y="1210539"/>
                  <a:pt x="158094" y="1213590"/>
                  <a:pt x="158095" y="1213600"/>
                </a:cubicBezTo>
                <a:lnTo>
                  <a:pt x="157095" y="1228096"/>
                </a:lnTo>
                <a:lnTo>
                  <a:pt x="155717" y="1216113"/>
                </a:lnTo>
                <a:cubicBezTo>
                  <a:pt x="155717" y="1216113"/>
                  <a:pt x="154005" y="1214995"/>
                  <a:pt x="150462" y="1216555"/>
                </a:cubicBezTo>
                <a:cubicBezTo>
                  <a:pt x="147734" y="1217758"/>
                  <a:pt x="142848" y="1221021"/>
                  <a:pt x="139951" y="1222917"/>
                </a:cubicBezTo>
                <a:lnTo>
                  <a:pt x="151464" y="1222917"/>
                </a:lnTo>
                <a:cubicBezTo>
                  <a:pt x="151462" y="1222917"/>
                  <a:pt x="161796" y="1248717"/>
                  <a:pt x="164227" y="1255042"/>
                </a:cubicBezTo>
                <a:cubicBezTo>
                  <a:pt x="166111" y="1253742"/>
                  <a:pt x="168926" y="1252423"/>
                  <a:pt x="169984" y="1251046"/>
                </a:cubicBezTo>
                <a:cubicBezTo>
                  <a:pt x="172574" y="1247658"/>
                  <a:pt x="180883" y="1236857"/>
                  <a:pt x="184249" y="1230465"/>
                </a:cubicBezTo>
                <a:cubicBezTo>
                  <a:pt x="187619" y="1224082"/>
                  <a:pt x="197015" y="1192873"/>
                  <a:pt x="197012" y="1192873"/>
                </a:cubicBezTo>
                <a:close/>
                <a:moveTo>
                  <a:pt x="186752" y="1185471"/>
                </a:moveTo>
                <a:cubicBezTo>
                  <a:pt x="181776" y="1185422"/>
                  <a:pt x="176436" y="1185904"/>
                  <a:pt x="174738" y="1186656"/>
                </a:cubicBezTo>
                <a:cubicBezTo>
                  <a:pt x="171338" y="1188166"/>
                  <a:pt x="164857" y="1188138"/>
                  <a:pt x="164852" y="1188138"/>
                </a:cubicBezTo>
                <a:lnTo>
                  <a:pt x="161474" y="1191835"/>
                </a:lnTo>
                <a:cubicBezTo>
                  <a:pt x="161474" y="1191835"/>
                  <a:pt x="152154" y="1191930"/>
                  <a:pt x="149211" y="1194202"/>
                </a:cubicBezTo>
                <a:cubicBezTo>
                  <a:pt x="146270" y="1196483"/>
                  <a:pt x="132319" y="1201161"/>
                  <a:pt x="132318" y="1201161"/>
                </a:cubicBezTo>
                <a:cubicBezTo>
                  <a:pt x="132318" y="1201161"/>
                  <a:pt x="103522" y="1213050"/>
                  <a:pt x="87895" y="1219068"/>
                </a:cubicBezTo>
                <a:cubicBezTo>
                  <a:pt x="72267" y="1225094"/>
                  <a:pt x="23329" y="1239572"/>
                  <a:pt x="9185" y="1252076"/>
                </a:cubicBezTo>
                <a:cubicBezTo>
                  <a:pt x="5572" y="1255272"/>
                  <a:pt x="3221" y="1258920"/>
                  <a:pt x="300" y="1262444"/>
                </a:cubicBezTo>
                <a:cubicBezTo>
                  <a:pt x="933" y="1263368"/>
                  <a:pt x="2555" y="1265524"/>
                  <a:pt x="2929" y="1266141"/>
                </a:cubicBezTo>
                <a:cubicBezTo>
                  <a:pt x="6184" y="1271493"/>
                  <a:pt x="7802" y="1282110"/>
                  <a:pt x="8936" y="1288637"/>
                </a:cubicBezTo>
                <a:cubicBezTo>
                  <a:pt x="10068" y="1295164"/>
                  <a:pt x="12064" y="1305811"/>
                  <a:pt x="12064" y="1305811"/>
                </a:cubicBezTo>
                <a:cubicBezTo>
                  <a:pt x="12064" y="1305811"/>
                  <a:pt x="17722" y="1313830"/>
                  <a:pt x="21449" y="1320905"/>
                </a:cubicBezTo>
                <a:cubicBezTo>
                  <a:pt x="25176" y="1327992"/>
                  <a:pt x="28581" y="1333930"/>
                  <a:pt x="28581" y="1333930"/>
                </a:cubicBezTo>
                <a:cubicBezTo>
                  <a:pt x="28581" y="1333930"/>
                  <a:pt x="33214" y="1337762"/>
                  <a:pt x="40470" y="1344443"/>
                </a:cubicBezTo>
                <a:cubicBezTo>
                  <a:pt x="47724" y="1351123"/>
                  <a:pt x="56486" y="1356138"/>
                  <a:pt x="56486" y="1356138"/>
                </a:cubicBezTo>
                <a:cubicBezTo>
                  <a:pt x="56486" y="1356138"/>
                  <a:pt x="56469" y="1349901"/>
                  <a:pt x="57737" y="1342662"/>
                </a:cubicBezTo>
                <a:cubicBezTo>
                  <a:pt x="59005" y="1335432"/>
                  <a:pt x="62165" y="1329907"/>
                  <a:pt x="61491" y="1329349"/>
                </a:cubicBezTo>
                <a:cubicBezTo>
                  <a:pt x="60957" y="1328895"/>
                  <a:pt x="57098" y="1325614"/>
                  <a:pt x="54734" y="1320463"/>
                </a:cubicBezTo>
                <a:cubicBezTo>
                  <a:pt x="52369" y="1315312"/>
                  <a:pt x="52106" y="1307140"/>
                  <a:pt x="52106" y="1307140"/>
                </a:cubicBezTo>
                <a:lnTo>
                  <a:pt x="39217" y="1297965"/>
                </a:lnTo>
                <a:lnTo>
                  <a:pt x="39092" y="1292932"/>
                </a:lnTo>
                <a:cubicBezTo>
                  <a:pt x="39092" y="1292932"/>
                  <a:pt x="50961" y="1301613"/>
                  <a:pt x="52231" y="1300632"/>
                </a:cubicBezTo>
                <a:cubicBezTo>
                  <a:pt x="52818" y="1300170"/>
                  <a:pt x="53219" y="1297475"/>
                  <a:pt x="53482" y="1294259"/>
                </a:cubicBezTo>
                <a:cubicBezTo>
                  <a:pt x="54077" y="1287049"/>
                  <a:pt x="55361" y="1276210"/>
                  <a:pt x="55359" y="1276210"/>
                </a:cubicBezTo>
                <a:lnTo>
                  <a:pt x="55235" y="1302846"/>
                </a:lnTo>
                <a:cubicBezTo>
                  <a:pt x="55235" y="1302846"/>
                  <a:pt x="55559" y="1309383"/>
                  <a:pt x="56862" y="1314687"/>
                </a:cubicBezTo>
                <a:cubicBezTo>
                  <a:pt x="58425" y="1321070"/>
                  <a:pt x="62006" y="1324680"/>
                  <a:pt x="63744" y="1324458"/>
                </a:cubicBezTo>
                <a:cubicBezTo>
                  <a:pt x="67600" y="1323976"/>
                  <a:pt x="70577" y="1316940"/>
                  <a:pt x="73255" y="1312915"/>
                </a:cubicBezTo>
                <a:cubicBezTo>
                  <a:pt x="75930" y="1308882"/>
                  <a:pt x="86268" y="1296783"/>
                  <a:pt x="86268" y="1296783"/>
                </a:cubicBezTo>
                <a:lnTo>
                  <a:pt x="89772" y="1297965"/>
                </a:lnTo>
                <a:cubicBezTo>
                  <a:pt x="89772" y="1297965"/>
                  <a:pt x="77183" y="1312454"/>
                  <a:pt x="74505" y="1315583"/>
                </a:cubicBezTo>
                <a:cubicBezTo>
                  <a:pt x="71828" y="1318701"/>
                  <a:pt x="63544" y="1328096"/>
                  <a:pt x="61992" y="1340294"/>
                </a:cubicBezTo>
                <a:cubicBezTo>
                  <a:pt x="60596" y="1351258"/>
                  <a:pt x="59408" y="1357804"/>
                  <a:pt x="63869" y="1364427"/>
                </a:cubicBezTo>
                <a:cubicBezTo>
                  <a:pt x="66124" y="1367768"/>
                  <a:pt x="74659" y="1373380"/>
                  <a:pt x="82514" y="1378193"/>
                </a:cubicBezTo>
                <a:cubicBezTo>
                  <a:pt x="88296" y="1367122"/>
                  <a:pt x="107831" y="1327491"/>
                  <a:pt x="107540" y="1325796"/>
                </a:cubicBezTo>
                <a:cubicBezTo>
                  <a:pt x="107209" y="1323881"/>
                  <a:pt x="106664" y="1321349"/>
                  <a:pt x="106666" y="1321349"/>
                </a:cubicBezTo>
                <a:lnTo>
                  <a:pt x="110921" y="1319423"/>
                </a:lnTo>
                <a:cubicBezTo>
                  <a:pt x="110921" y="1319423"/>
                  <a:pt x="115396" y="1313194"/>
                  <a:pt x="117301" y="1311433"/>
                </a:cubicBezTo>
                <a:cubicBezTo>
                  <a:pt x="119205" y="1309671"/>
                  <a:pt x="126132" y="1303386"/>
                  <a:pt x="127687" y="1300776"/>
                </a:cubicBezTo>
                <a:cubicBezTo>
                  <a:pt x="128380" y="1299612"/>
                  <a:pt x="131451" y="1294086"/>
                  <a:pt x="134320" y="1288637"/>
                </a:cubicBezTo>
                <a:cubicBezTo>
                  <a:pt x="120079" y="1251903"/>
                  <a:pt x="109292" y="1222917"/>
                  <a:pt x="109292" y="1222917"/>
                </a:cubicBezTo>
                <a:lnTo>
                  <a:pt x="135947" y="1222917"/>
                </a:lnTo>
                <a:cubicBezTo>
                  <a:pt x="137865" y="1221281"/>
                  <a:pt x="143629" y="1216266"/>
                  <a:pt x="146708" y="1214928"/>
                </a:cubicBezTo>
                <a:cubicBezTo>
                  <a:pt x="150291" y="1213368"/>
                  <a:pt x="156215" y="1212560"/>
                  <a:pt x="156218" y="1212560"/>
                </a:cubicBezTo>
                <a:cubicBezTo>
                  <a:pt x="156218" y="1212560"/>
                  <a:pt x="161260" y="1209239"/>
                  <a:pt x="162977" y="1207381"/>
                </a:cubicBezTo>
                <a:cubicBezTo>
                  <a:pt x="164687" y="1205523"/>
                  <a:pt x="171732" y="1196724"/>
                  <a:pt x="171736" y="1196724"/>
                </a:cubicBezTo>
                <a:lnTo>
                  <a:pt x="165603" y="1194646"/>
                </a:lnTo>
                <a:lnTo>
                  <a:pt x="166104" y="1191989"/>
                </a:lnTo>
                <a:cubicBezTo>
                  <a:pt x="166104" y="1191989"/>
                  <a:pt x="173936" y="1193970"/>
                  <a:pt x="177616" y="1193913"/>
                </a:cubicBezTo>
                <a:cubicBezTo>
                  <a:pt x="181295" y="1193845"/>
                  <a:pt x="196851" y="1190880"/>
                  <a:pt x="196511" y="1187694"/>
                </a:cubicBezTo>
                <a:cubicBezTo>
                  <a:pt x="196339" y="1186107"/>
                  <a:pt x="191727" y="1185519"/>
                  <a:pt x="186752" y="1185471"/>
                </a:cubicBezTo>
                <a:close/>
                <a:moveTo>
                  <a:pt x="295118" y="1168749"/>
                </a:moveTo>
                <a:cubicBezTo>
                  <a:pt x="295118" y="1168749"/>
                  <a:pt x="290302" y="1168846"/>
                  <a:pt x="288486" y="1168893"/>
                </a:cubicBezTo>
                <a:cubicBezTo>
                  <a:pt x="287370" y="1173370"/>
                  <a:pt x="286108" y="1177625"/>
                  <a:pt x="286108" y="1177625"/>
                </a:cubicBezTo>
                <a:lnTo>
                  <a:pt x="283229" y="1177327"/>
                </a:lnTo>
                <a:cubicBezTo>
                  <a:pt x="283229" y="1177327"/>
                  <a:pt x="284330" y="1171734"/>
                  <a:pt x="284983" y="1169038"/>
                </a:cubicBezTo>
                <a:cubicBezTo>
                  <a:pt x="274483" y="1169347"/>
                  <a:pt x="257040" y="1169924"/>
                  <a:pt x="244563" y="1171560"/>
                </a:cubicBezTo>
                <a:cubicBezTo>
                  <a:pt x="227536" y="1173794"/>
                  <a:pt x="209524" y="1176143"/>
                  <a:pt x="209525" y="1176143"/>
                </a:cubicBezTo>
                <a:lnTo>
                  <a:pt x="189504" y="1230022"/>
                </a:lnTo>
                <a:cubicBezTo>
                  <a:pt x="189504" y="1230022"/>
                  <a:pt x="192053" y="1272349"/>
                  <a:pt x="196511" y="1282871"/>
                </a:cubicBezTo>
                <a:cubicBezTo>
                  <a:pt x="200971" y="1293384"/>
                  <a:pt x="213658" y="1319134"/>
                  <a:pt x="213655" y="1319134"/>
                </a:cubicBezTo>
                <a:lnTo>
                  <a:pt x="213281" y="1322089"/>
                </a:lnTo>
                <a:cubicBezTo>
                  <a:pt x="213281" y="1322089"/>
                  <a:pt x="211456" y="1317151"/>
                  <a:pt x="210277" y="1318094"/>
                </a:cubicBezTo>
                <a:cubicBezTo>
                  <a:pt x="210199" y="1318153"/>
                  <a:pt x="210001" y="1320521"/>
                  <a:pt x="209901" y="1320905"/>
                </a:cubicBezTo>
                <a:cubicBezTo>
                  <a:pt x="210911" y="1322349"/>
                  <a:pt x="213530" y="1326084"/>
                  <a:pt x="213530" y="1326084"/>
                </a:cubicBezTo>
                <a:lnTo>
                  <a:pt x="250196" y="1341632"/>
                </a:lnTo>
                <a:lnTo>
                  <a:pt x="261707" y="1345183"/>
                </a:lnTo>
                <a:lnTo>
                  <a:pt x="251947" y="1316314"/>
                </a:lnTo>
                <a:lnTo>
                  <a:pt x="239683" y="1279762"/>
                </a:lnTo>
                <a:lnTo>
                  <a:pt x="242936" y="1277982"/>
                </a:lnTo>
                <a:lnTo>
                  <a:pt x="256075" y="1313359"/>
                </a:lnTo>
                <a:lnTo>
                  <a:pt x="268213" y="1346511"/>
                </a:lnTo>
                <a:cubicBezTo>
                  <a:pt x="268213" y="1346511"/>
                  <a:pt x="291287" y="1366285"/>
                  <a:pt x="295243" y="1365014"/>
                </a:cubicBezTo>
                <a:cubicBezTo>
                  <a:pt x="299200" y="1363744"/>
                  <a:pt x="301876" y="1303742"/>
                  <a:pt x="301876" y="1303742"/>
                </a:cubicBezTo>
                <a:cubicBezTo>
                  <a:pt x="301876" y="1303733"/>
                  <a:pt x="297974" y="1280013"/>
                  <a:pt x="297245" y="1270732"/>
                </a:cubicBezTo>
                <a:cubicBezTo>
                  <a:pt x="296518" y="1261452"/>
                  <a:pt x="292240" y="1210778"/>
                  <a:pt x="292240" y="1210778"/>
                </a:cubicBezTo>
                <a:lnTo>
                  <a:pt x="296369" y="1212416"/>
                </a:lnTo>
                <a:cubicBezTo>
                  <a:pt x="296369" y="1212416"/>
                  <a:pt x="299753" y="1243991"/>
                  <a:pt x="301125" y="1251191"/>
                </a:cubicBezTo>
                <a:cubicBezTo>
                  <a:pt x="302496" y="1258402"/>
                  <a:pt x="310384" y="1287011"/>
                  <a:pt x="310384" y="1287011"/>
                </a:cubicBezTo>
                <a:cubicBezTo>
                  <a:pt x="310386" y="1287011"/>
                  <a:pt x="313414" y="1299631"/>
                  <a:pt x="311260" y="1314397"/>
                </a:cubicBezTo>
                <a:cubicBezTo>
                  <a:pt x="309107" y="1329155"/>
                  <a:pt x="307131" y="1362203"/>
                  <a:pt x="307131" y="1362203"/>
                </a:cubicBezTo>
                <a:lnTo>
                  <a:pt x="309633" y="1379666"/>
                </a:lnTo>
                <a:lnTo>
                  <a:pt x="330656" y="1418749"/>
                </a:lnTo>
                <a:cubicBezTo>
                  <a:pt x="330656" y="1418749"/>
                  <a:pt x="335152" y="1410749"/>
                  <a:pt x="339415" y="1406168"/>
                </a:cubicBezTo>
                <a:cubicBezTo>
                  <a:pt x="343680" y="1401575"/>
                  <a:pt x="346297" y="1395357"/>
                  <a:pt x="346297" y="1395357"/>
                </a:cubicBezTo>
                <a:cubicBezTo>
                  <a:pt x="346297" y="1395357"/>
                  <a:pt x="343144" y="1386635"/>
                  <a:pt x="343545" y="1378193"/>
                </a:cubicBezTo>
                <a:cubicBezTo>
                  <a:pt x="343948" y="1369741"/>
                  <a:pt x="346673" y="1362945"/>
                  <a:pt x="346673" y="1362945"/>
                </a:cubicBezTo>
                <a:cubicBezTo>
                  <a:pt x="346673" y="1362945"/>
                  <a:pt x="335939" y="1350690"/>
                  <a:pt x="331907" y="1344145"/>
                </a:cubicBezTo>
                <a:cubicBezTo>
                  <a:pt x="327877" y="1337607"/>
                  <a:pt x="319394" y="1320607"/>
                  <a:pt x="319394" y="1320607"/>
                </a:cubicBezTo>
                <a:lnTo>
                  <a:pt x="319644" y="1314841"/>
                </a:lnTo>
                <a:cubicBezTo>
                  <a:pt x="319644" y="1314841"/>
                  <a:pt x="328770" y="1330696"/>
                  <a:pt x="332533" y="1336895"/>
                </a:cubicBezTo>
                <a:cubicBezTo>
                  <a:pt x="336297" y="1343095"/>
                  <a:pt x="348050" y="1356582"/>
                  <a:pt x="348050" y="1356582"/>
                </a:cubicBezTo>
                <a:cubicBezTo>
                  <a:pt x="348049" y="1356582"/>
                  <a:pt x="353339" y="1352152"/>
                  <a:pt x="354682" y="1346809"/>
                </a:cubicBezTo>
                <a:cubicBezTo>
                  <a:pt x="354730" y="1346618"/>
                  <a:pt x="354880" y="1346136"/>
                  <a:pt x="354932" y="1345925"/>
                </a:cubicBezTo>
                <a:cubicBezTo>
                  <a:pt x="344683" y="1325902"/>
                  <a:pt x="333283" y="1294558"/>
                  <a:pt x="333283" y="1294558"/>
                </a:cubicBezTo>
                <a:cubicBezTo>
                  <a:pt x="333283" y="1294558"/>
                  <a:pt x="348842" y="1321194"/>
                  <a:pt x="357060" y="1335712"/>
                </a:cubicBezTo>
                <a:cubicBezTo>
                  <a:pt x="358244" y="1330129"/>
                  <a:pt x="359812" y="1323274"/>
                  <a:pt x="359812" y="1323274"/>
                </a:cubicBezTo>
                <a:lnTo>
                  <a:pt x="361564" y="1324314"/>
                </a:lnTo>
                <a:cubicBezTo>
                  <a:pt x="361564" y="1324314"/>
                  <a:pt x="360112" y="1332476"/>
                  <a:pt x="358937" y="1338821"/>
                </a:cubicBezTo>
                <a:cubicBezTo>
                  <a:pt x="359841" y="1340438"/>
                  <a:pt x="361588" y="1343374"/>
                  <a:pt x="362065" y="1344298"/>
                </a:cubicBezTo>
                <a:cubicBezTo>
                  <a:pt x="365256" y="1350459"/>
                  <a:pt x="380033" y="1363820"/>
                  <a:pt x="389219" y="1371974"/>
                </a:cubicBezTo>
                <a:lnTo>
                  <a:pt x="390221" y="1371531"/>
                </a:lnTo>
                <a:lnTo>
                  <a:pt x="393849" y="1375824"/>
                </a:lnTo>
                <a:lnTo>
                  <a:pt x="393474" y="1375824"/>
                </a:lnTo>
                <a:cubicBezTo>
                  <a:pt x="394426" y="1376652"/>
                  <a:pt x="397729" y="1379666"/>
                  <a:pt x="397729" y="1379666"/>
                </a:cubicBezTo>
                <a:cubicBezTo>
                  <a:pt x="397729" y="1379666"/>
                  <a:pt x="408098" y="1397320"/>
                  <a:pt x="415123" y="1407350"/>
                </a:cubicBezTo>
                <a:cubicBezTo>
                  <a:pt x="422146" y="1417373"/>
                  <a:pt x="433140" y="1424959"/>
                  <a:pt x="433142" y="1424959"/>
                </a:cubicBezTo>
                <a:cubicBezTo>
                  <a:pt x="433142" y="1424959"/>
                  <a:pt x="440940" y="1435259"/>
                  <a:pt x="445906" y="1439908"/>
                </a:cubicBezTo>
                <a:cubicBezTo>
                  <a:pt x="450871" y="1444568"/>
                  <a:pt x="456416" y="1451459"/>
                  <a:pt x="456416" y="1451459"/>
                </a:cubicBezTo>
                <a:cubicBezTo>
                  <a:pt x="456416" y="1451459"/>
                  <a:pt x="475670" y="1443634"/>
                  <a:pt x="485948" y="1439320"/>
                </a:cubicBezTo>
                <a:cubicBezTo>
                  <a:pt x="496226" y="1435008"/>
                  <a:pt x="521279" y="1423023"/>
                  <a:pt x="524614" y="1417565"/>
                </a:cubicBezTo>
                <a:cubicBezTo>
                  <a:pt x="527951" y="1412106"/>
                  <a:pt x="498748" y="1400218"/>
                  <a:pt x="484322" y="1391507"/>
                </a:cubicBezTo>
                <a:cubicBezTo>
                  <a:pt x="469893" y="1382803"/>
                  <a:pt x="433210" y="1357756"/>
                  <a:pt x="426258" y="1351248"/>
                </a:cubicBezTo>
                <a:cubicBezTo>
                  <a:pt x="419308" y="1344741"/>
                  <a:pt x="404143" y="1334344"/>
                  <a:pt x="406363" y="1330975"/>
                </a:cubicBezTo>
                <a:cubicBezTo>
                  <a:pt x="408582" y="1327597"/>
                  <a:pt x="431515" y="1344587"/>
                  <a:pt x="431515" y="1344587"/>
                </a:cubicBezTo>
                <a:cubicBezTo>
                  <a:pt x="431515" y="1344587"/>
                  <a:pt x="465811" y="1368671"/>
                  <a:pt x="478066" y="1376566"/>
                </a:cubicBezTo>
                <a:cubicBezTo>
                  <a:pt x="489077" y="1383651"/>
                  <a:pt x="512022" y="1394412"/>
                  <a:pt x="530872" y="1398322"/>
                </a:cubicBezTo>
                <a:cubicBezTo>
                  <a:pt x="530437" y="1392864"/>
                  <a:pt x="529966" y="1383344"/>
                  <a:pt x="532248" y="1377153"/>
                </a:cubicBezTo>
                <a:cubicBezTo>
                  <a:pt x="535314" y="1368865"/>
                  <a:pt x="538511" y="1358652"/>
                  <a:pt x="538505" y="1358652"/>
                </a:cubicBezTo>
                <a:lnTo>
                  <a:pt x="519985" y="1363243"/>
                </a:lnTo>
                <a:lnTo>
                  <a:pt x="492832" y="1368720"/>
                </a:lnTo>
                <a:lnTo>
                  <a:pt x="493832" y="1364716"/>
                </a:lnTo>
                <a:lnTo>
                  <a:pt x="540382" y="1354213"/>
                </a:lnTo>
                <a:cubicBezTo>
                  <a:pt x="540382" y="1354213"/>
                  <a:pt x="552772" y="1343296"/>
                  <a:pt x="564784" y="1332602"/>
                </a:cubicBezTo>
                <a:cubicBezTo>
                  <a:pt x="554644" y="1309941"/>
                  <a:pt x="540052" y="1279434"/>
                  <a:pt x="533125" y="1269548"/>
                </a:cubicBezTo>
                <a:cubicBezTo>
                  <a:pt x="528513" y="1262955"/>
                  <a:pt x="515524" y="1251076"/>
                  <a:pt x="504094" y="1240977"/>
                </a:cubicBezTo>
                <a:cubicBezTo>
                  <a:pt x="497293" y="1243230"/>
                  <a:pt x="492706" y="1245126"/>
                  <a:pt x="492706" y="1245126"/>
                </a:cubicBezTo>
                <a:cubicBezTo>
                  <a:pt x="492706" y="1245126"/>
                  <a:pt x="495527" y="1238195"/>
                  <a:pt x="489953" y="1234316"/>
                </a:cubicBezTo>
                <a:cubicBezTo>
                  <a:pt x="485859" y="1231476"/>
                  <a:pt x="452160" y="1230176"/>
                  <a:pt x="452161" y="1230176"/>
                </a:cubicBezTo>
                <a:cubicBezTo>
                  <a:pt x="452161" y="1230176"/>
                  <a:pt x="408853" y="1204502"/>
                  <a:pt x="395601" y="1197466"/>
                </a:cubicBezTo>
                <a:cubicBezTo>
                  <a:pt x="337814" y="1166756"/>
                  <a:pt x="295114" y="1168749"/>
                  <a:pt x="295118" y="1168749"/>
                </a:cubicBezTo>
                <a:close/>
                <a:moveTo>
                  <a:pt x="563531" y="1161193"/>
                </a:moveTo>
                <a:cubicBezTo>
                  <a:pt x="562279" y="1162175"/>
                  <a:pt x="560381" y="1163475"/>
                  <a:pt x="558652" y="1164754"/>
                </a:cubicBezTo>
                <a:cubicBezTo>
                  <a:pt x="562502" y="1167316"/>
                  <a:pt x="565944" y="1169857"/>
                  <a:pt x="568037" y="1172888"/>
                </a:cubicBezTo>
                <a:cubicBezTo>
                  <a:pt x="572239" y="1179002"/>
                  <a:pt x="579419" y="1189764"/>
                  <a:pt x="579424" y="1189764"/>
                </a:cubicBezTo>
                <a:cubicBezTo>
                  <a:pt x="579424" y="1189764"/>
                  <a:pt x="581206" y="1194837"/>
                  <a:pt x="594441" y="1194356"/>
                </a:cubicBezTo>
                <a:cubicBezTo>
                  <a:pt x="599422" y="1194173"/>
                  <a:pt x="601476" y="1193740"/>
                  <a:pt x="606954" y="1193171"/>
                </a:cubicBezTo>
                <a:cubicBezTo>
                  <a:pt x="593599" y="1183440"/>
                  <a:pt x="577454" y="1171387"/>
                  <a:pt x="563531" y="1161193"/>
                </a:cubicBezTo>
                <a:close/>
                <a:moveTo>
                  <a:pt x="288236" y="1132930"/>
                </a:moveTo>
                <a:cubicBezTo>
                  <a:pt x="288234" y="1132930"/>
                  <a:pt x="278343" y="1140727"/>
                  <a:pt x="274721" y="1144173"/>
                </a:cubicBezTo>
                <a:cubicBezTo>
                  <a:pt x="272340" y="1146445"/>
                  <a:pt x="267576" y="1149584"/>
                  <a:pt x="263084" y="1152615"/>
                </a:cubicBezTo>
                <a:cubicBezTo>
                  <a:pt x="268863" y="1152173"/>
                  <a:pt x="275334" y="1151317"/>
                  <a:pt x="282104" y="1149064"/>
                </a:cubicBezTo>
                <a:cubicBezTo>
                  <a:pt x="286352" y="1147639"/>
                  <a:pt x="284987" y="1148102"/>
                  <a:pt x="288110" y="1147138"/>
                </a:cubicBezTo>
                <a:cubicBezTo>
                  <a:pt x="288163" y="1140776"/>
                  <a:pt x="288236" y="1132930"/>
                  <a:pt x="288236" y="1132930"/>
                </a:cubicBezTo>
                <a:close/>
                <a:moveTo>
                  <a:pt x="292366" y="1132776"/>
                </a:moveTo>
                <a:cubicBezTo>
                  <a:pt x="292190" y="1135356"/>
                  <a:pt x="291998" y="1140303"/>
                  <a:pt x="291739" y="1146098"/>
                </a:cubicBezTo>
                <a:cubicBezTo>
                  <a:pt x="298001" y="1144251"/>
                  <a:pt x="307133" y="1141507"/>
                  <a:pt x="307131" y="1141507"/>
                </a:cubicBezTo>
                <a:close/>
                <a:moveTo>
                  <a:pt x="277725" y="1105986"/>
                </a:moveTo>
                <a:cubicBezTo>
                  <a:pt x="271539" y="1106293"/>
                  <a:pt x="252824" y="1107026"/>
                  <a:pt x="252822" y="1107026"/>
                </a:cubicBezTo>
                <a:lnTo>
                  <a:pt x="227045" y="1124044"/>
                </a:lnTo>
                <a:lnTo>
                  <a:pt x="207024" y="1125825"/>
                </a:lnTo>
                <a:cubicBezTo>
                  <a:pt x="207024" y="1125825"/>
                  <a:pt x="205259" y="1126990"/>
                  <a:pt x="205021" y="1127153"/>
                </a:cubicBezTo>
                <a:cubicBezTo>
                  <a:pt x="209097" y="1128309"/>
                  <a:pt x="213222" y="1129330"/>
                  <a:pt x="214782" y="1129820"/>
                </a:cubicBezTo>
                <a:cubicBezTo>
                  <a:pt x="220566" y="1131640"/>
                  <a:pt x="247074" y="1152615"/>
                  <a:pt x="247066" y="1152615"/>
                </a:cubicBezTo>
                <a:cubicBezTo>
                  <a:pt x="247066" y="1152615"/>
                  <a:pt x="251458" y="1152875"/>
                  <a:pt x="256201" y="1152905"/>
                </a:cubicBezTo>
                <a:cubicBezTo>
                  <a:pt x="259020" y="1151355"/>
                  <a:pt x="263636" y="1149064"/>
                  <a:pt x="270841" y="1143587"/>
                </a:cubicBezTo>
                <a:cubicBezTo>
                  <a:pt x="277086" y="1138840"/>
                  <a:pt x="282399" y="1133700"/>
                  <a:pt x="286609" y="1129377"/>
                </a:cubicBezTo>
                <a:lnTo>
                  <a:pt x="285983" y="1128935"/>
                </a:lnTo>
                <a:cubicBezTo>
                  <a:pt x="285983" y="1128935"/>
                  <a:pt x="280983" y="1115158"/>
                  <a:pt x="277725" y="1105986"/>
                </a:cubicBezTo>
                <a:close/>
                <a:moveTo>
                  <a:pt x="299498" y="1101846"/>
                </a:moveTo>
                <a:cubicBezTo>
                  <a:pt x="299498" y="1101846"/>
                  <a:pt x="296476" y="1102471"/>
                  <a:pt x="295368" y="1102731"/>
                </a:cubicBezTo>
                <a:cubicBezTo>
                  <a:pt x="296435" y="1104532"/>
                  <a:pt x="297199" y="1106303"/>
                  <a:pt x="298371" y="1108064"/>
                </a:cubicBezTo>
                <a:cubicBezTo>
                  <a:pt x="299016" y="1105071"/>
                  <a:pt x="299500" y="1101846"/>
                  <a:pt x="299498" y="1101846"/>
                </a:cubicBezTo>
                <a:close/>
                <a:moveTo>
                  <a:pt x="649374" y="1097996"/>
                </a:moveTo>
                <a:cubicBezTo>
                  <a:pt x="639516" y="1101778"/>
                  <a:pt x="625602" y="1107170"/>
                  <a:pt x="625599" y="1107170"/>
                </a:cubicBezTo>
                <a:cubicBezTo>
                  <a:pt x="625599" y="1107170"/>
                  <a:pt x="621891" y="1109884"/>
                  <a:pt x="620719" y="1110721"/>
                </a:cubicBezTo>
                <a:cubicBezTo>
                  <a:pt x="629705" y="1118163"/>
                  <a:pt x="639776" y="1125970"/>
                  <a:pt x="647622" y="1132630"/>
                </a:cubicBezTo>
                <a:cubicBezTo>
                  <a:pt x="648233" y="1124959"/>
                  <a:pt x="648968" y="1111732"/>
                  <a:pt x="649374" y="1097996"/>
                </a:cubicBezTo>
                <a:close/>
                <a:moveTo>
                  <a:pt x="705934" y="1070021"/>
                </a:moveTo>
                <a:cubicBezTo>
                  <a:pt x="694674" y="1069394"/>
                  <a:pt x="685788" y="1071349"/>
                  <a:pt x="685789" y="1071349"/>
                </a:cubicBezTo>
                <a:cubicBezTo>
                  <a:pt x="685789" y="1071349"/>
                  <a:pt x="671471" y="1084450"/>
                  <a:pt x="663265" y="1090592"/>
                </a:cubicBezTo>
                <a:cubicBezTo>
                  <a:pt x="665097" y="1115371"/>
                  <a:pt x="666385" y="1140284"/>
                  <a:pt x="666768" y="1148168"/>
                </a:cubicBezTo>
                <a:cubicBezTo>
                  <a:pt x="670600" y="1151268"/>
                  <a:pt x="675478" y="1155485"/>
                  <a:pt x="678655" y="1157794"/>
                </a:cubicBezTo>
                <a:cubicBezTo>
                  <a:pt x="682833" y="1160827"/>
                  <a:pt x="688080" y="1165563"/>
                  <a:pt x="694047" y="1171262"/>
                </a:cubicBezTo>
                <a:cubicBezTo>
                  <a:pt x="704319" y="1159556"/>
                  <a:pt x="722579" y="1089554"/>
                  <a:pt x="722579" y="1089562"/>
                </a:cubicBezTo>
                <a:lnTo>
                  <a:pt x="740973" y="1076384"/>
                </a:lnTo>
                <a:cubicBezTo>
                  <a:pt x="740973" y="1076384"/>
                  <a:pt x="733950" y="1075450"/>
                  <a:pt x="717823" y="1071647"/>
                </a:cubicBezTo>
                <a:cubicBezTo>
                  <a:pt x="713791" y="1070694"/>
                  <a:pt x="709690" y="1070233"/>
                  <a:pt x="705934" y="1070021"/>
                </a:cubicBezTo>
                <a:close/>
                <a:moveTo>
                  <a:pt x="661513" y="1069134"/>
                </a:moveTo>
                <a:cubicBezTo>
                  <a:pt x="661924" y="1073534"/>
                  <a:pt x="662269" y="1078212"/>
                  <a:pt x="662639" y="1082902"/>
                </a:cubicBezTo>
                <a:lnTo>
                  <a:pt x="669270" y="1070907"/>
                </a:lnTo>
                <a:cubicBezTo>
                  <a:pt x="669270" y="1070907"/>
                  <a:pt x="662260" y="1069299"/>
                  <a:pt x="661513" y="1069134"/>
                </a:cubicBezTo>
                <a:close/>
                <a:moveTo>
                  <a:pt x="307506" y="1064841"/>
                </a:moveTo>
                <a:cubicBezTo>
                  <a:pt x="307507" y="1064841"/>
                  <a:pt x="300755" y="1066487"/>
                  <a:pt x="297370" y="1067498"/>
                </a:cubicBezTo>
                <a:cubicBezTo>
                  <a:pt x="293992" y="1068510"/>
                  <a:pt x="289488" y="1067950"/>
                  <a:pt x="289486" y="1067950"/>
                </a:cubicBezTo>
                <a:lnTo>
                  <a:pt x="280602" y="1072687"/>
                </a:lnTo>
                <a:cubicBezTo>
                  <a:pt x="283090" y="1078309"/>
                  <a:pt x="285585" y="1083036"/>
                  <a:pt x="288236" y="1089707"/>
                </a:cubicBezTo>
                <a:cubicBezTo>
                  <a:pt x="289398" y="1092624"/>
                  <a:pt x="291459" y="1095396"/>
                  <a:pt x="292990" y="1098294"/>
                </a:cubicBezTo>
                <a:cubicBezTo>
                  <a:pt x="297462" y="1096859"/>
                  <a:pt x="303003" y="1095329"/>
                  <a:pt x="303002" y="1095329"/>
                </a:cubicBezTo>
                <a:cubicBezTo>
                  <a:pt x="303002" y="1095329"/>
                  <a:pt x="311082" y="1087540"/>
                  <a:pt x="314139" y="1085115"/>
                </a:cubicBezTo>
                <a:cubicBezTo>
                  <a:pt x="317190" y="1082689"/>
                  <a:pt x="328652" y="1073418"/>
                  <a:pt x="328654" y="1073428"/>
                </a:cubicBezTo>
                <a:cubicBezTo>
                  <a:pt x="328654" y="1073418"/>
                  <a:pt x="322449" y="1071801"/>
                  <a:pt x="319644" y="1071061"/>
                </a:cubicBezTo>
                <a:cubicBezTo>
                  <a:pt x="316837" y="1070309"/>
                  <a:pt x="310381" y="1066026"/>
                  <a:pt x="310384" y="1066026"/>
                </a:cubicBezTo>
                <a:cubicBezTo>
                  <a:pt x="310383" y="1066026"/>
                  <a:pt x="308718" y="1066362"/>
                  <a:pt x="306756" y="1068981"/>
                </a:cubicBezTo>
                <a:cubicBezTo>
                  <a:pt x="304788" y="1071609"/>
                  <a:pt x="300119" y="1075200"/>
                  <a:pt x="300124" y="1075200"/>
                </a:cubicBezTo>
                <a:lnTo>
                  <a:pt x="298496" y="1073871"/>
                </a:lnTo>
                <a:close/>
                <a:moveTo>
                  <a:pt x="786647" y="1062031"/>
                </a:moveTo>
                <a:cubicBezTo>
                  <a:pt x="781428" y="1063426"/>
                  <a:pt x="775242" y="1064813"/>
                  <a:pt x="772132" y="1066468"/>
                </a:cubicBezTo>
                <a:cubicBezTo>
                  <a:pt x="758032" y="1073948"/>
                  <a:pt x="734835" y="1100248"/>
                  <a:pt x="726959" y="1124930"/>
                </a:cubicBezTo>
                <a:cubicBezTo>
                  <a:pt x="719690" y="1147716"/>
                  <a:pt x="713820" y="1163330"/>
                  <a:pt x="701305" y="1178512"/>
                </a:cubicBezTo>
                <a:cubicBezTo>
                  <a:pt x="725445" y="1202452"/>
                  <a:pt x="757407" y="1236453"/>
                  <a:pt x="783519" y="1256813"/>
                </a:cubicBezTo>
                <a:lnTo>
                  <a:pt x="784269" y="1255340"/>
                </a:lnTo>
                <a:cubicBezTo>
                  <a:pt x="783926" y="1252693"/>
                  <a:pt x="785831" y="1129223"/>
                  <a:pt x="786647" y="1062031"/>
                </a:cubicBezTo>
                <a:close/>
                <a:moveTo>
                  <a:pt x="277725" y="1061579"/>
                </a:moveTo>
                <a:cubicBezTo>
                  <a:pt x="277402" y="1061588"/>
                  <a:pt x="276706" y="1061943"/>
                  <a:pt x="275973" y="1062175"/>
                </a:cubicBezTo>
                <a:cubicBezTo>
                  <a:pt x="277205" y="1064610"/>
                  <a:pt x="278416" y="1067701"/>
                  <a:pt x="279602" y="1070319"/>
                </a:cubicBezTo>
                <a:lnTo>
                  <a:pt x="286233" y="1066026"/>
                </a:lnTo>
                <a:cubicBezTo>
                  <a:pt x="286235" y="1066026"/>
                  <a:pt x="279074" y="1061569"/>
                  <a:pt x="277725" y="1061579"/>
                </a:cubicBezTo>
                <a:close/>
                <a:moveTo>
                  <a:pt x="401232" y="1038195"/>
                </a:moveTo>
                <a:cubicBezTo>
                  <a:pt x="395731" y="1041237"/>
                  <a:pt x="388340" y="1045301"/>
                  <a:pt x="388344" y="1045301"/>
                </a:cubicBezTo>
                <a:cubicBezTo>
                  <a:pt x="388344" y="1045301"/>
                  <a:pt x="344702" y="1067066"/>
                  <a:pt x="337663" y="1072245"/>
                </a:cubicBezTo>
                <a:cubicBezTo>
                  <a:pt x="333952" y="1074968"/>
                  <a:pt x="324981" y="1080600"/>
                  <a:pt x="318018" y="1086597"/>
                </a:cubicBezTo>
                <a:cubicBezTo>
                  <a:pt x="311009" y="1092624"/>
                  <a:pt x="305874" y="1098880"/>
                  <a:pt x="305879" y="1098880"/>
                </a:cubicBezTo>
                <a:cubicBezTo>
                  <a:pt x="305881" y="1098880"/>
                  <a:pt x="303070" y="1105657"/>
                  <a:pt x="300999" y="1111761"/>
                </a:cubicBezTo>
                <a:cubicBezTo>
                  <a:pt x="313679" y="1129368"/>
                  <a:pt x="330643" y="1144395"/>
                  <a:pt x="342044" y="1149208"/>
                </a:cubicBezTo>
                <a:cubicBezTo>
                  <a:pt x="358057" y="1155976"/>
                  <a:pt x="404265" y="1154801"/>
                  <a:pt x="420629" y="1172590"/>
                </a:cubicBezTo>
                <a:cubicBezTo>
                  <a:pt x="436990" y="1190391"/>
                  <a:pt x="434664" y="1195608"/>
                  <a:pt x="464300" y="1200421"/>
                </a:cubicBezTo>
                <a:cubicBezTo>
                  <a:pt x="493932" y="1205234"/>
                  <a:pt x="515565" y="1211655"/>
                  <a:pt x="537754" y="1204272"/>
                </a:cubicBezTo>
                <a:cubicBezTo>
                  <a:pt x="559939" y="1196878"/>
                  <a:pt x="569161" y="1189909"/>
                  <a:pt x="569162" y="1189909"/>
                </a:cubicBezTo>
                <a:cubicBezTo>
                  <a:pt x="569162" y="1189909"/>
                  <a:pt x="564790" y="1176470"/>
                  <a:pt x="552645" y="1169193"/>
                </a:cubicBezTo>
                <a:cubicBezTo>
                  <a:pt x="537330" y="1180263"/>
                  <a:pt x="517729" y="1194356"/>
                  <a:pt x="517733" y="1194356"/>
                </a:cubicBezTo>
                <a:lnTo>
                  <a:pt x="512602" y="1190651"/>
                </a:lnTo>
                <a:cubicBezTo>
                  <a:pt x="512602" y="1190651"/>
                  <a:pt x="529142" y="1178261"/>
                  <a:pt x="546138" y="1165342"/>
                </a:cubicBezTo>
                <a:cubicBezTo>
                  <a:pt x="533740" y="1159411"/>
                  <a:pt x="529033" y="1153184"/>
                  <a:pt x="519609" y="1146397"/>
                </a:cubicBezTo>
                <a:cubicBezTo>
                  <a:pt x="509365" y="1139013"/>
                  <a:pt x="486352" y="1134989"/>
                  <a:pt x="477189" y="1131746"/>
                </a:cubicBezTo>
                <a:cubicBezTo>
                  <a:pt x="468029" y="1128502"/>
                  <a:pt x="451137" y="1123928"/>
                  <a:pt x="438898" y="1128193"/>
                </a:cubicBezTo>
                <a:cubicBezTo>
                  <a:pt x="426661" y="1132448"/>
                  <a:pt x="401197" y="1129301"/>
                  <a:pt x="396852" y="1127453"/>
                </a:cubicBezTo>
                <a:cubicBezTo>
                  <a:pt x="392507" y="1125604"/>
                  <a:pt x="385461" y="1118721"/>
                  <a:pt x="385465" y="1118721"/>
                </a:cubicBezTo>
                <a:lnTo>
                  <a:pt x="386592" y="1116940"/>
                </a:lnTo>
                <a:cubicBezTo>
                  <a:pt x="386592" y="1116940"/>
                  <a:pt x="394715" y="1124266"/>
                  <a:pt x="397979" y="1125084"/>
                </a:cubicBezTo>
                <a:cubicBezTo>
                  <a:pt x="401243" y="1125893"/>
                  <a:pt x="430724" y="1128058"/>
                  <a:pt x="436395" y="1126711"/>
                </a:cubicBezTo>
                <a:cubicBezTo>
                  <a:pt x="442067" y="1125354"/>
                  <a:pt x="465784" y="1123553"/>
                  <a:pt x="473936" y="1125671"/>
                </a:cubicBezTo>
                <a:cubicBezTo>
                  <a:pt x="482088" y="1127789"/>
                  <a:pt x="493618" y="1131013"/>
                  <a:pt x="499714" y="1130850"/>
                </a:cubicBezTo>
                <a:cubicBezTo>
                  <a:pt x="505806" y="1130696"/>
                  <a:pt x="513485" y="1129214"/>
                  <a:pt x="518233" y="1134999"/>
                </a:cubicBezTo>
                <a:cubicBezTo>
                  <a:pt x="522986" y="1140776"/>
                  <a:pt x="535252" y="1151875"/>
                  <a:pt x="535252" y="1151875"/>
                </a:cubicBezTo>
                <a:lnTo>
                  <a:pt x="534501" y="1140034"/>
                </a:lnTo>
                <a:cubicBezTo>
                  <a:pt x="534501" y="1140034"/>
                  <a:pt x="539759" y="1149362"/>
                  <a:pt x="546890" y="1156168"/>
                </a:cubicBezTo>
                <a:cubicBezTo>
                  <a:pt x="548615" y="1157813"/>
                  <a:pt x="550590" y="1158941"/>
                  <a:pt x="552519" y="1160307"/>
                </a:cubicBezTo>
                <a:cubicBezTo>
                  <a:pt x="554431" y="1158834"/>
                  <a:pt x="555383" y="1157988"/>
                  <a:pt x="557150" y="1156610"/>
                </a:cubicBezTo>
                <a:cubicBezTo>
                  <a:pt x="549225" y="1150787"/>
                  <a:pt x="546189" y="1148698"/>
                  <a:pt x="534501" y="1140034"/>
                </a:cubicBezTo>
                <a:cubicBezTo>
                  <a:pt x="484572" y="1102991"/>
                  <a:pt x="432222" y="1063532"/>
                  <a:pt x="401232" y="1038195"/>
                </a:cubicBezTo>
                <a:close/>
                <a:moveTo>
                  <a:pt x="496335" y="1027982"/>
                </a:moveTo>
                <a:cubicBezTo>
                  <a:pt x="507599" y="1036308"/>
                  <a:pt x="518428" y="1043615"/>
                  <a:pt x="527869" y="1047813"/>
                </a:cubicBezTo>
                <a:cubicBezTo>
                  <a:pt x="558436" y="1061414"/>
                  <a:pt x="588369" y="1084219"/>
                  <a:pt x="615713" y="1106582"/>
                </a:cubicBezTo>
                <a:cubicBezTo>
                  <a:pt x="616710" y="1105716"/>
                  <a:pt x="621223" y="1101702"/>
                  <a:pt x="621218" y="1101691"/>
                </a:cubicBezTo>
                <a:lnTo>
                  <a:pt x="649499" y="1091036"/>
                </a:lnTo>
                <a:cubicBezTo>
                  <a:pt x="649566" y="1086010"/>
                  <a:pt x="649813" y="1080734"/>
                  <a:pt x="649625" y="1076085"/>
                </a:cubicBezTo>
                <a:cubicBezTo>
                  <a:pt x="649517" y="1073370"/>
                  <a:pt x="648921" y="1069520"/>
                  <a:pt x="648624" y="1066314"/>
                </a:cubicBezTo>
                <a:cubicBezTo>
                  <a:pt x="624392" y="1061068"/>
                  <a:pt x="563181" y="1047813"/>
                  <a:pt x="545387" y="1043374"/>
                </a:cubicBezTo>
                <a:cubicBezTo>
                  <a:pt x="533882" y="1040506"/>
                  <a:pt x="514538" y="1033911"/>
                  <a:pt x="496335" y="1027982"/>
                </a:cubicBezTo>
                <a:close/>
                <a:moveTo>
                  <a:pt x="1444605" y="1022505"/>
                </a:moveTo>
                <a:cubicBezTo>
                  <a:pt x="1444605" y="1022505"/>
                  <a:pt x="1401912" y="1020522"/>
                  <a:pt x="1344125" y="1051220"/>
                </a:cubicBezTo>
                <a:cubicBezTo>
                  <a:pt x="1330870" y="1058257"/>
                  <a:pt x="1287435" y="1083930"/>
                  <a:pt x="1287435" y="1083930"/>
                </a:cubicBezTo>
                <a:cubicBezTo>
                  <a:pt x="1287435" y="1083930"/>
                  <a:pt x="1253741" y="1085230"/>
                  <a:pt x="1249640" y="1088079"/>
                </a:cubicBezTo>
                <a:cubicBezTo>
                  <a:pt x="1244077" y="1091949"/>
                  <a:pt x="1246898" y="1098880"/>
                  <a:pt x="1246898" y="1098880"/>
                </a:cubicBezTo>
                <a:cubicBezTo>
                  <a:pt x="1246898" y="1098880"/>
                  <a:pt x="1233199" y="1092488"/>
                  <a:pt x="1214110" y="1089263"/>
                </a:cubicBezTo>
                <a:cubicBezTo>
                  <a:pt x="1192864" y="1085673"/>
                  <a:pt x="1165303" y="1085096"/>
                  <a:pt x="1149661" y="1083930"/>
                </a:cubicBezTo>
                <a:cubicBezTo>
                  <a:pt x="1119972" y="1081736"/>
                  <a:pt x="1102356" y="1089263"/>
                  <a:pt x="1102365" y="1089263"/>
                </a:cubicBezTo>
                <a:lnTo>
                  <a:pt x="1078964" y="1088379"/>
                </a:lnTo>
                <a:cubicBezTo>
                  <a:pt x="1070483" y="1097466"/>
                  <a:pt x="994269" y="1179301"/>
                  <a:pt x="950699" y="1243201"/>
                </a:cubicBezTo>
                <a:cubicBezTo>
                  <a:pt x="929121" y="1274843"/>
                  <a:pt x="915378" y="1313974"/>
                  <a:pt x="905901" y="1351402"/>
                </a:cubicBezTo>
                <a:cubicBezTo>
                  <a:pt x="919299" y="1435741"/>
                  <a:pt x="929300" y="1473216"/>
                  <a:pt x="929300" y="1473216"/>
                </a:cubicBezTo>
                <a:lnTo>
                  <a:pt x="929300" y="1607168"/>
                </a:lnTo>
                <a:lnTo>
                  <a:pt x="1007381" y="1569134"/>
                </a:lnTo>
                <a:cubicBezTo>
                  <a:pt x="1007391" y="1569134"/>
                  <a:pt x="1007294" y="1578134"/>
                  <a:pt x="1010134" y="1589561"/>
                </a:cubicBezTo>
                <a:cubicBezTo>
                  <a:pt x="1010963" y="1592863"/>
                  <a:pt x="936147" y="1634016"/>
                  <a:pt x="932305" y="1659863"/>
                </a:cubicBezTo>
                <a:cubicBezTo>
                  <a:pt x="926001" y="1702258"/>
                  <a:pt x="937685" y="1779462"/>
                  <a:pt x="937685" y="1779462"/>
                </a:cubicBezTo>
                <a:cubicBezTo>
                  <a:pt x="937685" y="1779462"/>
                  <a:pt x="975960" y="1736105"/>
                  <a:pt x="989865" y="1723812"/>
                </a:cubicBezTo>
                <a:cubicBezTo>
                  <a:pt x="1003772" y="1711520"/>
                  <a:pt x="1010394" y="1673302"/>
                  <a:pt x="1015516" y="1657196"/>
                </a:cubicBezTo>
                <a:cubicBezTo>
                  <a:pt x="1020627" y="1641159"/>
                  <a:pt x="1018403" y="1628510"/>
                  <a:pt x="1018393" y="1628337"/>
                </a:cubicBezTo>
                <a:lnTo>
                  <a:pt x="1017894" y="1622860"/>
                </a:lnTo>
                <a:cubicBezTo>
                  <a:pt x="1017894" y="1622860"/>
                  <a:pt x="1014649" y="1614849"/>
                  <a:pt x="1011636" y="1606426"/>
                </a:cubicBezTo>
                <a:cubicBezTo>
                  <a:pt x="1012377" y="1605262"/>
                  <a:pt x="1013417" y="1603953"/>
                  <a:pt x="1014263" y="1602731"/>
                </a:cubicBezTo>
                <a:cubicBezTo>
                  <a:pt x="1016497" y="1609123"/>
                  <a:pt x="1023525" y="1618720"/>
                  <a:pt x="1023525" y="1618720"/>
                </a:cubicBezTo>
                <a:cubicBezTo>
                  <a:pt x="1023525" y="1618720"/>
                  <a:pt x="1041314" y="1619779"/>
                  <a:pt x="1050805" y="1599620"/>
                </a:cubicBezTo>
                <a:cubicBezTo>
                  <a:pt x="1060298" y="1579463"/>
                  <a:pt x="1077587" y="1532571"/>
                  <a:pt x="1077587" y="1532571"/>
                </a:cubicBezTo>
                <a:cubicBezTo>
                  <a:pt x="1077587" y="1532571"/>
                  <a:pt x="1110057" y="1489542"/>
                  <a:pt x="1110124" y="1465371"/>
                </a:cubicBezTo>
                <a:cubicBezTo>
                  <a:pt x="1110164" y="1450738"/>
                  <a:pt x="1096061" y="1400267"/>
                  <a:pt x="1079589" y="1346367"/>
                </a:cubicBezTo>
                <a:cubicBezTo>
                  <a:pt x="1077693" y="1340159"/>
                  <a:pt x="1034297" y="1355071"/>
                  <a:pt x="1034787" y="1348438"/>
                </a:cubicBezTo>
                <a:cubicBezTo>
                  <a:pt x="1035288" y="1341698"/>
                  <a:pt x="1033527" y="1345877"/>
                  <a:pt x="1032286" y="1340592"/>
                </a:cubicBezTo>
                <a:cubicBezTo>
                  <a:pt x="1030716" y="1333930"/>
                  <a:pt x="1076951" y="1335971"/>
                  <a:pt x="1075459" y="1329195"/>
                </a:cubicBezTo>
                <a:cubicBezTo>
                  <a:pt x="1061963" y="1268143"/>
                  <a:pt x="1028655" y="1188436"/>
                  <a:pt x="1028655" y="1188436"/>
                </a:cubicBezTo>
                <a:lnTo>
                  <a:pt x="1048179" y="1188724"/>
                </a:lnTo>
                <a:lnTo>
                  <a:pt x="1126383" y="1441545"/>
                </a:lnTo>
                <a:cubicBezTo>
                  <a:pt x="1126383" y="1441545"/>
                  <a:pt x="1156313" y="1404955"/>
                  <a:pt x="1160672" y="1341188"/>
                </a:cubicBezTo>
                <a:cubicBezTo>
                  <a:pt x="1165034" y="1277413"/>
                  <a:pt x="1143904" y="1186356"/>
                  <a:pt x="1143904" y="1186356"/>
                </a:cubicBezTo>
                <a:lnTo>
                  <a:pt x="1166554" y="1187694"/>
                </a:lnTo>
                <a:cubicBezTo>
                  <a:pt x="1166554" y="1187694"/>
                  <a:pt x="1186848" y="1298129"/>
                  <a:pt x="1179570" y="1351989"/>
                </a:cubicBezTo>
                <a:cubicBezTo>
                  <a:pt x="1178347" y="1361028"/>
                  <a:pt x="1174823" y="1373264"/>
                  <a:pt x="1170435" y="1386481"/>
                </a:cubicBezTo>
                <a:cubicBezTo>
                  <a:pt x="1180205" y="1379233"/>
                  <a:pt x="1191083" y="1371233"/>
                  <a:pt x="1191083" y="1371233"/>
                </a:cubicBezTo>
                <a:cubicBezTo>
                  <a:pt x="1191083" y="1371233"/>
                  <a:pt x="1196137" y="1355041"/>
                  <a:pt x="1205599" y="1342218"/>
                </a:cubicBezTo>
                <a:cubicBezTo>
                  <a:pt x="1215053" y="1329406"/>
                  <a:pt x="1226499" y="1310692"/>
                  <a:pt x="1226499" y="1310692"/>
                </a:cubicBezTo>
                <a:cubicBezTo>
                  <a:pt x="1226499" y="1310692"/>
                  <a:pt x="1238340" y="1269607"/>
                  <a:pt x="1243768" y="1250748"/>
                </a:cubicBezTo>
                <a:cubicBezTo>
                  <a:pt x="1249188" y="1231890"/>
                  <a:pt x="1258401" y="1206043"/>
                  <a:pt x="1258401" y="1206043"/>
                </a:cubicBezTo>
                <a:cubicBezTo>
                  <a:pt x="1258410" y="1206043"/>
                  <a:pt x="1271003" y="1200748"/>
                  <a:pt x="1281052" y="1190651"/>
                </a:cubicBezTo>
                <a:cubicBezTo>
                  <a:pt x="1291564" y="1180099"/>
                  <a:pt x="1298697" y="1171706"/>
                  <a:pt x="1298697" y="1171706"/>
                </a:cubicBezTo>
                <a:lnTo>
                  <a:pt x="1311963" y="1174226"/>
                </a:lnTo>
                <a:cubicBezTo>
                  <a:pt x="1311963" y="1174226"/>
                  <a:pt x="1279579" y="1212742"/>
                  <a:pt x="1273419" y="1225285"/>
                </a:cubicBezTo>
                <a:cubicBezTo>
                  <a:pt x="1267440" y="1237483"/>
                  <a:pt x="1255398" y="1276855"/>
                  <a:pt x="1248765" y="1301220"/>
                </a:cubicBezTo>
                <a:cubicBezTo>
                  <a:pt x="1245039" y="1314938"/>
                  <a:pt x="1238513" y="1335855"/>
                  <a:pt x="1238513" y="1335855"/>
                </a:cubicBezTo>
                <a:cubicBezTo>
                  <a:pt x="1238513" y="1335855"/>
                  <a:pt x="1228492" y="1361827"/>
                  <a:pt x="1238012" y="1365756"/>
                </a:cubicBezTo>
                <a:cubicBezTo>
                  <a:pt x="1247524" y="1369683"/>
                  <a:pt x="1268490" y="1360539"/>
                  <a:pt x="1287560" y="1354357"/>
                </a:cubicBezTo>
                <a:cubicBezTo>
                  <a:pt x="1306630" y="1348187"/>
                  <a:pt x="1331638" y="1330195"/>
                  <a:pt x="1342623" y="1320020"/>
                </a:cubicBezTo>
                <a:cubicBezTo>
                  <a:pt x="1353606" y="1309844"/>
                  <a:pt x="1384161" y="1279318"/>
                  <a:pt x="1384161" y="1279318"/>
                </a:cubicBezTo>
                <a:cubicBezTo>
                  <a:pt x="1384161" y="1279318"/>
                  <a:pt x="1404405" y="1258218"/>
                  <a:pt x="1407063" y="1261106"/>
                </a:cubicBezTo>
                <a:cubicBezTo>
                  <a:pt x="1409729" y="1264004"/>
                  <a:pt x="1396243" y="1277009"/>
                  <a:pt x="1390293" y="1284786"/>
                </a:cubicBezTo>
                <a:cubicBezTo>
                  <a:pt x="1384354" y="1292575"/>
                  <a:pt x="1351633" y="1324448"/>
                  <a:pt x="1338619" y="1335855"/>
                </a:cubicBezTo>
                <a:cubicBezTo>
                  <a:pt x="1325603" y="1347263"/>
                  <a:pt x="1298524" y="1364870"/>
                  <a:pt x="1302576" y="1369607"/>
                </a:cubicBezTo>
                <a:cubicBezTo>
                  <a:pt x="1306630" y="1374333"/>
                  <a:pt x="1332881" y="1381119"/>
                  <a:pt x="1343624" y="1383372"/>
                </a:cubicBezTo>
                <a:cubicBezTo>
                  <a:pt x="1354358" y="1385614"/>
                  <a:pt x="1374535" y="1389590"/>
                  <a:pt x="1374535" y="1389590"/>
                </a:cubicBezTo>
                <a:cubicBezTo>
                  <a:pt x="1374525" y="1389590"/>
                  <a:pt x="1379040" y="1381677"/>
                  <a:pt x="1383286" y="1376113"/>
                </a:cubicBezTo>
                <a:cubicBezTo>
                  <a:pt x="1387530" y="1370559"/>
                  <a:pt x="1393673" y="1358950"/>
                  <a:pt x="1393673" y="1358950"/>
                </a:cubicBezTo>
                <a:cubicBezTo>
                  <a:pt x="1393673" y="1358950"/>
                  <a:pt x="1403415" y="1349341"/>
                  <a:pt x="1408940" y="1338079"/>
                </a:cubicBezTo>
                <a:cubicBezTo>
                  <a:pt x="1414464" y="1326817"/>
                  <a:pt x="1422329" y="1307438"/>
                  <a:pt x="1422329" y="1307438"/>
                </a:cubicBezTo>
                <a:cubicBezTo>
                  <a:pt x="1422329" y="1307438"/>
                  <a:pt x="1449515" y="1274651"/>
                  <a:pt x="1452616" y="1265553"/>
                </a:cubicBezTo>
                <a:cubicBezTo>
                  <a:pt x="1455715" y="1256447"/>
                  <a:pt x="1474015" y="1210778"/>
                  <a:pt x="1474015" y="1210778"/>
                </a:cubicBezTo>
                <a:cubicBezTo>
                  <a:pt x="1474015" y="1210778"/>
                  <a:pt x="1463762" y="1262087"/>
                  <a:pt x="1454867" y="1279020"/>
                </a:cubicBezTo>
                <a:cubicBezTo>
                  <a:pt x="1445973" y="1295953"/>
                  <a:pt x="1424707" y="1322831"/>
                  <a:pt x="1424707" y="1322831"/>
                </a:cubicBezTo>
                <a:cubicBezTo>
                  <a:pt x="1424707" y="1322831"/>
                  <a:pt x="1418691" y="1335384"/>
                  <a:pt x="1409816" y="1351691"/>
                </a:cubicBezTo>
                <a:cubicBezTo>
                  <a:pt x="1400950" y="1368009"/>
                  <a:pt x="1385037" y="1391805"/>
                  <a:pt x="1385037" y="1391805"/>
                </a:cubicBezTo>
                <a:cubicBezTo>
                  <a:pt x="1385037" y="1391805"/>
                  <a:pt x="1396415" y="1391121"/>
                  <a:pt x="1404183" y="1389292"/>
                </a:cubicBezTo>
                <a:cubicBezTo>
                  <a:pt x="1411953" y="1387462"/>
                  <a:pt x="1431562" y="1383573"/>
                  <a:pt x="1442978" y="1378039"/>
                </a:cubicBezTo>
                <a:cubicBezTo>
                  <a:pt x="1454396" y="1372503"/>
                  <a:pt x="1483825" y="1363021"/>
                  <a:pt x="1491534" y="1361317"/>
                </a:cubicBezTo>
                <a:cubicBezTo>
                  <a:pt x="1499245" y="1359614"/>
                  <a:pt x="1508121" y="1357881"/>
                  <a:pt x="1513176" y="1354800"/>
                </a:cubicBezTo>
                <a:cubicBezTo>
                  <a:pt x="1518239" y="1351730"/>
                  <a:pt x="1539706" y="1337194"/>
                  <a:pt x="1539706" y="1337194"/>
                </a:cubicBezTo>
                <a:cubicBezTo>
                  <a:pt x="1539706" y="1337194"/>
                  <a:pt x="1524870" y="1357428"/>
                  <a:pt x="1515303" y="1362799"/>
                </a:cubicBezTo>
                <a:cubicBezTo>
                  <a:pt x="1505744" y="1368162"/>
                  <a:pt x="1497032" y="1368874"/>
                  <a:pt x="1487404" y="1370193"/>
                </a:cubicBezTo>
                <a:cubicBezTo>
                  <a:pt x="1477769" y="1371522"/>
                  <a:pt x="1461346" y="1381235"/>
                  <a:pt x="1457996" y="1381302"/>
                </a:cubicBezTo>
                <a:cubicBezTo>
                  <a:pt x="1448418" y="1381484"/>
                  <a:pt x="1438146" y="1387618"/>
                  <a:pt x="1428962" y="1390620"/>
                </a:cubicBezTo>
                <a:cubicBezTo>
                  <a:pt x="1419778" y="1393625"/>
                  <a:pt x="1404309" y="1400246"/>
                  <a:pt x="1404309" y="1400246"/>
                </a:cubicBezTo>
                <a:lnTo>
                  <a:pt x="1420577" y="1403645"/>
                </a:lnTo>
                <a:lnTo>
                  <a:pt x="1429589" y="1416525"/>
                </a:lnTo>
                <a:cubicBezTo>
                  <a:pt x="1429589" y="1416525"/>
                  <a:pt x="1402249" y="1406523"/>
                  <a:pt x="1383910" y="1403943"/>
                </a:cubicBezTo>
                <a:cubicBezTo>
                  <a:pt x="1370762" y="1402095"/>
                  <a:pt x="1322946" y="1393518"/>
                  <a:pt x="1302701" y="1390322"/>
                </a:cubicBezTo>
                <a:cubicBezTo>
                  <a:pt x="1282458" y="1387136"/>
                  <a:pt x="1255677" y="1390544"/>
                  <a:pt x="1231629" y="1392845"/>
                </a:cubicBezTo>
                <a:cubicBezTo>
                  <a:pt x="1209209" y="1394982"/>
                  <a:pt x="1170589" y="1417593"/>
                  <a:pt x="1153916" y="1429550"/>
                </a:cubicBezTo>
                <a:cubicBezTo>
                  <a:pt x="1132265" y="1482380"/>
                  <a:pt x="1105370" y="1537155"/>
                  <a:pt x="1105370" y="1537155"/>
                </a:cubicBezTo>
                <a:lnTo>
                  <a:pt x="1112252" y="1536422"/>
                </a:lnTo>
                <a:lnTo>
                  <a:pt x="1111001" y="1548552"/>
                </a:lnTo>
                <a:lnTo>
                  <a:pt x="1099238" y="1553886"/>
                </a:lnTo>
                <a:lnTo>
                  <a:pt x="1053058" y="1678663"/>
                </a:lnTo>
                <a:cubicBezTo>
                  <a:pt x="1058306" y="1676526"/>
                  <a:pt x="1077866" y="1668643"/>
                  <a:pt x="1091228" y="1662087"/>
                </a:cubicBezTo>
                <a:cubicBezTo>
                  <a:pt x="1106332" y="1654665"/>
                  <a:pt x="1120877" y="1647435"/>
                  <a:pt x="1120877" y="1647435"/>
                </a:cubicBezTo>
                <a:cubicBezTo>
                  <a:pt x="1120887" y="1647435"/>
                  <a:pt x="1128154" y="1632467"/>
                  <a:pt x="1139274" y="1621675"/>
                </a:cubicBezTo>
                <a:cubicBezTo>
                  <a:pt x="1150392" y="1610884"/>
                  <a:pt x="1164303" y="1594740"/>
                  <a:pt x="1164303" y="1594740"/>
                </a:cubicBezTo>
                <a:cubicBezTo>
                  <a:pt x="1164303" y="1594740"/>
                  <a:pt x="1181726" y="1556619"/>
                  <a:pt x="1189706" y="1539079"/>
                </a:cubicBezTo>
                <a:cubicBezTo>
                  <a:pt x="1197687" y="1521550"/>
                  <a:pt x="1210355" y="1497783"/>
                  <a:pt x="1210355" y="1497783"/>
                </a:cubicBezTo>
                <a:cubicBezTo>
                  <a:pt x="1210355" y="1497783"/>
                  <a:pt x="1223563" y="1494970"/>
                  <a:pt x="1234884" y="1486982"/>
                </a:cubicBezTo>
                <a:cubicBezTo>
                  <a:pt x="1246715" y="1478626"/>
                  <a:pt x="1254897" y="1471888"/>
                  <a:pt x="1254897" y="1471888"/>
                </a:cubicBezTo>
                <a:lnTo>
                  <a:pt x="1267662" y="1477066"/>
                </a:lnTo>
                <a:cubicBezTo>
                  <a:pt x="1267662" y="1477066"/>
                  <a:pt x="1230312" y="1508525"/>
                  <a:pt x="1222494" y="1519692"/>
                </a:cubicBezTo>
                <a:cubicBezTo>
                  <a:pt x="1214890" y="1530552"/>
                  <a:pt x="1197524" y="1566967"/>
                  <a:pt x="1187579" y="1589705"/>
                </a:cubicBezTo>
                <a:cubicBezTo>
                  <a:pt x="1181986" y="1602499"/>
                  <a:pt x="1172561" y="1621829"/>
                  <a:pt x="1172561" y="1621820"/>
                </a:cubicBezTo>
                <a:cubicBezTo>
                  <a:pt x="1172561" y="1621829"/>
                  <a:pt x="1158970" y="1645549"/>
                  <a:pt x="1167806" y="1651277"/>
                </a:cubicBezTo>
                <a:cubicBezTo>
                  <a:pt x="1176643" y="1657014"/>
                  <a:pt x="1198687" y="1652307"/>
                  <a:pt x="1218365" y="1649948"/>
                </a:cubicBezTo>
                <a:cubicBezTo>
                  <a:pt x="1238031" y="1647589"/>
                  <a:pt x="1265294" y="1634594"/>
                  <a:pt x="1277548" y="1626710"/>
                </a:cubicBezTo>
                <a:cubicBezTo>
                  <a:pt x="1289803" y="1618815"/>
                  <a:pt x="1324102" y="1594740"/>
                  <a:pt x="1324102" y="1594740"/>
                </a:cubicBezTo>
                <a:cubicBezTo>
                  <a:pt x="1324102" y="1594740"/>
                  <a:pt x="1347032" y="1577749"/>
                  <a:pt x="1349255" y="1581119"/>
                </a:cubicBezTo>
                <a:cubicBezTo>
                  <a:pt x="1351469" y="1584488"/>
                  <a:pt x="1336307" y="1594885"/>
                  <a:pt x="1329357" y="1601402"/>
                </a:cubicBezTo>
                <a:cubicBezTo>
                  <a:pt x="1322407" y="1607910"/>
                  <a:pt x="1285721" y="1632957"/>
                  <a:pt x="1271291" y="1641660"/>
                </a:cubicBezTo>
                <a:cubicBezTo>
                  <a:pt x="1256871" y="1650362"/>
                  <a:pt x="1227664" y="1662250"/>
                  <a:pt x="1231004" y="1667709"/>
                </a:cubicBezTo>
                <a:cubicBezTo>
                  <a:pt x="1234335" y="1673167"/>
                  <a:pt x="1259393" y="1685152"/>
                  <a:pt x="1269665" y="1689464"/>
                </a:cubicBezTo>
                <a:cubicBezTo>
                  <a:pt x="1279945" y="1693786"/>
                  <a:pt x="1299198" y="1701603"/>
                  <a:pt x="1299198" y="1701603"/>
                </a:cubicBezTo>
                <a:cubicBezTo>
                  <a:pt x="1299198" y="1701603"/>
                  <a:pt x="1304743" y="1694710"/>
                  <a:pt x="1309710" y="1690062"/>
                </a:cubicBezTo>
                <a:cubicBezTo>
                  <a:pt x="1314677" y="1685412"/>
                  <a:pt x="1322475" y="1675111"/>
                  <a:pt x="1322475" y="1675111"/>
                </a:cubicBezTo>
                <a:cubicBezTo>
                  <a:pt x="1322475" y="1675111"/>
                  <a:pt x="1333468" y="1667526"/>
                  <a:pt x="1340496" y="1657496"/>
                </a:cubicBezTo>
                <a:cubicBezTo>
                  <a:pt x="1347512" y="1647474"/>
                  <a:pt x="1357890" y="1629819"/>
                  <a:pt x="1357890" y="1629819"/>
                </a:cubicBezTo>
                <a:cubicBezTo>
                  <a:pt x="1357890" y="1629819"/>
                  <a:pt x="1389224" y="1602807"/>
                  <a:pt x="1393547" y="1594441"/>
                </a:cubicBezTo>
                <a:cubicBezTo>
                  <a:pt x="1397879" y="1586077"/>
                  <a:pt x="1422329" y="1544712"/>
                  <a:pt x="1422329" y="1544712"/>
                </a:cubicBezTo>
                <a:cubicBezTo>
                  <a:pt x="1422329" y="1544712"/>
                  <a:pt x="1405060" y="1593249"/>
                  <a:pt x="1393922" y="1608208"/>
                </a:cubicBezTo>
                <a:cubicBezTo>
                  <a:pt x="1382794" y="1623167"/>
                  <a:pt x="1358015" y="1645509"/>
                  <a:pt x="1358015" y="1645509"/>
                </a:cubicBezTo>
                <a:cubicBezTo>
                  <a:pt x="1358015" y="1645509"/>
                  <a:pt x="1350401" y="1656610"/>
                  <a:pt x="1339369" y="1670962"/>
                </a:cubicBezTo>
                <a:cubicBezTo>
                  <a:pt x="1328338" y="1685325"/>
                  <a:pt x="1309209" y="1705752"/>
                  <a:pt x="1309209" y="1705752"/>
                </a:cubicBezTo>
                <a:cubicBezTo>
                  <a:pt x="1309209" y="1705752"/>
                  <a:pt x="1320684" y="1707360"/>
                  <a:pt x="1328607" y="1707081"/>
                </a:cubicBezTo>
                <a:cubicBezTo>
                  <a:pt x="1336520" y="1706802"/>
                  <a:pt x="1356245" y="1706754"/>
                  <a:pt x="1368277" y="1703529"/>
                </a:cubicBezTo>
                <a:cubicBezTo>
                  <a:pt x="1380300" y="1700303"/>
                  <a:pt x="1410606" y="1696743"/>
                  <a:pt x="1418450" y="1696568"/>
                </a:cubicBezTo>
                <a:cubicBezTo>
                  <a:pt x="1426296" y="1696405"/>
                  <a:pt x="1435307" y="1696395"/>
                  <a:pt x="1440726" y="1694355"/>
                </a:cubicBezTo>
                <a:cubicBezTo>
                  <a:pt x="1446146" y="1692304"/>
                  <a:pt x="1469509" y="1682072"/>
                  <a:pt x="1469509" y="1682072"/>
                </a:cubicBezTo>
                <a:cubicBezTo>
                  <a:pt x="1469509" y="1682062"/>
                  <a:pt x="1452037" y="1699216"/>
                  <a:pt x="1441853" y="1702643"/>
                </a:cubicBezTo>
                <a:cubicBezTo>
                  <a:pt x="1431668" y="1706061"/>
                  <a:pt x="1423003" y="1704991"/>
                  <a:pt x="1413320" y="1704414"/>
                </a:cubicBezTo>
                <a:cubicBezTo>
                  <a:pt x="1403635" y="1703837"/>
                  <a:pt x="1385981" y="1710191"/>
                  <a:pt x="1382659" y="1709593"/>
                </a:cubicBezTo>
                <a:cubicBezTo>
                  <a:pt x="1373197" y="1707910"/>
                  <a:pt x="1362232" y="1711981"/>
                  <a:pt x="1352760" y="1713146"/>
                </a:cubicBezTo>
                <a:cubicBezTo>
                  <a:pt x="1343278" y="1714319"/>
                  <a:pt x="1327104" y="1717882"/>
                  <a:pt x="1327104" y="1717882"/>
                </a:cubicBezTo>
                <a:lnTo>
                  <a:pt x="1342623" y="1724255"/>
                </a:lnTo>
                <a:lnTo>
                  <a:pt x="1349756" y="1738906"/>
                </a:lnTo>
                <a:cubicBezTo>
                  <a:pt x="1349756" y="1738906"/>
                  <a:pt x="1324178" y="1723571"/>
                  <a:pt x="1306457" y="1717439"/>
                </a:cubicBezTo>
                <a:cubicBezTo>
                  <a:pt x="1293739" y="1713049"/>
                  <a:pt x="1247888" y="1695394"/>
                  <a:pt x="1228376" y="1688280"/>
                </a:cubicBezTo>
                <a:cubicBezTo>
                  <a:pt x="1208854" y="1681176"/>
                  <a:pt x="1181832" y="1679174"/>
                  <a:pt x="1157795" y="1676739"/>
                </a:cubicBezTo>
                <a:cubicBezTo>
                  <a:pt x="1133757" y="1674302"/>
                  <a:pt x="1087002" y="1691641"/>
                  <a:pt x="1071580" y="1699679"/>
                </a:cubicBezTo>
                <a:cubicBezTo>
                  <a:pt x="1061703" y="1704818"/>
                  <a:pt x="1048621" y="1714021"/>
                  <a:pt x="1038541" y="1721290"/>
                </a:cubicBezTo>
                <a:cubicBezTo>
                  <a:pt x="1037907" y="1723898"/>
                  <a:pt x="1021176" y="1792438"/>
                  <a:pt x="992118" y="1911787"/>
                </a:cubicBezTo>
                <a:cubicBezTo>
                  <a:pt x="992641" y="1912135"/>
                  <a:pt x="993654" y="1912818"/>
                  <a:pt x="994115" y="1913116"/>
                </a:cubicBezTo>
                <a:cubicBezTo>
                  <a:pt x="1044616" y="1945828"/>
                  <a:pt x="1083468" y="1947752"/>
                  <a:pt x="1083468" y="1947752"/>
                </a:cubicBezTo>
                <a:cubicBezTo>
                  <a:pt x="1083468" y="1947752"/>
                  <a:pt x="1113830" y="1949977"/>
                  <a:pt x="1129387" y="1949388"/>
                </a:cubicBezTo>
                <a:cubicBezTo>
                  <a:pt x="1140448" y="1948965"/>
                  <a:pt x="1146427" y="1948696"/>
                  <a:pt x="1152164" y="1948493"/>
                </a:cubicBezTo>
                <a:cubicBezTo>
                  <a:pt x="1152817" y="1943391"/>
                  <a:pt x="1153462" y="1937519"/>
                  <a:pt x="1154166" y="1934285"/>
                </a:cubicBezTo>
                <a:cubicBezTo>
                  <a:pt x="1161308" y="1901410"/>
                  <a:pt x="1171194" y="1889628"/>
                  <a:pt x="1176442" y="1881148"/>
                </a:cubicBezTo>
                <a:cubicBezTo>
                  <a:pt x="1178723" y="1880609"/>
                  <a:pt x="1180619" y="1879694"/>
                  <a:pt x="1182449" y="1878635"/>
                </a:cubicBezTo>
                <a:cubicBezTo>
                  <a:pt x="1182054" y="1868325"/>
                  <a:pt x="1181293" y="1857379"/>
                  <a:pt x="1179695" y="1852729"/>
                </a:cubicBezTo>
                <a:cubicBezTo>
                  <a:pt x="1176287" y="1842824"/>
                  <a:pt x="1166429" y="1818392"/>
                  <a:pt x="1166429" y="1818392"/>
                </a:cubicBezTo>
                <a:lnTo>
                  <a:pt x="1166930" y="1815725"/>
                </a:lnTo>
                <a:cubicBezTo>
                  <a:pt x="1166930" y="1815725"/>
                  <a:pt x="1168182" y="1820326"/>
                  <a:pt x="1169308" y="1819576"/>
                </a:cubicBezTo>
                <a:cubicBezTo>
                  <a:pt x="1170435" y="1818815"/>
                  <a:pt x="1176941" y="1780502"/>
                  <a:pt x="1176941" y="1780502"/>
                </a:cubicBezTo>
                <a:lnTo>
                  <a:pt x="1179695" y="1781233"/>
                </a:lnTo>
                <a:cubicBezTo>
                  <a:pt x="1179695" y="1781233"/>
                  <a:pt x="1172956" y="1819643"/>
                  <a:pt x="1173312" y="1823129"/>
                </a:cubicBezTo>
                <a:cubicBezTo>
                  <a:pt x="1173669" y="1826602"/>
                  <a:pt x="1182534" y="1849244"/>
                  <a:pt x="1183199" y="1852873"/>
                </a:cubicBezTo>
                <a:cubicBezTo>
                  <a:pt x="1183584" y="1854972"/>
                  <a:pt x="1184441" y="1865657"/>
                  <a:pt x="1185326" y="1876564"/>
                </a:cubicBezTo>
                <a:cubicBezTo>
                  <a:pt x="1190004" y="1872685"/>
                  <a:pt x="1193817" y="1866610"/>
                  <a:pt x="1199092" y="1856724"/>
                </a:cubicBezTo>
                <a:cubicBezTo>
                  <a:pt x="1211790" y="1832918"/>
                  <a:pt x="1227288" y="1814820"/>
                  <a:pt x="1240139" y="1807293"/>
                </a:cubicBezTo>
                <a:cubicBezTo>
                  <a:pt x="1272109" y="1788531"/>
                  <a:pt x="1269837" y="1781618"/>
                  <a:pt x="1271416" y="1774572"/>
                </a:cubicBezTo>
                <a:cubicBezTo>
                  <a:pt x="1274054" y="1762808"/>
                  <a:pt x="1268537" y="1736836"/>
                  <a:pt x="1268537" y="1736836"/>
                </a:cubicBezTo>
                <a:cubicBezTo>
                  <a:pt x="1268537" y="1736836"/>
                  <a:pt x="1270655" y="1732341"/>
                  <a:pt x="1273293" y="1731503"/>
                </a:cubicBezTo>
                <a:cubicBezTo>
                  <a:pt x="1275941" y="1730666"/>
                  <a:pt x="1279050" y="1733429"/>
                  <a:pt x="1279050" y="1733429"/>
                </a:cubicBezTo>
                <a:lnTo>
                  <a:pt x="1282804" y="1769104"/>
                </a:lnTo>
                <a:cubicBezTo>
                  <a:pt x="1282804" y="1769104"/>
                  <a:pt x="1268518" y="1789252"/>
                  <a:pt x="1265535" y="1801518"/>
                </a:cubicBezTo>
                <a:cubicBezTo>
                  <a:pt x="1264890" y="1804183"/>
                  <a:pt x="1266218" y="1805261"/>
                  <a:pt x="1268287" y="1805955"/>
                </a:cubicBezTo>
                <a:cubicBezTo>
                  <a:pt x="1277250" y="1789946"/>
                  <a:pt x="1287896" y="1770654"/>
                  <a:pt x="1289812" y="1768363"/>
                </a:cubicBezTo>
                <a:cubicBezTo>
                  <a:pt x="1292709" y="1764898"/>
                  <a:pt x="1297947" y="1764070"/>
                  <a:pt x="1297947" y="1764070"/>
                </a:cubicBezTo>
                <a:lnTo>
                  <a:pt x="1297947" y="1766283"/>
                </a:lnTo>
                <a:cubicBezTo>
                  <a:pt x="1297947" y="1766283"/>
                  <a:pt x="1293498" y="1768739"/>
                  <a:pt x="1292191" y="1770134"/>
                </a:cubicBezTo>
                <a:cubicBezTo>
                  <a:pt x="1291266" y="1771136"/>
                  <a:pt x="1279137" y="1791658"/>
                  <a:pt x="1270915" y="1806397"/>
                </a:cubicBezTo>
                <a:cubicBezTo>
                  <a:pt x="1275882" y="1806735"/>
                  <a:pt x="1282659" y="1805040"/>
                  <a:pt x="1285432" y="1803442"/>
                </a:cubicBezTo>
                <a:cubicBezTo>
                  <a:pt x="1292555" y="1799341"/>
                  <a:pt x="1299699" y="1796338"/>
                  <a:pt x="1299699" y="1796338"/>
                </a:cubicBezTo>
                <a:cubicBezTo>
                  <a:pt x="1299699" y="1796338"/>
                  <a:pt x="1291151" y="1806331"/>
                  <a:pt x="1277548" y="1809660"/>
                </a:cubicBezTo>
                <a:cubicBezTo>
                  <a:pt x="1274362" y="1810440"/>
                  <a:pt x="1271743" y="1809872"/>
                  <a:pt x="1269289" y="1809362"/>
                </a:cubicBezTo>
                <a:cubicBezTo>
                  <a:pt x="1267027" y="1813511"/>
                  <a:pt x="1262868" y="1820798"/>
                  <a:pt x="1262906" y="1821203"/>
                </a:cubicBezTo>
                <a:cubicBezTo>
                  <a:pt x="1263089" y="1822964"/>
                  <a:pt x="1263532" y="1825342"/>
                  <a:pt x="1263532" y="1825342"/>
                </a:cubicBezTo>
                <a:lnTo>
                  <a:pt x="1259403" y="1826680"/>
                </a:lnTo>
                <a:cubicBezTo>
                  <a:pt x="1259403" y="1826680"/>
                  <a:pt x="1254984" y="1832053"/>
                  <a:pt x="1253145" y="1833486"/>
                </a:cubicBezTo>
                <a:cubicBezTo>
                  <a:pt x="1251316" y="1834921"/>
                  <a:pt x="1244578" y="1839840"/>
                  <a:pt x="1243018" y="1842072"/>
                </a:cubicBezTo>
                <a:cubicBezTo>
                  <a:pt x="1241449" y="1844306"/>
                  <a:pt x="1230205" y="1863492"/>
                  <a:pt x="1228126" y="1865610"/>
                </a:cubicBezTo>
                <a:cubicBezTo>
                  <a:pt x="1226036" y="1867718"/>
                  <a:pt x="1220771" y="1873389"/>
                  <a:pt x="1215235" y="1875968"/>
                </a:cubicBezTo>
                <a:cubicBezTo>
                  <a:pt x="1209701" y="1878548"/>
                  <a:pt x="1204396" y="1880964"/>
                  <a:pt x="1201845" y="1883812"/>
                </a:cubicBezTo>
                <a:cubicBezTo>
                  <a:pt x="1199295" y="1886663"/>
                  <a:pt x="1191016" y="1895625"/>
                  <a:pt x="1187579" y="1901131"/>
                </a:cubicBezTo>
                <a:cubicBezTo>
                  <a:pt x="1184132" y="1906638"/>
                  <a:pt x="1173813" y="1934141"/>
                  <a:pt x="1173813" y="1934141"/>
                </a:cubicBezTo>
                <a:cubicBezTo>
                  <a:pt x="1173813" y="1934141"/>
                  <a:pt x="1179792" y="1932042"/>
                  <a:pt x="1182948" y="1931772"/>
                </a:cubicBezTo>
                <a:cubicBezTo>
                  <a:pt x="1186106" y="1931503"/>
                  <a:pt x="1194087" y="1931916"/>
                  <a:pt x="1194087" y="1931916"/>
                </a:cubicBezTo>
                <a:cubicBezTo>
                  <a:pt x="1194087" y="1931916"/>
                  <a:pt x="1196840" y="1926564"/>
                  <a:pt x="1200720" y="1923773"/>
                </a:cubicBezTo>
                <a:cubicBezTo>
                  <a:pt x="1204589" y="1920981"/>
                  <a:pt x="1210355" y="1918749"/>
                  <a:pt x="1210355" y="1918749"/>
                </a:cubicBezTo>
                <a:lnTo>
                  <a:pt x="1212107" y="1905570"/>
                </a:lnTo>
                <a:lnTo>
                  <a:pt x="1212733" y="1916524"/>
                </a:lnTo>
                <a:cubicBezTo>
                  <a:pt x="1212733" y="1916524"/>
                  <a:pt x="1214052" y="1917631"/>
                  <a:pt x="1217363" y="1916524"/>
                </a:cubicBezTo>
                <a:cubicBezTo>
                  <a:pt x="1220665" y="1915416"/>
                  <a:pt x="1230378" y="1910305"/>
                  <a:pt x="1230378" y="1910305"/>
                </a:cubicBezTo>
                <a:lnTo>
                  <a:pt x="1232631" y="1910903"/>
                </a:lnTo>
                <a:cubicBezTo>
                  <a:pt x="1232621" y="1910903"/>
                  <a:pt x="1224083" y="1917198"/>
                  <a:pt x="1220742" y="1918305"/>
                </a:cubicBezTo>
                <a:cubicBezTo>
                  <a:pt x="1217402" y="1919402"/>
                  <a:pt x="1211982" y="1919931"/>
                  <a:pt x="1211982" y="1919931"/>
                </a:cubicBezTo>
                <a:cubicBezTo>
                  <a:pt x="1211982" y="1919931"/>
                  <a:pt x="1207140" y="1922243"/>
                  <a:pt x="1205474" y="1923773"/>
                </a:cubicBezTo>
                <a:cubicBezTo>
                  <a:pt x="1203809" y="1925313"/>
                  <a:pt x="1196964" y="1932803"/>
                  <a:pt x="1196964" y="1932803"/>
                </a:cubicBezTo>
                <a:lnTo>
                  <a:pt x="1202471" y="1935171"/>
                </a:lnTo>
                <a:lnTo>
                  <a:pt x="1201720" y="1937538"/>
                </a:lnTo>
                <a:cubicBezTo>
                  <a:pt x="1201720" y="1937538"/>
                  <a:pt x="1194673" y="1934987"/>
                  <a:pt x="1191333" y="1934727"/>
                </a:cubicBezTo>
                <a:cubicBezTo>
                  <a:pt x="1187993" y="1934477"/>
                  <a:pt x="1173813" y="1935961"/>
                  <a:pt x="1173939" y="1938876"/>
                </a:cubicBezTo>
                <a:cubicBezTo>
                  <a:pt x="1174054" y="1941784"/>
                  <a:pt x="1190409" y="1942776"/>
                  <a:pt x="1193586" y="1941688"/>
                </a:cubicBezTo>
                <a:cubicBezTo>
                  <a:pt x="1196763" y="1940601"/>
                  <a:pt x="1202722" y="1941091"/>
                  <a:pt x="1202722" y="1941091"/>
                </a:cubicBezTo>
                <a:lnTo>
                  <a:pt x="1205975" y="1938136"/>
                </a:lnTo>
                <a:cubicBezTo>
                  <a:pt x="1205975" y="1938136"/>
                  <a:pt x="1214436" y="1938916"/>
                  <a:pt x="1217237" y="1937096"/>
                </a:cubicBezTo>
                <a:cubicBezTo>
                  <a:pt x="1220039" y="1935287"/>
                  <a:pt x="1232882" y="1932070"/>
                  <a:pt x="1232882" y="1932070"/>
                </a:cubicBezTo>
                <a:cubicBezTo>
                  <a:pt x="1232882" y="1932070"/>
                  <a:pt x="1259778" y="1923773"/>
                  <a:pt x="1274294" y="1919633"/>
                </a:cubicBezTo>
                <a:cubicBezTo>
                  <a:pt x="1288820" y="1915494"/>
                  <a:pt x="1333931" y="1906522"/>
                  <a:pt x="1347503" y="1896395"/>
                </a:cubicBezTo>
                <a:cubicBezTo>
                  <a:pt x="1361077" y="1886259"/>
                  <a:pt x="1369683" y="1872098"/>
                  <a:pt x="1376036" y="1864869"/>
                </a:cubicBezTo>
                <a:cubicBezTo>
                  <a:pt x="1382236" y="1857783"/>
                  <a:pt x="1400737" y="1846762"/>
                  <a:pt x="1408188" y="1838377"/>
                </a:cubicBezTo>
                <a:cubicBezTo>
                  <a:pt x="1436250" y="1809747"/>
                  <a:pt x="1460999" y="1783515"/>
                  <a:pt x="1471511" y="1774871"/>
                </a:cubicBezTo>
                <a:cubicBezTo>
                  <a:pt x="1480204" y="1767718"/>
                  <a:pt x="1509980" y="1706494"/>
                  <a:pt x="1545713" y="1628779"/>
                </a:cubicBezTo>
                <a:cubicBezTo>
                  <a:pt x="1545616" y="1627777"/>
                  <a:pt x="1545732" y="1625670"/>
                  <a:pt x="1545588" y="1624928"/>
                </a:cubicBezTo>
                <a:cubicBezTo>
                  <a:pt x="1543855" y="1615735"/>
                  <a:pt x="1542084" y="1599920"/>
                  <a:pt x="1542084" y="1599920"/>
                </a:cubicBezTo>
                <a:cubicBezTo>
                  <a:pt x="1542084" y="1599920"/>
                  <a:pt x="1544461" y="1604175"/>
                  <a:pt x="1547841" y="1600506"/>
                </a:cubicBezTo>
                <a:cubicBezTo>
                  <a:pt x="1551219" y="1596847"/>
                  <a:pt x="1556292" y="1587722"/>
                  <a:pt x="1558351" y="1579637"/>
                </a:cubicBezTo>
                <a:cubicBezTo>
                  <a:pt x="1560412" y="1571560"/>
                  <a:pt x="1563185" y="1562685"/>
                  <a:pt x="1566112" y="1557139"/>
                </a:cubicBezTo>
                <a:cubicBezTo>
                  <a:pt x="1569038" y="1551603"/>
                  <a:pt x="1579251" y="1544114"/>
                  <a:pt x="1579251" y="1544114"/>
                </a:cubicBezTo>
                <a:cubicBezTo>
                  <a:pt x="1579251" y="1544114"/>
                  <a:pt x="1569702" y="1557525"/>
                  <a:pt x="1568613" y="1561432"/>
                </a:cubicBezTo>
                <a:cubicBezTo>
                  <a:pt x="1567526" y="1565340"/>
                  <a:pt x="1566448" y="1573042"/>
                  <a:pt x="1563358" y="1578895"/>
                </a:cubicBezTo>
                <a:cubicBezTo>
                  <a:pt x="1560268" y="1584758"/>
                  <a:pt x="1550468" y="1605242"/>
                  <a:pt x="1550468" y="1605242"/>
                </a:cubicBezTo>
                <a:lnTo>
                  <a:pt x="1550718" y="1617825"/>
                </a:lnTo>
                <a:cubicBezTo>
                  <a:pt x="1576989" y="1560442"/>
                  <a:pt x="1605647" y="1496405"/>
                  <a:pt x="1632929" y="1434287"/>
                </a:cubicBezTo>
                <a:cubicBezTo>
                  <a:pt x="1635151" y="1429233"/>
                  <a:pt x="1615360" y="1317739"/>
                  <a:pt x="1617545" y="1312761"/>
                </a:cubicBezTo>
                <a:cubicBezTo>
                  <a:pt x="1617939" y="1311848"/>
                  <a:pt x="1605666" y="1237329"/>
                  <a:pt x="1612414" y="1224843"/>
                </a:cubicBezTo>
                <a:cubicBezTo>
                  <a:pt x="1620943" y="1209047"/>
                  <a:pt x="1623322" y="1236221"/>
                  <a:pt x="1625679" y="1244230"/>
                </a:cubicBezTo>
                <a:cubicBezTo>
                  <a:pt x="1628962" y="1255407"/>
                  <a:pt x="1628596" y="1288580"/>
                  <a:pt x="1632187" y="1317796"/>
                </a:cubicBezTo>
                <a:cubicBezTo>
                  <a:pt x="1637761" y="1363203"/>
                  <a:pt x="1646857" y="1407024"/>
                  <a:pt x="1648070" y="1404685"/>
                </a:cubicBezTo>
                <a:cubicBezTo>
                  <a:pt x="1691101" y="1321618"/>
                  <a:pt x="1719509" y="1235509"/>
                  <a:pt x="1723407" y="1225728"/>
                </a:cubicBezTo>
                <a:lnTo>
                  <a:pt x="1759949" y="1219808"/>
                </a:lnTo>
                <a:cubicBezTo>
                  <a:pt x="1759949" y="1219808"/>
                  <a:pt x="1726218" y="1302038"/>
                  <a:pt x="1675603" y="1402317"/>
                </a:cubicBezTo>
                <a:cubicBezTo>
                  <a:pt x="1666150" y="1421049"/>
                  <a:pt x="1657361" y="1440601"/>
                  <a:pt x="1648822" y="1460191"/>
                </a:cubicBezTo>
                <a:cubicBezTo>
                  <a:pt x="1650796" y="1458603"/>
                  <a:pt x="1653644" y="1456773"/>
                  <a:pt x="1654954" y="1455310"/>
                </a:cubicBezTo>
                <a:cubicBezTo>
                  <a:pt x="1662289" y="1447138"/>
                  <a:pt x="1687732" y="1430493"/>
                  <a:pt x="1704136" y="1415640"/>
                </a:cubicBezTo>
                <a:cubicBezTo>
                  <a:pt x="1720539" y="1400776"/>
                  <a:pt x="1743758" y="1392421"/>
                  <a:pt x="1752191" y="1382630"/>
                </a:cubicBezTo>
                <a:cubicBezTo>
                  <a:pt x="1760614" y="1372841"/>
                  <a:pt x="1782466" y="1348736"/>
                  <a:pt x="1782466" y="1348736"/>
                </a:cubicBezTo>
                <a:lnTo>
                  <a:pt x="1796732" y="1288937"/>
                </a:lnTo>
                <a:cubicBezTo>
                  <a:pt x="1796732" y="1288937"/>
                  <a:pt x="1798956" y="1257187"/>
                  <a:pt x="1797484" y="1247937"/>
                </a:cubicBezTo>
                <a:cubicBezTo>
                  <a:pt x="1796011" y="1238677"/>
                  <a:pt x="1794730" y="1222917"/>
                  <a:pt x="1794730" y="1222917"/>
                </a:cubicBezTo>
                <a:cubicBezTo>
                  <a:pt x="1794730" y="1222917"/>
                  <a:pt x="1796877" y="1227335"/>
                  <a:pt x="1800361" y="1223813"/>
                </a:cubicBezTo>
                <a:cubicBezTo>
                  <a:pt x="1803845" y="1220281"/>
                  <a:pt x="1809334" y="1211376"/>
                  <a:pt x="1811625" y="1203386"/>
                </a:cubicBezTo>
                <a:cubicBezTo>
                  <a:pt x="1812240" y="1201249"/>
                  <a:pt x="1813164" y="1199632"/>
                  <a:pt x="1813878" y="1197466"/>
                </a:cubicBezTo>
                <a:cubicBezTo>
                  <a:pt x="1804954" y="1188907"/>
                  <a:pt x="1796896" y="1181207"/>
                  <a:pt x="1793479" y="1176441"/>
                </a:cubicBezTo>
                <a:cubicBezTo>
                  <a:pt x="1786316" y="1166449"/>
                  <a:pt x="1765755" y="1152019"/>
                  <a:pt x="1759323" y="1143431"/>
                </a:cubicBezTo>
                <a:cubicBezTo>
                  <a:pt x="1752893" y="1134855"/>
                  <a:pt x="1744557" y="1118489"/>
                  <a:pt x="1730416" y="1105986"/>
                </a:cubicBezTo>
                <a:cubicBezTo>
                  <a:pt x="1716265" y="1093480"/>
                  <a:pt x="1667459" y="1078857"/>
                  <a:pt x="1651824" y="1072831"/>
                </a:cubicBezTo>
                <a:cubicBezTo>
                  <a:pt x="1636201" y="1066806"/>
                  <a:pt x="1607283" y="1055071"/>
                  <a:pt x="1607283" y="1055071"/>
                </a:cubicBezTo>
                <a:cubicBezTo>
                  <a:pt x="1607283" y="1055071"/>
                  <a:pt x="1593326" y="1050239"/>
                  <a:pt x="1590390" y="1047967"/>
                </a:cubicBezTo>
                <a:cubicBezTo>
                  <a:pt x="1587444" y="1045695"/>
                  <a:pt x="1578250" y="1045743"/>
                  <a:pt x="1578250" y="1045743"/>
                </a:cubicBezTo>
                <a:lnTo>
                  <a:pt x="1574745" y="1041892"/>
                </a:lnTo>
                <a:cubicBezTo>
                  <a:pt x="1574745" y="1041892"/>
                  <a:pt x="1568258" y="1041930"/>
                  <a:pt x="1564859" y="1040419"/>
                </a:cubicBezTo>
                <a:cubicBezTo>
                  <a:pt x="1561462" y="1038899"/>
                  <a:pt x="1543557" y="1038426"/>
                  <a:pt x="1543210" y="1041603"/>
                </a:cubicBezTo>
                <a:cubicBezTo>
                  <a:pt x="1542862" y="1044781"/>
                  <a:pt x="1558304" y="1047610"/>
                  <a:pt x="1561982" y="1047667"/>
                </a:cubicBezTo>
                <a:cubicBezTo>
                  <a:pt x="1565658" y="1047726"/>
                  <a:pt x="1573495" y="1045743"/>
                  <a:pt x="1573495" y="1045743"/>
                </a:cubicBezTo>
                <a:lnTo>
                  <a:pt x="1574121" y="1048409"/>
                </a:lnTo>
                <a:lnTo>
                  <a:pt x="1567988" y="1050478"/>
                </a:lnTo>
                <a:cubicBezTo>
                  <a:pt x="1567988" y="1050478"/>
                  <a:pt x="1574910" y="1059432"/>
                  <a:pt x="1576624" y="1061290"/>
                </a:cubicBezTo>
                <a:cubicBezTo>
                  <a:pt x="1578336" y="1063137"/>
                  <a:pt x="1583506" y="1066324"/>
                  <a:pt x="1583506" y="1066314"/>
                </a:cubicBezTo>
                <a:cubicBezTo>
                  <a:pt x="1583506" y="1066324"/>
                  <a:pt x="1589437" y="1067276"/>
                  <a:pt x="1593016" y="1068836"/>
                </a:cubicBezTo>
                <a:cubicBezTo>
                  <a:pt x="1596598" y="1070387"/>
                  <a:pt x="1605406" y="1078155"/>
                  <a:pt x="1605406" y="1078165"/>
                </a:cubicBezTo>
                <a:lnTo>
                  <a:pt x="1602904" y="1078607"/>
                </a:lnTo>
                <a:cubicBezTo>
                  <a:pt x="1602904" y="1078607"/>
                  <a:pt x="1592680" y="1071869"/>
                  <a:pt x="1589137" y="1070319"/>
                </a:cubicBezTo>
                <a:cubicBezTo>
                  <a:pt x="1585595" y="1068760"/>
                  <a:pt x="1584007" y="1069867"/>
                  <a:pt x="1584007" y="1069876"/>
                </a:cubicBezTo>
                <a:lnTo>
                  <a:pt x="1582631" y="1081862"/>
                </a:lnTo>
                <a:lnTo>
                  <a:pt x="1581504" y="1067354"/>
                </a:lnTo>
                <a:cubicBezTo>
                  <a:pt x="1581504" y="1067354"/>
                  <a:pt x="1575410" y="1064302"/>
                  <a:pt x="1571367" y="1060846"/>
                </a:cubicBezTo>
                <a:cubicBezTo>
                  <a:pt x="1567324" y="1057381"/>
                  <a:pt x="1564734" y="1051220"/>
                  <a:pt x="1564734" y="1051220"/>
                </a:cubicBezTo>
                <a:cubicBezTo>
                  <a:pt x="1564734" y="1051220"/>
                  <a:pt x="1556042" y="1050806"/>
                  <a:pt x="1552595" y="1050190"/>
                </a:cubicBezTo>
                <a:cubicBezTo>
                  <a:pt x="1549158" y="1049565"/>
                  <a:pt x="1542583" y="1046783"/>
                  <a:pt x="1542583" y="1046783"/>
                </a:cubicBezTo>
                <a:cubicBezTo>
                  <a:pt x="1542583" y="1046783"/>
                  <a:pt x="1552105" y="1077982"/>
                  <a:pt x="1555474" y="1084374"/>
                </a:cubicBezTo>
                <a:cubicBezTo>
                  <a:pt x="1558843" y="1090765"/>
                  <a:pt x="1567150" y="1101423"/>
                  <a:pt x="1569740" y="1104801"/>
                </a:cubicBezTo>
                <a:cubicBezTo>
                  <a:pt x="1572329" y="1108189"/>
                  <a:pt x="1577875" y="1111174"/>
                  <a:pt x="1583756" y="1114572"/>
                </a:cubicBezTo>
                <a:cubicBezTo>
                  <a:pt x="1589638" y="1117971"/>
                  <a:pt x="1595009" y="1124767"/>
                  <a:pt x="1597146" y="1127297"/>
                </a:cubicBezTo>
                <a:cubicBezTo>
                  <a:pt x="1599274" y="1129829"/>
                  <a:pt x="1610354" y="1151922"/>
                  <a:pt x="1611914" y="1154541"/>
                </a:cubicBezTo>
                <a:cubicBezTo>
                  <a:pt x="1613464" y="1157149"/>
                  <a:pt x="1620395" y="1163426"/>
                  <a:pt x="1622301" y="1165198"/>
                </a:cubicBezTo>
                <a:cubicBezTo>
                  <a:pt x="1624197" y="1166959"/>
                  <a:pt x="1628683" y="1173188"/>
                  <a:pt x="1628683" y="1173188"/>
                </a:cubicBezTo>
                <a:lnTo>
                  <a:pt x="1632929" y="1175257"/>
                </a:lnTo>
                <a:cubicBezTo>
                  <a:pt x="1632938" y="1175257"/>
                  <a:pt x="1632390" y="1177789"/>
                  <a:pt x="1632061" y="1179694"/>
                </a:cubicBezTo>
                <a:cubicBezTo>
                  <a:pt x="1631726" y="1181611"/>
                  <a:pt x="1659016" y="1236944"/>
                  <a:pt x="1660334" y="1238609"/>
                </a:cubicBezTo>
                <a:cubicBezTo>
                  <a:pt x="1661663" y="1240275"/>
                  <a:pt x="1666467" y="1243490"/>
                  <a:pt x="1666467" y="1243499"/>
                </a:cubicBezTo>
                <a:lnTo>
                  <a:pt x="1666341" y="1245868"/>
                </a:lnTo>
                <a:cubicBezTo>
                  <a:pt x="1666341" y="1245857"/>
                  <a:pt x="1660632" y="1244481"/>
                  <a:pt x="1657706" y="1240389"/>
                </a:cubicBezTo>
                <a:cubicBezTo>
                  <a:pt x="1654790" y="1236289"/>
                  <a:pt x="1627307" y="1178559"/>
                  <a:pt x="1626305" y="1174815"/>
                </a:cubicBezTo>
                <a:cubicBezTo>
                  <a:pt x="1625294" y="1171070"/>
                  <a:pt x="1610200" y="1158373"/>
                  <a:pt x="1608285" y="1154830"/>
                </a:cubicBezTo>
                <a:cubicBezTo>
                  <a:pt x="1606370" y="1151287"/>
                  <a:pt x="1595221" y="1131659"/>
                  <a:pt x="1593267" y="1128193"/>
                </a:cubicBezTo>
                <a:cubicBezTo>
                  <a:pt x="1591304" y="1124718"/>
                  <a:pt x="1570511" y="1110905"/>
                  <a:pt x="1568864" y="1109537"/>
                </a:cubicBezTo>
                <a:cubicBezTo>
                  <a:pt x="1567218" y="1108170"/>
                  <a:pt x="1553847" y="1092074"/>
                  <a:pt x="1553847" y="1092074"/>
                </a:cubicBezTo>
                <a:cubicBezTo>
                  <a:pt x="1553847" y="1092074"/>
                  <a:pt x="1547955" y="1132852"/>
                  <a:pt x="1546964" y="1136771"/>
                </a:cubicBezTo>
                <a:cubicBezTo>
                  <a:pt x="1545973" y="1140698"/>
                  <a:pt x="1534594" y="1164668"/>
                  <a:pt x="1533950" y="1168451"/>
                </a:cubicBezTo>
                <a:cubicBezTo>
                  <a:pt x="1533314" y="1172234"/>
                  <a:pt x="1537954" y="1214784"/>
                  <a:pt x="1537954" y="1214784"/>
                </a:cubicBezTo>
                <a:lnTo>
                  <a:pt x="1534825" y="1215515"/>
                </a:lnTo>
                <a:cubicBezTo>
                  <a:pt x="1534825" y="1215515"/>
                  <a:pt x="1530503" y="1172793"/>
                  <a:pt x="1529319" y="1171860"/>
                </a:cubicBezTo>
                <a:cubicBezTo>
                  <a:pt x="1528144" y="1170907"/>
                  <a:pt x="1526324" y="1175855"/>
                  <a:pt x="1526315" y="1175855"/>
                </a:cubicBezTo>
                <a:lnTo>
                  <a:pt x="1526064" y="1172888"/>
                </a:lnTo>
                <a:cubicBezTo>
                  <a:pt x="1526064" y="1172888"/>
                  <a:pt x="1538628" y="1147138"/>
                  <a:pt x="1543085" y="1136625"/>
                </a:cubicBezTo>
                <a:cubicBezTo>
                  <a:pt x="1547541" y="1126115"/>
                  <a:pt x="1550092" y="1083786"/>
                  <a:pt x="1550092" y="1083786"/>
                </a:cubicBezTo>
                <a:lnTo>
                  <a:pt x="1530069" y="1029907"/>
                </a:lnTo>
                <a:cubicBezTo>
                  <a:pt x="1530069" y="1029907"/>
                  <a:pt x="1512058" y="1027713"/>
                  <a:pt x="1495039" y="1025470"/>
                </a:cubicBezTo>
                <a:cubicBezTo>
                  <a:pt x="1478010" y="1023226"/>
                  <a:pt x="1444605" y="1022505"/>
                  <a:pt x="1444605" y="1022505"/>
                </a:cubicBezTo>
                <a:close/>
                <a:moveTo>
                  <a:pt x="629228" y="994530"/>
                </a:moveTo>
                <a:cubicBezTo>
                  <a:pt x="629175" y="999237"/>
                  <a:pt x="629102" y="1006227"/>
                  <a:pt x="629102" y="1006227"/>
                </a:cubicBezTo>
                <a:lnTo>
                  <a:pt x="644745" y="1040862"/>
                </a:lnTo>
                <a:cubicBezTo>
                  <a:pt x="641290" y="1023352"/>
                  <a:pt x="636287" y="1005688"/>
                  <a:pt x="629228" y="994530"/>
                </a:cubicBezTo>
                <a:close/>
                <a:moveTo>
                  <a:pt x="552019" y="911934"/>
                </a:moveTo>
                <a:cubicBezTo>
                  <a:pt x="549763" y="912513"/>
                  <a:pt x="547529" y="913312"/>
                  <a:pt x="545262" y="914014"/>
                </a:cubicBezTo>
                <a:cubicBezTo>
                  <a:pt x="548778" y="920349"/>
                  <a:pt x="554194" y="929205"/>
                  <a:pt x="554522" y="930148"/>
                </a:cubicBezTo>
                <a:cubicBezTo>
                  <a:pt x="555663" y="933450"/>
                  <a:pt x="570083" y="943672"/>
                  <a:pt x="572041" y="946724"/>
                </a:cubicBezTo>
                <a:cubicBezTo>
                  <a:pt x="573993" y="949766"/>
                  <a:pt x="585196" y="966536"/>
                  <a:pt x="587183" y="969520"/>
                </a:cubicBezTo>
                <a:cubicBezTo>
                  <a:pt x="589168" y="972495"/>
                  <a:pt x="609005" y="983363"/>
                  <a:pt x="610583" y="984470"/>
                </a:cubicBezTo>
                <a:cubicBezTo>
                  <a:pt x="612158" y="985568"/>
                  <a:pt x="625096" y="998977"/>
                  <a:pt x="625100" y="998967"/>
                </a:cubicBezTo>
                <a:cubicBezTo>
                  <a:pt x="625100" y="998967"/>
                  <a:pt x="625746" y="992710"/>
                  <a:pt x="625973" y="989793"/>
                </a:cubicBezTo>
                <a:cubicBezTo>
                  <a:pt x="623540" y="986935"/>
                  <a:pt x="620868" y="984691"/>
                  <a:pt x="618091" y="983729"/>
                </a:cubicBezTo>
                <a:cubicBezTo>
                  <a:pt x="598938" y="977058"/>
                  <a:pt x="595295" y="938311"/>
                  <a:pt x="573793" y="919780"/>
                </a:cubicBezTo>
                <a:cubicBezTo>
                  <a:pt x="568646" y="915352"/>
                  <a:pt x="564636" y="912964"/>
                  <a:pt x="561155" y="911934"/>
                </a:cubicBezTo>
                <a:cubicBezTo>
                  <a:pt x="557674" y="910915"/>
                  <a:pt x="554721" y="911251"/>
                  <a:pt x="552019" y="911934"/>
                </a:cubicBezTo>
                <a:close/>
                <a:moveTo>
                  <a:pt x="1085596" y="635587"/>
                </a:moveTo>
                <a:cubicBezTo>
                  <a:pt x="1061559" y="633152"/>
                  <a:pt x="1014802" y="650499"/>
                  <a:pt x="999372" y="658537"/>
                </a:cubicBezTo>
                <a:cubicBezTo>
                  <a:pt x="989505" y="663678"/>
                  <a:pt x="976295" y="672871"/>
                  <a:pt x="966215" y="680148"/>
                </a:cubicBezTo>
                <a:cubicBezTo>
                  <a:pt x="965459" y="683259"/>
                  <a:pt x="957122" y="717778"/>
                  <a:pt x="910906" y="907641"/>
                </a:cubicBezTo>
                <a:cubicBezTo>
                  <a:pt x="901677" y="945561"/>
                  <a:pt x="896142" y="974815"/>
                  <a:pt x="892135" y="1000152"/>
                </a:cubicBezTo>
                <a:cubicBezTo>
                  <a:pt x="899092" y="1055822"/>
                  <a:pt x="902272" y="1085991"/>
                  <a:pt x="905275" y="1118269"/>
                </a:cubicBezTo>
                <a:cubicBezTo>
                  <a:pt x="909870" y="1121657"/>
                  <a:pt x="914638" y="1124363"/>
                  <a:pt x="919416" y="1126855"/>
                </a:cubicBezTo>
                <a:cubicBezTo>
                  <a:pt x="945108" y="1140275"/>
                  <a:pt x="1030687" y="1033594"/>
                  <a:pt x="1061067" y="1011550"/>
                </a:cubicBezTo>
                <a:cubicBezTo>
                  <a:pt x="1064254" y="1009248"/>
                  <a:pt x="1069000" y="1005033"/>
                  <a:pt x="1072832" y="1001932"/>
                </a:cubicBezTo>
                <a:cubicBezTo>
                  <a:pt x="1073544" y="987445"/>
                  <a:pt x="1077220" y="914948"/>
                  <a:pt x="1081967" y="893145"/>
                </a:cubicBezTo>
                <a:cubicBezTo>
                  <a:pt x="1089110" y="860269"/>
                  <a:pt x="1098987" y="848478"/>
                  <a:pt x="1104242" y="840006"/>
                </a:cubicBezTo>
                <a:cubicBezTo>
                  <a:pt x="1114157" y="837637"/>
                  <a:pt x="1118712" y="830909"/>
                  <a:pt x="1126884" y="815583"/>
                </a:cubicBezTo>
                <a:cubicBezTo>
                  <a:pt x="1139591" y="791767"/>
                  <a:pt x="1155089" y="773680"/>
                  <a:pt x="1167932" y="766142"/>
                </a:cubicBezTo>
                <a:cubicBezTo>
                  <a:pt x="1199911" y="747390"/>
                  <a:pt x="1197514" y="740469"/>
                  <a:pt x="1199092" y="733431"/>
                </a:cubicBezTo>
                <a:cubicBezTo>
                  <a:pt x="1201730" y="721668"/>
                  <a:pt x="1196214" y="695686"/>
                  <a:pt x="1196214" y="695686"/>
                </a:cubicBezTo>
                <a:cubicBezTo>
                  <a:pt x="1196214" y="695686"/>
                  <a:pt x="1198457" y="691199"/>
                  <a:pt x="1201094" y="690362"/>
                </a:cubicBezTo>
                <a:cubicBezTo>
                  <a:pt x="1203732" y="689525"/>
                  <a:pt x="1206852" y="692278"/>
                  <a:pt x="1206852" y="692278"/>
                </a:cubicBezTo>
                <a:lnTo>
                  <a:pt x="1210481" y="727810"/>
                </a:lnTo>
                <a:cubicBezTo>
                  <a:pt x="1210481" y="727810"/>
                  <a:pt x="1196311" y="747958"/>
                  <a:pt x="1193335" y="760222"/>
                </a:cubicBezTo>
                <a:cubicBezTo>
                  <a:pt x="1191217" y="768943"/>
                  <a:pt x="1208469" y="765035"/>
                  <a:pt x="1213233" y="762291"/>
                </a:cubicBezTo>
                <a:cubicBezTo>
                  <a:pt x="1220348" y="758191"/>
                  <a:pt x="1227499" y="755043"/>
                  <a:pt x="1227499" y="755043"/>
                </a:cubicBezTo>
                <a:cubicBezTo>
                  <a:pt x="1227499" y="755043"/>
                  <a:pt x="1218826" y="765179"/>
                  <a:pt x="1205224" y="768510"/>
                </a:cubicBezTo>
                <a:cubicBezTo>
                  <a:pt x="1190283" y="772167"/>
                  <a:pt x="1186520" y="755948"/>
                  <a:pt x="1165930" y="773689"/>
                </a:cubicBezTo>
                <a:cubicBezTo>
                  <a:pt x="1144434" y="792220"/>
                  <a:pt x="1140659" y="830812"/>
                  <a:pt x="1121504" y="837483"/>
                </a:cubicBezTo>
                <a:cubicBezTo>
                  <a:pt x="1102356" y="844154"/>
                  <a:pt x="1091094" y="901932"/>
                  <a:pt x="1089976" y="929994"/>
                </a:cubicBezTo>
                <a:cubicBezTo>
                  <a:pt x="1089196" y="949546"/>
                  <a:pt x="1091035" y="974728"/>
                  <a:pt x="1091978" y="986540"/>
                </a:cubicBezTo>
                <a:cubicBezTo>
                  <a:pt x="1124728" y="958738"/>
                  <a:pt x="1168991" y="920598"/>
                  <a:pt x="1211731" y="901577"/>
                </a:cubicBezTo>
                <a:cubicBezTo>
                  <a:pt x="1239177" y="889360"/>
                  <a:pt x="1276402" y="856102"/>
                  <a:pt x="1310961" y="822245"/>
                </a:cubicBezTo>
                <a:cubicBezTo>
                  <a:pt x="1311395" y="814929"/>
                  <a:pt x="1311731" y="807371"/>
                  <a:pt x="1312838" y="801518"/>
                </a:cubicBezTo>
                <a:cubicBezTo>
                  <a:pt x="1314831" y="790949"/>
                  <a:pt x="1326960" y="772583"/>
                  <a:pt x="1333988" y="745128"/>
                </a:cubicBezTo>
                <a:cubicBezTo>
                  <a:pt x="1338955" y="725711"/>
                  <a:pt x="1342912" y="688457"/>
                  <a:pt x="1345250" y="663418"/>
                </a:cubicBezTo>
                <a:cubicBezTo>
                  <a:pt x="1343817" y="663321"/>
                  <a:pt x="1342469" y="663359"/>
                  <a:pt x="1340997" y="663274"/>
                </a:cubicBezTo>
                <a:cubicBezTo>
                  <a:pt x="1331312" y="662695"/>
                  <a:pt x="1313781" y="669049"/>
                  <a:pt x="1310462" y="668453"/>
                </a:cubicBezTo>
                <a:cubicBezTo>
                  <a:pt x="1300999" y="666758"/>
                  <a:pt x="1290023" y="670841"/>
                  <a:pt x="1280551" y="672004"/>
                </a:cubicBezTo>
                <a:cubicBezTo>
                  <a:pt x="1271079" y="673169"/>
                  <a:pt x="1254897" y="676741"/>
                  <a:pt x="1254897" y="676741"/>
                </a:cubicBezTo>
                <a:lnTo>
                  <a:pt x="1270414" y="683105"/>
                </a:lnTo>
                <a:lnTo>
                  <a:pt x="1277548" y="697755"/>
                </a:lnTo>
                <a:cubicBezTo>
                  <a:pt x="1277548" y="697755"/>
                  <a:pt x="1251980" y="682420"/>
                  <a:pt x="1234258" y="676297"/>
                </a:cubicBezTo>
                <a:cubicBezTo>
                  <a:pt x="1221532" y="671898"/>
                  <a:pt x="1175565" y="654244"/>
                  <a:pt x="1156043" y="647140"/>
                </a:cubicBezTo>
                <a:cubicBezTo>
                  <a:pt x="1136529" y="640025"/>
                  <a:pt x="1109634" y="638032"/>
                  <a:pt x="1085596" y="635587"/>
                </a:cubicBezTo>
                <a:close/>
                <a:moveTo>
                  <a:pt x="1301826" y="588668"/>
                </a:moveTo>
                <a:cubicBezTo>
                  <a:pt x="1293229" y="597265"/>
                  <a:pt x="1285808" y="604359"/>
                  <a:pt x="1285808" y="604359"/>
                </a:cubicBezTo>
                <a:cubicBezTo>
                  <a:pt x="1285808" y="604359"/>
                  <a:pt x="1278194" y="615458"/>
                  <a:pt x="1267161" y="629822"/>
                </a:cubicBezTo>
                <a:cubicBezTo>
                  <a:pt x="1256138" y="644175"/>
                  <a:pt x="1237011" y="664602"/>
                  <a:pt x="1237011" y="664602"/>
                </a:cubicBezTo>
                <a:cubicBezTo>
                  <a:pt x="1237002" y="664602"/>
                  <a:pt x="1248486" y="666219"/>
                  <a:pt x="1256398" y="665931"/>
                </a:cubicBezTo>
                <a:cubicBezTo>
                  <a:pt x="1264322" y="665652"/>
                  <a:pt x="1284036" y="665612"/>
                  <a:pt x="1296070" y="662378"/>
                </a:cubicBezTo>
                <a:cubicBezTo>
                  <a:pt x="1308055" y="659163"/>
                  <a:pt x="1338146" y="655620"/>
                  <a:pt x="1346127" y="655428"/>
                </a:cubicBezTo>
                <a:cubicBezTo>
                  <a:pt x="1346579" y="650076"/>
                  <a:pt x="1347706" y="638072"/>
                  <a:pt x="1347628" y="637956"/>
                </a:cubicBezTo>
                <a:cubicBezTo>
                  <a:pt x="1347195" y="637426"/>
                  <a:pt x="1340428" y="620975"/>
                  <a:pt x="1338243" y="615612"/>
                </a:cubicBezTo>
                <a:cubicBezTo>
                  <a:pt x="1336047" y="610241"/>
                  <a:pt x="1332737" y="608066"/>
                  <a:pt x="1332737" y="608056"/>
                </a:cubicBezTo>
                <a:lnTo>
                  <a:pt x="1315466" y="593261"/>
                </a:lnTo>
                <a:close/>
                <a:moveTo>
                  <a:pt x="1327230" y="557296"/>
                </a:moveTo>
                <a:cubicBezTo>
                  <a:pt x="1325362" y="560761"/>
                  <a:pt x="1323390" y="564824"/>
                  <a:pt x="1321724" y="567056"/>
                </a:cubicBezTo>
                <a:cubicBezTo>
                  <a:pt x="1317440" y="572813"/>
                  <a:pt x="1310836" y="579302"/>
                  <a:pt x="1304704" y="585559"/>
                </a:cubicBezTo>
                <a:lnTo>
                  <a:pt x="1318471" y="591778"/>
                </a:lnTo>
                <a:lnTo>
                  <a:pt x="1332862" y="603175"/>
                </a:lnTo>
                <a:cubicBezTo>
                  <a:pt x="1332862" y="603175"/>
                  <a:pt x="1334546" y="588611"/>
                  <a:pt x="1334238" y="582306"/>
                </a:cubicBezTo>
                <a:cubicBezTo>
                  <a:pt x="1333931" y="575999"/>
                  <a:pt x="1333612" y="569425"/>
                  <a:pt x="1333612" y="569425"/>
                </a:cubicBezTo>
                <a:cubicBezTo>
                  <a:pt x="1333612" y="569425"/>
                  <a:pt x="1329560" y="561849"/>
                  <a:pt x="1327230" y="557296"/>
                </a:cubicBezTo>
                <a:close/>
                <a:moveTo>
                  <a:pt x="653176" y="0"/>
                </a:moveTo>
                <a:lnTo>
                  <a:pt x="661954" y="32855"/>
                </a:lnTo>
                <a:lnTo>
                  <a:pt x="656480" y="251308"/>
                </a:lnTo>
                <a:cubicBezTo>
                  <a:pt x="656480" y="251308"/>
                  <a:pt x="770922" y="98719"/>
                  <a:pt x="775096" y="107546"/>
                </a:cubicBezTo>
                <a:cubicBezTo>
                  <a:pt x="777022" y="111619"/>
                  <a:pt x="665318" y="233355"/>
                  <a:pt x="657145" y="291750"/>
                </a:cubicBezTo>
                <a:cubicBezTo>
                  <a:pt x="638851" y="422458"/>
                  <a:pt x="650216" y="431141"/>
                  <a:pt x="651251" y="446284"/>
                </a:cubicBezTo>
                <a:cubicBezTo>
                  <a:pt x="655613" y="510049"/>
                  <a:pt x="685537" y="546485"/>
                  <a:pt x="685539" y="546485"/>
                </a:cubicBezTo>
                <a:lnTo>
                  <a:pt x="796658" y="159569"/>
                </a:lnTo>
                <a:lnTo>
                  <a:pt x="816179" y="132335"/>
                </a:lnTo>
                <a:cubicBezTo>
                  <a:pt x="816179" y="132335"/>
                  <a:pt x="749840" y="373093"/>
                  <a:pt x="736343" y="434145"/>
                </a:cubicBezTo>
                <a:cubicBezTo>
                  <a:pt x="734844" y="440911"/>
                  <a:pt x="781208" y="439025"/>
                  <a:pt x="779640" y="445686"/>
                </a:cubicBezTo>
                <a:cubicBezTo>
                  <a:pt x="778399" y="450962"/>
                  <a:pt x="776642" y="446793"/>
                  <a:pt x="777137" y="453532"/>
                </a:cubicBezTo>
                <a:cubicBezTo>
                  <a:pt x="777625" y="460165"/>
                  <a:pt x="734234" y="445253"/>
                  <a:pt x="732338" y="451463"/>
                </a:cubicBezTo>
                <a:cubicBezTo>
                  <a:pt x="715865" y="505361"/>
                  <a:pt x="701763" y="555678"/>
                  <a:pt x="701806" y="570321"/>
                </a:cubicBezTo>
                <a:cubicBezTo>
                  <a:pt x="701873" y="594492"/>
                  <a:pt x="734340" y="637667"/>
                  <a:pt x="734340" y="637667"/>
                </a:cubicBezTo>
                <a:cubicBezTo>
                  <a:pt x="734340" y="637667"/>
                  <a:pt x="751625" y="684557"/>
                  <a:pt x="761120" y="704716"/>
                </a:cubicBezTo>
                <a:cubicBezTo>
                  <a:pt x="770616" y="724874"/>
                  <a:pt x="788400" y="723805"/>
                  <a:pt x="788399" y="723805"/>
                </a:cubicBezTo>
                <a:cubicBezTo>
                  <a:pt x="788399" y="723815"/>
                  <a:pt x="790079" y="720955"/>
                  <a:pt x="791152" y="719068"/>
                </a:cubicBezTo>
                <a:cubicBezTo>
                  <a:pt x="793388" y="570021"/>
                  <a:pt x="795907" y="401577"/>
                  <a:pt x="795907" y="401577"/>
                </a:cubicBezTo>
                <a:lnTo>
                  <a:pt x="826440" y="394618"/>
                </a:lnTo>
                <a:cubicBezTo>
                  <a:pt x="826440" y="394618"/>
                  <a:pt x="837254" y="611493"/>
                  <a:pt x="855972" y="864274"/>
                </a:cubicBezTo>
                <a:cubicBezTo>
                  <a:pt x="865381" y="874623"/>
                  <a:pt x="874242" y="884557"/>
                  <a:pt x="874242" y="884557"/>
                </a:cubicBezTo>
                <a:cubicBezTo>
                  <a:pt x="874242" y="884557"/>
                  <a:pt x="874880" y="878964"/>
                  <a:pt x="874991" y="878193"/>
                </a:cubicBezTo>
                <a:cubicBezTo>
                  <a:pt x="875107" y="879157"/>
                  <a:pt x="875247" y="880389"/>
                  <a:pt x="875367" y="881448"/>
                </a:cubicBezTo>
                <a:cubicBezTo>
                  <a:pt x="876613" y="875257"/>
                  <a:pt x="878557" y="867085"/>
                  <a:pt x="879372" y="862059"/>
                </a:cubicBezTo>
                <a:cubicBezTo>
                  <a:pt x="888318" y="832353"/>
                  <a:pt x="913774" y="747833"/>
                  <a:pt x="926423" y="707083"/>
                </a:cubicBezTo>
                <a:cubicBezTo>
                  <a:pt x="937901" y="670108"/>
                  <a:pt x="938196" y="632150"/>
                  <a:pt x="943316" y="616056"/>
                </a:cubicBezTo>
                <a:cubicBezTo>
                  <a:pt x="948420" y="600008"/>
                  <a:pt x="946198" y="587369"/>
                  <a:pt x="946194" y="587185"/>
                </a:cubicBezTo>
                <a:lnTo>
                  <a:pt x="945569" y="581718"/>
                </a:lnTo>
                <a:cubicBezTo>
                  <a:pt x="945569" y="581718"/>
                  <a:pt x="938045" y="564255"/>
                  <a:pt x="935558" y="554033"/>
                </a:cubicBezTo>
                <a:cubicBezTo>
                  <a:pt x="932490" y="541431"/>
                  <a:pt x="930177" y="524874"/>
                  <a:pt x="930177" y="524874"/>
                </a:cubicBezTo>
                <a:lnTo>
                  <a:pt x="910405" y="490391"/>
                </a:lnTo>
                <a:cubicBezTo>
                  <a:pt x="910731" y="488909"/>
                  <a:pt x="911124" y="487407"/>
                  <a:pt x="911407" y="485944"/>
                </a:cubicBezTo>
                <a:lnTo>
                  <a:pt x="935057" y="527983"/>
                </a:lnTo>
                <a:cubicBezTo>
                  <a:pt x="935057" y="527983"/>
                  <a:pt x="938346" y="544830"/>
                  <a:pt x="941189" y="556256"/>
                </a:cubicBezTo>
                <a:cubicBezTo>
                  <a:pt x="944030" y="567683"/>
                  <a:pt x="946319" y="573131"/>
                  <a:pt x="946319" y="573131"/>
                </a:cubicBezTo>
                <a:lnTo>
                  <a:pt x="964463" y="552261"/>
                </a:lnTo>
                <a:cubicBezTo>
                  <a:pt x="964463" y="552261"/>
                  <a:pt x="996493" y="496014"/>
                  <a:pt x="996493" y="496014"/>
                </a:cubicBezTo>
                <a:lnTo>
                  <a:pt x="1067951" y="312205"/>
                </a:lnTo>
                <a:lnTo>
                  <a:pt x="983692" y="115056"/>
                </a:lnTo>
                <a:lnTo>
                  <a:pt x="1082862" y="281873"/>
                </a:lnTo>
                <a:lnTo>
                  <a:pt x="1155639" y="60888"/>
                </a:lnTo>
                <a:lnTo>
                  <a:pt x="1180572" y="72593"/>
                </a:lnTo>
                <a:lnTo>
                  <a:pt x="1033161" y="496014"/>
                </a:lnTo>
                <a:lnTo>
                  <a:pt x="1040044" y="495272"/>
                </a:lnTo>
                <a:lnTo>
                  <a:pt x="1038792" y="507411"/>
                </a:lnTo>
                <a:lnTo>
                  <a:pt x="1027028" y="512591"/>
                </a:lnTo>
                <a:lnTo>
                  <a:pt x="980856" y="637514"/>
                </a:lnTo>
                <a:cubicBezTo>
                  <a:pt x="986103" y="635377"/>
                  <a:pt x="1005533" y="627502"/>
                  <a:pt x="1018894" y="620936"/>
                </a:cubicBezTo>
                <a:cubicBezTo>
                  <a:pt x="1034007" y="613524"/>
                  <a:pt x="1048554" y="606284"/>
                  <a:pt x="1048554" y="606284"/>
                </a:cubicBezTo>
                <a:cubicBezTo>
                  <a:pt x="1048554" y="606284"/>
                  <a:pt x="1055831" y="591325"/>
                  <a:pt x="1066949" y="580533"/>
                </a:cubicBezTo>
                <a:cubicBezTo>
                  <a:pt x="1078069" y="569733"/>
                  <a:pt x="1091978" y="553589"/>
                  <a:pt x="1091978" y="553589"/>
                </a:cubicBezTo>
                <a:cubicBezTo>
                  <a:pt x="1091978" y="553589"/>
                  <a:pt x="1109518" y="515468"/>
                  <a:pt x="1117508" y="497939"/>
                </a:cubicBezTo>
                <a:cubicBezTo>
                  <a:pt x="1125488" y="480399"/>
                  <a:pt x="1138156" y="456641"/>
                  <a:pt x="1138147" y="456641"/>
                </a:cubicBezTo>
                <a:cubicBezTo>
                  <a:pt x="1138147" y="456641"/>
                  <a:pt x="1151354" y="453820"/>
                  <a:pt x="1162675" y="445830"/>
                </a:cubicBezTo>
                <a:cubicBezTo>
                  <a:pt x="1174516" y="437485"/>
                  <a:pt x="1182574" y="430592"/>
                  <a:pt x="1182574" y="430592"/>
                </a:cubicBezTo>
                <a:lnTo>
                  <a:pt x="1195338" y="435771"/>
                </a:lnTo>
                <a:cubicBezTo>
                  <a:pt x="1195338" y="435771"/>
                  <a:pt x="1157987" y="467375"/>
                  <a:pt x="1150162" y="478552"/>
                </a:cubicBezTo>
                <a:cubicBezTo>
                  <a:pt x="1142566" y="489400"/>
                  <a:pt x="1125190" y="525827"/>
                  <a:pt x="1115256" y="548556"/>
                </a:cubicBezTo>
                <a:cubicBezTo>
                  <a:pt x="1109653" y="561359"/>
                  <a:pt x="1100354" y="580679"/>
                  <a:pt x="1100363" y="580679"/>
                </a:cubicBezTo>
                <a:cubicBezTo>
                  <a:pt x="1100363" y="580679"/>
                  <a:pt x="1086761" y="604398"/>
                  <a:pt x="1095607" y="610135"/>
                </a:cubicBezTo>
                <a:cubicBezTo>
                  <a:pt x="1104445" y="615863"/>
                  <a:pt x="1126489" y="611012"/>
                  <a:pt x="1146156" y="608653"/>
                </a:cubicBezTo>
                <a:cubicBezTo>
                  <a:pt x="1165833" y="606294"/>
                  <a:pt x="1192971" y="593452"/>
                  <a:pt x="1205224" y="585559"/>
                </a:cubicBezTo>
                <a:cubicBezTo>
                  <a:pt x="1217478" y="577675"/>
                  <a:pt x="1251779" y="553589"/>
                  <a:pt x="1251768" y="553589"/>
                </a:cubicBezTo>
                <a:cubicBezTo>
                  <a:pt x="1251768" y="553589"/>
                  <a:pt x="1274833" y="536599"/>
                  <a:pt x="1277047" y="539977"/>
                </a:cubicBezTo>
                <a:cubicBezTo>
                  <a:pt x="1279272" y="543346"/>
                  <a:pt x="1263984" y="553599"/>
                  <a:pt x="1257025" y="560106"/>
                </a:cubicBezTo>
                <a:cubicBezTo>
                  <a:pt x="1250075" y="566614"/>
                  <a:pt x="1213523" y="591662"/>
                  <a:pt x="1199092" y="600364"/>
                </a:cubicBezTo>
                <a:cubicBezTo>
                  <a:pt x="1184662" y="609066"/>
                  <a:pt x="1155465" y="621110"/>
                  <a:pt x="1158795" y="626559"/>
                </a:cubicBezTo>
                <a:cubicBezTo>
                  <a:pt x="1162136" y="632025"/>
                  <a:pt x="1187059" y="644010"/>
                  <a:pt x="1197340" y="648324"/>
                </a:cubicBezTo>
                <a:cubicBezTo>
                  <a:pt x="1207621" y="652636"/>
                  <a:pt x="1226990" y="660308"/>
                  <a:pt x="1227000" y="660308"/>
                </a:cubicBezTo>
                <a:cubicBezTo>
                  <a:pt x="1227000" y="660308"/>
                  <a:pt x="1232544" y="653570"/>
                  <a:pt x="1237512" y="648911"/>
                </a:cubicBezTo>
                <a:cubicBezTo>
                  <a:pt x="1242470" y="644261"/>
                  <a:pt x="1250141" y="633817"/>
                  <a:pt x="1250141" y="633817"/>
                </a:cubicBezTo>
                <a:cubicBezTo>
                  <a:pt x="1250141" y="633817"/>
                  <a:pt x="1261135" y="626231"/>
                  <a:pt x="1268162" y="616200"/>
                </a:cubicBezTo>
                <a:cubicBezTo>
                  <a:pt x="1275189" y="606179"/>
                  <a:pt x="1285557" y="588668"/>
                  <a:pt x="1285557" y="588668"/>
                </a:cubicBezTo>
                <a:cubicBezTo>
                  <a:pt x="1285557" y="588668"/>
                  <a:pt x="1288985" y="585656"/>
                  <a:pt x="1289938" y="584819"/>
                </a:cubicBezTo>
                <a:lnTo>
                  <a:pt x="1289562" y="584673"/>
                </a:lnTo>
                <a:lnTo>
                  <a:pt x="1293191" y="580380"/>
                </a:lnTo>
                <a:lnTo>
                  <a:pt x="1294193" y="580977"/>
                </a:lnTo>
                <a:cubicBezTo>
                  <a:pt x="1303386" y="572824"/>
                  <a:pt x="1318152" y="559461"/>
                  <a:pt x="1321348" y="553291"/>
                </a:cubicBezTo>
                <a:cubicBezTo>
                  <a:pt x="1321830" y="552376"/>
                  <a:pt x="1323572" y="549296"/>
                  <a:pt x="1324477" y="547669"/>
                </a:cubicBezTo>
                <a:cubicBezTo>
                  <a:pt x="1323303" y="541325"/>
                  <a:pt x="1321849" y="533306"/>
                  <a:pt x="1321849" y="533316"/>
                </a:cubicBezTo>
                <a:lnTo>
                  <a:pt x="1323601" y="532276"/>
                </a:lnTo>
                <a:cubicBezTo>
                  <a:pt x="1323601" y="532276"/>
                  <a:pt x="1325170" y="539131"/>
                  <a:pt x="1326355" y="544714"/>
                </a:cubicBezTo>
                <a:cubicBezTo>
                  <a:pt x="1334575" y="530197"/>
                  <a:pt x="1350006" y="503561"/>
                  <a:pt x="1350006" y="503561"/>
                </a:cubicBezTo>
                <a:cubicBezTo>
                  <a:pt x="1350006" y="503561"/>
                  <a:pt x="1338725" y="534895"/>
                  <a:pt x="1328482" y="554927"/>
                </a:cubicBezTo>
                <a:cubicBezTo>
                  <a:pt x="1328530" y="555139"/>
                  <a:pt x="1328683" y="555476"/>
                  <a:pt x="1328733" y="555659"/>
                </a:cubicBezTo>
                <a:cubicBezTo>
                  <a:pt x="1330071" y="561012"/>
                  <a:pt x="1335364" y="565584"/>
                  <a:pt x="1335364" y="565584"/>
                </a:cubicBezTo>
                <a:cubicBezTo>
                  <a:pt x="1335364" y="565584"/>
                  <a:pt x="1346994" y="552097"/>
                  <a:pt x="1350758" y="545899"/>
                </a:cubicBezTo>
                <a:cubicBezTo>
                  <a:pt x="1354521" y="539698"/>
                  <a:pt x="1363646" y="523843"/>
                  <a:pt x="1363646" y="523843"/>
                </a:cubicBezTo>
                <a:lnTo>
                  <a:pt x="1364022" y="529609"/>
                </a:lnTo>
                <a:cubicBezTo>
                  <a:pt x="1364022" y="529609"/>
                  <a:pt x="1355533" y="546610"/>
                  <a:pt x="1351508" y="553147"/>
                </a:cubicBezTo>
                <a:cubicBezTo>
                  <a:pt x="1347474" y="559683"/>
                  <a:pt x="1336742" y="571947"/>
                  <a:pt x="1336742" y="571947"/>
                </a:cubicBezTo>
                <a:cubicBezTo>
                  <a:pt x="1336742" y="571947"/>
                  <a:pt x="1339340" y="578590"/>
                  <a:pt x="1339744" y="587041"/>
                </a:cubicBezTo>
                <a:cubicBezTo>
                  <a:pt x="1340139" y="595494"/>
                  <a:pt x="1337116" y="604215"/>
                  <a:pt x="1337116" y="604215"/>
                </a:cubicBezTo>
                <a:cubicBezTo>
                  <a:pt x="1337116" y="604215"/>
                  <a:pt x="1339735" y="610579"/>
                  <a:pt x="1343999" y="615170"/>
                </a:cubicBezTo>
                <a:cubicBezTo>
                  <a:pt x="1348264" y="619751"/>
                  <a:pt x="1352625" y="627742"/>
                  <a:pt x="1352635" y="627742"/>
                </a:cubicBezTo>
                <a:lnTo>
                  <a:pt x="1373783" y="588668"/>
                </a:lnTo>
                <a:lnTo>
                  <a:pt x="1376152" y="571205"/>
                </a:lnTo>
                <a:cubicBezTo>
                  <a:pt x="1376161" y="571205"/>
                  <a:pt x="1374303" y="538159"/>
                  <a:pt x="1372157" y="523392"/>
                </a:cubicBezTo>
                <a:cubicBezTo>
                  <a:pt x="1370001" y="508634"/>
                  <a:pt x="1373024" y="496014"/>
                  <a:pt x="1373033" y="496014"/>
                </a:cubicBezTo>
                <a:cubicBezTo>
                  <a:pt x="1373024" y="496014"/>
                  <a:pt x="1380917" y="467404"/>
                  <a:pt x="1382284" y="460194"/>
                </a:cubicBezTo>
                <a:cubicBezTo>
                  <a:pt x="1383661" y="452983"/>
                  <a:pt x="1387040" y="421408"/>
                  <a:pt x="1387040" y="421408"/>
                </a:cubicBezTo>
                <a:lnTo>
                  <a:pt x="1391170" y="419782"/>
                </a:lnTo>
                <a:cubicBezTo>
                  <a:pt x="1391170" y="419782"/>
                  <a:pt x="1386896" y="470302"/>
                  <a:pt x="1386163" y="479581"/>
                </a:cubicBezTo>
                <a:cubicBezTo>
                  <a:pt x="1385442" y="488861"/>
                  <a:pt x="1381534" y="512735"/>
                  <a:pt x="1381534" y="512735"/>
                </a:cubicBezTo>
                <a:cubicBezTo>
                  <a:pt x="1381534" y="512735"/>
                  <a:pt x="1384219" y="572737"/>
                  <a:pt x="1388165" y="574016"/>
                </a:cubicBezTo>
                <a:cubicBezTo>
                  <a:pt x="1392122" y="575288"/>
                  <a:pt x="1415197" y="555371"/>
                  <a:pt x="1415197" y="555371"/>
                </a:cubicBezTo>
                <a:lnTo>
                  <a:pt x="1427336" y="522361"/>
                </a:lnTo>
                <a:lnTo>
                  <a:pt x="1440477" y="486984"/>
                </a:lnTo>
                <a:lnTo>
                  <a:pt x="1443730" y="488755"/>
                </a:lnTo>
                <a:lnTo>
                  <a:pt x="1431466" y="525316"/>
                </a:lnTo>
                <a:lnTo>
                  <a:pt x="1421705" y="554187"/>
                </a:lnTo>
                <a:lnTo>
                  <a:pt x="1433217" y="550634"/>
                </a:lnTo>
                <a:lnTo>
                  <a:pt x="1469885" y="534944"/>
                </a:lnTo>
                <a:cubicBezTo>
                  <a:pt x="1469885" y="534944"/>
                  <a:pt x="1482496" y="517057"/>
                  <a:pt x="1486028" y="511551"/>
                </a:cubicBezTo>
                <a:cubicBezTo>
                  <a:pt x="1489552" y="506054"/>
                  <a:pt x="1495337" y="502010"/>
                  <a:pt x="1498042" y="499421"/>
                </a:cubicBezTo>
                <a:cubicBezTo>
                  <a:pt x="1500737" y="496823"/>
                  <a:pt x="1508053" y="481363"/>
                  <a:pt x="1508044" y="481363"/>
                </a:cubicBezTo>
                <a:cubicBezTo>
                  <a:pt x="1508053" y="481363"/>
                  <a:pt x="1505502" y="495388"/>
                  <a:pt x="1502172" y="500605"/>
                </a:cubicBezTo>
                <a:cubicBezTo>
                  <a:pt x="1498841" y="505813"/>
                  <a:pt x="1492796" y="512012"/>
                  <a:pt x="1487155" y="517182"/>
                </a:cubicBezTo>
                <a:cubicBezTo>
                  <a:pt x="1481504" y="522342"/>
                  <a:pt x="1476199" y="531382"/>
                  <a:pt x="1474515" y="536426"/>
                </a:cubicBezTo>
                <a:cubicBezTo>
                  <a:pt x="1472821" y="541471"/>
                  <a:pt x="1477019" y="542634"/>
                  <a:pt x="1477019" y="542634"/>
                </a:cubicBezTo>
                <a:cubicBezTo>
                  <a:pt x="1477019" y="542634"/>
                  <a:pt x="1464119" y="546159"/>
                  <a:pt x="1456244" y="547525"/>
                </a:cubicBezTo>
                <a:cubicBezTo>
                  <a:pt x="1448361" y="548882"/>
                  <a:pt x="1423582" y="561579"/>
                  <a:pt x="1423582" y="561579"/>
                </a:cubicBezTo>
                <a:lnTo>
                  <a:pt x="1380407" y="597111"/>
                </a:lnTo>
                <a:cubicBezTo>
                  <a:pt x="1380407" y="597111"/>
                  <a:pt x="1368345" y="629493"/>
                  <a:pt x="1363272" y="642105"/>
                </a:cubicBezTo>
                <a:cubicBezTo>
                  <a:pt x="1361953" y="645359"/>
                  <a:pt x="1361020" y="649662"/>
                  <a:pt x="1360268" y="654686"/>
                </a:cubicBezTo>
                <a:cubicBezTo>
                  <a:pt x="1363320" y="654369"/>
                  <a:pt x="1366323" y="653887"/>
                  <a:pt x="1368528" y="653059"/>
                </a:cubicBezTo>
                <a:cubicBezTo>
                  <a:pt x="1373939" y="651010"/>
                  <a:pt x="1397186" y="640921"/>
                  <a:pt x="1397176" y="640921"/>
                </a:cubicBezTo>
                <a:cubicBezTo>
                  <a:pt x="1397176" y="640921"/>
                  <a:pt x="1379714" y="658075"/>
                  <a:pt x="1369530" y="661492"/>
                </a:cubicBezTo>
                <a:cubicBezTo>
                  <a:pt x="1365918" y="662706"/>
                  <a:pt x="1362608" y="662820"/>
                  <a:pt x="1359268" y="663120"/>
                </a:cubicBezTo>
                <a:cubicBezTo>
                  <a:pt x="1357727" y="676453"/>
                  <a:pt x="1356504" y="692336"/>
                  <a:pt x="1352509" y="706496"/>
                </a:cubicBezTo>
                <a:cubicBezTo>
                  <a:pt x="1345964" y="729677"/>
                  <a:pt x="1341006" y="763572"/>
                  <a:pt x="1336867" y="774430"/>
                </a:cubicBezTo>
                <a:cubicBezTo>
                  <a:pt x="1334373" y="780957"/>
                  <a:pt x="1332593" y="792067"/>
                  <a:pt x="1330860" y="802558"/>
                </a:cubicBezTo>
                <a:cubicBezTo>
                  <a:pt x="1361289" y="771716"/>
                  <a:pt x="1388127" y="742913"/>
                  <a:pt x="1399304" y="733729"/>
                </a:cubicBezTo>
                <a:cubicBezTo>
                  <a:pt x="1425036" y="712570"/>
                  <a:pt x="1531946" y="431921"/>
                  <a:pt x="1531946" y="431921"/>
                </a:cubicBezTo>
                <a:lnTo>
                  <a:pt x="1574121" y="431921"/>
                </a:lnTo>
                <a:cubicBezTo>
                  <a:pt x="1574121" y="431921"/>
                  <a:pt x="1530724" y="549345"/>
                  <a:pt x="1493912" y="631890"/>
                </a:cubicBezTo>
                <a:cubicBezTo>
                  <a:pt x="1502153" y="630812"/>
                  <a:pt x="1548889" y="624710"/>
                  <a:pt x="1563483" y="616941"/>
                </a:cubicBezTo>
                <a:cubicBezTo>
                  <a:pt x="1571993" y="612407"/>
                  <a:pt x="1588637" y="594291"/>
                  <a:pt x="1588637" y="594300"/>
                </a:cubicBezTo>
                <a:cubicBezTo>
                  <a:pt x="1588637" y="594300"/>
                  <a:pt x="1615542" y="579226"/>
                  <a:pt x="1619547" y="573276"/>
                </a:cubicBezTo>
                <a:cubicBezTo>
                  <a:pt x="1624005" y="566652"/>
                  <a:pt x="1622695" y="560106"/>
                  <a:pt x="1621299" y="549152"/>
                </a:cubicBezTo>
                <a:cubicBezTo>
                  <a:pt x="1619740" y="536956"/>
                  <a:pt x="1611578" y="527704"/>
                  <a:pt x="1608911" y="524576"/>
                </a:cubicBezTo>
                <a:cubicBezTo>
                  <a:pt x="1606224" y="521456"/>
                  <a:pt x="1593642" y="506815"/>
                  <a:pt x="1593642" y="506815"/>
                </a:cubicBezTo>
                <a:lnTo>
                  <a:pt x="1597146" y="505785"/>
                </a:lnTo>
                <a:cubicBezTo>
                  <a:pt x="1597146" y="505785"/>
                  <a:pt x="1607476" y="517886"/>
                  <a:pt x="1610162" y="521919"/>
                </a:cubicBezTo>
                <a:cubicBezTo>
                  <a:pt x="1612838" y="525942"/>
                  <a:pt x="1615812" y="532826"/>
                  <a:pt x="1619672" y="533316"/>
                </a:cubicBezTo>
                <a:cubicBezTo>
                  <a:pt x="1621405" y="533528"/>
                  <a:pt x="1624986" y="530072"/>
                  <a:pt x="1626556" y="523690"/>
                </a:cubicBezTo>
                <a:cubicBezTo>
                  <a:pt x="1627856" y="518385"/>
                  <a:pt x="1628182" y="511849"/>
                  <a:pt x="1628182" y="511849"/>
                </a:cubicBezTo>
                <a:lnTo>
                  <a:pt x="1628057" y="485204"/>
                </a:lnTo>
                <a:cubicBezTo>
                  <a:pt x="1628057" y="485204"/>
                  <a:pt x="1629338" y="496043"/>
                  <a:pt x="1629934" y="503262"/>
                </a:cubicBezTo>
                <a:cubicBezTo>
                  <a:pt x="1630194" y="506478"/>
                  <a:pt x="1630598" y="509028"/>
                  <a:pt x="1631186" y="509480"/>
                </a:cubicBezTo>
                <a:cubicBezTo>
                  <a:pt x="1632456" y="510463"/>
                  <a:pt x="1644316" y="501934"/>
                  <a:pt x="1644316" y="501934"/>
                </a:cubicBezTo>
                <a:lnTo>
                  <a:pt x="1644066" y="506969"/>
                </a:lnTo>
                <a:lnTo>
                  <a:pt x="1631312" y="515998"/>
                </a:lnTo>
                <a:cubicBezTo>
                  <a:pt x="1631312" y="515998"/>
                  <a:pt x="1630917" y="524316"/>
                  <a:pt x="1628558" y="529465"/>
                </a:cubicBezTo>
                <a:cubicBezTo>
                  <a:pt x="1626190" y="534606"/>
                  <a:pt x="1622455" y="537899"/>
                  <a:pt x="1621925" y="538341"/>
                </a:cubicBezTo>
                <a:cubicBezTo>
                  <a:pt x="1621251" y="538909"/>
                  <a:pt x="1624409" y="544291"/>
                  <a:pt x="1625679" y="551520"/>
                </a:cubicBezTo>
                <a:cubicBezTo>
                  <a:pt x="1626941" y="558749"/>
                  <a:pt x="1626922" y="565141"/>
                  <a:pt x="1626931" y="565132"/>
                </a:cubicBezTo>
                <a:cubicBezTo>
                  <a:pt x="1626931" y="565132"/>
                  <a:pt x="1635691" y="559981"/>
                  <a:pt x="1642940" y="553291"/>
                </a:cubicBezTo>
                <a:cubicBezTo>
                  <a:pt x="1650198" y="546610"/>
                  <a:pt x="1654828" y="542932"/>
                  <a:pt x="1654828" y="542932"/>
                </a:cubicBezTo>
                <a:cubicBezTo>
                  <a:pt x="1654828" y="542932"/>
                  <a:pt x="1658112" y="536840"/>
                  <a:pt x="1661836" y="529765"/>
                </a:cubicBezTo>
                <a:cubicBezTo>
                  <a:pt x="1665561" y="522678"/>
                  <a:pt x="1671348" y="514815"/>
                  <a:pt x="1671348" y="514815"/>
                </a:cubicBezTo>
                <a:cubicBezTo>
                  <a:pt x="1671348" y="514815"/>
                  <a:pt x="1673225" y="504023"/>
                  <a:pt x="1674350" y="497497"/>
                </a:cubicBezTo>
                <a:cubicBezTo>
                  <a:pt x="1675487" y="490960"/>
                  <a:pt x="1677104" y="480351"/>
                  <a:pt x="1680357" y="474989"/>
                </a:cubicBezTo>
                <a:cubicBezTo>
                  <a:pt x="1682851" y="470888"/>
                  <a:pt x="1691910" y="459000"/>
                  <a:pt x="1697628" y="449979"/>
                </a:cubicBezTo>
                <a:cubicBezTo>
                  <a:pt x="1703346" y="440960"/>
                  <a:pt x="1703259" y="438880"/>
                  <a:pt x="1703259" y="438880"/>
                </a:cubicBezTo>
                <a:lnTo>
                  <a:pt x="1707765" y="438880"/>
                </a:lnTo>
                <a:cubicBezTo>
                  <a:pt x="1707765" y="438880"/>
                  <a:pt x="1690629" y="472410"/>
                  <a:pt x="1686239" y="481949"/>
                </a:cubicBezTo>
                <a:cubicBezTo>
                  <a:pt x="1684546" y="485627"/>
                  <a:pt x="1684584" y="487360"/>
                  <a:pt x="1682234" y="496755"/>
                </a:cubicBezTo>
                <a:cubicBezTo>
                  <a:pt x="1679887" y="506151"/>
                  <a:pt x="1677990" y="514198"/>
                  <a:pt x="1676854" y="519550"/>
                </a:cubicBezTo>
                <a:cubicBezTo>
                  <a:pt x="1675015" y="528252"/>
                  <a:pt x="1668123" y="536561"/>
                  <a:pt x="1668970" y="538341"/>
                </a:cubicBezTo>
                <a:cubicBezTo>
                  <a:pt x="1669624" y="539727"/>
                  <a:pt x="1684728" y="534327"/>
                  <a:pt x="1690870" y="531833"/>
                </a:cubicBezTo>
                <a:cubicBezTo>
                  <a:pt x="1695328" y="530025"/>
                  <a:pt x="1703616" y="524711"/>
                  <a:pt x="1711393" y="518068"/>
                </a:cubicBezTo>
                <a:cubicBezTo>
                  <a:pt x="1721348" y="509558"/>
                  <a:pt x="1730541" y="499565"/>
                  <a:pt x="1730541" y="499565"/>
                </a:cubicBezTo>
                <a:cubicBezTo>
                  <a:pt x="1730541" y="499565"/>
                  <a:pt x="1717949" y="516961"/>
                  <a:pt x="1712145" y="522659"/>
                </a:cubicBezTo>
                <a:cubicBezTo>
                  <a:pt x="1706340" y="528349"/>
                  <a:pt x="1700304" y="532228"/>
                  <a:pt x="1700256" y="533904"/>
                </a:cubicBezTo>
                <a:cubicBezTo>
                  <a:pt x="1700101" y="539275"/>
                  <a:pt x="1743921" y="539237"/>
                  <a:pt x="1743931" y="539237"/>
                </a:cubicBezTo>
                <a:cubicBezTo>
                  <a:pt x="1743931" y="539237"/>
                  <a:pt x="1752701" y="532767"/>
                  <a:pt x="1761942" y="528869"/>
                </a:cubicBezTo>
                <a:cubicBezTo>
                  <a:pt x="1771194" y="524980"/>
                  <a:pt x="1780839" y="523690"/>
                  <a:pt x="1780839" y="523690"/>
                </a:cubicBezTo>
                <a:cubicBezTo>
                  <a:pt x="1780839" y="523690"/>
                  <a:pt x="1770809" y="526963"/>
                  <a:pt x="1762067" y="531833"/>
                </a:cubicBezTo>
                <a:cubicBezTo>
                  <a:pt x="1753327" y="536705"/>
                  <a:pt x="1745307" y="542634"/>
                  <a:pt x="1745307" y="542634"/>
                </a:cubicBezTo>
                <a:lnTo>
                  <a:pt x="1749938" y="546485"/>
                </a:lnTo>
                <a:lnTo>
                  <a:pt x="1748812" y="547669"/>
                </a:lnTo>
                <a:lnTo>
                  <a:pt x="1741678" y="544714"/>
                </a:lnTo>
                <a:cubicBezTo>
                  <a:pt x="1741678" y="544714"/>
                  <a:pt x="1696262" y="543471"/>
                  <a:pt x="1691746" y="541604"/>
                </a:cubicBezTo>
                <a:cubicBezTo>
                  <a:pt x="1688021" y="544521"/>
                  <a:pt x="1684054" y="544965"/>
                  <a:pt x="1676603" y="548112"/>
                </a:cubicBezTo>
                <a:cubicBezTo>
                  <a:pt x="1669152" y="551270"/>
                  <a:pt x="1658958" y="551520"/>
                  <a:pt x="1658958" y="551520"/>
                </a:cubicBezTo>
                <a:lnTo>
                  <a:pt x="1647820" y="561879"/>
                </a:lnTo>
                <a:cubicBezTo>
                  <a:pt x="1647820" y="561879"/>
                  <a:pt x="1716256" y="574671"/>
                  <a:pt x="1753567" y="591634"/>
                </a:cubicBezTo>
                <a:cubicBezTo>
                  <a:pt x="1790869" y="608586"/>
                  <a:pt x="1832986" y="607189"/>
                  <a:pt x="1859805" y="600662"/>
                </a:cubicBezTo>
                <a:cubicBezTo>
                  <a:pt x="1891293" y="592991"/>
                  <a:pt x="1894018" y="573536"/>
                  <a:pt x="1904096" y="567654"/>
                </a:cubicBezTo>
                <a:cubicBezTo>
                  <a:pt x="1920807" y="557903"/>
                  <a:pt x="1950938" y="535242"/>
                  <a:pt x="1979808" y="522361"/>
                </a:cubicBezTo>
                <a:cubicBezTo>
                  <a:pt x="1996654" y="514843"/>
                  <a:pt x="2027622" y="487937"/>
                  <a:pt x="2037990" y="480323"/>
                </a:cubicBezTo>
                <a:cubicBezTo>
                  <a:pt x="2048359" y="472708"/>
                  <a:pt x="2062143" y="455158"/>
                  <a:pt x="2062143" y="455158"/>
                </a:cubicBezTo>
                <a:lnTo>
                  <a:pt x="2073157" y="459895"/>
                </a:lnTo>
                <a:cubicBezTo>
                  <a:pt x="2073157" y="459895"/>
                  <a:pt x="2052065" y="481805"/>
                  <a:pt x="2036364" y="494530"/>
                </a:cubicBezTo>
                <a:cubicBezTo>
                  <a:pt x="2020663" y="507258"/>
                  <a:pt x="2007841" y="513475"/>
                  <a:pt x="2007841" y="513475"/>
                </a:cubicBezTo>
                <a:lnTo>
                  <a:pt x="2035238" y="505187"/>
                </a:lnTo>
                <a:cubicBezTo>
                  <a:pt x="2035238" y="505187"/>
                  <a:pt x="2067100" y="516567"/>
                  <a:pt x="2079789" y="521177"/>
                </a:cubicBezTo>
                <a:cubicBezTo>
                  <a:pt x="2092477" y="525779"/>
                  <a:pt x="2112134" y="528252"/>
                  <a:pt x="2123088" y="525028"/>
                </a:cubicBezTo>
                <a:cubicBezTo>
                  <a:pt x="2136758" y="520994"/>
                  <a:pt x="2141485" y="510839"/>
                  <a:pt x="2148609" y="506371"/>
                </a:cubicBezTo>
                <a:cubicBezTo>
                  <a:pt x="2158380" y="500258"/>
                  <a:pt x="2172540" y="493568"/>
                  <a:pt x="2178267" y="491422"/>
                </a:cubicBezTo>
                <a:cubicBezTo>
                  <a:pt x="2181397" y="490256"/>
                  <a:pt x="2190744" y="484731"/>
                  <a:pt x="2197791" y="478552"/>
                </a:cubicBezTo>
                <a:cubicBezTo>
                  <a:pt x="2203673" y="473382"/>
                  <a:pt x="2207677" y="467297"/>
                  <a:pt x="2207677" y="467297"/>
                </a:cubicBezTo>
                <a:lnTo>
                  <a:pt x="2212058" y="470850"/>
                </a:lnTo>
                <a:cubicBezTo>
                  <a:pt x="2212058" y="470850"/>
                  <a:pt x="2188837" y="489256"/>
                  <a:pt x="2189281" y="492163"/>
                </a:cubicBezTo>
                <a:cubicBezTo>
                  <a:pt x="2189733" y="495071"/>
                  <a:pt x="2218698" y="494993"/>
                  <a:pt x="2227450" y="498083"/>
                </a:cubicBezTo>
                <a:cubicBezTo>
                  <a:pt x="2236201" y="501173"/>
                  <a:pt x="2238337" y="508153"/>
                  <a:pt x="2238337" y="508153"/>
                </a:cubicBezTo>
                <a:cubicBezTo>
                  <a:pt x="2238337" y="508153"/>
                  <a:pt x="2225514" y="504128"/>
                  <a:pt x="2211807" y="501192"/>
                </a:cubicBezTo>
                <a:cubicBezTo>
                  <a:pt x="2200630" y="498795"/>
                  <a:pt x="2187750" y="496948"/>
                  <a:pt x="2182648" y="497497"/>
                </a:cubicBezTo>
                <a:cubicBezTo>
                  <a:pt x="2176237" y="498180"/>
                  <a:pt x="2168497" y="501154"/>
                  <a:pt x="2158245" y="506969"/>
                </a:cubicBezTo>
                <a:cubicBezTo>
                  <a:pt x="2151708" y="510676"/>
                  <a:pt x="2135295" y="527242"/>
                  <a:pt x="2129346" y="530207"/>
                </a:cubicBezTo>
                <a:cubicBezTo>
                  <a:pt x="2123512" y="533105"/>
                  <a:pt x="2116003" y="533441"/>
                  <a:pt x="2115580" y="537013"/>
                </a:cubicBezTo>
                <a:cubicBezTo>
                  <a:pt x="2115147" y="540584"/>
                  <a:pt x="2127854" y="542731"/>
                  <a:pt x="2137355" y="543376"/>
                </a:cubicBezTo>
                <a:cubicBezTo>
                  <a:pt x="2140907" y="543617"/>
                  <a:pt x="2157725" y="545069"/>
                  <a:pt x="2176516" y="545301"/>
                </a:cubicBezTo>
                <a:cubicBezTo>
                  <a:pt x="2201555" y="545610"/>
                  <a:pt x="2228941" y="546823"/>
                  <a:pt x="2233331" y="546629"/>
                </a:cubicBezTo>
                <a:cubicBezTo>
                  <a:pt x="2241014" y="546303"/>
                  <a:pt x="2248723" y="534644"/>
                  <a:pt x="2248723" y="534644"/>
                </a:cubicBezTo>
                <a:cubicBezTo>
                  <a:pt x="2248723" y="534644"/>
                  <a:pt x="2266485" y="534356"/>
                  <a:pt x="2260738" y="535386"/>
                </a:cubicBezTo>
                <a:cubicBezTo>
                  <a:pt x="2258120" y="535848"/>
                  <a:pt x="2252439" y="535906"/>
                  <a:pt x="2250226" y="538341"/>
                </a:cubicBezTo>
                <a:cubicBezTo>
                  <a:pt x="2247049" y="541845"/>
                  <a:pt x="2239367" y="547986"/>
                  <a:pt x="2236584" y="548709"/>
                </a:cubicBezTo>
                <a:cubicBezTo>
                  <a:pt x="2221944" y="552482"/>
                  <a:pt x="2193314" y="549681"/>
                  <a:pt x="2191408" y="553291"/>
                </a:cubicBezTo>
                <a:cubicBezTo>
                  <a:pt x="2189666" y="556612"/>
                  <a:pt x="2201593" y="573112"/>
                  <a:pt x="2214309" y="586599"/>
                </a:cubicBezTo>
                <a:cubicBezTo>
                  <a:pt x="2227960" y="601076"/>
                  <a:pt x="2253798" y="603204"/>
                  <a:pt x="2250226" y="604956"/>
                </a:cubicBezTo>
                <a:cubicBezTo>
                  <a:pt x="2243775" y="608095"/>
                  <a:pt x="2223407" y="599556"/>
                  <a:pt x="2211682" y="588668"/>
                </a:cubicBezTo>
                <a:cubicBezTo>
                  <a:pt x="2198879" y="576779"/>
                  <a:pt x="2186036" y="554802"/>
                  <a:pt x="2182272" y="554187"/>
                </a:cubicBezTo>
                <a:cubicBezTo>
                  <a:pt x="2159630" y="550480"/>
                  <a:pt x="2135671" y="548556"/>
                  <a:pt x="2124965" y="546043"/>
                </a:cubicBezTo>
                <a:cubicBezTo>
                  <a:pt x="2114261" y="543521"/>
                  <a:pt x="2090012" y="533490"/>
                  <a:pt x="2088674" y="535386"/>
                </a:cubicBezTo>
                <a:cubicBezTo>
                  <a:pt x="2087538" y="536984"/>
                  <a:pt x="2105165" y="563496"/>
                  <a:pt x="2106945" y="573276"/>
                </a:cubicBezTo>
                <a:cubicBezTo>
                  <a:pt x="2108659" y="582701"/>
                  <a:pt x="2107860" y="589651"/>
                  <a:pt x="2104567" y="605986"/>
                </a:cubicBezTo>
                <a:cubicBezTo>
                  <a:pt x="2101642" y="620522"/>
                  <a:pt x="2107822" y="633817"/>
                  <a:pt x="2107822" y="633817"/>
                </a:cubicBezTo>
                <a:cubicBezTo>
                  <a:pt x="2107822" y="633817"/>
                  <a:pt x="2099456" y="620657"/>
                  <a:pt x="2099938" y="612061"/>
                </a:cubicBezTo>
                <a:cubicBezTo>
                  <a:pt x="2100621" y="599729"/>
                  <a:pt x="2105184" y="582460"/>
                  <a:pt x="2102565" y="573276"/>
                </a:cubicBezTo>
                <a:cubicBezTo>
                  <a:pt x="2099215" y="561551"/>
                  <a:pt x="2091919" y="552752"/>
                  <a:pt x="2084669" y="543674"/>
                </a:cubicBezTo>
                <a:cubicBezTo>
                  <a:pt x="2081185" y="539313"/>
                  <a:pt x="2068064" y="526106"/>
                  <a:pt x="2059765" y="522949"/>
                </a:cubicBezTo>
                <a:cubicBezTo>
                  <a:pt x="2046982" y="518087"/>
                  <a:pt x="2043862" y="516567"/>
                  <a:pt x="2019594" y="522207"/>
                </a:cubicBezTo>
                <a:cubicBezTo>
                  <a:pt x="2004635" y="525692"/>
                  <a:pt x="1945635" y="555851"/>
                  <a:pt x="1932504" y="565286"/>
                </a:cubicBezTo>
                <a:cubicBezTo>
                  <a:pt x="1917438" y="576106"/>
                  <a:pt x="1892602" y="607969"/>
                  <a:pt x="1874322" y="614274"/>
                </a:cubicBezTo>
                <a:cubicBezTo>
                  <a:pt x="1862173" y="618472"/>
                  <a:pt x="1849408" y="620262"/>
                  <a:pt x="1847040" y="628041"/>
                </a:cubicBezTo>
                <a:cubicBezTo>
                  <a:pt x="1844662" y="635828"/>
                  <a:pt x="1879048" y="641585"/>
                  <a:pt x="1889203" y="642403"/>
                </a:cubicBezTo>
                <a:cubicBezTo>
                  <a:pt x="1899370" y="643221"/>
                  <a:pt x="1965629" y="646022"/>
                  <a:pt x="1983187" y="644916"/>
                </a:cubicBezTo>
                <a:cubicBezTo>
                  <a:pt x="2000737" y="643819"/>
                  <a:pt x="2065244" y="643847"/>
                  <a:pt x="2119585" y="638996"/>
                </a:cubicBezTo>
                <a:cubicBezTo>
                  <a:pt x="2127180" y="638322"/>
                  <a:pt x="2150486" y="616546"/>
                  <a:pt x="2173637" y="608951"/>
                </a:cubicBezTo>
                <a:cubicBezTo>
                  <a:pt x="2186643" y="604677"/>
                  <a:pt x="2199543" y="613090"/>
                  <a:pt x="2199543" y="613090"/>
                </a:cubicBezTo>
                <a:cubicBezTo>
                  <a:pt x="2199543" y="613090"/>
                  <a:pt x="2187220" y="610983"/>
                  <a:pt x="2174514" y="615170"/>
                </a:cubicBezTo>
                <a:cubicBezTo>
                  <a:pt x="2169074" y="616960"/>
                  <a:pt x="2156935" y="624151"/>
                  <a:pt x="2153990" y="625971"/>
                </a:cubicBezTo>
                <a:cubicBezTo>
                  <a:pt x="2144200" y="632046"/>
                  <a:pt x="2125842" y="648766"/>
                  <a:pt x="2125842" y="648766"/>
                </a:cubicBezTo>
                <a:cubicBezTo>
                  <a:pt x="2125842" y="648766"/>
                  <a:pt x="2121154" y="647631"/>
                  <a:pt x="2114580" y="648468"/>
                </a:cubicBezTo>
                <a:cubicBezTo>
                  <a:pt x="2103845" y="649844"/>
                  <a:pt x="2087057" y="653598"/>
                  <a:pt x="2069402" y="654542"/>
                </a:cubicBezTo>
                <a:cubicBezTo>
                  <a:pt x="2041130" y="656034"/>
                  <a:pt x="2001054" y="653917"/>
                  <a:pt x="1999205" y="658239"/>
                </a:cubicBezTo>
                <a:cubicBezTo>
                  <a:pt x="1998541" y="659789"/>
                  <a:pt x="2005068" y="672236"/>
                  <a:pt x="2013722" y="685771"/>
                </a:cubicBezTo>
                <a:cubicBezTo>
                  <a:pt x="2018613" y="693424"/>
                  <a:pt x="2024168" y="701423"/>
                  <a:pt x="2029606" y="708123"/>
                </a:cubicBezTo>
                <a:cubicBezTo>
                  <a:pt x="2037096" y="717316"/>
                  <a:pt x="2044652" y="723593"/>
                  <a:pt x="2046250" y="723805"/>
                </a:cubicBezTo>
                <a:cubicBezTo>
                  <a:pt x="2069325" y="726923"/>
                  <a:pt x="2079934" y="729668"/>
                  <a:pt x="2093304" y="732689"/>
                </a:cubicBezTo>
                <a:cubicBezTo>
                  <a:pt x="2103827" y="730101"/>
                  <a:pt x="2134853" y="728098"/>
                  <a:pt x="2134853" y="728098"/>
                </a:cubicBezTo>
                <a:lnTo>
                  <a:pt x="2145113" y="727512"/>
                </a:lnTo>
                <a:lnTo>
                  <a:pt x="2144990" y="729138"/>
                </a:lnTo>
                <a:cubicBezTo>
                  <a:pt x="2144980" y="729138"/>
                  <a:pt x="2140012" y="729148"/>
                  <a:pt x="2140735" y="732103"/>
                </a:cubicBezTo>
                <a:cubicBezTo>
                  <a:pt x="2141350" y="734616"/>
                  <a:pt x="2148763" y="739823"/>
                  <a:pt x="2156743" y="744386"/>
                </a:cubicBezTo>
                <a:cubicBezTo>
                  <a:pt x="2164734" y="748939"/>
                  <a:pt x="2173386" y="751048"/>
                  <a:pt x="2173386" y="751048"/>
                </a:cubicBezTo>
                <a:lnTo>
                  <a:pt x="2185402" y="763629"/>
                </a:lnTo>
                <a:lnTo>
                  <a:pt x="2184149" y="764957"/>
                </a:lnTo>
                <a:lnTo>
                  <a:pt x="2172010" y="753705"/>
                </a:lnTo>
                <a:cubicBezTo>
                  <a:pt x="2172010" y="753705"/>
                  <a:pt x="2161247" y="750662"/>
                  <a:pt x="2155867" y="747495"/>
                </a:cubicBezTo>
                <a:cubicBezTo>
                  <a:pt x="2147011" y="742268"/>
                  <a:pt x="2135719" y="735058"/>
                  <a:pt x="2135728" y="735058"/>
                </a:cubicBezTo>
                <a:cubicBezTo>
                  <a:pt x="2135728" y="735058"/>
                  <a:pt x="2125929" y="733999"/>
                  <a:pt x="2115831" y="734914"/>
                </a:cubicBezTo>
                <a:cubicBezTo>
                  <a:pt x="2105318" y="735857"/>
                  <a:pt x="2094401" y="738909"/>
                  <a:pt x="2093931" y="739795"/>
                </a:cubicBezTo>
                <a:cubicBezTo>
                  <a:pt x="2093170" y="741228"/>
                  <a:pt x="2130097" y="787013"/>
                  <a:pt x="2130097" y="787013"/>
                </a:cubicBezTo>
                <a:lnTo>
                  <a:pt x="2128095" y="788495"/>
                </a:lnTo>
                <a:cubicBezTo>
                  <a:pt x="2128095" y="788495"/>
                  <a:pt x="2092919" y="743126"/>
                  <a:pt x="2090676" y="740679"/>
                </a:cubicBezTo>
                <a:cubicBezTo>
                  <a:pt x="2088799" y="738639"/>
                  <a:pt x="2051526" y="730139"/>
                  <a:pt x="2050130" y="731651"/>
                </a:cubicBezTo>
                <a:cubicBezTo>
                  <a:pt x="2048706" y="733209"/>
                  <a:pt x="2062394" y="758893"/>
                  <a:pt x="2062394" y="758893"/>
                </a:cubicBezTo>
                <a:lnTo>
                  <a:pt x="2069653" y="799450"/>
                </a:lnTo>
                <a:lnTo>
                  <a:pt x="2103441" y="854955"/>
                </a:lnTo>
                <a:lnTo>
                  <a:pt x="2152613" y="936213"/>
                </a:lnTo>
                <a:lnTo>
                  <a:pt x="2101564" y="856582"/>
                </a:lnTo>
                <a:cubicBezTo>
                  <a:pt x="2101564" y="856582"/>
                  <a:pt x="2069537" y="808123"/>
                  <a:pt x="2066649" y="800480"/>
                </a:cubicBezTo>
                <a:cubicBezTo>
                  <a:pt x="2064589" y="795031"/>
                  <a:pt x="2065079" y="776827"/>
                  <a:pt x="2059391" y="759480"/>
                </a:cubicBezTo>
                <a:cubicBezTo>
                  <a:pt x="2053711" y="742133"/>
                  <a:pt x="2043872" y="731063"/>
                  <a:pt x="2043872" y="731063"/>
                </a:cubicBezTo>
                <a:cubicBezTo>
                  <a:pt x="2043872" y="731063"/>
                  <a:pt x="2020355" y="698459"/>
                  <a:pt x="2011720" y="696870"/>
                </a:cubicBezTo>
                <a:cubicBezTo>
                  <a:pt x="2010382" y="696629"/>
                  <a:pt x="2009256" y="720706"/>
                  <a:pt x="2008842" y="730322"/>
                </a:cubicBezTo>
                <a:cubicBezTo>
                  <a:pt x="2008408" y="740294"/>
                  <a:pt x="2014339" y="789235"/>
                  <a:pt x="2014348" y="789235"/>
                </a:cubicBezTo>
                <a:lnTo>
                  <a:pt x="2011720" y="791604"/>
                </a:lnTo>
                <a:lnTo>
                  <a:pt x="2005337" y="735058"/>
                </a:lnTo>
                <a:cubicBezTo>
                  <a:pt x="2005328" y="735058"/>
                  <a:pt x="2003221" y="741374"/>
                  <a:pt x="1994576" y="752674"/>
                </a:cubicBezTo>
                <a:cubicBezTo>
                  <a:pt x="1985931" y="763966"/>
                  <a:pt x="1970672" y="780207"/>
                  <a:pt x="1970672" y="780207"/>
                </a:cubicBezTo>
                <a:lnTo>
                  <a:pt x="1970422" y="777396"/>
                </a:lnTo>
                <a:cubicBezTo>
                  <a:pt x="1970422" y="777396"/>
                  <a:pt x="1983466" y="762647"/>
                  <a:pt x="1992198" y="750451"/>
                </a:cubicBezTo>
                <a:cubicBezTo>
                  <a:pt x="2000928" y="738263"/>
                  <a:pt x="2005089" y="727512"/>
                  <a:pt x="2005089" y="727512"/>
                </a:cubicBezTo>
                <a:cubicBezTo>
                  <a:pt x="2005089" y="727512"/>
                  <a:pt x="2009621" y="701057"/>
                  <a:pt x="2007715" y="693616"/>
                </a:cubicBezTo>
                <a:cubicBezTo>
                  <a:pt x="2006002" y="686975"/>
                  <a:pt x="1985132" y="665612"/>
                  <a:pt x="1975428" y="660463"/>
                </a:cubicBezTo>
                <a:cubicBezTo>
                  <a:pt x="1969374" y="657248"/>
                  <a:pt x="1917987" y="656612"/>
                  <a:pt x="1917987" y="656612"/>
                </a:cubicBezTo>
                <a:cubicBezTo>
                  <a:pt x="1917987" y="656612"/>
                  <a:pt x="1888886" y="655361"/>
                  <a:pt x="1874071" y="650537"/>
                </a:cubicBezTo>
                <a:cubicBezTo>
                  <a:pt x="1848061" y="642076"/>
                  <a:pt x="1821781" y="636415"/>
                  <a:pt x="1804115" y="633075"/>
                </a:cubicBezTo>
                <a:cubicBezTo>
                  <a:pt x="1791004" y="630592"/>
                  <a:pt x="1782591" y="629379"/>
                  <a:pt x="1782591" y="629379"/>
                </a:cubicBezTo>
                <a:cubicBezTo>
                  <a:pt x="1782591" y="629379"/>
                  <a:pt x="1785440" y="639996"/>
                  <a:pt x="1798860" y="662676"/>
                </a:cubicBezTo>
                <a:cubicBezTo>
                  <a:pt x="1812280" y="685356"/>
                  <a:pt x="1824533" y="704234"/>
                  <a:pt x="1837905" y="720550"/>
                </a:cubicBezTo>
                <a:cubicBezTo>
                  <a:pt x="1851276" y="736878"/>
                  <a:pt x="1862933" y="748265"/>
                  <a:pt x="1870568" y="761406"/>
                </a:cubicBezTo>
                <a:cubicBezTo>
                  <a:pt x="1878769" y="775528"/>
                  <a:pt x="1889340" y="808182"/>
                  <a:pt x="1889329" y="808182"/>
                </a:cubicBezTo>
                <a:lnTo>
                  <a:pt x="1888463" y="808768"/>
                </a:lnTo>
                <a:cubicBezTo>
                  <a:pt x="1888463" y="808768"/>
                  <a:pt x="1876440" y="781496"/>
                  <a:pt x="1868440" y="767470"/>
                </a:cubicBezTo>
                <a:cubicBezTo>
                  <a:pt x="1860412" y="753426"/>
                  <a:pt x="1847531" y="738167"/>
                  <a:pt x="1847541" y="738167"/>
                </a:cubicBezTo>
                <a:lnTo>
                  <a:pt x="1854798" y="754156"/>
                </a:lnTo>
                <a:lnTo>
                  <a:pt x="1850420" y="758151"/>
                </a:lnTo>
                <a:cubicBezTo>
                  <a:pt x="1850420" y="758151"/>
                  <a:pt x="1846713" y="745041"/>
                  <a:pt x="1838531" y="731361"/>
                </a:cubicBezTo>
                <a:cubicBezTo>
                  <a:pt x="1830406" y="717770"/>
                  <a:pt x="1815128" y="707671"/>
                  <a:pt x="1810748" y="697909"/>
                </a:cubicBezTo>
                <a:cubicBezTo>
                  <a:pt x="1802460" y="679427"/>
                  <a:pt x="1762991" y="639987"/>
                  <a:pt x="1744432" y="621380"/>
                </a:cubicBezTo>
                <a:cubicBezTo>
                  <a:pt x="1718180" y="595069"/>
                  <a:pt x="1672936" y="592904"/>
                  <a:pt x="1654453" y="598738"/>
                </a:cubicBezTo>
                <a:cubicBezTo>
                  <a:pt x="1635971" y="604562"/>
                  <a:pt x="1598205" y="644540"/>
                  <a:pt x="1578250" y="651135"/>
                </a:cubicBezTo>
                <a:cubicBezTo>
                  <a:pt x="1560864" y="656882"/>
                  <a:pt x="1488281" y="673574"/>
                  <a:pt x="1473263" y="677039"/>
                </a:cubicBezTo>
                <a:cubicBezTo>
                  <a:pt x="1436548" y="753426"/>
                  <a:pt x="1395992" y="837792"/>
                  <a:pt x="1361020" y="872274"/>
                </a:cubicBezTo>
                <a:cubicBezTo>
                  <a:pt x="1341824" y="891190"/>
                  <a:pt x="1271185" y="944771"/>
                  <a:pt x="1205098" y="993788"/>
                </a:cubicBezTo>
                <a:cubicBezTo>
                  <a:pt x="1167710" y="1021522"/>
                  <a:pt x="1154897" y="1030715"/>
                  <a:pt x="1132641" y="1046927"/>
                </a:cubicBezTo>
                <a:cubicBezTo>
                  <a:pt x="1138127" y="1047504"/>
                  <a:pt x="1140179" y="1047927"/>
                  <a:pt x="1145155" y="1048111"/>
                </a:cubicBezTo>
                <a:cubicBezTo>
                  <a:pt x="1158391" y="1048592"/>
                  <a:pt x="1160173" y="1043672"/>
                  <a:pt x="1160173" y="1043672"/>
                </a:cubicBezTo>
                <a:cubicBezTo>
                  <a:pt x="1160173" y="1043672"/>
                  <a:pt x="1167353" y="1032902"/>
                  <a:pt x="1171561" y="1026798"/>
                </a:cubicBezTo>
                <a:cubicBezTo>
                  <a:pt x="1175768" y="1020685"/>
                  <a:pt x="1185577" y="1016728"/>
                  <a:pt x="1192711" y="1009922"/>
                </a:cubicBezTo>
                <a:cubicBezTo>
                  <a:pt x="1199833" y="1003126"/>
                  <a:pt x="1205098" y="993788"/>
                  <a:pt x="1205098" y="993788"/>
                </a:cubicBezTo>
                <a:lnTo>
                  <a:pt x="1204349" y="1005629"/>
                </a:lnTo>
                <a:cubicBezTo>
                  <a:pt x="1204349" y="1005629"/>
                  <a:pt x="1216738" y="994540"/>
                  <a:pt x="1221492" y="988755"/>
                </a:cubicBezTo>
                <a:cubicBezTo>
                  <a:pt x="1226248" y="982978"/>
                  <a:pt x="1233796" y="984604"/>
                  <a:pt x="1239889" y="984760"/>
                </a:cubicBezTo>
                <a:cubicBezTo>
                  <a:pt x="1245973" y="984923"/>
                  <a:pt x="1257505" y="981552"/>
                  <a:pt x="1265660" y="979436"/>
                </a:cubicBezTo>
                <a:cubicBezTo>
                  <a:pt x="1273813" y="977318"/>
                  <a:pt x="1297658" y="979262"/>
                  <a:pt x="1303328" y="980620"/>
                </a:cubicBezTo>
                <a:cubicBezTo>
                  <a:pt x="1308998" y="981968"/>
                  <a:pt x="1338359" y="979656"/>
                  <a:pt x="1341621" y="978838"/>
                </a:cubicBezTo>
                <a:cubicBezTo>
                  <a:pt x="1344886" y="978030"/>
                  <a:pt x="1353001" y="970695"/>
                  <a:pt x="1353010" y="970704"/>
                </a:cubicBezTo>
                <a:lnTo>
                  <a:pt x="1354136" y="972475"/>
                </a:lnTo>
                <a:cubicBezTo>
                  <a:pt x="1354136" y="972475"/>
                  <a:pt x="1347089" y="979358"/>
                  <a:pt x="1342748" y="981207"/>
                </a:cubicBezTo>
                <a:cubicBezTo>
                  <a:pt x="1338406" y="983055"/>
                  <a:pt x="1312935" y="986358"/>
                  <a:pt x="1300699" y="982103"/>
                </a:cubicBezTo>
                <a:cubicBezTo>
                  <a:pt x="1288465" y="977838"/>
                  <a:pt x="1271570" y="982256"/>
                  <a:pt x="1262405" y="985500"/>
                </a:cubicBezTo>
                <a:cubicBezTo>
                  <a:pt x="1253251" y="988744"/>
                  <a:pt x="1230234" y="992923"/>
                  <a:pt x="1219991" y="1000305"/>
                </a:cubicBezTo>
                <a:cubicBezTo>
                  <a:pt x="1209748" y="1007690"/>
                  <a:pt x="1205455" y="1014340"/>
                  <a:pt x="1190333" y="1020733"/>
                </a:cubicBezTo>
                <a:cubicBezTo>
                  <a:pt x="1175209" y="1027115"/>
                  <a:pt x="1170435" y="1043672"/>
                  <a:pt x="1170435" y="1043672"/>
                </a:cubicBezTo>
                <a:cubicBezTo>
                  <a:pt x="1170435" y="1043672"/>
                  <a:pt x="1179782" y="1050797"/>
                  <a:pt x="1201970" y="1058180"/>
                </a:cubicBezTo>
                <a:cubicBezTo>
                  <a:pt x="1224149" y="1065564"/>
                  <a:pt x="1245666" y="1058988"/>
                  <a:pt x="1275296" y="1054185"/>
                </a:cubicBezTo>
                <a:cubicBezTo>
                  <a:pt x="1304935" y="1049372"/>
                  <a:pt x="1302732" y="1044145"/>
                  <a:pt x="1319095" y="1026356"/>
                </a:cubicBezTo>
                <a:cubicBezTo>
                  <a:pt x="1335461" y="1008565"/>
                  <a:pt x="1381669" y="1009730"/>
                  <a:pt x="1397677" y="1002972"/>
                </a:cubicBezTo>
                <a:cubicBezTo>
                  <a:pt x="1413696" y="996204"/>
                  <a:pt x="1440910" y="969742"/>
                  <a:pt x="1451363" y="943462"/>
                </a:cubicBezTo>
                <a:cubicBezTo>
                  <a:pt x="1461809" y="917191"/>
                  <a:pt x="1469355" y="900027"/>
                  <a:pt x="1486905" y="883517"/>
                </a:cubicBezTo>
                <a:cubicBezTo>
                  <a:pt x="1504443" y="867018"/>
                  <a:pt x="1533255" y="865622"/>
                  <a:pt x="1546713" y="855399"/>
                </a:cubicBezTo>
                <a:cubicBezTo>
                  <a:pt x="1560171" y="845166"/>
                  <a:pt x="1562356" y="834673"/>
                  <a:pt x="1562356" y="834673"/>
                </a:cubicBezTo>
                <a:lnTo>
                  <a:pt x="1567112" y="815583"/>
                </a:lnTo>
                <a:lnTo>
                  <a:pt x="1565235" y="810250"/>
                </a:lnTo>
                <a:lnTo>
                  <a:pt x="1571367" y="790863"/>
                </a:lnTo>
                <a:lnTo>
                  <a:pt x="1573495" y="792346"/>
                </a:lnTo>
                <a:lnTo>
                  <a:pt x="1568613" y="809808"/>
                </a:lnTo>
                <a:lnTo>
                  <a:pt x="1570866" y="813803"/>
                </a:lnTo>
                <a:lnTo>
                  <a:pt x="1566112" y="833344"/>
                </a:lnTo>
                <a:cubicBezTo>
                  <a:pt x="1566112" y="833344"/>
                  <a:pt x="1585151" y="813080"/>
                  <a:pt x="1589262" y="797081"/>
                </a:cubicBezTo>
                <a:cubicBezTo>
                  <a:pt x="1593363" y="781072"/>
                  <a:pt x="1595645" y="760664"/>
                  <a:pt x="1595645" y="760664"/>
                </a:cubicBezTo>
                <a:lnTo>
                  <a:pt x="1603904" y="756073"/>
                </a:lnTo>
                <a:cubicBezTo>
                  <a:pt x="1603904" y="756073"/>
                  <a:pt x="1602441" y="752395"/>
                  <a:pt x="1595269" y="743048"/>
                </a:cubicBezTo>
                <a:cubicBezTo>
                  <a:pt x="1588099" y="733710"/>
                  <a:pt x="1599774" y="713004"/>
                  <a:pt x="1599774" y="713004"/>
                </a:cubicBezTo>
                <a:lnTo>
                  <a:pt x="1597146" y="700865"/>
                </a:lnTo>
                <a:lnTo>
                  <a:pt x="1601151" y="699383"/>
                </a:lnTo>
                <a:lnTo>
                  <a:pt x="1603529" y="713004"/>
                </a:lnTo>
                <a:lnTo>
                  <a:pt x="1597021" y="730023"/>
                </a:lnTo>
                <a:lnTo>
                  <a:pt x="1599399" y="737724"/>
                </a:lnTo>
                <a:lnTo>
                  <a:pt x="1607408" y="750894"/>
                </a:lnTo>
                <a:lnTo>
                  <a:pt x="1620924" y="736838"/>
                </a:lnTo>
                <a:lnTo>
                  <a:pt x="1624303" y="722621"/>
                </a:lnTo>
                <a:lnTo>
                  <a:pt x="1625180" y="698651"/>
                </a:lnTo>
                <a:lnTo>
                  <a:pt x="1629934" y="683249"/>
                </a:lnTo>
                <a:lnTo>
                  <a:pt x="1632312" y="683845"/>
                </a:lnTo>
                <a:lnTo>
                  <a:pt x="1628307" y="698939"/>
                </a:lnTo>
                <a:lnTo>
                  <a:pt x="1627681" y="723073"/>
                </a:lnTo>
                <a:lnTo>
                  <a:pt x="1623551" y="736984"/>
                </a:lnTo>
                <a:lnTo>
                  <a:pt x="1634931" y="730322"/>
                </a:lnTo>
                <a:lnTo>
                  <a:pt x="1671598" y="705158"/>
                </a:lnTo>
                <a:cubicBezTo>
                  <a:pt x="1671598" y="705158"/>
                  <a:pt x="1679771" y="687041"/>
                  <a:pt x="1681234" y="681034"/>
                </a:cubicBezTo>
                <a:cubicBezTo>
                  <a:pt x="1682697" y="675027"/>
                  <a:pt x="1682234" y="657643"/>
                  <a:pt x="1682234" y="657643"/>
                </a:cubicBezTo>
                <a:lnTo>
                  <a:pt x="1686364" y="658239"/>
                </a:lnTo>
                <a:cubicBezTo>
                  <a:pt x="1686364" y="658239"/>
                  <a:pt x="1687328" y="678021"/>
                  <a:pt x="1683361" y="686810"/>
                </a:cubicBezTo>
                <a:cubicBezTo>
                  <a:pt x="1679395" y="695589"/>
                  <a:pt x="1675227" y="706487"/>
                  <a:pt x="1675227" y="706496"/>
                </a:cubicBezTo>
                <a:lnTo>
                  <a:pt x="1695876" y="703232"/>
                </a:lnTo>
                <a:lnTo>
                  <a:pt x="1726161" y="699979"/>
                </a:lnTo>
                <a:lnTo>
                  <a:pt x="1724659" y="704416"/>
                </a:lnTo>
                <a:lnTo>
                  <a:pt x="1672849" y="711078"/>
                </a:lnTo>
                <a:cubicBezTo>
                  <a:pt x="1672849" y="711078"/>
                  <a:pt x="1606639" y="759510"/>
                  <a:pt x="1600150" y="768510"/>
                </a:cubicBezTo>
                <a:cubicBezTo>
                  <a:pt x="1593661" y="777510"/>
                  <a:pt x="1602287" y="790748"/>
                  <a:pt x="1599148" y="799738"/>
                </a:cubicBezTo>
                <a:cubicBezTo>
                  <a:pt x="1596011" y="808740"/>
                  <a:pt x="1590640" y="820907"/>
                  <a:pt x="1590640" y="820907"/>
                </a:cubicBezTo>
                <a:cubicBezTo>
                  <a:pt x="1590640" y="820907"/>
                  <a:pt x="1557900" y="858104"/>
                  <a:pt x="1544085" y="870638"/>
                </a:cubicBezTo>
                <a:cubicBezTo>
                  <a:pt x="1530272" y="883181"/>
                  <a:pt x="1503819" y="886935"/>
                  <a:pt x="1492286" y="894329"/>
                </a:cubicBezTo>
                <a:cubicBezTo>
                  <a:pt x="1480733" y="901712"/>
                  <a:pt x="1453616" y="982689"/>
                  <a:pt x="1453616" y="982689"/>
                </a:cubicBezTo>
                <a:lnTo>
                  <a:pt x="1432466" y="995270"/>
                </a:lnTo>
                <a:cubicBezTo>
                  <a:pt x="1432466" y="995270"/>
                  <a:pt x="1440207" y="997003"/>
                  <a:pt x="1457620" y="1002818"/>
                </a:cubicBezTo>
                <a:cubicBezTo>
                  <a:pt x="1475026" y="1008643"/>
                  <a:pt x="1492661" y="1006525"/>
                  <a:pt x="1492661" y="1006525"/>
                </a:cubicBezTo>
                <a:cubicBezTo>
                  <a:pt x="1492661" y="1006525"/>
                  <a:pt x="1519038" y="985549"/>
                  <a:pt x="1524814" y="983729"/>
                </a:cubicBezTo>
                <a:cubicBezTo>
                  <a:pt x="1530599" y="981909"/>
                  <a:pt x="1561355" y="973361"/>
                  <a:pt x="1561355" y="973361"/>
                </a:cubicBezTo>
                <a:cubicBezTo>
                  <a:pt x="1561355" y="973361"/>
                  <a:pt x="1587973" y="957555"/>
                  <a:pt x="1593392" y="953386"/>
                </a:cubicBezTo>
                <a:cubicBezTo>
                  <a:pt x="1598803" y="949208"/>
                  <a:pt x="1620386" y="929349"/>
                  <a:pt x="1626806" y="924228"/>
                </a:cubicBezTo>
                <a:cubicBezTo>
                  <a:pt x="1633217" y="919097"/>
                  <a:pt x="1685990" y="888696"/>
                  <a:pt x="1685990" y="888696"/>
                </a:cubicBezTo>
                <a:lnTo>
                  <a:pt x="1691371" y="893433"/>
                </a:lnTo>
                <a:cubicBezTo>
                  <a:pt x="1691371" y="893433"/>
                  <a:pt x="1626844" y="932795"/>
                  <a:pt x="1617795" y="940651"/>
                </a:cubicBezTo>
                <a:cubicBezTo>
                  <a:pt x="1608736" y="948516"/>
                  <a:pt x="1565736" y="979878"/>
                  <a:pt x="1565736" y="979878"/>
                </a:cubicBezTo>
                <a:lnTo>
                  <a:pt x="1521435" y="992315"/>
                </a:lnTo>
                <a:lnTo>
                  <a:pt x="1510672" y="1008738"/>
                </a:lnTo>
                <a:cubicBezTo>
                  <a:pt x="1510672" y="1008738"/>
                  <a:pt x="1621540" y="1043634"/>
                  <a:pt x="1644567" y="1051662"/>
                </a:cubicBezTo>
                <a:cubicBezTo>
                  <a:pt x="1667603" y="1059702"/>
                  <a:pt x="1719797" y="1084779"/>
                  <a:pt x="1738425" y="1089263"/>
                </a:cubicBezTo>
                <a:cubicBezTo>
                  <a:pt x="1757051" y="1093740"/>
                  <a:pt x="1773398" y="1084623"/>
                  <a:pt x="1779588" y="1082006"/>
                </a:cubicBezTo>
                <a:cubicBezTo>
                  <a:pt x="1785778" y="1079387"/>
                  <a:pt x="1817006" y="1065430"/>
                  <a:pt x="1817006" y="1065430"/>
                </a:cubicBezTo>
                <a:cubicBezTo>
                  <a:pt x="1817006" y="1065430"/>
                  <a:pt x="1866467" y="1046263"/>
                  <a:pt x="1874572" y="1041305"/>
                </a:cubicBezTo>
                <a:cubicBezTo>
                  <a:pt x="1878837" y="1038686"/>
                  <a:pt x="1889127" y="1033391"/>
                  <a:pt x="1897214" y="1027538"/>
                </a:cubicBezTo>
                <a:cubicBezTo>
                  <a:pt x="1905349" y="1021647"/>
                  <a:pt x="1911365" y="1015101"/>
                  <a:pt x="1911355" y="1015101"/>
                </a:cubicBezTo>
                <a:cubicBezTo>
                  <a:pt x="1911355" y="1015101"/>
                  <a:pt x="1916062" y="1006756"/>
                  <a:pt x="1918863" y="998967"/>
                </a:cubicBezTo>
                <a:cubicBezTo>
                  <a:pt x="1921665" y="991190"/>
                  <a:pt x="1928124" y="983431"/>
                  <a:pt x="1928124" y="983431"/>
                </a:cubicBezTo>
                <a:cubicBezTo>
                  <a:pt x="1928124" y="983431"/>
                  <a:pt x="1930627" y="965371"/>
                  <a:pt x="1931128" y="957969"/>
                </a:cubicBezTo>
                <a:cubicBezTo>
                  <a:pt x="1931638" y="950565"/>
                  <a:pt x="1938761" y="930734"/>
                  <a:pt x="1938761" y="930734"/>
                </a:cubicBezTo>
                <a:lnTo>
                  <a:pt x="1941890" y="931476"/>
                </a:lnTo>
                <a:cubicBezTo>
                  <a:pt x="1941890" y="931476"/>
                  <a:pt x="1937231" y="945627"/>
                  <a:pt x="1935007" y="955899"/>
                </a:cubicBezTo>
                <a:cubicBezTo>
                  <a:pt x="1933659" y="962146"/>
                  <a:pt x="1933130" y="979725"/>
                  <a:pt x="1933130" y="979734"/>
                </a:cubicBezTo>
                <a:cubicBezTo>
                  <a:pt x="1933130" y="979734"/>
                  <a:pt x="1944548" y="972186"/>
                  <a:pt x="1948772" y="968779"/>
                </a:cubicBezTo>
                <a:cubicBezTo>
                  <a:pt x="1952999" y="965361"/>
                  <a:pt x="1969296" y="956496"/>
                  <a:pt x="1969296" y="956496"/>
                </a:cubicBezTo>
                <a:lnTo>
                  <a:pt x="1974428" y="958565"/>
                </a:lnTo>
                <a:cubicBezTo>
                  <a:pt x="1974428" y="958565"/>
                  <a:pt x="1963703" y="963128"/>
                  <a:pt x="1953153" y="969808"/>
                </a:cubicBezTo>
                <a:cubicBezTo>
                  <a:pt x="1942361" y="976654"/>
                  <a:pt x="1931754" y="985750"/>
                  <a:pt x="1928374" y="989495"/>
                </a:cubicBezTo>
                <a:cubicBezTo>
                  <a:pt x="1921693" y="996908"/>
                  <a:pt x="1918613" y="1012733"/>
                  <a:pt x="1918613" y="1012733"/>
                </a:cubicBezTo>
                <a:cubicBezTo>
                  <a:pt x="1918613" y="1012733"/>
                  <a:pt x="1935979" y="1010038"/>
                  <a:pt x="1941014" y="1010222"/>
                </a:cubicBezTo>
                <a:cubicBezTo>
                  <a:pt x="1946049" y="1010404"/>
                  <a:pt x="1970173" y="1011704"/>
                  <a:pt x="1970173" y="1011704"/>
                </a:cubicBezTo>
                <a:lnTo>
                  <a:pt x="1999706" y="995868"/>
                </a:lnTo>
                <a:lnTo>
                  <a:pt x="2021722" y="995868"/>
                </a:lnTo>
                <a:cubicBezTo>
                  <a:pt x="2021731" y="995868"/>
                  <a:pt x="2045749" y="982748"/>
                  <a:pt x="2050630" y="980465"/>
                </a:cubicBezTo>
                <a:cubicBezTo>
                  <a:pt x="2055512" y="978184"/>
                  <a:pt x="2086047" y="969664"/>
                  <a:pt x="2086047" y="969664"/>
                </a:cubicBezTo>
                <a:lnTo>
                  <a:pt x="2086296" y="972331"/>
                </a:lnTo>
                <a:cubicBezTo>
                  <a:pt x="2086296" y="972331"/>
                  <a:pt x="2058370" y="981082"/>
                  <a:pt x="2050505" y="984316"/>
                </a:cubicBezTo>
                <a:cubicBezTo>
                  <a:pt x="2042650" y="987551"/>
                  <a:pt x="2022724" y="1000894"/>
                  <a:pt x="2022724" y="1000894"/>
                </a:cubicBezTo>
                <a:lnTo>
                  <a:pt x="1999831" y="999265"/>
                </a:lnTo>
                <a:cubicBezTo>
                  <a:pt x="1999831" y="999265"/>
                  <a:pt x="1988761" y="1007073"/>
                  <a:pt x="1984690" y="1009480"/>
                </a:cubicBezTo>
                <a:cubicBezTo>
                  <a:pt x="1980607" y="1011886"/>
                  <a:pt x="1968795" y="1016439"/>
                  <a:pt x="1968795" y="1016439"/>
                </a:cubicBezTo>
                <a:cubicBezTo>
                  <a:pt x="1968795" y="1016439"/>
                  <a:pt x="1941706" y="1015054"/>
                  <a:pt x="1936634" y="1015101"/>
                </a:cubicBezTo>
                <a:cubicBezTo>
                  <a:pt x="1931561" y="1015160"/>
                  <a:pt x="1914233" y="1019395"/>
                  <a:pt x="1914233" y="1019395"/>
                </a:cubicBezTo>
                <a:cubicBezTo>
                  <a:pt x="1914233" y="1019395"/>
                  <a:pt x="1904867" y="1027115"/>
                  <a:pt x="1901344" y="1029465"/>
                </a:cubicBezTo>
                <a:cubicBezTo>
                  <a:pt x="1897820" y="1031812"/>
                  <a:pt x="1884449" y="1040862"/>
                  <a:pt x="1884459" y="1040862"/>
                </a:cubicBezTo>
                <a:cubicBezTo>
                  <a:pt x="1884449" y="1040862"/>
                  <a:pt x="1891062" y="1043308"/>
                  <a:pt x="1894084" y="1044414"/>
                </a:cubicBezTo>
                <a:cubicBezTo>
                  <a:pt x="1897117" y="1045511"/>
                  <a:pt x="1903971" y="1050778"/>
                  <a:pt x="1903971" y="1050778"/>
                </a:cubicBezTo>
                <a:cubicBezTo>
                  <a:pt x="1903971" y="1050778"/>
                  <a:pt x="1905753" y="1050488"/>
                  <a:pt x="1908101" y="1047813"/>
                </a:cubicBezTo>
                <a:cubicBezTo>
                  <a:pt x="1910450" y="1045145"/>
                  <a:pt x="1915984" y="1041748"/>
                  <a:pt x="1915984" y="1041748"/>
                </a:cubicBezTo>
                <a:lnTo>
                  <a:pt x="1917736" y="1043374"/>
                </a:lnTo>
                <a:lnTo>
                  <a:pt x="1907100" y="1052558"/>
                </a:lnTo>
                <a:cubicBezTo>
                  <a:pt x="1907100" y="1052558"/>
                  <a:pt x="1914714" y="1051383"/>
                  <a:pt x="1918488" y="1050634"/>
                </a:cubicBezTo>
                <a:cubicBezTo>
                  <a:pt x="1922270" y="1049873"/>
                  <a:pt x="1927123" y="1050922"/>
                  <a:pt x="1927123" y="1050922"/>
                </a:cubicBezTo>
                <a:lnTo>
                  <a:pt x="1941014" y="1044857"/>
                </a:lnTo>
                <a:lnTo>
                  <a:pt x="1942140" y="1047081"/>
                </a:lnTo>
                <a:lnTo>
                  <a:pt x="1930502" y="1053291"/>
                </a:lnTo>
                <a:cubicBezTo>
                  <a:pt x="1930502" y="1053291"/>
                  <a:pt x="1938030" y="1058806"/>
                  <a:pt x="1939513" y="1058922"/>
                </a:cubicBezTo>
                <a:cubicBezTo>
                  <a:pt x="1940995" y="1059037"/>
                  <a:pt x="1948146" y="1056697"/>
                  <a:pt x="1948146" y="1056697"/>
                </a:cubicBezTo>
                <a:lnTo>
                  <a:pt x="1949023" y="1059508"/>
                </a:lnTo>
                <a:cubicBezTo>
                  <a:pt x="1949023" y="1059508"/>
                  <a:pt x="1941890" y="1061818"/>
                  <a:pt x="1938385" y="1061135"/>
                </a:cubicBezTo>
                <a:cubicBezTo>
                  <a:pt x="1934882" y="1060452"/>
                  <a:pt x="1928374" y="1054031"/>
                  <a:pt x="1928374" y="1054031"/>
                </a:cubicBezTo>
                <a:cubicBezTo>
                  <a:pt x="1928374" y="1054031"/>
                  <a:pt x="1920828" y="1054069"/>
                  <a:pt x="1916736" y="1053742"/>
                </a:cubicBezTo>
                <a:cubicBezTo>
                  <a:pt x="1912644" y="1053395"/>
                  <a:pt x="1907600" y="1056544"/>
                  <a:pt x="1907600" y="1056553"/>
                </a:cubicBezTo>
                <a:lnTo>
                  <a:pt x="1912856" y="1086155"/>
                </a:lnTo>
                <a:lnTo>
                  <a:pt x="1910729" y="1084970"/>
                </a:lnTo>
                <a:cubicBezTo>
                  <a:pt x="1910729" y="1084970"/>
                  <a:pt x="1907042" y="1061771"/>
                  <a:pt x="1904597" y="1055657"/>
                </a:cubicBezTo>
                <a:cubicBezTo>
                  <a:pt x="1902162" y="1049556"/>
                  <a:pt x="1885411" y="1043625"/>
                  <a:pt x="1878326" y="1043818"/>
                </a:cubicBezTo>
                <a:cubicBezTo>
                  <a:pt x="1871511" y="1044010"/>
                  <a:pt x="1817882" y="1076085"/>
                  <a:pt x="1817882" y="1076085"/>
                </a:cubicBezTo>
                <a:cubicBezTo>
                  <a:pt x="1817882" y="1076085"/>
                  <a:pt x="1792978" y="1087512"/>
                  <a:pt x="1778461" y="1091036"/>
                </a:cubicBezTo>
                <a:cubicBezTo>
                  <a:pt x="1762895" y="1094828"/>
                  <a:pt x="1735045" y="1095329"/>
                  <a:pt x="1735045" y="1095329"/>
                </a:cubicBezTo>
                <a:cubicBezTo>
                  <a:pt x="1735045" y="1095329"/>
                  <a:pt x="1744489" y="1107102"/>
                  <a:pt x="1752191" y="1114129"/>
                </a:cubicBezTo>
                <a:cubicBezTo>
                  <a:pt x="1759882" y="1121156"/>
                  <a:pt x="1774033" y="1128252"/>
                  <a:pt x="1781965" y="1135587"/>
                </a:cubicBezTo>
                <a:cubicBezTo>
                  <a:pt x="1789735" y="1142778"/>
                  <a:pt x="1799342" y="1164938"/>
                  <a:pt x="1818256" y="1185769"/>
                </a:cubicBezTo>
                <a:cubicBezTo>
                  <a:pt x="1818892" y="1184393"/>
                  <a:pt x="1819374" y="1182304"/>
                  <a:pt x="1820010" y="1181177"/>
                </a:cubicBezTo>
                <a:cubicBezTo>
                  <a:pt x="1823100" y="1175758"/>
                  <a:pt x="1833399" y="1168451"/>
                  <a:pt x="1833399" y="1168451"/>
                </a:cubicBezTo>
                <a:cubicBezTo>
                  <a:pt x="1833399" y="1168451"/>
                  <a:pt x="1823580" y="1181611"/>
                  <a:pt x="1822386" y="1185471"/>
                </a:cubicBezTo>
                <a:cubicBezTo>
                  <a:pt x="1822156" y="1186231"/>
                  <a:pt x="1821520" y="1187868"/>
                  <a:pt x="1821261" y="1188878"/>
                </a:cubicBezTo>
                <a:cubicBezTo>
                  <a:pt x="1842410" y="1210654"/>
                  <a:pt x="1902335" y="1253953"/>
                  <a:pt x="1902970" y="1253703"/>
                </a:cubicBezTo>
                <a:cubicBezTo>
                  <a:pt x="1903625" y="1253452"/>
                  <a:pt x="1920702" y="1253452"/>
                  <a:pt x="1926246" y="1253414"/>
                </a:cubicBezTo>
                <a:cubicBezTo>
                  <a:pt x="1931792" y="1253367"/>
                  <a:pt x="1935132" y="1250305"/>
                  <a:pt x="1935132" y="1250305"/>
                </a:cubicBezTo>
                <a:lnTo>
                  <a:pt x="1955781" y="1236982"/>
                </a:lnTo>
                <a:lnTo>
                  <a:pt x="1975178" y="1210778"/>
                </a:lnTo>
                <a:lnTo>
                  <a:pt x="1977055" y="1216853"/>
                </a:lnTo>
                <a:lnTo>
                  <a:pt x="1955656" y="1241131"/>
                </a:lnTo>
                <a:lnTo>
                  <a:pt x="1939137" y="1252818"/>
                </a:lnTo>
                <a:cubicBezTo>
                  <a:pt x="1939137" y="1252818"/>
                  <a:pt x="1950583" y="1261751"/>
                  <a:pt x="1956032" y="1264369"/>
                </a:cubicBezTo>
                <a:cubicBezTo>
                  <a:pt x="1961479" y="1266978"/>
                  <a:pt x="1967169" y="1269548"/>
                  <a:pt x="1967169" y="1269548"/>
                </a:cubicBezTo>
                <a:cubicBezTo>
                  <a:pt x="1967169" y="1269548"/>
                  <a:pt x="1980414" y="1267508"/>
                  <a:pt x="1983563" y="1267325"/>
                </a:cubicBezTo>
                <a:cubicBezTo>
                  <a:pt x="1986702" y="1267132"/>
                  <a:pt x="2003085" y="1272803"/>
                  <a:pt x="2003085" y="1272803"/>
                </a:cubicBezTo>
                <a:lnTo>
                  <a:pt x="2003210" y="1275468"/>
                </a:lnTo>
                <a:cubicBezTo>
                  <a:pt x="2003200" y="1275468"/>
                  <a:pt x="1986182" y="1271233"/>
                  <a:pt x="1981059" y="1270290"/>
                </a:cubicBezTo>
                <a:cubicBezTo>
                  <a:pt x="1975929" y="1269337"/>
                  <a:pt x="1969672" y="1273389"/>
                  <a:pt x="1969672" y="1273389"/>
                </a:cubicBezTo>
                <a:cubicBezTo>
                  <a:pt x="1969672" y="1273399"/>
                  <a:pt x="1975381" y="1293575"/>
                  <a:pt x="1978807" y="1300922"/>
                </a:cubicBezTo>
                <a:cubicBezTo>
                  <a:pt x="1982234" y="1308276"/>
                  <a:pt x="1991321" y="1326382"/>
                  <a:pt x="1991321" y="1326382"/>
                </a:cubicBezTo>
                <a:lnTo>
                  <a:pt x="1986191" y="1324160"/>
                </a:lnTo>
                <a:cubicBezTo>
                  <a:pt x="1986191" y="1324169"/>
                  <a:pt x="1976015" y="1306234"/>
                  <a:pt x="1972426" y="1298409"/>
                </a:cubicBezTo>
                <a:cubicBezTo>
                  <a:pt x="1968835" y="1290582"/>
                  <a:pt x="1963665" y="1272061"/>
                  <a:pt x="1963665" y="1272061"/>
                </a:cubicBezTo>
                <a:cubicBezTo>
                  <a:pt x="1963665" y="1272061"/>
                  <a:pt x="1956685" y="1272032"/>
                  <a:pt x="1949399" y="1268508"/>
                </a:cubicBezTo>
                <a:cubicBezTo>
                  <a:pt x="1942111" y="1264985"/>
                  <a:pt x="1936258" y="1257255"/>
                  <a:pt x="1936258" y="1257255"/>
                </a:cubicBezTo>
                <a:cubicBezTo>
                  <a:pt x="1936258" y="1257265"/>
                  <a:pt x="1929741" y="1257371"/>
                  <a:pt x="1923868" y="1260220"/>
                </a:cubicBezTo>
                <a:cubicBezTo>
                  <a:pt x="1918006" y="1263070"/>
                  <a:pt x="1909228" y="1264515"/>
                  <a:pt x="1909228" y="1264515"/>
                </a:cubicBezTo>
                <a:lnTo>
                  <a:pt x="1917736" y="1280647"/>
                </a:lnTo>
                <a:cubicBezTo>
                  <a:pt x="1918046" y="1280474"/>
                  <a:pt x="1920741" y="1279020"/>
                  <a:pt x="1920741" y="1279020"/>
                </a:cubicBezTo>
                <a:lnTo>
                  <a:pt x="1920866" y="1284200"/>
                </a:lnTo>
                <a:cubicBezTo>
                  <a:pt x="1920866" y="1284200"/>
                  <a:pt x="1920038" y="1284767"/>
                  <a:pt x="1919989" y="1284786"/>
                </a:cubicBezTo>
                <a:lnTo>
                  <a:pt x="1932128" y="1307737"/>
                </a:lnTo>
                <a:lnTo>
                  <a:pt x="1945644" y="1318836"/>
                </a:lnTo>
                <a:cubicBezTo>
                  <a:pt x="1945644" y="1318836"/>
                  <a:pt x="1974273" y="1332148"/>
                  <a:pt x="1987693" y="1336597"/>
                </a:cubicBezTo>
                <a:cubicBezTo>
                  <a:pt x="2001112" y="1341034"/>
                  <a:pt x="2010344" y="1350660"/>
                  <a:pt x="2010344" y="1350660"/>
                </a:cubicBezTo>
                <a:cubicBezTo>
                  <a:pt x="2010344" y="1350660"/>
                  <a:pt x="2030589" y="1373321"/>
                  <a:pt x="2035988" y="1378337"/>
                </a:cubicBezTo>
                <a:cubicBezTo>
                  <a:pt x="2041399" y="1383353"/>
                  <a:pt x="2066398" y="1402317"/>
                  <a:pt x="2066398" y="1402317"/>
                </a:cubicBezTo>
                <a:lnTo>
                  <a:pt x="2065648" y="1407939"/>
                </a:lnTo>
                <a:cubicBezTo>
                  <a:pt x="2065648" y="1407939"/>
                  <a:pt x="2025303" y="1379136"/>
                  <a:pt x="2017842" y="1373900"/>
                </a:cubicBezTo>
                <a:cubicBezTo>
                  <a:pt x="2010391" y="1368662"/>
                  <a:pt x="1992198" y="1352731"/>
                  <a:pt x="1992198" y="1352731"/>
                </a:cubicBezTo>
                <a:cubicBezTo>
                  <a:pt x="1992198" y="1352731"/>
                  <a:pt x="1940446" y="1327510"/>
                  <a:pt x="1937510" y="1331562"/>
                </a:cubicBezTo>
                <a:cubicBezTo>
                  <a:pt x="1934574" y="1335615"/>
                  <a:pt x="1940513" y="1372118"/>
                  <a:pt x="1940513" y="1372118"/>
                </a:cubicBezTo>
                <a:lnTo>
                  <a:pt x="1962538" y="1402019"/>
                </a:lnTo>
                <a:lnTo>
                  <a:pt x="1985941" y="1434141"/>
                </a:lnTo>
                <a:lnTo>
                  <a:pt x="1982936" y="1437098"/>
                </a:lnTo>
                <a:lnTo>
                  <a:pt x="1958034" y="1405426"/>
                </a:lnTo>
                <a:lnTo>
                  <a:pt x="1938385" y="1380406"/>
                </a:lnTo>
                <a:lnTo>
                  <a:pt x="1936007" y="1395511"/>
                </a:lnTo>
                <a:lnTo>
                  <a:pt x="1931754" y="1445982"/>
                </a:lnTo>
                <a:cubicBezTo>
                  <a:pt x="1931754" y="1445982"/>
                  <a:pt x="1940936" y="1469432"/>
                  <a:pt x="1943893" y="1476181"/>
                </a:cubicBezTo>
                <a:cubicBezTo>
                  <a:pt x="1946848" y="1482919"/>
                  <a:pt x="1947493" y="1491611"/>
                  <a:pt x="1948397" y="1496010"/>
                </a:cubicBezTo>
                <a:cubicBezTo>
                  <a:pt x="1949302" y="1500410"/>
                  <a:pt x="1958784" y="1516139"/>
                  <a:pt x="1958784" y="1516139"/>
                </a:cubicBezTo>
                <a:cubicBezTo>
                  <a:pt x="1958784" y="1516139"/>
                  <a:pt x="1948205" y="1506688"/>
                  <a:pt x="1945394" y="1500305"/>
                </a:cubicBezTo>
                <a:cubicBezTo>
                  <a:pt x="1942583" y="1493922"/>
                  <a:pt x="1940186" y="1483921"/>
                  <a:pt x="1938510" y="1474843"/>
                </a:cubicBezTo>
                <a:cubicBezTo>
                  <a:pt x="1936836" y="1465764"/>
                  <a:pt x="1931820" y="1455234"/>
                  <a:pt x="1928374" y="1450863"/>
                </a:cubicBezTo>
                <a:cubicBezTo>
                  <a:pt x="1924937" y="1446502"/>
                  <a:pt x="1922117" y="1450863"/>
                  <a:pt x="1922117" y="1450863"/>
                </a:cubicBezTo>
                <a:cubicBezTo>
                  <a:pt x="1922117" y="1450863"/>
                  <a:pt x="1925168" y="1433824"/>
                  <a:pt x="1927748" y="1423928"/>
                </a:cubicBezTo>
                <a:cubicBezTo>
                  <a:pt x="1930329" y="1414021"/>
                  <a:pt x="1931253" y="1379077"/>
                  <a:pt x="1931253" y="1379077"/>
                </a:cubicBezTo>
                <a:lnTo>
                  <a:pt x="1921741" y="1311577"/>
                </a:lnTo>
                <a:cubicBezTo>
                  <a:pt x="1921741" y="1311586"/>
                  <a:pt x="1913713" y="1300286"/>
                  <a:pt x="1907850" y="1292190"/>
                </a:cubicBezTo>
                <a:cubicBezTo>
                  <a:pt x="1900612" y="1296511"/>
                  <a:pt x="1894306" y="1300093"/>
                  <a:pt x="1891331" y="1302258"/>
                </a:cubicBezTo>
                <a:cubicBezTo>
                  <a:pt x="1886019" y="1306139"/>
                  <a:pt x="1865687" y="1324160"/>
                  <a:pt x="1865687" y="1324160"/>
                </a:cubicBezTo>
                <a:cubicBezTo>
                  <a:pt x="1865687" y="1324160"/>
                  <a:pt x="1856656" y="1331687"/>
                  <a:pt x="1844162" y="1334084"/>
                </a:cubicBezTo>
                <a:cubicBezTo>
                  <a:pt x="1831657" y="1336472"/>
                  <a:pt x="1804616" y="1345029"/>
                  <a:pt x="1804616" y="1345029"/>
                </a:cubicBezTo>
                <a:lnTo>
                  <a:pt x="1791477" y="1353473"/>
                </a:lnTo>
                <a:lnTo>
                  <a:pt x="1767074" y="1389878"/>
                </a:lnTo>
                <a:cubicBezTo>
                  <a:pt x="1767074" y="1389878"/>
                  <a:pt x="1774794" y="1392084"/>
                  <a:pt x="1779837" y="1395357"/>
                </a:cubicBezTo>
                <a:cubicBezTo>
                  <a:pt x="1784891" y="1398639"/>
                  <a:pt x="1790850" y="1399506"/>
                  <a:pt x="1790850" y="1399506"/>
                </a:cubicBezTo>
                <a:cubicBezTo>
                  <a:pt x="1790850" y="1399506"/>
                  <a:pt x="1796857" y="1393220"/>
                  <a:pt x="1803741" y="1390918"/>
                </a:cubicBezTo>
                <a:cubicBezTo>
                  <a:pt x="1810633" y="1388618"/>
                  <a:pt x="1816755" y="1389590"/>
                  <a:pt x="1816755" y="1389590"/>
                </a:cubicBezTo>
                <a:cubicBezTo>
                  <a:pt x="1816755" y="1389590"/>
                  <a:pt x="1823100" y="1373427"/>
                  <a:pt x="1827017" y="1366796"/>
                </a:cubicBezTo>
                <a:cubicBezTo>
                  <a:pt x="1830936" y="1360153"/>
                  <a:pt x="1841784" y="1345029"/>
                  <a:pt x="1841784" y="1345029"/>
                </a:cubicBezTo>
                <a:lnTo>
                  <a:pt x="1846540" y="1343701"/>
                </a:lnTo>
                <a:cubicBezTo>
                  <a:pt x="1846540" y="1343701"/>
                  <a:pt x="1836875" y="1358939"/>
                  <a:pt x="1833149" y="1365168"/>
                </a:cubicBezTo>
                <a:cubicBezTo>
                  <a:pt x="1829414" y="1371387"/>
                  <a:pt x="1822386" y="1388994"/>
                  <a:pt x="1822386" y="1388994"/>
                </a:cubicBezTo>
                <a:cubicBezTo>
                  <a:pt x="1822386" y="1388994"/>
                  <a:pt x="1827691" y="1393374"/>
                  <a:pt x="1832398" y="1393143"/>
                </a:cubicBezTo>
                <a:cubicBezTo>
                  <a:pt x="1837106" y="1392902"/>
                  <a:pt x="1852921" y="1391218"/>
                  <a:pt x="1852921" y="1391218"/>
                </a:cubicBezTo>
                <a:lnTo>
                  <a:pt x="1852547" y="1393585"/>
                </a:lnTo>
                <a:cubicBezTo>
                  <a:pt x="1852547" y="1393585"/>
                  <a:pt x="1837096" y="1396646"/>
                  <a:pt x="1834276" y="1396098"/>
                </a:cubicBezTo>
                <a:cubicBezTo>
                  <a:pt x="1831454" y="1395549"/>
                  <a:pt x="1819759" y="1392247"/>
                  <a:pt x="1819759" y="1392247"/>
                </a:cubicBezTo>
                <a:cubicBezTo>
                  <a:pt x="1819759" y="1392247"/>
                  <a:pt x="1814398" y="1393951"/>
                  <a:pt x="1809247" y="1395655"/>
                </a:cubicBezTo>
                <a:cubicBezTo>
                  <a:pt x="1804105" y="1397360"/>
                  <a:pt x="1793103" y="1403943"/>
                  <a:pt x="1793103" y="1403943"/>
                </a:cubicBezTo>
                <a:lnTo>
                  <a:pt x="1806869" y="1416380"/>
                </a:lnTo>
                <a:lnTo>
                  <a:pt x="1824263" y="1441093"/>
                </a:lnTo>
                <a:lnTo>
                  <a:pt x="1822012" y="1446426"/>
                </a:lnTo>
                <a:lnTo>
                  <a:pt x="1806618" y="1420222"/>
                </a:lnTo>
                <a:lnTo>
                  <a:pt x="1789224" y="1405724"/>
                </a:lnTo>
                <a:cubicBezTo>
                  <a:pt x="1789224" y="1405724"/>
                  <a:pt x="1786470" y="1402577"/>
                  <a:pt x="1781465" y="1401875"/>
                </a:cubicBezTo>
                <a:cubicBezTo>
                  <a:pt x="1776469" y="1401171"/>
                  <a:pt x="1761008" y="1399072"/>
                  <a:pt x="1760450" y="1398764"/>
                </a:cubicBezTo>
                <a:cubicBezTo>
                  <a:pt x="1759882" y="1398457"/>
                  <a:pt x="1698898" y="1432006"/>
                  <a:pt x="1679232" y="1448793"/>
                </a:cubicBezTo>
                <a:cubicBezTo>
                  <a:pt x="1659573" y="1465581"/>
                  <a:pt x="1648869" y="1485152"/>
                  <a:pt x="1641063" y="1490831"/>
                </a:cubicBezTo>
                <a:cubicBezTo>
                  <a:pt x="1639234" y="1492160"/>
                  <a:pt x="1636548" y="1493268"/>
                  <a:pt x="1634305" y="1494528"/>
                </a:cubicBezTo>
                <a:cubicBezTo>
                  <a:pt x="1612637" y="1547658"/>
                  <a:pt x="1594624" y="1597792"/>
                  <a:pt x="1581253" y="1633959"/>
                </a:cubicBezTo>
                <a:lnTo>
                  <a:pt x="1596396" y="1617536"/>
                </a:lnTo>
                <a:lnTo>
                  <a:pt x="1598900" y="1620635"/>
                </a:lnTo>
                <a:lnTo>
                  <a:pt x="1576248" y="1647137"/>
                </a:lnTo>
                <a:cubicBezTo>
                  <a:pt x="1572783" y="1656234"/>
                  <a:pt x="1568778" y="1667054"/>
                  <a:pt x="1566112" y="1673042"/>
                </a:cubicBezTo>
                <a:cubicBezTo>
                  <a:pt x="1574351" y="1671954"/>
                  <a:pt x="1621098" y="1665851"/>
                  <a:pt x="1635681" y="1658092"/>
                </a:cubicBezTo>
                <a:cubicBezTo>
                  <a:pt x="1644201" y="1653558"/>
                  <a:pt x="1660961" y="1635441"/>
                  <a:pt x="1660961" y="1635441"/>
                </a:cubicBezTo>
                <a:cubicBezTo>
                  <a:pt x="1660961" y="1635441"/>
                  <a:pt x="1687742" y="1620366"/>
                  <a:pt x="1691746" y="1614427"/>
                </a:cubicBezTo>
                <a:cubicBezTo>
                  <a:pt x="1696203" y="1607804"/>
                  <a:pt x="1695019" y="1601258"/>
                  <a:pt x="1693624" y="1590292"/>
                </a:cubicBezTo>
                <a:cubicBezTo>
                  <a:pt x="1692073" y="1578096"/>
                  <a:pt x="1683785" y="1568844"/>
                  <a:pt x="1681109" y="1565726"/>
                </a:cubicBezTo>
                <a:cubicBezTo>
                  <a:pt x="1678433" y="1562607"/>
                  <a:pt x="1665840" y="1547965"/>
                  <a:pt x="1665840" y="1547965"/>
                </a:cubicBezTo>
                <a:lnTo>
                  <a:pt x="1669346" y="1546925"/>
                </a:lnTo>
                <a:cubicBezTo>
                  <a:pt x="1669346" y="1546925"/>
                  <a:pt x="1679683" y="1559035"/>
                  <a:pt x="1682360" y="1563059"/>
                </a:cubicBezTo>
                <a:cubicBezTo>
                  <a:pt x="1685036" y="1567092"/>
                  <a:pt x="1688011" y="1573976"/>
                  <a:pt x="1691871" y="1574458"/>
                </a:cubicBezTo>
                <a:cubicBezTo>
                  <a:pt x="1693614" y="1574678"/>
                  <a:pt x="1697186" y="1571212"/>
                  <a:pt x="1698753" y="1564841"/>
                </a:cubicBezTo>
                <a:cubicBezTo>
                  <a:pt x="1700054" y="1559527"/>
                  <a:pt x="1700380" y="1553000"/>
                  <a:pt x="1700380" y="1553000"/>
                </a:cubicBezTo>
                <a:lnTo>
                  <a:pt x="1700256" y="1526354"/>
                </a:lnTo>
                <a:cubicBezTo>
                  <a:pt x="1700256" y="1526354"/>
                  <a:pt x="1701536" y="1537193"/>
                  <a:pt x="1702133" y="1544412"/>
                </a:cubicBezTo>
                <a:cubicBezTo>
                  <a:pt x="1702403" y="1547629"/>
                  <a:pt x="1702798" y="1550324"/>
                  <a:pt x="1703384" y="1550776"/>
                </a:cubicBezTo>
                <a:cubicBezTo>
                  <a:pt x="1704656" y="1551759"/>
                  <a:pt x="1716525" y="1543074"/>
                  <a:pt x="1716525" y="1543074"/>
                </a:cubicBezTo>
                <a:lnTo>
                  <a:pt x="1716400" y="1548109"/>
                </a:lnTo>
                <a:lnTo>
                  <a:pt x="1703510" y="1557293"/>
                </a:lnTo>
                <a:cubicBezTo>
                  <a:pt x="1703510" y="1557293"/>
                  <a:pt x="1703250" y="1565466"/>
                  <a:pt x="1700881" y="1570607"/>
                </a:cubicBezTo>
                <a:cubicBezTo>
                  <a:pt x="1698524" y="1575756"/>
                  <a:pt x="1694654" y="1579039"/>
                  <a:pt x="1694125" y="1579491"/>
                </a:cubicBezTo>
                <a:cubicBezTo>
                  <a:pt x="1693451" y="1580060"/>
                  <a:pt x="1696607" y="1585431"/>
                  <a:pt x="1697878" y="1592660"/>
                </a:cubicBezTo>
                <a:cubicBezTo>
                  <a:pt x="1699148" y="1599899"/>
                  <a:pt x="1699129" y="1606282"/>
                  <a:pt x="1699129" y="1606282"/>
                </a:cubicBezTo>
                <a:cubicBezTo>
                  <a:pt x="1699129" y="1606282"/>
                  <a:pt x="1707890" y="1601123"/>
                  <a:pt x="1715148" y="1594441"/>
                </a:cubicBezTo>
                <a:cubicBezTo>
                  <a:pt x="1722397" y="1587760"/>
                  <a:pt x="1727036" y="1584084"/>
                  <a:pt x="1727036" y="1584084"/>
                </a:cubicBezTo>
                <a:cubicBezTo>
                  <a:pt x="1727036" y="1584084"/>
                  <a:pt x="1730444" y="1578134"/>
                  <a:pt x="1734170" y="1571059"/>
                </a:cubicBezTo>
                <a:cubicBezTo>
                  <a:pt x="1737896" y="1563974"/>
                  <a:pt x="1743555" y="1555955"/>
                  <a:pt x="1743555" y="1555955"/>
                </a:cubicBezTo>
                <a:cubicBezTo>
                  <a:pt x="1743546" y="1555955"/>
                  <a:pt x="1745548" y="1545164"/>
                  <a:pt x="1746685" y="1538637"/>
                </a:cubicBezTo>
                <a:cubicBezTo>
                  <a:pt x="1747810" y="1532110"/>
                  <a:pt x="1749427" y="1521647"/>
                  <a:pt x="1752692" y="1516285"/>
                </a:cubicBezTo>
                <a:cubicBezTo>
                  <a:pt x="1755184" y="1512184"/>
                  <a:pt x="1764117" y="1500150"/>
                  <a:pt x="1769826" y="1491131"/>
                </a:cubicBezTo>
                <a:cubicBezTo>
                  <a:pt x="1775544" y="1482101"/>
                  <a:pt x="1775458" y="1480176"/>
                  <a:pt x="1775458" y="1480176"/>
                </a:cubicBezTo>
                <a:lnTo>
                  <a:pt x="1779963" y="1480176"/>
                </a:lnTo>
                <a:cubicBezTo>
                  <a:pt x="1779963" y="1480176"/>
                  <a:pt x="1762953" y="1513560"/>
                  <a:pt x="1758573" y="1523101"/>
                </a:cubicBezTo>
                <a:cubicBezTo>
                  <a:pt x="1756878" y="1526777"/>
                  <a:pt x="1756917" y="1528500"/>
                  <a:pt x="1754568" y="1537897"/>
                </a:cubicBezTo>
                <a:cubicBezTo>
                  <a:pt x="1752210" y="1547291"/>
                  <a:pt x="1750313" y="1555348"/>
                  <a:pt x="1749188" y="1560691"/>
                </a:cubicBezTo>
                <a:cubicBezTo>
                  <a:pt x="1747340" y="1569394"/>
                  <a:pt x="1740331" y="1577711"/>
                  <a:pt x="1741177" y="1579491"/>
                </a:cubicBezTo>
                <a:cubicBezTo>
                  <a:pt x="1741832" y="1580869"/>
                  <a:pt x="1756937" y="1575467"/>
                  <a:pt x="1763069" y="1572975"/>
                </a:cubicBezTo>
                <a:cubicBezTo>
                  <a:pt x="1767535" y="1571165"/>
                  <a:pt x="1775814" y="1565860"/>
                  <a:pt x="1783593" y="1559208"/>
                </a:cubicBezTo>
                <a:cubicBezTo>
                  <a:pt x="1793555" y="1550709"/>
                  <a:pt x="1802739" y="1540707"/>
                  <a:pt x="1802739" y="1540707"/>
                </a:cubicBezTo>
                <a:cubicBezTo>
                  <a:pt x="1802739" y="1540707"/>
                  <a:pt x="1790148" y="1558111"/>
                  <a:pt x="1784343" y="1563801"/>
                </a:cubicBezTo>
                <a:cubicBezTo>
                  <a:pt x="1778548" y="1569489"/>
                  <a:pt x="1772512" y="1573524"/>
                  <a:pt x="1772454" y="1575198"/>
                </a:cubicBezTo>
                <a:cubicBezTo>
                  <a:pt x="1772301" y="1580571"/>
                  <a:pt x="1816129" y="1580377"/>
                  <a:pt x="1816129" y="1580377"/>
                </a:cubicBezTo>
                <a:cubicBezTo>
                  <a:pt x="1816129" y="1580377"/>
                  <a:pt x="1825024" y="1573919"/>
                  <a:pt x="1834276" y="1570019"/>
                </a:cubicBezTo>
                <a:cubicBezTo>
                  <a:pt x="1843527" y="1566120"/>
                  <a:pt x="1853172" y="1564841"/>
                  <a:pt x="1853172" y="1564841"/>
                </a:cubicBezTo>
                <a:cubicBezTo>
                  <a:pt x="1853172" y="1564841"/>
                  <a:pt x="1843016" y="1568113"/>
                  <a:pt x="1834276" y="1572975"/>
                </a:cubicBezTo>
                <a:cubicBezTo>
                  <a:pt x="1825535" y="1577845"/>
                  <a:pt x="1817507" y="1583786"/>
                  <a:pt x="1817507" y="1583786"/>
                </a:cubicBezTo>
                <a:lnTo>
                  <a:pt x="1822137" y="1587637"/>
                </a:lnTo>
                <a:lnTo>
                  <a:pt x="1821135" y="1588965"/>
                </a:lnTo>
                <a:lnTo>
                  <a:pt x="1813878" y="1585855"/>
                </a:lnTo>
                <a:cubicBezTo>
                  <a:pt x="1813878" y="1585855"/>
                  <a:pt x="1768459" y="1584623"/>
                  <a:pt x="1763944" y="1582746"/>
                </a:cubicBezTo>
                <a:cubicBezTo>
                  <a:pt x="1760219" y="1585663"/>
                  <a:pt x="1756252" y="1586105"/>
                  <a:pt x="1748812" y="1589263"/>
                </a:cubicBezTo>
                <a:cubicBezTo>
                  <a:pt x="1741361" y="1592410"/>
                  <a:pt x="1731166" y="1592660"/>
                  <a:pt x="1731166" y="1592660"/>
                </a:cubicBezTo>
                <a:lnTo>
                  <a:pt x="1720154" y="1603029"/>
                </a:lnTo>
                <a:cubicBezTo>
                  <a:pt x="1720154" y="1603029"/>
                  <a:pt x="1788588" y="1615822"/>
                  <a:pt x="1825891" y="1632774"/>
                </a:cubicBezTo>
                <a:cubicBezTo>
                  <a:pt x="1863193" y="1649736"/>
                  <a:pt x="1905318" y="1648341"/>
                  <a:pt x="1932128" y="1641804"/>
                </a:cubicBezTo>
                <a:cubicBezTo>
                  <a:pt x="1963616" y="1634131"/>
                  <a:pt x="1966351" y="1614686"/>
                  <a:pt x="1976430" y="1608794"/>
                </a:cubicBezTo>
                <a:cubicBezTo>
                  <a:pt x="1993132" y="1599053"/>
                  <a:pt x="2023263" y="1576382"/>
                  <a:pt x="2052132" y="1563501"/>
                </a:cubicBezTo>
                <a:cubicBezTo>
                  <a:pt x="2068979" y="1555984"/>
                  <a:pt x="2099831" y="1529087"/>
                  <a:pt x="2110200" y="1521472"/>
                </a:cubicBezTo>
                <a:cubicBezTo>
                  <a:pt x="2120566" y="1513849"/>
                  <a:pt x="2134477" y="1496310"/>
                  <a:pt x="2134477" y="1496310"/>
                </a:cubicBezTo>
                <a:lnTo>
                  <a:pt x="2145364" y="1501045"/>
                </a:lnTo>
                <a:cubicBezTo>
                  <a:pt x="2145354" y="1501045"/>
                  <a:pt x="2124272" y="1522956"/>
                  <a:pt x="2108573" y="1535682"/>
                </a:cubicBezTo>
                <a:cubicBezTo>
                  <a:pt x="2092872" y="1548407"/>
                  <a:pt x="2080040" y="1554627"/>
                  <a:pt x="2080040" y="1554627"/>
                </a:cubicBezTo>
                <a:lnTo>
                  <a:pt x="2107446" y="1546338"/>
                </a:lnTo>
                <a:cubicBezTo>
                  <a:pt x="2107446" y="1546338"/>
                  <a:pt x="2139300" y="1557861"/>
                  <a:pt x="2151987" y="1562472"/>
                </a:cubicBezTo>
                <a:cubicBezTo>
                  <a:pt x="2164684" y="1567073"/>
                  <a:pt x="2184343" y="1569394"/>
                  <a:pt x="2195288" y="1566169"/>
                </a:cubicBezTo>
                <a:cubicBezTo>
                  <a:pt x="2208957" y="1562144"/>
                  <a:pt x="2213684" y="1551979"/>
                  <a:pt x="2220817" y="1547523"/>
                </a:cubicBezTo>
                <a:cubicBezTo>
                  <a:pt x="2230577" y="1541410"/>
                  <a:pt x="2244739" y="1534710"/>
                  <a:pt x="2250477" y="1532571"/>
                </a:cubicBezTo>
                <a:cubicBezTo>
                  <a:pt x="2253595" y="1531408"/>
                  <a:pt x="2262952" y="1525881"/>
                  <a:pt x="2269998" y="1519692"/>
                </a:cubicBezTo>
                <a:cubicBezTo>
                  <a:pt x="2275871" y="1514532"/>
                  <a:pt x="2279875" y="1508449"/>
                  <a:pt x="2279875" y="1508449"/>
                </a:cubicBezTo>
                <a:lnTo>
                  <a:pt x="2284381" y="1512000"/>
                </a:lnTo>
                <a:cubicBezTo>
                  <a:pt x="2284381" y="1511991"/>
                  <a:pt x="2261037" y="1530406"/>
                  <a:pt x="2261488" y="1533313"/>
                </a:cubicBezTo>
                <a:cubicBezTo>
                  <a:pt x="2261932" y="1536221"/>
                  <a:pt x="2291023" y="1536143"/>
                  <a:pt x="2299773" y="1539235"/>
                </a:cubicBezTo>
                <a:cubicBezTo>
                  <a:pt x="2308533" y="1542324"/>
                  <a:pt x="2310661" y="1549294"/>
                  <a:pt x="2310661" y="1549294"/>
                </a:cubicBezTo>
                <a:cubicBezTo>
                  <a:pt x="2310661" y="1549294"/>
                  <a:pt x="2297838" y="1545279"/>
                  <a:pt x="2284130" y="1542343"/>
                </a:cubicBezTo>
                <a:cubicBezTo>
                  <a:pt x="2272963" y="1539946"/>
                  <a:pt x="2259958" y="1538098"/>
                  <a:pt x="2254855" y="1538637"/>
                </a:cubicBezTo>
                <a:cubicBezTo>
                  <a:pt x="2248435" y="1539320"/>
                  <a:pt x="2240830" y="1542305"/>
                  <a:pt x="2230577" y="1548109"/>
                </a:cubicBezTo>
                <a:cubicBezTo>
                  <a:pt x="2224031" y="1551816"/>
                  <a:pt x="2207493" y="1568392"/>
                  <a:pt x="2201545" y="1571347"/>
                </a:cubicBezTo>
                <a:cubicBezTo>
                  <a:pt x="2195721" y="1574255"/>
                  <a:pt x="2188212" y="1574592"/>
                  <a:pt x="2187778" y="1578163"/>
                </a:cubicBezTo>
                <a:cubicBezTo>
                  <a:pt x="2187355" y="1581725"/>
                  <a:pt x="2200063" y="1583881"/>
                  <a:pt x="2209554" y="1584526"/>
                </a:cubicBezTo>
                <a:cubicBezTo>
                  <a:pt x="2213105" y="1584767"/>
                  <a:pt x="2229923" y="1586221"/>
                  <a:pt x="2248723" y="1586452"/>
                </a:cubicBezTo>
                <a:cubicBezTo>
                  <a:pt x="2273762" y="1586750"/>
                  <a:pt x="2301276" y="1587963"/>
                  <a:pt x="2305654" y="1587781"/>
                </a:cubicBezTo>
                <a:cubicBezTo>
                  <a:pt x="2313337" y="1587453"/>
                  <a:pt x="2320923" y="1575796"/>
                  <a:pt x="2320923" y="1575796"/>
                </a:cubicBezTo>
                <a:cubicBezTo>
                  <a:pt x="2320923" y="1575796"/>
                  <a:pt x="2338683" y="1575507"/>
                  <a:pt x="2332936" y="1576526"/>
                </a:cubicBezTo>
                <a:cubicBezTo>
                  <a:pt x="2330327" y="1576999"/>
                  <a:pt x="2324639" y="1577046"/>
                  <a:pt x="2322424" y="1579491"/>
                </a:cubicBezTo>
                <a:cubicBezTo>
                  <a:pt x="2319247" y="1582996"/>
                  <a:pt x="2311575" y="1589282"/>
                  <a:pt x="2308784" y="1590003"/>
                </a:cubicBezTo>
                <a:cubicBezTo>
                  <a:pt x="2294151" y="1593778"/>
                  <a:pt x="2265512" y="1590821"/>
                  <a:pt x="2263616" y="1594441"/>
                </a:cubicBezTo>
                <a:cubicBezTo>
                  <a:pt x="2261864" y="1597764"/>
                  <a:pt x="2273791" y="1614262"/>
                  <a:pt x="2286508" y="1627749"/>
                </a:cubicBezTo>
                <a:cubicBezTo>
                  <a:pt x="2300167" y="1642228"/>
                  <a:pt x="2325996" y="1644355"/>
                  <a:pt x="2322424" y="1646097"/>
                </a:cubicBezTo>
                <a:cubicBezTo>
                  <a:pt x="2315975" y="1649244"/>
                  <a:pt x="2295605" y="1640707"/>
                  <a:pt x="2283880" y="1629819"/>
                </a:cubicBezTo>
                <a:cubicBezTo>
                  <a:pt x="2271076" y="1617931"/>
                  <a:pt x="2258245" y="1595944"/>
                  <a:pt x="2254481" y="1595327"/>
                </a:cubicBezTo>
                <a:cubicBezTo>
                  <a:pt x="2231830" y="1591620"/>
                  <a:pt x="2207994" y="1589705"/>
                  <a:pt x="2197290" y="1587193"/>
                </a:cubicBezTo>
                <a:cubicBezTo>
                  <a:pt x="2186584" y="1584670"/>
                  <a:pt x="2162337" y="1574640"/>
                  <a:pt x="2160999" y="1576526"/>
                </a:cubicBezTo>
                <a:cubicBezTo>
                  <a:pt x="2159871" y="1578134"/>
                  <a:pt x="2177362" y="1604636"/>
                  <a:pt x="2179144" y="1614427"/>
                </a:cubicBezTo>
                <a:cubicBezTo>
                  <a:pt x="2180858" y="1623850"/>
                  <a:pt x="2180184" y="1630801"/>
                  <a:pt x="2176891" y="1647137"/>
                </a:cubicBezTo>
                <a:cubicBezTo>
                  <a:pt x="2173965" y="1661664"/>
                  <a:pt x="2180145" y="1674957"/>
                  <a:pt x="2180145" y="1674957"/>
                </a:cubicBezTo>
                <a:cubicBezTo>
                  <a:pt x="2180145" y="1674957"/>
                  <a:pt x="2171665" y="1661808"/>
                  <a:pt x="2172136" y="1653201"/>
                </a:cubicBezTo>
                <a:cubicBezTo>
                  <a:pt x="2172828" y="1640880"/>
                  <a:pt x="2177516" y="1623609"/>
                  <a:pt x="2174889" y="1614427"/>
                </a:cubicBezTo>
                <a:cubicBezTo>
                  <a:pt x="2171549" y="1602702"/>
                  <a:pt x="2164117" y="1593892"/>
                  <a:pt x="2156869" y="1584826"/>
                </a:cubicBezTo>
                <a:cubicBezTo>
                  <a:pt x="2153393" y="1580464"/>
                  <a:pt x="2140272" y="1567257"/>
                  <a:pt x="2131974" y="1564099"/>
                </a:cubicBezTo>
                <a:cubicBezTo>
                  <a:pt x="2119181" y="1559238"/>
                  <a:pt x="2116197" y="1557716"/>
                  <a:pt x="2091929" y="1563357"/>
                </a:cubicBezTo>
                <a:cubicBezTo>
                  <a:pt x="2076969" y="1566842"/>
                  <a:pt x="2017833" y="1596993"/>
                  <a:pt x="2004713" y="1606426"/>
                </a:cubicBezTo>
                <a:cubicBezTo>
                  <a:pt x="1989647" y="1617255"/>
                  <a:pt x="1964800" y="1649110"/>
                  <a:pt x="1946520" y="1655426"/>
                </a:cubicBezTo>
                <a:cubicBezTo>
                  <a:pt x="1934371" y="1659612"/>
                  <a:pt x="1921741" y="1661404"/>
                  <a:pt x="1919365" y="1669191"/>
                </a:cubicBezTo>
                <a:cubicBezTo>
                  <a:pt x="1916996" y="1676969"/>
                  <a:pt x="1951372" y="1682727"/>
                  <a:pt x="1961537" y="1683545"/>
                </a:cubicBezTo>
                <a:cubicBezTo>
                  <a:pt x="1971703" y="1684363"/>
                  <a:pt x="2037952" y="1687164"/>
                  <a:pt x="2055512" y="1686067"/>
                </a:cubicBezTo>
                <a:cubicBezTo>
                  <a:pt x="2073069" y="1684959"/>
                  <a:pt x="2137452" y="1684987"/>
                  <a:pt x="2191784" y="1680146"/>
                </a:cubicBezTo>
                <a:cubicBezTo>
                  <a:pt x="2199387" y="1679462"/>
                  <a:pt x="2222819" y="1657688"/>
                  <a:pt x="2245971" y="1650093"/>
                </a:cubicBezTo>
                <a:cubicBezTo>
                  <a:pt x="2258976" y="1645828"/>
                  <a:pt x="2271866" y="1654241"/>
                  <a:pt x="2271875" y="1654241"/>
                </a:cubicBezTo>
                <a:cubicBezTo>
                  <a:pt x="2271875" y="1654241"/>
                  <a:pt x="2259419" y="1652133"/>
                  <a:pt x="2246721" y="1656310"/>
                </a:cubicBezTo>
                <a:cubicBezTo>
                  <a:pt x="2241274" y="1658102"/>
                  <a:pt x="2229135" y="1665293"/>
                  <a:pt x="2226199" y="1667122"/>
                </a:cubicBezTo>
                <a:cubicBezTo>
                  <a:pt x="2216398" y="1673186"/>
                  <a:pt x="2198165" y="1689907"/>
                  <a:pt x="2198165" y="1689907"/>
                </a:cubicBezTo>
                <a:cubicBezTo>
                  <a:pt x="2198165" y="1689907"/>
                  <a:pt x="2193361" y="1688772"/>
                  <a:pt x="2186777" y="1689618"/>
                </a:cubicBezTo>
                <a:cubicBezTo>
                  <a:pt x="2176054" y="1690985"/>
                  <a:pt x="2159391" y="1694750"/>
                  <a:pt x="2141735" y="1695684"/>
                </a:cubicBezTo>
                <a:cubicBezTo>
                  <a:pt x="2113453" y="1697175"/>
                  <a:pt x="2073388" y="1695211"/>
                  <a:pt x="2071530" y="1699533"/>
                </a:cubicBezTo>
                <a:cubicBezTo>
                  <a:pt x="2070866" y="1701083"/>
                  <a:pt x="2077267" y="1713378"/>
                  <a:pt x="2085922" y="1726912"/>
                </a:cubicBezTo>
                <a:cubicBezTo>
                  <a:pt x="2090811" y="1734574"/>
                  <a:pt x="2096366" y="1742564"/>
                  <a:pt x="2101815" y="1749263"/>
                </a:cubicBezTo>
                <a:cubicBezTo>
                  <a:pt x="2109294" y="1758466"/>
                  <a:pt x="2116852" y="1764744"/>
                  <a:pt x="2118459" y="1764955"/>
                </a:cubicBezTo>
                <a:cubicBezTo>
                  <a:pt x="2141534" y="1768075"/>
                  <a:pt x="2152132" y="1770818"/>
                  <a:pt x="2165502" y="1773841"/>
                </a:cubicBezTo>
                <a:cubicBezTo>
                  <a:pt x="2176024" y="1771241"/>
                  <a:pt x="2207051" y="1769248"/>
                  <a:pt x="2207051" y="1769248"/>
                </a:cubicBezTo>
                <a:lnTo>
                  <a:pt x="2217438" y="1768652"/>
                </a:lnTo>
                <a:lnTo>
                  <a:pt x="2217188" y="1770288"/>
                </a:lnTo>
                <a:cubicBezTo>
                  <a:pt x="2217188" y="1770288"/>
                  <a:pt x="2212211" y="1770288"/>
                  <a:pt x="2212933" y="1773243"/>
                </a:cubicBezTo>
                <a:cubicBezTo>
                  <a:pt x="2213549" y="1775765"/>
                  <a:pt x="2221086" y="1780973"/>
                  <a:pt x="2229076" y="1785528"/>
                </a:cubicBezTo>
                <a:cubicBezTo>
                  <a:pt x="2237066" y="1790090"/>
                  <a:pt x="2245721" y="1792188"/>
                  <a:pt x="2245721" y="1792188"/>
                </a:cubicBezTo>
                <a:lnTo>
                  <a:pt x="2257609" y="1804925"/>
                </a:lnTo>
                <a:lnTo>
                  <a:pt x="2256358" y="1806109"/>
                </a:lnTo>
                <a:lnTo>
                  <a:pt x="2244219" y="1794854"/>
                </a:lnTo>
                <a:cubicBezTo>
                  <a:pt x="2244210" y="1794854"/>
                  <a:pt x="2233447" y="1791804"/>
                  <a:pt x="2228076" y="1788637"/>
                </a:cubicBezTo>
                <a:cubicBezTo>
                  <a:pt x="2219209" y="1783419"/>
                  <a:pt x="2207928" y="1776354"/>
                  <a:pt x="2207928" y="1776354"/>
                </a:cubicBezTo>
                <a:cubicBezTo>
                  <a:pt x="2207928" y="1776354"/>
                  <a:pt x="2198137" y="1775150"/>
                  <a:pt x="2188028" y="1776054"/>
                </a:cubicBezTo>
                <a:cubicBezTo>
                  <a:pt x="2177527" y="1777008"/>
                  <a:pt x="2166726" y="1780049"/>
                  <a:pt x="2166254" y="1780945"/>
                </a:cubicBezTo>
                <a:cubicBezTo>
                  <a:pt x="2165502" y="1782370"/>
                  <a:pt x="2202295" y="1828162"/>
                  <a:pt x="2202295" y="1828162"/>
                </a:cubicBezTo>
                <a:lnTo>
                  <a:pt x="2200293" y="1829635"/>
                </a:lnTo>
                <a:cubicBezTo>
                  <a:pt x="2200293" y="1829635"/>
                  <a:pt x="2165128" y="1784275"/>
                  <a:pt x="2162876" y="1781831"/>
                </a:cubicBezTo>
                <a:cubicBezTo>
                  <a:pt x="2160999" y="1779791"/>
                  <a:pt x="2123734" y="1771290"/>
                  <a:pt x="2122338" y="1772801"/>
                </a:cubicBezTo>
                <a:cubicBezTo>
                  <a:pt x="2120904" y="1774351"/>
                  <a:pt x="2134728" y="1800034"/>
                  <a:pt x="2134728" y="1800034"/>
                </a:cubicBezTo>
                <a:lnTo>
                  <a:pt x="2141986" y="1840744"/>
                </a:lnTo>
                <a:lnTo>
                  <a:pt x="2175639" y="1896096"/>
                </a:lnTo>
                <a:lnTo>
                  <a:pt x="2224821" y="1977508"/>
                </a:lnTo>
                <a:lnTo>
                  <a:pt x="2173762" y="1897724"/>
                </a:lnTo>
                <a:cubicBezTo>
                  <a:pt x="2173762" y="1897724"/>
                  <a:pt x="2141735" y="1849263"/>
                  <a:pt x="2138858" y="1841630"/>
                </a:cubicBezTo>
                <a:cubicBezTo>
                  <a:pt x="2136797" y="1836172"/>
                  <a:pt x="2137279" y="1818122"/>
                  <a:pt x="2131598" y="1800776"/>
                </a:cubicBezTo>
                <a:cubicBezTo>
                  <a:pt x="2125910" y="1783429"/>
                  <a:pt x="2116081" y="1772203"/>
                  <a:pt x="2116081" y="1772203"/>
                </a:cubicBezTo>
                <a:cubicBezTo>
                  <a:pt x="2116081" y="1772203"/>
                  <a:pt x="2092688" y="1739609"/>
                  <a:pt x="2084044" y="1738020"/>
                </a:cubicBezTo>
                <a:cubicBezTo>
                  <a:pt x="2082716" y="1737770"/>
                  <a:pt x="2081589" y="1761846"/>
                  <a:pt x="2081166" y="1771472"/>
                </a:cubicBezTo>
                <a:cubicBezTo>
                  <a:pt x="2080733" y="1781446"/>
                  <a:pt x="2086672" y="1830377"/>
                  <a:pt x="2086672" y="1830377"/>
                </a:cubicBezTo>
                <a:lnTo>
                  <a:pt x="2084044" y="1832744"/>
                </a:lnTo>
                <a:lnTo>
                  <a:pt x="2077537" y="1776354"/>
                </a:lnTo>
                <a:cubicBezTo>
                  <a:pt x="2077537" y="1776354"/>
                  <a:pt x="2075419" y="1782524"/>
                  <a:pt x="2066774" y="1793816"/>
                </a:cubicBezTo>
                <a:cubicBezTo>
                  <a:pt x="2058129" y="1805116"/>
                  <a:pt x="2042997" y="1821347"/>
                  <a:pt x="2042997" y="1821347"/>
                </a:cubicBezTo>
                <a:lnTo>
                  <a:pt x="2042621" y="1818690"/>
                </a:lnTo>
                <a:cubicBezTo>
                  <a:pt x="2042621" y="1818690"/>
                  <a:pt x="2055665" y="1803788"/>
                  <a:pt x="2064396" y="1791601"/>
                </a:cubicBezTo>
                <a:cubicBezTo>
                  <a:pt x="2073128" y="1779405"/>
                  <a:pt x="2077412" y="1768652"/>
                  <a:pt x="2077412" y="1768652"/>
                </a:cubicBezTo>
                <a:cubicBezTo>
                  <a:pt x="2077412" y="1768652"/>
                  <a:pt x="2081955" y="1742209"/>
                  <a:pt x="2080040" y="1734757"/>
                </a:cubicBezTo>
                <a:cubicBezTo>
                  <a:pt x="2078336" y="1728115"/>
                  <a:pt x="2057465" y="1706754"/>
                  <a:pt x="2047751" y="1701603"/>
                </a:cubicBezTo>
                <a:cubicBezTo>
                  <a:pt x="2041697" y="1698388"/>
                  <a:pt x="1990196" y="1697753"/>
                  <a:pt x="1990196" y="1697753"/>
                </a:cubicBezTo>
                <a:cubicBezTo>
                  <a:pt x="1990196" y="1697753"/>
                  <a:pt x="1961095" y="1696511"/>
                  <a:pt x="1946269" y="1691689"/>
                </a:cubicBezTo>
                <a:cubicBezTo>
                  <a:pt x="1920259" y="1683226"/>
                  <a:pt x="1893978" y="1677566"/>
                  <a:pt x="1876324" y="1674226"/>
                </a:cubicBezTo>
                <a:cubicBezTo>
                  <a:pt x="1863202" y="1671742"/>
                  <a:pt x="1854798" y="1670520"/>
                  <a:pt x="1854798" y="1670520"/>
                </a:cubicBezTo>
                <a:cubicBezTo>
                  <a:pt x="1854798" y="1670520"/>
                  <a:pt x="1857649" y="1681148"/>
                  <a:pt x="1871067" y="1703828"/>
                </a:cubicBezTo>
                <a:cubicBezTo>
                  <a:pt x="1884478" y="1726507"/>
                  <a:pt x="1896742" y="1745374"/>
                  <a:pt x="1910103" y="1761702"/>
                </a:cubicBezTo>
                <a:cubicBezTo>
                  <a:pt x="1923474" y="1778018"/>
                  <a:pt x="1935132" y="1789417"/>
                  <a:pt x="1942765" y="1802556"/>
                </a:cubicBezTo>
                <a:cubicBezTo>
                  <a:pt x="1950968" y="1816678"/>
                  <a:pt x="1961537" y="1849322"/>
                  <a:pt x="1961537" y="1849322"/>
                </a:cubicBezTo>
                <a:lnTo>
                  <a:pt x="1960661" y="1850062"/>
                </a:lnTo>
                <a:cubicBezTo>
                  <a:pt x="1960661" y="1850062"/>
                  <a:pt x="1948647" y="1822637"/>
                  <a:pt x="1940638" y="1808622"/>
                </a:cubicBezTo>
                <a:cubicBezTo>
                  <a:pt x="1932619" y="1794575"/>
                  <a:pt x="1919864" y="1779462"/>
                  <a:pt x="1919864" y="1779462"/>
                </a:cubicBezTo>
                <a:lnTo>
                  <a:pt x="1926998" y="1795298"/>
                </a:lnTo>
                <a:lnTo>
                  <a:pt x="1922617" y="1799293"/>
                </a:lnTo>
                <a:cubicBezTo>
                  <a:pt x="1922617" y="1799293"/>
                  <a:pt x="1918911" y="1786181"/>
                  <a:pt x="1910729" y="1772503"/>
                </a:cubicBezTo>
                <a:cubicBezTo>
                  <a:pt x="1902604" y="1758920"/>
                  <a:pt x="1887336" y="1748821"/>
                  <a:pt x="1882957" y="1739051"/>
                </a:cubicBezTo>
                <a:cubicBezTo>
                  <a:pt x="1874658" y="1720577"/>
                  <a:pt x="1835315" y="1681129"/>
                  <a:pt x="1816755" y="1662529"/>
                </a:cubicBezTo>
                <a:cubicBezTo>
                  <a:pt x="1790504" y="1636221"/>
                  <a:pt x="1745269" y="1634054"/>
                  <a:pt x="1726787" y="1639878"/>
                </a:cubicBezTo>
                <a:cubicBezTo>
                  <a:pt x="1708304" y="1645712"/>
                  <a:pt x="1670414" y="1685691"/>
                  <a:pt x="1650448" y="1692275"/>
                </a:cubicBezTo>
                <a:cubicBezTo>
                  <a:pt x="1643758" y="1694490"/>
                  <a:pt x="1625901" y="1698861"/>
                  <a:pt x="1609285" y="1702941"/>
                </a:cubicBezTo>
                <a:cubicBezTo>
                  <a:pt x="1605522" y="1705204"/>
                  <a:pt x="1600545" y="1707785"/>
                  <a:pt x="1594645" y="1709151"/>
                </a:cubicBezTo>
                <a:cubicBezTo>
                  <a:pt x="1582215" y="1712038"/>
                  <a:pt x="1555349" y="1721588"/>
                  <a:pt x="1555349" y="1721588"/>
                </a:cubicBezTo>
                <a:lnTo>
                  <a:pt x="1542583" y="1730463"/>
                </a:lnTo>
                <a:lnTo>
                  <a:pt x="1529194" y="1751787"/>
                </a:lnTo>
                <a:cubicBezTo>
                  <a:pt x="1526469" y="1757399"/>
                  <a:pt x="1523811" y="1762924"/>
                  <a:pt x="1521059" y="1768508"/>
                </a:cubicBezTo>
                <a:cubicBezTo>
                  <a:pt x="1522849" y="1768988"/>
                  <a:pt x="1527693" y="1770183"/>
                  <a:pt x="1532071" y="1772801"/>
                </a:cubicBezTo>
                <a:cubicBezTo>
                  <a:pt x="1537222" y="1775872"/>
                  <a:pt x="1543210" y="1776652"/>
                  <a:pt x="1543210" y="1776652"/>
                </a:cubicBezTo>
                <a:cubicBezTo>
                  <a:pt x="1543210" y="1776652"/>
                  <a:pt x="1549034" y="1770047"/>
                  <a:pt x="1555850" y="1767468"/>
                </a:cubicBezTo>
                <a:cubicBezTo>
                  <a:pt x="1562665" y="1764898"/>
                  <a:pt x="1568864" y="1765553"/>
                  <a:pt x="1568864" y="1765553"/>
                </a:cubicBezTo>
                <a:cubicBezTo>
                  <a:pt x="1568864" y="1765553"/>
                  <a:pt x="1574650" y="1749244"/>
                  <a:pt x="1578376" y="1742459"/>
                </a:cubicBezTo>
                <a:cubicBezTo>
                  <a:pt x="1582101" y="1735672"/>
                  <a:pt x="1592517" y="1720260"/>
                  <a:pt x="1592517" y="1720260"/>
                </a:cubicBezTo>
                <a:lnTo>
                  <a:pt x="1597271" y="1718623"/>
                </a:lnTo>
                <a:cubicBezTo>
                  <a:pt x="1597262" y="1718623"/>
                  <a:pt x="1588059" y="1734160"/>
                  <a:pt x="1584508" y="1740533"/>
                </a:cubicBezTo>
                <a:cubicBezTo>
                  <a:pt x="1580955" y="1746906"/>
                  <a:pt x="1574496" y="1764811"/>
                  <a:pt x="1574496" y="1764811"/>
                </a:cubicBezTo>
                <a:cubicBezTo>
                  <a:pt x="1574496" y="1764811"/>
                  <a:pt x="1579809" y="1768931"/>
                  <a:pt x="1584508" y="1768508"/>
                </a:cubicBezTo>
                <a:cubicBezTo>
                  <a:pt x="1589205" y="1768084"/>
                  <a:pt x="1604906" y="1765697"/>
                  <a:pt x="1604906" y="1765697"/>
                </a:cubicBezTo>
                <a:lnTo>
                  <a:pt x="1604656" y="1768210"/>
                </a:lnTo>
                <a:cubicBezTo>
                  <a:pt x="1604656" y="1768210"/>
                  <a:pt x="1589465" y="1771905"/>
                  <a:pt x="1586635" y="1771472"/>
                </a:cubicBezTo>
                <a:cubicBezTo>
                  <a:pt x="1583794" y="1771030"/>
                  <a:pt x="1571993" y="1768210"/>
                  <a:pt x="1571993" y="1768210"/>
                </a:cubicBezTo>
                <a:cubicBezTo>
                  <a:pt x="1571993" y="1768210"/>
                  <a:pt x="1566573" y="1769855"/>
                  <a:pt x="1561481" y="1771761"/>
                </a:cubicBezTo>
                <a:cubicBezTo>
                  <a:pt x="1556389" y="1773668"/>
                  <a:pt x="1545588" y="1780791"/>
                  <a:pt x="1545588" y="1780791"/>
                </a:cubicBezTo>
                <a:lnTo>
                  <a:pt x="1559854" y="1792930"/>
                </a:lnTo>
                <a:lnTo>
                  <a:pt x="1577750" y="1816612"/>
                </a:lnTo>
                <a:lnTo>
                  <a:pt x="1575622" y="1822089"/>
                </a:lnTo>
                <a:lnTo>
                  <a:pt x="1559604" y="1796636"/>
                </a:lnTo>
                <a:lnTo>
                  <a:pt x="1541709" y="1782871"/>
                </a:lnTo>
                <a:cubicBezTo>
                  <a:pt x="1541709" y="1782871"/>
                  <a:pt x="1538849" y="1779819"/>
                  <a:pt x="1533825" y="1779318"/>
                </a:cubicBezTo>
                <a:cubicBezTo>
                  <a:pt x="1529742" y="1778904"/>
                  <a:pt x="1520963" y="1777921"/>
                  <a:pt x="1516679" y="1777392"/>
                </a:cubicBezTo>
                <a:cubicBezTo>
                  <a:pt x="1488378" y="1834439"/>
                  <a:pt x="1459363" y="1887769"/>
                  <a:pt x="1433343" y="1913414"/>
                </a:cubicBezTo>
                <a:cubicBezTo>
                  <a:pt x="1430128" y="1916591"/>
                  <a:pt x="1423553" y="1921943"/>
                  <a:pt x="1417700" y="1926881"/>
                </a:cubicBezTo>
                <a:cubicBezTo>
                  <a:pt x="1420558" y="1928441"/>
                  <a:pt x="1424958" y="1930732"/>
                  <a:pt x="1424958" y="1930732"/>
                </a:cubicBezTo>
                <a:cubicBezTo>
                  <a:pt x="1424958" y="1930732"/>
                  <a:pt x="1471608" y="1964319"/>
                  <a:pt x="1477769" y="1965071"/>
                </a:cubicBezTo>
                <a:cubicBezTo>
                  <a:pt x="1484170" y="1965851"/>
                  <a:pt x="1499708" y="1961816"/>
                  <a:pt x="1502297" y="1956494"/>
                </a:cubicBezTo>
                <a:cubicBezTo>
                  <a:pt x="1504876" y="1951161"/>
                  <a:pt x="1509545" y="1930588"/>
                  <a:pt x="1509545" y="1930588"/>
                </a:cubicBezTo>
                <a:lnTo>
                  <a:pt x="1511673" y="1929549"/>
                </a:lnTo>
                <a:lnTo>
                  <a:pt x="1505166" y="1956040"/>
                </a:lnTo>
                <a:cubicBezTo>
                  <a:pt x="1505166" y="1956040"/>
                  <a:pt x="1509450" y="1959409"/>
                  <a:pt x="1513176" y="1959449"/>
                </a:cubicBezTo>
                <a:cubicBezTo>
                  <a:pt x="1516901" y="1959487"/>
                  <a:pt x="1523686" y="1960189"/>
                  <a:pt x="1523686" y="1960189"/>
                </a:cubicBezTo>
                <a:cubicBezTo>
                  <a:pt x="1523686" y="1960189"/>
                  <a:pt x="1529983" y="1954885"/>
                  <a:pt x="1533198" y="1954568"/>
                </a:cubicBezTo>
                <a:cubicBezTo>
                  <a:pt x="1534383" y="1954442"/>
                  <a:pt x="1535163" y="1955050"/>
                  <a:pt x="1536702" y="1955454"/>
                </a:cubicBezTo>
                <a:cubicBezTo>
                  <a:pt x="1542555" y="1944200"/>
                  <a:pt x="1549198" y="1934131"/>
                  <a:pt x="1559103" y="1924812"/>
                </a:cubicBezTo>
                <a:cubicBezTo>
                  <a:pt x="1576653" y="1908303"/>
                  <a:pt x="1605590" y="1906773"/>
                  <a:pt x="1619048" y="1896540"/>
                </a:cubicBezTo>
                <a:cubicBezTo>
                  <a:pt x="1632495" y="1886316"/>
                  <a:pt x="1634555" y="1875824"/>
                  <a:pt x="1634555" y="1875824"/>
                </a:cubicBezTo>
                <a:lnTo>
                  <a:pt x="1639435" y="1856724"/>
                </a:lnTo>
                <a:lnTo>
                  <a:pt x="1637434" y="1851400"/>
                </a:lnTo>
                <a:lnTo>
                  <a:pt x="1643565" y="1832157"/>
                </a:lnTo>
                <a:lnTo>
                  <a:pt x="1645817" y="1833486"/>
                </a:lnTo>
                <a:lnTo>
                  <a:pt x="1640813" y="1850948"/>
                </a:lnTo>
                <a:lnTo>
                  <a:pt x="1643191" y="1854953"/>
                </a:lnTo>
                <a:lnTo>
                  <a:pt x="1638310" y="1874484"/>
                </a:lnTo>
                <a:cubicBezTo>
                  <a:pt x="1638310" y="1874484"/>
                  <a:pt x="1657361" y="1854222"/>
                  <a:pt x="1661462" y="1838223"/>
                </a:cubicBezTo>
                <a:cubicBezTo>
                  <a:pt x="1665571" y="1822224"/>
                  <a:pt x="1667844" y="1801814"/>
                  <a:pt x="1667844" y="1801814"/>
                </a:cubicBezTo>
                <a:lnTo>
                  <a:pt x="1676228" y="1797223"/>
                </a:lnTo>
                <a:cubicBezTo>
                  <a:pt x="1676228" y="1797223"/>
                  <a:pt x="1674639" y="1793535"/>
                  <a:pt x="1667468" y="1784199"/>
                </a:cubicBezTo>
                <a:cubicBezTo>
                  <a:pt x="1660296" y="1774860"/>
                  <a:pt x="1671974" y="1754154"/>
                  <a:pt x="1671974" y="1754154"/>
                </a:cubicBezTo>
                <a:lnTo>
                  <a:pt x="1669471" y="1742015"/>
                </a:lnTo>
                <a:lnTo>
                  <a:pt x="1673350" y="1740533"/>
                </a:lnTo>
                <a:lnTo>
                  <a:pt x="1675728" y="1754154"/>
                </a:lnTo>
                <a:lnTo>
                  <a:pt x="1669220" y="1771174"/>
                </a:lnTo>
                <a:lnTo>
                  <a:pt x="1671723" y="1778866"/>
                </a:lnTo>
                <a:lnTo>
                  <a:pt x="1679733" y="1792188"/>
                </a:lnTo>
                <a:lnTo>
                  <a:pt x="1693122" y="1777980"/>
                </a:lnTo>
                <a:lnTo>
                  <a:pt x="1696501" y="1763917"/>
                </a:lnTo>
                <a:lnTo>
                  <a:pt x="1697377" y="1739791"/>
                </a:lnTo>
                <a:lnTo>
                  <a:pt x="1702133" y="1724399"/>
                </a:lnTo>
                <a:lnTo>
                  <a:pt x="1704510" y="1724997"/>
                </a:lnTo>
                <a:lnTo>
                  <a:pt x="1700631" y="1740091"/>
                </a:lnTo>
                <a:lnTo>
                  <a:pt x="1700006" y="1764215"/>
                </a:lnTo>
                <a:lnTo>
                  <a:pt x="1695751" y="1778134"/>
                </a:lnTo>
                <a:lnTo>
                  <a:pt x="1707138" y="1771472"/>
                </a:lnTo>
                <a:lnTo>
                  <a:pt x="1743806" y="1746308"/>
                </a:lnTo>
                <a:cubicBezTo>
                  <a:pt x="1743806" y="1746308"/>
                  <a:pt x="1751978" y="1728181"/>
                  <a:pt x="1753442" y="1722176"/>
                </a:cubicBezTo>
                <a:cubicBezTo>
                  <a:pt x="1754895" y="1716168"/>
                  <a:pt x="1754568" y="1698792"/>
                  <a:pt x="1754568" y="1698792"/>
                </a:cubicBezTo>
                <a:lnTo>
                  <a:pt x="1758573" y="1699390"/>
                </a:lnTo>
                <a:cubicBezTo>
                  <a:pt x="1758564" y="1699390"/>
                  <a:pt x="1759661" y="1719316"/>
                  <a:pt x="1755694" y="1728096"/>
                </a:cubicBezTo>
                <a:cubicBezTo>
                  <a:pt x="1751718" y="1736885"/>
                  <a:pt x="1747560" y="1747637"/>
                  <a:pt x="1747560" y="1747637"/>
                </a:cubicBezTo>
                <a:lnTo>
                  <a:pt x="1768074" y="1744384"/>
                </a:lnTo>
                <a:lnTo>
                  <a:pt x="1798359" y="1741131"/>
                </a:lnTo>
                <a:lnTo>
                  <a:pt x="1796983" y="1745568"/>
                </a:lnTo>
                <a:lnTo>
                  <a:pt x="1745058" y="1752229"/>
                </a:lnTo>
                <a:cubicBezTo>
                  <a:pt x="1745058" y="1752229"/>
                  <a:pt x="1678837" y="1800650"/>
                  <a:pt x="1672348" y="1809660"/>
                </a:cubicBezTo>
                <a:cubicBezTo>
                  <a:pt x="1665871" y="1818661"/>
                  <a:pt x="1674611" y="1831888"/>
                  <a:pt x="1671473" y="1840889"/>
                </a:cubicBezTo>
                <a:cubicBezTo>
                  <a:pt x="1668334" y="1849889"/>
                  <a:pt x="1662838" y="1862058"/>
                  <a:pt x="1662838" y="1862058"/>
                </a:cubicBezTo>
                <a:cubicBezTo>
                  <a:pt x="1662838" y="1862058"/>
                  <a:pt x="1630108" y="1899254"/>
                  <a:pt x="1616294" y="1911787"/>
                </a:cubicBezTo>
                <a:cubicBezTo>
                  <a:pt x="1602479" y="1924321"/>
                  <a:pt x="1576026" y="1928085"/>
                  <a:pt x="1564484" y="1935469"/>
                </a:cubicBezTo>
                <a:cubicBezTo>
                  <a:pt x="1556764" y="1940407"/>
                  <a:pt x="1544692" y="1971905"/>
                  <a:pt x="1535827" y="1996452"/>
                </a:cubicBezTo>
                <a:cubicBezTo>
                  <a:pt x="1544692" y="1996944"/>
                  <a:pt x="1558103" y="1997637"/>
                  <a:pt x="1558103" y="1997637"/>
                </a:cubicBezTo>
                <a:cubicBezTo>
                  <a:pt x="1558103" y="1997637"/>
                  <a:pt x="1568441" y="2002806"/>
                  <a:pt x="1571993" y="2005338"/>
                </a:cubicBezTo>
                <a:cubicBezTo>
                  <a:pt x="1575535" y="2007860"/>
                  <a:pt x="1585258" y="2015841"/>
                  <a:pt x="1585258" y="2015841"/>
                </a:cubicBezTo>
                <a:lnTo>
                  <a:pt x="1606032" y="2016283"/>
                </a:lnTo>
                <a:cubicBezTo>
                  <a:pt x="1606032" y="2016283"/>
                  <a:pt x="1609410" y="2018872"/>
                  <a:pt x="1611788" y="2020730"/>
                </a:cubicBezTo>
                <a:cubicBezTo>
                  <a:pt x="1621839" y="2017919"/>
                  <a:pt x="1633554" y="2014657"/>
                  <a:pt x="1633554" y="2014657"/>
                </a:cubicBezTo>
                <a:cubicBezTo>
                  <a:pt x="1633554" y="2014657"/>
                  <a:pt x="1660306" y="1998705"/>
                  <a:pt x="1665717" y="1994528"/>
                </a:cubicBezTo>
                <a:cubicBezTo>
                  <a:pt x="1671135" y="1990358"/>
                  <a:pt x="1692709" y="1970491"/>
                  <a:pt x="1699129" y="1965369"/>
                </a:cubicBezTo>
                <a:cubicBezTo>
                  <a:pt x="1705550" y="1960248"/>
                  <a:pt x="1758323" y="1929848"/>
                  <a:pt x="1758323" y="1929848"/>
                </a:cubicBezTo>
                <a:lnTo>
                  <a:pt x="1763568" y="1934583"/>
                </a:lnTo>
                <a:cubicBezTo>
                  <a:pt x="1763578" y="1934583"/>
                  <a:pt x="1699177" y="1974091"/>
                  <a:pt x="1690120" y="1981945"/>
                </a:cubicBezTo>
                <a:cubicBezTo>
                  <a:pt x="1681071" y="1989811"/>
                  <a:pt x="1637943" y="2021020"/>
                  <a:pt x="1637934" y="2021020"/>
                </a:cubicBezTo>
                <a:lnTo>
                  <a:pt x="1619422" y="2026208"/>
                </a:lnTo>
                <a:cubicBezTo>
                  <a:pt x="1623388" y="2029106"/>
                  <a:pt x="1627624" y="2032283"/>
                  <a:pt x="1630185" y="2033602"/>
                </a:cubicBezTo>
                <a:cubicBezTo>
                  <a:pt x="1637106" y="2037202"/>
                  <a:pt x="1661961" y="2047521"/>
                  <a:pt x="1661961" y="2047521"/>
                </a:cubicBezTo>
                <a:lnTo>
                  <a:pt x="1661462" y="2049889"/>
                </a:lnTo>
                <a:cubicBezTo>
                  <a:pt x="1661471" y="2049889"/>
                  <a:pt x="1634468" y="2039493"/>
                  <a:pt x="1630185" y="2037008"/>
                </a:cubicBezTo>
                <a:cubicBezTo>
                  <a:pt x="1627634" y="2035536"/>
                  <a:pt x="1621464" y="2031590"/>
                  <a:pt x="1615043" y="2027392"/>
                </a:cubicBezTo>
                <a:lnTo>
                  <a:pt x="1593642" y="2033457"/>
                </a:lnTo>
                <a:lnTo>
                  <a:pt x="1583005" y="2049889"/>
                </a:lnTo>
                <a:cubicBezTo>
                  <a:pt x="1583005" y="2049889"/>
                  <a:pt x="1693864" y="2084776"/>
                  <a:pt x="1716899" y="2092814"/>
                </a:cubicBezTo>
                <a:cubicBezTo>
                  <a:pt x="1739936" y="2100842"/>
                  <a:pt x="1792122" y="2125928"/>
                  <a:pt x="1810748" y="2130405"/>
                </a:cubicBezTo>
                <a:cubicBezTo>
                  <a:pt x="1829376" y="2134890"/>
                  <a:pt x="1845606" y="2125775"/>
                  <a:pt x="1851796" y="2123156"/>
                </a:cubicBezTo>
                <a:cubicBezTo>
                  <a:pt x="1857985" y="2120538"/>
                  <a:pt x="1889329" y="2106579"/>
                  <a:pt x="1889329" y="2106579"/>
                </a:cubicBezTo>
                <a:cubicBezTo>
                  <a:pt x="1889340" y="2106579"/>
                  <a:pt x="1938799" y="2087413"/>
                  <a:pt x="1946895" y="2082455"/>
                </a:cubicBezTo>
                <a:cubicBezTo>
                  <a:pt x="1951169" y="2079838"/>
                  <a:pt x="1961335" y="2074543"/>
                  <a:pt x="1969422" y="2068690"/>
                </a:cubicBezTo>
                <a:cubicBezTo>
                  <a:pt x="1977546" y="2062799"/>
                  <a:pt x="1983563" y="2056253"/>
                  <a:pt x="1983563" y="2056253"/>
                </a:cubicBezTo>
                <a:cubicBezTo>
                  <a:pt x="1983563" y="2056253"/>
                  <a:pt x="1988269" y="2047897"/>
                  <a:pt x="1991071" y="2040117"/>
                </a:cubicBezTo>
                <a:cubicBezTo>
                  <a:pt x="1993872" y="2032340"/>
                  <a:pt x="2000458" y="2024581"/>
                  <a:pt x="2000458" y="2024581"/>
                </a:cubicBezTo>
                <a:cubicBezTo>
                  <a:pt x="2000458" y="2024581"/>
                  <a:pt x="2002950" y="2006522"/>
                  <a:pt x="2003460" y="1999119"/>
                </a:cubicBezTo>
                <a:cubicBezTo>
                  <a:pt x="2003961" y="1991717"/>
                  <a:pt x="2010970" y="1971886"/>
                  <a:pt x="2010970" y="1971886"/>
                </a:cubicBezTo>
                <a:lnTo>
                  <a:pt x="2014223" y="1972626"/>
                </a:lnTo>
                <a:cubicBezTo>
                  <a:pt x="2014214" y="1972626"/>
                  <a:pt x="2009429" y="1986779"/>
                  <a:pt x="2007214" y="1997050"/>
                </a:cubicBezTo>
                <a:cubicBezTo>
                  <a:pt x="2005857" y="2003298"/>
                  <a:pt x="2005462" y="2020874"/>
                  <a:pt x="2005462" y="2020874"/>
                </a:cubicBezTo>
                <a:cubicBezTo>
                  <a:pt x="2005462" y="2020874"/>
                  <a:pt x="2016745" y="2013338"/>
                  <a:pt x="2020972" y="2009920"/>
                </a:cubicBezTo>
                <a:cubicBezTo>
                  <a:pt x="2025197" y="2006513"/>
                  <a:pt x="2041619" y="1997781"/>
                  <a:pt x="2041619" y="1997781"/>
                </a:cubicBezTo>
                <a:lnTo>
                  <a:pt x="2046626" y="1999861"/>
                </a:lnTo>
                <a:cubicBezTo>
                  <a:pt x="2046626" y="1999861"/>
                  <a:pt x="2035903" y="2004270"/>
                  <a:pt x="2025351" y="2010960"/>
                </a:cubicBezTo>
                <a:cubicBezTo>
                  <a:pt x="2014561" y="2017804"/>
                  <a:pt x="2003961" y="2026892"/>
                  <a:pt x="2000583" y="2030646"/>
                </a:cubicBezTo>
                <a:cubicBezTo>
                  <a:pt x="1993902" y="2038058"/>
                  <a:pt x="1990820" y="2053884"/>
                  <a:pt x="1990820" y="2053884"/>
                </a:cubicBezTo>
                <a:cubicBezTo>
                  <a:pt x="1990820" y="2053884"/>
                  <a:pt x="2008188" y="2051180"/>
                  <a:pt x="2013221" y="2051372"/>
                </a:cubicBezTo>
                <a:cubicBezTo>
                  <a:pt x="2018247" y="2051555"/>
                  <a:pt x="2042371" y="2052844"/>
                  <a:pt x="2042371" y="2052844"/>
                </a:cubicBezTo>
                <a:lnTo>
                  <a:pt x="2071906" y="2037008"/>
                </a:lnTo>
                <a:lnTo>
                  <a:pt x="2094056" y="2037008"/>
                </a:lnTo>
                <a:cubicBezTo>
                  <a:pt x="2094056" y="2037008"/>
                  <a:pt x="2117958" y="2023898"/>
                  <a:pt x="2122838" y="2021616"/>
                </a:cubicBezTo>
                <a:cubicBezTo>
                  <a:pt x="2127719" y="2019335"/>
                  <a:pt x="2158245" y="2010815"/>
                  <a:pt x="2158245" y="2010815"/>
                </a:cubicBezTo>
                <a:lnTo>
                  <a:pt x="2158495" y="2013472"/>
                </a:lnTo>
                <a:cubicBezTo>
                  <a:pt x="2158505" y="2013472"/>
                  <a:pt x="2130579" y="2022233"/>
                  <a:pt x="2122714" y="2025467"/>
                </a:cubicBezTo>
                <a:cubicBezTo>
                  <a:pt x="2114849" y="2028692"/>
                  <a:pt x="2094931" y="2042043"/>
                  <a:pt x="2094931" y="2042043"/>
                </a:cubicBezTo>
                <a:lnTo>
                  <a:pt x="2072154" y="2040417"/>
                </a:lnTo>
                <a:cubicBezTo>
                  <a:pt x="2072154" y="2040417"/>
                  <a:pt x="2060970" y="2048225"/>
                  <a:pt x="2056888" y="2050631"/>
                </a:cubicBezTo>
                <a:cubicBezTo>
                  <a:pt x="2052815" y="2053038"/>
                  <a:pt x="2040995" y="2057581"/>
                  <a:pt x="2040995" y="2057581"/>
                </a:cubicBezTo>
                <a:cubicBezTo>
                  <a:pt x="2040995" y="2057581"/>
                  <a:pt x="2013906" y="2056204"/>
                  <a:pt x="2008842" y="2056253"/>
                </a:cubicBezTo>
                <a:cubicBezTo>
                  <a:pt x="2003770" y="2056300"/>
                  <a:pt x="1986442" y="2060546"/>
                  <a:pt x="1986442" y="2060546"/>
                </a:cubicBezTo>
                <a:cubicBezTo>
                  <a:pt x="1986442" y="2060546"/>
                  <a:pt x="1977074" y="2068257"/>
                  <a:pt x="1973551" y="2070605"/>
                </a:cubicBezTo>
                <a:cubicBezTo>
                  <a:pt x="1970029" y="2072964"/>
                  <a:pt x="1956656" y="2082003"/>
                  <a:pt x="1956656" y="2082003"/>
                </a:cubicBezTo>
                <a:cubicBezTo>
                  <a:pt x="1956656" y="2082003"/>
                  <a:pt x="1963395" y="2084458"/>
                  <a:pt x="1966417" y="2085555"/>
                </a:cubicBezTo>
                <a:cubicBezTo>
                  <a:pt x="1969441" y="2086663"/>
                  <a:pt x="1976305" y="2091928"/>
                  <a:pt x="1976305" y="2091928"/>
                </a:cubicBezTo>
                <a:cubicBezTo>
                  <a:pt x="1976305" y="2091928"/>
                  <a:pt x="1978085" y="2091639"/>
                  <a:pt x="1980435" y="2088963"/>
                </a:cubicBezTo>
                <a:cubicBezTo>
                  <a:pt x="1982783" y="2086287"/>
                  <a:pt x="1988194" y="2082898"/>
                  <a:pt x="1988194" y="2082898"/>
                </a:cubicBezTo>
                <a:lnTo>
                  <a:pt x="1989945" y="2084526"/>
                </a:lnTo>
                <a:lnTo>
                  <a:pt x="1979308" y="2093700"/>
                </a:lnTo>
                <a:cubicBezTo>
                  <a:pt x="1979308" y="2093700"/>
                  <a:pt x="1986913" y="2092535"/>
                  <a:pt x="1990697" y="2091774"/>
                </a:cubicBezTo>
                <a:cubicBezTo>
                  <a:pt x="1994470" y="2091013"/>
                  <a:pt x="1999331" y="2092072"/>
                  <a:pt x="1999331" y="2092072"/>
                </a:cubicBezTo>
                <a:lnTo>
                  <a:pt x="2013347" y="2086008"/>
                </a:lnTo>
                <a:lnTo>
                  <a:pt x="2014473" y="2088375"/>
                </a:lnTo>
                <a:lnTo>
                  <a:pt x="2002710" y="2094440"/>
                </a:lnTo>
                <a:cubicBezTo>
                  <a:pt x="2002710" y="2094440"/>
                  <a:pt x="2010228" y="2099946"/>
                  <a:pt x="2011720" y="2100062"/>
                </a:cubicBezTo>
                <a:cubicBezTo>
                  <a:pt x="2013202" y="2100187"/>
                  <a:pt x="2020346" y="2097993"/>
                  <a:pt x="2020346" y="2097993"/>
                </a:cubicBezTo>
                <a:lnTo>
                  <a:pt x="2021221" y="2100804"/>
                </a:lnTo>
                <a:cubicBezTo>
                  <a:pt x="2021230" y="2100804"/>
                  <a:pt x="2014098" y="2102969"/>
                  <a:pt x="2010594" y="2102286"/>
                </a:cubicBezTo>
                <a:cubicBezTo>
                  <a:pt x="2007080" y="2101603"/>
                  <a:pt x="2000583" y="2095182"/>
                  <a:pt x="2000583" y="2095182"/>
                </a:cubicBezTo>
                <a:cubicBezTo>
                  <a:pt x="2000573" y="2095182"/>
                  <a:pt x="1993035" y="2095220"/>
                  <a:pt x="1988943" y="2094883"/>
                </a:cubicBezTo>
                <a:cubicBezTo>
                  <a:pt x="1984853" y="2094547"/>
                  <a:pt x="1979808" y="2097693"/>
                  <a:pt x="1979808" y="2097693"/>
                </a:cubicBezTo>
                <a:lnTo>
                  <a:pt x="1985064" y="2127295"/>
                </a:lnTo>
                <a:lnTo>
                  <a:pt x="1982936" y="2126112"/>
                </a:lnTo>
                <a:cubicBezTo>
                  <a:pt x="1982936" y="2126112"/>
                  <a:pt x="1979250" y="2103066"/>
                  <a:pt x="1976804" y="2096953"/>
                </a:cubicBezTo>
                <a:cubicBezTo>
                  <a:pt x="1974360" y="2090850"/>
                  <a:pt x="1957609" y="2084765"/>
                  <a:pt x="1950524" y="2084968"/>
                </a:cubicBezTo>
                <a:cubicBezTo>
                  <a:pt x="1943709" y="2085160"/>
                  <a:pt x="1890080" y="2117236"/>
                  <a:pt x="1890080" y="2117236"/>
                </a:cubicBezTo>
                <a:cubicBezTo>
                  <a:pt x="1890090" y="2117236"/>
                  <a:pt x="1865176" y="2128654"/>
                  <a:pt x="1850670" y="2132186"/>
                </a:cubicBezTo>
                <a:cubicBezTo>
                  <a:pt x="1835104" y="2135968"/>
                  <a:pt x="1807245" y="2136479"/>
                  <a:pt x="1807245" y="2136479"/>
                </a:cubicBezTo>
                <a:cubicBezTo>
                  <a:pt x="1807245" y="2136479"/>
                  <a:pt x="1816698" y="2148253"/>
                  <a:pt x="1824389" y="2155270"/>
                </a:cubicBezTo>
                <a:cubicBezTo>
                  <a:pt x="1832080" y="2162298"/>
                  <a:pt x="1846357" y="2169546"/>
                  <a:pt x="1854299" y="2176881"/>
                </a:cubicBezTo>
                <a:cubicBezTo>
                  <a:pt x="1862231" y="2184226"/>
                  <a:pt x="1871837" y="2207022"/>
                  <a:pt x="1891581" y="2228248"/>
                </a:cubicBezTo>
                <a:cubicBezTo>
                  <a:pt x="1911335" y="2249475"/>
                  <a:pt x="1974523" y="2295249"/>
                  <a:pt x="1975178" y="2294998"/>
                </a:cubicBezTo>
                <a:cubicBezTo>
                  <a:pt x="1975833" y="2294748"/>
                  <a:pt x="1992910" y="2294594"/>
                  <a:pt x="1998455" y="2294556"/>
                </a:cubicBezTo>
                <a:cubicBezTo>
                  <a:pt x="2003999" y="2294516"/>
                  <a:pt x="2007340" y="2291599"/>
                  <a:pt x="2007340" y="2291599"/>
                </a:cubicBezTo>
                <a:lnTo>
                  <a:pt x="2027979" y="2278133"/>
                </a:lnTo>
                <a:lnTo>
                  <a:pt x="2047377" y="2251929"/>
                </a:lnTo>
                <a:lnTo>
                  <a:pt x="2049379" y="2257993"/>
                </a:lnTo>
                <a:lnTo>
                  <a:pt x="2027854" y="2282273"/>
                </a:lnTo>
                <a:lnTo>
                  <a:pt x="2011344" y="2293968"/>
                </a:lnTo>
                <a:cubicBezTo>
                  <a:pt x="2011344" y="2293968"/>
                  <a:pt x="2022781" y="2302901"/>
                  <a:pt x="2028230" y="2305511"/>
                </a:cubicBezTo>
                <a:cubicBezTo>
                  <a:pt x="2033678" y="2308128"/>
                  <a:pt x="2039492" y="2310688"/>
                  <a:pt x="2039492" y="2310688"/>
                </a:cubicBezTo>
                <a:cubicBezTo>
                  <a:pt x="2039492" y="2310688"/>
                  <a:pt x="2052623" y="2308658"/>
                  <a:pt x="2055761" y="2308475"/>
                </a:cubicBezTo>
                <a:cubicBezTo>
                  <a:pt x="2058909" y="2308282"/>
                  <a:pt x="2075409" y="2313953"/>
                  <a:pt x="2075409" y="2313953"/>
                </a:cubicBezTo>
                <a:lnTo>
                  <a:pt x="2075409" y="2316610"/>
                </a:lnTo>
                <a:cubicBezTo>
                  <a:pt x="2075409" y="2316610"/>
                  <a:pt x="2058379" y="2312527"/>
                  <a:pt x="2053259" y="2311584"/>
                </a:cubicBezTo>
                <a:cubicBezTo>
                  <a:pt x="2048137" y="2310631"/>
                  <a:pt x="2041870" y="2314539"/>
                  <a:pt x="2041870" y="2314539"/>
                </a:cubicBezTo>
                <a:cubicBezTo>
                  <a:pt x="2041870" y="2314539"/>
                  <a:pt x="2047704" y="2334871"/>
                  <a:pt x="2051131" y="2342216"/>
                </a:cubicBezTo>
                <a:cubicBezTo>
                  <a:pt x="2054568" y="2349570"/>
                  <a:pt x="2063521" y="2367678"/>
                  <a:pt x="2063521" y="2367678"/>
                </a:cubicBezTo>
                <a:lnTo>
                  <a:pt x="2058514" y="2365310"/>
                </a:lnTo>
                <a:cubicBezTo>
                  <a:pt x="2058514" y="2365310"/>
                  <a:pt x="2048214" y="2347386"/>
                  <a:pt x="2044624" y="2339559"/>
                </a:cubicBezTo>
                <a:cubicBezTo>
                  <a:pt x="2041033" y="2331724"/>
                  <a:pt x="2035863" y="2313211"/>
                  <a:pt x="2035863" y="2313211"/>
                </a:cubicBezTo>
                <a:cubicBezTo>
                  <a:pt x="2035863" y="2313211"/>
                  <a:pt x="2029019" y="2313326"/>
                  <a:pt x="2021722" y="2309804"/>
                </a:cubicBezTo>
                <a:cubicBezTo>
                  <a:pt x="2014435" y="2306281"/>
                  <a:pt x="2008467" y="2298405"/>
                  <a:pt x="2008467" y="2298405"/>
                </a:cubicBezTo>
                <a:cubicBezTo>
                  <a:pt x="2008467" y="2298405"/>
                  <a:pt x="2001940" y="2298521"/>
                  <a:pt x="1996077" y="2301371"/>
                </a:cubicBezTo>
                <a:cubicBezTo>
                  <a:pt x="1990205" y="2304211"/>
                  <a:pt x="1981435" y="2305655"/>
                  <a:pt x="1981435" y="2305655"/>
                </a:cubicBezTo>
                <a:lnTo>
                  <a:pt x="2004337" y="2348878"/>
                </a:lnTo>
                <a:lnTo>
                  <a:pt x="2017842" y="2360130"/>
                </a:lnTo>
                <a:cubicBezTo>
                  <a:pt x="2017842" y="2360130"/>
                  <a:pt x="2046472" y="2373300"/>
                  <a:pt x="2059890" y="2377747"/>
                </a:cubicBezTo>
                <a:cubicBezTo>
                  <a:pt x="2073310" y="2382186"/>
                  <a:pt x="2082667" y="2391802"/>
                  <a:pt x="2082667" y="2391802"/>
                </a:cubicBezTo>
                <a:cubicBezTo>
                  <a:pt x="2082667" y="2391802"/>
                  <a:pt x="2102912" y="2414472"/>
                  <a:pt x="2108323" y="2419487"/>
                </a:cubicBezTo>
                <a:cubicBezTo>
                  <a:pt x="2113722" y="2424503"/>
                  <a:pt x="2138607" y="2443457"/>
                  <a:pt x="2138607" y="2443457"/>
                </a:cubicBezTo>
                <a:lnTo>
                  <a:pt x="2137981" y="2449088"/>
                </a:lnTo>
                <a:cubicBezTo>
                  <a:pt x="2137981" y="2449088"/>
                  <a:pt x="2097501" y="2420286"/>
                  <a:pt x="2090052" y="2415040"/>
                </a:cubicBezTo>
                <a:cubicBezTo>
                  <a:pt x="2082600" y="2409804"/>
                  <a:pt x="2064521" y="2393881"/>
                  <a:pt x="2064521" y="2393881"/>
                </a:cubicBezTo>
                <a:cubicBezTo>
                  <a:pt x="2064521" y="2393881"/>
                  <a:pt x="2012779" y="2368659"/>
                  <a:pt x="2009843" y="2372713"/>
                </a:cubicBezTo>
                <a:cubicBezTo>
                  <a:pt x="2006897" y="2376756"/>
                  <a:pt x="2012722" y="2413269"/>
                  <a:pt x="2012722" y="2413269"/>
                </a:cubicBezTo>
                <a:lnTo>
                  <a:pt x="2034737" y="2443169"/>
                </a:lnTo>
                <a:lnTo>
                  <a:pt x="2058139" y="2475283"/>
                </a:lnTo>
                <a:lnTo>
                  <a:pt x="2055261" y="2478247"/>
                </a:lnTo>
                <a:lnTo>
                  <a:pt x="2030232" y="2446568"/>
                </a:lnTo>
                <a:lnTo>
                  <a:pt x="2010720" y="2421557"/>
                </a:lnTo>
                <a:lnTo>
                  <a:pt x="2008216" y="2436651"/>
                </a:lnTo>
                <a:lnTo>
                  <a:pt x="2004086" y="2487122"/>
                </a:lnTo>
                <a:cubicBezTo>
                  <a:pt x="2004086" y="2487122"/>
                  <a:pt x="2013136" y="2510574"/>
                  <a:pt x="2016100" y="2517321"/>
                </a:cubicBezTo>
                <a:cubicBezTo>
                  <a:pt x="2019055" y="2524070"/>
                  <a:pt x="2019700" y="2532762"/>
                  <a:pt x="2020596" y="2537152"/>
                </a:cubicBezTo>
                <a:cubicBezTo>
                  <a:pt x="2021501" y="2541552"/>
                  <a:pt x="2031108" y="2557291"/>
                  <a:pt x="2031108" y="2557291"/>
                </a:cubicBezTo>
                <a:cubicBezTo>
                  <a:pt x="2031108" y="2557291"/>
                  <a:pt x="2020528" y="2547972"/>
                  <a:pt x="2017717" y="2541599"/>
                </a:cubicBezTo>
                <a:cubicBezTo>
                  <a:pt x="2014916" y="2535217"/>
                  <a:pt x="2012384" y="2525070"/>
                  <a:pt x="2010720" y="2515993"/>
                </a:cubicBezTo>
                <a:cubicBezTo>
                  <a:pt x="2009044" y="2506915"/>
                  <a:pt x="2004018" y="2496374"/>
                  <a:pt x="2000583" y="2492013"/>
                </a:cubicBezTo>
                <a:cubicBezTo>
                  <a:pt x="1997136" y="2487642"/>
                  <a:pt x="1994325" y="2492013"/>
                  <a:pt x="1994325" y="2492013"/>
                </a:cubicBezTo>
                <a:cubicBezTo>
                  <a:pt x="1994325" y="2492013"/>
                  <a:pt x="1997377" y="2474975"/>
                  <a:pt x="1999957" y="2465069"/>
                </a:cubicBezTo>
                <a:cubicBezTo>
                  <a:pt x="2002527" y="2455163"/>
                  <a:pt x="2003460" y="2420219"/>
                  <a:pt x="2003460" y="2420219"/>
                </a:cubicBezTo>
                <a:lnTo>
                  <a:pt x="1994075" y="2352728"/>
                </a:lnTo>
                <a:cubicBezTo>
                  <a:pt x="1994075" y="2352728"/>
                  <a:pt x="1972608" y="2323358"/>
                  <a:pt x="1964415" y="2311430"/>
                </a:cubicBezTo>
                <a:cubicBezTo>
                  <a:pt x="1956223" y="2299504"/>
                  <a:pt x="1931868" y="2286845"/>
                  <a:pt x="1915485" y="2268208"/>
                </a:cubicBezTo>
                <a:cubicBezTo>
                  <a:pt x="1899101" y="2249570"/>
                  <a:pt x="1872849" y="2227583"/>
                  <a:pt x="1865687" y="2217593"/>
                </a:cubicBezTo>
                <a:cubicBezTo>
                  <a:pt x="1858515" y="2207591"/>
                  <a:pt x="1838078" y="2193169"/>
                  <a:pt x="1831648" y="2184583"/>
                </a:cubicBezTo>
                <a:cubicBezTo>
                  <a:pt x="1825217" y="2175996"/>
                  <a:pt x="1816764" y="2159641"/>
                  <a:pt x="1802614" y="2147135"/>
                </a:cubicBezTo>
                <a:cubicBezTo>
                  <a:pt x="1788473" y="2134630"/>
                  <a:pt x="1739657" y="2119999"/>
                  <a:pt x="1724033" y="2113983"/>
                </a:cubicBezTo>
                <a:cubicBezTo>
                  <a:pt x="1708400" y="2107955"/>
                  <a:pt x="1679608" y="2096211"/>
                  <a:pt x="1679608" y="2096211"/>
                </a:cubicBezTo>
                <a:cubicBezTo>
                  <a:pt x="1679608" y="2096221"/>
                  <a:pt x="1665658" y="2091389"/>
                  <a:pt x="1662713" y="2089107"/>
                </a:cubicBezTo>
                <a:cubicBezTo>
                  <a:pt x="1659777" y="2086836"/>
                  <a:pt x="1650448" y="2086893"/>
                  <a:pt x="1650448" y="2086893"/>
                </a:cubicBezTo>
                <a:lnTo>
                  <a:pt x="1647070" y="2083186"/>
                </a:lnTo>
                <a:cubicBezTo>
                  <a:pt x="1647070" y="2083186"/>
                  <a:pt x="1640591" y="2083082"/>
                  <a:pt x="1637184" y="2081561"/>
                </a:cubicBezTo>
                <a:cubicBezTo>
                  <a:pt x="1633785" y="2080049"/>
                  <a:pt x="1615764" y="2079567"/>
                  <a:pt x="1615417" y="2082744"/>
                </a:cubicBezTo>
                <a:cubicBezTo>
                  <a:pt x="1615072" y="2085930"/>
                  <a:pt x="1630627" y="2088751"/>
                  <a:pt x="1634305" y="2088819"/>
                </a:cubicBezTo>
                <a:cubicBezTo>
                  <a:pt x="1637992" y="2088876"/>
                  <a:pt x="1645817" y="2086893"/>
                  <a:pt x="1645817" y="2086893"/>
                </a:cubicBezTo>
                <a:lnTo>
                  <a:pt x="1646319" y="2089561"/>
                </a:lnTo>
                <a:lnTo>
                  <a:pt x="1640186" y="2091630"/>
                </a:lnTo>
                <a:cubicBezTo>
                  <a:pt x="1640186" y="2091630"/>
                  <a:pt x="1647108" y="2100582"/>
                  <a:pt x="1648822" y="2102430"/>
                </a:cubicBezTo>
                <a:cubicBezTo>
                  <a:pt x="1650535" y="2104288"/>
                  <a:pt x="1655705" y="2107466"/>
                  <a:pt x="1655705" y="2107466"/>
                </a:cubicBezTo>
                <a:cubicBezTo>
                  <a:pt x="1655705" y="2107466"/>
                  <a:pt x="1661635" y="2108428"/>
                  <a:pt x="1665216" y="2109977"/>
                </a:cubicBezTo>
                <a:cubicBezTo>
                  <a:pt x="1668807" y="2111537"/>
                  <a:pt x="1677605" y="2119305"/>
                  <a:pt x="1677605" y="2119305"/>
                </a:cubicBezTo>
                <a:lnTo>
                  <a:pt x="1675102" y="2119749"/>
                </a:lnTo>
                <a:cubicBezTo>
                  <a:pt x="1675102" y="2119749"/>
                  <a:pt x="1664878" y="2113019"/>
                  <a:pt x="1661337" y="2111461"/>
                </a:cubicBezTo>
                <a:cubicBezTo>
                  <a:pt x="1657793" y="2109910"/>
                  <a:pt x="1656205" y="2111017"/>
                  <a:pt x="1656205" y="2111017"/>
                </a:cubicBezTo>
                <a:lnTo>
                  <a:pt x="1654828" y="2123156"/>
                </a:lnTo>
                <a:lnTo>
                  <a:pt x="1653702" y="2108504"/>
                </a:lnTo>
                <a:cubicBezTo>
                  <a:pt x="1653702" y="2108504"/>
                  <a:pt x="1647618" y="2105443"/>
                  <a:pt x="1643565" y="2101987"/>
                </a:cubicBezTo>
                <a:cubicBezTo>
                  <a:pt x="1639522" y="2098531"/>
                  <a:pt x="1636933" y="2092372"/>
                  <a:pt x="1636933" y="2092372"/>
                </a:cubicBezTo>
                <a:cubicBezTo>
                  <a:pt x="1636943" y="2092372"/>
                  <a:pt x="1628241" y="2092100"/>
                  <a:pt x="1624804" y="2091476"/>
                </a:cubicBezTo>
                <a:cubicBezTo>
                  <a:pt x="1621358" y="2090859"/>
                  <a:pt x="1614793" y="2087923"/>
                  <a:pt x="1614793" y="2087923"/>
                </a:cubicBezTo>
                <a:cubicBezTo>
                  <a:pt x="1614793" y="2087923"/>
                  <a:pt x="1624303" y="2119132"/>
                  <a:pt x="1627681" y="2125524"/>
                </a:cubicBezTo>
                <a:cubicBezTo>
                  <a:pt x="1631052" y="2131916"/>
                  <a:pt x="1639350" y="2142563"/>
                  <a:pt x="1641938" y="2145951"/>
                </a:cubicBezTo>
                <a:cubicBezTo>
                  <a:pt x="1644538" y="2149341"/>
                  <a:pt x="1650198" y="2152468"/>
                  <a:pt x="1656079" y="2155867"/>
                </a:cubicBezTo>
                <a:cubicBezTo>
                  <a:pt x="1661961" y="2159265"/>
                  <a:pt x="1667218" y="2165917"/>
                  <a:pt x="1669346" y="2168449"/>
                </a:cubicBezTo>
                <a:cubicBezTo>
                  <a:pt x="1671483" y="2170980"/>
                  <a:pt x="1682562" y="2193218"/>
                  <a:pt x="1684113" y="2195835"/>
                </a:cubicBezTo>
                <a:cubicBezTo>
                  <a:pt x="1685662" y="2198445"/>
                  <a:pt x="1692593" y="2204721"/>
                  <a:pt x="1694498" y="2206492"/>
                </a:cubicBezTo>
                <a:cubicBezTo>
                  <a:pt x="1696406" y="2208253"/>
                  <a:pt x="1700881" y="2214328"/>
                  <a:pt x="1700881" y="2214328"/>
                </a:cubicBezTo>
                <a:lnTo>
                  <a:pt x="1705262" y="2216408"/>
                </a:lnTo>
                <a:cubicBezTo>
                  <a:pt x="1705262" y="2216408"/>
                  <a:pt x="1704713" y="2218929"/>
                  <a:pt x="1704386" y="2220846"/>
                </a:cubicBezTo>
                <a:cubicBezTo>
                  <a:pt x="1704048" y="2222761"/>
                  <a:pt x="1731340" y="2278084"/>
                  <a:pt x="1732669" y="2279760"/>
                </a:cubicBezTo>
                <a:cubicBezTo>
                  <a:pt x="1733997" y="2281425"/>
                  <a:pt x="1738675" y="2284640"/>
                  <a:pt x="1738675" y="2284640"/>
                </a:cubicBezTo>
                <a:lnTo>
                  <a:pt x="1738550" y="2287008"/>
                </a:lnTo>
                <a:cubicBezTo>
                  <a:pt x="1738550" y="2287008"/>
                  <a:pt x="1732832" y="2285632"/>
                  <a:pt x="1729915" y="2281531"/>
                </a:cubicBezTo>
                <a:cubicBezTo>
                  <a:pt x="1726988" y="2277439"/>
                  <a:pt x="1699640" y="2219699"/>
                  <a:pt x="1698628" y="2215964"/>
                </a:cubicBezTo>
                <a:cubicBezTo>
                  <a:pt x="1697619" y="2212220"/>
                  <a:pt x="1682525" y="2199523"/>
                  <a:pt x="1680608" y="2195981"/>
                </a:cubicBezTo>
                <a:cubicBezTo>
                  <a:pt x="1678693" y="2192438"/>
                  <a:pt x="1667429" y="2172808"/>
                  <a:pt x="1665466" y="2169335"/>
                </a:cubicBezTo>
                <a:cubicBezTo>
                  <a:pt x="1663511" y="2165869"/>
                  <a:pt x="1642718" y="2152055"/>
                  <a:pt x="1641063" y="2150688"/>
                </a:cubicBezTo>
                <a:cubicBezTo>
                  <a:pt x="1639416" y="2149320"/>
                  <a:pt x="1626055" y="2133216"/>
                  <a:pt x="1626055" y="2133216"/>
                </a:cubicBezTo>
                <a:cubicBezTo>
                  <a:pt x="1626055" y="2133216"/>
                  <a:pt x="1620164" y="2174004"/>
                  <a:pt x="1619173" y="2177921"/>
                </a:cubicBezTo>
                <a:cubicBezTo>
                  <a:pt x="1618180" y="2181840"/>
                  <a:pt x="1606793" y="2205809"/>
                  <a:pt x="1606157" y="2209593"/>
                </a:cubicBezTo>
                <a:cubicBezTo>
                  <a:pt x="1605512" y="2213376"/>
                  <a:pt x="1610162" y="2256078"/>
                  <a:pt x="1610162" y="2256078"/>
                </a:cubicBezTo>
                <a:lnTo>
                  <a:pt x="1607034" y="2256665"/>
                </a:lnTo>
                <a:cubicBezTo>
                  <a:pt x="1607034" y="2256665"/>
                  <a:pt x="1602826" y="2213943"/>
                  <a:pt x="1601652" y="2213000"/>
                </a:cubicBezTo>
                <a:cubicBezTo>
                  <a:pt x="1600468" y="2212057"/>
                  <a:pt x="1598649" y="2216995"/>
                  <a:pt x="1598649" y="2216995"/>
                </a:cubicBezTo>
                <a:lnTo>
                  <a:pt x="1598273" y="2214040"/>
                </a:lnTo>
                <a:cubicBezTo>
                  <a:pt x="1598273" y="2214040"/>
                  <a:pt x="1610826" y="2188289"/>
                  <a:pt x="1615292" y="2177777"/>
                </a:cubicBezTo>
                <a:cubicBezTo>
                  <a:pt x="1619750" y="2167255"/>
                  <a:pt x="1622301" y="2124926"/>
                  <a:pt x="1622301" y="2124926"/>
                </a:cubicBezTo>
                <a:lnTo>
                  <a:pt x="1602278" y="2071058"/>
                </a:lnTo>
                <a:cubicBezTo>
                  <a:pt x="1602278" y="2071058"/>
                  <a:pt x="1584267" y="2068853"/>
                  <a:pt x="1567237" y="2066610"/>
                </a:cubicBezTo>
                <a:cubicBezTo>
                  <a:pt x="1554760" y="2064974"/>
                  <a:pt x="1537319" y="2064252"/>
                  <a:pt x="1526816" y="2063953"/>
                </a:cubicBezTo>
                <a:cubicBezTo>
                  <a:pt x="1527461" y="2066638"/>
                  <a:pt x="1528568" y="2072243"/>
                  <a:pt x="1528568" y="2072243"/>
                </a:cubicBezTo>
                <a:lnTo>
                  <a:pt x="1525690" y="2072531"/>
                </a:lnTo>
                <a:cubicBezTo>
                  <a:pt x="1525690" y="2072531"/>
                  <a:pt x="1524553" y="2068420"/>
                  <a:pt x="1523438" y="2063953"/>
                </a:cubicBezTo>
                <a:cubicBezTo>
                  <a:pt x="1521627" y="2063905"/>
                  <a:pt x="1516804" y="2063655"/>
                  <a:pt x="1516804" y="2063655"/>
                </a:cubicBezTo>
                <a:cubicBezTo>
                  <a:pt x="1516804" y="2063655"/>
                  <a:pt x="1474111" y="2061816"/>
                  <a:pt x="1416323" y="2092514"/>
                </a:cubicBezTo>
                <a:cubicBezTo>
                  <a:pt x="1403077" y="2099552"/>
                  <a:pt x="1359642" y="2125082"/>
                  <a:pt x="1359642" y="2125082"/>
                </a:cubicBezTo>
                <a:cubicBezTo>
                  <a:pt x="1359642" y="2125082"/>
                  <a:pt x="1325941" y="2126526"/>
                  <a:pt x="1321849" y="2129375"/>
                </a:cubicBezTo>
                <a:cubicBezTo>
                  <a:pt x="1316275" y="2133245"/>
                  <a:pt x="1319221" y="2140032"/>
                  <a:pt x="1319221" y="2140032"/>
                </a:cubicBezTo>
                <a:cubicBezTo>
                  <a:pt x="1319221" y="2140032"/>
                  <a:pt x="1305398" y="2133639"/>
                  <a:pt x="1286307" y="2130405"/>
                </a:cubicBezTo>
                <a:cubicBezTo>
                  <a:pt x="1265062" y="2126815"/>
                  <a:pt x="1237626" y="2126380"/>
                  <a:pt x="1221993" y="2125226"/>
                </a:cubicBezTo>
                <a:cubicBezTo>
                  <a:pt x="1209114" y="2124273"/>
                  <a:pt x="1198977" y="2125120"/>
                  <a:pt x="1191083" y="2126410"/>
                </a:cubicBezTo>
                <a:cubicBezTo>
                  <a:pt x="1197436" y="2134630"/>
                  <a:pt x="1203597" y="2142842"/>
                  <a:pt x="1203597" y="2142842"/>
                </a:cubicBezTo>
                <a:cubicBezTo>
                  <a:pt x="1203597" y="2142842"/>
                  <a:pt x="1207805" y="2154258"/>
                  <a:pt x="1210105" y="2162673"/>
                </a:cubicBezTo>
                <a:cubicBezTo>
                  <a:pt x="1212405" y="2171096"/>
                  <a:pt x="1203772" y="2182389"/>
                  <a:pt x="1209105" y="2191090"/>
                </a:cubicBezTo>
                <a:cubicBezTo>
                  <a:pt x="1214436" y="2199802"/>
                  <a:pt x="1271416" y="2249119"/>
                  <a:pt x="1271416" y="2249119"/>
                </a:cubicBezTo>
                <a:lnTo>
                  <a:pt x="1318095" y="2259631"/>
                </a:lnTo>
                <a:lnTo>
                  <a:pt x="1319095" y="2263626"/>
                </a:lnTo>
                <a:lnTo>
                  <a:pt x="1291815" y="2258149"/>
                </a:lnTo>
                <a:lnTo>
                  <a:pt x="1273419" y="2253710"/>
                </a:lnTo>
                <a:cubicBezTo>
                  <a:pt x="1273419" y="2253710"/>
                  <a:pt x="1276615" y="2263770"/>
                  <a:pt x="1279676" y="2272058"/>
                </a:cubicBezTo>
                <a:cubicBezTo>
                  <a:pt x="1282737" y="2280356"/>
                  <a:pt x="1280551" y="2298405"/>
                  <a:pt x="1280551" y="2298405"/>
                </a:cubicBezTo>
                <a:lnTo>
                  <a:pt x="1276672" y="2298405"/>
                </a:lnTo>
                <a:cubicBezTo>
                  <a:pt x="1276672" y="2298405"/>
                  <a:pt x="1278260" y="2282656"/>
                  <a:pt x="1277298" y="2277093"/>
                </a:cubicBezTo>
                <a:cubicBezTo>
                  <a:pt x="1276336" y="2271529"/>
                  <a:pt x="1270039" y="2254596"/>
                  <a:pt x="1270039" y="2254596"/>
                </a:cubicBezTo>
                <a:lnTo>
                  <a:pt x="1238262" y="2228547"/>
                </a:lnTo>
                <a:lnTo>
                  <a:pt x="1228376" y="2221586"/>
                </a:lnTo>
                <a:lnTo>
                  <a:pt x="1231255" y="2234467"/>
                </a:lnTo>
                <a:lnTo>
                  <a:pt x="1230378" y="2256367"/>
                </a:lnTo>
                <a:lnTo>
                  <a:pt x="1233007" y="2270432"/>
                </a:lnTo>
                <a:lnTo>
                  <a:pt x="1231004" y="2270874"/>
                </a:lnTo>
                <a:lnTo>
                  <a:pt x="1227624" y="2256367"/>
                </a:lnTo>
                <a:lnTo>
                  <a:pt x="1228251" y="2234611"/>
                </a:lnTo>
                <a:lnTo>
                  <a:pt x="1225998" y="2221586"/>
                </a:lnTo>
                <a:lnTo>
                  <a:pt x="1214611" y="2207523"/>
                </a:lnTo>
                <a:lnTo>
                  <a:pt x="1206476" y="2218921"/>
                </a:lnTo>
                <a:lnTo>
                  <a:pt x="1203973" y="2225583"/>
                </a:lnTo>
                <a:lnTo>
                  <a:pt x="1208729" y="2241571"/>
                </a:lnTo>
                <a:lnTo>
                  <a:pt x="1205850" y="2253710"/>
                </a:lnTo>
                <a:lnTo>
                  <a:pt x="1202346" y="2252074"/>
                </a:lnTo>
                <a:lnTo>
                  <a:pt x="1205349" y="2241273"/>
                </a:lnTo>
                <a:cubicBezTo>
                  <a:pt x="1205349" y="2241273"/>
                  <a:pt x="1196030" y="2221597"/>
                  <a:pt x="1203096" y="2213742"/>
                </a:cubicBezTo>
                <a:cubicBezTo>
                  <a:pt x="1210162" y="2205886"/>
                  <a:pt x="1211731" y="2202641"/>
                  <a:pt x="1211731" y="2202641"/>
                </a:cubicBezTo>
                <a:lnTo>
                  <a:pt x="1204474" y="2197752"/>
                </a:lnTo>
                <a:cubicBezTo>
                  <a:pt x="1204474" y="2197752"/>
                  <a:pt x="1203722" y="2179153"/>
                  <a:pt x="1200970" y="2164300"/>
                </a:cubicBezTo>
                <a:cubicBezTo>
                  <a:pt x="1198217" y="2149456"/>
                  <a:pt x="1182198" y="2129375"/>
                  <a:pt x="1182198" y="2129375"/>
                </a:cubicBezTo>
                <a:lnTo>
                  <a:pt x="1185326" y="2147433"/>
                </a:lnTo>
                <a:lnTo>
                  <a:pt x="1182948" y="2150986"/>
                </a:lnTo>
                <a:lnTo>
                  <a:pt x="1186453" y="2167264"/>
                </a:lnTo>
                <a:lnTo>
                  <a:pt x="1184451" y="2168304"/>
                </a:lnTo>
                <a:lnTo>
                  <a:pt x="1180071" y="2150244"/>
                </a:lnTo>
                <a:lnTo>
                  <a:pt x="1182073" y="2145509"/>
                </a:lnTo>
                <a:lnTo>
                  <a:pt x="1179069" y="2129221"/>
                </a:lnTo>
                <a:cubicBezTo>
                  <a:pt x="1177981" y="2129606"/>
                  <a:pt x="1174563" y="2130405"/>
                  <a:pt x="1174563" y="2130405"/>
                </a:cubicBezTo>
                <a:lnTo>
                  <a:pt x="1151162" y="2129519"/>
                </a:lnTo>
                <a:cubicBezTo>
                  <a:pt x="1142680" y="2138616"/>
                  <a:pt x="1066603" y="2220441"/>
                  <a:pt x="1023024" y="2284342"/>
                </a:cubicBezTo>
                <a:cubicBezTo>
                  <a:pt x="976998" y="2351842"/>
                  <a:pt x="963729" y="2455866"/>
                  <a:pt x="959083" y="2499263"/>
                </a:cubicBezTo>
                <a:cubicBezTo>
                  <a:pt x="954436" y="2542658"/>
                  <a:pt x="967222" y="2719555"/>
                  <a:pt x="969345" y="2779460"/>
                </a:cubicBezTo>
                <a:cubicBezTo>
                  <a:pt x="971467" y="2839365"/>
                  <a:pt x="968831" y="2905104"/>
                  <a:pt x="988990" y="2956934"/>
                </a:cubicBezTo>
                <a:cubicBezTo>
                  <a:pt x="1005561" y="2999521"/>
                  <a:pt x="1217237" y="3096363"/>
                  <a:pt x="1217237" y="3096363"/>
                </a:cubicBezTo>
                <a:lnTo>
                  <a:pt x="1245271" y="3128631"/>
                </a:lnTo>
                <a:cubicBezTo>
                  <a:pt x="1245261" y="3128631"/>
                  <a:pt x="1139080" y="3065433"/>
                  <a:pt x="1034162" y="3063499"/>
                </a:cubicBezTo>
                <a:cubicBezTo>
                  <a:pt x="1004812" y="3062960"/>
                  <a:pt x="943083" y="3015683"/>
                  <a:pt x="919416" y="3034051"/>
                </a:cubicBezTo>
                <a:cubicBezTo>
                  <a:pt x="904809" y="3045381"/>
                  <a:pt x="898066" y="3058743"/>
                  <a:pt x="889258" y="3078006"/>
                </a:cubicBezTo>
                <a:cubicBezTo>
                  <a:pt x="875291" y="3108556"/>
                  <a:pt x="873439" y="3127346"/>
                  <a:pt x="874581" y="3144591"/>
                </a:cubicBezTo>
                <a:lnTo>
                  <a:pt x="876846" y="3165466"/>
                </a:lnTo>
                <a:lnTo>
                  <a:pt x="846226" y="3165466"/>
                </a:lnTo>
                <a:lnTo>
                  <a:pt x="846592" y="3147250"/>
                </a:lnTo>
                <a:cubicBezTo>
                  <a:pt x="848918" y="3124990"/>
                  <a:pt x="851597" y="3102370"/>
                  <a:pt x="850091" y="3076378"/>
                </a:cubicBezTo>
                <a:cubicBezTo>
                  <a:pt x="848007" y="3040443"/>
                  <a:pt x="829299" y="3036852"/>
                  <a:pt x="812424" y="3032867"/>
                </a:cubicBezTo>
                <a:cubicBezTo>
                  <a:pt x="744391" y="3016780"/>
                  <a:pt x="616567" y="3130749"/>
                  <a:pt x="587807" y="3097547"/>
                </a:cubicBezTo>
                <a:cubicBezTo>
                  <a:pt x="565592" y="3071902"/>
                  <a:pt x="665193" y="3071749"/>
                  <a:pt x="714444" y="2970401"/>
                </a:cubicBezTo>
                <a:cubicBezTo>
                  <a:pt x="763694" y="2869054"/>
                  <a:pt x="755601" y="2824954"/>
                  <a:pt x="756113" y="2767917"/>
                </a:cubicBezTo>
                <a:cubicBezTo>
                  <a:pt x="756625" y="2710872"/>
                  <a:pt x="784149" y="2589212"/>
                  <a:pt x="786271" y="2529316"/>
                </a:cubicBezTo>
                <a:cubicBezTo>
                  <a:pt x="788392" y="2469411"/>
                  <a:pt x="801180" y="2292514"/>
                  <a:pt x="796533" y="2249119"/>
                </a:cubicBezTo>
                <a:cubicBezTo>
                  <a:pt x="791886" y="2205722"/>
                  <a:pt x="778617" y="2101698"/>
                  <a:pt x="732589" y="2034198"/>
                </a:cubicBezTo>
                <a:cubicBezTo>
                  <a:pt x="689014" y="1970297"/>
                  <a:pt x="612932" y="1888472"/>
                  <a:pt x="604450" y="1879375"/>
                </a:cubicBezTo>
                <a:lnTo>
                  <a:pt x="581051" y="1880261"/>
                </a:lnTo>
                <a:cubicBezTo>
                  <a:pt x="581051" y="1880261"/>
                  <a:pt x="563316" y="1872877"/>
                  <a:pt x="533625" y="1875082"/>
                </a:cubicBezTo>
                <a:cubicBezTo>
                  <a:pt x="517986" y="1876238"/>
                  <a:pt x="490552" y="1876671"/>
                  <a:pt x="469305" y="1880261"/>
                </a:cubicBezTo>
                <a:cubicBezTo>
                  <a:pt x="450216" y="1883486"/>
                  <a:pt x="436395" y="1890032"/>
                  <a:pt x="436395" y="1890032"/>
                </a:cubicBezTo>
                <a:cubicBezTo>
                  <a:pt x="436395" y="1890032"/>
                  <a:pt x="439342" y="1883101"/>
                  <a:pt x="433766" y="1879221"/>
                </a:cubicBezTo>
                <a:cubicBezTo>
                  <a:pt x="429675" y="1876382"/>
                  <a:pt x="395977" y="1874928"/>
                  <a:pt x="395977" y="1874928"/>
                </a:cubicBezTo>
                <a:cubicBezTo>
                  <a:pt x="395977" y="1874928"/>
                  <a:pt x="352542" y="1849409"/>
                  <a:pt x="339290" y="1842372"/>
                </a:cubicBezTo>
                <a:cubicBezTo>
                  <a:pt x="281504" y="1811662"/>
                  <a:pt x="238806" y="1813501"/>
                  <a:pt x="238808" y="1813501"/>
                </a:cubicBezTo>
                <a:cubicBezTo>
                  <a:pt x="238808" y="1813501"/>
                  <a:pt x="205405" y="1814224"/>
                  <a:pt x="188378" y="1816467"/>
                </a:cubicBezTo>
                <a:cubicBezTo>
                  <a:pt x="171352" y="1818709"/>
                  <a:pt x="153339" y="1821058"/>
                  <a:pt x="153339" y="1821058"/>
                </a:cubicBezTo>
                <a:lnTo>
                  <a:pt x="133318" y="1874784"/>
                </a:lnTo>
                <a:cubicBezTo>
                  <a:pt x="133318" y="1874784"/>
                  <a:pt x="135867" y="1917111"/>
                  <a:pt x="140325" y="1927623"/>
                </a:cubicBezTo>
                <a:cubicBezTo>
                  <a:pt x="144787" y="1938145"/>
                  <a:pt x="157344" y="1964040"/>
                  <a:pt x="157344" y="1964040"/>
                </a:cubicBezTo>
                <a:lnTo>
                  <a:pt x="156970" y="1966851"/>
                </a:lnTo>
                <a:cubicBezTo>
                  <a:pt x="156970" y="1966851"/>
                  <a:pt x="155147" y="1962057"/>
                  <a:pt x="153966" y="1963000"/>
                </a:cubicBezTo>
                <a:cubicBezTo>
                  <a:pt x="152786" y="1963943"/>
                  <a:pt x="148585" y="2006522"/>
                  <a:pt x="148585" y="2006522"/>
                </a:cubicBezTo>
                <a:lnTo>
                  <a:pt x="145457" y="2005925"/>
                </a:lnTo>
                <a:cubicBezTo>
                  <a:pt x="145457" y="2005925"/>
                  <a:pt x="150102" y="1963376"/>
                  <a:pt x="149462" y="1959593"/>
                </a:cubicBezTo>
                <a:cubicBezTo>
                  <a:pt x="148820" y="1955809"/>
                  <a:pt x="137438" y="1931694"/>
                  <a:pt x="136448" y="1927777"/>
                </a:cubicBezTo>
                <a:cubicBezTo>
                  <a:pt x="135457" y="1923850"/>
                  <a:pt x="129564" y="1883072"/>
                  <a:pt x="129564" y="1883072"/>
                </a:cubicBezTo>
                <a:cubicBezTo>
                  <a:pt x="129564" y="1883072"/>
                  <a:pt x="116196" y="1899322"/>
                  <a:pt x="114549" y="1900688"/>
                </a:cubicBezTo>
                <a:cubicBezTo>
                  <a:pt x="112901" y="1902055"/>
                  <a:pt x="92106" y="1915716"/>
                  <a:pt x="90148" y="1919191"/>
                </a:cubicBezTo>
                <a:cubicBezTo>
                  <a:pt x="88188" y="1922656"/>
                  <a:pt x="77048" y="1942284"/>
                  <a:pt x="75131" y="1945828"/>
                </a:cubicBezTo>
                <a:cubicBezTo>
                  <a:pt x="73215" y="1949379"/>
                  <a:pt x="57997" y="1962076"/>
                  <a:pt x="56987" y="1965811"/>
                </a:cubicBezTo>
                <a:cubicBezTo>
                  <a:pt x="55976" y="1969557"/>
                  <a:pt x="28626" y="2027287"/>
                  <a:pt x="25702" y="2031387"/>
                </a:cubicBezTo>
                <a:cubicBezTo>
                  <a:pt x="22781" y="2035479"/>
                  <a:pt x="17070" y="2037008"/>
                  <a:pt x="17068" y="2037008"/>
                </a:cubicBezTo>
                <a:lnTo>
                  <a:pt x="16943" y="2034496"/>
                </a:lnTo>
                <a:cubicBezTo>
                  <a:pt x="16943" y="2034496"/>
                  <a:pt x="21623" y="2031426"/>
                  <a:pt x="22950" y="2029760"/>
                </a:cubicBezTo>
                <a:cubicBezTo>
                  <a:pt x="24277" y="2028085"/>
                  <a:pt x="51562" y="1972607"/>
                  <a:pt x="51231" y="1970702"/>
                </a:cubicBezTo>
                <a:cubicBezTo>
                  <a:pt x="50898" y="1968787"/>
                  <a:pt x="50354" y="1966255"/>
                  <a:pt x="50354" y="1966255"/>
                </a:cubicBezTo>
                <a:lnTo>
                  <a:pt x="54734" y="1964329"/>
                </a:lnTo>
                <a:cubicBezTo>
                  <a:pt x="54734" y="1964329"/>
                  <a:pt x="59212" y="1958101"/>
                  <a:pt x="61115" y="1956339"/>
                </a:cubicBezTo>
                <a:cubicBezTo>
                  <a:pt x="63021" y="1954577"/>
                  <a:pt x="69947" y="1948301"/>
                  <a:pt x="71503" y="1945682"/>
                </a:cubicBezTo>
                <a:cubicBezTo>
                  <a:pt x="73058" y="1943074"/>
                  <a:pt x="84135" y="1920827"/>
                  <a:pt x="86268" y="1918305"/>
                </a:cubicBezTo>
                <a:cubicBezTo>
                  <a:pt x="88401" y="1915773"/>
                  <a:pt x="93651" y="1909111"/>
                  <a:pt x="99533" y="1905723"/>
                </a:cubicBezTo>
                <a:cubicBezTo>
                  <a:pt x="105415" y="1902324"/>
                  <a:pt x="111082" y="1899187"/>
                  <a:pt x="113673" y="1895798"/>
                </a:cubicBezTo>
                <a:cubicBezTo>
                  <a:pt x="116265" y="1892419"/>
                  <a:pt x="124569" y="1881763"/>
                  <a:pt x="127937" y="1875380"/>
                </a:cubicBezTo>
                <a:cubicBezTo>
                  <a:pt x="131308" y="1868988"/>
                  <a:pt x="140826" y="1837779"/>
                  <a:pt x="140826" y="1837779"/>
                </a:cubicBezTo>
                <a:cubicBezTo>
                  <a:pt x="140826" y="1837779"/>
                  <a:pt x="134257" y="1840715"/>
                  <a:pt x="130816" y="1841332"/>
                </a:cubicBezTo>
                <a:cubicBezTo>
                  <a:pt x="127376" y="1841947"/>
                  <a:pt x="118677" y="1842218"/>
                  <a:pt x="118677" y="1842218"/>
                </a:cubicBezTo>
                <a:cubicBezTo>
                  <a:pt x="118677" y="1842218"/>
                  <a:pt x="116093" y="1848379"/>
                  <a:pt x="112046" y="1851844"/>
                </a:cubicBezTo>
                <a:cubicBezTo>
                  <a:pt x="107999" y="1855300"/>
                  <a:pt x="101909" y="1858352"/>
                  <a:pt x="101909" y="1858352"/>
                </a:cubicBezTo>
                <a:lnTo>
                  <a:pt x="100784" y="1873013"/>
                </a:lnTo>
                <a:lnTo>
                  <a:pt x="99408" y="1861019"/>
                </a:lnTo>
                <a:cubicBezTo>
                  <a:pt x="99408" y="1861019"/>
                  <a:pt x="97819" y="1859757"/>
                  <a:pt x="94278" y="1861317"/>
                </a:cubicBezTo>
                <a:cubicBezTo>
                  <a:pt x="90733" y="1862867"/>
                  <a:pt x="80512" y="1869605"/>
                  <a:pt x="80512" y="1869605"/>
                </a:cubicBezTo>
                <a:lnTo>
                  <a:pt x="78009" y="1869162"/>
                </a:lnTo>
                <a:cubicBezTo>
                  <a:pt x="78009" y="1869162"/>
                  <a:pt x="86814" y="1861393"/>
                  <a:pt x="90398" y="1859834"/>
                </a:cubicBezTo>
                <a:cubicBezTo>
                  <a:pt x="93981" y="1858274"/>
                  <a:pt x="99909" y="1857321"/>
                  <a:pt x="99907" y="1857321"/>
                </a:cubicBezTo>
                <a:cubicBezTo>
                  <a:pt x="99907" y="1857321"/>
                  <a:pt x="105078" y="1854144"/>
                  <a:pt x="106791" y="1852286"/>
                </a:cubicBezTo>
                <a:cubicBezTo>
                  <a:pt x="108503" y="1850428"/>
                  <a:pt x="115424" y="1841476"/>
                  <a:pt x="115424" y="1841476"/>
                </a:cubicBezTo>
                <a:lnTo>
                  <a:pt x="109292" y="1839407"/>
                </a:lnTo>
                <a:lnTo>
                  <a:pt x="109793" y="1836894"/>
                </a:lnTo>
                <a:cubicBezTo>
                  <a:pt x="109793" y="1836894"/>
                  <a:pt x="117626" y="1838732"/>
                  <a:pt x="121306" y="1838665"/>
                </a:cubicBezTo>
                <a:cubicBezTo>
                  <a:pt x="124986" y="1838607"/>
                  <a:pt x="140547" y="1835777"/>
                  <a:pt x="140202" y="1832600"/>
                </a:cubicBezTo>
                <a:cubicBezTo>
                  <a:pt x="139856" y="1829413"/>
                  <a:pt x="121829" y="1829905"/>
                  <a:pt x="118427" y="1831417"/>
                </a:cubicBezTo>
                <a:cubicBezTo>
                  <a:pt x="115026" y="1832928"/>
                  <a:pt x="108542" y="1833044"/>
                  <a:pt x="108542" y="1833044"/>
                </a:cubicBezTo>
                <a:lnTo>
                  <a:pt x="105164" y="1836741"/>
                </a:lnTo>
                <a:cubicBezTo>
                  <a:pt x="105164" y="1836741"/>
                  <a:pt x="95839" y="1836691"/>
                  <a:pt x="92900" y="1838963"/>
                </a:cubicBezTo>
                <a:cubicBezTo>
                  <a:pt x="89961" y="1841235"/>
                  <a:pt x="76007" y="1846069"/>
                  <a:pt x="76007" y="1846069"/>
                </a:cubicBezTo>
                <a:cubicBezTo>
                  <a:pt x="76008" y="1846069"/>
                  <a:pt x="47212" y="1857803"/>
                  <a:pt x="31584" y="1863829"/>
                </a:cubicBezTo>
                <a:lnTo>
                  <a:pt x="0" y="1875042"/>
                </a:lnTo>
                <a:lnTo>
                  <a:pt x="0" y="1858709"/>
                </a:lnTo>
                <a:lnTo>
                  <a:pt x="38716" y="1842660"/>
                </a:lnTo>
                <a:cubicBezTo>
                  <a:pt x="61750" y="1834632"/>
                  <a:pt x="172611" y="1799736"/>
                  <a:pt x="172611" y="1799736"/>
                </a:cubicBezTo>
                <a:lnTo>
                  <a:pt x="161975" y="1783313"/>
                </a:lnTo>
                <a:lnTo>
                  <a:pt x="117677" y="1770876"/>
                </a:lnTo>
                <a:cubicBezTo>
                  <a:pt x="117677" y="1770876"/>
                  <a:pt x="74550" y="1739658"/>
                  <a:pt x="65496" y="1731802"/>
                </a:cubicBezTo>
                <a:cubicBezTo>
                  <a:pt x="58705" y="1725911"/>
                  <a:pt x="20783" y="1702215"/>
                  <a:pt x="2246" y="1690735"/>
                </a:cubicBezTo>
                <a:lnTo>
                  <a:pt x="0" y="1689349"/>
                </a:lnTo>
                <a:lnTo>
                  <a:pt x="0" y="1681412"/>
                </a:lnTo>
                <a:lnTo>
                  <a:pt x="5644" y="1684678"/>
                </a:lnTo>
                <a:cubicBezTo>
                  <a:pt x="20786" y="1693468"/>
                  <a:pt x="51673" y="1711528"/>
                  <a:pt x="56486" y="1715369"/>
                </a:cubicBezTo>
                <a:cubicBezTo>
                  <a:pt x="62904" y="1720491"/>
                  <a:pt x="84482" y="1740206"/>
                  <a:pt x="89897" y="1744384"/>
                </a:cubicBezTo>
                <a:cubicBezTo>
                  <a:pt x="95311" y="1748551"/>
                  <a:pt x="122056" y="1764513"/>
                  <a:pt x="122058" y="1764513"/>
                </a:cubicBezTo>
                <a:cubicBezTo>
                  <a:pt x="122058" y="1764513"/>
                  <a:pt x="152811" y="1772907"/>
                  <a:pt x="158596" y="1774727"/>
                </a:cubicBezTo>
                <a:cubicBezTo>
                  <a:pt x="164380" y="1776545"/>
                  <a:pt x="190755" y="1797521"/>
                  <a:pt x="190755" y="1797521"/>
                </a:cubicBezTo>
                <a:cubicBezTo>
                  <a:pt x="190755" y="1797521"/>
                  <a:pt x="208384" y="1799639"/>
                  <a:pt x="225794" y="1793816"/>
                </a:cubicBezTo>
                <a:cubicBezTo>
                  <a:pt x="243203" y="1788001"/>
                  <a:pt x="250946" y="1786268"/>
                  <a:pt x="250946" y="1786268"/>
                </a:cubicBezTo>
                <a:lnTo>
                  <a:pt x="229672" y="1773841"/>
                </a:lnTo>
                <a:cubicBezTo>
                  <a:pt x="229673" y="1773841"/>
                  <a:pt x="202673" y="1692708"/>
                  <a:pt x="191131" y="1685325"/>
                </a:cubicBezTo>
                <a:cubicBezTo>
                  <a:pt x="179588" y="1677933"/>
                  <a:pt x="153140" y="1674177"/>
                  <a:pt x="139325" y="1661643"/>
                </a:cubicBezTo>
                <a:cubicBezTo>
                  <a:pt x="125512" y="1649110"/>
                  <a:pt x="92775" y="1611905"/>
                  <a:pt x="92775" y="1611905"/>
                </a:cubicBezTo>
                <a:cubicBezTo>
                  <a:pt x="92775" y="1611905"/>
                  <a:pt x="87280" y="1599736"/>
                  <a:pt x="84141" y="1590745"/>
                </a:cubicBezTo>
                <a:cubicBezTo>
                  <a:pt x="81002" y="1581744"/>
                  <a:pt x="89750" y="1568517"/>
                  <a:pt x="83264" y="1559508"/>
                </a:cubicBezTo>
                <a:cubicBezTo>
                  <a:pt x="76780" y="1550506"/>
                  <a:pt x="10562" y="1502230"/>
                  <a:pt x="10562" y="1502230"/>
                </a:cubicBezTo>
                <a:lnTo>
                  <a:pt x="0" y="1500844"/>
                </a:lnTo>
                <a:lnTo>
                  <a:pt x="0" y="1496213"/>
                </a:lnTo>
                <a:lnTo>
                  <a:pt x="8059" y="1497494"/>
                </a:lnTo>
                <a:cubicBezTo>
                  <a:pt x="8059" y="1497494"/>
                  <a:pt x="7018" y="1494804"/>
                  <a:pt x="5480" y="1491015"/>
                </a:cubicBezTo>
                <a:lnTo>
                  <a:pt x="0" y="1478129"/>
                </a:lnTo>
                <a:lnTo>
                  <a:pt x="0" y="1448919"/>
                </a:lnTo>
                <a:lnTo>
                  <a:pt x="1177" y="1448793"/>
                </a:lnTo>
                <a:cubicBezTo>
                  <a:pt x="1177" y="1448793"/>
                  <a:pt x="716" y="1466170"/>
                  <a:pt x="2177" y="1472176"/>
                </a:cubicBezTo>
                <a:cubicBezTo>
                  <a:pt x="3637" y="1478183"/>
                  <a:pt x="11813" y="1496156"/>
                  <a:pt x="11813" y="1496156"/>
                </a:cubicBezTo>
                <a:lnTo>
                  <a:pt x="48477" y="1521319"/>
                </a:lnTo>
                <a:lnTo>
                  <a:pt x="59865" y="1527980"/>
                </a:lnTo>
                <a:lnTo>
                  <a:pt x="55610" y="1514215"/>
                </a:lnTo>
                <a:lnTo>
                  <a:pt x="54985" y="1490091"/>
                </a:lnTo>
                <a:lnTo>
                  <a:pt x="51106" y="1474997"/>
                </a:lnTo>
                <a:lnTo>
                  <a:pt x="53482" y="1474255"/>
                </a:lnTo>
                <a:lnTo>
                  <a:pt x="58238" y="1489793"/>
                </a:lnTo>
                <a:lnTo>
                  <a:pt x="59113" y="1513771"/>
                </a:lnTo>
                <a:lnTo>
                  <a:pt x="62493" y="1527836"/>
                </a:lnTo>
                <a:lnTo>
                  <a:pt x="76007" y="1542045"/>
                </a:lnTo>
                <a:lnTo>
                  <a:pt x="83890" y="1528722"/>
                </a:lnTo>
                <a:lnTo>
                  <a:pt x="86394" y="1521021"/>
                </a:lnTo>
                <a:lnTo>
                  <a:pt x="79886" y="1504000"/>
                </a:lnTo>
                <a:lnTo>
                  <a:pt x="82264" y="1490389"/>
                </a:lnTo>
                <a:lnTo>
                  <a:pt x="86143" y="1491862"/>
                </a:lnTo>
                <a:lnTo>
                  <a:pt x="83640" y="1504000"/>
                </a:lnTo>
                <a:cubicBezTo>
                  <a:pt x="83640" y="1504000"/>
                  <a:pt x="95314" y="1524708"/>
                  <a:pt x="88145" y="1534055"/>
                </a:cubicBezTo>
                <a:cubicBezTo>
                  <a:pt x="80977" y="1543393"/>
                  <a:pt x="79387" y="1547079"/>
                  <a:pt x="79387" y="1547079"/>
                </a:cubicBezTo>
                <a:lnTo>
                  <a:pt x="87770" y="1551816"/>
                </a:lnTo>
                <a:cubicBezTo>
                  <a:pt x="87770" y="1551816"/>
                  <a:pt x="90046" y="1572080"/>
                  <a:pt x="94152" y="1588079"/>
                </a:cubicBezTo>
                <a:cubicBezTo>
                  <a:pt x="98258" y="1604078"/>
                  <a:pt x="117301" y="1624486"/>
                  <a:pt x="117301" y="1624486"/>
                </a:cubicBezTo>
                <a:lnTo>
                  <a:pt x="112422" y="1604799"/>
                </a:lnTo>
                <a:lnTo>
                  <a:pt x="114798" y="1600804"/>
                </a:lnTo>
                <a:lnTo>
                  <a:pt x="109793" y="1583486"/>
                </a:lnTo>
                <a:lnTo>
                  <a:pt x="112046" y="1582004"/>
                </a:lnTo>
                <a:lnTo>
                  <a:pt x="118178" y="1601402"/>
                </a:lnTo>
                <a:lnTo>
                  <a:pt x="116176" y="1606581"/>
                </a:lnTo>
                <a:lnTo>
                  <a:pt x="121055" y="1625670"/>
                </a:lnTo>
                <a:cubicBezTo>
                  <a:pt x="121055" y="1625670"/>
                  <a:pt x="123117" y="1636164"/>
                  <a:pt x="136573" y="1646395"/>
                </a:cubicBezTo>
                <a:cubicBezTo>
                  <a:pt x="150029" y="1656629"/>
                  <a:pt x="178966" y="1658159"/>
                  <a:pt x="196511" y="1674668"/>
                </a:cubicBezTo>
                <a:cubicBezTo>
                  <a:pt x="214058" y="1691169"/>
                  <a:pt x="221604" y="1708343"/>
                  <a:pt x="232050" y="1734613"/>
                </a:cubicBezTo>
                <a:cubicBezTo>
                  <a:pt x="242499" y="1760884"/>
                  <a:pt x="269719" y="1787346"/>
                  <a:pt x="285733" y="1794114"/>
                </a:cubicBezTo>
                <a:cubicBezTo>
                  <a:pt x="301746" y="1800882"/>
                  <a:pt x="347954" y="1799563"/>
                  <a:pt x="364318" y="1817352"/>
                </a:cubicBezTo>
                <a:cubicBezTo>
                  <a:pt x="380680" y="1835143"/>
                  <a:pt x="378483" y="1840369"/>
                  <a:pt x="408114" y="1845183"/>
                </a:cubicBezTo>
                <a:cubicBezTo>
                  <a:pt x="437746" y="1849996"/>
                  <a:pt x="459259" y="1856570"/>
                  <a:pt x="481444" y="1849178"/>
                </a:cubicBezTo>
                <a:cubicBezTo>
                  <a:pt x="503628" y="1841784"/>
                  <a:pt x="512978" y="1834824"/>
                  <a:pt x="512978" y="1834824"/>
                </a:cubicBezTo>
                <a:cubicBezTo>
                  <a:pt x="512978" y="1834824"/>
                  <a:pt x="508076" y="1818113"/>
                  <a:pt x="492957" y="1811730"/>
                </a:cubicBezTo>
                <a:cubicBezTo>
                  <a:pt x="477834" y="1805338"/>
                  <a:pt x="473670" y="1798686"/>
                  <a:pt x="463424" y="1791303"/>
                </a:cubicBezTo>
                <a:cubicBezTo>
                  <a:pt x="453178" y="1783920"/>
                  <a:pt x="430163" y="1779895"/>
                  <a:pt x="421003" y="1776652"/>
                </a:cubicBezTo>
                <a:cubicBezTo>
                  <a:pt x="411845" y="1773406"/>
                  <a:pt x="394824" y="1768834"/>
                  <a:pt x="382587" y="1773099"/>
                </a:cubicBezTo>
                <a:cubicBezTo>
                  <a:pt x="370350" y="1777354"/>
                  <a:pt x="345011" y="1774061"/>
                  <a:pt x="340668" y="1772203"/>
                </a:cubicBezTo>
                <a:cubicBezTo>
                  <a:pt x="336321" y="1770356"/>
                  <a:pt x="329280" y="1763626"/>
                  <a:pt x="329280" y="1763626"/>
                </a:cubicBezTo>
                <a:lnTo>
                  <a:pt x="330406" y="1761846"/>
                </a:lnTo>
                <a:cubicBezTo>
                  <a:pt x="330406" y="1761846"/>
                  <a:pt x="338529" y="1769028"/>
                  <a:pt x="341793" y="1769836"/>
                </a:cubicBezTo>
                <a:cubicBezTo>
                  <a:pt x="345058" y="1770654"/>
                  <a:pt x="374413" y="1772974"/>
                  <a:pt x="380085" y="1771617"/>
                </a:cubicBezTo>
                <a:cubicBezTo>
                  <a:pt x="385756" y="1770260"/>
                  <a:pt x="409597" y="1768314"/>
                  <a:pt x="417750" y="1770432"/>
                </a:cubicBezTo>
                <a:cubicBezTo>
                  <a:pt x="425903" y="1772550"/>
                  <a:pt x="437311" y="1775921"/>
                  <a:pt x="443402" y="1775765"/>
                </a:cubicBezTo>
                <a:cubicBezTo>
                  <a:pt x="449495" y="1775602"/>
                  <a:pt x="457169" y="1773976"/>
                  <a:pt x="461922" y="1779760"/>
                </a:cubicBezTo>
                <a:cubicBezTo>
                  <a:pt x="466675" y="1785537"/>
                  <a:pt x="478941" y="1796636"/>
                  <a:pt x="478941" y="1796636"/>
                </a:cubicBezTo>
                <a:lnTo>
                  <a:pt x="478314" y="1784940"/>
                </a:lnTo>
                <a:cubicBezTo>
                  <a:pt x="478314" y="1784940"/>
                  <a:pt x="483449" y="1794268"/>
                  <a:pt x="490579" y="1801074"/>
                </a:cubicBezTo>
                <a:cubicBezTo>
                  <a:pt x="497706" y="1807870"/>
                  <a:pt x="507648" y="1811692"/>
                  <a:pt x="511851" y="1817794"/>
                </a:cubicBezTo>
                <a:cubicBezTo>
                  <a:pt x="516054" y="1823907"/>
                  <a:pt x="523115" y="1834670"/>
                  <a:pt x="523115" y="1834670"/>
                </a:cubicBezTo>
                <a:cubicBezTo>
                  <a:pt x="523115" y="1834670"/>
                  <a:pt x="525020" y="1839743"/>
                  <a:pt x="538255" y="1839261"/>
                </a:cubicBezTo>
                <a:cubicBezTo>
                  <a:pt x="543236" y="1839079"/>
                  <a:pt x="545290" y="1838502"/>
                  <a:pt x="550768" y="1837923"/>
                </a:cubicBezTo>
                <a:cubicBezTo>
                  <a:pt x="528518" y="1821713"/>
                  <a:pt x="515702" y="1812674"/>
                  <a:pt x="478314" y="1784940"/>
                </a:cubicBezTo>
                <a:cubicBezTo>
                  <a:pt x="412227" y="1735913"/>
                  <a:pt x="341467" y="1682186"/>
                  <a:pt x="322271" y="1663271"/>
                </a:cubicBezTo>
                <a:cubicBezTo>
                  <a:pt x="287294" y="1628789"/>
                  <a:pt x="246860" y="1544431"/>
                  <a:pt x="210151" y="1468037"/>
                </a:cubicBezTo>
                <a:cubicBezTo>
                  <a:pt x="195132" y="1464572"/>
                  <a:pt x="122551" y="1448024"/>
                  <a:pt x="105164" y="1442275"/>
                </a:cubicBezTo>
                <a:cubicBezTo>
                  <a:pt x="85206" y="1435691"/>
                  <a:pt x="47315" y="1395712"/>
                  <a:pt x="28832" y="1389878"/>
                </a:cubicBezTo>
                <a:lnTo>
                  <a:pt x="0" y="1389333"/>
                </a:lnTo>
                <a:lnTo>
                  <a:pt x="0" y="1360618"/>
                </a:lnTo>
                <a:lnTo>
                  <a:pt x="24187" y="1355139"/>
                </a:lnTo>
                <a:cubicBezTo>
                  <a:pt x="31186" y="1353675"/>
                  <a:pt x="35463" y="1352875"/>
                  <a:pt x="35463" y="1352875"/>
                </a:cubicBezTo>
                <a:lnTo>
                  <a:pt x="24451" y="1342662"/>
                </a:lnTo>
                <a:cubicBezTo>
                  <a:pt x="24451" y="1342662"/>
                  <a:pt x="14258" y="1342266"/>
                  <a:pt x="6808" y="1339110"/>
                </a:cubicBezTo>
                <a:lnTo>
                  <a:pt x="0" y="1336184"/>
                </a:lnTo>
                <a:lnTo>
                  <a:pt x="0" y="1325532"/>
                </a:lnTo>
                <a:lnTo>
                  <a:pt x="5548" y="1327540"/>
                </a:lnTo>
                <a:cubicBezTo>
                  <a:pt x="10173" y="1329030"/>
                  <a:pt x="14113" y="1330037"/>
                  <a:pt x="14442" y="1329349"/>
                </a:cubicBezTo>
                <a:cubicBezTo>
                  <a:pt x="15288" y="1327567"/>
                  <a:pt x="8271" y="1319394"/>
                  <a:pt x="6432" y="1310692"/>
                </a:cubicBezTo>
                <a:cubicBezTo>
                  <a:pt x="5302" y="1305350"/>
                  <a:pt x="3526" y="1297147"/>
                  <a:pt x="1177" y="1287752"/>
                </a:cubicBezTo>
                <a:lnTo>
                  <a:pt x="0" y="1282931"/>
                </a:lnTo>
                <a:lnTo>
                  <a:pt x="0" y="1246473"/>
                </a:lnTo>
                <a:lnTo>
                  <a:pt x="1003" y="1245355"/>
                </a:lnTo>
                <a:cubicBezTo>
                  <a:pt x="3063" y="1243068"/>
                  <a:pt x="4555" y="1241419"/>
                  <a:pt x="4555" y="1241419"/>
                </a:cubicBezTo>
                <a:lnTo>
                  <a:pt x="0" y="1241174"/>
                </a:lnTo>
                <a:lnTo>
                  <a:pt x="0" y="1235519"/>
                </a:lnTo>
                <a:lnTo>
                  <a:pt x="1177" y="1235500"/>
                </a:lnTo>
                <a:cubicBezTo>
                  <a:pt x="19803" y="1231023"/>
                  <a:pt x="71991" y="1205792"/>
                  <a:pt x="95027" y="1197754"/>
                </a:cubicBezTo>
                <a:cubicBezTo>
                  <a:pt x="118059" y="1189726"/>
                  <a:pt x="228927" y="1154984"/>
                  <a:pt x="228922" y="1154984"/>
                </a:cubicBezTo>
                <a:lnTo>
                  <a:pt x="218284" y="1138552"/>
                </a:lnTo>
                <a:lnTo>
                  <a:pt x="196762" y="1132486"/>
                </a:lnTo>
                <a:cubicBezTo>
                  <a:pt x="190333" y="1136675"/>
                  <a:pt x="184288" y="1140632"/>
                  <a:pt x="181745" y="1142103"/>
                </a:cubicBezTo>
                <a:cubicBezTo>
                  <a:pt x="177460" y="1144587"/>
                  <a:pt x="150456" y="1154974"/>
                  <a:pt x="150462" y="1154984"/>
                </a:cubicBezTo>
                <a:lnTo>
                  <a:pt x="149963" y="1152615"/>
                </a:lnTo>
                <a:cubicBezTo>
                  <a:pt x="149963" y="1152615"/>
                  <a:pt x="174824" y="1142296"/>
                  <a:pt x="181745" y="1138696"/>
                </a:cubicBezTo>
                <a:cubicBezTo>
                  <a:pt x="184303" y="1137377"/>
                  <a:pt x="188539" y="1134200"/>
                  <a:pt x="192507" y="1131302"/>
                </a:cubicBezTo>
                <a:lnTo>
                  <a:pt x="173988" y="1126115"/>
                </a:lnTo>
                <a:cubicBezTo>
                  <a:pt x="173988" y="1126115"/>
                  <a:pt x="130862" y="1094750"/>
                  <a:pt x="121807" y="1086897"/>
                </a:cubicBezTo>
                <a:cubicBezTo>
                  <a:pt x="112753" y="1079032"/>
                  <a:pt x="48230" y="1039679"/>
                  <a:pt x="48227" y="1039679"/>
                </a:cubicBezTo>
                <a:lnTo>
                  <a:pt x="53607" y="1034942"/>
                </a:lnTo>
                <a:cubicBezTo>
                  <a:pt x="53607" y="1034942"/>
                  <a:pt x="106380" y="1065342"/>
                  <a:pt x="112798" y="1070463"/>
                </a:cubicBezTo>
                <a:cubicBezTo>
                  <a:pt x="119215" y="1075585"/>
                  <a:pt x="140795" y="1095454"/>
                  <a:pt x="146209" y="1099622"/>
                </a:cubicBezTo>
                <a:cubicBezTo>
                  <a:pt x="151624" y="1103790"/>
                  <a:pt x="178375" y="1119607"/>
                  <a:pt x="178367" y="1119607"/>
                </a:cubicBezTo>
                <a:cubicBezTo>
                  <a:pt x="178367" y="1119607"/>
                  <a:pt x="190086" y="1123014"/>
                  <a:pt x="200142" y="1125825"/>
                </a:cubicBezTo>
                <a:cubicBezTo>
                  <a:pt x="202513" y="1123967"/>
                  <a:pt x="205768" y="1121233"/>
                  <a:pt x="205771" y="1121233"/>
                </a:cubicBezTo>
                <a:lnTo>
                  <a:pt x="226669" y="1120935"/>
                </a:lnTo>
                <a:cubicBezTo>
                  <a:pt x="226669" y="1120935"/>
                  <a:pt x="236265" y="1112801"/>
                  <a:pt x="239809" y="1110279"/>
                </a:cubicBezTo>
                <a:cubicBezTo>
                  <a:pt x="243356" y="1107756"/>
                  <a:pt x="253820" y="1102731"/>
                  <a:pt x="253824" y="1102731"/>
                </a:cubicBezTo>
                <a:cubicBezTo>
                  <a:pt x="253824" y="1102731"/>
                  <a:pt x="267232" y="1102038"/>
                  <a:pt x="276098" y="1101547"/>
                </a:cubicBezTo>
                <a:cubicBezTo>
                  <a:pt x="267236" y="1076999"/>
                  <a:pt x="255165" y="1045502"/>
                  <a:pt x="247442" y="1040564"/>
                </a:cubicBezTo>
                <a:cubicBezTo>
                  <a:pt x="235899" y="1033181"/>
                  <a:pt x="209452" y="1029417"/>
                  <a:pt x="195636" y="1016883"/>
                </a:cubicBezTo>
                <a:cubicBezTo>
                  <a:pt x="181823" y="1004350"/>
                  <a:pt x="148965" y="966998"/>
                  <a:pt x="148961" y="966998"/>
                </a:cubicBezTo>
                <a:cubicBezTo>
                  <a:pt x="148961" y="966998"/>
                  <a:pt x="143591" y="954974"/>
                  <a:pt x="140451" y="945984"/>
                </a:cubicBezTo>
                <a:cubicBezTo>
                  <a:pt x="137312" y="936982"/>
                  <a:pt x="145933" y="923602"/>
                  <a:pt x="139450" y="914602"/>
                </a:cubicBezTo>
                <a:cubicBezTo>
                  <a:pt x="132966" y="905601"/>
                  <a:pt x="66872" y="857314"/>
                  <a:pt x="66872" y="857324"/>
                </a:cubicBezTo>
                <a:lnTo>
                  <a:pt x="14941" y="850508"/>
                </a:lnTo>
                <a:lnTo>
                  <a:pt x="13565" y="846215"/>
                </a:lnTo>
                <a:lnTo>
                  <a:pt x="43848" y="849478"/>
                </a:lnTo>
                <a:lnTo>
                  <a:pt x="64370" y="852588"/>
                </a:lnTo>
                <a:cubicBezTo>
                  <a:pt x="64370" y="852588"/>
                  <a:pt x="60204" y="841826"/>
                  <a:pt x="56236" y="833046"/>
                </a:cubicBezTo>
                <a:cubicBezTo>
                  <a:pt x="52266" y="824266"/>
                  <a:pt x="53236" y="804475"/>
                  <a:pt x="53233" y="804475"/>
                </a:cubicBezTo>
                <a:lnTo>
                  <a:pt x="57361" y="803887"/>
                </a:lnTo>
                <a:cubicBezTo>
                  <a:pt x="57361" y="803887"/>
                  <a:pt x="57027" y="821262"/>
                  <a:pt x="58489" y="827271"/>
                </a:cubicBezTo>
                <a:cubicBezTo>
                  <a:pt x="59949" y="833277"/>
                  <a:pt x="67997" y="851249"/>
                  <a:pt x="67999" y="851249"/>
                </a:cubicBezTo>
                <a:lnTo>
                  <a:pt x="104788" y="876413"/>
                </a:lnTo>
                <a:lnTo>
                  <a:pt x="116051" y="883219"/>
                </a:lnTo>
                <a:lnTo>
                  <a:pt x="111921" y="869309"/>
                </a:lnTo>
                <a:lnTo>
                  <a:pt x="111295" y="845185"/>
                </a:lnTo>
                <a:lnTo>
                  <a:pt x="107415" y="830081"/>
                </a:lnTo>
                <a:lnTo>
                  <a:pt x="109668" y="829493"/>
                </a:lnTo>
                <a:lnTo>
                  <a:pt x="114424" y="844887"/>
                </a:lnTo>
                <a:lnTo>
                  <a:pt x="115299" y="868867"/>
                </a:lnTo>
                <a:lnTo>
                  <a:pt x="118677" y="882930"/>
                </a:lnTo>
                <a:lnTo>
                  <a:pt x="132192" y="897140"/>
                </a:lnTo>
                <a:lnTo>
                  <a:pt x="140202" y="883961"/>
                </a:lnTo>
                <a:lnTo>
                  <a:pt x="142578" y="876269"/>
                </a:lnTo>
                <a:lnTo>
                  <a:pt x="136197" y="859248"/>
                </a:lnTo>
                <a:lnTo>
                  <a:pt x="138450" y="845627"/>
                </a:lnTo>
                <a:lnTo>
                  <a:pt x="142453" y="847110"/>
                </a:lnTo>
                <a:lnTo>
                  <a:pt x="139951" y="859248"/>
                </a:lnTo>
                <a:cubicBezTo>
                  <a:pt x="139951" y="859248"/>
                  <a:pt x="151499" y="879802"/>
                  <a:pt x="144330" y="889140"/>
                </a:cubicBezTo>
                <a:cubicBezTo>
                  <a:pt x="137163" y="898487"/>
                  <a:pt x="135699" y="902173"/>
                  <a:pt x="135696" y="902173"/>
                </a:cubicBezTo>
                <a:lnTo>
                  <a:pt x="144081" y="906910"/>
                </a:lnTo>
                <a:cubicBezTo>
                  <a:pt x="144081" y="906910"/>
                  <a:pt x="146358" y="927174"/>
                  <a:pt x="150462" y="943173"/>
                </a:cubicBezTo>
                <a:cubicBezTo>
                  <a:pt x="154568" y="959172"/>
                  <a:pt x="173492" y="979580"/>
                  <a:pt x="173487" y="979580"/>
                </a:cubicBezTo>
                <a:lnTo>
                  <a:pt x="168731" y="960047"/>
                </a:lnTo>
                <a:lnTo>
                  <a:pt x="171109" y="955899"/>
                </a:lnTo>
                <a:lnTo>
                  <a:pt x="166104" y="938580"/>
                </a:lnTo>
                <a:lnTo>
                  <a:pt x="168232" y="937098"/>
                </a:lnTo>
                <a:lnTo>
                  <a:pt x="174363" y="956496"/>
                </a:lnTo>
                <a:lnTo>
                  <a:pt x="172485" y="961820"/>
                </a:lnTo>
                <a:lnTo>
                  <a:pt x="177240" y="980765"/>
                </a:lnTo>
                <a:cubicBezTo>
                  <a:pt x="177240" y="980765"/>
                  <a:pt x="179428" y="991412"/>
                  <a:pt x="192882" y="1001634"/>
                </a:cubicBezTo>
                <a:cubicBezTo>
                  <a:pt x="206339" y="1011867"/>
                  <a:pt x="235154" y="1013253"/>
                  <a:pt x="252697" y="1029763"/>
                </a:cubicBezTo>
                <a:cubicBezTo>
                  <a:pt x="262601" y="1039081"/>
                  <a:pt x="269245" y="1049140"/>
                  <a:pt x="275096" y="1060394"/>
                </a:cubicBezTo>
                <a:cubicBezTo>
                  <a:pt x="276639" y="1059990"/>
                  <a:pt x="277427" y="1059537"/>
                  <a:pt x="278600" y="1059662"/>
                </a:cubicBezTo>
                <a:cubicBezTo>
                  <a:pt x="281818" y="1059981"/>
                  <a:pt x="288107" y="1065130"/>
                  <a:pt x="288110" y="1065130"/>
                </a:cubicBezTo>
                <a:cubicBezTo>
                  <a:pt x="288112" y="1065130"/>
                  <a:pt x="294899" y="1064437"/>
                  <a:pt x="298621" y="1064399"/>
                </a:cubicBezTo>
                <a:cubicBezTo>
                  <a:pt x="302349" y="1064361"/>
                  <a:pt x="306753" y="1060991"/>
                  <a:pt x="306756" y="1060991"/>
                </a:cubicBezTo>
                <a:lnTo>
                  <a:pt x="300248" y="1034644"/>
                </a:lnTo>
                <a:lnTo>
                  <a:pt x="302375" y="1035684"/>
                </a:lnTo>
                <a:cubicBezTo>
                  <a:pt x="302377" y="1035684"/>
                  <a:pt x="307057" y="1056255"/>
                  <a:pt x="309633" y="1061579"/>
                </a:cubicBezTo>
                <a:cubicBezTo>
                  <a:pt x="312215" y="1066912"/>
                  <a:pt x="327750" y="1070945"/>
                  <a:pt x="334160" y="1070165"/>
                </a:cubicBezTo>
                <a:cubicBezTo>
                  <a:pt x="340321" y="1069413"/>
                  <a:pt x="386964" y="1035827"/>
                  <a:pt x="386967" y="1035827"/>
                </a:cubicBezTo>
                <a:cubicBezTo>
                  <a:pt x="386967" y="1035827"/>
                  <a:pt x="391238" y="1033536"/>
                  <a:pt x="394100" y="1031977"/>
                </a:cubicBezTo>
                <a:cubicBezTo>
                  <a:pt x="388245" y="1027039"/>
                  <a:pt x="381802" y="1021685"/>
                  <a:pt x="378583" y="1018510"/>
                </a:cubicBezTo>
                <a:cubicBezTo>
                  <a:pt x="352562" y="992854"/>
                  <a:pt x="323429" y="939533"/>
                  <a:pt x="295118" y="882488"/>
                </a:cubicBezTo>
                <a:cubicBezTo>
                  <a:pt x="290839" y="883017"/>
                  <a:pt x="282053" y="883845"/>
                  <a:pt x="277975" y="884259"/>
                </a:cubicBezTo>
                <a:cubicBezTo>
                  <a:pt x="272953" y="884760"/>
                  <a:pt x="270096" y="887811"/>
                  <a:pt x="270092" y="887811"/>
                </a:cubicBezTo>
                <a:lnTo>
                  <a:pt x="252322" y="901721"/>
                </a:lnTo>
                <a:lnTo>
                  <a:pt x="236305" y="927183"/>
                </a:lnTo>
                <a:lnTo>
                  <a:pt x="234177" y="921706"/>
                </a:lnTo>
                <a:lnTo>
                  <a:pt x="252073" y="898024"/>
                </a:lnTo>
                <a:lnTo>
                  <a:pt x="266338" y="885885"/>
                </a:lnTo>
                <a:cubicBezTo>
                  <a:pt x="266336" y="885885"/>
                  <a:pt x="255408" y="878762"/>
                  <a:pt x="250319" y="876857"/>
                </a:cubicBezTo>
                <a:cubicBezTo>
                  <a:pt x="245225" y="874950"/>
                  <a:pt x="239805" y="873304"/>
                  <a:pt x="239809" y="873304"/>
                </a:cubicBezTo>
                <a:cubicBezTo>
                  <a:pt x="239809" y="873304"/>
                  <a:pt x="228128" y="876124"/>
                  <a:pt x="225293" y="876557"/>
                </a:cubicBezTo>
                <a:cubicBezTo>
                  <a:pt x="222459" y="877001"/>
                  <a:pt x="207277" y="873304"/>
                  <a:pt x="207273" y="873304"/>
                </a:cubicBezTo>
                <a:lnTo>
                  <a:pt x="206898" y="870791"/>
                </a:lnTo>
                <a:cubicBezTo>
                  <a:pt x="206898" y="870791"/>
                  <a:pt x="222590" y="873179"/>
                  <a:pt x="227295" y="873602"/>
                </a:cubicBezTo>
                <a:cubicBezTo>
                  <a:pt x="231994" y="874025"/>
                  <a:pt x="237434" y="869896"/>
                  <a:pt x="237430" y="869905"/>
                </a:cubicBezTo>
                <a:cubicBezTo>
                  <a:pt x="237430" y="869905"/>
                  <a:pt x="230970" y="852000"/>
                  <a:pt x="227421" y="845627"/>
                </a:cubicBezTo>
                <a:cubicBezTo>
                  <a:pt x="223868" y="839256"/>
                  <a:pt x="214652" y="823718"/>
                  <a:pt x="214657" y="823718"/>
                </a:cubicBezTo>
                <a:lnTo>
                  <a:pt x="219411" y="825344"/>
                </a:lnTo>
                <a:cubicBezTo>
                  <a:pt x="219411" y="825344"/>
                  <a:pt x="229705" y="840613"/>
                  <a:pt x="233426" y="847400"/>
                </a:cubicBezTo>
                <a:cubicBezTo>
                  <a:pt x="237155" y="854196"/>
                  <a:pt x="243065" y="870493"/>
                  <a:pt x="243062" y="870493"/>
                </a:cubicBezTo>
                <a:cubicBezTo>
                  <a:pt x="243063" y="870493"/>
                  <a:pt x="249257" y="869992"/>
                  <a:pt x="256075" y="872562"/>
                </a:cubicBezTo>
                <a:cubicBezTo>
                  <a:pt x="262893" y="875134"/>
                  <a:pt x="268714" y="881592"/>
                  <a:pt x="268714" y="881592"/>
                </a:cubicBezTo>
                <a:cubicBezTo>
                  <a:pt x="268714" y="881592"/>
                  <a:pt x="274581" y="880966"/>
                  <a:pt x="279727" y="877895"/>
                </a:cubicBezTo>
                <a:cubicBezTo>
                  <a:pt x="284107" y="875278"/>
                  <a:pt x="288948" y="874084"/>
                  <a:pt x="290739" y="873602"/>
                </a:cubicBezTo>
                <a:cubicBezTo>
                  <a:pt x="287990" y="868019"/>
                  <a:pt x="285330" y="862340"/>
                  <a:pt x="282605" y="856728"/>
                </a:cubicBezTo>
                <a:lnTo>
                  <a:pt x="269340" y="835559"/>
                </a:lnTo>
                <a:lnTo>
                  <a:pt x="256451" y="826529"/>
                </a:lnTo>
                <a:cubicBezTo>
                  <a:pt x="256451" y="826529"/>
                  <a:pt x="229708" y="816988"/>
                  <a:pt x="217284" y="814101"/>
                </a:cubicBezTo>
                <a:cubicBezTo>
                  <a:pt x="211380" y="812724"/>
                  <a:pt x="206279" y="810154"/>
                  <a:pt x="202518" y="807882"/>
                </a:cubicBezTo>
                <a:cubicBezTo>
                  <a:pt x="185897" y="803811"/>
                  <a:pt x="168169" y="799584"/>
                  <a:pt x="161474" y="797370"/>
                </a:cubicBezTo>
                <a:cubicBezTo>
                  <a:pt x="141517" y="790786"/>
                  <a:pt x="103628" y="750807"/>
                  <a:pt x="85141" y="744973"/>
                </a:cubicBezTo>
                <a:cubicBezTo>
                  <a:pt x="71280" y="740605"/>
                  <a:pt x="42369" y="740732"/>
                  <a:pt x="17705" y="752167"/>
                </a:cubicBezTo>
                <a:lnTo>
                  <a:pt x="0" y="764311"/>
                </a:lnTo>
                <a:lnTo>
                  <a:pt x="0" y="733418"/>
                </a:lnTo>
                <a:lnTo>
                  <a:pt x="52894" y="716562"/>
                </a:lnTo>
                <a:cubicBezTo>
                  <a:pt x="74666" y="711206"/>
                  <a:pt x="91774" y="707969"/>
                  <a:pt x="91774" y="707969"/>
                </a:cubicBezTo>
                <a:lnTo>
                  <a:pt x="80637" y="697755"/>
                </a:lnTo>
                <a:cubicBezTo>
                  <a:pt x="80637" y="697755"/>
                  <a:pt x="70567" y="697362"/>
                  <a:pt x="63118" y="694204"/>
                </a:cubicBezTo>
                <a:cubicBezTo>
                  <a:pt x="55670" y="691055"/>
                  <a:pt x="51706" y="690613"/>
                  <a:pt x="47976" y="687696"/>
                </a:cubicBezTo>
                <a:cubicBezTo>
                  <a:pt x="44591" y="689096"/>
                  <a:pt x="18128" y="690145"/>
                  <a:pt x="5109" y="690582"/>
                </a:cubicBezTo>
                <a:lnTo>
                  <a:pt x="0" y="690740"/>
                </a:lnTo>
                <a:lnTo>
                  <a:pt x="0" y="685425"/>
                </a:lnTo>
                <a:lnTo>
                  <a:pt x="2642" y="685395"/>
                </a:lnTo>
                <a:cubicBezTo>
                  <a:pt x="14962" y="685157"/>
                  <a:pt x="39585" y="684178"/>
                  <a:pt x="39468" y="680148"/>
                </a:cubicBezTo>
                <a:cubicBezTo>
                  <a:pt x="39417" y="678464"/>
                  <a:pt x="33386" y="674441"/>
                  <a:pt x="27579" y="668751"/>
                </a:cubicBezTo>
                <a:cubicBezTo>
                  <a:pt x="21777" y="663052"/>
                  <a:pt x="9181" y="645657"/>
                  <a:pt x="9185" y="645657"/>
                </a:cubicBezTo>
                <a:cubicBezTo>
                  <a:pt x="9185" y="645657"/>
                  <a:pt x="18248" y="655804"/>
                  <a:pt x="28205" y="664304"/>
                </a:cubicBezTo>
                <a:cubicBezTo>
                  <a:pt x="35985" y="670945"/>
                  <a:pt x="44400" y="676259"/>
                  <a:pt x="48853" y="678070"/>
                </a:cubicBezTo>
                <a:cubicBezTo>
                  <a:pt x="54991" y="680562"/>
                  <a:pt x="69966" y="685963"/>
                  <a:pt x="70626" y="684587"/>
                </a:cubicBezTo>
                <a:cubicBezTo>
                  <a:pt x="71474" y="682805"/>
                  <a:pt x="64586" y="674488"/>
                  <a:pt x="62742" y="665787"/>
                </a:cubicBezTo>
                <a:cubicBezTo>
                  <a:pt x="61612" y="660433"/>
                  <a:pt x="59713" y="652241"/>
                  <a:pt x="57361" y="642847"/>
                </a:cubicBezTo>
                <a:cubicBezTo>
                  <a:pt x="55012" y="633450"/>
                  <a:pt x="55050" y="631871"/>
                  <a:pt x="53358" y="628195"/>
                </a:cubicBezTo>
                <a:cubicBezTo>
                  <a:pt x="48972" y="618645"/>
                  <a:pt x="31956" y="585117"/>
                  <a:pt x="31960" y="585117"/>
                </a:cubicBezTo>
                <a:lnTo>
                  <a:pt x="36340" y="585117"/>
                </a:lnTo>
                <a:cubicBezTo>
                  <a:pt x="36340" y="585117"/>
                  <a:pt x="36378" y="587195"/>
                  <a:pt x="42096" y="596216"/>
                </a:cubicBezTo>
                <a:cubicBezTo>
                  <a:pt x="47810" y="605236"/>
                  <a:pt x="56745" y="617125"/>
                  <a:pt x="59239" y="621235"/>
                </a:cubicBezTo>
                <a:cubicBezTo>
                  <a:pt x="62495" y="626587"/>
                  <a:pt x="64117" y="637204"/>
                  <a:pt x="65245" y="643731"/>
                </a:cubicBezTo>
                <a:cubicBezTo>
                  <a:pt x="66379" y="650258"/>
                  <a:pt x="68368" y="661050"/>
                  <a:pt x="68373" y="661050"/>
                </a:cubicBezTo>
                <a:cubicBezTo>
                  <a:pt x="68373" y="661050"/>
                  <a:pt x="74031" y="668914"/>
                  <a:pt x="77758" y="675999"/>
                </a:cubicBezTo>
                <a:cubicBezTo>
                  <a:pt x="81487" y="683084"/>
                  <a:pt x="84891" y="689024"/>
                  <a:pt x="84892" y="689024"/>
                </a:cubicBezTo>
                <a:cubicBezTo>
                  <a:pt x="84892" y="689024"/>
                  <a:pt x="89399" y="692856"/>
                  <a:pt x="96654" y="699537"/>
                </a:cubicBezTo>
                <a:cubicBezTo>
                  <a:pt x="103909" y="706217"/>
                  <a:pt x="112672" y="711378"/>
                  <a:pt x="112672" y="711378"/>
                </a:cubicBezTo>
                <a:cubicBezTo>
                  <a:pt x="112672" y="711378"/>
                  <a:pt x="112780" y="704995"/>
                  <a:pt x="114048" y="697755"/>
                </a:cubicBezTo>
                <a:cubicBezTo>
                  <a:pt x="115317" y="690526"/>
                  <a:pt x="118479" y="685155"/>
                  <a:pt x="117803" y="684587"/>
                </a:cubicBezTo>
                <a:cubicBezTo>
                  <a:pt x="117268" y="684134"/>
                  <a:pt x="113400" y="680708"/>
                  <a:pt x="111044" y="675557"/>
                </a:cubicBezTo>
                <a:cubicBezTo>
                  <a:pt x="108680" y="670406"/>
                  <a:pt x="108287" y="662234"/>
                  <a:pt x="108292" y="662234"/>
                </a:cubicBezTo>
                <a:lnTo>
                  <a:pt x="95529" y="653204"/>
                </a:lnTo>
                <a:lnTo>
                  <a:pt x="95403" y="648026"/>
                </a:lnTo>
                <a:cubicBezTo>
                  <a:pt x="95403" y="648026"/>
                  <a:pt x="107271" y="656709"/>
                  <a:pt x="108542" y="655726"/>
                </a:cubicBezTo>
                <a:cubicBezTo>
                  <a:pt x="109127" y="655265"/>
                  <a:pt x="109403" y="652723"/>
                  <a:pt x="109668" y="649508"/>
                </a:cubicBezTo>
                <a:cubicBezTo>
                  <a:pt x="110263" y="642287"/>
                  <a:pt x="111674" y="631448"/>
                  <a:pt x="111670" y="631448"/>
                </a:cubicBezTo>
                <a:lnTo>
                  <a:pt x="111420" y="658094"/>
                </a:lnTo>
                <a:cubicBezTo>
                  <a:pt x="111420" y="658094"/>
                  <a:pt x="111867" y="664477"/>
                  <a:pt x="113172" y="669782"/>
                </a:cubicBezTo>
                <a:cubicBezTo>
                  <a:pt x="114738" y="676163"/>
                  <a:pt x="118192" y="679772"/>
                  <a:pt x="119930" y="679552"/>
                </a:cubicBezTo>
                <a:cubicBezTo>
                  <a:pt x="123786" y="679061"/>
                  <a:pt x="126758" y="672034"/>
                  <a:pt x="129439" y="668009"/>
                </a:cubicBezTo>
                <a:cubicBezTo>
                  <a:pt x="132115" y="663976"/>
                  <a:pt x="142583" y="651875"/>
                  <a:pt x="142578" y="651875"/>
                </a:cubicBezTo>
                <a:lnTo>
                  <a:pt x="146083" y="653059"/>
                </a:lnTo>
                <a:cubicBezTo>
                  <a:pt x="146083" y="653059"/>
                  <a:pt x="133371" y="667692"/>
                  <a:pt x="130691" y="670820"/>
                </a:cubicBezTo>
                <a:cubicBezTo>
                  <a:pt x="128014" y="673940"/>
                  <a:pt x="119852" y="683190"/>
                  <a:pt x="118303" y="695388"/>
                </a:cubicBezTo>
                <a:cubicBezTo>
                  <a:pt x="116907" y="706352"/>
                  <a:pt x="115719" y="712898"/>
                  <a:pt x="120180" y="719522"/>
                </a:cubicBezTo>
                <a:cubicBezTo>
                  <a:pt x="124183" y="725460"/>
                  <a:pt x="150960" y="740535"/>
                  <a:pt x="150963" y="740535"/>
                </a:cubicBezTo>
                <a:cubicBezTo>
                  <a:pt x="150963" y="740535"/>
                  <a:pt x="167599" y="758499"/>
                  <a:pt x="176116" y="763033"/>
                </a:cubicBezTo>
                <a:cubicBezTo>
                  <a:pt x="190706" y="770801"/>
                  <a:pt x="237451" y="777049"/>
                  <a:pt x="245690" y="778127"/>
                </a:cubicBezTo>
                <a:cubicBezTo>
                  <a:pt x="243022" y="772148"/>
                  <a:pt x="239146" y="761184"/>
                  <a:pt x="235679" y="752078"/>
                </a:cubicBezTo>
                <a:lnTo>
                  <a:pt x="213030" y="725585"/>
                </a:lnTo>
                <a:lnTo>
                  <a:pt x="215532" y="722621"/>
                </a:lnTo>
                <a:lnTo>
                  <a:pt x="230548" y="739053"/>
                </a:lnTo>
                <a:cubicBezTo>
                  <a:pt x="217179" y="702887"/>
                  <a:pt x="199295" y="652752"/>
                  <a:pt x="177616" y="599624"/>
                </a:cubicBezTo>
                <a:cubicBezTo>
                  <a:pt x="175380" y="598362"/>
                  <a:pt x="172692" y="597256"/>
                  <a:pt x="170859" y="595927"/>
                </a:cubicBezTo>
                <a:cubicBezTo>
                  <a:pt x="163057" y="590247"/>
                  <a:pt x="152352" y="570677"/>
                  <a:pt x="132693" y="553889"/>
                </a:cubicBezTo>
                <a:cubicBezTo>
                  <a:pt x="113034" y="537100"/>
                  <a:pt x="52051" y="503407"/>
                  <a:pt x="51481" y="503705"/>
                </a:cubicBezTo>
                <a:cubicBezTo>
                  <a:pt x="50914" y="504014"/>
                  <a:pt x="35454" y="506111"/>
                  <a:pt x="30458" y="506815"/>
                </a:cubicBezTo>
                <a:cubicBezTo>
                  <a:pt x="25453" y="507518"/>
                  <a:pt x="22576" y="510820"/>
                  <a:pt x="22574" y="510809"/>
                </a:cubicBezTo>
                <a:lnTo>
                  <a:pt x="5182" y="525316"/>
                </a:lnTo>
                <a:lnTo>
                  <a:pt x="0" y="534158"/>
                </a:lnTo>
                <a:lnTo>
                  <a:pt x="0" y="528531"/>
                </a:lnTo>
                <a:lnTo>
                  <a:pt x="4931" y="521475"/>
                </a:lnTo>
                <a:lnTo>
                  <a:pt x="18820" y="508894"/>
                </a:lnTo>
                <a:cubicBezTo>
                  <a:pt x="18820" y="508894"/>
                  <a:pt x="7693" y="502300"/>
                  <a:pt x="2553" y="500605"/>
                </a:cubicBezTo>
                <a:lnTo>
                  <a:pt x="0" y="499777"/>
                </a:lnTo>
                <a:lnTo>
                  <a:pt x="0" y="495095"/>
                </a:lnTo>
                <a:lnTo>
                  <a:pt x="8059" y="496014"/>
                </a:lnTo>
                <a:cubicBezTo>
                  <a:pt x="14944" y="498315"/>
                  <a:pt x="21070" y="504601"/>
                  <a:pt x="21073" y="504601"/>
                </a:cubicBezTo>
                <a:cubicBezTo>
                  <a:pt x="21073" y="504601"/>
                  <a:pt x="26901" y="503733"/>
                  <a:pt x="31960" y="500452"/>
                </a:cubicBezTo>
                <a:cubicBezTo>
                  <a:pt x="37012" y="497178"/>
                  <a:pt x="44848" y="494830"/>
                  <a:pt x="44848" y="494830"/>
                </a:cubicBezTo>
                <a:lnTo>
                  <a:pt x="20447" y="458567"/>
                </a:lnTo>
                <a:lnTo>
                  <a:pt x="7308" y="450123"/>
                </a:lnTo>
                <a:lnTo>
                  <a:pt x="0" y="447870"/>
                </a:lnTo>
                <a:lnTo>
                  <a:pt x="0" y="436281"/>
                </a:lnTo>
                <a:lnTo>
                  <a:pt x="4575" y="437446"/>
                </a:lnTo>
                <a:cubicBezTo>
                  <a:pt x="9493" y="438424"/>
                  <a:pt x="12988" y="438700"/>
                  <a:pt x="13565" y="437696"/>
                </a:cubicBezTo>
                <a:cubicBezTo>
                  <a:pt x="15868" y="433682"/>
                  <a:pt x="7308" y="401433"/>
                  <a:pt x="7308" y="401433"/>
                </a:cubicBezTo>
                <a:lnTo>
                  <a:pt x="0" y="393466"/>
                </a:lnTo>
                <a:lnTo>
                  <a:pt x="0" y="385065"/>
                </a:lnTo>
                <a:lnTo>
                  <a:pt x="8560" y="393733"/>
                </a:lnTo>
                <a:lnTo>
                  <a:pt x="9435" y="379822"/>
                </a:lnTo>
                <a:lnTo>
                  <a:pt x="8936" y="333634"/>
                </a:lnTo>
                <a:cubicBezTo>
                  <a:pt x="8936" y="333634"/>
                  <a:pt x="6339" y="328595"/>
                  <a:pt x="3335" y="322839"/>
                </a:cubicBezTo>
                <a:lnTo>
                  <a:pt x="0" y="316575"/>
                </a:lnTo>
                <a:lnTo>
                  <a:pt x="0" y="307691"/>
                </a:lnTo>
                <a:lnTo>
                  <a:pt x="300" y="308480"/>
                </a:lnTo>
                <a:cubicBezTo>
                  <a:pt x="2591" y="316470"/>
                  <a:pt x="8080" y="325221"/>
                  <a:pt x="11563" y="328753"/>
                </a:cubicBezTo>
                <a:cubicBezTo>
                  <a:pt x="15046" y="332287"/>
                  <a:pt x="17194" y="328013"/>
                  <a:pt x="17194" y="328013"/>
                </a:cubicBezTo>
                <a:cubicBezTo>
                  <a:pt x="17194" y="328013"/>
                  <a:pt x="15914" y="343771"/>
                  <a:pt x="14442" y="353031"/>
                </a:cubicBezTo>
                <a:cubicBezTo>
                  <a:pt x="12964" y="362283"/>
                  <a:pt x="15065" y="394031"/>
                  <a:pt x="15066" y="394031"/>
                </a:cubicBezTo>
                <a:lnTo>
                  <a:pt x="29333" y="453830"/>
                </a:lnTo>
                <a:cubicBezTo>
                  <a:pt x="29333" y="453830"/>
                  <a:pt x="51307" y="477791"/>
                  <a:pt x="59739" y="487571"/>
                </a:cubicBezTo>
                <a:cubicBezTo>
                  <a:pt x="68165" y="497362"/>
                  <a:pt x="91262" y="505726"/>
                  <a:pt x="107666" y="520581"/>
                </a:cubicBezTo>
                <a:cubicBezTo>
                  <a:pt x="124069" y="535443"/>
                  <a:pt x="149638" y="552232"/>
                  <a:pt x="156970" y="560395"/>
                </a:cubicBezTo>
                <a:cubicBezTo>
                  <a:pt x="158286" y="561868"/>
                  <a:pt x="161133" y="563543"/>
                  <a:pt x="163102" y="565132"/>
                </a:cubicBezTo>
                <a:cubicBezTo>
                  <a:pt x="154563" y="545542"/>
                  <a:pt x="145779" y="525990"/>
                  <a:pt x="136322" y="507258"/>
                </a:cubicBezTo>
                <a:cubicBezTo>
                  <a:pt x="85706" y="406988"/>
                  <a:pt x="51981" y="324902"/>
                  <a:pt x="51981" y="324902"/>
                </a:cubicBezTo>
                <a:lnTo>
                  <a:pt x="88521" y="330824"/>
                </a:lnTo>
                <a:cubicBezTo>
                  <a:pt x="92421" y="340604"/>
                  <a:pt x="120826" y="426713"/>
                  <a:pt x="163852" y="509780"/>
                </a:cubicBezTo>
                <a:cubicBezTo>
                  <a:pt x="165065" y="512118"/>
                  <a:pt x="174156" y="468299"/>
                  <a:pt x="179743" y="422891"/>
                </a:cubicBezTo>
                <a:cubicBezTo>
                  <a:pt x="183335" y="393674"/>
                  <a:pt x="182976" y="360501"/>
                  <a:pt x="186251" y="349326"/>
                </a:cubicBezTo>
                <a:cubicBezTo>
                  <a:pt x="188604" y="341315"/>
                  <a:pt x="190977" y="313987"/>
                  <a:pt x="199515" y="329793"/>
                </a:cubicBezTo>
                <a:cubicBezTo>
                  <a:pt x="206258" y="342279"/>
                  <a:pt x="193987" y="416798"/>
                  <a:pt x="194384" y="417711"/>
                </a:cubicBezTo>
                <a:cubicBezTo>
                  <a:pt x="196565" y="422689"/>
                  <a:pt x="176780" y="534183"/>
                  <a:pt x="178993" y="539237"/>
                </a:cubicBezTo>
                <a:cubicBezTo>
                  <a:pt x="206275" y="601346"/>
                  <a:pt x="234938" y="665382"/>
                  <a:pt x="261207" y="722775"/>
                </a:cubicBezTo>
                <a:lnTo>
                  <a:pt x="261331" y="710338"/>
                </a:lnTo>
                <a:cubicBezTo>
                  <a:pt x="261331" y="710338"/>
                  <a:pt x="251656" y="689708"/>
                  <a:pt x="248567" y="683845"/>
                </a:cubicBezTo>
                <a:cubicBezTo>
                  <a:pt x="245481" y="677983"/>
                  <a:pt x="244396" y="670281"/>
                  <a:pt x="243312" y="666383"/>
                </a:cubicBezTo>
                <a:cubicBezTo>
                  <a:pt x="242228" y="662475"/>
                  <a:pt x="232551" y="649064"/>
                  <a:pt x="232551" y="649064"/>
                </a:cubicBezTo>
                <a:cubicBezTo>
                  <a:pt x="232551" y="649064"/>
                  <a:pt x="242759" y="656688"/>
                  <a:pt x="245690" y="662234"/>
                </a:cubicBezTo>
                <a:cubicBezTo>
                  <a:pt x="248618" y="667779"/>
                  <a:pt x="251510" y="676645"/>
                  <a:pt x="253574" y="684731"/>
                </a:cubicBezTo>
                <a:cubicBezTo>
                  <a:pt x="255638" y="692817"/>
                  <a:pt x="260706" y="701934"/>
                  <a:pt x="264085" y="705601"/>
                </a:cubicBezTo>
                <a:cubicBezTo>
                  <a:pt x="267465" y="709269"/>
                  <a:pt x="269836" y="705014"/>
                  <a:pt x="269841" y="705014"/>
                </a:cubicBezTo>
                <a:cubicBezTo>
                  <a:pt x="269841" y="705014"/>
                  <a:pt x="268069" y="720829"/>
                  <a:pt x="266338" y="730023"/>
                </a:cubicBezTo>
                <a:cubicBezTo>
                  <a:pt x="266200" y="730765"/>
                  <a:pt x="266189" y="732873"/>
                  <a:pt x="266087" y="733874"/>
                </a:cubicBezTo>
                <a:cubicBezTo>
                  <a:pt x="301819" y="811588"/>
                  <a:pt x="331590" y="872668"/>
                  <a:pt x="340292" y="879821"/>
                </a:cubicBezTo>
                <a:cubicBezTo>
                  <a:pt x="350798" y="888455"/>
                  <a:pt x="375677" y="914841"/>
                  <a:pt x="403735" y="943462"/>
                </a:cubicBezTo>
                <a:cubicBezTo>
                  <a:pt x="411183" y="951856"/>
                  <a:pt x="429562" y="962733"/>
                  <a:pt x="435769" y="969808"/>
                </a:cubicBezTo>
                <a:cubicBezTo>
                  <a:pt x="442117" y="977049"/>
                  <a:pt x="450727" y="991353"/>
                  <a:pt x="464300" y="1001490"/>
                </a:cubicBezTo>
                <a:cubicBezTo>
                  <a:pt x="477874" y="1011617"/>
                  <a:pt x="523115" y="1020588"/>
                  <a:pt x="537628" y="1024728"/>
                </a:cubicBezTo>
                <a:cubicBezTo>
                  <a:pt x="552153" y="1028857"/>
                  <a:pt x="579044" y="1037155"/>
                  <a:pt x="579049" y="1037155"/>
                </a:cubicBezTo>
                <a:cubicBezTo>
                  <a:pt x="579050" y="1037155"/>
                  <a:pt x="591891" y="1040226"/>
                  <a:pt x="594691" y="1042046"/>
                </a:cubicBezTo>
                <a:cubicBezTo>
                  <a:pt x="597492" y="1043856"/>
                  <a:pt x="605823" y="1043086"/>
                  <a:pt x="605828" y="1043076"/>
                </a:cubicBezTo>
                <a:lnTo>
                  <a:pt x="609207" y="1046185"/>
                </a:lnTo>
                <a:cubicBezTo>
                  <a:pt x="609205" y="1046185"/>
                  <a:pt x="615166" y="1045695"/>
                  <a:pt x="618341" y="1046783"/>
                </a:cubicBezTo>
                <a:cubicBezTo>
                  <a:pt x="621513" y="1047861"/>
                  <a:pt x="637739" y="1046734"/>
                  <a:pt x="637863" y="1043818"/>
                </a:cubicBezTo>
                <a:cubicBezTo>
                  <a:pt x="637983" y="1040911"/>
                  <a:pt x="623807" y="1039563"/>
                  <a:pt x="620469" y="1039822"/>
                </a:cubicBezTo>
                <a:cubicBezTo>
                  <a:pt x="617132" y="1040082"/>
                  <a:pt x="610207" y="1042634"/>
                  <a:pt x="610207" y="1042634"/>
                </a:cubicBezTo>
                <a:lnTo>
                  <a:pt x="609457" y="1040265"/>
                </a:lnTo>
                <a:lnTo>
                  <a:pt x="614838" y="1037897"/>
                </a:lnTo>
                <a:cubicBezTo>
                  <a:pt x="614838" y="1037897"/>
                  <a:pt x="608116" y="1030408"/>
                  <a:pt x="606453" y="1028867"/>
                </a:cubicBezTo>
                <a:cubicBezTo>
                  <a:pt x="604790" y="1027337"/>
                  <a:pt x="599943" y="1024881"/>
                  <a:pt x="599946" y="1024872"/>
                </a:cubicBezTo>
                <a:cubicBezTo>
                  <a:pt x="599946" y="1024872"/>
                  <a:pt x="594520" y="1024498"/>
                  <a:pt x="591186" y="1023390"/>
                </a:cubicBezTo>
                <a:cubicBezTo>
                  <a:pt x="587846" y="1022292"/>
                  <a:pt x="579305" y="1015997"/>
                  <a:pt x="579299" y="1015997"/>
                </a:cubicBezTo>
                <a:lnTo>
                  <a:pt x="581552" y="1015399"/>
                </a:lnTo>
                <a:cubicBezTo>
                  <a:pt x="581552" y="1015399"/>
                  <a:pt x="591137" y="1020503"/>
                  <a:pt x="594441" y="1021619"/>
                </a:cubicBezTo>
                <a:cubicBezTo>
                  <a:pt x="597744" y="1022725"/>
                  <a:pt x="599065" y="1021619"/>
                  <a:pt x="599071" y="1021619"/>
                </a:cubicBezTo>
                <a:lnTo>
                  <a:pt x="599696" y="1010664"/>
                </a:lnTo>
                <a:lnTo>
                  <a:pt x="601573" y="1023843"/>
                </a:lnTo>
                <a:cubicBezTo>
                  <a:pt x="601571" y="1023843"/>
                  <a:pt x="607206" y="1026085"/>
                  <a:pt x="611083" y="1028867"/>
                </a:cubicBezTo>
                <a:cubicBezTo>
                  <a:pt x="614960" y="1031659"/>
                  <a:pt x="617712" y="1036867"/>
                  <a:pt x="617715" y="1036867"/>
                </a:cubicBezTo>
                <a:cubicBezTo>
                  <a:pt x="617715" y="1036867"/>
                  <a:pt x="625689" y="1036597"/>
                  <a:pt x="628852" y="1036867"/>
                </a:cubicBezTo>
                <a:cubicBezTo>
                  <a:pt x="632005" y="1037136"/>
                  <a:pt x="638106" y="1039225"/>
                  <a:pt x="638112" y="1039235"/>
                </a:cubicBezTo>
                <a:cubicBezTo>
                  <a:pt x="638110" y="1039235"/>
                  <a:pt x="627663" y="1011733"/>
                  <a:pt x="624223" y="1006227"/>
                </a:cubicBezTo>
                <a:cubicBezTo>
                  <a:pt x="620783" y="1000719"/>
                  <a:pt x="612635" y="991604"/>
                  <a:pt x="610081" y="988755"/>
                </a:cubicBezTo>
                <a:cubicBezTo>
                  <a:pt x="607529" y="985914"/>
                  <a:pt x="602229" y="983642"/>
                  <a:pt x="596693" y="981063"/>
                </a:cubicBezTo>
                <a:cubicBezTo>
                  <a:pt x="591159" y="978482"/>
                  <a:pt x="585899" y="972813"/>
                  <a:pt x="583805" y="970704"/>
                </a:cubicBezTo>
                <a:cubicBezTo>
                  <a:pt x="581718" y="968586"/>
                  <a:pt x="570358" y="949400"/>
                  <a:pt x="568788" y="947168"/>
                </a:cubicBezTo>
                <a:cubicBezTo>
                  <a:pt x="567222" y="944934"/>
                  <a:pt x="560486" y="939871"/>
                  <a:pt x="558652" y="938436"/>
                </a:cubicBezTo>
                <a:cubicBezTo>
                  <a:pt x="556820" y="936992"/>
                  <a:pt x="552523" y="931774"/>
                  <a:pt x="552519" y="931774"/>
                </a:cubicBezTo>
                <a:lnTo>
                  <a:pt x="548391" y="930436"/>
                </a:lnTo>
                <a:cubicBezTo>
                  <a:pt x="548391" y="930436"/>
                  <a:pt x="548837" y="928058"/>
                  <a:pt x="549017" y="926297"/>
                </a:cubicBezTo>
                <a:cubicBezTo>
                  <a:pt x="549059" y="925893"/>
                  <a:pt x="544899" y="918605"/>
                  <a:pt x="542635" y="914456"/>
                </a:cubicBezTo>
                <a:cubicBezTo>
                  <a:pt x="540184" y="914967"/>
                  <a:pt x="537567" y="915381"/>
                  <a:pt x="534375" y="914602"/>
                </a:cubicBezTo>
                <a:cubicBezTo>
                  <a:pt x="520773" y="911270"/>
                  <a:pt x="512098" y="901279"/>
                  <a:pt x="512101" y="901279"/>
                </a:cubicBezTo>
                <a:cubicBezTo>
                  <a:pt x="512101" y="901279"/>
                  <a:pt x="519250" y="904435"/>
                  <a:pt x="526366" y="908537"/>
                </a:cubicBezTo>
                <a:cubicBezTo>
                  <a:pt x="529141" y="910135"/>
                  <a:pt x="535911" y="911829"/>
                  <a:pt x="540883" y="911492"/>
                </a:cubicBezTo>
                <a:cubicBezTo>
                  <a:pt x="532665" y="896754"/>
                  <a:pt x="520656" y="876077"/>
                  <a:pt x="519735" y="875084"/>
                </a:cubicBezTo>
                <a:cubicBezTo>
                  <a:pt x="518431" y="873680"/>
                  <a:pt x="513985" y="871378"/>
                  <a:pt x="513978" y="871378"/>
                </a:cubicBezTo>
                <a:lnTo>
                  <a:pt x="513853" y="869165"/>
                </a:lnTo>
                <a:cubicBezTo>
                  <a:pt x="513855" y="869165"/>
                  <a:pt x="519216" y="869992"/>
                  <a:pt x="522113" y="873458"/>
                </a:cubicBezTo>
                <a:cubicBezTo>
                  <a:pt x="524031" y="875749"/>
                  <a:pt x="534556" y="895041"/>
                  <a:pt x="543510" y="911049"/>
                </a:cubicBezTo>
                <a:cubicBezTo>
                  <a:pt x="545584" y="910357"/>
                  <a:pt x="547029" y="909134"/>
                  <a:pt x="546389" y="906457"/>
                </a:cubicBezTo>
                <a:cubicBezTo>
                  <a:pt x="543409" y="894194"/>
                  <a:pt x="529118" y="874044"/>
                  <a:pt x="529120" y="874044"/>
                </a:cubicBezTo>
                <a:lnTo>
                  <a:pt x="532749" y="838523"/>
                </a:lnTo>
                <a:cubicBezTo>
                  <a:pt x="532749" y="838523"/>
                  <a:pt x="535989" y="835616"/>
                  <a:pt x="538630" y="836453"/>
                </a:cubicBezTo>
                <a:cubicBezTo>
                  <a:pt x="541270" y="837292"/>
                  <a:pt x="543383" y="841930"/>
                  <a:pt x="543385" y="841930"/>
                </a:cubicBezTo>
                <a:cubicBezTo>
                  <a:pt x="543385" y="841930"/>
                  <a:pt x="537869" y="867759"/>
                  <a:pt x="540507" y="879522"/>
                </a:cubicBezTo>
                <a:cubicBezTo>
                  <a:pt x="542086" y="886559"/>
                  <a:pt x="539819" y="893481"/>
                  <a:pt x="571791" y="912234"/>
                </a:cubicBezTo>
                <a:cubicBezTo>
                  <a:pt x="584635" y="919770"/>
                  <a:pt x="600138" y="938013"/>
                  <a:pt x="612835" y="961820"/>
                </a:cubicBezTo>
                <a:cubicBezTo>
                  <a:pt x="618108" y="971706"/>
                  <a:pt x="621924" y="977635"/>
                  <a:pt x="626599" y="981505"/>
                </a:cubicBezTo>
                <a:cubicBezTo>
                  <a:pt x="627490" y="970607"/>
                  <a:pt x="628341" y="960066"/>
                  <a:pt x="628727" y="957969"/>
                </a:cubicBezTo>
                <a:cubicBezTo>
                  <a:pt x="629388" y="954331"/>
                  <a:pt x="638262" y="931554"/>
                  <a:pt x="638613" y="928068"/>
                </a:cubicBezTo>
                <a:cubicBezTo>
                  <a:pt x="638965" y="924593"/>
                  <a:pt x="632227" y="886328"/>
                  <a:pt x="632230" y="886328"/>
                </a:cubicBezTo>
                <a:lnTo>
                  <a:pt x="634984" y="885587"/>
                </a:lnTo>
                <a:cubicBezTo>
                  <a:pt x="634984" y="885587"/>
                  <a:pt x="641367" y="923910"/>
                  <a:pt x="642492" y="924671"/>
                </a:cubicBezTo>
                <a:cubicBezTo>
                  <a:pt x="643618" y="925422"/>
                  <a:pt x="644870" y="920820"/>
                  <a:pt x="644870" y="920820"/>
                </a:cubicBezTo>
                <a:lnTo>
                  <a:pt x="645370" y="923486"/>
                </a:lnTo>
                <a:cubicBezTo>
                  <a:pt x="645370" y="923486"/>
                  <a:pt x="635639" y="947774"/>
                  <a:pt x="632230" y="957680"/>
                </a:cubicBezTo>
                <a:cubicBezTo>
                  <a:pt x="630632" y="962329"/>
                  <a:pt x="629752" y="973418"/>
                  <a:pt x="629353" y="983729"/>
                </a:cubicBezTo>
                <a:cubicBezTo>
                  <a:pt x="631179" y="984788"/>
                  <a:pt x="633205" y="985703"/>
                  <a:pt x="635485" y="986242"/>
                </a:cubicBezTo>
                <a:cubicBezTo>
                  <a:pt x="640736" y="994722"/>
                  <a:pt x="650492" y="1006361"/>
                  <a:pt x="657634" y="1039235"/>
                </a:cubicBezTo>
                <a:cubicBezTo>
                  <a:pt x="658336" y="1042460"/>
                  <a:pt x="658986" y="1048485"/>
                  <a:pt x="659636" y="1053589"/>
                </a:cubicBezTo>
                <a:cubicBezTo>
                  <a:pt x="665376" y="1053790"/>
                  <a:pt x="671356" y="1054059"/>
                  <a:pt x="682409" y="1054473"/>
                </a:cubicBezTo>
                <a:cubicBezTo>
                  <a:pt x="697973" y="1055071"/>
                  <a:pt x="728463" y="1052702"/>
                  <a:pt x="728460" y="1052702"/>
                </a:cubicBezTo>
                <a:cubicBezTo>
                  <a:pt x="728459" y="1052702"/>
                  <a:pt x="752462" y="1051142"/>
                  <a:pt x="786897" y="1035086"/>
                </a:cubicBezTo>
                <a:cubicBezTo>
                  <a:pt x="787598" y="979878"/>
                  <a:pt x="787774" y="959470"/>
                  <a:pt x="788774" y="889294"/>
                </a:cubicBezTo>
                <a:cubicBezTo>
                  <a:pt x="785188" y="874583"/>
                  <a:pt x="773592" y="827240"/>
                  <a:pt x="773382" y="826384"/>
                </a:cubicBezTo>
                <a:cubicBezTo>
                  <a:pt x="763301" y="819106"/>
                  <a:pt x="750217" y="809913"/>
                  <a:pt x="740347" y="804773"/>
                </a:cubicBezTo>
                <a:cubicBezTo>
                  <a:pt x="724922" y="796735"/>
                  <a:pt x="678169" y="779398"/>
                  <a:pt x="654129" y="781833"/>
                </a:cubicBezTo>
                <a:cubicBezTo>
                  <a:pt x="630092" y="784268"/>
                  <a:pt x="603071" y="786271"/>
                  <a:pt x="583554" y="793376"/>
                </a:cubicBezTo>
                <a:cubicBezTo>
                  <a:pt x="564034" y="800489"/>
                  <a:pt x="518061" y="818144"/>
                  <a:pt x="505345" y="822534"/>
                </a:cubicBezTo>
                <a:cubicBezTo>
                  <a:pt x="487620" y="828666"/>
                  <a:pt x="462051" y="844001"/>
                  <a:pt x="462048" y="844001"/>
                </a:cubicBezTo>
                <a:lnTo>
                  <a:pt x="469305" y="829349"/>
                </a:lnTo>
                <a:lnTo>
                  <a:pt x="484697" y="822976"/>
                </a:lnTo>
                <a:cubicBezTo>
                  <a:pt x="484697" y="822976"/>
                  <a:pt x="468523" y="819415"/>
                  <a:pt x="459045" y="818241"/>
                </a:cubicBezTo>
                <a:cubicBezTo>
                  <a:pt x="449568" y="817075"/>
                  <a:pt x="438603" y="813004"/>
                  <a:pt x="429137" y="814688"/>
                </a:cubicBezTo>
                <a:cubicBezTo>
                  <a:pt x="425821" y="815285"/>
                  <a:pt x="408292" y="808931"/>
                  <a:pt x="398604" y="809508"/>
                </a:cubicBezTo>
                <a:cubicBezTo>
                  <a:pt x="388921" y="810087"/>
                  <a:pt x="380255" y="811156"/>
                  <a:pt x="370074" y="807738"/>
                </a:cubicBezTo>
                <a:cubicBezTo>
                  <a:pt x="359888" y="804310"/>
                  <a:pt x="342416" y="787157"/>
                  <a:pt x="342419" y="787157"/>
                </a:cubicBezTo>
                <a:cubicBezTo>
                  <a:pt x="342419" y="787157"/>
                  <a:pt x="365783" y="797255"/>
                  <a:pt x="371200" y="799296"/>
                </a:cubicBezTo>
                <a:cubicBezTo>
                  <a:pt x="376620" y="801346"/>
                  <a:pt x="385504" y="801490"/>
                  <a:pt x="393348" y="801664"/>
                </a:cubicBezTo>
                <a:cubicBezTo>
                  <a:pt x="401191" y="801837"/>
                  <a:pt x="431617" y="805399"/>
                  <a:pt x="443653" y="808624"/>
                </a:cubicBezTo>
                <a:cubicBezTo>
                  <a:pt x="455684" y="811848"/>
                  <a:pt x="475279" y="811742"/>
                  <a:pt x="483196" y="812031"/>
                </a:cubicBezTo>
                <a:cubicBezTo>
                  <a:pt x="491114" y="812310"/>
                  <a:pt x="502716" y="810847"/>
                  <a:pt x="502716" y="810847"/>
                </a:cubicBezTo>
                <a:cubicBezTo>
                  <a:pt x="502716" y="810847"/>
                  <a:pt x="483464" y="790419"/>
                  <a:pt x="472433" y="776058"/>
                </a:cubicBezTo>
                <a:cubicBezTo>
                  <a:pt x="461404" y="761704"/>
                  <a:pt x="453793" y="750596"/>
                  <a:pt x="453789" y="750605"/>
                </a:cubicBezTo>
                <a:cubicBezTo>
                  <a:pt x="453789" y="750605"/>
                  <a:pt x="429136" y="728117"/>
                  <a:pt x="418000" y="713148"/>
                </a:cubicBezTo>
                <a:cubicBezTo>
                  <a:pt x="406863" y="698189"/>
                  <a:pt x="389594" y="649797"/>
                  <a:pt x="389594" y="649806"/>
                </a:cubicBezTo>
                <a:cubicBezTo>
                  <a:pt x="389594" y="649806"/>
                  <a:pt x="414048" y="691017"/>
                  <a:pt x="418376" y="699383"/>
                </a:cubicBezTo>
                <a:cubicBezTo>
                  <a:pt x="422703" y="707757"/>
                  <a:pt x="454033" y="734914"/>
                  <a:pt x="454040" y="734914"/>
                </a:cubicBezTo>
                <a:cubicBezTo>
                  <a:pt x="454040" y="734914"/>
                  <a:pt x="464405" y="752414"/>
                  <a:pt x="471432" y="762445"/>
                </a:cubicBezTo>
                <a:cubicBezTo>
                  <a:pt x="478459" y="772467"/>
                  <a:pt x="489455" y="780053"/>
                  <a:pt x="489452" y="780053"/>
                </a:cubicBezTo>
                <a:cubicBezTo>
                  <a:pt x="489452" y="780053"/>
                  <a:pt x="497251" y="790497"/>
                  <a:pt x="502215" y="795156"/>
                </a:cubicBezTo>
                <a:cubicBezTo>
                  <a:pt x="507181" y="799806"/>
                  <a:pt x="512605" y="806553"/>
                  <a:pt x="512602" y="806553"/>
                </a:cubicBezTo>
                <a:cubicBezTo>
                  <a:pt x="512602" y="806553"/>
                  <a:pt x="531980" y="798728"/>
                  <a:pt x="542259" y="794414"/>
                </a:cubicBezTo>
                <a:cubicBezTo>
                  <a:pt x="552537" y="790102"/>
                  <a:pt x="577468" y="778261"/>
                  <a:pt x="580800" y="772803"/>
                </a:cubicBezTo>
                <a:cubicBezTo>
                  <a:pt x="584139" y="767345"/>
                  <a:pt x="555066" y="755312"/>
                  <a:pt x="540633" y="746601"/>
                </a:cubicBezTo>
                <a:cubicBezTo>
                  <a:pt x="526204" y="737897"/>
                  <a:pt x="489520" y="712850"/>
                  <a:pt x="482569" y="706343"/>
                </a:cubicBezTo>
                <a:cubicBezTo>
                  <a:pt x="475620" y="699835"/>
                  <a:pt x="460326" y="689582"/>
                  <a:pt x="462548" y="686214"/>
                </a:cubicBezTo>
                <a:cubicBezTo>
                  <a:pt x="464768" y="682845"/>
                  <a:pt x="487827" y="699681"/>
                  <a:pt x="487825" y="699681"/>
                </a:cubicBezTo>
                <a:cubicBezTo>
                  <a:pt x="487825" y="699681"/>
                  <a:pt x="522121" y="723911"/>
                  <a:pt x="534375" y="731805"/>
                </a:cubicBezTo>
                <a:cubicBezTo>
                  <a:pt x="546630" y="739689"/>
                  <a:pt x="573896" y="752530"/>
                  <a:pt x="593564" y="754889"/>
                </a:cubicBezTo>
                <a:cubicBezTo>
                  <a:pt x="613236" y="757257"/>
                  <a:pt x="635152" y="761955"/>
                  <a:pt x="643994" y="756227"/>
                </a:cubicBezTo>
                <a:cubicBezTo>
                  <a:pt x="652832" y="750490"/>
                  <a:pt x="639366" y="726914"/>
                  <a:pt x="639363" y="726914"/>
                </a:cubicBezTo>
                <a:cubicBezTo>
                  <a:pt x="639363" y="726914"/>
                  <a:pt x="629943" y="707593"/>
                  <a:pt x="624348" y="694800"/>
                </a:cubicBezTo>
                <a:cubicBezTo>
                  <a:pt x="614405" y="672063"/>
                  <a:pt x="597037" y="635492"/>
                  <a:pt x="589434" y="624642"/>
                </a:cubicBezTo>
                <a:cubicBezTo>
                  <a:pt x="581612" y="613466"/>
                  <a:pt x="544263" y="582006"/>
                  <a:pt x="544262" y="582006"/>
                </a:cubicBezTo>
                <a:lnTo>
                  <a:pt x="557025" y="576828"/>
                </a:lnTo>
                <a:cubicBezTo>
                  <a:pt x="557025" y="576828"/>
                  <a:pt x="565210" y="583720"/>
                  <a:pt x="577046" y="592076"/>
                </a:cubicBezTo>
                <a:cubicBezTo>
                  <a:pt x="588370" y="600066"/>
                  <a:pt x="601451" y="602877"/>
                  <a:pt x="601448" y="602877"/>
                </a:cubicBezTo>
                <a:cubicBezTo>
                  <a:pt x="601448" y="602877"/>
                  <a:pt x="614108" y="626635"/>
                  <a:pt x="622095" y="644175"/>
                </a:cubicBezTo>
                <a:cubicBezTo>
                  <a:pt x="630077" y="661714"/>
                  <a:pt x="647619" y="699835"/>
                  <a:pt x="647622" y="699835"/>
                </a:cubicBezTo>
                <a:cubicBezTo>
                  <a:pt x="647622" y="699835"/>
                  <a:pt x="661531" y="715978"/>
                  <a:pt x="672650" y="726770"/>
                </a:cubicBezTo>
                <a:cubicBezTo>
                  <a:pt x="683766" y="737561"/>
                  <a:pt x="691043" y="752520"/>
                  <a:pt x="691043" y="752520"/>
                </a:cubicBezTo>
                <a:cubicBezTo>
                  <a:pt x="691043" y="752520"/>
                  <a:pt x="705590" y="759759"/>
                  <a:pt x="720702" y="767182"/>
                </a:cubicBezTo>
                <a:cubicBezTo>
                  <a:pt x="734061" y="773737"/>
                  <a:pt x="753496" y="781621"/>
                  <a:pt x="758742" y="783758"/>
                </a:cubicBezTo>
                <a:lnTo>
                  <a:pt x="712692" y="658825"/>
                </a:lnTo>
                <a:lnTo>
                  <a:pt x="700806" y="653503"/>
                </a:lnTo>
                <a:lnTo>
                  <a:pt x="699553" y="641509"/>
                </a:lnTo>
                <a:lnTo>
                  <a:pt x="706561" y="642249"/>
                </a:lnTo>
                <a:cubicBezTo>
                  <a:pt x="706561" y="642249"/>
                  <a:pt x="679540" y="587320"/>
                  <a:pt x="657884" y="534500"/>
                </a:cubicBezTo>
                <a:cubicBezTo>
                  <a:pt x="641218" y="522534"/>
                  <a:pt x="602722" y="500076"/>
                  <a:pt x="580299" y="497939"/>
                </a:cubicBezTo>
                <a:cubicBezTo>
                  <a:pt x="556253" y="495639"/>
                  <a:pt x="529345" y="492221"/>
                  <a:pt x="509099" y="495417"/>
                </a:cubicBezTo>
                <a:cubicBezTo>
                  <a:pt x="488854" y="498613"/>
                  <a:pt x="441039" y="507036"/>
                  <a:pt x="427887" y="508894"/>
                </a:cubicBezTo>
                <a:cubicBezTo>
                  <a:pt x="409549" y="511463"/>
                  <a:pt x="382218" y="521621"/>
                  <a:pt x="382213" y="521621"/>
                </a:cubicBezTo>
                <a:lnTo>
                  <a:pt x="391346" y="508596"/>
                </a:lnTo>
                <a:lnTo>
                  <a:pt x="407490" y="505341"/>
                </a:lnTo>
                <a:cubicBezTo>
                  <a:pt x="407488" y="505341"/>
                  <a:pt x="392140" y="498575"/>
                  <a:pt x="382963" y="495570"/>
                </a:cubicBezTo>
                <a:cubicBezTo>
                  <a:pt x="373779" y="492568"/>
                  <a:pt x="363503" y="486426"/>
                  <a:pt x="353932" y="486242"/>
                </a:cubicBezTo>
                <a:cubicBezTo>
                  <a:pt x="350578" y="486185"/>
                  <a:pt x="334160" y="476462"/>
                  <a:pt x="324524" y="475143"/>
                </a:cubicBezTo>
                <a:cubicBezTo>
                  <a:pt x="314893" y="473815"/>
                  <a:pt x="306182" y="473257"/>
                  <a:pt x="296619" y="467886"/>
                </a:cubicBezTo>
                <a:cubicBezTo>
                  <a:pt x="287053" y="462522"/>
                  <a:pt x="272095" y="442135"/>
                  <a:pt x="272094" y="442135"/>
                </a:cubicBezTo>
                <a:cubicBezTo>
                  <a:pt x="272092" y="442135"/>
                  <a:pt x="293683" y="456669"/>
                  <a:pt x="298746" y="459751"/>
                </a:cubicBezTo>
                <a:cubicBezTo>
                  <a:pt x="303805" y="462822"/>
                  <a:pt x="312682" y="464709"/>
                  <a:pt x="320394" y="466413"/>
                </a:cubicBezTo>
                <a:cubicBezTo>
                  <a:pt x="328107" y="468115"/>
                  <a:pt x="357529" y="477597"/>
                  <a:pt x="368948" y="483133"/>
                </a:cubicBezTo>
                <a:cubicBezTo>
                  <a:pt x="380364" y="488668"/>
                  <a:pt x="399844" y="492558"/>
                  <a:pt x="407615" y="494386"/>
                </a:cubicBezTo>
                <a:cubicBezTo>
                  <a:pt x="415385" y="496206"/>
                  <a:pt x="426889" y="496899"/>
                  <a:pt x="426885" y="496899"/>
                </a:cubicBezTo>
                <a:cubicBezTo>
                  <a:pt x="426885" y="496899"/>
                  <a:pt x="410852" y="472959"/>
                  <a:pt x="401984" y="456641"/>
                </a:cubicBezTo>
                <a:cubicBezTo>
                  <a:pt x="393111" y="440324"/>
                  <a:pt x="387218" y="427926"/>
                  <a:pt x="387216" y="427926"/>
                </a:cubicBezTo>
                <a:cubicBezTo>
                  <a:pt x="387216" y="427926"/>
                  <a:pt x="365949" y="400894"/>
                  <a:pt x="357060" y="383961"/>
                </a:cubicBezTo>
                <a:cubicBezTo>
                  <a:pt x="348169" y="367028"/>
                  <a:pt x="337917" y="315874"/>
                  <a:pt x="337914" y="315874"/>
                </a:cubicBezTo>
                <a:cubicBezTo>
                  <a:pt x="337914" y="315874"/>
                  <a:pt x="356213" y="361397"/>
                  <a:pt x="359311" y="370494"/>
                </a:cubicBezTo>
                <a:cubicBezTo>
                  <a:pt x="362412" y="379592"/>
                  <a:pt x="389468" y="412534"/>
                  <a:pt x="389469" y="412534"/>
                </a:cubicBezTo>
                <a:cubicBezTo>
                  <a:pt x="389469" y="412534"/>
                  <a:pt x="397336" y="431911"/>
                  <a:pt x="402859" y="443173"/>
                </a:cubicBezTo>
                <a:cubicBezTo>
                  <a:pt x="408387" y="454437"/>
                  <a:pt x="418248" y="463891"/>
                  <a:pt x="418251" y="463891"/>
                </a:cubicBezTo>
                <a:cubicBezTo>
                  <a:pt x="418251" y="463891"/>
                  <a:pt x="424397" y="475654"/>
                  <a:pt x="428637" y="481209"/>
                </a:cubicBezTo>
                <a:cubicBezTo>
                  <a:pt x="432884" y="486772"/>
                  <a:pt x="437400" y="494686"/>
                  <a:pt x="437395" y="494675"/>
                </a:cubicBezTo>
                <a:cubicBezTo>
                  <a:pt x="437397" y="494686"/>
                  <a:pt x="457445" y="490710"/>
                  <a:pt x="468180" y="488466"/>
                </a:cubicBezTo>
                <a:cubicBezTo>
                  <a:pt x="478918" y="486214"/>
                  <a:pt x="505295" y="479283"/>
                  <a:pt x="509349" y="474547"/>
                </a:cubicBezTo>
                <a:cubicBezTo>
                  <a:pt x="513403" y="469820"/>
                  <a:pt x="486324" y="452357"/>
                  <a:pt x="473310" y="440951"/>
                </a:cubicBezTo>
                <a:cubicBezTo>
                  <a:pt x="460297" y="429543"/>
                  <a:pt x="427573" y="397669"/>
                  <a:pt x="421629" y="389882"/>
                </a:cubicBezTo>
                <a:cubicBezTo>
                  <a:pt x="415684" y="382103"/>
                  <a:pt x="402198" y="368945"/>
                  <a:pt x="404861" y="366056"/>
                </a:cubicBezTo>
                <a:cubicBezTo>
                  <a:pt x="407523" y="363158"/>
                  <a:pt x="427769" y="384405"/>
                  <a:pt x="427761" y="384405"/>
                </a:cubicBezTo>
                <a:cubicBezTo>
                  <a:pt x="427760" y="384405"/>
                  <a:pt x="458330" y="414940"/>
                  <a:pt x="469305" y="425115"/>
                </a:cubicBezTo>
                <a:cubicBezTo>
                  <a:pt x="480288" y="435289"/>
                  <a:pt x="505167" y="453281"/>
                  <a:pt x="524239" y="459452"/>
                </a:cubicBezTo>
                <a:cubicBezTo>
                  <a:pt x="543310" y="465633"/>
                  <a:pt x="564395" y="474623"/>
                  <a:pt x="573918" y="470706"/>
                </a:cubicBezTo>
                <a:cubicBezTo>
                  <a:pt x="583437" y="466777"/>
                  <a:pt x="573421" y="440806"/>
                  <a:pt x="573417" y="440806"/>
                </a:cubicBezTo>
                <a:cubicBezTo>
                  <a:pt x="573416" y="440806"/>
                  <a:pt x="566884" y="420032"/>
                  <a:pt x="563156" y="406314"/>
                </a:cubicBezTo>
                <a:cubicBezTo>
                  <a:pt x="556529" y="381949"/>
                  <a:pt x="544485" y="342424"/>
                  <a:pt x="538505" y="330235"/>
                </a:cubicBezTo>
                <a:cubicBezTo>
                  <a:pt x="532351" y="317692"/>
                  <a:pt x="499836" y="279313"/>
                  <a:pt x="499839" y="279313"/>
                </a:cubicBezTo>
                <a:lnTo>
                  <a:pt x="513227" y="276800"/>
                </a:lnTo>
                <a:cubicBezTo>
                  <a:pt x="513227" y="276800"/>
                  <a:pt x="520237" y="285194"/>
                  <a:pt x="530746" y="295745"/>
                </a:cubicBezTo>
                <a:cubicBezTo>
                  <a:pt x="540794" y="305842"/>
                  <a:pt x="553392" y="311137"/>
                  <a:pt x="553396" y="311137"/>
                </a:cubicBezTo>
                <a:cubicBezTo>
                  <a:pt x="553396" y="311137"/>
                  <a:pt x="562615" y="336984"/>
                  <a:pt x="568037" y="355842"/>
                </a:cubicBezTo>
                <a:cubicBezTo>
                  <a:pt x="573457" y="374701"/>
                  <a:pt x="585431" y="415787"/>
                  <a:pt x="585431" y="415787"/>
                </a:cubicBezTo>
                <a:cubicBezTo>
                  <a:pt x="585431" y="415787"/>
                  <a:pt x="596873" y="434500"/>
                  <a:pt x="606328" y="447313"/>
                </a:cubicBezTo>
                <a:cubicBezTo>
                  <a:pt x="615786" y="460136"/>
                  <a:pt x="620846" y="476183"/>
                  <a:pt x="620844" y="476183"/>
                </a:cubicBezTo>
                <a:cubicBezTo>
                  <a:pt x="620843" y="476174"/>
                  <a:pt x="631723" y="484327"/>
                  <a:pt x="641490" y="491575"/>
                </a:cubicBezTo>
                <a:cubicBezTo>
                  <a:pt x="637099" y="478358"/>
                  <a:pt x="633581" y="466113"/>
                  <a:pt x="632355" y="457085"/>
                </a:cubicBezTo>
                <a:cubicBezTo>
                  <a:pt x="625077" y="403224"/>
                  <a:pt x="653173" y="0"/>
                  <a:pt x="653176"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29" name="Google Shape;829;p8"/>
          <p:cNvSpPr/>
          <p:nvPr/>
        </p:nvSpPr>
        <p:spPr>
          <a:xfrm>
            <a:off x="2" y="1"/>
            <a:ext cx="6339615" cy="2456940"/>
          </a:xfrm>
          <a:custGeom>
            <a:rect b="b" l="l" r="r" t="t"/>
            <a:pathLst>
              <a:path extrusionOk="0" h="2456940" w="6339615">
                <a:moveTo>
                  <a:pt x="3260917" y="1413382"/>
                </a:moveTo>
                <a:cubicBezTo>
                  <a:pt x="3262842" y="1413623"/>
                  <a:pt x="3267222" y="1413795"/>
                  <a:pt x="3267222" y="1413795"/>
                </a:cubicBezTo>
                <a:cubicBezTo>
                  <a:pt x="3267222" y="1413795"/>
                  <a:pt x="3264045" y="1417069"/>
                  <a:pt x="3263026" y="1418041"/>
                </a:cubicBezTo>
                <a:cubicBezTo>
                  <a:pt x="3262187" y="1416559"/>
                  <a:pt x="3261764" y="1414854"/>
                  <a:pt x="3260917" y="1413382"/>
                </a:cubicBezTo>
                <a:close/>
                <a:moveTo>
                  <a:pt x="0" y="1181800"/>
                </a:moveTo>
                <a:lnTo>
                  <a:pt x="46325" y="1217528"/>
                </a:lnTo>
                <a:cubicBezTo>
                  <a:pt x="101099" y="1259334"/>
                  <a:pt x="158860" y="1302432"/>
                  <a:pt x="184281" y="1318762"/>
                </a:cubicBezTo>
                <a:cubicBezTo>
                  <a:pt x="235121" y="1351435"/>
                  <a:pt x="414803" y="1480806"/>
                  <a:pt x="574592" y="1578514"/>
                </a:cubicBezTo>
                <a:cubicBezTo>
                  <a:pt x="596944" y="1592174"/>
                  <a:pt x="699040" y="1587832"/>
                  <a:pt x="776511" y="1616424"/>
                </a:cubicBezTo>
                <a:cubicBezTo>
                  <a:pt x="820033" y="1632480"/>
                  <a:pt x="841806" y="1678273"/>
                  <a:pt x="841808" y="1678273"/>
                </a:cubicBezTo>
                <a:cubicBezTo>
                  <a:pt x="841801" y="1678273"/>
                  <a:pt x="810743" y="1648432"/>
                  <a:pt x="768206" y="1632769"/>
                </a:cubicBezTo>
                <a:cubicBezTo>
                  <a:pt x="749967" y="1626050"/>
                  <a:pt x="703938" y="1618887"/>
                  <a:pt x="692648" y="1617280"/>
                </a:cubicBezTo>
                <a:cubicBezTo>
                  <a:pt x="655005" y="1611909"/>
                  <a:pt x="575561" y="1614450"/>
                  <a:pt x="575561" y="1614450"/>
                </a:cubicBezTo>
                <a:cubicBezTo>
                  <a:pt x="575544" y="1614450"/>
                  <a:pt x="564007" y="1602233"/>
                  <a:pt x="544232" y="1591000"/>
                </a:cubicBezTo>
                <a:cubicBezTo>
                  <a:pt x="511978" y="1572661"/>
                  <a:pt x="458950" y="1548143"/>
                  <a:pt x="408119" y="1514873"/>
                </a:cubicBezTo>
                <a:cubicBezTo>
                  <a:pt x="326695" y="1461601"/>
                  <a:pt x="218545" y="1376137"/>
                  <a:pt x="206036" y="1382596"/>
                </a:cubicBezTo>
                <a:cubicBezTo>
                  <a:pt x="201544" y="1384896"/>
                  <a:pt x="198768" y="1426955"/>
                  <a:pt x="199917" y="1476251"/>
                </a:cubicBezTo>
                <a:cubicBezTo>
                  <a:pt x="200578" y="1504111"/>
                  <a:pt x="202319" y="1534338"/>
                  <a:pt x="206131" y="1561070"/>
                </a:cubicBezTo>
                <a:cubicBezTo>
                  <a:pt x="211381" y="1597777"/>
                  <a:pt x="221849" y="1627667"/>
                  <a:pt x="225954" y="1631402"/>
                </a:cubicBezTo>
                <a:cubicBezTo>
                  <a:pt x="285035" y="1685109"/>
                  <a:pt x="309860" y="1712630"/>
                  <a:pt x="342030" y="1746612"/>
                </a:cubicBezTo>
                <a:cubicBezTo>
                  <a:pt x="375769" y="1761628"/>
                  <a:pt x="465693" y="1819502"/>
                  <a:pt x="465693" y="1819502"/>
                </a:cubicBezTo>
                <a:lnTo>
                  <a:pt x="495473" y="1838939"/>
                </a:lnTo>
                <a:lnTo>
                  <a:pt x="492236" y="1842347"/>
                </a:lnTo>
                <a:cubicBezTo>
                  <a:pt x="492245" y="1842347"/>
                  <a:pt x="478161" y="1832210"/>
                  <a:pt x="475165" y="1840624"/>
                </a:cubicBezTo>
                <a:cubicBezTo>
                  <a:pt x="472614" y="1847824"/>
                  <a:pt x="484642" y="1875395"/>
                  <a:pt x="499178" y="1902184"/>
                </a:cubicBezTo>
                <a:cubicBezTo>
                  <a:pt x="513719" y="1928994"/>
                  <a:pt x="534262" y="1951203"/>
                  <a:pt x="534262" y="1951203"/>
                </a:cubicBezTo>
                <a:lnTo>
                  <a:pt x="546420" y="2005063"/>
                </a:lnTo>
                <a:lnTo>
                  <a:pt x="540677" y="2005285"/>
                </a:lnTo>
                <a:lnTo>
                  <a:pt x="526222" y="1954293"/>
                </a:lnTo>
                <a:cubicBezTo>
                  <a:pt x="526213" y="1954293"/>
                  <a:pt x="500912" y="1925663"/>
                  <a:pt x="491301" y="1907403"/>
                </a:cubicBezTo>
                <a:cubicBezTo>
                  <a:pt x="475429" y="1877282"/>
                  <a:pt x="456350" y="1837889"/>
                  <a:pt x="456352" y="1837889"/>
                </a:cubicBezTo>
                <a:cubicBezTo>
                  <a:pt x="456339" y="1837880"/>
                  <a:pt x="430840" y="1815653"/>
                  <a:pt x="401107" y="1797496"/>
                </a:cubicBezTo>
                <a:cubicBezTo>
                  <a:pt x="370207" y="1778629"/>
                  <a:pt x="334610" y="1763786"/>
                  <a:pt x="331787" y="1764930"/>
                </a:cubicBezTo>
                <a:cubicBezTo>
                  <a:pt x="327251" y="1766788"/>
                  <a:pt x="352642" y="1948680"/>
                  <a:pt x="352642" y="1948680"/>
                </a:cubicBezTo>
                <a:lnTo>
                  <a:pt x="344216" y="1948430"/>
                </a:lnTo>
                <a:cubicBezTo>
                  <a:pt x="344208" y="1948430"/>
                  <a:pt x="323052" y="1770582"/>
                  <a:pt x="320935" y="1760300"/>
                </a:cubicBezTo>
                <a:cubicBezTo>
                  <a:pt x="319164" y="1751713"/>
                  <a:pt x="229796" y="1656989"/>
                  <a:pt x="223328" y="1657758"/>
                </a:cubicBezTo>
                <a:cubicBezTo>
                  <a:pt x="216707" y="1658538"/>
                  <a:pt x="211480" y="1746823"/>
                  <a:pt x="211479" y="1746823"/>
                </a:cubicBezTo>
                <a:lnTo>
                  <a:pt x="162679" y="1856989"/>
                </a:lnTo>
                <a:lnTo>
                  <a:pt x="162660" y="2055650"/>
                </a:lnTo>
                <a:lnTo>
                  <a:pt x="161782" y="2345907"/>
                </a:lnTo>
                <a:lnTo>
                  <a:pt x="154836" y="2055439"/>
                </a:lnTo>
                <a:cubicBezTo>
                  <a:pt x="154836" y="2055458"/>
                  <a:pt x="147763" y="1876828"/>
                  <a:pt x="152688" y="1853013"/>
                </a:cubicBezTo>
                <a:cubicBezTo>
                  <a:pt x="156198" y="1836022"/>
                  <a:pt x="188241" y="1794300"/>
                  <a:pt x="201848" y="1741971"/>
                </a:cubicBezTo>
                <a:cubicBezTo>
                  <a:pt x="215455" y="1689633"/>
                  <a:pt x="207062" y="1643733"/>
                  <a:pt x="207060" y="1643733"/>
                </a:cubicBezTo>
                <a:cubicBezTo>
                  <a:pt x="207053" y="1643733"/>
                  <a:pt x="196935" y="1519889"/>
                  <a:pt x="175533" y="1498777"/>
                </a:cubicBezTo>
                <a:cubicBezTo>
                  <a:pt x="172243" y="1495524"/>
                  <a:pt x="128299" y="1549586"/>
                  <a:pt x="110794" y="1571419"/>
                </a:cubicBezTo>
                <a:cubicBezTo>
                  <a:pt x="92639" y="1594071"/>
                  <a:pt x="25907" y="1721736"/>
                  <a:pt x="25907" y="1721736"/>
                </a:cubicBezTo>
                <a:lnTo>
                  <a:pt x="14741" y="1721911"/>
                </a:lnTo>
                <a:lnTo>
                  <a:pt x="92410" y="1575944"/>
                </a:lnTo>
                <a:cubicBezTo>
                  <a:pt x="92393" y="1575944"/>
                  <a:pt x="75932" y="1586283"/>
                  <a:pt x="32645" y="1595553"/>
                </a:cubicBezTo>
                <a:lnTo>
                  <a:pt x="0" y="1600991"/>
                </a:lnTo>
                <a:lnTo>
                  <a:pt x="0" y="1591757"/>
                </a:lnTo>
                <a:lnTo>
                  <a:pt x="29970" y="1585733"/>
                </a:lnTo>
                <a:cubicBezTo>
                  <a:pt x="75000" y="1574528"/>
                  <a:pt x="105072" y="1557481"/>
                  <a:pt x="105072" y="1557481"/>
                </a:cubicBezTo>
                <a:cubicBezTo>
                  <a:pt x="105065" y="1557470"/>
                  <a:pt x="162641" y="1504130"/>
                  <a:pt x="169949" y="1482731"/>
                </a:cubicBezTo>
                <a:cubicBezTo>
                  <a:pt x="176479" y="1463651"/>
                  <a:pt x="154213" y="1371372"/>
                  <a:pt x="135882" y="1339721"/>
                </a:cubicBezTo>
                <a:cubicBezTo>
                  <a:pt x="127306" y="1324913"/>
                  <a:pt x="45100" y="1262400"/>
                  <a:pt x="4533" y="1232069"/>
                </a:cubicBezTo>
                <a:lnTo>
                  <a:pt x="0" y="1228696"/>
                </a:lnTo>
                <a:close/>
                <a:moveTo>
                  <a:pt x="94724" y="977679"/>
                </a:moveTo>
                <a:cubicBezTo>
                  <a:pt x="157853" y="988248"/>
                  <a:pt x="280284" y="995420"/>
                  <a:pt x="382676" y="1023029"/>
                </a:cubicBezTo>
                <a:cubicBezTo>
                  <a:pt x="442434" y="1039153"/>
                  <a:pt x="574209" y="1037825"/>
                  <a:pt x="616067" y="1040693"/>
                </a:cubicBezTo>
                <a:cubicBezTo>
                  <a:pt x="657923" y="1043543"/>
                  <a:pt x="726810" y="1029834"/>
                  <a:pt x="726810" y="1029834"/>
                </a:cubicBezTo>
                <a:lnTo>
                  <a:pt x="749067" y="1062949"/>
                </a:lnTo>
                <a:cubicBezTo>
                  <a:pt x="749073" y="1062959"/>
                  <a:pt x="653277" y="1072325"/>
                  <a:pt x="587870" y="1070804"/>
                </a:cubicBezTo>
                <a:cubicBezTo>
                  <a:pt x="522465" y="1069254"/>
                  <a:pt x="475934" y="1058368"/>
                  <a:pt x="475934" y="1058368"/>
                </a:cubicBezTo>
                <a:lnTo>
                  <a:pt x="566469" y="1093822"/>
                </a:lnTo>
                <a:cubicBezTo>
                  <a:pt x="566458" y="1093831"/>
                  <a:pt x="635791" y="1184695"/>
                  <a:pt x="663368" y="1221045"/>
                </a:cubicBezTo>
                <a:cubicBezTo>
                  <a:pt x="690961" y="1257403"/>
                  <a:pt x="741654" y="1302754"/>
                  <a:pt x="777677" y="1317145"/>
                </a:cubicBezTo>
                <a:cubicBezTo>
                  <a:pt x="822658" y="1335099"/>
                  <a:pt x="853166" y="1320371"/>
                  <a:pt x="880621" y="1324173"/>
                </a:cubicBezTo>
                <a:cubicBezTo>
                  <a:pt x="918235" y="1329371"/>
                  <a:pt x="969151" y="1341953"/>
                  <a:pt x="988771" y="1348422"/>
                </a:cubicBezTo>
                <a:cubicBezTo>
                  <a:pt x="999457" y="1351926"/>
                  <a:pt x="1034889" y="1358058"/>
                  <a:pt x="1065044" y="1357625"/>
                </a:cubicBezTo>
                <a:cubicBezTo>
                  <a:pt x="1090217" y="1357269"/>
                  <a:pt x="1111619" y="1350723"/>
                  <a:pt x="1111619" y="1350723"/>
                </a:cubicBezTo>
                <a:lnTo>
                  <a:pt x="1118026" y="1368022"/>
                </a:lnTo>
                <a:cubicBezTo>
                  <a:pt x="1118026" y="1368022"/>
                  <a:pt x="1021946" y="1364594"/>
                  <a:pt x="1018259" y="1372353"/>
                </a:cubicBezTo>
                <a:cubicBezTo>
                  <a:pt x="1014568" y="1380112"/>
                  <a:pt x="1095664" y="1438208"/>
                  <a:pt x="1114831" y="1463074"/>
                </a:cubicBezTo>
                <a:cubicBezTo>
                  <a:pt x="1133985" y="1487958"/>
                  <a:pt x="1127817" y="1508848"/>
                  <a:pt x="1127818" y="1508848"/>
                </a:cubicBezTo>
                <a:cubicBezTo>
                  <a:pt x="1127823" y="1508857"/>
                  <a:pt x="1099282" y="1473547"/>
                  <a:pt x="1066052" y="1439094"/>
                </a:cubicBezTo>
                <a:cubicBezTo>
                  <a:pt x="1038970" y="1411004"/>
                  <a:pt x="1005717" y="1380719"/>
                  <a:pt x="990563" y="1371757"/>
                </a:cubicBezTo>
                <a:cubicBezTo>
                  <a:pt x="971510" y="1360493"/>
                  <a:pt x="945129" y="1352061"/>
                  <a:pt x="906683" y="1345168"/>
                </a:cubicBezTo>
                <a:cubicBezTo>
                  <a:pt x="882148" y="1340770"/>
                  <a:pt x="807942" y="1346796"/>
                  <a:pt x="786314" y="1341827"/>
                </a:cubicBezTo>
                <a:cubicBezTo>
                  <a:pt x="765118" y="1336957"/>
                  <a:pt x="743689" y="1322566"/>
                  <a:pt x="736432" y="1330123"/>
                </a:cubicBezTo>
                <a:cubicBezTo>
                  <a:pt x="729164" y="1337688"/>
                  <a:pt x="761166" y="1368282"/>
                  <a:pt x="786557" y="1388872"/>
                </a:cubicBezTo>
                <a:cubicBezTo>
                  <a:pt x="796061" y="1396583"/>
                  <a:pt x="840333" y="1433771"/>
                  <a:pt x="892362" y="1472055"/>
                </a:cubicBezTo>
                <a:cubicBezTo>
                  <a:pt x="961681" y="1523076"/>
                  <a:pt x="1036148" y="1580920"/>
                  <a:pt x="1048702" y="1589295"/>
                </a:cubicBezTo>
                <a:cubicBezTo>
                  <a:pt x="1070668" y="1603947"/>
                  <a:pt x="1111838" y="1591914"/>
                  <a:pt x="1111838" y="1591914"/>
                </a:cubicBezTo>
                <a:cubicBezTo>
                  <a:pt x="1111830" y="1591895"/>
                  <a:pt x="1161692" y="1626954"/>
                  <a:pt x="1143913" y="1617819"/>
                </a:cubicBezTo>
                <a:cubicBezTo>
                  <a:pt x="1135823" y="1613680"/>
                  <a:pt x="1120198" y="1602224"/>
                  <a:pt x="1109872" y="1603543"/>
                </a:cubicBezTo>
                <a:cubicBezTo>
                  <a:pt x="1095070" y="1605429"/>
                  <a:pt x="1062978" y="1604699"/>
                  <a:pt x="1053978" y="1600789"/>
                </a:cubicBezTo>
                <a:cubicBezTo>
                  <a:pt x="1006744" y="1580305"/>
                  <a:pt x="931687" y="1515894"/>
                  <a:pt x="920240" y="1520601"/>
                </a:cubicBezTo>
                <a:cubicBezTo>
                  <a:pt x="909730" y="1524934"/>
                  <a:pt x="915199" y="1587967"/>
                  <a:pt x="927769" y="1645302"/>
                </a:cubicBezTo>
                <a:cubicBezTo>
                  <a:pt x="941272" y="1706874"/>
                  <a:pt x="1009427" y="1763795"/>
                  <a:pt x="996498" y="1760734"/>
                </a:cubicBezTo>
                <a:cubicBezTo>
                  <a:pt x="973172" y="1755207"/>
                  <a:pt x="931154" y="1694118"/>
                  <a:pt x="916945" y="1644898"/>
                </a:cubicBezTo>
                <a:cubicBezTo>
                  <a:pt x="901418" y="1591134"/>
                  <a:pt x="902697" y="1513680"/>
                  <a:pt x="893245" y="1504669"/>
                </a:cubicBezTo>
                <a:cubicBezTo>
                  <a:pt x="836392" y="1450434"/>
                  <a:pt x="773256" y="1397796"/>
                  <a:pt x="747672" y="1370351"/>
                </a:cubicBezTo>
                <a:cubicBezTo>
                  <a:pt x="722105" y="1342907"/>
                  <a:pt x="671176" y="1270573"/>
                  <a:pt x="664237" y="1272353"/>
                </a:cubicBezTo>
                <a:cubicBezTo>
                  <a:pt x="658370" y="1273866"/>
                  <a:pt x="662546" y="1371449"/>
                  <a:pt x="650895" y="1398094"/>
                </a:cubicBezTo>
                <a:cubicBezTo>
                  <a:pt x="639660" y="1423759"/>
                  <a:pt x="625781" y="1439007"/>
                  <a:pt x="588859" y="1470918"/>
                </a:cubicBezTo>
                <a:cubicBezTo>
                  <a:pt x="556012" y="1499297"/>
                  <a:pt x="550692" y="1542886"/>
                  <a:pt x="550692" y="1542886"/>
                </a:cubicBezTo>
                <a:cubicBezTo>
                  <a:pt x="550700" y="1542905"/>
                  <a:pt x="549384" y="1495033"/>
                  <a:pt x="565331" y="1475712"/>
                </a:cubicBezTo>
                <a:cubicBezTo>
                  <a:pt x="588198" y="1448037"/>
                  <a:pt x="630496" y="1416684"/>
                  <a:pt x="638778" y="1389768"/>
                </a:cubicBezTo>
                <a:cubicBezTo>
                  <a:pt x="649367" y="1355411"/>
                  <a:pt x="643884" y="1319639"/>
                  <a:pt x="639078" y="1283665"/>
                </a:cubicBezTo>
                <a:cubicBezTo>
                  <a:pt x="636765" y="1266386"/>
                  <a:pt x="622317" y="1209060"/>
                  <a:pt x="604530" y="1184946"/>
                </a:cubicBezTo>
                <a:cubicBezTo>
                  <a:pt x="577120" y="1147777"/>
                  <a:pt x="571426" y="1137794"/>
                  <a:pt x="494160" y="1102361"/>
                </a:cubicBezTo>
                <a:cubicBezTo>
                  <a:pt x="446518" y="1080508"/>
                  <a:pt x="230528" y="1033059"/>
                  <a:pt x="177895" y="1028939"/>
                </a:cubicBezTo>
                <a:cubicBezTo>
                  <a:pt x="147693" y="1026571"/>
                  <a:pt x="101718" y="1031712"/>
                  <a:pt x="55580" y="1034714"/>
                </a:cubicBezTo>
                <a:lnTo>
                  <a:pt x="0" y="1036110"/>
                </a:lnTo>
                <a:lnTo>
                  <a:pt x="0" y="986537"/>
                </a:lnTo>
                <a:lnTo>
                  <a:pt x="28478" y="986666"/>
                </a:lnTo>
                <a:cubicBezTo>
                  <a:pt x="55996" y="983006"/>
                  <a:pt x="75672" y="974497"/>
                  <a:pt x="94724" y="977679"/>
                </a:cubicBezTo>
                <a:close/>
                <a:moveTo>
                  <a:pt x="4471936" y="587184"/>
                </a:moveTo>
                <a:cubicBezTo>
                  <a:pt x="4464697" y="586631"/>
                  <a:pt x="4457554" y="649149"/>
                  <a:pt x="4449824" y="648765"/>
                </a:cubicBezTo>
                <a:lnTo>
                  <a:pt x="4500767" y="704247"/>
                </a:lnTo>
                <a:lnTo>
                  <a:pt x="4552587" y="727833"/>
                </a:lnTo>
                <a:cubicBezTo>
                  <a:pt x="4552587" y="727834"/>
                  <a:pt x="4608180" y="737866"/>
                  <a:pt x="4657563" y="745243"/>
                </a:cubicBezTo>
                <a:cubicBezTo>
                  <a:pt x="4615265" y="703252"/>
                  <a:pt x="4594433" y="603707"/>
                  <a:pt x="4563340" y="591879"/>
                </a:cubicBezTo>
                <a:cubicBezTo>
                  <a:pt x="4547975" y="586034"/>
                  <a:pt x="4497869" y="589173"/>
                  <a:pt x="4471936" y="587184"/>
                </a:cubicBezTo>
                <a:close/>
                <a:moveTo>
                  <a:pt x="4629983" y="558338"/>
                </a:moveTo>
                <a:lnTo>
                  <a:pt x="4581621" y="560304"/>
                </a:lnTo>
                <a:cubicBezTo>
                  <a:pt x="4581621" y="560304"/>
                  <a:pt x="4591776" y="570754"/>
                  <a:pt x="4592921" y="571894"/>
                </a:cubicBezTo>
                <a:cubicBezTo>
                  <a:pt x="4593836" y="572057"/>
                  <a:pt x="4599169" y="573206"/>
                  <a:pt x="4599169" y="573206"/>
                </a:cubicBezTo>
                <a:cubicBezTo>
                  <a:pt x="4599169" y="573210"/>
                  <a:pt x="4619895" y="566971"/>
                  <a:pt x="4636077" y="562052"/>
                </a:cubicBezTo>
                <a:cubicBezTo>
                  <a:pt x="4634517" y="561053"/>
                  <a:pt x="4629983" y="558338"/>
                  <a:pt x="4629983" y="558338"/>
                </a:cubicBezTo>
                <a:close/>
                <a:moveTo>
                  <a:pt x="4564648" y="450967"/>
                </a:moveTo>
                <a:cubicBezTo>
                  <a:pt x="4556861" y="452399"/>
                  <a:pt x="4550459" y="452677"/>
                  <a:pt x="4549159" y="452667"/>
                </a:cubicBezTo>
                <a:cubicBezTo>
                  <a:pt x="4546329" y="452662"/>
                  <a:pt x="4545732" y="471761"/>
                  <a:pt x="4536982" y="491365"/>
                </a:cubicBezTo>
                <a:cubicBezTo>
                  <a:pt x="4536481" y="492499"/>
                  <a:pt x="4536462" y="492305"/>
                  <a:pt x="4535952" y="493407"/>
                </a:cubicBezTo>
                <a:lnTo>
                  <a:pt x="4542961" y="487535"/>
                </a:lnTo>
                <a:close/>
                <a:moveTo>
                  <a:pt x="2691868" y="91942"/>
                </a:moveTo>
                <a:lnTo>
                  <a:pt x="2646228" y="126041"/>
                </a:lnTo>
                <a:cubicBezTo>
                  <a:pt x="2646237" y="126041"/>
                  <a:pt x="2679025" y="128288"/>
                  <a:pt x="2701166" y="129631"/>
                </a:cubicBezTo>
                <a:cubicBezTo>
                  <a:pt x="2697190" y="113240"/>
                  <a:pt x="2693831" y="99206"/>
                  <a:pt x="2691868" y="91942"/>
                </a:cubicBezTo>
                <a:close/>
                <a:moveTo>
                  <a:pt x="2705874" y="89843"/>
                </a:moveTo>
                <a:cubicBezTo>
                  <a:pt x="2705863" y="89856"/>
                  <a:pt x="2709908" y="112297"/>
                  <a:pt x="2713468" y="130436"/>
                </a:cubicBezTo>
                <a:cubicBezTo>
                  <a:pt x="2724520" y="131254"/>
                  <a:pt x="2720276" y="130482"/>
                  <a:pt x="2735389" y="131866"/>
                </a:cubicBezTo>
                <a:cubicBezTo>
                  <a:pt x="2759464" y="134074"/>
                  <a:pt x="2781470" y="132220"/>
                  <a:pt x="2801234" y="129840"/>
                </a:cubicBezTo>
                <a:cubicBezTo>
                  <a:pt x="2784455" y="124007"/>
                  <a:pt x="2766626" y="118684"/>
                  <a:pt x="2757376" y="113707"/>
                </a:cubicBezTo>
                <a:cubicBezTo>
                  <a:pt x="2743301" y="106128"/>
                  <a:pt x="2705874" y="89843"/>
                  <a:pt x="2705874" y="89843"/>
                </a:cubicBezTo>
                <a:close/>
                <a:moveTo>
                  <a:pt x="252574" y="56761"/>
                </a:moveTo>
                <a:lnTo>
                  <a:pt x="206953" y="90558"/>
                </a:lnTo>
                <a:cubicBezTo>
                  <a:pt x="206960" y="90558"/>
                  <a:pt x="239745" y="92805"/>
                  <a:pt x="261888" y="94148"/>
                </a:cubicBezTo>
                <a:cubicBezTo>
                  <a:pt x="257912" y="77757"/>
                  <a:pt x="254536" y="64023"/>
                  <a:pt x="252574" y="56761"/>
                </a:cubicBezTo>
                <a:close/>
                <a:moveTo>
                  <a:pt x="266598" y="54360"/>
                </a:moveTo>
                <a:cubicBezTo>
                  <a:pt x="266590" y="54373"/>
                  <a:pt x="270930" y="76832"/>
                  <a:pt x="274496" y="94972"/>
                </a:cubicBezTo>
                <a:cubicBezTo>
                  <a:pt x="285544" y="95790"/>
                  <a:pt x="280996" y="94999"/>
                  <a:pt x="296109" y="96383"/>
                </a:cubicBezTo>
                <a:cubicBezTo>
                  <a:pt x="320187" y="98591"/>
                  <a:pt x="342198" y="96736"/>
                  <a:pt x="361962" y="94357"/>
                </a:cubicBezTo>
                <a:cubicBezTo>
                  <a:pt x="345183" y="88524"/>
                  <a:pt x="327348" y="83201"/>
                  <a:pt x="318098" y="78224"/>
                </a:cubicBezTo>
                <a:cubicBezTo>
                  <a:pt x="304031" y="70645"/>
                  <a:pt x="266598" y="54360"/>
                  <a:pt x="266598" y="54360"/>
                </a:cubicBezTo>
                <a:close/>
                <a:moveTo>
                  <a:pt x="4270500" y="0"/>
                </a:moveTo>
                <a:lnTo>
                  <a:pt x="4288254" y="0"/>
                </a:lnTo>
                <a:lnTo>
                  <a:pt x="4284644" y="2475"/>
                </a:lnTo>
                <a:lnTo>
                  <a:pt x="4318250" y="83355"/>
                </a:lnTo>
                <a:lnTo>
                  <a:pt x="4310239" y="81324"/>
                </a:lnTo>
                <a:cubicBezTo>
                  <a:pt x="4310232" y="81314"/>
                  <a:pt x="4285327" y="17980"/>
                  <a:pt x="4273823" y="2070"/>
                </a:cubicBezTo>
                <a:close/>
                <a:moveTo>
                  <a:pt x="1851562" y="0"/>
                </a:moveTo>
                <a:lnTo>
                  <a:pt x="1859085" y="0"/>
                </a:lnTo>
                <a:lnTo>
                  <a:pt x="1878970" y="47872"/>
                </a:lnTo>
                <a:lnTo>
                  <a:pt x="1870971" y="45841"/>
                </a:lnTo>
                <a:cubicBezTo>
                  <a:pt x="1870966" y="45835"/>
                  <a:pt x="1864735" y="29999"/>
                  <a:pt x="1857068" y="12176"/>
                </a:cubicBezTo>
                <a:close/>
                <a:moveTo>
                  <a:pt x="588914" y="0"/>
                </a:moveTo>
                <a:lnTo>
                  <a:pt x="619433" y="0"/>
                </a:lnTo>
                <a:lnTo>
                  <a:pt x="629565" y="3614"/>
                </a:lnTo>
                <a:cubicBezTo>
                  <a:pt x="654887" y="9527"/>
                  <a:pt x="744033" y="23454"/>
                  <a:pt x="744033" y="23454"/>
                </a:cubicBezTo>
                <a:lnTo>
                  <a:pt x="743883" y="30377"/>
                </a:lnTo>
                <a:cubicBezTo>
                  <a:pt x="743900" y="30373"/>
                  <a:pt x="647139" y="17768"/>
                  <a:pt x="631340" y="13378"/>
                </a:cubicBezTo>
                <a:cubicBezTo>
                  <a:pt x="626641" y="12071"/>
                  <a:pt x="618601" y="9598"/>
                  <a:pt x="608742" y="6459"/>
                </a:cubicBezTo>
                <a:close/>
                <a:moveTo>
                  <a:pt x="214684" y="0"/>
                </a:moveTo>
                <a:lnTo>
                  <a:pt x="281556" y="0"/>
                </a:lnTo>
                <a:lnTo>
                  <a:pt x="277853" y="16705"/>
                </a:lnTo>
                <a:cubicBezTo>
                  <a:pt x="274675" y="30852"/>
                  <a:pt x="272264" y="41465"/>
                  <a:pt x="272264" y="41465"/>
                </a:cubicBezTo>
                <a:lnTo>
                  <a:pt x="270025" y="43430"/>
                </a:lnTo>
                <a:cubicBezTo>
                  <a:pt x="286567" y="53149"/>
                  <a:pt x="307140" y="64004"/>
                  <a:pt x="330758" y="73625"/>
                </a:cubicBezTo>
                <a:cubicBezTo>
                  <a:pt x="358004" y="84748"/>
                  <a:pt x="375339" y="88410"/>
                  <a:pt x="385690" y="91083"/>
                </a:cubicBezTo>
                <a:cubicBezTo>
                  <a:pt x="401702" y="88011"/>
                  <a:pt x="416238" y="84940"/>
                  <a:pt x="416238" y="84940"/>
                </a:cubicBezTo>
                <a:cubicBezTo>
                  <a:pt x="416247" y="84932"/>
                  <a:pt x="460311" y="41916"/>
                  <a:pt x="490179" y="16681"/>
                </a:cubicBezTo>
                <a:lnTo>
                  <a:pt x="512652" y="0"/>
                </a:lnTo>
                <a:lnTo>
                  <a:pt x="565235" y="0"/>
                </a:lnTo>
                <a:lnTo>
                  <a:pt x="506290" y="26309"/>
                </a:lnTo>
                <a:lnTo>
                  <a:pt x="478665" y="79975"/>
                </a:lnTo>
                <a:cubicBezTo>
                  <a:pt x="478651" y="79979"/>
                  <a:pt x="871891" y="109814"/>
                  <a:pt x="953991" y="118268"/>
                </a:cubicBezTo>
                <a:cubicBezTo>
                  <a:pt x="1036100" y="126726"/>
                  <a:pt x="1225852" y="165754"/>
                  <a:pt x="1291178" y="166831"/>
                </a:cubicBezTo>
                <a:cubicBezTo>
                  <a:pt x="1356513" y="167902"/>
                  <a:pt x="1406744" y="131565"/>
                  <a:pt x="1426266" y="120187"/>
                </a:cubicBezTo>
                <a:cubicBezTo>
                  <a:pt x="1445797" y="108807"/>
                  <a:pt x="1543960" y="49194"/>
                  <a:pt x="1543960" y="49194"/>
                </a:cubicBezTo>
                <a:cubicBezTo>
                  <a:pt x="1543954" y="49201"/>
                  <a:pt x="1583201" y="27743"/>
                  <a:pt x="1625541" y="3874"/>
                </a:cubicBezTo>
                <a:lnTo>
                  <a:pt x="1632284" y="0"/>
                </a:lnTo>
                <a:lnTo>
                  <a:pt x="1659579" y="0"/>
                </a:lnTo>
                <a:lnTo>
                  <a:pt x="1637308" y="15614"/>
                </a:lnTo>
                <a:cubicBezTo>
                  <a:pt x="1593360" y="47449"/>
                  <a:pt x="1552277" y="78678"/>
                  <a:pt x="1552277" y="78678"/>
                </a:cubicBezTo>
                <a:cubicBezTo>
                  <a:pt x="1552267" y="78668"/>
                  <a:pt x="1474398" y="127570"/>
                  <a:pt x="1427238" y="146779"/>
                </a:cubicBezTo>
                <a:cubicBezTo>
                  <a:pt x="1376651" y="167392"/>
                  <a:pt x="1282696" y="185870"/>
                  <a:pt x="1282696" y="185870"/>
                </a:cubicBezTo>
                <a:cubicBezTo>
                  <a:pt x="1282696" y="185875"/>
                  <a:pt x="1321280" y="213990"/>
                  <a:pt x="1351007" y="229225"/>
                </a:cubicBezTo>
                <a:cubicBezTo>
                  <a:pt x="1380732" y="244458"/>
                  <a:pt x="1432360" y="255841"/>
                  <a:pt x="1463087" y="271820"/>
                </a:cubicBezTo>
                <a:cubicBezTo>
                  <a:pt x="1493825" y="287787"/>
                  <a:pt x="1538876" y="347315"/>
                  <a:pt x="1616889" y="395524"/>
                </a:cubicBezTo>
                <a:cubicBezTo>
                  <a:pt x="1643150" y="411743"/>
                  <a:pt x="1688183" y="432281"/>
                  <a:pt x="1735535" y="453017"/>
                </a:cubicBezTo>
                <a:cubicBezTo>
                  <a:pt x="1736440" y="451361"/>
                  <a:pt x="1831242" y="501147"/>
                  <a:pt x="1904702" y="507807"/>
                </a:cubicBezTo>
                <a:cubicBezTo>
                  <a:pt x="1980491" y="514674"/>
                  <a:pt x="2044863" y="427947"/>
                  <a:pt x="2136535" y="396919"/>
                </a:cubicBezTo>
                <a:lnTo>
                  <a:pt x="2155518" y="364697"/>
                </a:lnTo>
                <a:lnTo>
                  <a:pt x="2165328" y="380712"/>
                </a:lnTo>
                <a:lnTo>
                  <a:pt x="2160014" y="388202"/>
                </a:lnTo>
                <a:cubicBezTo>
                  <a:pt x="2240117" y="359658"/>
                  <a:pt x="2236641" y="343748"/>
                  <a:pt x="2279720" y="286290"/>
                </a:cubicBezTo>
                <a:cubicBezTo>
                  <a:pt x="2325552" y="225179"/>
                  <a:pt x="2482491" y="199596"/>
                  <a:pt x="2533011" y="170195"/>
                </a:cubicBezTo>
                <a:cubicBezTo>
                  <a:pt x="2567002" y="150397"/>
                  <a:pt x="2612208" y="101012"/>
                  <a:pt x="2645400" y="46400"/>
                </a:cubicBezTo>
                <a:cubicBezTo>
                  <a:pt x="2652014" y="39582"/>
                  <a:pt x="2658386" y="30300"/>
                  <a:pt x="2664595" y="15699"/>
                </a:cubicBezTo>
                <a:lnTo>
                  <a:pt x="2670721" y="0"/>
                </a:lnTo>
                <a:lnTo>
                  <a:pt x="2768645" y="0"/>
                </a:lnTo>
                <a:lnTo>
                  <a:pt x="2749377" y="2949"/>
                </a:lnTo>
                <a:cubicBezTo>
                  <a:pt x="2740482" y="4297"/>
                  <a:pt x="2732577" y="5478"/>
                  <a:pt x="2727311" y="6229"/>
                </a:cubicBezTo>
                <a:cubicBezTo>
                  <a:pt x="2721189" y="34495"/>
                  <a:pt x="2711544" y="76948"/>
                  <a:pt x="2711544" y="76948"/>
                </a:cubicBezTo>
                <a:lnTo>
                  <a:pt x="2709300" y="78912"/>
                </a:lnTo>
                <a:cubicBezTo>
                  <a:pt x="2725839" y="88632"/>
                  <a:pt x="2746412" y="99489"/>
                  <a:pt x="2770035" y="109108"/>
                </a:cubicBezTo>
                <a:cubicBezTo>
                  <a:pt x="2797277" y="120231"/>
                  <a:pt x="2814614" y="123893"/>
                  <a:pt x="2824963" y="126566"/>
                </a:cubicBezTo>
                <a:cubicBezTo>
                  <a:pt x="2840982" y="123495"/>
                  <a:pt x="2855518" y="120423"/>
                  <a:pt x="2855518" y="120423"/>
                </a:cubicBezTo>
                <a:cubicBezTo>
                  <a:pt x="2855527" y="120412"/>
                  <a:pt x="2933559" y="43924"/>
                  <a:pt x="2952138" y="35089"/>
                </a:cubicBezTo>
                <a:cubicBezTo>
                  <a:pt x="2957125" y="32709"/>
                  <a:pt x="2970650" y="26736"/>
                  <a:pt x="2983810" y="20880"/>
                </a:cubicBezTo>
                <a:cubicBezTo>
                  <a:pt x="2982923" y="20566"/>
                  <a:pt x="2976425" y="18589"/>
                  <a:pt x="2976425" y="18589"/>
                </a:cubicBezTo>
                <a:lnTo>
                  <a:pt x="2907818" y="25862"/>
                </a:lnTo>
                <a:lnTo>
                  <a:pt x="2831324" y="0"/>
                </a:lnTo>
                <a:lnTo>
                  <a:pt x="2869630" y="0"/>
                </a:lnTo>
                <a:lnTo>
                  <a:pt x="2887455" y="7528"/>
                </a:lnTo>
                <a:cubicBezTo>
                  <a:pt x="2898324" y="12324"/>
                  <a:pt x="2907529" y="16498"/>
                  <a:pt x="2907529" y="16498"/>
                </a:cubicBezTo>
                <a:lnTo>
                  <a:pt x="2977928" y="4819"/>
                </a:lnTo>
                <a:cubicBezTo>
                  <a:pt x="2977937" y="4828"/>
                  <a:pt x="2990942" y="9993"/>
                  <a:pt x="2999953" y="13795"/>
                </a:cubicBezTo>
                <a:lnTo>
                  <a:pt x="3031179" y="0"/>
                </a:lnTo>
                <a:lnTo>
                  <a:pt x="3084243" y="0"/>
                </a:lnTo>
                <a:lnTo>
                  <a:pt x="3028177" y="24683"/>
                </a:lnTo>
                <a:cubicBezTo>
                  <a:pt x="3043138" y="30488"/>
                  <a:pt x="3059501" y="36917"/>
                  <a:pt x="3068839" y="39098"/>
                </a:cubicBezTo>
                <a:cubicBezTo>
                  <a:pt x="3094157" y="45010"/>
                  <a:pt x="3183308" y="58937"/>
                  <a:pt x="3183308" y="58937"/>
                </a:cubicBezTo>
                <a:lnTo>
                  <a:pt x="3183155" y="65862"/>
                </a:lnTo>
                <a:cubicBezTo>
                  <a:pt x="3183174" y="65856"/>
                  <a:pt x="3086417" y="53251"/>
                  <a:pt x="3070612" y="48861"/>
                </a:cubicBezTo>
                <a:cubicBezTo>
                  <a:pt x="3061215" y="46248"/>
                  <a:pt x="3038459" y="38968"/>
                  <a:pt x="3014498" y="31024"/>
                </a:cubicBezTo>
                <a:lnTo>
                  <a:pt x="2945265" y="61773"/>
                </a:lnTo>
                <a:lnTo>
                  <a:pt x="2917945" y="115458"/>
                </a:lnTo>
                <a:cubicBezTo>
                  <a:pt x="2917926" y="115462"/>
                  <a:pt x="3311166" y="145297"/>
                  <a:pt x="3393271" y="153751"/>
                </a:cubicBezTo>
                <a:cubicBezTo>
                  <a:pt x="3475375" y="162209"/>
                  <a:pt x="3665123" y="201237"/>
                  <a:pt x="3730448" y="202314"/>
                </a:cubicBezTo>
                <a:cubicBezTo>
                  <a:pt x="3795793" y="203385"/>
                  <a:pt x="3846013" y="167048"/>
                  <a:pt x="3865546" y="155670"/>
                </a:cubicBezTo>
                <a:cubicBezTo>
                  <a:pt x="3885068" y="144290"/>
                  <a:pt x="3983229" y="84677"/>
                  <a:pt x="3983229" y="84677"/>
                </a:cubicBezTo>
                <a:cubicBezTo>
                  <a:pt x="3983229" y="84689"/>
                  <a:pt x="4071541" y="36402"/>
                  <a:pt x="4126125" y="4131"/>
                </a:cubicBezTo>
                <a:lnTo>
                  <a:pt x="4132657" y="0"/>
                </a:lnTo>
                <a:lnTo>
                  <a:pt x="4150516" y="0"/>
                </a:lnTo>
                <a:lnTo>
                  <a:pt x="4139878" y="6721"/>
                </a:lnTo>
                <a:cubicBezTo>
                  <a:pt x="4083994" y="43895"/>
                  <a:pt x="3991556" y="114161"/>
                  <a:pt x="3991556" y="114161"/>
                </a:cubicBezTo>
                <a:cubicBezTo>
                  <a:pt x="3991547" y="114151"/>
                  <a:pt x="3913669" y="163053"/>
                  <a:pt x="3866518" y="182264"/>
                </a:cubicBezTo>
                <a:cubicBezTo>
                  <a:pt x="3815922" y="202875"/>
                  <a:pt x="3721976" y="221355"/>
                  <a:pt x="3721976" y="221355"/>
                </a:cubicBezTo>
                <a:cubicBezTo>
                  <a:pt x="3721976" y="221360"/>
                  <a:pt x="3760251" y="249454"/>
                  <a:pt x="3789987" y="264687"/>
                </a:cubicBezTo>
                <a:cubicBezTo>
                  <a:pt x="3819714" y="279922"/>
                  <a:pt x="3871629" y="291324"/>
                  <a:pt x="3902367" y="307303"/>
                </a:cubicBezTo>
                <a:cubicBezTo>
                  <a:pt x="3933103" y="323270"/>
                  <a:pt x="3977857" y="382779"/>
                  <a:pt x="4055870" y="430987"/>
                </a:cubicBezTo>
                <a:cubicBezTo>
                  <a:pt x="4092760" y="453777"/>
                  <a:pt x="4165477" y="485729"/>
                  <a:pt x="4231969" y="513338"/>
                </a:cubicBezTo>
                <a:cubicBezTo>
                  <a:pt x="4238715" y="515570"/>
                  <a:pt x="4247639" y="519662"/>
                  <a:pt x="4252895" y="520735"/>
                </a:cubicBezTo>
                <a:cubicBezTo>
                  <a:pt x="4284326" y="527144"/>
                  <a:pt x="4361589" y="518189"/>
                  <a:pt x="4361589" y="518190"/>
                </a:cubicBezTo>
                <a:cubicBezTo>
                  <a:pt x="4361589" y="518192"/>
                  <a:pt x="4461924" y="536330"/>
                  <a:pt x="4483189" y="530357"/>
                </a:cubicBezTo>
                <a:cubicBezTo>
                  <a:pt x="4506861" y="523698"/>
                  <a:pt x="4514447" y="505934"/>
                  <a:pt x="4529165" y="477287"/>
                </a:cubicBezTo>
                <a:cubicBezTo>
                  <a:pt x="4545540" y="445401"/>
                  <a:pt x="4538561" y="406993"/>
                  <a:pt x="4536394" y="394254"/>
                </a:cubicBezTo>
                <a:cubicBezTo>
                  <a:pt x="4534229" y="381514"/>
                  <a:pt x="4523659" y="321672"/>
                  <a:pt x="4523659" y="321672"/>
                </a:cubicBezTo>
                <a:lnTo>
                  <a:pt x="4535422" y="326059"/>
                </a:lnTo>
                <a:cubicBezTo>
                  <a:pt x="4535432" y="326059"/>
                  <a:pt x="4543875" y="375385"/>
                  <a:pt x="4544500" y="390260"/>
                </a:cubicBezTo>
                <a:cubicBezTo>
                  <a:pt x="4545117" y="405138"/>
                  <a:pt x="4541488" y="427642"/>
                  <a:pt x="4551422" y="436536"/>
                </a:cubicBezTo>
                <a:cubicBezTo>
                  <a:pt x="4554686" y="439453"/>
                  <a:pt x="4564475" y="437990"/>
                  <a:pt x="4575151" y="433264"/>
                </a:cubicBezTo>
                <a:lnTo>
                  <a:pt x="4594798" y="400180"/>
                </a:lnTo>
                <a:lnTo>
                  <a:pt x="4602133" y="412417"/>
                </a:lnTo>
                <a:cubicBezTo>
                  <a:pt x="4605147" y="409097"/>
                  <a:pt x="4611809" y="402799"/>
                  <a:pt x="4611809" y="402799"/>
                </a:cubicBezTo>
                <a:lnTo>
                  <a:pt x="4656331" y="339686"/>
                </a:lnTo>
                <a:cubicBezTo>
                  <a:pt x="4656331" y="339688"/>
                  <a:pt x="4641901" y="367767"/>
                  <a:pt x="4631302" y="385984"/>
                </a:cubicBezTo>
                <a:cubicBezTo>
                  <a:pt x="4626586" y="394087"/>
                  <a:pt x="4622976" y="401032"/>
                  <a:pt x="4623832" y="403284"/>
                </a:cubicBezTo>
                <a:cubicBezTo>
                  <a:pt x="4625709" y="408160"/>
                  <a:pt x="4673630" y="411662"/>
                  <a:pt x="4673630" y="411662"/>
                </a:cubicBezTo>
                <a:lnTo>
                  <a:pt x="4664426" y="423421"/>
                </a:lnTo>
                <a:lnTo>
                  <a:pt x="4613147" y="419166"/>
                </a:lnTo>
                <a:cubicBezTo>
                  <a:pt x="4613156" y="419167"/>
                  <a:pt x="4599353" y="435918"/>
                  <a:pt x="4584710" y="443837"/>
                </a:cubicBezTo>
                <a:lnTo>
                  <a:pt x="4545204" y="499438"/>
                </a:lnTo>
                <a:lnTo>
                  <a:pt x="4520579" y="521043"/>
                </a:lnTo>
                <a:cubicBezTo>
                  <a:pt x="4520184" y="521624"/>
                  <a:pt x="4517844" y="525989"/>
                  <a:pt x="4517844" y="525989"/>
                </a:cubicBezTo>
                <a:cubicBezTo>
                  <a:pt x="4517854" y="525990"/>
                  <a:pt x="4550776" y="531693"/>
                  <a:pt x="4582361" y="530507"/>
                </a:cubicBezTo>
                <a:cubicBezTo>
                  <a:pt x="4613946" y="529323"/>
                  <a:pt x="4633063" y="529599"/>
                  <a:pt x="4633063" y="529599"/>
                </a:cubicBezTo>
                <a:cubicBezTo>
                  <a:pt x="4633073" y="529605"/>
                  <a:pt x="4652731" y="522267"/>
                  <a:pt x="4675151" y="513054"/>
                </a:cubicBezTo>
                <a:cubicBezTo>
                  <a:pt x="4697571" y="503843"/>
                  <a:pt x="4726874" y="496538"/>
                  <a:pt x="4726874" y="496538"/>
                </a:cubicBezTo>
                <a:cubicBezTo>
                  <a:pt x="4726865" y="496525"/>
                  <a:pt x="4750469" y="475049"/>
                  <a:pt x="4764707" y="461928"/>
                </a:cubicBezTo>
                <a:cubicBezTo>
                  <a:pt x="4778952" y="448805"/>
                  <a:pt x="4801653" y="427308"/>
                  <a:pt x="4819827" y="421214"/>
                </a:cubicBezTo>
                <a:cubicBezTo>
                  <a:pt x="4833746" y="416534"/>
                  <a:pt x="4878827" y="406152"/>
                  <a:pt x="4910085" y="396362"/>
                </a:cubicBezTo>
                <a:cubicBezTo>
                  <a:pt x="4941342" y="386573"/>
                  <a:pt x="4944798" y="381749"/>
                  <a:pt x="4944798" y="381749"/>
                </a:cubicBezTo>
                <a:lnTo>
                  <a:pt x="4957476" y="390717"/>
                </a:lnTo>
                <a:cubicBezTo>
                  <a:pt x="4957466" y="390709"/>
                  <a:pt x="4852769" y="435556"/>
                  <a:pt x="4824323" y="449244"/>
                </a:cubicBezTo>
                <a:cubicBezTo>
                  <a:pt x="4813357" y="454519"/>
                  <a:pt x="4810730" y="458393"/>
                  <a:pt x="4788223" y="475826"/>
                </a:cubicBezTo>
                <a:cubicBezTo>
                  <a:pt x="4765716" y="493256"/>
                  <a:pt x="4746684" y="508698"/>
                  <a:pt x="4734450" y="519039"/>
                </a:cubicBezTo>
                <a:cubicBezTo>
                  <a:pt x="4714523" y="535856"/>
                  <a:pt x="4681120" y="541264"/>
                  <a:pt x="4680455" y="547166"/>
                </a:cubicBezTo>
                <a:cubicBezTo>
                  <a:pt x="4680224" y="549208"/>
                  <a:pt x="4692122" y="554263"/>
                  <a:pt x="4705282" y="559340"/>
                </a:cubicBezTo>
                <a:cubicBezTo>
                  <a:pt x="4710875" y="559845"/>
                  <a:pt x="4722416" y="560158"/>
                  <a:pt x="4722416" y="560158"/>
                </a:cubicBezTo>
                <a:lnTo>
                  <a:pt x="4723841" y="565979"/>
                </a:lnTo>
                <a:cubicBezTo>
                  <a:pt x="4734228" y="569565"/>
                  <a:pt x="4745549" y="573600"/>
                  <a:pt x="4752452" y="575686"/>
                </a:cubicBezTo>
                <a:cubicBezTo>
                  <a:pt x="4767960" y="580374"/>
                  <a:pt x="4800294" y="584624"/>
                  <a:pt x="4833266" y="584584"/>
                </a:cubicBezTo>
                <a:cubicBezTo>
                  <a:pt x="4875477" y="584534"/>
                  <a:pt x="4918026" y="579269"/>
                  <a:pt x="4918026" y="579269"/>
                </a:cubicBezTo>
                <a:cubicBezTo>
                  <a:pt x="4918045" y="579283"/>
                  <a:pt x="4853490" y="595113"/>
                  <a:pt x="4827644" y="596877"/>
                </a:cubicBezTo>
                <a:cubicBezTo>
                  <a:pt x="4801797" y="598656"/>
                  <a:pt x="4777981" y="595915"/>
                  <a:pt x="4774997" y="599769"/>
                </a:cubicBezTo>
                <a:cubicBezTo>
                  <a:pt x="4765428" y="612125"/>
                  <a:pt x="4887829" y="699994"/>
                  <a:pt x="4887829" y="699994"/>
                </a:cubicBezTo>
                <a:cubicBezTo>
                  <a:pt x="4887829" y="699996"/>
                  <a:pt x="4923369" y="702583"/>
                  <a:pt x="4955781" y="711971"/>
                </a:cubicBezTo>
                <a:cubicBezTo>
                  <a:pt x="4988195" y="721369"/>
                  <a:pt x="5017728" y="737424"/>
                  <a:pt x="5017728" y="737424"/>
                </a:cubicBezTo>
                <a:cubicBezTo>
                  <a:pt x="5017738" y="737419"/>
                  <a:pt x="4983756" y="724977"/>
                  <a:pt x="4951112" y="718901"/>
                </a:cubicBezTo>
                <a:cubicBezTo>
                  <a:pt x="4918449" y="712834"/>
                  <a:pt x="4886240" y="710443"/>
                  <a:pt x="4886240" y="710443"/>
                </a:cubicBezTo>
                <a:lnTo>
                  <a:pt x="4892247" y="729224"/>
                </a:lnTo>
                <a:lnTo>
                  <a:pt x="4887385" y="729811"/>
                </a:lnTo>
                <a:lnTo>
                  <a:pt x="4872532" y="708038"/>
                </a:lnTo>
                <a:cubicBezTo>
                  <a:pt x="4872541" y="708019"/>
                  <a:pt x="4747888" y="613882"/>
                  <a:pt x="4738474" y="600397"/>
                </a:cubicBezTo>
                <a:cubicBezTo>
                  <a:pt x="4723120" y="599793"/>
                  <a:pt x="4711317" y="592988"/>
                  <a:pt x="4685191" y="585460"/>
                </a:cubicBezTo>
                <a:cubicBezTo>
                  <a:pt x="4670174" y="581133"/>
                  <a:pt x="4655946" y="573750"/>
                  <a:pt x="4645067" y="567463"/>
                </a:cubicBezTo>
                <a:cubicBezTo>
                  <a:pt x="4627741" y="568823"/>
                  <a:pt x="4609700" y="582638"/>
                  <a:pt x="4609700" y="582638"/>
                </a:cubicBezTo>
                <a:cubicBezTo>
                  <a:pt x="4609710" y="582639"/>
                  <a:pt x="4618778" y="596538"/>
                  <a:pt x="4622541" y="603071"/>
                </a:cubicBezTo>
                <a:cubicBezTo>
                  <a:pt x="4658362" y="639670"/>
                  <a:pt x="4680879" y="698138"/>
                  <a:pt x="4740639" y="772588"/>
                </a:cubicBezTo>
                <a:cubicBezTo>
                  <a:pt x="4748630" y="776293"/>
                  <a:pt x="4788079" y="777888"/>
                  <a:pt x="4788079" y="777888"/>
                </a:cubicBezTo>
                <a:cubicBezTo>
                  <a:pt x="4788079" y="777888"/>
                  <a:pt x="4868537" y="829960"/>
                  <a:pt x="4889474" y="840888"/>
                </a:cubicBezTo>
                <a:cubicBezTo>
                  <a:pt x="4910421" y="851811"/>
                  <a:pt x="5005022" y="890342"/>
                  <a:pt x="5005022" y="890342"/>
                </a:cubicBezTo>
                <a:lnTo>
                  <a:pt x="5005464" y="906651"/>
                </a:lnTo>
                <a:cubicBezTo>
                  <a:pt x="5005473" y="906643"/>
                  <a:pt x="4853634" y="849712"/>
                  <a:pt x="4825661" y="839431"/>
                </a:cubicBezTo>
                <a:cubicBezTo>
                  <a:pt x="4824746" y="839095"/>
                  <a:pt x="4823437" y="838400"/>
                  <a:pt x="4822435" y="838015"/>
                </a:cubicBezTo>
                <a:cubicBezTo>
                  <a:pt x="4823437" y="839510"/>
                  <a:pt x="4825073" y="841294"/>
                  <a:pt x="4826045" y="842773"/>
                </a:cubicBezTo>
                <a:cubicBezTo>
                  <a:pt x="4848129" y="876498"/>
                  <a:pt x="4855502" y="918212"/>
                  <a:pt x="4880108" y="948787"/>
                </a:cubicBezTo>
                <a:cubicBezTo>
                  <a:pt x="4981628" y="1074944"/>
                  <a:pt x="5046377" y="1050425"/>
                  <a:pt x="5107042" y="1077591"/>
                </a:cubicBezTo>
                <a:cubicBezTo>
                  <a:pt x="5207889" y="1122750"/>
                  <a:pt x="5248493" y="1082347"/>
                  <a:pt x="5286595" y="1088719"/>
                </a:cubicBezTo>
                <a:cubicBezTo>
                  <a:pt x="5349724" y="1099280"/>
                  <a:pt x="5472155" y="1106451"/>
                  <a:pt x="5574552" y="1134059"/>
                </a:cubicBezTo>
                <a:cubicBezTo>
                  <a:pt x="5634302" y="1150184"/>
                  <a:pt x="5766080" y="1148855"/>
                  <a:pt x="5807935" y="1151725"/>
                </a:cubicBezTo>
                <a:cubicBezTo>
                  <a:pt x="5849791" y="1154583"/>
                  <a:pt x="5918688" y="1140875"/>
                  <a:pt x="5918688" y="1140875"/>
                </a:cubicBezTo>
                <a:lnTo>
                  <a:pt x="5940935" y="1173981"/>
                </a:lnTo>
                <a:cubicBezTo>
                  <a:pt x="5940944" y="1174000"/>
                  <a:pt x="5845152" y="1183367"/>
                  <a:pt x="5779739" y="1181837"/>
                </a:cubicBezTo>
                <a:cubicBezTo>
                  <a:pt x="5714338" y="1180296"/>
                  <a:pt x="5667803" y="1169398"/>
                  <a:pt x="5667803" y="1169398"/>
                </a:cubicBezTo>
                <a:lnTo>
                  <a:pt x="5758340" y="1204853"/>
                </a:lnTo>
                <a:cubicBezTo>
                  <a:pt x="5758340" y="1204862"/>
                  <a:pt x="5827659" y="1295727"/>
                  <a:pt x="5855239" y="1332076"/>
                </a:cubicBezTo>
                <a:cubicBezTo>
                  <a:pt x="5882839" y="1368436"/>
                  <a:pt x="5933522" y="1413795"/>
                  <a:pt x="5969544" y="1428178"/>
                </a:cubicBezTo>
                <a:cubicBezTo>
                  <a:pt x="6014529" y="1446141"/>
                  <a:pt x="6045034" y="1431402"/>
                  <a:pt x="6072489" y="1435205"/>
                </a:cubicBezTo>
                <a:cubicBezTo>
                  <a:pt x="6110101" y="1440413"/>
                  <a:pt x="6161024" y="1452985"/>
                  <a:pt x="6180644" y="1459453"/>
                </a:cubicBezTo>
                <a:cubicBezTo>
                  <a:pt x="6191329" y="1462968"/>
                  <a:pt x="6226763" y="1469090"/>
                  <a:pt x="6256913" y="1468667"/>
                </a:cubicBezTo>
                <a:cubicBezTo>
                  <a:pt x="6282087" y="1468301"/>
                  <a:pt x="6303497" y="1461755"/>
                  <a:pt x="6303497" y="1461755"/>
                </a:cubicBezTo>
                <a:lnTo>
                  <a:pt x="6309898" y="1479053"/>
                </a:lnTo>
                <a:cubicBezTo>
                  <a:pt x="6309898" y="1479053"/>
                  <a:pt x="6213816" y="1475636"/>
                  <a:pt x="6210130" y="1483395"/>
                </a:cubicBezTo>
                <a:cubicBezTo>
                  <a:pt x="6206433" y="1491144"/>
                  <a:pt x="6287536" y="1549240"/>
                  <a:pt x="6306702" y="1574114"/>
                </a:cubicBezTo>
                <a:cubicBezTo>
                  <a:pt x="6325858" y="1598990"/>
                  <a:pt x="6319688" y="1619878"/>
                  <a:pt x="6319688" y="1619878"/>
                </a:cubicBezTo>
                <a:cubicBezTo>
                  <a:pt x="6319697" y="1619899"/>
                  <a:pt x="6291155" y="1584579"/>
                  <a:pt x="6257925" y="1550125"/>
                </a:cubicBezTo>
                <a:cubicBezTo>
                  <a:pt x="6230846" y="1522036"/>
                  <a:pt x="6197585" y="1491751"/>
                  <a:pt x="6182434" y="1482788"/>
                </a:cubicBezTo>
                <a:cubicBezTo>
                  <a:pt x="6163383" y="1471525"/>
                  <a:pt x="6137006" y="1463103"/>
                  <a:pt x="6098559" y="1456200"/>
                </a:cubicBezTo>
                <a:cubicBezTo>
                  <a:pt x="6074021" y="1451810"/>
                  <a:pt x="5999810" y="1457827"/>
                  <a:pt x="5978189" y="1452860"/>
                </a:cubicBezTo>
                <a:cubicBezTo>
                  <a:pt x="5956991" y="1447999"/>
                  <a:pt x="5935562" y="1433607"/>
                  <a:pt x="5928304" y="1441163"/>
                </a:cubicBezTo>
                <a:cubicBezTo>
                  <a:pt x="5921037" y="1448730"/>
                  <a:pt x="5953036" y="1479313"/>
                  <a:pt x="5978430" y="1499905"/>
                </a:cubicBezTo>
                <a:cubicBezTo>
                  <a:pt x="5987931" y="1507616"/>
                  <a:pt x="6032203" y="1544801"/>
                  <a:pt x="6084235" y="1583087"/>
                </a:cubicBezTo>
                <a:cubicBezTo>
                  <a:pt x="6153554" y="1634116"/>
                  <a:pt x="6228025" y="1691952"/>
                  <a:pt x="6240578" y="1700328"/>
                </a:cubicBezTo>
                <a:cubicBezTo>
                  <a:pt x="6262546" y="1714979"/>
                  <a:pt x="6303708" y="1702945"/>
                  <a:pt x="6303708" y="1702945"/>
                </a:cubicBezTo>
                <a:cubicBezTo>
                  <a:pt x="6303698" y="1702926"/>
                  <a:pt x="6353563" y="1737986"/>
                  <a:pt x="6335784" y="1728861"/>
                </a:cubicBezTo>
                <a:cubicBezTo>
                  <a:pt x="6327697" y="1724721"/>
                  <a:pt x="6312074" y="1713256"/>
                  <a:pt x="6301743" y="1714575"/>
                </a:cubicBezTo>
                <a:cubicBezTo>
                  <a:pt x="6286949" y="1716462"/>
                  <a:pt x="6254854" y="1715729"/>
                  <a:pt x="6245854" y="1711831"/>
                </a:cubicBezTo>
                <a:cubicBezTo>
                  <a:pt x="6198616" y="1691345"/>
                  <a:pt x="6123559" y="1626925"/>
                  <a:pt x="6112113" y="1631643"/>
                </a:cubicBezTo>
                <a:cubicBezTo>
                  <a:pt x="6101601" y="1635965"/>
                  <a:pt x="6107069" y="1698999"/>
                  <a:pt x="6119640" y="1756335"/>
                </a:cubicBezTo>
                <a:cubicBezTo>
                  <a:pt x="6133146" y="1817904"/>
                  <a:pt x="6201301" y="1874835"/>
                  <a:pt x="6188373" y="1871765"/>
                </a:cubicBezTo>
                <a:cubicBezTo>
                  <a:pt x="6165049" y="1866240"/>
                  <a:pt x="6123028" y="1805150"/>
                  <a:pt x="6108821" y="1755930"/>
                </a:cubicBezTo>
                <a:cubicBezTo>
                  <a:pt x="6093292" y="1702176"/>
                  <a:pt x="6094573" y="1624721"/>
                  <a:pt x="6085120" y="1615710"/>
                </a:cubicBezTo>
                <a:cubicBezTo>
                  <a:pt x="6028266" y="1561465"/>
                  <a:pt x="5965126" y="1508828"/>
                  <a:pt x="5939538" y="1481383"/>
                </a:cubicBezTo>
                <a:cubicBezTo>
                  <a:pt x="5913981" y="1453938"/>
                  <a:pt x="5863047" y="1381605"/>
                  <a:pt x="5856107" y="1383385"/>
                </a:cubicBezTo>
                <a:cubicBezTo>
                  <a:pt x="5850244" y="1384896"/>
                  <a:pt x="5854421" y="1482490"/>
                  <a:pt x="5842764" y="1509127"/>
                </a:cubicBezTo>
                <a:cubicBezTo>
                  <a:pt x="5831529" y="1534790"/>
                  <a:pt x="5817657" y="1550049"/>
                  <a:pt x="5780732" y="1581951"/>
                </a:cubicBezTo>
                <a:cubicBezTo>
                  <a:pt x="5747885" y="1610339"/>
                  <a:pt x="5742563" y="1653919"/>
                  <a:pt x="5742563" y="1653919"/>
                </a:cubicBezTo>
                <a:cubicBezTo>
                  <a:pt x="5742571" y="1653938"/>
                  <a:pt x="5741252" y="1606075"/>
                  <a:pt x="5757204" y="1586745"/>
                </a:cubicBezTo>
                <a:cubicBezTo>
                  <a:pt x="5780067" y="1559079"/>
                  <a:pt x="5822366" y="1527724"/>
                  <a:pt x="5830654" y="1500800"/>
                </a:cubicBezTo>
                <a:cubicBezTo>
                  <a:pt x="5841233" y="1466443"/>
                  <a:pt x="5835756" y="1430671"/>
                  <a:pt x="5830952" y="1394706"/>
                </a:cubicBezTo>
                <a:cubicBezTo>
                  <a:pt x="5828642" y="1377417"/>
                  <a:pt x="5814193" y="1320091"/>
                  <a:pt x="5796403" y="1295978"/>
                </a:cubicBezTo>
                <a:cubicBezTo>
                  <a:pt x="5768997" y="1258810"/>
                  <a:pt x="5763298" y="1248827"/>
                  <a:pt x="5686036" y="1213401"/>
                </a:cubicBezTo>
                <a:cubicBezTo>
                  <a:pt x="5638394" y="1191548"/>
                  <a:pt x="5422404" y="1144101"/>
                  <a:pt x="5369768" y="1139971"/>
                </a:cubicBezTo>
                <a:cubicBezTo>
                  <a:pt x="5309371" y="1135244"/>
                  <a:pt x="5185873" y="1160542"/>
                  <a:pt x="5124158" y="1138700"/>
                </a:cubicBezTo>
                <a:cubicBezTo>
                  <a:pt x="5083159" y="1124173"/>
                  <a:pt x="5044769" y="1102649"/>
                  <a:pt x="5024929" y="1116242"/>
                </a:cubicBezTo>
                <a:cubicBezTo>
                  <a:pt x="5005088" y="1129834"/>
                  <a:pt x="5091197" y="1212737"/>
                  <a:pt x="5118160" y="1235080"/>
                </a:cubicBezTo>
                <a:cubicBezTo>
                  <a:pt x="5145105" y="1257413"/>
                  <a:pt x="5325312" y="1397132"/>
                  <a:pt x="5376150" y="1429804"/>
                </a:cubicBezTo>
                <a:cubicBezTo>
                  <a:pt x="5426997" y="1462467"/>
                  <a:pt x="5606674" y="1591837"/>
                  <a:pt x="5766465" y="1689546"/>
                </a:cubicBezTo>
                <a:cubicBezTo>
                  <a:pt x="5788817" y="1703215"/>
                  <a:pt x="5890916" y="1698864"/>
                  <a:pt x="5968380" y="1727464"/>
                </a:cubicBezTo>
                <a:cubicBezTo>
                  <a:pt x="6011901" y="1743522"/>
                  <a:pt x="6033676" y="1789305"/>
                  <a:pt x="6033676" y="1789305"/>
                </a:cubicBezTo>
                <a:cubicBezTo>
                  <a:pt x="6033676" y="1789305"/>
                  <a:pt x="6002611" y="1759462"/>
                  <a:pt x="5960081" y="1743801"/>
                </a:cubicBezTo>
                <a:cubicBezTo>
                  <a:pt x="5941840" y="1737081"/>
                  <a:pt x="5895805" y="1729920"/>
                  <a:pt x="5884524" y="1728312"/>
                </a:cubicBezTo>
                <a:cubicBezTo>
                  <a:pt x="5846875" y="1722939"/>
                  <a:pt x="5767437" y="1725481"/>
                  <a:pt x="5767437" y="1725481"/>
                </a:cubicBezTo>
                <a:cubicBezTo>
                  <a:pt x="5767418" y="1725481"/>
                  <a:pt x="5755875" y="1713266"/>
                  <a:pt x="5736103" y="1702032"/>
                </a:cubicBezTo>
                <a:cubicBezTo>
                  <a:pt x="5703854" y="1683693"/>
                  <a:pt x="5650821" y="1659174"/>
                  <a:pt x="5599994" y="1625915"/>
                </a:cubicBezTo>
                <a:cubicBezTo>
                  <a:pt x="5518574" y="1572632"/>
                  <a:pt x="5410421" y="1487168"/>
                  <a:pt x="5397906" y="1493628"/>
                </a:cubicBezTo>
                <a:cubicBezTo>
                  <a:pt x="5393419" y="1495938"/>
                  <a:pt x="5390637" y="1537986"/>
                  <a:pt x="5391793" y="1587284"/>
                </a:cubicBezTo>
                <a:cubicBezTo>
                  <a:pt x="5392448" y="1615143"/>
                  <a:pt x="5394190" y="1645370"/>
                  <a:pt x="5398003" y="1672102"/>
                </a:cubicBezTo>
                <a:cubicBezTo>
                  <a:pt x="5403249" y="1708808"/>
                  <a:pt x="5413721" y="1738698"/>
                  <a:pt x="5417823" y="1742433"/>
                </a:cubicBezTo>
                <a:cubicBezTo>
                  <a:pt x="5476900" y="1796139"/>
                  <a:pt x="5501736" y="1823662"/>
                  <a:pt x="5533899" y="1857642"/>
                </a:cubicBezTo>
                <a:cubicBezTo>
                  <a:pt x="5567640" y="1872660"/>
                  <a:pt x="5657561" y="1930544"/>
                  <a:pt x="5657561" y="1930544"/>
                </a:cubicBezTo>
                <a:lnTo>
                  <a:pt x="5687344" y="1949971"/>
                </a:lnTo>
                <a:lnTo>
                  <a:pt x="5684110" y="1953378"/>
                </a:lnTo>
                <a:cubicBezTo>
                  <a:pt x="5684120" y="1953387"/>
                  <a:pt x="5670036" y="1943241"/>
                  <a:pt x="5667033" y="1951655"/>
                </a:cubicBezTo>
                <a:cubicBezTo>
                  <a:pt x="5664482" y="1958855"/>
                  <a:pt x="5676515" y="1986426"/>
                  <a:pt x="5691051" y="2013216"/>
                </a:cubicBezTo>
                <a:cubicBezTo>
                  <a:pt x="5705587" y="2040036"/>
                  <a:pt x="5726130" y="2062245"/>
                  <a:pt x="5726139" y="2062245"/>
                </a:cubicBezTo>
                <a:lnTo>
                  <a:pt x="5738287" y="2116094"/>
                </a:lnTo>
                <a:lnTo>
                  <a:pt x="5732550" y="2116325"/>
                </a:lnTo>
                <a:lnTo>
                  <a:pt x="5718092" y="2065334"/>
                </a:lnTo>
                <a:cubicBezTo>
                  <a:pt x="5718092" y="2065334"/>
                  <a:pt x="5692784" y="2036695"/>
                  <a:pt x="5683176" y="2018434"/>
                </a:cubicBezTo>
                <a:cubicBezTo>
                  <a:pt x="5667302" y="1988312"/>
                  <a:pt x="5648223" y="1948921"/>
                  <a:pt x="5648223" y="1948921"/>
                </a:cubicBezTo>
                <a:cubicBezTo>
                  <a:pt x="5648213" y="1948912"/>
                  <a:pt x="5622713" y="1926684"/>
                  <a:pt x="5592977" y="1908529"/>
                </a:cubicBezTo>
                <a:cubicBezTo>
                  <a:pt x="5562076" y="1889661"/>
                  <a:pt x="5526486" y="1874816"/>
                  <a:pt x="5523657" y="1875972"/>
                </a:cubicBezTo>
                <a:cubicBezTo>
                  <a:pt x="5519122" y="1877821"/>
                  <a:pt x="5544516" y="2059722"/>
                  <a:pt x="5544516" y="2059722"/>
                </a:cubicBezTo>
                <a:lnTo>
                  <a:pt x="5536094" y="2059472"/>
                </a:lnTo>
                <a:cubicBezTo>
                  <a:pt x="5536075" y="2059462"/>
                  <a:pt x="5514925" y="1881622"/>
                  <a:pt x="5512808" y="1871341"/>
                </a:cubicBezTo>
                <a:cubicBezTo>
                  <a:pt x="5511036" y="1862755"/>
                  <a:pt x="5421673" y="1768020"/>
                  <a:pt x="5415204" y="1768791"/>
                </a:cubicBezTo>
                <a:cubicBezTo>
                  <a:pt x="5408572" y="1769571"/>
                  <a:pt x="5403355" y="1857855"/>
                  <a:pt x="5403355" y="1857855"/>
                </a:cubicBezTo>
                <a:lnTo>
                  <a:pt x="5354549" y="1968020"/>
                </a:lnTo>
                <a:lnTo>
                  <a:pt x="5354530" y="2166682"/>
                </a:lnTo>
                <a:lnTo>
                  <a:pt x="5353653" y="2456940"/>
                </a:lnTo>
                <a:lnTo>
                  <a:pt x="5346712" y="2166479"/>
                </a:lnTo>
                <a:cubicBezTo>
                  <a:pt x="5346712" y="2166489"/>
                  <a:pt x="5339637" y="1987860"/>
                  <a:pt x="5344556" y="1964053"/>
                </a:cubicBezTo>
                <a:cubicBezTo>
                  <a:pt x="5348069" y="1947054"/>
                  <a:pt x="5380117" y="1905342"/>
                  <a:pt x="5393718" y="1853004"/>
                </a:cubicBezTo>
                <a:cubicBezTo>
                  <a:pt x="5407329" y="1800664"/>
                  <a:pt x="5398935" y="1754765"/>
                  <a:pt x="5398935" y="1754765"/>
                </a:cubicBezTo>
                <a:cubicBezTo>
                  <a:pt x="5398925" y="1754765"/>
                  <a:pt x="5388808" y="1630930"/>
                  <a:pt x="5367409" y="1609810"/>
                </a:cubicBezTo>
                <a:cubicBezTo>
                  <a:pt x="5364116" y="1606557"/>
                  <a:pt x="5320172" y="1660618"/>
                  <a:pt x="5302672" y="1682451"/>
                </a:cubicBezTo>
                <a:cubicBezTo>
                  <a:pt x="5284515" y="1705103"/>
                  <a:pt x="5217775" y="1832768"/>
                  <a:pt x="5217775" y="1832768"/>
                </a:cubicBezTo>
                <a:lnTo>
                  <a:pt x="5206618" y="1832941"/>
                </a:lnTo>
                <a:lnTo>
                  <a:pt x="5284285" y="1686986"/>
                </a:lnTo>
                <a:cubicBezTo>
                  <a:pt x="5284266" y="1686976"/>
                  <a:pt x="5267804" y="1697314"/>
                  <a:pt x="5224514" y="1706595"/>
                </a:cubicBezTo>
                <a:cubicBezTo>
                  <a:pt x="5181224" y="1715864"/>
                  <a:pt x="5111239" y="1723913"/>
                  <a:pt x="5111239" y="1723913"/>
                </a:cubicBezTo>
                <a:lnTo>
                  <a:pt x="5115031" y="1716625"/>
                </a:lnTo>
                <a:cubicBezTo>
                  <a:pt x="5115031" y="1716616"/>
                  <a:pt x="5176796" y="1707980"/>
                  <a:pt x="5221838" y="1696766"/>
                </a:cubicBezTo>
                <a:cubicBezTo>
                  <a:pt x="5266879" y="1685560"/>
                  <a:pt x="5296944" y="1668512"/>
                  <a:pt x="5296944" y="1668512"/>
                </a:cubicBezTo>
                <a:cubicBezTo>
                  <a:pt x="5296933" y="1668512"/>
                  <a:pt x="5354509" y="1615162"/>
                  <a:pt x="5361825" y="1593772"/>
                </a:cubicBezTo>
                <a:cubicBezTo>
                  <a:pt x="5368352" y="1574693"/>
                  <a:pt x="5346086" y="1482404"/>
                  <a:pt x="5327758" y="1450761"/>
                </a:cubicBezTo>
                <a:cubicBezTo>
                  <a:pt x="5316321" y="1431017"/>
                  <a:pt x="5173985" y="1326454"/>
                  <a:pt x="5173985" y="1326454"/>
                </a:cubicBezTo>
                <a:cubicBezTo>
                  <a:pt x="5173994" y="1326464"/>
                  <a:pt x="5095057" y="1265008"/>
                  <a:pt x="5061913" y="1223866"/>
                </a:cubicBezTo>
                <a:cubicBezTo>
                  <a:pt x="5003731" y="1151666"/>
                  <a:pt x="4940110" y="1085494"/>
                  <a:pt x="4896521" y="1042127"/>
                </a:cubicBezTo>
                <a:cubicBezTo>
                  <a:pt x="4864156" y="1009927"/>
                  <a:pt x="4842651" y="990068"/>
                  <a:pt x="4842651" y="990068"/>
                </a:cubicBezTo>
                <a:cubicBezTo>
                  <a:pt x="4842632" y="990047"/>
                  <a:pt x="4832553" y="1020757"/>
                  <a:pt x="4831465" y="1101186"/>
                </a:cubicBezTo>
                <a:cubicBezTo>
                  <a:pt x="4830378" y="1181596"/>
                  <a:pt x="4832562" y="1250886"/>
                  <a:pt x="4842141" y="1316221"/>
                </a:cubicBezTo>
                <a:cubicBezTo>
                  <a:pt x="4851729" y="1381575"/>
                  <a:pt x="4864840" y="1431710"/>
                  <a:pt x="4863820" y="1478024"/>
                </a:cubicBezTo>
                <a:cubicBezTo>
                  <a:pt x="4862722" y="1527811"/>
                  <a:pt x="4836942" y="1626396"/>
                  <a:pt x="4836942" y="1626396"/>
                </a:cubicBezTo>
                <a:lnTo>
                  <a:pt x="4833361" y="1625866"/>
                </a:lnTo>
                <a:cubicBezTo>
                  <a:pt x="4833371" y="1625866"/>
                  <a:pt x="4846309" y="1537265"/>
                  <a:pt x="4847783" y="1488132"/>
                </a:cubicBezTo>
                <a:cubicBezTo>
                  <a:pt x="4849265" y="1438891"/>
                  <a:pt x="4839339" y="1377542"/>
                  <a:pt x="4839339" y="1377542"/>
                </a:cubicBezTo>
                <a:lnTo>
                  <a:pt x="4832023" y="1429516"/>
                </a:lnTo>
                <a:lnTo>
                  <a:pt x="4813310" y="1429804"/>
                </a:lnTo>
                <a:cubicBezTo>
                  <a:pt x="4813319" y="1429804"/>
                  <a:pt x="4824919" y="1391548"/>
                  <a:pt x="4825323" y="1342858"/>
                </a:cubicBezTo>
                <a:cubicBezTo>
                  <a:pt x="4825737" y="1294505"/>
                  <a:pt x="4800516" y="1240106"/>
                  <a:pt x="4804877" y="1208280"/>
                </a:cubicBezTo>
                <a:cubicBezTo>
                  <a:pt x="4813118" y="1148066"/>
                  <a:pt x="4811355" y="983357"/>
                  <a:pt x="4791169" y="902205"/>
                </a:cubicBezTo>
                <a:cubicBezTo>
                  <a:pt x="4781678" y="864026"/>
                  <a:pt x="4720010" y="821036"/>
                  <a:pt x="4695405" y="789015"/>
                </a:cubicBezTo>
                <a:cubicBezTo>
                  <a:pt x="4650998" y="780030"/>
                  <a:pt x="4538552" y="757876"/>
                  <a:pt x="4532111" y="769000"/>
                </a:cubicBezTo>
                <a:cubicBezTo>
                  <a:pt x="4524333" y="782416"/>
                  <a:pt x="4563839" y="883221"/>
                  <a:pt x="4563839" y="883221"/>
                </a:cubicBezTo>
                <a:lnTo>
                  <a:pt x="4653818" y="954820"/>
                </a:lnTo>
                <a:lnTo>
                  <a:pt x="4750093" y="1031653"/>
                </a:lnTo>
                <a:lnTo>
                  <a:pt x="4741583" y="1041954"/>
                </a:lnTo>
                <a:lnTo>
                  <a:pt x="4640649" y="967223"/>
                </a:lnTo>
                <a:lnTo>
                  <a:pt x="4561010" y="908057"/>
                </a:lnTo>
                <a:lnTo>
                  <a:pt x="4560788" y="952962"/>
                </a:lnTo>
                <a:lnTo>
                  <a:pt x="4573505" y="1099704"/>
                </a:lnTo>
                <a:cubicBezTo>
                  <a:pt x="4573515" y="1099694"/>
                  <a:pt x="4616603" y="1160764"/>
                  <a:pt x="4630186" y="1178168"/>
                </a:cubicBezTo>
                <a:cubicBezTo>
                  <a:pt x="4643760" y="1195574"/>
                  <a:pt x="4650814" y="1220034"/>
                  <a:pt x="4656206" y="1232029"/>
                </a:cubicBezTo>
                <a:cubicBezTo>
                  <a:pt x="4661596" y="1244014"/>
                  <a:pt x="4702317" y="1282972"/>
                  <a:pt x="4702317" y="1282972"/>
                </a:cubicBezTo>
                <a:cubicBezTo>
                  <a:pt x="4702327" y="1282991"/>
                  <a:pt x="4661192" y="1263036"/>
                  <a:pt x="4648322" y="1246583"/>
                </a:cubicBezTo>
                <a:cubicBezTo>
                  <a:pt x="4635441" y="1230132"/>
                  <a:pt x="4621685" y="1202716"/>
                  <a:pt x="4611213" y="1177832"/>
                </a:cubicBezTo>
                <a:cubicBezTo>
                  <a:pt x="4600748" y="1152947"/>
                  <a:pt x="4578569" y="1126012"/>
                  <a:pt x="4564619" y="1115703"/>
                </a:cubicBezTo>
                <a:cubicBezTo>
                  <a:pt x="4550672" y="1105392"/>
                  <a:pt x="4543259" y="1119736"/>
                  <a:pt x="4543259" y="1119736"/>
                </a:cubicBezTo>
                <a:cubicBezTo>
                  <a:pt x="4543268" y="1119726"/>
                  <a:pt x="4544769" y="1069187"/>
                  <a:pt x="4548216" y="1039269"/>
                </a:cubicBezTo>
                <a:cubicBezTo>
                  <a:pt x="4551653" y="1009339"/>
                  <a:pt x="4535952" y="908531"/>
                  <a:pt x="4535952" y="908531"/>
                </a:cubicBezTo>
                <a:lnTo>
                  <a:pt x="4468269" y="721719"/>
                </a:lnTo>
                <a:cubicBezTo>
                  <a:pt x="4468269" y="721716"/>
                  <a:pt x="4426952" y="629042"/>
                  <a:pt x="4355350" y="587487"/>
                </a:cubicBezTo>
                <a:cubicBezTo>
                  <a:pt x="4278704" y="543006"/>
                  <a:pt x="4171600" y="549171"/>
                  <a:pt x="4176855" y="540185"/>
                </a:cubicBezTo>
                <a:cubicBezTo>
                  <a:pt x="4170522" y="536595"/>
                  <a:pt x="4163629" y="533830"/>
                  <a:pt x="4157632" y="529886"/>
                </a:cubicBezTo>
                <a:cubicBezTo>
                  <a:pt x="4092325" y="486958"/>
                  <a:pt x="3992287" y="440512"/>
                  <a:pt x="3962763" y="416461"/>
                </a:cubicBezTo>
                <a:cubicBezTo>
                  <a:pt x="3933229" y="392418"/>
                  <a:pt x="3856024" y="364333"/>
                  <a:pt x="3829735" y="343857"/>
                </a:cubicBezTo>
                <a:cubicBezTo>
                  <a:pt x="3803464" y="323364"/>
                  <a:pt x="3766383" y="281890"/>
                  <a:pt x="3711936" y="255066"/>
                </a:cubicBezTo>
                <a:cubicBezTo>
                  <a:pt x="3657499" y="228251"/>
                  <a:pt x="3484810" y="217113"/>
                  <a:pt x="3428803" y="209735"/>
                </a:cubicBezTo>
                <a:cubicBezTo>
                  <a:pt x="3372786" y="202358"/>
                  <a:pt x="3269002" y="186933"/>
                  <a:pt x="3269002" y="186933"/>
                </a:cubicBezTo>
                <a:cubicBezTo>
                  <a:pt x="3268983" y="186942"/>
                  <a:pt x="3219581" y="181898"/>
                  <a:pt x="3208442" y="177248"/>
                </a:cubicBezTo>
                <a:cubicBezTo>
                  <a:pt x="3197296" y="172601"/>
                  <a:pt x="3165557" y="178364"/>
                  <a:pt x="3165557" y="178364"/>
                </a:cubicBezTo>
                <a:lnTo>
                  <a:pt x="3152244" y="169957"/>
                </a:lnTo>
                <a:cubicBezTo>
                  <a:pt x="3152234" y="169965"/>
                  <a:pt x="3130063" y="173811"/>
                  <a:pt x="3117761" y="171625"/>
                </a:cubicBezTo>
                <a:cubicBezTo>
                  <a:pt x="3105468" y="169448"/>
                  <a:pt x="3044686" y="179282"/>
                  <a:pt x="3045206" y="188589"/>
                </a:cubicBezTo>
                <a:cubicBezTo>
                  <a:pt x="3045726" y="197897"/>
                  <a:pt x="3099606" y="196304"/>
                  <a:pt x="3112071" y="194163"/>
                </a:cubicBezTo>
                <a:cubicBezTo>
                  <a:pt x="3124529" y="192025"/>
                  <a:pt x="3149953" y="181867"/>
                  <a:pt x="3149953" y="181867"/>
                </a:cubicBezTo>
                <a:lnTo>
                  <a:pt x="3153119" y="188707"/>
                </a:lnTo>
                <a:lnTo>
                  <a:pt x="3133491" y="198579"/>
                </a:lnTo>
                <a:cubicBezTo>
                  <a:pt x="3133481" y="198575"/>
                  <a:pt x="3161841" y="219564"/>
                  <a:pt x="3168619" y="223785"/>
                </a:cubicBezTo>
                <a:cubicBezTo>
                  <a:pt x="3175385" y="228004"/>
                  <a:pt x="3194464" y="234217"/>
                  <a:pt x="3194464" y="234217"/>
                </a:cubicBezTo>
                <a:cubicBezTo>
                  <a:pt x="3194464" y="234218"/>
                  <a:pt x="3214931" y="233006"/>
                  <a:pt x="3227869" y="235194"/>
                </a:cubicBezTo>
                <a:cubicBezTo>
                  <a:pt x="3240807" y="237378"/>
                  <a:pt x="3274576" y="253921"/>
                  <a:pt x="3274576" y="253921"/>
                </a:cubicBezTo>
                <a:lnTo>
                  <a:pt x="3266539" y="257014"/>
                </a:lnTo>
                <a:cubicBezTo>
                  <a:pt x="3266558" y="256995"/>
                  <a:pt x="3228446" y="244449"/>
                  <a:pt x="3215643" y="242232"/>
                </a:cubicBezTo>
                <a:cubicBezTo>
                  <a:pt x="3202849" y="240016"/>
                  <a:pt x="3198344" y="244117"/>
                  <a:pt x="3198344" y="244117"/>
                </a:cubicBezTo>
                <a:lnTo>
                  <a:pt x="3199663" y="279174"/>
                </a:lnTo>
                <a:lnTo>
                  <a:pt x="3188188" y="238028"/>
                </a:lnTo>
                <a:cubicBezTo>
                  <a:pt x="3188198" y="238034"/>
                  <a:pt x="3166192" y="233564"/>
                  <a:pt x="3150674" y="226230"/>
                </a:cubicBezTo>
                <a:cubicBezTo>
                  <a:pt x="3135157" y="218896"/>
                  <a:pt x="3122969" y="202713"/>
                  <a:pt x="3122969" y="202713"/>
                </a:cubicBezTo>
                <a:cubicBezTo>
                  <a:pt x="3122959" y="202713"/>
                  <a:pt x="3093301" y="207138"/>
                  <a:pt x="3081354" y="207531"/>
                </a:cubicBezTo>
                <a:cubicBezTo>
                  <a:pt x="3069399" y="207924"/>
                  <a:pt x="3045707" y="203997"/>
                  <a:pt x="3045707" y="203997"/>
                </a:cubicBezTo>
                <a:cubicBezTo>
                  <a:pt x="3045707" y="203992"/>
                  <a:pt x="3094369" y="287273"/>
                  <a:pt x="3109156" y="303406"/>
                </a:cubicBezTo>
                <a:cubicBezTo>
                  <a:pt x="3123941" y="319535"/>
                  <a:pt x="3158067" y="344772"/>
                  <a:pt x="3168628" y="352815"/>
                </a:cubicBezTo>
                <a:cubicBezTo>
                  <a:pt x="3179188" y="360863"/>
                  <a:pt x="3199663" y="365930"/>
                  <a:pt x="3221342" y="371935"/>
                </a:cubicBezTo>
                <a:cubicBezTo>
                  <a:pt x="3243041" y="377923"/>
                  <a:pt x="3264333" y="393835"/>
                  <a:pt x="3272882" y="399721"/>
                </a:cubicBezTo>
                <a:cubicBezTo>
                  <a:pt x="3281431" y="405619"/>
                  <a:pt x="3330786" y="461968"/>
                  <a:pt x="3337429" y="468454"/>
                </a:cubicBezTo>
                <a:cubicBezTo>
                  <a:pt x="3344079" y="474927"/>
                  <a:pt x="3371014" y="488393"/>
                  <a:pt x="3378389" y="492232"/>
                </a:cubicBezTo>
                <a:cubicBezTo>
                  <a:pt x="3385762" y="496072"/>
                  <a:pt x="3404284" y="511109"/>
                  <a:pt x="3404284" y="511109"/>
                </a:cubicBezTo>
                <a:lnTo>
                  <a:pt x="3419754" y="514230"/>
                </a:lnTo>
                <a:cubicBezTo>
                  <a:pt x="3419792" y="514210"/>
                  <a:pt x="3419321" y="521483"/>
                  <a:pt x="3419215" y="527157"/>
                </a:cubicBezTo>
                <a:cubicBezTo>
                  <a:pt x="3419137" y="532825"/>
                  <a:pt x="3540547" y="674101"/>
                  <a:pt x="3545918" y="678032"/>
                </a:cubicBezTo>
                <a:cubicBezTo>
                  <a:pt x="3551270" y="681978"/>
                  <a:pt x="3569108" y="687687"/>
                  <a:pt x="3569108" y="687687"/>
                </a:cubicBezTo>
                <a:lnTo>
                  <a:pt x="3570139" y="694989"/>
                </a:lnTo>
                <a:cubicBezTo>
                  <a:pt x="3570139" y="694975"/>
                  <a:pt x="3550019" y="694312"/>
                  <a:pt x="3537966" y="684445"/>
                </a:cubicBezTo>
                <a:cubicBezTo>
                  <a:pt x="3525905" y="674583"/>
                  <a:pt x="3402369" y="527015"/>
                  <a:pt x="3396968" y="516962"/>
                </a:cubicBezTo>
                <a:cubicBezTo>
                  <a:pt x="3391558" y="506930"/>
                  <a:pt x="3333549" y="480190"/>
                  <a:pt x="3325193" y="471272"/>
                </a:cubicBezTo>
                <a:cubicBezTo>
                  <a:pt x="3316808" y="462368"/>
                  <a:pt x="3268974" y="413324"/>
                  <a:pt x="3260503" y="404641"/>
                </a:cubicBezTo>
                <a:cubicBezTo>
                  <a:pt x="3252050" y="395953"/>
                  <a:pt x="3174307" y="369811"/>
                  <a:pt x="3168011" y="366943"/>
                </a:cubicBezTo>
                <a:cubicBezTo>
                  <a:pt x="3161716" y="364075"/>
                  <a:pt x="3108241" y="326560"/>
                  <a:pt x="3108241" y="326560"/>
                </a:cubicBezTo>
                <a:cubicBezTo>
                  <a:pt x="3108213" y="326579"/>
                  <a:pt x="3109627" y="446785"/>
                  <a:pt x="3108357" y="458610"/>
                </a:cubicBezTo>
                <a:cubicBezTo>
                  <a:pt x="3107114" y="470424"/>
                  <a:pt x="3081287" y="545709"/>
                  <a:pt x="3081133" y="556919"/>
                </a:cubicBezTo>
                <a:cubicBezTo>
                  <a:pt x="3080978" y="568132"/>
                  <a:pt x="3119638" y="687259"/>
                  <a:pt x="3119638" y="687259"/>
                </a:cubicBezTo>
                <a:lnTo>
                  <a:pt x="3109463" y="690815"/>
                </a:lnTo>
                <a:cubicBezTo>
                  <a:pt x="3109435" y="690821"/>
                  <a:pt x="3072113" y="571857"/>
                  <a:pt x="3067617" y="569904"/>
                </a:cubicBezTo>
                <a:cubicBezTo>
                  <a:pt x="3063132" y="567951"/>
                  <a:pt x="3059830" y="582961"/>
                  <a:pt x="3059830" y="582961"/>
                </a:cubicBezTo>
                <a:lnTo>
                  <a:pt x="3057057" y="574641"/>
                </a:lnTo>
                <a:cubicBezTo>
                  <a:pt x="3057038" y="574646"/>
                  <a:pt x="3085812" y="493014"/>
                  <a:pt x="3095294" y="460169"/>
                </a:cubicBezTo>
                <a:cubicBezTo>
                  <a:pt x="3104766" y="427325"/>
                  <a:pt x="3090942" y="305232"/>
                  <a:pt x="3090942" y="305232"/>
                </a:cubicBezTo>
                <a:lnTo>
                  <a:pt x="2994667" y="163882"/>
                </a:lnTo>
                <a:cubicBezTo>
                  <a:pt x="2994658" y="163896"/>
                  <a:pt x="2932519" y="168554"/>
                  <a:pt x="2873798" y="172866"/>
                </a:cubicBezTo>
                <a:cubicBezTo>
                  <a:pt x="2830758" y="176032"/>
                  <a:pt x="2771709" y="184967"/>
                  <a:pt x="2736062" y="190698"/>
                </a:cubicBezTo>
                <a:cubicBezTo>
                  <a:pt x="2739682" y="197973"/>
                  <a:pt x="2746315" y="213676"/>
                  <a:pt x="2746315" y="213676"/>
                </a:cubicBezTo>
                <a:lnTo>
                  <a:pt x="2736812" y="216070"/>
                </a:lnTo>
                <a:cubicBezTo>
                  <a:pt x="2736812" y="216081"/>
                  <a:pt x="2730604" y="205029"/>
                  <a:pt x="2724463" y="192954"/>
                </a:cubicBezTo>
                <a:cubicBezTo>
                  <a:pt x="2718302" y="193965"/>
                  <a:pt x="2701936" y="196305"/>
                  <a:pt x="2701936" y="196305"/>
                </a:cubicBezTo>
                <a:cubicBezTo>
                  <a:pt x="2701936" y="196307"/>
                  <a:pt x="2556624" y="217763"/>
                  <a:pt x="2377689" y="341831"/>
                </a:cubicBezTo>
                <a:cubicBezTo>
                  <a:pt x="2336651" y="370282"/>
                  <a:pt x="2203468" y="470630"/>
                  <a:pt x="2203468" y="470630"/>
                </a:cubicBezTo>
                <a:cubicBezTo>
                  <a:pt x="2203459" y="470640"/>
                  <a:pt x="2090145" y="495730"/>
                  <a:pt x="2077824" y="506434"/>
                </a:cubicBezTo>
                <a:cubicBezTo>
                  <a:pt x="2075129" y="508782"/>
                  <a:pt x="2074146" y="511217"/>
                  <a:pt x="2072838" y="513645"/>
                </a:cubicBezTo>
                <a:cubicBezTo>
                  <a:pt x="2086334" y="519077"/>
                  <a:pt x="2104855" y="526984"/>
                  <a:pt x="2119401" y="529952"/>
                </a:cubicBezTo>
                <a:cubicBezTo>
                  <a:pt x="2139192" y="533992"/>
                  <a:pt x="2159889" y="537724"/>
                  <a:pt x="2159889" y="537724"/>
                </a:cubicBezTo>
                <a:cubicBezTo>
                  <a:pt x="2159889" y="537730"/>
                  <a:pt x="2203506" y="523879"/>
                  <a:pt x="2214019" y="521363"/>
                </a:cubicBezTo>
                <a:cubicBezTo>
                  <a:pt x="2224531" y="518848"/>
                  <a:pt x="2283136" y="524673"/>
                  <a:pt x="2283136" y="524673"/>
                </a:cubicBezTo>
                <a:lnTo>
                  <a:pt x="2284774" y="532016"/>
                </a:lnTo>
                <a:cubicBezTo>
                  <a:pt x="2284774" y="532002"/>
                  <a:pt x="2225148" y="530957"/>
                  <a:pt x="2207329" y="531477"/>
                </a:cubicBezTo>
                <a:cubicBezTo>
                  <a:pt x="2189509" y="531999"/>
                  <a:pt x="2170430" y="547155"/>
                  <a:pt x="2170430" y="547155"/>
                </a:cubicBezTo>
                <a:cubicBezTo>
                  <a:pt x="2170430" y="547159"/>
                  <a:pt x="2200504" y="601231"/>
                  <a:pt x="2216011" y="620074"/>
                </a:cubicBezTo>
                <a:cubicBezTo>
                  <a:pt x="2231510" y="638916"/>
                  <a:pt x="2271749" y="685215"/>
                  <a:pt x="2271749" y="685215"/>
                </a:cubicBezTo>
                <a:lnTo>
                  <a:pt x="2253276" y="681897"/>
                </a:lnTo>
                <a:cubicBezTo>
                  <a:pt x="2253256" y="681900"/>
                  <a:pt x="2208995" y="637145"/>
                  <a:pt x="2192696" y="617043"/>
                </a:cubicBezTo>
                <a:cubicBezTo>
                  <a:pt x="2176399" y="596945"/>
                  <a:pt x="2149300" y="547581"/>
                  <a:pt x="2149300" y="547583"/>
                </a:cubicBezTo>
                <a:cubicBezTo>
                  <a:pt x="2149272" y="547592"/>
                  <a:pt x="2126148" y="551617"/>
                  <a:pt x="2099646" y="546148"/>
                </a:cubicBezTo>
                <a:cubicBezTo>
                  <a:pt x="2089693" y="544093"/>
                  <a:pt x="2081087" y="539702"/>
                  <a:pt x="2072905" y="535658"/>
                </a:cubicBezTo>
                <a:cubicBezTo>
                  <a:pt x="2073406" y="536477"/>
                  <a:pt x="2074484" y="539077"/>
                  <a:pt x="2074484" y="539077"/>
                </a:cubicBezTo>
                <a:cubicBezTo>
                  <a:pt x="2074493" y="539077"/>
                  <a:pt x="2050340" y="536026"/>
                  <a:pt x="2018448" y="533909"/>
                </a:cubicBezTo>
                <a:cubicBezTo>
                  <a:pt x="2015011" y="535593"/>
                  <a:pt x="2011863" y="536217"/>
                  <a:pt x="2008513" y="538383"/>
                </a:cubicBezTo>
                <a:cubicBezTo>
                  <a:pt x="1990204" y="550203"/>
                  <a:pt x="1961295" y="559717"/>
                  <a:pt x="1961295" y="559717"/>
                </a:cubicBezTo>
                <a:lnTo>
                  <a:pt x="2061468" y="669064"/>
                </a:lnTo>
                <a:lnTo>
                  <a:pt x="2113307" y="692348"/>
                </a:lnTo>
                <a:cubicBezTo>
                  <a:pt x="2113307" y="692353"/>
                  <a:pt x="2217475" y="712201"/>
                  <a:pt x="2265184" y="716440"/>
                </a:cubicBezTo>
                <a:cubicBezTo>
                  <a:pt x="2312884" y="720683"/>
                  <a:pt x="2348799" y="742405"/>
                  <a:pt x="2348799" y="742405"/>
                </a:cubicBezTo>
                <a:cubicBezTo>
                  <a:pt x="2348818" y="742386"/>
                  <a:pt x="2429266" y="794477"/>
                  <a:pt x="2450204" y="805405"/>
                </a:cubicBezTo>
                <a:cubicBezTo>
                  <a:pt x="2471151" y="816328"/>
                  <a:pt x="2565742" y="854859"/>
                  <a:pt x="2565751" y="854859"/>
                </a:cubicBezTo>
                <a:lnTo>
                  <a:pt x="2566492" y="871187"/>
                </a:lnTo>
                <a:cubicBezTo>
                  <a:pt x="2566492" y="871179"/>
                  <a:pt x="2414355" y="814229"/>
                  <a:pt x="2386381" y="803948"/>
                </a:cubicBezTo>
                <a:cubicBezTo>
                  <a:pt x="2358406" y="793668"/>
                  <a:pt x="2288894" y="759591"/>
                  <a:pt x="2288894" y="759591"/>
                </a:cubicBezTo>
                <a:cubicBezTo>
                  <a:pt x="2288904" y="759585"/>
                  <a:pt x="2100600" y="720101"/>
                  <a:pt x="2092831" y="733518"/>
                </a:cubicBezTo>
                <a:cubicBezTo>
                  <a:pt x="2085063" y="746934"/>
                  <a:pt x="2124560" y="847736"/>
                  <a:pt x="2124560" y="847736"/>
                </a:cubicBezTo>
                <a:lnTo>
                  <a:pt x="2214846" y="919355"/>
                </a:lnTo>
                <a:lnTo>
                  <a:pt x="2310813" y="996170"/>
                </a:lnTo>
                <a:lnTo>
                  <a:pt x="2302303" y="1006471"/>
                </a:lnTo>
                <a:lnTo>
                  <a:pt x="2201369" y="931740"/>
                </a:lnTo>
                <a:lnTo>
                  <a:pt x="2121730" y="872574"/>
                </a:lnTo>
                <a:lnTo>
                  <a:pt x="2121508" y="917479"/>
                </a:lnTo>
                <a:lnTo>
                  <a:pt x="2134235" y="1064221"/>
                </a:lnTo>
                <a:cubicBezTo>
                  <a:pt x="2134235" y="1064211"/>
                  <a:pt x="2177332" y="1125281"/>
                  <a:pt x="2190906" y="1142685"/>
                </a:cubicBezTo>
                <a:cubicBezTo>
                  <a:pt x="2204489" y="1160091"/>
                  <a:pt x="2211536" y="1184551"/>
                  <a:pt x="2216926" y="1196545"/>
                </a:cubicBezTo>
                <a:cubicBezTo>
                  <a:pt x="2222316" y="1208531"/>
                  <a:pt x="2263047" y="1247489"/>
                  <a:pt x="2263047" y="1247489"/>
                </a:cubicBezTo>
                <a:cubicBezTo>
                  <a:pt x="2263047" y="1247508"/>
                  <a:pt x="2221922" y="1227552"/>
                  <a:pt x="2209042" y="1211100"/>
                </a:cubicBezTo>
                <a:cubicBezTo>
                  <a:pt x="2196171" y="1194649"/>
                  <a:pt x="2182405" y="1167233"/>
                  <a:pt x="2171933" y="1142349"/>
                </a:cubicBezTo>
                <a:cubicBezTo>
                  <a:pt x="2161468" y="1117464"/>
                  <a:pt x="2139299" y="1090529"/>
                  <a:pt x="2125349" y="1080220"/>
                </a:cubicBezTo>
                <a:cubicBezTo>
                  <a:pt x="2111401" y="1069909"/>
                  <a:pt x="2103979" y="1084253"/>
                  <a:pt x="2103979" y="1084253"/>
                </a:cubicBezTo>
                <a:cubicBezTo>
                  <a:pt x="2103998" y="1084253"/>
                  <a:pt x="2105499" y="1033704"/>
                  <a:pt x="2108936" y="1003784"/>
                </a:cubicBezTo>
                <a:cubicBezTo>
                  <a:pt x="2112383" y="973856"/>
                  <a:pt x="2096681" y="873046"/>
                  <a:pt x="2096681" y="873046"/>
                </a:cubicBezTo>
                <a:lnTo>
                  <a:pt x="2028999" y="686236"/>
                </a:lnTo>
                <a:cubicBezTo>
                  <a:pt x="2028989" y="686230"/>
                  <a:pt x="1940790" y="615825"/>
                  <a:pt x="1906761" y="586904"/>
                </a:cubicBezTo>
                <a:cubicBezTo>
                  <a:pt x="1889741" y="572436"/>
                  <a:pt x="1552392" y="404522"/>
                  <a:pt x="1523484" y="380978"/>
                </a:cubicBezTo>
                <a:cubicBezTo>
                  <a:pt x="1493960" y="356935"/>
                  <a:pt x="1416756" y="328851"/>
                  <a:pt x="1390455" y="308374"/>
                </a:cubicBezTo>
                <a:cubicBezTo>
                  <a:pt x="1364184" y="287881"/>
                  <a:pt x="1327103" y="246407"/>
                  <a:pt x="1272656" y="219583"/>
                </a:cubicBezTo>
                <a:cubicBezTo>
                  <a:pt x="1218219" y="192768"/>
                  <a:pt x="1045538" y="181630"/>
                  <a:pt x="989523" y="174251"/>
                </a:cubicBezTo>
                <a:cubicBezTo>
                  <a:pt x="933511" y="166875"/>
                  <a:pt x="829729" y="151450"/>
                  <a:pt x="829729" y="151450"/>
                </a:cubicBezTo>
                <a:cubicBezTo>
                  <a:pt x="829706" y="151459"/>
                  <a:pt x="780308" y="146415"/>
                  <a:pt x="769163" y="141765"/>
                </a:cubicBezTo>
                <a:cubicBezTo>
                  <a:pt x="758022" y="137118"/>
                  <a:pt x="726584" y="142900"/>
                  <a:pt x="726582" y="142902"/>
                </a:cubicBezTo>
                <a:lnTo>
                  <a:pt x="712962" y="134474"/>
                </a:lnTo>
                <a:cubicBezTo>
                  <a:pt x="712956" y="134482"/>
                  <a:pt x="690785" y="138326"/>
                  <a:pt x="678486" y="136140"/>
                </a:cubicBezTo>
                <a:cubicBezTo>
                  <a:pt x="666193" y="133965"/>
                  <a:pt x="605407" y="143799"/>
                  <a:pt x="605930" y="153106"/>
                </a:cubicBezTo>
                <a:cubicBezTo>
                  <a:pt x="606454" y="162414"/>
                  <a:pt x="660326" y="160821"/>
                  <a:pt x="672793" y="158680"/>
                </a:cubicBezTo>
                <a:cubicBezTo>
                  <a:pt x="685258" y="156542"/>
                  <a:pt x="710678" y="146384"/>
                  <a:pt x="710678" y="146384"/>
                </a:cubicBezTo>
                <a:lnTo>
                  <a:pt x="713847" y="153224"/>
                </a:lnTo>
                <a:lnTo>
                  <a:pt x="694211" y="163096"/>
                </a:lnTo>
                <a:cubicBezTo>
                  <a:pt x="694206" y="163092"/>
                  <a:pt x="722568" y="184079"/>
                  <a:pt x="729342" y="188302"/>
                </a:cubicBezTo>
                <a:cubicBezTo>
                  <a:pt x="736113" y="192521"/>
                  <a:pt x="755188" y="198734"/>
                  <a:pt x="755191" y="198732"/>
                </a:cubicBezTo>
                <a:cubicBezTo>
                  <a:pt x="755186" y="198734"/>
                  <a:pt x="775954" y="197543"/>
                  <a:pt x="788891" y="199730"/>
                </a:cubicBezTo>
                <a:cubicBezTo>
                  <a:pt x="801829" y="201916"/>
                  <a:pt x="835300" y="218438"/>
                  <a:pt x="835300" y="218438"/>
                </a:cubicBezTo>
                <a:lnTo>
                  <a:pt x="827259" y="221531"/>
                </a:lnTo>
                <a:cubicBezTo>
                  <a:pt x="827279" y="221512"/>
                  <a:pt x="789174" y="208966"/>
                  <a:pt x="776373" y="206749"/>
                </a:cubicBezTo>
                <a:cubicBezTo>
                  <a:pt x="763573" y="204533"/>
                  <a:pt x="759065" y="208634"/>
                  <a:pt x="759065" y="208634"/>
                </a:cubicBezTo>
                <a:lnTo>
                  <a:pt x="760392" y="243691"/>
                </a:lnTo>
                <a:lnTo>
                  <a:pt x="748912" y="202543"/>
                </a:lnTo>
                <a:cubicBezTo>
                  <a:pt x="748918" y="202551"/>
                  <a:pt x="726913" y="198081"/>
                  <a:pt x="711396" y="190747"/>
                </a:cubicBezTo>
                <a:cubicBezTo>
                  <a:pt x="695877" y="183413"/>
                  <a:pt x="683691" y="167230"/>
                  <a:pt x="683691" y="167230"/>
                </a:cubicBezTo>
                <a:cubicBezTo>
                  <a:pt x="683688" y="167230"/>
                  <a:pt x="654028" y="171655"/>
                  <a:pt x="642074" y="172048"/>
                </a:cubicBezTo>
                <a:cubicBezTo>
                  <a:pt x="630122" y="172441"/>
                  <a:pt x="606431" y="168514"/>
                  <a:pt x="606431" y="168514"/>
                </a:cubicBezTo>
                <a:cubicBezTo>
                  <a:pt x="606429" y="168510"/>
                  <a:pt x="655389" y="251809"/>
                  <a:pt x="670176" y="267942"/>
                </a:cubicBezTo>
                <a:cubicBezTo>
                  <a:pt x="684967" y="284073"/>
                  <a:pt x="718795" y="309287"/>
                  <a:pt x="729353" y="317332"/>
                </a:cubicBezTo>
                <a:cubicBezTo>
                  <a:pt x="739915" y="325380"/>
                  <a:pt x="760385" y="330447"/>
                  <a:pt x="782067" y="336452"/>
                </a:cubicBezTo>
                <a:cubicBezTo>
                  <a:pt x="803764" y="342438"/>
                  <a:pt x="825057" y="358352"/>
                  <a:pt x="833610" y="364238"/>
                </a:cubicBezTo>
                <a:cubicBezTo>
                  <a:pt x="842152" y="370136"/>
                  <a:pt x="891513" y="426485"/>
                  <a:pt x="898157" y="432971"/>
                </a:cubicBezTo>
                <a:cubicBezTo>
                  <a:pt x="904799" y="439444"/>
                  <a:pt x="931737" y="452910"/>
                  <a:pt x="939109" y="456749"/>
                </a:cubicBezTo>
                <a:cubicBezTo>
                  <a:pt x="946484" y="460589"/>
                  <a:pt x="965007" y="475626"/>
                  <a:pt x="965007" y="475626"/>
                </a:cubicBezTo>
                <a:lnTo>
                  <a:pt x="980480" y="478747"/>
                </a:lnTo>
                <a:cubicBezTo>
                  <a:pt x="980517" y="478727"/>
                  <a:pt x="980041" y="485999"/>
                  <a:pt x="979936" y="491674"/>
                </a:cubicBezTo>
                <a:cubicBezTo>
                  <a:pt x="979859" y="497342"/>
                  <a:pt x="1101270" y="638618"/>
                  <a:pt x="1106644" y="642548"/>
                </a:cubicBezTo>
                <a:cubicBezTo>
                  <a:pt x="1111997" y="646497"/>
                  <a:pt x="1129830" y="652204"/>
                  <a:pt x="1129830" y="652204"/>
                </a:cubicBezTo>
                <a:lnTo>
                  <a:pt x="1130859" y="659506"/>
                </a:lnTo>
                <a:cubicBezTo>
                  <a:pt x="1130859" y="659492"/>
                  <a:pt x="1110746" y="658828"/>
                  <a:pt x="1098688" y="648962"/>
                </a:cubicBezTo>
                <a:cubicBezTo>
                  <a:pt x="1086626" y="639100"/>
                  <a:pt x="963095" y="491531"/>
                  <a:pt x="957692" y="481477"/>
                </a:cubicBezTo>
                <a:cubicBezTo>
                  <a:pt x="952280" y="471445"/>
                  <a:pt x="894274" y="444707"/>
                  <a:pt x="885913" y="435788"/>
                </a:cubicBezTo>
                <a:cubicBezTo>
                  <a:pt x="877535" y="426885"/>
                  <a:pt x="829694" y="377841"/>
                  <a:pt x="821230" y="369158"/>
                </a:cubicBezTo>
                <a:cubicBezTo>
                  <a:pt x="812778" y="360468"/>
                  <a:pt x="735027" y="334328"/>
                  <a:pt x="728732" y="331460"/>
                </a:cubicBezTo>
                <a:cubicBezTo>
                  <a:pt x="722435" y="328590"/>
                  <a:pt x="668966" y="291077"/>
                  <a:pt x="668966" y="291077"/>
                </a:cubicBezTo>
                <a:cubicBezTo>
                  <a:pt x="668934" y="291096"/>
                  <a:pt x="670347" y="411302"/>
                  <a:pt x="669080" y="423127"/>
                </a:cubicBezTo>
                <a:cubicBezTo>
                  <a:pt x="667836" y="434941"/>
                  <a:pt x="642308" y="510245"/>
                  <a:pt x="642155" y="521456"/>
                </a:cubicBezTo>
                <a:cubicBezTo>
                  <a:pt x="642001" y="532668"/>
                  <a:pt x="680368" y="651774"/>
                  <a:pt x="680368" y="651774"/>
                </a:cubicBezTo>
                <a:lnTo>
                  <a:pt x="670187" y="655330"/>
                </a:lnTo>
                <a:cubicBezTo>
                  <a:pt x="670156" y="655336"/>
                  <a:pt x="632833" y="536374"/>
                  <a:pt x="628345" y="534421"/>
                </a:cubicBezTo>
                <a:cubicBezTo>
                  <a:pt x="623855" y="532468"/>
                  <a:pt x="620558" y="547478"/>
                  <a:pt x="620558" y="547478"/>
                </a:cubicBezTo>
                <a:lnTo>
                  <a:pt x="617785" y="539158"/>
                </a:lnTo>
                <a:cubicBezTo>
                  <a:pt x="617761" y="539163"/>
                  <a:pt x="646540" y="457531"/>
                  <a:pt x="656015" y="424686"/>
                </a:cubicBezTo>
                <a:cubicBezTo>
                  <a:pt x="665488" y="391842"/>
                  <a:pt x="651668" y="269749"/>
                  <a:pt x="651668" y="269749"/>
                </a:cubicBezTo>
                <a:lnTo>
                  <a:pt x="555391" y="128399"/>
                </a:lnTo>
                <a:cubicBezTo>
                  <a:pt x="555386" y="128413"/>
                  <a:pt x="493244" y="133071"/>
                  <a:pt x="434517" y="137383"/>
                </a:cubicBezTo>
                <a:cubicBezTo>
                  <a:pt x="391484" y="140549"/>
                  <a:pt x="332431" y="149484"/>
                  <a:pt x="296788" y="155215"/>
                </a:cubicBezTo>
                <a:cubicBezTo>
                  <a:pt x="300400" y="162490"/>
                  <a:pt x="307043" y="178193"/>
                  <a:pt x="307043" y="178193"/>
                </a:cubicBezTo>
                <a:lnTo>
                  <a:pt x="297540" y="180586"/>
                </a:lnTo>
                <a:cubicBezTo>
                  <a:pt x="297533" y="180598"/>
                  <a:pt x="291331" y="169546"/>
                  <a:pt x="285184" y="157471"/>
                </a:cubicBezTo>
                <a:cubicBezTo>
                  <a:pt x="279022" y="158482"/>
                  <a:pt x="262657" y="160822"/>
                  <a:pt x="262657" y="160822"/>
                </a:cubicBezTo>
                <a:cubicBezTo>
                  <a:pt x="262655" y="160824"/>
                  <a:pt x="151408" y="177251"/>
                  <a:pt x="3721" y="264474"/>
                </a:cubicBezTo>
                <a:lnTo>
                  <a:pt x="0" y="266860"/>
                </a:lnTo>
                <a:lnTo>
                  <a:pt x="0" y="169520"/>
                </a:lnTo>
                <a:lnTo>
                  <a:pt x="39288" y="156661"/>
                </a:lnTo>
                <a:cubicBezTo>
                  <a:pt x="61821" y="149173"/>
                  <a:pt x="81102" y="142062"/>
                  <a:pt x="93731" y="134712"/>
                </a:cubicBezTo>
                <a:cubicBezTo>
                  <a:pt x="127730" y="114914"/>
                  <a:pt x="172936" y="65529"/>
                  <a:pt x="206128" y="10916"/>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30" name="Google Shape;830;p8"/>
          <p:cNvSpPr/>
          <p:nvPr/>
        </p:nvSpPr>
        <p:spPr>
          <a:xfrm>
            <a:off x="1" y="1"/>
            <a:ext cx="4688966" cy="6858000"/>
          </a:xfrm>
          <a:custGeom>
            <a:rect b="b" l="l" r="r" t="t"/>
            <a:pathLst>
              <a:path extrusionOk="0" h="6858000" w="4688966">
                <a:moveTo>
                  <a:pt x="446901" y="111029"/>
                </a:moveTo>
                <a:cubicBezTo>
                  <a:pt x="435425" y="185074"/>
                  <a:pt x="426644" y="244816"/>
                  <a:pt x="414638" y="313082"/>
                </a:cubicBezTo>
                <a:cubicBezTo>
                  <a:pt x="394946" y="425036"/>
                  <a:pt x="396866" y="712816"/>
                  <a:pt x="396866" y="712816"/>
                </a:cubicBezTo>
                <a:cubicBezTo>
                  <a:pt x="396866" y="712816"/>
                  <a:pt x="446386" y="676381"/>
                  <a:pt x="489827" y="643915"/>
                </a:cubicBezTo>
                <a:cubicBezTo>
                  <a:pt x="533267" y="611449"/>
                  <a:pt x="553934" y="510636"/>
                  <a:pt x="569937" y="468109"/>
                </a:cubicBezTo>
                <a:cubicBezTo>
                  <a:pt x="585883" y="425735"/>
                  <a:pt x="578976" y="392295"/>
                  <a:pt x="578960" y="391826"/>
                </a:cubicBezTo>
                <a:lnTo>
                  <a:pt x="577046" y="377336"/>
                </a:lnTo>
                <a:cubicBezTo>
                  <a:pt x="577046" y="377336"/>
                  <a:pt x="553645" y="331320"/>
                  <a:pt x="545877" y="304333"/>
                </a:cubicBezTo>
                <a:cubicBezTo>
                  <a:pt x="536295" y="271047"/>
                  <a:pt x="528925" y="227230"/>
                  <a:pt x="528925" y="227230"/>
                </a:cubicBezTo>
                <a:close/>
                <a:moveTo>
                  <a:pt x="0" y="0"/>
                </a:moveTo>
                <a:lnTo>
                  <a:pt x="464489" y="0"/>
                </a:lnTo>
                <a:lnTo>
                  <a:pt x="461275" y="20197"/>
                </a:lnTo>
                <a:cubicBezTo>
                  <a:pt x="457910" y="41390"/>
                  <a:pt x="453946" y="66476"/>
                  <a:pt x="451549" y="82046"/>
                </a:cubicBezTo>
                <a:lnTo>
                  <a:pt x="544236" y="235432"/>
                </a:lnTo>
                <a:cubicBezTo>
                  <a:pt x="544236" y="235432"/>
                  <a:pt x="554498" y="279898"/>
                  <a:pt x="563376" y="310075"/>
                </a:cubicBezTo>
                <a:cubicBezTo>
                  <a:pt x="572254" y="340253"/>
                  <a:pt x="579234" y="354642"/>
                  <a:pt x="579234" y="354642"/>
                </a:cubicBezTo>
                <a:lnTo>
                  <a:pt x="636103" y="299412"/>
                </a:lnTo>
                <a:cubicBezTo>
                  <a:pt x="636103" y="299412"/>
                  <a:pt x="697896" y="141652"/>
                  <a:pt x="697896" y="141652"/>
                </a:cubicBezTo>
                <a:lnTo>
                  <a:pt x="752537" y="0"/>
                </a:lnTo>
                <a:lnTo>
                  <a:pt x="916790" y="0"/>
                </a:lnTo>
                <a:lnTo>
                  <a:pt x="850461" y="150948"/>
                </a:lnTo>
                <a:lnTo>
                  <a:pt x="872062" y="149033"/>
                </a:lnTo>
                <a:lnTo>
                  <a:pt x="868233" y="181022"/>
                </a:lnTo>
                <a:lnTo>
                  <a:pt x="831323" y="194968"/>
                </a:lnTo>
                <a:lnTo>
                  <a:pt x="687233" y="524706"/>
                </a:lnTo>
                <a:cubicBezTo>
                  <a:pt x="703624" y="519059"/>
                  <a:pt x="764431" y="498284"/>
                  <a:pt x="806169" y="480960"/>
                </a:cubicBezTo>
                <a:cubicBezTo>
                  <a:pt x="853375" y="461365"/>
                  <a:pt x="898857" y="442408"/>
                  <a:pt x="898857" y="442408"/>
                </a:cubicBezTo>
                <a:cubicBezTo>
                  <a:pt x="898855" y="442408"/>
                  <a:pt x="921539" y="402830"/>
                  <a:pt x="956273" y="374328"/>
                </a:cubicBezTo>
                <a:cubicBezTo>
                  <a:pt x="991009" y="345826"/>
                  <a:pt x="1034468" y="303239"/>
                  <a:pt x="1034468" y="303239"/>
                </a:cubicBezTo>
                <a:cubicBezTo>
                  <a:pt x="1034468" y="303239"/>
                  <a:pt x="1089099" y="202457"/>
                  <a:pt x="1114032" y="156142"/>
                </a:cubicBezTo>
                <a:cubicBezTo>
                  <a:pt x="1138974" y="109828"/>
                  <a:pt x="1178558" y="47050"/>
                  <a:pt x="1178558" y="47050"/>
                </a:cubicBezTo>
                <a:cubicBezTo>
                  <a:pt x="1178558" y="47050"/>
                  <a:pt x="1219750" y="39713"/>
                  <a:pt x="1255117" y="18614"/>
                </a:cubicBezTo>
                <a:lnTo>
                  <a:pt x="1284668" y="0"/>
                </a:lnTo>
                <a:lnTo>
                  <a:pt x="1346412" y="0"/>
                </a:lnTo>
                <a:lnTo>
                  <a:pt x="1338764" y="5545"/>
                </a:lnTo>
                <a:cubicBezTo>
                  <a:pt x="1304815" y="30313"/>
                  <a:pt x="1234625" y="82614"/>
                  <a:pt x="1216294" y="104740"/>
                </a:cubicBezTo>
                <a:cubicBezTo>
                  <a:pt x="1192546" y="133405"/>
                  <a:pt x="1138262" y="229801"/>
                  <a:pt x="1107197" y="289843"/>
                </a:cubicBezTo>
                <a:cubicBezTo>
                  <a:pt x="1089716" y="323637"/>
                  <a:pt x="1060441" y="374601"/>
                  <a:pt x="1060441" y="374601"/>
                </a:cubicBezTo>
                <a:cubicBezTo>
                  <a:pt x="1060441" y="374601"/>
                  <a:pt x="1018065" y="437109"/>
                  <a:pt x="1045685" y="452251"/>
                </a:cubicBezTo>
                <a:cubicBezTo>
                  <a:pt x="1073293" y="467393"/>
                  <a:pt x="1141988" y="454932"/>
                  <a:pt x="1203443" y="448697"/>
                </a:cubicBezTo>
                <a:cubicBezTo>
                  <a:pt x="1264897" y="442462"/>
                  <a:pt x="1349985" y="408285"/>
                  <a:pt x="1388271" y="387452"/>
                </a:cubicBezTo>
                <a:cubicBezTo>
                  <a:pt x="1426556" y="366619"/>
                  <a:pt x="1533726" y="302966"/>
                  <a:pt x="1533726" y="302966"/>
                </a:cubicBezTo>
                <a:cubicBezTo>
                  <a:pt x="1533726" y="302966"/>
                  <a:pt x="1605540" y="258242"/>
                  <a:pt x="1612471" y="267149"/>
                </a:cubicBezTo>
                <a:cubicBezTo>
                  <a:pt x="1619402" y="276055"/>
                  <a:pt x="1571847" y="303271"/>
                  <a:pt x="1550130" y="320465"/>
                </a:cubicBezTo>
                <a:cubicBezTo>
                  <a:pt x="1528423" y="337658"/>
                  <a:pt x="1413925" y="403835"/>
                  <a:pt x="1368854" y="426824"/>
                </a:cubicBezTo>
                <a:cubicBezTo>
                  <a:pt x="1323793" y="449813"/>
                  <a:pt x="1232659" y="481309"/>
                  <a:pt x="1243084" y="495724"/>
                </a:cubicBezTo>
                <a:cubicBezTo>
                  <a:pt x="1253510" y="510140"/>
                  <a:pt x="1331551" y="541743"/>
                  <a:pt x="1363665" y="553142"/>
                </a:cubicBezTo>
                <a:cubicBezTo>
                  <a:pt x="1395770" y="564539"/>
                  <a:pt x="1456079" y="585131"/>
                  <a:pt x="1456079" y="585131"/>
                </a:cubicBezTo>
                <a:cubicBezTo>
                  <a:pt x="1456079" y="585131"/>
                  <a:pt x="1473379" y="567069"/>
                  <a:pt x="1488886" y="554781"/>
                </a:cubicBezTo>
                <a:cubicBezTo>
                  <a:pt x="1504394" y="542495"/>
                  <a:pt x="1528528" y="515137"/>
                  <a:pt x="1528528" y="515137"/>
                </a:cubicBezTo>
                <a:cubicBezTo>
                  <a:pt x="1528528" y="515137"/>
                  <a:pt x="1562914" y="495136"/>
                  <a:pt x="1584853" y="468656"/>
                </a:cubicBezTo>
                <a:cubicBezTo>
                  <a:pt x="1606801" y="442175"/>
                  <a:pt x="1639262" y="395654"/>
                  <a:pt x="1639262" y="395654"/>
                </a:cubicBezTo>
                <a:cubicBezTo>
                  <a:pt x="1639271" y="395654"/>
                  <a:pt x="1737298" y="324251"/>
                  <a:pt x="1750822" y="302147"/>
                </a:cubicBezTo>
                <a:cubicBezTo>
                  <a:pt x="1764339" y="280042"/>
                  <a:pt x="1840503" y="170906"/>
                  <a:pt x="1840503" y="170906"/>
                </a:cubicBezTo>
                <a:cubicBezTo>
                  <a:pt x="1840503" y="170906"/>
                  <a:pt x="1786700" y="298996"/>
                  <a:pt x="1751910" y="338511"/>
                </a:cubicBezTo>
                <a:cubicBezTo>
                  <a:pt x="1717121" y="378024"/>
                  <a:pt x="1639810" y="437213"/>
                  <a:pt x="1639810" y="437213"/>
                </a:cubicBezTo>
                <a:cubicBezTo>
                  <a:pt x="1639810" y="437213"/>
                  <a:pt x="1616032" y="466559"/>
                  <a:pt x="1581570" y="504474"/>
                </a:cubicBezTo>
                <a:cubicBezTo>
                  <a:pt x="1547117" y="542389"/>
                  <a:pt x="1487250" y="596341"/>
                  <a:pt x="1487250" y="596341"/>
                </a:cubicBezTo>
                <a:cubicBezTo>
                  <a:pt x="1487250" y="596341"/>
                  <a:pt x="1523204" y="600371"/>
                  <a:pt x="1547945" y="599622"/>
                </a:cubicBezTo>
                <a:cubicBezTo>
                  <a:pt x="1572684" y="598874"/>
                  <a:pt x="1634217" y="598850"/>
                  <a:pt x="1671799" y="590326"/>
                </a:cubicBezTo>
                <a:cubicBezTo>
                  <a:pt x="1709391" y="581802"/>
                  <a:pt x="1804240" y="572458"/>
                  <a:pt x="1828740" y="572007"/>
                </a:cubicBezTo>
                <a:cubicBezTo>
                  <a:pt x="1853248" y="571557"/>
                  <a:pt x="1881261" y="571395"/>
                  <a:pt x="1898194" y="565993"/>
                </a:cubicBezTo>
                <a:cubicBezTo>
                  <a:pt x="1915117" y="560588"/>
                  <a:pt x="1987874" y="533729"/>
                  <a:pt x="1987874" y="533729"/>
                </a:cubicBezTo>
                <a:cubicBezTo>
                  <a:pt x="1987874" y="533729"/>
                  <a:pt x="1933293" y="579100"/>
                  <a:pt x="1901467" y="588138"/>
                </a:cubicBezTo>
                <a:cubicBezTo>
                  <a:pt x="1869651" y="597176"/>
                  <a:pt x="1842591" y="594315"/>
                  <a:pt x="1812336" y="592787"/>
                </a:cubicBezTo>
                <a:cubicBezTo>
                  <a:pt x="1782080" y="591260"/>
                  <a:pt x="1727277" y="608022"/>
                  <a:pt x="1716918" y="606458"/>
                </a:cubicBezTo>
                <a:cubicBezTo>
                  <a:pt x="1687345" y="601993"/>
                  <a:pt x="1653018" y="612671"/>
                  <a:pt x="1623407" y="615753"/>
                </a:cubicBezTo>
                <a:cubicBezTo>
                  <a:pt x="1593796" y="618837"/>
                  <a:pt x="1543295" y="628331"/>
                  <a:pt x="1543295" y="628331"/>
                </a:cubicBezTo>
                <a:lnTo>
                  <a:pt x="1591688" y="645282"/>
                </a:lnTo>
                <a:lnTo>
                  <a:pt x="1614107" y="683834"/>
                </a:lnTo>
                <a:cubicBezTo>
                  <a:pt x="1614107" y="683834"/>
                  <a:pt x="1534140" y="643419"/>
                  <a:pt x="1478769" y="627237"/>
                </a:cubicBezTo>
                <a:cubicBezTo>
                  <a:pt x="1439031" y="615625"/>
                  <a:pt x="1295588" y="568908"/>
                  <a:pt x="1234612" y="550135"/>
                </a:cubicBezTo>
                <a:cubicBezTo>
                  <a:pt x="1173629" y="531359"/>
                  <a:pt x="1089331" y="526220"/>
                  <a:pt x="1014235" y="519785"/>
                </a:cubicBezTo>
                <a:cubicBezTo>
                  <a:pt x="939144" y="513350"/>
                  <a:pt x="793117" y="558986"/>
                  <a:pt x="744924" y="580210"/>
                </a:cubicBezTo>
                <a:cubicBezTo>
                  <a:pt x="714086" y="593790"/>
                  <a:pt x="673068" y="618142"/>
                  <a:pt x="641573" y="637354"/>
                </a:cubicBezTo>
                <a:cubicBezTo>
                  <a:pt x="639209" y="645567"/>
                  <a:pt x="612881" y="736878"/>
                  <a:pt x="468500" y="1238325"/>
                </a:cubicBezTo>
                <a:cubicBezTo>
                  <a:pt x="318265" y="1760090"/>
                  <a:pt x="415033" y="1781701"/>
                  <a:pt x="495295" y="1817144"/>
                </a:cubicBezTo>
                <a:cubicBezTo>
                  <a:pt x="575559" y="1852580"/>
                  <a:pt x="842781" y="1570775"/>
                  <a:pt x="937682" y="1512553"/>
                </a:cubicBezTo>
                <a:cubicBezTo>
                  <a:pt x="947620" y="1506461"/>
                  <a:pt x="962619" y="1495582"/>
                  <a:pt x="974592" y="1487401"/>
                </a:cubicBezTo>
                <a:cubicBezTo>
                  <a:pt x="976814" y="1449145"/>
                  <a:pt x="988221" y="1257357"/>
                  <a:pt x="1003030" y="1199771"/>
                </a:cubicBezTo>
                <a:cubicBezTo>
                  <a:pt x="1025353" y="1112950"/>
                  <a:pt x="1056070" y="1081895"/>
                  <a:pt x="1072474" y="1059503"/>
                </a:cubicBezTo>
                <a:cubicBezTo>
                  <a:pt x="1103462" y="1053265"/>
                  <a:pt x="1117748" y="1035467"/>
                  <a:pt x="1143286" y="994977"/>
                </a:cubicBezTo>
                <a:cubicBezTo>
                  <a:pt x="1182967" y="932096"/>
                  <a:pt x="1231398" y="884183"/>
                  <a:pt x="1271521" y="864288"/>
                </a:cubicBezTo>
                <a:cubicBezTo>
                  <a:pt x="1371414" y="814754"/>
                  <a:pt x="1364204" y="796477"/>
                  <a:pt x="1369133" y="777889"/>
                </a:cubicBezTo>
                <a:cubicBezTo>
                  <a:pt x="1377374" y="746813"/>
                  <a:pt x="1360103" y="678366"/>
                  <a:pt x="1360103" y="678366"/>
                </a:cubicBezTo>
                <a:cubicBezTo>
                  <a:pt x="1360113" y="678366"/>
                  <a:pt x="1366899" y="666362"/>
                  <a:pt x="1375149" y="664149"/>
                </a:cubicBezTo>
                <a:cubicBezTo>
                  <a:pt x="1383390" y="661936"/>
                  <a:pt x="1393189" y="669342"/>
                  <a:pt x="1393189" y="669342"/>
                </a:cubicBezTo>
                <a:lnTo>
                  <a:pt x="1404675" y="763397"/>
                </a:lnTo>
                <a:cubicBezTo>
                  <a:pt x="1404675" y="763397"/>
                  <a:pt x="1360122" y="816581"/>
                  <a:pt x="1350815" y="848977"/>
                </a:cubicBezTo>
                <a:cubicBezTo>
                  <a:pt x="1344201" y="872003"/>
                  <a:pt x="1398264" y="861695"/>
                  <a:pt x="1413155" y="854445"/>
                </a:cubicBezTo>
                <a:cubicBezTo>
                  <a:pt x="1435383" y="843617"/>
                  <a:pt x="1457716" y="835305"/>
                  <a:pt x="1457716" y="835305"/>
                </a:cubicBezTo>
                <a:cubicBezTo>
                  <a:pt x="1457716" y="835305"/>
                  <a:pt x="1430762" y="861785"/>
                  <a:pt x="1388271" y="870577"/>
                </a:cubicBezTo>
                <a:cubicBezTo>
                  <a:pt x="1341602" y="880232"/>
                  <a:pt x="1329549" y="837396"/>
                  <a:pt x="1265235" y="884248"/>
                </a:cubicBezTo>
                <a:cubicBezTo>
                  <a:pt x="1198061" y="933176"/>
                  <a:pt x="1186442" y="1035322"/>
                  <a:pt x="1126613" y="1052948"/>
                </a:cubicBezTo>
                <a:cubicBezTo>
                  <a:pt x="1066776" y="1070564"/>
                  <a:pt x="1031688" y="1222980"/>
                  <a:pt x="1028182" y="1297104"/>
                </a:cubicBezTo>
                <a:cubicBezTo>
                  <a:pt x="1025747" y="1348741"/>
                  <a:pt x="1031544" y="1415201"/>
                  <a:pt x="1034468" y="1446391"/>
                </a:cubicBezTo>
                <a:cubicBezTo>
                  <a:pt x="1136789" y="1372980"/>
                  <a:pt x="1274986" y="1272422"/>
                  <a:pt x="1408505" y="1222191"/>
                </a:cubicBezTo>
                <a:cubicBezTo>
                  <a:pt x="1591129" y="1153487"/>
                  <a:pt x="1914049" y="834577"/>
                  <a:pt x="1994430" y="778709"/>
                </a:cubicBezTo>
                <a:cubicBezTo>
                  <a:pt x="2064764" y="729823"/>
                  <a:pt x="2329156" y="156280"/>
                  <a:pt x="2394155" y="13659"/>
                </a:cubicBezTo>
                <a:lnTo>
                  <a:pt x="2400362" y="0"/>
                </a:lnTo>
                <a:lnTo>
                  <a:pt x="2532384" y="0"/>
                </a:lnTo>
                <a:lnTo>
                  <a:pt x="2517483" y="33581"/>
                </a:lnTo>
                <a:cubicBezTo>
                  <a:pt x="2473995" y="131048"/>
                  <a:pt x="2376240" y="346423"/>
                  <a:pt x="2289991" y="509941"/>
                </a:cubicBezTo>
                <a:cubicBezTo>
                  <a:pt x="2315743" y="507083"/>
                  <a:pt x="2461776" y="490808"/>
                  <a:pt x="2507356" y="470297"/>
                </a:cubicBezTo>
                <a:cubicBezTo>
                  <a:pt x="2533955" y="458331"/>
                  <a:pt x="2586102" y="410691"/>
                  <a:pt x="2586102" y="410691"/>
                </a:cubicBezTo>
                <a:cubicBezTo>
                  <a:pt x="2586102" y="410691"/>
                  <a:pt x="2669833" y="370887"/>
                  <a:pt x="2682348" y="355189"/>
                </a:cubicBezTo>
                <a:cubicBezTo>
                  <a:pt x="2696286" y="337699"/>
                  <a:pt x="2692445" y="320429"/>
                  <a:pt x="2688085" y="291482"/>
                </a:cubicBezTo>
                <a:cubicBezTo>
                  <a:pt x="2683232" y="259268"/>
                  <a:pt x="2657626" y="234657"/>
                  <a:pt x="2649261" y="226410"/>
                </a:cubicBezTo>
                <a:cubicBezTo>
                  <a:pt x="2640896" y="218163"/>
                  <a:pt x="2601418" y="179655"/>
                  <a:pt x="2601418" y="179655"/>
                </a:cubicBezTo>
                <a:lnTo>
                  <a:pt x="2612353" y="176648"/>
                </a:lnTo>
                <a:cubicBezTo>
                  <a:pt x="2612353" y="176648"/>
                  <a:pt x="2644728" y="208659"/>
                  <a:pt x="2653092" y="219301"/>
                </a:cubicBezTo>
                <a:cubicBezTo>
                  <a:pt x="2661448" y="229942"/>
                  <a:pt x="2670843" y="248364"/>
                  <a:pt x="2682896" y="249650"/>
                </a:cubicBezTo>
                <a:cubicBezTo>
                  <a:pt x="2688326" y="250230"/>
                  <a:pt x="2699328" y="240791"/>
                  <a:pt x="2704219" y="223950"/>
                </a:cubicBezTo>
                <a:cubicBezTo>
                  <a:pt x="2708290" y="209927"/>
                  <a:pt x="2709417" y="192779"/>
                  <a:pt x="2709417" y="192779"/>
                </a:cubicBezTo>
                <a:lnTo>
                  <a:pt x="2708867" y="122512"/>
                </a:lnTo>
                <a:cubicBezTo>
                  <a:pt x="2708867" y="122512"/>
                  <a:pt x="2713027" y="151019"/>
                  <a:pt x="2714885" y="170086"/>
                </a:cubicBezTo>
                <a:cubicBezTo>
                  <a:pt x="2715713" y="178574"/>
                  <a:pt x="2716878" y="185564"/>
                  <a:pt x="2718706" y="186766"/>
                </a:cubicBezTo>
                <a:cubicBezTo>
                  <a:pt x="2722682" y="189366"/>
                  <a:pt x="2759725" y="166532"/>
                  <a:pt x="2759725" y="166532"/>
                </a:cubicBezTo>
                <a:lnTo>
                  <a:pt x="2759176" y="179930"/>
                </a:lnTo>
                <a:lnTo>
                  <a:pt x="2719254" y="203990"/>
                </a:lnTo>
                <a:cubicBezTo>
                  <a:pt x="2719254" y="203990"/>
                  <a:pt x="2718166" y="225670"/>
                  <a:pt x="2710784" y="239261"/>
                </a:cubicBezTo>
                <a:cubicBezTo>
                  <a:pt x="2703399" y="252852"/>
                  <a:pt x="2691396" y="261590"/>
                  <a:pt x="2689731" y="262775"/>
                </a:cubicBezTo>
                <a:cubicBezTo>
                  <a:pt x="2687622" y="264271"/>
                  <a:pt x="2697518" y="278668"/>
                  <a:pt x="2701484" y="297771"/>
                </a:cubicBezTo>
                <a:cubicBezTo>
                  <a:pt x="2705451" y="316876"/>
                  <a:pt x="2705585" y="333588"/>
                  <a:pt x="2705585" y="333588"/>
                </a:cubicBezTo>
                <a:cubicBezTo>
                  <a:pt x="2705585" y="333588"/>
                  <a:pt x="2732953" y="320072"/>
                  <a:pt x="2755623" y="302419"/>
                </a:cubicBezTo>
                <a:cubicBezTo>
                  <a:pt x="2778284" y="284768"/>
                  <a:pt x="2792532" y="274804"/>
                  <a:pt x="2792532" y="274804"/>
                </a:cubicBezTo>
                <a:cubicBezTo>
                  <a:pt x="2792532" y="274804"/>
                  <a:pt x="2803035" y="259057"/>
                  <a:pt x="2814682" y="240355"/>
                </a:cubicBezTo>
                <a:cubicBezTo>
                  <a:pt x="2826320" y="221651"/>
                  <a:pt x="2844206" y="200709"/>
                  <a:pt x="2844206" y="200709"/>
                </a:cubicBezTo>
                <a:cubicBezTo>
                  <a:pt x="2844206" y="200709"/>
                  <a:pt x="2850243" y="172291"/>
                  <a:pt x="2853775" y="155048"/>
                </a:cubicBezTo>
                <a:cubicBezTo>
                  <a:pt x="2857318" y="137806"/>
                  <a:pt x="2862477" y="109864"/>
                  <a:pt x="2872644" y="95718"/>
                </a:cubicBezTo>
                <a:cubicBezTo>
                  <a:pt x="2880431" y="84874"/>
                  <a:pt x="2908377" y="53374"/>
                  <a:pt x="2926234" y="29551"/>
                </a:cubicBezTo>
                <a:cubicBezTo>
                  <a:pt x="2944092" y="5728"/>
                  <a:pt x="2944004" y="295"/>
                  <a:pt x="2944004" y="295"/>
                </a:cubicBezTo>
                <a:lnTo>
                  <a:pt x="2957943" y="295"/>
                </a:lnTo>
                <a:cubicBezTo>
                  <a:pt x="2957943" y="295"/>
                  <a:pt x="2904671" y="88836"/>
                  <a:pt x="2890962" y="114037"/>
                </a:cubicBezTo>
                <a:cubicBezTo>
                  <a:pt x="2885677" y="123752"/>
                  <a:pt x="2885726" y="128051"/>
                  <a:pt x="2878381" y="152862"/>
                </a:cubicBezTo>
                <a:cubicBezTo>
                  <a:pt x="2871046" y="177671"/>
                  <a:pt x="2865240" y="199158"/>
                  <a:pt x="2861708" y="213285"/>
                </a:cubicBezTo>
                <a:cubicBezTo>
                  <a:pt x="2855961" y="236276"/>
                  <a:pt x="2834175" y="258069"/>
                  <a:pt x="2836823" y="262775"/>
                </a:cubicBezTo>
                <a:cubicBezTo>
                  <a:pt x="2838873" y="266416"/>
                  <a:pt x="2886005" y="252132"/>
                  <a:pt x="2905181" y="245548"/>
                </a:cubicBezTo>
                <a:cubicBezTo>
                  <a:pt x="2919110" y="240767"/>
                  <a:pt x="2945130" y="226729"/>
                  <a:pt x="2969427" y="209185"/>
                </a:cubicBezTo>
                <a:cubicBezTo>
                  <a:pt x="3000541" y="186724"/>
                  <a:pt x="3029034" y="160243"/>
                  <a:pt x="3029034" y="160243"/>
                </a:cubicBezTo>
                <a:cubicBezTo>
                  <a:pt x="3029034" y="160243"/>
                  <a:pt x="2989749" y="206183"/>
                  <a:pt x="2971623" y="221215"/>
                </a:cubicBezTo>
                <a:cubicBezTo>
                  <a:pt x="2953496" y="236247"/>
                  <a:pt x="2934589" y="246861"/>
                  <a:pt x="2934435" y="251290"/>
                </a:cubicBezTo>
                <a:cubicBezTo>
                  <a:pt x="2933944" y="265484"/>
                  <a:pt x="3070871" y="265235"/>
                  <a:pt x="3070871" y="265235"/>
                </a:cubicBezTo>
                <a:cubicBezTo>
                  <a:pt x="3070871" y="265235"/>
                  <a:pt x="3098567" y="248186"/>
                  <a:pt x="3127466" y="237893"/>
                </a:cubicBezTo>
                <a:cubicBezTo>
                  <a:pt x="3156364" y="227601"/>
                  <a:pt x="3186523" y="223950"/>
                  <a:pt x="3186523" y="223950"/>
                </a:cubicBezTo>
                <a:cubicBezTo>
                  <a:pt x="3186523" y="223950"/>
                  <a:pt x="3155045" y="232690"/>
                  <a:pt x="3127736" y="245548"/>
                </a:cubicBezTo>
                <a:cubicBezTo>
                  <a:pt x="3100434" y="258410"/>
                  <a:pt x="3075242" y="273985"/>
                  <a:pt x="3075242" y="273985"/>
                </a:cubicBezTo>
                <a:lnTo>
                  <a:pt x="3089730" y="284375"/>
                </a:lnTo>
                <a:lnTo>
                  <a:pt x="3086456" y="287655"/>
                </a:lnTo>
                <a:lnTo>
                  <a:pt x="3064037" y="279452"/>
                </a:lnTo>
                <a:cubicBezTo>
                  <a:pt x="3064037" y="279452"/>
                  <a:pt x="2922017" y="276198"/>
                  <a:pt x="2907914" y="271250"/>
                </a:cubicBezTo>
                <a:cubicBezTo>
                  <a:pt x="2896257" y="278958"/>
                  <a:pt x="2883887" y="280150"/>
                  <a:pt x="2860609" y="288475"/>
                </a:cubicBezTo>
                <a:cubicBezTo>
                  <a:pt x="2837343" y="296801"/>
                  <a:pt x="2805652" y="297771"/>
                  <a:pt x="2805652" y="297771"/>
                </a:cubicBezTo>
                <a:lnTo>
                  <a:pt x="2770930" y="324839"/>
                </a:lnTo>
                <a:cubicBezTo>
                  <a:pt x="2770930" y="324839"/>
                  <a:pt x="2984676" y="358800"/>
                  <a:pt x="3101214" y="403583"/>
                </a:cubicBezTo>
                <a:cubicBezTo>
                  <a:pt x="3217762" y="448367"/>
                  <a:pt x="3349385" y="444621"/>
                  <a:pt x="3433144" y="427371"/>
                </a:cubicBezTo>
                <a:cubicBezTo>
                  <a:pt x="3531508" y="407110"/>
                  <a:pt x="3540007" y="355690"/>
                  <a:pt x="3571495" y="340152"/>
                </a:cubicBezTo>
                <a:cubicBezTo>
                  <a:pt x="3623672" y="314400"/>
                  <a:pt x="3717818" y="254689"/>
                  <a:pt x="3807999" y="220668"/>
                </a:cubicBezTo>
                <a:cubicBezTo>
                  <a:pt x="3860628" y="200813"/>
                  <a:pt x="3957151" y="129779"/>
                  <a:pt x="3989544" y="109661"/>
                </a:cubicBezTo>
                <a:cubicBezTo>
                  <a:pt x="4021937" y="89543"/>
                  <a:pt x="4065276" y="42949"/>
                  <a:pt x="4065276" y="42949"/>
                </a:cubicBezTo>
                <a:lnTo>
                  <a:pt x="4099459" y="55525"/>
                </a:lnTo>
                <a:cubicBezTo>
                  <a:pt x="4099459" y="55525"/>
                  <a:pt x="4033672" y="113506"/>
                  <a:pt x="3984625" y="147119"/>
                </a:cubicBezTo>
                <a:cubicBezTo>
                  <a:pt x="3935578" y="180733"/>
                  <a:pt x="3895494" y="197154"/>
                  <a:pt x="3895494" y="197154"/>
                </a:cubicBezTo>
                <a:lnTo>
                  <a:pt x="3981074" y="175281"/>
                </a:lnTo>
                <a:cubicBezTo>
                  <a:pt x="3981064" y="175281"/>
                  <a:pt x="4080592" y="205500"/>
                  <a:pt x="4120233" y="217661"/>
                </a:cubicBezTo>
                <a:cubicBezTo>
                  <a:pt x="4159885" y="229822"/>
                  <a:pt x="4221369" y="236298"/>
                  <a:pt x="4255581" y="227777"/>
                </a:cubicBezTo>
                <a:cubicBezTo>
                  <a:pt x="4298293" y="217139"/>
                  <a:pt x="4312869" y="190068"/>
                  <a:pt x="4335145" y="178289"/>
                </a:cubicBezTo>
                <a:cubicBezTo>
                  <a:pt x="4365651" y="162152"/>
                  <a:pt x="4409923" y="144566"/>
                  <a:pt x="4427828" y="138917"/>
                </a:cubicBezTo>
                <a:cubicBezTo>
                  <a:pt x="4437589" y="135838"/>
                  <a:pt x="4466795" y="121348"/>
                  <a:pt x="4488802" y="105013"/>
                </a:cubicBezTo>
                <a:cubicBezTo>
                  <a:pt x="4507169" y="91381"/>
                  <a:pt x="4519694" y="75212"/>
                  <a:pt x="4519694" y="75212"/>
                </a:cubicBezTo>
                <a:lnTo>
                  <a:pt x="4533641" y="84508"/>
                </a:lnTo>
                <a:cubicBezTo>
                  <a:pt x="4533641" y="84508"/>
                  <a:pt x="4460876" y="133150"/>
                  <a:pt x="4462281" y="140830"/>
                </a:cubicBezTo>
                <a:cubicBezTo>
                  <a:pt x="4463677" y="148511"/>
                  <a:pt x="4554416" y="148253"/>
                  <a:pt x="4581764" y="156416"/>
                </a:cubicBezTo>
                <a:cubicBezTo>
                  <a:pt x="4609103" y="164579"/>
                  <a:pt x="4615668" y="183210"/>
                  <a:pt x="4615668" y="183210"/>
                </a:cubicBezTo>
                <a:cubicBezTo>
                  <a:pt x="4615668" y="183210"/>
                  <a:pt x="4575632" y="172380"/>
                  <a:pt x="4532823" y="164618"/>
                </a:cubicBezTo>
                <a:cubicBezTo>
                  <a:pt x="4497928" y="158290"/>
                  <a:pt x="4457439" y="153611"/>
                  <a:pt x="4441497" y="155048"/>
                </a:cubicBezTo>
                <a:cubicBezTo>
                  <a:pt x="4421464" y="156855"/>
                  <a:pt x="4397504" y="164595"/>
                  <a:pt x="4365487" y="179930"/>
                </a:cubicBezTo>
                <a:cubicBezTo>
                  <a:pt x="4345049" y="189718"/>
                  <a:pt x="4293577" y="233623"/>
                  <a:pt x="4274989" y="241449"/>
                </a:cubicBezTo>
                <a:cubicBezTo>
                  <a:pt x="4256784" y="249107"/>
                  <a:pt x="4233403" y="249791"/>
                  <a:pt x="4232064" y="259219"/>
                </a:cubicBezTo>
                <a:cubicBezTo>
                  <a:pt x="4230726" y="268648"/>
                  <a:pt x="4270483" y="274470"/>
                  <a:pt x="4300142" y="276172"/>
                </a:cubicBezTo>
                <a:cubicBezTo>
                  <a:pt x="4311252" y="276810"/>
                  <a:pt x="4363649" y="280489"/>
                  <a:pt x="4422360" y="281093"/>
                </a:cubicBezTo>
                <a:cubicBezTo>
                  <a:pt x="4500584" y="281897"/>
                  <a:pt x="4586376" y="285141"/>
                  <a:pt x="4600084" y="284648"/>
                </a:cubicBezTo>
                <a:cubicBezTo>
                  <a:pt x="4624074" y="283783"/>
                  <a:pt x="4647927" y="252931"/>
                  <a:pt x="4647927" y="252931"/>
                </a:cubicBezTo>
                <a:cubicBezTo>
                  <a:pt x="4647927" y="252931"/>
                  <a:pt x="4703347" y="252406"/>
                  <a:pt x="4685383" y="255119"/>
                </a:cubicBezTo>
                <a:cubicBezTo>
                  <a:pt x="4677230" y="256349"/>
                  <a:pt x="4659498" y="256319"/>
                  <a:pt x="4652576" y="262775"/>
                </a:cubicBezTo>
                <a:cubicBezTo>
                  <a:pt x="4642662" y="272022"/>
                  <a:pt x="4618634" y="288487"/>
                  <a:pt x="4609921" y="290390"/>
                </a:cubicBezTo>
                <a:cubicBezTo>
                  <a:pt x="4564197" y="300374"/>
                  <a:pt x="4474786" y="292593"/>
                  <a:pt x="4468847" y="302147"/>
                </a:cubicBezTo>
                <a:cubicBezTo>
                  <a:pt x="4463387" y="310920"/>
                  <a:pt x="4500749" y="354572"/>
                  <a:pt x="4540477" y="390185"/>
                </a:cubicBezTo>
                <a:cubicBezTo>
                  <a:pt x="4583131" y="428428"/>
                  <a:pt x="4663744" y="434248"/>
                  <a:pt x="4652576" y="438855"/>
                </a:cubicBezTo>
                <a:cubicBezTo>
                  <a:pt x="4632428" y="447165"/>
                  <a:pt x="4568894" y="424406"/>
                  <a:pt x="4532275" y="395654"/>
                </a:cubicBezTo>
                <a:cubicBezTo>
                  <a:pt x="4492277" y="364252"/>
                  <a:pt x="4452163" y="306232"/>
                  <a:pt x="4440409" y="304607"/>
                </a:cubicBezTo>
                <a:cubicBezTo>
                  <a:pt x="4369655" y="294822"/>
                  <a:pt x="4295040" y="289657"/>
                  <a:pt x="4261588" y="283007"/>
                </a:cubicBezTo>
                <a:cubicBezTo>
                  <a:pt x="4228147" y="276356"/>
                  <a:pt x="4152299" y="250122"/>
                  <a:pt x="4148121" y="255119"/>
                </a:cubicBezTo>
                <a:cubicBezTo>
                  <a:pt x="4144588" y="259347"/>
                  <a:pt x="4199439" y="329078"/>
                  <a:pt x="4204994" y="354914"/>
                </a:cubicBezTo>
                <a:cubicBezTo>
                  <a:pt x="4210347" y="379804"/>
                  <a:pt x="4208171" y="398445"/>
                  <a:pt x="4197891" y="441588"/>
                </a:cubicBezTo>
                <a:cubicBezTo>
                  <a:pt x="4188735" y="479968"/>
                  <a:pt x="4208007" y="514862"/>
                  <a:pt x="4208007" y="514862"/>
                </a:cubicBezTo>
                <a:cubicBezTo>
                  <a:pt x="4208007" y="514862"/>
                  <a:pt x="4181622" y="480172"/>
                  <a:pt x="4183123" y="457446"/>
                </a:cubicBezTo>
                <a:cubicBezTo>
                  <a:pt x="4185270" y="424887"/>
                  <a:pt x="4199787" y="379443"/>
                  <a:pt x="4191594" y="355189"/>
                </a:cubicBezTo>
                <a:cubicBezTo>
                  <a:pt x="4181140" y="324225"/>
                  <a:pt x="4158191" y="300693"/>
                  <a:pt x="4135549" y="276718"/>
                </a:cubicBezTo>
                <a:cubicBezTo>
                  <a:pt x="4124670" y="265205"/>
                  <a:pt x="4083556" y="230649"/>
                  <a:pt x="4057623" y="222309"/>
                </a:cubicBezTo>
                <a:cubicBezTo>
                  <a:pt x="4017673" y="209461"/>
                  <a:pt x="4008200" y="205214"/>
                  <a:pt x="3932402" y="220121"/>
                </a:cubicBezTo>
                <a:cubicBezTo>
                  <a:pt x="3885655" y="229314"/>
                  <a:pt x="3701087" y="308948"/>
                  <a:pt x="3660079" y="333863"/>
                </a:cubicBezTo>
                <a:cubicBezTo>
                  <a:pt x="3613025" y="362453"/>
                  <a:pt x="3535377" y="446789"/>
                  <a:pt x="3478254" y="463461"/>
                </a:cubicBezTo>
                <a:cubicBezTo>
                  <a:pt x="3440316" y="474536"/>
                  <a:pt x="3400645" y="478994"/>
                  <a:pt x="3393222" y="499553"/>
                </a:cubicBezTo>
                <a:cubicBezTo>
                  <a:pt x="3385811" y="520110"/>
                  <a:pt x="3493262" y="535396"/>
                  <a:pt x="3525010" y="537556"/>
                </a:cubicBezTo>
                <a:cubicBezTo>
                  <a:pt x="3556758" y="539719"/>
                  <a:pt x="3763812" y="547027"/>
                  <a:pt x="3818655" y="544118"/>
                </a:cubicBezTo>
                <a:cubicBezTo>
                  <a:pt x="3873507" y="541209"/>
                  <a:pt x="4074892" y="541342"/>
                  <a:pt x="4244645" y="528534"/>
                </a:cubicBezTo>
                <a:cubicBezTo>
                  <a:pt x="4268384" y="526743"/>
                  <a:pt x="4341286" y="469300"/>
                  <a:pt x="4413609" y="449244"/>
                </a:cubicBezTo>
                <a:cubicBezTo>
                  <a:pt x="4454252" y="437975"/>
                  <a:pt x="4494539" y="460179"/>
                  <a:pt x="4494539" y="460179"/>
                </a:cubicBezTo>
                <a:cubicBezTo>
                  <a:pt x="4494539" y="460179"/>
                  <a:pt x="4455763" y="454608"/>
                  <a:pt x="4416075" y="465649"/>
                </a:cubicBezTo>
                <a:cubicBezTo>
                  <a:pt x="4399064" y="470379"/>
                  <a:pt x="4361271" y="489545"/>
                  <a:pt x="4352096" y="494358"/>
                </a:cubicBezTo>
                <a:cubicBezTo>
                  <a:pt x="4321483" y="510396"/>
                  <a:pt x="4264322" y="554508"/>
                  <a:pt x="4264322" y="554508"/>
                </a:cubicBezTo>
                <a:cubicBezTo>
                  <a:pt x="4264333" y="554508"/>
                  <a:pt x="4249333" y="551468"/>
                  <a:pt x="4228781" y="553689"/>
                </a:cubicBezTo>
                <a:cubicBezTo>
                  <a:pt x="4195262" y="557310"/>
                  <a:pt x="4143135" y="567355"/>
                  <a:pt x="4087974" y="569820"/>
                </a:cubicBezTo>
                <a:cubicBezTo>
                  <a:pt x="3999633" y="573770"/>
                  <a:pt x="3874488" y="568255"/>
                  <a:pt x="3868694" y="579663"/>
                </a:cubicBezTo>
                <a:cubicBezTo>
                  <a:pt x="3866614" y="583750"/>
                  <a:pt x="3886773" y="616368"/>
                  <a:pt x="3913812" y="652118"/>
                </a:cubicBezTo>
                <a:cubicBezTo>
                  <a:pt x="3929090" y="672331"/>
                  <a:pt x="3946562" y="693484"/>
                  <a:pt x="3963571" y="711175"/>
                </a:cubicBezTo>
                <a:cubicBezTo>
                  <a:pt x="3986936" y="735473"/>
                  <a:pt x="4010512" y="752162"/>
                  <a:pt x="4015516" y="752734"/>
                </a:cubicBezTo>
                <a:cubicBezTo>
                  <a:pt x="4087608" y="760967"/>
                  <a:pt x="4120571" y="767998"/>
                  <a:pt x="4162339" y="775975"/>
                </a:cubicBezTo>
                <a:cubicBezTo>
                  <a:pt x="4195203" y="769131"/>
                  <a:pt x="4292220" y="763944"/>
                  <a:pt x="4292220" y="763944"/>
                </a:cubicBezTo>
                <a:lnTo>
                  <a:pt x="4324478" y="762578"/>
                </a:lnTo>
                <a:lnTo>
                  <a:pt x="4323930" y="766679"/>
                </a:lnTo>
                <a:cubicBezTo>
                  <a:pt x="4323930" y="766679"/>
                  <a:pt x="4308276" y="766812"/>
                  <a:pt x="4310529" y="774609"/>
                </a:cubicBezTo>
                <a:cubicBezTo>
                  <a:pt x="4312464" y="781262"/>
                  <a:pt x="4335885" y="795107"/>
                  <a:pt x="4360846" y="807145"/>
                </a:cubicBezTo>
                <a:cubicBezTo>
                  <a:pt x="4385799" y="819182"/>
                  <a:pt x="4412791" y="824642"/>
                  <a:pt x="4412791" y="824642"/>
                </a:cubicBezTo>
                <a:lnTo>
                  <a:pt x="4450248" y="857999"/>
                </a:lnTo>
                <a:lnTo>
                  <a:pt x="4446146" y="861281"/>
                </a:lnTo>
                <a:lnTo>
                  <a:pt x="4408420" y="831478"/>
                </a:lnTo>
                <a:cubicBezTo>
                  <a:pt x="4408420" y="831478"/>
                  <a:pt x="4374623" y="823713"/>
                  <a:pt x="4357834" y="815347"/>
                </a:cubicBezTo>
                <a:cubicBezTo>
                  <a:pt x="4330138" y="801550"/>
                  <a:pt x="4294953" y="782537"/>
                  <a:pt x="4294953" y="782537"/>
                </a:cubicBezTo>
                <a:cubicBezTo>
                  <a:pt x="4294953" y="782537"/>
                  <a:pt x="4264457" y="779584"/>
                  <a:pt x="4232882" y="781990"/>
                </a:cubicBezTo>
                <a:cubicBezTo>
                  <a:pt x="4200056" y="784492"/>
                  <a:pt x="4165997" y="792491"/>
                  <a:pt x="4164535" y="794841"/>
                </a:cubicBezTo>
                <a:cubicBezTo>
                  <a:pt x="4162167" y="798619"/>
                  <a:pt x="4277452" y="919518"/>
                  <a:pt x="4277452" y="919518"/>
                </a:cubicBezTo>
                <a:lnTo>
                  <a:pt x="4271166" y="923620"/>
                </a:lnTo>
                <a:cubicBezTo>
                  <a:pt x="4271166" y="923620"/>
                  <a:pt x="4161155" y="803758"/>
                  <a:pt x="4154137" y="797301"/>
                </a:cubicBezTo>
                <a:cubicBezTo>
                  <a:pt x="4148274" y="791908"/>
                  <a:pt x="4031911" y="769514"/>
                  <a:pt x="4027549" y="773515"/>
                </a:cubicBezTo>
                <a:cubicBezTo>
                  <a:pt x="4023074" y="777618"/>
                  <a:pt x="4066103" y="845423"/>
                  <a:pt x="4066103" y="845423"/>
                </a:cubicBezTo>
                <a:lnTo>
                  <a:pt x="4088792" y="952601"/>
                </a:lnTo>
                <a:lnTo>
                  <a:pt x="4194059" y="1099154"/>
                </a:lnTo>
                <a:lnTo>
                  <a:pt x="4347716" y="1313787"/>
                </a:lnTo>
                <a:lnTo>
                  <a:pt x="4188321" y="1103256"/>
                </a:lnTo>
                <a:cubicBezTo>
                  <a:pt x="4188321" y="1103256"/>
                  <a:pt x="4088234" y="975243"/>
                  <a:pt x="4079225" y="955066"/>
                </a:cubicBezTo>
                <a:cubicBezTo>
                  <a:pt x="4072795" y="940655"/>
                  <a:pt x="4074287" y="892886"/>
                  <a:pt x="4056534" y="847062"/>
                </a:cubicBezTo>
                <a:cubicBezTo>
                  <a:pt x="4038773" y="801239"/>
                  <a:pt x="4008134" y="771874"/>
                  <a:pt x="4008134" y="771874"/>
                </a:cubicBezTo>
                <a:cubicBezTo>
                  <a:pt x="4008134" y="771874"/>
                  <a:pt x="3934799" y="685855"/>
                  <a:pt x="3907796" y="681646"/>
                </a:cubicBezTo>
                <a:cubicBezTo>
                  <a:pt x="3903647" y="681001"/>
                  <a:pt x="3900085" y="744283"/>
                  <a:pt x="3898768" y="769686"/>
                </a:cubicBezTo>
                <a:cubicBezTo>
                  <a:pt x="3897409" y="796033"/>
                  <a:pt x="3915999" y="925533"/>
                  <a:pt x="3915999" y="925533"/>
                </a:cubicBezTo>
                <a:lnTo>
                  <a:pt x="3907796" y="931548"/>
                </a:lnTo>
                <a:lnTo>
                  <a:pt x="3887562" y="782537"/>
                </a:lnTo>
                <a:cubicBezTo>
                  <a:pt x="3887562" y="782537"/>
                  <a:pt x="3880929" y="799186"/>
                  <a:pt x="3853926" y="829018"/>
                </a:cubicBezTo>
                <a:cubicBezTo>
                  <a:pt x="3826925" y="858849"/>
                  <a:pt x="3779561" y="901747"/>
                  <a:pt x="3779561" y="901747"/>
                </a:cubicBezTo>
                <a:lnTo>
                  <a:pt x="3778464" y="894364"/>
                </a:lnTo>
                <a:cubicBezTo>
                  <a:pt x="3778464" y="894364"/>
                  <a:pt x="3819280" y="855200"/>
                  <a:pt x="3846553" y="823003"/>
                </a:cubicBezTo>
                <a:cubicBezTo>
                  <a:pt x="3873814" y="790806"/>
                  <a:pt x="3887012" y="762305"/>
                  <a:pt x="3887012" y="762305"/>
                </a:cubicBezTo>
                <a:cubicBezTo>
                  <a:pt x="3887012" y="762305"/>
                  <a:pt x="3901193" y="692558"/>
                  <a:pt x="3895215" y="672898"/>
                </a:cubicBezTo>
                <a:cubicBezTo>
                  <a:pt x="3889882" y="655347"/>
                  <a:pt x="3824653" y="599007"/>
                  <a:pt x="3794329" y="585405"/>
                </a:cubicBezTo>
                <a:cubicBezTo>
                  <a:pt x="3775403" y="576917"/>
                  <a:pt x="3614689" y="575287"/>
                  <a:pt x="3614689" y="575287"/>
                </a:cubicBezTo>
                <a:cubicBezTo>
                  <a:pt x="3614689" y="575287"/>
                  <a:pt x="3523739" y="571895"/>
                  <a:pt x="3477436" y="559157"/>
                </a:cubicBezTo>
                <a:cubicBezTo>
                  <a:pt x="3396189" y="536800"/>
                  <a:pt x="3314162" y="521782"/>
                  <a:pt x="3258982" y="512949"/>
                </a:cubicBezTo>
                <a:cubicBezTo>
                  <a:pt x="3218013" y="506390"/>
                  <a:pt x="3191721" y="503380"/>
                  <a:pt x="3191721" y="503380"/>
                </a:cubicBezTo>
                <a:cubicBezTo>
                  <a:pt x="3191721" y="503380"/>
                  <a:pt x="3200664" y="531253"/>
                  <a:pt x="3242569" y="591146"/>
                </a:cubicBezTo>
                <a:cubicBezTo>
                  <a:pt x="3284483" y="651040"/>
                  <a:pt x="3322757" y="700880"/>
                  <a:pt x="3364517" y="743985"/>
                </a:cubicBezTo>
                <a:cubicBezTo>
                  <a:pt x="3406276" y="787090"/>
                  <a:pt x="3442655" y="817285"/>
                  <a:pt x="3466500" y="851984"/>
                </a:cubicBezTo>
                <a:cubicBezTo>
                  <a:pt x="3492135" y="889283"/>
                  <a:pt x="3525289" y="975569"/>
                  <a:pt x="3525289" y="975569"/>
                </a:cubicBezTo>
                <a:lnTo>
                  <a:pt x="3522554" y="977207"/>
                </a:lnTo>
                <a:cubicBezTo>
                  <a:pt x="3522554" y="977207"/>
                  <a:pt x="3484944" y="904867"/>
                  <a:pt x="3459935" y="867843"/>
                </a:cubicBezTo>
                <a:cubicBezTo>
                  <a:pt x="3434877" y="830739"/>
                  <a:pt x="3394870" y="790740"/>
                  <a:pt x="3394870" y="790740"/>
                </a:cubicBezTo>
                <a:lnTo>
                  <a:pt x="3417289" y="832845"/>
                </a:lnTo>
                <a:lnTo>
                  <a:pt x="3403619" y="843235"/>
                </a:lnTo>
                <a:cubicBezTo>
                  <a:pt x="3403610" y="843235"/>
                  <a:pt x="3391991" y="808817"/>
                  <a:pt x="3366433" y="772694"/>
                </a:cubicBezTo>
                <a:cubicBezTo>
                  <a:pt x="3341047" y="736813"/>
                  <a:pt x="3293444" y="709900"/>
                  <a:pt x="3279757" y="684108"/>
                </a:cubicBezTo>
                <a:cubicBezTo>
                  <a:pt x="3253860" y="635313"/>
                  <a:pt x="3130767" y="531183"/>
                  <a:pt x="3072788" y="482052"/>
                </a:cubicBezTo>
                <a:cubicBezTo>
                  <a:pt x="2990778" y="412573"/>
                  <a:pt x="2849453" y="407052"/>
                  <a:pt x="2791714" y="422448"/>
                </a:cubicBezTo>
                <a:cubicBezTo>
                  <a:pt x="2733965" y="437845"/>
                  <a:pt x="2615635" y="543386"/>
                  <a:pt x="2553295" y="560797"/>
                </a:cubicBezTo>
                <a:cubicBezTo>
                  <a:pt x="2498973" y="575964"/>
                  <a:pt x="2272384" y="620002"/>
                  <a:pt x="2225466" y="629151"/>
                </a:cubicBezTo>
                <a:cubicBezTo>
                  <a:pt x="2110786" y="830912"/>
                  <a:pt x="1984227" y="1053747"/>
                  <a:pt x="1874946" y="1144814"/>
                </a:cubicBezTo>
                <a:cubicBezTo>
                  <a:pt x="1814982" y="1194784"/>
                  <a:pt x="1594191" y="1336323"/>
                  <a:pt x="1387721" y="1465799"/>
                </a:cubicBezTo>
                <a:cubicBezTo>
                  <a:pt x="1270925" y="1539046"/>
                  <a:pt x="1230839" y="1563246"/>
                  <a:pt x="1161337" y="1606066"/>
                </a:cubicBezTo>
                <a:cubicBezTo>
                  <a:pt x="1178452" y="1607577"/>
                  <a:pt x="1184872" y="1608867"/>
                  <a:pt x="1200429" y="1609348"/>
                </a:cubicBezTo>
                <a:cubicBezTo>
                  <a:pt x="1241775" y="1610610"/>
                  <a:pt x="1247465" y="1597315"/>
                  <a:pt x="1247465" y="1597315"/>
                </a:cubicBezTo>
                <a:cubicBezTo>
                  <a:pt x="1247465" y="1597315"/>
                  <a:pt x="1269875" y="1568879"/>
                  <a:pt x="1283005" y="1552745"/>
                </a:cubicBezTo>
                <a:cubicBezTo>
                  <a:pt x="1296136" y="1536620"/>
                  <a:pt x="1326901" y="1526425"/>
                  <a:pt x="1349167" y="1508454"/>
                </a:cubicBezTo>
                <a:cubicBezTo>
                  <a:pt x="1371443" y="1490490"/>
                  <a:pt x="1387721" y="1465799"/>
                  <a:pt x="1387721" y="1465799"/>
                </a:cubicBezTo>
                <a:lnTo>
                  <a:pt x="1385537" y="1496968"/>
                </a:lnTo>
                <a:cubicBezTo>
                  <a:pt x="1385537" y="1496968"/>
                  <a:pt x="1424005" y="1467676"/>
                  <a:pt x="1438848" y="1452407"/>
                </a:cubicBezTo>
                <a:cubicBezTo>
                  <a:pt x="1453701" y="1437141"/>
                  <a:pt x="1477508" y="1441327"/>
                  <a:pt x="1496539" y="1441741"/>
                </a:cubicBezTo>
                <a:cubicBezTo>
                  <a:pt x="1515571" y="1442155"/>
                  <a:pt x="1551458" y="1433396"/>
                  <a:pt x="1576930" y="1427793"/>
                </a:cubicBezTo>
                <a:cubicBezTo>
                  <a:pt x="1602401" y="1422200"/>
                  <a:pt x="1676776" y="1427235"/>
                  <a:pt x="1694498" y="1430806"/>
                </a:cubicBezTo>
                <a:cubicBezTo>
                  <a:pt x="1712211" y="1434377"/>
                  <a:pt x="1804056" y="1428302"/>
                  <a:pt x="1814251" y="1426156"/>
                </a:cubicBezTo>
                <a:cubicBezTo>
                  <a:pt x="1824445" y="1424009"/>
                  <a:pt x="1849792" y="1404833"/>
                  <a:pt x="1849792" y="1404833"/>
                </a:cubicBezTo>
                <a:lnTo>
                  <a:pt x="1853354" y="1409483"/>
                </a:lnTo>
                <a:cubicBezTo>
                  <a:pt x="1853344" y="1409483"/>
                  <a:pt x="1831376" y="1427562"/>
                  <a:pt x="1817804" y="1432443"/>
                </a:cubicBezTo>
                <a:cubicBezTo>
                  <a:pt x="1804231" y="1437332"/>
                  <a:pt x="1724793" y="1445881"/>
                  <a:pt x="1686565" y="1434637"/>
                </a:cubicBezTo>
                <a:cubicBezTo>
                  <a:pt x="1648340" y="1423385"/>
                  <a:pt x="1595423" y="1435359"/>
                  <a:pt x="1566812" y="1443927"/>
                </a:cubicBezTo>
                <a:cubicBezTo>
                  <a:pt x="1538193" y="1452504"/>
                  <a:pt x="1466216" y="1463257"/>
                  <a:pt x="1434208" y="1482751"/>
                </a:cubicBezTo>
                <a:cubicBezTo>
                  <a:pt x="1402200" y="1502244"/>
                  <a:pt x="1389021" y="1520014"/>
                  <a:pt x="1341794" y="1536890"/>
                </a:cubicBezTo>
                <a:cubicBezTo>
                  <a:pt x="1294557" y="1553764"/>
                  <a:pt x="1279452" y="1597585"/>
                  <a:pt x="1279452" y="1597585"/>
                </a:cubicBezTo>
                <a:cubicBezTo>
                  <a:pt x="1279452" y="1597585"/>
                  <a:pt x="1308573" y="1616078"/>
                  <a:pt x="1377884" y="1635590"/>
                </a:cubicBezTo>
                <a:cubicBezTo>
                  <a:pt x="1447184" y="1655112"/>
                  <a:pt x="1514426" y="1637909"/>
                  <a:pt x="1607003" y="1625203"/>
                </a:cubicBezTo>
                <a:cubicBezTo>
                  <a:pt x="1699571" y="1612496"/>
                  <a:pt x="1692593" y="1598644"/>
                  <a:pt x="1743709" y="1551656"/>
                </a:cubicBezTo>
                <a:cubicBezTo>
                  <a:pt x="1794825" y="1504660"/>
                  <a:pt x="1939213" y="1508000"/>
                  <a:pt x="1989241" y="1490134"/>
                </a:cubicBezTo>
                <a:cubicBezTo>
                  <a:pt x="2039260" y="1472267"/>
                  <a:pt x="2124474" y="1402312"/>
                  <a:pt x="2157117" y="1332924"/>
                </a:cubicBezTo>
                <a:cubicBezTo>
                  <a:pt x="2189752" y="1263537"/>
                  <a:pt x="2213306" y="1218205"/>
                  <a:pt x="2268120" y="1174616"/>
                </a:cubicBezTo>
                <a:cubicBezTo>
                  <a:pt x="2322933" y="1131018"/>
                  <a:pt x="2413105" y="1127264"/>
                  <a:pt x="2455134" y="1100242"/>
                </a:cubicBezTo>
                <a:cubicBezTo>
                  <a:pt x="2497172" y="1073231"/>
                  <a:pt x="2503805" y="1045285"/>
                  <a:pt x="2503805" y="1045285"/>
                </a:cubicBezTo>
                <a:lnTo>
                  <a:pt x="2518842" y="994977"/>
                </a:lnTo>
                <a:lnTo>
                  <a:pt x="2512824" y="981039"/>
                </a:lnTo>
                <a:lnTo>
                  <a:pt x="2531962" y="929909"/>
                </a:lnTo>
                <a:lnTo>
                  <a:pt x="2538806" y="933736"/>
                </a:lnTo>
                <a:lnTo>
                  <a:pt x="2523221" y="979671"/>
                </a:lnTo>
                <a:lnTo>
                  <a:pt x="2530596" y="990337"/>
                </a:lnTo>
                <a:lnTo>
                  <a:pt x="2515559" y="1042013"/>
                </a:lnTo>
                <a:cubicBezTo>
                  <a:pt x="2515559" y="1042013"/>
                  <a:pt x="2574916" y="988296"/>
                  <a:pt x="2587747" y="946036"/>
                </a:cubicBezTo>
                <a:cubicBezTo>
                  <a:pt x="2600570" y="903781"/>
                  <a:pt x="2607704" y="850071"/>
                  <a:pt x="2607704" y="850071"/>
                </a:cubicBezTo>
                <a:lnTo>
                  <a:pt x="2633676" y="837767"/>
                </a:lnTo>
                <a:cubicBezTo>
                  <a:pt x="2633676" y="837767"/>
                  <a:pt x="2629007" y="827986"/>
                  <a:pt x="2606607" y="803316"/>
                </a:cubicBezTo>
                <a:cubicBezTo>
                  <a:pt x="2584215" y="778648"/>
                  <a:pt x="2620554" y="724025"/>
                  <a:pt x="2620554" y="724025"/>
                </a:cubicBezTo>
                <a:lnTo>
                  <a:pt x="2612623" y="692037"/>
                </a:lnTo>
                <a:lnTo>
                  <a:pt x="2624925" y="688208"/>
                </a:lnTo>
                <a:lnTo>
                  <a:pt x="2632310" y="724025"/>
                </a:lnTo>
                <a:lnTo>
                  <a:pt x="2612074" y="769139"/>
                </a:lnTo>
                <a:lnTo>
                  <a:pt x="2619736" y="789371"/>
                </a:lnTo>
                <a:lnTo>
                  <a:pt x="2644612" y="824369"/>
                </a:lnTo>
                <a:lnTo>
                  <a:pt x="2686717" y="786911"/>
                </a:lnTo>
                <a:lnTo>
                  <a:pt x="2697383" y="749727"/>
                </a:lnTo>
                <a:lnTo>
                  <a:pt x="2700118" y="686295"/>
                </a:lnTo>
                <a:lnTo>
                  <a:pt x="2714885" y="645556"/>
                </a:lnTo>
                <a:lnTo>
                  <a:pt x="2722268" y="647195"/>
                </a:lnTo>
                <a:lnTo>
                  <a:pt x="2709956" y="687116"/>
                </a:lnTo>
                <a:lnTo>
                  <a:pt x="2708049" y="750821"/>
                </a:lnTo>
                <a:lnTo>
                  <a:pt x="2694919" y="787458"/>
                </a:lnTo>
                <a:lnTo>
                  <a:pt x="2730470" y="769686"/>
                </a:lnTo>
                <a:lnTo>
                  <a:pt x="2845025" y="703246"/>
                </a:lnTo>
                <a:cubicBezTo>
                  <a:pt x="2845025" y="703246"/>
                  <a:pt x="2870535" y="655678"/>
                  <a:pt x="2875107" y="639814"/>
                </a:cubicBezTo>
                <a:cubicBezTo>
                  <a:pt x="2879670" y="623949"/>
                  <a:pt x="2878381" y="578022"/>
                  <a:pt x="2878381" y="578022"/>
                </a:cubicBezTo>
                <a:lnTo>
                  <a:pt x="2891231" y="579389"/>
                </a:lnTo>
                <a:cubicBezTo>
                  <a:pt x="2891231" y="579389"/>
                  <a:pt x="2894341" y="631932"/>
                  <a:pt x="2881942" y="655125"/>
                </a:cubicBezTo>
                <a:cubicBezTo>
                  <a:pt x="2869543" y="678319"/>
                  <a:pt x="2856509" y="706801"/>
                  <a:pt x="2856509" y="706801"/>
                </a:cubicBezTo>
                <a:lnTo>
                  <a:pt x="2920767" y="698326"/>
                </a:lnTo>
                <a:lnTo>
                  <a:pt x="3015365" y="689849"/>
                </a:lnTo>
                <a:lnTo>
                  <a:pt x="3010994" y="701333"/>
                </a:lnTo>
                <a:lnTo>
                  <a:pt x="2848856" y="719105"/>
                </a:lnTo>
                <a:cubicBezTo>
                  <a:pt x="2848856" y="719105"/>
                  <a:pt x="2642175" y="846796"/>
                  <a:pt x="2621922" y="870577"/>
                </a:cubicBezTo>
                <a:cubicBezTo>
                  <a:pt x="2601659" y="894359"/>
                  <a:pt x="2628717" y="929387"/>
                  <a:pt x="2618909" y="953150"/>
                </a:cubicBezTo>
                <a:cubicBezTo>
                  <a:pt x="2609110" y="976909"/>
                  <a:pt x="2592118" y="1008927"/>
                  <a:pt x="2592118" y="1008927"/>
                </a:cubicBezTo>
                <a:cubicBezTo>
                  <a:pt x="2592118" y="1008927"/>
                  <a:pt x="2489818" y="1107338"/>
                  <a:pt x="2446662" y="1140433"/>
                </a:cubicBezTo>
                <a:cubicBezTo>
                  <a:pt x="2403507" y="1173539"/>
                  <a:pt x="2320864" y="1183540"/>
                  <a:pt x="2284804" y="1203053"/>
                </a:cubicBezTo>
                <a:cubicBezTo>
                  <a:pt x="2248742" y="1222557"/>
                  <a:pt x="2164221" y="1436543"/>
                  <a:pt x="2164221" y="1436543"/>
                </a:cubicBezTo>
                <a:lnTo>
                  <a:pt x="2098059" y="1469629"/>
                </a:lnTo>
                <a:cubicBezTo>
                  <a:pt x="2098059" y="1469629"/>
                  <a:pt x="2122145" y="1474222"/>
                  <a:pt x="2176525" y="1489585"/>
                </a:cubicBezTo>
                <a:cubicBezTo>
                  <a:pt x="2230913" y="1504958"/>
                  <a:pt x="2285891" y="1499164"/>
                  <a:pt x="2285891" y="1499164"/>
                </a:cubicBezTo>
                <a:cubicBezTo>
                  <a:pt x="2285891" y="1499164"/>
                  <a:pt x="2368438" y="1443812"/>
                  <a:pt x="2386506" y="1439008"/>
                </a:cubicBezTo>
                <a:cubicBezTo>
                  <a:pt x="2404576" y="1434204"/>
                  <a:pt x="2500522" y="1411938"/>
                  <a:pt x="2500522" y="1411938"/>
                </a:cubicBezTo>
                <a:cubicBezTo>
                  <a:pt x="2500522" y="1411938"/>
                  <a:pt x="2583955" y="1369919"/>
                  <a:pt x="2600869" y="1358896"/>
                </a:cubicBezTo>
                <a:cubicBezTo>
                  <a:pt x="2617783" y="1347883"/>
                  <a:pt x="2685263" y="1295602"/>
                  <a:pt x="2705316" y="1282068"/>
                </a:cubicBezTo>
                <a:cubicBezTo>
                  <a:pt x="2725358" y="1268532"/>
                  <a:pt x="2890144" y="1188287"/>
                  <a:pt x="2890144" y="1188287"/>
                </a:cubicBezTo>
                <a:lnTo>
                  <a:pt x="2906817" y="1200589"/>
                </a:lnTo>
                <a:cubicBezTo>
                  <a:pt x="2906817" y="1200589"/>
                  <a:pt x="2705432" y="1304785"/>
                  <a:pt x="2677149" y="1325541"/>
                </a:cubicBezTo>
                <a:cubicBezTo>
                  <a:pt x="2648867" y="1346296"/>
                  <a:pt x="2514192" y="1428890"/>
                  <a:pt x="2514192" y="1428890"/>
                </a:cubicBezTo>
                <a:lnTo>
                  <a:pt x="2375850" y="1461697"/>
                </a:lnTo>
                <a:lnTo>
                  <a:pt x="2342494" y="1505171"/>
                </a:lnTo>
                <a:cubicBezTo>
                  <a:pt x="2342494" y="1505171"/>
                  <a:pt x="2688865" y="1597152"/>
                  <a:pt x="2760812" y="1618368"/>
                </a:cubicBezTo>
                <a:cubicBezTo>
                  <a:pt x="2832771" y="1639585"/>
                  <a:pt x="2995728" y="1706065"/>
                  <a:pt x="3053919" y="1717896"/>
                </a:cubicBezTo>
                <a:cubicBezTo>
                  <a:pt x="3112110" y="1729718"/>
                  <a:pt x="3163084" y="1705670"/>
                  <a:pt x="3182423" y="1698750"/>
                </a:cubicBezTo>
                <a:cubicBezTo>
                  <a:pt x="3201763" y="1691838"/>
                  <a:pt x="3299442" y="1655007"/>
                  <a:pt x="3299442" y="1655007"/>
                </a:cubicBezTo>
                <a:cubicBezTo>
                  <a:pt x="3299442" y="1655007"/>
                  <a:pt x="3454053" y="1604121"/>
                  <a:pt x="3479351" y="1591029"/>
                </a:cubicBezTo>
                <a:cubicBezTo>
                  <a:pt x="3492693" y="1584117"/>
                  <a:pt x="3524634" y="1570139"/>
                  <a:pt x="3549893" y="1554660"/>
                </a:cubicBezTo>
                <a:cubicBezTo>
                  <a:pt x="3575279" y="1539103"/>
                  <a:pt x="3593917" y="1522123"/>
                  <a:pt x="3593917" y="1522123"/>
                </a:cubicBezTo>
                <a:cubicBezTo>
                  <a:pt x="3593917" y="1522123"/>
                  <a:pt x="3608683" y="1500029"/>
                  <a:pt x="3617424" y="1479477"/>
                </a:cubicBezTo>
                <a:cubicBezTo>
                  <a:pt x="3626174" y="1458915"/>
                  <a:pt x="3646678" y="1438190"/>
                  <a:pt x="3646678" y="1438190"/>
                </a:cubicBezTo>
                <a:cubicBezTo>
                  <a:pt x="3646678" y="1438190"/>
                  <a:pt x="3654399" y="1390481"/>
                  <a:pt x="3655978" y="1370929"/>
                </a:cubicBezTo>
                <a:cubicBezTo>
                  <a:pt x="3657557" y="1351379"/>
                  <a:pt x="3679764" y="1299289"/>
                  <a:pt x="3679764" y="1299289"/>
                </a:cubicBezTo>
                <a:lnTo>
                  <a:pt x="3689603" y="1301204"/>
                </a:lnTo>
                <a:cubicBezTo>
                  <a:pt x="3689603" y="1301204"/>
                  <a:pt x="3674942" y="1338604"/>
                  <a:pt x="3668011" y="1365731"/>
                </a:cubicBezTo>
                <a:cubicBezTo>
                  <a:pt x="3663784" y="1382240"/>
                  <a:pt x="3662264" y="1428621"/>
                  <a:pt x="3662264" y="1428621"/>
                </a:cubicBezTo>
                <a:cubicBezTo>
                  <a:pt x="3662264" y="1428621"/>
                  <a:pt x="3697728" y="1408646"/>
                  <a:pt x="3710935" y="1399636"/>
                </a:cubicBezTo>
                <a:cubicBezTo>
                  <a:pt x="3724133" y="1390625"/>
                  <a:pt x="3775183" y="1367378"/>
                  <a:pt x="3775183" y="1367378"/>
                </a:cubicBezTo>
                <a:lnTo>
                  <a:pt x="3791047" y="1372846"/>
                </a:lnTo>
                <a:cubicBezTo>
                  <a:pt x="3791047" y="1372846"/>
                  <a:pt x="3757546" y="1384706"/>
                  <a:pt x="3724604" y="1402369"/>
                </a:cubicBezTo>
                <a:cubicBezTo>
                  <a:pt x="3690893" y="1420449"/>
                  <a:pt x="3657787" y="1444417"/>
                  <a:pt x="3647227" y="1454324"/>
                </a:cubicBezTo>
                <a:cubicBezTo>
                  <a:pt x="3626357" y="1473893"/>
                  <a:pt x="3616606" y="1515567"/>
                  <a:pt x="3616606" y="1515567"/>
                </a:cubicBezTo>
                <a:cubicBezTo>
                  <a:pt x="3616606" y="1515567"/>
                  <a:pt x="3670880" y="1508511"/>
                  <a:pt x="3686599" y="1509002"/>
                </a:cubicBezTo>
                <a:cubicBezTo>
                  <a:pt x="3702319" y="1509492"/>
                  <a:pt x="3777646" y="1513102"/>
                  <a:pt x="3777646" y="1513102"/>
                </a:cubicBezTo>
                <a:lnTo>
                  <a:pt x="3870060" y="1470997"/>
                </a:lnTo>
                <a:lnTo>
                  <a:pt x="3938967" y="1470997"/>
                </a:lnTo>
                <a:cubicBezTo>
                  <a:pt x="3938957" y="1470997"/>
                  <a:pt x="4013938" y="1436552"/>
                  <a:pt x="4029187" y="1430536"/>
                </a:cubicBezTo>
                <a:cubicBezTo>
                  <a:pt x="4044444" y="1424510"/>
                  <a:pt x="4139650" y="1402100"/>
                  <a:pt x="4139650" y="1402100"/>
                </a:cubicBezTo>
                <a:lnTo>
                  <a:pt x="4140468" y="1408934"/>
                </a:lnTo>
                <a:cubicBezTo>
                  <a:pt x="4140468" y="1408934"/>
                  <a:pt x="4053205" y="1432115"/>
                  <a:pt x="4028646" y="1440644"/>
                </a:cubicBezTo>
                <a:cubicBezTo>
                  <a:pt x="4004080" y="1449183"/>
                  <a:pt x="3941970" y="1484396"/>
                  <a:pt x="3941970" y="1484396"/>
                </a:cubicBezTo>
                <a:lnTo>
                  <a:pt x="3870609" y="1480016"/>
                </a:lnTo>
                <a:cubicBezTo>
                  <a:pt x="3870609" y="1480016"/>
                  <a:pt x="3835771" y="1500733"/>
                  <a:pt x="3823036" y="1507086"/>
                </a:cubicBezTo>
                <a:cubicBezTo>
                  <a:pt x="3810299" y="1513440"/>
                  <a:pt x="3773545" y="1525406"/>
                  <a:pt x="3773545" y="1525406"/>
                </a:cubicBezTo>
                <a:cubicBezTo>
                  <a:pt x="3773545" y="1525406"/>
                  <a:pt x="3688775" y="1521718"/>
                  <a:pt x="3672930" y="1521853"/>
                </a:cubicBezTo>
                <a:cubicBezTo>
                  <a:pt x="3657084" y="1521988"/>
                  <a:pt x="3602936" y="1533337"/>
                  <a:pt x="3602936" y="1533337"/>
                </a:cubicBezTo>
                <a:cubicBezTo>
                  <a:pt x="3602936" y="1533337"/>
                  <a:pt x="3573758" y="1553649"/>
                  <a:pt x="3562746" y="1559858"/>
                </a:cubicBezTo>
                <a:cubicBezTo>
                  <a:pt x="3551732" y="1566068"/>
                  <a:pt x="3509973" y="1589932"/>
                  <a:pt x="3509973" y="1589932"/>
                </a:cubicBezTo>
                <a:cubicBezTo>
                  <a:pt x="3509973" y="1589932"/>
                  <a:pt x="3530873" y="1596313"/>
                  <a:pt x="3540326" y="1599230"/>
                </a:cubicBezTo>
                <a:cubicBezTo>
                  <a:pt x="3549778" y="1602138"/>
                  <a:pt x="3571216" y="1616182"/>
                  <a:pt x="3571216" y="1616182"/>
                </a:cubicBezTo>
                <a:cubicBezTo>
                  <a:pt x="3571216" y="1616182"/>
                  <a:pt x="3576733" y="1615307"/>
                  <a:pt x="3584069" y="1608251"/>
                </a:cubicBezTo>
                <a:cubicBezTo>
                  <a:pt x="3591404" y="1601194"/>
                  <a:pt x="3608403" y="1592396"/>
                  <a:pt x="3608403" y="1592396"/>
                </a:cubicBezTo>
                <a:lnTo>
                  <a:pt x="3613871" y="1596767"/>
                </a:lnTo>
                <a:lnTo>
                  <a:pt x="3580785" y="1620832"/>
                </a:lnTo>
                <a:cubicBezTo>
                  <a:pt x="3580785" y="1620832"/>
                  <a:pt x="3604524" y="1617636"/>
                  <a:pt x="3616337" y="1615634"/>
                </a:cubicBezTo>
                <a:cubicBezTo>
                  <a:pt x="3628138" y="1613631"/>
                  <a:pt x="3643395" y="1616452"/>
                  <a:pt x="3643395" y="1616452"/>
                </a:cubicBezTo>
                <a:lnTo>
                  <a:pt x="3686868" y="1600597"/>
                </a:lnTo>
                <a:lnTo>
                  <a:pt x="3690430" y="1606615"/>
                </a:lnTo>
                <a:lnTo>
                  <a:pt x="3653793" y="1622739"/>
                </a:lnTo>
                <a:cubicBezTo>
                  <a:pt x="3653793" y="1622739"/>
                  <a:pt x="3677310" y="1637467"/>
                  <a:pt x="3681950" y="1637784"/>
                </a:cubicBezTo>
                <a:cubicBezTo>
                  <a:pt x="3686589" y="1638093"/>
                  <a:pt x="3709020" y="1632037"/>
                  <a:pt x="3709020" y="1632037"/>
                </a:cubicBezTo>
                <a:lnTo>
                  <a:pt x="3711753" y="1639422"/>
                </a:lnTo>
                <a:cubicBezTo>
                  <a:pt x="3711753" y="1639422"/>
                  <a:pt x="3689352" y="1645322"/>
                  <a:pt x="3678398" y="1643521"/>
                </a:cubicBezTo>
                <a:cubicBezTo>
                  <a:pt x="3667443" y="1641722"/>
                  <a:pt x="3647227" y="1624654"/>
                  <a:pt x="3647227" y="1624654"/>
                </a:cubicBezTo>
                <a:cubicBezTo>
                  <a:pt x="3647227" y="1624654"/>
                  <a:pt x="3623642" y="1625000"/>
                  <a:pt x="3610869" y="1624106"/>
                </a:cubicBezTo>
                <a:cubicBezTo>
                  <a:pt x="3598094" y="1623220"/>
                  <a:pt x="3582431" y="1631489"/>
                  <a:pt x="3582431" y="1631489"/>
                </a:cubicBezTo>
                <a:lnTo>
                  <a:pt x="3598834" y="1709685"/>
                </a:lnTo>
                <a:lnTo>
                  <a:pt x="3592000" y="1706412"/>
                </a:lnTo>
                <a:cubicBezTo>
                  <a:pt x="3592000" y="1706412"/>
                  <a:pt x="3580487" y="1645438"/>
                  <a:pt x="3572863" y="1629304"/>
                </a:cubicBezTo>
                <a:cubicBezTo>
                  <a:pt x="3565228" y="1613180"/>
                  <a:pt x="3512968" y="1597334"/>
                  <a:pt x="3490835" y="1597864"/>
                </a:cubicBezTo>
                <a:cubicBezTo>
                  <a:pt x="3469552" y="1598374"/>
                  <a:pt x="3301907" y="1682895"/>
                  <a:pt x="3301907" y="1682895"/>
                </a:cubicBezTo>
                <a:cubicBezTo>
                  <a:pt x="3301907" y="1682895"/>
                  <a:pt x="3224192" y="1713218"/>
                  <a:pt x="3178871" y="1722536"/>
                </a:cubicBezTo>
                <a:cubicBezTo>
                  <a:pt x="3130237" y="1732538"/>
                  <a:pt x="3043253" y="1733751"/>
                  <a:pt x="3043253" y="1733751"/>
                </a:cubicBezTo>
                <a:cubicBezTo>
                  <a:pt x="3043253" y="1733751"/>
                  <a:pt x="3072816" y="1764950"/>
                  <a:pt x="3096844" y="1783510"/>
                </a:cubicBezTo>
                <a:cubicBezTo>
                  <a:pt x="3120871" y="1802069"/>
                  <a:pt x="3165278" y="1820995"/>
                  <a:pt x="3190076" y="1840384"/>
                </a:cubicBezTo>
                <a:cubicBezTo>
                  <a:pt x="3214874" y="1859771"/>
                  <a:pt x="3245139" y="1920215"/>
                  <a:pt x="3306826" y="1976271"/>
                </a:cubicBezTo>
                <a:cubicBezTo>
                  <a:pt x="3368512" y="2032325"/>
                  <a:pt x="3565902" y="2153012"/>
                  <a:pt x="3567935" y="2152348"/>
                </a:cubicBezTo>
                <a:cubicBezTo>
                  <a:pt x="3569975" y="2151684"/>
                  <a:pt x="3623344" y="2151357"/>
                  <a:pt x="3640662" y="2151251"/>
                </a:cubicBezTo>
                <a:cubicBezTo>
                  <a:pt x="3657990" y="2151154"/>
                  <a:pt x="3668280" y="2143328"/>
                  <a:pt x="3668280" y="2143328"/>
                </a:cubicBezTo>
                <a:lnTo>
                  <a:pt x="3732807" y="2108057"/>
                </a:lnTo>
                <a:lnTo>
                  <a:pt x="3793501" y="2038611"/>
                </a:lnTo>
                <a:lnTo>
                  <a:pt x="3799518" y="2054736"/>
                </a:lnTo>
                <a:lnTo>
                  <a:pt x="3732537" y="2118993"/>
                </a:lnTo>
                <a:lnTo>
                  <a:pt x="3680861" y="2149885"/>
                </a:lnTo>
                <a:cubicBezTo>
                  <a:pt x="3680861" y="2149885"/>
                  <a:pt x="3716606" y="2173333"/>
                  <a:pt x="3733625" y="2180236"/>
                </a:cubicBezTo>
                <a:cubicBezTo>
                  <a:pt x="3750645" y="2187138"/>
                  <a:pt x="3768627" y="2193906"/>
                  <a:pt x="3768627" y="2193906"/>
                </a:cubicBezTo>
                <a:cubicBezTo>
                  <a:pt x="3768627" y="2193906"/>
                  <a:pt x="3809664" y="2188668"/>
                  <a:pt x="3819483" y="2188169"/>
                </a:cubicBezTo>
                <a:cubicBezTo>
                  <a:pt x="3829293" y="2187668"/>
                  <a:pt x="3880726" y="2202656"/>
                  <a:pt x="3880726" y="2202656"/>
                </a:cubicBezTo>
                <a:lnTo>
                  <a:pt x="3880996" y="2209771"/>
                </a:lnTo>
                <a:cubicBezTo>
                  <a:pt x="3880996" y="2209771"/>
                  <a:pt x="3827828" y="2198594"/>
                  <a:pt x="3811820" y="2196091"/>
                </a:cubicBezTo>
                <a:cubicBezTo>
                  <a:pt x="3795822" y="2193597"/>
                  <a:pt x="3776280" y="2204293"/>
                  <a:pt x="3776280" y="2204293"/>
                </a:cubicBezTo>
                <a:cubicBezTo>
                  <a:pt x="3776280" y="2204303"/>
                  <a:pt x="3794271" y="2257613"/>
                  <a:pt x="3804985" y="2277030"/>
                </a:cubicBezTo>
                <a:cubicBezTo>
                  <a:pt x="3815701" y="2296438"/>
                  <a:pt x="3843809" y="2344290"/>
                  <a:pt x="3843809" y="2344290"/>
                </a:cubicBezTo>
                <a:lnTo>
                  <a:pt x="3827954" y="2338274"/>
                </a:lnTo>
                <a:cubicBezTo>
                  <a:pt x="3827954" y="2338274"/>
                  <a:pt x="3795976" y="2290864"/>
                  <a:pt x="3784761" y="2270187"/>
                </a:cubicBezTo>
                <a:cubicBezTo>
                  <a:pt x="3773535" y="2249518"/>
                  <a:pt x="3757411" y="2200741"/>
                  <a:pt x="3757411" y="2200741"/>
                </a:cubicBezTo>
                <a:cubicBezTo>
                  <a:pt x="3757411" y="2200741"/>
                  <a:pt x="3735887" y="2200741"/>
                  <a:pt x="3713120" y="2191451"/>
                </a:cubicBezTo>
                <a:cubicBezTo>
                  <a:pt x="3690354" y="2182151"/>
                  <a:pt x="3671833" y="2161648"/>
                  <a:pt x="3671833" y="2161648"/>
                </a:cubicBezTo>
                <a:cubicBezTo>
                  <a:pt x="3671833" y="2161648"/>
                  <a:pt x="3651338" y="2161782"/>
                  <a:pt x="3633009" y="2169300"/>
                </a:cubicBezTo>
                <a:cubicBezTo>
                  <a:pt x="3614689" y="2176818"/>
                  <a:pt x="3587350" y="2180505"/>
                  <a:pt x="3587350" y="2180505"/>
                </a:cubicBezTo>
                <a:lnTo>
                  <a:pt x="3658981" y="2294800"/>
                </a:lnTo>
                <a:lnTo>
                  <a:pt x="3701087" y="2324326"/>
                </a:lnTo>
                <a:cubicBezTo>
                  <a:pt x="3701087" y="2324326"/>
                  <a:pt x="3790681" y="2359355"/>
                  <a:pt x="3832604" y="2371080"/>
                </a:cubicBezTo>
                <a:cubicBezTo>
                  <a:pt x="3874528" y="2382806"/>
                  <a:pt x="3903416" y="2408268"/>
                  <a:pt x="3903416" y="2408268"/>
                </a:cubicBezTo>
                <a:cubicBezTo>
                  <a:pt x="3903416" y="2408268"/>
                  <a:pt x="3966644" y="2468019"/>
                  <a:pt x="3983528" y="2481266"/>
                </a:cubicBezTo>
                <a:cubicBezTo>
                  <a:pt x="4000413" y="2494512"/>
                  <a:pt x="4078407" y="2544704"/>
                  <a:pt x="4078407" y="2544704"/>
                </a:cubicBezTo>
                <a:lnTo>
                  <a:pt x="4076220" y="2559461"/>
                </a:lnTo>
                <a:cubicBezTo>
                  <a:pt x="4076220" y="2559461"/>
                  <a:pt x="3949941" y="2483344"/>
                  <a:pt x="3926655" y="2469511"/>
                </a:cubicBezTo>
                <a:cubicBezTo>
                  <a:pt x="3903377" y="2455669"/>
                  <a:pt x="3846822" y="2413735"/>
                  <a:pt x="3846822" y="2413735"/>
                </a:cubicBezTo>
                <a:cubicBezTo>
                  <a:pt x="3846822" y="2413735"/>
                  <a:pt x="3685116" y="2346986"/>
                  <a:pt x="3675933" y="2357681"/>
                </a:cubicBezTo>
                <a:cubicBezTo>
                  <a:pt x="3666760" y="2368376"/>
                  <a:pt x="3685232" y="2464861"/>
                  <a:pt x="3685232" y="2464861"/>
                </a:cubicBezTo>
                <a:lnTo>
                  <a:pt x="3753860" y="2543876"/>
                </a:lnTo>
                <a:lnTo>
                  <a:pt x="3827136" y="2628638"/>
                </a:lnTo>
                <a:lnTo>
                  <a:pt x="3817838" y="2636569"/>
                </a:lnTo>
                <a:lnTo>
                  <a:pt x="3739920" y="2552906"/>
                </a:lnTo>
                <a:lnTo>
                  <a:pt x="3678667" y="2486732"/>
                </a:lnTo>
                <a:lnTo>
                  <a:pt x="3671015" y="2526655"/>
                </a:lnTo>
                <a:lnTo>
                  <a:pt x="3657893" y="2660076"/>
                </a:lnTo>
                <a:cubicBezTo>
                  <a:pt x="3657893" y="2660076"/>
                  <a:pt x="3686388" y="2721830"/>
                  <a:pt x="3695619" y="2739649"/>
                </a:cubicBezTo>
                <a:cubicBezTo>
                  <a:pt x="3704860" y="2757459"/>
                  <a:pt x="3707018" y="2780533"/>
                  <a:pt x="3709838" y="2792143"/>
                </a:cubicBezTo>
                <a:cubicBezTo>
                  <a:pt x="3712668" y="2803752"/>
                  <a:pt x="3742376" y="2845184"/>
                  <a:pt x="3742376" y="2845184"/>
                </a:cubicBezTo>
                <a:cubicBezTo>
                  <a:pt x="3742376" y="2845184"/>
                  <a:pt x="3709309" y="2820464"/>
                  <a:pt x="3700548" y="2803627"/>
                </a:cubicBezTo>
                <a:cubicBezTo>
                  <a:pt x="3691778" y="2786781"/>
                  <a:pt x="3684164" y="2760067"/>
                  <a:pt x="3678946" y="2736087"/>
                </a:cubicBezTo>
                <a:cubicBezTo>
                  <a:pt x="3673719" y="2712118"/>
                  <a:pt x="3657980" y="2684460"/>
                  <a:pt x="3647227" y="2672929"/>
                </a:cubicBezTo>
                <a:cubicBezTo>
                  <a:pt x="3636484" y="2661395"/>
                  <a:pt x="3627542" y="2672929"/>
                  <a:pt x="3627542" y="2672929"/>
                </a:cubicBezTo>
                <a:cubicBezTo>
                  <a:pt x="3627542" y="2672929"/>
                  <a:pt x="3637265" y="2628002"/>
                  <a:pt x="3645311" y="2601847"/>
                </a:cubicBezTo>
                <a:cubicBezTo>
                  <a:pt x="3653368" y="2575681"/>
                  <a:pt x="3656247" y="2483181"/>
                  <a:pt x="3656247" y="2483181"/>
                </a:cubicBezTo>
                <a:lnTo>
                  <a:pt x="3626722" y="2304918"/>
                </a:lnTo>
                <a:cubicBezTo>
                  <a:pt x="3626722" y="2304918"/>
                  <a:pt x="3559626" y="2227328"/>
                  <a:pt x="3534029" y="2195821"/>
                </a:cubicBezTo>
                <a:cubicBezTo>
                  <a:pt x="3508432" y="2164324"/>
                  <a:pt x="3432383" y="2131025"/>
                  <a:pt x="3381199" y="2081805"/>
                </a:cubicBezTo>
                <a:cubicBezTo>
                  <a:pt x="3330006" y="2032585"/>
                  <a:pt x="3248278" y="1974508"/>
                  <a:pt x="3225896" y="1948103"/>
                </a:cubicBezTo>
                <a:cubicBezTo>
                  <a:pt x="3203514" y="1921709"/>
                  <a:pt x="3139354" y="1883557"/>
                  <a:pt x="3119263" y="1860887"/>
                </a:cubicBezTo>
                <a:cubicBezTo>
                  <a:pt x="3099172" y="1838217"/>
                  <a:pt x="3072951" y="1794937"/>
                  <a:pt x="3028764" y="1761908"/>
                </a:cubicBezTo>
                <a:cubicBezTo>
                  <a:pt x="2984570" y="1728890"/>
                  <a:pt x="2832057" y="1690325"/>
                  <a:pt x="2783232" y="1674423"/>
                </a:cubicBezTo>
                <a:cubicBezTo>
                  <a:pt x="2734416" y="1658511"/>
                  <a:pt x="2644342" y="1627387"/>
                  <a:pt x="2644342" y="1627387"/>
                </a:cubicBezTo>
                <a:cubicBezTo>
                  <a:pt x="2644342" y="1627387"/>
                  <a:pt x="2600753" y="1614806"/>
                  <a:pt x="2591570" y="1608799"/>
                </a:cubicBezTo>
                <a:cubicBezTo>
                  <a:pt x="2582386" y="1602792"/>
                  <a:pt x="2553295" y="1602783"/>
                  <a:pt x="2553295" y="1602783"/>
                </a:cubicBezTo>
                <a:lnTo>
                  <a:pt x="2542628" y="1592944"/>
                </a:lnTo>
                <a:cubicBezTo>
                  <a:pt x="2542628" y="1592944"/>
                  <a:pt x="2522355" y="1592838"/>
                  <a:pt x="2511737" y="1588843"/>
                </a:cubicBezTo>
                <a:cubicBezTo>
                  <a:pt x="2501110" y="1584839"/>
                  <a:pt x="2445007" y="1583443"/>
                  <a:pt x="2443929" y="1591847"/>
                </a:cubicBezTo>
                <a:cubicBezTo>
                  <a:pt x="2442851" y="1600251"/>
                  <a:pt x="2491213" y="1607818"/>
                  <a:pt x="2502708" y="1607981"/>
                </a:cubicBezTo>
                <a:cubicBezTo>
                  <a:pt x="2514202" y="1608135"/>
                  <a:pt x="2538806" y="1603052"/>
                  <a:pt x="2538806" y="1603052"/>
                </a:cubicBezTo>
                <a:lnTo>
                  <a:pt x="2540444" y="1609896"/>
                </a:lnTo>
                <a:lnTo>
                  <a:pt x="2521306" y="1615364"/>
                </a:lnTo>
                <a:cubicBezTo>
                  <a:pt x="2521306" y="1615364"/>
                  <a:pt x="2543023" y="1638902"/>
                  <a:pt x="2548375" y="1643791"/>
                </a:cubicBezTo>
                <a:cubicBezTo>
                  <a:pt x="2553718" y="1648691"/>
                  <a:pt x="2569698" y="1657192"/>
                  <a:pt x="2569698" y="1657192"/>
                </a:cubicBezTo>
                <a:cubicBezTo>
                  <a:pt x="2569698" y="1657192"/>
                  <a:pt x="2588305" y="1659646"/>
                  <a:pt x="2599501" y="1663757"/>
                </a:cubicBezTo>
                <a:cubicBezTo>
                  <a:pt x="2610697" y="1667858"/>
                  <a:pt x="2638326" y="1688363"/>
                  <a:pt x="2638326" y="1688363"/>
                </a:cubicBezTo>
                <a:lnTo>
                  <a:pt x="2630393" y="1689729"/>
                </a:lnTo>
                <a:cubicBezTo>
                  <a:pt x="2630393" y="1689729"/>
                  <a:pt x="2598539" y="1671969"/>
                  <a:pt x="2587468" y="1667858"/>
                </a:cubicBezTo>
                <a:cubicBezTo>
                  <a:pt x="2576398" y="1663747"/>
                  <a:pt x="2571334" y="1666761"/>
                  <a:pt x="2571334" y="1666761"/>
                </a:cubicBezTo>
                <a:lnTo>
                  <a:pt x="2566964" y="1698479"/>
                </a:lnTo>
                <a:lnTo>
                  <a:pt x="2563682" y="1659925"/>
                </a:lnTo>
                <a:cubicBezTo>
                  <a:pt x="2563682" y="1659925"/>
                  <a:pt x="2544612" y="1651840"/>
                  <a:pt x="2531962" y="1642703"/>
                </a:cubicBezTo>
                <a:cubicBezTo>
                  <a:pt x="2519323" y="1633569"/>
                  <a:pt x="2511188" y="1617271"/>
                  <a:pt x="2511188" y="1617271"/>
                </a:cubicBezTo>
                <a:cubicBezTo>
                  <a:pt x="2511188" y="1617271"/>
                  <a:pt x="2483927" y="1616452"/>
                  <a:pt x="2473183" y="1614816"/>
                </a:cubicBezTo>
                <a:cubicBezTo>
                  <a:pt x="2462441" y="1613180"/>
                  <a:pt x="2442012" y="1605516"/>
                  <a:pt x="2442012" y="1605516"/>
                </a:cubicBezTo>
                <a:cubicBezTo>
                  <a:pt x="2442012" y="1605516"/>
                  <a:pt x="2471672" y="1687890"/>
                  <a:pt x="2482204" y="1704766"/>
                </a:cubicBezTo>
                <a:cubicBezTo>
                  <a:pt x="2492735" y="1721640"/>
                  <a:pt x="2518677" y="1749963"/>
                  <a:pt x="2526774" y="1758905"/>
                </a:cubicBezTo>
                <a:cubicBezTo>
                  <a:pt x="2534870" y="1767848"/>
                  <a:pt x="2552418" y="1775905"/>
                  <a:pt x="2570795" y="1784876"/>
                </a:cubicBezTo>
                <a:cubicBezTo>
                  <a:pt x="2589163" y="1793849"/>
                  <a:pt x="2605692" y="1811551"/>
                  <a:pt x="2612353" y="1818234"/>
                </a:cubicBezTo>
                <a:cubicBezTo>
                  <a:pt x="2619015" y="1824914"/>
                  <a:pt x="2653699" y="1883519"/>
                  <a:pt x="2658559" y="1890412"/>
                </a:cubicBezTo>
                <a:cubicBezTo>
                  <a:pt x="2663412" y="1897315"/>
                  <a:pt x="2685149" y="1913920"/>
                  <a:pt x="2691097" y="1918579"/>
                </a:cubicBezTo>
                <a:cubicBezTo>
                  <a:pt x="2697047" y="1923238"/>
                  <a:pt x="2711053" y="1939632"/>
                  <a:pt x="2711053" y="1939632"/>
                </a:cubicBezTo>
                <a:lnTo>
                  <a:pt x="2724453" y="1944831"/>
                </a:lnTo>
                <a:cubicBezTo>
                  <a:pt x="2724453" y="1944831"/>
                  <a:pt x="2722750" y="1951530"/>
                  <a:pt x="2721719" y="1956584"/>
                </a:cubicBezTo>
                <a:cubicBezTo>
                  <a:pt x="2720679" y="1961638"/>
                  <a:pt x="2805883" y="2108028"/>
                  <a:pt x="2810032" y="2112428"/>
                </a:cubicBezTo>
                <a:cubicBezTo>
                  <a:pt x="2814172" y="2116837"/>
                  <a:pt x="2828901" y="2125009"/>
                  <a:pt x="2828901" y="2125009"/>
                </a:cubicBezTo>
                <a:lnTo>
                  <a:pt x="2828620" y="2131564"/>
                </a:lnTo>
                <a:cubicBezTo>
                  <a:pt x="2828620" y="2131564"/>
                  <a:pt x="2810687" y="2127628"/>
                  <a:pt x="2801552" y="2116808"/>
                </a:cubicBezTo>
                <a:cubicBezTo>
                  <a:pt x="2792426" y="2105987"/>
                  <a:pt x="2706827" y="1953610"/>
                  <a:pt x="2703670" y="1943734"/>
                </a:cubicBezTo>
                <a:cubicBezTo>
                  <a:pt x="2700512" y="1933847"/>
                  <a:pt x="2653333" y="1900327"/>
                  <a:pt x="2647345" y="1890961"/>
                </a:cubicBezTo>
                <a:cubicBezTo>
                  <a:pt x="2641357" y="1881604"/>
                  <a:pt x="2606442" y="1829862"/>
                  <a:pt x="2600319" y="1820697"/>
                </a:cubicBezTo>
                <a:cubicBezTo>
                  <a:pt x="2594198" y="1811532"/>
                  <a:pt x="2529190" y="1775087"/>
                  <a:pt x="2524041" y="1771477"/>
                </a:cubicBezTo>
                <a:cubicBezTo>
                  <a:pt x="2518890" y="1767867"/>
                  <a:pt x="2477284" y="1725269"/>
                  <a:pt x="2477284" y="1725269"/>
                </a:cubicBezTo>
                <a:cubicBezTo>
                  <a:pt x="2477284" y="1725269"/>
                  <a:pt x="2458782" y="1833039"/>
                  <a:pt x="2455682" y="1843386"/>
                </a:cubicBezTo>
                <a:cubicBezTo>
                  <a:pt x="2452583" y="1853745"/>
                  <a:pt x="2416945" y="1917059"/>
                  <a:pt x="2414942" y="1927051"/>
                </a:cubicBezTo>
                <a:cubicBezTo>
                  <a:pt x="2412940" y="1937043"/>
                  <a:pt x="2427525" y="2049547"/>
                  <a:pt x="2427525" y="2049547"/>
                </a:cubicBezTo>
                <a:lnTo>
                  <a:pt x="2417677" y="2051183"/>
                </a:lnTo>
                <a:cubicBezTo>
                  <a:pt x="2417677" y="2051183"/>
                  <a:pt x="2404411" y="1938573"/>
                  <a:pt x="2400725" y="1936079"/>
                </a:cubicBezTo>
                <a:cubicBezTo>
                  <a:pt x="2397038" y="1933587"/>
                  <a:pt x="2391435" y="1946467"/>
                  <a:pt x="2391435" y="1946467"/>
                </a:cubicBezTo>
                <a:lnTo>
                  <a:pt x="2390338" y="1938814"/>
                </a:lnTo>
                <a:cubicBezTo>
                  <a:pt x="2390338" y="1938814"/>
                  <a:pt x="2429719" y="1870610"/>
                  <a:pt x="2443650" y="1842838"/>
                </a:cubicBezTo>
                <a:cubicBezTo>
                  <a:pt x="2457578" y="1815076"/>
                  <a:pt x="2465531" y="1703398"/>
                  <a:pt x="2465531" y="1703398"/>
                </a:cubicBezTo>
                <a:lnTo>
                  <a:pt x="2402909" y="1561225"/>
                </a:lnTo>
                <a:cubicBezTo>
                  <a:pt x="2402909" y="1561225"/>
                  <a:pt x="2346740" y="1555112"/>
                  <a:pt x="2293544" y="1549192"/>
                </a:cubicBezTo>
                <a:cubicBezTo>
                  <a:pt x="2240357" y="1543282"/>
                  <a:pt x="2135785" y="1541540"/>
                  <a:pt x="2135785" y="1541540"/>
                </a:cubicBezTo>
                <a:cubicBezTo>
                  <a:pt x="2135785" y="1541540"/>
                  <a:pt x="2002430" y="1536457"/>
                  <a:pt x="1821904" y="1617550"/>
                </a:cubicBezTo>
                <a:cubicBezTo>
                  <a:pt x="1780511" y="1636148"/>
                  <a:pt x="1645009" y="1703679"/>
                  <a:pt x="1645009" y="1703679"/>
                </a:cubicBezTo>
                <a:cubicBezTo>
                  <a:pt x="1645009" y="1703679"/>
                  <a:pt x="1539676" y="1707365"/>
                  <a:pt x="1526892" y="1714884"/>
                </a:cubicBezTo>
                <a:cubicBezTo>
                  <a:pt x="1509477" y="1725116"/>
                  <a:pt x="1518410" y="1743320"/>
                  <a:pt x="1518410" y="1743320"/>
                </a:cubicBezTo>
                <a:cubicBezTo>
                  <a:pt x="1518421" y="1743320"/>
                  <a:pt x="1475525" y="1726416"/>
                  <a:pt x="1415890" y="1717896"/>
                </a:cubicBezTo>
                <a:cubicBezTo>
                  <a:pt x="1349515" y="1708405"/>
                  <a:pt x="1263512" y="1707008"/>
                  <a:pt x="1214648" y="1703948"/>
                </a:cubicBezTo>
                <a:cubicBezTo>
                  <a:pt x="1121897" y="1698143"/>
                  <a:pt x="1066736" y="1717896"/>
                  <a:pt x="1066736" y="1717896"/>
                </a:cubicBezTo>
                <a:lnTo>
                  <a:pt x="993730" y="1715432"/>
                </a:lnTo>
                <a:cubicBezTo>
                  <a:pt x="967237" y="1739450"/>
                  <a:pt x="729305" y="1955689"/>
                  <a:pt x="593177" y="2124460"/>
                </a:cubicBezTo>
                <a:cubicBezTo>
                  <a:pt x="449385" y="2302733"/>
                  <a:pt x="407829" y="2577453"/>
                  <a:pt x="393310" y="2692066"/>
                </a:cubicBezTo>
                <a:cubicBezTo>
                  <a:pt x="378792" y="2806688"/>
                  <a:pt x="418945" y="3273726"/>
                  <a:pt x="425573" y="3431938"/>
                </a:cubicBezTo>
                <a:cubicBezTo>
                  <a:pt x="432205" y="3590138"/>
                  <a:pt x="347962" y="3993680"/>
                  <a:pt x="349565" y="4144334"/>
                </a:cubicBezTo>
                <a:cubicBezTo>
                  <a:pt x="351167" y="4294999"/>
                  <a:pt x="407401" y="5591423"/>
                  <a:pt x="362308" y="5896843"/>
                </a:cubicBezTo>
                <a:cubicBezTo>
                  <a:pt x="306817" y="6272684"/>
                  <a:pt x="346078" y="6613572"/>
                  <a:pt x="391053" y="6839910"/>
                </a:cubicBezTo>
                <a:lnTo>
                  <a:pt x="394890" y="6858000"/>
                </a:lnTo>
                <a:lnTo>
                  <a:pt x="0" y="6858000"/>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831" name="Google Shape;831;p8"/>
          <p:cNvGrpSpPr/>
          <p:nvPr/>
        </p:nvGrpSpPr>
        <p:grpSpPr>
          <a:xfrm>
            <a:off x="-212819" y="1686118"/>
            <a:ext cx="3552716" cy="3080962"/>
            <a:chOff x="-153373" y="1077206"/>
            <a:chExt cx="2241037" cy="1943457"/>
          </a:xfrm>
        </p:grpSpPr>
        <p:sp>
          <p:nvSpPr>
            <p:cNvPr id="832" name="Google Shape;832;p8"/>
            <p:cNvSpPr/>
            <p:nvPr/>
          </p:nvSpPr>
          <p:spPr>
            <a:xfrm>
              <a:off x="90072" y="1143464"/>
              <a:ext cx="1446106" cy="1877199"/>
            </a:xfrm>
            <a:custGeom>
              <a:rect b="b" l="l" r="r" t="t"/>
              <a:pathLst>
                <a:path extrusionOk="0" h="1877199" w="1446106">
                  <a:moveTo>
                    <a:pt x="3708" y="1877200"/>
                  </a:moveTo>
                  <a:cubicBezTo>
                    <a:pt x="-21867" y="1803841"/>
                    <a:pt x="92378" y="1572090"/>
                    <a:pt x="116026" y="1500098"/>
                  </a:cubicBezTo>
                  <a:cubicBezTo>
                    <a:pt x="137887" y="1433547"/>
                    <a:pt x="172330" y="1371744"/>
                    <a:pt x="196205" y="1305691"/>
                  </a:cubicBezTo>
                  <a:cubicBezTo>
                    <a:pt x="297200" y="1026285"/>
                    <a:pt x="421517" y="727923"/>
                    <a:pt x="644893" y="523812"/>
                  </a:cubicBezTo>
                  <a:cubicBezTo>
                    <a:pt x="762955" y="415934"/>
                    <a:pt x="898286" y="323891"/>
                    <a:pt x="1039252" y="246775"/>
                  </a:cubicBezTo>
                  <a:cubicBezTo>
                    <a:pt x="1078618" y="225236"/>
                    <a:pt x="1124031" y="195361"/>
                    <a:pt x="1165875" y="180770"/>
                  </a:cubicBezTo>
                  <a:cubicBezTo>
                    <a:pt x="1170259" y="179240"/>
                    <a:pt x="1444078" y="-5683"/>
                    <a:pt x="1446106" y="134"/>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33" name="Google Shape;833;p8"/>
            <p:cNvSpPr/>
            <p:nvPr/>
          </p:nvSpPr>
          <p:spPr>
            <a:xfrm>
              <a:off x="468334" y="1227377"/>
              <a:ext cx="63607" cy="522876"/>
            </a:xfrm>
            <a:custGeom>
              <a:rect b="b" l="l" r="r" t="t"/>
              <a:pathLst>
                <a:path extrusionOk="0" h="522876" w="63607">
                  <a:moveTo>
                    <a:pt x="60644" y="522876"/>
                  </a:moveTo>
                  <a:cubicBezTo>
                    <a:pt x="72784" y="503227"/>
                    <a:pt x="43966" y="422205"/>
                    <a:pt x="39955" y="396581"/>
                  </a:cubicBezTo>
                  <a:cubicBezTo>
                    <a:pt x="23233" y="289741"/>
                    <a:pt x="-7873" y="107951"/>
                    <a:pt x="1840" y="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34" name="Google Shape;834;p8"/>
            <p:cNvSpPr/>
            <p:nvPr/>
          </p:nvSpPr>
          <p:spPr>
            <a:xfrm>
              <a:off x="159087" y="1077206"/>
              <a:ext cx="881703" cy="1347661"/>
            </a:xfrm>
            <a:custGeom>
              <a:rect b="b" l="l" r="r" t="t"/>
              <a:pathLst>
                <a:path extrusionOk="0" h="1347661" w="881703">
                  <a:moveTo>
                    <a:pt x="0" y="1347661"/>
                  </a:moveTo>
                  <a:cubicBezTo>
                    <a:pt x="31147" y="1224220"/>
                    <a:pt x="138671" y="1103997"/>
                    <a:pt x="205644" y="999263"/>
                  </a:cubicBezTo>
                  <a:cubicBezTo>
                    <a:pt x="332163" y="801407"/>
                    <a:pt x="473319" y="614165"/>
                    <a:pt x="599098" y="417463"/>
                  </a:cubicBezTo>
                  <a:cubicBezTo>
                    <a:pt x="650760" y="336679"/>
                    <a:pt x="801235" y="54698"/>
                    <a:pt x="881704" y="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35" name="Google Shape;835;p8"/>
            <p:cNvSpPr/>
            <p:nvPr/>
          </p:nvSpPr>
          <p:spPr>
            <a:xfrm>
              <a:off x="58454" y="1362167"/>
              <a:ext cx="482883" cy="438126"/>
            </a:xfrm>
            <a:custGeom>
              <a:rect b="b" l="l" r="r" t="t"/>
              <a:pathLst>
                <a:path extrusionOk="0" h="438126" w="482883">
                  <a:moveTo>
                    <a:pt x="482884" y="438127"/>
                  </a:moveTo>
                  <a:cubicBezTo>
                    <a:pt x="315275" y="304508"/>
                    <a:pt x="140913" y="161344"/>
                    <a:pt x="0" y="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36" name="Google Shape;836;p8"/>
            <p:cNvSpPr/>
            <p:nvPr/>
          </p:nvSpPr>
          <p:spPr>
            <a:xfrm>
              <a:off x="-153373" y="1737750"/>
              <a:ext cx="699257" cy="65889"/>
            </a:xfrm>
            <a:custGeom>
              <a:rect b="b" l="l" r="r" t="t"/>
              <a:pathLst>
                <a:path extrusionOk="0" h="65889" w="699257">
                  <a:moveTo>
                    <a:pt x="699257" y="65294"/>
                  </a:moveTo>
                  <a:cubicBezTo>
                    <a:pt x="697119" y="68774"/>
                    <a:pt x="549450" y="55870"/>
                    <a:pt x="538926" y="55755"/>
                  </a:cubicBezTo>
                  <a:cubicBezTo>
                    <a:pt x="453398" y="54832"/>
                    <a:pt x="366818" y="45979"/>
                    <a:pt x="281960" y="35140"/>
                  </a:cubicBezTo>
                  <a:cubicBezTo>
                    <a:pt x="189623" y="23348"/>
                    <a:pt x="90819" y="21216"/>
                    <a:pt x="0" y="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37" name="Google Shape;837;p8"/>
            <p:cNvSpPr/>
            <p:nvPr/>
          </p:nvSpPr>
          <p:spPr>
            <a:xfrm>
              <a:off x="633748" y="1303496"/>
              <a:ext cx="1453916" cy="467827"/>
            </a:xfrm>
            <a:custGeom>
              <a:rect b="b" l="l" r="r" t="t"/>
              <a:pathLst>
                <a:path extrusionOk="0" h="467827" w="1453916">
                  <a:moveTo>
                    <a:pt x="0" y="467828"/>
                  </a:moveTo>
                  <a:cubicBezTo>
                    <a:pt x="66278" y="448378"/>
                    <a:pt x="127261" y="405642"/>
                    <a:pt x="191960" y="380297"/>
                  </a:cubicBezTo>
                  <a:cubicBezTo>
                    <a:pt x="412277" y="293981"/>
                    <a:pt x="648777" y="223082"/>
                    <a:pt x="877085" y="160071"/>
                  </a:cubicBezTo>
                  <a:cubicBezTo>
                    <a:pt x="973809" y="133384"/>
                    <a:pt x="1069179" y="98882"/>
                    <a:pt x="1167487" y="78066"/>
                  </a:cubicBezTo>
                  <a:cubicBezTo>
                    <a:pt x="1201728" y="70822"/>
                    <a:pt x="1460434" y="-1911"/>
                    <a:pt x="1453791" y="38"/>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38" name="Google Shape;838;p8"/>
            <p:cNvSpPr/>
            <p:nvPr/>
          </p:nvSpPr>
          <p:spPr>
            <a:xfrm>
              <a:off x="496068" y="1747363"/>
              <a:ext cx="198851" cy="227342"/>
            </a:xfrm>
            <a:custGeom>
              <a:rect b="b" l="l" r="r" t="t"/>
              <a:pathLst>
                <a:path extrusionOk="0" h="227342" w="198851">
                  <a:moveTo>
                    <a:pt x="73" y="227337"/>
                  </a:moveTo>
                  <a:cubicBezTo>
                    <a:pt x="-1252" y="227640"/>
                    <a:pt x="15880" y="215690"/>
                    <a:pt x="22478" y="207839"/>
                  </a:cubicBezTo>
                  <a:cubicBezTo>
                    <a:pt x="38080" y="189270"/>
                    <a:pt x="54402" y="171248"/>
                    <a:pt x="69194" y="152029"/>
                  </a:cubicBezTo>
                  <a:cubicBezTo>
                    <a:pt x="98609" y="113823"/>
                    <a:pt x="134018" y="78768"/>
                    <a:pt x="165685" y="42153"/>
                  </a:cubicBezTo>
                  <a:cubicBezTo>
                    <a:pt x="175564" y="30725"/>
                    <a:pt x="185243" y="6861"/>
                    <a:pt x="198851" y="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39" name="Google Shape;839;p8"/>
            <p:cNvSpPr/>
            <p:nvPr/>
          </p:nvSpPr>
          <p:spPr>
            <a:xfrm>
              <a:off x="450855" y="1718325"/>
              <a:ext cx="299909" cy="348623"/>
            </a:xfrm>
            <a:custGeom>
              <a:rect b="b" l="l" r="r" t="t"/>
              <a:pathLst>
                <a:path extrusionOk="0" h="348623" w="299909">
                  <a:moveTo>
                    <a:pt x="8" y="348616"/>
                  </a:moveTo>
                  <a:cubicBezTo>
                    <a:pt x="-230" y="348938"/>
                    <a:pt x="5108" y="337729"/>
                    <a:pt x="7159" y="334626"/>
                  </a:cubicBezTo>
                  <a:cubicBezTo>
                    <a:pt x="13463" y="325099"/>
                    <a:pt x="22151" y="316998"/>
                    <a:pt x="29322" y="308145"/>
                  </a:cubicBezTo>
                  <a:cubicBezTo>
                    <a:pt x="50142" y="282436"/>
                    <a:pt x="70092" y="257230"/>
                    <a:pt x="93427" y="233731"/>
                  </a:cubicBezTo>
                  <a:cubicBezTo>
                    <a:pt x="139837" y="186993"/>
                    <a:pt x="191490" y="138549"/>
                    <a:pt x="230808" y="85739"/>
                  </a:cubicBezTo>
                  <a:cubicBezTo>
                    <a:pt x="247707" y="63035"/>
                    <a:pt x="273556" y="13298"/>
                    <a:pt x="299909" y="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40" name="Google Shape;840;p8"/>
            <p:cNvSpPr/>
            <p:nvPr/>
          </p:nvSpPr>
          <p:spPr>
            <a:xfrm>
              <a:off x="252881" y="2222729"/>
              <a:ext cx="104150" cy="34280"/>
            </a:xfrm>
            <a:custGeom>
              <a:rect b="b" l="l" r="r" t="t"/>
              <a:pathLst>
                <a:path extrusionOk="0" h="34280" w="104150">
                  <a:moveTo>
                    <a:pt x="104150" y="34248"/>
                  </a:moveTo>
                  <a:cubicBezTo>
                    <a:pt x="104189" y="34910"/>
                    <a:pt x="100667" y="25134"/>
                    <a:pt x="99114" y="22444"/>
                  </a:cubicBezTo>
                  <a:cubicBezTo>
                    <a:pt x="94164" y="13846"/>
                    <a:pt x="85771" y="9516"/>
                    <a:pt x="76674" y="5952"/>
                  </a:cubicBezTo>
                  <a:cubicBezTo>
                    <a:pt x="47129" y="-5628"/>
                    <a:pt x="24043" y="961"/>
                    <a:pt x="0" y="14805"/>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41" name="Google Shape;841;p8"/>
            <p:cNvSpPr/>
            <p:nvPr/>
          </p:nvSpPr>
          <p:spPr>
            <a:xfrm>
              <a:off x="278476" y="2188554"/>
              <a:ext cx="91417" cy="38662"/>
            </a:xfrm>
            <a:custGeom>
              <a:rect b="b" l="l" r="r" t="t"/>
              <a:pathLst>
                <a:path extrusionOk="0" h="38662" w="91417">
                  <a:moveTo>
                    <a:pt x="91417" y="38663"/>
                  </a:moveTo>
                  <a:cubicBezTo>
                    <a:pt x="77488" y="14471"/>
                    <a:pt x="25851" y="-17505"/>
                    <a:pt x="0" y="11587"/>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42" name="Google Shape;842;p8"/>
            <p:cNvSpPr/>
            <p:nvPr/>
          </p:nvSpPr>
          <p:spPr>
            <a:xfrm>
              <a:off x="123853" y="1773672"/>
              <a:ext cx="142736" cy="454225"/>
            </a:xfrm>
            <a:custGeom>
              <a:rect b="b" l="l" r="r" t="t"/>
              <a:pathLst>
                <a:path extrusionOk="0" h="454225" w="142736">
                  <a:moveTo>
                    <a:pt x="136650" y="454225"/>
                  </a:moveTo>
                  <a:cubicBezTo>
                    <a:pt x="157311" y="346408"/>
                    <a:pt x="122736" y="233337"/>
                    <a:pt x="72692" y="138472"/>
                  </a:cubicBezTo>
                  <a:cubicBezTo>
                    <a:pt x="56976" y="108675"/>
                    <a:pt x="39609" y="78466"/>
                    <a:pt x="27047" y="47194"/>
                  </a:cubicBezTo>
                  <a:cubicBezTo>
                    <a:pt x="25514" y="43375"/>
                    <a:pt x="1646" y="-2081"/>
                    <a:pt x="0" y="74"/>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43" name="Google Shape;843;p8"/>
            <p:cNvSpPr/>
            <p:nvPr/>
          </p:nvSpPr>
          <p:spPr>
            <a:xfrm>
              <a:off x="174794" y="1778543"/>
              <a:ext cx="121653" cy="405257"/>
            </a:xfrm>
            <a:custGeom>
              <a:rect b="b" l="l" r="r" t="t"/>
              <a:pathLst>
                <a:path extrusionOk="0" h="405257" w="121653">
                  <a:moveTo>
                    <a:pt x="114453" y="405258"/>
                  </a:moveTo>
                  <a:cubicBezTo>
                    <a:pt x="131074" y="383526"/>
                    <a:pt x="113848" y="333278"/>
                    <a:pt x="112884" y="307544"/>
                  </a:cubicBezTo>
                  <a:cubicBezTo>
                    <a:pt x="109923" y="228563"/>
                    <a:pt x="74989" y="140881"/>
                    <a:pt x="40613" y="70468"/>
                  </a:cubicBezTo>
                  <a:cubicBezTo>
                    <a:pt x="29329" y="47357"/>
                    <a:pt x="21171" y="16194"/>
                    <a:pt x="0" y="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44" name="Google Shape;844;p8"/>
            <p:cNvSpPr/>
            <p:nvPr/>
          </p:nvSpPr>
          <p:spPr>
            <a:xfrm>
              <a:off x="234986" y="1785510"/>
              <a:ext cx="95923" cy="344297"/>
            </a:xfrm>
            <a:custGeom>
              <a:rect b="b" l="l" r="r" t="t"/>
              <a:pathLst>
                <a:path extrusionOk="0" h="344297" w="95923">
                  <a:moveTo>
                    <a:pt x="92568" y="344297"/>
                  </a:moveTo>
                  <a:cubicBezTo>
                    <a:pt x="106518" y="271498"/>
                    <a:pt x="74036" y="172448"/>
                    <a:pt x="49201" y="104640"/>
                  </a:cubicBezTo>
                  <a:cubicBezTo>
                    <a:pt x="40152" y="79939"/>
                    <a:pt x="28702" y="55959"/>
                    <a:pt x="19862" y="31829"/>
                  </a:cubicBezTo>
                  <a:cubicBezTo>
                    <a:pt x="16829" y="23540"/>
                    <a:pt x="9993" y="16229"/>
                    <a:pt x="5862" y="8402"/>
                  </a:cubicBezTo>
                  <a:cubicBezTo>
                    <a:pt x="4790" y="6368"/>
                    <a:pt x="-1007" y="-2212"/>
                    <a:pt x="152" y="538"/>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45" name="Google Shape;845;p8"/>
            <p:cNvSpPr/>
            <p:nvPr/>
          </p:nvSpPr>
          <p:spPr>
            <a:xfrm>
              <a:off x="320741" y="1791178"/>
              <a:ext cx="85657" cy="216645"/>
            </a:xfrm>
            <a:custGeom>
              <a:rect b="b" l="l" r="r" t="t"/>
              <a:pathLst>
                <a:path extrusionOk="0" h="216645" w="85657">
                  <a:moveTo>
                    <a:pt x="85657" y="216645"/>
                  </a:moveTo>
                  <a:cubicBezTo>
                    <a:pt x="83957" y="216324"/>
                    <a:pt x="84954" y="210689"/>
                    <a:pt x="84900" y="208836"/>
                  </a:cubicBezTo>
                  <a:cubicBezTo>
                    <a:pt x="84435" y="193006"/>
                    <a:pt x="82696" y="174547"/>
                    <a:pt x="77205" y="159561"/>
                  </a:cubicBezTo>
                  <a:cubicBezTo>
                    <a:pt x="64883" y="125915"/>
                    <a:pt x="49718" y="93216"/>
                    <a:pt x="36791" y="59819"/>
                  </a:cubicBezTo>
                  <a:cubicBezTo>
                    <a:pt x="31238" y="45464"/>
                    <a:pt x="22801" y="30824"/>
                    <a:pt x="14131" y="18042"/>
                  </a:cubicBezTo>
                  <a:cubicBezTo>
                    <a:pt x="11509" y="14181"/>
                    <a:pt x="36" y="-186"/>
                    <a:pt x="0" y="2"/>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46" name="Google Shape;846;p8"/>
            <p:cNvSpPr/>
            <p:nvPr/>
          </p:nvSpPr>
          <p:spPr>
            <a:xfrm>
              <a:off x="383066" y="1790505"/>
              <a:ext cx="49789" cy="180447"/>
            </a:xfrm>
            <a:custGeom>
              <a:rect b="b" l="l" r="r" t="t"/>
              <a:pathLst>
                <a:path extrusionOk="0" h="180447" w="49789">
                  <a:moveTo>
                    <a:pt x="49789" y="180447"/>
                  </a:moveTo>
                  <a:cubicBezTo>
                    <a:pt x="46886" y="173555"/>
                    <a:pt x="50586" y="163093"/>
                    <a:pt x="49589" y="155606"/>
                  </a:cubicBezTo>
                  <a:cubicBezTo>
                    <a:pt x="45041" y="121468"/>
                    <a:pt x="38298" y="79940"/>
                    <a:pt x="22152" y="49330"/>
                  </a:cubicBezTo>
                  <a:cubicBezTo>
                    <a:pt x="18275" y="41983"/>
                    <a:pt x="-968" y="5246"/>
                    <a:pt x="38" y="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47" name="Google Shape;847;p8"/>
            <p:cNvSpPr/>
            <p:nvPr/>
          </p:nvSpPr>
          <p:spPr>
            <a:xfrm>
              <a:off x="409555" y="1796025"/>
              <a:ext cx="46684" cy="147851"/>
            </a:xfrm>
            <a:custGeom>
              <a:rect b="b" l="l" r="r" t="t"/>
              <a:pathLst>
                <a:path extrusionOk="0" h="147851" w="46684">
                  <a:moveTo>
                    <a:pt x="42018" y="147852"/>
                  </a:moveTo>
                  <a:cubicBezTo>
                    <a:pt x="62807" y="120673"/>
                    <a:pt x="7853" y="27908"/>
                    <a:pt x="0" y="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48" name="Google Shape;848;p8"/>
            <p:cNvSpPr/>
            <p:nvPr/>
          </p:nvSpPr>
          <p:spPr>
            <a:xfrm>
              <a:off x="456135" y="1799122"/>
              <a:ext cx="30014" cy="94877"/>
            </a:xfrm>
            <a:custGeom>
              <a:rect b="b" l="l" r="r" t="t"/>
              <a:pathLst>
                <a:path extrusionOk="0" h="94877" w="30014">
                  <a:moveTo>
                    <a:pt x="29348" y="94878"/>
                  </a:moveTo>
                  <a:cubicBezTo>
                    <a:pt x="35492" y="62823"/>
                    <a:pt x="-2926" y="16201"/>
                    <a:pt x="179" y="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49" name="Google Shape;849;p8"/>
            <p:cNvSpPr/>
            <p:nvPr/>
          </p:nvSpPr>
          <p:spPr>
            <a:xfrm>
              <a:off x="487966" y="1803385"/>
              <a:ext cx="22204" cy="61965"/>
            </a:xfrm>
            <a:custGeom>
              <a:rect b="b" l="l" r="r" t="t"/>
              <a:pathLst>
                <a:path extrusionOk="0" h="61965" w="22204">
                  <a:moveTo>
                    <a:pt x="22205" y="60625"/>
                  </a:moveTo>
                  <a:cubicBezTo>
                    <a:pt x="20913" y="67365"/>
                    <a:pt x="21207" y="46841"/>
                    <a:pt x="19348" y="40234"/>
                  </a:cubicBezTo>
                  <a:cubicBezTo>
                    <a:pt x="15119" y="25206"/>
                    <a:pt x="8616" y="12697"/>
                    <a:pt x="0" y="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50" name="Google Shape;850;p8"/>
            <p:cNvSpPr/>
            <p:nvPr/>
          </p:nvSpPr>
          <p:spPr>
            <a:xfrm>
              <a:off x="510661" y="1795557"/>
              <a:ext cx="13710" cy="41406"/>
            </a:xfrm>
            <a:custGeom>
              <a:rect b="b" l="l" r="r" t="t"/>
              <a:pathLst>
                <a:path extrusionOk="0" h="41406" w="13710">
                  <a:moveTo>
                    <a:pt x="13711" y="41406"/>
                  </a:moveTo>
                  <a:cubicBezTo>
                    <a:pt x="9675" y="27070"/>
                    <a:pt x="5945" y="14112"/>
                    <a:pt x="0" y="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51" name="Google Shape;851;p8"/>
            <p:cNvSpPr/>
            <p:nvPr/>
          </p:nvSpPr>
          <p:spPr>
            <a:xfrm>
              <a:off x="320012" y="2125992"/>
              <a:ext cx="91749" cy="21976"/>
            </a:xfrm>
            <a:custGeom>
              <a:rect b="b" l="l" r="r" t="t"/>
              <a:pathLst>
                <a:path extrusionOk="0" h="21976" w="91749">
                  <a:moveTo>
                    <a:pt x="0" y="21977"/>
                  </a:moveTo>
                  <a:cubicBezTo>
                    <a:pt x="0" y="21977"/>
                    <a:pt x="6888" y="17599"/>
                    <a:pt x="8505" y="16967"/>
                  </a:cubicBezTo>
                  <a:cubicBezTo>
                    <a:pt x="15469" y="14247"/>
                    <a:pt x="21292" y="10263"/>
                    <a:pt x="28613" y="8302"/>
                  </a:cubicBezTo>
                  <a:cubicBezTo>
                    <a:pt x="47579" y="3226"/>
                    <a:pt x="73139" y="-5676"/>
                    <a:pt x="91750" y="5071"/>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52" name="Google Shape;852;p8"/>
            <p:cNvSpPr/>
            <p:nvPr/>
          </p:nvSpPr>
          <p:spPr>
            <a:xfrm>
              <a:off x="407085" y="2011430"/>
              <a:ext cx="36405" cy="54254"/>
            </a:xfrm>
            <a:custGeom>
              <a:rect b="b" l="l" r="r" t="t"/>
              <a:pathLst>
                <a:path extrusionOk="0" h="54254" w="36405">
                  <a:moveTo>
                    <a:pt x="0" y="0"/>
                  </a:moveTo>
                  <a:cubicBezTo>
                    <a:pt x="26080" y="1573"/>
                    <a:pt x="31609" y="36342"/>
                    <a:pt x="36405" y="54255"/>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53" name="Google Shape;853;p8"/>
            <p:cNvSpPr/>
            <p:nvPr/>
          </p:nvSpPr>
          <p:spPr>
            <a:xfrm>
              <a:off x="431900" y="1976205"/>
              <a:ext cx="41320" cy="35024"/>
            </a:xfrm>
            <a:custGeom>
              <a:rect b="b" l="l" r="r" t="t"/>
              <a:pathLst>
                <a:path extrusionOk="0" h="35024" w="41320">
                  <a:moveTo>
                    <a:pt x="0" y="1226"/>
                  </a:moveTo>
                  <a:cubicBezTo>
                    <a:pt x="27981" y="-6261"/>
                    <a:pt x="30190" y="22467"/>
                    <a:pt x="41321" y="35024"/>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54" name="Google Shape;854;p8"/>
            <p:cNvSpPr/>
            <p:nvPr/>
          </p:nvSpPr>
          <p:spPr>
            <a:xfrm>
              <a:off x="441226" y="1957739"/>
              <a:ext cx="48103" cy="27841"/>
            </a:xfrm>
            <a:custGeom>
              <a:rect b="b" l="l" r="r" t="t"/>
              <a:pathLst>
                <a:path extrusionOk="0" h="27841" w="48103">
                  <a:moveTo>
                    <a:pt x="415" y="1907"/>
                  </a:moveTo>
                  <a:cubicBezTo>
                    <a:pt x="-3515" y="-2525"/>
                    <a:pt x="21724" y="2065"/>
                    <a:pt x="23334" y="2745"/>
                  </a:cubicBezTo>
                  <a:cubicBezTo>
                    <a:pt x="42910" y="11009"/>
                    <a:pt x="37174" y="15509"/>
                    <a:pt x="48104" y="27842"/>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55" name="Google Shape;855;p8"/>
            <p:cNvSpPr/>
            <p:nvPr/>
          </p:nvSpPr>
          <p:spPr>
            <a:xfrm>
              <a:off x="447587" y="1779181"/>
              <a:ext cx="180198" cy="277057"/>
            </a:xfrm>
            <a:custGeom>
              <a:rect b="b" l="l" r="r" t="t"/>
              <a:pathLst>
                <a:path extrusionOk="0" h="277057" w="180198">
                  <a:moveTo>
                    <a:pt x="705" y="276114"/>
                  </a:moveTo>
                  <a:cubicBezTo>
                    <a:pt x="705" y="280444"/>
                    <a:pt x="0" y="268555"/>
                    <a:pt x="0" y="266946"/>
                  </a:cubicBezTo>
                  <a:cubicBezTo>
                    <a:pt x="0" y="257983"/>
                    <a:pt x="701" y="248802"/>
                    <a:pt x="3173" y="240149"/>
                  </a:cubicBezTo>
                  <a:cubicBezTo>
                    <a:pt x="10548" y="214336"/>
                    <a:pt x="16125" y="189240"/>
                    <a:pt x="26800" y="164332"/>
                  </a:cubicBezTo>
                  <a:cubicBezTo>
                    <a:pt x="57196" y="93408"/>
                    <a:pt x="111539" y="34332"/>
                    <a:pt x="180198" y="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56" name="Google Shape;856;p8"/>
            <p:cNvSpPr/>
            <p:nvPr/>
          </p:nvSpPr>
          <p:spPr>
            <a:xfrm>
              <a:off x="510281" y="1782739"/>
              <a:ext cx="4129" cy="15957"/>
            </a:xfrm>
            <a:custGeom>
              <a:rect b="b" l="l" r="r" t="t"/>
              <a:pathLst>
                <a:path extrusionOk="0" h="15957" w="4129">
                  <a:moveTo>
                    <a:pt x="0" y="15958"/>
                  </a:moveTo>
                  <a:cubicBezTo>
                    <a:pt x="2502" y="10954"/>
                    <a:pt x="5919" y="5799"/>
                    <a:pt x="3020" y="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57" name="Google Shape;857;p8"/>
            <p:cNvSpPr/>
            <p:nvPr/>
          </p:nvSpPr>
          <p:spPr>
            <a:xfrm>
              <a:off x="515888" y="1744657"/>
              <a:ext cx="18029" cy="34500"/>
            </a:xfrm>
            <a:custGeom>
              <a:rect b="b" l="l" r="r" t="t"/>
              <a:pathLst>
                <a:path extrusionOk="0" h="34500" w="18029">
                  <a:moveTo>
                    <a:pt x="0" y="34196"/>
                  </a:moveTo>
                  <a:cubicBezTo>
                    <a:pt x="6451" y="37427"/>
                    <a:pt x="16995" y="14018"/>
                    <a:pt x="17686" y="9179"/>
                  </a:cubicBezTo>
                  <a:cubicBezTo>
                    <a:pt x="17972" y="7181"/>
                    <a:pt x="18289" y="-1083"/>
                    <a:pt x="17686" y="119"/>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58" name="Google Shape;858;p8"/>
            <p:cNvSpPr/>
            <p:nvPr/>
          </p:nvSpPr>
          <p:spPr>
            <a:xfrm>
              <a:off x="534868" y="1743482"/>
              <a:ext cx="47449" cy="11290"/>
            </a:xfrm>
            <a:custGeom>
              <a:rect b="b" l="l" r="r" t="t"/>
              <a:pathLst>
                <a:path extrusionOk="0" h="11290" w="47449">
                  <a:moveTo>
                    <a:pt x="0" y="7766"/>
                  </a:moveTo>
                  <a:cubicBezTo>
                    <a:pt x="0" y="18265"/>
                    <a:pt x="43115" y="2168"/>
                    <a:pt x="47450" y="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59" name="Google Shape;859;p8"/>
            <p:cNvSpPr/>
            <p:nvPr/>
          </p:nvSpPr>
          <p:spPr>
            <a:xfrm>
              <a:off x="585533" y="1748662"/>
              <a:ext cx="46823" cy="25017"/>
            </a:xfrm>
            <a:custGeom>
              <a:rect b="b" l="l" r="r" t="t"/>
              <a:pathLst>
                <a:path extrusionOk="0" h="25017" w="46823">
                  <a:moveTo>
                    <a:pt x="667" y="0"/>
                  </a:moveTo>
                  <a:cubicBezTo>
                    <a:pt x="-1592" y="2259"/>
                    <a:pt x="2516" y="6716"/>
                    <a:pt x="3686" y="9060"/>
                  </a:cubicBezTo>
                  <a:cubicBezTo>
                    <a:pt x="13995" y="29675"/>
                    <a:pt x="32609" y="15545"/>
                    <a:pt x="46824" y="25017"/>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60" name="Google Shape;860;p8"/>
            <p:cNvSpPr/>
            <p:nvPr/>
          </p:nvSpPr>
          <p:spPr>
            <a:xfrm>
              <a:off x="551904" y="1801290"/>
              <a:ext cx="28523" cy="5600"/>
            </a:xfrm>
            <a:custGeom>
              <a:rect b="b" l="l" r="r" t="t"/>
              <a:pathLst>
                <a:path extrusionOk="0" h="5600" w="28523">
                  <a:moveTo>
                    <a:pt x="0" y="0"/>
                  </a:moveTo>
                  <a:cubicBezTo>
                    <a:pt x="8377" y="9667"/>
                    <a:pt x="17806" y="4050"/>
                    <a:pt x="28523" y="3291"/>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61" name="Google Shape;861;p8"/>
            <p:cNvSpPr/>
            <p:nvPr/>
          </p:nvSpPr>
          <p:spPr>
            <a:xfrm>
              <a:off x="122087" y="1472013"/>
              <a:ext cx="52098" cy="299485"/>
            </a:xfrm>
            <a:custGeom>
              <a:rect b="b" l="l" r="r" t="t"/>
              <a:pathLst>
                <a:path extrusionOk="0" h="299485" w="52098">
                  <a:moveTo>
                    <a:pt x="130" y="298903"/>
                  </a:moveTo>
                  <a:cubicBezTo>
                    <a:pt x="-897" y="302097"/>
                    <a:pt x="4470" y="291222"/>
                    <a:pt x="5238" y="288429"/>
                  </a:cubicBezTo>
                  <a:cubicBezTo>
                    <a:pt x="7452" y="280371"/>
                    <a:pt x="9712" y="272423"/>
                    <a:pt x="11511" y="264250"/>
                  </a:cubicBezTo>
                  <a:cubicBezTo>
                    <a:pt x="16556" y="241333"/>
                    <a:pt x="24971" y="219012"/>
                    <a:pt x="30045" y="195962"/>
                  </a:cubicBezTo>
                  <a:cubicBezTo>
                    <a:pt x="39785" y="151714"/>
                    <a:pt x="52548" y="101150"/>
                    <a:pt x="52087" y="55621"/>
                  </a:cubicBezTo>
                  <a:cubicBezTo>
                    <a:pt x="51948" y="41916"/>
                    <a:pt x="38855" y="9995"/>
                    <a:pt x="42074" y="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62" name="Google Shape;862;p8"/>
            <p:cNvSpPr/>
            <p:nvPr/>
          </p:nvSpPr>
          <p:spPr>
            <a:xfrm>
              <a:off x="153864" y="1512023"/>
              <a:ext cx="55941" cy="262810"/>
            </a:xfrm>
            <a:custGeom>
              <a:rect b="b" l="l" r="r" t="t"/>
              <a:pathLst>
                <a:path extrusionOk="0" h="262810" w="55941">
                  <a:moveTo>
                    <a:pt x="0" y="262810"/>
                  </a:moveTo>
                  <a:cubicBezTo>
                    <a:pt x="40937" y="221040"/>
                    <a:pt x="69661" y="59513"/>
                    <a:pt x="49153" y="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63" name="Google Shape;863;p8"/>
            <p:cNvSpPr/>
            <p:nvPr/>
          </p:nvSpPr>
          <p:spPr>
            <a:xfrm>
              <a:off x="223024" y="1560722"/>
              <a:ext cx="39731" cy="221883"/>
            </a:xfrm>
            <a:custGeom>
              <a:rect b="b" l="l" r="r" t="t"/>
              <a:pathLst>
                <a:path extrusionOk="0" h="221883" w="39731">
                  <a:moveTo>
                    <a:pt x="0" y="221884"/>
                  </a:moveTo>
                  <a:cubicBezTo>
                    <a:pt x="9665" y="191881"/>
                    <a:pt x="31379" y="166639"/>
                    <a:pt x="37222" y="132550"/>
                  </a:cubicBezTo>
                  <a:cubicBezTo>
                    <a:pt x="45468" y="84434"/>
                    <a:pt x="30789" y="44266"/>
                    <a:pt x="30342" y="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64" name="Google Shape;864;p8"/>
            <p:cNvSpPr/>
            <p:nvPr/>
          </p:nvSpPr>
          <p:spPr>
            <a:xfrm>
              <a:off x="278822" y="1606767"/>
              <a:ext cx="45767" cy="183422"/>
            </a:xfrm>
            <a:custGeom>
              <a:rect b="b" l="l" r="r" t="t"/>
              <a:pathLst>
                <a:path extrusionOk="0" h="183422" w="45767">
                  <a:moveTo>
                    <a:pt x="0" y="183423"/>
                  </a:moveTo>
                  <a:cubicBezTo>
                    <a:pt x="55919" y="126362"/>
                    <a:pt x="54228" y="73856"/>
                    <a:pt x="28775" y="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65" name="Google Shape;865;p8"/>
            <p:cNvSpPr/>
            <p:nvPr/>
          </p:nvSpPr>
          <p:spPr>
            <a:xfrm>
              <a:off x="373654" y="1682451"/>
              <a:ext cx="28475" cy="109252"/>
            </a:xfrm>
            <a:custGeom>
              <a:rect b="b" l="l" r="r" t="t"/>
              <a:pathLst>
                <a:path extrusionOk="0" h="109252" w="28475">
                  <a:moveTo>
                    <a:pt x="329" y="108735"/>
                  </a:moveTo>
                  <a:cubicBezTo>
                    <a:pt x="-1846" y="110951"/>
                    <a:pt x="7437" y="105425"/>
                    <a:pt x="8754" y="104083"/>
                  </a:cubicBezTo>
                  <a:cubicBezTo>
                    <a:pt x="14930" y="97780"/>
                    <a:pt x="20127" y="88478"/>
                    <a:pt x="22195" y="79837"/>
                  </a:cubicBezTo>
                  <a:cubicBezTo>
                    <a:pt x="28971" y="51510"/>
                    <a:pt x="31961" y="27847"/>
                    <a:pt x="22365" y="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66" name="Google Shape;866;p8"/>
            <p:cNvSpPr/>
            <p:nvPr/>
          </p:nvSpPr>
          <p:spPr>
            <a:xfrm>
              <a:off x="435290" y="1730397"/>
              <a:ext cx="20878" cy="65379"/>
            </a:xfrm>
            <a:custGeom>
              <a:rect b="b" l="l" r="r" t="t"/>
              <a:pathLst>
                <a:path extrusionOk="0" h="65379" w="20878">
                  <a:moveTo>
                    <a:pt x="0" y="65379"/>
                  </a:moveTo>
                  <a:cubicBezTo>
                    <a:pt x="21244" y="58056"/>
                    <a:pt x="21021" y="17391"/>
                    <a:pt x="20845" y="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67" name="Google Shape;867;p8"/>
            <p:cNvSpPr/>
            <p:nvPr/>
          </p:nvSpPr>
          <p:spPr>
            <a:xfrm>
              <a:off x="479312" y="1758080"/>
              <a:ext cx="11752" cy="40835"/>
            </a:xfrm>
            <a:custGeom>
              <a:rect b="b" l="l" r="r" t="t"/>
              <a:pathLst>
                <a:path extrusionOk="0" h="40835" w="11752">
                  <a:moveTo>
                    <a:pt x="0" y="40835"/>
                  </a:moveTo>
                  <a:cubicBezTo>
                    <a:pt x="11755" y="28843"/>
                    <a:pt x="13553" y="15259"/>
                    <a:pt x="10340" y="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68" name="Google Shape;868;p8"/>
            <p:cNvSpPr/>
            <p:nvPr/>
          </p:nvSpPr>
          <p:spPr>
            <a:xfrm>
              <a:off x="169038" y="1384402"/>
              <a:ext cx="295055" cy="99122"/>
            </a:xfrm>
            <a:custGeom>
              <a:rect b="b" l="l" r="r" t="t"/>
              <a:pathLst>
                <a:path extrusionOk="0" h="99122" w="295055">
                  <a:moveTo>
                    <a:pt x="0" y="93781"/>
                  </a:moveTo>
                  <a:cubicBezTo>
                    <a:pt x="4904" y="103593"/>
                    <a:pt x="48095" y="96884"/>
                    <a:pt x="56479" y="96884"/>
                  </a:cubicBezTo>
                  <a:cubicBezTo>
                    <a:pt x="119470" y="96884"/>
                    <a:pt x="170122" y="76900"/>
                    <a:pt x="225297" y="45373"/>
                  </a:cubicBezTo>
                  <a:cubicBezTo>
                    <a:pt x="241754" y="35967"/>
                    <a:pt x="259288" y="25894"/>
                    <a:pt x="276190" y="17441"/>
                  </a:cubicBezTo>
                  <a:cubicBezTo>
                    <a:pt x="281984" y="14545"/>
                    <a:pt x="297160" y="-1109"/>
                    <a:pt x="294810" y="63"/>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69" name="Google Shape;869;p8"/>
            <p:cNvSpPr/>
            <p:nvPr/>
          </p:nvSpPr>
          <p:spPr>
            <a:xfrm>
              <a:off x="219115" y="1436600"/>
              <a:ext cx="257146" cy="95582"/>
            </a:xfrm>
            <a:custGeom>
              <a:rect b="b" l="l" r="r" t="t"/>
              <a:pathLst>
                <a:path extrusionOk="0" h="95582" w="257146">
                  <a:moveTo>
                    <a:pt x="1436" y="93718"/>
                  </a:moveTo>
                  <a:cubicBezTo>
                    <a:pt x="-6153" y="97513"/>
                    <a:pt x="18398" y="94338"/>
                    <a:pt x="26883" y="94338"/>
                  </a:cubicBezTo>
                  <a:cubicBezTo>
                    <a:pt x="43689" y="94338"/>
                    <a:pt x="59872" y="92425"/>
                    <a:pt x="76535" y="91235"/>
                  </a:cubicBezTo>
                  <a:cubicBezTo>
                    <a:pt x="123603" y="87877"/>
                    <a:pt x="170593" y="58390"/>
                    <a:pt x="209976" y="34757"/>
                  </a:cubicBezTo>
                  <a:cubicBezTo>
                    <a:pt x="221710" y="27720"/>
                    <a:pt x="232796" y="19729"/>
                    <a:pt x="243491" y="11173"/>
                  </a:cubicBezTo>
                  <a:cubicBezTo>
                    <a:pt x="247032" y="8337"/>
                    <a:pt x="257234" y="-42"/>
                    <a:pt x="257146" y="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70" name="Google Shape;870;p8"/>
            <p:cNvSpPr/>
            <p:nvPr/>
          </p:nvSpPr>
          <p:spPr>
            <a:xfrm>
              <a:off x="262136" y="1492458"/>
              <a:ext cx="226538" cy="78669"/>
            </a:xfrm>
            <a:custGeom>
              <a:rect b="b" l="l" r="r" t="t"/>
              <a:pathLst>
                <a:path extrusionOk="0" h="78669" w="226538">
                  <a:moveTo>
                    <a:pt x="0" y="75101"/>
                  </a:moveTo>
                  <a:cubicBezTo>
                    <a:pt x="14933" y="82570"/>
                    <a:pt x="41148" y="76164"/>
                    <a:pt x="57100" y="75101"/>
                  </a:cubicBezTo>
                  <a:cubicBezTo>
                    <a:pt x="135896" y="69848"/>
                    <a:pt x="165877" y="30331"/>
                    <a:pt x="226538" y="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71" name="Google Shape;871;p8"/>
            <p:cNvSpPr/>
            <p:nvPr/>
          </p:nvSpPr>
          <p:spPr>
            <a:xfrm>
              <a:off x="365164" y="1559489"/>
              <a:ext cx="129716" cy="98685"/>
            </a:xfrm>
            <a:custGeom>
              <a:rect b="b" l="l" r="r" t="t"/>
              <a:pathLst>
                <a:path extrusionOk="0" h="98685" w="129716">
                  <a:moveTo>
                    <a:pt x="0" y="98685"/>
                  </a:moveTo>
                  <a:cubicBezTo>
                    <a:pt x="56367" y="98685"/>
                    <a:pt x="94869" y="34848"/>
                    <a:pt x="129717" y="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72" name="Google Shape;872;p8"/>
            <p:cNvSpPr/>
            <p:nvPr/>
          </p:nvSpPr>
          <p:spPr>
            <a:xfrm>
              <a:off x="426609" y="1630242"/>
              <a:ext cx="82546" cy="81925"/>
            </a:xfrm>
            <a:custGeom>
              <a:rect b="b" l="l" r="r" t="t"/>
              <a:pathLst>
                <a:path extrusionOk="0" h="81925" w="82546">
                  <a:moveTo>
                    <a:pt x="0" y="81926"/>
                  </a:moveTo>
                  <a:cubicBezTo>
                    <a:pt x="42477" y="81926"/>
                    <a:pt x="61089" y="10730"/>
                    <a:pt x="82547" y="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73" name="Google Shape;873;p8"/>
            <p:cNvSpPr/>
            <p:nvPr/>
          </p:nvSpPr>
          <p:spPr>
            <a:xfrm>
              <a:off x="470808" y="1381161"/>
              <a:ext cx="290637" cy="106706"/>
            </a:xfrm>
            <a:custGeom>
              <a:rect b="b" l="l" r="r" t="t"/>
              <a:pathLst>
                <a:path extrusionOk="0" h="106706" w="290637">
                  <a:moveTo>
                    <a:pt x="0" y="0"/>
                  </a:moveTo>
                  <a:cubicBezTo>
                    <a:pt x="21490" y="14962"/>
                    <a:pt x="34532" y="48049"/>
                    <a:pt x="59571" y="64523"/>
                  </a:cubicBezTo>
                  <a:cubicBezTo>
                    <a:pt x="141013" y="118098"/>
                    <a:pt x="204151" y="106603"/>
                    <a:pt x="290637" y="103549"/>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74" name="Google Shape;874;p8"/>
            <p:cNvSpPr/>
            <p:nvPr/>
          </p:nvSpPr>
          <p:spPr>
            <a:xfrm>
              <a:off x="474661" y="1421198"/>
              <a:ext cx="270499" cy="96479"/>
            </a:xfrm>
            <a:custGeom>
              <a:rect b="b" l="l" r="r" t="t"/>
              <a:pathLst>
                <a:path extrusionOk="0" h="96479" w="270499">
                  <a:moveTo>
                    <a:pt x="1216" y="744"/>
                  </a:moveTo>
                  <a:cubicBezTo>
                    <a:pt x="272" y="82"/>
                    <a:pt x="-334" y="-756"/>
                    <a:pt x="199" y="1297"/>
                  </a:cubicBezTo>
                  <a:cubicBezTo>
                    <a:pt x="2388" y="9731"/>
                    <a:pt x="17493" y="23873"/>
                    <a:pt x="24276" y="29745"/>
                  </a:cubicBezTo>
                  <a:cubicBezTo>
                    <a:pt x="42798" y="45764"/>
                    <a:pt x="64583" y="60580"/>
                    <a:pt x="87140" y="70040"/>
                  </a:cubicBezTo>
                  <a:cubicBezTo>
                    <a:pt x="127717" y="87060"/>
                    <a:pt x="169610" y="90006"/>
                    <a:pt x="212243" y="96217"/>
                  </a:cubicBezTo>
                  <a:cubicBezTo>
                    <a:pt x="227010" y="98367"/>
                    <a:pt x="259302" y="86362"/>
                    <a:pt x="270499" y="94159"/>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75" name="Google Shape;875;p8"/>
            <p:cNvSpPr/>
            <p:nvPr/>
          </p:nvSpPr>
          <p:spPr>
            <a:xfrm>
              <a:off x="487201" y="1505714"/>
              <a:ext cx="223772" cy="62799"/>
            </a:xfrm>
            <a:custGeom>
              <a:rect b="b" l="l" r="r" t="t"/>
              <a:pathLst>
                <a:path extrusionOk="0" h="62799" w="223772">
                  <a:moveTo>
                    <a:pt x="1773" y="795"/>
                  </a:moveTo>
                  <a:cubicBezTo>
                    <a:pt x="-5533" y="-4288"/>
                    <a:pt x="11609" y="16492"/>
                    <a:pt x="19334" y="20918"/>
                  </a:cubicBezTo>
                  <a:cubicBezTo>
                    <a:pt x="32378" y="28387"/>
                    <a:pt x="46604" y="36208"/>
                    <a:pt x="60984" y="40446"/>
                  </a:cubicBezTo>
                  <a:cubicBezTo>
                    <a:pt x="97088" y="51079"/>
                    <a:pt x="185603" y="75459"/>
                    <a:pt x="223773" y="54661"/>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76" name="Google Shape;876;p8"/>
            <p:cNvSpPr/>
            <p:nvPr/>
          </p:nvSpPr>
          <p:spPr>
            <a:xfrm>
              <a:off x="496354" y="1546695"/>
              <a:ext cx="210818" cy="49349"/>
            </a:xfrm>
            <a:custGeom>
              <a:rect b="b" l="l" r="r" t="t"/>
              <a:pathLst>
                <a:path extrusionOk="0" h="49349" w="210818">
                  <a:moveTo>
                    <a:pt x="0" y="0"/>
                  </a:moveTo>
                  <a:cubicBezTo>
                    <a:pt x="558" y="15800"/>
                    <a:pt x="43765" y="31679"/>
                    <a:pt x="55422" y="35115"/>
                  </a:cubicBezTo>
                  <a:cubicBezTo>
                    <a:pt x="110106" y="51219"/>
                    <a:pt x="160553" y="58317"/>
                    <a:pt x="210818" y="30926"/>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77" name="Google Shape;877;p8"/>
            <p:cNvSpPr/>
            <p:nvPr/>
          </p:nvSpPr>
          <p:spPr>
            <a:xfrm>
              <a:off x="504978" y="1600051"/>
              <a:ext cx="167412" cy="39672"/>
            </a:xfrm>
            <a:custGeom>
              <a:rect b="b" l="l" r="r" t="t"/>
              <a:pathLst>
                <a:path extrusionOk="0" h="39672" w="167412">
                  <a:moveTo>
                    <a:pt x="0" y="0"/>
                  </a:moveTo>
                  <a:cubicBezTo>
                    <a:pt x="1507" y="42712"/>
                    <a:pt x="144472" y="53223"/>
                    <a:pt x="167413" y="20275"/>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78" name="Google Shape;878;p8"/>
            <p:cNvSpPr/>
            <p:nvPr/>
          </p:nvSpPr>
          <p:spPr>
            <a:xfrm>
              <a:off x="527642" y="1691286"/>
              <a:ext cx="89182" cy="21687"/>
            </a:xfrm>
            <a:custGeom>
              <a:rect b="b" l="l" r="r" t="t"/>
              <a:pathLst>
                <a:path extrusionOk="0" h="21687" w="89182">
                  <a:moveTo>
                    <a:pt x="0" y="0"/>
                  </a:moveTo>
                  <a:cubicBezTo>
                    <a:pt x="23513" y="43149"/>
                    <a:pt x="78479" y="7287"/>
                    <a:pt x="89183" y="14737"/>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79" name="Google Shape;879;p8"/>
            <p:cNvSpPr/>
            <p:nvPr/>
          </p:nvSpPr>
          <p:spPr>
            <a:xfrm>
              <a:off x="749556" y="1519071"/>
              <a:ext cx="81898" cy="60911"/>
            </a:xfrm>
            <a:custGeom>
              <a:rect b="b" l="l" r="r" t="t"/>
              <a:pathLst>
                <a:path extrusionOk="0" h="60911" w="81898">
                  <a:moveTo>
                    <a:pt x="0" y="730"/>
                  </a:moveTo>
                  <a:cubicBezTo>
                    <a:pt x="431" y="-3077"/>
                    <a:pt x="2071" y="9146"/>
                    <a:pt x="3188" y="11047"/>
                  </a:cubicBezTo>
                  <a:cubicBezTo>
                    <a:pt x="8653" y="20362"/>
                    <a:pt x="16553" y="27017"/>
                    <a:pt x="24914" y="33417"/>
                  </a:cubicBezTo>
                  <a:cubicBezTo>
                    <a:pt x="36008" y="41906"/>
                    <a:pt x="52269" y="51312"/>
                    <a:pt x="65209" y="56643"/>
                  </a:cubicBezTo>
                  <a:cubicBezTo>
                    <a:pt x="70219" y="58714"/>
                    <a:pt x="85988" y="59048"/>
                    <a:pt x="80900" y="60912"/>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80" name="Google Shape;880;p8"/>
            <p:cNvSpPr/>
            <p:nvPr/>
          </p:nvSpPr>
          <p:spPr>
            <a:xfrm>
              <a:off x="733538" y="1540386"/>
              <a:ext cx="64719" cy="71402"/>
            </a:xfrm>
            <a:custGeom>
              <a:rect b="b" l="l" r="r" t="t"/>
              <a:pathLst>
                <a:path extrusionOk="0" h="71402" w="64719">
                  <a:moveTo>
                    <a:pt x="0" y="0"/>
                  </a:moveTo>
                  <a:cubicBezTo>
                    <a:pt x="6637" y="18132"/>
                    <a:pt x="15017" y="40192"/>
                    <a:pt x="31357" y="52701"/>
                  </a:cubicBezTo>
                  <a:cubicBezTo>
                    <a:pt x="33476" y="54316"/>
                    <a:pt x="65653" y="69939"/>
                    <a:pt x="64699" y="71403"/>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81" name="Google Shape;881;p8"/>
            <p:cNvSpPr/>
            <p:nvPr/>
          </p:nvSpPr>
          <p:spPr>
            <a:xfrm>
              <a:off x="695693" y="1595833"/>
              <a:ext cx="46680" cy="58776"/>
            </a:xfrm>
            <a:custGeom>
              <a:rect b="b" l="l" r="r" t="t"/>
              <a:pathLst>
                <a:path extrusionOk="0" h="58776" w="46680">
                  <a:moveTo>
                    <a:pt x="453" y="41"/>
                  </a:moveTo>
                  <a:cubicBezTo>
                    <a:pt x="-1242" y="-1064"/>
                    <a:pt x="2244" y="20753"/>
                    <a:pt x="3950" y="24074"/>
                  </a:cubicBezTo>
                  <a:cubicBezTo>
                    <a:pt x="11474" y="38690"/>
                    <a:pt x="29866" y="56870"/>
                    <a:pt x="46680" y="58777"/>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82" name="Google Shape;882;p8"/>
            <p:cNvSpPr/>
            <p:nvPr/>
          </p:nvSpPr>
          <p:spPr>
            <a:xfrm>
              <a:off x="659846" y="1651629"/>
              <a:ext cx="38540" cy="45279"/>
            </a:xfrm>
            <a:custGeom>
              <a:rect b="b" l="l" r="r" t="t"/>
              <a:pathLst>
                <a:path extrusionOk="0" h="45279" w="38540">
                  <a:moveTo>
                    <a:pt x="0" y="1098"/>
                  </a:moveTo>
                  <a:cubicBezTo>
                    <a:pt x="3977" y="-5028"/>
                    <a:pt x="431" y="16182"/>
                    <a:pt x="3777" y="22679"/>
                  </a:cubicBezTo>
                  <a:cubicBezTo>
                    <a:pt x="10025" y="34823"/>
                    <a:pt x="25030" y="43750"/>
                    <a:pt x="38540" y="4528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83" name="Google Shape;883;p8"/>
            <p:cNvSpPr/>
            <p:nvPr/>
          </p:nvSpPr>
          <p:spPr>
            <a:xfrm>
              <a:off x="644720" y="1669628"/>
              <a:ext cx="37368" cy="50318"/>
            </a:xfrm>
            <a:custGeom>
              <a:rect b="b" l="l" r="r" t="t"/>
              <a:pathLst>
                <a:path extrusionOk="0" h="50318" w="37368">
                  <a:moveTo>
                    <a:pt x="0" y="1292"/>
                  </a:moveTo>
                  <a:cubicBezTo>
                    <a:pt x="747" y="-5314"/>
                    <a:pt x="-97" y="15282"/>
                    <a:pt x="3370" y="20960"/>
                  </a:cubicBezTo>
                  <a:cubicBezTo>
                    <a:pt x="10487" y="32618"/>
                    <a:pt x="24981" y="44569"/>
                    <a:pt x="37368" y="50319"/>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84" name="Google Shape;884;p8"/>
            <p:cNvSpPr/>
            <p:nvPr/>
          </p:nvSpPr>
          <p:spPr>
            <a:xfrm>
              <a:off x="846829" y="1562683"/>
              <a:ext cx="13241" cy="103488"/>
            </a:xfrm>
            <a:custGeom>
              <a:rect b="b" l="l" r="r" t="t"/>
              <a:pathLst>
                <a:path extrusionOk="0" h="103488" w="13241">
                  <a:moveTo>
                    <a:pt x="12853" y="0"/>
                  </a:moveTo>
                  <a:cubicBezTo>
                    <a:pt x="-8333" y="26378"/>
                    <a:pt x="199" y="75089"/>
                    <a:pt x="13242" y="103488"/>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85" name="Google Shape;885;p8"/>
            <p:cNvSpPr/>
            <p:nvPr/>
          </p:nvSpPr>
          <p:spPr>
            <a:xfrm>
              <a:off x="811612" y="1594337"/>
              <a:ext cx="7652" cy="92041"/>
            </a:xfrm>
            <a:custGeom>
              <a:rect b="b" l="l" r="r" t="t"/>
              <a:pathLst>
                <a:path extrusionOk="0" h="92041" w="7652">
                  <a:moveTo>
                    <a:pt x="7556" y="225"/>
                  </a:moveTo>
                  <a:cubicBezTo>
                    <a:pt x="7914" y="-1433"/>
                    <a:pt x="4684" y="6576"/>
                    <a:pt x="4131" y="8209"/>
                  </a:cubicBezTo>
                  <a:cubicBezTo>
                    <a:pt x="1751" y="15198"/>
                    <a:pt x="275" y="20676"/>
                    <a:pt x="26" y="28169"/>
                  </a:cubicBezTo>
                  <a:cubicBezTo>
                    <a:pt x="-520" y="44649"/>
                    <a:pt x="7653" y="92042"/>
                    <a:pt x="7653" y="92042"/>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86" name="Google Shape;886;p8"/>
            <p:cNvSpPr/>
            <p:nvPr/>
          </p:nvSpPr>
          <p:spPr>
            <a:xfrm>
              <a:off x="750753" y="1637395"/>
              <a:ext cx="21494" cy="81749"/>
            </a:xfrm>
            <a:custGeom>
              <a:rect b="b" l="l" r="r" t="t"/>
              <a:pathLst>
                <a:path extrusionOk="0" h="81749" w="21494">
                  <a:moveTo>
                    <a:pt x="21495" y="0"/>
                  </a:moveTo>
                  <a:cubicBezTo>
                    <a:pt x="21495" y="0"/>
                    <a:pt x="-1507" y="67274"/>
                    <a:pt x="78" y="8175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87" name="Google Shape;887;p8"/>
            <p:cNvSpPr/>
            <p:nvPr/>
          </p:nvSpPr>
          <p:spPr>
            <a:xfrm>
              <a:off x="733010" y="1659279"/>
              <a:ext cx="11531" cy="67079"/>
            </a:xfrm>
            <a:custGeom>
              <a:rect b="b" l="l" r="r" t="t"/>
              <a:pathLst>
                <a:path extrusionOk="0" h="67079" w="11531">
                  <a:moveTo>
                    <a:pt x="11531" y="0"/>
                  </a:moveTo>
                  <a:cubicBezTo>
                    <a:pt x="-7159" y="23269"/>
                    <a:pt x="5313" y="42517"/>
                    <a:pt x="0" y="67079"/>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88" name="Google Shape;888;p8"/>
            <p:cNvSpPr/>
            <p:nvPr/>
          </p:nvSpPr>
          <p:spPr>
            <a:xfrm>
              <a:off x="758871" y="1435349"/>
              <a:ext cx="847483" cy="297072"/>
            </a:xfrm>
            <a:custGeom>
              <a:rect b="b" l="l" r="r" t="t"/>
              <a:pathLst>
                <a:path extrusionOk="0" h="297072" w="847483">
                  <a:moveTo>
                    <a:pt x="0" y="278434"/>
                  </a:moveTo>
                  <a:cubicBezTo>
                    <a:pt x="0" y="278434"/>
                    <a:pt x="15017" y="275938"/>
                    <a:pt x="20008" y="274372"/>
                  </a:cubicBezTo>
                  <a:cubicBezTo>
                    <a:pt x="34690" y="269751"/>
                    <a:pt x="52846" y="262434"/>
                    <a:pt x="68185" y="265458"/>
                  </a:cubicBezTo>
                  <a:cubicBezTo>
                    <a:pt x="119974" y="275659"/>
                    <a:pt x="144287" y="330679"/>
                    <a:pt x="202471" y="266308"/>
                  </a:cubicBezTo>
                  <a:cubicBezTo>
                    <a:pt x="228363" y="237672"/>
                    <a:pt x="270316" y="163761"/>
                    <a:pt x="311685" y="160294"/>
                  </a:cubicBezTo>
                  <a:cubicBezTo>
                    <a:pt x="365139" y="155806"/>
                    <a:pt x="425843" y="187127"/>
                    <a:pt x="479083" y="166348"/>
                  </a:cubicBezTo>
                  <a:cubicBezTo>
                    <a:pt x="528548" y="147038"/>
                    <a:pt x="573057" y="95947"/>
                    <a:pt x="617639" y="66041"/>
                  </a:cubicBezTo>
                  <a:cubicBezTo>
                    <a:pt x="649639" y="44576"/>
                    <a:pt x="744736" y="39469"/>
                    <a:pt x="785031" y="39354"/>
                  </a:cubicBezTo>
                  <a:cubicBezTo>
                    <a:pt x="811439" y="39275"/>
                    <a:pt x="828708" y="5174"/>
                    <a:pt x="847483" y="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89" name="Google Shape;889;p8"/>
            <p:cNvSpPr/>
            <p:nvPr/>
          </p:nvSpPr>
          <p:spPr>
            <a:xfrm>
              <a:off x="830527" y="1675802"/>
              <a:ext cx="18890" cy="381043"/>
            </a:xfrm>
            <a:custGeom>
              <a:rect b="b" l="l" r="r" t="t"/>
              <a:pathLst>
                <a:path extrusionOk="0" h="381043" w="18890">
                  <a:moveTo>
                    <a:pt x="15862" y="0"/>
                  </a:moveTo>
                  <a:cubicBezTo>
                    <a:pt x="23829" y="28903"/>
                    <a:pt x="13858" y="75514"/>
                    <a:pt x="11229" y="104733"/>
                  </a:cubicBezTo>
                  <a:cubicBezTo>
                    <a:pt x="6553" y="156705"/>
                    <a:pt x="7792" y="208367"/>
                    <a:pt x="6280" y="259829"/>
                  </a:cubicBezTo>
                  <a:cubicBezTo>
                    <a:pt x="5460" y="287694"/>
                    <a:pt x="3706" y="315869"/>
                    <a:pt x="1744" y="343771"/>
                  </a:cubicBezTo>
                  <a:cubicBezTo>
                    <a:pt x="1046" y="353729"/>
                    <a:pt x="-47" y="381279"/>
                    <a:pt x="2" y="381042"/>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890" name="Google Shape;890;p8"/>
          <p:cNvSpPr/>
          <p:nvPr/>
        </p:nvSpPr>
        <p:spPr>
          <a:xfrm>
            <a:off x="1205153" y="3015370"/>
            <a:ext cx="296642" cy="428487"/>
          </a:xfrm>
          <a:custGeom>
            <a:rect b="b" l="l" r="r" t="t"/>
            <a:pathLst>
              <a:path extrusionOk="0" h="270339" w="187156">
                <a:moveTo>
                  <a:pt x="53018" y="0"/>
                </a:moveTo>
                <a:cubicBezTo>
                  <a:pt x="53018" y="5240"/>
                  <a:pt x="50989" y="9430"/>
                  <a:pt x="49969" y="13620"/>
                </a:cubicBezTo>
                <a:cubicBezTo>
                  <a:pt x="48949" y="18860"/>
                  <a:pt x="47941" y="23050"/>
                  <a:pt x="46921" y="28290"/>
                </a:cubicBezTo>
                <a:cubicBezTo>
                  <a:pt x="43873" y="39821"/>
                  <a:pt x="40831" y="52397"/>
                  <a:pt x="41851" y="68106"/>
                </a:cubicBezTo>
                <a:cubicBezTo>
                  <a:pt x="50989" y="70207"/>
                  <a:pt x="63182" y="68106"/>
                  <a:pt x="71307" y="67055"/>
                </a:cubicBezTo>
                <a:cubicBezTo>
                  <a:pt x="76383" y="70194"/>
                  <a:pt x="78417" y="75435"/>
                  <a:pt x="83494" y="78586"/>
                </a:cubicBezTo>
                <a:cubicBezTo>
                  <a:pt x="82474" y="72296"/>
                  <a:pt x="86542" y="71257"/>
                  <a:pt x="89584" y="70207"/>
                </a:cubicBezTo>
                <a:cubicBezTo>
                  <a:pt x="88564" y="72308"/>
                  <a:pt x="85522" y="74396"/>
                  <a:pt x="86542" y="79637"/>
                </a:cubicBezTo>
                <a:cubicBezTo>
                  <a:pt x="88564" y="80687"/>
                  <a:pt x="88564" y="77536"/>
                  <a:pt x="90604" y="76497"/>
                </a:cubicBezTo>
                <a:cubicBezTo>
                  <a:pt x="92632" y="78598"/>
                  <a:pt x="95681" y="78598"/>
                  <a:pt x="97715" y="76497"/>
                </a:cubicBezTo>
                <a:cubicBezTo>
                  <a:pt x="99743" y="76497"/>
                  <a:pt x="98735" y="79637"/>
                  <a:pt x="100763" y="79637"/>
                </a:cubicBezTo>
                <a:cubicBezTo>
                  <a:pt x="102791" y="76497"/>
                  <a:pt x="99743" y="72308"/>
                  <a:pt x="98735" y="70207"/>
                </a:cubicBezTo>
                <a:cubicBezTo>
                  <a:pt x="101783" y="72308"/>
                  <a:pt x="105852" y="73346"/>
                  <a:pt x="104832" y="78586"/>
                </a:cubicBezTo>
                <a:cubicBezTo>
                  <a:pt x="107874" y="76485"/>
                  <a:pt x="111942" y="71257"/>
                  <a:pt x="116010" y="68106"/>
                </a:cubicBezTo>
                <a:cubicBezTo>
                  <a:pt x="125149" y="70207"/>
                  <a:pt x="136328" y="71245"/>
                  <a:pt x="146487" y="70207"/>
                </a:cubicBezTo>
                <a:cubicBezTo>
                  <a:pt x="146487" y="44011"/>
                  <a:pt x="139370" y="23050"/>
                  <a:pt x="133280" y="2095"/>
                </a:cubicBezTo>
                <a:cubicBezTo>
                  <a:pt x="135308" y="2095"/>
                  <a:pt x="135308" y="4196"/>
                  <a:pt x="135308" y="5240"/>
                </a:cubicBezTo>
                <a:cubicBezTo>
                  <a:pt x="141398" y="18860"/>
                  <a:pt x="147495" y="35619"/>
                  <a:pt x="151557" y="52397"/>
                </a:cubicBezTo>
                <a:cubicBezTo>
                  <a:pt x="152577" y="54492"/>
                  <a:pt x="153585" y="58688"/>
                  <a:pt x="154605" y="61827"/>
                </a:cubicBezTo>
                <a:cubicBezTo>
                  <a:pt x="155625" y="64966"/>
                  <a:pt x="156633" y="70207"/>
                  <a:pt x="156633" y="71257"/>
                </a:cubicBezTo>
                <a:cubicBezTo>
                  <a:pt x="155613" y="74396"/>
                  <a:pt x="150543" y="76497"/>
                  <a:pt x="148503" y="79637"/>
                </a:cubicBezTo>
                <a:cubicBezTo>
                  <a:pt x="145454" y="75447"/>
                  <a:pt x="135296" y="76497"/>
                  <a:pt x="125137" y="76497"/>
                </a:cubicBezTo>
                <a:cubicBezTo>
                  <a:pt x="122089" y="76497"/>
                  <a:pt x="119047" y="75447"/>
                  <a:pt x="117006" y="76497"/>
                </a:cubicBezTo>
                <a:cubicBezTo>
                  <a:pt x="112938" y="77548"/>
                  <a:pt x="111930" y="82788"/>
                  <a:pt x="109896" y="85928"/>
                </a:cubicBezTo>
                <a:cubicBezTo>
                  <a:pt x="114966" y="85928"/>
                  <a:pt x="119034" y="80687"/>
                  <a:pt x="124117" y="80687"/>
                </a:cubicBezTo>
                <a:cubicBezTo>
                  <a:pt x="127165" y="80687"/>
                  <a:pt x="131233" y="82788"/>
                  <a:pt x="135296" y="83827"/>
                </a:cubicBezTo>
                <a:cubicBezTo>
                  <a:pt x="146475" y="86966"/>
                  <a:pt x="158662" y="89067"/>
                  <a:pt x="168820" y="92206"/>
                </a:cubicBezTo>
                <a:cubicBezTo>
                  <a:pt x="169840" y="56587"/>
                  <a:pt x="160690" y="28290"/>
                  <a:pt x="148503" y="4190"/>
                </a:cubicBezTo>
                <a:cubicBezTo>
                  <a:pt x="160690" y="20949"/>
                  <a:pt x="167800" y="39809"/>
                  <a:pt x="173897" y="62865"/>
                </a:cubicBezTo>
                <a:cubicBezTo>
                  <a:pt x="174911" y="64966"/>
                  <a:pt x="174911" y="68106"/>
                  <a:pt x="175925" y="72296"/>
                </a:cubicBezTo>
                <a:cubicBezTo>
                  <a:pt x="176939" y="77536"/>
                  <a:pt x="176939" y="84865"/>
                  <a:pt x="179987" y="89061"/>
                </a:cubicBezTo>
                <a:cubicBezTo>
                  <a:pt x="176939" y="93251"/>
                  <a:pt x="171856" y="96390"/>
                  <a:pt x="168808" y="99541"/>
                </a:cubicBezTo>
                <a:cubicBezTo>
                  <a:pt x="158649" y="93251"/>
                  <a:pt x="138332" y="83814"/>
                  <a:pt x="121075" y="85915"/>
                </a:cubicBezTo>
                <a:cubicBezTo>
                  <a:pt x="117006" y="85915"/>
                  <a:pt x="112938" y="88016"/>
                  <a:pt x="110916" y="91156"/>
                </a:cubicBezTo>
                <a:cubicBezTo>
                  <a:pt x="115986" y="93257"/>
                  <a:pt x="120055" y="93257"/>
                  <a:pt x="126145" y="93257"/>
                </a:cubicBezTo>
                <a:cubicBezTo>
                  <a:pt x="128173" y="93257"/>
                  <a:pt x="130213" y="92206"/>
                  <a:pt x="131221" y="93257"/>
                </a:cubicBezTo>
                <a:cubicBezTo>
                  <a:pt x="132241" y="93257"/>
                  <a:pt x="135284" y="96402"/>
                  <a:pt x="137312" y="98497"/>
                </a:cubicBezTo>
                <a:cubicBezTo>
                  <a:pt x="149499" y="111072"/>
                  <a:pt x="160677" y="120503"/>
                  <a:pt x="174905" y="129933"/>
                </a:cubicBezTo>
                <a:cubicBezTo>
                  <a:pt x="178967" y="133072"/>
                  <a:pt x="182015" y="136223"/>
                  <a:pt x="187091" y="132034"/>
                </a:cubicBezTo>
                <a:cubicBezTo>
                  <a:pt x="188112" y="173950"/>
                  <a:pt x="176933" y="204335"/>
                  <a:pt x="163726" y="232625"/>
                </a:cubicBezTo>
                <a:cubicBezTo>
                  <a:pt x="161698" y="235765"/>
                  <a:pt x="161698" y="239955"/>
                  <a:pt x="158649" y="242056"/>
                </a:cubicBezTo>
                <a:cubicBezTo>
                  <a:pt x="168808" y="217955"/>
                  <a:pt x="175925" y="189659"/>
                  <a:pt x="175925" y="156128"/>
                </a:cubicBezTo>
                <a:cubicBezTo>
                  <a:pt x="175925" y="152989"/>
                  <a:pt x="176939" y="147742"/>
                  <a:pt x="175925" y="145647"/>
                </a:cubicBezTo>
                <a:cubicBezTo>
                  <a:pt x="174905" y="141452"/>
                  <a:pt x="168808" y="136211"/>
                  <a:pt x="164746" y="133072"/>
                </a:cubicBezTo>
                <a:cubicBezTo>
                  <a:pt x="153567" y="122591"/>
                  <a:pt x="145442" y="115262"/>
                  <a:pt x="133262" y="105832"/>
                </a:cubicBezTo>
                <a:cubicBezTo>
                  <a:pt x="131233" y="103731"/>
                  <a:pt x="129193" y="101642"/>
                  <a:pt x="127165" y="100592"/>
                </a:cubicBezTo>
                <a:cubicBezTo>
                  <a:pt x="125137" y="99541"/>
                  <a:pt x="122089" y="99541"/>
                  <a:pt x="119034" y="99541"/>
                </a:cubicBezTo>
                <a:cubicBezTo>
                  <a:pt x="115986" y="99541"/>
                  <a:pt x="112938" y="98491"/>
                  <a:pt x="110904" y="98491"/>
                </a:cubicBezTo>
                <a:cubicBezTo>
                  <a:pt x="115974" y="103731"/>
                  <a:pt x="123091" y="110022"/>
                  <a:pt x="129181" y="115250"/>
                </a:cubicBezTo>
                <a:cubicBezTo>
                  <a:pt x="130201" y="116301"/>
                  <a:pt x="131209" y="115250"/>
                  <a:pt x="133249" y="115250"/>
                </a:cubicBezTo>
                <a:cubicBezTo>
                  <a:pt x="135278" y="163457"/>
                  <a:pt x="131221" y="211652"/>
                  <a:pt x="118014" y="247290"/>
                </a:cubicBezTo>
                <a:cubicBezTo>
                  <a:pt x="114966" y="255670"/>
                  <a:pt x="110904" y="264049"/>
                  <a:pt x="105827" y="270340"/>
                </a:cubicBezTo>
                <a:cubicBezTo>
                  <a:pt x="124111" y="236803"/>
                  <a:pt x="125125" y="179178"/>
                  <a:pt x="121063" y="127832"/>
                </a:cubicBezTo>
                <a:cubicBezTo>
                  <a:pt x="125125" y="124692"/>
                  <a:pt x="123091" y="121541"/>
                  <a:pt x="120042" y="117351"/>
                </a:cubicBezTo>
                <a:cubicBezTo>
                  <a:pt x="115974" y="113161"/>
                  <a:pt x="109884" y="105820"/>
                  <a:pt x="104807" y="103731"/>
                </a:cubicBezTo>
                <a:cubicBezTo>
                  <a:pt x="104807" y="105832"/>
                  <a:pt x="104807" y="107921"/>
                  <a:pt x="105827" y="110022"/>
                </a:cubicBezTo>
                <a:cubicBezTo>
                  <a:pt x="106848" y="112123"/>
                  <a:pt x="108876" y="114212"/>
                  <a:pt x="108876" y="115262"/>
                </a:cubicBezTo>
                <a:cubicBezTo>
                  <a:pt x="109896" y="119452"/>
                  <a:pt x="107855" y="127832"/>
                  <a:pt x="106848" y="132022"/>
                </a:cubicBezTo>
                <a:cubicBezTo>
                  <a:pt x="103799" y="146698"/>
                  <a:pt x="98717" y="163457"/>
                  <a:pt x="93640" y="174988"/>
                </a:cubicBezTo>
                <a:cubicBezTo>
                  <a:pt x="91612" y="174988"/>
                  <a:pt x="92620" y="171849"/>
                  <a:pt x="91612" y="170798"/>
                </a:cubicBezTo>
                <a:cubicBezTo>
                  <a:pt x="89584" y="170798"/>
                  <a:pt x="90592" y="173938"/>
                  <a:pt x="89584" y="174988"/>
                </a:cubicBezTo>
                <a:cubicBezTo>
                  <a:pt x="83494" y="164508"/>
                  <a:pt x="78405" y="147742"/>
                  <a:pt x="76383" y="132022"/>
                </a:cubicBezTo>
                <a:cubicBezTo>
                  <a:pt x="75363" y="126781"/>
                  <a:pt x="74355" y="119452"/>
                  <a:pt x="74355" y="115262"/>
                </a:cubicBezTo>
                <a:cubicBezTo>
                  <a:pt x="75369" y="111072"/>
                  <a:pt x="79425" y="107933"/>
                  <a:pt x="78417" y="103731"/>
                </a:cubicBezTo>
                <a:cubicBezTo>
                  <a:pt x="74355" y="104782"/>
                  <a:pt x="71307" y="108971"/>
                  <a:pt x="68259" y="112111"/>
                </a:cubicBezTo>
                <a:cubicBezTo>
                  <a:pt x="65211" y="115250"/>
                  <a:pt x="62168" y="119440"/>
                  <a:pt x="60128" y="122591"/>
                </a:cubicBezTo>
                <a:cubicBezTo>
                  <a:pt x="60128" y="124692"/>
                  <a:pt x="62156" y="124692"/>
                  <a:pt x="62156" y="126781"/>
                </a:cubicBezTo>
                <a:cubicBezTo>
                  <a:pt x="59108" y="178128"/>
                  <a:pt x="59108" y="235765"/>
                  <a:pt x="78405" y="269289"/>
                </a:cubicBezTo>
                <a:cubicBezTo>
                  <a:pt x="76383" y="269289"/>
                  <a:pt x="75363" y="266150"/>
                  <a:pt x="74343" y="265100"/>
                </a:cubicBezTo>
                <a:cubicBezTo>
                  <a:pt x="59108" y="236803"/>
                  <a:pt x="55046" y="191748"/>
                  <a:pt x="53005" y="145647"/>
                </a:cubicBezTo>
                <a:cubicBezTo>
                  <a:pt x="53005" y="135161"/>
                  <a:pt x="51985" y="125731"/>
                  <a:pt x="53005" y="115262"/>
                </a:cubicBezTo>
                <a:cubicBezTo>
                  <a:pt x="53005" y="113161"/>
                  <a:pt x="55033" y="116313"/>
                  <a:pt x="57074" y="115262"/>
                </a:cubicBezTo>
                <a:cubicBezTo>
                  <a:pt x="64184" y="110022"/>
                  <a:pt x="70275" y="103731"/>
                  <a:pt x="76371" y="98497"/>
                </a:cubicBezTo>
                <a:cubicBezTo>
                  <a:pt x="71295" y="99547"/>
                  <a:pt x="65192" y="99547"/>
                  <a:pt x="60116" y="100598"/>
                </a:cubicBezTo>
                <a:cubicBezTo>
                  <a:pt x="56054" y="102699"/>
                  <a:pt x="50977" y="106889"/>
                  <a:pt x="46915" y="111079"/>
                </a:cubicBezTo>
                <a:cubicBezTo>
                  <a:pt x="34728" y="121565"/>
                  <a:pt x="21521" y="133084"/>
                  <a:pt x="11362" y="144615"/>
                </a:cubicBezTo>
                <a:cubicBezTo>
                  <a:pt x="9334" y="183392"/>
                  <a:pt x="17453" y="214822"/>
                  <a:pt x="28632" y="242068"/>
                </a:cubicBezTo>
                <a:cubicBezTo>
                  <a:pt x="12382" y="212721"/>
                  <a:pt x="-1845" y="179190"/>
                  <a:pt x="196" y="133084"/>
                </a:cubicBezTo>
                <a:cubicBezTo>
                  <a:pt x="6286" y="138324"/>
                  <a:pt x="14417" y="129945"/>
                  <a:pt x="19493" y="125755"/>
                </a:cubicBezTo>
                <a:cubicBezTo>
                  <a:pt x="31680" y="116325"/>
                  <a:pt x="45901" y="103749"/>
                  <a:pt x="55046" y="93269"/>
                </a:cubicBezTo>
                <a:cubicBezTo>
                  <a:pt x="62156" y="94319"/>
                  <a:pt x="70275" y="93269"/>
                  <a:pt x="76383" y="92218"/>
                </a:cubicBezTo>
                <a:cubicBezTo>
                  <a:pt x="69267" y="82788"/>
                  <a:pt x="49969" y="86978"/>
                  <a:pt x="38790" y="91168"/>
                </a:cubicBezTo>
                <a:cubicBezTo>
                  <a:pt x="30660" y="93269"/>
                  <a:pt x="23555" y="96408"/>
                  <a:pt x="19493" y="100598"/>
                </a:cubicBezTo>
                <a:cubicBezTo>
                  <a:pt x="14417" y="97459"/>
                  <a:pt x="11362" y="93269"/>
                  <a:pt x="7306" y="90117"/>
                </a:cubicBezTo>
                <a:cubicBezTo>
                  <a:pt x="10354" y="82788"/>
                  <a:pt x="11368" y="69156"/>
                  <a:pt x="13397" y="60777"/>
                </a:cubicBezTo>
                <a:cubicBezTo>
                  <a:pt x="19493" y="38771"/>
                  <a:pt x="27624" y="19911"/>
                  <a:pt x="38790" y="2095"/>
                </a:cubicBezTo>
                <a:cubicBezTo>
                  <a:pt x="38790" y="5240"/>
                  <a:pt x="36762" y="8392"/>
                  <a:pt x="34728" y="11531"/>
                </a:cubicBezTo>
                <a:cubicBezTo>
                  <a:pt x="25583" y="32492"/>
                  <a:pt x="19493" y="59732"/>
                  <a:pt x="19493" y="90117"/>
                </a:cubicBezTo>
                <a:cubicBezTo>
                  <a:pt x="29652" y="88016"/>
                  <a:pt x="40831" y="84877"/>
                  <a:pt x="53018" y="81738"/>
                </a:cubicBezTo>
                <a:cubicBezTo>
                  <a:pt x="57080" y="80687"/>
                  <a:pt x="61148" y="78598"/>
                  <a:pt x="63176" y="78598"/>
                </a:cubicBezTo>
                <a:cubicBezTo>
                  <a:pt x="68247" y="78598"/>
                  <a:pt x="72315" y="83839"/>
                  <a:pt x="77397" y="83839"/>
                </a:cubicBezTo>
                <a:cubicBezTo>
                  <a:pt x="76383" y="79649"/>
                  <a:pt x="73335" y="76510"/>
                  <a:pt x="71307" y="74409"/>
                </a:cubicBezTo>
                <a:cubicBezTo>
                  <a:pt x="62168" y="74409"/>
                  <a:pt x="52010" y="73358"/>
                  <a:pt x="43873" y="74409"/>
                </a:cubicBezTo>
                <a:cubicBezTo>
                  <a:pt x="43873" y="74409"/>
                  <a:pt x="42859" y="75459"/>
                  <a:pt x="41851" y="75459"/>
                </a:cubicBezTo>
                <a:lnTo>
                  <a:pt x="39823" y="77560"/>
                </a:lnTo>
                <a:cubicBezTo>
                  <a:pt x="37795" y="77560"/>
                  <a:pt x="32706" y="71269"/>
                  <a:pt x="31692" y="70225"/>
                </a:cubicBezTo>
                <a:cubicBezTo>
                  <a:pt x="35742" y="44011"/>
                  <a:pt x="44887" y="21999"/>
                  <a:pt x="53018"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91" name="Google Shape;891;p8"/>
          <p:cNvSpPr/>
          <p:nvPr/>
        </p:nvSpPr>
        <p:spPr>
          <a:xfrm>
            <a:off x="1126448" y="5667944"/>
            <a:ext cx="863610" cy="1171222"/>
          </a:xfrm>
          <a:custGeom>
            <a:rect b="b" l="l" r="r" t="t"/>
            <a:pathLst>
              <a:path extrusionOk="0" h="3165466" w="2334080">
                <a:moveTo>
                  <a:pt x="1248389" y="2056253"/>
                </a:moveTo>
                <a:cubicBezTo>
                  <a:pt x="1234479" y="2066447"/>
                  <a:pt x="1218201" y="2078345"/>
                  <a:pt x="1204849" y="2088077"/>
                </a:cubicBezTo>
                <a:cubicBezTo>
                  <a:pt x="1210327" y="2088644"/>
                  <a:pt x="1212377" y="2089223"/>
                  <a:pt x="1217363" y="2089405"/>
                </a:cubicBezTo>
                <a:cubicBezTo>
                  <a:pt x="1230591" y="2089887"/>
                  <a:pt x="1232506" y="2084824"/>
                  <a:pt x="1232506" y="2084824"/>
                </a:cubicBezTo>
                <a:cubicBezTo>
                  <a:pt x="1232506" y="2084824"/>
                  <a:pt x="1239562" y="2074051"/>
                  <a:pt x="1243768" y="2067948"/>
                </a:cubicBezTo>
                <a:cubicBezTo>
                  <a:pt x="1245858" y="2064906"/>
                  <a:pt x="1249294" y="2062366"/>
                  <a:pt x="1253145" y="2059804"/>
                </a:cubicBezTo>
                <a:cubicBezTo>
                  <a:pt x="1251422" y="2058525"/>
                  <a:pt x="1249651" y="2057225"/>
                  <a:pt x="1248389" y="2056253"/>
                </a:cubicBezTo>
                <a:close/>
                <a:moveTo>
                  <a:pt x="1523563" y="2027834"/>
                </a:moveTo>
                <a:cubicBezTo>
                  <a:pt x="1523563" y="2027834"/>
                  <a:pt x="1523639" y="2035824"/>
                  <a:pt x="1523686" y="2042188"/>
                </a:cubicBezTo>
                <a:cubicBezTo>
                  <a:pt x="1526816" y="2043161"/>
                  <a:pt x="1525575" y="2042544"/>
                  <a:pt x="1529820" y="2043970"/>
                </a:cubicBezTo>
                <a:cubicBezTo>
                  <a:pt x="1536586" y="2046230"/>
                  <a:pt x="1543065" y="2047078"/>
                  <a:pt x="1548841" y="2047521"/>
                </a:cubicBezTo>
                <a:cubicBezTo>
                  <a:pt x="1544345" y="2044490"/>
                  <a:pt x="1539465" y="2041351"/>
                  <a:pt x="1537078" y="2039079"/>
                </a:cubicBezTo>
                <a:cubicBezTo>
                  <a:pt x="1533458" y="2035632"/>
                  <a:pt x="1523563" y="2027834"/>
                  <a:pt x="1523563" y="2027834"/>
                </a:cubicBezTo>
                <a:close/>
                <a:moveTo>
                  <a:pt x="1519558" y="2027680"/>
                </a:moveTo>
                <a:lnTo>
                  <a:pt x="1504665" y="2036422"/>
                </a:lnTo>
                <a:cubicBezTo>
                  <a:pt x="1504665" y="2036422"/>
                  <a:pt x="1513800" y="2039310"/>
                  <a:pt x="1520058" y="2041157"/>
                </a:cubicBezTo>
                <a:cubicBezTo>
                  <a:pt x="1519798" y="2035353"/>
                  <a:pt x="1519740" y="2030271"/>
                  <a:pt x="1519558" y="2027680"/>
                </a:cubicBezTo>
                <a:close/>
                <a:moveTo>
                  <a:pt x="1534199" y="2000891"/>
                </a:moveTo>
                <a:cubicBezTo>
                  <a:pt x="1530945" y="2010074"/>
                  <a:pt x="1525939" y="2023985"/>
                  <a:pt x="1525939" y="2023985"/>
                </a:cubicBezTo>
                <a:lnTo>
                  <a:pt x="1525314" y="2024283"/>
                </a:lnTo>
                <a:cubicBezTo>
                  <a:pt x="1529530" y="2028616"/>
                  <a:pt x="1534844" y="2033746"/>
                  <a:pt x="1541082" y="2038491"/>
                </a:cubicBezTo>
                <a:cubicBezTo>
                  <a:pt x="1548292" y="2043960"/>
                  <a:pt x="1552904" y="2046260"/>
                  <a:pt x="1555724" y="2047820"/>
                </a:cubicBezTo>
                <a:cubicBezTo>
                  <a:pt x="1560469" y="2047781"/>
                  <a:pt x="1564859" y="2047665"/>
                  <a:pt x="1564859" y="2047665"/>
                </a:cubicBezTo>
                <a:cubicBezTo>
                  <a:pt x="1564859" y="2047665"/>
                  <a:pt x="1591236" y="2026689"/>
                  <a:pt x="1597021" y="2024869"/>
                </a:cubicBezTo>
                <a:cubicBezTo>
                  <a:pt x="1598571" y="2024389"/>
                  <a:pt x="1602826" y="2023214"/>
                  <a:pt x="1606908" y="2022059"/>
                </a:cubicBezTo>
                <a:cubicBezTo>
                  <a:pt x="1606668" y="2021905"/>
                  <a:pt x="1604906" y="2020874"/>
                  <a:pt x="1604906" y="2020874"/>
                </a:cubicBezTo>
                <a:lnTo>
                  <a:pt x="1584882" y="2018950"/>
                </a:lnTo>
                <a:lnTo>
                  <a:pt x="1559103" y="2001930"/>
                </a:lnTo>
                <a:cubicBezTo>
                  <a:pt x="1559103" y="2001930"/>
                  <a:pt x="1540390" y="2001199"/>
                  <a:pt x="1534199" y="2000891"/>
                </a:cubicBezTo>
                <a:close/>
                <a:moveTo>
                  <a:pt x="1512299" y="1996750"/>
                </a:moveTo>
                <a:cubicBezTo>
                  <a:pt x="1512299" y="1996750"/>
                  <a:pt x="1512916" y="1999984"/>
                  <a:pt x="1513551" y="2002970"/>
                </a:cubicBezTo>
                <a:cubicBezTo>
                  <a:pt x="1514724" y="2001208"/>
                  <a:pt x="1515495" y="1999438"/>
                  <a:pt x="1516554" y="1997637"/>
                </a:cubicBezTo>
                <a:cubicBezTo>
                  <a:pt x="1515447" y="1997377"/>
                  <a:pt x="1512299" y="1996750"/>
                  <a:pt x="1512299" y="1996750"/>
                </a:cubicBezTo>
                <a:close/>
                <a:moveTo>
                  <a:pt x="1162550" y="1992901"/>
                </a:moveTo>
                <a:cubicBezTo>
                  <a:pt x="1162963" y="2006638"/>
                  <a:pt x="1163696" y="2020018"/>
                  <a:pt x="1164303" y="2027680"/>
                </a:cubicBezTo>
                <a:cubicBezTo>
                  <a:pt x="1172147" y="2021030"/>
                  <a:pt x="1182092" y="2013068"/>
                  <a:pt x="1191083" y="2005627"/>
                </a:cubicBezTo>
                <a:cubicBezTo>
                  <a:pt x="1189909" y="2004790"/>
                  <a:pt x="1186328" y="2002074"/>
                  <a:pt x="1186328" y="2002074"/>
                </a:cubicBezTo>
                <a:cubicBezTo>
                  <a:pt x="1186328" y="2002074"/>
                  <a:pt x="1172407" y="1996684"/>
                  <a:pt x="1162550" y="1992901"/>
                </a:cubicBezTo>
                <a:close/>
                <a:moveTo>
                  <a:pt x="1105869" y="1965071"/>
                </a:moveTo>
                <a:cubicBezTo>
                  <a:pt x="1102115" y="1965281"/>
                  <a:pt x="1098129" y="1965754"/>
                  <a:pt x="1094106" y="1966707"/>
                </a:cubicBezTo>
                <a:cubicBezTo>
                  <a:pt x="1077972" y="1970499"/>
                  <a:pt x="1070830" y="1971290"/>
                  <a:pt x="1070830" y="1971290"/>
                </a:cubicBezTo>
                <a:lnTo>
                  <a:pt x="1089350" y="1984467"/>
                </a:lnTo>
                <a:cubicBezTo>
                  <a:pt x="1089350" y="1984467"/>
                  <a:pt x="1107488" y="2054606"/>
                  <a:pt x="1117757" y="2066321"/>
                </a:cubicBezTo>
                <a:cubicBezTo>
                  <a:pt x="1123717" y="2060613"/>
                  <a:pt x="1129088" y="2055733"/>
                  <a:pt x="1133267" y="2052700"/>
                </a:cubicBezTo>
                <a:cubicBezTo>
                  <a:pt x="1136453" y="2050390"/>
                  <a:pt x="1141323" y="2046327"/>
                  <a:pt x="1145155" y="2043228"/>
                </a:cubicBezTo>
                <a:cubicBezTo>
                  <a:pt x="1145540" y="2035334"/>
                  <a:pt x="1146706" y="2010276"/>
                  <a:pt x="1148534" y="1985498"/>
                </a:cubicBezTo>
                <a:cubicBezTo>
                  <a:pt x="1140333" y="1979356"/>
                  <a:pt x="1126133" y="1966409"/>
                  <a:pt x="1126133" y="1966409"/>
                </a:cubicBezTo>
                <a:cubicBezTo>
                  <a:pt x="1126133" y="1966409"/>
                  <a:pt x="1117123" y="1964444"/>
                  <a:pt x="1105869" y="1965071"/>
                </a:cubicBezTo>
                <a:close/>
                <a:moveTo>
                  <a:pt x="1150285" y="1964040"/>
                </a:moveTo>
                <a:cubicBezTo>
                  <a:pt x="1149535" y="1964203"/>
                  <a:pt x="1142652" y="1965811"/>
                  <a:pt x="1142652" y="1965811"/>
                </a:cubicBezTo>
                <a:lnTo>
                  <a:pt x="1149160" y="1977806"/>
                </a:lnTo>
                <a:cubicBezTo>
                  <a:pt x="1149535" y="1973118"/>
                  <a:pt x="1149881" y="1968439"/>
                  <a:pt x="1150285" y="1964040"/>
                </a:cubicBezTo>
                <a:close/>
                <a:moveTo>
                  <a:pt x="1504415" y="1959747"/>
                </a:moveTo>
                <a:lnTo>
                  <a:pt x="1513426" y="1968777"/>
                </a:lnTo>
                <a:lnTo>
                  <a:pt x="1511673" y="1970259"/>
                </a:lnTo>
                <a:cubicBezTo>
                  <a:pt x="1511684" y="1970259"/>
                  <a:pt x="1507015" y="1966659"/>
                  <a:pt x="1505041" y="1964040"/>
                </a:cubicBezTo>
                <a:cubicBezTo>
                  <a:pt x="1503077" y="1961412"/>
                  <a:pt x="1501545" y="1960931"/>
                  <a:pt x="1501545" y="1960931"/>
                </a:cubicBezTo>
                <a:cubicBezTo>
                  <a:pt x="1501545" y="1960931"/>
                  <a:pt x="1494962" y="1965215"/>
                  <a:pt x="1492160" y="1965965"/>
                </a:cubicBezTo>
                <a:cubicBezTo>
                  <a:pt x="1489349" y="1966707"/>
                  <a:pt x="1483151" y="1968333"/>
                  <a:pt x="1483151" y="1968333"/>
                </a:cubicBezTo>
                <a:cubicBezTo>
                  <a:pt x="1483151" y="1968333"/>
                  <a:pt x="1494605" y="1977595"/>
                  <a:pt x="1497666" y="1980020"/>
                </a:cubicBezTo>
                <a:cubicBezTo>
                  <a:pt x="1500718" y="1982455"/>
                  <a:pt x="1508795" y="1990233"/>
                  <a:pt x="1508795" y="1990233"/>
                </a:cubicBezTo>
                <a:cubicBezTo>
                  <a:pt x="1508795" y="1990233"/>
                  <a:pt x="1514464" y="1991909"/>
                  <a:pt x="1518932" y="1993343"/>
                </a:cubicBezTo>
                <a:cubicBezTo>
                  <a:pt x="1520471" y="1990445"/>
                  <a:pt x="1522407" y="1987528"/>
                  <a:pt x="1523563" y="1984611"/>
                </a:cubicBezTo>
                <a:cubicBezTo>
                  <a:pt x="1526218" y="1977951"/>
                  <a:pt x="1528712" y="1973224"/>
                  <a:pt x="1531196" y="1967593"/>
                </a:cubicBezTo>
                <a:lnTo>
                  <a:pt x="1522435" y="1962856"/>
                </a:lnTo>
                <a:cubicBezTo>
                  <a:pt x="1522435" y="1962856"/>
                  <a:pt x="1517930" y="1963415"/>
                  <a:pt x="1514552" y="1962414"/>
                </a:cubicBezTo>
                <a:cubicBezTo>
                  <a:pt x="1511173" y="1961402"/>
                  <a:pt x="1504415" y="1959747"/>
                  <a:pt x="1504415" y="1959747"/>
                </a:cubicBezTo>
                <a:close/>
                <a:moveTo>
                  <a:pt x="1534073" y="1956494"/>
                </a:moveTo>
                <a:cubicBezTo>
                  <a:pt x="1532726" y="1956473"/>
                  <a:pt x="1525690" y="1960931"/>
                  <a:pt x="1525690" y="1960931"/>
                </a:cubicBezTo>
                <a:lnTo>
                  <a:pt x="1532322" y="1965224"/>
                </a:lnTo>
                <a:cubicBezTo>
                  <a:pt x="1533516" y="1962605"/>
                  <a:pt x="1534719" y="1959516"/>
                  <a:pt x="1535951" y="1957080"/>
                </a:cubicBezTo>
                <a:cubicBezTo>
                  <a:pt x="1535220" y="1956849"/>
                  <a:pt x="1534402" y="1956494"/>
                  <a:pt x="1534073" y="1956494"/>
                </a:cubicBezTo>
                <a:close/>
                <a:moveTo>
                  <a:pt x="984235" y="1944055"/>
                </a:moveTo>
                <a:cubicBezTo>
                  <a:pt x="983302" y="1947887"/>
                  <a:pt x="984074" y="1944826"/>
                  <a:pt x="983108" y="1948792"/>
                </a:cubicBezTo>
                <a:cubicBezTo>
                  <a:pt x="935019" y="2146355"/>
                  <a:pt x="965925" y="2154587"/>
                  <a:pt x="991619" y="2168006"/>
                </a:cubicBezTo>
                <a:cubicBezTo>
                  <a:pt x="1012455" y="2178883"/>
                  <a:pt x="1072282" y="2111315"/>
                  <a:pt x="1110500" y="2073425"/>
                </a:cubicBezTo>
                <a:cubicBezTo>
                  <a:pt x="1097985" y="2058244"/>
                  <a:pt x="1092113" y="2042621"/>
                  <a:pt x="1084846" y="2019834"/>
                </a:cubicBezTo>
                <a:cubicBezTo>
                  <a:pt x="1076962" y="1995154"/>
                  <a:pt x="1053897" y="1968853"/>
                  <a:pt x="1039794" y="1961374"/>
                </a:cubicBezTo>
                <a:cubicBezTo>
                  <a:pt x="1029128" y="1955714"/>
                  <a:pt x="1002529" y="1952729"/>
                  <a:pt x="984235" y="1944055"/>
                </a:cubicBezTo>
                <a:close/>
                <a:moveTo>
                  <a:pt x="1410691" y="1933101"/>
                </a:moveTo>
                <a:cubicBezTo>
                  <a:pt x="1379704" y="1958438"/>
                  <a:pt x="1327230" y="1997897"/>
                  <a:pt x="1277298" y="2034940"/>
                </a:cubicBezTo>
                <a:cubicBezTo>
                  <a:pt x="1265611" y="2043603"/>
                  <a:pt x="1262580" y="2045693"/>
                  <a:pt x="1254647" y="2051516"/>
                </a:cubicBezTo>
                <a:cubicBezTo>
                  <a:pt x="1256417" y="2052892"/>
                  <a:pt x="1257370" y="2053740"/>
                  <a:pt x="1259277" y="2055213"/>
                </a:cubicBezTo>
                <a:cubicBezTo>
                  <a:pt x="1261202" y="2053837"/>
                  <a:pt x="1263310" y="2052719"/>
                  <a:pt x="1265034" y="2051074"/>
                </a:cubicBezTo>
                <a:cubicBezTo>
                  <a:pt x="1272166" y="2044268"/>
                  <a:pt x="1277298" y="2034940"/>
                  <a:pt x="1277298" y="2034940"/>
                </a:cubicBezTo>
                <a:lnTo>
                  <a:pt x="1276672" y="2046780"/>
                </a:lnTo>
                <a:cubicBezTo>
                  <a:pt x="1276672" y="2046780"/>
                  <a:pt x="1288936" y="2035691"/>
                  <a:pt x="1293692" y="2029905"/>
                </a:cubicBezTo>
                <a:cubicBezTo>
                  <a:pt x="1298446" y="2024129"/>
                  <a:pt x="1306119" y="2025746"/>
                  <a:pt x="1312213" y="2025909"/>
                </a:cubicBezTo>
                <a:cubicBezTo>
                  <a:pt x="1318306" y="2026063"/>
                  <a:pt x="1329714" y="2022694"/>
                  <a:pt x="1337867" y="2020576"/>
                </a:cubicBezTo>
                <a:cubicBezTo>
                  <a:pt x="1346021" y="2018458"/>
                  <a:pt x="1369856" y="2020413"/>
                  <a:pt x="1375536" y="2021761"/>
                </a:cubicBezTo>
                <a:cubicBezTo>
                  <a:pt x="1381206" y="2023118"/>
                  <a:pt x="1410557" y="2020798"/>
                  <a:pt x="1413821" y="2019990"/>
                </a:cubicBezTo>
                <a:cubicBezTo>
                  <a:pt x="1417083" y="2019172"/>
                  <a:pt x="1425208" y="2011846"/>
                  <a:pt x="1425208" y="2011846"/>
                </a:cubicBezTo>
                <a:lnTo>
                  <a:pt x="1426335" y="2013626"/>
                </a:lnTo>
                <a:cubicBezTo>
                  <a:pt x="1426335" y="2013626"/>
                  <a:pt x="1419298" y="2020510"/>
                  <a:pt x="1414946" y="2022357"/>
                </a:cubicBezTo>
                <a:cubicBezTo>
                  <a:pt x="1410606" y="2024205"/>
                  <a:pt x="1385269" y="2027498"/>
                  <a:pt x="1373033" y="2023243"/>
                </a:cubicBezTo>
                <a:cubicBezTo>
                  <a:pt x="1360788" y="2018988"/>
                  <a:pt x="1343768" y="2023406"/>
                  <a:pt x="1334614" y="2026651"/>
                </a:cubicBezTo>
                <a:cubicBezTo>
                  <a:pt x="1325449" y="2029895"/>
                  <a:pt x="1302441" y="2034072"/>
                  <a:pt x="1292191" y="2041446"/>
                </a:cubicBezTo>
                <a:cubicBezTo>
                  <a:pt x="1282766" y="2048242"/>
                  <a:pt x="1278059" y="2054471"/>
                  <a:pt x="1265660" y="2060392"/>
                </a:cubicBezTo>
                <a:cubicBezTo>
                  <a:pt x="1282659" y="2073309"/>
                  <a:pt x="1299323" y="2085555"/>
                  <a:pt x="1299323" y="2085555"/>
                </a:cubicBezTo>
                <a:lnTo>
                  <a:pt x="1294193" y="2089405"/>
                </a:lnTo>
                <a:cubicBezTo>
                  <a:pt x="1294193" y="2089405"/>
                  <a:pt x="1274593" y="2075169"/>
                  <a:pt x="1259277" y="2064097"/>
                </a:cubicBezTo>
                <a:cubicBezTo>
                  <a:pt x="1247138" y="2071375"/>
                  <a:pt x="1242642" y="2084824"/>
                  <a:pt x="1242642" y="2084824"/>
                </a:cubicBezTo>
                <a:cubicBezTo>
                  <a:pt x="1242642" y="2084814"/>
                  <a:pt x="1251989" y="2091937"/>
                  <a:pt x="1274168" y="2099322"/>
                </a:cubicBezTo>
                <a:cubicBezTo>
                  <a:pt x="1296358" y="2106714"/>
                  <a:pt x="1317864" y="2100140"/>
                  <a:pt x="1347503" y="2095327"/>
                </a:cubicBezTo>
                <a:cubicBezTo>
                  <a:pt x="1377135" y="2090514"/>
                  <a:pt x="1374939" y="2085295"/>
                  <a:pt x="1391295" y="2067506"/>
                </a:cubicBezTo>
                <a:cubicBezTo>
                  <a:pt x="1407659" y="2049707"/>
                  <a:pt x="1453867" y="2051024"/>
                  <a:pt x="1469885" y="2044268"/>
                </a:cubicBezTo>
                <a:cubicBezTo>
                  <a:pt x="1481283" y="2039445"/>
                  <a:pt x="1498120" y="2024273"/>
                  <a:pt x="1510798" y="2006667"/>
                </a:cubicBezTo>
                <a:cubicBezTo>
                  <a:pt x="1508727" y="2000563"/>
                  <a:pt x="1505916" y="1993940"/>
                  <a:pt x="1505916" y="1993940"/>
                </a:cubicBezTo>
                <a:cubicBezTo>
                  <a:pt x="1505926" y="1993940"/>
                  <a:pt x="1500911" y="1987528"/>
                  <a:pt x="1493912" y="1981503"/>
                </a:cubicBezTo>
                <a:cubicBezTo>
                  <a:pt x="1486943" y="1975505"/>
                  <a:pt x="1477972" y="1969874"/>
                  <a:pt x="1474265" y="1967151"/>
                </a:cubicBezTo>
                <a:cubicBezTo>
                  <a:pt x="1467228" y="1961971"/>
                  <a:pt x="1423582" y="1940205"/>
                  <a:pt x="1423582" y="1940205"/>
                </a:cubicBezTo>
                <a:cubicBezTo>
                  <a:pt x="1423582" y="1940205"/>
                  <a:pt x="1416197" y="1936143"/>
                  <a:pt x="1410691" y="1933101"/>
                </a:cubicBezTo>
                <a:close/>
                <a:moveTo>
                  <a:pt x="1315466" y="1923042"/>
                </a:moveTo>
                <a:cubicBezTo>
                  <a:pt x="1297264" y="1928961"/>
                  <a:pt x="1278038" y="1935412"/>
                  <a:pt x="1266535" y="1938280"/>
                </a:cubicBezTo>
                <a:cubicBezTo>
                  <a:pt x="1248746" y="1942717"/>
                  <a:pt x="1187531" y="1955974"/>
                  <a:pt x="1163301" y="1961229"/>
                </a:cubicBezTo>
                <a:cubicBezTo>
                  <a:pt x="1163003" y="1964425"/>
                  <a:pt x="1162405" y="1968420"/>
                  <a:pt x="1162301" y="1971144"/>
                </a:cubicBezTo>
                <a:cubicBezTo>
                  <a:pt x="1162117" y="1975784"/>
                  <a:pt x="1162358" y="1980926"/>
                  <a:pt x="1162424" y="1985940"/>
                </a:cubicBezTo>
                <a:lnTo>
                  <a:pt x="1190708" y="1996750"/>
                </a:lnTo>
                <a:cubicBezTo>
                  <a:pt x="1190708" y="1996750"/>
                  <a:pt x="1195212" y="2000630"/>
                  <a:pt x="1196214" y="2001487"/>
                </a:cubicBezTo>
                <a:cubicBezTo>
                  <a:pt x="1223563" y="1979125"/>
                  <a:pt x="1253366" y="1956329"/>
                  <a:pt x="1283931" y="1942727"/>
                </a:cubicBezTo>
                <a:cubicBezTo>
                  <a:pt x="1293373" y="1938521"/>
                  <a:pt x="1304204" y="1931358"/>
                  <a:pt x="1315466" y="1923042"/>
                </a:cubicBezTo>
                <a:close/>
                <a:moveTo>
                  <a:pt x="1182698" y="1889436"/>
                </a:moveTo>
                <a:cubicBezTo>
                  <a:pt x="1175643" y="1900601"/>
                  <a:pt x="1170636" y="1918257"/>
                  <a:pt x="1167180" y="1935767"/>
                </a:cubicBezTo>
                <a:lnTo>
                  <a:pt x="1182823" y="1901131"/>
                </a:lnTo>
                <a:cubicBezTo>
                  <a:pt x="1182823" y="1901131"/>
                  <a:pt x="1182756" y="1894143"/>
                  <a:pt x="1182698" y="1889436"/>
                </a:cubicBezTo>
                <a:close/>
                <a:moveTo>
                  <a:pt x="1250893" y="1806993"/>
                </a:moveTo>
                <a:cubicBezTo>
                  <a:pt x="1247408" y="1808024"/>
                  <a:pt x="1243278" y="1810402"/>
                  <a:pt x="1238137" y="1814839"/>
                </a:cubicBezTo>
                <a:cubicBezTo>
                  <a:pt x="1216632" y="1833361"/>
                  <a:pt x="1212859" y="1871964"/>
                  <a:pt x="1193711" y="1878635"/>
                </a:cubicBezTo>
                <a:cubicBezTo>
                  <a:pt x="1190938" y="1879597"/>
                  <a:pt x="1188387" y="1881985"/>
                  <a:pt x="1185952" y="1884852"/>
                </a:cubicBezTo>
                <a:cubicBezTo>
                  <a:pt x="1186184" y="1887760"/>
                  <a:pt x="1186704" y="1893883"/>
                  <a:pt x="1186704" y="1893883"/>
                </a:cubicBezTo>
                <a:cubicBezTo>
                  <a:pt x="1186704" y="1893883"/>
                  <a:pt x="1199765" y="1880472"/>
                  <a:pt x="1201344" y="1879375"/>
                </a:cubicBezTo>
                <a:cubicBezTo>
                  <a:pt x="1202923" y="1878278"/>
                  <a:pt x="1222629" y="1867401"/>
                  <a:pt x="1224622" y="1864425"/>
                </a:cubicBezTo>
                <a:cubicBezTo>
                  <a:pt x="1226605" y="1861442"/>
                  <a:pt x="1237810" y="1844826"/>
                  <a:pt x="1239763" y="1841774"/>
                </a:cubicBezTo>
                <a:cubicBezTo>
                  <a:pt x="1241709" y="1838722"/>
                  <a:pt x="1256264" y="1828500"/>
                  <a:pt x="1257400" y="1825198"/>
                </a:cubicBezTo>
                <a:cubicBezTo>
                  <a:pt x="1257727" y="1824255"/>
                  <a:pt x="1263022" y="1815408"/>
                  <a:pt x="1266535" y="1809064"/>
                </a:cubicBezTo>
                <a:cubicBezTo>
                  <a:pt x="1264273" y="1808362"/>
                  <a:pt x="1262164" y="1807572"/>
                  <a:pt x="1259902" y="1806993"/>
                </a:cubicBezTo>
                <a:cubicBezTo>
                  <a:pt x="1257207" y="1806301"/>
                  <a:pt x="1254387" y="1805964"/>
                  <a:pt x="1250893" y="1806993"/>
                </a:cubicBezTo>
                <a:close/>
                <a:moveTo>
                  <a:pt x="597819" y="1426739"/>
                </a:moveTo>
                <a:cubicBezTo>
                  <a:pt x="573780" y="1429174"/>
                  <a:pt x="546762" y="1431023"/>
                  <a:pt x="527243" y="1438136"/>
                </a:cubicBezTo>
                <a:cubicBezTo>
                  <a:pt x="507723" y="1445242"/>
                  <a:pt x="461879" y="1463050"/>
                  <a:pt x="449159" y="1467439"/>
                </a:cubicBezTo>
                <a:cubicBezTo>
                  <a:pt x="431435" y="1473572"/>
                  <a:pt x="405861" y="1488762"/>
                  <a:pt x="405863" y="1488762"/>
                </a:cubicBezTo>
                <a:lnTo>
                  <a:pt x="412995" y="1474255"/>
                </a:lnTo>
                <a:lnTo>
                  <a:pt x="428511" y="1467737"/>
                </a:lnTo>
                <a:cubicBezTo>
                  <a:pt x="428511" y="1467737"/>
                  <a:pt x="412336" y="1464167"/>
                  <a:pt x="402859" y="1463002"/>
                </a:cubicBezTo>
                <a:cubicBezTo>
                  <a:pt x="393382" y="1461837"/>
                  <a:pt x="382418" y="1457756"/>
                  <a:pt x="372952" y="1459449"/>
                </a:cubicBezTo>
                <a:cubicBezTo>
                  <a:pt x="369633" y="1460047"/>
                  <a:pt x="352103" y="1453693"/>
                  <a:pt x="342419" y="1454270"/>
                </a:cubicBezTo>
                <a:cubicBezTo>
                  <a:pt x="340945" y="1454357"/>
                  <a:pt x="339474" y="1454473"/>
                  <a:pt x="338039" y="1454570"/>
                </a:cubicBezTo>
                <a:cubicBezTo>
                  <a:pt x="340374" y="1479608"/>
                  <a:pt x="344335" y="1516853"/>
                  <a:pt x="349301" y="1536268"/>
                </a:cubicBezTo>
                <a:cubicBezTo>
                  <a:pt x="356324" y="1563723"/>
                  <a:pt x="368578" y="1581947"/>
                  <a:pt x="370573" y="1592516"/>
                </a:cubicBezTo>
                <a:cubicBezTo>
                  <a:pt x="371680" y="1598369"/>
                  <a:pt x="371893" y="1606080"/>
                  <a:pt x="372325" y="1613387"/>
                </a:cubicBezTo>
                <a:cubicBezTo>
                  <a:pt x="406886" y="1647253"/>
                  <a:pt x="444239" y="1680368"/>
                  <a:pt x="471683" y="1692575"/>
                </a:cubicBezTo>
                <a:cubicBezTo>
                  <a:pt x="514424" y="1711596"/>
                  <a:pt x="558561" y="1749745"/>
                  <a:pt x="591311" y="1777538"/>
                </a:cubicBezTo>
                <a:cubicBezTo>
                  <a:pt x="592248" y="1765725"/>
                  <a:pt x="594095" y="1740542"/>
                  <a:pt x="593313" y="1720990"/>
                </a:cubicBezTo>
                <a:cubicBezTo>
                  <a:pt x="592194" y="1692930"/>
                  <a:pt x="581059" y="1635152"/>
                  <a:pt x="561905" y="1628481"/>
                </a:cubicBezTo>
                <a:cubicBezTo>
                  <a:pt x="542754" y="1621810"/>
                  <a:pt x="538984" y="1583218"/>
                  <a:pt x="517482" y="1564686"/>
                </a:cubicBezTo>
                <a:cubicBezTo>
                  <a:pt x="496895" y="1546954"/>
                  <a:pt x="493003" y="1563165"/>
                  <a:pt x="478066" y="1559508"/>
                </a:cubicBezTo>
                <a:cubicBezTo>
                  <a:pt x="464464" y="1556177"/>
                  <a:pt x="455917" y="1546185"/>
                  <a:pt x="455917" y="1546185"/>
                </a:cubicBezTo>
                <a:cubicBezTo>
                  <a:pt x="455917" y="1546185"/>
                  <a:pt x="463064" y="1549341"/>
                  <a:pt x="470182" y="1553442"/>
                </a:cubicBezTo>
                <a:cubicBezTo>
                  <a:pt x="474946" y="1556187"/>
                  <a:pt x="492194" y="1560085"/>
                  <a:pt x="490078" y="1551372"/>
                </a:cubicBezTo>
                <a:cubicBezTo>
                  <a:pt x="487099" y="1539100"/>
                  <a:pt x="472810" y="1518950"/>
                  <a:pt x="472809" y="1518950"/>
                </a:cubicBezTo>
                <a:lnTo>
                  <a:pt x="476563" y="1483285"/>
                </a:lnTo>
                <a:cubicBezTo>
                  <a:pt x="476563" y="1483285"/>
                  <a:pt x="479680" y="1480522"/>
                  <a:pt x="482319" y="1481359"/>
                </a:cubicBezTo>
                <a:cubicBezTo>
                  <a:pt x="484960" y="1482197"/>
                  <a:pt x="487074" y="1486684"/>
                  <a:pt x="487074" y="1486684"/>
                </a:cubicBezTo>
                <a:cubicBezTo>
                  <a:pt x="487074" y="1486684"/>
                  <a:pt x="481558" y="1512664"/>
                  <a:pt x="484196" y="1524429"/>
                </a:cubicBezTo>
                <a:cubicBezTo>
                  <a:pt x="485775" y="1531465"/>
                  <a:pt x="483503" y="1538386"/>
                  <a:pt x="515480" y="1557139"/>
                </a:cubicBezTo>
                <a:cubicBezTo>
                  <a:pt x="528324" y="1564676"/>
                  <a:pt x="543825" y="1582765"/>
                  <a:pt x="556524" y="1606581"/>
                </a:cubicBezTo>
                <a:cubicBezTo>
                  <a:pt x="564698" y="1621907"/>
                  <a:pt x="569256" y="1628635"/>
                  <a:pt x="579174" y="1631003"/>
                </a:cubicBezTo>
                <a:cubicBezTo>
                  <a:pt x="584424" y="1639483"/>
                  <a:pt x="594301" y="1651267"/>
                  <a:pt x="601448" y="1684141"/>
                </a:cubicBezTo>
                <a:cubicBezTo>
                  <a:pt x="606188" y="1705946"/>
                  <a:pt x="609872" y="1778595"/>
                  <a:pt x="610583" y="1793074"/>
                </a:cubicBezTo>
                <a:cubicBezTo>
                  <a:pt x="614416" y="1796173"/>
                  <a:pt x="619164" y="1800246"/>
                  <a:pt x="622346" y="1802556"/>
                </a:cubicBezTo>
                <a:cubicBezTo>
                  <a:pt x="652722" y="1824600"/>
                  <a:pt x="738305" y="1931271"/>
                  <a:pt x="763997" y="1917853"/>
                </a:cubicBezTo>
                <a:cubicBezTo>
                  <a:pt x="789691" y="1904442"/>
                  <a:pt x="820597" y="1896357"/>
                  <a:pt x="772507" y="1698792"/>
                </a:cubicBezTo>
                <a:cubicBezTo>
                  <a:pt x="726290" y="1508929"/>
                  <a:pt x="717829" y="1474255"/>
                  <a:pt x="717071" y="1471146"/>
                </a:cubicBezTo>
                <a:cubicBezTo>
                  <a:pt x="706992" y="1463868"/>
                  <a:pt x="693908" y="1454674"/>
                  <a:pt x="684036" y="1449535"/>
                </a:cubicBezTo>
                <a:cubicBezTo>
                  <a:pt x="668611" y="1441495"/>
                  <a:pt x="621856" y="1424304"/>
                  <a:pt x="597819" y="1426739"/>
                </a:cubicBezTo>
                <a:close/>
                <a:moveTo>
                  <a:pt x="381587" y="1379819"/>
                </a:moveTo>
                <a:lnTo>
                  <a:pt x="367947" y="1384403"/>
                </a:lnTo>
                <a:lnTo>
                  <a:pt x="350678" y="1399206"/>
                </a:lnTo>
                <a:cubicBezTo>
                  <a:pt x="350678" y="1399206"/>
                  <a:pt x="347236" y="1401239"/>
                  <a:pt x="345046" y="1406610"/>
                </a:cubicBezTo>
                <a:cubicBezTo>
                  <a:pt x="342857" y="1411972"/>
                  <a:pt x="336089" y="1428578"/>
                  <a:pt x="335661" y="1429108"/>
                </a:cubicBezTo>
                <a:cubicBezTo>
                  <a:pt x="335576" y="1429212"/>
                  <a:pt x="336838" y="1441072"/>
                  <a:pt x="337288" y="1446426"/>
                </a:cubicBezTo>
                <a:cubicBezTo>
                  <a:pt x="345268" y="1446618"/>
                  <a:pt x="375355" y="1450170"/>
                  <a:pt x="387342" y="1453385"/>
                </a:cubicBezTo>
                <a:cubicBezTo>
                  <a:pt x="399376" y="1456610"/>
                  <a:pt x="419093" y="1456648"/>
                  <a:pt x="427010" y="1456937"/>
                </a:cubicBezTo>
                <a:cubicBezTo>
                  <a:pt x="434930" y="1457216"/>
                  <a:pt x="446405" y="1455599"/>
                  <a:pt x="446406" y="1455599"/>
                </a:cubicBezTo>
                <a:cubicBezTo>
                  <a:pt x="446405" y="1455599"/>
                  <a:pt x="427279" y="1435171"/>
                  <a:pt x="416249" y="1420819"/>
                </a:cubicBezTo>
                <a:cubicBezTo>
                  <a:pt x="405218" y="1406466"/>
                  <a:pt x="397603" y="1395357"/>
                  <a:pt x="397603" y="1395357"/>
                </a:cubicBezTo>
                <a:cubicBezTo>
                  <a:pt x="397603" y="1395357"/>
                  <a:pt x="390184" y="1388417"/>
                  <a:pt x="381587" y="1379819"/>
                </a:cubicBezTo>
                <a:close/>
                <a:moveTo>
                  <a:pt x="356185" y="1348293"/>
                </a:moveTo>
                <a:cubicBezTo>
                  <a:pt x="353848" y="1352856"/>
                  <a:pt x="349802" y="1360577"/>
                  <a:pt x="349802" y="1360577"/>
                </a:cubicBezTo>
                <a:cubicBezTo>
                  <a:pt x="349802" y="1360577"/>
                  <a:pt x="349363" y="1366997"/>
                  <a:pt x="349051" y="1373302"/>
                </a:cubicBezTo>
                <a:cubicBezTo>
                  <a:pt x="348739" y="1379618"/>
                  <a:pt x="350552" y="1394327"/>
                  <a:pt x="350552" y="1394327"/>
                </a:cubicBezTo>
                <a:lnTo>
                  <a:pt x="364944" y="1382774"/>
                </a:lnTo>
                <a:lnTo>
                  <a:pt x="378708" y="1376711"/>
                </a:lnTo>
                <a:cubicBezTo>
                  <a:pt x="372577" y="1370444"/>
                  <a:pt x="365974" y="1363820"/>
                  <a:pt x="361689" y="1358064"/>
                </a:cubicBezTo>
                <a:cubicBezTo>
                  <a:pt x="360022" y="1355821"/>
                  <a:pt x="358046" y="1351759"/>
                  <a:pt x="356185" y="1348293"/>
                </a:cubicBezTo>
                <a:close/>
                <a:moveTo>
                  <a:pt x="567536" y="1338523"/>
                </a:moveTo>
                <a:lnTo>
                  <a:pt x="541883" y="1359537"/>
                </a:lnTo>
                <a:cubicBezTo>
                  <a:pt x="541885" y="1359537"/>
                  <a:pt x="535588" y="1376623"/>
                  <a:pt x="534626" y="1382188"/>
                </a:cubicBezTo>
                <a:cubicBezTo>
                  <a:pt x="533846" y="1386703"/>
                  <a:pt x="534666" y="1395318"/>
                  <a:pt x="535001" y="1399352"/>
                </a:cubicBezTo>
                <a:cubicBezTo>
                  <a:pt x="535718" y="1399468"/>
                  <a:pt x="536555" y="1399717"/>
                  <a:pt x="537253" y="1399804"/>
                </a:cubicBezTo>
                <a:cubicBezTo>
                  <a:pt x="556925" y="1402163"/>
                  <a:pt x="578969" y="1406860"/>
                  <a:pt x="587807" y="1401133"/>
                </a:cubicBezTo>
                <a:cubicBezTo>
                  <a:pt x="596647" y="1395395"/>
                  <a:pt x="583053" y="1371676"/>
                  <a:pt x="583053" y="1371676"/>
                </a:cubicBezTo>
                <a:cubicBezTo>
                  <a:pt x="583053" y="1371676"/>
                  <a:pt x="582349" y="1370146"/>
                  <a:pt x="582302" y="1370049"/>
                </a:cubicBezTo>
                <a:lnTo>
                  <a:pt x="580926" y="1375824"/>
                </a:lnTo>
                <a:lnTo>
                  <a:pt x="578798" y="1375382"/>
                </a:lnTo>
                <a:lnTo>
                  <a:pt x="580550" y="1366198"/>
                </a:lnTo>
                <a:cubicBezTo>
                  <a:pt x="578226" y="1361385"/>
                  <a:pt x="572683" y="1350180"/>
                  <a:pt x="568037" y="1339561"/>
                </a:cubicBezTo>
                <a:cubicBezTo>
                  <a:pt x="567905" y="1339254"/>
                  <a:pt x="567671" y="1338830"/>
                  <a:pt x="567536" y="1338523"/>
                </a:cubicBezTo>
                <a:close/>
                <a:moveTo>
                  <a:pt x="749231" y="1336741"/>
                </a:moveTo>
                <a:cubicBezTo>
                  <a:pt x="748513" y="1340495"/>
                  <a:pt x="748600" y="1341459"/>
                  <a:pt x="747730" y="1345029"/>
                </a:cubicBezTo>
                <a:cubicBezTo>
                  <a:pt x="745244" y="1355253"/>
                  <a:pt x="737720" y="1372715"/>
                  <a:pt x="737720" y="1372715"/>
                </a:cubicBezTo>
                <a:lnTo>
                  <a:pt x="737219" y="1378193"/>
                </a:lnTo>
                <a:cubicBezTo>
                  <a:pt x="737213" y="1378366"/>
                  <a:pt x="734992" y="1391006"/>
                  <a:pt x="740097" y="1407052"/>
                </a:cubicBezTo>
                <a:cubicBezTo>
                  <a:pt x="745217" y="1423158"/>
                  <a:pt x="745387" y="1461106"/>
                  <a:pt x="756865" y="1498081"/>
                </a:cubicBezTo>
                <a:cubicBezTo>
                  <a:pt x="771713" y="1545915"/>
                  <a:pt x="812174" y="1679992"/>
                  <a:pt x="812174" y="1679992"/>
                </a:cubicBezTo>
                <a:cubicBezTo>
                  <a:pt x="812174" y="1679992"/>
                  <a:pt x="801525" y="1491544"/>
                  <a:pt x="794155" y="1398322"/>
                </a:cubicBezTo>
                <a:cubicBezTo>
                  <a:pt x="792373" y="1395386"/>
                  <a:pt x="790808" y="1392237"/>
                  <a:pt x="788900" y="1389436"/>
                </a:cubicBezTo>
                <a:cubicBezTo>
                  <a:pt x="777365" y="1372522"/>
                  <a:pt x="763479" y="1354492"/>
                  <a:pt x="749231" y="1336741"/>
                </a:cubicBezTo>
                <a:close/>
                <a:moveTo>
                  <a:pt x="208275" y="1334084"/>
                </a:moveTo>
                <a:cubicBezTo>
                  <a:pt x="206906" y="1345464"/>
                  <a:pt x="205575" y="1355600"/>
                  <a:pt x="205270" y="1358652"/>
                </a:cubicBezTo>
                <a:cubicBezTo>
                  <a:pt x="236316" y="1434680"/>
                  <a:pt x="270588" y="1513608"/>
                  <a:pt x="284106" y="1524727"/>
                </a:cubicBezTo>
                <a:cubicBezTo>
                  <a:pt x="295282" y="1533911"/>
                  <a:pt x="322127" y="1562713"/>
                  <a:pt x="352555" y="1593556"/>
                </a:cubicBezTo>
                <a:cubicBezTo>
                  <a:pt x="350825" y="1583072"/>
                  <a:pt x="349038" y="1572108"/>
                  <a:pt x="346548" y="1565581"/>
                </a:cubicBezTo>
                <a:cubicBezTo>
                  <a:pt x="342408" y="1554723"/>
                  <a:pt x="337448" y="1520673"/>
                  <a:pt x="330907" y="1497494"/>
                </a:cubicBezTo>
                <a:cubicBezTo>
                  <a:pt x="326913" y="1483332"/>
                  <a:pt x="325558" y="1467603"/>
                  <a:pt x="324025" y="1454270"/>
                </a:cubicBezTo>
                <a:cubicBezTo>
                  <a:pt x="320684" y="1453962"/>
                  <a:pt x="317498" y="1453702"/>
                  <a:pt x="313888" y="1452490"/>
                </a:cubicBezTo>
                <a:cubicBezTo>
                  <a:pt x="303702" y="1449073"/>
                  <a:pt x="286108" y="1431918"/>
                  <a:pt x="286108" y="1431918"/>
                </a:cubicBezTo>
                <a:cubicBezTo>
                  <a:pt x="286108" y="1431918"/>
                  <a:pt x="309471" y="1442161"/>
                  <a:pt x="314890" y="1444202"/>
                </a:cubicBezTo>
                <a:cubicBezTo>
                  <a:pt x="317086" y="1445029"/>
                  <a:pt x="320096" y="1445367"/>
                  <a:pt x="323148" y="1445684"/>
                </a:cubicBezTo>
                <a:cubicBezTo>
                  <a:pt x="322392" y="1440668"/>
                  <a:pt x="321331" y="1436356"/>
                  <a:pt x="320020" y="1433101"/>
                </a:cubicBezTo>
                <a:cubicBezTo>
                  <a:pt x="314939" y="1420491"/>
                  <a:pt x="303002" y="1388108"/>
                  <a:pt x="303002" y="1388108"/>
                </a:cubicBezTo>
                <a:lnTo>
                  <a:pt x="259830" y="1352731"/>
                </a:lnTo>
                <a:cubicBezTo>
                  <a:pt x="259830" y="1352731"/>
                  <a:pt x="235049" y="1339880"/>
                  <a:pt x="227170" y="1338523"/>
                </a:cubicBezTo>
                <a:cubicBezTo>
                  <a:pt x="220003" y="1337280"/>
                  <a:pt x="210270" y="1334633"/>
                  <a:pt x="208275" y="1334084"/>
                </a:cubicBezTo>
                <a:close/>
                <a:moveTo>
                  <a:pt x="135947" y="1292932"/>
                </a:moveTo>
                <a:cubicBezTo>
                  <a:pt x="134157" y="1296107"/>
                  <a:pt x="131906" y="1299988"/>
                  <a:pt x="131316" y="1301076"/>
                </a:cubicBezTo>
                <a:cubicBezTo>
                  <a:pt x="129401" y="1304617"/>
                  <a:pt x="114305" y="1317314"/>
                  <a:pt x="113297" y="1321059"/>
                </a:cubicBezTo>
                <a:cubicBezTo>
                  <a:pt x="112390" y="1324410"/>
                  <a:pt x="91901" y="1367325"/>
                  <a:pt x="85266" y="1379819"/>
                </a:cubicBezTo>
                <a:cubicBezTo>
                  <a:pt x="89479" y="1382332"/>
                  <a:pt x="94652" y="1385441"/>
                  <a:pt x="94652" y="1385441"/>
                </a:cubicBezTo>
                <a:cubicBezTo>
                  <a:pt x="94652" y="1385441"/>
                  <a:pt x="111417" y="1403414"/>
                  <a:pt x="119930" y="1407939"/>
                </a:cubicBezTo>
                <a:cubicBezTo>
                  <a:pt x="134520" y="1415707"/>
                  <a:pt x="181262" y="1421810"/>
                  <a:pt x="189504" y="1422888"/>
                </a:cubicBezTo>
                <a:cubicBezTo>
                  <a:pt x="171224" y="1381899"/>
                  <a:pt x="151345" y="1332486"/>
                  <a:pt x="135947" y="1292932"/>
                </a:cubicBezTo>
                <a:close/>
                <a:moveTo>
                  <a:pt x="696050" y="1274131"/>
                </a:moveTo>
                <a:lnTo>
                  <a:pt x="699052" y="1283458"/>
                </a:lnTo>
                <a:cubicBezTo>
                  <a:pt x="699052" y="1283458"/>
                  <a:pt x="718825" y="1343258"/>
                  <a:pt x="718825" y="1343258"/>
                </a:cubicBezTo>
                <a:lnTo>
                  <a:pt x="737094" y="1364128"/>
                </a:lnTo>
                <a:cubicBezTo>
                  <a:pt x="737094" y="1364128"/>
                  <a:pt x="739256" y="1358681"/>
                  <a:pt x="742099" y="1347253"/>
                </a:cubicBezTo>
                <a:cubicBezTo>
                  <a:pt x="743616" y="1341150"/>
                  <a:pt x="744150" y="1337954"/>
                  <a:pt x="745352" y="1332159"/>
                </a:cubicBezTo>
                <a:cubicBezTo>
                  <a:pt x="725700" y="1307910"/>
                  <a:pt x="711844" y="1291844"/>
                  <a:pt x="696050" y="1274131"/>
                </a:cubicBezTo>
                <a:close/>
                <a:moveTo>
                  <a:pt x="185750" y="1238311"/>
                </a:moveTo>
                <a:cubicBezTo>
                  <a:pt x="185750" y="1238311"/>
                  <a:pt x="172508" y="1254416"/>
                  <a:pt x="170859" y="1255783"/>
                </a:cubicBezTo>
                <a:cubicBezTo>
                  <a:pt x="170520" y="1256062"/>
                  <a:pt x="167500" y="1258189"/>
                  <a:pt x="165854" y="1259335"/>
                </a:cubicBezTo>
                <a:cubicBezTo>
                  <a:pt x="173648" y="1279550"/>
                  <a:pt x="183771" y="1305350"/>
                  <a:pt x="202518" y="1351546"/>
                </a:cubicBezTo>
                <a:cubicBezTo>
                  <a:pt x="203542" y="1342150"/>
                  <a:pt x="204904" y="1328635"/>
                  <a:pt x="205270" y="1320463"/>
                </a:cubicBezTo>
                <a:cubicBezTo>
                  <a:pt x="202813" y="1316111"/>
                  <a:pt x="199707" y="1311598"/>
                  <a:pt x="196137" y="1308324"/>
                </a:cubicBezTo>
                <a:cubicBezTo>
                  <a:pt x="190489" y="1303164"/>
                  <a:pt x="184452" y="1296811"/>
                  <a:pt x="181121" y="1291603"/>
                </a:cubicBezTo>
                <a:cubicBezTo>
                  <a:pt x="177790" y="1286384"/>
                  <a:pt x="175364" y="1272503"/>
                  <a:pt x="175364" y="1272503"/>
                </a:cubicBezTo>
                <a:cubicBezTo>
                  <a:pt x="175364" y="1272503"/>
                  <a:pt x="182676" y="1287819"/>
                  <a:pt x="185374" y="1290419"/>
                </a:cubicBezTo>
                <a:cubicBezTo>
                  <a:pt x="188072" y="1293008"/>
                  <a:pt x="193860" y="1297051"/>
                  <a:pt x="197388" y="1302558"/>
                </a:cubicBezTo>
                <a:cubicBezTo>
                  <a:pt x="199213" y="1305397"/>
                  <a:pt x="202076" y="1309383"/>
                  <a:pt x="205771" y="1314687"/>
                </a:cubicBezTo>
                <a:cubicBezTo>
                  <a:pt x="205129" y="1310903"/>
                  <a:pt x="193621" y="1286934"/>
                  <a:pt x="192632" y="1283016"/>
                </a:cubicBezTo>
                <a:cubicBezTo>
                  <a:pt x="191641" y="1279098"/>
                  <a:pt x="185750" y="1238311"/>
                  <a:pt x="185750" y="1238311"/>
                </a:cubicBezTo>
                <a:close/>
                <a:moveTo>
                  <a:pt x="629729" y="1234469"/>
                </a:moveTo>
                <a:cubicBezTo>
                  <a:pt x="629729" y="1234469"/>
                  <a:pt x="613713" y="1254551"/>
                  <a:pt x="610958" y="1269394"/>
                </a:cubicBezTo>
                <a:cubicBezTo>
                  <a:pt x="608204" y="1284238"/>
                  <a:pt x="607448" y="1302702"/>
                  <a:pt x="607455" y="1302702"/>
                </a:cubicBezTo>
                <a:lnTo>
                  <a:pt x="600072" y="1307737"/>
                </a:lnTo>
                <a:cubicBezTo>
                  <a:pt x="600070" y="1307737"/>
                  <a:pt x="601646" y="1310827"/>
                  <a:pt x="608705" y="1318692"/>
                </a:cubicBezTo>
                <a:cubicBezTo>
                  <a:pt x="615767" y="1326547"/>
                  <a:pt x="606583" y="1346367"/>
                  <a:pt x="606578" y="1346367"/>
                </a:cubicBezTo>
                <a:lnTo>
                  <a:pt x="609582" y="1357168"/>
                </a:lnTo>
                <a:lnTo>
                  <a:pt x="606077" y="1358795"/>
                </a:lnTo>
                <a:lnTo>
                  <a:pt x="603200" y="1346667"/>
                </a:lnTo>
                <a:lnTo>
                  <a:pt x="607956" y="1330677"/>
                </a:lnTo>
                <a:lnTo>
                  <a:pt x="605327" y="1324016"/>
                </a:lnTo>
                <a:lnTo>
                  <a:pt x="597318" y="1312617"/>
                </a:lnTo>
                <a:lnTo>
                  <a:pt x="585932" y="1326527"/>
                </a:lnTo>
                <a:lnTo>
                  <a:pt x="585181" y="1331119"/>
                </a:lnTo>
                <a:cubicBezTo>
                  <a:pt x="586863" y="1334796"/>
                  <a:pt x="591311" y="1344741"/>
                  <a:pt x="591311" y="1344741"/>
                </a:cubicBezTo>
                <a:cubicBezTo>
                  <a:pt x="591311" y="1344741"/>
                  <a:pt x="605219" y="1360884"/>
                  <a:pt x="616339" y="1371676"/>
                </a:cubicBezTo>
                <a:cubicBezTo>
                  <a:pt x="627457" y="1382467"/>
                  <a:pt x="634733" y="1397436"/>
                  <a:pt x="634733" y="1397436"/>
                </a:cubicBezTo>
                <a:cubicBezTo>
                  <a:pt x="634733" y="1397436"/>
                  <a:pt x="649279" y="1404521"/>
                  <a:pt x="664390" y="1411934"/>
                </a:cubicBezTo>
                <a:cubicBezTo>
                  <a:pt x="677752" y="1418498"/>
                  <a:pt x="697310" y="1426373"/>
                  <a:pt x="702558" y="1428510"/>
                </a:cubicBezTo>
                <a:lnTo>
                  <a:pt x="656381" y="1303742"/>
                </a:lnTo>
                <a:lnTo>
                  <a:pt x="644620" y="1298409"/>
                </a:lnTo>
                <a:lnTo>
                  <a:pt x="643367" y="1286269"/>
                </a:lnTo>
                <a:lnTo>
                  <a:pt x="650251" y="1287011"/>
                </a:lnTo>
                <a:lnTo>
                  <a:pt x="632105" y="1238166"/>
                </a:lnTo>
                <a:lnTo>
                  <a:pt x="629854" y="1250603"/>
                </a:lnTo>
                <a:lnTo>
                  <a:pt x="631856" y="1255185"/>
                </a:lnTo>
                <a:lnTo>
                  <a:pt x="627476" y="1273245"/>
                </a:lnTo>
                <a:lnTo>
                  <a:pt x="625474" y="1272205"/>
                </a:lnTo>
                <a:lnTo>
                  <a:pt x="628852" y="1255927"/>
                </a:lnTo>
                <a:lnTo>
                  <a:pt x="626474" y="1252518"/>
                </a:lnTo>
                <a:close/>
                <a:moveTo>
                  <a:pt x="589935" y="1230176"/>
                </a:moveTo>
                <a:cubicBezTo>
                  <a:pt x="574296" y="1231332"/>
                  <a:pt x="546741" y="1231909"/>
                  <a:pt x="525491" y="1235500"/>
                </a:cubicBezTo>
                <a:cubicBezTo>
                  <a:pt x="523457" y="1235845"/>
                  <a:pt x="522387" y="1236434"/>
                  <a:pt x="520486" y="1236838"/>
                </a:cubicBezTo>
                <a:cubicBezTo>
                  <a:pt x="520622" y="1236934"/>
                  <a:pt x="520597" y="1236885"/>
                  <a:pt x="520737" y="1236982"/>
                </a:cubicBezTo>
                <a:cubicBezTo>
                  <a:pt x="532058" y="1244972"/>
                  <a:pt x="545262" y="1247639"/>
                  <a:pt x="545262" y="1247639"/>
                </a:cubicBezTo>
                <a:cubicBezTo>
                  <a:pt x="545262" y="1247639"/>
                  <a:pt x="557927" y="1271397"/>
                  <a:pt x="565909" y="1288937"/>
                </a:cubicBezTo>
                <a:cubicBezTo>
                  <a:pt x="570188" y="1298331"/>
                  <a:pt x="573966" y="1306639"/>
                  <a:pt x="579549" y="1318836"/>
                </a:cubicBezTo>
                <a:cubicBezTo>
                  <a:pt x="589406" y="1309700"/>
                  <a:pt x="600834" y="1299237"/>
                  <a:pt x="602699" y="1296185"/>
                </a:cubicBezTo>
                <a:cubicBezTo>
                  <a:pt x="608032" y="1287483"/>
                  <a:pt x="599401" y="1276037"/>
                  <a:pt x="601698" y="1267623"/>
                </a:cubicBezTo>
                <a:cubicBezTo>
                  <a:pt x="603997" y="1259201"/>
                  <a:pt x="608198" y="1247937"/>
                  <a:pt x="608204" y="1247937"/>
                </a:cubicBezTo>
                <a:cubicBezTo>
                  <a:pt x="608204" y="1247937"/>
                  <a:pt x="614493" y="1239726"/>
                  <a:pt x="620844" y="1231505"/>
                </a:cubicBezTo>
                <a:cubicBezTo>
                  <a:pt x="612953" y="1230214"/>
                  <a:pt x="602821" y="1229223"/>
                  <a:pt x="589935" y="1230176"/>
                </a:cubicBezTo>
                <a:close/>
                <a:moveTo>
                  <a:pt x="1817131" y="1200863"/>
                </a:moveTo>
                <a:cubicBezTo>
                  <a:pt x="1816814" y="1201537"/>
                  <a:pt x="1816861" y="1202154"/>
                  <a:pt x="1816504" y="1202789"/>
                </a:cubicBezTo>
                <a:cubicBezTo>
                  <a:pt x="1813252" y="1208527"/>
                  <a:pt x="1802990" y="1228550"/>
                  <a:pt x="1802990" y="1228550"/>
                </a:cubicBezTo>
                <a:lnTo>
                  <a:pt x="1802488" y="1274727"/>
                </a:lnTo>
                <a:lnTo>
                  <a:pt x="1803365" y="1288637"/>
                </a:lnTo>
                <a:lnTo>
                  <a:pt x="1823263" y="1268364"/>
                </a:lnTo>
                <a:lnTo>
                  <a:pt x="1848543" y="1242757"/>
                </a:lnTo>
                <a:lnTo>
                  <a:pt x="1850919" y="1245868"/>
                </a:lnTo>
                <a:lnTo>
                  <a:pt x="1827017" y="1272061"/>
                </a:lnTo>
                <a:lnTo>
                  <a:pt x="1804616" y="1296483"/>
                </a:lnTo>
                <a:cubicBezTo>
                  <a:pt x="1804616" y="1296483"/>
                  <a:pt x="1796058" y="1328741"/>
                  <a:pt x="1798359" y="1332746"/>
                </a:cubicBezTo>
                <a:cubicBezTo>
                  <a:pt x="1800670" y="1336760"/>
                  <a:pt x="1849668" y="1320165"/>
                  <a:pt x="1849668" y="1320165"/>
                </a:cubicBezTo>
                <a:cubicBezTo>
                  <a:pt x="1849668" y="1320165"/>
                  <a:pt x="1867381" y="1308016"/>
                  <a:pt x="1874572" y="1304185"/>
                </a:cubicBezTo>
                <a:cubicBezTo>
                  <a:pt x="1879241" y="1301681"/>
                  <a:pt x="1892515" y="1294336"/>
                  <a:pt x="1904597" y="1287752"/>
                </a:cubicBezTo>
                <a:cubicBezTo>
                  <a:pt x="1899023" y="1280013"/>
                  <a:pt x="1895548" y="1275325"/>
                  <a:pt x="1892082" y="1270290"/>
                </a:cubicBezTo>
                <a:cubicBezTo>
                  <a:pt x="1883891" y="1258352"/>
                  <a:pt x="1859545" y="1245703"/>
                  <a:pt x="1843161" y="1227067"/>
                </a:cubicBezTo>
                <a:cubicBezTo>
                  <a:pt x="1835633" y="1218499"/>
                  <a:pt x="1825986" y="1209354"/>
                  <a:pt x="1817131" y="1200863"/>
                </a:cubicBezTo>
                <a:close/>
                <a:moveTo>
                  <a:pt x="197012" y="1192873"/>
                </a:moveTo>
                <a:cubicBezTo>
                  <a:pt x="197012" y="1192873"/>
                  <a:pt x="190566" y="1195809"/>
                  <a:pt x="187128" y="1196426"/>
                </a:cubicBezTo>
                <a:cubicBezTo>
                  <a:pt x="183686" y="1197041"/>
                  <a:pt x="174864" y="1197312"/>
                  <a:pt x="174864" y="1197312"/>
                </a:cubicBezTo>
                <a:cubicBezTo>
                  <a:pt x="174864" y="1197312"/>
                  <a:pt x="172279" y="1203627"/>
                  <a:pt x="168232" y="1207083"/>
                </a:cubicBezTo>
                <a:cubicBezTo>
                  <a:pt x="164185" y="1210539"/>
                  <a:pt x="158094" y="1213590"/>
                  <a:pt x="158095" y="1213600"/>
                </a:cubicBezTo>
                <a:lnTo>
                  <a:pt x="157095" y="1228096"/>
                </a:lnTo>
                <a:lnTo>
                  <a:pt x="155717" y="1216113"/>
                </a:lnTo>
                <a:cubicBezTo>
                  <a:pt x="155717" y="1216113"/>
                  <a:pt x="154005" y="1214995"/>
                  <a:pt x="150462" y="1216555"/>
                </a:cubicBezTo>
                <a:cubicBezTo>
                  <a:pt x="147734" y="1217758"/>
                  <a:pt x="142848" y="1221021"/>
                  <a:pt x="139951" y="1222917"/>
                </a:cubicBezTo>
                <a:lnTo>
                  <a:pt x="151464" y="1222917"/>
                </a:lnTo>
                <a:cubicBezTo>
                  <a:pt x="151462" y="1222917"/>
                  <a:pt x="161796" y="1248717"/>
                  <a:pt x="164227" y="1255042"/>
                </a:cubicBezTo>
                <a:cubicBezTo>
                  <a:pt x="166111" y="1253742"/>
                  <a:pt x="168926" y="1252423"/>
                  <a:pt x="169984" y="1251046"/>
                </a:cubicBezTo>
                <a:cubicBezTo>
                  <a:pt x="172574" y="1247658"/>
                  <a:pt x="180883" y="1236857"/>
                  <a:pt x="184249" y="1230465"/>
                </a:cubicBezTo>
                <a:cubicBezTo>
                  <a:pt x="187619" y="1224082"/>
                  <a:pt x="197015" y="1192873"/>
                  <a:pt x="197012" y="1192873"/>
                </a:cubicBezTo>
                <a:close/>
                <a:moveTo>
                  <a:pt x="186752" y="1185471"/>
                </a:moveTo>
                <a:cubicBezTo>
                  <a:pt x="181776" y="1185422"/>
                  <a:pt x="176436" y="1185904"/>
                  <a:pt x="174738" y="1186656"/>
                </a:cubicBezTo>
                <a:cubicBezTo>
                  <a:pt x="171338" y="1188166"/>
                  <a:pt x="164857" y="1188138"/>
                  <a:pt x="164852" y="1188138"/>
                </a:cubicBezTo>
                <a:lnTo>
                  <a:pt x="161474" y="1191835"/>
                </a:lnTo>
                <a:cubicBezTo>
                  <a:pt x="161474" y="1191835"/>
                  <a:pt x="152154" y="1191930"/>
                  <a:pt x="149211" y="1194202"/>
                </a:cubicBezTo>
                <a:cubicBezTo>
                  <a:pt x="146270" y="1196483"/>
                  <a:pt x="132319" y="1201161"/>
                  <a:pt x="132318" y="1201161"/>
                </a:cubicBezTo>
                <a:cubicBezTo>
                  <a:pt x="132318" y="1201161"/>
                  <a:pt x="103522" y="1213050"/>
                  <a:pt x="87895" y="1219068"/>
                </a:cubicBezTo>
                <a:cubicBezTo>
                  <a:pt x="72267" y="1225094"/>
                  <a:pt x="23329" y="1239572"/>
                  <a:pt x="9185" y="1252076"/>
                </a:cubicBezTo>
                <a:cubicBezTo>
                  <a:pt x="5572" y="1255272"/>
                  <a:pt x="3221" y="1258920"/>
                  <a:pt x="300" y="1262444"/>
                </a:cubicBezTo>
                <a:cubicBezTo>
                  <a:pt x="933" y="1263368"/>
                  <a:pt x="2555" y="1265524"/>
                  <a:pt x="2929" y="1266141"/>
                </a:cubicBezTo>
                <a:cubicBezTo>
                  <a:pt x="6184" y="1271493"/>
                  <a:pt x="7802" y="1282110"/>
                  <a:pt x="8936" y="1288637"/>
                </a:cubicBezTo>
                <a:cubicBezTo>
                  <a:pt x="10068" y="1295164"/>
                  <a:pt x="12064" y="1305811"/>
                  <a:pt x="12064" y="1305811"/>
                </a:cubicBezTo>
                <a:cubicBezTo>
                  <a:pt x="12064" y="1305811"/>
                  <a:pt x="17722" y="1313830"/>
                  <a:pt x="21449" y="1320905"/>
                </a:cubicBezTo>
                <a:cubicBezTo>
                  <a:pt x="25176" y="1327992"/>
                  <a:pt x="28581" y="1333930"/>
                  <a:pt x="28581" y="1333930"/>
                </a:cubicBezTo>
                <a:cubicBezTo>
                  <a:pt x="28581" y="1333930"/>
                  <a:pt x="33214" y="1337762"/>
                  <a:pt x="40470" y="1344443"/>
                </a:cubicBezTo>
                <a:cubicBezTo>
                  <a:pt x="47724" y="1351123"/>
                  <a:pt x="56486" y="1356138"/>
                  <a:pt x="56486" y="1356138"/>
                </a:cubicBezTo>
                <a:cubicBezTo>
                  <a:pt x="56486" y="1356138"/>
                  <a:pt x="56469" y="1349901"/>
                  <a:pt x="57737" y="1342662"/>
                </a:cubicBezTo>
                <a:cubicBezTo>
                  <a:pt x="59005" y="1335432"/>
                  <a:pt x="62165" y="1329907"/>
                  <a:pt x="61491" y="1329349"/>
                </a:cubicBezTo>
                <a:cubicBezTo>
                  <a:pt x="60957" y="1328895"/>
                  <a:pt x="57098" y="1325614"/>
                  <a:pt x="54734" y="1320463"/>
                </a:cubicBezTo>
                <a:cubicBezTo>
                  <a:pt x="52369" y="1315312"/>
                  <a:pt x="52106" y="1307140"/>
                  <a:pt x="52106" y="1307140"/>
                </a:cubicBezTo>
                <a:lnTo>
                  <a:pt x="39217" y="1297965"/>
                </a:lnTo>
                <a:lnTo>
                  <a:pt x="39092" y="1292932"/>
                </a:lnTo>
                <a:cubicBezTo>
                  <a:pt x="39092" y="1292932"/>
                  <a:pt x="50961" y="1301613"/>
                  <a:pt x="52231" y="1300632"/>
                </a:cubicBezTo>
                <a:cubicBezTo>
                  <a:pt x="52818" y="1300170"/>
                  <a:pt x="53219" y="1297475"/>
                  <a:pt x="53482" y="1294259"/>
                </a:cubicBezTo>
                <a:cubicBezTo>
                  <a:pt x="54077" y="1287049"/>
                  <a:pt x="55361" y="1276210"/>
                  <a:pt x="55359" y="1276210"/>
                </a:cubicBezTo>
                <a:lnTo>
                  <a:pt x="55235" y="1302846"/>
                </a:lnTo>
                <a:cubicBezTo>
                  <a:pt x="55235" y="1302846"/>
                  <a:pt x="55559" y="1309383"/>
                  <a:pt x="56862" y="1314687"/>
                </a:cubicBezTo>
                <a:cubicBezTo>
                  <a:pt x="58425" y="1321070"/>
                  <a:pt x="62006" y="1324680"/>
                  <a:pt x="63744" y="1324458"/>
                </a:cubicBezTo>
                <a:cubicBezTo>
                  <a:pt x="67600" y="1323976"/>
                  <a:pt x="70577" y="1316940"/>
                  <a:pt x="73255" y="1312915"/>
                </a:cubicBezTo>
                <a:cubicBezTo>
                  <a:pt x="75930" y="1308882"/>
                  <a:pt x="86268" y="1296783"/>
                  <a:pt x="86268" y="1296783"/>
                </a:cubicBezTo>
                <a:lnTo>
                  <a:pt x="89772" y="1297965"/>
                </a:lnTo>
                <a:cubicBezTo>
                  <a:pt x="89772" y="1297965"/>
                  <a:pt x="77183" y="1312454"/>
                  <a:pt x="74505" y="1315583"/>
                </a:cubicBezTo>
                <a:cubicBezTo>
                  <a:pt x="71828" y="1318701"/>
                  <a:pt x="63544" y="1328096"/>
                  <a:pt x="61992" y="1340294"/>
                </a:cubicBezTo>
                <a:cubicBezTo>
                  <a:pt x="60596" y="1351258"/>
                  <a:pt x="59408" y="1357804"/>
                  <a:pt x="63869" y="1364427"/>
                </a:cubicBezTo>
                <a:cubicBezTo>
                  <a:pt x="66124" y="1367768"/>
                  <a:pt x="74659" y="1373380"/>
                  <a:pt x="82514" y="1378193"/>
                </a:cubicBezTo>
                <a:cubicBezTo>
                  <a:pt x="88296" y="1367122"/>
                  <a:pt x="107831" y="1327491"/>
                  <a:pt x="107540" y="1325796"/>
                </a:cubicBezTo>
                <a:cubicBezTo>
                  <a:pt x="107209" y="1323881"/>
                  <a:pt x="106664" y="1321349"/>
                  <a:pt x="106666" y="1321349"/>
                </a:cubicBezTo>
                <a:lnTo>
                  <a:pt x="110921" y="1319423"/>
                </a:lnTo>
                <a:cubicBezTo>
                  <a:pt x="110921" y="1319423"/>
                  <a:pt x="115396" y="1313194"/>
                  <a:pt x="117301" y="1311433"/>
                </a:cubicBezTo>
                <a:cubicBezTo>
                  <a:pt x="119205" y="1309671"/>
                  <a:pt x="126132" y="1303386"/>
                  <a:pt x="127687" y="1300776"/>
                </a:cubicBezTo>
                <a:cubicBezTo>
                  <a:pt x="128380" y="1299612"/>
                  <a:pt x="131451" y="1294086"/>
                  <a:pt x="134320" y="1288637"/>
                </a:cubicBezTo>
                <a:cubicBezTo>
                  <a:pt x="120079" y="1251903"/>
                  <a:pt x="109292" y="1222917"/>
                  <a:pt x="109292" y="1222917"/>
                </a:cubicBezTo>
                <a:lnTo>
                  <a:pt x="135947" y="1222917"/>
                </a:lnTo>
                <a:cubicBezTo>
                  <a:pt x="137865" y="1221281"/>
                  <a:pt x="143629" y="1216266"/>
                  <a:pt x="146708" y="1214928"/>
                </a:cubicBezTo>
                <a:cubicBezTo>
                  <a:pt x="150291" y="1213368"/>
                  <a:pt x="156215" y="1212560"/>
                  <a:pt x="156218" y="1212560"/>
                </a:cubicBezTo>
                <a:cubicBezTo>
                  <a:pt x="156218" y="1212560"/>
                  <a:pt x="161260" y="1209239"/>
                  <a:pt x="162977" y="1207381"/>
                </a:cubicBezTo>
                <a:cubicBezTo>
                  <a:pt x="164687" y="1205523"/>
                  <a:pt x="171732" y="1196724"/>
                  <a:pt x="171736" y="1196724"/>
                </a:cubicBezTo>
                <a:lnTo>
                  <a:pt x="165603" y="1194646"/>
                </a:lnTo>
                <a:lnTo>
                  <a:pt x="166104" y="1191989"/>
                </a:lnTo>
                <a:cubicBezTo>
                  <a:pt x="166104" y="1191989"/>
                  <a:pt x="173936" y="1193970"/>
                  <a:pt x="177616" y="1193913"/>
                </a:cubicBezTo>
                <a:cubicBezTo>
                  <a:pt x="181295" y="1193845"/>
                  <a:pt x="196851" y="1190880"/>
                  <a:pt x="196511" y="1187694"/>
                </a:cubicBezTo>
                <a:cubicBezTo>
                  <a:pt x="196339" y="1186107"/>
                  <a:pt x="191727" y="1185519"/>
                  <a:pt x="186752" y="1185471"/>
                </a:cubicBezTo>
                <a:close/>
                <a:moveTo>
                  <a:pt x="295118" y="1168749"/>
                </a:moveTo>
                <a:cubicBezTo>
                  <a:pt x="295118" y="1168749"/>
                  <a:pt x="290302" y="1168846"/>
                  <a:pt x="288486" y="1168893"/>
                </a:cubicBezTo>
                <a:cubicBezTo>
                  <a:pt x="287370" y="1173370"/>
                  <a:pt x="286108" y="1177625"/>
                  <a:pt x="286108" y="1177625"/>
                </a:cubicBezTo>
                <a:lnTo>
                  <a:pt x="283229" y="1177327"/>
                </a:lnTo>
                <a:cubicBezTo>
                  <a:pt x="283229" y="1177327"/>
                  <a:pt x="284330" y="1171734"/>
                  <a:pt x="284983" y="1169038"/>
                </a:cubicBezTo>
                <a:cubicBezTo>
                  <a:pt x="274483" y="1169347"/>
                  <a:pt x="257040" y="1169924"/>
                  <a:pt x="244563" y="1171560"/>
                </a:cubicBezTo>
                <a:cubicBezTo>
                  <a:pt x="227536" y="1173794"/>
                  <a:pt x="209524" y="1176143"/>
                  <a:pt x="209525" y="1176143"/>
                </a:cubicBezTo>
                <a:lnTo>
                  <a:pt x="189504" y="1230022"/>
                </a:lnTo>
                <a:cubicBezTo>
                  <a:pt x="189504" y="1230022"/>
                  <a:pt x="192053" y="1272349"/>
                  <a:pt x="196511" y="1282871"/>
                </a:cubicBezTo>
                <a:cubicBezTo>
                  <a:pt x="200971" y="1293384"/>
                  <a:pt x="213658" y="1319134"/>
                  <a:pt x="213655" y="1319134"/>
                </a:cubicBezTo>
                <a:lnTo>
                  <a:pt x="213281" y="1322089"/>
                </a:lnTo>
                <a:cubicBezTo>
                  <a:pt x="213281" y="1322089"/>
                  <a:pt x="211456" y="1317151"/>
                  <a:pt x="210277" y="1318094"/>
                </a:cubicBezTo>
                <a:cubicBezTo>
                  <a:pt x="210199" y="1318153"/>
                  <a:pt x="210001" y="1320521"/>
                  <a:pt x="209901" y="1320905"/>
                </a:cubicBezTo>
                <a:cubicBezTo>
                  <a:pt x="210911" y="1322349"/>
                  <a:pt x="213530" y="1326084"/>
                  <a:pt x="213530" y="1326084"/>
                </a:cubicBezTo>
                <a:lnTo>
                  <a:pt x="250196" y="1341632"/>
                </a:lnTo>
                <a:lnTo>
                  <a:pt x="261707" y="1345183"/>
                </a:lnTo>
                <a:lnTo>
                  <a:pt x="251947" y="1316314"/>
                </a:lnTo>
                <a:lnTo>
                  <a:pt x="239683" y="1279762"/>
                </a:lnTo>
                <a:lnTo>
                  <a:pt x="242936" y="1277982"/>
                </a:lnTo>
                <a:lnTo>
                  <a:pt x="256075" y="1313359"/>
                </a:lnTo>
                <a:lnTo>
                  <a:pt x="268213" y="1346511"/>
                </a:lnTo>
                <a:cubicBezTo>
                  <a:pt x="268213" y="1346511"/>
                  <a:pt x="291287" y="1366285"/>
                  <a:pt x="295243" y="1365014"/>
                </a:cubicBezTo>
                <a:cubicBezTo>
                  <a:pt x="299200" y="1363744"/>
                  <a:pt x="301876" y="1303742"/>
                  <a:pt x="301876" y="1303742"/>
                </a:cubicBezTo>
                <a:cubicBezTo>
                  <a:pt x="301876" y="1303733"/>
                  <a:pt x="297974" y="1280013"/>
                  <a:pt x="297245" y="1270732"/>
                </a:cubicBezTo>
                <a:cubicBezTo>
                  <a:pt x="296518" y="1261452"/>
                  <a:pt x="292240" y="1210778"/>
                  <a:pt x="292240" y="1210778"/>
                </a:cubicBezTo>
                <a:lnTo>
                  <a:pt x="296369" y="1212416"/>
                </a:lnTo>
                <a:cubicBezTo>
                  <a:pt x="296369" y="1212416"/>
                  <a:pt x="299753" y="1243991"/>
                  <a:pt x="301125" y="1251191"/>
                </a:cubicBezTo>
                <a:cubicBezTo>
                  <a:pt x="302496" y="1258402"/>
                  <a:pt x="310384" y="1287011"/>
                  <a:pt x="310384" y="1287011"/>
                </a:cubicBezTo>
                <a:cubicBezTo>
                  <a:pt x="310386" y="1287011"/>
                  <a:pt x="313414" y="1299631"/>
                  <a:pt x="311260" y="1314397"/>
                </a:cubicBezTo>
                <a:cubicBezTo>
                  <a:pt x="309107" y="1329155"/>
                  <a:pt x="307131" y="1362203"/>
                  <a:pt x="307131" y="1362203"/>
                </a:cubicBezTo>
                <a:lnTo>
                  <a:pt x="309633" y="1379666"/>
                </a:lnTo>
                <a:lnTo>
                  <a:pt x="330656" y="1418749"/>
                </a:lnTo>
                <a:cubicBezTo>
                  <a:pt x="330656" y="1418749"/>
                  <a:pt x="335152" y="1410749"/>
                  <a:pt x="339415" y="1406168"/>
                </a:cubicBezTo>
                <a:cubicBezTo>
                  <a:pt x="343680" y="1401575"/>
                  <a:pt x="346297" y="1395357"/>
                  <a:pt x="346297" y="1395357"/>
                </a:cubicBezTo>
                <a:cubicBezTo>
                  <a:pt x="346297" y="1395357"/>
                  <a:pt x="343144" y="1386635"/>
                  <a:pt x="343545" y="1378193"/>
                </a:cubicBezTo>
                <a:cubicBezTo>
                  <a:pt x="343948" y="1369741"/>
                  <a:pt x="346673" y="1362945"/>
                  <a:pt x="346673" y="1362945"/>
                </a:cubicBezTo>
                <a:cubicBezTo>
                  <a:pt x="346673" y="1362945"/>
                  <a:pt x="335939" y="1350690"/>
                  <a:pt x="331907" y="1344145"/>
                </a:cubicBezTo>
                <a:cubicBezTo>
                  <a:pt x="327877" y="1337607"/>
                  <a:pt x="319394" y="1320607"/>
                  <a:pt x="319394" y="1320607"/>
                </a:cubicBezTo>
                <a:lnTo>
                  <a:pt x="319644" y="1314841"/>
                </a:lnTo>
                <a:cubicBezTo>
                  <a:pt x="319644" y="1314841"/>
                  <a:pt x="328770" y="1330696"/>
                  <a:pt x="332533" y="1336895"/>
                </a:cubicBezTo>
                <a:cubicBezTo>
                  <a:pt x="336297" y="1343095"/>
                  <a:pt x="348050" y="1356582"/>
                  <a:pt x="348050" y="1356582"/>
                </a:cubicBezTo>
                <a:cubicBezTo>
                  <a:pt x="348049" y="1356582"/>
                  <a:pt x="353339" y="1352152"/>
                  <a:pt x="354682" y="1346809"/>
                </a:cubicBezTo>
                <a:cubicBezTo>
                  <a:pt x="354730" y="1346618"/>
                  <a:pt x="354880" y="1346136"/>
                  <a:pt x="354932" y="1345925"/>
                </a:cubicBezTo>
                <a:cubicBezTo>
                  <a:pt x="344683" y="1325902"/>
                  <a:pt x="333283" y="1294558"/>
                  <a:pt x="333283" y="1294558"/>
                </a:cubicBezTo>
                <a:cubicBezTo>
                  <a:pt x="333283" y="1294558"/>
                  <a:pt x="348842" y="1321194"/>
                  <a:pt x="357060" y="1335712"/>
                </a:cubicBezTo>
                <a:cubicBezTo>
                  <a:pt x="358244" y="1330129"/>
                  <a:pt x="359812" y="1323274"/>
                  <a:pt x="359812" y="1323274"/>
                </a:cubicBezTo>
                <a:lnTo>
                  <a:pt x="361564" y="1324314"/>
                </a:lnTo>
                <a:cubicBezTo>
                  <a:pt x="361564" y="1324314"/>
                  <a:pt x="360112" y="1332476"/>
                  <a:pt x="358937" y="1338821"/>
                </a:cubicBezTo>
                <a:cubicBezTo>
                  <a:pt x="359841" y="1340438"/>
                  <a:pt x="361588" y="1343374"/>
                  <a:pt x="362065" y="1344298"/>
                </a:cubicBezTo>
                <a:cubicBezTo>
                  <a:pt x="365256" y="1350459"/>
                  <a:pt x="380033" y="1363820"/>
                  <a:pt x="389219" y="1371974"/>
                </a:cubicBezTo>
                <a:lnTo>
                  <a:pt x="390221" y="1371531"/>
                </a:lnTo>
                <a:lnTo>
                  <a:pt x="393849" y="1375824"/>
                </a:lnTo>
                <a:lnTo>
                  <a:pt x="393474" y="1375824"/>
                </a:lnTo>
                <a:cubicBezTo>
                  <a:pt x="394426" y="1376652"/>
                  <a:pt x="397729" y="1379666"/>
                  <a:pt x="397729" y="1379666"/>
                </a:cubicBezTo>
                <a:cubicBezTo>
                  <a:pt x="397729" y="1379666"/>
                  <a:pt x="408098" y="1397320"/>
                  <a:pt x="415123" y="1407350"/>
                </a:cubicBezTo>
                <a:cubicBezTo>
                  <a:pt x="422146" y="1417373"/>
                  <a:pt x="433140" y="1424959"/>
                  <a:pt x="433142" y="1424959"/>
                </a:cubicBezTo>
                <a:cubicBezTo>
                  <a:pt x="433142" y="1424959"/>
                  <a:pt x="440940" y="1435259"/>
                  <a:pt x="445906" y="1439908"/>
                </a:cubicBezTo>
                <a:cubicBezTo>
                  <a:pt x="450871" y="1444568"/>
                  <a:pt x="456416" y="1451459"/>
                  <a:pt x="456416" y="1451459"/>
                </a:cubicBezTo>
                <a:cubicBezTo>
                  <a:pt x="456416" y="1451459"/>
                  <a:pt x="475670" y="1443634"/>
                  <a:pt x="485948" y="1439320"/>
                </a:cubicBezTo>
                <a:cubicBezTo>
                  <a:pt x="496226" y="1435008"/>
                  <a:pt x="521279" y="1423023"/>
                  <a:pt x="524614" y="1417565"/>
                </a:cubicBezTo>
                <a:cubicBezTo>
                  <a:pt x="527951" y="1412106"/>
                  <a:pt x="498748" y="1400218"/>
                  <a:pt x="484322" y="1391507"/>
                </a:cubicBezTo>
                <a:cubicBezTo>
                  <a:pt x="469893" y="1382803"/>
                  <a:pt x="433210" y="1357756"/>
                  <a:pt x="426258" y="1351248"/>
                </a:cubicBezTo>
                <a:cubicBezTo>
                  <a:pt x="419308" y="1344741"/>
                  <a:pt x="404143" y="1334344"/>
                  <a:pt x="406363" y="1330975"/>
                </a:cubicBezTo>
                <a:cubicBezTo>
                  <a:pt x="408582" y="1327597"/>
                  <a:pt x="431515" y="1344587"/>
                  <a:pt x="431515" y="1344587"/>
                </a:cubicBezTo>
                <a:cubicBezTo>
                  <a:pt x="431515" y="1344587"/>
                  <a:pt x="465811" y="1368671"/>
                  <a:pt x="478066" y="1376566"/>
                </a:cubicBezTo>
                <a:cubicBezTo>
                  <a:pt x="489077" y="1383651"/>
                  <a:pt x="512022" y="1394412"/>
                  <a:pt x="530872" y="1398322"/>
                </a:cubicBezTo>
                <a:cubicBezTo>
                  <a:pt x="530437" y="1392864"/>
                  <a:pt x="529966" y="1383344"/>
                  <a:pt x="532248" y="1377153"/>
                </a:cubicBezTo>
                <a:cubicBezTo>
                  <a:pt x="535314" y="1368865"/>
                  <a:pt x="538511" y="1358652"/>
                  <a:pt x="538505" y="1358652"/>
                </a:cubicBezTo>
                <a:lnTo>
                  <a:pt x="519985" y="1363243"/>
                </a:lnTo>
                <a:lnTo>
                  <a:pt x="492832" y="1368720"/>
                </a:lnTo>
                <a:lnTo>
                  <a:pt x="493832" y="1364716"/>
                </a:lnTo>
                <a:lnTo>
                  <a:pt x="540382" y="1354213"/>
                </a:lnTo>
                <a:cubicBezTo>
                  <a:pt x="540382" y="1354213"/>
                  <a:pt x="552772" y="1343296"/>
                  <a:pt x="564784" y="1332602"/>
                </a:cubicBezTo>
                <a:cubicBezTo>
                  <a:pt x="554644" y="1309941"/>
                  <a:pt x="540052" y="1279434"/>
                  <a:pt x="533125" y="1269548"/>
                </a:cubicBezTo>
                <a:cubicBezTo>
                  <a:pt x="528513" y="1262955"/>
                  <a:pt x="515524" y="1251076"/>
                  <a:pt x="504094" y="1240977"/>
                </a:cubicBezTo>
                <a:cubicBezTo>
                  <a:pt x="497293" y="1243230"/>
                  <a:pt x="492706" y="1245126"/>
                  <a:pt x="492706" y="1245126"/>
                </a:cubicBezTo>
                <a:cubicBezTo>
                  <a:pt x="492706" y="1245126"/>
                  <a:pt x="495527" y="1238195"/>
                  <a:pt x="489953" y="1234316"/>
                </a:cubicBezTo>
                <a:cubicBezTo>
                  <a:pt x="485859" y="1231476"/>
                  <a:pt x="452160" y="1230176"/>
                  <a:pt x="452161" y="1230176"/>
                </a:cubicBezTo>
                <a:cubicBezTo>
                  <a:pt x="452161" y="1230176"/>
                  <a:pt x="408853" y="1204502"/>
                  <a:pt x="395601" y="1197466"/>
                </a:cubicBezTo>
                <a:cubicBezTo>
                  <a:pt x="337814" y="1166756"/>
                  <a:pt x="295114" y="1168749"/>
                  <a:pt x="295118" y="1168749"/>
                </a:cubicBezTo>
                <a:close/>
                <a:moveTo>
                  <a:pt x="563531" y="1161193"/>
                </a:moveTo>
                <a:cubicBezTo>
                  <a:pt x="562279" y="1162175"/>
                  <a:pt x="560381" y="1163475"/>
                  <a:pt x="558652" y="1164754"/>
                </a:cubicBezTo>
                <a:cubicBezTo>
                  <a:pt x="562502" y="1167316"/>
                  <a:pt x="565944" y="1169857"/>
                  <a:pt x="568037" y="1172888"/>
                </a:cubicBezTo>
                <a:cubicBezTo>
                  <a:pt x="572239" y="1179002"/>
                  <a:pt x="579419" y="1189764"/>
                  <a:pt x="579424" y="1189764"/>
                </a:cubicBezTo>
                <a:cubicBezTo>
                  <a:pt x="579424" y="1189764"/>
                  <a:pt x="581206" y="1194837"/>
                  <a:pt x="594441" y="1194356"/>
                </a:cubicBezTo>
                <a:cubicBezTo>
                  <a:pt x="599422" y="1194173"/>
                  <a:pt x="601476" y="1193740"/>
                  <a:pt x="606954" y="1193171"/>
                </a:cubicBezTo>
                <a:cubicBezTo>
                  <a:pt x="593599" y="1183440"/>
                  <a:pt x="577454" y="1171387"/>
                  <a:pt x="563531" y="1161193"/>
                </a:cubicBezTo>
                <a:close/>
                <a:moveTo>
                  <a:pt x="288236" y="1132930"/>
                </a:moveTo>
                <a:cubicBezTo>
                  <a:pt x="288234" y="1132930"/>
                  <a:pt x="278343" y="1140727"/>
                  <a:pt x="274721" y="1144173"/>
                </a:cubicBezTo>
                <a:cubicBezTo>
                  <a:pt x="272340" y="1146445"/>
                  <a:pt x="267576" y="1149584"/>
                  <a:pt x="263084" y="1152615"/>
                </a:cubicBezTo>
                <a:cubicBezTo>
                  <a:pt x="268863" y="1152173"/>
                  <a:pt x="275334" y="1151317"/>
                  <a:pt x="282104" y="1149064"/>
                </a:cubicBezTo>
                <a:cubicBezTo>
                  <a:pt x="286352" y="1147639"/>
                  <a:pt x="284987" y="1148102"/>
                  <a:pt x="288110" y="1147138"/>
                </a:cubicBezTo>
                <a:cubicBezTo>
                  <a:pt x="288163" y="1140776"/>
                  <a:pt x="288236" y="1132930"/>
                  <a:pt x="288236" y="1132930"/>
                </a:cubicBezTo>
                <a:close/>
                <a:moveTo>
                  <a:pt x="292366" y="1132776"/>
                </a:moveTo>
                <a:cubicBezTo>
                  <a:pt x="292190" y="1135356"/>
                  <a:pt x="291998" y="1140303"/>
                  <a:pt x="291739" y="1146098"/>
                </a:cubicBezTo>
                <a:cubicBezTo>
                  <a:pt x="298001" y="1144251"/>
                  <a:pt x="307133" y="1141507"/>
                  <a:pt x="307131" y="1141507"/>
                </a:cubicBezTo>
                <a:close/>
                <a:moveTo>
                  <a:pt x="277725" y="1105986"/>
                </a:moveTo>
                <a:cubicBezTo>
                  <a:pt x="271539" y="1106293"/>
                  <a:pt x="252824" y="1107026"/>
                  <a:pt x="252822" y="1107026"/>
                </a:cubicBezTo>
                <a:lnTo>
                  <a:pt x="227045" y="1124044"/>
                </a:lnTo>
                <a:lnTo>
                  <a:pt x="207024" y="1125825"/>
                </a:lnTo>
                <a:cubicBezTo>
                  <a:pt x="207024" y="1125825"/>
                  <a:pt x="205259" y="1126990"/>
                  <a:pt x="205021" y="1127153"/>
                </a:cubicBezTo>
                <a:cubicBezTo>
                  <a:pt x="209097" y="1128309"/>
                  <a:pt x="213222" y="1129330"/>
                  <a:pt x="214782" y="1129820"/>
                </a:cubicBezTo>
                <a:cubicBezTo>
                  <a:pt x="220566" y="1131640"/>
                  <a:pt x="247074" y="1152615"/>
                  <a:pt x="247066" y="1152615"/>
                </a:cubicBezTo>
                <a:cubicBezTo>
                  <a:pt x="247066" y="1152615"/>
                  <a:pt x="251458" y="1152875"/>
                  <a:pt x="256201" y="1152905"/>
                </a:cubicBezTo>
                <a:cubicBezTo>
                  <a:pt x="259020" y="1151355"/>
                  <a:pt x="263636" y="1149064"/>
                  <a:pt x="270841" y="1143587"/>
                </a:cubicBezTo>
                <a:cubicBezTo>
                  <a:pt x="277086" y="1138840"/>
                  <a:pt x="282399" y="1133700"/>
                  <a:pt x="286609" y="1129377"/>
                </a:cubicBezTo>
                <a:lnTo>
                  <a:pt x="285983" y="1128935"/>
                </a:lnTo>
                <a:cubicBezTo>
                  <a:pt x="285983" y="1128935"/>
                  <a:pt x="280983" y="1115158"/>
                  <a:pt x="277725" y="1105986"/>
                </a:cubicBezTo>
                <a:close/>
                <a:moveTo>
                  <a:pt x="299498" y="1101846"/>
                </a:moveTo>
                <a:cubicBezTo>
                  <a:pt x="299498" y="1101846"/>
                  <a:pt x="296476" y="1102471"/>
                  <a:pt x="295368" y="1102731"/>
                </a:cubicBezTo>
                <a:cubicBezTo>
                  <a:pt x="296435" y="1104532"/>
                  <a:pt x="297199" y="1106303"/>
                  <a:pt x="298371" y="1108064"/>
                </a:cubicBezTo>
                <a:cubicBezTo>
                  <a:pt x="299016" y="1105071"/>
                  <a:pt x="299500" y="1101846"/>
                  <a:pt x="299498" y="1101846"/>
                </a:cubicBezTo>
                <a:close/>
                <a:moveTo>
                  <a:pt x="649374" y="1097996"/>
                </a:moveTo>
                <a:cubicBezTo>
                  <a:pt x="639516" y="1101778"/>
                  <a:pt x="625602" y="1107170"/>
                  <a:pt x="625599" y="1107170"/>
                </a:cubicBezTo>
                <a:cubicBezTo>
                  <a:pt x="625599" y="1107170"/>
                  <a:pt x="621891" y="1109884"/>
                  <a:pt x="620719" y="1110721"/>
                </a:cubicBezTo>
                <a:cubicBezTo>
                  <a:pt x="629705" y="1118163"/>
                  <a:pt x="639776" y="1125970"/>
                  <a:pt x="647622" y="1132630"/>
                </a:cubicBezTo>
                <a:cubicBezTo>
                  <a:pt x="648233" y="1124959"/>
                  <a:pt x="648968" y="1111732"/>
                  <a:pt x="649374" y="1097996"/>
                </a:cubicBezTo>
                <a:close/>
                <a:moveTo>
                  <a:pt x="705934" y="1070021"/>
                </a:moveTo>
                <a:cubicBezTo>
                  <a:pt x="694674" y="1069394"/>
                  <a:pt x="685788" y="1071349"/>
                  <a:pt x="685789" y="1071349"/>
                </a:cubicBezTo>
                <a:cubicBezTo>
                  <a:pt x="685789" y="1071349"/>
                  <a:pt x="671471" y="1084450"/>
                  <a:pt x="663265" y="1090592"/>
                </a:cubicBezTo>
                <a:cubicBezTo>
                  <a:pt x="665097" y="1115371"/>
                  <a:pt x="666385" y="1140284"/>
                  <a:pt x="666768" y="1148168"/>
                </a:cubicBezTo>
                <a:cubicBezTo>
                  <a:pt x="670600" y="1151268"/>
                  <a:pt x="675478" y="1155485"/>
                  <a:pt x="678655" y="1157794"/>
                </a:cubicBezTo>
                <a:cubicBezTo>
                  <a:pt x="682833" y="1160827"/>
                  <a:pt x="688080" y="1165563"/>
                  <a:pt x="694047" y="1171262"/>
                </a:cubicBezTo>
                <a:cubicBezTo>
                  <a:pt x="704319" y="1159556"/>
                  <a:pt x="722579" y="1089554"/>
                  <a:pt x="722579" y="1089562"/>
                </a:cubicBezTo>
                <a:lnTo>
                  <a:pt x="740973" y="1076384"/>
                </a:lnTo>
                <a:cubicBezTo>
                  <a:pt x="740973" y="1076384"/>
                  <a:pt x="733950" y="1075450"/>
                  <a:pt x="717823" y="1071647"/>
                </a:cubicBezTo>
                <a:cubicBezTo>
                  <a:pt x="713791" y="1070694"/>
                  <a:pt x="709690" y="1070233"/>
                  <a:pt x="705934" y="1070021"/>
                </a:cubicBezTo>
                <a:close/>
                <a:moveTo>
                  <a:pt x="661513" y="1069134"/>
                </a:moveTo>
                <a:cubicBezTo>
                  <a:pt x="661924" y="1073534"/>
                  <a:pt x="662269" y="1078212"/>
                  <a:pt x="662639" y="1082902"/>
                </a:cubicBezTo>
                <a:lnTo>
                  <a:pt x="669270" y="1070907"/>
                </a:lnTo>
                <a:cubicBezTo>
                  <a:pt x="669270" y="1070907"/>
                  <a:pt x="662260" y="1069299"/>
                  <a:pt x="661513" y="1069134"/>
                </a:cubicBezTo>
                <a:close/>
                <a:moveTo>
                  <a:pt x="307506" y="1064841"/>
                </a:moveTo>
                <a:cubicBezTo>
                  <a:pt x="307507" y="1064841"/>
                  <a:pt x="300755" y="1066487"/>
                  <a:pt x="297370" y="1067498"/>
                </a:cubicBezTo>
                <a:cubicBezTo>
                  <a:pt x="293992" y="1068510"/>
                  <a:pt x="289488" y="1067950"/>
                  <a:pt x="289486" y="1067950"/>
                </a:cubicBezTo>
                <a:lnTo>
                  <a:pt x="280602" y="1072687"/>
                </a:lnTo>
                <a:cubicBezTo>
                  <a:pt x="283090" y="1078309"/>
                  <a:pt x="285585" y="1083036"/>
                  <a:pt x="288236" y="1089707"/>
                </a:cubicBezTo>
                <a:cubicBezTo>
                  <a:pt x="289398" y="1092624"/>
                  <a:pt x="291459" y="1095396"/>
                  <a:pt x="292990" y="1098294"/>
                </a:cubicBezTo>
                <a:cubicBezTo>
                  <a:pt x="297462" y="1096859"/>
                  <a:pt x="303003" y="1095329"/>
                  <a:pt x="303002" y="1095329"/>
                </a:cubicBezTo>
                <a:cubicBezTo>
                  <a:pt x="303002" y="1095329"/>
                  <a:pt x="311082" y="1087540"/>
                  <a:pt x="314139" y="1085115"/>
                </a:cubicBezTo>
                <a:cubicBezTo>
                  <a:pt x="317190" y="1082689"/>
                  <a:pt x="328652" y="1073418"/>
                  <a:pt x="328654" y="1073428"/>
                </a:cubicBezTo>
                <a:cubicBezTo>
                  <a:pt x="328654" y="1073418"/>
                  <a:pt x="322449" y="1071801"/>
                  <a:pt x="319644" y="1071061"/>
                </a:cubicBezTo>
                <a:cubicBezTo>
                  <a:pt x="316837" y="1070309"/>
                  <a:pt x="310381" y="1066026"/>
                  <a:pt x="310384" y="1066026"/>
                </a:cubicBezTo>
                <a:cubicBezTo>
                  <a:pt x="310383" y="1066026"/>
                  <a:pt x="308718" y="1066362"/>
                  <a:pt x="306756" y="1068981"/>
                </a:cubicBezTo>
                <a:cubicBezTo>
                  <a:pt x="304788" y="1071609"/>
                  <a:pt x="300119" y="1075200"/>
                  <a:pt x="300124" y="1075200"/>
                </a:cubicBezTo>
                <a:lnTo>
                  <a:pt x="298496" y="1073871"/>
                </a:lnTo>
                <a:close/>
                <a:moveTo>
                  <a:pt x="786647" y="1062031"/>
                </a:moveTo>
                <a:cubicBezTo>
                  <a:pt x="781428" y="1063426"/>
                  <a:pt x="775242" y="1064813"/>
                  <a:pt x="772132" y="1066468"/>
                </a:cubicBezTo>
                <a:cubicBezTo>
                  <a:pt x="758032" y="1073948"/>
                  <a:pt x="734835" y="1100248"/>
                  <a:pt x="726959" y="1124930"/>
                </a:cubicBezTo>
                <a:cubicBezTo>
                  <a:pt x="719690" y="1147716"/>
                  <a:pt x="713820" y="1163330"/>
                  <a:pt x="701305" y="1178512"/>
                </a:cubicBezTo>
                <a:cubicBezTo>
                  <a:pt x="725445" y="1202452"/>
                  <a:pt x="757407" y="1236453"/>
                  <a:pt x="783519" y="1256813"/>
                </a:cubicBezTo>
                <a:lnTo>
                  <a:pt x="784269" y="1255340"/>
                </a:lnTo>
                <a:cubicBezTo>
                  <a:pt x="783926" y="1252693"/>
                  <a:pt x="785831" y="1129223"/>
                  <a:pt x="786647" y="1062031"/>
                </a:cubicBezTo>
                <a:close/>
                <a:moveTo>
                  <a:pt x="277725" y="1061579"/>
                </a:moveTo>
                <a:cubicBezTo>
                  <a:pt x="277402" y="1061588"/>
                  <a:pt x="276706" y="1061943"/>
                  <a:pt x="275973" y="1062175"/>
                </a:cubicBezTo>
                <a:cubicBezTo>
                  <a:pt x="277205" y="1064610"/>
                  <a:pt x="278416" y="1067701"/>
                  <a:pt x="279602" y="1070319"/>
                </a:cubicBezTo>
                <a:lnTo>
                  <a:pt x="286233" y="1066026"/>
                </a:lnTo>
                <a:cubicBezTo>
                  <a:pt x="286235" y="1066026"/>
                  <a:pt x="279074" y="1061569"/>
                  <a:pt x="277725" y="1061579"/>
                </a:cubicBezTo>
                <a:close/>
                <a:moveTo>
                  <a:pt x="401232" y="1038195"/>
                </a:moveTo>
                <a:cubicBezTo>
                  <a:pt x="395731" y="1041237"/>
                  <a:pt x="388340" y="1045301"/>
                  <a:pt x="388344" y="1045301"/>
                </a:cubicBezTo>
                <a:cubicBezTo>
                  <a:pt x="388344" y="1045301"/>
                  <a:pt x="344702" y="1067066"/>
                  <a:pt x="337663" y="1072245"/>
                </a:cubicBezTo>
                <a:cubicBezTo>
                  <a:pt x="333952" y="1074968"/>
                  <a:pt x="324981" y="1080600"/>
                  <a:pt x="318018" y="1086597"/>
                </a:cubicBezTo>
                <a:cubicBezTo>
                  <a:pt x="311009" y="1092624"/>
                  <a:pt x="305874" y="1098880"/>
                  <a:pt x="305879" y="1098880"/>
                </a:cubicBezTo>
                <a:cubicBezTo>
                  <a:pt x="305881" y="1098880"/>
                  <a:pt x="303070" y="1105657"/>
                  <a:pt x="300999" y="1111761"/>
                </a:cubicBezTo>
                <a:cubicBezTo>
                  <a:pt x="313679" y="1129368"/>
                  <a:pt x="330643" y="1144395"/>
                  <a:pt x="342044" y="1149208"/>
                </a:cubicBezTo>
                <a:cubicBezTo>
                  <a:pt x="358057" y="1155976"/>
                  <a:pt x="404265" y="1154801"/>
                  <a:pt x="420629" y="1172590"/>
                </a:cubicBezTo>
                <a:cubicBezTo>
                  <a:pt x="436990" y="1190391"/>
                  <a:pt x="434664" y="1195608"/>
                  <a:pt x="464300" y="1200421"/>
                </a:cubicBezTo>
                <a:cubicBezTo>
                  <a:pt x="493932" y="1205234"/>
                  <a:pt x="515565" y="1211655"/>
                  <a:pt x="537754" y="1204272"/>
                </a:cubicBezTo>
                <a:cubicBezTo>
                  <a:pt x="559939" y="1196878"/>
                  <a:pt x="569161" y="1189909"/>
                  <a:pt x="569162" y="1189909"/>
                </a:cubicBezTo>
                <a:cubicBezTo>
                  <a:pt x="569162" y="1189909"/>
                  <a:pt x="564790" y="1176470"/>
                  <a:pt x="552645" y="1169193"/>
                </a:cubicBezTo>
                <a:cubicBezTo>
                  <a:pt x="537330" y="1180263"/>
                  <a:pt x="517729" y="1194356"/>
                  <a:pt x="517733" y="1194356"/>
                </a:cubicBezTo>
                <a:lnTo>
                  <a:pt x="512602" y="1190651"/>
                </a:lnTo>
                <a:cubicBezTo>
                  <a:pt x="512602" y="1190651"/>
                  <a:pt x="529142" y="1178261"/>
                  <a:pt x="546138" y="1165342"/>
                </a:cubicBezTo>
                <a:cubicBezTo>
                  <a:pt x="533740" y="1159411"/>
                  <a:pt x="529033" y="1153184"/>
                  <a:pt x="519609" y="1146397"/>
                </a:cubicBezTo>
                <a:cubicBezTo>
                  <a:pt x="509365" y="1139013"/>
                  <a:pt x="486352" y="1134989"/>
                  <a:pt x="477189" y="1131746"/>
                </a:cubicBezTo>
                <a:cubicBezTo>
                  <a:pt x="468029" y="1128502"/>
                  <a:pt x="451137" y="1123928"/>
                  <a:pt x="438898" y="1128193"/>
                </a:cubicBezTo>
                <a:cubicBezTo>
                  <a:pt x="426661" y="1132448"/>
                  <a:pt x="401197" y="1129301"/>
                  <a:pt x="396852" y="1127453"/>
                </a:cubicBezTo>
                <a:cubicBezTo>
                  <a:pt x="392507" y="1125604"/>
                  <a:pt x="385461" y="1118721"/>
                  <a:pt x="385465" y="1118721"/>
                </a:cubicBezTo>
                <a:lnTo>
                  <a:pt x="386592" y="1116940"/>
                </a:lnTo>
                <a:cubicBezTo>
                  <a:pt x="386592" y="1116940"/>
                  <a:pt x="394715" y="1124266"/>
                  <a:pt x="397979" y="1125084"/>
                </a:cubicBezTo>
                <a:cubicBezTo>
                  <a:pt x="401243" y="1125893"/>
                  <a:pt x="430724" y="1128058"/>
                  <a:pt x="436395" y="1126711"/>
                </a:cubicBezTo>
                <a:cubicBezTo>
                  <a:pt x="442067" y="1125354"/>
                  <a:pt x="465784" y="1123553"/>
                  <a:pt x="473936" y="1125671"/>
                </a:cubicBezTo>
                <a:cubicBezTo>
                  <a:pt x="482088" y="1127789"/>
                  <a:pt x="493618" y="1131013"/>
                  <a:pt x="499714" y="1130850"/>
                </a:cubicBezTo>
                <a:cubicBezTo>
                  <a:pt x="505806" y="1130696"/>
                  <a:pt x="513485" y="1129214"/>
                  <a:pt x="518233" y="1134999"/>
                </a:cubicBezTo>
                <a:cubicBezTo>
                  <a:pt x="522986" y="1140776"/>
                  <a:pt x="535252" y="1151875"/>
                  <a:pt x="535252" y="1151875"/>
                </a:cubicBezTo>
                <a:lnTo>
                  <a:pt x="534501" y="1140034"/>
                </a:lnTo>
                <a:cubicBezTo>
                  <a:pt x="534501" y="1140034"/>
                  <a:pt x="539759" y="1149362"/>
                  <a:pt x="546890" y="1156168"/>
                </a:cubicBezTo>
                <a:cubicBezTo>
                  <a:pt x="548615" y="1157813"/>
                  <a:pt x="550590" y="1158941"/>
                  <a:pt x="552519" y="1160307"/>
                </a:cubicBezTo>
                <a:cubicBezTo>
                  <a:pt x="554431" y="1158834"/>
                  <a:pt x="555383" y="1157988"/>
                  <a:pt x="557150" y="1156610"/>
                </a:cubicBezTo>
                <a:cubicBezTo>
                  <a:pt x="549225" y="1150787"/>
                  <a:pt x="546189" y="1148698"/>
                  <a:pt x="534501" y="1140034"/>
                </a:cubicBezTo>
                <a:cubicBezTo>
                  <a:pt x="484572" y="1102991"/>
                  <a:pt x="432222" y="1063532"/>
                  <a:pt x="401232" y="1038195"/>
                </a:cubicBezTo>
                <a:close/>
                <a:moveTo>
                  <a:pt x="496335" y="1027982"/>
                </a:moveTo>
                <a:cubicBezTo>
                  <a:pt x="507599" y="1036308"/>
                  <a:pt x="518428" y="1043615"/>
                  <a:pt x="527869" y="1047813"/>
                </a:cubicBezTo>
                <a:cubicBezTo>
                  <a:pt x="558436" y="1061414"/>
                  <a:pt x="588369" y="1084219"/>
                  <a:pt x="615713" y="1106582"/>
                </a:cubicBezTo>
                <a:cubicBezTo>
                  <a:pt x="616710" y="1105716"/>
                  <a:pt x="621223" y="1101702"/>
                  <a:pt x="621218" y="1101691"/>
                </a:cubicBezTo>
                <a:lnTo>
                  <a:pt x="649499" y="1091036"/>
                </a:lnTo>
                <a:cubicBezTo>
                  <a:pt x="649566" y="1086010"/>
                  <a:pt x="649813" y="1080734"/>
                  <a:pt x="649625" y="1076085"/>
                </a:cubicBezTo>
                <a:cubicBezTo>
                  <a:pt x="649517" y="1073370"/>
                  <a:pt x="648921" y="1069520"/>
                  <a:pt x="648624" y="1066314"/>
                </a:cubicBezTo>
                <a:cubicBezTo>
                  <a:pt x="624392" y="1061068"/>
                  <a:pt x="563181" y="1047813"/>
                  <a:pt x="545387" y="1043374"/>
                </a:cubicBezTo>
                <a:cubicBezTo>
                  <a:pt x="533882" y="1040506"/>
                  <a:pt x="514538" y="1033911"/>
                  <a:pt x="496335" y="1027982"/>
                </a:cubicBezTo>
                <a:close/>
                <a:moveTo>
                  <a:pt x="1444605" y="1022505"/>
                </a:moveTo>
                <a:cubicBezTo>
                  <a:pt x="1444605" y="1022505"/>
                  <a:pt x="1401912" y="1020522"/>
                  <a:pt x="1344125" y="1051220"/>
                </a:cubicBezTo>
                <a:cubicBezTo>
                  <a:pt x="1330870" y="1058257"/>
                  <a:pt x="1287435" y="1083930"/>
                  <a:pt x="1287435" y="1083930"/>
                </a:cubicBezTo>
                <a:cubicBezTo>
                  <a:pt x="1287435" y="1083930"/>
                  <a:pt x="1253741" y="1085230"/>
                  <a:pt x="1249640" y="1088079"/>
                </a:cubicBezTo>
                <a:cubicBezTo>
                  <a:pt x="1244077" y="1091949"/>
                  <a:pt x="1246898" y="1098880"/>
                  <a:pt x="1246898" y="1098880"/>
                </a:cubicBezTo>
                <a:cubicBezTo>
                  <a:pt x="1246898" y="1098880"/>
                  <a:pt x="1233199" y="1092488"/>
                  <a:pt x="1214110" y="1089263"/>
                </a:cubicBezTo>
                <a:cubicBezTo>
                  <a:pt x="1192864" y="1085673"/>
                  <a:pt x="1165303" y="1085096"/>
                  <a:pt x="1149661" y="1083930"/>
                </a:cubicBezTo>
                <a:cubicBezTo>
                  <a:pt x="1119972" y="1081736"/>
                  <a:pt x="1102356" y="1089263"/>
                  <a:pt x="1102365" y="1089263"/>
                </a:cubicBezTo>
                <a:lnTo>
                  <a:pt x="1078964" y="1088379"/>
                </a:lnTo>
                <a:cubicBezTo>
                  <a:pt x="1070483" y="1097466"/>
                  <a:pt x="994269" y="1179301"/>
                  <a:pt x="950699" y="1243201"/>
                </a:cubicBezTo>
                <a:cubicBezTo>
                  <a:pt x="929121" y="1274843"/>
                  <a:pt x="915378" y="1313974"/>
                  <a:pt x="905901" y="1351402"/>
                </a:cubicBezTo>
                <a:cubicBezTo>
                  <a:pt x="919299" y="1435741"/>
                  <a:pt x="929300" y="1473216"/>
                  <a:pt x="929300" y="1473216"/>
                </a:cubicBezTo>
                <a:lnTo>
                  <a:pt x="929300" y="1607168"/>
                </a:lnTo>
                <a:lnTo>
                  <a:pt x="1007381" y="1569134"/>
                </a:lnTo>
                <a:cubicBezTo>
                  <a:pt x="1007391" y="1569134"/>
                  <a:pt x="1007294" y="1578134"/>
                  <a:pt x="1010134" y="1589561"/>
                </a:cubicBezTo>
                <a:cubicBezTo>
                  <a:pt x="1010963" y="1592863"/>
                  <a:pt x="936147" y="1634016"/>
                  <a:pt x="932305" y="1659863"/>
                </a:cubicBezTo>
                <a:cubicBezTo>
                  <a:pt x="926001" y="1702258"/>
                  <a:pt x="937685" y="1779462"/>
                  <a:pt x="937685" y="1779462"/>
                </a:cubicBezTo>
                <a:cubicBezTo>
                  <a:pt x="937685" y="1779462"/>
                  <a:pt x="975960" y="1736105"/>
                  <a:pt x="989865" y="1723812"/>
                </a:cubicBezTo>
                <a:cubicBezTo>
                  <a:pt x="1003772" y="1711520"/>
                  <a:pt x="1010394" y="1673302"/>
                  <a:pt x="1015516" y="1657196"/>
                </a:cubicBezTo>
                <a:cubicBezTo>
                  <a:pt x="1020627" y="1641159"/>
                  <a:pt x="1018403" y="1628510"/>
                  <a:pt x="1018393" y="1628337"/>
                </a:cubicBezTo>
                <a:lnTo>
                  <a:pt x="1017894" y="1622860"/>
                </a:lnTo>
                <a:cubicBezTo>
                  <a:pt x="1017894" y="1622860"/>
                  <a:pt x="1014649" y="1614849"/>
                  <a:pt x="1011636" y="1606426"/>
                </a:cubicBezTo>
                <a:cubicBezTo>
                  <a:pt x="1012377" y="1605262"/>
                  <a:pt x="1013417" y="1603953"/>
                  <a:pt x="1014263" y="1602731"/>
                </a:cubicBezTo>
                <a:cubicBezTo>
                  <a:pt x="1016497" y="1609123"/>
                  <a:pt x="1023525" y="1618720"/>
                  <a:pt x="1023525" y="1618720"/>
                </a:cubicBezTo>
                <a:cubicBezTo>
                  <a:pt x="1023525" y="1618720"/>
                  <a:pt x="1041314" y="1619779"/>
                  <a:pt x="1050805" y="1599620"/>
                </a:cubicBezTo>
                <a:cubicBezTo>
                  <a:pt x="1060298" y="1579463"/>
                  <a:pt x="1077587" y="1532571"/>
                  <a:pt x="1077587" y="1532571"/>
                </a:cubicBezTo>
                <a:cubicBezTo>
                  <a:pt x="1077587" y="1532571"/>
                  <a:pt x="1110057" y="1489542"/>
                  <a:pt x="1110124" y="1465371"/>
                </a:cubicBezTo>
                <a:cubicBezTo>
                  <a:pt x="1110164" y="1450738"/>
                  <a:pt x="1096061" y="1400267"/>
                  <a:pt x="1079589" y="1346367"/>
                </a:cubicBezTo>
                <a:cubicBezTo>
                  <a:pt x="1077693" y="1340159"/>
                  <a:pt x="1034297" y="1355071"/>
                  <a:pt x="1034787" y="1348438"/>
                </a:cubicBezTo>
                <a:cubicBezTo>
                  <a:pt x="1035288" y="1341698"/>
                  <a:pt x="1033527" y="1345877"/>
                  <a:pt x="1032286" y="1340592"/>
                </a:cubicBezTo>
                <a:cubicBezTo>
                  <a:pt x="1030716" y="1333930"/>
                  <a:pt x="1076951" y="1335971"/>
                  <a:pt x="1075459" y="1329195"/>
                </a:cubicBezTo>
                <a:cubicBezTo>
                  <a:pt x="1061963" y="1268143"/>
                  <a:pt x="1028655" y="1188436"/>
                  <a:pt x="1028655" y="1188436"/>
                </a:cubicBezTo>
                <a:lnTo>
                  <a:pt x="1048179" y="1188724"/>
                </a:lnTo>
                <a:lnTo>
                  <a:pt x="1126383" y="1441545"/>
                </a:lnTo>
                <a:cubicBezTo>
                  <a:pt x="1126383" y="1441545"/>
                  <a:pt x="1156313" y="1404955"/>
                  <a:pt x="1160672" y="1341188"/>
                </a:cubicBezTo>
                <a:cubicBezTo>
                  <a:pt x="1165034" y="1277413"/>
                  <a:pt x="1143904" y="1186356"/>
                  <a:pt x="1143904" y="1186356"/>
                </a:cubicBezTo>
                <a:lnTo>
                  <a:pt x="1166554" y="1187694"/>
                </a:lnTo>
                <a:cubicBezTo>
                  <a:pt x="1166554" y="1187694"/>
                  <a:pt x="1186848" y="1298129"/>
                  <a:pt x="1179570" y="1351989"/>
                </a:cubicBezTo>
                <a:cubicBezTo>
                  <a:pt x="1178347" y="1361028"/>
                  <a:pt x="1174823" y="1373264"/>
                  <a:pt x="1170435" y="1386481"/>
                </a:cubicBezTo>
                <a:cubicBezTo>
                  <a:pt x="1180205" y="1379233"/>
                  <a:pt x="1191083" y="1371233"/>
                  <a:pt x="1191083" y="1371233"/>
                </a:cubicBezTo>
                <a:cubicBezTo>
                  <a:pt x="1191083" y="1371233"/>
                  <a:pt x="1196137" y="1355041"/>
                  <a:pt x="1205599" y="1342218"/>
                </a:cubicBezTo>
                <a:cubicBezTo>
                  <a:pt x="1215053" y="1329406"/>
                  <a:pt x="1226499" y="1310692"/>
                  <a:pt x="1226499" y="1310692"/>
                </a:cubicBezTo>
                <a:cubicBezTo>
                  <a:pt x="1226499" y="1310692"/>
                  <a:pt x="1238340" y="1269607"/>
                  <a:pt x="1243768" y="1250748"/>
                </a:cubicBezTo>
                <a:cubicBezTo>
                  <a:pt x="1249188" y="1231890"/>
                  <a:pt x="1258401" y="1206043"/>
                  <a:pt x="1258401" y="1206043"/>
                </a:cubicBezTo>
                <a:cubicBezTo>
                  <a:pt x="1258410" y="1206043"/>
                  <a:pt x="1271003" y="1200748"/>
                  <a:pt x="1281052" y="1190651"/>
                </a:cubicBezTo>
                <a:cubicBezTo>
                  <a:pt x="1291564" y="1180099"/>
                  <a:pt x="1298697" y="1171706"/>
                  <a:pt x="1298697" y="1171706"/>
                </a:cubicBezTo>
                <a:lnTo>
                  <a:pt x="1311963" y="1174226"/>
                </a:lnTo>
                <a:cubicBezTo>
                  <a:pt x="1311963" y="1174226"/>
                  <a:pt x="1279579" y="1212742"/>
                  <a:pt x="1273419" y="1225285"/>
                </a:cubicBezTo>
                <a:cubicBezTo>
                  <a:pt x="1267440" y="1237483"/>
                  <a:pt x="1255398" y="1276855"/>
                  <a:pt x="1248765" y="1301220"/>
                </a:cubicBezTo>
                <a:cubicBezTo>
                  <a:pt x="1245039" y="1314938"/>
                  <a:pt x="1238513" y="1335855"/>
                  <a:pt x="1238513" y="1335855"/>
                </a:cubicBezTo>
                <a:cubicBezTo>
                  <a:pt x="1238513" y="1335855"/>
                  <a:pt x="1228492" y="1361827"/>
                  <a:pt x="1238012" y="1365756"/>
                </a:cubicBezTo>
                <a:cubicBezTo>
                  <a:pt x="1247524" y="1369683"/>
                  <a:pt x="1268490" y="1360539"/>
                  <a:pt x="1287560" y="1354357"/>
                </a:cubicBezTo>
                <a:cubicBezTo>
                  <a:pt x="1306630" y="1348187"/>
                  <a:pt x="1331638" y="1330195"/>
                  <a:pt x="1342623" y="1320020"/>
                </a:cubicBezTo>
                <a:cubicBezTo>
                  <a:pt x="1353606" y="1309844"/>
                  <a:pt x="1384161" y="1279318"/>
                  <a:pt x="1384161" y="1279318"/>
                </a:cubicBezTo>
                <a:cubicBezTo>
                  <a:pt x="1384161" y="1279318"/>
                  <a:pt x="1404405" y="1258218"/>
                  <a:pt x="1407063" y="1261106"/>
                </a:cubicBezTo>
                <a:cubicBezTo>
                  <a:pt x="1409729" y="1264004"/>
                  <a:pt x="1396243" y="1277009"/>
                  <a:pt x="1390293" y="1284786"/>
                </a:cubicBezTo>
                <a:cubicBezTo>
                  <a:pt x="1384354" y="1292575"/>
                  <a:pt x="1351633" y="1324448"/>
                  <a:pt x="1338619" y="1335855"/>
                </a:cubicBezTo>
                <a:cubicBezTo>
                  <a:pt x="1325603" y="1347263"/>
                  <a:pt x="1298524" y="1364870"/>
                  <a:pt x="1302576" y="1369607"/>
                </a:cubicBezTo>
                <a:cubicBezTo>
                  <a:pt x="1306630" y="1374333"/>
                  <a:pt x="1332881" y="1381119"/>
                  <a:pt x="1343624" y="1383372"/>
                </a:cubicBezTo>
                <a:cubicBezTo>
                  <a:pt x="1354358" y="1385614"/>
                  <a:pt x="1374535" y="1389590"/>
                  <a:pt x="1374535" y="1389590"/>
                </a:cubicBezTo>
                <a:cubicBezTo>
                  <a:pt x="1374525" y="1389590"/>
                  <a:pt x="1379040" y="1381677"/>
                  <a:pt x="1383286" y="1376113"/>
                </a:cubicBezTo>
                <a:cubicBezTo>
                  <a:pt x="1387530" y="1370559"/>
                  <a:pt x="1393673" y="1358950"/>
                  <a:pt x="1393673" y="1358950"/>
                </a:cubicBezTo>
                <a:cubicBezTo>
                  <a:pt x="1393673" y="1358950"/>
                  <a:pt x="1403415" y="1349341"/>
                  <a:pt x="1408940" y="1338079"/>
                </a:cubicBezTo>
                <a:cubicBezTo>
                  <a:pt x="1414464" y="1326817"/>
                  <a:pt x="1422329" y="1307438"/>
                  <a:pt x="1422329" y="1307438"/>
                </a:cubicBezTo>
                <a:cubicBezTo>
                  <a:pt x="1422329" y="1307438"/>
                  <a:pt x="1449515" y="1274651"/>
                  <a:pt x="1452616" y="1265553"/>
                </a:cubicBezTo>
                <a:cubicBezTo>
                  <a:pt x="1455715" y="1256447"/>
                  <a:pt x="1474015" y="1210778"/>
                  <a:pt x="1474015" y="1210778"/>
                </a:cubicBezTo>
                <a:cubicBezTo>
                  <a:pt x="1474015" y="1210778"/>
                  <a:pt x="1463762" y="1262087"/>
                  <a:pt x="1454867" y="1279020"/>
                </a:cubicBezTo>
                <a:cubicBezTo>
                  <a:pt x="1445973" y="1295953"/>
                  <a:pt x="1424707" y="1322831"/>
                  <a:pt x="1424707" y="1322831"/>
                </a:cubicBezTo>
                <a:cubicBezTo>
                  <a:pt x="1424707" y="1322831"/>
                  <a:pt x="1418691" y="1335384"/>
                  <a:pt x="1409816" y="1351691"/>
                </a:cubicBezTo>
                <a:cubicBezTo>
                  <a:pt x="1400950" y="1368009"/>
                  <a:pt x="1385037" y="1391805"/>
                  <a:pt x="1385037" y="1391805"/>
                </a:cubicBezTo>
                <a:cubicBezTo>
                  <a:pt x="1385037" y="1391805"/>
                  <a:pt x="1396415" y="1391121"/>
                  <a:pt x="1404183" y="1389292"/>
                </a:cubicBezTo>
                <a:cubicBezTo>
                  <a:pt x="1411953" y="1387462"/>
                  <a:pt x="1431562" y="1383573"/>
                  <a:pt x="1442978" y="1378039"/>
                </a:cubicBezTo>
                <a:cubicBezTo>
                  <a:pt x="1454396" y="1372503"/>
                  <a:pt x="1483825" y="1363021"/>
                  <a:pt x="1491534" y="1361317"/>
                </a:cubicBezTo>
                <a:cubicBezTo>
                  <a:pt x="1499245" y="1359614"/>
                  <a:pt x="1508121" y="1357881"/>
                  <a:pt x="1513176" y="1354800"/>
                </a:cubicBezTo>
                <a:cubicBezTo>
                  <a:pt x="1518239" y="1351730"/>
                  <a:pt x="1539706" y="1337194"/>
                  <a:pt x="1539706" y="1337194"/>
                </a:cubicBezTo>
                <a:cubicBezTo>
                  <a:pt x="1539706" y="1337194"/>
                  <a:pt x="1524870" y="1357428"/>
                  <a:pt x="1515303" y="1362799"/>
                </a:cubicBezTo>
                <a:cubicBezTo>
                  <a:pt x="1505744" y="1368162"/>
                  <a:pt x="1497032" y="1368874"/>
                  <a:pt x="1487404" y="1370193"/>
                </a:cubicBezTo>
                <a:cubicBezTo>
                  <a:pt x="1477769" y="1371522"/>
                  <a:pt x="1461346" y="1381235"/>
                  <a:pt x="1457996" y="1381302"/>
                </a:cubicBezTo>
                <a:cubicBezTo>
                  <a:pt x="1448418" y="1381484"/>
                  <a:pt x="1438146" y="1387618"/>
                  <a:pt x="1428962" y="1390620"/>
                </a:cubicBezTo>
                <a:cubicBezTo>
                  <a:pt x="1419778" y="1393625"/>
                  <a:pt x="1404309" y="1400246"/>
                  <a:pt x="1404309" y="1400246"/>
                </a:cubicBezTo>
                <a:lnTo>
                  <a:pt x="1420577" y="1403645"/>
                </a:lnTo>
                <a:lnTo>
                  <a:pt x="1429589" y="1416525"/>
                </a:lnTo>
                <a:cubicBezTo>
                  <a:pt x="1429589" y="1416525"/>
                  <a:pt x="1402249" y="1406523"/>
                  <a:pt x="1383910" y="1403943"/>
                </a:cubicBezTo>
                <a:cubicBezTo>
                  <a:pt x="1370762" y="1402095"/>
                  <a:pt x="1322946" y="1393518"/>
                  <a:pt x="1302701" y="1390322"/>
                </a:cubicBezTo>
                <a:cubicBezTo>
                  <a:pt x="1282458" y="1387136"/>
                  <a:pt x="1255677" y="1390544"/>
                  <a:pt x="1231629" y="1392845"/>
                </a:cubicBezTo>
                <a:cubicBezTo>
                  <a:pt x="1209209" y="1394982"/>
                  <a:pt x="1170589" y="1417593"/>
                  <a:pt x="1153916" y="1429550"/>
                </a:cubicBezTo>
                <a:cubicBezTo>
                  <a:pt x="1132265" y="1482380"/>
                  <a:pt x="1105370" y="1537155"/>
                  <a:pt x="1105370" y="1537155"/>
                </a:cubicBezTo>
                <a:lnTo>
                  <a:pt x="1112252" y="1536422"/>
                </a:lnTo>
                <a:lnTo>
                  <a:pt x="1111001" y="1548552"/>
                </a:lnTo>
                <a:lnTo>
                  <a:pt x="1099238" y="1553886"/>
                </a:lnTo>
                <a:lnTo>
                  <a:pt x="1053058" y="1678663"/>
                </a:lnTo>
                <a:cubicBezTo>
                  <a:pt x="1058306" y="1676526"/>
                  <a:pt x="1077866" y="1668643"/>
                  <a:pt x="1091228" y="1662087"/>
                </a:cubicBezTo>
                <a:cubicBezTo>
                  <a:pt x="1106332" y="1654665"/>
                  <a:pt x="1120877" y="1647435"/>
                  <a:pt x="1120877" y="1647435"/>
                </a:cubicBezTo>
                <a:cubicBezTo>
                  <a:pt x="1120887" y="1647435"/>
                  <a:pt x="1128154" y="1632467"/>
                  <a:pt x="1139274" y="1621675"/>
                </a:cubicBezTo>
                <a:cubicBezTo>
                  <a:pt x="1150392" y="1610884"/>
                  <a:pt x="1164303" y="1594740"/>
                  <a:pt x="1164303" y="1594740"/>
                </a:cubicBezTo>
                <a:cubicBezTo>
                  <a:pt x="1164303" y="1594740"/>
                  <a:pt x="1181726" y="1556619"/>
                  <a:pt x="1189706" y="1539079"/>
                </a:cubicBezTo>
                <a:cubicBezTo>
                  <a:pt x="1197687" y="1521550"/>
                  <a:pt x="1210355" y="1497783"/>
                  <a:pt x="1210355" y="1497783"/>
                </a:cubicBezTo>
                <a:cubicBezTo>
                  <a:pt x="1210355" y="1497783"/>
                  <a:pt x="1223563" y="1494970"/>
                  <a:pt x="1234884" y="1486982"/>
                </a:cubicBezTo>
                <a:cubicBezTo>
                  <a:pt x="1246715" y="1478626"/>
                  <a:pt x="1254897" y="1471888"/>
                  <a:pt x="1254897" y="1471888"/>
                </a:cubicBezTo>
                <a:lnTo>
                  <a:pt x="1267662" y="1477066"/>
                </a:lnTo>
                <a:cubicBezTo>
                  <a:pt x="1267662" y="1477066"/>
                  <a:pt x="1230312" y="1508525"/>
                  <a:pt x="1222494" y="1519692"/>
                </a:cubicBezTo>
                <a:cubicBezTo>
                  <a:pt x="1214890" y="1530552"/>
                  <a:pt x="1197524" y="1566967"/>
                  <a:pt x="1187579" y="1589705"/>
                </a:cubicBezTo>
                <a:cubicBezTo>
                  <a:pt x="1181986" y="1602499"/>
                  <a:pt x="1172561" y="1621829"/>
                  <a:pt x="1172561" y="1621820"/>
                </a:cubicBezTo>
                <a:cubicBezTo>
                  <a:pt x="1172561" y="1621829"/>
                  <a:pt x="1158970" y="1645549"/>
                  <a:pt x="1167806" y="1651277"/>
                </a:cubicBezTo>
                <a:cubicBezTo>
                  <a:pt x="1176643" y="1657014"/>
                  <a:pt x="1198687" y="1652307"/>
                  <a:pt x="1218365" y="1649948"/>
                </a:cubicBezTo>
                <a:cubicBezTo>
                  <a:pt x="1238031" y="1647589"/>
                  <a:pt x="1265294" y="1634594"/>
                  <a:pt x="1277548" y="1626710"/>
                </a:cubicBezTo>
                <a:cubicBezTo>
                  <a:pt x="1289803" y="1618815"/>
                  <a:pt x="1324102" y="1594740"/>
                  <a:pt x="1324102" y="1594740"/>
                </a:cubicBezTo>
                <a:cubicBezTo>
                  <a:pt x="1324102" y="1594740"/>
                  <a:pt x="1347032" y="1577749"/>
                  <a:pt x="1349255" y="1581119"/>
                </a:cubicBezTo>
                <a:cubicBezTo>
                  <a:pt x="1351469" y="1584488"/>
                  <a:pt x="1336307" y="1594885"/>
                  <a:pt x="1329357" y="1601402"/>
                </a:cubicBezTo>
                <a:cubicBezTo>
                  <a:pt x="1322407" y="1607910"/>
                  <a:pt x="1285721" y="1632957"/>
                  <a:pt x="1271291" y="1641660"/>
                </a:cubicBezTo>
                <a:cubicBezTo>
                  <a:pt x="1256871" y="1650362"/>
                  <a:pt x="1227664" y="1662250"/>
                  <a:pt x="1231004" y="1667709"/>
                </a:cubicBezTo>
                <a:cubicBezTo>
                  <a:pt x="1234335" y="1673167"/>
                  <a:pt x="1259393" y="1685152"/>
                  <a:pt x="1269665" y="1689464"/>
                </a:cubicBezTo>
                <a:cubicBezTo>
                  <a:pt x="1279945" y="1693786"/>
                  <a:pt x="1299198" y="1701603"/>
                  <a:pt x="1299198" y="1701603"/>
                </a:cubicBezTo>
                <a:cubicBezTo>
                  <a:pt x="1299198" y="1701603"/>
                  <a:pt x="1304743" y="1694710"/>
                  <a:pt x="1309710" y="1690062"/>
                </a:cubicBezTo>
                <a:cubicBezTo>
                  <a:pt x="1314677" y="1685412"/>
                  <a:pt x="1322475" y="1675111"/>
                  <a:pt x="1322475" y="1675111"/>
                </a:cubicBezTo>
                <a:cubicBezTo>
                  <a:pt x="1322475" y="1675111"/>
                  <a:pt x="1333468" y="1667526"/>
                  <a:pt x="1340496" y="1657496"/>
                </a:cubicBezTo>
                <a:cubicBezTo>
                  <a:pt x="1347512" y="1647474"/>
                  <a:pt x="1357890" y="1629819"/>
                  <a:pt x="1357890" y="1629819"/>
                </a:cubicBezTo>
                <a:cubicBezTo>
                  <a:pt x="1357890" y="1629819"/>
                  <a:pt x="1389224" y="1602807"/>
                  <a:pt x="1393547" y="1594441"/>
                </a:cubicBezTo>
                <a:cubicBezTo>
                  <a:pt x="1397879" y="1586077"/>
                  <a:pt x="1422329" y="1544712"/>
                  <a:pt x="1422329" y="1544712"/>
                </a:cubicBezTo>
                <a:cubicBezTo>
                  <a:pt x="1422329" y="1544712"/>
                  <a:pt x="1405060" y="1593249"/>
                  <a:pt x="1393922" y="1608208"/>
                </a:cubicBezTo>
                <a:cubicBezTo>
                  <a:pt x="1382794" y="1623167"/>
                  <a:pt x="1358015" y="1645509"/>
                  <a:pt x="1358015" y="1645509"/>
                </a:cubicBezTo>
                <a:cubicBezTo>
                  <a:pt x="1358015" y="1645509"/>
                  <a:pt x="1350401" y="1656610"/>
                  <a:pt x="1339369" y="1670962"/>
                </a:cubicBezTo>
                <a:cubicBezTo>
                  <a:pt x="1328338" y="1685325"/>
                  <a:pt x="1309209" y="1705752"/>
                  <a:pt x="1309209" y="1705752"/>
                </a:cubicBezTo>
                <a:cubicBezTo>
                  <a:pt x="1309209" y="1705752"/>
                  <a:pt x="1320684" y="1707360"/>
                  <a:pt x="1328607" y="1707081"/>
                </a:cubicBezTo>
                <a:cubicBezTo>
                  <a:pt x="1336520" y="1706802"/>
                  <a:pt x="1356245" y="1706754"/>
                  <a:pt x="1368277" y="1703529"/>
                </a:cubicBezTo>
                <a:cubicBezTo>
                  <a:pt x="1380300" y="1700303"/>
                  <a:pt x="1410606" y="1696743"/>
                  <a:pt x="1418450" y="1696568"/>
                </a:cubicBezTo>
                <a:cubicBezTo>
                  <a:pt x="1426296" y="1696405"/>
                  <a:pt x="1435307" y="1696395"/>
                  <a:pt x="1440726" y="1694355"/>
                </a:cubicBezTo>
                <a:cubicBezTo>
                  <a:pt x="1446146" y="1692304"/>
                  <a:pt x="1469509" y="1682072"/>
                  <a:pt x="1469509" y="1682072"/>
                </a:cubicBezTo>
                <a:cubicBezTo>
                  <a:pt x="1469509" y="1682062"/>
                  <a:pt x="1452037" y="1699216"/>
                  <a:pt x="1441853" y="1702643"/>
                </a:cubicBezTo>
                <a:cubicBezTo>
                  <a:pt x="1431668" y="1706061"/>
                  <a:pt x="1423003" y="1704991"/>
                  <a:pt x="1413320" y="1704414"/>
                </a:cubicBezTo>
                <a:cubicBezTo>
                  <a:pt x="1403635" y="1703837"/>
                  <a:pt x="1385981" y="1710191"/>
                  <a:pt x="1382659" y="1709593"/>
                </a:cubicBezTo>
                <a:cubicBezTo>
                  <a:pt x="1373197" y="1707910"/>
                  <a:pt x="1362232" y="1711981"/>
                  <a:pt x="1352760" y="1713146"/>
                </a:cubicBezTo>
                <a:cubicBezTo>
                  <a:pt x="1343278" y="1714319"/>
                  <a:pt x="1327104" y="1717882"/>
                  <a:pt x="1327104" y="1717882"/>
                </a:cubicBezTo>
                <a:lnTo>
                  <a:pt x="1342623" y="1724255"/>
                </a:lnTo>
                <a:lnTo>
                  <a:pt x="1349756" y="1738906"/>
                </a:lnTo>
                <a:cubicBezTo>
                  <a:pt x="1349756" y="1738906"/>
                  <a:pt x="1324178" y="1723571"/>
                  <a:pt x="1306457" y="1717439"/>
                </a:cubicBezTo>
                <a:cubicBezTo>
                  <a:pt x="1293739" y="1713049"/>
                  <a:pt x="1247888" y="1695394"/>
                  <a:pt x="1228376" y="1688280"/>
                </a:cubicBezTo>
                <a:cubicBezTo>
                  <a:pt x="1208854" y="1681176"/>
                  <a:pt x="1181832" y="1679174"/>
                  <a:pt x="1157795" y="1676739"/>
                </a:cubicBezTo>
                <a:cubicBezTo>
                  <a:pt x="1133757" y="1674302"/>
                  <a:pt x="1087002" y="1691641"/>
                  <a:pt x="1071580" y="1699679"/>
                </a:cubicBezTo>
                <a:cubicBezTo>
                  <a:pt x="1061703" y="1704818"/>
                  <a:pt x="1048621" y="1714021"/>
                  <a:pt x="1038541" y="1721290"/>
                </a:cubicBezTo>
                <a:cubicBezTo>
                  <a:pt x="1037907" y="1723898"/>
                  <a:pt x="1021176" y="1792438"/>
                  <a:pt x="992118" y="1911787"/>
                </a:cubicBezTo>
                <a:cubicBezTo>
                  <a:pt x="992641" y="1912135"/>
                  <a:pt x="993654" y="1912818"/>
                  <a:pt x="994115" y="1913116"/>
                </a:cubicBezTo>
                <a:cubicBezTo>
                  <a:pt x="1044616" y="1945828"/>
                  <a:pt x="1083468" y="1947752"/>
                  <a:pt x="1083468" y="1947752"/>
                </a:cubicBezTo>
                <a:cubicBezTo>
                  <a:pt x="1083468" y="1947752"/>
                  <a:pt x="1113830" y="1949977"/>
                  <a:pt x="1129387" y="1949388"/>
                </a:cubicBezTo>
                <a:cubicBezTo>
                  <a:pt x="1140448" y="1948965"/>
                  <a:pt x="1146427" y="1948696"/>
                  <a:pt x="1152164" y="1948493"/>
                </a:cubicBezTo>
                <a:cubicBezTo>
                  <a:pt x="1152817" y="1943391"/>
                  <a:pt x="1153462" y="1937519"/>
                  <a:pt x="1154166" y="1934285"/>
                </a:cubicBezTo>
                <a:cubicBezTo>
                  <a:pt x="1161308" y="1901410"/>
                  <a:pt x="1171194" y="1889628"/>
                  <a:pt x="1176442" y="1881148"/>
                </a:cubicBezTo>
                <a:cubicBezTo>
                  <a:pt x="1178723" y="1880609"/>
                  <a:pt x="1180619" y="1879694"/>
                  <a:pt x="1182449" y="1878635"/>
                </a:cubicBezTo>
                <a:cubicBezTo>
                  <a:pt x="1182054" y="1868325"/>
                  <a:pt x="1181293" y="1857379"/>
                  <a:pt x="1179695" y="1852729"/>
                </a:cubicBezTo>
                <a:cubicBezTo>
                  <a:pt x="1176287" y="1842824"/>
                  <a:pt x="1166429" y="1818392"/>
                  <a:pt x="1166429" y="1818392"/>
                </a:cubicBezTo>
                <a:lnTo>
                  <a:pt x="1166930" y="1815725"/>
                </a:lnTo>
                <a:cubicBezTo>
                  <a:pt x="1166930" y="1815725"/>
                  <a:pt x="1168182" y="1820326"/>
                  <a:pt x="1169308" y="1819576"/>
                </a:cubicBezTo>
                <a:cubicBezTo>
                  <a:pt x="1170435" y="1818815"/>
                  <a:pt x="1176941" y="1780502"/>
                  <a:pt x="1176941" y="1780502"/>
                </a:cubicBezTo>
                <a:lnTo>
                  <a:pt x="1179695" y="1781233"/>
                </a:lnTo>
                <a:cubicBezTo>
                  <a:pt x="1179695" y="1781233"/>
                  <a:pt x="1172956" y="1819643"/>
                  <a:pt x="1173312" y="1823129"/>
                </a:cubicBezTo>
                <a:cubicBezTo>
                  <a:pt x="1173669" y="1826602"/>
                  <a:pt x="1182534" y="1849244"/>
                  <a:pt x="1183199" y="1852873"/>
                </a:cubicBezTo>
                <a:cubicBezTo>
                  <a:pt x="1183584" y="1854972"/>
                  <a:pt x="1184441" y="1865657"/>
                  <a:pt x="1185326" y="1876564"/>
                </a:cubicBezTo>
                <a:cubicBezTo>
                  <a:pt x="1190004" y="1872685"/>
                  <a:pt x="1193817" y="1866610"/>
                  <a:pt x="1199092" y="1856724"/>
                </a:cubicBezTo>
                <a:cubicBezTo>
                  <a:pt x="1211790" y="1832918"/>
                  <a:pt x="1227288" y="1814820"/>
                  <a:pt x="1240139" y="1807293"/>
                </a:cubicBezTo>
                <a:cubicBezTo>
                  <a:pt x="1272109" y="1788531"/>
                  <a:pt x="1269837" y="1781618"/>
                  <a:pt x="1271416" y="1774572"/>
                </a:cubicBezTo>
                <a:cubicBezTo>
                  <a:pt x="1274054" y="1762808"/>
                  <a:pt x="1268537" y="1736836"/>
                  <a:pt x="1268537" y="1736836"/>
                </a:cubicBezTo>
                <a:cubicBezTo>
                  <a:pt x="1268537" y="1736836"/>
                  <a:pt x="1270655" y="1732341"/>
                  <a:pt x="1273293" y="1731503"/>
                </a:cubicBezTo>
                <a:cubicBezTo>
                  <a:pt x="1275941" y="1730666"/>
                  <a:pt x="1279050" y="1733429"/>
                  <a:pt x="1279050" y="1733429"/>
                </a:cubicBezTo>
                <a:lnTo>
                  <a:pt x="1282804" y="1769104"/>
                </a:lnTo>
                <a:cubicBezTo>
                  <a:pt x="1282804" y="1769104"/>
                  <a:pt x="1268518" y="1789252"/>
                  <a:pt x="1265535" y="1801518"/>
                </a:cubicBezTo>
                <a:cubicBezTo>
                  <a:pt x="1264890" y="1804183"/>
                  <a:pt x="1266218" y="1805261"/>
                  <a:pt x="1268287" y="1805955"/>
                </a:cubicBezTo>
                <a:cubicBezTo>
                  <a:pt x="1277250" y="1789946"/>
                  <a:pt x="1287896" y="1770654"/>
                  <a:pt x="1289812" y="1768363"/>
                </a:cubicBezTo>
                <a:cubicBezTo>
                  <a:pt x="1292709" y="1764898"/>
                  <a:pt x="1297947" y="1764070"/>
                  <a:pt x="1297947" y="1764070"/>
                </a:cubicBezTo>
                <a:lnTo>
                  <a:pt x="1297947" y="1766283"/>
                </a:lnTo>
                <a:cubicBezTo>
                  <a:pt x="1297947" y="1766283"/>
                  <a:pt x="1293498" y="1768739"/>
                  <a:pt x="1292191" y="1770134"/>
                </a:cubicBezTo>
                <a:cubicBezTo>
                  <a:pt x="1291266" y="1771136"/>
                  <a:pt x="1279137" y="1791658"/>
                  <a:pt x="1270915" y="1806397"/>
                </a:cubicBezTo>
                <a:cubicBezTo>
                  <a:pt x="1275882" y="1806735"/>
                  <a:pt x="1282659" y="1805040"/>
                  <a:pt x="1285432" y="1803442"/>
                </a:cubicBezTo>
                <a:cubicBezTo>
                  <a:pt x="1292555" y="1799341"/>
                  <a:pt x="1299699" y="1796338"/>
                  <a:pt x="1299699" y="1796338"/>
                </a:cubicBezTo>
                <a:cubicBezTo>
                  <a:pt x="1299699" y="1796338"/>
                  <a:pt x="1291151" y="1806331"/>
                  <a:pt x="1277548" y="1809660"/>
                </a:cubicBezTo>
                <a:cubicBezTo>
                  <a:pt x="1274362" y="1810440"/>
                  <a:pt x="1271743" y="1809872"/>
                  <a:pt x="1269289" y="1809362"/>
                </a:cubicBezTo>
                <a:cubicBezTo>
                  <a:pt x="1267027" y="1813511"/>
                  <a:pt x="1262868" y="1820798"/>
                  <a:pt x="1262906" y="1821203"/>
                </a:cubicBezTo>
                <a:cubicBezTo>
                  <a:pt x="1263089" y="1822964"/>
                  <a:pt x="1263532" y="1825342"/>
                  <a:pt x="1263532" y="1825342"/>
                </a:cubicBezTo>
                <a:lnTo>
                  <a:pt x="1259403" y="1826680"/>
                </a:lnTo>
                <a:cubicBezTo>
                  <a:pt x="1259403" y="1826680"/>
                  <a:pt x="1254984" y="1832053"/>
                  <a:pt x="1253145" y="1833486"/>
                </a:cubicBezTo>
                <a:cubicBezTo>
                  <a:pt x="1251316" y="1834921"/>
                  <a:pt x="1244578" y="1839840"/>
                  <a:pt x="1243018" y="1842072"/>
                </a:cubicBezTo>
                <a:cubicBezTo>
                  <a:pt x="1241449" y="1844306"/>
                  <a:pt x="1230205" y="1863492"/>
                  <a:pt x="1228126" y="1865610"/>
                </a:cubicBezTo>
                <a:cubicBezTo>
                  <a:pt x="1226036" y="1867718"/>
                  <a:pt x="1220771" y="1873389"/>
                  <a:pt x="1215235" y="1875968"/>
                </a:cubicBezTo>
                <a:cubicBezTo>
                  <a:pt x="1209701" y="1878548"/>
                  <a:pt x="1204396" y="1880964"/>
                  <a:pt x="1201845" y="1883812"/>
                </a:cubicBezTo>
                <a:cubicBezTo>
                  <a:pt x="1199295" y="1886663"/>
                  <a:pt x="1191016" y="1895625"/>
                  <a:pt x="1187579" y="1901131"/>
                </a:cubicBezTo>
                <a:cubicBezTo>
                  <a:pt x="1184132" y="1906638"/>
                  <a:pt x="1173813" y="1934141"/>
                  <a:pt x="1173813" y="1934141"/>
                </a:cubicBezTo>
                <a:cubicBezTo>
                  <a:pt x="1173813" y="1934141"/>
                  <a:pt x="1179792" y="1932042"/>
                  <a:pt x="1182948" y="1931772"/>
                </a:cubicBezTo>
                <a:cubicBezTo>
                  <a:pt x="1186106" y="1931503"/>
                  <a:pt x="1194087" y="1931916"/>
                  <a:pt x="1194087" y="1931916"/>
                </a:cubicBezTo>
                <a:cubicBezTo>
                  <a:pt x="1194087" y="1931916"/>
                  <a:pt x="1196840" y="1926564"/>
                  <a:pt x="1200720" y="1923773"/>
                </a:cubicBezTo>
                <a:cubicBezTo>
                  <a:pt x="1204589" y="1920981"/>
                  <a:pt x="1210355" y="1918749"/>
                  <a:pt x="1210355" y="1918749"/>
                </a:cubicBezTo>
                <a:lnTo>
                  <a:pt x="1212107" y="1905570"/>
                </a:lnTo>
                <a:lnTo>
                  <a:pt x="1212733" y="1916524"/>
                </a:lnTo>
                <a:cubicBezTo>
                  <a:pt x="1212733" y="1916524"/>
                  <a:pt x="1214052" y="1917631"/>
                  <a:pt x="1217363" y="1916524"/>
                </a:cubicBezTo>
                <a:cubicBezTo>
                  <a:pt x="1220665" y="1915416"/>
                  <a:pt x="1230378" y="1910305"/>
                  <a:pt x="1230378" y="1910305"/>
                </a:cubicBezTo>
                <a:lnTo>
                  <a:pt x="1232631" y="1910903"/>
                </a:lnTo>
                <a:cubicBezTo>
                  <a:pt x="1232621" y="1910903"/>
                  <a:pt x="1224083" y="1917198"/>
                  <a:pt x="1220742" y="1918305"/>
                </a:cubicBezTo>
                <a:cubicBezTo>
                  <a:pt x="1217402" y="1919402"/>
                  <a:pt x="1211982" y="1919931"/>
                  <a:pt x="1211982" y="1919931"/>
                </a:cubicBezTo>
                <a:cubicBezTo>
                  <a:pt x="1211982" y="1919931"/>
                  <a:pt x="1207140" y="1922243"/>
                  <a:pt x="1205474" y="1923773"/>
                </a:cubicBezTo>
                <a:cubicBezTo>
                  <a:pt x="1203809" y="1925313"/>
                  <a:pt x="1196964" y="1932803"/>
                  <a:pt x="1196964" y="1932803"/>
                </a:cubicBezTo>
                <a:lnTo>
                  <a:pt x="1202471" y="1935171"/>
                </a:lnTo>
                <a:lnTo>
                  <a:pt x="1201720" y="1937538"/>
                </a:lnTo>
                <a:cubicBezTo>
                  <a:pt x="1201720" y="1937538"/>
                  <a:pt x="1194673" y="1934987"/>
                  <a:pt x="1191333" y="1934727"/>
                </a:cubicBezTo>
                <a:cubicBezTo>
                  <a:pt x="1187993" y="1934477"/>
                  <a:pt x="1173813" y="1935961"/>
                  <a:pt x="1173939" y="1938876"/>
                </a:cubicBezTo>
                <a:cubicBezTo>
                  <a:pt x="1174054" y="1941784"/>
                  <a:pt x="1190409" y="1942776"/>
                  <a:pt x="1193586" y="1941688"/>
                </a:cubicBezTo>
                <a:cubicBezTo>
                  <a:pt x="1196763" y="1940601"/>
                  <a:pt x="1202722" y="1941091"/>
                  <a:pt x="1202722" y="1941091"/>
                </a:cubicBezTo>
                <a:lnTo>
                  <a:pt x="1205975" y="1938136"/>
                </a:lnTo>
                <a:cubicBezTo>
                  <a:pt x="1205975" y="1938136"/>
                  <a:pt x="1214436" y="1938916"/>
                  <a:pt x="1217237" y="1937096"/>
                </a:cubicBezTo>
                <a:cubicBezTo>
                  <a:pt x="1220039" y="1935287"/>
                  <a:pt x="1232882" y="1932070"/>
                  <a:pt x="1232882" y="1932070"/>
                </a:cubicBezTo>
                <a:cubicBezTo>
                  <a:pt x="1232882" y="1932070"/>
                  <a:pt x="1259778" y="1923773"/>
                  <a:pt x="1274294" y="1919633"/>
                </a:cubicBezTo>
                <a:cubicBezTo>
                  <a:pt x="1288820" y="1915494"/>
                  <a:pt x="1333931" y="1906522"/>
                  <a:pt x="1347503" y="1896395"/>
                </a:cubicBezTo>
                <a:cubicBezTo>
                  <a:pt x="1361077" y="1886259"/>
                  <a:pt x="1369683" y="1872098"/>
                  <a:pt x="1376036" y="1864869"/>
                </a:cubicBezTo>
                <a:cubicBezTo>
                  <a:pt x="1382236" y="1857783"/>
                  <a:pt x="1400737" y="1846762"/>
                  <a:pt x="1408188" y="1838377"/>
                </a:cubicBezTo>
                <a:cubicBezTo>
                  <a:pt x="1436250" y="1809747"/>
                  <a:pt x="1460999" y="1783515"/>
                  <a:pt x="1471511" y="1774871"/>
                </a:cubicBezTo>
                <a:cubicBezTo>
                  <a:pt x="1480204" y="1767718"/>
                  <a:pt x="1509980" y="1706494"/>
                  <a:pt x="1545713" y="1628779"/>
                </a:cubicBezTo>
                <a:cubicBezTo>
                  <a:pt x="1545616" y="1627777"/>
                  <a:pt x="1545732" y="1625670"/>
                  <a:pt x="1545588" y="1624928"/>
                </a:cubicBezTo>
                <a:cubicBezTo>
                  <a:pt x="1543855" y="1615735"/>
                  <a:pt x="1542084" y="1599920"/>
                  <a:pt x="1542084" y="1599920"/>
                </a:cubicBezTo>
                <a:cubicBezTo>
                  <a:pt x="1542084" y="1599920"/>
                  <a:pt x="1544461" y="1604175"/>
                  <a:pt x="1547841" y="1600506"/>
                </a:cubicBezTo>
                <a:cubicBezTo>
                  <a:pt x="1551219" y="1596847"/>
                  <a:pt x="1556292" y="1587722"/>
                  <a:pt x="1558351" y="1579637"/>
                </a:cubicBezTo>
                <a:cubicBezTo>
                  <a:pt x="1560412" y="1571560"/>
                  <a:pt x="1563185" y="1562685"/>
                  <a:pt x="1566112" y="1557139"/>
                </a:cubicBezTo>
                <a:cubicBezTo>
                  <a:pt x="1569038" y="1551603"/>
                  <a:pt x="1579251" y="1544114"/>
                  <a:pt x="1579251" y="1544114"/>
                </a:cubicBezTo>
                <a:cubicBezTo>
                  <a:pt x="1579251" y="1544114"/>
                  <a:pt x="1569702" y="1557525"/>
                  <a:pt x="1568613" y="1561432"/>
                </a:cubicBezTo>
                <a:cubicBezTo>
                  <a:pt x="1567526" y="1565340"/>
                  <a:pt x="1566448" y="1573042"/>
                  <a:pt x="1563358" y="1578895"/>
                </a:cubicBezTo>
                <a:cubicBezTo>
                  <a:pt x="1560268" y="1584758"/>
                  <a:pt x="1550468" y="1605242"/>
                  <a:pt x="1550468" y="1605242"/>
                </a:cubicBezTo>
                <a:lnTo>
                  <a:pt x="1550718" y="1617825"/>
                </a:lnTo>
                <a:cubicBezTo>
                  <a:pt x="1576989" y="1560442"/>
                  <a:pt x="1605647" y="1496405"/>
                  <a:pt x="1632929" y="1434287"/>
                </a:cubicBezTo>
                <a:cubicBezTo>
                  <a:pt x="1635151" y="1429233"/>
                  <a:pt x="1615360" y="1317739"/>
                  <a:pt x="1617545" y="1312761"/>
                </a:cubicBezTo>
                <a:cubicBezTo>
                  <a:pt x="1617939" y="1311848"/>
                  <a:pt x="1605666" y="1237329"/>
                  <a:pt x="1612414" y="1224843"/>
                </a:cubicBezTo>
                <a:cubicBezTo>
                  <a:pt x="1620943" y="1209047"/>
                  <a:pt x="1623322" y="1236221"/>
                  <a:pt x="1625679" y="1244230"/>
                </a:cubicBezTo>
                <a:cubicBezTo>
                  <a:pt x="1628962" y="1255407"/>
                  <a:pt x="1628596" y="1288580"/>
                  <a:pt x="1632187" y="1317796"/>
                </a:cubicBezTo>
                <a:cubicBezTo>
                  <a:pt x="1637761" y="1363203"/>
                  <a:pt x="1646857" y="1407024"/>
                  <a:pt x="1648070" y="1404685"/>
                </a:cubicBezTo>
                <a:cubicBezTo>
                  <a:pt x="1691101" y="1321618"/>
                  <a:pt x="1719509" y="1235509"/>
                  <a:pt x="1723407" y="1225728"/>
                </a:cubicBezTo>
                <a:lnTo>
                  <a:pt x="1759949" y="1219808"/>
                </a:lnTo>
                <a:cubicBezTo>
                  <a:pt x="1759949" y="1219808"/>
                  <a:pt x="1726218" y="1302038"/>
                  <a:pt x="1675603" y="1402317"/>
                </a:cubicBezTo>
                <a:cubicBezTo>
                  <a:pt x="1666150" y="1421049"/>
                  <a:pt x="1657361" y="1440601"/>
                  <a:pt x="1648822" y="1460191"/>
                </a:cubicBezTo>
                <a:cubicBezTo>
                  <a:pt x="1650796" y="1458603"/>
                  <a:pt x="1653644" y="1456773"/>
                  <a:pt x="1654954" y="1455310"/>
                </a:cubicBezTo>
                <a:cubicBezTo>
                  <a:pt x="1662289" y="1447138"/>
                  <a:pt x="1687732" y="1430493"/>
                  <a:pt x="1704136" y="1415640"/>
                </a:cubicBezTo>
                <a:cubicBezTo>
                  <a:pt x="1720539" y="1400776"/>
                  <a:pt x="1743758" y="1392421"/>
                  <a:pt x="1752191" y="1382630"/>
                </a:cubicBezTo>
                <a:cubicBezTo>
                  <a:pt x="1760614" y="1372841"/>
                  <a:pt x="1782466" y="1348736"/>
                  <a:pt x="1782466" y="1348736"/>
                </a:cubicBezTo>
                <a:lnTo>
                  <a:pt x="1796732" y="1288937"/>
                </a:lnTo>
                <a:cubicBezTo>
                  <a:pt x="1796732" y="1288937"/>
                  <a:pt x="1798956" y="1257187"/>
                  <a:pt x="1797484" y="1247937"/>
                </a:cubicBezTo>
                <a:cubicBezTo>
                  <a:pt x="1796011" y="1238677"/>
                  <a:pt x="1794730" y="1222917"/>
                  <a:pt x="1794730" y="1222917"/>
                </a:cubicBezTo>
                <a:cubicBezTo>
                  <a:pt x="1794730" y="1222917"/>
                  <a:pt x="1796877" y="1227335"/>
                  <a:pt x="1800361" y="1223813"/>
                </a:cubicBezTo>
                <a:cubicBezTo>
                  <a:pt x="1803845" y="1220281"/>
                  <a:pt x="1809334" y="1211376"/>
                  <a:pt x="1811625" y="1203386"/>
                </a:cubicBezTo>
                <a:cubicBezTo>
                  <a:pt x="1812240" y="1201249"/>
                  <a:pt x="1813164" y="1199632"/>
                  <a:pt x="1813878" y="1197466"/>
                </a:cubicBezTo>
                <a:cubicBezTo>
                  <a:pt x="1804954" y="1188907"/>
                  <a:pt x="1796896" y="1181207"/>
                  <a:pt x="1793479" y="1176441"/>
                </a:cubicBezTo>
                <a:cubicBezTo>
                  <a:pt x="1786316" y="1166449"/>
                  <a:pt x="1765755" y="1152019"/>
                  <a:pt x="1759323" y="1143431"/>
                </a:cubicBezTo>
                <a:cubicBezTo>
                  <a:pt x="1752893" y="1134855"/>
                  <a:pt x="1744557" y="1118489"/>
                  <a:pt x="1730416" y="1105986"/>
                </a:cubicBezTo>
                <a:cubicBezTo>
                  <a:pt x="1716265" y="1093480"/>
                  <a:pt x="1667459" y="1078857"/>
                  <a:pt x="1651824" y="1072831"/>
                </a:cubicBezTo>
                <a:cubicBezTo>
                  <a:pt x="1636201" y="1066806"/>
                  <a:pt x="1607283" y="1055071"/>
                  <a:pt x="1607283" y="1055071"/>
                </a:cubicBezTo>
                <a:cubicBezTo>
                  <a:pt x="1607283" y="1055071"/>
                  <a:pt x="1593326" y="1050239"/>
                  <a:pt x="1590390" y="1047967"/>
                </a:cubicBezTo>
                <a:cubicBezTo>
                  <a:pt x="1587444" y="1045695"/>
                  <a:pt x="1578250" y="1045743"/>
                  <a:pt x="1578250" y="1045743"/>
                </a:cubicBezTo>
                <a:lnTo>
                  <a:pt x="1574745" y="1041892"/>
                </a:lnTo>
                <a:cubicBezTo>
                  <a:pt x="1574745" y="1041892"/>
                  <a:pt x="1568258" y="1041930"/>
                  <a:pt x="1564859" y="1040419"/>
                </a:cubicBezTo>
                <a:cubicBezTo>
                  <a:pt x="1561462" y="1038899"/>
                  <a:pt x="1543557" y="1038426"/>
                  <a:pt x="1543210" y="1041603"/>
                </a:cubicBezTo>
                <a:cubicBezTo>
                  <a:pt x="1542862" y="1044781"/>
                  <a:pt x="1558304" y="1047610"/>
                  <a:pt x="1561982" y="1047667"/>
                </a:cubicBezTo>
                <a:cubicBezTo>
                  <a:pt x="1565658" y="1047726"/>
                  <a:pt x="1573495" y="1045743"/>
                  <a:pt x="1573495" y="1045743"/>
                </a:cubicBezTo>
                <a:lnTo>
                  <a:pt x="1574121" y="1048409"/>
                </a:lnTo>
                <a:lnTo>
                  <a:pt x="1567988" y="1050478"/>
                </a:lnTo>
                <a:cubicBezTo>
                  <a:pt x="1567988" y="1050478"/>
                  <a:pt x="1574910" y="1059432"/>
                  <a:pt x="1576624" y="1061290"/>
                </a:cubicBezTo>
                <a:cubicBezTo>
                  <a:pt x="1578336" y="1063137"/>
                  <a:pt x="1583506" y="1066324"/>
                  <a:pt x="1583506" y="1066314"/>
                </a:cubicBezTo>
                <a:cubicBezTo>
                  <a:pt x="1583506" y="1066324"/>
                  <a:pt x="1589437" y="1067276"/>
                  <a:pt x="1593016" y="1068836"/>
                </a:cubicBezTo>
                <a:cubicBezTo>
                  <a:pt x="1596598" y="1070387"/>
                  <a:pt x="1605406" y="1078155"/>
                  <a:pt x="1605406" y="1078165"/>
                </a:cubicBezTo>
                <a:lnTo>
                  <a:pt x="1602904" y="1078607"/>
                </a:lnTo>
                <a:cubicBezTo>
                  <a:pt x="1602904" y="1078607"/>
                  <a:pt x="1592680" y="1071869"/>
                  <a:pt x="1589137" y="1070319"/>
                </a:cubicBezTo>
                <a:cubicBezTo>
                  <a:pt x="1585595" y="1068760"/>
                  <a:pt x="1584007" y="1069867"/>
                  <a:pt x="1584007" y="1069876"/>
                </a:cubicBezTo>
                <a:lnTo>
                  <a:pt x="1582631" y="1081862"/>
                </a:lnTo>
                <a:lnTo>
                  <a:pt x="1581504" y="1067354"/>
                </a:lnTo>
                <a:cubicBezTo>
                  <a:pt x="1581504" y="1067354"/>
                  <a:pt x="1575410" y="1064302"/>
                  <a:pt x="1571367" y="1060846"/>
                </a:cubicBezTo>
                <a:cubicBezTo>
                  <a:pt x="1567324" y="1057381"/>
                  <a:pt x="1564734" y="1051220"/>
                  <a:pt x="1564734" y="1051220"/>
                </a:cubicBezTo>
                <a:cubicBezTo>
                  <a:pt x="1564734" y="1051220"/>
                  <a:pt x="1556042" y="1050806"/>
                  <a:pt x="1552595" y="1050190"/>
                </a:cubicBezTo>
                <a:cubicBezTo>
                  <a:pt x="1549158" y="1049565"/>
                  <a:pt x="1542583" y="1046783"/>
                  <a:pt x="1542583" y="1046783"/>
                </a:cubicBezTo>
                <a:cubicBezTo>
                  <a:pt x="1542583" y="1046783"/>
                  <a:pt x="1552105" y="1077982"/>
                  <a:pt x="1555474" y="1084374"/>
                </a:cubicBezTo>
                <a:cubicBezTo>
                  <a:pt x="1558843" y="1090765"/>
                  <a:pt x="1567150" y="1101423"/>
                  <a:pt x="1569740" y="1104801"/>
                </a:cubicBezTo>
                <a:cubicBezTo>
                  <a:pt x="1572329" y="1108189"/>
                  <a:pt x="1577875" y="1111174"/>
                  <a:pt x="1583756" y="1114572"/>
                </a:cubicBezTo>
                <a:cubicBezTo>
                  <a:pt x="1589638" y="1117971"/>
                  <a:pt x="1595009" y="1124767"/>
                  <a:pt x="1597146" y="1127297"/>
                </a:cubicBezTo>
                <a:cubicBezTo>
                  <a:pt x="1599274" y="1129829"/>
                  <a:pt x="1610354" y="1151922"/>
                  <a:pt x="1611914" y="1154541"/>
                </a:cubicBezTo>
                <a:cubicBezTo>
                  <a:pt x="1613464" y="1157149"/>
                  <a:pt x="1620395" y="1163426"/>
                  <a:pt x="1622301" y="1165198"/>
                </a:cubicBezTo>
                <a:cubicBezTo>
                  <a:pt x="1624197" y="1166959"/>
                  <a:pt x="1628683" y="1173188"/>
                  <a:pt x="1628683" y="1173188"/>
                </a:cubicBezTo>
                <a:lnTo>
                  <a:pt x="1632929" y="1175257"/>
                </a:lnTo>
                <a:cubicBezTo>
                  <a:pt x="1632938" y="1175257"/>
                  <a:pt x="1632390" y="1177789"/>
                  <a:pt x="1632061" y="1179694"/>
                </a:cubicBezTo>
                <a:cubicBezTo>
                  <a:pt x="1631726" y="1181611"/>
                  <a:pt x="1659016" y="1236944"/>
                  <a:pt x="1660334" y="1238609"/>
                </a:cubicBezTo>
                <a:cubicBezTo>
                  <a:pt x="1661663" y="1240275"/>
                  <a:pt x="1666467" y="1243490"/>
                  <a:pt x="1666467" y="1243499"/>
                </a:cubicBezTo>
                <a:lnTo>
                  <a:pt x="1666341" y="1245868"/>
                </a:lnTo>
                <a:cubicBezTo>
                  <a:pt x="1666341" y="1245857"/>
                  <a:pt x="1660632" y="1244481"/>
                  <a:pt x="1657706" y="1240389"/>
                </a:cubicBezTo>
                <a:cubicBezTo>
                  <a:pt x="1654790" y="1236289"/>
                  <a:pt x="1627307" y="1178559"/>
                  <a:pt x="1626305" y="1174815"/>
                </a:cubicBezTo>
                <a:cubicBezTo>
                  <a:pt x="1625294" y="1171070"/>
                  <a:pt x="1610200" y="1158373"/>
                  <a:pt x="1608285" y="1154830"/>
                </a:cubicBezTo>
                <a:cubicBezTo>
                  <a:pt x="1606370" y="1151287"/>
                  <a:pt x="1595221" y="1131659"/>
                  <a:pt x="1593267" y="1128193"/>
                </a:cubicBezTo>
                <a:cubicBezTo>
                  <a:pt x="1591304" y="1124718"/>
                  <a:pt x="1570511" y="1110905"/>
                  <a:pt x="1568864" y="1109537"/>
                </a:cubicBezTo>
                <a:cubicBezTo>
                  <a:pt x="1567218" y="1108170"/>
                  <a:pt x="1553847" y="1092074"/>
                  <a:pt x="1553847" y="1092074"/>
                </a:cubicBezTo>
                <a:cubicBezTo>
                  <a:pt x="1553847" y="1092074"/>
                  <a:pt x="1547955" y="1132852"/>
                  <a:pt x="1546964" y="1136771"/>
                </a:cubicBezTo>
                <a:cubicBezTo>
                  <a:pt x="1545973" y="1140698"/>
                  <a:pt x="1534594" y="1164668"/>
                  <a:pt x="1533950" y="1168451"/>
                </a:cubicBezTo>
                <a:cubicBezTo>
                  <a:pt x="1533314" y="1172234"/>
                  <a:pt x="1537954" y="1214784"/>
                  <a:pt x="1537954" y="1214784"/>
                </a:cubicBezTo>
                <a:lnTo>
                  <a:pt x="1534825" y="1215515"/>
                </a:lnTo>
                <a:cubicBezTo>
                  <a:pt x="1534825" y="1215515"/>
                  <a:pt x="1530503" y="1172793"/>
                  <a:pt x="1529319" y="1171860"/>
                </a:cubicBezTo>
                <a:cubicBezTo>
                  <a:pt x="1528144" y="1170907"/>
                  <a:pt x="1526324" y="1175855"/>
                  <a:pt x="1526315" y="1175855"/>
                </a:cubicBezTo>
                <a:lnTo>
                  <a:pt x="1526064" y="1172888"/>
                </a:lnTo>
                <a:cubicBezTo>
                  <a:pt x="1526064" y="1172888"/>
                  <a:pt x="1538628" y="1147138"/>
                  <a:pt x="1543085" y="1136625"/>
                </a:cubicBezTo>
                <a:cubicBezTo>
                  <a:pt x="1547541" y="1126115"/>
                  <a:pt x="1550092" y="1083786"/>
                  <a:pt x="1550092" y="1083786"/>
                </a:cubicBezTo>
                <a:lnTo>
                  <a:pt x="1530069" y="1029907"/>
                </a:lnTo>
                <a:cubicBezTo>
                  <a:pt x="1530069" y="1029907"/>
                  <a:pt x="1512058" y="1027713"/>
                  <a:pt x="1495039" y="1025470"/>
                </a:cubicBezTo>
                <a:cubicBezTo>
                  <a:pt x="1478010" y="1023226"/>
                  <a:pt x="1444605" y="1022505"/>
                  <a:pt x="1444605" y="1022505"/>
                </a:cubicBezTo>
                <a:close/>
                <a:moveTo>
                  <a:pt x="629228" y="994530"/>
                </a:moveTo>
                <a:cubicBezTo>
                  <a:pt x="629175" y="999237"/>
                  <a:pt x="629102" y="1006227"/>
                  <a:pt x="629102" y="1006227"/>
                </a:cubicBezTo>
                <a:lnTo>
                  <a:pt x="644745" y="1040862"/>
                </a:lnTo>
                <a:cubicBezTo>
                  <a:pt x="641290" y="1023352"/>
                  <a:pt x="636287" y="1005688"/>
                  <a:pt x="629228" y="994530"/>
                </a:cubicBezTo>
                <a:close/>
                <a:moveTo>
                  <a:pt x="552019" y="911934"/>
                </a:moveTo>
                <a:cubicBezTo>
                  <a:pt x="549763" y="912513"/>
                  <a:pt x="547529" y="913312"/>
                  <a:pt x="545262" y="914014"/>
                </a:cubicBezTo>
                <a:cubicBezTo>
                  <a:pt x="548778" y="920349"/>
                  <a:pt x="554194" y="929205"/>
                  <a:pt x="554522" y="930148"/>
                </a:cubicBezTo>
                <a:cubicBezTo>
                  <a:pt x="555663" y="933450"/>
                  <a:pt x="570083" y="943672"/>
                  <a:pt x="572041" y="946724"/>
                </a:cubicBezTo>
                <a:cubicBezTo>
                  <a:pt x="573993" y="949766"/>
                  <a:pt x="585196" y="966536"/>
                  <a:pt x="587183" y="969520"/>
                </a:cubicBezTo>
                <a:cubicBezTo>
                  <a:pt x="589168" y="972495"/>
                  <a:pt x="609005" y="983363"/>
                  <a:pt x="610583" y="984470"/>
                </a:cubicBezTo>
                <a:cubicBezTo>
                  <a:pt x="612158" y="985568"/>
                  <a:pt x="625096" y="998977"/>
                  <a:pt x="625100" y="998967"/>
                </a:cubicBezTo>
                <a:cubicBezTo>
                  <a:pt x="625100" y="998967"/>
                  <a:pt x="625746" y="992710"/>
                  <a:pt x="625973" y="989793"/>
                </a:cubicBezTo>
                <a:cubicBezTo>
                  <a:pt x="623540" y="986935"/>
                  <a:pt x="620868" y="984691"/>
                  <a:pt x="618091" y="983729"/>
                </a:cubicBezTo>
                <a:cubicBezTo>
                  <a:pt x="598938" y="977058"/>
                  <a:pt x="595295" y="938311"/>
                  <a:pt x="573793" y="919780"/>
                </a:cubicBezTo>
                <a:cubicBezTo>
                  <a:pt x="568646" y="915352"/>
                  <a:pt x="564636" y="912964"/>
                  <a:pt x="561155" y="911934"/>
                </a:cubicBezTo>
                <a:cubicBezTo>
                  <a:pt x="557674" y="910915"/>
                  <a:pt x="554721" y="911251"/>
                  <a:pt x="552019" y="911934"/>
                </a:cubicBezTo>
                <a:close/>
                <a:moveTo>
                  <a:pt x="1085596" y="635587"/>
                </a:moveTo>
                <a:cubicBezTo>
                  <a:pt x="1061559" y="633152"/>
                  <a:pt x="1014802" y="650499"/>
                  <a:pt x="999372" y="658537"/>
                </a:cubicBezTo>
                <a:cubicBezTo>
                  <a:pt x="989505" y="663678"/>
                  <a:pt x="976295" y="672871"/>
                  <a:pt x="966215" y="680148"/>
                </a:cubicBezTo>
                <a:cubicBezTo>
                  <a:pt x="965459" y="683259"/>
                  <a:pt x="957122" y="717778"/>
                  <a:pt x="910906" y="907641"/>
                </a:cubicBezTo>
                <a:cubicBezTo>
                  <a:pt x="901677" y="945561"/>
                  <a:pt x="896142" y="974815"/>
                  <a:pt x="892135" y="1000152"/>
                </a:cubicBezTo>
                <a:cubicBezTo>
                  <a:pt x="899092" y="1055822"/>
                  <a:pt x="902272" y="1085991"/>
                  <a:pt x="905275" y="1118269"/>
                </a:cubicBezTo>
                <a:cubicBezTo>
                  <a:pt x="909870" y="1121657"/>
                  <a:pt x="914638" y="1124363"/>
                  <a:pt x="919416" y="1126855"/>
                </a:cubicBezTo>
                <a:cubicBezTo>
                  <a:pt x="945108" y="1140275"/>
                  <a:pt x="1030687" y="1033594"/>
                  <a:pt x="1061067" y="1011550"/>
                </a:cubicBezTo>
                <a:cubicBezTo>
                  <a:pt x="1064254" y="1009248"/>
                  <a:pt x="1069000" y="1005033"/>
                  <a:pt x="1072832" y="1001932"/>
                </a:cubicBezTo>
                <a:cubicBezTo>
                  <a:pt x="1073544" y="987445"/>
                  <a:pt x="1077220" y="914948"/>
                  <a:pt x="1081967" y="893145"/>
                </a:cubicBezTo>
                <a:cubicBezTo>
                  <a:pt x="1089110" y="860269"/>
                  <a:pt x="1098987" y="848478"/>
                  <a:pt x="1104242" y="840006"/>
                </a:cubicBezTo>
                <a:cubicBezTo>
                  <a:pt x="1114157" y="837637"/>
                  <a:pt x="1118712" y="830909"/>
                  <a:pt x="1126884" y="815583"/>
                </a:cubicBezTo>
                <a:cubicBezTo>
                  <a:pt x="1139591" y="791767"/>
                  <a:pt x="1155089" y="773680"/>
                  <a:pt x="1167932" y="766142"/>
                </a:cubicBezTo>
                <a:cubicBezTo>
                  <a:pt x="1199911" y="747390"/>
                  <a:pt x="1197514" y="740469"/>
                  <a:pt x="1199092" y="733431"/>
                </a:cubicBezTo>
                <a:cubicBezTo>
                  <a:pt x="1201730" y="721668"/>
                  <a:pt x="1196214" y="695686"/>
                  <a:pt x="1196214" y="695686"/>
                </a:cubicBezTo>
                <a:cubicBezTo>
                  <a:pt x="1196214" y="695686"/>
                  <a:pt x="1198457" y="691199"/>
                  <a:pt x="1201094" y="690362"/>
                </a:cubicBezTo>
                <a:cubicBezTo>
                  <a:pt x="1203732" y="689525"/>
                  <a:pt x="1206852" y="692278"/>
                  <a:pt x="1206852" y="692278"/>
                </a:cubicBezTo>
                <a:lnTo>
                  <a:pt x="1210481" y="727810"/>
                </a:lnTo>
                <a:cubicBezTo>
                  <a:pt x="1210481" y="727810"/>
                  <a:pt x="1196311" y="747958"/>
                  <a:pt x="1193335" y="760222"/>
                </a:cubicBezTo>
                <a:cubicBezTo>
                  <a:pt x="1191217" y="768943"/>
                  <a:pt x="1208469" y="765035"/>
                  <a:pt x="1213233" y="762291"/>
                </a:cubicBezTo>
                <a:cubicBezTo>
                  <a:pt x="1220348" y="758191"/>
                  <a:pt x="1227499" y="755043"/>
                  <a:pt x="1227499" y="755043"/>
                </a:cubicBezTo>
                <a:cubicBezTo>
                  <a:pt x="1227499" y="755043"/>
                  <a:pt x="1218826" y="765179"/>
                  <a:pt x="1205224" y="768510"/>
                </a:cubicBezTo>
                <a:cubicBezTo>
                  <a:pt x="1190283" y="772167"/>
                  <a:pt x="1186520" y="755948"/>
                  <a:pt x="1165930" y="773689"/>
                </a:cubicBezTo>
                <a:cubicBezTo>
                  <a:pt x="1144434" y="792220"/>
                  <a:pt x="1140659" y="830812"/>
                  <a:pt x="1121504" y="837483"/>
                </a:cubicBezTo>
                <a:cubicBezTo>
                  <a:pt x="1102356" y="844154"/>
                  <a:pt x="1091094" y="901932"/>
                  <a:pt x="1089976" y="929994"/>
                </a:cubicBezTo>
                <a:cubicBezTo>
                  <a:pt x="1089196" y="949546"/>
                  <a:pt x="1091035" y="974728"/>
                  <a:pt x="1091978" y="986540"/>
                </a:cubicBezTo>
                <a:cubicBezTo>
                  <a:pt x="1124728" y="958738"/>
                  <a:pt x="1168991" y="920598"/>
                  <a:pt x="1211731" y="901577"/>
                </a:cubicBezTo>
                <a:cubicBezTo>
                  <a:pt x="1239177" y="889360"/>
                  <a:pt x="1276402" y="856102"/>
                  <a:pt x="1310961" y="822245"/>
                </a:cubicBezTo>
                <a:cubicBezTo>
                  <a:pt x="1311395" y="814929"/>
                  <a:pt x="1311731" y="807371"/>
                  <a:pt x="1312838" y="801518"/>
                </a:cubicBezTo>
                <a:cubicBezTo>
                  <a:pt x="1314831" y="790949"/>
                  <a:pt x="1326960" y="772583"/>
                  <a:pt x="1333988" y="745128"/>
                </a:cubicBezTo>
                <a:cubicBezTo>
                  <a:pt x="1338955" y="725711"/>
                  <a:pt x="1342912" y="688457"/>
                  <a:pt x="1345250" y="663418"/>
                </a:cubicBezTo>
                <a:cubicBezTo>
                  <a:pt x="1343817" y="663321"/>
                  <a:pt x="1342469" y="663359"/>
                  <a:pt x="1340997" y="663274"/>
                </a:cubicBezTo>
                <a:cubicBezTo>
                  <a:pt x="1331312" y="662695"/>
                  <a:pt x="1313781" y="669049"/>
                  <a:pt x="1310462" y="668453"/>
                </a:cubicBezTo>
                <a:cubicBezTo>
                  <a:pt x="1300999" y="666758"/>
                  <a:pt x="1290023" y="670841"/>
                  <a:pt x="1280551" y="672004"/>
                </a:cubicBezTo>
                <a:cubicBezTo>
                  <a:pt x="1271079" y="673169"/>
                  <a:pt x="1254897" y="676741"/>
                  <a:pt x="1254897" y="676741"/>
                </a:cubicBezTo>
                <a:lnTo>
                  <a:pt x="1270414" y="683105"/>
                </a:lnTo>
                <a:lnTo>
                  <a:pt x="1277548" y="697755"/>
                </a:lnTo>
                <a:cubicBezTo>
                  <a:pt x="1277548" y="697755"/>
                  <a:pt x="1251980" y="682420"/>
                  <a:pt x="1234258" y="676297"/>
                </a:cubicBezTo>
                <a:cubicBezTo>
                  <a:pt x="1221532" y="671898"/>
                  <a:pt x="1175565" y="654244"/>
                  <a:pt x="1156043" y="647140"/>
                </a:cubicBezTo>
                <a:cubicBezTo>
                  <a:pt x="1136529" y="640025"/>
                  <a:pt x="1109634" y="638032"/>
                  <a:pt x="1085596" y="635587"/>
                </a:cubicBezTo>
                <a:close/>
                <a:moveTo>
                  <a:pt x="1301826" y="588668"/>
                </a:moveTo>
                <a:cubicBezTo>
                  <a:pt x="1293229" y="597265"/>
                  <a:pt x="1285808" y="604359"/>
                  <a:pt x="1285808" y="604359"/>
                </a:cubicBezTo>
                <a:cubicBezTo>
                  <a:pt x="1285808" y="604359"/>
                  <a:pt x="1278194" y="615458"/>
                  <a:pt x="1267161" y="629822"/>
                </a:cubicBezTo>
                <a:cubicBezTo>
                  <a:pt x="1256138" y="644175"/>
                  <a:pt x="1237011" y="664602"/>
                  <a:pt x="1237011" y="664602"/>
                </a:cubicBezTo>
                <a:cubicBezTo>
                  <a:pt x="1237002" y="664602"/>
                  <a:pt x="1248486" y="666219"/>
                  <a:pt x="1256398" y="665931"/>
                </a:cubicBezTo>
                <a:cubicBezTo>
                  <a:pt x="1264322" y="665652"/>
                  <a:pt x="1284036" y="665612"/>
                  <a:pt x="1296070" y="662378"/>
                </a:cubicBezTo>
                <a:cubicBezTo>
                  <a:pt x="1308055" y="659163"/>
                  <a:pt x="1338146" y="655620"/>
                  <a:pt x="1346127" y="655428"/>
                </a:cubicBezTo>
                <a:cubicBezTo>
                  <a:pt x="1346579" y="650076"/>
                  <a:pt x="1347706" y="638072"/>
                  <a:pt x="1347628" y="637956"/>
                </a:cubicBezTo>
                <a:cubicBezTo>
                  <a:pt x="1347195" y="637426"/>
                  <a:pt x="1340428" y="620975"/>
                  <a:pt x="1338243" y="615612"/>
                </a:cubicBezTo>
                <a:cubicBezTo>
                  <a:pt x="1336047" y="610241"/>
                  <a:pt x="1332737" y="608066"/>
                  <a:pt x="1332737" y="608056"/>
                </a:cubicBezTo>
                <a:lnTo>
                  <a:pt x="1315466" y="593261"/>
                </a:lnTo>
                <a:close/>
                <a:moveTo>
                  <a:pt x="1327230" y="557296"/>
                </a:moveTo>
                <a:cubicBezTo>
                  <a:pt x="1325362" y="560761"/>
                  <a:pt x="1323390" y="564824"/>
                  <a:pt x="1321724" y="567056"/>
                </a:cubicBezTo>
                <a:cubicBezTo>
                  <a:pt x="1317440" y="572813"/>
                  <a:pt x="1310836" y="579302"/>
                  <a:pt x="1304704" y="585559"/>
                </a:cubicBezTo>
                <a:lnTo>
                  <a:pt x="1318471" y="591778"/>
                </a:lnTo>
                <a:lnTo>
                  <a:pt x="1332862" y="603175"/>
                </a:lnTo>
                <a:cubicBezTo>
                  <a:pt x="1332862" y="603175"/>
                  <a:pt x="1334546" y="588611"/>
                  <a:pt x="1334238" y="582306"/>
                </a:cubicBezTo>
                <a:cubicBezTo>
                  <a:pt x="1333931" y="575999"/>
                  <a:pt x="1333612" y="569425"/>
                  <a:pt x="1333612" y="569425"/>
                </a:cubicBezTo>
                <a:cubicBezTo>
                  <a:pt x="1333612" y="569425"/>
                  <a:pt x="1329560" y="561849"/>
                  <a:pt x="1327230" y="557296"/>
                </a:cubicBezTo>
                <a:close/>
                <a:moveTo>
                  <a:pt x="653176" y="0"/>
                </a:moveTo>
                <a:lnTo>
                  <a:pt x="661954" y="32855"/>
                </a:lnTo>
                <a:lnTo>
                  <a:pt x="656480" y="251308"/>
                </a:lnTo>
                <a:cubicBezTo>
                  <a:pt x="656480" y="251308"/>
                  <a:pt x="770922" y="98719"/>
                  <a:pt x="775096" y="107546"/>
                </a:cubicBezTo>
                <a:cubicBezTo>
                  <a:pt x="777022" y="111619"/>
                  <a:pt x="665318" y="233355"/>
                  <a:pt x="657145" y="291750"/>
                </a:cubicBezTo>
                <a:cubicBezTo>
                  <a:pt x="638851" y="422458"/>
                  <a:pt x="650216" y="431141"/>
                  <a:pt x="651251" y="446284"/>
                </a:cubicBezTo>
                <a:cubicBezTo>
                  <a:pt x="655613" y="510049"/>
                  <a:pt x="685537" y="546485"/>
                  <a:pt x="685539" y="546485"/>
                </a:cubicBezTo>
                <a:lnTo>
                  <a:pt x="796658" y="159569"/>
                </a:lnTo>
                <a:lnTo>
                  <a:pt x="816179" y="132335"/>
                </a:lnTo>
                <a:cubicBezTo>
                  <a:pt x="816179" y="132335"/>
                  <a:pt x="749840" y="373093"/>
                  <a:pt x="736343" y="434145"/>
                </a:cubicBezTo>
                <a:cubicBezTo>
                  <a:pt x="734844" y="440911"/>
                  <a:pt x="781208" y="439025"/>
                  <a:pt x="779640" y="445686"/>
                </a:cubicBezTo>
                <a:cubicBezTo>
                  <a:pt x="778399" y="450962"/>
                  <a:pt x="776642" y="446793"/>
                  <a:pt x="777137" y="453532"/>
                </a:cubicBezTo>
                <a:cubicBezTo>
                  <a:pt x="777625" y="460165"/>
                  <a:pt x="734234" y="445253"/>
                  <a:pt x="732338" y="451463"/>
                </a:cubicBezTo>
                <a:cubicBezTo>
                  <a:pt x="715865" y="505361"/>
                  <a:pt x="701763" y="555678"/>
                  <a:pt x="701806" y="570321"/>
                </a:cubicBezTo>
                <a:cubicBezTo>
                  <a:pt x="701873" y="594492"/>
                  <a:pt x="734340" y="637667"/>
                  <a:pt x="734340" y="637667"/>
                </a:cubicBezTo>
                <a:cubicBezTo>
                  <a:pt x="734340" y="637667"/>
                  <a:pt x="751625" y="684557"/>
                  <a:pt x="761120" y="704716"/>
                </a:cubicBezTo>
                <a:cubicBezTo>
                  <a:pt x="770616" y="724874"/>
                  <a:pt x="788400" y="723805"/>
                  <a:pt x="788399" y="723805"/>
                </a:cubicBezTo>
                <a:cubicBezTo>
                  <a:pt x="788399" y="723815"/>
                  <a:pt x="790079" y="720955"/>
                  <a:pt x="791152" y="719068"/>
                </a:cubicBezTo>
                <a:cubicBezTo>
                  <a:pt x="793388" y="570021"/>
                  <a:pt x="795907" y="401577"/>
                  <a:pt x="795907" y="401577"/>
                </a:cubicBezTo>
                <a:lnTo>
                  <a:pt x="826440" y="394618"/>
                </a:lnTo>
                <a:cubicBezTo>
                  <a:pt x="826440" y="394618"/>
                  <a:pt x="837254" y="611493"/>
                  <a:pt x="855972" y="864274"/>
                </a:cubicBezTo>
                <a:cubicBezTo>
                  <a:pt x="865381" y="874623"/>
                  <a:pt x="874242" y="884557"/>
                  <a:pt x="874242" y="884557"/>
                </a:cubicBezTo>
                <a:cubicBezTo>
                  <a:pt x="874242" y="884557"/>
                  <a:pt x="874880" y="878964"/>
                  <a:pt x="874991" y="878193"/>
                </a:cubicBezTo>
                <a:cubicBezTo>
                  <a:pt x="875107" y="879157"/>
                  <a:pt x="875247" y="880389"/>
                  <a:pt x="875367" y="881448"/>
                </a:cubicBezTo>
                <a:cubicBezTo>
                  <a:pt x="876613" y="875257"/>
                  <a:pt x="878557" y="867085"/>
                  <a:pt x="879372" y="862059"/>
                </a:cubicBezTo>
                <a:cubicBezTo>
                  <a:pt x="888318" y="832353"/>
                  <a:pt x="913774" y="747833"/>
                  <a:pt x="926423" y="707083"/>
                </a:cubicBezTo>
                <a:cubicBezTo>
                  <a:pt x="937901" y="670108"/>
                  <a:pt x="938196" y="632150"/>
                  <a:pt x="943316" y="616056"/>
                </a:cubicBezTo>
                <a:cubicBezTo>
                  <a:pt x="948420" y="600008"/>
                  <a:pt x="946198" y="587369"/>
                  <a:pt x="946194" y="587185"/>
                </a:cubicBezTo>
                <a:lnTo>
                  <a:pt x="945569" y="581718"/>
                </a:lnTo>
                <a:cubicBezTo>
                  <a:pt x="945569" y="581718"/>
                  <a:pt x="938045" y="564255"/>
                  <a:pt x="935558" y="554033"/>
                </a:cubicBezTo>
                <a:cubicBezTo>
                  <a:pt x="932490" y="541431"/>
                  <a:pt x="930177" y="524874"/>
                  <a:pt x="930177" y="524874"/>
                </a:cubicBezTo>
                <a:lnTo>
                  <a:pt x="910405" y="490391"/>
                </a:lnTo>
                <a:cubicBezTo>
                  <a:pt x="910731" y="488909"/>
                  <a:pt x="911124" y="487407"/>
                  <a:pt x="911407" y="485944"/>
                </a:cubicBezTo>
                <a:lnTo>
                  <a:pt x="935057" y="527983"/>
                </a:lnTo>
                <a:cubicBezTo>
                  <a:pt x="935057" y="527983"/>
                  <a:pt x="938346" y="544830"/>
                  <a:pt x="941189" y="556256"/>
                </a:cubicBezTo>
                <a:cubicBezTo>
                  <a:pt x="944030" y="567683"/>
                  <a:pt x="946319" y="573131"/>
                  <a:pt x="946319" y="573131"/>
                </a:cubicBezTo>
                <a:lnTo>
                  <a:pt x="964463" y="552261"/>
                </a:lnTo>
                <a:cubicBezTo>
                  <a:pt x="964463" y="552261"/>
                  <a:pt x="996493" y="496014"/>
                  <a:pt x="996493" y="496014"/>
                </a:cubicBezTo>
                <a:lnTo>
                  <a:pt x="1067951" y="312205"/>
                </a:lnTo>
                <a:lnTo>
                  <a:pt x="983692" y="115056"/>
                </a:lnTo>
                <a:lnTo>
                  <a:pt x="1082862" y="281873"/>
                </a:lnTo>
                <a:lnTo>
                  <a:pt x="1155639" y="60888"/>
                </a:lnTo>
                <a:lnTo>
                  <a:pt x="1180572" y="72593"/>
                </a:lnTo>
                <a:lnTo>
                  <a:pt x="1033161" y="496014"/>
                </a:lnTo>
                <a:lnTo>
                  <a:pt x="1040044" y="495272"/>
                </a:lnTo>
                <a:lnTo>
                  <a:pt x="1038792" y="507411"/>
                </a:lnTo>
                <a:lnTo>
                  <a:pt x="1027028" y="512591"/>
                </a:lnTo>
                <a:lnTo>
                  <a:pt x="980856" y="637514"/>
                </a:lnTo>
                <a:cubicBezTo>
                  <a:pt x="986103" y="635377"/>
                  <a:pt x="1005533" y="627502"/>
                  <a:pt x="1018894" y="620936"/>
                </a:cubicBezTo>
                <a:cubicBezTo>
                  <a:pt x="1034007" y="613524"/>
                  <a:pt x="1048554" y="606284"/>
                  <a:pt x="1048554" y="606284"/>
                </a:cubicBezTo>
                <a:cubicBezTo>
                  <a:pt x="1048554" y="606284"/>
                  <a:pt x="1055831" y="591325"/>
                  <a:pt x="1066949" y="580533"/>
                </a:cubicBezTo>
                <a:cubicBezTo>
                  <a:pt x="1078069" y="569733"/>
                  <a:pt x="1091978" y="553589"/>
                  <a:pt x="1091978" y="553589"/>
                </a:cubicBezTo>
                <a:cubicBezTo>
                  <a:pt x="1091978" y="553589"/>
                  <a:pt x="1109518" y="515468"/>
                  <a:pt x="1117508" y="497939"/>
                </a:cubicBezTo>
                <a:cubicBezTo>
                  <a:pt x="1125488" y="480399"/>
                  <a:pt x="1138156" y="456641"/>
                  <a:pt x="1138147" y="456641"/>
                </a:cubicBezTo>
                <a:cubicBezTo>
                  <a:pt x="1138147" y="456641"/>
                  <a:pt x="1151354" y="453820"/>
                  <a:pt x="1162675" y="445830"/>
                </a:cubicBezTo>
                <a:cubicBezTo>
                  <a:pt x="1174516" y="437485"/>
                  <a:pt x="1182574" y="430592"/>
                  <a:pt x="1182574" y="430592"/>
                </a:cubicBezTo>
                <a:lnTo>
                  <a:pt x="1195338" y="435771"/>
                </a:lnTo>
                <a:cubicBezTo>
                  <a:pt x="1195338" y="435771"/>
                  <a:pt x="1157987" y="467375"/>
                  <a:pt x="1150162" y="478552"/>
                </a:cubicBezTo>
                <a:cubicBezTo>
                  <a:pt x="1142566" y="489400"/>
                  <a:pt x="1125190" y="525827"/>
                  <a:pt x="1115256" y="548556"/>
                </a:cubicBezTo>
                <a:cubicBezTo>
                  <a:pt x="1109653" y="561359"/>
                  <a:pt x="1100354" y="580679"/>
                  <a:pt x="1100363" y="580679"/>
                </a:cubicBezTo>
                <a:cubicBezTo>
                  <a:pt x="1100363" y="580679"/>
                  <a:pt x="1086761" y="604398"/>
                  <a:pt x="1095607" y="610135"/>
                </a:cubicBezTo>
                <a:cubicBezTo>
                  <a:pt x="1104445" y="615863"/>
                  <a:pt x="1126489" y="611012"/>
                  <a:pt x="1146156" y="608653"/>
                </a:cubicBezTo>
                <a:cubicBezTo>
                  <a:pt x="1165833" y="606294"/>
                  <a:pt x="1192971" y="593452"/>
                  <a:pt x="1205224" y="585559"/>
                </a:cubicBezTo>
                <a:cubicBezTo>
                  <a:pt x="1217478" y="577675"/>
                  <a:pt x="1251779" y="553589"/>
                  <a:pt x="1251768" y="553589"/>
                </a:cubicBezTo>
                <a:cubicBezTo>
                  <a:pt x="1251768" y="553589"/>
                  <a:pt x="1274833" y="536599"/>
                  <a:pt x="1277047" y="539977"/>
                </a:cubicBezTo>
                <a:cubicBezTo>
                  <a:pt x="1279272" y="543346"/>
                  <a:pt x="1263984" y="553599"/>
                  <a:pt x="1257025" y="560106"/>
                </a:cubicBezTo>
                <a:cubicBezTo>
                  <a:pt x="1250075" y="566614"/>
                  <a:pt x="1213523" y="591662"/>
                  <a:pt x="1199092" y="600364"/>
                </a:cubicBezTo>
                <a:cubicBezTo>
                  <a:pt x="1184662" y="609066"/>
                  <a:pt x="1155465" y="621110"/>
                  <a:pt x="1158795" y="626559"/>
                </a:cubicBezTo>
                <a:cubicBezTo>
                  <a:pt x="1162136" y="632025"/>
                  <a:pt x="1187059" y="644010"/>
                  <a:pt x="1197340" y="648324"/>
                </a:cubicBezTo>
                <a:cubicBezTo>
                  <a:pt x="1207621" y="652636"/>
                  <a:pt x="1226990" y="660308"/>
                  <a:pt x="1227000" y="660308"/>
                </a:cubicBezTo>
                <a:cubicBezTo>
                  <a:pt x="1227000" y="660308"/>
                  <a:pt x="1232544" y="653570"/>
                  <a:pt x="1237512" y="648911"/>
                </a:cubicBezTo>
                <a:cubicBezTo>
                  <a:pt x="1242470" y="644261"/>
                  <a:pt x="1250141" y="633817"/>
                  <a:pt x="1250141" y="633817"/>
                </a:cubicBezTo>
                <a:cubicBezTo>
                  <a:pt x="1250141" y="633817"/>
                  <a:pt x="1261135" y="626231"/>
                  <a:pt x="1268162" y="616200"/>
                </a:cubicBezTo>
                <a:cubicBezTo>
                  <a:pt x="1275189" y="606179"/>
                  <a:pt x="1285557" y="588668"/>
                  <a:pt x="1285557" y="588668"/>
                </a:cubicBezTo>
                <a:cubicBezTo>
                  <a:pt x="1285557" y="588668"/>
                  <a:pt x="1288985" y="585656"/>
                  <a:pt x="1289938" y="584819"/>
                </a:cubicBezTo>
                <a:lnTo>
                  <a:pt x="1289562" y="584673"/>
                </a:lnTo>
                <a:lnTo>
                  <a:pt x="1293191" y="580380"/>
                </a:lnTo>
                <a:lnTo>
                  <a:pt x="1294193" y="580977"/>
                </a:lnTo>
                <a:cubicBezTo>
                  <a:pt x="1303386" y="572824"/>
                  <a:pt x="1318152" y="559461"/>
                  <a:pt x="1321348" y="553291"/>
                </a:cubicBezTo>
                <a:cubicBezTo>
                  <a:pt x="1321830" y="552376"/>
                  <a:pt x="1323572" y="549296"/>
                  <a:pt x="1324477" y="547669"/>
                </a:cubicBezTo>
                <a:cubicBezTo>
                  <a:pt x="1323303" y="541325"/>
                  <a:pt x="1321849" y="533306"/>
                  <a:pt x="1321849" y="533316"/>
                </a:cubicBezTo>
                <a:lnTo>
                  <a:pt x="1323601" y="532276"/>
                </a:lnTo>
                <a:cubicBezTo>
                  <a:pt x="1323601" y="532276"/>
                  <a:pt x="1325170" y="539131"/>
                  <a:pt x="1326355" y="544714"/>
                </a:cubicBezTo>
                <a:cubicBezTo>
                  <a:pt x="1334575" y="530197"/>
                  <a:pt x="1350006" y="503561"/>
                  <a:pt x="1350006" y="503561"/>
                </a:cubicBezTo>
                <a:cubicBezTo>
                  <a:pt x="1350006" y="503561"/>
                  <a:pt x="1338725" y="534895"/>
                  <a:pt x="1328482" y="554927"/>
                </a:cubicBezTo>
                <a:cubicBezTo>
                  <a:pt x="1328530" y="555139"/>
                  <a:pt x="1328683" y="555476"/>
                  <a:pt x="1328733" y="555659"/>
                </a:cubicBezTo>
                <a:cubicBezTo>
                  <a:pt x="1330071" y="561012"/>
                  <a:pt x="1335364" y="565584"/>
                  <a:pt x="1335364" y="565584"/>
                </a:cubicBezTo>
                <a:cubicBezTo>
                  <a:pt x="1335364" y="565584"/>
                  <a:pt x="1346994" y="552097"/>
                  <a:pt x="1350758" y="545899"/>
                </a:cubicBezTo>
                <a:cubicBezTo>
                  <a:pt x="1354521" y="539698"/>
                  <a:pt x="1363646" y="523843"/>
                  <a:pt x="1363646" y="523843"/>
                </a:cubicBezTo>
                <a:lnTo>
                  <a:pt x="1364022" y="529609"/>
                </a:lnTo>
                <a:cubicBezTo>
                  <a:pt x="1364022" y="529609"/>
                  <a:pt x="1355533" y="546610"/>
                  <a:pt x="1351508" y="553147"/>
                </a:cubicBezTo>
                <a:cubicBezTo>
                  <a:pt x="1347474" y="559683"/>
                  <a:pt x="1336742" y="571947"/>
                  <a:pt x="1336742" y="571947"/>
                </a:cubicBezTo>
                <a:cubicBezTo>
                  <a:pt x="1336742" y="571947"/>
                  <a:pt x="1339340" y="578590"/>
                  <a:pt x="1339744" y="587041"/>
                </a:cubicBezTo>
                <a:cubicBezTo>
                  <a:pt x="1340139" y="595494"/>
                  <a:pt x="1337116" y="604215"/>
                  <a:pt x="1337116" y="604215"/>
                </a:cubicBezTo>
                <a:cubicBezTo>
                  <a:pt x="1337116" y="604215"/>
                  <a:pt x="1339735" y="610579"/>
                  <a:pt x="1343999" y="615170"/>
                </a:cubicBezTo>
                <a:cubicBezTo>
                  <a:pt x="1348264" y="619751"/>
                  <a:pt x="1352625" y="627742"/>
                  <a:pt x="1352635" y="627742"/>
                </a:cubicBezTo>
                <a:lnTo>
                  <a:pt x="1373783" y="588668"/>
                </a:lnTo>
                <a:lnTo>
                  <a:pt x="1376152" y="571205"/>
                </a:lnTo>
                <a:cubicBezTo>
                  <a:pt x="1376161" y="571205"/>
                  <a:pt x="1374303" y="538159"/>
                  <a:pt x="1372157" y="523392"/>
                </a:cubicBezTo>
                <a:cubicBezTo>
                  <a:pt x="1370001" y="508634"/>
                  <a:pt x="1373024" y="496014"/>
                  <a:pt x="1373033" y="496014"/>
                </a:cubicBezTo>
                <a:cubicBezTo>
                  <a:pt x="1373024" y="496014"/>
                  <a:pt x="1380917" y="467404"/>
                  <a:pt x="1382284" y="460194"/>
                </a:cubicBezTo>
                <a:cubicBezTo>
                  <a:pt x="1383661" y="452983"/>
                  <a:pt x="1387040" y="421408"/>
                  <a:pt x="1387040" y="421408"/>
                </a:cubicBezTo>
                <a:lnTo>
                  <a:pt x="1391170" y="419782"/>
                </a:lnTo>
                <a:cubicBezTo>
                  <a:pt x="1391170" y="419782"/>
                  <a:pt x="1386896" y="470302"/>
                  <a:pt x="1386163" y="479581"/>
                </a:cubicBezTo>
                <a:cubicBezTo>
                  <a:pt x="1385442" y="488861"/>
                  <a:pt x="1381534" y="512735"/>
                  <a:pt x="1381534" y="512735"/>
                </a:cubicBezTo>
                <a:cubicBezTo>
                  <a:pt x="1381534" y="512735"/>
                  <a:pt x="1384219" y="572737"/>
                  <a:pt x="1388165" y="574016"/>
                </a:cubicBezTo>
                <a:cubicBezTo>
                  <a:pt x="1392122" y="575288"/>
                  <a:pt x="1415197" y="555371"/>
                  <a:pt x="1415197" y="555371"/>
                </a:cubicBezTo>
                <a:lnTo>
                  <a:pt x="1427336" y="522361"/>
                </a:lnTo>
                <a:lnTo>
                  <a:pt x="1440477" y="486984"/>
                </a:lnTo>
                <a:lnTo>
                  <a:pt x="1443730" y="488755"/>
                </a:lnTo>
                <a:lnTo>
                  <a:pt x="1431466" y="525316"/>
                </a:lnTo>
                <a:lnTo>
                  <a:pt x="1421705" y="554187"/>
                </a:lnTo>
                <a:lnTo>
                  <a:pt x="1433217" y="550634"/>
                </a:lnTo>
                <a:lnTo>
                  <a:pt x="1469885" y="534944"/>
                </a:lnTo>
                <a:cubicBezTo>
                  <a:pt x="1469885" y="534944"/>
                  <a:pt x="1482496" y="517057"/>
                  <a:pt x="1486028" y="511551"/>
                </a:cubicBezTo>
                <a:cubicBezTo>
                  <a:pt x="1489552" y="506054"/>
                  <a:pt x="1495337" y="502010"/>
                  <a:pt x="1498042" y="499421"/>
                </a:cubicBezTo>
                <a:cubicBezTo>
                  <a:pt x="1500737" y="496823"/>
                  <a:pt x="1508053" y="481363"/>
                  <a:pt x="1508044" y="481363"/>
                </a:cubicBezTo>
                <a:cubicBezTo>
                  <a:pt x="1508053" y="481363"/>
                  <a:pt x="1505502" y="495388"/>
                  <a:pt x="1502172" y="500605"/>
                </a:cubicBezTo>
                <a:cubicBezTo>
                  <a:pt x="1498841" y="505813"/>
                  <a:pt x="1492796" y="512012"/>
                  <a:pt x="1487155" y="517182"/>
                </a:cubicBezTo>
                <a:cubicBezTo>
                  <a:pt x="1481504" y="522342"/>
                  <a:pt x="1476199" y="531382"/>
                  <a:pt x="1474515" y="536426"/>
                </a:cubicBezTo>
                <a:cubicBezTo>
                  <a:pt x="1472821" y="541471"/>
                  <a:pt x="1477019" y="542634"/>
                  <a:pt x="1477019" y="542634"/>
                </a:cubicBezTo>
                <a:cubicBezTo>
                  <a:pt x="1477019" y="542634"/>
                  <a:pt x="1464119" y="546159"/>
                  <a:pt x="1456244" y="547525"/>
                </a:cubicBezTo>
                <a:cubicBezTo>
                  <a:pt x="1448361" y="548882"/>
                  <a:pt x="1423582" y="561579"/>
                  <a:pt x="1423582" y="561579"/>
                </a:cubicBezTo>
                <a:lnTo>
                  <a:pt x="1380407" y="597111"/>
                </a:lnTo>
                <a:cubicBezTo>
                  <a:pt x="1380407" y="597111"/>
                  <a:pt x="1368345" y="629493"/>
                  <a:pt x="1363272" y="642105"/>
                </a:cubicBezTo>
                <a:cubicBezTo>
                  <a:pt x="1361953" y="645359"/>
                  <a:pt x="1361020" y="649662"/>
                  <a:pt x="1360268" y="654686"/>
                </a:cubicBezTo>
                <a:cubicBezTo>
                  <a:pt x="1363320" y="654369"/>
                  <a:pt x="1366323" y="653887"/>
                  <a:pt x="1368528" y="653059"/>
                </a:cubicBezTo>
                <a:cubicBezTo>
                  <a:pt x="1373939" y="651010"/>
                  <a:pt x="1397186" y="640921"/>
                  <a:pt x="1397176" y="640921"/>
                </a:cubicBezTo>
                <a:cubicBezTo>
                  <a:pt x="1397176" y="640921"/>
                  <a:pt x="1379714" y="658075"/>
                  <a:pt x="1369530" y="661492"/>
                </a:cubicBezTo>
                <a:cubicBezTo>
                  <a:pt x="1365918" y="662706"/>
                  <a:pt x="1362608" y="662820"/>
                  <a:pt x="1359268" y="663120"/>
                </a:cubicBezTo>
                <a:cubicBezTo>
                  <a:pt x="1357727" y="676453"/>
                  <a:pt x="1356504" y="692336"/>
                  <a:pt x="1352509" y="706496"/>
                </a:cubicBezTo>
                <a:cubicBezTo>
                  <a:pt x="1345964" y="729677"/>
                  <a:pt x="1341006" y="763572"/>
                  <a:pt x="1336867" y="774430"/>
                </a:cubicBezTo>
                <a:cubicBezTo>
                  <a:pt x="1334373" y="780957"/>
                  <a:pt x="1332593" y="792067"/>
                  <a:pt x="1330860" y="802558"/>
                </a:cubicBezTo>
                <a:cubicBezTo>
                  <a:pt x="1361289" y="771716"/>
                  <a:pt x="1388127" y="742913"/>
                  <a:pt x="1399304" y="733729"/>
                </a:cubicBezTo>
                <a:cubicBezTo>
                  <a:pt x="1425036" y="712570"/>
                  <a:pt x="1531946" y="431921"/>
                  <a:pt x="1531946" y="431921"/>
                </a:cubicBezTo>
                <a:lnTo>
                  <a:pt x="1574121" y="431921"/>
                </a:lnTo>
                <a:cubicBezTo>
                  <a:pt x="1574121" y="431921"/>
                  <a:pt x="1530724" y="549345"/>
                  <a:pt x="1493912" y="631890"/>
                </a:cubicBezTo>
                <a:cubicBezTo>
                  <a:pt x="1502153" y="630812"/>
                  <a:pt x="1548889" y="624710"/>
                  <a:pt x="1563483" y="616941"/>
                </a:cubicBezTo>
                <a:cubicBezTo>
                  <a:pt x="1571993" y="612407"/>
                  <a:pt x="1588637" y="594291"/>
                  <a:pt x="1588637" y="594300"/>
                </a:cubicBezTo>
                <a:cubicBezTo>
                  <a:pt x="1588637" y="594300"/>
                  <a:pt x="1615542" y="579226"/>
                  <a:pt x="1619547" y="573276"/>
                </a:cubicBezTo>
                <a:cubicBezTo>
                  <a:pt x="1624005" y="566652"/>
                  <a:pt x="1622695" y="560106"/>
                  <a:pt x="1621299" y="549152"/>
                </a:cubicBezTo>
                <a:cubicBezTo>
                  <a:pt x="1619740" y="536956"/>
                  <a:pt x="1611578" y="527704"/>
                  <a:pt x="1608911" y="524576"/>
                </a:cubicBezTo>
                <a:cubicBezTo>
                  <a:pt x="1606224" y="521456"/>
                  <a:pt x="1593642" y="506815"/>
                  <a:pt x="1593642" y="506815"/>
                </a:cubicBezTo>
                <a:lnTo>
                  <a:pt x="1597146" y="505785"/>
                </a:lnTo>
                <a:cubicBezTo>
                  <a:pt x="1597146" y="505785"/>
                  <a:pt x="1607476" y="517886"/>
                  <a:pt x="1610162" y="521919"/>
                </a:cubicBezTo>
                <a:cubicBezTo>
                  <a:pt x="1612838" y="525942"/>
                  <a:pt x="1615812" y="532826"/>
                  <a:pt x="1619672" y="533316"/>
                </a:cubicBezTo>
                <a:cubicBezTo>
                  <a:pt x="1621405" y="533528"/>
                  <a:pt x="1624986" y="530072"/>
                  <a:pt x="1626556" y="523690"/>
                </a:cubicBezTo>
                <a:cubicBezTo>
                  <a:pt x="1627856" y="518385"/>
                  <a:pt x="1628182" y="511849"/>
                  <a:pt x="1628182" y="511849"/>
                </a:cubicBezTo>
                <a:lnTo>
                  <a:pt x="1628057" y="485204"/>
                </a:lnTo>
                <a:cubicBezTo>
                  <a:pt x="1628057" y="485204"/>
                  <a:pt x="1629338" y="496043"/>
                  <a:pt x="1629934" y="503262"/>
                </a:cubicBezTo>
                <a:cubicBezTo>
                  <a:pt x="1630194" y="506478"/>
                  <a:pt x="1630598" y="509028"/>
                  <a:pt x="1631186" y="509480"/>
                </a:cubicBezTo>
                <a:cubicBezTo>
                  <a:pt x="1632456" y="510463"/>
                  <a:pt x="1644316" y="501934"/>
                  <a:pt x="1644316" y="501934"/>
                </a:cubicBezTo>
                <a:lnTo>
                  <a:pt x="1644066" y="506969"/>
                </a:lnTo>
                <a:lnTo>
                  <a:pt x="1631312" y="515998"/>
                </a:lnTo>
                <a:cubicBezTo>
                  <a:pt x="1631312" y="515998"/>
                  <a:pt x="1630917" y="524316"/>
                  <a:pt x="1628558" y="529465"/>
                </a:cubicBezTo>
                <a:cubicBezTo>
                  <a:pt x="1626190" y="534606"/>
                  <a:pt x="1622455" y="537899"/>
                  <a:pt x="1621925" y="538341"/>
                </a:cubicBezTo>
                <a:cubicBezTo>
                  <a:pt x="1621251" y="538909"/>
                  <a:pt x="1624409" y="544291"/>
                  <a:pt x="1625679" y="551520"/>
                </a:cubicBezTo>
                <a:cubicBezTo>
                  <a:pt x="1626941" y="558749"/>
                  <a:pt x="1626922" y="565141"/>
                  <a:pt x="1626931" y="565132"/>
                </a:cubicBezTo>
                <a:cubicBezTo>
                  <a:pt x="1626931" y="565132"/>
                  <a:pt x="1635691" y="559981"/>
                  <a:pt x="1642940" y="553291"/>
                </a:cubicBezTo>
                <a:cubicBezTo>
                  <a:pt x="1650198" y="546610"/>
                  <a:pt x="1654828" y="542932"/>
                  <a:pt x="1654828" y="542932"/>
                </a:cubicBezTo>
                <a:cubicBezTo>
                  <a:pt x="1654828" y="542932"/>
                  <a:pt x="1658112" y="536840"/>
                  <a:pt x="1661836" y="529765"/>
                </a:cubicBezTo>
                <a:cubicBezTo>
                  <a:pt x="1665561" y="522678"/>
                  <a:pt x="1671348" y="514815"/>
                  <a:pt x="1671348" y="514815"/>
                </a:cubicBezTo>
                <a:cubicBezTo>
                  <a:pt x="1671348" y="514815"/>
                  <a:pt x="1673225" y="504023"/>
                  <a:pt x="1674350" y="497497"/>
                </a:cubicBezTo>
                <a:cubicBezTo>
                  <a:pt x="1675487" y="490960"/>
                  <a:pt x="1677104" y="480351"/>
                  <a:pt x="1680357" y="474989"/>
                </a:cubicBezTo>
                <a:cubicBezTo>
                  <a:pt x="1682851" y="470888"/>
                  <a:pt x="1691910" y="459000"/>
                  <a:pt x="1697628" y="449979"/>
                </a:cubicBezTo>
                <a:cubicBezTo>
                  <a:pt x="1703346" y="440960"/>
                  <a:pt x="1703259" y="438880"/>
                  <a:pt x="1703259" y="438880"/>
                </a:cubicBezTo>
                <a:lnTo>
                  <a:pt x="1707765" y="438880"/>
                </a:lnTo>
                <a:cubicBezTo>
                  <a:pt x="1707765" y="438880"/>
                  <a:pt x="1690629" y="472410"/>
                  <a:pt x="1686239" y="481949"/>
                </a:cubicBezTo>
                <a:cubicBezTo>
                  <a:pt x="1684546" y="485627"/>
                  <a:pt x="1684584" y="487360"/>
                  <a:pt x="1682234" y="496755"/>
                </a:cubicBezTo>
                <a:cubicBezTo>
                  <a:pt x="1679887" y="506151"/>
                  <a:pt x="1677990" y="514198"/>
                  <a:pt x="1676854" y="519550"/>
                </a:cubicBezTo>
                <a:cubicBezTo>
                  <a:pt x="1675015" y="528252"/>
                  <a:pt x="1668123" y="536561"/>
                  <a:pt x="1668970" y="538341"/>
                </a:cubicBezTo>
                <a:cubicBezTo>
                  <a:pt x="1669624" y="539727"/>
                  <a:pt x="1684728" y="534327"/>
                  <a:pt x="1690870" y="531833"/>
                </a:cubicBezTo>
                <a:cubicBezTo>
                  <a:pt x="1695328" y="530025"/>
                  <a:pt x="1703616" y="524711"/>
                  <a:pt x="1711393" y="518068"/>
                </a:cubicBezTo>
                <a:cubicBezTo>
                  <a:pt x="1721348" y="509558"/>
                  <a:pt x="1730541" y="499565"/>
                  <a:pt x="1730541" y="499565"/>
                </a:cubicBezTo>
                <a:cubicBezTo>
                  <a:pt x="1730541" y="499565"/>
                  <a:pt x="1717949" y="516961"/>
                  <a:pt x="1712145" y="522659"/>
                </a:cubicBezTo>
                <a:cubicBezTo>
                  <a:pt x="1706340" y="528349"/>
                  <a:pt x="1700304" y="532228"/>
                  <a:pt x="1700256" y="533904"/>
                </a:cubicBezTo>
                <a:cubicBezTo>
                  <a:pt x="1700101" y="539275"/>
                  <a:pt x="1743921" y="539237"/>
                  <a:pt x="1743931" y="539237"/>
                </a:cubicBezTo>
                <a:cubicBezTo>
                  <a:pt x="1743931" y="539237"/>
                  <a:pt x="1752701" y="532767"/>
                  <a:pt x="1761942" y="528869"/>
                </a:cubicBezTo>
                <a:cubicBezTo>
                  <a:pt x="1771194" y="524980"/>
                  <a:pt x="1780839" y="523690"/>
                  <a:pt x="1780839" y="523690"/>
                </a:cubicBezTo>
                <a:cubicBezTo>
                  <a:pt x="1780839" y="523690"/>
                  <a:pt x="1770809" y="526963"/>
                  <a:pt x="1762067" y="531833"/>
                </a:cubicBezTo>
                <a:cubicBezTo>
                  <a:pt x="1753327" y="536705"/>
                  <a:pt x="1745307" y="542634"/>
                  <a:pt x="1745307" y="542634"/>
                </a:cubicBezTo>
                <a:lnTo>
                  <a:pt x="1749938" y="546485"/>
                </a:lnTo>
                <a:lnTo>
                  <a:pt x="1748812" y="547669"/>
                </a:lnTo>
                <a:lnTo>
                  <a:pt x="1741678" y="544714"/>
                </a:lnTo>
                <a:cubicBezTo>
                  <a:pt x="1741678" y="544714"/>
                  <a:pt x="1696262" y="543471"/>
                  <a:pt x="1691746" y="541604"/>
                </a:cubicBezTo>
                <a:cubicBezTo>
                  <a:pt x="1688021" y="544521"/>
                  <a:pt x="1684054" y="544965"/>
                  <a:pt x="1676603" y="548112"/>
                </a:cubicBezTo>
                <a:cubicBezTo>
                  <a:pt x="1669152" y="551270"/>
                  <a:pt x="1658958" y="551520"/>
                  <a:pt x="1658958" y="551520"/>
                </a:cubicBezTo>
                <a:lnTo>
                  <a:pt x="1647820" y="561879"/>
                </a:lnTo>
                <a:cubicBezTo>
                  <a:pt x="1647820" y="561879"/>
                  <a:pt x="1716256" y="574671"/>
                  <a:pt x="1753567" y="591634"/>
                </a:cubicBezTo>
                <a:cubicBezTo>
                  <a:pt x="1790869" y="608586"/>
                  <a:pt x="1832986" y="607189"/>
                  <a:pt x="1859805" y="600662"/>
                </a:cubicBezTo>
                <a:cubicBezTo>
                  <a:pt x="1891293" y="592991"/>
                  <a:pt x="1894018" y="573536"/>
                  <a:pt x="1904096" y="567654"/>
                </a:cubicBezTo>
                <a:cubicBezTo>
                  <a:pt x="1920807" y="557903"/>
                  <a:pt x="1950938" y="535242"/>
                  <a:pt x="1979808" y="522361"/>
                </a:cubicBezTo>
                <a:cubicBezTo>
                  <a:pt x="1996654" y="514843"/>
                  <a:pt x="2027622" y="487937"/>
                  <a:pt x="2037990" y="480323"/>
                </a:cubicBezTo>
                <a:cubicBezTo>
                  <a:pt x="2048359" y="472708"/>
                  <a:pt x="2062143" y="455158"/>
                  <a:pt x="2062143" y="455158"/>
                </a:cubicBezTo>
                <a:lnTo>
                  <a:pt x="2073157" y="459895"/>
                </a:lnTo>
                <a:cubicBezTo>
                  <a:pt x="2073157" y="459895"/>
                  <a:pt x="2052065" y="481805"/>
                  <a:pt x="2036364" y="494530"/>
                </a:cubicBezTo>
                <a:cubicBezTo>
                  <a:pt x="2020663" y="507258"/>
                  <a:pt x="2007841" y="513475"/>
                  <a:pt x="2007841" y="513475"/>
                </a:cubicBezTo>
                <a:lnTo>
                  <a:pt x="2035238" y="505187"/>
                </a:lnTo>
                <a:cubicBezTo>
                  <a:pt x="2035238" y="505187"/>
                  <a:pt x="2067100" y="516567"/>
                  <a:pt x="2079789" y="521177"/>
                </a:cubicBezTo>
                <a:cubicBezTo>
                  <a:pt x="2092477" y="525779"/>
                  <a:pt x="2112134" y="528252"/>
                  <a:pt x="2123088" y="525028"/>
                </a:cubicBezTo>
                <a:cubicBezTo>
                  <a:pt x="2136758" y="520994"/>
                  <a:pt x="2141485" y="510839"/>
                  <a:pt x="2148609" y="506371"/>
                </a:cubicBezTo>
                <a:cubicBezTo>
                  <a:pt x="2158380" y="500258"/>
                  <a:pt x="2172540" y="493568"/>
                  <a:pt x="2178267" y="491422"/>
                </a:cubicBezTo>
                <a:cubicBezTo>
                  <a:pt x="2181397" y="490256"/>
                  <a:pt x="2190744" y="484731"/>
                  <a:pt x="2197791" y="478552"/>
                </a:cubicBezTo>
                <a:cubicBezTo>
                  <a:pt x="2203673" y="473382"/>
                  <a:pt x="2207677" y="467297"/>
                  <a:pt x="2207677" y="467297"/>
                </a:cubicBezTo>
                <a:lnTo>
                  <a:pt x="2212058" y="470850"/>
                </a:lnTo>
                <a:cubicBezTo>
                  <a:pt x="2212058" y="470850"/>
                  <a:pt x="2188837" y="489256"/>
                  <a:pt x="2189281" y="492163"/>
                </a:cubicBezTo>
                <a:cubicBezTo>
                  <a:pt x="2189733" y="495071"/>
                  <a:pt x="2218698" y="494993"/>
                  <a:pt x="2227450" y="498083"/>
                </a:cubicBezTo>
                <a:cubicBezTo>
                  <a:pt x="2236201" y="501173"/>
                  <a:pt x="2238337" y="508153"/>
                  <a:pt x="2238337" y="508153"/>
                </a:cubicBezTo>
                <a:cubicBezTo>
                  <a:pt x="2238337" y="508153"/>
                  <a:pt x="2225514" y="504128"/>
                  <a:pt x="2211807" y="501192"/>
                </a:cubicBezTo>
                <a:cubicBezTo>
                  <a:pt x="2200630" y="498795"/>
                  <a:pt x="2187750" y="496948"/>
                  <a:pt x="2182648" y="497497"/>
                </a:cubicBezTo>
                <a:cubicBezTo>
                  <a:pt x="2176237" y="498180"/>
                  <a:pt x="2168497" y="501154"/>
                  <a:pt x="2158245" y="506969"/>
                </a:cubicBezTo>
                <a:cubicBezTo>
                  <a:pt x="2151708" y="510676"/>
                  <a:pt x="2135295" y="527242"/>
                  <a:pt x="2129346" y="530207"/>
                </a:cubicBezTo>
                <a:cubicBezTo>
                  <a:pt x="2123512" y="533105"/>
                  <a:pt x="2116003" y="533441"/>
                  <a:pt x="2115580" y="537013"/>
                </a:cubicBezTo>
                <a:cubicBezTo>
                  <a:pt x="2115147" y="540584"/>
                  <a:pt x="2127854" y="542731"/>
                  <a:pt x="2137355" y="543376"/>
                </a:cubicBezTo>
                <a:cubicBezTo>
                  <a:pt x="2140907" y="543617"/>
                  <a:pt x="2157725" y="545069"/>
                  <a:pt x="2176516" y="545301"/>
                </a:cubicBezTo>
                <a:cubicBezTo>
                  <a:pt x="2201555" y="545610"/>
                  <a:pt x="2228941" y="546823"/>
                  <a:pt x="2233331" y="546629"/>
                </a:cubicBezTo>
                <a:cubicBezTo>
                  <a:pt x="2241014" y="546303"/>
                  <a:pt x="2248723" y="534644"/>
                  <a:pt x="2248723" y="534644"/>
                </a:cubicBezTo>
                <a:cubicBezTo>
                  <a:pt x="2248723" y="534644"/>
                  <a:pt x="2266485" y="534356"/>
                  <a:pt x="2260738" y="535386"/>
                </a:cubicBezTo>
                <a:cubicBezTo>
                  <a:pt x="2258120" y="535848"/>
                  <a:pt x="2252439" y="535906"/>
                  <a:pt x="2250226" y="538341"/>
                </a:cubicBezTo>
                <a:cubicBezTo>
                  <a:pt x="2247049" y="541845"/>
                  <a:pt x="2239367" y="547986"/>
                  <a:pt x="2236584" y="548709"/>
                </a:cubicBezTo>
                <a:cubicBezTo>
                  <a:pt x="2221944" y="552482"/>
                  <a:pt x="2193314" y="549681"/>
                  <a:pt x="2191408" y="553291"/>
                </a:cubicBezTo>
                <a:cubicBezTo>
                  <a:pt x="2189666" y="556612"/>
                  <a:pt x="2201593" y="573112"/>
                  <a:pt x="2214309" y="586599"/>
                </a:cubicBezTo>
                <a:cubicBezTo>
                  <a:pt x="2227960" y="601076"/>
                  <a:pt x="2253798" y="603204"/>
                  <a:pt x="2250226" y="604956"/>
                </a:cubicBezTo>
                <a:cubicBezTo>
                  <a:pt x="2243775" y="608095"/>
                  <a:pt x="2223407" y="599556"/>
                  <a:pt x="2211682" y="588668"/>
                </a:cubicBezTo>
                <a:cubicBezTo>
                  <a:pt x="2198879" y="576779"/>
                  <a:pt x="2186036" y="554802"/>
                  <a:pt x="2182272" y="554187"/>
                </a:cubicBezTo>
                <a:cubicBezTo>
                  <a:pt x="2159630" y="550480"/>
                  <a:pt x="2135671" y="548556"/>
                  <a:pt x="2124965" y="546043"/>
                </a:cubicBezTo>
                <a:cubicBezTo>
                  <a:pt x="2114261" y="543521"/>
                  <a:pt x="2090012" y="533490"/>
                  <a:pt x="2088674" y="535386"/>
                </a:cubicBezTo>
                <a:cubicBezTo>
                  <a:pt x="2087538" y="536984"/>
                  <a:pt x="2105165" y="563496"/>
                  <a:pt x="2106945" y="573276"/>
                </a:cubicBezTo>
                <a:cubicBezTo>
                  <a:pt x="2108659" y="582701"/>
                  <a:pt x="2107860" y="589651"/>
                  <a:pt x="2104567" y="605986"/>
                </a:cubicBezTo>
                <a:cubicBezTo>
                  <a:pt x="2101642" y="620522"/>
                  <a:pt x="2107822" y="633817"/>
                  <a:pt x="2107822" y="633817"/>
                </a:cubicBezTo>
                <a:cubicBezTo>
                  <a:pt x="2107822" y="633817"/>
                  <a:pt x="2099456" y="620657"/>
                  <a:pt x="2099938" y="612061"/>
                </a:cubicBezTo>
                <a:cubicBezTo>
                  <a:pt x="2100621" y="599729"/>
                  <a:pt x="2105184" y="582460"/>
                  <a:pt x="2102565" y="573276"/>
                </a:cubicBezTo>
                <a:cubicBezTo>
                  <a:pt x="2099215" y="561551"/>
                  <a:pt x="2091919" y="552752"/>
                  <a:pt x="2084669" y="543674"/>
                </a:cubicBezTo>
                <a:cubicBezTo>
                  <a:pt x="2081185" y="539313"/>
                  <a:pt x="2068064" y="526106"/>
                  <a:pt x="2059765" y="522949"/>
                </a:cubicBezTo>
                <a:cubicBezTo>
                  <a:pt x="2046982" y="518087"/>
                  <a:pt x="2043862" y="516567"/>
                  <a:pt x="2019594" y="522207"/>
                </a:cubicBezTo>
                <a:cubicBezTo>
                  <a:pt x="2004635" y="525692"/>
                  <a:pt x="1945635" y="555851"/>
                  <a:pt x="1932504" y="565286"/>
                </a:cubicBezTo>
                <a:cubicBezTo>
                  <a:pt x="1917438" y="576106"/>
                  <a:pt x="1892602" y="607969"/>
                  <a:pt x="1874322" y="614274"/>
                </a:cubicBezTo>
                <a:cubicBezTo>
                  <a:pt x="1862173" y="618472"/>
                  <a:pt x="1849408" y="620262"/>
                  <a:pt x="1847040" y="628041"/>
                </a:cubicBezTo>
                <a:cubicBezTo>
                  <a:pt x="1844662" y="635828"/>
                  <a:pt x="1879048" y="641585"/>
                  <a:pt x="1889203" y="642403"/>
                </a:cubicBezTo>
                <a:cubicBezTo>
                  <a:pt x="1899370" y="643221"/>
                  <a:pt x="1965629" y="646022"/>
                  <a:pt x="1983187" y="644916"/>
                </a:cubicBezTo>
                <a:cubicBezTo>
                  <a:pt x="2000737" y="643819"/>
                  <a:pt x="2065244" y="643847"/>
                  <a:pt x="2119585" y="638996"/>
                </a:cubicBezTo>
                <a:cubicBezTo>
                  <a:pt x="2127180" y="638322"/>
                  <a:pt x="2150486" y="616546"/>
                  <a:pt x="2173637" y="608951"/>
                </a:cubicBezTo>
                <a:cubicBezTo>
                  <a:pt x="2186643" y="604677"/>
                  <a:pt x="2199543" y="613090"/>
                  <a:pt x="2199543" y="613090"/>
                </a:cubicBezTo>
                <a:cubicBezTo>
                  <a:pt x="2199543" y="613090"/>
                  <a:pt x="2187220" y="610983"/>
                  <a:pt x="2174514" y="615170"/>
                </a:cubicBezTo>
                <a:cubicBezTo>
                  <a:pt x="2169074" y="616960"/>
                  <a:pt x="2156935" y="624151"/>
                  <a:pt x="2153990" y="625971"/>
                </a:cubicBezTo>
                <a:cubicBezTo>
                  <a:pt x="2144200" y="632046"/>
                  <a:pt x="2125842" y="648766"/>
                  <a:pt x="2125842" y="648766"/>
                </a:cubicBezTo>
                <a:cubicBezTo>
                  <a:pt x="2125842" y="648766"/>
                  <a:pt x="2121154" y="647631"/>
                  <a:pt x="2114580" y="648468"/>
                </a:cubicBezTo>
                <a:cubicBezTo>
                  <a:pt x="2103845" y="649844"/>
                  <a:pt x="2087057" y="653598"/>
                  <a:pt x="2069402" y="654542"/>
                </a:cubicBezTo>
                <a:cubicBezTo>
                  <a:pt x="2041130" y="656034"/>
                  <a:pt x="2001054" y="653917"/>
                  <a:pt x="1999205" y="658239"/>
                </a:cubicBezTo>
                <a:cubicBezTo>
                  <a:pt x="1998541" y="659789"/>
                  <a:pt x="2005068" y="672236"/>
                  <a:pt x="2013722" y="685771"/>
                </a:cubicBezTo>
                <a:cubicBezTo>
                  <a:pt x="2018613" y="693424"/>
                  <a:pt x="2024168" y="701423"/>
                  <a:pt x="2029606" y="708123"/>
                </a:cubicBezTo>
                <a:cubicBezTo>
                  <a:pt x="2037096" y="717316"/>
                  <a:pt x="2044652" y="723593"/>
                  <a:pt x="2046250" y="723805"/>
                </a:cubicBezTo>
                <a:cubicBezTo>
                  <a:pt x="2069325" y="726923"/>
                  <a:pt x="2079934" y="729668"/>
                  <a:pt x="2093304" y="732689"/>
                </a:cubicBezTo>
                <a:cubicBezTo>
                  <a:pt x="2103827" y="730101"/>
                  <a:pt x="2134853" y="728098"/>
                  <a:pt x="2134853" y="728098"/>
                </a:cubicBezTo>
                <a:lnTo>
                  <a:pt x="2145113" y="727512"/>
                </a:lnTo>
                <a:lnTo>
                  <a:pt x="2144990" y="729138"/>
                </a:lnTo>
                <a:cubicBezTo>
                  <a:pt x="2144980" y="729138"/>
                  <a:pt x="2140012" y="729148"/>
                  <a:pt x="2140735" y="732103"/>
                </a:cubicBezTo>
                <a:cubicBezTo>
                  <a:pt x="2141350" y="734616"/>
                  <a:pt x="2148763" y="739823"/>
                  <a:pt x="2156743" y="744386"/>
                </a:cubicBezTo>
                <a:cubicBezTo>
                  <a:pt x="2164734" y="748939"/>
                  <a:pt x="2173386" y="751048"/>
                  <a:pt x="2173386" y="751048"/>
                </a:cubicBezTo>
                <a:lnTo>
                  <a:pt x="2185402" y="763629"/>
                </a:lnTo>
                <a:lnTo>
                  <a:pt x="2184149" y="764957"/>
                </a:lnTo>
                <a:lnTo>
                  <a:pt x="2172010" y="753705"/>
                </a:lnTo>
                <a:cubicBezTo>
                  <a:pt x="2172010" y="753705"/>
                  <a:pt x="2161247" y="750662"/>
                  <a:pt x="2155867" y="747495"/>
                </a:cubicBezTo>
                <a:cubicBezTo>
                  <a:pt x="2147011" y="742268"/>
                  <a:pt x="2135719" y="735058"/>
                  <a:pt x="2135728" y="735058"/>
                </a:cubicBezTo>
                <a:cubicBezTo>
                  <a:pt x="2135728" y="735058"/>
                  <a:pt x="2125929" y="733999"/>
                  <a:pt x="2115831" y="734914"/>
                </a:cubicBezTo>
                <a:cubicBezTo>
                  <a:pt x="2105318" y="735857"/>
                  <a:pt x="2094401" y="738909"/>
                  <a:pt x="2093931" y="739795"/>
                </a:cubicBezTo>
                <a:cubicBezTo>
                  <a:pt x="2093170" y="741228"/>
                  <a:pt x="2130097" y="787013"/>
                  <a:pt x="2130097" y="787013"/>
                </a:cubicBezTo>
                <a:lnTo>
                  <a:pt x="2128095" y="788495"/>
                </a:lnTo>
                <a:cubicBezTo>
                  <a:pt x="2128095" y="788495"/>
                  <a:pt x="2092919" y="743126"/>
                  <a:pt x="2090676" y="740679"/>
                </a:cubicBezTo>
                <a:cubicBezTo>
                  <a:pt x="2088799" y="738639"/>
                  <a:pt x="2051526" y="730139"/>
                  <a:pt x="2050130" y="731651"/>
                </a:cubicBezTo>
                <a:cubicBezTo>
                  <a:pt x="2048706" y="733209"/>
                  <a:pt x="2062394" y="758893"/>
                  <a:pt x="2062394" y="758893"/>
                </a:cubicBezTo>
                <a:lnTo>
                  <a:pt x="2069653" y="799450"/>
                </a:lnTo>
                <a:lnTo>
                  <a:pt x="2103441" y="854955"/>
                </a:lnTo>
                <a:lnTo>
                  <a:pt x="2152613" y="936213"/>
                </a:lnTo>
                <a:lnTo>
                  <a:pt x="2101564" y="856582"/>
                </a:lnTo>
                <a:cubicBezTo>
                  <a:pt x="2101564" y="856582"/>
                  <a:pt x="2069537" y="808123"/>
                  <a:pt x="2066649" y="800480"/>
                </a:cubicBezTo>
                <a:cubicBezTo>
                  <a:pt x="2064589" y="795031"/>
                  <a:pt x="2065079" y="776827"/>
                  <a:pt x="2059391" y="759480"/>
                </a:cubicBezTo>
                <a:cubicBezTo>
                  <a:pt x="2053711" y="742133"/>
                  <a:pt x="2043872" y="731063"/>
                  <a:pt x="2043872" y="731063"/>
                </a:cubicBezTo>
                <a:cubicBezTo>
                  <a:pt x="2043872" y="731063"/>
                  <a:pt x="2020355" y="698459"/>
                  <a:pt x="2011720" y="696870"/>
                </a:cubicBezTo>
                <a:cubicBezTo>
                  <a:pt x="2010382" y="696629"/>
                  <a:pt x="2009256" y="720706"/>
                  <a:pt x="2008842" y="730322"/>
                </a:cubicBezTo>
                <a:cubicBezTo>
                  <a:pt x="2008408" y="740294"/>
                  <a:pt x="2014339" y="789235"/>
                  <a:pt x="2014348" y="789235"/>
                </a:cubicBezTo>
                <a:lnTo>
                  <a:pt x="2011720" y="791604"/>
                </a:lnTo>
                <a:lnTo>
                  <a:pt x="2005337" y="735058"/>
                </a:lnTo>
                <a:cubicBezTo>
                  <a:pt x="2005328" y="735058"/>
                  <a:pt x="2003221" y="741374"/>
                  <a:pt x="1994576" y="752674"/>
                </a:cubicBezTo>
                <a:cubicBezTo>
                  <a:pt x="1985931" y="763966"/>
                  <a:pt x="1970672" y="780207"/>
                  <a:pt x="1970672" y="780207"/>
                </a:cubicBezTo>
                <a:lnTo>
                  <a:pt x="1970422" y="777396"/>
                </a:lnTo>
                <a:cubicBezTo>
                  <a:pt x="1970422" y="777396"/>
                  <a:pt x="1983466" y="762647"/>
                  <a:pt x="1992198" y="750451"/>
                </a:cubicBezTo>
                <a:cubicBezTo>
                  <a:pt x="2000928" y="738263"/>
                  <a:pt x="2005089" y="727512"/>
                  <a:pt x="2005089" y="727512"/>
                </a:cubicBezTo>
                <a:cubicBezTo>
                  <a:pt x="2005089" y="727512"/>
                  <a:pt x="2009621" y="701057"/>
                  <a:pt x="2007715" y="693616"/>
                </a:cubicBezTo>
                <a:cubicBezTo>
                  <a:pt x="2006002" y="686975"/>
                  <a:pt x="1985132" y="665612"/>
                  <a:pt x="1975428" y="660463"/>
                </a:cubicBezTo>
                <a:cubicBezTo>
                  <a:pt x="1969374" y="657248"/>
                  <a:pt x="1917987" y="656612"/>
                  <a:pt x="1917987" y="656612"/>
                </a:cubicBezTo>
                <a:cubicBezTo>
                  <a:pt x="1917987" y="656612"/>
                  <a:pt x="1888886" y="655361"/>
                  <a:pt x="1874071" y="650537"/>
                </a:cubicBezTo>
                <a:cubicBezTo>
                  <a:pt x="1848061" y="642076"/>
                  <a:pt x="1821781" y="636415"/>
                  <a:pt x="1804115" y="633075"/>
                </a:cubicBezTo>
                <a:cubicBezTo>
                  <a:pt x="1791004" y="630592"/>
                  <a:pt x="1782591" y="629379"/>
                  <a:pt x="1782591" y="629379"/>
                </a:cubicBezTo>
                <a:cubicBezTo>
                  <a:pt x="1782591" y="629379"/>
                  <a:pt x="1785440" y="639996"/>
                  <a:pt x="1798860" y="662676"/>
                </a:cubicBezTo>
                <a:cubicBezTo>
                  <a:pt x="1812280" y="685356"/>
                  <a:pt x="1824533" y="704234"/>
                  <a:pt x="1837905" y="720550"/>
                </a:cubicBezTo>
                <a:cubicBezTo>
                  <a:pt x="1851276" y="736878"/>
                  <a:pt x="1862933" y="748265"/>
                  <a:pt x="1870568" y="761406"/>
                </a:cubicBezTo>
                <a:cubicBezTo>
                  <a:pt x="1878769" y="775528"/>
                  <a:pt x="1889340" y="808182"/>
                  <a:pt x="1889329" y="808182"/>
                </a:cubicBezTo>
                <a:lnTo>
                  <a:pt x="1888463" y="808768"/>
                </a:lnTo>
                <a:cubicBezTo>
                  <a:pt x="1888463" y="808768"/>
                  <a:pt x="1876440" y="781496"/>
                  <a:pt x="1868440" y="767470"/>
                </a:cubicBezTo>
                <a:cubicBezTo>
                  <a:pt x="1860412" y="753426"/>
                  <a:pt x="1847531" y="738167"/>
                  <a:pt x="1847541" y="738167"/>
                </a:cubicBezTo>
                <a:lnTo>
                  <a:pt x="1854798" y="754156"/>
                </a:lnTo>
                <a:lnTo>
                  <a:pt x="1850420" y="758151"/>
                </a:lnTo>
                <a:cubicBezTo>
                  <a:pt x="1850420" y="758151"/>
                  <a:pt x="1846713" y="745041"/>
                  <a:pt x="1838531" y="731361"/>
                </a:cubicBezTo>
                <a:cubicBezTo>
                  <a:pt x="1830406" y="717770"/>
                  <a:pt x="1815128" y="707671"/>
                  <a:pt x="1810748" y="697909"/>
                </a:cubicBezTo>
                <a:cubicBezTo>
                  <a:pt x="1802460" y="679427"/>
                  <a:pt x="1762991" y="639987"/>
                  <a:pt x="1744432" y="621380"/>
                </a:cubicBezTo>
                <a:cubicBezTo>
                  <a:pt x="1718180" y="595069"/>
                  <a:pt x="1672936" y="592904"/>
                  <a:pt x="1654453" y="598738"/>
                </a:cubicBezTo>
                <a:cubicBezTo>
                  <a:pt x="1635971" y="604562"/>
                  <a:pt x="1598205" y="644540"/>
                  <a:pt x="1578250" y="651135"/>
                </a:cubicBezTo>
                <a:cubicBezTo>
                  <a:pt x="1560864" y="656882"/>
                  <a:pt x="1488281" y="673574"/>
                  <a:pt x="1473263" y="677039"/>
                </a:cubicBezTo>
                <a:cubicBezTo>
                  <a:pt x="1436548" y="753426"/>
                  <a:pt x="1395992" y="837792"/>
                  <a:pt x="1361020" y="872274"/>
                </a:cubicBezTo>
                <a:cubicBezTo>
                  <a:pt x="1341824" y="891190"/>
                  <a:pt x="1271185" y="944771"/>
                  <a:pt x="1205098" y="993788"/>
                </a:cubicBezTo>
                <a:cubicBezTo>
                  <a:pt x="1167710" y="1021522"/>
                  <a:pt x="1154897" y="1030715"/>
                  <a:pt x="1132641" y="1046927"/>
                </a:cubicBezTo>
                <a:cubicBezTo>
                  <a:pt x="1138127" y="1047504"/>
                  <a:pt x="1140179" y="1047927"/>
                  <a:pt x="1145155" y="1048111"/>
                </a:cubicBezTo>
                <a:cubicBezTo>
                  <a:pt x="1158391" y="1048592"/>
                  <a:pt x="1160173" y="1043672"/>
                  <a:pt x="1160173" y="1043672"/>
                </a:cubicBezTo>
                <a:cubicBezTo>
                  <a:pt x="1160173" y="1043672"/>
                  <a:pt x="1167353" y="1032902"/>
                  <a:pt x="1171561" y="1026798"/>
                </a:cubicBezTo>
                <a:cubicBezTo>
                  <a:pt x="1175768" y="1020685"/>
                  <a:pt x="1185577" y="1016728"/>
                  <a:pt x="1192711" y="1009922"/>
                </a:cubicBezTo>
                <a:cubicBezTo>
                  <a:pt x="1199833" y="1003126"/>
                  <a:pt x="1205098" y="993788"/>
                  <a:pt x="1205098" y="993788"/>
                </a:cubicBezTo>
                <a:lnTo>
                  <a:pt x="1204349" y="1005629"/>
                </a:lnTo>
                <a:cubicBezTo>
                  <a:pt x="1204349" y="1005629"/>
                  <a:pt x="1216738" y="994540"/>
                  <a:pt x="1221492" y="988755"/>
                </a:cubicBezTo>
                <a:cubicBezTo>
                  <a:pt x="1226248" y="982978"/>
                  <a:pt x="1233796" y="984604"/>
                  <a:pt x="1239889" y="984760"/>
                </a:cubicBezTo>
                <a:cubicBezTo>
                  <a:pt x="1245973" y="984923"/>
                  <a:pt x="1257505" y="981552"/>
                  <a:pt x="1265660" y="979436"/>
                </a:cubicBezTo>
                <a:cubicBezTo>
                  <a:pt x="1273813" y="977318"/>
                  <a:pt x="1297658" y="979262"/>
                  <a:pt x="1303328" y="980620"/>
                </a:cubicBezTo>
                <a:cubicBezTo>
                  <a:pt x="1308998" y="981968"/>
                  <a:pt x="1338359" y="979656"/>
                  <a:pt x="1341621" y="978838"/>
                </a:cubicBezTo>
                <a:cubicBezTo>
                  <a:pt x="1344886" y="978030"/>
                  <a:pt x="1353001" y="970695"/>
                  <a:pt x="1353010" y="970704"/>
                </a:cubicBezTo>
                <a:lnTo>
                  <a:pt x="1354136" y="972475"/>
                </a:lnTo>
                <a:cubicBezTo>
                  <a:pt x="1354136" y="972475"/>
                  <a:pt x="1347089" y="979358"/>
                  <a:pt x="1342748" y="981207"/>
                </a:cubicBezTo>
                <a:cubicBezTo>
                  <a:pt x="1338406" y="983055"/>
                  <a:pt x="1312935" y="986358"/>
                  <a:pt x="1300699" y="982103"/>
                </a:cubicBezTo>
                <a:cubicBezTo>
                  <a:pt x="1288465" y="977838"/>
                  <a:pt x="1271570" y="982256"/>
                  <a:pt x="1262405" y="985500"/>
                </a:cubicBezTo>
                <a:cubicBezTo>
                  <a:pt x="1253251" y="988744"/>
                  <a:pt x="1230234" y="992923"/>
                  <a:pt x="1219991" y="1000305"/>
                </a:cubicBezTo>
                <a:cubicBezTo>
                  <a:pt x="1209748" y="1007690"/>
                  <a:pt x="1205455" y="1014340"/>
                  <a:pt x="1190333" y="1020733"/>
                </a:cubicBezTo>
                <a:cubicBezTo>
                  <a:pt x="1175209" y="1027115"/>
                  <a:pt x="1170435" y="1043672"/>
                  <a:pt x="1170435" y="1043672"/>
                </a:cubicBezTo>
                <a:cubicBezTo>
                  <a:pt x="1170435" y="1043672"/>
                  <a:pt x="1179782" y="1050797"/>
                  <a:pt x="1201970" y="1058180"/>
                </a:cubicBezTo>
                <a:cubicBezTo>
                  <a:pt x="1224149" y="1065564"/>
                  <a:pt x="1245666" y="1058988"/>
                  <a:pt x="1275296" y="1054185"/>
                </a:cubicBezTo>
                <a:cubicBezTo>
                  <a:pt x="1304935" y="1049372"/>
                  <a:pt x="1302732" y="1044145"/>
                  <a:pt x="1319095" y="1026356"/>
                </a:cubicBezTo>
                <a:cubicBezTo>
                  <a:pt x="1335461" y="1008565"/>
                  <a:pt x="1381669" y="1009730"/>
                  <a:pt x="1397677" y="1002972"/>
                </a:cubicBezTo>
                <a:cubicBezTo>
                  <a:pt x="1413696" y="996204"/>
                  <a:pt x="1440910" y="969742"/>
                  <a:pt x="1451363" y="943462"/>
                </a:cubicBezTo>
                <a:cubicBezTo>
                  <a:pt x="1461809" y="917191"/>
                  <a:pt x="1469355" y="900027"/>
                  <a:pt x="1486905" y="883517"/>
                </a:cubicBezTo>
                <a:cubicBezTo>
                  <a:pt x="1504443" y="867018"/>
                  <a:pt x="1533255" y="865622"/>
                  <a:pt x="1546713" y="855399"/>
                </a:cubicBezTo>
                <a:cubicBezTo>
                  <a:pt x="1560171" y="845166"/>
                  <a:pt x="1562356" y="834673"/>
                  <a:pt x="1562356" y="834673"/>
                </a:cubicBezTo>
                <a:lnTo>
                  <a:pt x="1567112" y="815583"/>
                </a:lnTo>
                <a:lnTo>
                  <a:pt x="1565235" y="810250"/>
                </a:lnTo>
                <a:lnTo>
                  <a:pt x="1571367" y="790863"/>
                </a:lnTo>
                <a:lnTo>
                  <a:pt x="1573495" y="792346"/>
                </a:lnTo>
                <a:lnTo>
                  <a:pt x="1568613" y="809808"/>
                </a:lnTo>
                <a:lnTo>
                  <a:pt x="1570866" y="813803"/>
                </a:lnTo>
                <a:lnTo>
                  <a:pt x="1566112" y="833344"/>
                </a:lnTo>
                <a:cubicBezTo>
                  <a:pt x="1566112" y="833344"/>
                  <a:pt x="1585151" y="813080"/>
                  <a:pt x="1589262" y="797081"/>
                </a:cubicBezTo>
                <a:cubicBezTo>
                  <a:pt x="1593363" y="781072"/>
                  <a:pt x="1595645" y="760664"/>
                  <a:pt x="1595645" y="760664"/>
                </a:cubicBezTo>
                <a:lnTo>
                  <a:pt x="1603904" y="756073"/>
                </a:lnTo>
                <a:cubicBezTo>
                  <a:pt x="1603904" y="756073"/>
                  <a:pt x="1602441" y="752395"/>
                  <a:pt x="1595269" y="743048"/>
                </a:cubicBezTo>
                <a:cubicBezTo>
                  <a:pt x="1588099" y="733710"/>
                  <a:pt x="1599774" y="713004"/>
                  <a:pt x="1599774" y="713004"/>
                </a:cubicBezTo>
                <a:lnTo>
                  <a:pt x="1597146" y="700865"/>
                </a:lnTo>
                <a:lnTo>
                  <a:pt x="1601151" y="699383"/>
                </a:lnTo>
                <a:lnTo>
                  <a:pt x="1603529" y="713004"/>
                </a:lnTo>
                <a:lnTo>
                  <a:pt x="1597021" y="730023"/>
                </a:lnTo>
                <a:lnTo>
                  <a:pt x="1599399" y="737724"/>
                </a:lnTo>
                <a:lnTo>
                  <a:pt x="1607408" y="750894"/>
                </a:lnTo>
                <a:lnTo>
                  <a:pt x="1620924" y="736838"/>
                </a:lnTo>
                <a:lnTo>
                  <a:pt x="1624303" y="722621"/>
                </a:lnTo>
                <a:lnTo>
                  <a:pt x="1625180" y="698651"/>
                </a:lnTo>
                <a:lnTo>
                  <a:pt x="1629934" y="683249"/>
                </a:lnTo>
                <a:lnTo>
                  <a:pt x="1632312" y="683845"/>
                </a:lnTo>
                <a:lnTo>
                  <a:pt x="1628307" y="698939"/>
                </a:lnTo>
                <a:lnTo>
                  <a:pt x="1627681" y="723073"/>
                </a:lnTo>
                <a:lnTo>
                  <a:pt x="1623551" y="736984"/>
                </a:lnTo>
                <a:lnTo>
                  <a:pt x="1634931" y="730322"/>
                </a:lnTo>
                <a:lnTo>
                  <a:pt x="1671598" y="705158"/>
                </a:lnTo>
                <a:cubicBezTo>
                  <a:pt x="1671598" y="705158"/>
                  <a:pt x="1679771" y="687041"/>
                  <a:pt x="1681234" y="681034"/>
                </a:cubicBezTo>
                <a:cubicBezTo>
                  <a:pt x="1682697" y="675027"/>
                  <a:pt x="1682234" y="657643"/>
                  <a:pt x="1682234" y="657643"/>
                </a:cubicBezTo>
                <a:lnTo>
                  <a:pt x="1686364" y="658239"/>
                </a:lnTo>
                <a:cubicBezTo>
                  <a:pt x="1686364" y="658239"/>
                  <a:pt x="1687328" y="678021"/>
                  <a:pt x="1683361" y="686810"/>
                </a:cubicBezTo>
                <a:cubicBezTo>
                  <a:pt x="1679395" y="695589"/>
                  <a:pt x="1675227" y="706487"/>
                  <a:pt x="1675227" y="706496"/>
                </a:cubicBezTo>
                <a:lnTo>
                  <a:pt x="1695876" y="703232"/>
                </a:lnTo>
                <a:lnTo>
                  <a:pt x="1726161" y="699979"/>
                </a:lnTo>
                <a:lnTo>
                  <a:pt x="1724659" y="704416"/>
                </a:lnTo>
                <a:lnTo>
                  <a:pt x="1672849" y="711078"/>
                </a:lnTo>
                <a:cubicBezTo>
                  <a:pt x="1672849" y="711078"/>
                  <a:pt x="1606639" y="759510"/>
                  <a:pt x="1600150" y="768510"/>
                </a:cubicBezTo>
                <a:cubicBezTo>
                  <a:pt x="1593661" y="777510"/>
                  <a:pt x="1602287" y="790748"/>
                  <a:pt x="1599148" y="799738"/>
                </a:cubicBezTo>
                <a:cubicBezTo>
                  <a:pt x="1596011" y="808740"/>
                  <a:pt x="1590640" y="820907"/>
                  <a:pt x="1590640" y="820907"/>
                </a:cubicBezTo>
                <a:cubicBezTo>
                  <a:pt x="1590640" y="820907"/>
                  <a:pt x="1557900" y="858104"/>
                  <a:pt x="1544085" y="870638"/>
                </a:cubicBezTo>
                <a:cubicBezTo>
                  <a:pt x="1530272" y="883181"/>
                  <a:pt x="1503819" y="886935"/>
                  <a:pt x="1492286" y="894329"/>
                </a:cubicBezTo>
                <a:cubicBezTo>
                  <a:pt x="1480733" y="901712"/>
                  <a:pt x="1453616" y="982689"/>
                  <a:pt x="1453616" y="982689"/>
                </a:cubicBezTo>
                <a:lnTo>
                  <a:pt x="1432466" y="995270"/>
                </a:lnTo>
                <a:cubicBezTo>
                  <a:pt x="1432466" y="995270"/>
                  <a:pt x="1440207" y="997003"/>
                  <a:pt x="1457620" y="1002818"/>
                </a:cubicBezTo>
                <a:cubicBezTo>
                  <a:pt x="1475026" y="1008643"/>
                  <a:pt x="1492661" y="1006525"/>
                  <a:pt x="1492661" y="1006525"/>
                </a:cubicBezTo>
                <a:cubicBezTo>
                  <a:pt x="1492661" y="1006525"/>
                  <a:pt x="1519038" y="985549"/>
                  <a:pt x="1524814" y="983729"/>
                </a:cubicBezTo>
                <a:cubicBezTo>
                  <a:pt x="1530599" y="981909"/>
                  <a:pt x="1561355" y="973361"/>
                  <a:pt x="1561355" y="973361"/>
                </a:cubicBezTo>
                <a:cubicBezTo>
                  <a:pt x="1561355" y="973361"/>
                  <a:pt x="1587973" y="957555"/>
                  <a:pt x="1593392" y="953386"/>
                </a:cubicBezTo>
                <a:cubicBezTo>
                  <a:pt x="1598803" y="949208"/>
                  <a:pt x="1620386" y="929349"/>
                  <a:pt x="1626806" y="924228"/>
                </a:cubicBezTo>
                <a:cubicBezTo>
                  <a:pt x="1633217" y="919097"/>
                  <a:pt x="1685990" y="888696"/>
                  <a:pt x="1685990" y="888696"/>
                </a:cubicBezTo>
                <a:lnTo>
                  <a:pt x="1691371" y="893433"/>
                </a:lnTo>
                <a:cubicBezTo>
                  <a:pt x="1691371" y="893433"/>
                  <a:pt x="1626844" y="932795"/>
                  <a:pt x="1617795" y="940651"/>
                </a:cubicBezTo>
                <a:cubicBezTo>
                  <a:pt x="1608736" y="948516"/>
                  <a:pt x="1565736" y="979878"/>
                  <a:pt x="1565736" y="979878"/>
                </a:cubicBezTo>
                <a:lnTo>
                  <a:pt x="1521435" y="992315"/>
                </a:lnTo>
                <a:lnTo>
                  <a:pt x="1510672" y="1008738"/>
                </a:lnTo>
                <a:cubicBezTo>
                  <a:pt x="1510672" y="1008738"/>
                  <a:pt x="1621540" y="1043634"/>
                  <a:pt x="1644567" y="1051662"/>
                </a:cubicBezTo>
                <a:cubicBezTo>
                  <a:pt x="1667603" y="1059702"/>
                  <a:pt x="1719797" y="1084779"/>
                  <a:pt x="1738425" y="1089263"/>
                </a:cubicBezTo>
                <a:cubicBezTo>
                  <a:pt x="1757051" y="1093740"/>
                  <a:pt x="1773398" y="1084623"/>
                  <a:pt x="1779588" y="1082006"/>
                </a:cubicBezTo>
                <a:cubicBezTo>
                  <a:pt x="1785778" y="1079387"/>
                  <a:pt x="1817006" y="1065430"/>
                  <a:pt x="1817006" y="1065430"/>
                </a:cubicBezTo>
                <a:cubicBezTo>
                  <a:pt x="1817006" y="1065430"/>
                  <a:pt x="1866467" y="1046263"/>
                  <a:pt x="1874572" y="1041305"/>
                </a:cubicBezTo>
                <a:cubicBezTo>
                  <a:pt x="1878837" y="1038686"/>
                  <a:pt x="1889127" y="1033391"/>
                  <a:pt x="1897214" y="1027538"/>
                </a:cubicBezTo>
                <a:cubicBezTo>
                  <a:pt x="1905349" y="1021647"/>
                  <a:pt x="1911365" y="1015101"/>
                  <a:pt x="1911355" y="1015101"/>
                </a:cubicBezTo>
                <a:cubicBezTo>
                  <a:pt x="1911355" y="1015101"/>
                  <a:pt x="1916062" y="1006756"/>
                  <a:pt x="1918863" y="998967"/>
                </a:cubicBezTo>
                <a:cubicBezTo>
                  <a:pt x="1921665" y="991190"/>
                  <a:pt x="1928124" y="983431"/>
                  <a:pt x="1928124" y="983431"/>
                </a:cubicBezTo>
                <a:cubicBezTo>
                  <a:pt x="1928124" y="983431"/>
                  <a:pt x="1930627" y="965371"/>
                  <a:pt x="1931128" y="957969"/>
                </a:cubicBezTo>
                <a:cubicBezTo>
                  <a:pt x="1931638" y="950565"/>
                  <a:pt x="1938761" y="930734"/>
                  <a:pt x="1938761" y="930734"/>
                </a:cubicBezTo>
                <a:lnTo>
                  <a:pt x="1941890" y="931476"/>
                </a:lnTo>
                <a:cubicBezTo>
                  <a:pt x="1941890" y="931476"/>
                  <a:pt x="1937231" y="945627"/>
                  <a:pt x="1935007" y="955899"/>
                </a:cubicBezTo>
                <a:cubicBezTo>
                  <a:pt x="1933659" y="962146"/>
                  <a:pt x="1933130" y="979725"/>
                  <a:pt x="1933130" y="979734"/>
                </a:cubicBezTo>
                <a:cubicBezTo>
                  <a:pt x="1933130" y="979734"/>
                  <a:pt x="1944548" y="972186"/>
                  <a:pt x="1948772" y="968779"/>
                </a:cubicBezTo>
                <a:cubicBezTo>
                  <a:pt x="1952999" y="965361"/>
                  <a:pt x="1969296" y="956496"/>
                  <a:pt x="1969296" y="956496"/>
                </a:cubicBezTo>
                <a:lnTo>
                  <a:pt x="1974428" y="958565"/>
                </a:lnTo>
                <a:cubicBezTo>
                  <a:pt x="1974428" y="958565"/>
                  <a:pt x="1963703" y="963128"/>
                  <a:pt x="1953153" y="969808"/>
                </a:cubicBezTo>
                <a:cubicBezTo>
                  <a:pt x="1942361" y="976654"/>
                  <a:pt x="1931754" y="985750"/>
                  <a:pt x="1928374" y="989495"/>
                </a:cubicBezTo>
                <a:cubicBezTo>
                  <a:pt x="1921693" y="996908"/>
                  <a:pt x="1918613" y="1012733"/>
                  <a:pt x="1918613" y="1012733"/>
                </a:cubicBezTo>
                <a:cubicBezTo>
                  <a:pt x="1918613" y="1012733"/>
                  <a:pt x="1935979" y="1010038"/>
                  <a:pt x="1941014" y="1010222"/>
                </a:cubicBezTo>
                <a:cubicBezTo>
                  <a:pt x="1946049" y="1010404"/>
                  <a:pt x="1970173" y="1011704"/>
                  <a:pt x="1970173" y="1011704"/>
                </a:cubicBezTo>
                <a:lnTo>
                  <a:pt x="1999706" y="995868"/>
                </a:lnTo>
                <a:lnTo>
                  <a:pt x="2021722" y="995868"/>
                </a:lnTo>
                <a:cubicBezTo>
                  <a:pt x="2021731" y="995868"/>
                  <a:pt x="2045749" y="982748"/>
                  <a:pt x="2050630" y="980465"/>
                </a:cubicBezTo>
                <a:cubicBezTo>
                  <a:pt x="2055512" y="978184"/>
                  <a:pt x="2086047" y="969664"/>
                  <a:pt x="2086047" y="969664"/>
                </a:cubicBezTo>
                <a:lnTo>
                  <a:pt x="2086296" y="972331"/>
                </a:lnTo>
                <a:cubicBezTo>
                  <a:pt x="2086296" y="972331"/>
                  <a:pt x="2058370" y="981082"/>
                  <a:pt x="2050505" y="984316"/>
                </a:cubicBezTo>
                <a:cubicBezTo>
                  <a:pt x="2042650" y="987551"/>
                  <a:pt x="2022724" y="1000894"/>
                  <a:pt x="2022724" y="1000894"/>
                </a:cubicBezTo>
                <a:lnTo>
                  <a:pt x="1999831" y="999265"/>
                </a:lnTo>
                <a:cubicBezTo>
                  <a:pt x="1999831" y="999265"/>
                  <a:pt x="1988761" y="1007073"/>
                  <a:pt x="1984690" y="1009480"/>
                </a:cubicBezTo>
                <a:cubicBezTo>
                  <a:pt x="1980607" y="1011886"/>
                  <a:pt x="1968795" y="1016439"/>
                  <a:pt x="1968795" y="1016439"/>
                </a:cubicBezTo>
                <a:cubicBezTo>
                  <a:pt x="1968795" y="1016439"/>
                  <a:pt x="1941706" y="1015054"/>
                  <a:pt x="1936634" y="1015101"/>
                </a:cubicBezTo>
                <a:cubicBezTo>
                  <a:pt x="1931561" y="1015160"/>
                  <a:pt x="1914233" y="1019395"/>
                  <a:pt x="1914233" y="1019395"/>
                </a:cubicBezTo>
                <a:cubicBezTo>
                  <a:pt x="1914233" y="1019395"/>
                  <a:pt x="1904867" y="1027115"/>
                  <a:pt x="1901344" y="1029465"/>
                </a:cubicBezTo>
                <a:cubicBezTo>
                  <a:pt x="1897820" y="1031812"/>
                  <a:pt x="1884449" y="1040862"/>
                  <a:pt x="1884459" y="1040862"/>
                </a:cubicBezTo>
                <a:cubicBezTo>
                  <a:pt x="1884449" y="1040862"/>
                  <a:pt x="1891062" y="1043308"/>
                  <a:pt x="1894084" y="1044414"/>
                </a:cubicBezTo>
                <a:cubicBezTo>
                  <a:pt x="1897117" y="1045511"/>
                  <a:pt x="1903971" y="1050778"/>
                  <a:pt x="1903971" y="1050778"/>
                </a:cubicBezTo>
                <a:cubicBezTo>
                  <a:pt x="1903971" y="1050778"/>
                  <a:pt x="1905753" y="1050488"/>
                  <a:pt x="1908101" y="1047813"/>
                </a:cubicBezTo>
                <a:cubicBezTo>
                  <a:pt x="1910450" y="1045145"/>
                  <a:pt x="1915984" y="1041748"/>
                  <a:pt x="1915984" y="1041748"/>
                </a:cubicBezTo>
                <a:lnTo>
                  <a:pt x="1917736" y="1043374"/>
                </a:lnTo>
                <a:lnTo>
                  <a:pt x="1907100" y="1052558"/>
                </a:lnTo>
                <a:cubicBezTo>
                  <a:pt x="1907100" y="1052558"/>
                  <a:pt x="1914714" y="1051383"/>
                  <a:pt x="1918488" y="1050634"/>
                </a:cubicBezTo>
                <a:cubicBezTo>
                  <a:pt x="1922270" y="1049873"/>
                  <a:pt x="1927123" y="1050922"/>
                  <a:pt x="1927123" y="1050922"/>
                </a:cubicBezTo>
                <a:lnTo>
                  <a:pt x="1941014" y="1044857"/>
                </a:lnTo>
                <a:lnTo>
                  <a:pt x="1942140" y="1047081"/>
                </a:lnTo>
                <a:lnTo>
                  <a:pt x="1930502" y="1053291"/>
                </a:lnTo>
                <a:cubicBezTo>
                  <a:pt x="1930502" y="1053291"/>
                  <a:pt x="1938030" y="1058806"/>
                  <a:pt x="1939513" y="1058922"/>
                </a:cubicBezTo>
                <a:cubicBezTo>
                  <a:pt x="1940995" y="1059037"/>
                  <a:pt x="1948146" y="1056697"/>
                  <a:pt x="1948146" y="1056697"/>
                </a:cubicBezTo>
                <a:lnTo>
                  <a:pt x="1949023" y="1059508"/>
                </a:lnTo>
                <a:cubicBezTo>
                  <a:pt x="1949023" y="1059508"/>
                  <a:pt x="1941890" y="1061818"/>
                  <a:pt x="1938385" y="1061135"/>
                </a:cubicBezTo>
                <a:cubicBezTo>
                  <a:pt x="1934882" y="1060452"/>
                  <a:pt x="1928374" y="1054031"/>
                  <a:pt x="1928374" y="1054031"/>
                </a:cubicBezTo>
                <a:cubicBezTo>
                  <a:pt x="1928374" y="1054031"/>
                  <a:pt x="1920828" y="1054069"/>
                  <a:pt x="1916736" y="1053742"/>
                </a:cubicBezTo>
                <a:cubicBezTo>
                  <a:pt x="1912644" y="1053395"/>
                  <a:pt x="1907600" y="1056544"/>
                  <a:pt x="1907600" y="1056553"/>
                </a:cubicBezTo>
                <a:lnTo>
                  <a:pt x="1912856" y="1086155"/>
                </a:lnTo>
                <a:lnTo>
                  <a:pt x="1910729" y="1084970"/>
                </a:lnTo>
                <a:cubicBezTo>
                  <a:pt x="1910729" y="1084970"/>
                  <a:pt x="1907042" y="1061771"/>
                  <a:pt x="1904597" y="1055657"/>
                </a:cubicBezTo>
                <a:cubicBezTo>
                  <a:pt x="1902162" y="1049556"/>
                  <a:pt x="1885411" y="1043625"/>
                  <a:pt x="1878326" y="1043818"/>
                </a:cubicBezTo>
                <a:cubicBezTo>
                  <a:pt x="1871511" y="1044010"/>
                  <a:pt x="1817882" y="1076085"/>
                  <a:pt x="1817882" y="1076085"/>
                </a:cubicBezTo>
                <a:cubicBezTo>
                  <a:pt x="1817882" y="1076085"/>
                  <a:pt x="1792978" y="1087512"/>
                  <a:pt x="1778461" y="1091036"/>
                </a:cubicBezTo>
                <a:cubicBezTo>
                  <a:pt x="1762895" y="1094828"/>
                  <a:pt x="1735045" y="1095329"/>
                  <a:pt x="1735045" y="1095329"/>
                </a:cubicBezTo>
                <a:cubicBezTo>
                  <a:pt x="1735045" y="1095329"/>
                  <a:pt x="1744489" y="1107102"/>
                  <a:pt x="1752191" y="1114129"/>
                </a:cubicBezTo>
                <a:cubicBezTo>
                  <a:pt x="1759882" y="1121156"/>
                  <a:pt x="1774033" y="1128252"/>
                  <a:pt x="1781965" y="1135587"/>
                </a:cubicBezTo>
                <a:cubicBezTo>
                  <a:pt x="1789735" y="1142778"/>
                  <a:pt x="1799342" y="1164938"/>
                  <a:pt x="1818256" y="1185769"/>
                </a:cubicBezTo>
                <a:cubicBezTo>
                  <a:pt x="1818892" y="1184393"/>
                  <a:pt x="1819374" y="1182304"/>
                  <a:pt x="1820010" y="1181177"/>
                </a:cubicBezTo>
                <a:cubicBezTo>
                  <a:pt x="1823100" y="1175758"/>
                  <a:pt x="1833399" y="1168451"/>
                  <a:pt x="1833399" y="1168451"/>
                </a:cubicBezTo>
                <a:cubicBezTo>
                  <a:pt x="1833399" y="1168451"/>
                  <a:pt x="1823580" y="1181611"/>
                  <a:pt x="1822386" y="1185471"/>
                </a:cubicBezTo>
                <a:cubicBezTo>
                  <a:pt x="1822156" y="1186231"/>
                  <a:pt x="1821520" y="1187868"/>
                  <a:pt x="1821261" y="1188878"/>
                </a:cubicBezTo>
                <a:cubicBezTo>
                  <a:pt x="1842410" y="1210654"/>
                  <a:pt x="1902335" y="1253953"/>
                  <a:pt x="1902970" y="1253703"/>
                </a:cubicBezTo>
                <a:cubicBezTo>
                  <a:pt x="1903625" y="1253452"/>
                  <a:pt x="1920702" y="1253452"/>
                  <a:pt x="1926246" y="1253414"/>
                </a:cubicBezTo>
                <a:cubicBezTo>
                  <a:pt x="1931792" y="1253367"/>
                  <a:pt x="1935132" y="1250305"/>
                  <a:pt x="1935132" y="1250305"/>
                </a:cubicBezTo>
                <a:lnTo>
                  <a:pt x="1955781" y="1236982"/>
                </a:lnTo>
                <a:lnTo>
                  <a:pt x="1975178" y="1210778"/>
                </a:lnTo>
                <a:lnTo>
                  <a:pt x="1977055" y="1216853"/>
                </a:lnTo>
                <a:lnTo>
                  <a:pt x="1955656" y="1241131"/>
                </a:lnTo>
                <a:lnTo>
                  <a:pt x="1939137" y="1252818"/>
                </a:lnTo>
                <a:cubicBezTo>
                  <a:pt x="1939137" y="1252818"/>
                  <a:pt x="1950583" y="1261751"/>
                  <a:pt x="1956032" y="1264369"/>
                </a:cubicBezTo>
                <a:cubicBezTo>
                  <a:pt x="1961479" y="1266978"/>
                  <a:pt x="1967169" y="1269548"/>
                  <a:pt x="1967169" y="1269548"/>
                </a:cubicBezTo>
                <a:cubicBezTo>
                  <a:pt x="1967169" y="1269548"/>
                  <a:pt x="1980414" y="1267508"/>
                  <a:pt x="1983563" y="1267325"/>
                </a:cubicBezTo>
                <a:cubicBezTo>
                  <a:pt x="1986702" y="1267132"/>
                  <a:pt x="2003085" y="1272803"/>
                  <a:pt x="2003085" y="1272803"/>
                </a:cubicBezTo>
                <a:lnTo>
                  <a:pt x="2003210" y="1275468"/>
                </a:lnTo>
                <a:cubicBezTo>
                  <a:pt x="2003200" y="1275468"/>
                  <a:pt x="1986182" y="1271233"/>
                  <a:pt x="1981059" y="1270290"/>
                </a:cubicBezTo>
                <a:cubicBezTo>
                  <a:pt x="1975929" y="1269337"/>
                  <a:pt x="1969672" y="1273389"/>
                  <a:pt x="1969672" y="1273389"/>
                </a:cubicBezTo>
                <a:cubicBezTo>
                  <a:pt x="1969672" y="1273399"/>
                  <a:pt x="1975381" y="1293575"/>
                  <a:pt x="1978807" y="1300922"/>
                </a:cubicBezTo>
                <a:cubicBezTo>
                  <a:pt x="1982234" y="1308276"/>
                  <a:pt x="1991321" y="1326382"/>
                  <a:pt x="1991321" y="1326382"/>
                </a:cubicBezTo>
                <a:lnTo>
                  <a:pt x="1986191" y="1324160"/>
                </a:lnTo>
                <a:cubicBezTo>
                  <a:pt x="1986191" y="1324169"/>
                  <a:pt x="1976015" y="1306234"/>
                  <a:pt x="1972426" y="1298409"/>
                </a:cubicBezTo>
                <a:cubicBezTo>
                  <a:pt x="1968835" y="1290582"/>
                  <a:pt x="1963665" y="1272061"/>
                  <a:pt x="1963665" y="1272061"/>
                </a:cubicBezTo>
                <a:cubicBezTo>
                  <a:pt x="1963665" y="1272061"/>
                  <a:pt x="1956685" y="1272032"/>
                  <a:pt x="1949399" y="1268508"/>
                </a:cubicBezTo>
                <a:cubicBezTo>
                  <a:pt x="1942111" y="1264985"/>
                  <a:pt x="1936258" y="1257255"/>
                  <a:pt x="1936258" y="1257255"/>
                </a:cubicBezTo>
                <a:cubicBezTo>
                  <a:pt x="1936258" y="1257265"/>
                  <a:pt x="1929741" y="1257371"/>
                  <a:pt x="1923868" y="1260220"/>
                </a:cubicBezTo>
                <a:cubicBezTo>
                  <a:pt x="1918006" y="1263070"/>
                  <a:pt x="1909228" y="1264515"/>
                  <a:pt x="1909228" y="1264515"/>
                </a:cubicBezTo>
                <a:lnTo>
                  <a:pt x="1917736" y="1280647"/>
                </a:lnTo>
                <a:cubicBezTo>
                  <a:pt x="1918046" y="1280474"/>
                  <a:pt x="1920741" y="1279020"/>
                  <a:pt x="1920741" y="1279020"/>
                </a:cubicBezTo>
                <a:lnTo>
                  <a:pt x="1920866" y="1284200"/>
                </a:lnTo>
                <a:cubicBezTo>
                  <a:pt x="1920866" y="1284200"/>
                  <a:pt x="1920038" y="1284767"/>
                  <a:pt x="1919989" y="1284786"/>
                </a:cubicBezTo>
                <a:lnTo>
                  <a:pt x="1932128" y="1307737"/>
                </a:lnTo>
                <a:lnTo>
                  <a:pt x="1945644" y="1318836"/>
                </a:lnTo>
                <a:cubicBezTo>
                  <a:pt x="1945644" y="1318836"/>
                  <a:pt x="1974273" y="1332148"/>
                  <a:pt x="1987693" y="1336597"/>
                </a:cubicBezTo>
                <a:cubicBezTo>
                  <a:pt x="2001112" y="1341034"/>
                  <a:pt x="2010344" y="1350660"/>
                  <a:pt x="2010344" y="1350660"/>
                </a:cubicBezTo>
                <a:cubicBezTo>
                  <a:pt x="2010344" y="1350660"/>
                  <a:pt x="2030589" y="1373321"/>
                  <a:pt x="2035988" y="1378337"/>
                </a:cubicBezTo>
                <a:cubicBezTo>
                  <a:pt x="2041399" y="1383353"/>
                  <a:pt x="2066398" y="1402317"/>
                  <a:pt x="2066398" y="1402317"/>
                </a:cubicBezTo>
                <a:lnTo>
                  <a:pt x="2065648" y="1407939"/>
                </a:lnTo>
                <a:cubicBezTo>
                  <a:pt x="2065648" y="1407939"/>
                  <a:pt x="2025303" y="1379136"/>
                  <a:pt x="2017842" y="1373900"/>
                </a:cubicBezTo>
                <a:cubicBezTo>
                  <a:pt x="2010391" y="1368662"/>
                  <a:pt x="1992198" y="1352731"/>
                  <a:pt x="1992198" y="1352731"/>
                </a:cubicBezTo>
                <a:cubicBezTo>
                  <a:pt x="1992198" y="1352731"/>
                  <a:pt x="1940446" y="1327510"/>
                  <a:pt x="1937510" y="1331562"/>
                </a:cubicBezTo>
                <a:cubicBezTo>
                  <a:pt x="1934574" y="1335615"/>
                  <a:pt x="1940513" y="1372118"/>
                  <a:pt x="1940513" y="1372118"/>
                </a:cubicBezTo>
                <a:lnTo>
                  <a:pt x="1962538" y="1402019"/>
                </a:lnTo>
                <a:lnTo>
                  <a:pt x="1985941" y="1434141"/>
                </a:lnTo>
                <a:lnTo>
                  <a:pt x="1982936" y="1437098"/>
                </a:lnTo>
                <a:lnTo>
                  <a:pt x="1958034" y="1405426"/>
                </a:lnTo>
                <a:lnTo>
                  <a:pt x="1938385" y="1380406"/>
                </a:lnTo>
                <a:lnTo>
                  <a:pt x="1936007" y="1395511"/>
                </a:lnTo>
                <a:lnTo>
                  <a:pt x="1931754" y="1445982"/>
                </a:lnTo>
                <a:cubicBezTo>
                  <a:pt x="1931754" y="1445982"/>
                  <a:pt x="1940936" y="1469432"/>
                  <a:pt x="1943893" y="1476181"/>
                </a:cubicBezTo>
                <a:cubicBezTo>
                  <a:pt x="1946848" y="1482919"/>
                  <a:pt x="1947493" y="1491611"/>
                  <a:pt x="1948397" y="1496010"/>
                </a:cubicBezTo>
                <a:cubicBezTo>
                  <a:pt x="1949302" y="1500410"/>
                  <a:pt x="1958784" y="1516139"/>
                  <a:pt x="1958784" y="1516139"/>
                </a:cubicBezTo>
                <a:cubicBezTo>
                  <a:pt x="1958784" y="1516139"/>
                  <a:pt x="1948205" y="1506688"/>
                  <a:pt x="1945394" y="1500305"/>
                </a:cubicBezTo>
                <a:cubicBezTo>
                  <a:pt x="1942583" y="1493922"/>
                  <a:pt x="1940186" y="1483921"/>
                  <a:pt x="1938510" y="1474843"/>
                </a:cubicBezTo>
                <a:cubicBezTo>
                  <a:pt x="1936836" y="1465764"/>
                  <a:pt x="1931820" y="1455234"/>
                  <a:pt x="1928374" y="1450863"/>
                </a:cubicBezTo>
                <a:cubicBezTo>
                  <a:pt x="1924937" y="1446502"/>
                  <a:pt x="1922117" y="1450863"/>
                  <a:pt x="1922117" y="1450863"/>
                </a:cubicBezTo>
                <a:cubicBezTo>
                  <a:pt x="1922117" y="1450863"/>
                  <a:pt x="1925168" y="1433824"/>
                  <a:pt x="1927748" y="1423928"/>
                </a:cubicBezTo>
                <a:cubicBezTo>
                  <a:pt x="1930329" y="1414021"/>
                  <a:pt x="1931253" y="1379077"/>
                  <a:pt x="1931253" y="1379077"/>
                </a:cubicBezTo>
                <a:lnTo>
                  <a:pt x="1921741" y="1311577"/>
                </a:lnTo>
                <a:cubicBezTo>
                  <a:pt x="1921741" y="1311586"/>
                  <a:pt x="1913713" y="1300286"/>
                  <a:pt x="1907850" y="1292190"/>
                </a:cubicBezTo>
                <a:cubicBezTo>
                  <a:pt x="1900612" y="1296511"/>
                  <a:pt x="1894306" y="1300093"/>
                  <a:pt x="1891331" y="1302258"/>
                </a:cubicBezTo>
                <a:cubicBezTo>
                  <a:pt x="1886019" y="1306139"/>
                  <a:pt x="1865687" y="1324160"/>
                  <a:pt x="1865687" y="1324160"/>
                </a:cubicBezTo>
                <a:cubicBezTo>
                  <a:pt x="1865687" y="1324160"/>
                  <a:pt x="1856656" y="1331687"/>
                  <a:pt x="1844162" y="1334084"/>
                </a:cubicBezTo>
                <a:cubicBezTo>
                  <a:pt x="1831657" y="1336472"/>
                  <a:pt x="1804616" y="1345029"/>
                  <a:pt x="1804616" y="1345029"/>
                </a:cubicBezTo>
                <a:lnTo>
                  <a:pt x="1791477" y="1353473"/>
                </a:lnTo>
                <a:lnTo>
                  <a:pt x="1767074" y="1389878"/>
                </a:lnTo>
                <a:cubicBezTo>
                  <a:pt x="1767074" y="1389878"/>
                  <a:pt x="1774794" y="1392084"/>
                  <a:pt x="1779837" y="1395357"/>
                </a:cubicBezTo>
                <a:cubicBezTo>
                  <a:pt x="1784891" y="1398639"/>
                  <a:pt x="1790850" y="1399506"/>
                  <a:pt x="1790850" y="1399506"/>
                </a:cubicBezTo>
                <a:cubicBezTo>
                  <a:pt x="1790850" y="1399506"/>
                  <a:pt x="1796857" y="1393220"/>
                  <a:pt x="1803741" y="1390918"/>
                </a:cubicBezTo>
                <a:cubicBezTo>
                  <a:pt x="1810633" y="1388618"/>
                  <a:pt x="1816755" y="1389590"/>
                  <a:pt x="1816755" y="1389590"/>
                </a:cubicBezTo>
                <a:cubicBezTo>
                  <a:pt x="1816755" y="1389590"/>
                  <a:pt x="1823100" y="1373427"/>
                  <a:pt x="1827017" y="1366796"/>
                </a:cubicBezTo>
                <a:cubicBezTo>
                  <a:pt x="1830936" y="1360153"/>
                  <a:pt x="1841784" y="1345029"/>
                  <a:pt x="1841784" y="1345029"/>
                </a:cubicBezTo>
                <a:lnTo>
                  <a:pt x="1846540" y="1343701"/>
                </a:lnTo>
                <a:cubicBezTo>
                  <a:pt x="1846540" y="1343701"/>
                  <a:pt x="1836875" y="1358939"/>
                  <a:pt x="1833149" y="1365168"/>
                </a:cubicBezTo>
                <a:cubicBezTo>
                  <a:pt x="1829414" y="1371387"/>
                  <a:pt x="1822386" y="1388994"/>
                  <a:pt x="1822386" y="1388994"/>
                </a:cubicBezTo>
                <a:cubicBezTo>
                  <a:pt x="1822386" y="1388994"/>
                  <a:pt x="1827691" y="1393374"/>
                  <a:pt x="1832398" y="1393143"/>
                </a:cubicBezTo>
                <a:cubicBezTo>
                  <a:pt x="1837106" y="1392902"/>
                  <a:pt x="1852921" y="1391218"/>
                  <a:pt x="1852921" y="1391218"/>
                </a:cubicBezTo>
                <a:lnTo>
                  <a:pt x="1852547" y="1393585"/>
                </a:lnTo>
                <a:cubicBezTo>
                  <a:pt x="1852547" y="1393585"/>
                  <a:pt x="1837096" y="1396646"/>
                  <a:pt x="1834276" y="1396098"/>
                </a:cubicBezTo>
                <a:cubicBezTo>
                  <a:pt x="1831454" y="1395549"/>
                  <a:pt x="1819759" y="1392247"/>
                  <a:pt x="1819759" y="1392247"/>
                </a:cubicBezTo>
                <a:cubicBezTo>
                  <a:pt x="1819759" y="1392247"/>
                  <a:pt x="1814398" y="1393951"/>
                  <a:pt x="1809247" y="1395655"/>
                </a:cubicBezTo>
                <a:cubicBezTo>
                  <a:pt x="1804105" y="1397360"/>
                  <a:pt x="1793103" y="1403943"/>
                  <a:pt x="1793103" y="1403943"/>
                </a:cubicBezTo>
                <a:lnTo>
                  <a:pt x="1806869" y="1416380"/>
                </a:lnTo>
                <a:lnTo>
                  <a:pt x="1824263" y="1441093"/>
                </a:lnTo>
                <a:lnTo>
                  <a:pt x="1822012" y="1446426"/>
                </a:lnTo>
                <a:lnTo>
                  <a:pt x="1806618" y="1420222"/>
                </a:lnTo>
                <a:lnTo>
                  <a:pt x="1789224" y="1405724"/>
                </a:lnTo>
                <a:cubicBezTo>
                  <a:pt x="1789224" y="1405724"/>
                  <a:pt x="1786470" y="1402577"/>
                  <a:pt x="1781465" y="1401875"/>
                </a:cubicBezTo>
                <a:cubicBezTo>
                  <a:pt x="1776469" y="1401171"/>
                  <a:pt x="1761008" y="1399072"/>
                  <a:pt x="1760450" y="1398764"/>
                </a:cubicBezTo>
                <a:cubicBezTo>
                  <a:pt x="1759882" y="1398457"/>
                  <a:pt x="1698898" y="1432006"/>
                  <a:pt x="1679232" y="1448793"/>
                </a:cubicBezTo>
                <a:cubicBezTo>
                  <a:pt x="1659573" y="1465581"/>
                  <a:pt x="1648869" y="1485152"/>
                  <a:pt x="1641063" y="1490831"/>
                </a:cubicBezTo>
                <a:cubicBezTo>
                  <a:pt x="1639234" y="1492160"/>
                  <a:pt x="1636548" y="1493268"/>
                  <a:pt x="1634305" y="1494528"/>
                </a:cubicBezTo>
                <a:cubicBezTo>
                  <a:pt x="1612637" y="1547658"/>
                  <a:pt x="1594624" y="1597792"/>
                  <a:pt x="1581253" y="1633959"/>
                </a:cubicBezTo>
                <a:lnTo>
                  <a:pt x="1596396" y="1617536"/>
                </a:lnTo>
                <a:lnTo>
                  <a:pt x="1598900" y="1620635"/>
                </a:lnTo>
                <a:lnTo>
                  <a:pt x="1576248" y="1647137"/>
                </a:lnTo>
                <a:cubicBezTo>
                  <a:pt x="1572783" y="1656234"/>
                  <a:pt x="1568778" y="1667054"/>
                  <a:pt x="1566112" y="1673042"/>
                </a:cubicBezTo>
                <a:cubicBezTo>
                  <a:pt x="1574351" y="1671954"/>
                  <a:pt x="1621098" y="1665851"/>
                  <a:pt x="1635681" y="1658092"/>
                </a:cubicBezTo>
                <a:cubicBezTo>
                  <a:pt x="1644201" y="1653558"/>
                  <a:pt x="1660961" y="1635441"/>
                  <a:pt x="1660961" y="1635441"/>
                </a:cubicBezTo>
                <a:cubicBezTo>
                  <a:pt x="1660961" y="1635441"/>
                  <a:pt x="1687742" y="1620366"/>
                  <a:pt x="1691746" y="1614427"/>
                </a:cubicBezTo>
                <a:cubicBezTo>
                  <a:pt x="1696203" y="1607804"/>
                  <a:pt x="1695019" y="1601258"/>
                  <a:pt x="1693624" y="1590292"/>
                </a:cubicBezTo>
                <a:cubicBezTo>
                  <a:pt x="1692073" y="1578096"/>
                  <a:pt x="1683785" y="1568844"/>
                  <a:pt x="1681109" y="1565726"/>
                </a:cubicBezTo>
                <a:cubicBezTo>
                  <a:pt x="1678433" y="1562607"/>
                  <a:pt x="1665840" y="1547965"/>
                  <a:pt x="1665840" y="1547965"/>
                </a:cubicBezTo>
                <a:lnTo>
                  <a:pt x="1669346" y="1546925"/>
                </a:lnTo>
                <a:cubicBezTo>
                  <a:pt x="1669346" y="1546925"/>
                  <a:pt x="1679683" y="1559035"/>
                  <a:pt x="1682360" y="1563059"/>
                </a:cubicBezTo>
                <a:cubicBezTo>
                  <a:pt x="1685036" y="1567092"/>
                  <a:pt x="1688011" y="1573976"/>
                  <a:pt x="1691871" y="1574458"/>
                </a:cubicBezTo>
                <a:cubicBezTo>
                  <a:pt x="1693614" y="1574678"/>
                  <a:pt x="1697186" y="1571212"/>
                  <a:pt x="1698753" y="1564841"/>
                </a:cubicBezTo>
                <a:cubicBezTo>
                  <a:pt x="1700054" y="1559527"/>
                  <a:pt x="1700380" y="1553000"/>
                  <a:pt x="1700380" y="1553000"/>
                </a:cubicBezTo>
                <a:lnTo>
                  <a:pt x="1700256" y="1526354"/>
                </a:lnTo>
                <a:cubicBezTo>
                  <a:pt x="1700256" y="1526354"/>
                  <a:pt x="1701536" y="1537193"/>
                  <a:pt x="1702133" y="1544412"/>
                </a:cubicBezTo>
                <a:cubicBezTo>
                  <a:pt x="1702403" y="1547629"/>
                  <a:pt x="1702798" y="1550324"/>
                  <a:pt x="1703384" y="1550776"/>
                </a:cubicBezTo>
                <a:cubicBezTo>
                  <a:pt x="1704656" y="1551759"/>
                  <a:pt x="1716525" y="1543074"/>
                  <a:pt x="1716525" y="1543074"/>
                </a:cubicBezTo>
                <a:lnTo>
                  <a:pt x="1716400" y="1548109"/>
                </a:lnTo>
                <a:lnTo>
                  <a:pt x="1703510" y="1557293"/>
                </a:lnTo>
                <a:cubicBezTo>
                  <a:pt x="1703510" y="1557293"/>
                  <a:pt x="1703250" y="1565466"/>
                  <a:pt x="1700881" y="1570607"/>
                </a:cubicBezTo>
                <a:cubicBezTo>
                  <a:pt x="1698524" y="1575756"/>
                  <a:pt x="1694654" y="1579039"/>
                  <a:pt x="1694125" y="1579491"/>
                </a:cubicBezTo>
                <a:cubicBezTo>
                  <a:pt x="1693451" y="1580060"/>
                  <a:pt x="1696607" y="1585431"/>
                  <a:pt x="1697878" y="1592660"/>
                </a:cubicBezTo>
                <a:cubicBezTo>
                  <a:pt x="1699148" y="1599899"/>
                  <a:pt x="1699129" y="1606282"/>
                  <a:pt x="1699129" y="1606282"/>
                </a:cubicBezTo>
                <a:cubicBezTo>
                  <a:pt x="1699129" y="1606282"/>
                  <a:pt x="1707890" y="1601123"/>
                  <a:pt x="1715148" y="1594441"/>
                </a:cubicBezTo>
                <a:cubicBezTo>
                  <a:pt x="1722397" y="1587760"/>
                  <a:pt x="1727036" y="1584084"/>
                  <a:pt x="1727036" y="1584084"/>
                </a:cubicBezTo>
                <a:cubicBezTo>
                  <a:pt x="1727036" y="1584084"/>
                  <a:pt x="1730444" y="1578134"/>
                  <a:pt x="1734170" y="1571059"/>
                </a:cubicBezTo>
                <a:cubicBezTo>
                  <a:pt x="1737896" y="1563974"/>
                  <a:pt x="1743555" y="1555955"/>
                  <a:pt x="1743555" y="1555955"/>
                </a:cubicBezTo>
                <a:cubicBezTo>
                  <a:pt x="1743546" y="1555955"/>
                  <a:pt x="1745548" y="1545164"/>
                  <a:pt x="1746685" y="1538637"/>
                </a:cubicBezTo>
                <a:cubicBezTo>
                  <a:pt x="1747810" y="1532110"/>
                  <a:pt x="1749427" y="1521647"/>
                  <a:pt x="1752692" y="1516285"/>
                </a:cubicBezTo>
                <a:cubicBezTo>
                  <a:pt x="1755184" y="1512184"/>
                  <a:pt x="1764117" y="1500150"/>
                  <a:pt x="1769826" y="1491131"/>
                </a:cubicBezTo>
                <a:cubicBezTo>
                  <a:pt x="1775544" y="1482101"/>
                  <a:pt x="1775458" y="1480176"/>
                  <a:pt x="1775458" y="1480176"/>
                </a:cubicBezTo>
                <a:lnTo>
                  <a:pt x="1779963" y="1480176"/>
                </a:lnTo>
                <a:cubicBezTo>
                  <a:pt x="1779963" y="1480176"/>
                  <a:pt x="1762953" y="1513560"/>
                  <a:pt x="1758573" y="1523101"/>
                </a:cubicBezTo>
                <a:cubicBezTo>
                  <a:pt x="1756878" y="1526777"/>
                  <a:pt x="1756917" y="1528500"/>
                  <a:pt x="1754568" y="1537897"/>
                </a:cubicBezTo>
                <a:cubicBezTo>
                  <a:pt x="1752210" y="1547291"/>
                  <a:pt x="1750313" y="1555348"/>
                  <a:pt x="1749188" y="1560691"/>
                </a:cubicBezTo>
                <a:cubicBezTo>
                  <a:pt x="1747340" y="1569394"/>
                  <a:pt x="1740331" y="1577711"/>
                  <a:pt x="1741177" y="1579491"/>
                </a:cubicBezTo>
                <a:cubicBezTo>
                  <a:pt x="1741832" y="1580869"/>
                  <a:pt x="1756937" y="1575467"/>
                  <a:pt x="1763069" y="1572975"/>
                </a:cubicBezTo>
                <a:cubicBezTo>
                  <a:pt x="1767535" y="1571165"/>
                  <a:pt x="1775814" y="1565860"/>
                  <a:pt x="1783593" y="1559208"/>
                </a:cubicBezTo>
                <a:cubicBezTo>
                  <a:pt x="1793555" y="1550709"/>
                  <a:pt x="1802739" y="1540707"/>
                  <a:pt x="1802739" y="1540707"/>
                </a:cubicBezTo>
                <a:cubicBezTo>
                  <a:pt x="1802739" y="1540707"/>
                  <a:pt x="1790148" y="1558111"/>
                  <a:pt x="1784343" y="1563801"/>
                </a:cubicBezTo>
                <a:cubicBezTo>
                  <a:pt x="1778548" y="1569489"/>
                  <a:pt x="1772512" y="1573524"/>
                  <a:pt x="1772454" y="1575198"/>
                </a:cubicBezTo>
                <a:cubicBezTo>
                  <a:pt x="1772301" y="1580571"/>
                  <a:pt x="1816129" y="1580377"/>
                  <a:pt x="1816129" y="1580377"/>
                </a:cubicBezTo>
                <a:cubicBezTo>
                  <a:pt x="1816129" y="1580377"/>
                  <a:pt x="1825024" y="1573919"/>
                  <a:pt x="1834276" y="1570019"/>
                </a:cubicBezTo>
                <a:cubicBezTo>
                  <a:pt x="1843527" y="1566120"/>
                  <a:pt x="1853172" y="1564841"/>
                  <a:pt x="1853172" y="1564841"/>
                </a:cubicBezTo>
                <a:cubicBezTo>
                  <a:pt x="1853172" y="1564841"/>
                  <a:pt x="1843016" y="1568113"/>
                  <a:pt x="1834276" y="1572975"/>
                </a:cubicBezTo>
                <a:cubicBezTo>
                  <a:pt x="1825535" y="1577845"/>
                  <a:pt x="1817507" y="1583786"/>
                  <a:pt x="1817507" y="1583786"/>
                </a:cubicBezTo>
                <a:lnTo>
                  <a:pt x="1822137" y="1587637"/>
                </a:lnTo>
                <a:lnTo>
                  <a:pt x="1821135" y="1588965"/>
                </a:lnTo>
                <a:lnTo>
                  <a:pt x="1813878" y="1585855"/>
                </a:lnTo>
                <a:cubicBezTo>
                  <a:pt x="1813878" y="1585855"/>
                  <a:pt x="1768459" y="1584623"/>
                  <a:pt x="1763944" y="1582746"/>
                </a:cubicBezTo>
                <a:cubicBezTo>
                  <a:pt x="1760219" y="1585663"/>
                  <a:pt x="1756252" y="1586105"/>
                  <a:pt x="1748812" y="1589263"/>
                </a:cubicBezTo>
                <a:cubicBezTo>
                  <a:pt x="1741361" y="1592410"/>
                  <a:pt x="1731166" y="1592660"/>
                  <a:pt x="1731166" y="1592660"/>
                </a:cubicBezTo>
                <a:lnTo>
                  <a:pt x="1720154" y="1603029"/>
                </a:lnTo>
                <a:cubicBezTo>
                  <a:pt x="1720154" y="1603029"/>
                  <a:pt x="1788588" y="1615822"/>
                  <a:pt x="1825891" y="1632774"/>
                </a:cubicBezTo>
                <a:cubicBezTo>
                  <a:pt x="1863193" y="1649736"/>
                  <a:pt x="1905318" y="1648341"/>
                  <a:pt x="1932128" y="1641804"/>
                </a:cubicBezTo>
                <a:cubicBezTo>
                  <a:pt x="1963616" y="1634131"/>
                  <a:pt x="1966351" y="1614686"/>
                  <a:pt x="1976430" y="1608794"/>
                </a:cubicBezTo>
                <a:cubicBezTo>
                  <a:pt x="1993132" y="1599053"/>
                  <a:pt x="2023263" y="1576382"/>
                  <a:pt x="2052132" y="1563501"/>
                </a:cubicBezTo>
                <a:cubicBezTo>
                  <a:pt x="2068979" y="1555984"/>
                  <a:pt x="2099831" y="1529087"/>
                  <a:pt x="2110200" y="1521472"/>
                </a:cubicBezTo>
                <a:cubicBezTo>
                  <a:pt x="2120566" y="1513849"/>
                  <a:pt x="2134477" y="1496310"/>
                  <a:pt x="2134477" y="1496310"/>
                </a:cubicBezTo>
                <a:lnTo>
                  <a:pt x="2145364" y="1501045"/>
                </a:lnTo>
                <a:cubicBezTo>
                  <a:pt x="2145354" y="1501045"/>
                  <a:pt x="2124272" y="1522956"/>
                  <a:pt x="2108573" y="1535682"/>
                </a:cubicBezTo>
                <a:cubicBezTo>
                  <a:pt x="2092872" y="1548407"/>
                  <a:pt x="2080040" y="1554627"/>
                  <a:pt x="2080040" y="1554627"/>
                </a:cubicBezTo>
                <a:lnTo>
                  <a:pt x="2107446" y="1546338"/>
                </a:lnTo>
                <a:cubicBezTo>
                  <a:pt x="2107446" y="1546338"/>
                  <a:pt x="2139300" y="1557861"/>
                  <a:pt x="2151987" y="1562472"/>
                </a:cubicBezTo>
                <a:cubicBezTo>
                  <a:pt x="2164684" y="1567073"/>
                  <a:pt x="2184343" y="1569394"/>
                  <a:pt x="2195288" y="1566169"/>
                </a:cubicBezTo>
                <a:cubicBezTo>
                  <a:pt x="2208957" y="1562144"/>
                  <a:pt x="2213684" y="1551979"/>
                  <a:pt x="2220817" y="1547523"/>
                </a:cubicBezTo>
                <a:cubicBezTo>
                  <a:pt x="2230577" y="1541410"/>
                  <a:pt x="2244739" y="1534710"/>
                  <a:pt x="2250477" y="1532571"/>
                </a:cubicBezTo>
                <a:cubicBezTo>
                  <a:pt x="2253595" y="1531408"/>
                  <a:pt x="2262952" y="1525881"/>
                  <a:pt x="2269998" y="1519692"/>
                </a:cubicBezTo>
                <a:cubicBezTo>
                  <a:pt x="2275871" y="1514532"/>
                  <a:pt x="2279875" y="1508449"/>
                  <a:pt x="2279875" y="1508449"/>
                </a:cubicBezTo>
                <a:lnTo>
                  <a:pt x="2284381" y="1512000"/>
                </a:lnTo>
                <a:cubicBezTo>
                  <a:pt x="2284381" y="1511991"/>
                  <a:pt x="2261037" y="1530406"/>
                  <a:pt x="2261488" y="1533313"/>
                </a:cubicBezTo>
                <a:cubicBezTo>
                  <a:pt x="2261932" y="1536221"/>
                  <a:pt x="2291023" y="1536143"/>
                  <a:pt x="2299773" y="1539235"/>
                </a:cubicBezTo>
                <a:cubicBezTo>
                  <a:pt x="2308533" y="1542324"/>
                  <a:pt x="2310661" y="1549294"/>
                  <a:pt x="2310661" y="1549294"/>
                </a:cubicBezTo>
                <a:cubicBezTo>
                  <a:pt x="2310661" y="1549294"/>
                  <a:pt x="2297838" y="1545279"/>
                  <a:pt x="2284130" y="1542343"/>
                </a:cubicBezTo>
                <a:cubicBezTo>
                  <a:pt x="2272963" y="1539946"/>
                  <a:pt x="2259958" y="1538098"/>
                  <a:pt x="2254855" y="1538637"/>
                </a:cubicBezTo>
                <a:cubicBezTo>
                  <a:pt x="2248435" y="1539320"/>
                  <a:pt x="2240830" y="1542305"/>
                  <a:pt x="2230577" y="1548109"/>
                </a:cubicBezTo>
                <a:cubicBezTo>
                  <a:pt x="2224031" y="1551816"/>
                  <a:pt x="2207493" y="1568392"/>
                  <a:pt x="2201545" y="1571347"/>
                </a:cubicBezTo>
                <a:cubicBezTo>
                  <a:pt x="2195721" y="1574255"/>
                  <a:pt x="2188212" y="1574592"/>
                  <a:pt x="2187778" y="1578163"/>
                </a:cubicBezTo>
                <a:cubicBezTo>
                  <a:pt x="2187355" y="1581725"/>
                  <a:pt x="2200063" y="1583881"/>
                  <a:pt x="2209554" y="1584526"/>
                </a:cubicBezTo>
                <a:cubicBezTo>
                  <a:pt x="2213105" y="1584767"/>
                  <a:pt x="2229923" y="1586221"/>
                  <a:pt x="2248723" y="1586452"/>
                </a:cubicBezTo>
                <a:cubicBezTo>
                  <a:pt x="2273762" y="1586750"/>
                  <a:pt x="2301276" y="1587963"/>
                  <a:pt x="2305654" y="1587781"/>
                </a:cubicBezTo>
                <a:cubicBezTo>
                  <a:pt x="2313337" y="1587453"/>
                  <a:pt x="2320923" y="1575796"/>
                  <a:pt x="2320923" y="1575796"/>
                </a:cubicBezTo>
                <a:cubicBezTo>
                  <a:pt x="2320923" y="1575796"/>
                  <a:pt x="2338683" y="1575507"/>
                  <a:pt x="2332936" y="1576526"/>
                </a:cubicBezTo>
                <a:cubicBezTo>
                  <a:pt x="2330327" y="1576999"/>
                  <a:pt x="2324639" y="1577046"/>
                  <a:pt x="2322424" y="1579491"/>
                </a:cubicBezTo>
                <a:cubicBezTo>
                  <a:pt x="2319247" y="1582996"/>
                  <a:pt x="2311575" y="1589282"/>
                  <a:pt x="2308784" y="1590003"/>
                </a:cubicBezTo>
                <a:cubicBezTo>
                  <a:pt x="2294151" y="1593778"/>
                  <a:pt x="2265512" y="1590821"/>
                  <a:pt x="2263616" y="1594441"/>
                </a:cubicBezTo>
                <a:cubicBezTo>
                  <a:pt x="2261864" y="1597764"/>
                  <a:pt x="2273791" y="1614262"/>
                  <a:pt x="2286508" y="1627749"/>
                </a:cubicBezTo>
                <a:cubicBezTo>
                  <a:pt x="2300167" y="1642228"/>
                  <a:pt x="2325996" y="1644355"/>
                  <a:pt x="2322424" y="1646097"/>
                </a:cubicBezTo>
                <a:cubicBezTo>
                  <a:pt x="2315975" y="1649244"/>
                  <a:pt x="2295605" y="1640707"/>
                  <a:pt x="2283880" y="1629819"/>
                </a:cubicBezTo>
                <a:cubicBezTo>
                  <a:pt x="2271076" y="1617931"/>
                  <a:pt x="2258245" y="1595944"/>
                  <a:pt x="2254481" y="1595327"/>
                </a:cubicBezTo>
                <a:cubicBezTo>
                  <a:pt x="2231830" y="1591620"/>
                  <a:pt x="2207994" y="1589705"/>
                  <a:pt x="2197290" y="1587193"/>
                </a:cubicBezTo>
                <a:cubicBezTo>
                  <a:pt x="2186584" y="1584670"/>
                  <a:pt x="2162337" y="1574640"/>
                  <a:pt x="2160999" y="1576526"/>
                </a:cubicBezTo>
                <a:cubicBezTo>
                  <a:pt x="2159871" y="1578134"/>
                  <a:pt x="2177362" y="1604636"/>
                  <a:pt x="2179144" y="1614427"/>
                </a:cubicBezTo>
                <a:cubicBezTo>
                  <a:pt x="2180858" y="1623850"/>
                  <a:pt x="2180184" y="1630801"/>
                  <a:pt x="2176891" y="1647137"/>
                </a:cubicBezTo>
                <a:cubicBezTo>
                  <a:pt x="2173965" y="1661664"/>
                  <a:pt x="2180145" y="1674957"/>
                  <a:pt x="2180145" y="1674957"/>
                </a:cubicBezTo>
                <a:cubicBezTo>
                  <a:pt x="2180145" y="1674957"/>
                  <a:pt x="2171665" y="1661808"/>
                  <a:pt x="2172136" y="1653201"/>
                </a:cubicBezTo>
                <a:cubicBezTo>
                  <a:pt x="2172828" y="1640880"/>
                  <a:pt x="2177516" y="1623609"/>
                  <a:pt x="2174889" y="1614427"/>
                </a:cubicBezTo>
                <a:cubicBezTo>
                  <a:pt x="2171549" y="1602702"/>
                  <a:pt x="2164117" y="1593892"/>
                  <a:pt x="2156869" y="1584826"/>
                </a:cubicBezTo>
                <a:cubicBezTo>
                  <a:pt x="2153393" y="1580464"/>
                  <a:pt x="2140272" y="1567257"/>
                  <a:pt x="2131974" y="1564099"/>
                </a:cubicBezTo>
                <a:cubicBezTo>
                  <a:pt x="2119181" y="1559238"/>
                  <a:pt x="2116197" y="1557716"/>
                  <a:pt x="2091929" y="1563357"/>
                </a:cubicBezTo>
                <a:cubicBezTo>
                  <a:pt x="2076969" y="1566842"/>
                  <a:pt x="2017833" y="1596993"/>
                  <a:pt x="2004713" y="1606426"/>
                </a:cubicBezTo>
                <a:cubicBezTo>
                  <a:pt x="1989647" y="1617255"/>
                  <a:pt x="1964800" y="1649110"/>
                  <a:pt x="1946520" y="1655426"/>
                </a:cubicBezTo>
                <a:cubicBezTo>
                  <a:pt x="1934371" y="1659612"/>
                  <a:pt x="1921741" y="1661404"/>
                  <a:pt x="1919365" y="1669191"/>
                </a:cubicBezTo>
                <a:cubicBezTo>
                  <a:pt x="1916996" y="1676969"/>
                  <a:pt x="1951372" y="1682727"/>
                  <a:pt x="1961537" y="1683545"/>
                </a:cubicBezTo>
                <a:cubicBezTo>
                  <a:pt x="1971703" y="1684363"/>
                  <a:pt x="2037952" y="1687164"/>
                  <a:pt x="2055512" y="1686067"/>
                </a:cubicBezTo>
                <a:cubicBezTo>
                  <a:pt x="2073069" y="1684959"/>
                  <a:pt x="2137452" y="1684987"/>
                  <a:pt x="2191784" y="1680146"/>
                </a:cubicBezTo>
                <a:cubicBezTo>
                  <a:pt x="2199387" y="1679462"/>
                  <a:pt x="2222819" y="1657688"/>
                  <a:pt x="2245971" y="1650093"/>
                </a:cubicBezTo>
                <a:cubicBezTo>
                  <a:pt x="2258976" y="1645828"/>
                  <a:pt x="2271866" y="1654241"/>
                  <a:pt x="2271875" y="1654241"/>
                </a:cubicBezTo>
                <a:cubicBezTo>
                  <a:pt x="2271875" y="1654241"/>
                  <a:pt x="2259419" y="1652133"/>
                  <a:pt x="2246721" y="1656310"/>
                </a:cubicBezTo>
                <a:cubicBezTo>
                  <a:pt x="2241274" y="1658102"/>
                  <a:pt x="2229135" y="1665293"/>
                  <a:pt x="2226199" y="1667122"/>
                </a:cubicBezTo>
                <a:cubicBezTo>
                  <a:pt x="2216398" y="1673186"/>
                  <a:pt x="2198165" y="1689907"/>
                  <a:pt x="2198165" y="1689907"/>
                </a:cubicBezTo>
                <a:cubicBezTo>
                  <a:pt x="2198165" y="1689907"/>
                  <a:pt x="2193361" y="1688772"/>
                  <a:pt x="2186777" y="1689618"/>
                </a:cubicBezTo>
                <a:cubicBezTo>
                  <a:pt x="2176054" y="1690985"/>
                  <a:pt x="2159391" y="1694750"/>
                  <a:pt x="2141735" y="1695684"/>
                </a:cubicBezTo>
                <a:cubicBezTo>
                  <a:pt x="2113453" y="1697175"/>
                  <a:pt x="2073388" y="1695211"/>
                  <a:pt x="2071530" y="1699533"/>
                </a:cubicBezTo>
                <a:cubicBezTo>
                  <a:pt x="2070866" y="1701083"/>
                  <a:pt x="2077267" y="1713378"/>
                  <a:pt x="2085922" y="1726912"/>
                </a:cubicBezTo>
                <a:cubicBezTo>
                  <a:pt x="2090811" y="1734574"/>
                  <a:pt x="2096366" y="1742564"/>
                  <a:pt x="2101815" y="1749263"/>
                </a:cubicBezTo>
                <a:cubicBezTo>
                  <a:pt x="2109294" y="1758466"/>
                  <a:pt x="2116852" y="1764744"/>
                  <a:pt x="2118459" y="1764955"/>
                </a:cubicBezTo>
                <a:cubicBezTo>
                  <a:pt x="2141534" y="1768075"/>
                  <a:pt x="2152132" y="1770818"/>
                  <a:pt x="2165502" y="1773841"/>
                </a:cubicBezTo>
                <a:cubicBezTo>
                  <a:pt x="2176024" y="1771241"/>
                  <a:pt x="2207051" y="1769248"/>
                  <a:pt x="2207051" y="1769248"/>
                </a:cubicBezTo>
                <a:lnTo>
                  <a:pt x="2217438" y="1768652"/>
                </a:lnTo>
                <a:lnTo>
                  <a:pt x="2217188" y="1770288"/>
                </a:lnTo>
                <a:cubicBezTo>
                  <a:pt x="2217188" y="1770288"/>
                  <a:pt x="2212211" y="1770288"/>
                  <a:pt x="2212933" y="1773243"/>
                </a:cubicBezTo>
                <a:cubicBezTo>
                  <a:pt x="2213549" y="1775765"/>
                  <a:pt x="2221086" y="1780973"/>
                  <a:pt x="2229076" y="1785528"/>
                </a:cubicBezTo>
                <a:cubicBezTo>
                  <a:pt x="2237066" y="1790090"/>
                  <a:pt x="2245721" y="1792188"/>
                  <a:pt x="2245721" y="1792188"/>
                </a:cubicBezTo>
                <a:lnTo>
                  <a:pt x="2257609" y="1804925"/>
                </a:lnTo>
                <a:lnTo>
                  <a:pt x="2256358" y="1806109"/>
                </a:lnTo>
                <a:lnTo>
                  <a:pt x="2244219" y="1794854"/>
                </a:lnTo>
                <a:cubicBezTo>
                  <a:pt x="2244210" y="1794854"/>
                  <a:pt x="2233447" y="1791804"/>
                  <a:pt x="2228076" y="1788637"/>
                </a:cubicBezTo>
                <a:cubicBezTo>
                  <a:pt x="2219209" y="1783419"/>
                  <a:pt x="2207928" y="1776354"/>
                  <a:pt x="2207928" y="1776354"/>
                </a:cubicBezTo>
                <a:cubicBezTo>
                  <a:pt x="2207928" y="1776354"/>
                  <a:pt x="2198137" y="1775150"/>
                  <a:pt x="2188028" y="1776054"/>
                </a:cubicBezTo>
                <a:cubicBezTo>
                  <a:pt x="2177527" y="1777008"/>
                  <a:pt x="2166726" y="1780049"/>
                  <a:pt x="2166254" y="1780945"/>
                </a:cubicBezTo>
                <a:cubicBezTo>
                  <a:pt x="2165502" y="1782370"/>
                  <a:pt x="2202295" y="1828162"/>
                  <a:pt x="2202295" y="1828162"/>
                </a:cubicBezTo>
                <a:lnTo>
                  <a:pt x="2200293" y="1829635"/>
                </a:lnTo>
                <a:cubicBezTo>
                  <a:pt x="2200293" y="1829635"/>
                  <a:pt x="2165128" y="1784275"/>
                  <a:pt x="2162876" y="1781831"/>
                </a:cubicBezTo>
                <a:cubicBezTo>
                  <a:pt x="2160999" y="1779791"/>
                  <a:pt x="2123734" y="1771290"/>
                  <a:pt x="2122338" y="1772801"/>
                </a:cubicBezTo>
                <a:cubicBezTo>
                  <a:pt x="2120904" y="1774351"/>
                  <a:pt x="2134728" y="1800034"/>
                  <a:pt x="2134728" y="1800034"/>
                </a:cubicBezTo>
                <a:lnTo>
                  <a:pt x="2141986" y="1840744"/>
                </a:lnTo>
                <a:lnTo>
                  <a:pt x="2175639" y="1896096"/>
                </a:lnTo>
                <a:lnTo>
                  <a:pt x="2224821" y="1977508"/>
                </a:lnTo>
                <a:lnTo>
                  <a:pt x="2173762" y="1897724"/>
                </a:lnTo>
                <a:cubicBezTo>
                  <a:pt x="2173762" y="1897724"/>
                  <a:pt x="2141735" y="1849263"/>
                  <a:pt x="2138858" y="1841630"/>
                </a:cubicBezTo>
                <a:cubicBezTo>
                  <a:pt x="2136797" y="1836172"/>
                  <a:pt x="2137279" y="1818122"/>
                  <a:pt x="2131598" y="1800776"/>
                </a:cubicBezTo>
                <a:cubicBezTo>
                  <a:pt x="2125910" y="1783429"/>
                  <a:pt x="2116081" y="1772203"/>
                  <a:pt x="2116081" y="1772203"/>
                </a:cubicBezTo>
                <a:cubicBezTo>
                  <a:pt x="2116081" y="1772203"/>
                  <a:pt x="2092688" y="1739609"/>
                  <a:pt x="2084044" y="1738020"/>
                </a:cubicBezTo>
                <a:cubicBezTo>
                  <a:pt x="2082716" y="1737770"/>
                  <a:pt x="2081589" y="1761846"/>
                  <a:pt x="2081166" y="1771472"/>
                </a:cubicBezTo>
                <a:cubicBezTo>
                  <a:pt x="2080733" y="1781446"/>
                  <a:pt x="2086672" y="1830377"/>
                  <a:pt x="2086672" y="1830377"/>
                </a:cubicBezTo>
                <a:lnTo>
                  <a:pt x="2084044" y="1832744"/>
                </a:lnTo>
                <a:lnTo>
                  <a:pt x="2077537" y="1776354"/>
                </a:lnTo>
                <a:cubicBezTo>
                  <a:pt x="2077537" y="1776354"/>
                  <a:pt x="2075419" y="1782524"/>
                  <a:pt x="2066774" y="1793816"/>
                </a:cubicBezTo>
                <a:cubicBezTo>
                  <a:pt x="2058129" y="1805116"/>
                  <a:pt x="2042997" y="1821347"/>
                  <a:pt x="2042997" y="1821347"/>
                </a:cubicBezTo>
                <a:lnTo>
                  <a:pt x="2042621" y="1818690"/>
                </a:lnTo>
                <a:cubicBezTo>
                  <a:pt x="2042621" y="1818690"/>
                  <a:pt x="2055665" y="1803788"/>
                  <a:pt x="2064396" y="1791601"/>
                </a:cubicBezTo>
                <a:cubicBezTo>
                  <a:pt x="2073128" y="1779405"/>
                  <a:pt x="2077412" y="1768652"/>
                  <a:pt x="2077412" y="1768652"/>
                </a:cubicBezTo>
                <a:cubicBezTo>
                  <a:pt x="2077412" y="1768652"/>
                  <a:pt x="2081955" y="1742209"/>
                  <a:pt x="2080040" y="1734757"/>
                </a:cubicBezTo>
                <a:cubicBezTo>
                  <a:pt x="2078336" y="1728115"/>
                  <a:pt x="2057465" y="1706754"/>
                  <a:pt x="2047751" y="1701603"/>
                </a:cubicBezTo>
                <a:cubicBezTo>
                  <a:pt x="2041697" y="1698388"/>
                  <a:pt x="1990196" y="1697753"/>
                  <a:pt x="1990196" y="1697753"/>
                </a:cubicBezTo>
                <a:cubicBezTo>
                  <a:pt x="1990196" y="1697753"/>
                  <a:pt x="1961095" y="1696511"/>
                  <a:pt x="1946269" y="1691689"/>
                </a:cubicBezTo>
                <a:cubicBezTo>
                  <a:pt x="1920259" y="1683226"/>
                  <a:pt x="1893978" y="1677566"/>
                  <a:pt x="1876324" y="1674226"/>
                </a:cubicBezTo>
                <a:cubicBezTo>
                  <a:pt x="1863202" y="1671742"/>
                  <a:pt x="1854798" y="1670520"/>
                  <a:pt x="1854798" y="1670520"/>
                </a:cubicBezTo>
                <a:cubicBezTo>
                  <a:pt x="1854798" y="1670520"/>
                  <a:pt x="1857649" y="1681148"/>
                  <a:pt x="1871067" y="1703828"/>
                </a:cubicBezTo>
                <a:cubicBezTo>
                  <a:pt x="1884478" y="1726507"/>
                  <a:pt x="1896742" y="1745374"/>
                  <a:pt x="1910103" y="1761702"/>
                </a:cubicBezTo>
                <a:cubicBezTo>
                  <a:pt x="1923474" y="1778018"/>
                  <a:pt x="1935132" y="1789417"/>
                  <a:pt x="1942765" y="1802556"/>
                </a:cubicBezTo>
                <a:cubicBezTo>
                  <a:pt x="1950968" y="1816678"/>
                  <a:pt x="1961537" y="1849322"/>
                  <a:pt x="1961537" y="1849322"/>
                </a:cubicBezTo>
                <a:lnTo>
                  <a:pt x="1960661" y="1850062"/>
                </a:lnTo>
                <a:cubicBezTo>
                  <a:pt x="1960661" y="1850062"/>
                  <a:pt x="1948647" y="1822637"/>
                  <a:pt x="1940638" y="1808622"/>
                </a:cubicBezTo>
                <a:cubicBezTo>
                  <a:pt x="1932619" y="1794575"/>
                  <a:pt x="1919864" y="1779462"/>
                  <a:pt x="1919864" y="1779462"/>
                </a:cubicBezTo>
                <a:lnTo>
                  <a:pt x="1926998" y="1795298"/>
                </a:lnTo>
                <a:lnTo>
                  <a:pt x="1922617" y="1799293"/>
                </a:lnTo>
                <a:cubicBezTo>
                  <a:pt x="1922617" y="1799293"/>
                  <a:pt x="1918911" y="1786181"/>
                  <a:pt x="1910729" y="1772503"/>
                </a:cubicBezTo>
                <a:cubicBezTo>
                  <a:pt x="1902604" y="1758920"/>
                  <a:pt x="1887336" y="1748821"/>
                  <a:pt x="1882957" y="1739051"/>
                </a:cubicBezTo>
                <a:cubicBezTo>
                  <a:pt x="1874658" y="1720577"/>
                  <a:pt x="1835315" y="1681129"/>
                  <a:pt x="1816755" y="1662529"/>
                </a:cubicBezTo>
                <a:cubicBezTo>
                  <a:pt x="1790504" y="1636221"/>
                  <a:pt x="1745269" y="1634054"/>
                  <a:pt x="1726787" y="1639878"/>
                </a:cubicBezTo>
                <a:cubicBezTo>
                  <a:pt x="1708304" y="1645712"/>
                  <a:pt x="1670414" y="1685691"/>
                  <a:pt x="1650448" y="1692275"/>
                </a:cubicBezTo>
                <a:cubicBezTo>
                  <a:pt x="1643758" y="1694490"/>
                  <a:pt x="1625901" y="1698861"/>
                  <a:pt x="1609285" y="1702941"/>
                </a:cubicBezTo>
                <a:cubicBezTo>
                  <a:pt x="1605522" y="1705204"/>
                  <a:pt x="1600545" y="1707785"/>
                  <a:pt x="1594645" y="1709151"/>
                </a:cubicBezTo>
                <a:cubicBezTo>
                  <a:pt x="1582215" y="1712038"/>
                  <a:pt x="1555349" y="1721588"/>
                  <a:pt x="1555349" y="1721588"/>
                </a:cubicBezTo>
                <a:lnTo>
                  <a:pt x="1542583" y="1730463"/>
                </a:lnTo>
                <a:lnTo>
                  <a:pt x="1529194" y="1751787"/>
                </a:lnTo>
                <a:cubicBezTo>
                  <a:pt x="1526469" y="1757399"/>
                  <a:pt x="1523811" y="1762924"/>
                  <a:pt x="1521059" y="1768508"/>
                </a:cubicBezTo>
                <a:cubicBezTo>
                  <a:pt x="1522849" y="1768988"/>
                  <a:pt x="1527693" y="1770183"/>
                  <a:pt x="1532071" y="1772801"/>
                </a:cubicBezTo>
                <a:cubicBezTo>
                  <a:pt x="1537222" y="1775872"/>
                  <a:pt x="1543210" y="1776652"/>
                  <a:pt x="1543210" y="1776652"/>
                </a:cubicBezTo>
                <a:cubicBezTo>
                  <a:pt x="1543210" y="1776652"/>
                  <a:pt x="1549034" y="1770047"/>
                  <a:pt x="1555850" y="1767468"/>
                </a:cubicBezTo>
                <a:cubicBezTo>
                  <a:pt x="1562665" y="1764898"/>
                  <a:pt x="1568864" y="1765553"/>
                  <a:pt x="1568864" y="1765553"/>
                </a:cubicBezTo>
                <a:cubicBezTo>
                  <a:pt x="1568864" y="1765553"/>
                  <a:pt x="1574650" y="1749244"/>
                  <a:pt x="1578376" y="1742459"/>
                </a:cubicBezTo>
                <a:cubicBezTo>
                  <a:pt x="1582101" y="1735672"/>
                  <a:pt x="1592517" y="1720260"/>
                  <a:pt x="1592517" y="1720260"/>
                </a:cubicBezTo>
                <a:lnTo>
                  <a:pt x="1597271" y="1718623"/>
                </a:lnTo>
                <a:cubicBezTo>
                  <a:pt x="1597262" y="1718623"/>
                  <a:pt x="1588059" y="1734160"/>
                  <a:pt x="1584508" y="1740533"/>
                </a:cubicBezTo>
                <a:cubicBezTo>
                  <a:pt x="1580955" y="1746906"/>
                  <a:pt x="1574496" y="1764811"/>
                  <a:pt x="1574496" y="1764811"/>
                </a:cubicBezTo>
                <a:cubicBezTo>
                  <a:pt x="1574496" y="1764811"/>
                  <a:pt x="1579809" y="1768931"/>
                  <a:pt x="1584508" y="1768508"/>
                </a:cubicBezTo>
                <a:cubicBezTo>
                  <a:pt x="1589205" y="1768084"/>
                  <a:pt x="1604906" y="1765697"/>
                  <a:pt x="1604906" y="1765697"/>
                </a:cubicBezTo>
                <a:lnTo>
                  <a:pt x="1604656" y="1768210"/>
                </a:lnTo>
                <a:cubicBezTo>
                  <a:pt x="1604656" y="1768210"/>
                  <a:pt x="1589465" y="1771905"/>
                  <a:pt x="1586635" y="1771472"/>
                </a:cubicBezTo>
                <a:cubicBezTo>
                  <a:pt x="1583794" y="1771030"/>
                  <a:pt x="1571993" y="1768210"/>
                  <a:pt x="1571993" y="1768210"/>
                </a:cubicBezTo>
                <a:cubicBezTo>
                  <a:pt x="1571993" y="1768210"/>
                  <a:pt x="1566573" y="1769855"/>
                  <a:pt x="1561481" y="1771761"/>
                </a:cubicBezTo>
                <a:cubicBezTo>
                  <a:pt x="1556389" y="1773668"/>
                  <a:pt x="1545588" y="1780791"/>
                  <a:pt x="1545588" y="1780791"/>
                </a:cubicBezTo>
                <a:lnTo>
                  <a:pt x="1559854" y="1792930"/>
                </a:lnTo>
                <a:lnTo>
                  <a:pt x="1577750" y="1816612"/>
                </a:lnTo>
                <a:lnTo>
                  <a:pt x="1575622" y="1822089"/>
                </a:lnTo>
                <a:lnTo>
                  <a:pt x="1559604" y="1796636"/>
                </a:lnTo>
                <a:lnTo>
                  <a:pt x="1541709" y="1782871"/>
                </a:lnTo>
                <a:cubicBezTo>
                  <a:pt x="1541709" y="1782871"/>
                  <a:pt x="1538849" y="1779819"/>
                  <a:pt x="1533825" y="1779318"/>
                </a:cubicBezTo>
                <a:cubicBezTo>
                  <a:pt x="1529742" y="1778904"/>
                  <a:pt x="1520963" y="1777921"/>
                  <a:pt x="1516679" y="1777392"/>
                </a:cubicBezTo>
                <a:cubicBezTo>
                  <a:pt x="1488378" y="1834439"/>
                  <a:pt x="1459363" y="1887769"/>
                  <a:pt x="1433343" y="1913414"/>
                </a:cubicBezTo>
                <a:cubicBezTo>
                  <a:pt x="1430128" y="1916591"/>
                  <a:pt x="1423553" y="1921943"/>
                  <a:pt x="1417700" y="1926881"/>
                </a:cubicBezTo>
                <a:cubicBezTo>
                  <a:pt x="1420558" y="1928441"/>
                  <a:pt x="1424958" y="1930732"/>
                  <a:pt x="1424958" y="1930732"/>
                </a:cubicBezTo>
                <a:cubicBezTo>
                  <a:pt x="1424958" y="1930732"/>
                  <a:pt x="1471608" y="1964319"/>
                  <a:pt x="1477769" y="1965071"/>
                </a:cubicBezTo>
                <a:cubicBezTo>
                  <a:pt x="1484170" y="1965851"/>
                  <a:pt x="1499708" y="1961816"/>
                  <a:pt x="1502297" y="1956494"/>
                </a:cubicBezTo>
                <a:cubicBezTo>
                  <a:pt x="1504876" y="1951161"/>
                  <a:pt x="1509545" y="1930588"/>
                  <a:pt x="1509545" y="1930588"/>
                </a:cubicBezTo>
                <a:lnTo>
                  <a:pt x="1511673" y="1929549"/>
                </a:lnTo>
                <a:lnTo>
                  <a:pt x="1505166" y="1956040"/>
                </a:lnTo>
                <a:cubicBezTo>
                  <a:pt x="1505166" y="1956040"/>
                  <a:pt x="1509450" y="1959409"/>
                  <a:pt x="1513176" y="1959449"/>
                </a:cubicBezTo>
                <a:cubicBezTo>
                  <a:pt x="1516901" y="1959487"/>
                  <a:pt x="1523686" y="1960189"/>
                  <a:pt x="1523686" y="1960189"/>
                </a:cubicBezTo>
                <a:cubicBezTo>
                  <a:pt x="1523686" y="1960189"/>
                  <a:pt x="1529983" y="1954885"/>
                  <a:pt x="1533198" y="1954568"/>
                </a:cubicBezTo>
                <a:cubicBezTo>
                  <a:pt x="1534383" y="1954442"/>
                  <a:pt x="1535163" y="1955050"/>
                  <a:pt x="1536702" y="1955454"/>
                </a:cubicBezTo>
                <a:cubicBezTo>
                  <a:pt x="1542555" y="1944200"/>
                  <a:pt x="1549198" y="1934131"/>
                  <a:pt x="1559103" y="1924812"/>
                </a:cubicBezTo>
                <a:cubicBezTo>
                  <a:pt x="1576653" y="1908303"/>
                  <a:pt x="1605590" y="1906773"/>
                  <a:pt x="1619048" y="1896540"/>
                </a:cubicBezTo>
                <a:cubicBezTo>
                  <a:pt x="1632495" y="1886316"/>
                  <a:pt x="1634555" y="1875824"/>
                  <a:pt x="1634555" y="1875824"/>
                </a:cubicBezTo>
                <a:lnTo>
                  <a:pt x="1639435" y="1856724"/>
                </a:lnTo>
                <a:lnTo>
                  <a:pt x="1637434" y="1851400"/>
                </a:lnTo>
                <a:lnTo>
                  <a:pt x="1643565" y="1832157"/>
                </a:lnTo>
                <a:lnTo>
                  <a:pt x="1645817" y="1833486"/>
                </a:lnTo>
                <a:lnTo>
                  <a:pt x="1640813" y="1850948"/>
                </a:lnTo>
                <a:lnTo>
                  <a:pt x="1643191" y="1854953"/>
                </a:lnTo>
                <a:lnTo>
                  <a:pt x="1638310" y="1874484"/>
                </a:lnTo>
                <a:cubicBezTo>
                  <a:pt x="1638310" y="1874484"/>
                  <a:pt x="1657361" y="1854222"/>
                  <a:pt x="1661462" y="1838223"/>
                </a:cubicBezTo>
                <a:cubicBezTo>
                  <a:pt x="1665571" y="1822224"/>
                  <a:pt x="1667844" y="1801814"/>
                  <a:pt x="1667844" y="1801814"/>
                </a:cubicBezTo>
                <a:lnTo>
                  <a:pt x="1676228" y="1797223"/>
                </a:lnTo>
                <a:cubicBezTo>
                  <a:pt x="1676228" y="1797223"/>
                  <a:pt x="1674639" y="1793535"/>
                  <a:pt x="1667468" y="1784199"/>
                </a:cubicBezTo>
                <a:cubicBezTo>
                  <a:pt x="1660296" y="1774860"/>
                  <a:pt x="1671974" y="1754154"/>
                  <a:pt x="1671974" y="1754154"/>
                </a:cubicBezTo>
                <a:lnTo>
                  <a:pt x="1669471" y="1742015"/>
                </a:lnTo>
                <a:lnTo>
                  <a:pt x="1673350" y="1740533"/>
                </a:lnTo>
                <a:lnTo>
                  <a:pt x="1675728" y="1754154"/>
                </a:lnTo>
                <a:lnTo>
                  <a:pt x="1669220" y="1771174"/>
                </a:lnTo>
                <a:lnTo>
                  <a:pt x="1671723" y="1778866"/>
                </a:lnTo>
                <a:lnTo>
                  <a:pt x="1679733" y="1792188"/>
                </a:lnTo>
                <a:lnTo>
                  <a:pt x="1693122" y="1777980"/>
                </a:lnTo>
                <a:lnTo>
                  <a:pt x="1696501" y="1763917"/>
                </a:lnTo>
                <a:lnTo>
                  <a:pt x="1697377" y="1739791"/>
                </a:lnTo>
                <a:lnTo>
                  <a:pt x="1702133" y="1724399"/>
                </a:lnTo>
                <a:lnTo>
                  <a:pt x="1704510" y="1724997"/>
                </a:lnTo>
                <a:lnTo>
                  <a:pt x="1700631" y="1740091"/>
                </a:lnTo>
                <a:lnTo>
                  <a:pt x="1700006" y="1764215"/>
                </a:lnTo>
                <a:lnTo>
                  <a:pt x="1695751" y="1778134"/>
                </a:lnTo>
                <a:lnTo>
                  <a:pt x="1707138" y="1771472"/>
                </a:lnTo>
                <a:lnTo>
                  <a:pt x="1743806" y="1746308"/>
                </a:lnTo>
                <a:cubicBezTo>
                  <a:pt x="1743806" y="1746308"/>
                  <a:pt x="1751978" y="1728181"/>
                  <a:pt x="1753442" y="1722176"/>
                </a:cubicBezTo>
                <a:cubicBezTo>
                  <a:pt x="1754895" y="1716168"/>
                  <a:pt x="1754568" y="1698792"/>
                  <a:pt x="1754568" y="1698792"/>
                </a:cubicBezTo>
                <a:lnTo>
                  <a:pt x="1758573" y="1699390"/>
                </a:lnTo>
                <a:cubicBezTo>
                  <a:pt x="1758564" y="1699390"/>
                  <a:pt x="1759661" y="1719316"/>
                  <a:pt x="1755694" y="1728096"/>
                </a:cubicBezTo>
                <a:cubicBezTo>
                  <a:pt x="1751718" y="1736885"/>
                  <a:pt x="1747560" y="1747637"/>
                  <a:pt x="1747560" y="1747637"/>
                </a:cubicBezTo>
                <a:lnTo>
                  <a:pt x="1768074" y="1744384"/>
                </a:lnTo>
                <a:lnTo>
                  <a:pt x="1798359" y="1741131"/>
                </a:lnTo>
                <a:lnTo>
                  <a:pt x="1796983" y="1745568"/>
                </a:lnTo>
                <a:lnTo>
                  <a:pt x="1745058" y="1752229"/>
                </a:lnTo>
                <a:cubicBezTo>
                  <a:pt x="1745058" y="1752229"/>
                  <a:pt x="1678837" y="1800650"/>
                  <a:pt x="1672348" y="1809660"/>
                </a:cubicBezTo>
                <a:cubicBezTo>
                  <a:pt x="1665871" y="1818661"/>
                  <a:pt x="1674611" y="1831888"/>
                  <a:pt x="1671473" y="1840889"/>
                </a:cubicBezTo>
                <a:cubicBezTo>
                  <a:pt x="1668334" y="1849889"/>
                  <a:pt x="1662838" y="1862058"/>
                  <a:pt x="1662838" y="1862058"/>
                </a:cubicBezTo>
                <a:cubicBezTo>
                  <a:pt x="1662838" y="1862058"/>
                  <a:pt x="1630108" y="1899254"/>
                  <a:pt x="1616294" y="1911787"/>
                </a:cubicBezTo>
                <a:cubicBezTo>
                  <a:pt x="1602479" y="1924321"/>
                  <a:pt x="1576026" y="1928085"/>
                  <a:pt x="1564484" y="1935469"/>
                </a:cubicBezTo>
                <a:cubicBezTo>
                  <a:pt x="1556764" y="1940407"/>
                  <a:pt x="1544692" y="1971905"/>
                  <a:pt x="1535827" y="1996452"/>
                </a:cubicBezTo>
                <a:cubicBezTo>
                  <a:pt x="1544692" y="1996944"/>
                  <a:pt x="1558103" y="1997637"/>
                  <a:pt x="1558103" y="1997637"/>
                </a:cubicBezTo>
                <a:cubicBezTo>
                  <a:pt x="1558103" y="1997637"/>
                  <a:pt x="1568441" y="2002806"/>
                  <a:pt x="1571993" y="2005338"/>
                </a:cubicBezTo>
                <a:cubicBezTo>
                  <a:pt x="1575535" y="2007860"/>
                  <a:pt x="1585258" y="2015841"/>
                  <a:pt x="1585258" y="2015841"/>
                </a:cubicBezTo>
                <a:lnTo>
                  <a:pt x="1606032" y="2016283"/>
                </a:lnTo>
                <a:cubicBezTo>
                  <a:pt x="1606032" y="2016283"/>
                  <a:pt x="1609410" y="2018872"/>
                  <a:pt x="1611788" y="2020730"/>
                </a:cubicBezTo>
                <a:cubicBezTo>
                  <a:pt x="1621839" y="2017919"/>
                  <a:pt x="1633554" y="2014657"/>
                  <a:pt x="1633554" y="2014657"/>
                </a:cubicBezTo>
                <a:cubicBezTo>
                  <a:pt x="1633554" y="2014657"/>
                  <a:pt x="1660306" y="1998705"/>
                  <a:pt x="1665717" y="1994528"/>
                </a:cubicBezTo>
                <a:cubicBezTo>
                  <a:pt x="1671135" y="1990358"/>
                  <a:pt x="1692709" y="1970491"/>
                  <a:pt x="1699129" y="1965369"/>
                </a:cubicBezTo>
                <a:cubicBezTo>
                  <a:pt x="1705550" y="1960248"/>
                  <a:pt x="1758323" y="1929848"/>
                  <a:pt x="1758323" y="1929848"/>
                </a:cubicBezTo>
                <a:lnTo>
                  <a:pt x="1763568" y="1934583"/>
                </a:lnTo>
                <a:cubicBezTo>
                  <a:pt x="1763578" y="1934583"/>
                  <a:pt x="1699177" y="1974091"/>
                  <a:pt x="1690120" y="1981945"/>
                </a:cubicBezTo>
                <a:cubicBezTo>
                  <a:pt x="1681071" y="1989811"/>
                  <a:pt x="1637943" y="2021020"/>
                  <a:pt x="1637934" y="2021020"/>
                </a:cubicBezTo>
                <a:lnTo>
                  <a:pt x="1619422" y="2026208"/>
                </a:lnTo>
                <a:cubicBezTo>
                  <a:pt x="1623388" y="2029106"/>
                  <a:pt x="1627624" y="2032283"/>
                  <a:pt x="1630185" y="2033602"/>
                </a:cubicBezTo>
                <a:cubicBezTo>
                  <a:pt x="1637106" y="2037202"/>
                  <a:pt x="1661961" y="2047521"/>
                  <a:pt x="1661961" y="2047521"/>
                </a:cubicBezTo>
                <a:lnTo>
                  <a:pt x="1661462" y="2049889"/>
                </a:lnTo>
                <a:cubicBezTo>
                  <a:pt x="1661471" y="2049889"/>
                  <a:pt x="1634468" y="2039493"/>
                  <a:pt x="1630185" y="2037008"/>
                </a:cubicBezTo>
                <a:cubicBezTo>
                  <a:pt x="1627634" y="2035536"/>
                  <a:pt x="1621464" y="2031590"/>
                  <a:pt x="1615043" y="2027392"/>
                </a:cubicBezTo>
                <a:lnTo>
                  <a:pt x="1593642" y="2033457"/>
                </a:lnTo>
                <a:lnTo>
                  <a:pt x="1583005" y="2049889"/>
                </a:lnTo>
                <a:cubicBezTo>
                  <a:pt x="1583005" y="2049889"/>
                  <a:pt x="1693864" y="2084776"/>
                  <a:pt x="1716899" y="2092814"/>
                </a:cubicBezTo>
                <a:cubicBezTo>
                  <a:pt x="1739936" y="2100842"/>
                  <a:pt x="1792122" y="2125928"/>
                  <a:pt x="1810748" y="2130405"/>
                </a:cubicBezTo>
                <a:cubicBezTo>
                  <a:pt x="1829376" y="2134890"/>
                  <a:pt x="1845606" y="2125775"/>
                  <a:pt x="1851796" y="2123156"/>
                </a:cubicBezTo>
                <a:cubicBezTo>
                  <a:pt x="1857985" y="2120538"/>
                  <a:pt x="1889329" y="2106579"/>
                  <a:pt x="1889329" y="2106579"/>
                </a:cubicBezTo>
                <a:cubicBezTo>
                  <a:pt x="1889340" y="2106579"/>
                  <a:pt x="1938799" y="2087413"/>
                  <a:pt x="1946895" y="2082455"/>
                </a:cubicBezTo>
                <a:cubicBezTo>
                  <a:pt x="1951169" y="2079838"/>
                  <a:pt x="1961335" y="2074543"/>
                  <a:pt x="1969422" y="2068690"/>
                </a:cubicBezTo>
                <a:cubicBezTo>
                  <a:pt x="1977546" y="2062799"/>
                  <a:pt x="1983563" y="2056253"/>
                  <a:pt x="1983563" y="2056253"/>
                </a:cubicBezTo>
                <a:cubicBezTo>
                  <a:pt x="1983563" y="2056253"/>
                  <a:pt x="1988269" y="2047897"/>
                  <a:pt x="1991071" y="2040117"/>
                </a:cubicBezTo>
                <a:cubicBezTo>
                  <a:pt x="1993872" y="2032340"/>
                  <a:pt x="2000458" y="2024581"/>
                  <a:pt x="2000458" y="2024581"/>
                </a:cubicBezTo>
                <a:cubicBezTo>
                  <a:pt x="2000458" y="2024581"/>
                  <a:pt x="2002950" y="2006522"/>
                  <a:pt x="2003460" y="1999119"/>
                </a:cubicBezTo>
                <a:cubicBezTo>
                  <a:pt x="2003961" y="1991717"/>
                  <a:pt x="2010970" y="1971886"/>
                  <a:pt x="2010970" y="1971886"/>
                </a:cubicBezTo>
                <a:lnTo>
                  <a:pt x="2014223" y="1972626"/>
                </a:lnTo>
                <a:cubicBezTo>
                  <a:pt x="2014214" y="1972626"/>
                  <a:pt x="2009429" y="1986779"/>
                  <a:pt x="2007214" y="1997050"/>
                </a:cubicBezTo>
                <a:cubicBezTo>
                  <a:pt x="2005857" y="2003298"/>
                  <a:pt x="2005462" y="2020874"/>
                  <a:pt x="2005462" y="2020874"/>
                </a:cubicBezTo>
                <a:cubicBezTo>
                  <a:pt x="2005462" y="2020874"/>
                  <a:pt x="2016745" y="2013338"/>
                  <a:pt x="2020972" y="2009920"/>
                </a:cubicBezTo>
                <a:cubicBezTo>
                  <a:pt x="2025197" y="2006513"/>
                  <a:pt x="2041619" y="1997781"/>
                  <a:pt x="2041619" y="1997781"/>
                </a:cubicBezTo>
                <a:lnTo>
                  <a:pt x="2046626" y="1999861"/>
                </a:lnTo>
                <a:cubicBezTo>
                  <a:pt x="2046626" y="1999861"/>
                  <a:pt x="2035903" y="2004270"/>
                  <a:pt x="2025351" y="2010960"/>
                </a:cubicBezTo>
                <a:cubicBezTo>
                  <a:pt x="2014561" y="2017804"/>
                  <a:pt x="2003961" y="2026892"/>
                  <a:pt x="2000583" y="2030646"/>
                </a:cubicBezTo>
                <a:cubicBezTo>
                  <a:pt x="1993902" y="2038058"/>
                  <a:pt x="1990820" y="2053884"/>
                  <a:pt x="1990820" y="2053884"/>
                </a:cubicBezTo>
                <a:cubicBezTo>
                  <a:pt x="1990820" y="2053884"/>
                  <a:pt x="2008188" y="2051180"/>
                  <a:pt x="2013221" y="2051372"/>
                </a:cubicBezTo>
                <a:cubicBezTo>
                  <a:pt x="2018247" y="2051555"/>
                  <a:pt x="2042371" y="2052844"/>
                  <a:pt x="2042371" y="2052844"/>
                </a:cubicBezTo>
                <a:lnTo>
                  <a:pt x="2071906" y="2037008"/>
                </a:lnTo>
                <a:lnTo>
                  <a:pt x="2094056" y="2037008"/>
                </a:lnTo>
                <a:cubicBezTo>
                  <a:pt x="2094056" y="2037008"/>
                  <a:pt x="2117958" y="2023898"/>
                  <a:pt x="2122838" y="2021616"/>
                </a:cubicBezTo>
                <a:cubicBezTo>
                  <a:pt x="2127719" y="2019335"/>
                  <a:pt x="2158245" y="2010815"/>
                  <a:pt x="2158245" y="2010815"/>
                </a:cubicBezTo>
                <a:lnTo>
                  <a:pt x="2158495" y="2013472"/>
                </a:lnTo>
                <a:cubicBezTo>
                  <a:pt x="2158505" y="2013472"/>
                  <a:pt x="2130579" y="2022233"/>
                  <a:pt x="2122714" y="2025467"/>
                </a:cubicBezTo>
                <a:cubicBezTo>
                  <a:pt x="2114849" y="2028692"/>
                  <a:pt x="2094931" y="2042043"/>
                  <a:pt x="2094931" y="2042043"/>
                </a:cubicBezTo>
                <a:lnTo>
                  <a:pt x="2072154" y="2040417"/>
                </a:lnTo>
                <a:cubicBezTo>
                  <a:pt x="2072154" y="2040417"/>
                  <a:pt x="2060970" y="2048225"/>
                  <a:pt x="2056888" y="2050631"/>
                </a:cubicBezTo>
                <a:cubicBezTo>
                  <a:pt x="2052815" y="2053038"/>
                  <a:pt x="2040995" y="2057581"/>
                  <a:pt x="2040995" y="2057581"/>
                </a:cubicBezTo>
                <a:cubicBezTo>
                  <a:pt x="2040995" y="2057581"/>
                  <a:pt x="2013906" y="2056204"/>
                  <a:pt x="2008842" y="2056253"/>
                </a:cubicBezTo>
                <a:cubicBezTo>
                  <a:pt x="2003770" y="2056300"/>
                  <a:pt x="1986442" y="2060546"/>
                  <a:pt x="1986442" y="2060546"/>
                </a:cubicBezTo>
                <a:cubicBezTo>
                  <a:pt x="1986442" y="2060546"/>
                  <a:pt x="1977074" y="2068257"/>
                  <a:pt x="1973551" y="2070605"/>
                </a:cubicBezTo>
                <a:cubicBezTo>
                  <a:pt x="1970029" y="2072964"/>
                  <a:pt x="1956656" y="2082003"/>
                  <a:pt x="1956656" y="2082003"/>
                </a:cubicBezTo>
                <a:cubicBezTo>
                  <a:pt x="1956656" y="2082003"/>
                  <a:pt x="1963395" y="2084458"/>
                  <a:pt x="1966417" y="2085555"/>
                </a:cubicBezTo>
                <a:cubicBezTo>
                  <a:pt x="1969441" y="2086663"/>
                  <a:pt x="1976305" y="2091928"/>
                  <a:pt x="1976305" y="2091928"/>
                </a:cubicBezTo>
                <a:cubicBezTo>
                  <a:pt x="1976305" y="2091928"/>
                  <a:pt x="1978085" y="2091639"/>
                  <a:pt x="1980435" y="2088963"/>
                </a:cubicBezTo>
                <a:cubicBezTo>
                  <a:pt x="1982783" y="2086287"/>
                  <a:pt x="1988194" y="2082898"/>
                  <a:pt x="1988194" y="2082898"/>
                </a:cubicBezTo>
                <a:lnTo>
                  <a:pt x="1989945" y="2084526"/>
                </a:lnTo>
                <a:lnTo>
                  <a:pt x="1979308" y="2093700"/>
                </a:lnTo>
                <a:cubicBezTo>
                  <a:pt x="1979308" y="2093700"/>
                  <a:pt x="1986913" y="2092535"/>
                  <a:pt x="1990697" y="2091774"/>
                </a:cubicBezTo>
                <a:cubicBezTo>
                  <a:pt x="1994470" y="2091013"/>
                  <a:pt x="1999331" y="2092072"/>
                  <a:pt x="1999331" y="2092072"/>
                </a:cubicBezTo>
                <a:lnTo>
                  <a:pt x="2013347" y="2086008"/>
                </a:lnTo>
                <a:lnTo>
                  <a:pt x="2014473" y="2088375"/>
                </a:lnTo>
                <a:lnTo>
                  <a:pt x="2002710" y="2094440"/>
                </a:lnTo>
                <a:cubicBezTo>
                  <a:pt x="2002710" y="2094440"/>
                  <a:pt x="2010228" y="2099946"/>
                  <a:pt x="2011720" y="2100062"/>
                </a:cubicBezTo>
                <a:cubicBezTo>
                  <a:pt x="2013202" y="2100187"/>
                  <a:pt x="2020346" y="2097993"/>
                  <a:pt x="2020346" y="2097993"/>
                </a:cubicBezTo>
                <a:lnTo>
                  <a:pt x="2021221" y="2100804"/>
                </a:lnTo>
                <a:cubicBezTo>
                  <a:pt x="2021230" y="2100804"/>
                  <a:pt x="2014098" y="2102969"/>
                  <a:pt x="2010594" y="2102286"/>
                </a:cubicBezTo>
                <a:cubicBezTo>
                  <a:pt x="2007080" y="2101603"/>
                  <a:pt x="2000583" y="2095182"/>
                  <a:pt x="2000583" y="2095182"/>
                </a:cubicBezTo>
                <a:cubicBezTo>
                  <a:pt x="2000573" y="2095182"/>
                  <a:pt x="1993035" y="2095220"/>
                  <a:pt x="1988943" y="2094883"/>
                </a:cubicBezTo>
                <a:cubicBezTo>
                  <a:pt x="1984853" y="2094547"/>
                  <a:pt x="1979808" y="2097693"/>
                  <a:pt x="1979808" y="2097693"/>
                </a:cubicBezTo>
                <a:lnTo>
                  <a:pt x="1985064" y="2127295"/>
                </a:lnTo>
                <a:lnTo>
                  <a:pt x="1982936" y="2126112"/>
                </a:lnTo>
                <a:cubicBezTo>
                  <a:pt x="1982936" y="2126112"/>
                  <a:pt x="1979250" y="2103066"/>
                  <a:pt x="1976804" y="2096953"/>
                </a:cubicBezTo>
                <a:cubicBezTo>
                  <a:pt x="1974360" y="2090850"/>
                  <a:pt x="1957609" y="2084765"/>
                  <a:pt x="1950524" y="2084968"/>
                </a:cubicBezTo>
                <a:cubicBezTo>
                  <a:pt x="1943709" y="2085160"/>
                  <a:pt x="1890080" y="2117236"/>
                  <a:pt x="1890080" y="2117236"/>
                </a:cubicBezTo>
                <a:cubicBezTo>
                  <a:pt x="1890090" y="2117236"/>
                  <a:pt x="1865176" y="2128654"/>
                  <a:pt x="1850670" y="2132186"/>
                </a:cubicBezTo>
                <a:cubicBezTo>
                  <a:pt x="1835104" y="2135968"/>
                  <a:pt x="1807245" y="2136479"/>
                  <a:pt x="1807245" y="2136479"/>
                </a:cubicBezTo>
                <a:cubicBezTo>
                  <a:pt x="1807245" y="2136479"/>
                  <a:pt x="1816698" y="2148253"/>
                  <a:pt x="1824389" y="2155270"/>
                </a:cubicBezTo>
                <a:cubicBezTo>
                  <a:pt x="1832080" y="2162298"/>
                  <a:pt x="1846357" y="2169546"/>
                  <a:pt x="1854299" y="2176881"/>
                </a:cubicBezTo>
                <a:cubicBezTo>
                  <a:pt x="1862231" y="2184226"/>
                  <a:pt x="1871837" y="2207022"/>
                  <a:pt x="1891581" y="2228248"/>
                </a:cubicBezTo>
                <a:cubicBezTo>
                  <a:pt x="1911335" y="2249475"/>
                  <a:pt x="1974523" y="2295249"/>
                  <a:pt x="1975178" y="2294998"/>
                </a:cubicBezTo>
                <a:cubicBezTo>
                  <a:pt x="1975833" y="2294748"/>
                  <a:pt x="1992910" y="2294594"/>
                  <a:pt x="1998455" y="2294556"/>
                </a:cubicBezTo>
                <a:cubicBezTo>
                  <a:pt x="2003999" y="2294516"/>
                  <a:pt x="2007340" y="2291599"/>
                  <a:pt x="2007340" y="2291599"/>
                </a:cubicBezTo>
                <a:lnTo>
                  <a:pt x="2027979" y="2278133"/>
                </a:lnTo>
                <a:lnTo>
                  <a:pt x="2047377" y="2251929"/>
                </a:lnTo>
                <a:lnTo>
                  <a:pt x="2049379" y="2257993"/>
                </a:lnTo>
                <a:lnTo>
                  <a:pt x="2027854" y="2282273"/>
                </a:lnTo>
                <a:lnTo>
                  <a:pt x="2011344" y="2293968"/>
                </a:lnTo>
                <a:cubicBezTo>
                  <a:pt x="2011344" y="2293968"/>
                  <a:pt x="2022781" y="2302901"/>
                  <a:pt x="2028230" y="2305511"/>
                </a:cubicBezTo>
                <a:cubicBezTo>
                  <a:pt x="2033678" y="2308128"/>
                  <a:pt x="2039492" y="2310688"/>
                  <a:pt x="2039492" y="2310688"/>
                </a:cubicBezTo>
                <a:cubicBezTo>
                  <a:pt x="2039492" y="2310688"/>
                  <a:pt x="2052623" y="2308658"/>
                  <a:pt x="2055761" y="2308475"/>
                </a:cubicBezTo>
                <a:cubicBezTo>
                  <a:pt x="2058909" y="2308282"/>
                  <a:pt x="2075409" y="2313953"/>
                  <a:pt x="2075409" y="2313953"/>
                </a:cubicBezTo>
                <a:lnTo>
                  <a:pt x="2075409" y="2316610"/>
                </a:lnTo>
                <a:cubicBezTo>
                  <a:pt x="2075409" y="2316610"/>
                  <a:pt x="2058379" y="2312527"/>
                  <a:pt x="2053259" y="2311584"/>
                </a:cubicBezTo>
                <a:cubicBezTo>
                  <a:pt x="2048137" y="2310631"/>
                  <a:pt x="2041870" y="2314539"/>
                  <a:pt x="2041870" y="2314539"/>
                </a:cubicBezTo>
                <a:cubicBezTo>
                  <a:pt x="2041870" y="2314539"/>
                  <a:pt x="2047704" y="2334871"/>
                  <a:pt x="2051131" y="2342216"/>
                </a:cubicBezTo>
                <a:cubicBezTo>
                  <a:pt x="2054568" y="2349570"/>
                  <a:pt x="2063521" y="2367678"/>
                  <a:pt x="2063521" y="2367678"/>
                </a:cubicBezTo>
                <a:lnTo>
                  <a:pt x="2058514" y="2365310"/>
                </a:lnTo>
                <a:cubicBezTo>
                  <a:pt x="2058514" y="2365310"/>
                  <a:pt x="2048214" y="2347386"/>
                  <a:pt x="2044624" y="2339559"/>
                </a:cubicBezTo>
                <a:cubicBezTo>
                  <a:pt x="2041033" y="2331724"/>
                  <a:pt x="2035863" y="2313211"/>
                  <a:pt x="2035863" y="2313211"/>
                </a:cubicBezTo>
                <a:cubicBezTo>
                  <a:pt x="2035863" y="2313211"/>
                  <a:pt x="2029019" y="2313326"/>
                  <a:pt x="2021722" y="2309804"/>
                </a:cubicBezTo>
                <a:cubicBezTo>
                  <a:pt x="2014435" y="2306281"/>
                  <a:pt x="2008467" y="2298405"/>
                  <a:pt x="2008467" y="2298405"/>
                </a:cubicBezTo>
                <a:cubicBezTo>
                  <a:pt x="2008467" y="2298405"/>
                  <a:pt x="2001940" y="2298521"/>
                  <a:pt x="1996077" y="2301371"/>
                </a:cubicBezTo>
                <a:cubicBezTo>
                  <a:pt x="1990205" y="2304211"/>
                  <a:pt x="1981435" y="2305655"/>
                  <a:pt x="1981435" y="2305655"/>
                </a:cubicBezTo>
                <a:lnTo>
                  <a:pt x="2004337" y="2348878"/>
                </a:lnTo>
                <a:lnTo>
                  <a:pt x="2017842" y="2360130"/>
                </a:lnTo>
                <a:cubicBezTo>
                  <a:pt x="2017842" y="2360130"/>
                  <a:pt x="2046472" y="2373300"/>
                  <a:pt x="2059890" y="2377747"/>
                </a:cubicBezTo>
                <a:cubicBezTo>
                  <a:pt x="2073310" y="2382186"/>
                  <a:pt x="2082667" y="2391802"/>
                  <a:pt x="2082667" y="2391802"/>
                </a:cubicBezTo>
                <a:cubicBezTo>
                  <a:pt x="2082667" y="2391802"/>
                  <a:pt x="2102912" y="2414472"/>
                  <a:pt x="2108323" y="2419487"/>
                </a:cubicBezTo>
                <a:cubicBezTo>
                  <a:pt x="2113722" y="2424503"/>
                  <a:pt x="2138607" y="2443457"/>
                  <a:pt x="2138607" y="2443457"/>
                </a:cubicBezTo>
                <a:lnTo>
                  <a:pt x="2137981" y="2449088"/>
                </a:lnTo>
                <a:cubicBezTo>
                  <a:pt x="2137981" y="2449088"/>
                  <a:pt x="2097501" y="2420286"/>
                  <a:pt x="2090052" y="2415040"/>
                </a:cubicBezTo>
                <a:cubicBezTo>
                  <a:pt x="2082600" y="2409804"/>
                  <a:pt x="2064521" y="2393881"/>
                  <a:pt x="2064521" y="2393881"/>
                </a:cubicBezTo>
                <a:cubicBezTo>
                  <a:pt x="2064521" y="2393881"/>
                  <a:pt x="2012779" y="2368659"/>
                  <a:pt x="2009843" y="2372713"/>
                </a:cubicBezTo>
                <a:cubicBezTo>
                  <a:pt x="2006897" y="2376756"/>
                  <a:pt x="2012722" y="2413269"/>
                  <a:pt x="2012722" y="2413269"/>
                </a:cubicBezTo>
                <a:lnTo>
                  <a:pt x="2034737" y="2443169"/>
                </a:lnTo>
                <a:lnTo>
                  <a:pt x="2058139" y="2475283"/>
                </a:lnTo>
                <a:lnTo>
                  <a:pt x="2055261" y="2478247"/>
                </a:lnTo>
                <a:lnTo>
                  <a:pt x="2030232" y="2446568"/>
                </a:lnTo>
                <a:lnTo>
                  <a:pt x="2010720" y="2421557"/>
                </a:lnTo>
                <a:lnTo>
                  <a:pt x="2008216" y="2436651"/>
                </a:lnTo>
                <a:lnTo>
                  <a:pt x="2004086" y="2487122"/>
                </a:lnTo>
                <a:cubicBezTo>
                  <a:pt x="2004086" y="2487122"/>
                  <a:pt x="2013136" y="2510574"/>
                  <a:pt x="2016100" y="2517321"/>
                </a:cubicBezTo>
                <a:cubicBezTo>
                  <a:pt x="2019055" y="2524070"/>
                  <a:pt x="2019700" y="2532762"/>
                  <a:pt x="2020596" y="2537152"/>
                </a:cubicBezTo>
                <a:cubicBezTo>
                  <a:pt x="2021501" y="2541552"/>
                  <a:pt x="2031108" y="2557291"/>
                  <a:pt x="2031108" y="2557291"/>
                </a:cubicBezTo>
                <a:cubicBezTo>
                  <a:pt x="2031108" y="2557291"/>
                  <a:pt x="2020528" y="2547972"/>
                  <a:pt x="2017717" y="2541599"/>
                </a:cubicBezTo>
                <a:cubicBezTo>
                  <a:pt x="2014916" y="2535217"/>
                  <a:pt x="2012384" y="2525070"/>
                  <a:pt x="2010720" y="2515993"/>
                </a:cubicBezTo>
                <a:cubicBezTo>
                  <a:pt x="2009044" y="2506915"/>
                  <a:pt x="2004018" y="2496374"/>
                  <a:pt x="2000583" y="2492013"/>
                </a:cubicBezTo>
                <a:cubicBezTo>
                  <a:pt x="1997136" y="2487642"/>
                  <a:pt x="1994325" y="2492013"/>
                  <a:pt x="1994325" y="2492013"/>
                </a:cubicBezTo>
                <a:cubicBezTo>
                  <a:pt x="1994325" y="2492013"/>
                  <a:pt x="1997377" y="2474975"/>
                  <a:pt x="1999957" y="2465069"/>
                </a:cubicBezTo>
                <a:cubicBezTo>
                  <a:pt x="2002527" y="2455163"/>
                  <a:pt x="2003460" y="2420219"/>
                  <a:pt x="2003460" y="2420219"/>
                </a:cubicBezTo>
                <a:lnTo>
                  <a:pt x="1994075" y="2352728"/>
                </a:lnTo>
                <a:cubicBezTo>
                  <a:pt x="1994075" y="2352728"/>
                  <a:pt x="1972608" y="2323358"/>
                  <a:pt x="1964415" y="2311430"/>
                </a:cubicBezTo>
                <a:cubicBezTo>
                  <a:pt x="1956223" y="2299504"/>
                  <a:pt x="1931868" y="2286845"/>
                  <a:pt x="1915485" y="2268208"/>
                </a:cubicBezTo>
                <a:cubicBezTo>
                  <a:pt x="1899101" y="2249570"/>
                  <a:pt x="1872849" y="2227583"/>
                  <a:pt x="1865687" y="2217593"/>
                </a:cubicBezTo>
                <a:cubicBezTo>
                  <a:pt x="1858515" y="2207591"/>
                  <a:pt x="1838078" y="2193169"/>
                  <a:pt x="1831648" y="2184583"/>
                </a:cubicBezTo>
                <a:cubicBezTo>
                  <a:pt x="1825217" y="2175996"/>
                  <a:pt x="1816764" y="2159641"/>
                  <a:pt x="1802614" y="2147135"/>
                </a:cubicBezTo>
                <a:cubicBezTo>
                  <a:pt x="1788473" y="2134630"/>
                  <a:pt x="1739657" y="2119999"/>
                  <a:pt x="1724033" y="2113983"/>
                </a:cubicBezTo>
                <a:cubicBezTo>
                  <a:pt x="1708400" y="2107955"/>
                  <a:pt x="1679608" y="2096211"/>
                  <a:pt x="1679608" y="2096211"/>
                </a:cubicBezTo>
                <a:cubicBezTo>
                  <a:pt x="1679608" y="2096221"/>
                  <a:pt x="1665658" y="2091389"/>
                  <a:pt x="1662713" y="2089107"/>
                </a:cubicBezTo>
                <a:cubicBezTo>
                  <a:pt x="1659777" y="2086836"/>
                  <a:pt x="1650448" y="2086893"/>
                  <a:pt x="1650448" y="2086893"/>
                </a:cubicBezTo>
                <a:lnTo>
                  <a:pt x="1647070" y="2083186"/>
                </a:lnTo>
                <a:cubicBezTo>
                  <a:pt x="1647070" y="2083186"/>
                  <a:pt x="1640591" y="2083082"/>
                  <a:pt x="1637184" y="2081561"/>
                </a:cubicBezTo>
                <a:cubicBezTo>
                  <a:pt x="1633785" y="2080049"/>
                  <a:pt x="1615764" y="2079567"/>
                  <a:pt x="1615417" y="2082744"/>
                </a:cubicBezTo>
                <a:cubicBezTo>
                  <a:pt x="1615072" y="2085930"/>
                  <a:pt x="1630627" y="2088751"/>
                  <a:pt x="1634305" y="2088819"/>
                </a:cubicBezTo>
                <a:cubicBezTo>
                  <a:pt x="1637992" y="2088876"/>
                  <a:pt x="1645817" y="2086893"/>
                  <a:pt x="1645817" y="2086893"/>
                </a:cubicBezTo>
                <a:lnTo>
                  <a:pt x="1646319" y="2089561"/>
                </a:lnTo>
                <a:lnTo>
                  <a:pt x="1640186" y="2091630"/>
                </a:lnTo>
                <a:cubicBezTo>
                  <a:pt x="1640186" y="2091630"/>
                  <a:pt x="1647108" y="2100582"/>
                  <a:pt x="1648822" y="2102430"/>
                </a:cubicBezTo>
                <a:cubicBezTo>
                  <a:pt x="1650535" y="2104288"/>
                  <a:pt x="1655705" y="2107466"/>
                  <a:pt x="1655705" y="2107466"/>
                </a:cubicBezTo>
                <a:cubicBezTo>
                  <a:pt x="1655705" y="2107466"/>
                  <a:pt x="1661635" y="2108428"/>
                  <a:pt x="1665216" y="2109977"/>
                </a:cubicBezTo>
                <a:cubicBezTo>
                  <a:pt x="1668807" y="2111537"/>
                  <a:pt x="1677605" y="2119305"/>
                  <a:pt x="1677605" y="2119305"/>
                </a:cubicBezTo>
                <a:lnTo>
                  <a:pt x="1675102" y="2119749"/>
                </a:lnTo>
                <a:cubicBezTo>
                  <a:pt x="1675102" y="2119749"/>
                  <a:pt x="1664878" y="2113019"/>
                  <a:pt x="1661337" y="2111461"/>
                </a:cubicBezTo>
                <a:cubicBezTo>
                  <a:pt x="1657793" y="2109910"/>
                  <a:pt x="1656205" y="2111017"/>
                  <a:pt x="1656205" y="2111017"/>
                </a:cubicBezTo>
                <a:lnTo>
                  <a:pt x="1654828" y="2123156"/>
                </a:lnTo>
                <a:lnTo>
                  <a:pt x="1653702" y="2108504"/>
                </a:lnTo>
                <a:cubicBezTo>
                  <a:pt x="1653702" y="2108504"/>
                  <a:pt x="1647618" y="2105443"/>
                  <a:pt x="1643565" y="2101987"/>
                </a:cubicBezTo>
                <a:cubicBezTo>
                  <a:pt x="1639522" y="2098531"/>
                  <a:pt x="1636933" y="2092372"/>
                  <a:pt x="1636933" y="2092372"/>
                </a:cubicBezTo>
                <a:cubicBezTo>
                  <a:pt x="1636943" y="2092372"/>
                  <a:pt x="1628241" y="2092100"/>
                  <a:pt x="1624804" y="2091476"/>
                </a:cubicBezTo>
                <a:cubicBezTo>
                  <a:pt x="1621358" y="2090859"/>
                  <a:pt x="1614793" y="2087923"/>
                  <a:pt x="1614793" y="2087923"/>
                </a:cubicBezTo>
                <a:cubicBezTo>
                  <a:pt x="1614793" y="2087923"/>
                  <a:pt x="1624303" y="2119132"/>
                  <a:pt x="1627681" y="2125524"/>
                </a:cubicBezTo>
                <a:cubicBezTo>
                  <a:pt x="1631052" y="2131916"/>
                  <a:pt x="1639350" y="2142563"/>
                  <a:pt x="1641938" y="2145951"/>
                </a:cubicBezTo>
                <a:cubicBezTo>
                  <a:pt x="1644538" y="2149341"/>
                  <a:pt x="1650198" y="2152468"/>
                  <a:pt x="1656079" y="2155867"/>
                </a:cubicBezTo>
                <a:cubicBezTo>
                  <a:pt x="1661961" y="2159265"/>
                  <a:pt x="1667218" y="2165917"/>
                  <a:pt x="1669346" y="2168449"/>
                </a:cubicBezTo>
                <a:cubicBezTo>
                  <a:pt x="1671483" y="2170980"/>
                  <a:pt x="1682562" y="2193218"/>
                  <a:pt x="1684113" y="2195835"/>
                </a:cubicBezTo>
                <a:cubicBezTo>
                  <a:pt x="1685662" y="2198445"/>
                  <a:pt x="1692593" y="2204721"/>
                  <a:pt x="1694498" y="2206492"/>
                </a:cubicBezTo>
                <a:cubicBezTo>
                  <a:pt x="1696406" y="2208253"/>
                  <a:pt x="1700881" y="2214328"/>
                  <a:pt x="1700881" y="2214328"/>
                </a:cubicBezTo>
                <a:lnTo>
                  <a:pt x="1705262" y="2216408"/>
                </a:lnTo>
                <a:cubicBezTo>
                  <a:pt x="1705262" y="2216408"/>
                  <a:pt x="1704713" y="2218929"/>
                  <a:pt x="1704386" y="2220846"/>
                </a:cubicBezTo>
                <a:cubicBezTo>
                  <a:pt x="1704048" y="2222761"/>
                  <a:pt x="1731340" y="2278084"/>
                  <a:pt x="1732669" y="2279760"/>
                </a:cubicBezTo>
                <a:cubicBezTo>
                  <a:pt x="1733997" y="2281425"/>
                  <a:pt x="1738675" y="2284640"/>
                  <a:pt x="1738675" y="2284640"/>
                </a:cubicBezTo>
                <a:lnTo>
                  <a:pt x="1738550" y="2287008"/>
                </a:lnTo>
                <a:cubicBezTo>
                  <a:pt x="1738550" y="2287008"/>
                  <a:pt x="1732832" y="2285632"/>
                  <a:pt x="1729915" y="2281531"/>
                </a:cubicBezTo>
                <a:cubicBezTo>
                  <a:pt x="1726988" y="2277439"/>
                  <a:pt x="1699640" y="2219699"/>
                  <a:pt x="1698628" y="2215964"/>
                </a:cubicBezTo>
                <a:cubicBezTo>
                  <a:pt x="1697619" y="2212220"/>
                  <a:pt x="1682525" y="2199523"/>
                  <a:pt x="1680608" y="2195981"/>
                </a:cubicBezTo>
                <a:cubicBezTo>
                  <a:pt x="1678693" y="2192438"/>
                  <a:pt x="1667429" y="2172808"/>
                  <a:pt x="1665466" y="2169335"/>
                </a:cubicBezTo>
                <a:cubicBezTo>
                  <a:pt x="1663511" y="2165869"/>
                  <a:pt x="1642718" y="2152055"/>
                  <a:pt x="1641063" y="2150688"/>
                </a:cubicBezTo>
                <a:cubicBezTo>
                  <a:pt x="1639416" y="2149320"/>
                  <a:pt x="1626055" y="2133216"/>
                  <a:pt x="1626055" y="2133216"/>
                </a:cubicBezTo>
                <a:cubicBezTo>
                  <a:pt x="1626055" y="2133216"/>
                  <a:pt x="1620164" y="2174004"/>
                  <a:pt x="1619173" y="2177921"/>
                </a:cubicBezTo>
                <a:cubicBezTo>
                  <a:pt x="1618180" y="2181840"/>
                  <a:pt x="1606793" y="2205809"/>
                  <a:pt x="1606157" y="2209593"/>
                </a:cubicBezTo>
                <a:cubicBezTo>
                  <a:pt x="1605512" y="2213376"/>
                  <a:pt x="1610162" y="2256078"/>
                  <a:pt x="1610162" y="2256078"/>
                </a:cubicBezTo>
                <a:lnTo>
                  <a:pt x="1607034" y="2256665"/>
                </a:lnTo>
                <a:cubicBezTo>
                  <a:pt x="1607034" y="2256665"/>
                  <a:pt x="1602826" y="2213943"/>
                  <a:pt x="1601652" y="2213000"/>
                </a:cubicBezTo>
                <a:cubicBezTo>
                  <a:pt x="1600468" y="2212057"/>
                  <a:pt x="1598649" y="2216995"/>
                  <a:pt x="1598649" y="2216995"/>
                </a:cubicBezTo>
                <a:lnTo>
                  <a:pt x="1598273" y="2214040"/>
                </a:lnTo>
                <a:cubicBezTo>
                  <a:pt x="1598273" y="2214040"/>
                  <a:pt x="1610826" y="2188289"/>
                  <a:pt x="1615292" y="2177777"/>
                </a:cubicBezTo>
                <a:cubicBezTo>
                  <a:pt x="1619750" y="2167255"/>
                  <a:pt x="1622301" y="2124926"/>
                  <a:pt x="1622301" y="2124926"/>
                </a:cubicBezTo>
                <a:lnTo>
                  <a:pt x="1602278" y="2071058"/>
                </a:lnTo>
                <a:cubicBezTo>
                  <a:pt x="1602278" y="2071058"/>
                  <a:pt x="1584267" y="2068853"/>
                  <a:pt x="1567237" y="2066610"/>
                </a:cubicBezTo>
                <a:cubicBezTo>
                  <a:pt x="1554760" y="2064974"/>
                  <a:pt x="1537319" y="2064252"/>
                  <a:pt x="1526816" y="2063953"/>
                </a:cubicBezTo>
                <a:cubicBezTo>
                  <a:pt x="1527461" y="2066638"/>
                  <a:pt x="1528568" y="2072243"/>
                  <a:pt x="1528568" y="2072243"/>
                </a:cubicBezTo>
                <a:lnTo>
                  <a:pt x="1525690" y="2072531"/>
                </a:lnTo>
                <a:cubicBezTo>
                  <a:pt x="1525690" y="2072531"/>
                  <a:pt x="1524553" y="2068420"/>
                  <a:pt x="1523438" y="2063953"/>
                </a:cubicBezTo>
                <a:cubicBezTo>
                  <a:pt x="1521627" y="2063905"/>
                  <a:pt x="1516804" y="2063655"/>
                  <a:pt x="1516804" y="2063655"/>
                </a:cubicBezTo>
                <a:cubicBezTo>
                  <a:pt x="1516804" y="2063655"/>
                  <a:pt x="1474111" y="2061816"/>
                  <a:pt x="1416323" y="2092514"/>
                </a:cubicBezTo>
                <a:cubicBezTo>
                  <a:pt x="1403077" y="2099552"/>
                  <a:pt x="1359642" y="2125082"/>
                  <a:pt x="1359642" y="2125082"/>
                </a:cubicBezTo>
                <a:cubicBezTo>
                  <a:pt x="1359642" y="2125082"/>
                  <a:pt x="1325941" y="2126526"/>
                  <a:pt x="1321849" y="2129375"/>
                </a:cubicBezTo>
                <a:cubicBezTo>
                  <a:pt x="1316275" y="2133245"/>
                  <a:pt x="1319221" y="2140032"/>
                  <a:pt x="1319221" y="2140032"/>
                </a:cubicBezTo>
                <a:cubicBezTo>
                  <a:pt x="1319221" y="2140032"/>
                  <a:pt x="1305398" y="2133639"/>
                  <a:pt x="1286307" y="2130405"/>
                </a:cubicBezTo>
                <a:cubicBezTo>
                  <a:pt x="1265062" y="2126815"/>
                  <a:pt x="1237626" y="2126380"/>
                  <a:pt x="1221993" y="2125226"/>
                </a:cubicBezTo>
                <a:cubicBezTo>
                  <a:pt x="1209114" y="2124273"/>
                  <a:pt x="1198977" y="2125120"/>
                  <a:pt x="1191083" y="2126410"/>
                </a:cubicBezTo>
                <a:cubicBezTo>
                  <a:pt x="1197436" y="2134630"/>
                  <a:pt x="1203597" y="2142842"/>
                  <a:pt x="1203597" y="2142842"/>
                </a:cubicBezTo>
                <a:cubicBezTo>
                  <a:pt x="1203597" y="2142842"/>
                  <a:pt x="1207805" y="2154258"/>
                  <a:pt x="1210105" y="2162673"/>
                </a:cubicBezTo>
                <a:cubicBezTo>
                  <a:pt x="1212405" y="2171096"/>
                  <a:pt x="1203772" y="2182389"/>
                  <a:pt x="1209105" y="2191090"/>
                </a:cubicBezTo>
                <a:cubicBezTo>
                  <a:pt x="1214436" y="2199802"/>
                  <a:pt x="1271416" y="2249119"/>
                  <a:pt x="1271416" y="2249119"/>
                </a:cubicBezTo>
                <a:lnTo>
                  <a:pt x="1318095" y="2259631"/>
                </a:lnTo>
                <a:lnTo>
                  <a:pt x="1319095" y="2263626"/>
                </a:lnTo>
                <a:lnTo>
                  <a:pt x="1291815" y="2258149"/>
                </a:lnTo>
                <a:lnTo>
                  <a:pt x="1273419" y="2253710"/>
                </a:lnTo>
                <a:cubicBezTo>
                  <a:pt x="1273419" y="2253710"/>
                  <a:pt x="1276615" y="2263770"/>
                  <a:pt x="1279676" y="2272058"/>
                </a:cubicBezTo>
                <a:cubicBezTo>
                  <a:pt x="1282737" y="2280356"/>
                  <a:pt x="1280551" y="2298405"/>
                  <a:pt x="1280551" y="2298405"/>
                </a:cubicBezTo>
                <a:lnTo>
                  <a:pt x="1276672" y="2298405"/>
                </a:lnTo>
                <a:cubicBezTo>
                  <a:pt x="1276672" y="2298405"/>
                  <a:pt x="1278260" y="2282656"/>
                  <a:pt x="1277298" y="2277093"/>
                </a:cubicBezTo>
                <a:cubicBezTo>
                  <a:pt x="1276336" y="2271529"/>
                  <a:pt x="1270039" y="2254596"/>
                  <a:pt x="1270039" y="2254596"/>
                </a:cubicBezTo>
                <a:lnTo>
                  <a:pt x="1238262" y="2228547"/>
                </a:lnTo>
                <a:lnTo>
                  <a:pt x="1228376" y="2221586"/>
                </a:lnTo>
                <a:lnTo>
                  <a:pt x="1231255" y="2234467"/>
                </a:lnTo>
                <a:lnTo>
                  <a:pt x="1230378" y="2256367"/>
                </a:lnTo>
                <a:lnTo>
                  <a:pt x="1233007" y="2270432"/>
                </a:lnTo>
                <a:lnTo>
                  <a:pt x="1231004" y="2270874"/>
                </a:lnTo>
                <a:lnTo>
                  <a:pt x="1227624" y="2256367"/>
                </a:lnTo>
                <a:lnTo>
                  <a:pt x="1228251" y="2234611"/>
                </a:lnTo>
                <a:lnTo>
                  <a:pt x="1225998" y="2221586"/>
                </a:lnTo>
                <a:lnTo>
                  <a:pt x="1214611" y="2207523"/>
                </a:lnTo>
                <a:lnTo>
                  <a:pt x="1206476" y="2218921"/>
                </a:lnTo>
                <a:lnTo>
                  <a:pt x="1203973" y="2225583"/>
                </a:lnTo>
                <a:lnTo>
                  <a:pt x="1208729" y="2241571"/>
                </a:lnTo>
                <a:lnTo>
                  <a:pt x="1205850" y="2253710"/>
                </a:lnTo>
                <a:lnTo>
                  <a:pt x="1202346" y="2252074"/>
                </a:lnTo>
                <a:lnTo>
                  <a:pt x="1205349" y="2241273"/>
                </a:lnTo>
                <a:cubicBezTo>
                  <a:pt x="1205349" y="2241273"/>
                  <a:pt x="1196030" y="2221597"/>
                  <a:pt x="1203096" y="2213742"/>
                </a:cubicBezTo>
                <a:cubicBezTo>
                  <a:pt x="1210162" y="2205886"/>
                  <a:pt x="1211731" y="2202641"/>
                  <a:pt x="1211731" y="2202641"/>
                </a:cubicBezTo>
                <a:lnTo>
                  <a:pt x="1204474" y="2197752"/>
                </a:lnTo>
                <a:cubicBezTo>
                  <a:pt x="1204474" y="2197752"/>
                  <a:pt x="1203722" y="2179153"/>
                  <a:pt x="1200970" y="2164300"/>
                </a:cubicBezTo>
                <a:cubicBezTo>
                  <a:pt x="1198217" y="2149456"/>
                  <a:pt x="1182198" y="2129375"/>
                  <a:pt x="1182198" y="2129375"/>
                </a:cubicBezTo>
                <a:lnTo>
                  <a:pt x="1185326" y="2147433"/>
                </a:lnTo>
                <a:lnTo>
                  <a:pt x="1182948" y="2150986"/>
                </a:lnTo>
                <a:lnTo>
                  <a:pt x="1186453" y="2167264"/>
                </a:lnTo>
                <a:lnTo>
                  <a:pt x="1184451" y="2168304"/>
                </a:lnTo>
                <a:lnTo>
                  <a:pt x="1180071" y="2150244"/>
                </a:lnTo>
                <a:lnTo>
                  <a:pt x="1182073" y="2145509"/>
                </a:lnTo>
                <a:lnTo>
                  <a:pt x="1179069" y="2129221"/>
                </a:lnTo>
                <a:cubicBezTo>
                  <a:pt x="1177981" y="2129606"/>
                  <a:pt x="1174563" y="2130405"/>
                  <a:pt x="1174563" y="2130405"/>
                </a:cubicBezTo>
                <a:lnTo>
                  <a:pt x="1151162" y="2129519"/>
                </a:lnTo>
                <a:cubicBezTo>
                  <a:pt x="1142680" y="2138616"/>
                  <a:pt x="1066603" y="2220441"/>
                  <a:pt x="1023024" y="2284342"/>
                </a:cubicBezTo>
                <a:cubicBezTo>
                  <a:pt x="976998" y="2351842"/>
                  <a:pt x="963729" y="2455866"/>
                  <a:pt x="959083" y="2499263"/>
                </a:cubicBezTo>
                <a:cubicBezTo>
                  <a:pt x="954436" y="2542658"/>
                  <a:pt x="967222" y="2719555"/>
                  <a:pt x="969345" y="2779460"/>
                </a:cubicBezTo>
                <a:cubicBezTo>
                  <a:pt x="971467" y="2839365"/>
                  <a:pt x="968831" y="2905104"/>
                  <a:pt x="988990" y="2956934"/>
                </a:cubicBezTo>
                <a:cubicBezTo>
                  <a:pt x="1005561" y="2999521"/>
                  <a:pt x="1217237" y="3096363"/>
                  <a:pt x="1217237" y="3096363"/>
                </a:cubicBezTo>
                <a:lnTo>
                  <a:pt x="1245271" y="3128631"/>
                </a:lnTo>
                <a:cubicBezTo>
                  <a:pt x="1245261" y="3128631"/>
                  <a:pt x="1139080" y="3065433"/>
                  <a:pt x="1034162" y="3063499"/>
                </a:cubicBezTo>
                <a:cubicBezTo>
                  <a:pt x="1004812" y="3062960"/>
                  <a:pt x="943083" y="3015683"/>
                  <a:pt x="919416" y="3034051"/>
                </a:cubicBezTo>
                <a:cubicBezTo>
                  <a:pt x="904809" y="3045381"/>
                  <a:pt x="898066" y="3058743"/>
                  <a:pt x="889258" y="3078006"/>
                </a:cubicBezTo>
                <a:cubicBezTo>
                  <a:pt x="875291" y="3108556"/>
                  <a:pt x="873439" y="3127346"/>
                  <a:pt x="874581" y="3144591"/>
                </a:cubicBezTo>
                <a:lnTo>
                  <a:pt x="876846" y="3165466"/>
                </a:lnTo>
                <a:lnTo>
                  <a:pt x="846226" y="3165466"/>
                </a:lnTo>
                <a:lnTo>
                  <a:pt x="846592" y="3147250"/>
                </a:lnTo>
                <a:cubicBezTo>
                  <a:pt x="848918" y="3124990"/>
                  <a:pt x="851597" y="3102370"/>
                  <a:pt x="850091" y="3076378"/>
                </a:cubicBezTo>
                <a:cubicBezTo>
                  <a:pt x="848007" y="3040443"/>
                  <a:pt x="829299" y="3036852"/>
                  <a:pt x="812424" y="3032867"/>
                </a:cubicBezTo>
                <a:cubicBezTo>
                  <a:pt x="744391" y="3016780"/>
                  <a:pt x="616567" y="3130749"/>
                  <a:pt x="587807" y="3097547"/>
                </a:cubicBezTo>
                <a:cubicBezTo>
                  <a:pt x="565592" y="3071902"/>
                  <a:pt x="665193" y="3071749"/>
                  <a:pt x="714444" y="2970401"/>
                </a:cubicBezTo>
                <a:cubicBezTo>
                  <a:pt x="763694" y="2869054"/>
                  <a:pt x="755601" y="2824954"/>
                  <a:pt x="756113" y="2767917"/>
                </a:cubicBezTo>
                <a:cubicBezTo>
                  <a:pt x="756625" y="2710872"/>
                  <a:pt x="784149" y="2589212"/>
                  <a:pt x="786271" y="2529316"/>
                </a:cubicBezTo>
                <a:cubicBezTo>
                  <a:pt x="788392" y="2469411"/>
                  <a:pt x="801180" y="2292514"/>
                  <a:pt x="796533" y="2249119"/>
                </a:cubicBezTo>
                <a:cubicBezTo>
                  <a:pt x="791886" y="2205722"/>
                  <a:pt x="778617" y="2101698"/>
                  <a:pt x="732589" y="2034198"/>
                </a:cubicBezTo>
                <a:cubicBezTo>
                  <a:pt x="689014" y="1970297"/>
                  <a:pt x="612932" y="1888472"/>
                  <a:pt x="604450" y="1879375"/>
                </a:cubicBezTo>
                <a:lnTo>
                  <a:pt x="581051" y="1880261"/>
                </a:lnTo>
                <a:cubicBezTo>
                  <a:pt x="581051" y="1880261"/>
                  <a:pt x="563316" y="1872877"/>
                  <a:pt x="533625" y="1875082"/>
                </a:cubicBezTo>
                <a:cubicBezTo>
                  <a:pt x="517986" y="1876238"/>
                  <a:pt x="490552" y="1876671"/>
                  <a:pt x="469305" y="1880261"/>
                </a:cubicBezTo>
                <a:cubicBezTo>
                  <a:pt x="450216" y="1883486"/>
                  <a:pt x="436395" y="1890032"/>
                  <a:pt x="436395" y="1890032"/>
                </a:cubicBezTo>
                <a:cubicBezTo>
                  <a:pt x="436395" y="1890032"/>
                  <a:pt x="439342" y="1883101"/>
                  <a:pt x="433766" y="1879221"/>
                </a:cubicBezTo>
                <a:cubicBezTo>
                  <a:pt x="429675" y="1876382"/>
                  <a:pt x="395977" y="1874928"/>
                  <a:pt x="395977" y="1874928"/>
                </a:cubicBezTo>
                <a:cubicBezTo>
                  <a:pt x="395977" y="1874928"/>
                  <a:pt x="352542" y="1849409"/>
                  <a:pt x="339290" y="1842372"/>
                </a:cubicBezTo>
                <a:cubicBezTo>
                  <a:pt x="281504" y="1811662"/>
                  <a:pt x="238806" y="1813501"/>
                  <a:pt x="238808" y="1813501"/>
                </a:cubicBezTo>
                <a:cubicBezTo>
                  <a:pt x="238808" y="1813501"/>
                  <a:pt x="205405" y="1814224"/>
                  <a:pt x="188378" y="1816467"/>
                </a:cubicBezTo>
                <a:cubicBezTo>
                  <a:pt x="171352" y="1818709"/>
                  <a:pt x="153339" y="1821058"/>
                  <a:pt x="153339" y="1821058"/>
                </a:cubicBezTo>
                <a:lnTo>
                  <a:pt x="133318" y="1874784"/>
                </a:lnTo>
                <a:cubicBezTo>
                  <a:pt x="133318" y="1874784"/>
                  <a:pt x="135867" y="1917111"/>
                  <a:pt x="140325" y="1927623"/>
                </a:cubicBezTo>
                <a:cubicBezTo>
                  <a:pt x="144787" y="1938145"/>
                  <a:pt x="157344" y="1964040"/>
                  <a:pt x="157344" y="1964040"/>
                </a:cubicBezTo>
                <a:lnTo>
                  <a:pt x="156970" y="1966851"/>
                </a:lnTo>
                <a:cubicBezTo>
                  <a:pt x="156970" y="1966851"/>
                  <a:pt x="155147" y="1962057"/>
                  <a:pt x="153966" y="1963000"/>
                </a:cubicBezTo>
                <a:cubicBezTo>
                  <a:pt x="152786" y="1963943"/>
                  <a:pt x="148585" y="2006522"/>
                  <a:pt x="148585" y="2006522"/>
                </a:cubicBezTo>
                <a:lnTo>
                  <a:pt x="145457" y="2005925"/>
                </a:lnTo>
                <a:cubicBezTo>
                  <a:pt x="145457" y="2005925"/>
                  <a:pt x="150102" y="1963376"/>
                  <a:pt x="149462" y="1959593"/>
                </a:cubicBezTo>
                <a:cubicBezTo>
                  <a:pt x="148820" y="1955809"/>
                  <a:pt x="137438" y="1931694"/>
                  <a:pt x="136448" y="1927777"/>
                </a:cubicBezTo>
                <a:cubicBezTo>
                  <a:pt x="135457" y="1923850"/>
                  <a:pt x="129564" y="1883072"/>
                  <a:pt x="129564" y="1883072"/>
                </a:cubicBezTo>
                <a:cubicBezTo>
                  <a:pt x="129564" y="1883072"/>
                  <a:pt x="116196" y="1899322"/>
                  <a:pt x="114549" y="1900688"/>
                </a:cubicBezTo>
                <a:cubicBezTo>
                  <a:pt x="112901" y="1902055"/>
                  <a:pt x="92106" y="1915716"/>
                  <a:pt x="90148" y="1919191"/>
                </a:cubicBezTo>
                <a:cubicBezTo>
                  <a:pt x="88188" y="1922656"/>
                  <a:pt x="77048" y="1942284"/>
                  <a:pt x="75131" y="1945828"/>
                </a:cubicBezTo>
                <a:cubicBezTo>
                  <a:pt x="73215" y="1949379"/>
                  <a:pt x="57997" y="1962076"/>
                  <a:pt x="56987" y="1965811"/>
                </a:cubicBezTo>
                <a:cubicBezTo>
                  <a:pt x="55976" y="1969557"/>
                  <a:pt x="28626" y="2027287"/>
                  <a:pt x="25702" y="2031387"/>
                </a:cubicBezTo>
                <a:cubicBezTo>
                  <a:pt x="22781" y="2035479"/>
                  <a:pt x="17070" y="2037008"/>
                  <a:pt x="17068" y="2037008"/>
                </a:cubicBezTo>
                <a:lnTo>
                  <a:pt x="16943" y="2034496"/>
                </a:lnTo>
                <a:cubicBezTo>
                  <a:pt x="16943" y="2034496"/>
                  <a:pt x="21623" y="2031426"/>
                  <a:pt x="22950" y="2029760"/>
                </a:cubicBezTo>
                <a:cubicBezTo>
                  <a:pt x="24277" y="2028085"/>
                  <a:pt x="51562" y="1972607"/>
                  <a:pt x="51231" y="1970702"/>
                </a:cubicBezTo>
                <a:cubicBezTo>
                  <a:pt x="50898" y="1968787"/>
                  <a:pt x="50354" y="1966255"/>
                  <a:pt x="50354" y="1966255"/>
                </a:cubicBezTo>
                <a:lnTo>
                  <a:pt x="54734" y="1964329"/>
                </a:lnTo>
                <a:cubicBezTo>
                  <a:pt x="54734" y="1964329"/>
                  <a:pt x="59212" y="1958101"/>
                  <a:pt x="61115" y="1956339"/>
                </a:cubicBezTo>
                <a:cubicBezTo>
                  <a:pt x="63021" y="1954577"/>
                  <a:pt x="69947" y="1948301"/>
                  <a:pt x="71503" y="1945682"/>
                </a:cubicBezTo>
                <a:cubicBezTo>
                  <a:pt x="73058" y="1943074"/>
                  <a:pt x="84135" y="1920827"/>
                  <a:pt x="86268" y="1918305"/>
                </a:cubicBezTo>
                <a:cubicBezTo>
                  <a:pt x="88401" y="1915773"/>
                  <a:pt x="93651" y="1909111"/>
                  <a:pt x="99533" y="1905723"/>
                </a:cubicBezTo>
                <a:cubicBezTo>
                  <a:pt x="105415" y="1902324"/>
                  <a:pt x="111082" y="1899187"/>
                  <a:pt x="113673" y="1895798"/>
                </a:cubicBezTo>
                <a:cubicBezTo>
                  <a:pt x="116265" y="1892419"/>
                  <a:pt x="124569" y="1881763"/>
                  <a:pt x="127937" y="1875380"/>
                </a:cubicBezTo>
                <a:cubicBezTo>
                  <a:pt x="131308" y="1868988"/>
                  <a:pt x="140826" y="1837779"/>
                  <a:pt x="140826" y="1837779"/>
                </a:cubicBezTo>
                <a:cubicBezTo>
                  <a:pt x="140826" y="1837779"/>
                  <a:pt x="134257" y="1840715"/>
                  <a:pt x="130816" y="1841332"/>
                </a:cubicBezTo>
                <a:cubicBezTo>
                  <a:pt x="127376" y="1841947"/>
                  <a:pt x="118677" y="1842218"/>
                  <a:pt x="118677" y="1842218"/>
                </a:cubicBezTo>
                <a:cubicBezTo>
                  <a:pt x="118677" y="1842218"/>
                  <a:pt x="116093" y="1848379"/>
                  <a:pt x="112046" y="1851844"/>
                </a:cubicBezTo>
                <a:cubicBezTo>
                  <a:pt x="107999" y="1855300"/>
                  <a:pt x="101909" y="1858352"/>
                  <a:pt x="101909" y="1858352"/>
                </a:cubicBezTo>
                <a:lnTo>
                  <a:pt x="100784" y="1873013"/>
                </a:lnTo>
                <a:lnTo>
                  <a:pt x="99408" y="1861019"/>
                </a:lnTo>
                <a:cubicBezTo>
                  <a:pt x="99408" y="1861019"/>
                  <a:pt x="97819" y="1859757"/>
                  <a:pt x="94278" y="1861317"/>
                </a:cubicBezTo>
                <a:cubicBezTo>
                  <a:pt x="90733" y="1862867"/>
                  <a:pt x="80512" y="1869605"/>
                  <a:pt x="80512" y="1869605"/>
                </a:cubicBezTo>
                <a:lnTo>
                  <a:pt x="78009" y="1869162"/>
                </a:lnTo>
                <a:cubicBezTo>
                  <a:pt x="78009" y="1869162"/>
                  <a:pt x="86814" y="1861393"/>
                  <a:pt x="90398" y="1859834"/>
                </a:cubicBezTo>
                <a:cubicBezTo>
                  <a:pt x="93981" y="1858274"/>
                  <a:pt x="99909" y="1857321"/>
                  <a:pt x="99907" y="1857321"/>
                </a:cubicBezTo>
                <a:cubicBezTo>
                  <a:pt x="99907" y="1857321"/>
                  <a:pt x="105078" y="1854144"/>
                  <a:pt x="106791" y="1852286"/>
                </a:cubicBezTo>
                <a:cubicBezTo>
                  <a:pt x="108503" y="1850428"/>
                  <a:pt x="115424" y="1841476"/>
                  <a:pt x="115424" y="1841476"/>
                </a:cubicBezTo>
                <a:lnTo>
                  <a:pt x="109292" y="1839407"/>
                </a:lnTo>
                <a:lnTo>
                  <a:pt x="109793" y="1836894"/>
                </a:lnTo>
                <a:cubicBezTo>
                  <a:pt x="109793" y="1836894"/>
                  <a:pt x="117626" y="1838732"/>
                  <a:pt x="121306" y="1838665"/>
                </a:cubicBezTo>
                <a:cubicBezTo>
                  <a:pt x="124986" y="1838607"/>
                  <a:pt x="140547" y="1835777"/>
                  <a:pt x="140202" y="1832600"/>
                </a:cubicBezTo>
                <a:cubicBezTo>
                  <a:pt x="139856" y="1829413"/>
                  <a:pt x="121829" y="1829905"/>
                  <a:pt x="118427" y="1831417"/>
                </a:cubicBezTo>
                <a:cubicBezTo>
                  <a:pt x="115026" y="1832928"/>
                  <a:pt x="108542" y="1833044"/>
                  <a:pt x="108542" y="1833044"/>
                </a:cubicBezTo>
                <a:lnTo>
                  <a:pt x="105164" y="1836741"/>
                </a:lnTo>
                <a:cubicBezTo>
                  <a:pt x="105164" y="1836741"/>
                  <a:pt x="95839" y="1836691"/>
                  <a:pt x="92900" y="1838963"/>
                </a:cubicBezTo>
                <a:cubicBezTo>
                  <a:pt x="89961" y="1841235"/>
                  <a:pt x="76007" y="1846069"/>
                  <a:pt x="76007" y="1846069"/>
                </a:cubicBezTo>
                <a:cubicBezTo>
                  <a:pt x="76008" y="1846069"/>
                  <a:pt x="47212" y="1857803"/>
                  <a:pt x="31584" y="1863829"/>
                </a:cubicBezTo>
                <a:lnTo>
                  <a:pt x="0" y="1875042"/>
                </a:lnTo>
                <a:lnTo>
                  <a:pt x="0" y="1858709"/>
                </a:lnTo>
                <a:lnTo>
                  <a:pt x="38716" y="1842660"/>
                </a:lnTo>
                <a:cubicBezTo>
                  <a:pt x="61750" y="1834632"/>
                  <a:pt x="172611" y="1799736"/>
                  <a:pt x="172611" y="1799736"/>
                </a:cubicBezTo>
                <a:lnTo>
                  <a:pt x="161975" y="1783313"/>
                </a:lnTo>
                <a:lnTo>
                  <a:pt x="117677" y="1770876"/>
                </a:lnTo>
                <a:cubicBezTo>
                  <a:pt x="117677" y="1770876"/>
                  <a:pt x="74550" y="1739658"/>
                  <a:pt x="65496" y="1731802"/>
                </a:cubicBezTo>
                <a:cubicBezTo>
                  <a:pt x="58705" y="1725911"/>
                  <a:pt x="20783" y="1702215"/>
                  <a:pt x="2246" y="1690735"/>
                </a:cubicBezTo>
                <a:lnTo>
                  <a:pt x="0" y="1689349"/>
                </a:lnTo>
                <a:lnTo>
                  <a:pt x="0" y="1681412"/>
                </a:lnTo>
                <a:lnTo>
                  <a:pt x="5644" y="1684678"/>
                </a:lnTo>
                <a:cubicBezTo>
                  <a:pt x="20786" y="1693468"/>
                  <a:pt x="51673" y="1711528"/>
                  <a:pt x="56486" y="1715369"/>
                </a:cubicBezTo>
                <a:cubicBezTo>
                  <a:pt x="62904" y="1720491"/>
                  <a:pt x="84482" y="1740206"/>
                  <a:pt x="89897" y="1744384"/>
                </a:cubicBezTo>
                <a:cubicBezTo>
                  <a:pt x="95311" y="1748551"/>
                  <a:pt x="122056" y="1764513"/>
                  <a:pt x="122058" y="1764513"/>
                </a:cubicBezTo>
                <a:cubicBezTo>
                  <a:pt x="122058" y="1764513"/>
                  <a:pt x="152811" y="1772907"/>
                  <a:pt x="158596" y="1774727"/>
                </a:cubicBezTo>
                <a:cubicBezTo>
                  <a:pt x="164380" y="1776545"/>
                  <a:pt x="190755" y="1797521"/>
                  <a:pt x="190755" y="1797521"/>
                </a:cubicBezTo>
                <a:cubicBezTo>
                  <a:pt x="190755" y="1797521"/>
                  <a:pt x="208384" y="1799639"/>
                  <a:pt x="225794" y="1793816"/>
                </a:cubicBezTo>
                <a:cubicBezTo>
                  <a:pt x="243203" y="1788001"/>
                  <a:pt x="250946" y="1786268"/>
                  <a:pt x="250946" y="1786268"/>
                </a:cubicBezTo>
                <a:lnTo>
                  <a:pt x="229672" y="1773841"/>
                </a:lnTo>
                <a:cubicBezTo>
                  <a:pt x="229673" y="1773841"/>
                  <a:pt x="202673" y="1692708"/>
                  <a:pt x="191131" y="1685325"/>
                </a:cubicBezTo>
                <a:cubicBezTo>
                  <a:pt x="179588" y="1677933"/>
                  <a:pt x="153140" y="1674177"/>
                  <a:pt x="139325" y="1661643"/>
                </a:cubicBezTo>
                <a:cubicBezTo>
                  <a:pt x="125512" y="1649110"/>
                  <a:pt x="92775" y="1611905"/>
                  <a:pt x="92775" y="1611905"/>
                </a:cubicBezTo>
                <a:cubicBezTo>
                  <a:pt x="92775" y="1611905"/>
                  <a:pt x="87280" y="1599736"/>
                  <a:pt x="84141" y="1590745"/>
                </a:cubicBezTo>
                <a:cubicBezTo>
                  <a:pt x="81002" y="1581744"/>
                  <a:pt x="89750" y="1568517"/>
                  <a:pt x="83264" y="1559508"/>
                </a:cubicBezTo>
                <a:cubicBezTo>
                  <a:pt x="76780" y="1550506"/>
                  <a:pt x="10562" y="1502230"/>
                  <a:pt x="10562" y="1502230"/>
                </a:cubicBezTo>
                <a:lnTo>
                  <a:pt x="0" y="1500844"/>
                </a:lnTo>
                <a:lnTo>
                  <a:pt x="0" y="1496213"/>
                </a:lnTo>
                <a:lnTo>
                  <a:pt x="8059" y="1497494"/>
                </a:lnTo>
                <a:cubicBezTo>
                  <a:pt x="8059" y="1497494"/>
                  <a:pt x="7018" y="1494804"/>
                  <a:pt x="5480" y="1491015"/>
                </a:cubicBezTo>
                <a:lnTo>
                  <a:pt x="0" y="1478129"/>
                </a:lnTo>
                <a:lnTo>
                  <a:pt x="0" y="1448919"/>
                </a:lnTo>
                <a:lnTo>
                  <a:pt x="1177" y="1448793"/>
                </a:lnTo>
                <a:cubicBezTo>
                  <a:pt x="1177" y="1448793"/>
                  <a:pt x="716" y="1466170"/>
                  <a:pt x="2177" y="1472176"/>
                </a:cubicBezTo>
                <a:cubicBezTo>
                  <a:pt x="3637" y="1478183"/>
                  <a:pt x="11813" y="1496156"/>
                  <a:pt x="11813" y="1496156"/>
                </a:cubicBezTo>
                <a:lnTo>
                  <a:pt x="48477" y="1521319"/>
                </a:lnTo>
                <a:lnTo>
                  <a:pt x="59865" y="1527980"/>
                </a:lnTo>
                <a:lnTo>
                  <a:pt x="55610" y="1514215"/>
                </a:lnTo>
                <a:lnTo>
                  <a:pt x="54985" y="1490091"/>
                </a:lnTo>
                <a:lnTo>
                  <a:pt x="51106" y="1474997"/>
                </a:lnTo>
                <a:lnTo>
                  <a:pt x="53482" y="1474255"/>
                </a:lnTo>
                <a:lnTo>
                  <a:pt x="58238" y="1489793"/>
                </a:lnTo>
                <a:lnTo>
                  <a:pt x="59113" y="1513771"/>
                </a:lnTo>
                <a:lnTo>
                  <a:pt x="62493" y="1527836"/>
                </a:lnTo>
                <a:lnTo>
                  <a:pt x="76007" y="1542045"/>
                </a:lnTo>
                <a:lnTo>
                  <a:pt x="83890" y="1528722"/>
                </a:lnTo>
                <a:lnTo>
                  <a:pt x="86394" y="1521021"/>
                </a:lnTo>
                <a:lnTo>
                  <a:pt x="79886" y="1504000"/>
                </a:lnTo>
                <a:lnTo>
                  <a:pt x="82264" y="1490389"/>
                </a:lnTo>
                <a:lnTo>
                  <a:pt x="86143" y="1491862"/>
                </a:lnTo>
                <a:lnTo>
                  <a:pt x="83640" y="1504000"/>
                </a:lnTo>
                <a:cubicBezTo>
                  <a:pt x="83640" y="1504000"/>
                  <a:pt x="95314" y="1524708"/>
                  <a:pt x="88145" y="1534055"/>
                </a:cubicBezTo>
                <a:cubicBezTo>
                  <a:pt x="80977" y="1543393"/>
                  <a:pt x="79387" y="1547079"/>
                  <a:pt x="79387" y="1547079"/>
                </a:cubicBezTo>
                <a:lnTo>
                  <a:pt x="87770" y="1551816"/>
                </a:lnTo>
                <a:cubicBezTo>
                  <a:pt x="87770" y="1551816"/>
                  <a:pt x="90046" y="1572080"/>
                  <a:pt x="94152" y="1588079"/>
                </a:cubicBezTo>
                <a:cubicBezTo>
                  <a:pt x="98258" y="1604078"/>
                  <a:pt x="117301" y="1624486"/>
                  <a:pt x="117301" y="1624486"/>
                </a:cubicBezTo>
                <a:lnTo>
                  <a:pt x="112422" y="1604799"/>
                </a:lnTo>
                <a:lnTo>
                  <a:pt x="114798" y="1600804"/>
                </a:lnTo>
                <a:lnTo>
                  <a:pt x="109793" y="1583486"/>
                </a:lnTo>
                <a:lnTo>
                  <a:pt x="112046" y="1582004"/>
                </a:lnTo>
                <a:lnTo>
                  <a:pt x="118178" y="1601402"/>
                </a:lnTo>
                <a:lnTo>
                  <a:pt x="116176" y="1606581"/>
                </a:lnTo>
                <a:lnTo>
                  <a:pt x="121055" y="1625670"/>
                </a:lnTo>
                <a:cubicBezTo>
                  <a:pt x="121055" y="1625670"/>
                  <a:pt x="123117" y="1636164"/>
                  <a:pt x="136573" y="1646395"/>
                </a:cubicBezTo>
                <a:cubicBezTo>
                  <a:pt x="150029" y="1656629"/>
                  <a:pt x="178966" y="1658159"/>
                  <a:pt x="196511" y="1674668"/>
                </a:cubicBezTo>
                <a:cubicBezTo>
                  <a:pt x="214058" y="1691169"/>
                  <a:pt x="221604" y="1708343"/>
                  <a:pt x="232050" y="1734613"/>
                </a:cubicBezTo>
                <a:cubicBezTo>
                  <a:pt x="242499" y="1760884"/>
                  <a:pt x="269719" y="1787346"/>
                  <a:pt x="285733" y="1794114"/>
                </a:cubicBezTo>
                <a:cubicBezTo>
                  <a:pt x="301746" y="1800882"/>
                  <a:pt x="347954" y="1799563"/>
                  <a:pt x="364318" y="1817352"/>
                </a:cubicBezTo>
                <a:cubicBezTo>
                  <a:pt x="380680" y="1835143"/>
                  <a:pt x="378483" y="1840369"/>
                  <a:pt x="408114" y="1845183"/>
                </a:cubicBezTo>
                <a:cubicBezTo>
                  <a:pt x="437746" y="1849996"/>
                  <a:pt x="459259" y="1856570"/>
                  <a:pt x="481444" y="1849178"/>
                </a:cubicBezTo>
                <a:cubicBezTo>
                  <a:pt x="503628" y="1841784"/>
                  <a:pt x="512978" y="1834824"/>
                  <a:pt x="512978" y="1834824"/>
                </a:cubicBezTo>
                <a:cubicBezTo>
                  <a:pt x="512978" y="1834824"/>
                  <a:pt x="508076" y="1818113"/>
                  <a:pt x="492957" y="1811730"/>
                </a:cubicBezTo>
                <a:cubicBezTo>
                  <a:pt x="477834" y="1805338"/>
                  <a:pt x="473670" y="1798686"/>
                  <a:pt x="463424" y="1791303"/>
                </a:cubicBezTo>
                <a:cubicBezTo>
                  <a:pt x="453178" y="1783920"/>
                  <a:pt x="430163" y="1779895"/>
                  <a:pt x="421003" y="1776652"/>
                </a:cubicBezTo>
                <a:cubicBezTo>
                  <a:pt x="411845" y="1773406"/>
                  <a:pt x="394824" y="1768834"/>
                  <a:pt x="382587" y="1773099"/>
                </a:cubicBezTo>
                <a:cubicBezTo>
                  <a:pt x="370350" y="1777354"/>
                  <a:pt x="345011" y="1774061"/>
                  <a:pt x="340668" y="1772203"/>
                </a:cubicBezTo>
                <a:cubicBezTo>
                  <a:pt x="336321" y="1770356"/>
                  <a:pt x="329280" y="1763626"/>
                  <a:pt x="329280" y="1763626"/>
                </a:cubicBezTo>
                <a:lnTo>
                  <a:pt x="330406" y="1761846"/>
                </a:lnTo>
                <a:cubicBezTo>
                  <a:pt x="330406" y="1761846"/>
                  <a:pt x="338529" y="1769028"/>
                  <a:pt x="341793" y="1769836"/>
                </a:cubicBezTo>
                <a:cubicBezTo>
                  <a:pt x="345058" y="1770654"/>
                  <a:pt x="374413" y="1772974"/>
                  <a:pt x="380085" y="1771617"/>
                </a:cubicBezTo>
                <a:cubicBezTo>
                  <a:pt x="385756" y="1770260"/>
                  <a:pt x="409597" y="1768314"/>
                  <a:pt x="417750" y="1770432"/>
                </a:cubicBezTo>
                <a:cubicBezTo>
                  <a:pt x="425903" y="1772550"/>
                  <a:pt x="437311" y="1775921"/>
                  <a:pt x="443402" y="1775765"/>
                </a:cubicBezTo>
                <a:cubicBezTo>
                  <a:pt x="449495" y="1775602"/>
                  <a:pt x="457169" y="1773976"/>
                  <a:pt x="461922" y="1779760"/>
                </a:cubicBezTo>
                <a:cubicBezTo>
                  <a:pt x="466675" y="1785537"/>
                  <a:pt x="478941" y="1796636"/>
                  <a:pt x="478941" y="1796636"/>
                </a:cubicBezTo>
                <a:lnTo>
                  <a:pt x="478314" y="1784940"/>
                </a:lnTo>
                <a:cubicBezTo>
                  <a:pt x="478314" y="1784940"/>
                  <a:pt x="483449" y="1794268"/>
                  <a:pt x="490579" y="1801074"/>
                </a:cubicBezTo>
                <a:cubicBezTo>
                  <a:pt x="497706" y="1807870"/>
                  <a:pt x="507648" y="1811692"/>
                  <a:pt x="511851" y="1817794"/>
                </a:cubicBezTo>
                <a:cubicBezTo>
                  <a:pt x="516054" y="1823907"/>
                  <a:pt x="523115" y="1834670"/>
                  <a:pt x="523115" y="1834670"/>
                </a:cubicBezTo>
                <a:cubicBezTo>
                  <a:pt x="523115" y="1834670"/>
                  <a:pt x="525020" y="1839743"/>
                  <a:pt x="538255" y="1839261"/>
                </a:cubicBezTo>
                <a:cubicBezTo>
                  <a:pt x="543236" y="1839079"/>
                  <a:pt x="545290" y="1838502"/>
                  <a:pt x="550768" y="1837923"/>
                </a:cubicBezTo>
                <a:cubicBezTo>
                  <a:pt x="528518" y="1821713"/>
                  <a:pt x="515702" y="1812674"/>
                  <a:pt x="478314" y="1784940"/>
                </a:cubicBezTo>
                <a:cubicBezTo>
                  <a:pt x="412227" y="1735913"/>
                  <a:pt x="341467" y="1682186"/>
                  <a:pt x="322271" y="1663271"/>
                </a:cubicBezTo>
                <a:cubicBezTo>
                  <a:pt x="287294" y="1628789"/>
                  <a:pt x="246860" y="1544431"/>
                  <a:pt x="210151" y="1468037"/>
                </a:cubicBezTo>
                <a:cubicBezTo>
                  <a:pt x="195132" y="1464572"/>
                  <a:pt x="122551" y="1448024"/>
                  <a:pt x="105164" y="1442275"/>
                </a:cubicBezTo>
                <a:cubicBezTo>
                  <a:pt x="85206" y="1435691"/>
                  <a:pt x="47315" y="1395712"/>
                  <a:pt x="28832" y="1389878"/>
                </a:cubicBezTo>
                <a:lnTo>
                  <a:pt x="0" y="1389333"/>
                </a:lnTo>
                <a:lnTo>
                  <a:pt x="0" y="1360618"/>
                </a:lnTo>
                <a:lnTo>
                  <a:pt x="24187" y="1355139"/>
                </a:lnTo>
                <a:cubicBezTo>
                  <a:pt x="31186" y="1353675"/>
                  <a:pt x="35463" y="1352875"/>
                  <a:pt x="35463" y="1352875"/>
                </a:cubicBezTo>
                <a:lnTo>
                  <a:pt x="24451" y="1342662"/>
                </a:lnTo>
                <a:cubicBezTo>
                  <a:pt x="24451" y="1342662"/>
                  <a:pt x="14258" y="1342266"/>
                  <a:pt x="6808" y="1339110"/>
                </a:cubicBezTo>
                <a:lnTo>
                  <a:pt x="0" y="1336184"/>
                </a:lnTo>
                <a:lnTo>
                  <a:pt x="0" y="1325532"/>
                </a:lnTo>
                <a:lnTo>
                  <a:pt x="5548" y="1327540"/>
                </a:lnTo>
                <a:cubicBezTo>
                  <a:pt x="10173" y="1329030"/>
                  <a:pt x="14113" y="1330037"/>
                  <a:pt x="14442" y="1329349"/>
                </a:cubicBezTo>
                <a:cubicBezTo>
                  <a:pt x="15288" y="1327567"/>
                  <a:pt x="8271" y="1319394"/>
                  <a:pt x="6432" y="1310692"/>
                </a:cubicBezTo>
                <a:cubicBezTo>
                  <a:pt x="5302" y="1305350"/>
                  <a:pt x="3526" y="1297147"/>
                  <a:pt x="1177" y="1287752"/>
                </a:cubicBezTo>
                <a:lnTo>
                  <a:pt x="0" y="1282931"/>
                </a:lnTo>
                <a:lnTo>
                  <a:pt x="0" y="1246473"/>
                </a:lnTo>
                <a:lnTo>
                  <a:pt x="1003" y="1245355"/>
                </a:lnTo>
                <a:cubicBezTo>
                  <a:pt x="3063" y="1243068"/>
                  <a:pt x="4555" y="1241419"/>
                  <a:pt x="4555" y="1241419"/>
                </a:cubicBezTo>
                <a:lnTo>
                  <a:pt x="0" y="1241174"/>
                </a:lnTo>
                <a:lnTo>
                  <a:pt x="0" y="1235519"/>
                </a:lnTo>
                <a:lnTo>
                  <a:pt x="1177" y="1235500"/>
                </a:lnTo>
                <a:cubicBezTo>
                  <a:pt x="19803" y="1231023"/>
                  <a:pt x="71991" y="1205792"/>
                  <a:pt x="95027" y="1197754"/>
                </a:cubicBezTo>
                <a:cubicBezTo>
                  <a:pt x="118059" y="1189726"/>
                  <a:pt x="228927" y="1154984"/>
                  <a:pt x="228922" y="1154984"/>
                </a:cubicBezTo>
                <a:lnTo>
                  <a:pt x="218284" y="1138552"/>
                </a:lnTo>
                <a:lnTo>
                  <a:pt x="196762" y="1132486"/>
                </a:lnTo>
                <a:cubicBezTo>
                  <a:pt x="190333" y="1136675"/>
                  <a:pt x="184288" y="1140632"/>
                  <a:pt x="181745" y="1142103"/>
                </a:cubicBezTo>
                <a:cubicBezTo>
                  <a:pt x="177460" y="1144587"/>
                  <a:pt x="150456" y="1154974"/>
                  <a:pt x="150462" y="1154984"/>
                </a:cubicBezTo>
                <a:lnTo>
                  <a:pt x="149963" y="1152615"/>
                </a:lnTo>
                <a:cubicBezTo>
                  <a:pt x="149963" y="1152615"/>
                  <a:pt x="174824" y="1142296"/>
                  <a:pt x="181745" y="1138696"/>
                </a:cubicBezTo>
                <a:cubicBezTo>
                  <a:pt x="184303" y="1137377"/>
                  <a:pt x="188539" y="1134200"/>
                  <a:pt x="192507" y="1131302"/>
                </a:cubicBezTo>
                <a:lnTo>
                  <a:pt x="173988" y="1126115"/>
                </a:lnTo>
                <a:cubicBezTo>
                  <a:pt x="173988" y="1126115"/>
                  <a:pt x="130862" y="1094750"/>
                  <a:pt x="121807" y="1086897"/>
                </a:cubicBezTo>
                <a:cubicBezTo>
                  <a:pt x="112753" y="1079032"/>
                  <a:pt x="48230" y="1039679"/>
                  <a:pt x="48227" y="1039679"/>
                </a:cubicBezTo>
                <a:lnTo>
                  <a:pt x="53607" y="1034942"/>
                </a:lnTo>
                <a:cubicBezTo>
                  <a:pt x="53607" y="1034942"/>
                  <a:pt x="106380" y="1065342"/>
                  <a:pt x="112798" y="1070463"/>
                </a:cubicBezTo>
                <a:cubicBezTo>
                  <a:pt x="119215" y="1075585"/>
                  <a:pt x="140795" y="1095454"/>
                  <a:pt x="146209" y="1099622"/>
                </a:cubicBezTo>
                <a:cubicBezTo>
                  <a:pt x="151624" y="1103790"/>
                  <a:pt x="178375" y="1119607"/>
                  <a:pt x="178367" y="1119607"/>
                </a:cubicBezTo>
                <a:cubicBezTo>
                  <a:pt x="178367" y="1119607"/>
                  <a:pt x="190086" y="1123014"/>
                  <a:pt x="200142" y="1125825"/>
                </a:cubicBezTo>
                <a:cubicBezTo>
                  <a:pt x="202513" y="1123967"/>
                  <a:pt x="205768" y="1121233"/>
                  <a:pt x="205771" y="1121233"/>
                </a:cubicBezTo>
                <a:lnTo>
                  <a:pt x="226669" y="1120935"/>
                </a:lnTo>
                <a:cubicBezTo>
                  <a:pt x="226669" y="1120935"/>
                  <a:pt x="236265" y="1112801"/>
                  <a:pt x="239809" y="1110279"/>
                </a:cubicBezTo>
                <a:cubicBezTo>
                  <a:pt x="243356" y="1107756"/>
                  <a:pt x="253820" y="1102731"/>
                  <a:pt x="253824" y="1102731"/>
                </a:cubicBezTo>
                <a:cubicBezTo>
                  <a:pt x="253824" y="1102731"/>
                  <a:pt x="267232" y="1102038"/>
                  <a:pt x="276098" y="1101547"/>
                </a:cubicBezTo>
                <a:cubicBezTo>
                  <a:pt x="267236" y="1076999"/>
                  <a:pt x="255165" y="1045502"/>
                  <a:pt x="247442" y="1040564"/>
                </a:cubicBezTo>
                <a:cubicBezTo>
                  <a:pt x="235899" y="1033181"/>
                  <a:pt x="209452" y="1029417"/>
                  <a:pt x="195636" y="1016883"/>
                </a:cubicBezTo>
                <a:cubicBezTo>
                  <a:pt x="181823" y="1004350"/>
                  <a:pt x="148965" y="966998"/>
                  <a:pt x="148961" y="966998"/>
                </a:cubicBezTo>
                <a:cubicBezTo>
                  <a:pt x="148961" y="966998"/>
                  <a:pt x="143591" y="954974"/>
                  <a:pt x="140451" y="945984"/>
                </a:cubicBezTo>
                <a:cubicBezTo>
                  <a:pt x="137312" y="936982"/>
                  <a:pt x="145933" y="923602"/>
                  <a:pt x="139450" y="914602"/>
                </a:cubicBezTo>
                <a:cubicBezTo>
                  <a:pt x="132966" y="905601"/>
                  <a:pt x="66872" y="857314"/>
                  <a:pt x="66872" y="857324"/>
                </a:cubicBezTo>
                <a:lnTo>
                  <a:pt x="14941" y="850508"/>
                </a:lnTo>
                <a:lnTo>
                  <a:pt x="13565" y="846215"/>
                </a:lnTo>
                <a:lnTo>
                  <a:pt x="43848" y="849478"/>
                </a:lnTo>
                <a:lnTo>
                  <a:pt x="64370" y="852588"/>
                </a:lnTo>
                <a:cubicBezTo>
                  <a:pt x="64370" y="852588"/>
                  <a:pt x="60204" y="841826"/>
                  <a:pt x="56236" y="833046"/>
                </a:cubicBezTo>
                <a:cubicBezTo>
                  <a:pt x="52266" y="824266"/>
                  <a:pt x="53236" y="804475"/>
                  <a:pt x="53233" y="804475"/>
                </a:cubicBezTo>
                <a:lnTo>
                  <a:pt x="57361" y="803887"/>
                </a:lnTo>
                <a:cubicBezTo>
                  <a:pt x="57361" y="803887"/>
                  <a:pt x="57027" y="821262"/>
                  <a:pt x="58489" y="827271"/>
                </a:cubicBezTo>
                <a:cubicBezTo>
                  <a:pt x="59949" y="833277"/>
                  <a:pt x="67997" y="851249"/>
                  <a:pt x="67999" y="851249"/>
                </a:cubicBezTo>
                <a:lnTo>
                  <a:pt x="104788" y="876413"/>
                </a:lnTo>
                <a:lnTo>
                  <a:pt x="116051" y="883219"/>
                </a:lnTo>
                <a:lnTo>
                  <a:pt x="111921" y="869309"/>
                </a:lnTo>
                <a:lnTo>
                  <a:pt x="111295" y="845185"/>
                </a:lnTo>
                <a:lnTo>
                  <a:pt x="107415" y="830081"/>
                </a:lnTo>
                <a:lnTo>
                  <a:pt x="109668" y="829493"/>
                </a:lnTo>
                <a:lnTo>
                  <a:pt x="114424" y="844887"/>
                </a:lnTo>
                <a:lnTo>
                  <a:pt x="115299" y="868867"/>
                </a:lnTo>
                <a:lnTo>
                  <a:pt x="118677" y="882930"/>
                </a:lnTo>
                <a:lnTo>
                  <a:pt x="132192" y="897140"/>
                </a:lnTo>
                <a:lnTo>
                  <a:pt x="140202" y="883961"/>
                </a:lnTo>
                <a:lnTo>
                  <a:pt x="142578" y="876269"/>
                </a:lnTo>
                <a:lnTo>
                  <a:pt x="136197" y="859248"/>
                </a:lnTo>
                <a:lnTo>
                  <a:pt x="138450" y="845627"/>
                </a:lnTo>
                <a:lnTo>
                  <a:pt x="142453" y="847110"/>
                </a:lnTo>
                <a:lnTo>
                  <a:pt x="139951" y="859248"/>
                </a:lnTo>
                <a:cubicBezTo>
                  <a:pt x="139951" y="859248"/>
                  <a:pt x="151499" y="879802"/>
                  <a:pt x="144330" y="889140"/>
                </a:cubicBezTo>
                <a:cubicBezTo>
                  <a:pt x="137163" y="898487"/>
                  <a:pt x="135699" y="902173"/>
                  <a:pt x="135696" y="902173"/>
                </a:cubicBezTo>
                <a:lnTo>
                  <a:pt x="144081" y="906910"/>
                </a:lnTo>
                <a:cubicBezTo>
                  <a:pt x="144081" y="906910"/>
                  <a:pt x="146358" y="927174"/>
                  <a:pt x="150462" y="943173"/>
                </a:cubicBezTo>
                <a:cubicBezTo>
                  <a:pt x="154568" y="959172"/>
                  <a:pt x="173492" y="979580"/>
                  <a:pt x="173487" y="979580"/>
                </a:cubicBezTo>
                <a:lnTo>
                  <a:pt x="168731" y="960047"/>
                </a:lnTo>
                <a:lnTo>
                  <a:pt x="171109" y="955899"/>
                </a:lnTo>
                <a:lnTo>
                  <a:pt x="166104" y="938580"/>
                </a:lnTo>
                <a:lnTo>
                  <a:pt x="168232" y="937098"/>
                </a:lnTo>
                <a:lnTo>
                  <a:pt x="174363" y="956496"/>
                </a:lnTo>
                <a:lnTo>
                  <a:pt x="172485" y="961820"/>
                </a:lnTo>
                <a:lnTo>
                  <a:pt x="177240" y="980765"/>
                </a:lnTo>
                <a:cubicBezTo>
                  <a:pt x="177240" y="980765"/>
                  <a:pt x="179428" y="991412"/>
                  <a:pt x="192882" y="1001634"/>
                </a:cubicBezTo>
                <a:cubicBezTo>
                  <a:pt x="206339" y="1011867"/>
                  <a:pt x="235154" y="1013253"/>
                  <a:pt x="252697" y="1029763"/>
                </a:cubicBezTo>
                <a:cubicBezTo>
                  <a:pt x="262601" y="1039081"/>
                  <a:pt x="269245" y="1049140"/>
                  <a:pt x="275096" y="1060394"/>
                </a:cubicBezTo>
                <a:cubicBezTo>
                  <a:pt x="276639" y="1059990"/>
                  <a:pt x="277427" y="1059537"/>
                  <a:pt x="278600" y="1059662"/>
                </a:cubicBezTo>
                <a:cubicBezTo>
                  <a:pt x="281818" y="1059981"/>
                  <a:pt x="288107" y="1065130"/>
                  <a:pt x="288110" y="1065130"/>
                </a:cubicBezTo>
                <a:cubicBezTo>
                  <a:pt x="288112" y="1065130"/>
                  <a:pt x="294899" y="1064437"/>
                  <a:pt x="298621" y="1064399"/>
                </a:cubicBezTo>
                <a:cubicBezTo>
                  <a:pt x="302349" y="1064361"/>
                  <a:pt x="306753" y="1060991"/>
                  <a:pt x="306756" y="1060991"/>
                </a:cubicBezTo>
                <a:lnTo>
                  <a:pt x="300248" y="1034644"/>
                </a:lnTo>
                <a:lnTo>
                  <a:pt x="302375" y="1035684"/>
                </a:lnTo>
                <a:cubicBezTo>
                  <a:pt x="302377" y="1035684"/>
                  <a:pt x="307057" y="1056255"/>
                  <a:pt x="309633" y="1061579"/>
                </a:cubicBezTo>
                <a:cubicBezTo>
                  <a:pt x="312215" y="1066912"/>
                  <a:pt x="327750" y="1070945"/>
                  <a:pt x="334160" y="1070165"/>
                </a:cubicBezTo>
                <a:cubicBezTo>
                  <a:pt x="340321" y="1069413"/>
                  <a:pt x="386964" y="1035827"/>
                  <a:pt x="386967" y="1035827"/>
                </a:cubicBezTo>
                <a:cubicBezTo>
                  <a:pt x="386967" y="1035827"/>
                  <a:pt x="391238" y="1033536"/>
                  <a:pt x="394100" y="1031977"/>
                </a:cubicBezTo>
                <a:cubicBezTo>
                  <a:pt x="388245" y="1027039"/>
                  <a:pt x="381802" y="1021685"/>
                  <a:pt x="378583" y="1018510"/>
                </a:cubicBezTo>
                <a:cubicBezTo>
                  <a:pt x="352562" y="992854"/>
                  <a:pt x="323429" y="939533"/>
                  <a:pt x="295118" y="882488"/>
                </a:cubicBezTo>
                <a:cubicBezTo>
                  <a:pt x="290839" y="883017"/>
                  <a:pt x="282053" y="883845"/>
                  <a:pt x="277975" y="884259"/>
                </a:cubicBezTo>
                <a:cubicBezTo>
                  <a:pt x="272953" y="884760"/>
                  <a:pt x="270096" y="887811"/>
                  <a:pt x="270092" y="887811"/>
                </a:cubicBezTo>
                <a:lnTo>
                  <a:pt x="252322" y="901721"/>
                </a:lnTo>
                <a:lnTo>
                  <a:pt x="236305" y="927183"/>
                </a:lnTo>
                <a:lnTo>
                  <a:pt x="234177" y="921706"/>
                </a:lnTo>
                <a:lnTo>
                  <a:pt x="252073" y="898024"/>
                </a:lnTo>
                <a:lnTo>
                  <a:pt x="266338" y="885885"/>
                </a:lnTo>
                <a:cubicBezTo>
                  <a:pt x="266336" y="885885"/>
                  <a:pt x="255408" y="878762"/>
                  <a:pt x="250319" y="876857"/>
                </a:cubicBezTo>
                <a:cubicBezTo>
                  <a:pt x="245225" y="874950"/>
                  <a:pt x="239805" y="873304"/>
                  <a:pt x="239809" y="873304"/>
                </a:cubicBezTo>
                <a:cubicBezTo>
                  <a:pt x="239809" y="873304"/>
                  <a:pt x="228128" y="876124"/>
                  <a:pt x="225293" y="876557"/>
                </a:cubicBezTo>
                <a:cubicBezTo>
                  <a:pt x="222459" y="877001"/>
                  <a:pt x="207277" y="873304"/>
                  <a:pt x="207273" y="873304"/>
                </a:cubicBezTo>
                <a:lnTo>
                  <a:pt x="206898" y="870791"/>
                </a:lnTo>
                <a:cubicBezTo>
                  <a:pt x="206898" y="870791"/>
                  <a:pt x="222590" y="873179"/>
                  <a:pt x="227295" y="873602"/>
                </a:cubicBezTo>
                <a:cubicBezTo>
                  <a:pt x="231994" y="874025"/>
                  <a:pt x="237434" y="869896"/>
                  <a:pt x="237430" y="869905"/>
                </a:cubicBezTo>
                <a:cubicBezTo>
                  <a:pt x="237430" y="869905"/>
                  <a:pt x="230970" y="852000"/>
                  <a:pt x="227421" y="845627"/>
                </a:cubicBezTo>
                <a:cubicBezTo>
                  <a:pt x="223868" y="839256"/>
                  <a:pt x="214652" y="823718"/>
                  <a:pt x="214657" y="823718"/>
                </a:cubicBezTo>
                <a:lnTo>
                  <a:pt x="219411" y="825344"/>
                </a:lnTo>
                <a:cubicBezTo>
                  <a:pt x="219411" y="825344"/>
                  <a:pt x="229705" y="840613"/>
                  <a:pt x="233426" y="847400"/>
                </a:cubicBezTo>
                <a:cubicBezTo>
                  <a:pt x="237155" y="854196"/>
                  <a:pt x="243065" y="870493"/>
                  <a:pt x="243062" y="870493"/>
                </a:cubicBezTo>
                <a:cubicBezTo>
                  <a:pt x="243063" y="870493"/>
                  <a:pt x="249257" y="869992"/>
                  <a:pt x="256075" y="872562"/>
                </a:cubicBezTo>
                <a:cubicBezTo>
                  <a:pt x="262893" y="875134"/>
                  <a:pt x="268714" y="881592"/>
                  <a:pt x="268714" y="881592"/>
                </a:cubicBezTo>
                <a:cubicBezTo>
                  <a:pt x="268714" y="881592"/>
                  <a:pt x="274581" y="880966"/>
                  <a:pt x="279727" y="877895"/>
                </a:cubicBezTo>
                <a:cubicBezTo>
                  <a:pt x="284107" y="875278"/>
                  <a:pt x="288948" y="874084"/>
                  <a:pt x="290739" y="873602"/>
                </a:cubicBezTo>
                <a:cubicBezTo>
                  <a:pt x="287990" y="868019"/>
                  <a:pt x="285330" y="862340"/>
                  <a:pt x="282605" y="856728"/>
                </a:cubicBezTo>
                <a:lnTo>
                  <a:pt x="269340" y="835559"/>
                </a:lnTo>
                <a:lnTo>
                  <a:pt x="256451" y="826529"/>
                </a:lnTo>
                <a:cubicBezTo>
                  <a:pt x="256451" y="826529"/>
                  <a:pt x="229708" y="816988"/>
                  <a:pt x="217284" y="814101"/>
                </a:cubicBezTo>
                <a:cubicBezTo>
                  <a:pt x="211380" y="812724"/>
                  <a:pt x="206279" y="810154"/>
                  <a:pt x="202518" y="807882"/>
                </a:cubicBezTo>
                <a:cubicBezTo>
                  <a:pt x="185897" y="803811"/>
                  <a:pt x="168169" y="799584"/>
                  <a:pt x="161474" y="797370"/>
                </a:cubicBezTo>
                <a:cubicBezTo>
                  <a:pt x="141517" y="790786"/>
                  <a:pt x="103628" y="750807"/>
                  <a:pt x="85141" y="744973"/>
                </a:cubicBezTo>
                <a:cubicBezTo>
                  <a:pt x="71280" y="740605"/>
                  <a:pt x="42369" y="740732"/>
                  <a:pt x="17705" y="752167"/>
                </a:cubicBezTo>
                <a:lnTo>
                  <a:pt x="0" y="764311"/>
                </a:lnTo>
                <a:lnTo>
                  <a:pt x="0" y="733418"/>
                </a:lnTo>
                <a:lnTo>
                  <a:pt x="52894" y="716562"/>
                </a:lnTo>
                <a:cubicBezTo>
                  <a:pt x="74666" y="711206"/>
                  <a:pt x="91774" y="707969"/>
                  <a:pt x="91774" y="707969"/>
                </a:cubicBezTo>
                <a:lnTo>
                  <a:pt x="80637" y="697755"/>
                </a:lnTo>
                <a:cubicBezTo>
                  <a:pt x="80637" y="697755"/>
                  <a:pt x="70567" y="697362"/>
                  <a:pt x="63118" y="694204"/>
                </a:cubicBezTo>
                <a:cubicBezTo>
                  <a:pt x="55670" y="691055"/>
                  <a:pt x="51706" y="690613"/>
                  <a:pt x="47976" y="687696"/>
                </a:cubicBezTo>
                <a:cubicBezTo>
                  <a:pt x="44591" y="689096"/>
                  <a:pt x="18128" y="690145"/>
                  <a:pt x="5109" y="690582"/>
                </a:cubicBezTo>
                <a:lnTo>
                  <a:pt x="0" y="690740"/>
                </a:lnTo>
                <a:lnTo>
                  <a:pt x="0" y="685425"/>
                </a:lnTo>
                <a:lnTo>
                  <a:pt x="2642" y="685395"/>
                </a:lnTo>
                <a:cubicBezTo>
                  <a:pt x="14962" y="685157"/>
                  <a:pt x="39585" y="684178"/>
                  <a:pt x="39468" y="680148"/>
                </a:cubicBezTo>
                <a:cubicBezTo>
                  <a:pt x="39417" y="678464"/>
                  <a:pt x="33386" y="674441"/>
                  <a:pt x="27579" y="668751"/>
                </a:cubicBezTo>
                <a:cubicBezTo>
                  <a:pt x="21777" y="663052"/>
                  <a:pt x="9181" y="645657"/>
                  <a:pt x="9185" y="645657"/>
                </a:cubicBezTo>
                <a:cubicBezTo>
                  <a:pt x="9185" y="645657"/>
                  <a:pt x="18248" y="655804"/>
                  <a:pt x="28205" y="664304"/>
                </a:cubicBezTo>
                <a:cubicBezTo>
                  <a:pt x="35985" y="670945"/>
                  <a:pt x="44400" y="676259"/>
                  <a:pt x="48853" y="678070"/>
                </a:cubicBezTo>
                <a:cubicBezTo>
                  <a:pt x="54991" y="680562"/>
                  <a:pt x="69966" y="685963"/>
                  <a:pt x="70626" y="684587"/>
                </a:cubicBezTo>
                <a:cubicBezTo>
                  <a:pt x="71474" y="682805"/>
                  <a:pt x="64586" y="674488"/>
                  <a:pt x="62742" y="665787"/>
                </a:cubicBezTo>
                <a:cubicBezTo>
                  <a:pt x="61612" y="660433"/>
                  <a:pt x="59713" y="652241"/>
                  <a:pt x="57361" y="642847"/>
                </a:cubicBezTo>
                <a:cubicBezTo>
                  <a:pt x="55012" y="633450"/>
                  <a:pt x="55050" y="631871"/>
                  <a:pt x="53358" y="628195"/>
                </a:cubicBezTo>
                <a:cubicBezTo>
                  <a:pt x="48972" y="618645"/>
                  <a:pt x="31956" y="585117"/>
                  <a:pt x="31960" y="585117"/>
                </a:cubicBezTo>
                <a:lnTo>
                  <a:pt x="36340" y="585117"/>
                </a:lnTo>
                <a:cubicBezTo>
                  <a:pt x="36340" y="585117"/>
                  <a:pt x="36378" y="587195"/>
                  <a:pt x="42096" y="596216"/>
                </a:cubicBezTo>
                <a:cubicBezTo>
                  <a:pt x="47810" y="605236"/>
                  <a:pt x="56745" y="617125"/>
                  <a:pt x="59239" y="621235"/>
                </a:cubicBezTo>
                <a:cubicBezTo>
                  <a:pt x="62495" y="626587"/>
                  <a:pt x="64117" y="637204"/>
                  <a:pt x="65245" y="643731"/>
                </a:cubicBezTo>
                <a:cubicBezTo>
                  <a:pt x="66379" y="650258"/>
                  <a:pt x="68368" y="661050"/>
                  <a:pt x="68373" y="661050"/>
                </a:cubicBezTo>
                <a:cubicBezTo>
                  <a:pt x="68373" y="661050"/>
                  <a:pt x="74031" y="668914"/>
                  <a:pt x="77758" y="675999"/>
                </a:cubicBezTo>
                <a:cubicBezTo>
                  <a:pt x="81487" y="683084"/>
                  <a:pt x="84891" y="689024"/>
                  <a:pt x="84892" y="689024"/>
                </a:cubicBezTo>
                <a:cubicBezTo>
                  <a:pt x="84892" y="689024"/>
                  <a:pt x="89399" y="692856"/>
                  <a:pt x="96654" y="699537"/>
                </a:cubicBezTo>
                <a:cubicBezTo>
                  <a:pt x="103909" y="706217"/>
                  <a:pt x="112672" y="711378"/>
                  <a:pt x="112672" y="711378"/>
                </a:cubicBezTo>
                <a:cubicBezTo>
                  <a:pt x="112672" y="711378"/>
                  <a:pt x="112780" y="704995"/>
                  <a:pt x="114048" y="697755"/>
                </a:cubicBezTo>
                <a:cubicBezTo>
                  <a:pt x="115317" y="690526"/>
                  <a:pt x="118479" y="685155"/>
                  <a:pt x="117803" y="684587"/>
                </a:cubicBezTo>
                <a:cubicBezTo>
                  <a:pt x="117268" y="684134"/>
                  <a:pt x="113400" y="680708"/>
                  <a:pt x="111044" y="675557"/>
                </a:cubicBezTo>
                <a:cubicBezTo>
                  <a:pt x="108680" y="670406"/>
                  <a:pt x="108287" y="662234"/>
                  <a:pt x="108292" y="662234"/>
                </a:cubicBezTo>
                <a:lnTo>
                  <a:pt x="95529" y="653204"/>
                </a:lnTo>
                <a:lnTo>
                  <a:pt x="95403" y="648026"/>
                </a:lnTo>
                <a:cubicBezTo>
                  <a:pt x="95403" y="648026"/>
                  <a:pt x="107271" y="656709"/>
                  <a:pt x="108542" y="655726"/>
                </a:cubicBezTo>
                <a:cubicBezTo>
                  <a:pt x="109127" y="655265"/>
                  <a:pt x="109403" y="652723"/>
                  <a:pt x="109668" y="649508"/>
                </a:cubicBezTo>
                <a:cubicBezTo>
                  <a:pt x="110263" y="642287"/>
                  <a:pt x="111674" y="631448"/>
                  <a:pt x="111670" y="631448"/>
                </a:cubicBezTo>
                <a:lnTo>
                  <a:pt x="111420" y="658094"/>
                </a:lnTo>
                <a:cubicBezTo>
                  <a:pt x="111420" y="658094"/>
                  <a:pt x="111867" y="664477"/>
                  <a:pt x="113172" y="669782"/>
                </a:cubicBezTo>
                <a:cubicBezTo>
                  <a:pt x="114738" y="676163"/>
                  <a:pt x="118192" y="679772"/>
                  <a:pt x="119930" y="679552"/>
                </a:cubicBezTo>
                <a:cubicBezTo>
                  <a:pt x="123786" y="679061"/>
                  <a:pt x="126758" y="672034"/>
                  <a:pt x="129439" y="668009"/>
                </a:cubicBezTo>
                <a:cubicBezTo>
                  <a:pt x="132115" y="663976"/>
                  <a:pt x="142583" y="651875"/>
                  <a:pt x="142578" y="651875"/>
                </a:cubicBezTo>
                <a:lnTo>
                  <a:pt x="146083" y="653059"/>
                </a:lnTo>
                <a:cubicBezTo>
                  <a:pt x="146083" y="653059"/>
                  <a:pt x="133371" y="667692"/>
                  <a:pt x="130691" y="670820"/>
                </a:cubicBezTo>
                <a:cubicBezTo>
                  <a:pt x="128014" y="673940"/>
                  <a:pt x="119852" y="683190"/>
                  <a:pt x="118303" y="695388"/>
                </a:cubicBezTo>
                <a:cubicBezTo>
                  <a:pt x="116907" y="706352"/>
                  <a:pt x="115719" y="712898"/>
                  <a:pt x="120180" y="719522"/>
                </a:cubicBezTo>
                <a:cubicBezTo>
                  <a:pt x="124183" y="725460"/>
                  <a:pt x="150960" y="740535"/>
                  <a:pt x="150963" y="740535"/>
                </a:cubicBezTo>
                <a:cubicBezTo>
                  <a:pt x="150963" y="740535"/>
                  <a:pt x="167599" y="758499"/>
                  <a:pt x="176116" y="763033"/>
                </a:cubicBezTo>
                <a:cubicBezTo>
                  <a:pt x="190706" y="770801"/>
                  <a:pt x="237451" y="777049"/>
                  <a:pt x="245690" y="778127"/>
                </a:cubicBezTo>
                <a:cubicBezTo>
                  <a:pt x="243022" y="772148"/>
                  <a:pt x="239146" y="761184"/>
                  <a:pt x="235679" y="752078"/>
                </a:cubicBezTo>
                <a:lnTo>
                  <a:pt x="213030" y="725585"/>
                </a:lnTo>
                <a:lnTo>
                  <a:pt x="215532" y="722621"/>
                </a:lnTo>
                <a:lnTo>
                  <a:pt x="230548" y="739053"/>
                </a:lnTo>
                <a:cubicBezTo>
                  <a:pt x="217179" y="702887"/>
                  <a:pt x="199295" y="652752"/>
                  <a:pt x="177616" y="599624"/>
                </a:cubicBezTo>
                <a:cubicBezTo>
                  <a:pt x="175380" y="598362"/>
                  <a:pt x="172692" y="597256"/>
                  <a:pt x="170859" y="595927"/>
                </a:cubicBezTo>
                <a:cubicBezTo>
                  <a:pt x="163057" y="590247"/>
                  <a:pt x="152352" y="570677"/>
                  <a:pt x="132693" y="553889"/>
                </a:cubicBezTo>
                <a:cubicBezTo>
                  <a:pt x="113034" y="537100"/>
                  <a:pt x="52051" y="503407"/>
                  <a:pt x="51481" y="503705"/>
                </a:cubicBezTo>
                <a:cubicBezTo>
                  <a:pt x="50914" y="504014"/>
                  <a:pt x="35454" y="506111"/>
                  <a:pt x="30458" y="506815"/>
                </a:cubicBezTo>
                <a:cubicBezTo>
                  <a:pt x="25453" y="507518"/>
                  <a:pt x="22576" y="510820"/>
                  <a:pt x="22574" y="510809"/>
                </a:cubicBezTo>
                <a:lnTo>
                  <a:pt x="5182" y="525316"/>
                </a:lnTo>
                <a:lnTo>
                  <a:pt x="0" y="534158"/>
                </a:lnTo>
                <a:lnTo>
                  <a:pt x="0" y="528531"/>
                </a:lnTo>
                <a:lnTo>
                  <a:pt x="4931" y="521475"/>
                </a:lnTo>
                <a:lnTo>
                  <a:pt x="18820" y="508894"/>
                </a:lnTo>
                <a:cubicBezTo>
                  <a:pt x="18820" y="508894"/>
                  <a:pt x="7693" y="502300"/>
                  <a:pt x="2553" y="500605"/>
                </a:cubicBezTo>
                <a:lnTo>
                  <a:pt x="0" y="499777"/>
                </a:lnTo>
                <a:lnTo>
                  <a:pt x="0" y="495095"/>
                </a:lnTo>
                <a:lnTo>
                  <a:pt x="8059" y="496014"/>
                </a:lnTo>
                <a:cubicBezTo>
                  <a:pt x="14944" y="498315"/>
                  <a:pt x="21070" y="504601"/>
                  <a:pt x="21073" y="504601"/>
                </a:cubicBezTo>
                <a:cubicBezTo>
                  <a:pt x="21073" y="504601"/>
                  <a:pt x="26901" y="503733"/>
                  <a:pt x="31960" y="500452"/>
                </a:cubicBezTo>
                <a:cubicBezTo>
                  <a:pt x="37012" y="497178"/>
                  <a:pt x="44848" y="494830"/>
                  <a:pt x="44848" y="494830"/>
                </a:cubicBezTo>
                <a:lnTo>
                  <a:pt x="20447" y="458567"/>
                </a:lnTo>
                <a:lnTo>
                  <a:pt x="7308" y="450123"/>
                </a:lnTo>
                <a:lnTo>
                  <a:pt x="0" y="447870"/>
                </a:lnTo>
                <a:lnTo>
                  <a:pt x="0" y="436281"/>
                </a:lnTo>
                <a:lnTo>
                  <a:pt x="4575" y="437446"/>
                </a:lnTo>
                <a:cubicBezTo>
                  <a:pt x="9493" y="438424"/>
                  <a:pt x="12988" y="438700"/>
                  <a:pt x="13565" y="437696"/>
                </a:cubicBezTo>
                <a:cubicBezTo>
                  <a:pt x="15868" y="433682"/>
                  <a:pt x="7308" y="401433"/>
                  <a:pt x="7308" y="401433"/>
                </a:cubicBezTo>
                <a:lnTo>
                  <a:pt x="0" y="393466"/>
                </a:lnTo>
                <a:lnTo>
                  <a:pt x="0" y="385065"/>
                </a:lnTo>
                <a:lnTo>
                  <a:pt x="8560" y="393733"/>
                </a:lnTo>
                <a:lnTo>
                  <a:pt x="9435" y="379822"/>
                </a:lnTo>
                <a:lnTo>
                  <a:pt x="8936" y="333634"/>
                </a:lnTo>
                <a:cubicBezTo>
                  <a:pt x="8936" y="333634"/>
                  <a:pt x="6339" y="328595"/>
                  <a:pt x="3335" y="322839"/>
                </a:cubicBezTo>
                <a:lnTo>
                  <a:pt x="0" y="316575"/>
                </a:lnTo>
                <a:lnTo>
                  <a:pt x="0" y="307691"/>
                </a:lnTo>
                <a:lnTo>
                  <a:pt x="300" y="308480"/>
                </a:lnTo>
                <a:cubicBezTo>
                  <a:pt x="2591" y="316470"/>
                  <a:pt x="8080" y="325221"/>
                  <a:pt x="11563" y="328753"/>
                </a:cubicBezTo>
                <a:cubicBezTo>
                  <a:pt x="15046" y="332287"/>
                  <a:pt x="17194" y="328013"/>
                  <a:pt x="17194" y="328013"/>
                </a:cubicBezTo>
                <a:cubicBezTo>
                  <a:pt x="17194" y="328013"/>
                  <a:pt x="15914" y="343771"/>
                  <a:pt x="14442" y="353031"/>
                </a:cubicBezTo>
                <a:cubicBezTo>
                  <a:pt x="12964" y="362283"/>
                  <a:pt x="15065" y="394031"/>
                  <a:pt x="15066" y="394031"/>
                </a:cubicBezTo>
                <a:lnTo>
                  <a:pt x="29333" y="453830"/>
                </a:lnTo>
                <a:cubicBezTo>
                  <a:pt x="29333" y="453830"/>
                  <a:pt x="51307" y="477791"/>
                  <a:pt x="59739" y="487571"/>
                </a:cubicBezTo>
                <a:cubicBezTo>
                  <a:pt x="68165" y="497362"/>
                  <a:pt x="91262" y="505726"/>
                  <a:pt x="107666" y="520581"/>
                </a:cubicBezTo>
                <a:cubicBezTo>
                  <a:pt x="124069" y="535443"/>
                  <a:pt x="149638" y="552232"/>
                  <a:pt x="156970" y="560395"/>
                </a:cubicBezTo>
                <a:cubicBezTo>
                  <a:pt x="158286" y="561868"/>
                  <a:pt x="161133" y="563543"/>
                  <a:pt x="163102" y="565132"/>
                </a:cubicBezTo>
                <a:cubicBezTo>
                  <a:pt x="154563" y="545542"/>
                  <a:pt x="145779" y="525990"/>
                  <a:pt x="136322" y="507258"/>
                </a:cubicBezTo>
                <a:cubicBezTo>
                  <a:pt x="85706" y="406988"/>
                  <a:pt x="51981" y="324902"/>
                  <a:pt x="51981" y="324902"/>
                </a:cubicBezTo>
                <a:lnTo>
                  <a:pt x="88521" y="330824"/>
                </a:lnTo>
                <a:cubicBezTo>
                  <a:pt x="92421" y="340604"/>
                  <a:pt x="120826" y="426713"/>
                  <a:pt x="163852" y="509780"/>
                </a:cubicBezTo>
                <a:cubicBezTo>
                  <a:pt x="165065" y="512118"/>
                  <a:pt x="174156" y="468299"/>
                  <a:pt x="179743" y="422891"/>
                </a:cubicBezTo>
                <a:cubicBezTo>
                  <a:pt x="183335" y="393674"/>
                  <a:pt x="182976" y="360501"/>
                  <a:pt x="186251" y="349326"/>
                </a:cubicBezTo>
                <a:cubicBezTo>
                  <a:pt x="188604" y="341315"/>
                  <a:pt x="190977" y="313987"/>
                  <a:pt x="199515" y="329793"/>
                </a:cubicBezTo>
                <a:cubicBezTo>
                  <a:pt x="206258" y="342279"/>
                  <a:pt x="193987" y="416798"/>
                  <a:pt x="194384" y="417711"/>
                </a:cubicBezTo>
                <a:cubicBezTo>
                  <a:pt x="196565" y="422689"/>
                  <a:pt x="176780" y="534183"/>
                  <a:pt x="178993" y="539237"/>
                </a:cubicBezTo>
                <a:cubicBezTo>
                  <a:pt x="206275" y="601346"/>
                  <a:pt x="234938" y="665382"/>
                  <a:pt x="261207" y="722775"/>
                </a:cubicBezTo>
                <a:lnTo>
                  <a:pt x="261331" y="710338"/>
                </a:lnTo>
                <a:cubicBezTo>
                  <a:pt x="261331" y="710338"/>
                  <a:pt x="251656" y="689708"/>
                  <a:pt x="248567" y="683845"/>
                </a:cubicBezTo>
                <a:cubicBezTo>
                  <a:pt x="245481" y="677983"/>
                  <a:pt x="244396" y="670281"/>
                  <a:pt x="243312" y="666383"/>
                </a:cubicBezTo>
                <a:cubicBezTo>
                  <a:pt x="242228" y="662475"/>
                  <a:pt x="232551" y="649064"/>
                  <a:pt x="232551" y="649064"/>
                </a:cubicBezTo>
                <a:cubicBezTo>
                  <a:pt x="232551" y="649064"/>
                  <a:pt x="242759" y="656688"/>
                  <a:pt x="245690" y="662234"/>
                </a:cubicBezTo>
                <a:cubicBezTo>
                  <a:pt x="248618" y="667779"/>
                  <a:pt x="251510" y="676645"/>
                  <a:pt x="253574" y="684731"/>
                </a:cubicBezTo>
                <a:cubicBezTo>
                  <a:pt x="255638" y="692817"/>
                  <a:pt x="260706" y="701934"/>
                  <a:pt x="264085" y="705601"/>
                </a:cubicBezTo>
                <a:cubicBezTo>
                  <a:pt x="267465" y="709269"/>
                  <a:pt x="269836" y="705014"/>
                  <a:pt x="269841" y="705014"/>
                </a:cubicBezTo>
                <a:cubicBezTo>
                  <a:pt x="269841" y="705014"/>
                  <a:pt x="268069" y="720829"/>
                  <a:pt x="266338" y="730023"/>
                </a:cubicBezTo>
                <a:cubicBezTo>
                  <a:pt x="266200" y="730765"/>
                  <a:pt x="266189" y="732873"/>
                  <a:pt x="266087" y="733874"/>
                </a:cubicBezTo>
                <a:cubicBezTo>
                  <a:pt x="301819" y="811588"/>
                  <a:pt x="331590" y="872668"/>
                  <a:pt x="340292" y="879821"/>
                </a:cubicBezTo>
                <a:cubicBezTo>
                  <a:pt x="350798" y="888455"/>
                  <a:pt x="375677" y="914841"/>
                  <a:pt x="403735" y="943462"/>
                </a:cubicBezTo>
                <a:cubicBezTo>
                  <a:pt x="411183" y="951856"/>
                  <a:pt x="429562" y="962733"/>
                  <a:pt x="435769" y="969808"/>
                </a:cubicBezTo>
                <a:cubicBezTo>
                  <a:pt x="442117" y="977049"/>
                  <a:pt x="450727" y="991353"/>
                  <a:pt x="464300" y="1001490"/>
                </a:cubicBezTo>
                <a:cubicBezTo>
                  <a:pt x="477874" y="1011617"/>
                  <a:pt x="523115" y="1020588"/>
                  <a:pt x="537628" y="1024728"/>
                </a:cubicBezTo>
                <a:cubicBezTo>
                  <a:pt x="552153" y="1028857"/>
                  <a:pt x="579044" y="1037155"/>
                  <a:pt x="579049" y="1037155"/>
                </a:cubicBezTo>
                <a:cubicBezTo>
                  <a:pt x="579050" y="1037155"/>
                  <a:pt x="591891" y="1040226"/>
                  <a:pt x="594691" y="1042046"/>
                </a:cubicBezTo>
                <a:cubicBezTo>
                  <a:pt x="597492" y="1043856"/>
                  <a:pt x="605823" y="1043086"/>
                  <a:pt x="605828" y="1043076"/>
                </a:cubicBezTo>
                <a:lnTo>
                  <a:pt x="609207" y="1046185"/>
                </a:lnTo>
                <a:cubicBezTo>
                  <a:pt x="609205" y="1046185"/>
                  <a:pt x="615166" y="1045695"/>
                  <a:pt x="618341" y="1046783"/>
                </a:cubicBezTo>
                <a:cubicBezTo>
                  <a:pt x="621513" y="1047861"/>
                  <a:pt x="637739" y="1046734"/>
                  <a:pt x="637863" y="1043818"/>
                </a:cubicBezTo>
                <a:cubicBezTo>
                  <a:pt x="637983" y="1040911"/>
                  <a:pt x="623807" y="1039563"/>
                  <a:pt x="620469" y="1039822"/>
                </a:cubicBezTo>
                <a:cubicBezTo>
                  <a:pt x="617132" y="1040082"/>
                  <a:pt x="610207" y="1042634"/>
                  <a:pt x="610207" y="1042634"/>
                </a:cubicBezTo>
                <a:lnTo>
                  <a:pt x="609457" y="1040265"/>
                </a:lnTo>
                <a:lnTo>
                  <a:pt x="614838" y="1037897"/>
                </a:lnTo>
                <a:cubicBezTo>
                  <a:pt x="614838" y="1037897"/>
                  <a:pt x="608116" y="1030408"/>
                  <a:pt x="606453" y="1028867"/>
                </a:cubicBezTo>
                <a:cubicBezTo>
                  <a:pt x="604790" y="1027337"/>
                  <a:pt x="599943" y="1024881"/>
                  <a:pt x="599946" y="1024872"/>
                </a:cubicBezTo>
                <a:cubicBezTo>
                  <a:pt x="599946" y="1024872"/>
                  <a:pt x="594520" y="1024498"/>
                  <a:pt x="591186" y="1023390"/>
                </a:cubicBezTo>
                <a:cubicBezTo>
                  <a:pt x="587846" y="1022292"/>
                  <a:pt x="579305" y="1015997"/>
                  <a:pt x="579299" y="1015997"/>
                </a:cubicBezTo>
                <a:lnTo>
                  <a:pt x="581552" y="1015399"/>
                </a:lnTo>
                <a:cubicBezTo>
                  <a:pt x="581552" y="1015399"/>
                  <a:pt x="591137" y="1020503"/>
                  <a:pt x="594441" y="1021619"/>
                </a:cubicBezTo>
                <a:cubicBezTo>
                  <a:pt x="597744" y="1022725"/>
                  <a:pt x="599065" y="1021619"/>
                  <a:pt x="599071" y="1021619"/>
                </a:cubicBezTo>
                <a:lnTo>
                  <a:pt x="599696" y="1010664"/>
                </a:lnTo>
                <a:lnTo>
                  <a:pt x="601573" y="1023843"/>
                </a:lnTo>
                <a:cubicBezTo>
                  <a:pt x="601571" y="1023843"/>
                  <a:pt x="607206" y="1026085"/>
                  <a:pt x="611083" y="1028867"/>
                </a:cubicBezTo>
                <a:cubicBezTo>
                  <a:pt x="614960" y="1031659"/>
                  <a:pt x="617712" y="1036867"/>
                  <a:pt x="617715" y="1036867"/>
                </a:cubicBezTo>
                <a:cubicBezTo>
                  <a:pt x="617715" y="1036867"/>
                  <a:pt x="625689" y="1036597"/>
                  <a:pt x="628852" y="1036867"/>
                </a:cubicBezTo>
                <a:cubicBezTo>
                  <a:pt x="632005" y="1037136"/>
                  <a:pt x="638106" y="1039225"/>
                  <a:pt x="638112" y="1039235"/>
                </a:cubicBezTo>
                <a:cubicBezTo>
                  <a:pt x="638110" y="1039235"/>
                  <a:pt x="627663" y="1011733"/>
                  <a:pt x="624223" y="1006227"/>
                </a:cubicBezTo>
                <a:cubicBezTo>
                  <a:pt x="620783" y="1000719"/>
                  <a:pt x="612635" y="991604"/>
                  <a:pt x="610081" y="988755"/>
                </a:cubicBezTo>
                <a:cubicBezTo>
                  <a:pt x="607529" y="985914"/>
                  <a:pt x="602229" y="983642"/>
                  <a:pt x="596693" y="981063"/>
                </a:cubicBezTo>
                <a:cubicBezTo>
                  <a:pt x="591159" y="978482"/>
                  <a:pt x="585899" y="972813"/>
                  <a:pt x="583805" y="970704"/>
                </a:cubicBezTo>
                <a:cubicBezTo>
                  <a:pt x="581718" y="968586"/>
                  <a:pt x="570358" y="949400"/>
                  <a:pt x="568788" y="947168"/>
                </a:cubicBezTo>
                <a:cubicBezTo>
                  <a:pt x="567222" y="944934"/>
                  <a:pt x="560486" y="939871"/>
                  <a:pt x="558652" y="938436"/>
                </a:cubicBezTo>
                <a:cubicBezTo>
                  <a:pt x="556820" y="936992"/>
                  <a:pt x="552523" y="931774"/>
                  <a:pt x="552519" y="931774"/>
                </a:cubicBezTo>
                <a:lnTo>
                  <a:pt x="548391" y="930436"/>
                </a:lnTo>
                <a:cubicBezTo>
                  <a:pt x="548391" y="930436"/>
                  <a:pt x="548837" y="928058"/>
                  <a:pt x="549017" y="926297"/>
                </a:cubicBezTo>
                <a:cubicBezTo>
                  <a:pt x="549059" y="925893"/>
                  <a:pt x="544899" y="918605"/>
                  <a:pt x="542635" y="914456"/>
                </a:cubicBezTo>
                <a:cubicBezTo>
                  <a:pt x="540184" y="914967"/>
                  <a:pt x="537567" y="915381"/>
                  <a:pt x="534375" y="914602"/>
                </a:cubicBezTo>
                <a:cubicBezTo>
                  <a:pt x="520773" y="911270"/>
                  <a:pt x="512098" y="901279"/>
                  <a:pt x="512101" y="901279"/>
                </a:cubicBezTo>
                <a:cubicBezTo>
                  <a:pt x="512101" y="901279"/>
                  <a:pt x="519250" y="904435"/>
                  <a:pt x="526366" y="908537"/>
                </a:cubicBezTo>
                <a:cubicBezTo>
                  <a:pt x="529141" y="910135"/>
                  <a:pt x="535911" y="911829"/>
                  <a:pt x="540883" y="911492"/>
                </a:cubicBezTo>
                <a:cubicBezTo>
                  <a:pt x="532665" y="896754"/>
                  <a:pt x="520656" y="876077"/>
                  <a:pt x="519735" y="875084"/>
                </a:cubicBezTo>
                <a:cubicBezTo>
                  <a:pt x="518431" y="873680"/>
                  <a:pt x="513985" y="871378"/>
                  <a:pt x="513978" y="871378"/>
                </a:cubicBezTo>
                <a:lnTo>
                  <a:pt x="513853" y="869165"/>
                </a:lnTo>
                <a:cubicBezTo>
                  <a:pt x="513855" y="869165"/>
                  <a:pt x="519216" y="869992"/>
                  <a:pt x="522113" y="873458"/>
                </a:cubicBezTo>
                <a:cubicBezTo>
                  <a:pt x="524031" y="875749"/>
                  <a:pt x="534556" y="895041"/>
                  <a:pt x="543510" y="911049"/>
                </a:cubicBezTo>
                <a:cubicBezTo>
                  <a:pt x="545584" y="910357"/>
                  <a:pt x="547029" y="909134"/>
                  <a:pt x="546389" y="906457"/>
                </a:cubicBezTo>
                <a:cubicBezTo>
                  <a:pt x="543409" y="894194"/>
                  <a:pt x="529118" y="874044"/>
                  <a:pt x="529120" y="874044"/>
                </a:cubicBezTo>
                <a:lnTo>
                  <a:pt x="532749" y="838523"/>
                </a:lnTo>
                <a:cubicBezTo>
                  <a:pt x="532749" y="838523"/>
                  <a:pt x="535989" y="835616"/>
                  <a:pt x="538630" y="836453"/>
                </a:cubicBezTo>
                <a:cubicBezTo>
                  <a:pt x="541270" y="837292"/>
                  <a:pt x="543383" y="841930"/>
                  <a:pt x="543385" y="841930"/>
                </a:cubicBezTo>
                <a:cubicBezTo>
                  <a:pt x="543385" y="841930"/>
                  <a:pt x="537869" y="867759"/>
                  <a:pt x="540507" y="879522"/>
                </a:cubicBezTo>
                <a:cubicBezTo>
                  <a:pt x="542086" y="886559"/>
                  <a:pt x="539819" y="893481"/>
                  <a:pt x="571791" y="912234"/>
                </a:cubicBezTo>
                <a:cubicBezTo>
                  <a:pt x="584635" y="919770"/>
                  <a:pt x="600138" y="938013"/>
                  <a:pt x="612835" y="961820"/>
                </a:cubicBezTo>
                <a:cubicBezTo>
                  <a:pt x="618108" y="971706"/>
                  <a:pt x="621924" y="977635"/>
                  <a:pt x="626599" y="981505"/>
                </a:cubicBezTo>
                <a:cubicBezTo>
                  <a:pt x="627490" y="970607"/>
                  <a:pt x="628341" y="960066"/>
                  <a:pt x="628727" y="957969"/>
                </a:cubicBezTo>
                <a:cubicBezTo>
                  <a:pt x="629388" y="954331"/>
                  <a:pt x="638262" y="931554"/>
                  <a:pt x="638613" y="928068"/>
                </a:cubicBezTo>
                <a:cubicBezTo>
                  <a:pt x="638965" y="924593"/>
                  <a:pt x="632227" y="886328"/>
                  <a:pt x="632230" y="886328"/>
                </a:cubicBezTo>
                <a:lnTo>
                  <a:pt x="634984" y="885587"/>
                </a:lnTo>
                <a:cubicBezTo>
                  <a:pt x="634984" y="885587"/>
                  <a:pt x="641367" y="923910"/>
                  <a:pt x="642492" y="924671"/>
                </a:cubicBezTo>
                <a:cubicBezTo>
                  <a:pt x="643618" y="925422"/>
                  <a:pt x="644870" y="920820"/>
                  <a:pt x="644870" y="920820"/>
                </a:cubicBezTo>
                <a:lnTo>
                  <a:pt x="645370" y="923486"/>
                </a:lnTo>
                <a:cubicBezTo>
                  <a:pt x="645370" y="923486"/>
                  <a:pt x="635639" y="947774"/>
                  <a:pt x="632230" y="957680"/>
                </a:cubicBezTo>
                <a:cubicBezTo>
                  <a:pt x="630632" y="962329"/>
                  <a:pt x="629752" y="973418"/>
                  <a:pt x="629353" y="983729"/>
                </a:cubicBezTo>
                <a:cubicBezTo>
                  <a:pt x="631179" y="984788"/>
                  <a:pt x="633205" y="985703"/>
                  <a:pt x="635485" y="986242"/>
                </a:cubicBezTo>
                <a:cubicBezTo>
                  <a:pt x="640736" y="994722"/>
                  <a:pt x="650492" y="1006361"/>
                  <a:pt x="657634" y="1039235"/>
                </a:cubicBezTo>
                <a:cubicBezTo>
                  <a:pt x="658336" y="1042460"/>
                  <a:pt x="658986" y="1048485"/>
                  <a:pt x="659636" y="1053589"/>
                </a:cubicBezTo>
                <a:cubicBezTo>
                  <a:pt x="665376" y="1053790"/>
                  <a:pt x="671356" y="1054059"/>
                  <a:pt x="682409" y="1054473"/>
                </a:cubicBezTo>
                <a:cubicBezTo>
                  <a:pt x="697973" y="1055071"/>
                  <a:pt x="728463" y="1052702"/>
                  <a:pt x="728460" y="1052702"/>
                </a:cubicBezTo>
                <a:cubicBezTo>
                  <a:pt x="728459" y="1052702"/>
                  <a:pt x="752462" y="1051142"/>
                  <a:pt x="786897" y="1035086"/>
                </a:cubicBezTo>
                <a:cubicBezTo>
                  <a:pt x="787598" y="979878"/>
                  <a:pt x="787774" y="959470"/>
                  <a:pt x="788774" y="889294"/>
                </a:cubicBezTo>
                <a:cubicBezTo>
                  <a:pt x="785188" y="874583"/>
                  <a:pt x="773592" y="827240"/>
                  <a:pt x="773382" y="826384"/>
                </a:cubicBezTo>
                <a:cubicBezTo>
                  <a:pt x="763301" y="819106"/>
                  <a:pt x="750217" y="809913"/>
                  <a:pt x="740347" y="804773"/>
                </a:cubicBezTo>
                <a:cubicBezTo>
                  <a:pt x="724922" y="796735"/>
                  <a:pt x="678169" y="779398"/>
                  <a:pt x="654129" y="781833"/>
                </a:cubicBezTo>
                <a:cubicBezTo>
                  <a:pt x="630092" y="784268"/>
                  <a:pt x="603071" y="786271"/>
                  <a:pt x="583554" y="793376"/>
                </a:cubicBezTo>
                <a:cubicBezTo>
                  <a:pt x="564034" y="800489"/>
                  <a:pt x="518061" y="818144"/>
                  <a:pt x="505345" y="822534"/>
                </a:cubicBezTo>
                <a:cubicBezTo>
                  <a:pt x="487620" y="828666"/>
                  <a:pt x="462051" y="844001"/>
                  <a:pt x="462048" y="844001"/>
                </a:cubicBezTo>
                <a:lnTo>
                  <a:pt x="469305" y="829349"/>
                </a:lnTo>
                <a:lnTo>
                  <a:pt x="484697" y="822976"/>
                </a:lnTo>
                <a:cubicBezTo>
                  <a:pt x="484697" y="822976"/>
                  <a:pt x="468523" y="819415"/>
                  <a:pt x="459045" y="818241"/>
                </a:cubicBezTo>
                <a:cubicBezTo>
                  <a:pt x="449568" y="817075"/>
                  <a:pt x="438603" y="813004"/>
                  <a:pt x="429137" y="814688"/>
                </a:cubicBezTo>
                <a:cubicBezTo>
                  <a:pt x="425821" y="815285"/>
                  <a:pt x="408292" y="808931"/>
                  <a:pt x="398604" y="809508"/>
                </a:cubicBezTo>
                <a:cubicBezTo>
                  <a:pt x="388921" y="810087"/>
                  <a:pt x="380255" y="811156"/>
                  <a:pt x="370074" y="807738"/>
                </a:cubicBezTo>
                <a:cubicBezTo>
                  <a:pt x="359888" y="804310"/>
                  <a:pt x="342416" y="787157"/>
                  <a:pt x="342419" y="787157"/>
                </a:cubicBezTo>
                <a:cubicBezTo>
                  <a:pt x="342419" y="787157"/>
                  <a:pt x="365783" y="797255"/>
                  <a:pt x="371200" y="799296"/>
                </a:cubicBezTo>
                <a:cubicBezTo>
                  <a:pt x="376620" y="801346"/>
                  <a:pt x="385504" y="801490"/>
                  <a:pt x="393348" y="801664"/>
                </a:cubicBezTo>
                <a:cubicBezTo>
                  <a:pt x="401191" y="801837"/>
                  <a:pt x="431617" y="805399"/>
                  <a:pt x="443653" y="808624"/>
                </a:cubicBezTo>
                <a:cubicBezTo>
                  <a:pt x="455684" y="811848"/>
                  <a:pt x="475279" y="811742"/>
                  <a:pt x="483196" y="812031"/>
                </a:cubicBezTo>
                <a:cubicBezTo>
                  <a:pt x="491114" y="812310"/>
                  <a:pt x="502716" y="810847"/>
                  <a:pt x="502716" y="810847"/>
                </a:cubicBezTo>
                <a:cubicBezTo>
                  <a:pt x="502716" y="810847"/>
                  <a:pt x="483464" y="790419"/>
                  <a:pt x="472433" y="776058"/>
                </a:cubicBezTo>
                <a:cubicBezTo>
                  <a:pt x="461404" y="761704"/>
                  <a:pt x="453793" y="750596"/>
                  <a:pt x="453789" y="750605"/>
                </a:cubicBezTo>
                <a:cubicBezTo>
                  <a:pt x="453789" y="750605"/>
                  <a:pt x="429136" y="728117"/>
                  <a:pt x="418000" y="713148"/>
                </a:cubicBezTo>
                <a:cubicBezTo>
                  <a:pt x="406863" y="698189"/>
                  <a:pt x="389594" y="649797"/>
                  <a:pt x="389594" y="649806"/>
                </a:cubicBezTo>
                <a:cubicBezTo>
                  <a:pt x="389594" y="649806"/>
                  <a:pt x="414048" y="691017"/>
                  <a:pt x="418376" y="699383"/>
                </a:cubicBezTo>
                <a:cubicBezTo>
                  <a:pt x="422703" y="707757"/>
                  <a:pt x="454033" y="734914"/>
                  <a:pt x="454040" y="734914"/>
                </a:cubicBezTo>
                <a:cubicBezTo>
                  <a:pt x="454040" y="734914"/>
                  <a:pt x="464405" y="752414"/>
                  <a:pt x="471432" y="762445"/>
                </a:cubicBezTo>
                <a:cubicBezTo>
                  <a:pt x="478459" y="772467"/>
                  <a:pt x="489455" y="780053"/>
                  <a:pt x="489452" y="780053"/>
                </a:cubicBezTo>
                <a:cubicBezTo>
                  <a:pt x="489452" y="780053"/>
                  <a:pt x="497251" y="790497"/>
                  <a:pt x="502215" y="795156"/>
                </a:cubicBezTo>
                <a:cubicBezTo>
                  <a:pt x="507181" y="799806"/>
                  <a:pt x="512605" y="806553"/>
                  <a:pt x="512602" y="806553"/>
                </a:cubicBezTo>
                <a:cubicBezTo>
                  <a:pt x="512602" y="806553"/>
                  <a:pt x="531980" y="798728"/>
                  <a:pt x="542259" y="794414"/>
                </a:cubicBezTo>
                <a:cubicBezTo>
                  <a:pt x="552537" y="790102"/>
                  <a:pt x="577468" y="778261"/>
                  <a:pt x="580800" y="772803"/>
                </a:cubicBezTo>
                <a:cubicBezTo>
                  <a:pt x="584139" y="767345"/>
                  <a:pt x="555066" y="755312"/>
                  <a:pt x="540633" y="746601"/>
                </a:cubicBezTo>
                <a:cubicBezTo>
                  <a:pt x="526204" y="737897"/>
                  <a:pt x="489520" y="712850"/>
                  <a:pt x="482569" y="706343"/>
                </a:cubicBezTo>
                <a:cubicBezTo>
                  <a:pt x="475620" y="699835"/>
                  <a:pt x="460326" y="689582"/>
                  <a:pt x="462548" y="686214"/>
                </a:cubicBezTo>
                <a:cubicBezTo>
                  <a:pt x="464768" y="682845"/>
                  <a:pt x="487827" y="699681"/>
                  <a:pt x="487825" y="699681"/>
                </a:cubicBezTo>
                <a:cubicBezTo>
                  <a:pt x="487825" y="699681"/>
                  <a:pt x="522121" y="723911"/>
                  <a:pt x="534375" y="731805"/>
                </a:cubicBezTo>
                <a:cubicBezTo>
                  <a:pt x="546630" y="739689"/>
                  <a:pt x="573896" y="752530"/>
                  <a:pt x="593564" y="754889"/>
                </a:cubicBezTo>
                <a:cubicBezTo>
                  <a:pt x="613236" y="757257"/>
                  <a:pt x="635152" y="761955"/>
                  <a:pt x="643994" y="756227"/>
                </a:cubicBezTo>
                <a:cubicBezTo>
                  <a:pt x="652832" y="750490"/>
                  <a:pt x="639366" y="726914"/>
                  <a:pt x="639363" y="726914"/>
                </a:cubicBezTo>
                <a:cubicBezTo>
                  <a:pt x="639363" y="726914"/>
                  <a:pt x="629943" y="707593"/>
                  <a:pt x="624348" y="694800"/>
                </a:cubicBezTo>
                <a:cubicBezTo>
                  <a:pt x="614405" y="672063"/>
                  <a:pt x="597037" y="635492"/>
                  <a:pt x="589434" y="624642"/>
                </a:cubicBezTo>
                <a:cubicBezTo>
                  <a:pt x="581612" y="613466"/>
                  <a:pt x="544263" y="582006"/>
                  <a:pt x="544262" y="582006"/>
                </a:cubicBezTo>
                <a:lnTo>
                  <a:pt x="557025" y="576828"/>
                </a:lnTo>
                <a:cubicBezTo>
                  <a:pt x="557025" y="576828"/>
                  <a:pt x="565210" y="583720"/>
                  <a:pt x="577046" y="592076"/>
                </a:cubicBezTo>
                <a:cubicBezTo>
                  <a:pt x="588370" y="600066"/>
                  <a:pt x="601451" y="602877"/>
                  <a:pt x="601448" y="602877"/>
                </a:cubicBezTo>
                <a:cubicBezTo>
                  <a:pt x="601448" y="602877"/>
                  <a:pt x="614108" y="626635"/>
                  <a:pt x="622095" y="644175"/>
                </a:cubicBezTo>
                <a:cubicBezTo>
                  <a:pt x="630077" y="661714"/>
                  <a:pt x="647619" y="699835"/>
                  <a:pt x="647622" y="699835"/>
                </a:cubicBezTo>
                <a:cubicBezTo>
                  <a:pt x="647622" y="699835"/>
                  <a:pt x="661531" y="715978"/>
                  <a:pt x="672650" y="726770"/>
                </a:cubicBezTo>
                <a:cubicBezTo>
                  <a:pt x="683766" y="737561"/>
                  <a:pt x="691043" y="752520"/>
                  <a:pt x="691043" y="752520"/>
                </a:cubicBezTo>
                <a:cubicBezTo>
                  <a:pt x="691043" y="752520"/>
                  <a:pt x="705590" y="759759"/>
                  <a:pt x="720702" y="767182"/>
                </a:cubicBezTo>
                <a:cubicBezTo>
                  <a:pt x="734061" y="773737"/>
                  <a:pt x="753496" y="781621"/>
                  <a:pt x="758742" y="783758"/>
                </a:cubicBezTo>
                <a:lnTo>
                  <a:pt x="712692" y="658825"/>
                </a:lnTo>
                <a:lnTo>
                  <a:pt x="700806" y="653503"/>
                </a:lnTo>
                <a:lnTo>
                  <a:pt x="699553" y="641509"/>
                </a:lnTo>
                <a:lnTo>
                  <a:pt x="706561" y="642249"/>
                </a:lnTo>
                <a:cubicBezTo>
                  <a:pt x="706561" y="642249"/>
                  <a:pt x="679540" y="587320"/>
                  <a:pt x="657884" y="534500"/>
                </a:cubicBezTo>
                <a:cubicBezTo>
                  <a:pt x="641218" y="522534"/>
                  <a:pt x="602722" y="500076"/>
                  <a:pt x="580299" y="497939"/>
                </a:cubicBezTo>
                <a:cubicBezTo>
                  <a:pt x="556253" y="495639"/>
                  <a:pt x="529345" y="492221"/>
                  <a:pt x="509099" y="495417"/>
                </a:cubicBezTo>
                <a:cubicBezTo>
                  <a:pt x="488854" y="498613"/>
                  <a:pt x="441039" y="507036"/>
                  <a:pt x="427887" y="508894"/>
                </a:cubicBezTo>
                <a:cubicBezTo>
                  <a:pt x="409549" y="511463"/>
                  <a:pt x="382218" y="521621"/>
                  <a:pt x="382213" y="521621"/>
                </a:cubicBezTo>
                <a:lnTo>
                  <a:pt x="391346" y="508596"/>
                </a:lnTo>
                <a:lnTo>
                  <a:pt x="407490" y="505341"/>
                </a:lnTo>
                <a:cubicBezTo>
                  <a:pt x="407488" y="505341"/>
                  <a:pt x="392140" y="498575"/>
                  <a:pt x="382963" y="495570"/>
                </a:cubicBezTo>
                <a:cubicBezTo>
                  <a:pt x="373779" y="492568"/>
                  <a:pt x="363503" y="486426"/>
                  <a:pt x="353932" y="486242"/>
                </a:cubicBezTo>
                <a:cubicBezTo>
                  <a:pt x="350578" y="486185"/>
                  <a:pt x="334160" y="476462"/>
                  <a:pt x="324524" y="475143"/>
                </a:cubicBezTo>
                <a:cubicBezTo>
                  <a:pt x="314893" y="473815"/>
                  <a:pt x="306182" y="473257"/>
                  <a:pt x="296619" y="467886"/>
                </a:cubicBezTo>
                <a:cubicBezTo>
                  <a:pt x="287053" y="462522"/>
                  <a:pt x="272095" y="442135"/>
                  <a:pt x="272094" y="442135"/>
                </a:cubicBezTo>
                <a:cubicBezTo>
                  <a:pt x="272092" y="442135"/>
                  <a:pt x="293683" y="456669"/>
                  <a:pt x="298746" y="459751"/>
                </a:cubicBezTo>
                <a:cubicBezTo>
                  <a:pt x="303805" y="462822"/>
                  <a:pt x="312682" y="464709"/>
                  <a:pt x="320394" y="466413"/>
                </a:cubicBezTo>
                <a:cubicBezTo>
                  <a:pt x="328107" y="468115"/>
                  <a:pt x="357529" y="477597"/>
                  <a:pt x="368948" y="483133"/>
                </a:cubicBezTo>
                <a:cubicBezTo>
                  <a:pt x="380364" y="488668"/>
                  <a:pt x="399844" y="492558"/>
                  <a:pt x="407615" y="494386"/>
                </a:cubicBezTo>
                <a:cubicBezTo>
                  <a:pt x="415385" y="496206"/>
                  <a:pt x="426889" y="496899"/>
                  <a:pt x="426885" y="496899"/>
                </a:cubicBezTo>
                <a:cubicBezTo>
                  <a:pt x="426885" y="496899"/>
                  <a:pt x="410852" y="472959"/>
                  <a:pt x="401984" y="456641"/>
                </a:cubicBezTo>
                <a:cubicBezTo>
                  <a:pt x="393111" y="440324"/>
                  <a:pt x="387218" y="427926"/>
                  <a:pt x="387216" y="427926"/>
                </a:cubicBezTo>
                <a:cubicBezTo>
                  <a:pt x="387216" y="427926"/>
                  <a:pt x="365949" y="400894"/>
                  <a:pt x="357060" y="383961"/>
                </a:cubicBezTo>
                <a:cubicBezTo>
                  <a:pt x="348169" y="367028"/>
                  <a:pt x="337917" y="315874"/>
                  <a:pt x="337914" y="315874"/>
                </a:cubicBezTo>
                <a:cubicBezTo>
                  <a:pt x="337914" y="315874"/>
                  <a:pt x="356213" y="361397"/>
                  <a:pt x="359311" y="370494"/>
                </a:cubicBezTo>
                <a:cubicBezTo>
                  <a:pt x="362412" y="379592"/>
                  <a:pt x="389468" y="412534"/>
                  <a:pt x="389469" y="412534"/>
                </a:cubicBezTo>
                <a:cubicBezTo>
                  <a:pt x="389469" y="412534"/>
                  <a:pt x="397336" y="431911"/>
                  <a:pt x="402859" y="443173"/>
                </a:cubicBezTo>
                <a:cubicBezTo>
                  <a:pt x="408387" y="454437"/>
                  <a:pt x="418248" y="463891"/>
                  <a:pt x="418251" y="463891"/>
                </a:cubicBezTo>
                <a:cubicBezTo>
                  <a:pt x="418251" y="463891"/>
                  <a:pt x="424397" y="475654"/>
                  <a:pt x="428637" y="481209"/>
                </a:cubicBezTo>
                <a:cubicBezTo>
                  <a:pt x="432884" y="486772"/>
                  <a:pt x="437400" y="494686"/>
                  <a:pt x="437395" y="494675"/>
                </a:cubicBezTo>
                <a:cubicBezTo>
                  <a:pt x="437397" y="494686"/>
                  <a:pt x="457445" y="490710"/>
                  <a:pt x="468180" y="488466"/>
                </a:cubicBezTo>
                <a:cubicBezTo>
                  <a:pt x="478918" y="486214"/>
                  <a:pt x="505295" y="479283"/>
                  <a:pt x="509349" y="474547"/>
                </a:cubicBezTo>
                <a:cubicBezTo>
                  <a:pt x="513403" y="469820"/>
                  <a:pt x="486324" y="452357"/>
                  <a:pt x="473310" y="440951"/>
                </a:cubicBezTo>
                <a:cubicBezTo>
                  <a:pt x="460297" y="429543"/>
                  <a:pt x="427573" y="397669"/>
                  <a:pt x="421629" y="389882"/>
                </a:cubicBezTo>
                <a:cubicBezTo>
                  <a:pt x="415684" y="382103"/>
                  <a:pt x="402198" y="368945"/>
                  <a:pt x="404861" y="366056"/>
                </a:cubicBezTo>
                <a:cubicBezTo>
                  <a:pt x="407523" y="363158"/>
                  <a:pt x="427769" y="384405"/>
                  <a:pt x="427761" y="384405"/>
                </a:cubicBezTo>
                <a:cubicBezTo>
                  <a:pt x="427760" y="384405"/>
                  <a:pt x="458330" y="414940"/>
                  <a:pt x="469305" y="425115"/>
                </a:cubicBezTo>
                <a:cubicBezTo>
                  <a:pt x="480288" y="435289"/>
                  <a:pt x="505167" y="453281"/>
                  <a:pt x="524239" y="459452"/>
                </a:cubicBezTo>
                <a:cubicBezTo>
                  <a:pt x="543310" y="465633"/>
                  <a:pt x="564395" y="474623"/>
                  <a:pt x="573918" y="470706"/>
                </a:cubicBezTo>
                <a:cubicBezTo>
                  <a:pt x="583437" y="466777"/>
                  <a:pt x="573421" y="440806"/>
                  <a:pt x="573417" y="440806"/>
                </a:cubicBezTo>
                <a:cubicBezTo>
                  <a:pt x="573416" y="440806"/>
                  <a:pt x="566884" y="420032"/>
                  <a:pt x="563156" y="406314"/>
                </a:cubicBezTo>
                <a:cubicBezTo>
                  <a:pt x="556529" y="381949"/>
                  <a:pt x="544485" y="342424"/>
                  <a:pt x="538505" y="330235"/>
                </a:cubicBezTo>
                <a:cubicBezTo>
                  <a:pt x="532351" y="317692"/>
                  <a:pt x="499836" y="279313"/>
                  <a:pt x="499839" y="279313"/>
                </a:cubicBezTo>
                <a:lnTo>
                  <a:pt x="513227" y="276800"/>
                </a:lnTo>
                <a:cubicBezTo>
                  <a:pt x="513227" y="276800"/>
                  <a:pt x="520237" y="285194"/>
                  <a:pt x="530746" y="295745"/>
                </a:cubicBezTo>
                <a:cubicBezTo>
                  <a:pt x="540794" y="305842"/>
                  <a:pt x="553392" y="311137"/>
                  <a:pt x="553396" y="311137"/>
                </a:cubicBezTo>
                <a:cubicBezTo>
                  <a:pt x="553396" y="311137"/>
                  <a:pt x="562615" y="336984"/>
                  <a:pt x="568037" y="355842"/>
                </a:cubicBezTo>
                <a:cubicBezTo>
                  <a:pt x="573457" y="374701"/>
                  <a:pt x="585431" y="415787"/>
                  <a:pt x="585431" y="415787"/>
                </a:cubicBezTo>
                <a:cubicBezTo>
                  <a:pt x="585431" y="415787"/>
                  <a:pt x="596873" y="434500"/>
                  <a:pt x="606328" y="447313"/>
                </a:cubicBezTo>
                <a:cubicBezTo>
                  <a:pt x="615786" y="460136"/>
                  <a:pt x="620846" y="476183"/>
                  <a:pt x="620844" y="476183"/>
                </a:cubicBezTo>
                <a:cubicBezTo>
                  <a:pt x="620843" y="476174"/>
                  <a:pt x="631723" y="484327"/>
                  <a:pt x="641490" y="491575"/>
                </a:cubicBezTo>
                <a:cubicBezTo>
                  <a:pt x="637099" y="478358"/>
                  <a:pt x="633581" y="466113"/>
                  <a:pt x="632355" y="457085"/>
                </a:cubicBezTo>
                <a:cubicBezTo>
                  <a:pt x="625077" y="403224"/>
                  <a:pt x="653173" y="0"/>
                  <a:pt x="653176"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92" name="Google Shape;892;p8"/>
          <p:cNvSpPr/>
          <p:nvPr/>
        </p:nvSpPr>
        <p:spPr>
          <a:xfrm>
            <a:off x="1750199" y="5151750"/>
            <a:ext cx="1359602" cy="1638129"/>
          </a:xfrm>
          <a:custGeom>
            <a:rect b="b" l="l" r="r" t="t"/>
            <a:pathLst>
              <a:path extrusionOk="0" h="3165466" w="2334080">
                <a:moveTo>
                  <a:pt x="1248389" y="2056253"/>
                </a:moveTo>
                <a:cubicBezTo>
                  <a:pt x="1234479" y="2066447"/>
                  <a:pt x="1218201" y="2078345"/>
                  <a:pt x="1204849" y="2088077"/>
                </a:cubicBezTo>
                <a:cubicBezTo>
                  <a:pt x="1210327" y="2088644"/>
                  <a:pt x="1212377" y="2089223"/>
                  <a:pt x="1217363" y="2089405"/>
                </a:cubicBezTo>
                <a:cubicBezTo>
                  <a:pt x="1230591" y="2089887"/>
                  <a:pt x="1232506" y="2084824"/>
                  <a:pt x="1232506" y="2084824"/>
                </a:cubicBezTo>
                <a:cubicBezTo>
                  <a:pt x="1232506" y="2084824"/>
                  <a:pt x="1239562" y="2074051"/>
                  <a:pt x="1243768" y="2067948"/>
                </a:cubicBezTo>
                <a:cubicBezTo>
                  <a:pt x="1245858" y="2064906"/>
                  <a:pt x="1249294" y="2062366"/>
                  <a:pt x="1253145" y="2059804"/>
                </a:cubicBezTo>
                <a:cubicBezTo>
                  <a:pt x="1251422" y="2058525"/>
                  <a:pt x="1249651" y="2057225"/>
                  <a:pt x="1248389" y="2056253"/>
                </a:cubicBezTo>
                <a:close/>
                <a:moveTo>
                  <a:pt x="1523563" y="2027834"/>
                </a:moveTo>
                <a:cubicBezTo>
                  <a:pt x="1523563" y="2027834"/>
                  <a:pt x="1523639" y="2035824"/>
                  <a:pt x="1523686" y="2042188"/>
                </a:cubicBezTo>
                <a:cubicBezTo>
                  <a:pt x="1526816" y="2043161"/>
                  <a:pt x="1525575" y="2042544"/>
                  <a:pt x="1529820" y="2043970"/>
                </a:cubicBezTo>
                <a:cubicBezTo>
                  <a:pt x="1536586" y="2046230"/>
                  <a:pt x="1543065" y="2047078"/>
                  <a:pt x="1548841" y="2047521"/>
                </a:cubicBezTo>
                <a:cubicBezTo>
                  <a:pt x="1544345" y="2044490"/>
                  <a:pt x="1539465" y="2041351"/>
                  <a:pt x="1537078" y="2039079"/>
                </a:cubicBezTo>
                <a:cubicBezTo>
                  <a:pt x="1533458" y="2035632"/>
                  <a:pt x="1523563" y="2027834"/>
                  <a:pt x="1523563" y="2027834"/>
                </a:cubicBezTo>
                <a:close/>
                <a:moveTo>
                  <a:pt x="1519558" y="2027680"/>
                </a:moveTo>
                <a:lnTo>
                  <a:pt x="1504665" y="2036422"/>
                </a:lnTo>
                <a:cubicBezTo>
                  <a:pt x="1504665" y="2036422"/>
                  <a:pt x="1513800" y="2039310"/>
                  <a:pt x="1520058" y="2041157"/>
                </a:cubicBezTo>
                <a:cubicBezTo>
                  <a:pt x="1519798" y="2035353"/>
                  <a:pt x="1519740" y="2030271"/>
                  <a:pt x="1519558" y="2027680"/>
                </a:cubicBezTo>
                <a:close/>
                <a:moveTo>
                  <a:pt x="1534199" y="2000891"/>
                </a:moveTo>
                <a:cubicBezTo>
                  <a:pt x="1530945" y="2010074"/>
                  <a:pt x="1525939" y="2023985"/>
                  <a:pt x="1525939" y="2023985"/>
                </a:cubicBezTo>
                <a:lnTo>
                  <a:pt x="1525314" y="2024283"/>
                </a:lnTo>
                <a:cubicBezTo>
                  <a:pt x="1529530" y="2028616"/>
                  <a:pt x="1534844" y="2033746"/>
                  <a:pt x="1541082" y="2038491"/>
                </a:cubicBezTo>
                <a:cubicBezTo>
                  <a:pt x="1548292" y="2043960"/>
                  <a:pt x="1552904" y="2046260"/>
                  <a:pt x="1555724" y="2047820"/>
                </a:cubicBezTo>
                <a:cubicBezTo>
                  <a:pt x="1560469" y="2047781"/>
                  <a:pt x="1564859" y="2047665"/>
                  <a:pt x="1564859" y="2047665"/>
                </a:cubicBezTo>
                <a:cubicBezTo>
                  <a:pt x="1564859" y="2047665"/>
                  <a:pt x="1591236" y="2026689"/>
                  <a:pt x="1597021" y="2024869"/>
                </a:cubicBezTo>
                <a:cubicBezTo>
                  <a:pt x="1598571" y="2024389"/>
                  <a:pt x="1602826" y="2023214"/>
                  <a:pt x="1606908" y="2022059"/>
                </a:cubicBezTo>
                <a:cubicBezTo>
                  <a:pt x="1606668" y="2021905"/>
                  <a:pt x="1604906" y="2020874"/>
                  <a:pt x="1604906" y="2020874"/>
                </a:cubicBezTo>
                <a:lnTo>
                  <a:pt x="1584882" y="2018950"/>
                </a:lnTo>
                <a:lnTo>
                  <a:pt x="1559103" y="2001930"/>
                </a:lnTo>
                <a:cubicBezTo>
                  <a:pt x="1559103" y="2001930"/>
                  <a:pt x="1540390" y="2001199"/>
                  <a:pt x="1534199" y="2000891"/>
                </a:cubicBezTo>
                <a:close/>
                <a:moveTo>
                  <a:pt x="1512299" y="1996750"/>
                </a:moveTo>
                <a:cubicBezTo>
                  <a:pt x="1512299" y="1996750"/>
                  <a:pt x="1512916" y="1999984"/>
                  <a:pt x="1513551" y="2002970"/>
                </a:cubicBezTo>
                <a:cubicBezTo>
                  <a:pt x="1514724" y="2001208"/>
                  <a:pt x="1515495" y="1999438"/>
                  <a:pt x="1516554" y="1997637"/>
                </a:cubicBezTo>
                <a:cubicBezTo>
                  <a:pt x="1515447" y="1997377"/>
                  <a:pt x="1512299" y="1996750"/>
                  <a:pt x="1512299" y="1996750"/>
                </a:cubicBezTo>
                <a:close/>
                <a:moveTo>
                  <a:pt x="1162550" y="1992901"/>
                </a:moveTo>
                <a:cubicBezTo>
                  <a:pt x="1162963" y="2006638"/>
                  <a:pt x="1163696" y="2020018"/>
                  <a:pt x="1164303" y="2027680"/>
                </a:cubicBezTo>
                <a:cubicBezTo>
                  <a:pt x="1172147" y="2021030"/>
                  <a:pt x="1182092" y="2013068"/>
                  <a:pt x="1191083" y="2005627"/>
                </a:cubicBezTo>
                <a:cubicBezTo>
                  <a:pt x="1189909" y="2004790"/>
                  <a:pt x="1186328" y="2002074"/>
                  <a:pt x="1186328" y="2002074"/>
                </a:cubicBezTo>
                <a:cubicBezTo>
                  <a:pt x="1186328" y="2002074"/>
                  <a:pt x="1172407" y="1996684"/>
                  <a:pt x="1162550" y="1992901"/>
                </a:cubicBezTo>
                <a:close/>
                <a:moveTo>
                  <a:pt x="1105869" y="1965071"/>
                </a:moveTo>
                <a:cubicBezTo>
                  <a:pt x="1102115" y="1965281"/>
                  <a:pt x="1098129" y="1965754"/>
                  <a:pt x="1094106" y="1966707"/>
                </a:cubicBezTo>
                <a:cubicBezTo>
                  <a:pt x="1077972" y="1970499"/>
                  <a:pt x="1070830" y="1971290"/>
                  <a:pt x="1070830" y="1971290"/>
                </a:cubicBezTo>
                <a:lnTo>
                  <a:pt x="1089350" y="1984467"/>
                </a:lnTo>
                <a:cubicBezTo>
                  <a:pt x="1089350" y="1984467"/>
                  <a:pt x="1107488" y="2054606"/>
                  <a:pt x="1117757" y="2066321"/>
                </a:cubicBezTo>
                <a:cubicBezTo>
                  <a:pt x="1123717" y="2060613"/>
                  <a:pt x="1129088" y="2055733"/>
                  <a:pt x="1133267" y="2052700"/>
                </a:cubicBezTo>
                <a:cubicBezTo>
                  <a:pt x="1136453" y="2050390"/>
                  <a:pt x="1141323" y="2046327"/>
                  <a:pt x="1145155" y="2043228"/>
                </a:cubicBezTo>
                <a:cubicBezTo>
                  <a:pt x="1145540" y="2035334"/>
                  <a:pt x="1146706" y="2010276"/>
                  <a:pt x="1148534" y="1985498"/>
                </a:cubicBezTo>
                <a:cubicBezTo>
                  <a:pt x="1140333" y="1979356"/>
                  <a:pt x="1126133" y="1966409"/>
                  <a:pt x="1126133" y="1966409"/>
                </a:cubicBezTo>
                <a:cubicBezTo>
                  <a:pt x="1126133" y="1966409"/>
                  <a:pt x="1117123" y="1964444"/>
                  <a:pt x="1105869" y="1965071"/>
                </a:cubicBezTo>
                <a:close/>
                <a:moveTo>
                  <a:pt x="1150285" y="1964040"/>
                </a:moveTo>
                <a:cubicBezTo>
                  <a:pt x="1149535" y="1964203"/>
                  <a:pt x="1142652" y="1965811"/>
                  <a:pt x="1142652" y="1965811"/>
                </a:cubicBezTo>
                <a:lnTo>
                  <a:pt x="1149160" y="1977806"/>
                </a:lnTo>
                <a:cubicBezTo>
                  <a:pt x="1149535" y="1973118"/>
                  <a:pt x="1149881" y="1968439"/>
                  <a:pt x="1150285" y="1964040"/>
                </a:cubicBezTo>
                <a:close/>
                <a:moveTo>
                  <a:pt x="1504415" y="1959747"/>
                </a:moveTo>
                <a:lnTo>
                  <a:pt x="1513426" y="1968777"/>
                </a:lnTo>
                <a:lnTo>
                  <a:pt x="1511673" y="1970259"/>
                </a:lnTo>
                <a:cubicBezTo>
                  <a:pt x="1511684" y="1970259"/>
                  <a:pt x="1507015" y="1966659"/>
                  <a:pt x="1505041" y="1964040"/>
                </a:cubicBezTo>
                <a:cubicBezTo>
                  <a:pt x="1503077" y="1961412"/>
                  <a:pt x="1501545" y="1960931"/>
                  <a:pt x="1501545" y="1960931"/>
                </a:cubicBezTo>
                <a:cubicBezTo>
                  <a:pt x="1501545" y="1960931"/>
                  <a:pt x="1494962" y="1965215"/>
                  <a:pt x="1492160" y="1965965"/>
                </a:cubicBezTo>
                <a:cubicBezTo>
                  <a:pt x="1489349" y="1966707"/>
                  <a:pt x="1483151" y="1968333"/>
                  <a:pt x="1483151" y="1968333"/>
                </a:cubicBezTo>
                <a:cubicBezTo>
                  <a:pt x="1483151" y="1968333"/>
                  <a:pt x="1494605" y="1977595"/>
                  <a:pt x="1497666" y="1980020"/>
                </a:cubicBezTo>
                <a:cubicBezTo>
                  <a:pt x="1500718" y="1982455"/>
                  <a:pt x="1508795" y="1990233"/>
                  <a:pt x="1508795" y="1990233"/>
                </a:cubicBezTo>
                <a:cubicBezTo>
                  <a:pt x="1508795" y="1990233"/>
                  <a:pt x="1514464" y="1991909"/>
                  <a:pt x="1518932" y="1993343"/>
                </a:cubicBezTo>
                <a:cubicBezTo>
                  <a:pt x="1520471" y="1990445"/>
                  <a:pt x="1522407" y="1987528"/>
                  <a:pt x="1523563" y="1984611"/>
                </a:cubicBezTo>
                <a:cubicBezTo>
                  <a:pt x="1526218" y="1977951"/>
                  <a:pt x="1528712" y="1973224"/>
                  <a:pt x="1531196" y="1967593"/>
                </a:cubicBezTo>
                <a:lnTo>
                  <a:pt x="1522435" y="1962856"/>
                </a:lnTo>
                <a:cubicBezTo>
                  <a:pt x="1522435" y="1962856"/>
                  <a:pt x="1517930" y="1963415"/>
                  <a:pt x="1514552" y="1962414"/>
                </a:cubicBezTo>
                <a:cubicBezTo>
                  <a:pt x="1511173" y="1961402"/>
                  <a:pt x="1504415" y="1959747"/>
                  <a:pt x="1504415" y="1959747"/>
                </a:cubicBezTo>
                <a:close/>
                <a:moveTo>
                  <a:pt x="1534073" y="1956494"/>
                </a:moveTo>
                <a:cubicBezTo>
                  <a:pt x="1532726" y="1956473"/>
                  <a:pt x="1525690" y="1960931"/>
                  <a:pt x="1525690" y="1960931"/>
                </a:cubicBezTo>
                <a:lnTo>
                  <a:pt x="1532322" y="1965224"/>
                </a:lnTo>
                <a:cubicBezTo>
                  <a:pt x="1533516" y="1962605"/>
                  <a:pt x="1534719" y="1959516"/>
                  <a:pt x="1535951" y="1957080"/>
                </a:cubicBezTo>
                <a:cubicBezTo>
                  <a:pt x="1535220" y="1956849"/>
                  <a:pt x="1534402" y="1956494"/>
                  <a:pt x="1534073" y="1956494"/>
                </a:cubicBezTo>
                <a:close/>
                <a:moveTo>
                  <a:pt x="984235" y="1944055"/>
                </a:moveTo>
                <a:cubicBezTo>
                  <a:pt x="983302" y="1947887"/>
                  <a:pt x="984074" y="1944826"/>
                  <a:pt x="983108" y="1948792"/>
                </a:cubicBezTo>
                <a:cubicBezTo>
                  <a:pt x="935019" y="2146355"/>
                  <a:pt x="965925" y="2154587"/>
                  <a:pt x="991619" y="2168006"/>
                </a:cubicBezTo>
                <a:cubicBezTo>
                  <a:pt x="1012455" y="2178883"/>
                  <a:pt x="1072282" y="2111315"/>
                  <a:pt x="1110500" y="2073425"/>
                </a:cubicBezTo>
                <a:cubicBezTo>
                  <a:pt x="1097985" y="2058244"/>
                  <a:pt x="1092113" y="2042621"/>
                  <a:pt x="1084846" y="2019834"/>
                </a:cubicBezTo>
                <a:cubicBezTo>
                  <a:pt x="1076962" y="1995154"/>
                  <a:pt x="1053897" y="1968853"/>
                  <a:pt x="1039794" y="1961374"/>
                </a:cubicBezTo>
                <a:cubicBezTo>
                  <a:pt x="1029128" y="1955714"/>
                  <a:pt x="1002529" y="1952729"/>
                  <a:pt x="984235" y="1944055"/>
                </a:cubicBezTo>
                <a:close/>
                <a:moveTo>
                  <a:pt x="1410691" y="1933101"/>
                </a:moveTo>
                <a:cubicBezTo>
                  <a:pt x="1379704" y="1958438"/>
                  <a:pt x="1327230" y="1997897"/>
                  <a:pt x="1277298" y="2034940"/>
                </a:cubicBezTo>
                <a:cubicBezTo>
                  <a:pt x="1265611" y="2043603"/>
                  <a:pt x="1262580" y="2045693"/>
                  <a:pt x="1254647" y="2051516"/>
                </a:cubicBezTo>
                <a:cubicBezTo>
                  <a:pt x="1256417" y="2052892"/>
                  <a:pt x="1257370" y="2053740"/>
                  <a:pt x="1259277" y="2055213"/>
                </a:cubicBezTo>
                <a:cubicBezTo>
                  <a:pt x="1261202" y="2053837"/>
                  <a:pt x="1263310" y="2052719"/>
                  <a:pt x="1265034" y="2051074"/>
                </a:cubicBezTo>
                <a:cubicBezTo>
                  <a:pt x="1272166" y="2044268"/>
                  <a:pt x="1277298" y="2034940"/>
                  <a:pt x="1277298" y="2034940"/>
                </a:cubicBezTo>
                <a:lnTo>
                  <a:pt x="1276672" y="2046780"/>
                </a:lnTo>
                <a:cubicBezTo>
                  <a:pt x="1276672" y="2046780"/>
                  <a:pt x="1288936" y="2035691"/>
                  <a:pt x="1293692" y="2029905"/>
                </a:cubicBezTo>
                <a:cubicBezTo>
                  <a:pt x="1298446" y="2024129"/>
                  <a:pt x="1306119" y="2025746"/>
                  <a:pt x="1312213" y="2025909"/>
                </a:cubicBezTo>
                <a:cubicBezTo>
                  <a:pt x="1318306" y="2026063"/>
                  <a:pt x="1329714" y="2022694"/>
                  <a:pt x="1337867" y="2020576"/>
                </a:cubicBezTo>
                <a:cubicBezTo>
                  <a:pt x="1346021" y="2018458"/>
                  <a:pt x="1369856" y="2020413"/>
                  <a:pt x="1375536" y="2021761"/>
                </a:cubicBezTo>
                <a:cubicBezTo>
                  <a:pt x="1381206" y="2023118"/>
                  <a:pt x="1410557" y="2020798"/>
                  <a:pt x="1413821" y="2019990"/>
                </a:cubicBezTo>
                <a:cubicBezTo>
                  <a:pt x="1417083" y="2019172"/>
                  <a:pt x="1425208" y="2011846"/>
                  <a:pt x="1425208" y="2011846"/>
                </a:cubicBezTo>
                <a:lnTo>
                  <a:pt x="1426335" y="2013626"/>
                </a:lnTo>
                <a:cubicBezTo>
                  <a:pt x="1426335" y="2013626"/>
                  <a:pt x="1419298" y="2020510"/>
                  <a:pt x="1414946" y="2022357"/>
                </a:cubicBezTo>
                <a:cubicBezTo>
                  <a:pt x="1410606" y="2024205"/>
                  <a:pt x="1385269" y="2027498"/>
                  <a:pt x="1373033" y="2023243"/>
                </a:cubicBezTo>
                <a:cubicBezTo>
                  <a:pt x="1360788" y="2018988"/>
                  <a:pt x="1343768" y="2023406"/>
                  <a:pt x="1334614" y="2026651"/>
                </a:cubicBezTo>
                <a:cubicBezTo>
                  <a:pt x="1325449" y="2029895"/>
                  <a:pt x="1302441" y="2034072"/>
                  <a:pt x="1292191" y="2041446"/>
                </a:cubicBezTo>
                <a:cubicBezTo>
                  <a:pt x="1282766" y="2048242"/>
                  <a:pt x="1278059" y="2054471"/>
                  <a:pt x="1265660" y="2060392"/>
                </a:cubicBezTo>
                <a:cubicBezTo>
                  <a:pt x="1282659" y="2073309"/>
                  <a:pt x="1299323" y="2085555"/>
                  <a:pt x="1299323" y="2085555"/>
                </a:cubicBezTo>
                <a:lnTo>
                  <a:pt x="1294193" y="2089405"/>
                </a:lnTo>
                <a:cubicBezTo>
                  <a:pt x="1294193" y="2089405"/>
                  <a:pt x="1274593" y="2075169"/>
                  <a:pt x="1259277" y="2064097"/>
                </a:cubicBezTo>
                <a:cubicBezTo>
                  <a:pt x="1247138" y="2071375"/>
                  <a:pt x="1242642" y="2084824"/>
                  <a:pt x="1242642" y="2084824"/>
                </a:cubicBezTo>
                <a:cubicBezTo>
                  <a:pt x="1242642" y="2084814"/>
                  <a:pt x="1251989" y="2091937"/>
                  <a:pt x="1274168" y="2099322"/>
                </a:cubicBezTo>
                <a:cubicBezTo>
                  <a:pt x="1296358" y="2106714"/>
                  <a:pt x="1317864" y="2100140"/>
                  <a:pt x="1347503" y="2095327"/>
                </a:cubicBezTo>
                <a:cubicBezTo>
                  <a:pt x="1377135" y="2090514"/>
                  <a:pt x="1374939" y="2085295"/>
                  <a:pt x="1391295" y="2067506"/>
                </a:cubicBezTo>
                <a:cubicBezTo>
                  <a:pt x="1407659" y="2049707"/>
                  <a:pt x="1453867" y="2051024"/>
                  <a:pt x="1469885" y="2044268"/>
                </a:cubicBezTo>
                <a:cubicBezTo>
                  <a:pt x="1481283" y="2039445"/>
                  <a:pt x="1498120" y="2024273"/>
                  <a:pt x="1510798" y="2006667"/>
                </a:cubicBezTo>
                <a:cubicBezTo>
                  <a:pt x="1508727" y="2000563"/>
                  <a:pt x="1505916" y="1993940"/>
                  <a:pt x="1505916" y="1993940"/>
                </a:cubicBezTo>
                <a:cubicBezTo>
                  <a:pt x="1505926" y="1993940"/>
                  <a:pt x="1500911" y="1987528"/>
                  <a:pt x="1493912" y="1981503"/>
                </a:cubicBezTo>
                <a:cubicBezTo>
                  <a:pt x="1486943" y="1975505"/>
                  <a:pt x="1477972" y="1969874"/>
                  <a:pt x="1474265" y="1967151"/>
                </a:cubicBezTo>
                <a:cubicBezTo>
                  <a:pt x="1467228" y="1961971"/>
                  <a:pt x="1423582" y="1940205"/>
                  <a:pt x="1423582" y="1940205"/>
                </a:cubicBezTo>
                <a:cubicBezTo>
                  <a:pt x="1423582" y="1940205"/>
                  <a:pt x="1416197" y="1936143"/>
                  <a:pt x="1410691" y="1933101"/>
                </a:cubicBezTo>
                <a:close/>
                <a:moveTo>
                  <a:pt x="1315466" y="1923042"/>
                </a:moveTo>
                <a:cubicBezTo>
                  <a:pt x="1297264" y="1928961"/>
                  <a:pt x="1278038" y="1935412"/>
                  <a:pt x="1266535" y="1938280"/>
                </a:cubicBezTo>
                <a:cubicBezTo>
                  <a:pt x="1248746" y="1942717"/>
                  <a:pt x="1187531" y="1955974"/>
                  <a:pt x="1163301" y="1961229"/>
                </a:cubicBezTo>
                <a:cubicBezTo>
                  <a:pt x="1163003" y="1964425"/>
                  <a:pt x="1162405" y="1968420"/>
                  <a:pt x="1162301" y="1971144"/>
                </a:cubicBezTo>
                <a:cubicBezTo>
                  <a:pt x="1162117" y="1975784"/>
                  <a:pt x="1162358" y="1980926"/>
                  <a:pt x="1162424" y="1985940"/>
                </a:cubicBezTo>
                <a:lnTo>
                  <a:pt x="1190708" y="1996750"/>
                </a:lnTo>
                <a:cubicBezTo>
                  <a:pt x="1190708" y="1996750"/>
                  <a:pt x="1195212" y="2000630"/>
                  <a:pt x="1196214" y="2001487"/>
                </a:cubicBezTo>
                <a:cubicBezTo>
                  <a:pt x="1223563" y="1979125"/>
                  <a:pt x="1253366" y="1956329"/>
                  <a:pt x="1283931" y="1942727"/>
                </a:cubicBezTo>
                <a:cubicBezTo>
                  <a:pt x="1293373" y="1938521"/>
                  <a:pt x="1304204" y="1931358"/>
                  <a:pt x="1315466" y="1923042"/>
                </a:cubicBezTo>
                <a:close/>
                <a:moveTo>
                  <a:pt x="1182698" y="1889436"/>
                </a:moveTo>
                <a:cubicBezTo>
                  <a:pt x="1175643" y="1900601"/>
                  <a:pt x="1170636" y="1918257"/>
                  <a:pt x="1167180" y="1935767"/>
                </a:cubicBezTo>
                <a:lnTo>
                  <a:pt x="1182823" y="1901131"/>
                </a:lnTo>
                <a:cubicBezTo>
                  <a:pt x="1182823" y="1901131"/>
                  <a:pt x="1182756" y="1894143"/>
                  <a:pt x="1182698" y="1889436"/>
                </a:cubicBezTo>
                <a:close/>
                <a:moveTo>
                  <a:pt x="1250893" y="1806993"/>
                </a:moveTo>
                <a:cubicBezTo>
                  <a:pt x="1247408" y="1808024"/>
                  <a:pt x="1243278" y="1810402"/>
                  <a:pt x="1238137" y="1814839"/>
                </a:cubicBezTo>
                <a:cubicBezTo>
                  <a:pt x="1216632" y="1833361"/>
                  <a:pt x="1212859" y="1871964"/>
                  <a:pt x="1193711" y="1878635"/>
                </a:cubicBezTo>
                <a:cubicBezTo>
                  <a:pt x="1190938" y="1879597"/>
                  <a:pt x="1188387" y="1881985"/>
                  <a:pt x="1185952" y="1884852"/>
                </a:cubicBezTo>
                <a:cubicBezTo>
                  <a:pt x="1186184" y="1887760"/>
                  <a:pt x="1186704" y="1893883"/>
                  <a:pt x="1186704" y="1893883"/>
                </a:cubicBezTo>
                <a:cubicBezTo>
                  <a:pt x="1186704" y="1893883"/>
                  <a:pt x="1199765" y="1880472"/>
                  <a:pt x="1201344" y="1879375"/>
                </a:cubicBezTo>
                <a:cubicBezTo>
                  <a:pt x="1202923" y="1878278"/>
                  <a:pt x="1222629" y="1867401"/>
                  <a:pt x="1224622" y="1864425"/>
                </a:cubicBezTo>
                <a:cubicBezTo>
                  <a:pt x="1226605" y="1861442"/>
                  <a:pt x="1237810" y="1844826"/>
                  <a:pt x="1239763" y="1841774"/>
                </a:cubicBezTo>
                <a:cubicBezTo>
                  <a:pt x="1241709" y="1838722"/>
                  <a:pt x="1256264" y="1828500"/>
                  <a:pt x="1257400" y="1825198"/>
                </a:cubicBezTo>
                <a:cubicBezTo>
                  <a:pt x="1257727" y="1824255"/>
                  <a:pt x="1263022" y="1815408"/>
                  <a:pt x="1266535" y="1809064"/>
                </a:cubicBezTo>
                <a:cubicBezTo>
                  <a:pt x="1264273" y="1808362"/>
                  <a:pt x="1262164" y="1807572"/>
                  <a:pt x="1259902" y="1806993"/>
                </a:cubicBezTo>
                <a:cubicBezTo>
                  <a:pt x="1257207" y="1806301"/>
                  <a:pt x="1254387" y="1805964"/>
                  <a:pt x="1250893" y="1806993"/>
                </a:cubicBezTo>
                <a:close/>
                <a:moveTo>
                  <a:pt x="597819" y="1426739"/>
                </a:moveTo>
                <a:cubicBezTo>
                  <a:pt x="573780" y="1429174"/>
                  <a:pt x="546762" y="1431023"/>
                  <a:pt x="527243" y="1438136"/>
                </a:cubicBezTo>
                <a:cubicBezTo>
                  <a:pt x="507723" y="1445242"/>
                  <a:pt x="461879" y="1463050"/>
                  <a:pt x="449159" y="1467439"/>
                </a:cubicBezTo>
                <a:cubicBezTo>
                  <a:pt x="431435" y="1473572"/>
                  <a:pt x="405861" y="1488762"/>
                  <a:pt x="405863" y="1488762"/>
                </a:cubicBezTo>
                <a:lnTo>
                  <a:pt x="412995" y="1474255"/>
                </a:lnTo>
                <a:lnTo>
                  <a:pt x="428511" y="1467737"/>
                </a:lnTo>
                <a:cubicBezTo>
                  <a:pt x="428511" y="1467737"/>
                  <a:pt x="412336" y="1464167"/>
                  <a:pt x="402859" y="1463002"/>
                </a:cubicBezTo>
                <a:cubicBezTo>
                  <a:pt x="393382" y="1461837"/>
                  <a:pt x="382418" y="1457756"/>
                  <a:pt x="372952" y="1459449"/>
                </a:cubicBezTo>
                <a:cubicBezTo>
                  <a:pt x="369633" y="1460047"/>
                  <a:pt x="352103" y="1453693"/>
                  <a:pt x="342419" y="1454270"/>
                </a:cubicBezTo>
                <a:cubicBezTo>
                  <a:pt x="340945" y="1454357"/>
                  <a:pt x="339474" y="1454473"/>
                  <a:pt x="338039" y="1454570"/>
                </a:cubicBezTo>
                <a:cubicBezTo>
                  <a:pt x="340374" y="1479608"/>
                  <a:pt x="344335" y="1516853"/>
                  <a:pt x="349301" y="1536268"/>
                </a:cubicBezTo>
                <a:cubicBezTo>
                  <a:pt x="356324" y="1563723"/>
                  <a:pt x="368578" y="1581947"/>
                  <a:pt x="370573" y="1592516"/>
                </a:cubicBezTo>
                <a:cubicBezTo>
                  <a:pt x="371680" y="1598369"/>
                  <a:pt x="371893" y="1606080"/>
                  <a:pt x="372325" y="1613387"/>
                </a:cubicBezTo>
                <a:cubicBezTo>
                  <a:pt x="406886" y="1647253"/>
                  <a:pt x="444239" y="1680368"/>
                  <a:pt x="471683" y="1692575"/>
                </a:cubicBezTo>
                <a:cubicBezTo>
                  <a:pt x="514424" y="1711596"/>
                  <a:pt x="558561" y="1749745"/>
                  <a:pt x="591311" y="1777538"/>
                </a:cubicBezTo>
                <a:cubicBezTo>
                  <a:pt x="592248" y="1765725"/>
                  <a:pt x="594095" y="1740542"/>
                  <a:pt x="593313" y="1720990"/>
                </a:cubicBezTo>
                <a:cubicBezTo>
                  <a:pt x="592194" y="1692930"/>
                  <a:pt x="581059" y="1635152"/>
                  <a:pt x="561905" y="1628481"/>
                </a:cubicBezTo>
                <a:cubicBezTo>
                  <a:pt x="542754" y="1621810"/>
                  <a:pt x="538984" y="1583218"/>
                  <a:pt x="517482" y="1564686"/>
                </a:cubicBezTo>
                <a:cubicBezTo>
                  <a:pt x="496895" y="1546954"/>
                  <a:pt x="493003" y="1563165"/>
                  <a:pt x="478066" y="1559508"/>
                </a:cubicBezTo>
                <a:cubicBezTo>
                  <a:pt x="464464" y="1556177"/>
                  <a:pt x="455917" y="1546185"/>
                  <a:pt x="455917" y="1546185"/>
                </a:cubicBezTo>
                <a:cubicBezTo>
                  <a:pt x="455917" y="1546185"/>
                  <a:pt x="463064" y="1549341"/>
                  <a:pt x="470182" y="1553442"/>
                </a:cubicBezTo>
                <a:cubicBezTo>
                  <a:pt x="474946" y="1556187"/>
                  <a:pt x="492194" y="1560085"/>
                  <a:pt x="490078" y="1551372"/>
                </a:cubicBezTo>
                <a:cubicBezTo>
                  <a:pt x="487099" y="1539100"/>
                  <a:pt x="472810" y="1518950"/>
                  <a:pt x="472809" y="1518950"/>
                </a:cubicBezTo>
                <a:lnTo>
                  <a:pt x="476563" y="1483285"/>
                </a:lnTo>
                <a:cubicBezTo>
                  <a:pt x="476563" y="1483285"/>
                  <a:pt x="479680" y="1480522"/>
                  <a:pt x="482319" y="1481359"/>
                </a:cubicBezTo>
                <a:cubicBezTo>
                  <a:pt x="484960" y="1482197"/>
                  <a:pt x="487074" y="1486684"/>
                  <a:pt x="487074" y="1486684"/>
                </a:cubicBezTo>
                <a:cubicBezTo>
                  <a:pt x="487074" y="1486684"/>
                  <a:pt x="481558" y="1512664"/>
                  <a:pt x="484196" y="1524429"/>
                </a:cubicBezTo>
                <a:cubicBezTo>
                  <a:pt x="485775" y="1531465"/>
                  <a:pt x="483503" y="1538386"/>
                  <a:pt x="515480" y="1557139"/>
                </a:cubicBezTo>
                <a:cubicBezTo>
                  <a:pt x="528324" y="1564676"/>
                  <a:pt x="543825" y="1582765"/>
                  <a:pt x="556524" y="1606581"/>
                </a:cubicBezTo>
                <a:cubicBezTo>
                  <a:pt x="564698" y="1621907"/>
                  <a:pt x="569256" y="1628635"/>
                  <a:pt x="579174" y="1631003"/>
                </a:cubicBezTo>
                <a:cubicBezTo>
                  <a:pt x="584424" y="1639483"/>
                  <a:pt x="594301" y="1651267"/>
                  <a:pt x="601448" y="1684141"/>
                </a:cubicBezTo>
                <a:cubicBezTo>
                  <a:pt x="606188" y="1705946"/>
                  <a:pt x="609872" y="1778595"/>
                  <a:pt x="610583" y="1793074"/>
                </a:cubicBezTo>
                <a:cubicBezTo>
                  <a:pt x="614416" y="1796173"/>
                  <a:pt x="619164" y="1800246"/>
                  <a:pt x="622346" y="1802556"/>
                </a:cubicBezTo>
                <a:cubicBezTo>
                  <a:pt x="652722" y="1824600"/>
                  <a:pt x="738305" y="1931271"/>
                  <a:pt x="763997" y="1917853"/>
                </a:cubicBezTo>
                <a:cubicBezTo>
                  <a:pt x="789691" y="1904442"/>
                  <a:pt x="820597" y="1896357"/>
                  <a:pt x="772507" y="1698792"/>
                </a:cubicBezTo>
                <a:cubicBezTo>
                  <a:pt x="726290" y="1508929"/>
                  <a:pt x="717829" y="1474255"/>
                  <a:pt x="717071" y="1471146"/>
                </a:cubicBezTo>
                <a:cubicBezTo>
                  <a:pt x="706992" y="1463868"/>
                  <a:pt x="693908" y="1454674"/>
                  <a:pt x="684036" y="1449535"/>
                </a:cubicBezTo>
                <a:cubicBezTo>
                  <a:pt x="668611" y="1441495"/>
                  <a:pt x="621856" y="1424304"/>
                  <a:pt x="597819" y="1426739"/>
                </a:cubicBezTo>
                <a:close/>
                <a:moveTo>
                  <a:pt x="381587" y="1379819"/>
                </a:moveTo>
                <a:lnTo>
                  <a:pt x="367947" y="1384403"/>
                </a:lnTo>
                <a:lnTo>
                  <a:pt x="350678" y="1399206"/>
                </a:lnTo>
                <a:cubicBezTo>
                  <a:pt x="350678" y="1399206"/>
                  <a:pt x="347236" y="1401239"/>
                  <a:pt x="345046" y="1406610"/>
                </a:cubicBezTo>
                <a:cubicBezTo>
                  <a:pt x="342857" y="1411972"/>
                  <a:pt x="336089" y="1428578"/>
                  <a:pt x="335661" y="1429108"/>
                </a:cubicBezTo>
                <a:cubicBezTo>
                  <a:pt x="335576" y="1429212"/>
                  <a:pt x="336838" y="1441072"/>
                  <a:pt x="337288" y="1446426"/>
                </a:cubicBezTo>
                <a:cubicBezTo>
                  <a:pt x="345268" y="1446618"/>
                  <a:pt x="375355" y="1450170"/>
                  <a:pt x="387342" y="1453385"/>
                </a:cubicBezTo>
                <a:cubicBezTo>
                  <a:pt x="399376" y="1456610"/>
                  <a:pt x="419093" y="1456648"/>
                  <a:pt x="427010" y="1456937"/>
                </a:cubicBezTo>
                <a:cubicBezTo>
                  <a:pt x="434930" y="1457216"/>
                  <a:pt x="446405" y="1455599"/>
                  <a:pt x="446406" y="1455599"/>
                </a:cubicBezTo>
                <a:cubicBezTo>
                  <a:pt x="446405" y="1455599"/>
                  <a:pt x="427279" y="1435171"/>
                  <a:pt x="416249" y="1420819"/>
                </a:cubicBezTo>
                <a:cubicBezTo>
                  <a:pt x="405218" y="1406466"/>
                  <a:pt x="397603" y="1395357"/>
                  <a:pt x="397603" y="1395357"/>
                </a:cubicBezTo>
                <a:cubicBezTo>
                  <a:pt x="397603" y="1395357"/>
                  <a:pt x="390184" y="1388417"/>
                  <a:pt x="381587" y="1379819"/>
                </a:cubicBezTo>
                <a:close/>
                <a:moveTo>
                  <a:pt x="356185" y="1348293"/>
                </a:moveTo>
                <a:cubicBezTo>
                  <a:pt x="353848" y="1352856"/>
                  <a:pt x="349802" y="1360577"/>
                  <a:pt x="349802" y="1360577"/>
                </a:cubicBezTo>
                <a:cubicBezTo>
                  <a:pt x="349802" y="1360577"/>
                  <a:pt x="349363" y="1366997"/>
                  <a:pt x="349051" y="1373302"/>
                </a:cubicBezTo>
                <a:cubicBezTo>
                  <a:pt x="348739" y="1379618"/>
                  <a:pt x="350552" y="1394327"/>
                  <a:pt x="350552" y="1394327"/>
                </a:cubicBezTo>
                <a:lnTo>
                  <a:pt x="364944" y="1382774"/>
                </a:lnTo>
                <a:lnTo>
                  <a:pt x="378708" y="1376711"/>
                </a:lnTo>
                <a:cubicBezTo>
                  <a:pt x="372577" y="1370444"/>
                  <a:pt x="365974" y="1363820"/>
                  <a:pt x="361689" y="1358064"/>
                </a:cubicBezTo>
                <a:cubicBezTo>
                  <a:pt x="360022" y="1355821"/>
                  <a:pt x="358046" y="1351759"/>
                  <a:pt x="356185" y="1348293"/>
                </a:cubicBezTo>
                <a:close/>
                <a:moveTo>
                  <a:pt x="567536" y="1338523"/>
                </a:moveTo>
                <a:lnTo>
                  <a:pt x="541883" y="1359537"/>
                </a:lnTo>
                <a:cubicBezTo>
                  <a:pt x="541885" y="1359537"/>
                  <a:pt x="535588" y="1376623"/>
                  <a:pt x="534626" y="1382188"/>
                </a:cubicBezTo>
                <a:cubicBezTo>
                  <a:pt x="533846" y="1386703"/>
                  <a:pt x="534666" y="1395318"/>
                  <a:pt x="535001" y="1399352"/>
                </a:cubicBezTo>
                <a:cubicBezTo>
                  <a:pt x="535718" y="1399468"/>
                  <a:pt x="536555" y="1399717"/>
                  <a:pt x="537253" y="1399804"/>
                </a:cubicBezTo>
                <a:cubicBezTo>
                  <a:pt x="556925" y="1402163"/>
                  <a:pt x="578969" y="1406860"/>
                  <a:pt x="587807" y="1401133"/>
                </a:cubicBezTo>
                <a:cubicBezTo>
                  <a:pt x="596647" y="1395395"/>
                  <a:pt x="583053" y="1371676"/>
                  <a:pt x="583053" y="1371676"/>
                </a:cubicBezTo>
                <a:cubicBezTo>
                  <a:pt x="583053" y="1371676"/>
                  <a:pt x="582349" y="1370146"/>
                  <a:pt x="582302" y="1370049"/>
                </a:cubicBezTo>
                <a:lnTo>
                  <a:pt x="580926" y="1375824"/>
                </a:lnTo>
                <a:lnTo>
                  <a:pt x="578798" y="1375382"/>
                </a:lnTo>
                <a:lnTo>
                  <a:pt x="580550" y="1366198"/>
                </a:lnTo>
                <a:cubicBezTo>
                  <a:pt x="578226" y="1361385"/>
                  <a:pt x="572683" y="1350180"/>
                  <a:pt x="568037" y="1339561"/>
                </a:cubicBezTo>
                <a:cubicBezTo>
                  <a:pt x="567905" y="1339254"/>
                  <a:pt x="567671" y="1338830"/>
                  <a:pt x="567536" y="1338523"/>
                </a:cubicBezTo>
                <a:close/>
                <a:moveTo>
                  <a:pt x="749231" y="1336741"/>
                </a:moveTo>
                <a:cubicBezTo>
                  <a:pt x="748513" y="1340495"/>
                  <a:pt x="748600" y="1341459"/>
                  <a:pt x="747730" y="1345029"/>
                </a:cubicBezTo>
                <a:cubicBezTo>
                  <a:pt x="745244" y="1355253"/>
                  <a:pt x="737720" y="1372715"/>
                  <a:pt x="737720" y="1372715"/>
                </a:cubicBezTo>
                <a:lnTo>
                  <a:pt x="737219" y="1378193"/>
                </a:lnTo>
                <a:cubicBezTo>
                  <a:pt x="737213" y="1378366"/>
                  <a:pt x="734992" y="1391006"/>
                  <a:pt x="740097" y="1407052"/>
                </a:cubicBezTo>
                <a:cubicBezTo>
                  <a:pt x="745217" y="1423158"/>
                  <a:pt x="745387" y="1461106"/>
                  <a:pt x="756865" y="1498081"/>
                </a:cubicBezTo>
                <a:cubicBezTo>
                  <a:pt x="771713" y="1545915"/>
                  <a:pt x="812174" y="1679992"/>
                  <a:pt x="812174" y="1679992"/>
                </a:cubicBezTo>
                <a:cubicBezTo>
                  <a:pt x="812174" y="1679992"/>
                  <a:pt x="801525" y="1491544"/>
                  <a:pt x="794155" y="1398322"/>
                </a:cubicBezTo>
                <a:cubicBezTo>
                  <a:pt x="792373" y="1395386"/>
                  <a:pt x="790808" y="1392237"/>
                  <a:pt x="788900" y="1389436"/>
                </a:cubicBezTo>
                <a:cubicBezTo>
                  <a:pt x="777365" y="1372522"/>
                  <a:pt x="763479" y="1354492"/>
                  <a:pt x="749231" y="1336741"/>
                </a:cubicBezTo>
                <a:close/>
                <a:moveTo>
                  <a:pt x="208275" y="1334084"/>
                </a:moveTo>
                <a:cubicBezTo>
                  <a:pt x="206906" y="1345464"/>
                  <a:pt x="205575" y="1355600"/>
                  <a:pt x="205270" y="1358652"/>
                </a:cubicBezTo>
                <a:cubicBezTo>
                  <a:pt x="236316" y="1434680"/>
                  <a:pt x="270588" y="1513608"/>
                  <a:pt x="284106" y="1524727"/>
                </a:cubicBezTo>
                <a:cubicBezTo>
                  <a:pt x="295282" y="1533911"/>
                  <a:pt x="322127" y="1562713"/>
                  <a:pt x="352555" y="1593556"/>
                </a:cubicBezTo>
                <a:cubicBezTo>
                  <a:pt x="350825" y="1583072"/>
                  <a:pt x="349038" y="1572108"/>
                  <a:pt x="346548" y="1565581"/>
                </a:cubicBezTo>
                <a:cubicBezTo>
                  <a:pt x="342408" y="1554723"/>
                  <a:pt x="337448" y="1520673"/>
                  <a:pt x="330907" y="1497494"/>
                </a:cubicBezTo>
                <a:cubicBezTo>
                  <a:pt x="326913" y="1483332"/>
                  <a:pt x="325558" y="1467603"/>
                  <a:pt x="324025" y="1454270"/>
                </a:cubicBezTo>
                <a:cubicBezTo>
                  <a:pt x="320684" y="1453962"/>
                  <a:pt x="317498" y="1453702"/>
                  <a:pt x="313888" y="1452490"/>
                </a:cubicBezTo>
                <a:cubicBezTo>
                  <a:pt x="303702" y="1449073"/>
                  <a:pt x="286108" y="1431918"/>
                  <a:pt x="286108" y="1431918"/>
                </a:cubicBezTo>
                <a:cubicBezTo>
                  <a:pt x="286108" y="1431918"/>
                  <a:pt x="309471" y="1442161"/>
                  <a:pt x="314890" y="1444202"/>
                </a:cubicBezTo>
                <a:cubicBezTo>
                  <a:pt x="317086" y="1445029"/>
                  <a:pt x="320096" y="1445367"/>
                  <a:pt x="323148" y="1445684"/>
                </a:cubicBezTo>
                <a:cubicBezTo>
                  <a:pt x="322392" y="1440668"/>
                  <a:pt x="321331" y="1436356"/>
                  <a:pt x="320020" y="1433101"/>
                </a:cubicBezTo>
                <a:cubicBezTo>
                  <a:pt x="314939" y="1420491"/>
                  <a:pt x="303002" y="1388108"/>
                  <a:pt x="303002" y="1388108"/>
                </a:cubicBezTo>
                <a:lnTo>
                  <a:pt x="259830" y="1352731"/>
                </a:lnTo>
                <a:cubicBezTo>
                  <a:pt x="259830" y="1352731"/>
                  <a:pt x="235049" y="1339880"/>
                  <a:pt x="227170" y="1338523"/>
                </a:cubicBezTo>
                <a:cubicBezTo>
                  <a:pt x="220003" y="1337280"/>
                  <a:pt x="210270" y="1334633"/>
                  <a:pt x="208275" y="1334084"/>
                </a:cubicBezTo>
                <a:close/>
                <a:moveTo>
                  <a:pt x="135947" y="1292932"/>
                </a:moveTo>
                <a:cubicBezTo>
                  <a:pt x="134157" y="1296107"/>
                  <a:pt x="131906" y="1299988"/>
                  <a:pt x="131316" y="1301076"/>
                </a:cubicBezTo>
                <a:cubicBezTo>
                  <a:pt x="129401" y="1304617"/>
                  <a:pt x="114305" y="1317314"/>
                  <a:pt x="113297" y="1321059"/>
                </a:cubicBezTo>
                <a:cubicBezTo>
                  <a:pt x="112390" y="1324410"/>
                  <a:pt x="91901" y="1367325"/>
                  <a:pt x="85266" y="1379819"/>
                </a:cubicBezTo>
                <a:cubicBezTo>
                  <a:pt x="89479" y="1382332"/>
                  <a:pt x="94652" y="1385441"/>
                  <a:pt x="94652" y="1385441"/>
                </a:cubicBezTo>
                <a:cubicBezTo>
                  <a:pt x="94652" y="1385441"/>
                  <a:pt x="111417" y="1403414"/>
                  <a:pt x="119930" y="1407939"/>
                </a:cubicBezTo>
                <a:cubicBezTo>
                  <a:pt x="134520" y="1415707"/>
                  <a:pt x="181262" y="1421810"/>
                  <a:pt x="189504" y="1422888"/>
                </a:cubicBezTo>
                <a:cubicBezTo>
                  <a:pt x="171224" y="1381899"/>
                  <a:pt x="151345" y="1332486"/>
                  <a:pt x="135947" y="1292932"/>
                </a:cubicBezTo>
                <a:close/>
                <a:moveTo>
                  <a:pt x="696050" y="1274131"/>
                </a:moveTo>
                <a:lnTo>
                  <a:pt x="699052" y="1283458"/>
                </a:lnTo>
                <a:cubicBezTo>
                  <a:pt x="699052" y="1283458"/>
                  <a:pt x="718825" y="1343258"/>
                  <a:pt x="718825" y="1343258"/>
                </a:cubicBezTo>
                <a:lnTo>
                  <a:pt x="737094" y="1364128"/>
                </a:lnTo>
                <a:cubicBezTo>
                  <a:pt x="737094" y="1364128"/>
                  <a:pt x="739256" y="1358681"/>
                  <a:pt x="742099" y="1347253"/>
                </a:cubicBezTo>
                <a:cubicBezTo>
                  <a:pt x="743616" y="1341150"/>
                  <a:pt x="744150" y="1337954"/>
                  <a:pt x="745352" y="1332159"/>
                </a:cubicBezTo>
                <a:cubicBezTo>
                  <a:pt x="725700" y="1307910"/>
                  <a:pt x="711844" y="1291844"/>
                  <a:pt x="696050" y="1274131"/>
                </a:cubicBezTo>
                <a:close/>
                <a:moveTo>
                  <a:pt x="185750" y="1238311"/>
                </a:moveTo>
                <a:cubicBezTo>
                  <a:pt x="185750" y="1238311"/>
                  <a:pt x="172508" y="1254416"/>
                  <a:pt x="170859" y="1255783"/>
                </a:cubicBezTo>
                <a:cubicBezTo>
                  <a:pt x="170520" y="1256062"/>
                  <a:pt x="167500" y="1258189"/>
                  <a:pt x="165854" y="1259335"/>
                </a:cubicBezTo>
                <a:cubicBezTo>
                  <a:pt x="173648" y="1279550"/>
                  <a:pt x="183771" y="1305350"/>
                  <a:pt x="202518" y="1351546"/>
                </a:cubicBezTo>
                <a:cubicBezTo>
                  <a:pt x="203542" y="1342150"/>
                  <a:pt x="204904" y="1328635"/>
                  <a:pt x="205270" y="1320463"/>
                </a:cubicBezTo>
                <a:cubicBezTo>
                  <a:pt x="202813" y="1316111"/>
                  <a:pt x="199707" y="1311598"/>
                  <a:pt x="196137" y="1308324"/>
                </a:cubicBezTo>
                <a:cubicBezTo>
                  <a:pt x="190489" y="1303164"/>
                  <a:pt x="184452" y="1296811"/>
                  <a:pt x="181121" y="1291603"/>
                </a:cubicBezTo>
                <a:cubicBezTo>
                  <a:pt x="177790" y="1286384"/>
                  <a:pt x="175364" y="1272503"/>
                  <a:pt x="175364" y="1272503"/>
                </a:cubicBezTo>
                <a:cubicBezTo>
                  <a:pt x="175364" y="1272503"/>
                  <a:pt x="182676" y="1287819"/>
                  <a:pt x="185374" y="1290419"/>
                </a:cubicBezTo>
                <a:cubicBezTo>
                  <a:pt x="188072" y="1293008"/>
                  <a:pt x="193860" y="1297051"/>
                  <a:pt x="197388" y="1302558"/>
                </a:cubicBezTo>
                <a:cubicBezTo>
                  <a:pt x="199213" y="1305397"/>
                  <a:pt x="202076" y="1309383"/>
                  <a:pt x="205771" y="1314687"/>
                </a:cubicBezTo>
                <a:cubicBezTo>
                  <a:pt x="205129" y="1310903"/>
                  <a:pt x="193621" y="1286934"/>
                  <a:pt x="192632" y="1283016"/>
                </a:cubicBezTo>
                <a:cubicBezTo>
                  <a:pt x="191641" y="1279098"/>
                  <a:pt x="185750" y="1238311"/>
                  <a:pt x="185750" y="1238311"/>
                </a:cubicBezTo>
                <a:close/>
                <a:moveTo>
                  <a:pt x="629729" y="1234469"/>
                </a:moveTo>
                <a:cubicBezTo>
                  <a:pt x="629729" y="1234469"/>
                  <a:pt x="613713" y="1254551"/>
                  <a:pt x="610958" y="1269394"/>
                </a:cubicBezTo>
                <a:cubicBezTo>
                  <a:pt x="608204" y="1284238"/>
                  <a:pt x="607448" y="1302702"/>
                  <a:pt x="607455" y="1302702"/>
                </a:cubicBezTo>
                <a:lnTo>
                  <a:pt x="600072" y="1307737"/>
                </a:lnTo>
                <a:cubicBezTo>
                  <a:pt x="600070" y="1307737"/>
                  <a:pt x="601646" y="1310827"/>
                  <a:pt x="608705" y="1318692"/>
                </a:cubicBezTo>
                <a:cubicBezTo>
                  <a:pt x="615767" y="1326547"/>
                  <a:pt x="606583" y="1346367"/>
                  <a:pt x="606578" y="1346367"/>
                </a:cubicBezTo>
                <a:lnTo>
                  <a:pt x="609582" y="1357168"/>
                </a:lnTo>
                <a:lnTo>
                  <a:pt x="606077" y="1358795"/>
                </a:lnTo>
                <a:lnTo>
                  <a:pt x="603200" y="1346667"/>
                </a:lnTo>
                <a:lnTo>
                  <a:pt x="607956" y="1330677"/>
                </a:lnTo>
                <a:lnTo>
                  <a:pt x="605327" y="1324016"/>
                </a:lnTo>
                <a:lnTo>
                  <a:pt x="597318" y="1312617"/>
                </a:lnTo>
                <a:lnTo>
                  <a:pt x="585932" y="1326527"/>
                </a:lnTo>
                <a:lnTo>
                  <a:pt x="585181" y="1331119"/>
                </a:lnTo>
                <a:cubicBezTo>
                  <a:pt x="586863" y="1334796"/>
                  <a:pt x="591311" y="1344741"/>
                  <a:pt x="591311" y="1344741"/>
                </a:cubicBezTo>
                <a:cubicBezTo>
                  <a:pt x="591311" y="1344741"/>
                  <a:pt x="605219" y="1360884"/>
                  <a:pt x="616339" y="1371676"/>
                </a:cubicBezTo>
                <a:cubicBezTo>
                  <a:pt x="627457" y="1382467"/>
                  <a:pt x="634733" y="1397436"/>
                  <a:pt x="634733" y="1397436"/>
                </a:cubicBezTo>
                <a:cubicBezTo>
                  <a:pt x="634733" y="1397436"/>
                  <a:pt x="649279" y="1404521"/>
                  <a:pt x="664390" y="1411934"/>
                </a:cubicBezTo>
                <a:cubicBezTo>
                  <a:pt x="677752" y="1418498"/>
                  <a:pt x="697310" y="1426373"/>
                  <a:pt x="702558" y="1428510"/>
                </a:cubicBezTo>
                <a:lnTo>
                  <a:pt x="656381" y="1303742"/>
                </a:lnTo>
                <a:lnTo>
                  <a:pt x="644620" y="1298409"/>
                </a:lnTo>
                <a:lnTo>
                  <a:pt x="643367" y="1286269"/>
                </a:lnTo>
                <a:lnTo>
                  <a:pt x="650251" y="1287011"/>
                </a:lnTo>
                <a:lnTo>
                  <a:pt x="632105" y="1238166"/>
                </a:lnTo>
                <a:lnTo>
                  <a:pt x="629854" y="1250603"/>
                </a:lnTo>
                <a:lnTo>
                  <a:pt x="631856" y="1255185"/>
                </a:lnTo>
                <a:lnTo>
                  <a:pt x="627476" y="1273245"/>
                </a:lnTo>
                <a:lnTo>
                  <a:pt x="625474" y="1272205"/>
                </a:lnTo>
                <a:lnTo>
                  <a:pt x="628852" y="1255927"/>
                </a:lnTo>
                <a:lnTo>
                  <a:pt x="626474" y="1252518"/>
                </a:lnTo>
                <a:close/>
                <a:moveTo>
                  <a:pt x="589935" y="1230176"/>
                </a:moveTo>
                <a:cubicBezTo>
                  <a:pt x="574296" y="1231332"/>
                  <a:pt x="546741" y="1231909"/>
                  <a:pt x="525491" y="1235500"/>
                </a:cubicBezTo>
                <a:cubicBezTo>
                  <a:pt x="523457" y="1235845"/>
                  <a:pt x="522387" y="1236434"/>
                  <a:pt x="520486" y="1236838"/>
                </a:cubicBezTo>
                <a:cubicBezTo>
                  <a:pt x="520622" y="1236934"/>
                  <a:pt x="520597" y="1236885"/>
                  <a:pt x="520737" y="1236982"/>
                </a:cubicBezTo>
                <a:cubicBezTo>
                  <a:pt x="532058" y="1244972"/>
                  <a:pt x="545262" y="1247639"/>
                  <a:pt x="545262" y="1247639"/>
                </a:cubicBezTo>
                <a:cubicBezTo>
                  <a:pt x="545262" y="1247639"/>
                  <a:pt x="557927" y="1271397"/>
                  <a:pt x="565909" y="1288937"/>
                </a:cubicBezTo>
                <a:cubicBezTo>
                  <a:pt x="570188" y="1298331"/>
                  <a:pt x="573966" y="1306639"/>
                  <a:pt x="579549" y="1318836"/>
                </a:cubicBezTo>
                <a:cubicBezTo>
                  <a:pt x="589406" y="1309700"/>
                  <a:pt x="600834" y="1299237"/>
                  <a:pt x="602699" y="1296185"/>
                </a:cubicBezTo>
                <a:cubicBezTo>
                  <a:pt x="608032" y="1287483"/>
                  <a:pt x="599401" y="1276037"/>
                  <a:pt x="601698" y="1267623"/>
                </a:cubicBezTo>
                <a:cubicBezTo>
                  <a:pt x="603997" y="1259201"/>
                  <a:pt x="608198" y="1247937"/>
                  <a:pt x="608204" y="1247937"/>
                </a:cubicBezTo>
                <a:cubicBezTo>
                  <a:pt x="608204" y="1247937"/>
                  <a:pt x="614493" y="1239726"/>
                  <a:pt x="620844" y="1231505"/>
                </a:cubicBezTo>
                <a:cubicBezTo>
                  <a:pt x="612953" y="1230214"/>
                  <a:pt x="602821" y="1229223"/>
                  <a:pt x="589935" y="1230176"/>
                </a:cubicBezTo>
                <a:close/>
                <a:moveTo>
                  <a:pt x="1817131" y="1200863"/>
                </a:moveTo>
                <a:cubicBezTo>
                  <a:pt x="1816814" y="1201537"/>
                  <a:pt x="1816861" y="1202154"/>
                  <a:pt x="1816504" y="1202789"/>
                </a:cubicBezTo>
                <a:cubicBezTo>
                  <a:pt x="1813252" y="1208527"/>
                  <a:pt x="1802990" y="1228550"/>
                  <a:pt x="1802990" y="1228550"/>
                </a:cubicBezTo>
                <a:lnTo>
                  <a:pt x="1802488" y="1274727"/>
                </a:lnTo>
                <a:lnTo>
                  <a:pt x="1803365" y="1288637"/>
                </a:lnTo>
                <a:lnTo>
                  <a:pt x="1823263" y="1268364"/>
                </a:lnTo>
                <a:lnTo>
                  <a:pt x="1848543" y="1242757"/>
                </a:lnTo>
                <a:lnTo>
                  <a:pt x="1850919" y="1245868"/>
                </a:lnTo>
                <a:lnTo>
                  <a:pt x="1827017" y="1272061"/>
                </a:lnTo>
                <a:lnTo>
                  <a:pt x="1804616" y="1296483"/>
                </a:lnTo>
                <a:cubicBezTo>
                  <a:pt x="1804616" y="1296483"/>
                  <a:pt x="1796058" y="1328741"/>
                  <a:pt x="1798359" y="1332746"/>
                </a:cubicBezTo>
                <a:cubicBezTo>
                  <a:pt x="1800670" y="1336760"/>
                  <a:pt x="1849668" y="1320165"/>
                  <a:pt x="1849668" y="1320165"/>
                </a:cubicBezTo>
                <a:cubicBezTo>
                  <a:pt x="1849668" y="1320165"/>
                  <a:pt x="1867381" y="1308016"/>
                  <a:pt x="1874572" y="1304185"/>
                </a:cubicBezTo>
                <a:cubicBezTo>
                  <a:pt x="1879241" y="1301681"/>
                  <a:pt x="1892515" y="1294336"/>
                  <a:pt x="1904597" y="1287752"/>
                </a:cubicBezTo>
                <a:cubicBezTo>
                  <a:pt x="1899023" y="1280013"/>
                  <a:pt x="1895548" y="1275325"/>
                  <a:pt x="1892082" y="1270290"/>
                </a:cubicBezTo>
                <a:cubicBezTo>
                  <a:pt x="1883891" y="1258352"/>
                  <a:pt x="1859545" y="1245703"/>
                  <a:pt x="1843161" y="1227067"/>
                </a:cubicBezTo>
                <a:cubicBezTo>
                  <a:pt x="1835633" y="1218499"/>
                  <a:pt x="1825986" y="1209354"/>
                  <a:pt x="1817131" y="1200863"/>
                </a:cubicBezTo>
                <a:close/>
                <a:moveTo>
                  <a:pt x="197012" y="1192873"/>
                </a:moveTo>
                <a:cubicBezTo>
                  <a:pt x="197012" y="1192873"/>
                  <a:pt x="190566" y="1195809"/>
                  <a:pt x="187128" y="1196426"/>
                </a:cubicBezTo>
                <a:cubicBezTo>
                  <a:pt x="183686" y="1197041"/>
                  <a:pt x="174864" y="1197312"/>
                  <a:pt x="174864" y="1197312"/>
                </a:cubicBezTo>
                <a:cubicBezTo>
                  <a:pt x="174864" y="1197312"/>
                  <a:pt x="172279" y="1203627"/>
                  <a:pt x="168232" y="1207083"/>
                </a:cubicBezTo>
                <a:cubicBezTo>
                  <a:pt x="164185" y="1210539"/>
                  <a:pt x="158094" y="1213590"/>
                  <a:pt x="158095" y="1213600"/>
                </a:cubicBezTo>
                <a:lnTo>
                  <a:pt x="157095" y="1228096"/>
                </a:lnTo>
                <a:lnTo>
                  <a:pt x="155717" y="1216113"/>
                </a:lnTo>
                <a:cubicBezTo>
                  <a:pt x="155717" y="1216113"/>
                  <a:pt x="154005" y="1214995"/>
                  <a:pt x="150462" y="1216555"/>
                </a:cubicBezTo>
                <a:cubicBezTo>
                  <a:pt x="147734" y="1217758"/>
                  <a:pt x="142848" y="1221021"/>
                  <a:pt x="139951" y="1222917"/>
                </a:cubicBezTo>
                <a:lnTo>
                  <a:pt x="151464" y="1222917"/>
                </a:lnTo>
                <a:cubicBezTo>
                  <a:pt x="151462" y="1222917"/>
                  <a:pt x="161796" y="1248717"/>
                  <a:pt x="164227" y="1255042"/>
                </a:cubicBezTo>
                <a:cubicBezTo>
                  <a:pt x="166111" y="1253742"/>
                  <a:pt x="168926" y="1252423"/>
                  <a:pt x="169984" y="1251046"/>
                </a:cubicBezTo>
                <a:cubicBezTo>
                  <a:pt x="172574" y="1247658"/>
                  <a:pt x="180883" y="1236857"/>
                  <a:pt x="184249" y="1230465"/>
                </a:cubicBezTo>
                <a:cubicBezTo>
                  <a:pt x="187619" y="1224082"/>
                  <a:pt x="197015" y="1192873"/>
                  <a:pt x="197012" y="1192873"/>
                </a:cubicBezTo>
                <a:close/>
                <a:moveTo>
                  <a:pt x="186752" y="1185471"/>
                </a:moveTo>
                <a:cubicBezTo>
                  <a:pt x="181776" y="1185422"/>
                  <a:pt x="176436" y="1185904"/>
                  <a:pt x="174738" y="1186656"/>
                </a:cubicBezTo>
                <a:cubicBezTo>
                  <a:pt x="171338" y="1188166"/>
                  <a:pt x="164857" y="1188138"/>
                  <a:pt x="164852" y="1188138"/>
                </a:cubicBezTo>
                <a:lnTo>
                  <a:pt x="161474" y="1191835"/>
                </a:lnTo>
                <a:cubicBezTo>
                  <a:pt x="161474" y="1191835"/>
                  <a:pt x="152154" y="1191930"/>
                  <a:pt x="149211" y="1194202"/>
                </a:cubicBezTo>
                <a:cubicBezTo>
                  <a:pt x="146270" y="1196483"/>
                  <a:pt x="132319" y="1201161"/>
                  <a:pt x="132318" y="1201161"/>
                </a:cubicBezTo>
                <a:cubicBezTo>
                  <a:pt x="132318" y="1201161"/>
                  <a:pt x="103522" y="1213050"/>
                  <a:pt x="87895" y="1219068"/>
                </a:cubicBezTo>
                <a:cubicBezTo>
                  <a:pt x="72267" y="1225094"/>
                  <a:pt x="23329" y="1239572"/>
                  <a:pt x="9185" y="1252076"/>
                </a:cubicBezTo>
                <a:cubicBezTo>
                  <a:pt x="5572" y="1255272"/>
                  <a:pt x="3221" y="1258920"/>
                  <a:pt x="300" y="1262444"/>
                </a:cubicBezTo>
                <a:cubicBezTo>
                  <a:pt x="933" y="1263368"/>
                  <a:pt x="2555" y="1265524"/>
                  <a:pt x="2929" y="1266141"/>
                </a:cubicBezTo>
                <a:cubicBezTo>
                  <a:pt x="6184" y="1271493"/>
                  <a:pt x="7802" y="1282110"/>
                  <a:pt x="8936" y="1288637"/>
                </a:cubicBezTo>
                <a:cubicBezTo>
                  <a:pt x="10068" y="1295164"/>
                  <a:pt x="12064" y="1305811"/>
                  <a:pt x="12064" y="1305811"/>
                </a:cubicBezTo>
                <a:cubicBezTo>
                  <a:pt x="12064" y="1305811"/>
                  <a:pt x="17722" y="1313830"/>
                  <a:pt x="21449" y="1320905"/>
                </a:cubicBezTo>
                <a:cubicBezTo>
                  <a:pt x="25176" y="1327992"/>
                  <a:pt x="28581" y="1333930"/>
                  <a:pt x="28581" y="1333930"/>
                </a:cubicBezTo>
                <a:cubicBezTo>
                  <a:pt x="28581" y="1333930"/>
                  <a:pt x="33214" y="1337762"/>
                  <a:pt x="40470" y="1344443"/>
                </a:cubicBezTo>
                <a:cubicBezTo>
                  <a:pt x="47724" y="1351123"/>
                  <a:pt x="56486" y="1356138"/>
                  <a:pt x="56486" y="1356138"/>
                </a:cubicBezTo>
                <a:cubicBezTo>
                  <a:pt x="56486" y="1356138"/>
                  <a:pt x="56469" y="1349901"/>
                  <a:pt x="57737" y="1342662"/>
                </a:cubicBezTo>
                <a:cubicBezTo>
                  <a:pt x="59005" y="1335432"/>
                  <a:pt x="62165" y="1329907"/>
                  <a:pt x="61491" y="1329349"/>
                </a:cubicBezTo>
                <a:cubicBezTo>
                  <a:pt x="60957" y="1328895"/>
                  <a:pt x="57098" y="1325614"/>
                  <a:pt x="54734" y="1320463"/>
                </a:cubicBezTo>
                <a:cubicBezTo>
                  <a:pt x="52369" y="1315312"/>
                  <a:pt x="52106" y="1307140"/>
                  <a:pt x="52106" y="1307140"/>
                </a:cubicBezTo>
                <a:lnTo>
                  <a:pt x="39217" y="1297965"/>
                </a:lnTo>
                <a:lnTo>
                  <a:pt x="39092" y="1292932"/>
                </a:lnTo>
                <a:cubicBezTo>
                  <a:pt x="39092" y="1292932"/>
                  <a:pt x="50961" y="1301613"/>
                  <a:pt x="52231" y="1300632"/>
                </a:cubicBezTo>
                <a:cubicBezTo>
                  <a:pt x="52818" y="1300170"/>
                  <a:pt x="53219" y="1297475"/>
                  <a:pt x="53482" y="1294259"/>
                </a:cubicBezTo>
                <a:cubicBezTo>
                  <a:pt x="54077" y="1287049"/>
                  <a:pt x="55361" y="1276210"/>
                  <a:pt x="55359" y="1276210"/>
                </a:cubicBezTo>
                <a:lnTo>
                  <a:pt x="55235" y="1302846"/>
                </a:lnTo>
                <a:cubicBezTo>
                  <a:pt x="55235" y="1302846"/>
                  <a:pt x="55559" y="1309383"/>
                  <a:pt x="56862" y="1314687"/>
                </a:cubicBezTo>
                <a:cubicBezTo>
                  <a:pt x="58425" y="1321070"/>
                  <a:pt x="62006" y="1324680"/>
                  <a:pt x="63744" y="1324458"/>
                </a:cubicBezTo>
                <a:cubicBezTo>
                  <a:pt x="67600" y="1323976"/>
                  <a:pt x="70577" y="1316940"/>
                  <a:pt x="73255" y="1312915"/>
                </a:cubicBezTo>
                <a:cubicBezTo>
                  <a:pt x="75930" y="1308882"/>
                  <a:pt x="86268" y="1296783"/>
                  <a:pt x="86268" y="1296783"/>
                </a:cubicBezTo>
                <a:lnTo>
                  <a:pt x="89772" y="1297965"/>
                </a:lnTo>
                <a:cubicBezTo>
                  <a:pt x="89772" y="1297965"/>
                  <a:pt x="77183" y="1312454"/>
                  <a:pt x="74505" y="1315583"/>
                </a:cubicBezTo>
                <a:cubicBezTo>
                  <a:pt x="71828" y="1318701"/>
                  <a:pt x="63544" y="1328096"/>
                  <a:pt x="61992" y="1340294"/>
                </a:cubicBezTo>
                <a:cubicBezTo>
                  <a:pt x="60596" y="1351258"/>
                  <a:pt x="59408" y="1357804"/>
                  <a:pt x="63869" y="1364427"/>
                </a:cubicBezTo>
                <a:cubicBezTo>
                  <a:pt x="66124" y="1367768"/>
                  <a:pt x="74659" y="1373380"/>
                  <a:pt x="82514" y="1378193"/>
                </a:cubicBezTo>
                <a:cubicBezTo>
                  <a:pt x="88296" y="1367122"/>
                  <a:pt x="107831" y="1327491"/>
                  <a:pt x="107540" y="1325796"/>
                </a:cubicBezTo>
                <a:cubicBezTo>
                  <a:pt x="107209" y="1323881"/>
                  <a:pt x="106664" y="1321349"/>
                  <a:pt x="106666" y="1321349"/>
                </a:cubicBezTo>
                <a:lnTo>
                  <a:pt x="110921" y="1319423"/>
                </a:lnTo>
                <a:cubicBezTo>
                  <a:pt x="110921" y="1319423"/>
                  <a:pt x="115396" y="1313194"/>
                  <a:pt x="117301" y="1311433"/>
                </a:cubicBezTo>
                <a:cubicBezTo>
                  <a:pt x="119205" y="1309671"/>
                  <a:pt x="126132" y="1303386"/>
                  <a:pt x="127687" y="1300776"/>
                </a:cubicBezTo>
                <a:cubicBezTo>
                  <a:pt x="128380" y="1299612"/>
                  <a:pt x="131451" y="1294086"/>
                  <a:pt x="134320" y="1288637"/>
                </a:cubicBezTo>
                <a:cubicBezTo>
                  <a:pt x="120079" y="1251903"/>
                  <a:pt x="109292" y="1222917"/>
                  <a:pt x="109292" y="1222917"/>
                </a:cubicBezTo>
                <a:lnTo>
                  <a:pt x="135947" y="1222917"/>
                </a:lnTo>
                <a:cubicBezTo>
                  <a:pt x="137865" y="1221281"/>
                  <a:pt x="143629" y="1216266"/>
                  <a:pt x="146708" y="1214928"/>
                </a:cubicBezTo>
                <a:cubicBezTo>
                  <a:pt x="150291" y="1213368"/>
                  <a:pt x="156215" y="1212560"/>
                  <a:pt x="156218" y="1212560"/>
                </a:cubicBezTo>
                <a:cubicBezTo>
                  <a:pt x="156218" y="1212560"/>
                  <a:pt x="161260" y="1209239"/>
                  <a:pt x="162977" y="1207381"/>
                </a:cubicBezTo>
                <a:cubicBezTo>
                  <a:pt x="164687" y="1205523"/>
                  <a:pt x="171732" y="1196724"/>
                  <a:pt x="171736" y="1196724"/>
                </a:cubicBezTo>
                <a:lnTo>
                  <a:pt x="165603" y="1194646"/>
                </a:lnTo>
                <a:lnTo>
                  <a:pt x="166104" y="1191989"/>
                </a:lnTo>
                <a:cubicBezTo>
                  <a:pt x="166104" y="1191989"/>
                  <a:pt x="173936" y="1193970"/>
                  <a:pt x="177616" y="1193913"/>
                </a:cubicBezTo>
                <a:cubicBezTo>
                  <a:pt x="181295" y="1193845"/>
                  <a:pt x="196851" y="1190880"/>
                  <a:pt x="196511" y="1187694"/>
                </a:cubicBezTo>
                <a:cubicBezTo>
                  <a:pt x="196339" y="1186107"/>
                  <a:pt x="191727" y="1185519"/>
                  <a:pt x="186752" y="1185471"/>
                </a:cubicBezTo>
                <a:close/>
                <a:moveTo>
                  <a:pt x="295118" y="1168749"/>
                </a:moveTo>
                <a:cubicBezTo>
                  <a:pt x="295118" y="1168749"/>
                  <a:pt x="290302" y="1168846"/>
                  <a:pt x="288486" y="1168893"/>
                </a:cubicBezTo>
                <a:cubicBezTo>
                  <a:pt x="287370" y="1173370"/>
                  <a:pt x="286108" y="1177625"/>
                  <a:pt x="286108" y="1177625"/>
                </a:cubicBezTo>
                <a:lnTo>
                  <a:pt x="283229" y="1177327"/>
                </a:lnTo>
                <a:cubicBezTo>
                  <a:pt x="283229" y="1177327"/>
                  <a:pt x="284330" y="1171734"/>
                  <a:pt x="284983" y="1169038"/>
                </a:cubicBezTo>
                <a:cubicBezTo>
                  <a:pt x="274483" y="1169347"/>
                  <a:pt x="257040" y="1169924"/>
                  <a:pt x="244563" y="1171560"/>
                </a:cubicBezTo>
                <a:cubicBezTo>
                  <a:pt x="227536" y="1173794"/>
                  <a:pt x="209524" y="1176143"/>
                  <a:pt x="209525" y="1176143"/>
                </a:cubicBezTo>
                <a:lnTo>
                  <a:pt x="189504" y="1230022"/>
                </a:lnTo>
                <a:cubicBezTo>
                  <a:pt x="189504" y="1230022"/>
                  <a:pt x="192053" y="1272349"/>
                  <a:pt x="196511" y="1282871"/>
                </a:cubicBezTo>
                <a:cubicBezTo>
                  <a:pt x="200971" y="1293384"/>
                  <a:pt x="213658" y="1319134"/>
                  <a:pt x="213655" y="1319134"/>
                </a:cubicBezTo>
                <a:lnTo>
                  <a:pt x="213281" y="1322089"/>
                </a:lnTo>
                <a:cubicBezTo>
                  <a:pt x="213281" y="1322089"/>
                  <a:pt x="211456" y="1317151"/>
                  <a:pt x="210277" y="1318094"/>
                </a:cubicBezTo>
                <a:cubicBezTo>
                  <a:pt x="210199" y="1318153"/>
                  <a:pt x="210001" y="1320521"/>
                  <a:pt x="209901" y="1320905"/>
                </a:cubicBezTo>
                <a:cubicBezTo>
                  <a:pt x="210911" y="1322349"/>
                  <a:pt x="213530" y="1326084"/>
                  <a:pt x="213530" y="1326084"/>
                </a:cubicBezTo>
                <a:lnTo>
                  <a:pt x="250196" y="1341632"/>
                </a:lnTo>
                <a:lnTo>
                  <a:pt x="261707" y="1345183"/>
                </a:lnTo>
                <a:lnTo>
                  <a:pt x="251947" y="1316314"/>
                </a:lnTo>
                <a:lnTo>
                  <a:pt x="239683" y="1279762"/>
                </a:lnTo>
                <a:lnTo>
                  <a:pt x="242936" y="1277982"/>
                </a:lnTo>
                <a:lnTo>
                  <a:pt x="256075" y="1313359"/>
                </a:lnTo>
                <a:lnTo>
                  <a:pt x="268213" y="1346511"/>
                </a:lnTo>
                <a:cubicBezTo>
                  <a:pt x="268213" y="1346511"/>
                  <a:pt x="291287" y="1366285"/>
                  <a:pt x="295243" y="1365014"/>
                </a:cubicBezTo>
                <a:cubicBezTo>
                  <a:pt x="299200" y="1363744"/>
                  <a:pt x="301876" y="1303742"/>
                  <a:pt x="301876" y="1303742"/>
                </a:cubicBezTo>
                <a:cubicBezTo>
                  <a:pt x="301876" y="1303733"/>
                  <a:pt x="297974" y="1280013"/>
                  <a:pt x="297245" y="1270732"/>
                </a:cubicBezTo>
                <a:cubicBezTo>
                  <a:pt x="296518" y="1261452"/>
                  <a:pt x="292240" y="1210778"/>
                  <a:pt x="292240" y="1210778"/>
                </a:cubicBezTo>
                <a:lnTo>
                  <a:pt x="296369" y="1212416"/>
                </a:lnTo>
                <a:cubicBezTo>
                  <a:pt x="296369" y="1212416"/>
                  <a:pt x="299753" y="1243991"/>
                  <a:pt x="301125" y="1251191"/>
                </a:cubicBezTo>
                <a:cubicBezTo>
                  <a:pt x="302496" y="1258402"/>
                  <a:pt x="310384" y="1287011"/>
                  <a:pt x="310384" y="1287011"/>
                </a:cubicBezTo>
                <a:cubicBezTo>
                  <a:pt x="310386" y="1287011"/>
                  <a:pt x="313414" y="1299631"/>
                  <a:pt x="311260" y="1314397"/>
                </a:cubicBezTo>
                <a:cubicBezTo>
                  <a:pt x="309107" y="1329155"/>
                  <a:pt x="307131" y="1362203"/>
                  <a:pt x="307131" y="1362203"/>
                </a:cubicBezTo>
                <a:lnTo>
                  <a:pt x="309633" y="1379666"/>
                </a:lnTo>
                <a:lnTo>
                  <a:pt x="330656" y="1418749"/>
                </a:lnTo>
                <a:cubicBezTo>
                  <a:pt x="330656" y="1418749"/>
                  <a:pt x="335152" y="1410749"/>
                  <a:pt x="339415" y="1406168"/>
                </a:cubicBezTo>
                <a:cubicBezTo>
                  <a:pt x="343680" y="1401575"/>
                  <a:pt x="346297" y="1395357"/>
                  <a:pt x="346297" y="1395357"/>
                </a:cubicBezTo>
                <a:cubicBezTo>
                  <a:pt x="346297" y="1395357"/>
                  <a:pt x="343144" y="1386635"/>
                  <a:pt x="343545" y="1378193"/>
                </a:cubicBezTo>
                <a:cubicBezTo>
                  <a:pt x="343948" y="1369741"/>
                  <a:pt x="346673" y="1362945"/>
                  <a:pt x="346673" y="1362945"/>
                </a:cubicBezTo>
                <a:cubicBezTo>
                  <a:pt x="346673" y="1362945"/>
                  <a:pt x="335939" y="1350690"/>
                  <a:pt x="331907" y="1344145"/>
                </a:cubicBezTo>
                <a:cubicBezTo>
                  <a:pt x="327877" y="1337607"/>
                  <a:pt x="319394" y="1320607"/>
                  <a:pt x="319394" y="1320607"/>
                </a:cubicBezTo>
                <a:lnTo>
                  <a:pt x="319644" y="1314841"/>
                </a:lnTo>
                <a:cubicBezTo>
                  <a:pt x="319644" y="1314841"/>
                  <a:pt x="328770" y="1330696"/>
                  <a:pt x="332533" y="1336895"/>
                </a:cubicBezTo>
                <a:cubicBezTo>
                  <a:pt x="336297" y="1343095"/>
                  <a:pt x="348050" y="1356582"/>
                  <a:pt x="348050" y="1356582"/>
                </a:cubicBezTo>
                <a:cubicBezTo>
                  <a:pt x="348049" y="1356582"/>
                  <a:pt x="353339" y="1352152"/>
                  <a:pt x="354682" y="1346809"/>
                </a:cubicBezTo>
                <a:cubicBezTo>
                  <a:pt x="354730" y="1346618"/>
                  <a:pt x="354880" y="1346136"/>
                  <a:pt x="354932" y="1345925"/>
                </a:cubicBezTo>
                <a:cubicBezTo>
                  <a:pt x="344683" y="1325902"/>
                  <a:pt x="333283" y="1294558"/>
                  <a:pt x="333283" y="1294558"/>
                </a:cubicBezTo>
                <a:cubicBezTo>
                  <a:pt x="333283" y="1294558"/>
                  <a:pt x="348842" y="1321194"/>
                  <a:pt x="357060" y="1335712"/>
                </a:cubicBezTo>
                <a:cubicBezTo>
                  <a:pt x="358244" y="1330129"/>
                  <a:pt x="359812" y="1323274"/>
                  <a:pt x="359812" y="1323274"/>
                </a:cubicBezTo>
                <a:lnTo>
                  <a:pt x="361564" y="1324314"/>
                </a:lnTo>
                <a:cubicBezTo>
                  <a:pt x="361564" y="1324314"/>
                  <a:pt x="360112" y="1332476"/>
                  <a:pt x="358937" y="1338821"/>
                </a:cubicBezTo>
                <a:cubicBezTo>
                  <a:pt x="359841" y="1340438"/>
                  <a:pt x="361588" y="1343374"/>
                  <a:pt x="362065" y="1344298"/>
                </a:cubicBezTo>
                <a:cubicBezTo>
                  <a:pt x="365256" y="1350459"/>
                  <a:pt x="380033" y="1363820"/>
                  <a:pt x="389219" y="1371974"/>
                </a:cubicBezTo>
                <a:lnTo>
                  <a:pt x="390221" y="1371531"/>
                </a:lnTo>
                <a:lnTo>
                  <a:pt x="393849" y="1375824"/>
                </a:lnTo>
                <a:lnTo>
                  <a:pt x="393474" y="1375824"/>
                </a:lnTo>
                <a:cubicBezTo>
                  <a:pt x="394426" y="1376652"/>
                  <a:pt x="397729" y="1379666"/>
                  <a:pt x="397729" y="1379666"/>
                </a:cubicBezTo>
                <a:cubicBezTo>
                  <a:pt x="397729" y="1379666"/>
                  <a:pt x="408098" y="1397320"/>
                  <a:pt x="415123" y="1407350"/>
                </a:cubicBezTo>
                <a:cubicBezTo>
                  <a:pt x="422146" y="1417373"/>
                  <a:pt x="433140" y="1424959"/>
                  <a:pt x="433142" y="1424959"/>
                </a:cubicBezTo>
                <a:cubicBezTo>
                  <a:pt x="433142" y="1424959"/>
                  <a:pt x="440940" y="1435259"/>
                  <a:pt x="445906" y="1439908"/>
                </a:cubicBezTo>
                <a:cubicBezTo>
                  <a:pt x="450871" y="1444568"/>
                  <a:pt x="456416" y="1451459"/>
                  <a:pt x="456416" y="1451459"/>
                </a:cubicBezTo>
                <a:cubicBezTo>
                  <a:pt x="456416" y="1451459"/>
                  <a:pt x="475670" y="1443634"/>
                  <a:pt x="485948" y="1439320"/>
                </a:cubicBezTo>
                <a:cubicBezTo>
                  <a:pt x="496226" y="1435008"/>
                  <a:pt x="521279" y="1423023"/>
                  <a:pt x="524614" y="1417565"/>
                </a:cubicBezTo>
                <a:cubicBezTo>
                  <a:pt x="527951" y="1412106"/>
                  <a:pt x="498748" y="1400218"/>
                  <a:pt x="484322" y="1391507"/>
                </a:cubicBezTo>
                <a:cubicBezTo>
                  <a:pt x="469893" y="1382803"/>
                  <a:pt x="433210" y="1357756"/>
                  <a:pt x="426258" y="1351248"/>
                </a:cubicBezTo>
                <a:cubicBezTo>
                  <a:pt x="419308" y="1344741"/>
                  <a:pt x="404143" y="1334344"/>
                  <a:pt x="406363" y="1330975"/>
                </a:cubicBezTo>
                <a:cubicBezTo>
                  <a:pt x="408582" y="1327597"/>
                  <a:pt x="431515" y="1344587"/>
                  <a:pt x="431515" y="1344587"/>
                </a:cubicBezTo>
                <a:cubicBezTo>
                  <a:pt x="431515" y="1344587"/>
                  <a:pt x="465811" y="1368671"/>
                  <a:pt x="478066" y="1376566"/>
                </a:cubicBezTo>
                <a:cubicBezTo>
                  <a:pt x="489077" y="1383651"/>
                  <a:pt x="512022" y="1394412"/>
                  <a:pt x="530872" y="1398322"/>
                </a:cubicBezTo>
                <a:cubicBezTo>
                  <a:pt x="530437" y="1392864"/>
                  <a:pt x="529966" y="1383344"/>
                  <a:pt x="532248" y="1377153"/>
                </a:cubicBezTo>
                <a:cubicBezTo>
                  <a:pt x="535314" y="1368865"/>
                  <a:pt x="538511" y="1358652"/>
                  <a:pt x="538505" y="1358652"/>
                </a:cubicBezTo>
                <a:lnTo>
                  <a:pt x="519985" y="1363243"/>
                </a:lnTo>
                <a:lnTo>
                  <a:pt x="492832" y="1368720"/>
                </a:lnTo>
                <a:lnTo>
                  <a:pt x="493832" y="1364716"/>
                </a:lnTo>
                <a:lnTo>
                  <a:pt x="540382" y="1354213"/>
                </a:lnTo>
                <a:cubicBezTo>
                  <a:pt x="540382" y="1354213"/>
                  <a:pt x="552772" y="1343296"/>
                  <a:pt x="564784" y="1332602"/>
                </a:cubicBezTo>
                <a:cubicBezTo>
                  <a:pt x="554644" y="1309941"/>
                  <a:pt x="540052" y="1279434"/>
                  <a:pt x="533125" y="1269548"/>
                </a:cubicBezTo>
                <a:cubicBezTo>
                  <a:pt x="528513" y="1262955"/>
                  <a:pt x="515524" y="1251076"/>
                  <a:pt x="504094" y="1240977"/>
                </a:cubicBezTo>
                <a:cubicBezTo>
                  <a:pt x="497293" y="1243230"/>
                  <a:pt x="492706" y="1245126"/>
                  <a:pt x="492706" y="1245126"/>
                </a:cubicBezTo>
                <a:cubicBezTo>
                  <a:pt x="492706" y="1245126"/>
                  <a:pt x="495527" y="1238195"/>
                  <a:pt x="489953" y="1234316"/>
                </a:cubicBezTo>
                <a:cubicBezTo>
                  <a:pt x="485859" y="1231476"/>
                  <a:pt x="452160" y="1230176"/>
                  <a:pt x="452161" y="1230176"/>
                </a:cubicBezTo>
                <a:cubicBezTo>
                  <a:pt x="452161" y="1230176"/>
                  <a:pt x="408853" y="1204502"/>
                  <a:pt x="395601" y="1197466"/>
                </a:cubicBezTo>
                <a:cubicBezTo>
                  <a:pt x="337814" y="1166756"/>
                  <a:pt x="295114" y="1168749"/>
                  <a:pt x="295118" y="1168749"/>
                </a:cubicBezTo>
                <a:close/>
                <a:moveTo>
                  <a:pt x="563531" y="1161193"/>
                </a:moveTo>
                <a:cubicBezTo>
                  <a:pt x="562279" y="1162175"/>
                  <a:pt x="560381" y="1163475"/>
                  <a:pt x="558652" y="1164754"/>
                </a:cubicBezTo>
                <a:cubicBezTo>
                  <a:pt x="562502" y="1167316"/>
                  <a:pt x="565944" y="1169857"/>
                  <a:pt x="568037" y="1172888"/>
                </a:cubicBezTo>
                <a:cubicBezTo>
                  <a:pt x="572239" y="1179002"/>
                  <a:pt x="579419" y="1189764"/>
                  <a:pt x="579424" y="1189764"/>
                </a:cubicBezTo>
                <a:cubicBezTo>
                  <a:pt x="579424" y="1189764"/>
                  <a:pt x="581206" y="1194837"/>
                  <a:pt x="594441" y="1194356"/>
                </a:cubicBezTo>
                <a:cubicBezTo>
                  <a:pt x="599422" y="1194173"/>
                  <a:pt x="601476" y="1193740"/>
                  <a:pt x="606954" y="1193171"/>
                </a:cubicBezTo>
                <a:cubicBezTo>
                  <a:pt x="593599" y="1183440"/>
                  <a:pt x="577454" y="1171387"/>
                  <a:pt x="563531" y="1161193"/>
                </a:cubicBezTo>
                <a:close/>
                <a:moveTo>
                  <a:pt x="288236" y="1132930"/>
                </a:moveTo>
                <a:cubicBezTo>
                  <a:pt x="288234" y="1132930"/>
                  <a:pt x="278343" y="1140727"/>
                  <a:pt x="274721" y="1144173"/>
                </a:cubicBezTo>
                <a:cubicBezTo>
                  <a:pt x="272340" y="1146445"/>
                  <a:pt x="267576" y="1149584"/>
                  <a:pt x="263084" y="1152615"/>
                </a:cubicBezTo>
                <a:cubicBezTo>
                  <a:pt x="268863" y="1152173"/>
                  <a:pt x="275334" y="1151317"/>
                  <a:pt x="282104" y="1149064"/>
                </a:cubicBezTo>
                <a:cubicBezTo>
                  <a:pt x="286352" y="1147639"/>
                  <a:pt x="284987" y="1148102"/>
                  <a:pt x="288110" y="1147138"/>
                </a:cubicBezTo>
                <a:cubicBezTo>
                  <a:pt x="288163" y="1140776"/>
                  <a:pt x="288236" y="1132930"/>
                  <a:pt x="288236" y="1132930"/>
                </a:cubicBezTo>
                <a:close/>
                <a:moveTo>
                  <a:pt x="292366" y="1132776"/>
                </a:moveTo>
                <a:cubicBezTo>
                  <a:pt x="292190" y="1135356"/>
                  <a:pt x="291998" y="1140303"/>
                  <a:pt x="291739" y="1146098"/>
                </a:cubicBezTo>
                <a:cubicBezTo>
                  <a:pt x="298001" y="1144251"/>
                  <a:pt x="307133" y="1141507"/>
                  <a:pt x="307131" y="1141507"/>
                </a:cubicBezTo>
                <a:close/>
                <a:moveTo>
                  <a:pt x="277725" y="1105986"/>
                </a:moveTo>
                <a:cubicBezTo>
                  <a:pt x="271539" y="1106293"/>
                  <a:pt x="252824" y="1107026"/>
                  <a:pt x="252822" y="1107026"/>
                </a:cubicBezTo>
                <a:lnTo>
                  <a:pt x="227045" y="1124044"/>
                </a:lnTo>
                <a:lnTo>
                  <a:pt x="207024" y="1125825"/>
                </a:lnTo>
                <a:cubicBezTo>
                  <a:pt x="207024" y="1125825"/>
                  <a:pt x="205259" y="1126990"/>
                  <a:pt x="205021" y="1127153"/>
                </a:cubicBezTo>
                <a:cubicBezTo>
                  <a:pt x="209097" y="1128309"/>
                  <a:pt x="213222" y="1129330"/>
                  <a:pt x="214782" y="1129820"/>
                </a:cubicBezTo>
                <a:cubicBezTo>
                  <a:pt x="220566" y="1131640"/>
                  <a:pt x="247074" y="1152615"/>
                  <a:pt x="247066" y="1152615"/>
                </a:cubicBezTo>
                <a:cubicBezTo>
                  <a:pt x="247066" y="1152615"/>
                  <a:pt x="251458" y="1152875"/>
                  <a:pt x="256201" y="1152905"/>
                </a:cubicBezTo>
                <a:cubicBezTo>
                  <a:pt x="259020" y="1151355"/>
                  <a:pt x="263636" y="1149064"/>
                  <a:pt x="270841" y="1143587"/>
                </a:cubicBezTo>
                <a:cubicBezTo>
                  <a:pt x="277086" y="1138840"/>
                  <a:pt x="282399" y="1133700"/>
                  <a:pt x="286609" y="1129377"/>
                </a:cubicBezTo>
                <a:lnTo>
                  <a:pt x="285983" y="1128935"/>
                </a:lnTo>
                <a:cubicBezTo>
                  <a:pt x="285983" y="1128935"/>
                  <a:pt x="280983" y="1115158"/>
                  <a:pt x="277725" y="1105986"/>
                </a:cubicBezTo>
                <a:close/>
                <a:moveTo>
                  <a:pt x="299498" y="1101846"/>
                </a:moveTo>
                <a:cubicBezTo>
                  <a:pt x="299498" y="1101846"/>
                  <a:pt x="296476" y="1102471"/>
                  <a:pt x="295368" y="1102731"/>
                </a:cubicBezTo>
                <a:cubicBezTo>
                  <a:pt x="296435" y="1104532"/>
                  <a:pt x="297199" y="1106303"/>
                  <a:pt x="298371" y="1108064"/>
                </a:cubicBezTo>
                <a:cubicBezTo>
                  <a:pt x="299016" y="1105071"/>
                  <a:pt x="299500" y="1101846"/>
                  <a:pt x="299498" y="1101846"/>
                </a:cubicBezTo>
                <a:close/>
                <a:moveTo>
                  <a:pt x="649374" y="1097996"/>
                </a:moveTo>
                <a:cubicBezTo>
                  <a:pt x="639516" y="1101778"/>
                  <a:pt x="625602" y="1107170"/>
                  <a:pt x="625599" y="1107170"/>
                </a:cubicBezTo>
                <a:cubicBezTo>
                  <a:pt x="625599" y="1107170"/>
                  <a:pt x="621891" y="1109884"/>
                  <a:pt x="620719" y="1110721"/>
                </a:cubicBezTo>
                <a:cubicBezTo>
                  <a:pt x="629705" y="1118163"/>
                  <a:pt x="639776" y="1125970"/>
                  <a:pt x="647622" y="1132630"/>
                </a:cubicBezTo>
                <a:cubicBezTo>
                  <a:pt x="648233" y="1124959"/>
                  <a:pt x="648968" y="1111732"/>
                  <a:pt x="649374" y="1097996"/>
                </a:cubicBezTo>
                <a:close/>
                <a:moveTo>
                  <a:pt x="705934" y="1070021"/>
                </a:moveTo>
                <a:cubicBezTo>
                  <a:pt x="694674" y="1069394"/>
                  <a:pt x="685788" y="1071349"/>
                  <a:pt x="685789" y="1071349"/>
                </a:cubicBezTo>
                <a:cubicBezTo>
                  <a:pt x="685789" y="1071349"/>
                  <a:pt x="671471" y="1084450"/>
                  <a:pt x="663265" y="1090592"/>
                </a:cubicBezTo>
                <a:cubicBezTo>
                  <a:pt x="665097" y="1115371"/>
                  <a:pt x="666385" y="1140284"/>
                  <a:pt x="666768" y="1148168"/>
                </a:cubicBezTo>
                <a:cubicBezTo>
                  <a:pt x="670600" y="1151268"/>
                  <a:pt x="675478" y="1155485"/>
                  <a:pt x="678655" y="1157794"/>
                </a:cubicBezTo>
                <a:cubicBezTo>
                  <a:pt x="682833" y="1160827"/>
                  <a:pt x="688080" y="1165563"/>
                  <a:pt x="694047" y="1171262"/>
                </a:cubicBezTo>
                <a:cubicBezTo>
                  <a:pt x="704319" y="1159556"/>
                  <a:pt x="722579" y="1089554"/>
                  <a:pt x="722579" y="1089562"/>
                </a:cubicBezTo>
                <a:lnTo>
                  <a:pt x="740973" y="1076384"/>
                </a:lnTo>
                <a:cubicBezTo>
                  <a:pt x="740973" y="1076384"/>
                  <a:pt x="733950" y="1075450"/>
                  <a:pt x="717823" y="1071647"/>
                </a:cubicBezTo>
                <a:cubicBezTo>
                  <a:pt x="713791" y="1070694"/>
                  <a:pt x="709690" y="1070233"/>
                  <a:pt x="705934" y="1070021"/>
                </a:cubicBezTo>
                <a:close/>
                <a:moveTo>
                  <a:pt x="661513" y="1069134"/>
                </a:moveTo>
                <a:cubicBezTo>
                  <a:pt x="661924" y="1073534"/>
                  <a:pt x="662269" y="1078212"/>
                  <a:pt x="662639" y="1082902"/>
                </a:cubicBezTo>
                <a:lnTo>
                  <a:pt x="669270" y="1070907"/>
                </a:lnTo>
                <a:cubicBezTo>
                  <a:pt x="669270" y="1070907"/>
                  <a:pt x="662260" y="1069299"/>
                  <a:pt x="661513" y="1069134"/>
                </a:cubicBezTo>
                <a:close/>
                <a:moveTo>
                  <a:pt x="307506" y="1064841"/>
                </a:moveTo>
                <a:cubicBezTo>
                  <a:pt x="307507" y="1064841"/>
                  <a:pt x="300755" y="1066487"/>
                  <a:pt x="297370" y="1067498"/>
                </a:cubicBezTo>
                <a:cubicBezTo>
                  <a:pt x="293992" y="1068510"/>
                  <a:pt x="289488" y="1067950"/>
                  <a:pt x="289486" y="1067950"/>
                </a:cubicBezTo>
                <a:lnTo>
                  <a:pt x="280602" y="1072687"/>
                </a:lnTo>
                <a:cubicBezTo>
                  <a:pt x="283090" y="1078309"/>
                  <a:pt x="285585" y="1083036"/>
                  <a:pt x="288236" y="1089707"/>
                </a:cubicBezTo>
                <a:cubicBezTo>
                  <a:pt x="289398" y="1092624"/>
                  <a:pt x="291459" y="1095396"/>
                  <a:pt x="292990" y="1098294"/>
                </a:cubicBezTo>
                <a:cubicBezTo>
                  <a:pt x="297462" y="1096859"/>
                  <a:pt x="303003" y="1095329"/>
                  <a:pt x="303002" y="1095329"/>
                </a:cubicBezTo>
                <a:cubicBezTo>
                  <a:pt x="303002" y="1095329"/>
                  <a:pt x="311082" y="1087540"/>
                  <a:pt x="314139" y="1085115"/>
                </a:cubicBezTo>
                <a:cubicBezTo>
                  <a:pt x="317190" y="1082689"/>
                  <a:pt x="328652" y="1073418"/>
                  <a:pt x="328654" y="1073428"/>
                </a:cubicBezTo>
                <a:cubicBezTo>
                  <a:pt x="328654" y="1073418"/>
                  <a:pt x="322449" y="1071801"/>
                  <a:pt x="319644" y="1071061"/>
                </a:cubicBezTo>
                <a:cubicBezTo>
                  <a:pt x="316837" y="1070309"/>
                  <a:pt x="310381" y="1066026"/>
                  <a:pt x="310384" y="1066026"/>
                </a:cubicBezTo>
                <a:cubicBezTo>
                  <a:pt x="310383" y="1066026"/>
                  <a:pt x="308718" y="1066362"/>
                  <a:pt x="306756" y="1068981"/>
                </a:cubicBezTo>
                <a:cubicBezTo>
                  <a:pt x="304788" y="1071609"/>
                  <a:pt x="300119" y="1075200"/>
                  <a:pt x="300124" y="1075200"/>
                </a:cubicBezTo>
                <a:lnTo>
                  <a:pt x="298496" y="1073871"/>
                </a:lnTo>
                <a:close/>
                <a:moveTo>
                  <a:pt x="786647" y="1062031"/>
                </a:moveTo>
                <a:cubicBezTo>
                  <a:pt x="781428" y="1063426"/>
                  <a:pt x="775242" y="1064813"/>
                  <a:pt x="772132" y="1066468"/>
                </a:cubicBezTo>
                <a:cubicBezTo>
                  <a:pt x="758032" y="1073948"/>
                  <a:pt x="734835" y="1100248"/>
                  <a:pt x="726959" y="1124930"/>
                </a:cubicBezTo>
                <a:cubicBezTo>
                  <a:pt x="719690" y="1147716"/>
                  <a:pt x="713820" y="1163330"/>
                  <a:pt x="701305" y="1178512"/>
                </a:cubicBezTo>
                <a:cubicBezTo>
                  <a:pt x="725445" y="1202452"/>
                  <a:pt x="757407" y="1236453"/>
                  <a:pt x="783519" y="1256813"/>
                </a:cubicBezTo>
                <a:lnTo>
                  <a:pt x="784269" y="1255340"/>
                </a:lnTo>
                <a:cubicBezTo>
                  <a:pt x="783926" y="1252693"/>
                  <a:pt x="785831" y="1129223"/>
                  <a:pt x="786647" y="1062031"/>
                </a:cubicBezTo>
                <a:close/>
                <a:moveTo>
                  <a:pt x="277725" y="1061579"/>
                </a:moveTo>
                <a:cubicBezTo>
                  <a:pt x="277402" y="1061588"/>
                  <a:pt x="276706" y="1061943"/>
                  <a:pt x="275973" y="1062175"/>
                </a:cubicBezTo>
                <a:cubicBezTo>
                  <a:pt x="277205" y="1064610"/>
                  <a:pt x="278416" y="1067701"/>
                  <a:pt x="279602" y="1070319"/>
                </a:cubicBezTo>
                <a:lnTo>
                  <a:pt x="286233" y="1066026"/>
                </a:lnTo>
                <a:cubicBezTo>
                  <a:pt x="286235" y="1066026"/>
                  <a:pt x="279074" y="1061569"/>
                  <a:pt x="277725" y="1061579"/>
                </a:cubicBezTo>
                <a:close/>
                <a:moveTo>
                  <a:pt x="401232" y="1038195"/>
                </a:moveTo>
                <a:cubicBezTo>
                  <a:pt x="395731" y="1041237"/>
                  <a:pt x="388340" y="1045301"/>
                  <a:pt x="388344" y="1045301"/>
                </a:cubicBezTo>
                <a:cubicBezTo>
                  <a:pt x="388344" y="1045301"/>
                  <a:pt x="344702" y="1067066"/>
                  <a:pt x="337663" y="1072245"/>
                </a:cubicBezTo>
                <a:cubicBezTo>
                  <a:pt x="333952" y="1074968"/>
                  <a:pt x="324981" y="1080600"/>
                  <a:pt x="318018" y="1086597"/>
                </a:cubicBezTo>
                <a:cubicBezTo>
                  <a:pt x="311009" y="1092624"/>
                  <a:pt x="305874" y="1098880"/>
                  <a:pt x="305879" y="1098880"/>
                </a:cubicBezTo>
                <a:cubicBezTo>
                  <a:pt x="305881" y="1098880"/>
                  <a:pt x="303070" y="1105657"/>
                  <a:pt x="300999" y="1111761"/>
                </a:cubicBezTo>
                <a:cubicBezTo>
                  <a:pt x="313679" y="1129368"/>
                  <a:pt x="330643" y="1144395"/>
                  <a:pt x="342044" y="1149208"/>
                </a:cubicBezTo>
                <a:cubicBezTo>
                  <a:pt x="358057" y="1155976"/>
                  <a:pt x="404265" y="1154801"/>
                  <a:pt x="420629" y="1172590"/>
                </a:cubicBezTo>
                <a:cubicBezTo>
                  <a:pt x="436990" y="1190391"/>
                  <a:pt x="434664" y="1195608"/>
                  <a:pt x="464300" y="1200421"/>
                </a:cubicBezTo>
                <a:cubicBezTo>
                  <a:pt x="493932" y="1205234"/>
                  <a:pt x="515565" y="1211655"/>
                  <a:pt x="537754" y="1204272"/>
                </a:cubicBezTo>
                <a:cubicBezTo>
                  <a:pt x="559939" y="1196878"/>
                  <a:pt x="569161" y="1189909"/>
                  <a:pt x="569162" y="1189909"/>
                </a:cubicBezTo>
                <a:cubicBezTo>
                  <a:pt x="569162" y="1189909"/>
                  <a:pt x="564790" y="1176470"/>
                  <a:pt x="552645" y="1169193"/>
                </a:cubicBezTo>
                <a:cubicBezTo>
                  <a:pt x="537330" y="1180263"/>
                  <a:pt x="517729" y="1194356"/>
                  <a:pt x="517733" y="1194356"/>
                </a:cubicBezTo>
                <a:lnTo>
                  <a:pt x="512602" y="1190651"/>
                </a:lnTo>
                <a:cubicBezTo>
                  <a:pt x="512602" y="1190651"/>
                  <a:pt x="529142" y="1178261"/>
                  <a:pt x="546138" y="1165342"/>
                </a:cubicBezTo>
                <a:cubicBezTo>
                  <a:pt x="533740" y="1159411"/>
                  <a:pt x="529033" y="1153184"/>
                  <a:pt x="519609" y="1146397"/>
                </a:cubicBezTo>
                <a:cubicBezTo>
                  <a:pt x="509365" y="1139013"/>
                  <a:pt x="486352" y="1134989"/>
                  <a:pt x="477189" y="1131746"/>
                </a:cubicBezTo>
                <a:cubicBezTo>
                  <a:pt x="468029" y="1128502"/>
                  <a:pt x="451137" y="1123928"/>
                  <a:pt x="438898" y="1128193"/>
                </a:cubicBezTo>
                <a:cubicBezTo>
                  <a:pt x="426661" y="1132448"/>
                  <a:pt x="401197" y="1129301"/>
                  <a:pt x="396852" y="1127453"/>
                </a:cubicBezTo>
                <a:cubicBezTo>
                  <a:pt x="392507" y="1125604"/>
                  <a:pt x="385461" y="1118721"/>
                  <a:pt x="385465" y="1118721"/>
                </a:cubicBezTo>
                <a:lnTo>
                  <a:pt x="386592" y="1116940"/>
                </a:lnTo>
                <a:cubicBezTo>
                  <a:pt x="386592" y="1116940"/>
                  <a:pt x="394715" y="1124266"/>
                  <a:pt x="397979" y="1125084"/>
                </a:cubicBezTo>
                <a:cubicBezTo>
                  <a:pt x="401243" y="1125893"/>
                  <a:pt x="430724" y="1128058"/>
                  <a:pt x="436395" y="1126711"/>
                </a:cubicBezTo>
                <a:cubicBezTo>
                  <a:pt x="442067" y="1125354"/>
                  <a:pt x="465784" y="1123553"/>
                  <a:pt x="473936" y="1125671"/>
                </a:cubicBezTo>
                <a:cubicBezTo>
                  <a:pt x="482088" y="1127789"/>
                  <a:pt x="493618" y="1131013"/>
                  <a:pt x="499714" y="1130850"/>
                </a:cubicBezTo>
                <a:cubicBezTo>
                  <a:pt x="505806" y="1130696"/>
                  <a:pt x="513485" y="1129214"/>
                  <a:pt x="518233" y="1134999"/>
                </a:cubicBezTo>
                <a:cubicBezTo>
                  <a:pt x="522986" y="1140776"/>
                  <a:pt x="535252" y="1151875"/>
                  <a:pt x="535252" y="1151875"/>
                </a:cubicBezTo>
                <a:lnTo>
                  <a:pt x="534501" y="1140034"/>
                </a:lnTo>
                <a:cubicBezTo>
                  <a:pt x="534501" y="1140034"/>
                  <a:pt x="539759" y="1149362"/>
                  <a:pt x="546890" y="1156168"/>
                </a:cubicBezTo>
                <a:cubicBezTo>
                  <a:pt x="548615" y="1157813"/>
                  <a:pt x="550590" y="1158941"/>
                  <a:pt x="552519" y="1160307"/>
                </a:cubicBezTo>
                <a:cubicBezTo>
                  <a:pt x="554431" y="1158834"/>
                  <a:pt x="555383" y="1157988"/>
                  <a:pt x="557150" y="1156610"/>
                </a:cubicBezTo>
                <a:cubicBezTo>
                  <a:pt x="549225" y="1150787"/>
                  <a:pt x="546189" y="1148698"/>
                  <a:pt x="534501" y="1140034"/>
                </a:cubicBezTo>
                <a:cubicBezTo>
                  <a:pt x="484572" y="1102991"/>
                  <a:pt x="432222" y="1063532"/>
                  <a:pt x="401232" y="1038195"/>
                </a:cubicBezTo>
                <a:close/>
                <a:moveTo>
                  <a:pt x="496335" y="1027982"/>
                </a:moveTo>
                <a:cubicBezTo>
                  <a:pt x="507599" y="1036308"/>
                  <a:pt x="518428" y="1043615"/>
                  <a:pt x="527869" y="1047813"/>
                </a:cubicBezTo>
                <a:cubicBezTo>
                  <a:pt x="558436" y="1061414"/>
                  <a:pt x="588369" y="1084219"/>
                  <a:pt x="615713" y="1106582"/>
                </a:cubicBezTo>
                <a:cubicBezTo>
                  <a:pt x="616710" y="1105716"/>
                  <a:pt x="621223" y="1101702"/>
                  <a:pt x="621218" y="1101691"/>
                </a:cubicBezTo>
                <a:lnTo>
                  <a:pt x="649499" y="1091036"/>
                </a:lnTo>
                <a:cubicBezTo>
                  <a:pt x="649566" y="1086010"/>
                  <a:pt x="649813" y="1080734"/>
                  <a:pt x="649625" y="1076085"/>
                </a:cubicBezTo>
                <a:cubicBezTo>
                  <a:pt x="649517" y="1073370"/>
                  <a:pt x="648921" y="1069520"/>
                  <a:pt x="648624" y="1066314"/>
                </a:cubicBezTo>
                <a:cubicBezTo>
                  <a:pt x="624392" y="1061068"/>
                  <a:pt x="563181" y="1047813"/>
                  <a:pt x="545387" y="1043374"/>
                </a:cubicBezTo>
                <a:cubicBezTo>
                  <a:pt x="533882" y="1040506"/>
                  <a:pt x="514538" y="1033911"/>
                  <a:pt x="496335" y="1027982"/>
                </a:cubicBezTo>
                <a:close/>
                <a:moveTo>
                  <a:pt x="1444605" y="1022505"/>
                </a:moveTo>
                <a:cubicBezTo>
                  <a:pt x="1444605" y="1022505"/>
                  <a:pt x="1401912" y="1020522"/>
                  <a:pt x="1344125" y="1051220"/>
                </a:cubicBezTo>
                <a:cubicBezTo>
                  <a:pt x="1330870" y="1058257"/>
                  <a:pt x="1287435" y="1083930"/>
                  <a:pt x="1287435" y="1083930"/>
                </a:cubicBezTo>
                <a:cubicBezTo>
                  <a:pt x="1287435" y="1083930"/>
                  <a:pt x="1253741" y="1085230"/>
                  <a:pt x="1249640" y="1088079"/>
                </a:cubicBezTo>
                <a:cubicBezTo>
                  <a:pt x="1244077" y="1091949"/>
                  <a:pt x="1246898" y="1098880"/>
                  <a:pt x="1246898" y="1098880"/>
                </a:cubicBezTo>
                <a:cubicBezTo>
                  <a:pt x="1246898" y="1098880"/>
                  <a:pt x="1233199" y="1092488"/>
                  <a:pt x="1214110" y="1089263"/>
                </a:cubicBezTo>
                <a:cubicBezTo>
                  <a:pt x="1192864" y="1085673"/>
                  <a:pt x="1165303" y="1085096"/>
                  <a:pt x="1149661" y="1083930"/>
                </a:cubicBezTo>
                <a:cubicBezTo>
                  <a:pt x="1119972" y="1081736"/>
                  <a:pt x="1102356" y="1089263"/>
                  <a:pt x="1102365" y="1089263"/>
                </a:cubicBezTo>
                <a:lnTo>
                  <a:pt x="1078964" y="1088379"/>
                </a:lnTo>
                <a:cubicBezTo>
                  <a:pt x="1070483" y="1097466"/>
                  <a:pt x="994269" y="1179301"/>
                  <a:pt x="950699" y="1243201"/>
                </a:cubicBezTo>
                <a:cubicBezTo>
                  <a:pt x="929121" y="1274843"/>
                  <a:pt x="915378" y="1313974"/>
                  <a:pt x="905901" y="1351402"/>
                </a:cubicBezTo>
                <a:cubicBezTo>
                  <a:pt x="919299" y="1435741"/>
                  <a:pt x="929300" y="1473216"/>
                  <a:pt x="929300" y="1473216"/>
                </a:cubicBezTo>
                <a:lnTo>
                  <a:pt x="929300" y="1607168"/>
                </a:lnTo>
                <a:lnTo>
                  <a:pt x="1007381" y="1569134"/>
                </a:lnTo>
                <a:cubicBezTo>
                  <a:pt x="1007391" y="1569134"/>
                  <a:pt x="1007294" y="1578134"/>
                  <a:pt x="1010134" y="1589561"/>
                </a:cubicBezTo>
                <a:cubicBezTo>
                  <a:pt x="1010963" y="1592863"/>
                  <a:pt x="936147" y="1634016"/>
                  <a:pt x="932305" y="1659863"/>
                </a:cubicBezTo>
                <a:cubicBezTo>
                  <a:pt x="926001" y="1702258"/>
                  <a:pt x="937685" y="1779462"/>
                  <a:pt x="937685" y="1779462"/>
                </a:cubicBezTo>
                <a:cubicBezTo>
                  <a:pt x="937685" y="1779462"/>
                  <a:pt x="975960" y="1736105"/>
                  <a:pt x="989865" y="1723812"/>
                </a:cubicBezTo>
                <a:cubicBezTo>
                  <a:pt x="1003772" y="1711520"/>
                  <a:pt x="1010394" y="1673302"/>
                  <a:pt x="1015516" y="1657196"/>
                </a:cubicBezTo>
                <a:cubicBezTo>
                  <a:pt x="1020627" y="1641159"/>
                  <a:pt x="1018403" y="1628510"/>
                  <a:pt x="1018393" y="1628337"/>
                </a:cubicBezTo>
                <a:lnTo>
                  <a:pt x="1017894" y="1622860"/>
                </a:lnTo>
                <a:cubicBezTo>
                  <a:pt x="1017894" y="1622860"/>
                  <a:pt x="1014649" y="1614849"/>
                  <a:pt x="1011636" y="1606426"/>
                </a:cubicBezTo>
                <a:cubicBezTo>
                  <a:pt x="1012377" y="1605262"/>
                  <a:pt x="1013417" y="1603953"/>
                  <a:pt x="1014263" y="1602731"/>
                </a:cubicBezTo>
                <a:cubicBezTo>
                  <a:pt x="1016497" y="1609123"/>
                  <a:pt x="1023525" y="1618720"/>
                  <a:pt x="1023525" y="1618720"/>
                </a:cubicBezTo>
                <a:cubicBezTo>
                  <a:pt x="1023525" y="1618720"/>
                  <a:pt x="1041314" y="1619779"/>
                  <a:pt x="1050805" y="1599620"/>
                </a:cubicBezTo>
                <a:cubicBezTo>
                  <a:pt x="1060298" y="1579463"/>
                  <a:pt x="1077587" y="1532571"/>
                  <a:pt x="1077587" y="1532571"/>
                </a:cubicBezTo>
                <a:cubicBezTo>
                  <a:pt x="1077587" y="1532571"/>
                  <a:pt x="1110057" y="1489542"/>
                  <a:pt x="1110124" y="1465371"/>
                </a:cubicBezTo>
                <a:cubicBezTo>
                  <a:pt x="1110164" y="1450738"/>
                  <a:pt x="1096061" y="1400267"/>
                  <a:pt x="1079589" y="1346367"/>
                </a:cubicBezTo>
                <a:cubicBezTo>
                  <a:pt x="1077693" y="1340159"/>
                  <a:pt x="1034297" y="1355071"/>
                  <a:pt x="1034787" y="1348438"/>
                </a:cubicBezTo>
                <a:cubicBezTo>
                  <a:pt x="1035288" y="1341698"/>
                  <a:pt x="1033527" y="1345877"/>
                  <a:pt x="1032286" y="1340592"/>
                </a:cubicBezTo>
                <a:cubicBezTo>
                  <a:pt x="1030716" y="1333930"/>
                  <a:pt x="1076951" y="1335971"/>
                  <a:pt x="1075459" y="1329195"/>
                </a:cubicBezTo>
                <a:cubicBezTo>
                  <a:pt x="1061963" y="1268143"/>
                  <a:pt x="1028655" y="1188436"/>
                  <a:pt x="1028655" y="1188436"/>
                </a:cubicBezTo>
                <a:lnTo>
                  <a:pt x="1048179" y="1188724"/>
                </a:lnTo>
                <a:lnTo>
                  <a:pt x="1126383" y="1441545"/>
                </a:lnTo>
                <a:cubicBezTo>
                  <a:pt x="1126383" y="1441545"/>
                  <a:pt x="1156313" y="1404955"/>
                  <a:pt x="1160672" y="1341188"/>
                </a:cubicBezTo>
                <a:cubicBezTo>
                  <a:pt x="1165034" y="1277413"/>
                  <a:pt x="1143904" y="1186356"/>
                  <a:pt x="1143904" y="1186356"/>
                </a:cubicBezTo>
                <a:lnTo>
                  <a:pt x="1166554" y="1187694"/>
                </a:lnTo>
                <a:cubicBezTo>
                  <a:pt x="1166554" y="1187694"/>
                  <a:pt x="1186848" y="1298129"/>
                  <a:pt x="1179570" y="1351989"/>
                </a:cubicBezTo>
                <a:cubicBezTo>
                  <a:pt x="1178347" y="1361028"/>
                  <a:pt x="1174823" y="1373264"/>
                  <a:pt x="1170435" y="1386481"/>
                </a:cubicBezTo>
                <a:cubicBezTo>
                  <a:pt x="1180205" y="1379233"/>
                  <a:pt x="1191083" y="1371233"/>
                  <a:pt x="1191083" y="1371233"/>
                </a:cubicBezTo>
                <a:cubicBezTo>
                  <a:pt x="1191083" y="1371233"/>
                  <a:pt x="1196137" y="1355041"/>
                  <a:pt x="1205599" y="1342218"/>
                </a:cubicBezTo>
                <a:cubicBezTo>
                  <a:pt x="1215053" y="1329406"/>
                  <a:pt x="1226499" y="1310692"/>
                  <a:pt x="1226499" y="1310692"/>
                </a:cubicBezTo>
                <a:cubicBezTo>
                  <a:pt x="1226499" y="1310692"/>
                  <a:pt x="1238340" y="1269607"/>
                  <a:pt x="1243768" y="1250748"/>
                </a:cubicBezTo>
                <a:cubicBezTo>
                  <a:pt x="1249188" y="1231890"/>
                  <a:pt x="1258401" y="1206043"/>
                  <a:pt x="1258401" y="1206043"/>
                </a:cubicBezTo>
                <a:cubicBezTo>
                  <a:pt x="1258410" y="1206043"/>
                  <a:pt x="1271003" y="1200748"/>
                  <a:pt x="1281052" y="1190651"/>
                </a:cubicBezTo>
                <a:cubicBezTo>
                  <a:pt x="1291564" y="1180099"/>
                  <a:pt x="1298697" y="1171706"/>
                  <a:pt x="1298697" y="1171706"/>
                </a:cubicBezTo>
                <a:lnTo>
                  <a:pt x="1311963" y="1174226"/>
                </a:lnTo>
                <a:cubicBezTo>
                  <a:pt x="1311963" y="1174226"/>
                  <a:pt x="1279579" y="1212742"/>
                  <a:pt x="1273419" y="1225285"/>
                </a:cubicBezTo>
                <a:cubicBezTo>
                  <a:pt x="1267440" y="1237483"/>
                  <a:pt x="1255398" y="1276855"/>
                  <a:pt x="1248765" y="1301220"/>
                </a:cubicBezTo>
                <a:cubicBezTo>
                  <a:pt x="1245039" y="1314938"/>
                  <a:pt x="1238513" y="1335855"/>
                  <a:pt x="1238513" y="1335855"/>
                </a:cubicBezTo>
                <a:cubicBezTo>
                  <a:pt x="1238513" y="1335855"/>
                  <a:pt x="1228492" y="1361827"/>
                  <a:pt x="1238012" y="1365756"/>
                </a:cubicBezTo>
                <a:cubicBezTo>
                  <a:pt x="1247524" y="1369683"/>
                  <a:pt x="1268490" y="1360539"/>
                  <a:pt x="1287560" y="1354357"/>
                </a:cubicBezTo>
                <a:cubicBezTo>
                  <a:pt x="1306630" y="1348187"/>
                  <a:pt x="1331638" y="1330195"/>
                  <a:pt x="1342623" y="1320020"/>
                </a:cubicBezTo>
                <a:cubicBezTo>
                  <a:pt x="1353606" y="1309844"/>
                  <a:pt x="1384161" y="1279318"/>
                  <a:pt x="1384161" y="1279318"/>
                </a:cubicBezTo>
                <a:cubicBezTo>
                  <a:pt x="1384161" y="1279318"/>
                  <a:pt x="1404405" y="1258218"/>
                  <a:pt x="1407063" y="1261106"/>
                </a:cubicBezTo>
                <a:cubicBezTo>
                  <a:pt x="1409729" y="1264004"/>
                  <a:pt x="1396243" y="1277009"/>
                  <a:pt x="1390293" y="1284786"/>
                </a:cubicBezTo>
                <a:cubicBezTo>
                  <a:pt x="1384354" y="1292575"/>
                  <a:pt x="1351633" y="1324448"/>
                  <a:pt x="1338619" y="1335855"/>
                </a:cubicBezTo>
                <a:cubicBezTo>
                  <a:pt x="1325603" y="1347263"/>
                  <a:pt x="1298524" y="1364870"/>
                  <a:pt x="1302576" y="1369607"/>
                </a:cubicBezTo>
                <a:cubicBezTo>
                  <a:pt x="1306630" y="1374333"/>
                  <a:pt x="1332881" y="1381119"/>
                  <a:pt x="1343624" y="1383372"/>
                </a:cubicBezTo>
                <a:cubicBezTo>
                  <a:pt x="1354358" y="1385614"/>
                  <a:pt x="1374535" y="1389590"/>
                  <a:pt x="1374535" y="1389590"/>
                </a:cubicBezTo>
                <a:cubicBezTo>
                  <a:pt x="1374525" y="1389590"/>
                  <a:pt x="1379040" y="1381677"/>
                  <a:pt x="1383286" y="1376113"/>
                </a:cubicBezTo>
                <a:cubicBezTo>
                  <a:pt x="1387530" y="1370559"/>
                  <a:pt x="1393673" y="1358950"/>
                  <a:pt x="1393673" y="1358950"/>
                </a:cubicBezTo>
                <a:cubicBezTo>
                  <a:pt x="1393673" y="1358950"/>
                  <a:pt x="1403415" y="1349341"/>
                  <a:pt x="1408940" y="1338079"/>
                </a:cubicBezTo>
                <a:cubicBezTo>
                  <a:pt x="1414464" y="1326817"/>
                  <a:pt x="1422329" y="1307438"/>
                  <a:pt x="1422329" y="1307438"/>
                </a:cubicBezTo>
                <a:cubicBezTo>
                  <a:pt x="1422329" y="1307438"/>
                  <a:pt x="1449515" y="1274651"/>
                  <a:pt x="1452616" y="1265553"/>
                </a:cubicBezTo>
                <a:cubicBezTo>
                  <a:pt x="1455715" y="1256447"/>
                  <a:pt x="1474015" y="1210778"/>
                  <a:pt x="1474015" y="1210778"/>
                </a:cubicBezTo>
                <a:cubicBezTo>
                  <a:pt x="1474015" y="1210778"/>
                  <a:pt x="1463762" y="1262087"/>
                  <a:pt x="1454867" y="1279020"/>
                </a:cubicBezTo>
                <a:cubicBezTo>
                  <a:pt x="1445973" y="1295953"/>
                  <a:pt x="1424707" y="1322831"/>
                  <a:pt x="1424707" y="1322831"/>
                </a:cubicBezTo>
                <a:cubicBezTo>
                  <a:pt x="1424707" y="1322831"/>
                  <a:pt x="1418691" y="1335384"/>
                  <a:pt x="1409816" y="1351691"/>
                </a:cubicBezTo>
                <a:cubicBezTo>
                  <a:pt x="1400950" y="1368009"/>
                  <a:pt x="1385037" y="1391805"/>
                  <a:pt x="1385037" y="1391805"/>
                </a:cubicBezTo>
                <a:cubicBezTo>
                  <a:pt x="1385037" y="1391805"/>
                  <a:pt x="1396415" y="1391121"/>
                  <a:pt x="1404183" y="1389292"/>
                </a:cubicBezTo>
                <a:cubicBezTo>
                  <a:pt x="1411953" y="1387462"/>
                  <a:pt x="1431562" y="1383573"/>
                  <a:pt x="1442978" y="1378039"/>
                </a:cubicBezTo>
                <a:cubicBezTo>
                  <a:pt x="1454396" y="1372503"/>
                  <a:pt x="1483825" y="1363021"/>
                  <a:pt x="1491534" y="1361317"/>
                </a:cubicBezTo>
                <a:cubicBezTo>
                  <a:pt x="1499245" y="1359614"/>
                  <a:pt x="1508121" y="1357881"/>
                  <a:pt x="1513176" y="1354800"/>
                </a:cubicBezTo>
                <a:cubicBezTo>
                  <a:pt x="1518239" y="1351730"/>
                  <a:pt x="1539706" y="1337194"/>
                  <a:pt x="1539706" y="1337194"/>
                </a:cubicBezTo>
                <a:cubicBezTo>
                  <a:pt x="1539706" y="1337194"/>
                  <a:pt x="1524870" y="1357428"/>
                  <a:pt x="1515303" y="1362799"/>
                </a:cubicBezTo>
                <a:cubicBezTo>
                  <a:pt x="1505744" y="1368162"/>
                  <a:pt x="1497032" y="1368874"/>
                  <a:pt x="1487404" y="1370193"/>
                </a:cubicBezTo>
                <a:cubicBezTo>
                  <a:pt x="1477769" y="1371522"/>
                  <a:pt x="1461346" y="1381235"/>
                  <a:pt x="1457996" y="1381302"/>
                </a:cubicBezTo>
                <a:cubicBezTo>
                  <a:pt x="1448418" y="1381484"/>
                  <a:pt x="1438146" y="1387618"/>
                  <a:pt x="1428962" y="1390620"/>
                </a:cubicBezTo>
                <a:cubicBezTo>
                  <a:pt x="1419778" y="1393625"/>
                  <a:pt x="1404309" y="1400246"/>
                  <a:pt x="1404309" y="1400246"/>
                </a:cubicBezTo>
                <a:lnTo>
                  <a:pt x="1420577" y="1403645"/>
                </a:lnTo>
                <a:lnTo>
                  <a:pt x="1429589" y="1416525"/>
                </a:lnTo>
                <a:cubicBezTo>
                  <a:pt x="1429589" y="1416525"/>
                  <a:pt x="1402249" y="1406523"/>
                  <a:pt x="1383910" y="1403943"/>
                </a:cubicBezTo>
                <a:cubicBezTo>
                  <a:pt x="1370762" y="1402095"/>
                  <a:pt x="1322946" y="1393518"/>
                  <a:pt x="1302701" y="1390322"/>
                </a:cubicBezTo>
                <a:cubicBezTo>
                  <a:pt x="1282458" y="1387136"/>
                  <a:pt x="1255677" y="1390544"/>
                  <a:pt x="1231629" y="1392845"/>
                </a:cubicBezTo>
                <a:cubicBezTo>
                  <a:pt x="1209209" y="1394982"/>
                  <a:pt x="1170589" y="1417593"/>
                  <a:pt x="1153916" y="1429550"/>
                </a:cubicBezTo>
                <a:cubicBezTo>
                  <a:pt x="1132265" y="1482380"/>
                  <a:pt x="1105370" y="1537155"/>
                  <a:pt x="1105370" y="1537155"/>
                </a:cubicBezTo>
                <a:lnTo>
                  <a:pt x="1112252" y="1536422"/>
                </a:lnTo>
                <a:lnTo>
                  <a:pt x="1111001" y="1548552"/>
                </a:lnTo>
                <a:lnTo>
                  <a:pt x="1099238" y="1553886"/>
                </a:lnTo>
                <a:lnTo>
                  <a:pt x="1053058" y="1678663"/>
                </a:lnTo>
                <a:cubicBezTo>
                  <a:pt x="1058306" y="1676526"/>
                  <a:pt x="1077866" y="1668643"/>
                  <a:pt x="1091228" y="1662087"/>
                </a:cubicBezTo>
                <a:cubicBezTo>
                  <a:pt x="1106332" y="1654665"/>
                  <a:pt x="1120877" y="1647435"/>
                  <a:pt x="1120877" y="1647435"/>
                </a:cubicBezTo>
                <a:cubicBezTo>
                  <a:pt x="1120887" y="1647435"/>
                  <a:pt x="1128154" y="1632467"/>
                  <a:pt x="1139274" y="1621675"/>
                </a:cubicBezTo>
                <a:cubicBezTo>
                  <a:pt x="1150392" y="1610884"/>
                  <a:pt x="1164303" y="1594740"/>
                  <a:pt x="1164303" y="1594740"/>
                </a:cubicBezTo>
                <a:cubicBezTo>
                  <a:pt x="1164303" y="1594740"/>
                  <a:pt x="1181726" y="1556619"/>
                  <a:pt x="1189706" y="1539079"/>
                </a:cubicBezTo>
                <a:cubicBezTo>
                  <a:pt x="1197687" y="1521550"/>
                  <a:pt x="1210355" y="1497783"/>
                  <a:pt x="1210355" y="1497783"/>
                </a:cubicBezTo>
                <a:cubicBezTo>
                  <a:pt x="1210355" y="1497783"/>
                  <a:pt x="1223563" y="1494970"/>
                  <a:pt x="1234884" y="1486982"/>
                </a:cubicBezTo>
                <a:cubicBezTo>
                  <a:pt x="1246715" y="1478626"/>
                  <a:pt x="1254897" y="1471888"/>
                  <a:pt x="1254897" y="1471888"/>
                </a:cubicBezTo>
                <a:lnTo>
                  <a:pt x="1267662" y="1477066"/>
                </a:lnTo>
                <a:cubicBezTo>
                  <a:pt x="1267662" y="1477066"/>
                  <a:pt x="1230312" y="1508525"/>
                  <a:pt x="1222494" y="1519692"/>
                </a:cubicBezTo>
                <a:cubicBezTo>
                  <a:pt x="1214890" y="1530552"/>
                  <a:pt x="1197524" y="1566967"/>
                  <a:pt x="1187579" y="1589705"/>
                </a:cubicBezTo>
                <a:cubicBezTo>
                  <a:pt x="1181986" y="1602499"/>
                  <a:pt x="1172561" y="1621829"/>
                  <a:pt x="1172561" y="1621820"/>
                </a:cubicBezTo>
                <a:cubicBezTo>
                  <a:pt x="1172561" y="1621829"/>
                  <a:pt x="1158970" y="1645549"/>
                  <a:pt x="1167806" y="1651277"/>
                </a:cubicBezTo>
                <a:cubicBezTo>
                  <a:pt x="1176643" y="1657014"/>
                  <a:pt x="1198687" y="1652307"/>
                  <a:pt x="1218365" y="1649948"/>
                </a:cubicBezTo>
                <a:cubicBezTo>
                  <a:pt x="1238031" y="1647589"/>
                  <a:pt x="1265294" y="1634594"/>
                  <a:pt x="1277548" y="1626710"/>
                </a:cubicBezTo>
                <a:cubicBezTo>
                  <a:pt x="1289803" y="1618815"/>
                  <a:pt x="1324102" y="1594740"/>
                  <a:pt x="1324102" y="1594740"/>
                </a:cubicBezTo>
                <a:cubicBezTo>
                  <a:pt x="1324102" y="1594740"/>
                  <a:pt x="1347032" y="1577749"/>
                  <a:pt x="1349255" y="1581119"/>
                </a:cubicBezTo>
                <a:cubicBezTo>
                  <a:pt x="1351469" y="1584488"/>
                  <a:pt x="1336307" y="1594885"/>
                  <a:pt x="1329357" y="1601402"/>
                </a:cubicBezTo>
                <a:cubicBezTo>
                  <a:pt x="1322407" y="1607910"/>
                  <a:pt x="1285721" y="1632957"/>
                  <a:pt x="1271291" y="1641660"/>
                </a:cubicBezTo>
                <a:cubicBezTo>
                  <a:pt x="1256871" y="1650362"/>
                  <a:pt x="1227664" y="1662250"/>
                  <a:pt x="1231004" y="1667709"/>
                </a:cubicBezTo>
                <a:cubicBezTo>
                  <a:pt x="1234335" y="1673167"/>
                  <a:pt x="1259393" y="1685152"/>
                  <a:pt x="1269665" y="1689464"/>
                </a:cubicBezTo>
                <a:cubicBezTo>
                  <a:pt x="1279945" y="1693786"/>
                  <a:pt x="1299198" y="1701603"/>
                  <a:pt x="1299198" y="1701603"/>
                </a:cubicBezTo>
                <a:cubicBezTo>
                  <a:pt x="1299198" y="1701603"/>
                  <a:pt x="1304743" y="1694710"/>
                  <a:pt x="1309710" y="1690062"/>
                </a:cubicBezTo>
                <a:cubicBezTo>
                  <a:pt x="1314677" y="1685412"/>
                  <a:pt x="1322475" y="1675111"/>
                  <a:pt x="1322475" y="1675111"/>
                </a:cubicBezTo>
                <a:cubicBezTo>
                  <a:pt x="1322475" y="1675111"/>
                  <a:pt x="1333468" y="1667526"/>
                  <a:pt x="1340496" y="1657496"/>
                </a:cubicBezTo>
                <a:cubicBezTo>
                  <a:pt x="1347512" y="1647474"/>
                  <a:pt x="1357890" y="1629819"/>
                  <a:pt x="1357890" y="1629819"/>
                </a:cubicBezTo>
                <a:cubicBezTo>
                  <a:pt x="1357890" y="1629819"/>
                  <a:pt x="1389224" y="1602807"/>
                  <a:pt x="1393547" y="1594441"/>
                </a:cubicBezTo>
                <a:cubicBezTo>
                  <a:pt x="1397879" y="1586077"/>
                  <a:pt x="1422329" y="1544712"/>
                  <a:pt x="1422329" y="1544712"/>
                </a:cubicBezTo>
                <a:cubicBezTo>
                  <a:pt x="1422329" y="1544712"/>
                  <a:pt x="1405060" y="1593249"/>
                  <a:pt x="1393922" y="1608208"/>
                </a:cubicBezTo>
                <a:cubicBezTo>
                  <a:pt x="1382794" y="1623167"/>
                  <a:pt x="1358015" y="1645509"/>
                  <a:pt x="1358015" y="1645509"/>
                </a:cubicBezTo>
                <a:cubicBezTo>
                  <a:pt x="1358015" y="1645509"/>
                  <a:pt x="1350401" y="1656610"/>
                  <a:pt x="1339369" y="1670962"/>
                </a:cubicBezTo>
                <a:cubicBezTo>
                  <a:pt x="1328338" y="1685325"/>
                  <a:pt x="1309209" y="1705752"/>
                  <a:pt x="1309209" y="1705752"/>
                </a:cubicBezTo>
                <a:cubicBezTo>
                  <a:pt x="1309209" y="1705752"/>
                  <a:pt x="1320684" y="1707360"/>
                  <a:pt x="1328607" y="1707081"/>
                </a:cubicBezTo>
                <a:cubicBezTo>
                  <a:pt x="1336520" y="1706802"/>
                  <a:pt x="1356245" y="1706754"/>
                  <a:pt x="1368277" y="1703529"/>
                </a:cubicBezTo>
                <a:cubicBezTo>
                  <a:pt x="1380300" y="1700303"/>
                  <a:pt x="1410606" y="1696743"/>
                  <a:pt x="1418450" y="1696568"/>
                </a:cubicBezTo>
                <a:cubicBezTo>
                  <a:pt x="1426296" y="1696405"/>
                  <a:pt x="1435307" y="1696395"/>
                  <a:pt x="1440726" y="1694355"/>
                </a:cubicBezTo>
                <a:cubicBezTo>
                  <a:pt x="1446146" y="1692304"/>
                  <a:pt x="1469509" y="1682072"/>
                  <a:pt x="1469509" y="1682072"/>
                </a:cubicBezTo>
                <a:cubicBezTo>
                  <a:pt x="1469509" y="1682062"/>
                  <a:pt x="1452037" y="1699216"/>
                  <a:pt x="1441853" y="1702643"/>
                </a:cubicBezTo>
                <a:cubicBezTo>
                  <a:pt x="1431668" y="1706061"/>
                  <a:pt x="1423003" y="1704991"/>
                  <a:pt x="1413320" y="1704414"/>
                </a:cubicBezTo>
                <a:cubicBezTo>
                  <a:pt x="1403635" y="1703837"/>
                  <a:pt x="1385981" y="1710191"/>
                  <a:pt x="1382659" y="1709593"/>
                </a:cubicBezTo>
                <a:cubicBezTo>
                  <a:pt x="1373197" y="1707910"/>
                  <a:pt x="1362232" y="1711981"/>
                  <a:pt x="1352760" y="1713146"/>
                </a:cubicBezTo>
                <a:cubicBezTo>
                  <a:pt x="1343278" y="1714319"/>
                  <a:pt x="1327104" y="1717882"/>
                  <a:pt x="1327104" y="1717882"/>
                </a:cubicBezTo>
                <a:lnTo>
                  <a:pt x="1342623" y="1724255"/>
                </a:lnTo>
                <a:lnTo>
                  <a:pt x="1349756" y="1738906"/>
                </a:lnTo>
                <a:cubicBezTo>
                  <a:pt x="1349756" y="1738906"/>
                  <a:pt x="1324178" y="1723571"/>
                  <a:pt x="1306457" y="1717439"/>
                </a:cubicBezTo>
                <a:cubicBezTo>
                  <a:pt x="1293739" y="1713049"/>
                  <a:pt x="1247888" y="1695394"/>
                  <a:pt x="1228376" y="1688280"/>
                </a:cubicBezTo>
                <a:cubicBezTo>
                  <a:pt x="1208854" y="1681176"/>
                  <a:pt x="1181832" y="1679174"/>
                  <a:pt x="1157795" y="1676739"/>
                </a:cubicBezTo>
                <a:cubicBezTo>
                  <a:pt x="1133757" y="1674302"/>
                  <a:pt x="1087002" y="1691641"/>
                  <a:pt x="1071580" y="1699679"/>
                </a:cubicBezTo>
                <a:cubicBezTo>
                  <a:pt x="1061703" y="1704818"/>
                  <a:pt x="1048621" y="1714021"/>
                  <a:pt x="1038541" y="1721290"/>
                </a:cubicBezTo>
                <a:cubicBezTo>
                  <a:pt x="1037907" y="1723898"/>
                  <a:pt x="1021176" y="1792438"/>
                  <a:pt x="992118" y="1911787"/>
                </a:cubicBezTo>
                <a:cubicBezTo>
                  <a:pt x="992641" y="1912135"/>
                  <a:pt x="993654" y="1912818"/>
                  <a:pt x="994115" y="1913116"/>
                </a:cubicBezTo>
                <a:cubicBezTo>
                  <a:pt x="1044616" y="1945828"/>
                  <a:pt x="1083468" y="1947752"/>
                  <a:pt x="1083468" y="1947752"/>
                </a:cubicBezTo>
                <a:cubicBezTo>
                  <a:pt x="1083468" y="1947752"/>
                  <a:pt x="1113830" y="1949977"/>
                  <a:pt x="1129387" y="1949388"/>
                </a:cubicBezTo>
                <a:cubicBezTo>
                  <a:pt x="1140448" y="1948965"/>
                  <a:pt x="1146427" y="1948696"/>
                  <a:pt x="1152164" y="1948493"/>
                </a:cubicBezTo>
                <a:cubicBezTo>
                  <a:pt x="1152817" y="1943391"/>
                  <a:pt x="1153462" y="1937519"/>
                  <a:pt x="1154166" y="1934285"/>
                </a:cubicBezTo>
                <a:cubicBezTo>
                  <a:pt x="1161308" y="1901410"/>
                  <a:pt x="1171194" y="1889628"/>
                  <a:pt x="1176442" y="1881148"/>
                </a:cubicBezTo>
                <a:cubicBezTo>
                  <a:pt x="1178723" y="1880609"/>
                  <a:pt x="1180619" y="1879694"/>
                  <a:pt x="1182449" y="1878635"/>
                </a:cubicBezTo>
                <a:cubicBezTo>
                  <a:pt x="1182054" y="1868325"/>
                  <a:pt x="1181293" y="1857379"/>
                  <a:pt x="1179695" y="1852729"/>
                </a:cubicBezTo>
                <a:cubicBezTo>
                  <a:pt x="1176287" y="1842824"/>
                  <a:pt x="1166429" y="1818392"/>
                  <a:pt x="1166429" y="1818392"/>
                </a:cubicBezTo>
                <a:lnTo>
                  <a:pt x="1166930" y="1815725"/>
                </a:lnTo>
                <a:cubicBezTo>
                  <a:pt x="1166930" y="1815725"/>
                  <a:pt x="1168182" y="1820326"/>
                  <a:pt x="1169308" y="1819576"/>
                </a:cubicBezTo>
                <a:cubicBezTo>
                  <a:pt x="1170435" y="1818815"/>
                  <a:pt x="1176941" y="1780502"/>
                  <a:pt x="1176941" y="1780502"/>
                </a:cubicBezTo>
                <a:lnTo>
                  <a:pt x="1179695" y="1781233"/>
                </a:lnTo>
                <a:cubicBezTo>
                  <a:pt x="1179695" y="1781233"/>
                  <a:pt x="1172956" y="1819643"/>
                  <a:pt x="1173312" y="1823129"/>
                </a:cubicBezTo>
                <a:cubicBezTo>
                  <a:pt x="1173669" y="1826602"/>
                  <a:pt x="1182534" y="1849244"/>
                  <a:pt x="1183199" y="1852873"/>
                </a:cubicBezTo>
                <a:cubicBezTo>
                  <a:pt x="1183584" y="1854972"/>
                  <a:pt x="1184441" y="1865657"/>
                  <a:pt x="1185326" y="1876564"/>
                </a:cubicBezTo>
                <a:cubicBezTo>
                  <a:pt x="1190004" y="1872685"/>
                  <a:pt x="1193817" y="1866610"/>
                  <a:pt x="1199092" y="1856724"/>
                </a:cubicBezTo>
                <a:cubicBezTo>
                  <a:pt x="1211790" y="1832918"/>
                  <a:pt x="1227288" y="1814820"/>
                  <a:pt x="1240139" y="1807293"/>
                </a:cubicBezTo>
                <a:cubicBezTo>
                  <a:pt x="1272109" y="1788531"/>
                  <a:pt x="1269837" y="1781618"/>
                  <a:pt x="1271416" y="1774572"/>
                </a:cubicBezTo>
                <a:cubicBezTo>
                  <a:pt x="1274054" y="1762808"/>
                  <a:pt x="1268537" y="1736836"/>
                  <a:pt x="1268537" y="1736836"/>
                </a:cubicBezTo>
                <a:cubicBezTo>
                  <a:pt x="1268537" y="1736836"/>
                  <a:pt x="1270655" y="1732341"/>
                  <a:pt x="1273293" y="1731503"/>
                </a:cubicBezTo>
                <a:cubicBezTo>
                  <a:pt x="1275941" y="1730666"/>
                  <a:pt x="1279050" y="1733429"/>
                  <a:pt x="1279050" y="1733429"/>
                </a:cubicBezTo>
                <a:lnTo>
                  <a:pt x="1282804" y="1769104"/>
                </a:lnTo>
                <a:cubicBezTo>
                  <a:pt x="1282804" y="1769104"/>
                  <a:pt x="1268518" y="1789252"/>
                  <a:pt x="1265535" y="1801518"/>
                </a:cubicBezTo>
                <a:cubicBezTo>
                  <a:pt x="1264890" y="1804183"/>
                  <a:pt x="1266218" y="1805261"/>
                  <a:pt x="1268287" y="1805955"/>
                </a:cubicBezTo>
                <a:cubicBezTo>
                  <a:pt x="1277250" y="1789946"/>
                  <a:pt x="1287896" y="1770654"/>
                  <a:pt x="1289812" y="1768363"/>
                </a:cubicBezTo>
                <a:cubicBezTo>
                  <a:pt x="1292709" y="1764898"/>
                  <a:pt x="1297947" y="1764070"/>
                  <a:pt x="1297947" y="1764070"/>
                </a:cubicBezTo>
                <a:lnTo>
                  <a:pt x="1297947" y="1766283"/>
                </a:lnTo>
                <a:cubicBezTo>
                  <a:pt x="1297947" y="1766283"/>
                  <a:pt x="1293498" y="1768739"/>
                  <a:pt x="1292191" y="1770134"/>
                </a:cubicBezTo>
                <a:cubicBezTo>
                  <a:pt x="1291266" y="1771136"/>
                  <a:pt x="1279137" y="1791658"/>
                  <a:pt x="1270915" y="1806397"/>
                </a:cubicBezTo>
                <a:cubicBezTo>
                  <a:pt x="1275882" y="1806735"/>
                  <a:pt x="1282659" y="1805040"/>
                  <a:pt x="1285432" y="1803442"/>
                </a:cubicBezTo>
                <a:cubicBezTo>
                  <a:pt x="1292555" y="1799341"/>
                  <a:pt x="1299699" y="1796338"/>
                  <a:pt x="1299699" y="1796338"/>
                </a:cubicBezTo>
                <a:cubicBezTo>
                  <a:pt x="1299699" y="1796338"/>
                  <a:pt x="1291151" y="1806331"/>
                  <a:pt x="1277548" y="1809660"/>
                </a:cubicBezTo>
                <a:cubicBezTo>
                  <a:pt x="1274362" y="1810440"/>
                  <a:pt x="1271743" y="1809872"/>
                  <a:pt x="1269289" y="1809362"/>
                </a:cubicBezTo>
                <a:cubicBezTo>
                  <a:pt x="1267027" y="1813511"/>
                  <a:pt x="1262868" y="1820798"/>
                  <a:pt x="1262906" y="1821203"/>
                </a:cubicBezTo>
                <a:cubicBezTo>
                  <a:pt x="1263089" y="1822964"/>
                  <a:pt x="1263532" y="1825342"/>
                  <a:pt x="1263532" y="1825342"/>
                </a:cubicBezTo>
                <a:lnTo>
                  <a:pt x="1259403" y="1826680"/>
                </a:lnTo>
                <a:cubicBezTo>
                  <a:pt x="1259403" y="1826680"/>
                  <a:pt x="1254984" y="1832053"/>
                  <a:pt x="1253145" y="1833486"/>
                </a:cubicBezTo>
                <a:cubicBezTo>
                  <a:pt x="1251316" y="1834921"/>
                  <a:pt x="1244578" y="1839840"/>
                  <a:pt x="1243018" y="1842072"/>
                </a:cubicBezTo>
                <a:cubicBezTo>
                  <a:pt x="1241449" y="1844306"/>
                  <a:pt x="1230205" y="1863492"/>
                  <a:pt x="1228126" y="1865610"/>
                </a:cubicBezTo>
                <a:cubicBezTo>
                  <a:pt x="1226036" y="1867718"/>
                  <a:pt x="1220771" y="1873389"/>
                  <a:pt x="1215235" y="1875968"/>
                </a:cubicBezTo>
                <a:cubicBezTo>
                  <a:pt x="1209701" y="1878548"/>
                  <a:pt x="1204396" y="1880964"/>
                  <a:pt x="1201845" y="1883812"/>
                </a:cubicBezTo>
                <a:cubicBezTo>
                  <a:pt x="1199295" y="1886663"/>
                  <a:pt x="1191016" y="1895625"/>
                  <a:pt x="1187579" y="1901131"/>
                </a:cubicBezTo>
                <a:cubicBezTo>
                  <a:pt x="1184132" y="1906638"/>
                  <a:pt x="1173813" y="1934141"/>
                  <a:pt x="1173813" y="1934141"/>
                </a:cubicBezTo>
                <a:cubicBezTo>
                  <a:pt x="1173813" y="1934141"/>
                  <a:pt x="1179792" y="1932042"/>
                  <a:pt x="1182948" y="1931772"/>
                </a:cubicBezTo>
                <a:cubicBezTo>
                  <a:pt x="1186106" y="1931503"/>
                  <a:pt x="1194087" y="1931916"/>
                  <a:pt x="1194087" y="1931916"/>
                </a:cubicBezTo>
                <a:cubicBezTo>
                  <a:pt x="1194087" y="1931916"/>
                  <a:pt x="1196840" y="1926564"/>
                  <a:pt x="1200720" y="1923773"/>
                </a:cubicBezTo>
                <a:cubicBezTo>
                  <a:pt x="1204589" y="1920981"/>
                  <a:pt x="1210355" y="1918749"/>
                  <a:pt x="1210355" y="1918749"/>
                </a:cubicBezTo>
                <a:lnTo>
                  <a:pt x="1212107" y="1905570"/>
                </a:lnTo>
                <a:lnTo>
                  <a:pt x="1212733" y="1916524"/>
                </a:lnTo>
                <a:cubicBezTo>
                  <a:pt x="1212733" y="1916524"/>
                  <a:pt x="1214052" y="1917631"/>
                  <a:pt x="1217363" y="1916524"/>
                </a:cubicBezTo>
                <a:cubicBezTo>
                  <a:pt x="1220665" y="1915416"/>
                  <a:pt x="1230378" y="1910305"/>
                  <a:pt x="1230378" y="1910305"/>
                </a:cubicBezTo>
                <a:lnTo>
                  <a:pt x="1232631" y="1910903"/>
                </a:lnTo>
                <a:cubicBezTo>
                  <a:pt x="1232621" y="1910903"/>
                  <a:pt x="1224083" y="1917198"/>
                  <a:pt x="1220742" y="1918305"/>
                </a:cubicBezTo>
                <a:cubicBezTo>
                  <a:pt x="1217402" y="1919402"/>
                  <a:pt x="1211982" y="1919931"/>
                  <a:pt x="1211982" y="1919931"/>
                </a:cubicBezTo>
                <a:cubicBezTo>
                  <a:pt x="1211982" y="1919931"/>
                  <a:pt x="1207140" y="1922243"/>
                  <a:pt x="1205474" y="1923773"/>
                </a:cubicBezTo>
                <a:cubicBezTo>
                  <a:pt x="1203809" y="1925313"/>
                  <a:pt x="1196964" y="1932803"/>
                  <a:pt x="1196964" y="1932803"/>
                </a:cubicBezTo>
                <a:lnTo>
                  <a:pt x="1202471" y="1935171"/>
                </a:lnTo>
                <a:lnTo>
                  <a:pt x="1201720" y="1937538"/>
                </a:lnTo>
                <a:cubicBezTo>
                  <a:pt x="1201720" y="1937538"/>
                  <a:pt x="1194673" y="1934987"/>
                  <a:pt x="1191333" y="1934727"/>
                </a:cubicBezTo>
                <a:cubicBezTo>
                  <a:pt x="1187993" y="1934477"/>
                  <a:pt x="1173813" y="1935961"/>
                  <a:pt x="1173939" y="1938876"/>
                </a:cubicBezTo>
                <a:cubicBezTo>
                  <a:pt x="1174054" y="1941784"/>
                  <a:pt x="1190409" y="1942776"/>
                  <a:pt x="1193586" y="1941688"/>
                </a:cubicBezTo>
                <a:cubicBezTo>
                  <a:pt x="1196763" y="1940601"/>
                  <a:pt x="1202722" y="1941091"/>
                  <a:pt x="1202722" y="1941091"/>
                </a:cubicBezTo>
                <a:lnTo>
                  <a:pt x="1205975" y="1938136"/>
                </a:lnTo>
                <a:cubicBezTo>
                  <a:pt x="1205975" y="1938136"/>
                  <a:pt x="1214436" y="1938916"/>
                  <a:pt x="1217237" y="1937096"/>
                </a:cubicBezTo>
                <a:cubicBezTo>
                  <a:pt x="1220039" y="1935287"/>
                  <a:pt x="1232882" y="1932070"/>
                  <a:pt x="1232882" y="1932070"/>
                </a:cubicBezTo>
                <a:cubicBezTo>
                  <a:pt x="1232882" y="1932070"/>
                  <a:pt x="1259778" y="1923773"/>
                  <a:pt x="1274294" y="1919633"/>
                </a:cubicBezTo>
                <a:cubicBezTo>
                  <a:pt x="1288820" y="1915494"/>
                  <a:pt x="1333931" y="1906522"/>
                  <a:pt x="1347503" y="1896395"/>
                </a:cubicBezTo>
                <a:cubicBezTo>
                  <a:pt x="1361077" y="1886259"/>
                  <a:pt x="1369683" y="1872098"/>
                  <a:pt x="1376036" y="1864869"/>
                </a:cubicBezTo>
                <a:cubicBezTo>
                  <a:pt x="1382236" y="1857783"/>
                  <a:pt x="1400737" y="1846762"/>
                  <a:pt x="1408188" y="1838377"/>
                </a:cubicBezTo>
                <a:cubicBezTo>
                  <a:pt x="1436250" y="1809747"/>
                  <a:pt x="1460999" y="1783515"/>
                  <a:pt x="1471511" y="1774871"/>
                </a:cubicBezTo>
                <a:cubicBezTo>
                  <a:pt x="1480204" y="1767718"/>
                  <a:pt x="1509980" y="1706494"/>
                  <a:pt x="1545713" y="1628779"/>
                </a:cubicBezTo>
                <a:cubicBezTo>
                  <a:pt x="1545616" y="1627777"/>
                  <a:pt x="1545732" y="1625670"/>
                  <a:pt x="1545588" y="1624928"/>
                </a:cubicBezTo>
                <a:cubicBezTo>
                  <a:pt x="1543855" y="1615735"/>
                  <a:pt x="1542084" y="1599920"/>
                  <a:pt x="1542084" y="1599920"/>
                </a:cubicBezTo>
                <a:cubicBezTo>
                  <a:pt x="1542084" y="1599920"/>
                  <a:pt x="1544461" y="1604175"/>
                  <a:pt x="1547841" y="1600506"/>
                </a:cubicBezTo>
                <a:cubicBezTo>
                  <a:pt x="1551219" y="1596847"/>
                  <a:pt x="1556292" y="1587722"/>
                  <a:pt x="1558351" y="1579637"/>
                </a:cubicBezTo>
                <a:cubicBezTo>
                  <a:pt x="1560412" y="1571560"/>
                  <a:pt x="1563185" y="1562685"/>
                  <a:pt x="1566112" y="1557139"/>
                </a:cubicBezTo>
                <a:cubicBezTo>
                  <a:pt x="1569038" y="1551603"/>
                  <a:pt x="1579251" y="1544114"/>
                  <a:pt x="1579251" y="1544114"/>
                </a:cubicBezTo>
                <a:cubicBezTo>
                  <a:pt x="1579251" y="1544114"/>
                  <a:pt x="1569702" y="1557525"/>
                  <a:pt x="1568613" y="1561432"/>
                </a:cubicBezTo>
                <a:cubicBezTo>
                  <a:pt x="1567526" y="1565340"/>
                  <a:pt x="1566448" y="1573042"/>
                  <a:pt x="1563358" y="1578895"/>
                </a:cubicBezTo>
                <a:cubicBezTo>
                  <a:pt x="1560268" y="1584758"/>
                  <a:pt x="1550468" y="1605242"/>
                  <a:pt x="1550468" y="1605242"/>
                </a:cubicBezTo>
                <a:lnTo>
                  <a:pt x="1550718" y="1617825"/>
                </a:lnTo>
                <a:cubicBezTo>
                  <a:pt x="1576989" y="1560442"/>
                  <a:pt x="1605647" y="1496405"/>
                  <a:pt x="1632929" y="1434287"/>
                </a:cubicBezTo>
                <a:cubicBezTo>
                  <a:pt x="1635151" y="1429233"/>
                  <a:pt x="1615360" y="1317739"/>
                  <a:pt x="1617545" y="1312761"/>
                </a:cubicBezTo>
                <a:cubicBezTo>
                  <a:pt x="1617939" y="1311848"/>
                  <a:pt x="1605666" y="1237329"/>
                  <a:pt x="1612414" y="1224843"/>
                </a:cubicBezTo>
                <a:cubicBezTo>
                  <a:pt x="1620943" y="1209047"/>
                  <a:pt x="1623322" y="1236221"/>
                  <a:pt x="1625679" y="1244230"/>
                </a:cubicBezTo>
                <a:cubicBezTo>
                  <a:pt x="1628962" y="1255407"/>
                  <a:pt x="1628596" y="1288580"/>
                  <a:pt x="1632187" y="1317796"/>
                </a:cubicBezTo>
                <a:cubicBezTo>
                  <a:pt x="1637761" y="1363203"/>
                  <a:pt x="1646857" y="1407024"/>
                  <a:pt x="1648070" y="1404685"/>
                </a:cubicBezTo>
                <a:cubicBezTo>
                  <a:pt x="1691101" y="1321618"/>
                  <a:pt x="1719509" y="1235509"/>
                  <a:pt x="1723407" y="1225728"/>
                </a:cubicBezTo>
                <a:lnTo>
                  <a:pt x="1759949" y="1219808"/>
                </a:lnTo>
                <a:cubicBezTo>
                  <a:pt x="1759949" y="1219808"/>
                  <a:pt x="1726218" y="1302038"/>
                  <a:pt x="1675603" y="1402317"/>
                </a:cubicBezTo>
                <a:cubicBezTo>
                  <a:pt x="1666150" y="1421049"/>
                  <a:pt x="1657361" y="1440601"/>
                  <a:pt x="1648822" y="1460191"/>
                </a:cubicBezTo>
                <a:cubicBezTo>
                  <a:pt x="1650796" y="1458603"/>
                  <a:pt x="1653644" y="1456773"/>
                  <a:pt x="1654954" y="1455310"/>
                </a:cubicBezTo>
                <a:cubicBezTo>
                  <a:pt x="1662289" y="1447138"/>
                  <a:pt x="1687732" y="1430493"/>
                  <a:pt x="1704136" y="1415640"/>
                </a:cubicBezTo>
                <a:cubicBezTo>
                  <a:pt x="1720539" y="1400776"/>
                  <a:pt x="1743758" y="1392421"/>
                  <a:pt x="1752191" y="1382630"/>
                </a:cubicBezTo>
                <a:cubicBezTo>
                  <a:pt x="1760614" y="1372841"/>
                  <a:pt x="1782466" y="1348736"/>
                  <a:pt x="1782466" y="1348736"/>
                </a:cubicBezTo>
                <a:lnTo>
                  <a:pt x="1796732" y="1288937"/>
                </a:lnTo>
                <a:cubicBezTo>
                  <a:pt x="1796732" y="1288937"/>
                  <a:pt x="1798956" y="1257187"/>
                  <a:pt x="1797484" y="1247937"/>
                </a:cubicBezTo>
                <a:cubicBezTo>
                  <a:pt x="1796011" y="1238677"/>
                  <a:pt x="1794730" y="1222917"/>
                  <a:pt x="1794730" y="1222917"/>
                </a:cubicBezTo>
                <a:cubicBezTo>
                  <a:pt x="1794730" y="1222917"/>
                  <a:pt x="1796877" y="1227335"/>
                  <a:pt x="1800361" y="1223813"/>
                </a:cubicBezTo>
                <a:cubicBezTo>
                  <a:pt x="1803845" y="1220281"/>
                  <a:pt x="1809334" y="1211376"/>
                  <a:pt x="1811625" y="1203386"/>
                </a:cubicBezTo>
                <a:cubicBezTo>
                  <a:pt x="1812240" y="1201249"/>
                  <a:pt x="1813164" y="1199632"/>
                  <a:pt x="1813878" y="1197466"/>
                </a:cubicBezTo>
                <a:cubicBezTo>
                  <a:pt x="1804954" y="1188907"/>
                  <a:pt x="1796896" y="1181207"/>
                  <a:pt x="1793479" y="1176441"/>
                </a:cubicBezTo>
                <a:cubicBezTo>
                  <a:pt x="1786316" y="1166449"/>
                  <a:pt x="1765755" y="1152019"/>
                  <a:pt x="1759323" y="1143431"/>
                </a:cubicBezTo>
                <a:cubicBezTo>
                  <a:pt x="1752893" y="1134855"/>
                  <a:pt x="1744557" y="1118489"/>
                  <a:pt x="1730416" y="1105986"/>
                </a:cubicBezTo>
                <a:cubicBezTo>
                  <a:pt x="1716265" y="1093480"/>
                  <a:pt x="1667459" y="1078857"/>
                  <a:pt x="1651824" y="1072831"/>
                </a:cubicBezTo>
                <a:cubicBezTo>
                  <a:pt x="1636201" y="1066806"/>
                  <a:pt x="1607283" y="1055071"/>
                  <a:pt x="1607283" y="1055071"/>
                </a:cubicBezTo>
                <a:cubicBezTo>
                  <a:pt x="1607283" y="1055071"/>
                  <a:pt x="1593326" y="1050239"/>
                  <a:pt x="1590390" y="1047967"/>
                </a:cubicBezTo>
                <a:cubicBezTo>
                  <a:pt x="1587444" y="1045695"/>
                  <a:pt x="1578250" y="1045743"/>
                  <a:pt x="1578250" y="1045743"/>
                </a:cubicBezTo>
                <a:lnTo>
                  <a:pt x="1574745" y="1041892"/>
                </a:lnTo>
                <a:cubicBezTo>
                  <a:pt x="1574745" y="1041892"/>
                  <a:pt x="1568258" y="1041930"/>
                  <a:pt x="1564859" y="1040419"/>
                </a:cubicBezTo>
                <a:cubicBezTo>
                  <a:pt x="1561462" y="1038899"/>
                  <a:pt x="1543557" y="1038426"/>
                  <a:pt x="1543210" y="1041603"/>
                </a:cubicBezTo>
                <a:cubicBezTo>
                  <a:pt x="1542862" y="1044781"/>
                  <a:pt x="1558304" y="1047610"/>
                  <a:pt x="1561982" y="1047667"/>
                </a:cubicBezTo>
                <a:cubicBezTo>
                  <a:pt x="1565658" y="1047726"/>
                  <a:pt x="1573495" y="1045743"/>
                  <a:pt x="1573495" y="1045743"/>
                </a:cubicBezTo>
                <a:lnTo>
                  <a:pt x="1574121" y="1048409"/>
                </a:lnTo>
                <a:lnTo>
                  <a:pt x="1567988" y="1050478"/>
                </a:lnTo>
                <a:cubicBezTo>
                  <a:pt x="1567988" y="1050478"/>
                  <a:pt x="1574910" y="1059432"/>
                  <a:pt x="1576624" y="1061290"/>
                </a:cubicBezTo>
                <a:cubicBezTo>
                  <a:pt x="1578336" y="1063137"/>
                  <a:pt x="1583506" y="1066324"/>
                  <a:pt x="1583506" y="1066314"/>
                </a:cubicBezTo>
                <a:cubicBezTo>
                  <a:pt x="1583506" y="1066324"/>
                  <a:pt x="1589437" y="1067276"/>
                  <a:pt x="1593016" y="1068836"/>
                </a:cubicBezTo>
                <a:cubicBezTo>
                  <a:pt x="1596598" y="1070387"/>
                  <a:pt x="1605406" y="1078155"/>
                  <a:pt x="1605406" y="1078165"/>
                </a:cubicBezTo>
                <a:lnTo>
                  <a:pt x="1602904" y="1078607"/>
                </a:lnTo>
                <a:cubicBezTo>
                  <a:pt x="1602904" y="1078607"/>
                  <a:pt x="1592680" y="1071869"/>
                  <a:pt x="1589137" y="1070319"/>
                </a:cubicBezTo>
                <a:cubicBezTo>
                  <a:pt x="1585595" y="1068760"/>
                  <a:pt x="1584007" y="1069867"/>
                  <a:pt x="1584007" y="1069876"/>
                </a:cubicBezTo>
                <a:lnTo>
                  <a:pt x="1582631" y="1081862"/>
                </a:lnTo>
                <a:lnTo>
                  <a:pt x="1581504" y="1067354"/>
                </a:lnTo>
                <a:cubicBezTo>
                  <a:pt x="1581504" y="1067354"/>
                  <a:pt x="1575410" y="1064302"/>
                  <a:pt x="1571367" y="1060846"/>
                </a:cubicBezTo>
                <a:cubicBezTo>
                  <a:pt x="1567324" y="1057381"/>
                  <a:pt x="1564734" y="1051220"/>
                  <a:pt x="1564734" y="1051220"/>
                </a:cubicBezTo>
                <a:cubicBezTo>
                  <a:pt x="1564734" y="1051220"/>
                  <a:pt x="1556042" y="1050806"/>
                  <a:pt x="1552595" y="1050190"/>
                </a:cubicBezTo>
                <a:cubicBezTo>
                  <a:pt x="1549158" y="1049565"/>
                  <a:pt x="1542583" y="1046783"/>
                  <a:pt x="1542583" y="1046783"/>
                </a:cubicBezTo>
                <a:cubicBezTo>
                  <a:pt x="1542583" y="1046783"/>
                  <a:pt x="1552105" y="1077982"/>
                  <a:pt x="1555474" y="1084374"/>
                </a:cubicBezTo>
                <a:cubicBezTo>
                  <a:pt x="1558843" y="1090765"/>
                  <a:pt x="1567150" y="1101423"/>
                  <a:pt x="1569740" y="1104801"/>
                </a:cubicBezTo>
                <a:cubicBezTo>
                  <a:pt x="1572329" y="1108189"/>
                  <a:pt x="1577875" y="1111174"/>
                  <a:pt x="1583756" y="1114572"/>
                </a:cubicBezTo>
                <a:cubicBezTo>
                  <a:pt x="1589638" y="1117971"/>
                  <a:pt x="1595009" y="1124767"/>
                  <a:pt x="1597146" y="1127297"/>
                </a:cubicBezTo>
                <a:cubicBezTo>
                  <a:pt x="1599274" y="1129829"/>
                  <a:pt x="1610354" y="1151922"/>
                  <a:pt x="1611914" y="1154541"/>
                </a:cubicBezTo>
                <a:cubicBezTo>
                  <a:pt x="1613464" y="1157149"/>
                  <a:pt x="1620395" y="1163426"/>
                  <a:pt x="1622301" y="1165198"/>
                </a:cubicBezTo>
                <a:cubicBezTo>
                  <a:pt x="1624197" y="1166959"/>
                  <a:pt x="1628683" y="1173188"/>
                  <a:pt x="1628683" y="1173188"/>
                </a:cubicBezTo>
                <a:lnTo>
                  <a:pt x="1632929" y="1175257"/>
                </a:lnTo>
                <a:cubicBezTo>
                  <a:pt x="1632938" y="1175257"/>
                  <a:pt x="1632390" y="1177789"/>
                  <a:pt x="1632061" y="1179694"/>
                </a:cubicBezTo>
                <a:cubicBezTo>
                  <a:pt x="1631726" y="1181611"/>
                  <a:pt x="1659016" y="1236944"/>
                  <a:pt x="1660334" y="1238609"/>
                </a:cubicBezTo>
                <a:cubicBezTo>
                  <a:pt x="1661663" y="1240275"/>
                  <a:pt x="1666467" y="1243490"/>
                  <a:pt x="1666467" y="1243499"/>
                </a:cubicBezTo>
                <a:lnTo>
                  <a:pt x="1666341" y="1245868"/>
                </a:lnTo>
                <a:cubicBezTo>
                  <a:pt x="1666341" y="1245857"/>
                  <a:pt x="1660632" y="1244481"/>
                  <a:pt x="1657706" y="1240389"/>
                </a:cubicBezTo>
                <a:cubicBezTo>
                  <a:pt x="1654790" y="1236289"/>
                  <a:pt x="1627307" y="1178559"/>
                  <a:pt x="1626305" y="1174815"/>
                </a:cubicBezTo>
                <a:cubicBezTo>
                  <a:pt x="1625294" y="1171070"/>
                  <a:pt x="1610200" y="1158373"/>
                  <a:pt x="1608285" y="1154830"/>
                </a:cubicBezTo>
                <a:cubicBezTo>
                  <a:pt x="1606370" y="1151287"/>
                  <a:pt x="1595221" y="1131659"/>
                  <a:pt x="1593267" y="1128193"/>
                </a:cubicBezTo>
                <a:cubicBezTo>
                  <a:pt x="1591304" y="1124718"/>
                  <a:pt x="1570511" y="1110905"/>
                  <a:pt x="1568864" y="1109537"/>
                </a:cubicBezTo>
                <a:cubicBezTo>
                  <a:pt x="1567218" y="1108170"/>
                  <a:pt x="1553847" y="1092074"/>
                  <a:pt x="1553847" y="1092074"/>
                </a:cubicBezTo>
                <a:cubicBezTo>
                  <a:pt x="1553847" y="1092074"/>
                  <a:pt x="1547955" y="1132852"/>
                  <a:pt x="1546964" y="1136771"/>
                </a:cubicBezTo>
                <a:cubicBezTo>
                  <a:pt x="1545973" y="1140698"/>
                  <a:pt x="1534594" y="1164668"/>
                  <a:pt x="1533950" y="1168451"/>
                </a:cubicBezTo>
                <a:cubicBezTo>
                  <a:pt x="1533314" y="1172234"/>
                  <a:pt x="1537954" y="1214784"/>
                  <a:pt x="1537954" y="1214784"/>
                </a:cubicBezTo>
                <a:lnTo>
                  <a:pt x="1534825" y="1215515"/>
                </a:lnTo>
                <a:cubicBezTo>
                  <a:pt x="1534825" y="1215515"/>
                  <a:pt x="1530503" y="1172793"/>
                  <a:pt x="1529319" y="1171860"/>
                </a:cubicBezTo>
                <a:cubicBezTo>
                  <a:pt x="1528144" y="1170907"/>
                  <a:pt x="1526324" y="1175855"/>
                  <a:pt x="1526315" y="1175855"/>
                </a:cubicBezTo>
                <a:lnTo>
                  <a:pt x="1526064" y="1172888"/>
                </a:lnTo>
                <a:cubicBezTo>
                  <a:pt x="1526064" y="1172888"/>
                  <a:pt x="1538628" y="1147138"/>
                  <a:pt x="1543085" y="1136625"/>
                </a:cubicBezTo>
                <a:cubicBezTo>
                  <a:pt x="1547541" y="1126115"/>
                  <a:pt x="1550092" y="1083786"/>
                  <a:pt x="1550092" y="1083786"/>
                </a:cubicBezTo>
                <a:lnTo>
                  <a:pt x="1530069" y="1029907"/>
                </a:lnTo>
                <a:cubicBezTo>
                  <a:pt x="1530069" y="1029907"/>
                  <a:pt x="1512058" y="1027713"/>
                  <a:pt x="1495039" y="1025470"/>
                </a:cubicBezTo>
                <a:cubicBezTo>
                  <a:pt x="1478010" y="1023226"/>
                  <a:pt x="1444605" y="1022505"/>
                  <a:pt x="1444605" y="1022505"/>
                </a:cubicBezTo>
                <a:close/>
                <a:moveTo>
                  <a:pt x="629228" y="994530"/>
                </a:moveTo>
                <a:cubicBezTo>
                  <a:pt x="629175" y="999237"/>
                  <a:pt x="629102" y="1006227"/>
                  <a:pt x="629102" y="1006227"/>
                </a:cubicBezTo>
                <a:lnTo>
                  <a:pt x="644745" y="1040862"/>
                </a:lnTo>
                <a:cubicBezTo>
                  <a:pt x="641290" y="1023352"/>
                  <a:pt x="636287" y="1005688"/>
                  <a:pt x="629228" y="994530"/>
                </a:cubicBezTo>
                <a:close/>
                <a:moveTo>
                  <a:pt x="552019" y="911934"/>
                </a:moveTo>
                <a:cubicBezTo>
                  <a:pt x="549763" y="912513"/>
                  <a:pt x="547529" y="913312"/>
                  <a:pt x="545262" y="914014"/>
                </a:cubicBezTo>
                <a:cubicBezTo>
                  <a:pt x="548778" y="920349"/>
                  <a:pt x="554194" y="929205"/>
                  <a:pt x="554522" y="930148"/>
                </a:cubicBezTo>
                <a:cubicBezTo>
                  <a:pt x="555663" y="933450"/>
                  <a:pt x="570083" y="943672"/>
                  <a:pt x="572041" y="946724"/>
                </a:cubicBezTo>
                <a:cubicBezTo>
                  <a:pt x="573993" y="949766"/>
                  <a:pt x="585196" y="966536"/>
                  <a:pt x="587183" y="969520"/>
                </a:cubicBezTo>
                <a:cubicBezTo>
                  <a:pt x="589168" y="972495"/>
                  <a:pt x="609005" y="983363"/>
                  <a:pt x="610583" y="984470"/>
                </a:cubicBezTo>
                <a:cubicBezTo>
                  <a:pt x="612158" y="985568"/>
                  <a:pt x="625096" y="998977"/>
                  <a:pt x="625100" y="998967"/>
                </a:cubicBezTo>
                <a:cubicBezTo>
                  <a:pt x="625100" y="998967"/>
                  <a:pt x="625746" y="992710"/>
                  <a:pt x="625973" y="989793"/>
                </a:cubicBezTo>
                <a:cubicBezTo>
                  <a:pt x="623540" y="986935"/>
                  <a:pt x="620868" y="984691"/>
                  <a:pt x="618091" y="983729"/>
                </a:cubicBezTo>
                <a:cubicBezTo>
                  <a:pt x="598938" y="977058"/>
                  <a:pt x="595295" y="938311"/>
                  <a:pt x="573793" y="919780"/>
                </a:cubicBezTo>
                <a:cubicBezTo>
                  <a:pt x="568646" y="915352"/>
                  <a:pt x="564636" y="912964"/>
                  <a:pt x="561155" y="911934"/>
                </a:cubicBezTo>
                <a:cubicBezTo>
                  <a:pt x="557674" y="910915"/>
                  <a:pt x="554721" y="911251"/>
                  <a:pt x="552019" y="911934"/>
                </a:cubicBezTo>
                <a:close/>
                <a:moveTo>
                  <a:pt x="1085596" y="635587"/>
                </a:moveTo>
                <a:cubicBezTo>
                  <a:pt x="1061559" y="633152"/>
                  <a:pt x="1014802" y="650499"/>
                  <a:pt x="999372" y="658537"/>
                </a:cubicBezTo>
                <a:cubicBezTo>
                  <a:pt x="989505" y="663678"/>
                  <a:pt x="976295" y="672871"/>
                  <a:pt x="966215" y="680148"/>
                </a:cubicBezTo>
                <a:cubicBezTo>
                  <a:pt x="965459" y="683259"/>
                  <a:pt x="957122" y="717778"/>
                  <a:pt x="910906" y="907641"/>
                </a:cubicBezTo>
                <a:cubicBezTo>
                  <a:pt x="901677" y="945561"/>
                  <a:pt x="896142" y="974815"/>
                  <a:pt x="892135" y="1000152"/>
                </a:cubicBezTo>
                <a:cubicBezTo>
                  <a:pt x="899092" y="1055822"/>
                  <a:pt x="902272" y="1085991"/>
                  <a:pt x="905275" y="1118269"/>
                </a:cubicBezTo>
                <a:cubicBezTo>
                  <a:pt x="909870" y="1121657"/>
                  <a:pt x="914638" y="1124363"/>
                  <a:pt x="919416" y="1126855"/>
                </a:cubicBezTo>
                <a:cubicBezTo>
                  <a:pt x="945108" y="1140275"/>
                  <a:pt x="1030687" y="1033594"/>
                  <a:pt x="1061067" y="1011550"/>
                </a:cubicBezTo>
                <a:cubicBezTo>
                  <a:pt x="1064254" y="1009248"/>
                  <a:pt x="1069000" y="1005033"/>
                  <a:pt x="1072832" y="1001932"/>
                </a:cubicBezTo>
                <a:cubicBezTo>
                  <a:pt x="1073544" y="987445"/>
                  <a:pt x="1077220" y="914948"/>
                  <a:pt x="1081967" y="893145"/>
                </a:cubicBezTo>
                <a:cubicBezTo>
                  <a:pt x="1089110" y="860269"/>
                  <a:pt x="1098987" y="848478"/>
                  <a:pt x="1104242" y="840006"/>
                </a:cubicBezTo>
                <a:cubicBezTo>
                  <a:pt x="1114157" y="837637"/>
                  <a:pt x="1118712" y="830909"/>
                  <a:pt x="1126884" y="815583"/>
                </a:cubicBezTo>
                <a:cubicBezTo>
                  <a:pt x="1139591" y="791767"/>
                  <a:pt x="1155089" y="773680"/>
                  <a:pt x="1167932" y="766142"/>
                </a:cubicBezTo>
                <a:cubicBezTo>
                  <a:pt x="1199911" y="747390"/>
                  <a:pt x="1197514" y="740469"/>
                  <a:pt x="1199092" y="733431"/>
                </a:cubicBezTo>
                <a:cubicBezTo>
                  <a:pt x="1201730" y="721668"/>
                  <a:pt x="1196214" y="695686"/>
                  <a:pt x="1196214" y="695686"/>
                </a:cubicBezTo>
                <a:cubicBezTo>
                  <a:pt x="1196214" y="695686"/>
                  <a:pt x="1198457" y="691199"/>
                  <a:pt x="1201094" y="690362"/>
                </a:cubicBezTo>
                <a:cubicBezTo>
                  <a:pt x="1203732" y="689525"/>
                  <a:pt x="1206852" y="692278"/>
                  <a:pt x="1206852" y="692278"/>
                </a:cubicBezTo>
                <a:lnTo>
                  <a:pt x="1210481" y="727810"/>
                </a:lnTo>
                <a:cubicBezTo>
                  <a:pt x="1210481" y="727810"/>
                  <a:pt x="1196311" y="747958"/>
                  <a:pt x="1193335" y="760222"/>
                </a:cubicBezTo>
                <a:cubicBezTo>
                  <a:pt x="1191217" y="768943"/>
                  <a:pt x="1208469" y="765035"/>
                  <a:pt x="1213233" y="762291"/>
                </a:cubicBezTo>
                <a:cubicBezTo>
                  <a:pt x="1220348" y="758191"/>
                  <a:pt x="1227499" y="755043"/>
                  <a:pt x="1227499" y="755043"/>
                </a:cubicBezTo>
                <a:cubicBezTo>
                  <a:pt x="1227499" y="755043"/>
                  <a:pt x="1218826" y="765179"/>
                  <a:pt x="1205224" y="768510"/>
                </a:cubicBezTo>
                <a:cubicBezTo>
                  <a:pt x="1190283" y="772167"/>
                  <a:pt x="1186520" y="755948"/>
                  <a:pt x="1165930" y="773689"/>
                </a:cubicBezTo>
                <a:cubicBezTo>
                  <a:pt x="1144434" y="792220"/>
                  <a:pt x="1140659" y="830812"/>
                  <a:pt x="1121504" y="837483"/>
                </a:cubicBezTo>
                <a:cubicBezTo>
                  <a:pt x="1102356" y="844154"/>
                  <a:pt x="1091094" y="901932"/>
                  <a:pt x="1089976" y="929994"/>
                </a:cubicBezTo>
                <a:cubicBezTo>
                  <a:pt x="1089196" y="949546"/>
                  <a:pt x="1091035" y="974728"/>
                  <a:pt x="1091978" y="986540"/>
                </a:cubicBezTo>
                <a:cubicBezTo>
                  <a:pt x="1124728" y="958738"/>
                  <a:pt x="1168991" y="920598"/>
                  <a:pt x="1211731" y="901577"/>
                </a:cubicBezTo>
                <a:cubicBezTo>
                  <a:pt x="1239177" y="889360"/>
                  <a:pt x="1276402" y="856102"/>
                  <a:pt x="1310961" y="822245"/>
                </a:cubicBezTo>
                <a:cubicBezTo>
                  <a:pt x="1311395" y="814929"/>
                  <a:pt x="1311731" y="807371"/>
                  <a:pt x="1312838" y="801518"/>
                </a:cubicBezTo>
                <a:cubicBezTo>
                  <a:pt x="1314831" y="790949"/>
                  <a:pt x="1326960" y="772583"/>
                  <a:pt x="1333988" y="745128"/>
                </a:cubicBezTo>
                <a:cubicBezTo>
                  <a:pt x="1338955" y="725711"/>
                  <a:pt x="1342912" y="688457"/>
                  <a:pt x="1345250" y="663418"/>
                </a:cubicBezTo>
                <a:cubicBezTo>
                  <a:pt x="1343817" y="663321"/>
                  <a:pt x="1342469" y="663359"/>
                  <a:pt x="1340997" y="663274"/>
                </a:cubicBezTo>
                <a:cubicBezTo>
                  <a:pt x="1331312" y="662695"/>
                  <a:pt x="1313781" y="669049"/>
                  <a:pt x="1310462" y="668453"/>
                </a:cubicBezTo>
                <a:cubicBezTo>
                  <a:pt x="1300999" y="666758"/>
                  <a:pt x="1290023" y="670841"/>
                  <a:pt x="1280551" y="672004"/>
                </a:cubicBezTo>
                <a:cubicBezTo>
                  <a:pt x="1271079" y="673169"/>
                  <a:pt x="1254897" y="676741"/>
                  <a:pt x="1254897" y="676741"/>
                </a:cubicBezTo>
                <a:lnTo>
                  <a:pt x="1270414" y="683105"/>
                </a:lnTo>
                <a:lnTo>
                  <a:pt x="1277548" y="697755"/>
                </a:lnTo>
                <a:cubicBezTo>
                  <a:pt x="1277548" y="697755"/>
                  <a:pt x="1251980" y="682420"/>
                  <a:pt x="1234258" y="676297"/>
                </a:cubicBezTo>
                <a:cubicBezTo>
                  <a:pt x="1221532" y="671898"/>
                  <a:pt x="1175565" y="654244"/>
                  <a:pt x="1156043" y="647140"/>
                </a:cubicBezTo>
                <a:cubicBezTo>
                  <a:pt x="1136529" y="640025"/>
                  <a:pt x="1109634" y="638032"/>
                  <a:pt x="1085596" y="635587"/>
                </a:cubicBezTo>
                <a:close/>
                <a:moveTo>
                  <a:pt x="1301826" y="588668"/>
                </a:moveTo>
                <a:cubicBezTo>
                  <a:pt x="1293229" y="597265"/>
                  <a:pt x="1285808" y="604359"/>
                  <a:pt x="1285808" y="604359"/>
                </a:cubicBezTo>
                <a:cubicBezTo>
                  <a:pt x="1285808" y="604359"/>
                  <a:pt x="1278194" y="615458"/>
                  <a:pt x="1267161" y="629822"/>
                </a:cubicBezTo>
                <a:cubicBezTo>
                  <a:pt x="1256138" y="644175"/>
                  <a:pt x="1237011" y="664602"/>
                  <a:pt x="1237011" y="664602"/>
                </a:cubicBezTo>
                <a:cubicBezTo>
                  <a:pt x="1237002" y="664602"/>
                  <a:pt x="1248486" y="666219"/>
                  <a:pt x="1256398" y="665931"/>
                </a:cubicBezTo>
                <a:cubicBezTo>
                  <a:pt x="1264322" y="665652"/>
                  <a:pt x="1284036" y="665612"/>
                  <a:pt x="1296070" y="662378"/>
                </a:cubicBezTo>
                <a:cubicBezTo>
                  <a:pt x="1308055" y="659163"/>
                  <a:pt x="1338146" y="655620"/>
                  <a:pt x="1346127" y="655428"/>
                </a:cubicBezTo>
                <a:cubicBezTo>
                  <a:pt x="1346579" y="650076"/>
                  <a:pt x="1347706" y="638072"/>
                  <a:pt x="1347628" y="637956"/>
                </a:cubicBezTo>
                <a:cubicBezTo>
                  <a:pt x="1347195" y="637426"/>
                  <a:pt x="1340428" y="620975"/>
                  <a:pt x="1338243" y="615612"/>
                </a:cubicBezTo>
                <a:cubicBezTo>
                  <a:pt x="1336047" y="610241"/>
                  <a:pt x="1332737" y="608066"/>
                  <a:pt x="1332737" y="608056"/>
                </a:cubicBezTo>
                <a:lnTo>
                  <a:pt x="1315466" y="593261"/>
                </a:lnTo>
                <a:close/>
                <a:moveTo>
                  <a:pt x="1327230" y="557296"/>
                </a:moveTo>
                <a:cubicBezTo>
                  <a:pt x="1325362" y="560761"/>
                  <a:pt x="1323390" y="564824"/>
                  <a:pt x="1321724" y="567056"/>
                </a:cubicBezTo>
                <a:cubicBezTo>
                  <a:pt x="1317440" y="572813"/>
                  <a:pt x="1310836" y="579302"/>
                  <a:pt x="1304704" y="585559"/>
                </a:cubicBezTo>
                <a:lnTo>
                  <a:pt x="1318471" y="591778"/>
                </a:lnTo>
                <a:lnTo>
                  <a:pt x="1332862" y="603175"/>
                </a:lnTo>
                <a:cubicBezTo>
                  <a:pt x="1332862" y="603175"/>
                  <a:pt x="1334546" y="588611"/>
                  <a:pt x="1334238" y="582306"/>
                </a:cubicBezTo>
                <a:cubicBezTo>
                  <a:pt x="1333931" y="575999"/>
                  <a:pt x="1333612" y="569425"/>
                  <a:pt x="1333612" y="569425"/>
                </a:cubicBezTo>
                <a:cubicBezTo>
                  <a:pt x="1333612" y="569425"/>
                  <a:pt x="1329560" y="561849"/>
                  <a:pt x="1327230" y="557296"/>
                </a:cubicBezTo>
                <a:close/>
                <a:moveTo>
                  <a:pt x="653176" y="0"/>
                </a:moveTo>
                <a:lnTo>
                  <a:pt x="661954" y="32855"/>
                </a:lnTo>
                <a:lnTo>
                  <a:pt x="656480" y="251308"/>
                </a:lnTo>
                <a:cubicBezTo>
                  <a:pt x="656480" y="251308"/>
                  <a:pt x="770922" y="98719"/>
                  <a:pt x="775096" y="107546"/>
                </a:cubicBezTo>
                <a:cubicBezTo>
                  <a:pt x="777022" y="111619"/>
                  <a:pt x="665318" y="233355"/>
                  <a:pt x="657145" y="291750"/>
                </a:cubicBezTo>
                <a:cubicBezTo>
                  <a:pt x="638851" y="422458"/>
                  <a:pt x="650216" y="431141"/>
                  <a:pt x="651251" y="446284"/>
                </a:cubicBezTo>
                <a:cubicBezTo>
                  <a:pt x="655613" y="510049"/>
                  <a:pt x="685537" y="546485"/>
                  <a:pt x="685539" y="546485"/>
                </a:cubicBezTo>
                <a:lnTo>
                  <a:pt x="796658" y="159569"/>
                </a:lnTo>
                <a:lnTo>
                  <a:pt x="816179" y="132335"/>
                </a:lnTo>
                <a:cubicBezTo>
                  <a:pt x="816179" y="132335"/>
                  <a:pt x="749840" y="373093"/>
                  <a:pt x="736343" y="434145"/>
                </a:cubicBezTo>
                <a:cubicBezTo>
                  <a:pt x="734844" y="440911"/>
                  <a:pt x="781208" y="439025"/>
                  <a:pt x="779640" y="445686"/>
                </a:cubicBezTo>
                <a:cubicBezTo>
                  <a:pt x="778399" y="450962"/>
                  <a:pt x="776642" y="446793"/>
                  <a:pt x="777137" y="453532"/>
                </a:cubicBezTo>
                <a:cubicBezTo>
                  <a:pt x="777625" y="460165"/>
                  <a:pt x="734234" y="445253"/>
                  <a:pt x="732338" y="451463"/>
                </a:cubicBezTo>
                <a:cubicBezTo>
                  <a:pt x="715865" y="505361"/>
                  <a:pt x="701763" y="555678"/>
                  <a:pt x="701806" y="570321"/>
                </a:cubicBezTo>
                <a:cubicBezTo>
                  <a:pt x="701873" y="594492"/>
                  <a:pt x="734340" y="637667"/>
                  <a:pt x="734340" y="637667"/>
                </a:cubicBezTo>
                <a:cubicBezTo>
                  <a:pt x="734340" y="637667"/>
                  <a:pt x="751625" y="684557"/>
                  <a:pt x="761120" y="704716"/>
                </a:cubicBezTo>
                <a:cubicBezTo>
                  <a:pt x="770616" y="724874"/>
                  <a:pt x="788400" y="723805"/>
                  <a:pt x="788399" y="723805"/>
                </a:cubicBezTo>
                <a:cubicBezTo>
                  <a:pt x="788399" y="723815"/>
                  <a:pt x="790079" y="720955"/>
                  <a:pt x="791152" y="719068"/>
                </a:cubicBezTo>
                <a:cubicBezTo>
                  <a:pt x="793388" y="570021"/>
                  <a:pt x="795907" y="401577"/>
                  <a:pt x="795907" y="401577"/>
                </a:cubicBezTo>
                <a:lnTo>
                  <a:pt x="826440" y="394618"/>
                </a:lnTo>
                <a:cubicBezTo>
                  <a:pt x="826440" y="394618"/>
                  <a:pt x="837254" y="611493"/>
                  <a:pt x="855972" y="864274"/>
                </a:cubicBezTo>
                <a:cubicBezTo>
                  <a:pt x="865381" y="874623"/>
                  <a:pt x="874242" y="884557"/>
                  <a:pt x="874242" y="884557"/>
                </a:cubicBezTo>
                <a:cubicBezTo>
                  <a:pt x="874242" y="884557"/>
                  <a:pt x="874880" y="878964"/>
                  <a:pt x="874991" y="878193"/>
                </a:cubicBezTo>
                <a:cubicBezTo>
                  <a:pt x="875107" y="879157"/>
                  <a:pt x="875247" y="880389"/>
                  <a:pt x="875367" y="881448"/>
                </a:cubicBezTo>
                <a:cubicBezTo>
                  <a:pt x="876613" y="875257"/>
                  <a:pt x="878557" y="867085"/>
                  <a:pt x="879372" y="862059"/>
                </a:cubicBezTo>
                <a:cubicBezTo>
                  <a:pt x="888318" y="832353"/>
                  <a:pt x="913774" y="747833"/>
                  <a:pt x="926423" y="707083"/>
                </a:cubicBezTo>
                <a:cubicBezTo>
                  <a:pt x="937901" y="670108"/>
                  <a:pt x="938196" y="632150"/>
                  <a:pt x="943316" y="616056"/>
                </a:cubicBezTo>
                <a:cubicBezTo>
                  <a:pt x="948420" y="600008"/>
                  <a:pt x="946198" y="587369"/>
                  <a:pt x="946194" y="587185"/>
                </a:cubicBezTo>
                <a:lnTo>
                  <a:pt x="945569" y="581718"/>
                </a:lnTo>
                <a:cubicBezTo>
                  <a:pt x="945569" y="581718"/>
                  <a:pt x="938045" y="564255"/>
                  <a:pt x="935558" y="554033"/>
                </a:cubicBezTo>
                <a:cubicBezTo>
                  <a:pt x="932490" y="541431"/>
                  <a:pt x="930177" y="524874"/>
                  <a:pt x="930177" y="524874"/>
                </a:cubicBezTo>
                <a:lnTo>
                  <a:pt x="910405" y="490391"/>
                </a:lnTo>
                <a:cubicBezTo>
                  <a:pt x="910731" y="488909"/>
                  <a:pt x="911124" y="487407"/>
                  <a:pt x="911407" y="485944"/>
                </a:cubicBezTo>
                <a:lnTo>
                  <a:pt x="935057" y="527983"/>
                </a:lnTo>
                <a:cubicBezTo>
                  <a:pt x="935057" y="527983"/>
                  <a:pt x="938346" y="544830"/>
                  <a:pt x="941189" y="556256"/>
                </a:cubicBezTo>
                <a:cubicBezTo>
                  <a:pt x="944030" y="567683"/>
                  <a:pt x="946319" y="573131"/>
                  <a:pt x="946319" y="573131"/>
                </a:cubicBezTo>
                <a:lnTo>
                  <a:pt x="964463" y="552261"/>
                </a:lnTo>
                <a:cubicBezTo>
                  <a:pt x="964463" y="552261"/>
                  <a:pt x="996493" y="496014"/>
                  <a:pt x="996493" y="496014"/>
                </a:cubicBezTo>
                <a:lnTo>
                  <a:pt x="1067951" y="312205"/>
                </a:lnTo>
                <a:lnTo>
                  <a:pt x="983692" y="115056"/>
                </a:lnTo>
                <a:lnTo>
                  <a:pt x="1082862" y="281873"/>
                </a:lnTo>
                <a:lnTo>
                  <a:pt x="1155639" y="60888"/>
                </a:lnTo>
                <a:lnTo>
                  <a:pt x="1180572" y="72593"/>
                </a:lnTo>
                <a:lnTo>
                  <a:pt x="1033161" y="496014"/>
                </a:lnTo>
                <a:lnTo>
                  <a:pt x="1040044" y="495272"/>
                </a:lnTo>
                <a:lnTo>
                  <a:pt x="1038792" y="507411"/>
                </a:lnTo>
                <a:lnTo>
                  <a:pt x="1027028" y="512591"/>
                </a:lnTo>
                <a:lnTo>
                  <a:pt x="980856" y="637514"/>
                </a:lnTo>
                <a:cubicBezTo>
                  <a:pt x="986103" y="635377"/>
                  <a:pt x="1005533" y="627502"/>
                  <a:pt x="1018894" y="620936"/>
                </a:cubicBezTo>
                <a:cubicBezTo>
                  <a:pt x="1034007" y="613524"/>
                  <a:pt x="1048554" y="606284"/>
                  <a:pt x="1048554" y="606284"/>
                </a:cubicBezTo>
                <a:cubicBezTo>
                  <a:pt x="1048554" y="606284"/>
                  <a:pt x="1055831" y="591325"/>
                  <a:pt x="1066949" y="580533"/>
                </a:cubicBezTo>
                <a:cubicBezTo>
                  <a:pt x="1078069" y="569733"/>
                  <a:pt x="1091978" y="553589"/>
                  <a:pt x="1091978" y="553589"/>
                </a:cubicBezTo>
                <a:cubicBezTo>
                  <a:pt x="1091978" y="553589"/>
                  <a:pt x="1109518" y="515468"/>
                  <a:pt x="1117508" y="497939"/>
                </a:cubicBezTo>
                <a:cubicBezTo>
                  <a:pt x="1125488" y="480399"/>
                  <a:pt x="1138156" y="456641"/>
                  <a:pt x="1138147" y="456641"/>
                </a:cubicBezTo>
                <a:cubicBezTo>
                  <a:pt x="1138147" y="456641"/>
                  <a:pt x="1151354" y="453820"/>
                  <a:pt x="1162675" y="445830"/>
                </a:cubicBezTo>
                <a:cubicBezTo>
                  <a:pt x="1174516" y="437485"/>
                  <a:pt x="1182574" y="430592"/>
                  <a:pt x="1182574" y="430592"/>
                </a:cubicBezTo>
                <a:lnTo>
                  <a:pt x="1195338" y="435771"/>
                </a:lnTo>
                <a:cubicBezTo>
                  <a:pt x="1195338" y="435771"/>
                  <a:pt x="1157987" y="467375"/>
                  <a:pt x="1150162" y="478552"/>
                </a:cubicBezTo>
                <a:cubicBezTo>
                  <a:pt x="1142566" y="489400"/>
                  <a:pt x="1125190" y="525827"/>
                  <a:pt x="1115256" y="548556"/>
                </a:cubicBezTo>
                <a:cubicBezTo>
                  <a:pt x="1109653" y="561359"/>
                  <a:pt x="1100354" y="580679"/>
                  <a:pt x="1100363" y="580679"/>
                </a:cubicBezTo>
                <a:cubicBezTo>
                  <a:pt x="1100363" y="580679"/>
                  <a:pt x="1086761" y="604398"/>
                  <a:pt x="1095607" y="610135"/>
                </a:cubicBezTo>
                <a:cubicBezTo>
                  <a:pt x="1104445" y="615863"/>
                  <a:pt x="1126489" y="611012"/>
                  <a:pt x="1146156" y="608653"/>
                </a:cubicBezTo>
                <a:cubicBezTo>
                  <a:pt x="1165833" y="606294"/>
                  <a:pt x="1192971" y="593452"/>
                  <a:pt x="1205224" y="585559"/>
                </a:cubicBezTo>
                <a:cubicBezTo>
                  <a:pt x="1217478" y="577675"/>
                  <a:pt x="1251779" y="553589"/>
                  <a:pt x="1251768" y="553589"/>
                </a:cubicBezTo>
                <a:cubicBezTo>
                  <a:pt x="1251768" y="553589"/>
                  <a:pt x="1274833" y="536599"/>
                  <a:pt x="1277047" y="539977"/>
                </a:cubicBezTo>
                <a:cubicBezTo>
                  <a:pt x="1279272" y="543346"/>
                  <a:pt x="1263984" y="553599"/>
                  <a:pt x="1257025" y="560106"/>
                </a:cubicBezTo>
                <a:cubicBezTo>
                  <a:pt x="1250075" y="566614"/>
                  <a:pt x="1213523" y="591662"/>
                  <a:pt x="1199092" y="600364"/>
                </a:cubicBezTo>
                <a:cubicBezTo>
                  <a:pt x="1184662" y="609066"/>
                  <a:pt x="1155465" y="621110"/>
                  <a:pt x="1158795" y="626559"/>
                </a:cubicBezTo>
                <a:cubicBezTo>
                  <a:pt x="1162136" y="632025"/>
                  <a:pt x="1187059" y="644010"/>
                  <a:pt x="1197340" y="648324"/>
                </a:cubicBezTo>
                <a:cubicBezTo>
                  <a:pt x="1207621" y="652636"/>
                  <a:pt x="1226990" y="660308"/>
                  <a:pt x="1227000" y="660308"/>
                </a:cubicBezTo>
                <a:cubicBezTo>
                  <a:pt x="1227000" y="660308"/>
                  <a:pt x="1232544" y="653570"/>
                  <a:pt x="1237512" y="648911"/>
                </a:cubicBezTo>
                <a:cubicBezTo>
                  <a:pt x="1242470" y="644261"/>
                  <a:pt x="1250141" y="633817"/>
                  <a:pt x="1250141" y="633817"/>
                </a:cubicBezTo>
                <a:cubicBezTo>
                  <a:pt x="1250141" y="633817"/>
                  <a:pt x="1261135" y="626231"/>
                  <a:pt x="1268162" y="616200"/>
                </a:cubicBezTo>
                <a:cubicBezTo>
                  <a:pt x="1275189" y="606179"/>
                  <a:pt x="1285557" y="588668"/>
                  <a:pt x="1285557" y="588668"/>
                </a:cubicBezTo>
                <a:cubicBezTo>
                  <a:pt x="1285557" y="588668"/>
                  <a:pt x="1288985" y="585656"/>
                  <a:pt x="1289938" y="584819"/>
                </a:cubicBezTo>
                <a:lnTo>
                  <a:pt x="1289562" y="584673"/>
                </a:lnTo>
                <a:lnTo>
                  <a:pt x="1293191" y="580380"/>
                </a:lnTo>
                <a:lnTo>
                  <a:pt x="1294193" y="580977"/>
                </a:lnTo>
                <a:cubicBezTo>
                  <a:pt x="1303386" y="572824"/>
                  <a:pt x="1318152" y="559461"/>
                  <a:pt x="1321348" y="553291"/>
                </a:cubicBezTo>
                <a:cubicBezTo>
                  <a:pt x="1321830" y="552376"/>
                  <a:pt x="1323572" y="549296"/>
                  <a:pt x="1324477" y="547669"/>
                </a:cubicBezTo>
                <a:cubicBezTo>
                  <a:pt x="1323303" y="541325"/>
                  <a:pt x="1321849" y="533306"/>
                  <a:pt x="1321849" y="533316"/>
                </a:cubicBezTo>
                <a:lnTo>
                  <a:pt x="1323601" y="532276"/>
                </a:lnTo>
                <a:cubicBezTo>
                  <a:pt x="1323601" y="532276"/>
                  <a:pt x="1325170" y="539131"/>
                  <a:pt x="1326355" y="544714"/>
                </a:cubicBezTo>
                <a:cubicBezTo>
                  <a:pt x="1334575" y="530197"/>
                  <a:pt x="1350006" y="503561"/>
                  <a:pt x="1350006" y="503561"/>
                </a:cubicBezTo>
                <a:cubicBezTo>
                  <a:pt x="1350006" y="503561"/>
                  <a:pt x="1338725" y="534895"/>
                  <a:pt x="1328482" y="554927"/>
                </a:cubicBezTo>
                <a:cubicBezTo>
                  <a:pt x="1328530" y="555139"/>
                  <a:pt x="1328683" y="555476"/>
                  <a:pt x="1328733" y="555659"/>
                </a:cubicBezTo>
                <a:cubicBezTo>
                  <a:pt x="1330071" y="561012"/>
                  <a:pt x="1335364" y="565584"/>
                  <a:pt x="1335364" y="565584"/>
                </a:cubicBezTo>
                <a:cubicBezTo>
                  <a:pt x="1335364" y="565584"/>
                  <a:pt x="1346994" y="552097"/>
                  <a:pt x="1350758" y="545899"/>
                </a:cubicBezTo>
                <a:cubicBezTo>
                  <a:pt x="1354521" y="539698"/>
                  <a:pt x="1363646" y="523843"/>
                  <a:pt x="1363646" y="523843"/>
                </a:cubicBezTo>
                <a:lnTo>
                  <a:pt x="1364022" y="529609"/>
                </a:lnTo>
                <a:cubicBezTo>
                  <a:pt x="1364022" y="529609"/>
                  <a:pt x="1355533" y="546610"/>
                  <a:pt x="1351508" y="553147"/>
                </a:cubicBezTo>
                <a:cubicBezTo>
                  <a:pt x="1347474" y="559683"/>
                  <a:pt x="1336742" y="571947"/>
                  <a:pt x="1336742" y="571947"/>
                </a:cubicBezTo>
                <a:cubicBezTo>
                  <a:pt x="1336742" y="571947"/>
                  <a:pt x="1339340" y="578590"/>
                  <a:pt x="1339744" y="587041"/>
                </a:cubicBezTo>
                <a:cubicBezTo>
                  <a:pt x="1340139" y="595494"/>
                  <a:pt x="1337116" y="604215"/>
                  <a:pt x="1337116" y="604215"/>
                </a:cubicBezTo>
                <a:cubicBezTo>
                  <a:pt x="1337116" y="604215"/>
                  <a:pt x="1339735" y="610579"/>
                  <a:pt x="1343999" y="615170"/>
                </a:cubicBezTo>
                <a:cubicBezTo>
                  <a:pt x="1348264" y="619751"/>
                  <a:pt x="1352625" y="627742"/>
                  <a:pt x="1352635" y="627742"/>
                </a:cubicBezTo>
                <a:lnTo>
                  <a:pt x="1373783" y="588668"/>
                </a:lnTo>
                <a:lnTo>
                  <a:pt x="1376152" y="571205"/>
                </a:lnTo>
                <a:cubicBezTo>
                  <a:pt x="1376161" y="571205"/>
                  <a:pt x="1374303" y="538159"/>
                  <a:pt x="1372157" y="523392"/>
                </a:cubicBezTo>
                <a:cubicBezTo>
                  <a:pt x="1370001" y="508634"/>
                  <a:pt x="1373024" y="496014"/>
                  <a:pt x="1373033" y="496014"/>
                </a:cubicBezTo>
                <a:cubicBezTo>
                  <a:pt x="1373024" y="496014"/>
                  <a:pt x="1380917" y="467404"/>
                  <a:pt x="1382284" y="460194"/>
                </a:cubicBezTo>
                <a:cubicBezTo>
                  <a:pt x="1383661" y="452983"/>
                  <a:pt x="1387040" y="421408"/>
                  <a:pt x="1387040" y="421408"/>
                </a:cubicBezTo>
                <a:lnTo>
                  <a:pt x="1391170" y="419782"/>
                </a:lnTo>
                <a:cubicBezTo>
                  <a:pt x="1391170" y="419782"/>
                  <a:pt x="1386896" y="470302"/>
                  <a:pt x="1386163" y="479581"/>
                </a:cubicBezTo>
                <a:cubicBezTo>
                  <a:pt x="1385442" y="488861"/>
                  <a:pt x="1381534" y="512735"/>
                  <a:pt x="1381534" y="512735"/>
                </a:cubicBezTo>
                <a:cubicBezTo>
                  <a:pt x="1381534" y="512735"/>
                  <a:pt x="1384219" y="572737"/>
                  <a:pt x="1388165" y="574016"/>
                </a:cubicBezTo>
                <a:cubicBezTo>
                  <a:pt x="1392122" y="575288"/>
                  <a:pt x="1415197" y="555371"/>
                  <a:pt x="1415197" y="555371"/>
                </a:cubicBezTo>
                <a:lnTo>
                  <a:pt x="1427336" y="522361"/>
                </a:lnTo>
                <a:lnTo>
                  <a:pt x="1440477" y="486984"/>
                </a:lnTo>
                <a:lnTo>
                  <a:pt x="1443730" y="488755"/>
                </a:lnTo>
                <a:lnTo>
                  <a:pt x="1431466" y="525316"/>
                </a:lnTo>
                <a:lnTo>
                  <a:pt x="1421705" y="554187"/>
                </a:lnTo>
                <a:lnTo>
                  <a:pt x="1433217" y="550634"/>
                </a:lnTo>
                <a:lnTo>
                  <a:pt x="1469885" y="534944"/>
                </a:lnTo>
                <a:cubicBezTo>
                  <a:pt x="1469885" y="534944"/>
                  <a:pt x="1482496" y="517057"/>
                  <a:pt x="1486028" y="511551"/>
                </a:cubicBezTo>
                <a:cubicBezTo>
                  <a:pt x="1489552" y="506054"/>
                  <a:pt x="1495337" y="502010"/>
                  <a:pt x="1498042" y="499421"/>
                </a:cubicBezTo>
                <a:cubicBezTo>
                  <a:pt x="1500737" y="496823"/>
                  <a:pt x="1508053" y="481363"/>
                  <a:pt x="1508044" y="481363"/>
                </a:cubicBezTo>
                <a:cubicBezTo>
                  <a:pt x="1508053" y="481363"/>
                  <a:pt x="1505502" y="495388"/>
                  <a:pt x="1502172" y="500605"/>
                </a:cubicBezTo>
                <a:cubicBezTo>
                  <a:pt x="1498841" y="505813"/>
                  <a:pt x="1492796" y="512012"/>
                  <a:pt x="1487155" y="517182"/>
                </a:cubicBezTo>
                <a:cubicBezTo>
                  <a:pt x="1481504" y="522342"/>
                  <a:pt x="1476199" y="531382"/>
                  <a:pt x="1474515" y="536426"/>
                </a:cubicBezTo>
                <a:cubicBezTo>
                  <a:pt x="1472821" y="541471"/>
                  <a:pt x="1477019" y="542634"/>
                  <a:pt x="1477019" y="542634"/>
                </a:cubicBezTo>
                <a:cubicBezTo>
                  <a:pt x="1477019" y="542634"/>
                  <a:pt x="1464119" y="546159"/>
                  <a:pt x="1456244" y="547525"/>
                </a:cubicBezTo>
                <a:cubicBezTo>
                  <a:pt x="1448361" y="548882"/>
                  <a:pt x="1423582" y="561579"/>
                  <a:pt x="1423582" y="561579"/>
                </a:cubicBezTo>
                <a:lnTo>
                  <a:pt x="1380407" y="597111"/>
                </a:lnTo>
                <a:cubicBezTo>
                  <a:pt x="1380407" y="597111"/>
                  <a:pt x="1368345" y="629493"/>
                  <a:pt x="1363272" y="642105"/>
                </a:cubicBezTo>
                <a:cubicBezTo>
                  <a:pt x="1361953" y="645359"/>
                  <a:pt x="1361020" y="649662"/>
                  <a:pt x="1360268" y="654686"/>
                </a:cubicBezTo>
                <a:cubicBezTo>
                  <a:pt x="1363320" y="654369"/>
                  <a:pt x="1366323" y="653887"/>
                  <a:pt x="1368528" y="653059"/>
                </a:cubicBezTo>
                <a:cubicBezTo>
                  <a:pt x="1373939" y="651010"/>
                  <a:pt x="1397186" y="640921"/>
                  <a:pt x="1397176" y="640921"/>
                </a:cubicBezTo>
                <a:cubicBezTo>
                  <a:pt x="1397176" y="640921"/>
                  <a:pt x="1379714" y="658075"/>
                  <a:pt x="1369530" y="661492"/>
                </a:cubicBezTo>
                <a:cubicBezTo>
                  <a:pt x="1365918" y="662706"/>
                  <a:pt x="1362608" y="662820"/>
                  <a:pt x="1359268" y="663120"/>
                </a:cubicBezTo>
                <a:cubicBezTo>
                  <a:pt x="1357727" y="676453"/>
                  <a:pt x="1356504" y="692336"/>
                  <a:pt x="1352509" y="706496"/>
                </a:cubicBezTo>
                <a:cubicBezTo>
                  <a:pt x="1345964" y="729677"/>
                  <a:pt x="1341006" y="763572"/>
                  <a:pt x="1336867" y="774430"/>
                </a:cubicBezTo>
                <a:cubicBezTo>
                  <a:pt x="1334373" y="780957"/>
                  <a:pt x="1332593" y="792067"/>
                  <a:pt x="1330860" y="802558"/>
                </a:cubicBezTo>
                <a:cubicBezTo>
                  <a:pt x="1361289" y="771716"/>
                  <a:pt x="1388127" y="742913"/>
                  <a:pt x="1399304" y="733729"/>
                </a:cubicBezTo>
                <a:cubicBezTo>
                  <a:pt x="1425036" y="712570"/>
                  <a:pt x="1531946" y="431921"/>
                  <a:pt x="1531946" y="431921"/>
                </a:cubicBezTo>
                <a:lnTo>
                  <a:pt x="1574121" y="431921"/>
                </a:lnTo>
                <a:cubicBezTo>
                  <a:pt x="1574121" y="431921"/>
                  <a:pt x="1530724" y="549345"/>
                  <a:pt x="1493912" y="631890"/>
                </a:cubicBezTo>
                <a:cubicBezTo>
                  <a:pt x="1502153" y="630812"/>
                  <a:pt x="1548889" y="624710"/>
                  <a:pt x="1563483" y="616941"/>
                </a:cubicBezTo>
                <a:cubicBezTo>
                  <a:pt x="1571993" y="612407"/>
                  <a:pt x="1588637" y="594291"/>
                  <a:pt x="1588637" y="594300"/>
                </a:cubicBezTo>
                <a:cubicBezTo>
                  <a:pt x="1588637" y="594300"/>
                  <a:pt x="1615542" y="579226"/>
                  <a:pt x="1619547" y="573276"/>
                </a:cubicBezTo>
                <a:cubicBezTo>
                  <a:pt x="1624005" y="566652"/>
                  <a:pt x="1622695" y="560106"/>
                  <a:pt x="1621299" y="549152"/>
                </a:cubicBezTo>
                <a:cubicBezTo>
                  <a:pt x="1619740" y="536956"/>
                  <a:pt x="1611578" y="527704"/>
                  <a:pt x="1608911" y="524576"/>
                </a:cubicBezTo>
                <a:cubicBezTo>
                  <a:pt x="1606224" y="521456"/>
                  <a:pt x="1593642" y="506815"/>
                  <a:pt x="1593642" y="506815"/>
                </a:cubicBezTo>
                <a:lnTo>
                  <a:pt x="1597146" y="505785"/>
                </a:lnTo>
                <a:cubicBezTo>
                  <a:pt x="1597146" y="505785"/>
                  <a:pt x="1607476" y="517886"/>
                  <a:pt x="1610162" y="521919"/>
                </a:cubicBezTo>
                <a:cubicBezTo>
                  <a:pt x="1612838" y="525942"/>
                  <a:pt x="1615812" y="532826"/>
                  <a:pt x="1619672" y="533316"/>
                </a:cubicBezTo>
                <a:cubicBezTo>
                  <a:pt x="1621405" y="533528"/>
                  <a:pt x="1624986" y="530072"/>
                  <a:pt x="1626556" y="523690"/>
                </a:cubicBezTo>
                <a:cubicBezTo>
                  <a:pt x="1627856" y="518385"/>
                  <a:pt x="1628182" y="511849"/>
                  <a:pt x="1628182" y="511849"/>
                </a:cubicBezTo>
                <a:lnTo>
                  <a:pt x="1628057" y="485204"/>
                </a:lnTo>
                <a:cubicBezTo>
                  <a:pt x="1628057" y="485204"/>
                  <a:pt x="1629338" y="496043"/>
                  <a:pt x="1629934" y="503262"/>
                </a:cubicBezTo>
                <a:cubicBezTo>
                  <a:pt x="1630194" y="506478"/>
                  <a:pt x="1630598" y="509028"/>
                  <a:pt x="1631186" y="509480"/>
                </a:cubicBezTo>
                <a:cubicBezTo>
                  <a:pt x="1632456" y="510463"/>
                  <a:pt x="1644316" y="501934"/>
                  <a:pt x="1644316" y="501934"/>
                </a:cubicBezTo>
                <a:lnTo>
                  <a:pt x="1644066" y="506969"/>
                </a:lnTo>
                <a:lnTo>
                  <a:pt x="1631312" y="515998"/>
                </a:lnTo>
                <a:cubicBezTo>
                  <a:pt x="1631312" y="515998"/>
                  <a:pt x="1630917" y="524316"/>
                  <a:pt x="1628558" y="529465"/>
                </a:cubicBezTo>
                <a:cubicBezTo>
                  <a:pt x="1626190" y="534606"/>
                  <a:pt x="1622455" y="537899"/>
                  <a:pt x="1621925" y="538341"/>
                </a:cubicBezTo>
                <a:cubicBezTo>
                  <a:pt x="1621251" y="538909"/>
                  <a:pt x="1624409" y="544291"/>
                  <a:pt x="1625679" y="551520"/>
                </a:cubicBezTo>
                <a:cubicBezTo>
                  <a:pt x="1626941" y="558749"/>
                  <a:pt x="1626922" y="565141"/>
                  <a:pt x="1626931" y="565132"/>
                </a:cubicBezTo>
                <a:cubicBezTo>
                  <a:pt x="1626931" y="565132"/>
                  <a:pt x="1635691" y="559981"/>
                  <a:pt x="1642940" y="553291"/>
                </a:cubicBezTo>
                <a:cubicBezTo>
                  <a:pt x="1650198" y="546610"/>
                  <a:pt x="1654828" y="542932"/>
                  <a:pt x="1654828" y="542932"/>
                </a:cubicBezTo>
                <a:cubicBezTo>
                  <a:pt x="1654828" y="542932"/>
                  <a:pt x="1658112" y="536840"/>
                  <a:pt x="1661836" y="529765"/>
                </a:cubicBezTo>
                <a:cubicBezTo>
                  <a:pt x="1665561" y="522678"/>
                  <a:pt x="1671348" y="514815"/>
                  <a:pt x="1671348" y="514815"/>
                </a:cubicBezTo>
                <a:cubicBezTo>
                  <a:pt x="1671348" y="514815"/>
                  <a:pt x="1673225" y="504023"/>
                  <a:pt x="1674350" y="497497"/>
                </a:cubicBezTo>
                <a:cubicBezTo>
                  <a:pt x="1675487" y="490960"/>
                  <a:pt x="1677104" y="480351"/>
                  <a:pt x="1680357" y="474989"/>
                </a:cubicBezTo>
                <a:cubicBezTo>
                  <a:pt x="1682851" y="470888"/>
                  <a:pt x="1691910" y="459000"/>
                  <a:pt x="1697628" y="449979"/>
                </a:cubicBezTo>
                <a:cubicBezTo>
                  <a:pt x="1703346" y="440960"/>
                  <a:pt x="1703259" y="438880"/>
                  <a:pt x="1703259" y="438880"/>
                </a:cubicBezTo>
                <a:lnTo>
                  <a:pt x="1707765" y="438880"/>
                </a:lnTo>
                <a:cubicBezTo>
                  <a:pt x="1707765" y="438880"/>
                  <a:pt x="1690629" y="472410"/>
                  <a:pt x="1686239" y="481949"/>
                </a:cubicBezTo>
                <a:cubicBezTo>
                  <a:pt x="1684546" y="485627"/>
                  <a:pt x="1684584" y="487360"/>
                  <a:pt x="1682234" y="496755"/>
                </a:cubicBezTo>
                <a:cubicBezTo>
                  <a:pt x="1679887" y="506151"/>
                  <a:pt x="1677990" y="514198"/>
                  <a:pt x="1676854" y="519550"/>
                </a:cubicBezTo>
                <a:cubicBezTo>
                  <a:pt x="1675015" y="528252"/>
                  <a:pt x="1668123" y="536561"/>
                  <a:pt x="1668970" y="538341"/>
                </a:cubicBezTo>
                <a:cubicBezTo>
                  <a:pt x="1669624" y="539727"/>
                  <a:pt x="1684728" y="534327"/>
                  <a:pt x="1690870" y="531833"/>
                </a:cubicBezTo>
                <a:cubicBezTo>
                  <a:pt x="1695328" y="530025"/>
                  <a:pt x="1703616" y="524711"/>
                  <a:pt x="1711393" y="518068"/>
                </a:cubicBezTo>
                <a:cubicBezTo>
                  <a:pt x="1721348" y="509558"/>
                  <a:pt x="1730541" y="499565"/>
                  <a:pt x="1730541" y="499565"/>
                </a:cubicBezTo>
                <a:cubicBezTo>
                  <a:pt x="1730541" y="499565"/>
                  <a:pt x="1717949" y="516961"/>
                  <a:pt x="1712145" y="522659"/>
                </a:cubicBezTo>
                <a:cubicBezTo>
                  <a:pt x="1706340" y="528349"/>
                  <a:pt x="1700304" y="532228"/>
                  <a:pt x="1700256" y="533904"/>
                </a:cubicBezTo>
                <a:cubicBezTo>
                  <a:pt x="1700101" y="539275"/>
                  <a:pt x="1743921" y="539237"/>
                  <a:pt x="1743931" y="539237"/>
                </a:cubicBezTo>
                <a:cubicBezTo>
                  <a:pt x="1743931" y="539237"/>
                  <a:pt x="1752701" y="532767"/>
                  <a:pt x="1761942" y="528869"/>
                </a:cubicBezTo>
                <a:cubicBezTo>
                  <a:pt x="1771194" y="524980"/>
                  <a:pt x="1780839" y="523690"/>
                  <a:pt x="1780839" y="523690"/>
                </a:cubicBezTo>
                <a:cubicBezTo>
                  <a:pt x="1780839" y="523690"/>
                  <a:pt x="1770809" y="526963"/>
                  <a:pt x="1762067" y="531833"/>
                </a:cubicBezTo>
                <a:cubicBezTo>
                  <a:pt x="1753327" y="536705"/>
                  <a:pt x="1745307" y="542634"/>
                  <a:pt x="1745307" y="542634"/>
                </a:cubicBezTo>
                <a:lnTo>
                  <a:pt x="1749938" y="546485"/>
                </a:lnTo>
                <a:lnTo>
                  <a:pt x="1748812" y="547669"/>
                </a:lnTo>
                <a:lnTo>
                  <a:pt x="1741678" y="544714"/>
                </a:lnTo>
                <a:cubicBezTo>
                  <a:pt x="1741678" y="544714"/>
                  <a:pt x="1696262" y="543471"/>
                  <a:pt x="1691746" y="541604"/>
                </a:cubicBezTo>
                <a:cubicBezTo>
                  <a:pt x="1688021" y="544521"/>
                  <a:pt x="1684054" y="544965"/>
                  <a:pt x="1676603" y="548112"/>
                </a:cubicBezTo>
                <a:cubicBezTo>
                  <a:pt x="1669152" y="551270"/>
                  <a:pt x="1658958" y="551520"/>
                  <a:pt x="1658958" y="551520"/>
                </a:cubicBezTo>
                <a:lnTo>
                  <a:pt x="1647820" y="561879"/>
                </a:lnTo>
                <a:cubicBezTo>
                  <a:pt x="1647820" y="561879"/>
                  <a:pt x="1716256" y="574671"/>
                  <a:pt x="1753567" y="591634"/>
                </a:cubicBezTo>
                <a:cubicBezTo>
                  <a:pt x="1790869" y="608586"/>
                  <a:pt x="1832986" y="607189"/>
                  <a:pt x="1859805" y="600662"/>
                </a:cubicBezTo>
                <a:cubicBezTo>
                  <a:pt x="1891293" y="592991"/>
                  <a:pt x="1894018" y="573536"/>
                  <a:pt x="1904096" y="567654"/>
                </a:cubicBezTo>
                <a:cubicBezTo>
                  <a:pt x="1920807" y="557903"/>
                  <a:pt x="1950938" y="535242"/>
                  <a:pt x="1979808" y="522361"/>
                </a:cubicBezTo>
                <a:cubicBezTo>
                  <a:pt x="1996654" y="514843"/>
                  <a:pt x="2027622" y="487937"/>
                  <a:pt x="2037990" y="480323"/>
                </a:cubicBezTo>
                <a:cubicBezTo>
                  <a:pt x="2048359" y="472708"/>
                  <a:pt x="2062143" y="455158"/>
                  <a:pt x="2062143" y="455158"/>
                </a:cubicBezTo>
                <a:lnTo>
                  <a:pt x="2073157" y="459895"/>
                </a:lnTo>
                <a:cubicBezTo>
                  <a:pt x="2073157" y="459895"/>
                  <a:pt x="2052065" y="481805"/>
                  <a:pt x="2036364" y="494530"/>
                </a:cubicBezTo>
                <a:cubicBezTo>
                  <a:pt x="2020663" y="507258"/>
                  <a:pt x="2007841" y="513475"/>
                  <a:pt x="2007841" y="513475"/>
                </a:cubicBezTo>
                <a:lnTo>
                  <a:pt x="2035238" y="505187"/>
                </a:lnTo>
                <a:cubicBezTo>
                  <a:pt x="2035238" y="505187"/>
                  <a:pt x="2067100" y="516567"/>
                  <a:pt x="2079789" y="521177"/>
                </a:cubicBezTo>
                <a:cubicBezTo>
                  <a:pt x="2092477" y="525779"/>
                  <a:pt x="2112134" y="528252"/>
                  <a:pt x="2123088" y="525028"/>
                </a:cubicBezTo>
                <a:cubicBezTo>
                  <a:pt x="2136758" y="520994"/>
                  <a:pt x="2141485" y="510839"/>
                  <a:pt x="2148609" y="506371"/>
                </a:cubicBezTo>
                <a:cubicBezTo>
                  <a:pt x="2158380" y="500258"/>
                  <a:pt x="2172540" y="493568"/>
                  <a:pt x="2178267" y="491422"/>
                </a:cubicBezTo>
                <a:cubicBezTo>
                  <a:pt x="2181397" y="490256"/>
                  <a:pt x="2190744" y="484731"/>
                  <a:pt x="2197791" y="478552"/>
                </a:cubicBezTo>
                <a:cubicBezTo>
                  <a:pt x="2203673" y="473382"/>
                  <a:pt x="2207677" y="467297"/>
                  <a:pt x="2207677" y="467297"/>
                </a:cubicBezTo>
                <a:lnTo>
                  <a:pt x="2212058" y="470850"/>
                </a:lnTo>
                <a:cubicBezTo>
                  <a:pt x="2212058" y="470850"/>
                  <a:pt x="2188837" y="489256"/>
                  <a:pt x="2189281" y="492163"/>
                </a:cubicBezTo>
                <a:cubicBezTo>
                  <a:pt x="2189733" y="495071"/>
                  <a:pt x="2218698" y="494993"/>
                  <a:pt x="2227450" y="498083"/>
                </a:cubicBezTo>
                <a:cubicBezTo>
                  <a:pt x="2236201" y="501173"/>
                  <a:pt x="2238337" y="508153"/>
                  <a:pt x="2238337" y="508153"/>
                </a:cubicBezTo>
                <a:cubicBezTo>
                  <a:pt x="2238337" y="508153"/>
                  <a:pt x="2225514" y="504128"/>
                  <a:pt x="2211807" y="501192"/>
                </a:cubicBezTo>
                <a:cubicBezTo>
                  <a:pt x="2200630" y="498795"/>
                  <a:pt x="2187750" y="496948"/>
                  <a:pt x="2182648" y="497497"/>
                </a:cubicBezTo>
                <a:cubicBezTo>
                  <a:pt x="2176237" y="498180"/>
                  <a:pt x="2168497" y="501154"/>
                  <a:pt x="2158245" y="506969"/>
                </a:cubicBezTo>
                <a:cubicBezTo>
                  <a:pt x="2151708" y="510676"/>
                  <a:pt x="2135295" y="527242"/>
                  <a:pt x="2129346" y="530207"/>
                </a:cubicBezTo>
                <a:cubicBezTo>
                  <a:pt x="2123512" y="533105"/>
                  <a:pt x="2116003" y="533441"/>
                  <a:pt x="2115580" y="537013"/>
                </a:cubicBezTo>
                <a:cubicBezTo>
                  <a:pt x="2115147" y="540584"/>
                  <a:pt x="2127854" y="542731"/>
                  <a:pt x="2137355" y="543376"/>
                </a:cubicBezTo>
                <a:cubicBezTo>
                  <a:pt x="2140907" y="543617"/>
                  <a:pt x="2157725" y="545069"/>
                  <a:pt x="2176516" y="545301"/>
                </a:cubicBezTo>
                <a:cubicBezTo>
                  <a:pt x="2201555" y="545610"/>
                  <a:pt x="2228941" y="546823"/>
                  <a:pt x="2233331" y="546629"/>
                </a:cubicBezTo>
                <a:cubicBezTo>
                  <a:pt x="2241014" y="546303"/>
                  <a:pt x="2248723" y="534644"/>
                  <a:pt x="2248723" y="534644"/>
                </a:cubicBezTo>
                <a:cubicBezTo>
                  <a:pt x="2248723" y="534644"/>
                  <a:pt x="2266485" y="534356"/>
                  <a:pt x="2260738" y="535386"/>
                </a:cubicBezTo>
                <a:cubicBezTo>
                  <a:pt x="2258120" y="535848"/>
                  <a:pt x="2252439" y="535906"/>
                  <a:pt x="2250226" y="538341"/>
                </a:cubicBezTo>
                <a:cubicBezTo>
                  <a:pt x="2247049" y="541845"/>
                  <a:pt x="2239367" y="547986"/>
                  <a:pt x="2236584" y="548709"/>
                </a:cubicBezTo>
                <a:cubicBezTo>
                  <a:pt x="2221944" y="552482"/>
                  <a:pt x="2193314" y="549681"/>
                  <a:pt x="2191408" y="553291"/>
                </a:cubicBezTo>
                <a:cubicBezTo>
                  <a:pt x="2189666" y="556612"/>
                  <a:pt x="2201593" y="573112"/>
                  <a:pt x="2214309" y="586599"/>
                </a:cubicBezTo>
                <a:cubicBezTo>
                  <a:pt x="2227960" y="601076"/>
                  <a:pt x="2253798" y="603204"/>
                  <a:pt x="2250226" y="604956"/>
                </a:cubicBezTo>
                <a:cubicBezTo>
                  <a:pt x="2243775" y="608095"/>
                  <a:pt x="2223407" y="599556"/>
                  <a:pt x="2211682" y="588668"/>
                </a:cubicBezTo>
                <a:cubicBezTo>
                  <a:pt x="2198879" y="576779"/>
                  <a:pt x="2186036" y="554802"/>
                  <a:pt x="2182272" y="554187"/>
                </a:cubicBezTo>
                <a:cubicBezTo>
                  <a:pt x="2159630" y="550480"/>
                  <a:pt x="2135671" y="548556"/>
                  <a:pt x="2124965" y="546043"/>
                </a:cubicBezTo>
                <a:cubicBezTo>
                  <a:pt x="2114261" y="543521"/>
                  <a:pt x="2090012" y="533490"/>
                  <a:pt x="2088674" y="535386"/>
                </a:cubicBezTo>
                <a:cubicBezTo>
                  <a:pt x="2087538" y="536984"/>
                  <a:pt x="2105165" y="563496"/>
                  <a:pt x="2106945" y="573276"/>
                </a:cubicBezTo>
                <a:cubicBezTo>
                  <a:pt x="2108659" y="582701"/>
                  <a:pt x="2107860" y="589651"/>
                  <a:pt x="2104567" y="605986"/>
                </a:cubicBezTo>
                <a:cubicBezTo>
                  <a:pt x="2101642" y="620522"/>
                  <a:pt x="2107822" y="633817"/>
                  <a:pt x="2107822" y="633817"/>
                </a:cubicBezTo>
                <a:cubicBezTo>
                  <a:pt x="2107822" y="633817"/>
                  <a:pt x="2099456" y="620657"/>
                  <a:pt x="2099938" y="612061"/>
                </a:cubicBezTo>
                <a:cubicBezTo>
                  <a:pt x="2100621" y="599729"/>
                  <a:pt x="2105184" y="582460"/>
                  <a:pt x="2102565" y="573276"/>
                </a:cubicBezTo>
                <a:cubicBezTo>
                  <a:pt x="2099215" y="561551"/>
                  <a:pt x="2091919" y="552752"/>
                  <a:pt x="2084669" y="543674"/>
                </a:cubicBezTo>
                <a:cubicBezTo>
                  <a:pt x="2081185" y="539313"/>
                  <a:pt x="2068064" y="526106"/>
                  <a:pt x="2059765" y="522949"/>
                </a:cubicBezTo>
                <a:cubicBezTo>
                  <a:pt x="2046982" y="518087"/>
                  <a:pt x="2043862" y="516567"/>
                  <a:pt x="2019594" y="522207"/>
                </a:cubicBezTo>
                <a:cubicBezTo>
                  <a:pt x="2004635" y="525692"/>
                  <a:pt x="1945635" y="555851"/>
                  <a:pt x="1932504" y="565286"/>
                </a:cubicBezTo>
                <a:cubicBezTo>
                  <a:pt x="1917438" y="576106"/>
                  <a:pt x="1892602" y="607969"/>
                  <a:pt x="1874322" y="614274"/>
                </a:cubicBezTo>
                <a:cubicBezTo>
                  <a:pt x="1862173" y="618472"/>
                  <a:pt x="1849408" y="620262"/>
                  <a:pt x="1847040" y="628041"/>
                </a:cubicBezTo>
                <a:cubicBezTo>
                  <a:pt x="1844662" y="635828"/>
                  <a:pt x="1879048" y="641585"/>
                  <a:pt x="1889203" y="642403"/>
                </a:cubicBezTo>
                <a:cubicBezTo>
                  <a:pt x="1899370" y="643221"/>
                  <a:pt x="1965629" y="646022"/>
                  <a:pt x="1983187" y="644916"/>
                </a:cubicBezTo>
                <a:cubicBezTo>
                  <a:pt x="2000737" y="643819"/>
                  <a:pt x="2065244" y="643847"/>
                  <a:pt x="2119585" y="638996"/>
                </a:cubicBezTo>
                <a:cubicBezTo>
                  <a:pt x="2127180" y="638322"/>
                  <a:pt x="2150486" y="616546"/>
                  <a:pt x="2173637" y="608951"/>
                </a:cubicBezTo>
                <a:cubicBezTo>
                  <a:pt x="2186643" y="604677"/>
                  <a:pt x="2199543" y="613090"/>
                  <a:pt x="2199543" y="613090"/>
                </a:cubicBezTo>
                <a:cubicBezTo>
                  <a:pt x="2199543" y="613090"/>
                  <a:pt x="2187220" y="610983"/>
                  <a:pt x="2174514" y="615170"/>
                </a:cubicBezTo>
                <a:cubicBezTo>
                  <a:pt x="2169074" y="616960"/>
                  <a:pt x="2156935" y="624151"/>
                  <a:pt x="2153990" y="625971"/>
                </a:cubicBezTo>
                <a:cubicBezTo>
                  <a:pt x="2144200" y="632046"/>
                  <a:pt x="2125842" y="648766"/>
                  <a:pt x="2125842" y="648766"/>
                </a:cubicBezTo>
                <a:cubicBezTo>
                  <a:pt x="2125842" y="648766"/>
                  <a:pt x="2121154" y="647631"/>
                  <a:pt x="2114580" y="648468"/>
                </a:cubicBezTo>
                <a:cubicBezTo>
                  <a:pt x="2103845" y="649844"/>
                  <a:pt x="2087057" y="653598"/>
                  <a:pt x="2069402" y="654542"/>
                </a:cubicBezTo>
                <a:cubicBezTo>
                  <a:pt x="2041130" y="656034"/>
                  <a:pt x="2001054" y="653917"/>
                  <a:pt x="1999205" y="658239"/>
                </a:cubicBezTo>
                <a:cubicBezTo>
                  <a:pt x="1998541" y="659789"/>
                  <a:pt x="2005068" y="672236"/>
                  <a:pt x="2013722" y="685771"/>
                </a:cubicBezTo>
                <a:cubicBezTo>
                  <a:pt x="2018613" y="693424"/>
                  <a:pt x="2024168" y="701423"/>
                  <a:pt x="2029606" y="708123"/>
                </a:cubicBezTo>
                <a:cubicBezTo>
                  <a:pt x="2037096" y="717316"/>
                  <a:pt x="2044652" y="723593"/>
                  <a:pt x="2046250" y="723805"/>
                </a:cubicBezTo>
                <a:cubicBezTo>
                  <a:pt x="2069325" y="726923"/>
                  <a:pt x="2079934" y="729668"/>
                  <a:pt x="2093304" y="732689"/>
                </a:cubicBezTo>
                <a:cubicBezTo>
                  <a:pt x="2103827" y="730101"/>
                  <a:pt x="2134853" y="728098"/>
                  <a:pt x="2134853" y="728098"/>
                </a:cubicBezTo>
                <a:lnTo>
                  <a:pt x="2145113" y="727512"/>
                </a:lnTo>
                <a:lnTo>
                  <a:pt x="2144990" y="729138"/>
                </a:lnTo>
                <a:cubicBezTo>
                  <a:pt x="2144980" y="729138"/>
                  <a:pt x="2140012" y="729148"/>
                  <a:pt x="2140735" y="732103"/>
                </a:cubicBezTo>
                <a:cubicBezTo>
                  <a:pt x="2141350" y="734616"/>
                  <a:pt x="2148763" y="739823"/>
                  <a:pt x="2156743" y="744386"/>
                </a:cubicBezTo>
                <a:cubicBezTo>
                  <a:pt x="2164734" y="748939"/>
                  <a:pt x="2173386" y="751048"/>
                  <a:pt x="2173386" y="751048"/>
                </a:cubicBezTo>
                <a:lnTo>
                  <a:pt x="2185402" y="763629"/>
                </a:lnTo>
                <a:lnTo>
                  <a:pt x="2184149" y="764957"/>
                </a:lnTo>
                <a:lnTo>
                  <a:pt x="2172010" y="753705"/>
                </a:lnTo>
                <a:cubicBezTo>
                  <a:pt x="2172010" y="753705"/>
                  <a:pt x="2161247" y="750662"/>
                  <a:pt x="2155867" y="747495"/>
                </a:cubicBezTo>
                <a:cubicBezTo>
                  <a:pt x="2147011" y="742268"/>
                  <a:pt x="2135719" y="735058"/>
                  <a:pt x="2135728" y="735058"/>
                </a:cubicBezTo>
                <a:cubicBezTo>
                  <a:pt x="2135728" y="735058"/>
                  <a:pt x="2125929" y="733999"/>
                  <a:pt x="2115831" y="734914"/>
                </a:cubicBezTo>
                <a:cubicBezTo>
                  <a:pt x="2105318" y="735857"/>
                  <a:pt x="2094401" y="738909"/>
                  <a:pt x="2093931" y="739795"/>
                </a:cubicBezTo>
                <a:cubicBezTo>
                  <a:pt x="2093170" y="741228"/>
                  <a:pt x="2130097" y="787013"/>
                  <a:pt x="2130097" y="787013"/>
                </a:cubicBezTo>
                <a:lnTo>
                  <a:pt x="2128095" y="788495"/>
                </a:lnTo>
                <a:cubicBezTo>
                  <a:pt x="2128095" y="788495"/>
                  <a:pt x="2092919" y="743126"/>
                  <a:pt x="2090676" y="740679"/>
                </a:cubicBezTo>
                <a:cubicBezTo>
                  <a:pt x="2088799" y="738639"/>
                  <a:pt x="2051526" y="730139"/>
                  <a:pt x="2050130" y="731651"/>
                </a:cubicBezTo>
                <a:cubicBezTo>
                  <a:pt x="2048706" y="733209"/>
                  <a:pt x="2062394" y="758893"/>
                  <a:pt x="2062394" y="758893"/>
                </a:cubicBezTo>
                <a:lnTo>
                  <a:pt x="2069653" y="799450"/>
                </a:lnTo>
                <a:lnTo>
                  <a:pt x="2103441" y="854955"/>
                </a:lnTo>
                <a:lnTo>
                  <a:pt x="2152613" y="936213"/>
                </a:lnTo>
                <a:lnTo>
                  <a:pt x="2101564" y="856582"/>
                </a:lnTo>
                <a:cubicBezTo>
                  <a:pt x="2101564" y="856582"/>
                  <a:pt x="2069537" y="808123"/>
                  <a:pt x="2066649" y="800480"/>
                </a:cubicBezTo>
                <a:cubicBezTo>
                  <a:pt x="2064589" y="795031"/>
                  <a:pt x="2065079" y="776827"/>
                  <a:pt x="2059391" y="759480"/>
                </a:cubicBezTo>
                <a:cubicBezTo>
                  <a:pt x="2053711" y="742133"/>
                  <a:pt x="2043872" y="731063"/>
                  <a:pt x="2043872" y="731063"/>
                </a:cubicBezTo>
                <a:cubicBezTo>
                  <a:pt x="2043872" y="731063"/>
                  <a:pt x="2020355" y="698459"/>
                  <a:pt x="2011720" y="696870"/>
                </a:cubicBezTo>
                <a:cubicBezTo>
                  <a:pt x="2010382" y="696629"/>
                  <a:pt x="2009256" y="720706"/>
                  <a:pt x="2008842" y="730322"/>
                </a:cubicBezTo>
                <a:cubicBezTo>
                  <a:pt x="2008408" y="740294"/>
                  <a:pt x="2014339" y="789235"/>
                  <a:pt x="2014348" y="789235"/>
                </a:cubicBezTo>
                <a:lnTo>
                  <a:pt x="2011720" y="791604"/>
                </a:lnTo>
                <a:lnTo>
                  <a:pt x="2005337" y="735058"/>
                </a:lnTo>
                <a:cubicBezTo>
                  <a:pt x="2005328" y="735058"/>
                  <a:pt x="2003221" y="741374"/>
                  <a:pt x="1994576" y="752674"/>
                </a:cubicBezTo>
                <a:cubicBezTo>
                  <a:pt x="1985931" y="763966"/>
                  <a:pt x="1970672" y="780207"/>
                  <a:pt x="1970672" y="780207"/>
                </a:cubicBezTo>
                <a:lnTo>
                  <a:pt x="1970422" y="777396"/>
                </a:lnTo>
                <a:cubicBezTo>
                  <a:pt x="1970422" y="777396"/>
                  <a:pt x="1983466" y="762647"/>
                  <a:pt x="1992198" y="750451"/>
                </a:cubicBezTo>
                <a:cubicBezTo>
                  <a:pt x="2000928" y="738263"/>
                  <a:pt x="2005089" y="727512"/>
                  <a:pt x="2005089" y="727512"/>
                </a:cubicBezTo>
                <a:cubicBezTo>
                  <a:pt x="2005089" y="727512"/>
                  <a:pt x="2009621" y="701057"/>
                  <a:pt x="2007715" y="693616"/>
                </a:cubicBezTo>
                <a:cubicBezTo>
                  <a:pt x="2006002" y="686975"/>
                  <a:pt x="1985132" y="665612"/>
                  <a:pt x="1975428" y="660463"/>
                </a:cubicBezTo>
                <a:cubicBezTo>
                  <a:pt x="1969374" y="657248"/>
                  <a:pt x="1917987" y="656612"/>
                  <a:pt x="1917987" y="656612"/>
                </a:cubicBezTo>
                <a:cubicBezTo>
                  <a:pt x="1917987" y="656612"/>
                  <a:pt x="1888886" y="655361"/>
                  <a:pt x="1874071" y="650537"/>
                </a:cubicBezTo>
                <a:cubicBezTo>
                  <a:pt x="1848061" y="642076"/>
                  <a:pt x="1821781" y="636415"/>
                  <a:pt x="1804115" y="633075"/>
                </a:cubicBezTo>
                <a:cubicBezTo>
                  <a:pt x="1791004" y="630592"/>
                  <a:pt x="1782591" y="629379"/>
                  <a:pt x="1782591" y="629379"/>
                </a:cubicBezTo>
                <a:cubicBezTo>
                  <a:pt x="1782591" y="629379"/>
                  <a:pt x="1785440" y="639996"/>
                  <a:pt x="1798860" y="662676"/>
                </a:cubicBezTo>
                <a:cubicBezTo>
                  <a:pt x="1812280" y="685356"/>
                  <a:pt x="1824533" y="704234"/>
                  <a:pt x="1837905" y="720550"/>
                </a:cubicBezTo>
                <a:cubicBezTo>
                  <a:pt x="1851276" y="736878"/>
                  <a:pt x="1862933" y="748265"/>
                  <a:pt x="1870568" y="761406"/>
                </a:cubicBezTo>
                <a:cubicBezTo>
                  <a:pt x="1878769" y="775528"/>
                  <a:pt x="1889340" y="808182"/>
                  <a:pt x="1889329" y="808182"/>
                </a:cubicBezTo>
                <a:lnTo>
                  <a:pt x="1888463" y="808768"/>
                </a:lnTo>
                <a:cubicBezTo>
                  <a:pt x="1888463" y="808768"/>
                  <a:pt x="1876440" y="781496"/>
                  <a:pt x="1868440" y="767470"/>
                </a:cubicBezTo>
                <a:cubicBezTo>
                  <a:pt x="1860412" y="753426"/>
                  <a:pt x="1847531" y="738167"/>
                  <a:pt x="1847541" y="738167"/>
                </a:cubicBezTo>
                <a:lnTo>
                  <a:pt x="1854798" y="754156"/>
                </a:lnTo>
                <a:lnTo>
                  <a:pt x="1850420" y="758151"/>
                </a:lnTo>
                <a:cubicBezTo>
                  <a:pt x="1850420" y="758151"/>
                  <a:pt x="1846713" y="745041"/>
                  <a:pt x="1838531" y="731361"/>
                </a:cubicBezTo>
                <a:cubicBezTo>
                  <a:pt x="1830406" y="717770"/>
                  <a:pt x="1815128" y="707671"/>
                  <a:pt x="1810748" y="697909"/>
                </a:cubicBezTo>
                <a:cubicBezTo>
                  <a:pt x="1802460" y="679427"/>
                  <a:pt x="1762991" y="639987"/>
                  <a:pt x="1744432" y="621380"/>
                </a:cubicBezTo>
                <a:cubicBezTo>
                  <a:pt x="1718180" y="595069"/>
                  <a:pt x="1672936" y="592904"/>
                  <a:pt x="1654453" y="598738"/>
                </a:cubicBezTo>
                <a:cubicBezTo>
                  <a:pt x="1635971" y="604562"/>
                  <a:pt x="1598205" y="644540"/>
                  <a:pt x="1578250" y="651135"/>
                </a:cubicBezTo>
                <a:cubicBezTo>
                  <a:pt x="1560864" y="656882"/>
                  <a:pt x="1488281" y="673574"/>
                  <a:pt x="1473263" y="677039"/>
                </a:cubicBezTo>
                <a:cubicBezTo>
                  <a:pt x="1436548" y="753426"/>
                  <a:pt x="1395992" y="837792"/>
                  <a:pt x="1361020" y="872274"/>
                </a:cubicBezTo>
                <a:cubicBezTo>
                  <a:pt x="1341824" y="891190"/>
                  <a:pt x="1271185" y="944771"/>
                  <a:pt x="1205098" y="993788"/>
                </a:cubicBezTo>
                <a:cubicBezTo>
                  <a:pt x="1167710" y="1021522"/>
                  <a:pt x="1154897" y="1030715"/>
                  <a:pt x="1132641" y="1046927"/>
                </a:cubicBezTo>
                <a:cubicBezTo>
                  <a:pt x="1138127" y="1047504"/>
                  <a:pt x="1140179" y="1047927"/>
                  <a:pt x="1145155" y="1048111"/>
                </a:cubicBezTo>
                <a:cubicBezTo>
                  <a:pt x="1158391" y="1048592"/>
                  <a:pt x="1160173" y="1043672"/>
                  <a:pt x="1160173" y="1043672"/>
                </a:cubicBezTo>
                <a:cubicBezTo>
                  <a:pt x="1160173" y="1043672"/>
                  <a:pt x="1167353" y="1032902"/>
                  <a:pt x="1171561" y="1026798"/>
                </a:cubicBezTo>
                <a:cubicBezTo>
                  <a:pt x="1175768" y="1020685"/>
                  <a:pt x="1185577" y="1016728"/>
                  <a:pt x="1192711" y="1009922"/>
                </a:cubicBezTo>
                <a:cubicBezTo>
                  <a:pt x="1199833" y="1003126"/>
                  <a:pt x="1205098" y="993788"/>
                  <a:pt x="1205098" y="993788"/>
                </a:cubicBezTo>
                <a:lnTo>
                  <a:pt x="1204349" y="1005629"/>
                </a:lnTo>
                <a:cubicBezTo>
                  <a:pt x="1204349" y="1005629"/>
                  <a:pt x="1216738" y="994540"/>
                  <a:pt x="1221492" y="988755"/>
                </a:cubicBezTo>
                <a:cubicBezTo>
                  <a:pt x="1226248" y="982978"/>
                  <a:pt x="1233796" y="984604"/>
                  <a:pt x="1239889" y="984760"/>
                </a:cubicBezTo>
                <a:cubicBezTo>
                  <a:pt x="1245973" y="984923"/>
                  <a:pt x="1257505" y="981552"/>
                  <a:pt x="1265660" y="979436"/>
                </a:cubicBezTo>
                <a:cubicBezTo>
                  <a:pt x="1273813" y="977318"/>
                  <a:pt x="1297658" y="979262"/>
                  <a:pt x="1303328" y="980620"/>
                </a:cubicBezTo>
                <a:cubicBezTo>
                  <a:pt x="1308998" y="981968"/>
                  <a:pt x="1338359" y="979656"/>
                  <a:pt x="1341621" y="978838"/>
                </a:cubicBezTo>
                <a:cubicBezTo>
                  <a:pt x="1344886" y="978030"/>
                  <a:pt x="1353001" y="970695"/>
                  <a:pt x="1353010" y="970704"/>
                </a:cubicBezTo>
                <a:lnTo>
                  <a:pt x="1354136" y="972475"/>
                </a:lnTo>
                <a:cubicBezTo>
                  <a:pt x="1354136" y="972475"/>
                  <a:pt x="1347089" y="979358"/>
                  <a:pt x="1342748" y="981207"/>
                </a:cubicBezTo>
                <a:cubicBezTo>
                  <a:pt x="1338406" y="983055"/>
                  <a:pt x="1312935" y="986358"/>
                  <a:pt x="1300699" y="982103"/>
                </a:cubicBezTo>
                <a:cubicBezTo>
                  <a:pt x="1288465" y="977838"/>
                  <a:pt x="1271570" y="982256"/>
                  <a:pt x="1262405" y="985500"/>
                </a:cubicBezTo>
                <a:cubicBezTo>
                  <a:pt x="1253251" y="988744"/>
                  <a:pt x="1230234" y="992923"/>
                  <a:pt x="1219991" y="1000305"/>
                </a:cubicBezTo>
                <a:cubicBezTo>
                  <a:pt x="1209748" y="1007690"/>
                  <a:pt x="1205455" y="1014340"/>
                  <a:pt x="1190333" y="1020733"/>
                </a:cubicBezTo>
                <a:cubicBezTo>
                  <a:pt x="1175209" y="1027115"/>
                  <a:pt x="1170435" y="1043672"/>
                  <a:pt x="1170435" y="1043672"/>
                </a:cubicBezTo>
                <a:cubicBezTo>
                  <a:pt x="1170435" y="1043672"/>
                  <a:pt x="1179782" y="1050797"/>
                  <a:pt x="1201970" y="1058180"/>
                </a:cubicBezTo>
                <a:cubicBezTo>
                  <a:pt x="1224149" y="1065564"/>
                  <a:pt x="1245666" y="1058988"/>
                  <a:pt x="1275296" y="1054185"/>
                </a:cubicBezTo>
                <a:cubicBezTo>
                  <a:pt x="1304935" y="1049372"/>
                  <a:pt x="1302732" y="1044145"/>
                  <a:pt x="1319095" y="1026356"/>
                </a:cubicBezTo>
                <a:cubicBezTo>
                  <a:pt x="1335461" y="1008565"/>
                  <a:pt x="1381669" y="1009730"/>
                  <a:pt x="1397677" y="1002972"/>
                </a:cubicBezTo>
                <a:cubicBezTo>
                  <a:pt x="1413696" y="996204"/>
                  <a:pt x="1440910" y="969742"/>
                  <a:pt x="1451363" y="943462"/>
                </a:cubicBezTo>
                <a:cubicBezTo>
                  <a:pt x="1461809" y="917191"/>
                  <a:pt x="1469355" y="900027"/>
                  <a:pt x="1486905" y="883517"/>
                </a:cubicBezTo>
                <a:cubicBezTo>
                  <a:pt x="1504443" y="867018"/>
                  <a:pt x="1533255" y="865622"/>
                  <a:pt x="1546713" y="855399"/>
                </a:cubicBezTo>
                <a:cubicBezTo>
                  <a:pt x="1560171" y="845166"/>
                  <a:pt x="1562356" y="834673"/>
                  <a:pt x="1562356" y="834673"/>
                </a:cubicBezTo>
                <a:lnTo>
                  <a:pt x="1567112" y="815583"/>
                </a:lnTo>
                <a:lnTo>
                  <a:pt x="1565235" y="810250"/>
                </a:lnTo>
                <a:lnTo>
                  <a:pt x="1571367" y="790863"/>
                </a:lnTo>
                <a:lnTo>
                  <a:pt x="1573495" y="792346"/>
                </a:lnTo>
                <a:lnTo>
                  <a:pt x="1568613" y="809808"/>
                </a:lnTo>
                <a:lnTo>
                  <a:pt x="1570866" y="813803"/>
                </a:lnTo>
                <a:lnTo>
                  <a:pt x="1566112" y="833344"/>
                </a:lnTo>
                <a:cubicBezTo>
                  <a:pt x="1566112" y="833344"/>
                  <a:pt x="1585151" y="813080"/>
                  <a:pt x="1589262" y="797081"/>
                </a:cubicBezTo>
                <a:cubicBezTo>
                  <a:pt x="1593363" y="781072"/>
                  <a:pt x="1595645" y="760664"/>
                  <a:pt x="1595645" y="760664"/>
                </a:cubicBezTo>
                <a:lnTo>
                  <a:pt x="1603904" y="756073"/>
                </a:lnTo>
                <a:cubicBezTo>
                  <a:pt x="1603904" y="756073"/>
                  <a:pt x="1602441" y="752395"/>
                  <a:pt x="1595269" y="743048"/>
                </a:cubicBezTo>
                <a:cubicBezTo>
                  <a:pt x="1588099" y="733710"/>
                  <a:pt x="1599774" y="713004"/>
                  <a:pt x="1599774" y="713004"/>
                </a:cubicBezTo>
                <a:lnTo>
                  <a:pt x="1597146" y="700865"/>
                </a:lnTo>
                <a:lnTo>
                  <a:pt x="1601151" y="699383"/>
                </a:lnTo>
                <a:lnTo>
                  <a:pt x="1603529" y="713004"/>
                </a:lnTo>
                <a:lnTo>
                  <a:pt x="1597021" y="730023"/>
                </a:lnTo>
                <a:lnTo>
                  <a:pt x="1599399" y="737724"/>
                </a:lnTo>
                <a:lnTo>
                  <a:pt x="1607408" y="750894"/>
                </a:lnTo>
                <a:lnTo>
                  <a:pt x="1620924" y="736838"/>
                </a:lnTo>
                <a:lnTo>
                  <a:pt x="1624303" y="722621"/>
                </a:lnTo>
                <a:lnTo>
                  <a:pt x="1625180" y="698651"/>
                </a:lnTo>
                <a:lnTo>
                  <a:pt x="1629934" y="683249"/>
                </a:lnTo>
                <a:lnTo>
                  <a:pt x="1632312" y="683845"/>
                </a:lnTo>
                <a:lnTo>
                  <a:pt x="1628307" y="698939"/>
                </a:lnTo>
                <a:lnTo>
                  <a:pt x="1627681" y="723073"/>
                </a:lnTo>
                <a:lnTo>
                  <a:pt x="1623551" y="736984"/>
                </a:lnTo>
                <a:lnTo>
                  <a:pt x="1634931" y="730322"/>
                </a:lnTo>
                <a:lnTo>
                  <a:pt x="1671598" y="705158"/>
                </a:lnTo>
                <a:cubicBezTo>
                  <a:pt x="1671598" y="705158"/>
                  <a:pt x="1679771" y="687041"/>
                  <a:pt x="1681234" y="681034"/>
                </a:cubicBezTo>
                <a:cubicBezTo>
                  <a:pt x="1682697" y="675027"/>
                  <a:pt x="1682234" y="657643"/>
                  <a:pt x="1682234" y="657643"/>
                </a:cubicBezTo>
                <a:lnTo>
                  <a:pt x="1686364" y="658239"/>
                </a:lnTo>
                <a:cubicBezTo>
                  <a:pt x="1686364" y="658239"/>
                  <a:pt x="1687328" y="678021"/>
                  <a:pt x="1683361" y="686810"/>
                </a:cubicBezTo>
                <a:cubicBezTo>
                  <a:pt x="1679395" y="695589"/>
                  <a:pt x="1675227" y="706487"/>
                  <a:pt x="1675227" y="706496"/>
                </a:cubicBezTo>
                <a:lnTo>
                  <a:pt x="1695876" y="703232"/>
                </a:lnTo>
                <a:lnTo>
                  <a:pt x="1726161" y="699979"/>
                </a:lnTo>
                <a:lnTo>
                  <a:pt x="1724659" y="704416"/>
                </a:lnTo>
                <a:lnTo>
                  <a:pt x="1672849" y="711078"/>
                </a:lnTo>
                <a:cubicBezTo>
                  <a:pt x="1672849" y="711078"/>
                  <a:pt x="1606639" y="759510"/>
                  <a:pt x="1600150" y="768510"/>
                </a:cubicBezTo>
                <a:cubicBezTo>
                  <a:pt x="1593661" y="777510"/>
                  <a:pt x="1602287" y="790748"/>
                  <a:pt x="1599148" y="799738"/>
                </a:cubicBezTo>
                <a:cubicBezTo>
                  <a:pt x="1596011" y="808740"/>
                  <a:pt x="1590640" y="820907"/>
                  <a:pt x="1590640" y="820907"/>
                </a:cubicBezTo>
                <a:cubicBezTo>
                  <a:pt x="1590640" y="820907"/>
                  <a:pt x="1557900" y="858104"/>
                  <a:pt x="1544085" y="870638"/>
                </a:cubicBezTo>
                <a:cubicBezTo>
                  <a:pt x="1530272" y="883181"/>
                  <a:pt x="1503819" y="886935"/>
                  <a:pt x="1492286" y="894329"/>
                </a:cubicBezTo>
                <a:cubicBezTo>
                  <a:pt x="1480733" y="901712"/>
                  <a:pt x="1453616" y="982689"/>
                  <a:pt x="1453616" y="982689"/>
                </a:cubicBezTo>
                <a:lnTo>
                  <a:pt x="1432466" y="995270"/>
                </a:lnTo>
                <a:cubicBezTo>
                  <a:pt x="1432466" y="995270"/>
                  <a:pt x="1440207" y="997003"/>
                  <a:pt x="1457620" y="1002818"/>
                </a:cubicBezTo>
                <a:cubicBezTo>
                  <a:pt x="1475026" y="1008643"/>
                  <a:pt x="1492661" y="1006525"/>
                  <a:pt x="1492661" y="1006525"/>
                </a:cubicBezTo>
                <a:cubicBezTo>
                  <a:pt x="1492661" y="1006525"/>
                  <a:pt x="1519038" y="985549"/>
                  <a:pt x="1524814" y="983729"/>
                </a:cubicBezTo>
                <a:cubicBezTo>
                  <a:pt x="1530599" y="981909"/>
                  <a:pt x="1561355" y="973361"/>
                  <a:pt x="1561355" y="973361"/>
                </a:cubicBezTo>
                <a:cubicBezTo>
                  <a:pt x="1561355" y="973361"/>
                  <a:pt x="1587973" y="957555"/>
                  <a:pt x="1593392" y="953386"/>
                </a:cubicBezTo>
                <a:cubicBezTo>
                  <a:pt x="1598803" y="949208"/>
                  <a:pt x="1620386" y="929349"/>
                  <a:pt x="1626806" y="924228"/>
                </a:cubicBezTo>
                <a:cubicBezTo>
                  <a:pt x="1633217" y="919097"/>
                  <a:pt x="1685990" y="888696"/>
                  <a:pt x="1685990" y="888696"/>
                </a:cubicBezTo>
                <a:lnTo>
                  <a:pt x="1691371" y="893433"/>
                </a:lnTo>
                <a:cubicBezTo>
                  <a:pt x="1691371" y="893433"/>
                  <a:pt x="1626844" y="932795"/>
                  <a:pt x="1617795" y="940651"/>
                </a:cubicBezTo>
                <a:cubicBezTo>
                  <a:pt x="1608736" y="948516"/>
                  <a:pt x="1565736" y="979878"/>
                  <a:pt x="1565736" y="979878"/>
                </a:cubicBezTo>
                <a:lnTo>
                  <a:pt x="1521435" y="992315"/>
                </a:lnTo>
                <a:lnTo>
                  <a:pt x="1510672" y="1008738"/>
                </a:lnTo>
                <a:cubicBezTo>
                  <a:pt x="1510672" y="1008738"/>
                  <a:pt x="1621540" y="1043634"/>
                  <a:pt x="1644567" y="1051662"/>
                </a:cubicBezTo>
                <a:cubicBezTo>
                  <a:pt x="1667603" y="1059702"/>
                  <a:pt x="1719797" y="1084779"/>
                  <a:pt x="1738425" y="1089263"/>
                </a:cubicBezTo>
                <a:cubicBezTo>
                  <a:pt x="1757051" y="1093740"/>
                  <a:pt x="1773398" y="1084623"/>
                  <a:pt x="1779588" y="1082006"/>
                </a:cubicBezTo>
                <a:cubicBezTo>
                  <a:pt x="1785778" y="1079387"/>
                  <a:pt x="1817006" y="1065430"/>
                  <a:pt x="1817006" y="1065430"/>
                </a:cubicBezTo>
                <a:cubicBezTo>
                  <a:pt x="1817006" y="1065430"/>
                  <a:pt x="1866467" y="1046263"/>
                  <a:pt x="1874572" y="1041305"/>
                </a:cubicBezTo>
                <a:cubicBezTo>
                  <a:pt x="1878837" y="1038686"/>
                  <a:pt x="1889127" y="1033391"/>
                  <a:pt x="1897214" y="1027538"/>
                </a:cubicBezTo>
                <a:cubicBezTo>
                  <a:pt x="1905349" y="1021647"/>
                  <a:pt x="1911365" y="1015101"/>
                  <a:pt x="1911355" y="1015101"/>
                </a:cubicBezTo>
                <a:cubicBezTo>
                  <a:pt x="1911355" y="1015101"/>
                  <a:pt x="1916062" y="1006756"/>
                  <a:pt x="1918863" y="998967"/>
                </a:cubicBezTo>
                <a:cubicBezTo>
                  <a:pt x="1921665" y="991190"/>
                  <a:pt x="1928124" y="983431"/>
                  <a:pt x="1928124" y="983431"/>
                </a:cubicBezTo>
                <a:cubicBezTo>
                  <a:pt x="1928124" y="983431"/>
                  <a:pt x="1930627" y="965371"/>
                  <a:pt x="1931128" y="957969"/>
                </a:cubicBezTo>
                <a:cubicBezTo>
                  <a:pt x="1931638" y="950565"/>
                  <a:pt x="1938761" y="930734"/>
                  <a:pt x="1938761" y="930734"/>
                </a:cubicBezTo>
                <a:lnTo>
                  <a:pt x="1941890" y="931476"/>
                </a:lnTo>
                <a:cubicBezTo>
                  <a:pt x="1941890" y="931476"/>
                  <a:pt x="1937231" y="945627"/>
                  <a:pt x="1935007" y="955899"/>
                </a:cubicBezTo>
                <a:cubicBezTo>
                  <a:pt x="1933659" y="962146"/>
                  <a:pt x="1933130" y="979725"/>
                  <a:pt x="1933130" y="979734"/>
                </a:cubicBezTo>
                <a:cubicBezTo>
                  <a:pt x="1933130" y="979734"/>
                  <a:pt x="1944548" y="972186"/>
                  <a:pt x="1948772" y="968779"/>
                </a:cubicBezTo>
                <a:cubicBezTo>
                  <a:pt x="1952999" y="965361"/>
                  <a:pt x="1969296" y="956496"/>
                  <a:pt x="1969296" y="956496"/>
                </a:cubicBezTo>
                <a:lnTo>
                  <a:pt x="1974428" y="958565"/>
                </a:lnTo>
                <a:cubicBezTo>
                  <a:pt x="1974428" y="958565"/>
                  <a:pt x="1963703" y="963128"/>
                  <a:pt x="1953153" y="969808"/>
                </a:cubicBezTo>
                <a:cubicBezTo>
                  <a:pt x="1942361" y="976654"/>
                  <a:pt x="1931754" y="985750"/>
                  <a:pt x="1928374" y="989495"/>
                </a:cubicBezTo>
                <a:cubicBezTo>
                  <a:pt x="1921693" y="996908"/>
                  <a:pt x="1918613" y="1012733"/>
                  <a:pt x="1918613" y="1012733"/>
                </a:cubicBezTo>
                <a:cubicBezTo>
                  <a:pt x="1918613" y="1012733"/>
                  <a:pt x="1935979" y="1010038"/>
                  <a:pt x="1941014" y="1010222"/>
                </a:cubicBezTo>
                <a:cubicBezTo>
                  <a:pt x="1946049" y="1010404"/>
                  <a:pt x="1970173" y="1011704"/>
                  <a:pt x="1970173" y="1011704"/>
                </a:cubicBezTo>
                <a:lnTo>
                  <a:pt x="1999706" y="995868"/>
                </a:lnTo>
                <a:lnTo>
                  <a:pt x="2021722" y="995868"/>
                </a:lnTo>
                <a:cubicBezTo>
                  <a:pt x="2021731" y="995868"/>
                  <a:pt x="2045749" y="982748"/>
                  <a:pt x="2050630" y="980465"/>
                </a:cubicBezTo>
                <a:cubicBezTo>
                  <a:pt x="2055512" y="978184"/>
                  <a:pt x="2086047" y="969664"/>
                  <a:pt x="2086047" y="969664"/>
                </a:cubicBezTo>
                <a:lnTo>
                  <a:pt x="2086296" y="972331"/>
                </a:lnTo>
                <a:cubicBezTo>
                  <a:pt x="2086296" y="972331"/>
                  <a:pt x="2058370" y="981082"/>
                  <a:pt x="2050505" y="984316"/>
                </a:cubicBezTo>
                <a:cubicBezTo>
                  <a:pt x="2042650" y="987551"/>
                  <a:pt x="2022724" y="1000894"/>
                  <a:pt x="2022724" y="1000894"/>
                </a:cubicBezTo>
                <a:lnTo>
                  <a:pt x="1999831" y="999265"/>
                </a:lnTo>
                <a:cubicBezTo>
                  <a:pt x="1999831" y="999265"/>
                  <a:pt x="1988761" y="1007073"/>
                  <a:pt x="1984690" y="1009480"/>
                </a:cubicBezTo>
                <a:cubicBezTo>
                  <a:pt x="1980607" y="1011886"/>
                  <a:pt x="1968795" y="1016439"/>
                  <a:pt x="1968795" y="1016439"/>
                </a:cubicBezTo>
                <a:cubicBezTo>
                  <a:pt x="1968795" y="1016439"/>
                  <a:pt x="1941706" y="1015054"/>
                  <a:pt x="1936634" y="1015101"/>
                </a:cubicBezTo>
                <a:cubicBezTo>
                  <a:pt x="1931561" y="1015160"/>
                  <a:pt x="1914233" y="1019395"/>
                  <a:pt x="1914233" y="1019395"/>
                </a:cubicBezTo>
                <a:cubicBezTo>
                  <a:pt x="1914233" y="1019395"/>
                  <a:pt x="1904867" y="1027115"/>
                  <a:pt x="1901344" y="1029465"/>
                </a:cubicBezTo>
                <a:cubicBezTo>
                  <a:pt x="1897820" y="1031812"/>
                  <a:pt x="1884449" y="1040862"/>
                  <a:pt x="1884459" y="1040862"/>
                </a:cubicBezTo>
                <a:cubicBezTo>
                  <a:pt x="1884449" y="1040862"/>
                  <a:pt x="1891062" y="1043308"/>
                  <a:pt x="1894084" y="1044414"/>
                </a:cubicBezTo>
                <a:cubicBezTo>
                  <a:pt x="1897117" y="1045511"/>
                  <a:pt x="1903971" y="1050778"/>
                  <a:pt x="1903971" y="1050778"/>
                </a:cubicBezTo>
                <a:cubicBezTo>
                  <a:pt x="1903971" y="1050778"/>
                  <a:pt x="1905753" y="1050488"/>
                  <a:pt x="1908101" y="1047813"/>
                </a:cubicBezTo>
                <a:cubicBezTo>
                  <a:pt x="1910450" y="1045145"/>
                  <a:pt x="1915984" y="1041748"/>
                  <a:pt x="1915984" y="1041748"/>
                </a:cubicBezTo>
                <a:lnTo>
                  <a:pt x="1917736" y="1043374"/>
                </a:lnTo>
                <a:lnTo>
                  <a:pt x="1907100" y="1052558"/>
                </a:lnTo>
                <a:cubicBezTo>
                  <a:pt x="1907100" y="1052558"/>
                  <a:pt x="1914714" y="1051383"/>
                  <a:pt x="1918488" y="1050634"/>
                </a:cubicBezTo>
                <a:cubicBezTo>
                  <a:pt x="1922270" y="1049873"/>
                  <a:pt x="1927123" y="1050922"/>
                  <a:pt x="1927123" y="1050922"/>
                </a:cubicBezTo>
                <a:lnTo>
                  <a:pt x="1941014" y="1044857"/>
                </a:lnTo>
                <a:lnTo>
                  <a:pt x="1942140" y="1047081"/>
                </a:lnTo>
                <a:lnTo>
                  <a:pt x="1930502" y="1053291"/>
                </a:lnTo>
                <a:cubicBezTo>
                  <a:pt x="1930502" y="1053291"/>
                  <a:pt x="1938030" y="1058806"/>
                  <a:pt x="1939513" y="1058922"/>
                </a:cubicBezTo>
                <a:cubicBezTo>
                  <a:pt x="1940995" y="1059037"/>
                  <a:pt x="1948146" y="1056697"/>
                  <a:pt x="1948146" y="1056697"/>
                </a:cubicBezTo>
                <a:lnTo>
                  <a:pt x="1949023" y="1059508"/>
                </a:lnTo>
                <a:cubicBezTo>
                  <a:pt x="1949023" y="1059508"/>
                  <a:pt x="1941890" y="1061818"/>
                  <a:pt x="1938385" y="1061135"/>
                </a:cubicBezTo>
                <a:cubicBezTo>
                  <a:pt x="1934882" y="1060452"/>
                  <a:pt x="1928374" y="1054031"/>
                  <a:pt x="1928374" y="1054031"/>
                </a:cubicBezTo>
                <a:cubicBezTo>
                  <a:pt x="1928374" y="1054031"/>
                  <a:pt x="1920828" y="1054069"/>
                  <a:pt x="1916736" y="1053742"/>
                </a:cubicBezTo>
                <a:cubicBezTo>
                  <a:pt x="1912644" y="1053395"/>
                  <a:pt x="1907600" y="1056544"/>
                  <a:pt x="1907600" y="1056553"/>
                </a:cubicBezTo>
                <a:lnTo>
                  <a:pt x="1912856" y="1086155"/>
                </a:lnTo>
                <a:lnTo>
                  <a:pt x="1910729" y="1084970"/>
                </a:lnTo>
                <a:cubicBezTo>
                  <a:pt x="1910729" y="1084970"/>
                  <a:pt x="1907042" y="1061771"/>
                  <a:pt x="1904597" y="1055657"/>
                </a:cubicBezTo>
                <a:cubicBezTo>
                  <a:pt x="1902162" y="1049556"/>
                  <a:pt x="1885411" y="1043625"/>
                  <a:pt x="1878326" y="1043818"/>
                </a:cubicBezTo>
                <a:cubicBezTo>
                  <a:pt x="1871511" y="1044010"/>
                  <a:pt x="1817882" y="1076085"/>
                  <a:pt x="1817882" y="1076085"/>
                </a:cubicBezTo>
                <a:cubicBezTo>
                  <a:pt x="1817882" y="1076085"/>
                  <a:pt x="1792978" y="1087512"/>
                  <a:pt x="1778461" y="1091036"/>
                </a:cubicBezTo>
                <a:cubicBezTo>
                  <a:pt x="1762895" y="1094828"/>
                  <a:pt x="1735045" y="1095329"/>
                  <a:pt x="1735045" y="1095329"/>
                </a:cubicBezTo>
                <a:cubicBezTo>
                  <a:pt x="1735045" y="1095329"/>
                  <a:pt x="1744489" y="1107102"/>
                  <a:pt x="1752191" y="1114129"/>
                </a:cubicBezTo>
                <a:cubicBezTo>
                  <a:pt x="1759882" y="1121156"/>
                  <a:pt x="1774033" y="1128252"/>
                  <a:pt x="1781965" y="1135587"/>
                </a:cubicBezTo>
                <a:cubicBezTo>
                  <a:pt x="1789735" y="1142778"/>
                  <a:pt x="1799342" y="1164938"/>
                  <a:pt x="1818256" y="1185769"/>
                </a:cubicBezTo>
                <a:cubicBezTo>
                  <a:pt x="1818892" y="1184393"/>
                  <a:pt x="1819374" y="1182304"/>
                  <a:pt x="1820010" y="1181177"/>
                </a:cubicBezTo>
                <a:cubicBezTo>
                  <a:pt x="1823100" y="1175758"/>
                  <a:pt x="1833399" y="1168451"/>
                  <a:pt x="1833399" y="1168451"/>
                </a:cubicBezTo>
                <a:cubicBezTo>
                  <a:pt x="1833399" y="1168451"/>
                  <a:pt x="1823580" y="1181611"/>
                  <a:pt x="1822386" y="1185471"/>
                </a:cubicBezTo>
                <a:cubicBezTo>
                  <a:pt x="1822156" y="1186231"/>
                  <a:pt x="1821520" y="1187868"/>
                  <a:pt x="1821261" y="1188878"/>
                </a:cubicBezTo>
                <a:cubicBezTo>
                  <a:pt x="1842410" y="1210654"/>
                  <a:pt x="1902335" y="1253953"/>
                  <a:pt x="1902970" y="1253703"/>
                </a:cubicBezTo>
                <a:cubicBezTo>
                  <a:pt x="1903625" y="1253452"/>
                  <a:pt x="1920702" y="1253452"/>
                  <a:pt x="1926246" y="1253414"/>
                </a:cubicBezTo>
                <a:cubicBezTo>
                  <a:pt x="1931792" y="1253367"/>
                  <a:pt x="1935132" y="1250305"/>
                  <a:pt x="1935132" y="1250305"/>
                </a:cubicBezTo>
                <a:lnTo>
                  <a:pt x="1955781" y="1236982"/>
                </a:lnTo>
                <a:lnTo>
                  <a:pt x="1975178" y="1210778"/>
                </a:lnTo>
                <a:lnTo>
                  <a:pt x="1977055" y="1216853"/>
                </a:lnTo>
                <a:lnTo>
                  <a:pt x="1955656" y="1241131"/>
                </a:lnTo>
                <a:lnTo>
                  <a:pt x="1939137" y="1252818"/>
                </a:lnTo>
                <a:cubicBezTo>
                  <a:pt x="1939137" y="1252818"/>
                  <a:pt x="1950583" y="1261751"/>
                  <a:pt x="1956032" y="1264369"/>
                </a:cubicBezTo>
                <a:cubicBezTo>
                  <a:pt x="1961479" y="1266978"/>
                  <a:pt x="1967169" y="1269548"/>
                  <a:pt x="1967169" y="1269548"/>
                </a:cubicBezTo>
                <a:cubicBezTo>
                  <a:pt x="1967169" y="1269548"/>
                  <a:pt x="1980414" y="1267508"/>
                  <a:pt x="1983563" y="1267325"/>
                </a:cubicBezTo>
                <a:cubicBezTo>
                  <a:pt x="1986702" y="1267132"/>
                  <a:pt x="2003085" y="1272803"/>
                  <a:pt x="2003085" y="1272803"/>
                </a:cubicBezTo>
                <a:lnTo>
                  <a:pt x="2003210" y="1275468"/>
                </a:lnTo>
                <a:cubicBezTo>
                  <a:pt x="2003200" y="1275468"/>
                  <a:pt x="1986182" y="1271233"/>
                  <a:pt x="1981059" y="1270290"/>
                </a:cubicBezTo>
                <a:cubicBezTo>
                  <a:pt x="1975929" y="1269337"/>
                  <a:pt x="1969672" y="1273389"/>
                  <a:pt x="1969672" y="1273389"/>
                </a:cubicBezTo>
                <a:cubicBezTo>
                  <a:pt x="1969672" y="1273399"/>
                  <a:pt x="1975381" y="1293575"/>
                  <a:pt x="1978807" y="1300922"/>
                </a:cubicBezTo>
                <a:cubicBezTo>
                  <a:pt x="1982234" y="1308276"/>
                  <a:pt x="1991321" y="1326382"/>
                  <a:pt x="1991321" y="1326382"/>
                </a:cubicBezTo>
                <a:lnTo>
                  <a:pt x="1986191" y="1324160"/>
                </a:lnTo>
                <a:cubicBezTo>
                  <a:pt x="1986191" y="1324169"/>
                  <a:pt x="1976015" y="1306234"/>
                  <a:pt x="1972426" y="1298409"/>
                </a:cubicBezTo>
                <a:cubicBezTo>
                  <a:pt x="1968835" y="1290582"/>
                  <a:pt x="1963665" y="1272061"/>
                  <a:pt x="1963665" y="1272061"/>
                </a:cubicBezTo>
                <a:cubicBezTo>
                  <a:pt x="1963665" y="1272061"/>
                  <a:pt x="1956685" y="1272032"/>
                  <a:pt x="1949399" y="1268508"/>
                </a:cubicBezTo>
                <a:cubicBezTo>
                  <a:pt x="1942111" y="1264985"/>
                  <a:pt x="1936258" y="1257255"/>
                  <a:pt x="1936258" y="1257255"/>
                </a:cubicBezTo>
                <a:cubicBezTo>
                  <a:pt x="1936258" y="1257265"/>
                  <a:pt x="1929741" y="1257371"/>
                  <a:pt x="1923868" y="1260220"/>
                </a:cubicBezTo>
                <a:cubicBezTo>
                  <a:pt x="1918006" y="1263070"/>
                  <a:pt x="1909228" y="1264515"/>
                  <a:pt x="1909228" y="1264515"/>
                </a:cubicBezTo>
                <a:lnTo>
                  <a:pt x="1917736" y="1280647"/>
                </a:lnTo>
                <a:cubicBezTo>
                  <a:pt x="1918046" y="1280474"/>
                  <a:pt x="1920741" y="1279020"/>
                  <a:pt x="1920741" y="1279020"/>
                </a:cubicBezTo>
                <a:lnTo>
                  <a:pt x="1920866" y="1284200"/>
                </a:lnTo>
                <a:cubicBezTo>
                  <a:pt x="1920866" y="1284200"/>
                  <a:pt x="1920038" y="1284767"/>
                  <a:pt x="1919989" y="1284786"/>
                </a:cubicBezTo>
                <a:lnTo>
                  <a:pt x="1932128" y="1307737"/>
                </a:lnTo>
                <a:lnTo>
                  <a:pt x="1945644" y="1318836"/>
                </a:lnTo>
                <a:cubicBezTo>
                  <a:pt x="1945644" y="1318836"/>
                  <a:pt x="1974273" y="1332148"/>
                  <a:pt x="1987693" y="1336597"/>
                </a:cubicBezTo>
                <a:cubicBezTo>
                  <a:pt x="2001112" y="1341034"/>
                  <a:pt x="2010344" y="1350660"/>
                  <a:pt x="2010344" y="1350660"/>
                </a:cubicBezTo>
                <a:cubicBezTo>
                  <a:pt x="2010344" y="1350660"/>
                  <a:pt x="2030589" y="1373321"/>
                  <a:pt x="2035988" y="1378337"/>
                </a:cubicBezTo>
                <a:cubicBezTo>
                  <a:pt x="2041399" y="1383353"/>
                  <a:pt x="2066398" y="1402317"/>
                  <a:pt x="2066398" y="1402317"/>
                </a:cubicBezTo>
                <a:lnTo>
                  <a:pt x="2065648" y="1407939"/>
                </a:lnTo>
                <a:cubicBezTo>
                  <a:pt x="2065648" y="1407939"/>
                  <a:pt x="2025303" y="1379136"/>
                  <a:pt x="2017842" y="1373900"/>
                </a:cubicBezTo>
                <a:cubicBezTo>
                  <a:pt x="2010391" y="1368662"/>
                  <a:pt x="1992198" y="1352731"/>
                  <a:pt x="1992198" y="1352731"/>
                </a:cubicBezTo>
                <a:cubicBezTo>
                  <a:pt x="1992198" y="1352731"/>
                  <a:pt x="1940446" y="1327510"/>
                  <a:pt x="1937510" y="1331562"/>
                </a:cubicBezTo>
                <a:cubicBezTo>
                  <a:pt x="1934574" y="1335615"/>
                  <a:pt x="1940513" y="1372118"/>
                  <a:pt x="1940513" y="1372118"/>
                </a:cubicBezTo>
                <a:lnTo>
                  <a:pt x="1962538" y="1402019"/>
                </a:lnTo>
                <a:lnTo>
                  <a:pt x="1985941" y="1434141"/>
                </a:lnTo>
                <a:lnTo>
                  <a:pt x="1982936" y="1437098"/>
                </a:lnTo>
                <a:lnTo>
                  <a:pt x="1958034" y="1405426"/>
                </a:lnTo>
                <a:lnTo>
                  <a:pt x="1938385" y="1380406"/>
                </a:lnTo>
                <a:lnTo>
                  <a:pt x="1936007" y="1395511"/>
                </a:lnTo>
                <a:lnTo>
                  <a:pt x="1931754" y="1445982"/>
                </a:lnTo>
                <a:cubicBezTo>
                  <a:pt x="1931754" y="1445982"/>
                  <a:pt x="1940936" y="1469432"/>
                  <a:pt x="1943893" y="1476181"/>
                </a:cubicBezTo>
                <a:cubicBezTo>
                  <a:pt x="1946848" y="1482919"/>
                  <a:pt x="1947493" y="1491611"/>
                  <a:pt x="1948397" y="1496010"/>
                </a:cubicBezTo>
                <a:cubicBezTo>
                  <a:pt x="1949302" y="1500410"/>
                  <a:pt x="1958784" y="1516139"/>
                  <a:pt x="1958784" y="1516139"/>
                </a:cubicBezTo>
                <a:cubicBezTo>
                  <a:pt x="1958784" y="1516139"/>
                  <a:pt x="1948205" y="1506688"/>
                  <a:pt x="1945394" y="1500305"/>
                </a:cubicBezTo>
                <a:cubicBezTo>
                  <a:pt x="1942583" y="1493922"/>
                  <a:pt x="1940186" y="1483921"/>
                  <a:pt x="1938510" y="1474843"/>
                </a:cubicBezTo>
                <a:cubicBezTo>
                  <a:pt x="1936836" y="1465764"/>
                  <a:pt x="1931820" y="1455234"/>
                  <a:pt x="1928374" y="1450863"/>
                </a:cubicBezTo>
                <a:cubicBezTo>
                  <a:pt x="1924937" y="1446502"/>
                  <a:pt x="1922117" y="1450863"/>
                  <a:pt x="1922117" y="1450863"/>
                </a:cubicBezTo>
                <a:cubicBezTo>
                  <a:pt x="1922117" y="1450863"/>
                  <a:pt x="1925168" y="1433824"/>
                  <a:pt x="1927748" y="1423928"/>
                </a:cubicBezTo>
                <a:cubicBezTo>
                  <a:pt x="1930329" y="1414021"/>
                  <a:pt x="1931253" y="1379077"/>
                  <a:pt x="1931253" y="1379077"/>
                </a:cubicBezTo>
                <a:lnTo>
                  <a:pt x="1921741" y="1311577"/>
                </a:lnTo>
                <a:cubicBezTo>
                  <a:pt x="1921741" y="1311586"/>
                  <a:pt x="1913713" y="1300286"/>
                  <a:pt x="1907850" y="1292190"/>
                </a:cubicBezTo>
                <a:cubicBezTo>
                  <a:pt x="1900612" y="1296511"/>
                  <a:pt x="1894306" y="1300093"/>
                  <a:pt x="1891331" y="1302258"/>
                </a:cubicBezTo>
                <a:cubicBezTo>
                  <a:pt x="1886019" y="1306139"/>
                  <a:pt x="1865687" y="1324160"/>
                  <a:pt x="1865687" y="1324160"/>
                </a:cubicBezTo>
                <a:cubicBezTo>
                  <a:pt x="1865687" y="1324160"/>
                  <a:pt x="1856656" y="1331687"/>
                  <a:pt x="1844162" y="1334084"/>
                </a:cubicBezTo>
                <a:cubicBezTo>
                  <a:pt x="1831657" y="1336472"/>
                  <a:pt x="1804616" y="1345029"/>
                  <a:pt x="1804616" y="1345029"/>
                </a:cubicBezTo>
                <a:lnTo>
                  <a:pt x="1791477" y="1353473"/>
                </a:lnTo>
                <a:lnTo>
                  <a:pt x="1767074" y="1389878"/>
                </a:lnTo>
                <a:cubicBezTo>
                  <a:pt x="1767074" y="1389878"/>
                  <a:pt x="1774794" y="1392084"/>
                  <a:pt x="1779837" y="1395357"/>
                </a:cubicBezTo>
                <a:cubicBezTo>
                  <a:pt x="1784891" y="1398639"/>
                  <a:pt x="1790850" y="1399506"/>
                  <a:pt x="1790850" y="1399506"/>
                </a:cubicBezTo>
                <a:cubicBezTo>
                  <a:pt x="1790850" y="1399506"/>
                  <a:pt x="1796857" y="1393220"/>
                  <a:pt x="1803741" y="1390918"/>
                </a:cubicBezTo>
                <a:cubicBezTo>
                  <a:pt x="1810633" y="1388618"/>
                  <a:pt x="1816755" y="1389590"/>
                  <a:pt x="1816755" y="1389590"/>
                </a:cubicBezTo>
                <a:cubicBezTo>
                  <a:pt x="1816755" y="1389590"/>
                  <a:pt x="1823100" y="1373427"/>
                  <a:pt x="1827017" y="1366796"/>
                </a:cubicBezTo>
                <a:cubicBezTo>
                  <a:pt x="1830936" y="1360153"/>
                  <a:pt x="1841784" y="1345029"/>
                  <a:pt x="1841784" y="1345029"/>
                </a:cubicBezTo>
                <a:lnTo>
                  <a:pt x="1846540" y="1343701"/>
                </a:lnTo>
                <a:cubicBezTo>
                  <a:pt x="1846540" y="1343701"/>
                  <a:pt x="1836875" y="1358939"/>
                  <a:pt x="1833149" y="1365168"/>
                </a:cubicBezTo>
                <a:cubicBezTo>
                  <a:pt x="1829414" y="1371387"/>
                  <a:pt x="1822386" y="1388994"/>
                  <a:pt x="1822386" y="1388994"/>
                </a:cubicBezTo>
                <a:cubicBezTo>
                  <a:pt x="1822386" y="1388994"/>
                  <a:pt x="1827691" y="1393374"/>
                  <a:pt x="1832398" y="1393143"/>
                </a:cubicBezTo>
                <a:cubicBezTo>
                  <a:pt x="1837106" y="1392902"/>
                  <a:pt x="1852921" y="1391218"/>
                  <a:pt x="1852921" y="1391218"/>
                </a:cubicBezTo>
                <a:lnTo>
                  <a:pt x="1852547" y="1393585"/>
                </a:lnTo>
                <a:cubicBezTo>
                  <a:pt x="1852547" y="1393585"/>
                  <a:pt x="1837096" y="1396646"/>
                  <a:pt x="1834276" y="1396098"/>
                </a:cubicBezTo>
                <a:cubicBezTo>
                  <a:pt x="1831454" y="1395549"/>
                  <a:pt x="1819759" y="1392247"/>
                  <a:pt x="1819759" y="1392247"/>
                </a:cubicBezTo>
                <a:cubicBezTo>
                  <a:pt x="1819759" y="1392247"/>
                  <a:pt x="1814398" y="1393951"/>
                  <a:pt x="1809247" y="1395655"/>
                </a:cubicBezTo>
                <a:cubicBezTo>
                  <a:pt x="1804105" y="1397360"/>
                  <a:pt x="1793103" y="1403943"/>
                  <a:pt x="1793103" y="1403943"/>
                </a:cubicBezTo>
                <a:lnTo>
                  <a:pt x="1806869" y="1416380"/>
                </a:lnTo>
                <a:lnTo>
                  <a:pt x="1824263" y="1441093"/>
                </a:lnTo>
                <a:lnTo>
                  <a:pt x="1822012" y="1446426"/>
                </a:lnTo>
                <a:lnTo>
                  <a:pt x="1806618" y="1420222"/>
                </a:lnTo>
                <a:lnTo>
                  <a:pt x="1789224" y="1405724"/>
                </a:lnTo>
                <a:cubicBezTo>
                  <a:pt x="1789224" y="1405724"/>
                  <a:pt x="1786470" y="1402577"/>
                  <a:pt x="1781465" y="1401875"/>
                </a:cubicBezTo>
                <a:cubicBezTo>
                  <a:pt x="1776469" y="1401171"/>
                  <a:pt x="1761008" y="1399072"/>
                  <a:pt x="1760450" y="1398764"/>
                </a:cubicBezTo>
                <a:cubicBezTo>
                  <a:pt x="1759882" y="1398457"/>
                  <a:pt x="1698898" y="1432006"/>
                  <a:pt x="1679232" y="1448793"/>
                </a:cubicBezTo>
                <a:cubicBezTo>
                  <a:pt x="1659573" y="1465581"/>
                  <a:pt x="1648869" y="1485152"/>
                  <a:pt x="1641063" y="1490831"/>
                </a:cubicBezTo>
                <a:cubicBezTo>
                  <a:pt x="1639234" y="1492160"/>
                  <a:pt x="1636548" y="1493268"/>
                  <a:pt x="1634305" y="1494528"/>
                </a:cubicBezTo>
                <a:cubicBezTo>
                  <a:pt x="1612637" y="1547658"/>
                  <a:pt x="1594624" y="1597792"/>
                  <a:pt x="1581253" y="1633959"/>
                </a:cubicBezTo>
                <a:lnTo>
                  <a:pt x="1596396" y="1617536"/>
                </a:lnTo>
                <a:lnTo>
                  <a:pt x="1598900" y="1620635"/>
                </a:lnTo>
                <a:lnTo>
                  <a:pt x="1576248" y="1647137"/>
                </a:lnTo>
                <a:cubicBezTo>
                  <a:pt x="1572783" y="1656234"/>
                  <a:pt x="1568778" y="1667054"/>
                  <a:pt x="1566112" y="1673042"/>
                </a:cubicBezTo>
                <a:cubicBezTo>
                  <a:pt x="1574351" y="1671954"/>
                  <a:pt x="1621098" y="1665851"/>
                  <a:pt x="1635681" y="1658092"/>
                </a:cubicBezTo>
                <a:cubicBezTo>
                  <a:pt x="1644201" y="1653558"/>
                  <a:pt x="1660961" y="1635441"/>
                  <a:pt x="1660961" y="1635441"/>
                </a:cubicBezTo>
                <a:cubicBezTo>
                  <a:pt x="1660961" y="1635441"/>
                  <a:pt x="1687742" y="1620366"/>
                  <a:pt x="1691746" y="1614427"/>
                </a:cubicBezTo>
                <a:cubicBezTo>
                  <a:pt x="1696203" y="1607804"/>
                  <a:pt x="1695019" y="1601258"/>
                  <a:pt x="1693624" y="1590292"/>
                </a:cubicBezTo>
                <a:cubicBezTo>
                  <a:pt x="1692073" y="1578096"/>
                  <a:pt x="1683785" y="1568844"/>
                  <a:pt x="1681109" y="1565726"/>
                </a:cubicBezTo>
                <a:cubicBezTo>
                  <a:pt x="1678433" y="1562607"/>
                  <a:pt x="1665840" y="1547965"/>
                  <a:pt x="1665840" y="1547965"/>
                </a:cubicBezTo>
                <a:lnTo>
                  <a:pt x="1669346" y="1546925"/>
                </a:lnTo>
                <a:cubicBezTo>
                  <a:pt x="1669346" y="1546925"/>
                  <a:pt x="1679683" y="1559035"/>
                  <a:pt x="1682360" y="1563059"/>
                </a:cubicBezTo>
                <a:cubicBezTo>
                  <a:pt x="1685036" y="1567092"/>
                  <a:pt x="1688011" y="1573976"/>
                  <a:pt x="1691871" y="1574458"/>
                </a:cubicBezTo>
                <a:cubicBezTo>
                  <a:pt x="1693614" y="1574678"/>
                  <a:pt x="1697186" y="1571212"/>
                  <a:pt x="1698753" y="1564841"/>
                </a:cubicBezTo>
                <a:cubicBezTo>
                  <a:pt x="1700054" y="1559527"/>
                  <a:pt x="1700380" y="1553000"/>
                  <a:pt x="1700380" y="1553000"/>
                </a:cubicBezTo>
                <a:lnTo>
                  <a:pt x="1700256" y="1526354"/>
                </a:lnTo>
                <a:cubicBezTo>
                  <a:pt x="1700256" y="1526354"/>
                  <a:pt x="1701536" y="1537193"/>
                  <a:pt x="1702133" y="1544412"/>
                </a:cubicBezTo>
                <a:cubicBezTo>
                  <a:pt x="1702403" y="1547629"/>
                  <a:pt x="1702798" y="1550324"/>
                  <a:pt x="1703384" y="1550776"/>
                </a:cubicBezTo>
                <a:cubicBezTo>
                  <a:pt x="1704656" y="1551759"/>
                  <a:pt x="1716525" y="1543074"/>
                  <a:pt x="1716525" y="1543074"/>
                </a:cubicBezTo>
                <a:lnTo>
                  <a:pt x="1716400" y="1548109"/>
                </a:lnTo>
                <a:lnTo>
                  <a:pt x="1703510" y="1557293"/>
                </a:lnTo>
                <a:cubicBezTo>
                  <a:pt x="1703510" y="1557293"/>
                  <a:pt x="1703250" y="1565466"/>
                  <a:pt x="1700881" y="1570607"/>
                </a:cubicBezTo>
                <a:cubicBezTo>
                  <a:pt x="1698524" y="1575756"/>
                  <a:pt x="1694654" y="1579039"/>
                  <a:pt x="1694125" y="1579491"/>
                </a:cubicBezTo>
                <a:cubicBezTo>
                  <a:pt x="1693451" y="1580060"/>
                  <a:pt x="1696607" y="1585431"/>
                  <a:pt x="1697878" y="1592660"/>
                </a:cubicBezTo>
                <a:cubicBezTo>
                  <a:pt x="1699148" y="1599899"/>
                  <a:pt x="1699129" y="1606282"/>
                  <a:pt x="1699129" y="1606282"/>
                </a:cubicBezTo>
                <a:cubicBezTo>
                  <a:pt x="1699129" y="1606282"/>
                  <a:pt x="1707890" y="1601123"/>
                  <a:pt x="1715148" y="1594441"/>
                </a:cubicBezTo>
                <a:cubicBezTo>
                  <a:pt x="1722397" y="1587760"/>
                  <a:pt x="1727036" y="1584084"/>
                  <a:pt x="1727036" y="1584084"/>
                </a:cubicBezTo>
                <a:cubicBezTo>
                  <a:pt x="1727036" y="1584084"/>
                  <a:pt x="1730444" y="1578134"/>
                  <a:pt x="1734170" y="1571059"/>
                </a:cubicBezTo>
                <a:cubicBezTo>
                  <a:pt x="1737896" y="1563974"/>
                  <a:pt x="1743555" y="1555955"/>
                  <a:pt x="1743555" y="1555955"/>
                </a:cubicBezTo>
                <a:cubicBezTo>
                  <a:pt x="1743546" y="1555955"/>
                  <a:pt x="1745548" y="1545164"/>
                  <a:pt x="1746685" y="1538637"/>
                </a:cubicBezTo>
                <a:cubicBezTo>
                  <a:pt x="1747810" y="1532110"/>
                  <a:pt x="1749427" y="1521647"/>
                  <a:pt x="1752692" y="1516285"/>
                </a:cubicBezTo>
                <a:cubicBezTo>
                  <a:pt x="1755184" y="1512184"/>
                  <a:pt x="1764117" y="1500150"/>
                  <a:pt x="1769826" y="1491131"/>
                </a:cubicBezTo>
                <a:cubicBezTo>
                  <a:pt x="1775544" y="1482101"/>
                  <a:pt x="1775458" y="1480176"/>
                  <a:pt x="1775458" y="1480176"/>
                </a:cubicBezTo>
                <a:lnTo>
                  <a:pt x="1779963" y="1480176"/>
                </a:lnTo>
                <a:cubicBezTo>
                  <a:pt x="1779963" y="1480176"/>
                  <a:pt x="1762953" y="1513560"/>
                  <a:pt x="1758573" y="1523101"/>
                </a:cubicBezTo>
                <a:cubicBezTo>
                  <a:pt x="1756878" y="1526777"/>
                  <a:pt x="1756917" y="1528500"/>
                  <a:pt x="1754568" y="1537897"/>
                </a:cubicBezTo>
                <a:cubicBezTo>
                  <a:pt x="1752210" y="1547291"/>
                  <a:pt x="1750313" y="1555348"/>
                  <a:pt x="1749188" y="1560691"/>
                </a:cubicBezTo>
                <a:cubicBezTo>
                  <a:pt x="1747340" y="1569394"/>
                  <a:pt x="1740331" y="1577711"/>
                  <a:pt x="1741177" y="1579491"/>
                </a:cubicBezTo>
                <a:cubicBezTo>
                  <a:pt x="1741832" y="1580869"/>
                  <a:pt x="1756937" y="1575467"/>
                  <a:pt x="1763069" y="1572975"/>
                </a:cubicBezTo>
                <a:cubicBezTo>
                  <a:pt x="1767535" y="1571165"/>
                  <a:pt x="1775814" y="1565860"/>
                  <a:pt x="1783593" y="1559208"/>
                </a:cubicBezTo>
                <a:cubicBezTo>
                  <a:pt x="1793555" y="1550709"/>
                  <a:pt x="1802739" y="1540707"/>
                  <a:pt x="1802739" y="1540707"/>
                </a:cubicBezTo>
                <a:cubicBezTo>
                  <a:pt x="1802739" y="1540707"/>
                  <a:pt x="1790148" y="1558111"/>
                  <a:pt x="1784343" y="1563801"/>
                </a:cubicBezTo>
                <a:cubicBezTo>
                  <a:pt x="1778548" y="1569489"/>
                  <a:pt x="1772512" y="1573524"/>
                  <a:pt x="1772454" y="1575198"/>
                </a:cubicBezTo>
                <a:cubicBezTo>
                  <a:pt x="1772301" y="1580571"/>
                  <a:pt x="1816129" y="1580377"/>
                  <a:pt x="1816129" y="1580377"/>
                </a:cubicBezTo>
                <a:cubicBezTo>
                  <a:pt x="1816129" y="1580377"/>
                  <a:pt x="1825024" y="1573919"/>
                  <a:pt x="1834276" y="1570019"/>
                </a:cubicBezTo>
                <a:cubicBezTo>
                  <a:pt x="1843527" y="1566120"/>
                  <a:pt x="1853172" y="1564841"/>
                  <a:pt x="1853172" y="1564841"/>
                </a:cubicBezTo>
                <a:cubicBezTo>
                  <a:pt x="1853172" y="1564841"/>
                  <a:pt x="1843016" y="1568113"/>
                  <a:pt x="1834276" y="1572975"/>
                </a:cubicBezTo>
                <a:cubicBezTo>
                  <a:pt x="1825535" y="1577845"/>
                  <a:pt x="1817507" y="1583786"/>
                  <a:pt x="1817507" y="1583786"/>
                </a:cubicBezTo>
                <a:lnTo>
                  <a:pt x="1822137" y="1587637"/>
                </a:lnTo>
                <a:lnTo>
                  <a:pt x="1821135" y="1588965"/>
                </a:lnTo>
                <a:lnTo>
                  <a:pt x="1813878" y="1585855"/>
                </a:lnTo>
                <a:cubicBezTo>
                  <a:pt x="1813878" y="1585855"/>
                  <a:pt x="1768459" y="1584623"/>
                  <a:pt x="1763944" y="1582746"/>
                </a:cubicBezTo>
                <a:cubicBezTo>
                  <a:pt x="1760219" y="1585663"/>
                  <a:pt x="1756252" y="1586105"/>
                  <a:pt x="1748812" y="1589263"/>
                </a:cubicBezTo>
                <a:cubicBezTo>
                  <a:pt x="1741361" y="1592410"/>
                  <a:pt x="1731166" y="1592660"/>
                  <a:pt x="1731166" y="1592660"/>
                </a:cubicBezTo>
                <a:lnTo>
                  <a:pt x="1720154" y="1603029"/>
                </a:lnTo>
                <a:cubicBezTo>
                  <a:pt x="1720154" y="1603029"/>
                  <a:pt x="1788588" y="1615822"/>
                  <a:pt x="1825891" y="1632774"/>
                </a:cubicBezTo>
                <a:cubicBezTo>
                  <a:pt x="1863193" y="1649736"/>
                  <a:pt x="1905318" y="1648341"/>
                  <a:pt x="1932128" y="1641804"/>
                </a:cubicBezTo>
                <a:cubicBezTo>
                  <a:pt x="1963616" y="1634131"/>
                  <a:pt x="1966351" y="1614686"/>
                  <a:pt x="1976430" y="1608794"/>
                </a:cubicBezTo>
                <a:cubicBezTo>
                  <a:pt x="1993132" y="1599053"/>
                  <a:pt x="2023263" y="1576382"/>
                  <a:pt x="2052132" y="1563501"/>
                </a:cubicBezTo>
                <a:cubicBezTo>
                  <a:pt x="2068979" y="1555984"/>
                  <a:pt x="2099831" y="1529087"/>
                  <a:pt x="2110200" y="1521472"/>
                </a:cubicBezTo>
                <a:cubicBezTo>
                  <a:pt x="2120566" y="1513849"/>
                  <a:pt x="2134477" y="1496310"/>
                  <a:pt x="2134477" y="1496310"/>
                </a:cubicBezTo>
                <a:lnTo>
                  <a:pt x="2145364" y="1501045"/>
                </a:lnTo>
                <a:cubicBezTo>
                  <a:pt x="2145354" y="1501045"/>
                  <a:pt x="2124272" y="1522956"/>
                  <a:pt x="2108573" y="1535682"/>
                </a:cubicBezTo>
                <a:cubicBezTo>
                  <a:pt x="2092872" y="1548407"/>
                  <a:pt x="2080040" y="1554627"/>
                  <a:pt x="2080040" y="1554627"/>
                </a:cubicBezTo>
                <a:lnTo>
                  <a:pt x="2107446" y="1546338"/>
                </a:lnTo>
                <a:cubicBezTo>
                  <a:pt x="2107446" y="1546338"/>
                  <a:pt x="2139300" y="1557861"/>
                  <a:pt x="2151987" y="1562472"/>
                </a:cubicBezTo>
                <a:cubicBezTo>
                  <a:pt x="2164684" y="1567073"/>
                  <a:pt x="2184343" y="1569394"/>
                  <a:pt x="2195288" y="1566169"/>
                </a:cubicBezTo>
                <a:cubicBezTo>
                  <a:pt x="2208957" y="1562144"/>
                  <a:pt x="2213684" y="1551979"/>
                  <a:pt x="2220817" y="1547523"/>
                </a:cubicBezTo>
                <a:cubicBezTo>
                  <a:pt x="2230577" y="1541410"/>
                  <a:pt x="2244739" y="1534710"/>
                  <a:pt x="2250477" y="1532571"/>
                </a:cubicBezTo>
                <a:cubicBezTo>
                  <a:pt x="2253595" y="1531408"/>
                  <a:pt x="2262952" y="1525881"/>
                  <a:pt x="2269998" y="1519692"/>
                </a:cubicBezTo>
                <a:cubicBezTo>
                  <a:pt x="2275871" y="1514532"/>
                  <a:pt x="2279875" y="1508449"/>
                  <a:pt x="2279875" y="1508449"/>
                </a:cubicBezTo>
                <a:lnTo>
                  <a:pt x="2284381" y="1512000"/>
                </a:lnTo>
                <a:cubicBezTo>
                  <a:pt x="2284381" y="1511991"/>
                  <a:pt x="2261037" y="1530406"/>
                  <a:pt x="2261488" y="1533313"/>
                </a:cubicBezTo>
                <a:cubicBezTo>
                  <a:pt x="2261932" y="1536221"/>
                  <a:pt x="2291023" y="1536143"/>
                  <a:pt x="2299773" y="1539235"/>
                </a:cubicBezTo>
                <a:cubicBezTo>
                  <a:pt x="2308533" y="1542324"/>
                  <a:pt x="2310661" y="1549294"/>
                  <a:pt x="2310661" y="1549294"/>
                </a:cubicBezTo>
                <a:cubicBezTo>
                  <a:pt x="2310661" y="1549294"/>
                  <a:pt x="2297838" y="1545279"/>
                  <a:pt x="2284130" y="1542343"/>
                </a:cubicBezTo>
                <a:cubicBezTo>
                  <a:pt x="2272963" y="1539946"/>
                  <a:pt x="2259958" y="1538098"/>
                  <a:pt x="2254855" y="1538637"/>
                </a:cubicBezTo>
                <a:cubicBezTo>
                  <a:pt x="2248435" y="1539320"/>
                  <a:pt x="2240830" y="1542305"/>
                  <a:pt x="2230577" y="1548109"/>
                </a:cubicBezTo>
                <a:cubicBezTo>
                  <a:pt x="2224031" y="1551816"/>
                  <a:pt x="2207493" y="1568392"/>
                  <a:pt x="2201545" y="1571347"/>
                </a:cubicBezTo>
                <a:cubicBezTo>
                  <a:pt x="2195721" y="1574255"/>
                  <a:pt x="2188212" y="1574592"/>
                  <a:pt x="2187778" y="1578163"/>
                </a:cubicBezTo>
                <a:cubicBezTo>
                  <a:pt x="2187355" y="1581725"/>
                  <a:pt x="2200063" y="1583881"/>
                  <a:pt x="2209554" y="1584526"/>
                </a:cubicBezTo>
                <a:cubicBezTo>
                  <a:pt x="2213105" y="1584767"/>
                  <a:pt x="2229923" y="1586221"/>
                  <a:pt x="2248723" y="1586452"/>
                </a:cubicBezTo>
                <a:cubicBezTo>
                  <a:pt x="2273762" y="1586750"/>
                  <a:pt x="2301276" y="1587963"/>
                  <a:pt x="2305654" y="1587781"/>
                </a:cubicBezTo>
                <a:cubicBezTo>
                  <a:pt x="2313337" y="1587453"/>
                  <a:pt x="2320923" y="1575796"/>
                  <a:pt x="2320923" y="1575796"/>
                </a:cubicBezTo>
                <a:cubicBezTo>
                  <a:pt x="2320923" y="1575796"/>
                  <a:pt x="2338683" y="1575507"/>
                  <a:pt x="2332936" y="1576526"/>
                </a:cubicBezTo>
                <a:cubicBezTo>
                  <a:pt x="2330327" y="1576999"/>
                  <a:pt x="2324639" y="1577046"/>
                  <a:pt x="2322424" y="1579491"/>
                </a:cubicBezTo>
                <a:cubicBezTo>
                  <a:pt x="2319247" y="1582996"/>
                  <a:pt x="2311575" y="1589282"/>
                  <a:pt x="2308784" y="1590003"/>
                </a:cubicBezTo>
                <a:cubicBezTo>
                  <a:pt x="2294151" y="1593778"/>
                  <a:pt x="2265512" y="1590821"/>
                  <a:pt x="2263616" y="1594441"/>
                </a:cubicBezTo>
                <a:cubicBezTo>
                  <a:pt x="2261864" y="1597764"/>
                  <a:pt x="2273791" y="1614262"/>
                  <a:pt x="2286508" y="1627749"/>
                </a:cubicBezTo>
                <a:cubicBezTo>
                  <a:pt x="2300167" y="1642228"/>
                  <a:pt x="2325996" y="1644355"/>
                  <a:pt x="2322424" y="1646097"/>
                </a:cubicBezTo>
                <a:cubicBezTo>
                  <a:pt x="2315975" y="1649244"/>
                  <a:pt x="2295605" y="1640707"/>
                  <a:pt x="2283880" y="1629819"/>
                </a:cubicBezTo>
                <a:cubicBezTo>
                  <a:pt x="2271076" y="1617931"/>
                  <a:pt x="2258245" y="1595944"/>
                  <a:pt x="2254481" y="1595327"/>
                </a:cubicBezTo>
                <a:cubicBezTo>
                  <a:pt x="2231830" y="1591620"/>
                  <a:pt x="2207994" y="1589705"/>
                  <a:pt x="2197290" y="1587193"/>
                </a:cubicBezTo>
                <a:cubicBezTo>
                  <a:pt x="2186584" y="1584670"/>
                  <a:pt x="2162337" y="1574640"/>
                  <a:pt x="2160999" y="1576526"/>
                </a:cubicBezTo>
                <a:cubicBezTo>
                  <a:pt x="2159871" y="1578134"/>
                  <a:pt x="2177362" y="1604636"/>
                  <a:pt x="2179144" y="1614427"/>
                </a:cubicBezTo>
                <a:cubicBezTo>
                  <a:pt x="2180858" y="1623850"/>
                  <a:pt x="2180184" y="1630801"/>
                  <a:pt x="2176891" y="1647137"/>
                </a:cubicBezTo>
                <a:cubicBezTo>
                  <a:pt x="2173965" y="1661664"/>
                  <a:pt x="2180145" y="1674957"/>
                  <a:pt x="2180145" y="1674957"/>
                </a:cubicBezTo>
                <a:cubicBezTo>
                  <a:pt x="2180145" y="1674957"/>
                  <a:pt x="2171665" y="1661808"/>
                  <a:pt x="2172136" y="1653201"/>
                </a:cubicBezTo>
                <a:cubicBezTo>
                  <a:pt x="2172828" y="1640880"/>
                  <a:pt x="2177516" y="1623609"/>
                  <a:pt x="2174889" y="1614427"/>
                </a:cubicBezTo>
                <a:cubicBezTo>
                  <a:pt x="2171549" y="1602702"/>
                  <a:pt x="2164117" y="1593892"/>
                  <a:pt x="2156869" y="1584826"/>
                </a:cubicBezTo>
                <a:cubicBezTo>
                  <a:pt x="2153393" y="1580464"/>
                  <a:pt x="2140272" y="1567257"/>
                  <a:pt x="2131974" y="1564099"/>
                </a:cubicBezTo>
                <a:cubicBezTo>
                  <a:pt x="2119181" y="1559238"/>
                  <a:pt x="2116197" y="1557716"/>
                  <a:pt x="2091929" y="1563357"/>
                </a:cubicBezTo>
                <a:cubicBezTo>
                  <a:pt x="2076969" y="1566842"/>
                  <a:pt x="2017833" y="1596993"/>
                  <a:pt x="2004713" y="1606426"/>
                </a:cubicBezTo>
                <a:cubicBezTo>
                  <a:pt x="1989647" y="1617255"/>
                  <a:pt x="1964800" y="1649110"/>
                  <a:pt x="1946520" y="1655426"/>
                </a:cubicBezTo>
                <a:cubicBezTo>
                  <a:pt x="1934371" y="1659612"/>
                  <a:pt x="1921741" y="1661404"/>
                  <a:pt x="1919365" y="1669191"/>
                </a:cubicBezTo>
                <a:cubicBezTo>
                  <a:pt x="1916996" y="1676969"/>
                  <a:pt x="1951372" y="1682727"/>
                  <a:pt x="1961537" y="1683545"/>
                </a:cubicBezTo>
                <a:cubicBezTo>
                  <a:pt x="1971703" y="1684363"/>
                  <a:pt x="2037952" y="1687164"/>
                  <a:pt x="2055512" y="1686067"/>
                </a:cubicBezTo>
                <a:cubicBezTo>
                  <a:pt x="2073069" y="1684959"/>
                  <a:pt x="2137452" y="1684987"/>
                  <a:pt x="2191784" y="1680146"/>
                </a:cubicBezTo>
                <a:cubicBezTo>
                  <a:pt x="2199387" y="1679462"/>
                  <a:pt x="2222819" y="1657688"/>
                  <a:pt x="2245971" y="1650093"/>
                </a:cubicBezTo>
                <a:cubicBezTo>
                  <a:pt x="2258976" y="1645828"/>
                  <a:pt x="2271866" y="1654241"/>
                  <a:pt x="2271875" y="1654241"/>
                </a:cubicBezTo>
                <a:cubicBezTo>
                  <a:pt x="2271875" y="1654241"/>
                  <a:pt x="2259419" y="1652133"/>
                  <a:pt x="2246721" y="1656310"/>
                </a:cubicBezTo>
                <a:cubicBezTo>
                  <a:pt x="2241274" y="1658102"/>
                  <a:pt x="2229135" y="1665293"/>
                  <a:pt x="2226199" y="1667122"/>
                </a:cubicBezTo>
                <a:cubicBezTo>
                  <a:pt x="2216398" y="1673186"/>
                  <a:pt x="2198165" y="1689907"/>
                  <a:pt x="2198165" y="1689907"/>
                </a:cubicBezTo>
                <a:cubicBezTo>
                  <a:pt x="2198165" y="1689907"/>
                  <a:pt x="2193361" y="1688772"/>
                  <a:pt x="2186777" y="1689618"/>
                </a:cubicBezTo>
                <a:cubicBezTo>
                  <a:pt x="2176054" y="1690985"/>
                  <a:pt x="2159391" y="1694750"/>
                  <a:pt x="2141735" y="1695684"/>
                </a:cubicBezTo>
                <a:cubicBezTo>
                  <a:pt x="2113453" y="1697175"/>
                  <a:pt x="2073388" y="1695211"/>
                  <a:pt x="2071530" y="1699533"/>
                </a:cubicBezTo>
                <a:cubicBezTo>
                  <a:pt x="2070866" y="1701083"/>
                  <a:pt x="2077267" y="1713378"/>
                  <a:pt x="2085922" y="1726912"/>
                </a:cubicBezTo>
                <a:cubicBezTo>
                  <a:pt x="2090811" y="1734574"/>
                  <a:pt x="2096366" y="1742564"/>
                  <a:pt x="2101815" y="1749263"/>
                </a:cubicBezTo>
                <a:cubicBezTo>
                  <a:pt x="2109294" y="1758466"/>
                  <a:pt x="2116852" y="1764744"/>
                  <a:pt x="2118459" y="1764955"/>
                </a:cubicBezTo>
                <a:cubicBezTo>
                  <a:pt x="2141534" y="1768075"/>
                  <a:pt x="2152132" y="1770818"/>
                  <a:pt x="2165502" y="1773841"/>
                </a:cubicBezTo>
                <a:cubicBezTo>
                  <a:pt x="2176024" y="1771241"/>
                  <a:pt x="2207051" y="1769248"/>
                  <a:pt x="2207051" y="1769248"/>
                </a:cubicBezTo>
                <a:lnTo>
                  <a:pt x="2217438" y="1768652"/>
                </a:lnTo>
                <a:lnTo>
                  <a:pt x="2217188" y="1770288"/>
                </a:lnTo>
                <a:cubicBezTo>
                  <a:pt x="2217188" y="1770288"/>
                  <a:pt x="2212211" y="1770288"/>
                  <a:pt x="2212933" y="1773243"/>
                </a:cubicBezTo>
                <a:cubicBezTo>
                  <a:pt x="2213549" y="1775765"/>
                  <a:pt x="2221086" y="1780973"/>
                  <a:pt x="2229076" y="1785528"/>
                </a:cubicBezTo>
                <a:cubicBezTo>
                  <a:pt x="2237066" y="1790090"/>
                  <a:pt x="2245721" y="1792188"/>
                  <a:pt x="2245721" y="1792188"/>
                </a:cubicBezTo>
                <a:lnTo>
                  <a:pt x="2257609" y="1804925"/>
                </a:lnTo>
                <a:lnTo>
                  <a:pt x="2256358" y="1806109"/>
                </a:lnTo>
                <a:lnTo>
                  <a:pt x="2244219" y="1794854"/>
                </a:lnTo>
                <a:cubicBezTo>
                  <a:pt x="2244210" y="1794854"/>
                  <a:pt x="2233447" y="1791804"/>
                  <a:pt x="2228076" y="1788637"/>
                </a:cubicBezTo>
                <a:cubicBezTo>
                  <a:pt x="2219209" y="1783419"/>
                  <a:pt x="2207928" y="1776354"/>
                  <a:pt x="2207928" y="1776354"/>
                </a:cubicBezTo>
                <a:cubicBezTo>
                  <a:pt x="2207928" y="1776354"/>
                  <a:pt x="2198137" y="1775150"/>
                  <a:pt x="2188028" y="1776054"/>
                </a:cubicBezTo>
                <a:cubicBezTo>
                  <a:pt x="2177527" y="1777008"/>
                  <a:pt x="2166726" y="1780049"/>
                  <a:pt x="2166254" y="1780945"/>
                </a:cubicBezTo>
                <a:cubicBezTo>
                  <a:pt x="2165502" y="1782370"/>
                  <a:pt x="2202295" y="1828162"/>
                  <a:pt x="2202295" y="1828162"/>
                </a:cubicBezTo>
                <a:lnTo>
                  <a:pt x="2200293" y="1829635"/>
                </a:lnTo>
                <a:cubicBezTo>
                  <a:pt x="2200293" y="1829635"/>
                  <a:pt x="2165128" y="1784275"/>
                  <a:pt x="2162876" y="1781831"/>
                </a:cubicBezTo>
                <a:cubicBezTo>
                  <a:pt x="2160999" y="1779791"/>
                  <a:pt x="2123734" y="1771290"/>
                  <a:pt x="2122338" y="1772801"/>
                </a:cubicBezTo>
                <a:cubicBezTo>
                  <a:pt x="2120904" y="1774351"/>
                  <a:pt x="2134728" y="1800034"/>
                  <a:pt x="2134728" y="1800034"/>
                </a:cubicBezTo>
                <a:lnTo>
                  <a:pt x="2141986" y="1840744"/>
                </a:lnTo>
                <a:lnTo>
                  <a:pt x="2175639" y="1896096"/>
                </a:lnTo>
                <a:lnTo>
                  <a:pt x="2224821" y="1977508"/>
                </a:lnTo>
                <a:lnTo>
                  <a:pt x="2173762" y="1897724"/>
                </a:lnTo>
                <a:cubicBezTo>
                  <a:pt x="2173762" y="1897724"/>
                  <a:pt x="2141735" y="1849263"/>
                  <a:pt x="2138858" y="1841630"/>
                </a:cubicBezTo>
                <a:cubicBezTo>
                  <a:pt x="2136797" y="1836172"/>
                  <a:pt x="2137279" y="1818122"/>
                  <a:pt x="2131598" y="1800776"/>
                </a:cubicBezTo>
                <a:cubicBezTo>
                  <a:pt x="2125910" y="1783429"/>
                  <a:pt x="2116081" y="1772203"/>
                  <a:pt x="2116081" y="1772203"/>
                </a:cubicBezTo>
                <a:cubicBezTo>
                  <a:pt x="2116081" y="1772203"/>
                  <a:pt x="2092688" y="1739609"/>
                  <a:pt x="2084044" y="1738020"/>
                </a:cubicBezTo>
                <a:cubicBezTo>
                  <a:pt x="2082716" y="1737770"/>
                  <a:pt x="2081589" y="1761846"/>
                  <a:pt x="2081166" y="1771472"/>
                </a:cubicBezTo>
                <a:cubicBezTo>
                  <a:pt x="2080733" y="1781446"/>
                  <a:pt x="2086672" y="1830377"/>
                  <a:pt x="2086672" y="1830377"/>
                </a:cubicBezTo>
                <a:lnTo>
                  <a:pt x="2084044" y="1832744"/>
                </a:lnTo>
                <a:lnTo>
                  <a:pt x="2077537" y="1776354"/>
                </a:lnTo>
                <a:cubicBezTo>
                  <a:pt x="2077537" y="1776354"/>
                  <a:pt x="2075419" y="1782524"/>
                  <a:pt x="2066774" y="1793816"/>
                </a:cubicBezTo>
                <a:cubicBezTo>
                  <a:pt x="2058129" y="1805116"/>
                  <a:pt x="2042997" y="1821347"/>
                  <a:pt x="2042997" y="1821347"/>
                </a:cubicBezTo>
                <a:lnTo>
                  <a:pt x="2042621" y="1818690"/>
                </a:lnTo>
                <a:cubicBezTo>
                  <a:pt x="2042621" y="1818690"/>
                  <a:pt x="2055665" y="1803788"/>
                  <a:pt x="2064396" y="1791601"/>
                </a:cubicBezTo>
                <a:cubicBezTo>
                  <a:pt x="2073128" y="1779405"/>
                  <a:pt x="2077412" y="1768652"/>
                  <a:pt x="2077412" y="1768652"/>
                </a:cubicBezTo>
                <a:cubicBezTo>
                  <a:pt x="2077412" y="1768652"/>
                  <a:pt x="2081955" y="1742209"/>
                  <a:pt x="2080040" y="1734757"/>
                </a:cubicBezTo>
                <a:cubicBezTo>
                  <a:pt x="2078336" y="1728115"/>
                  <a:pt x="2057465" y="1706754"/>
                  <a:pt x="2047751" y="1701603"/>
                </a:cubicBezTo>
                <a:cubicBezTo>
                  <a:pt x="2041697" y="1698388"/>
                  <a:pt x="1990196" y="1697753"/>
                  <a:pt x="1990196" y="1697753"/>
                </a:cubicBezTo>
                <a:cubicBezTo>
                  <a:pt x="1990196" y="1697753"/>
                  <a:pt x="1961095" y="1696511"/>
                  <a:pt x="1946269" y="1691689"/>
                </a:cubicBezTo>
                <a:cubicBezTo>
                  <a:pt x="1920259" y="1683226"/>
                  <a:pt x="1893978" y="1677566"/>
                  <a:pt x="1876324" y="1674226"/>
                </a:cubicBezTo>
                <a:cubicBezTo>
                  <a:pt x="1863202" y="1671742"/>
                  <a:pt x="1854798" y="1670520"/>
                  <a:pt x="1854798" y="1670520"/>
                </a:cubicBezTo>
                <a:cubicBezTo>
                  <a:pt x="1854798" y="1670520"/>
                  <a:pt x="1857649" y="1681148"/>
                  <a:pt x="1871067" y="1703828"/>
                </a:cubicBezTo>
                <a:cubicBezTo>
                  <a:pt x="1884478" y="1726507"/>
                  <a:pt x="1896742" y="1745374"/>
                  <a:pt x="1910103" y="1761702"/>
                </a:cubicBezTo>
                <a:cubicBezTo>
                  <a:pt x="1923474" y="1778018"/>
                  <a:pt x="1935132" y="1789417"/>
                  <a:pt x="1942765" y="1802556"/>
                </a:cubicBezTo>
                <a:cubicBezTo>
                  <a:pt x="1950968" y="1816678"/>
                  <a:pt x="1961537" y="1849322"/>
                  <a:pt x="1961537" y="1849322"/>
                </a:cubicBezTo>
                <a:lnTo>
                  <a:pt x="1960661" y="1850062"/>
                </a:lnTo>
                <a:cubicBezTo>
                  <a:pt x="1960661" y="1850062"/>
                  <a:pt x="1948647" y="1822637"/>
                  <a:pt x="1940638" y="1808622"/>
                </a:cubicBezTo>
                <a:cubicBezTo>
                  <a:pt x="1932619" y="1794575"/>
                  <a:pt x="1919864" y="1779462"/>
                  <a:pt x="1919864" y="1779462"/>
                </a:cubicBezTo>
                <a:lnTo>
                  <a:pt x="1926998" y="1795298"/>
                </a:lnTo>
                <a:lnTo>
                  <a:pt x="1922617" y="1799293"/>
                </a:lnTo>
                <a:cubicBezTo>
                  <a:pt x="1922617" y="1799293"/>
                  <a:pt x="1918911" y="1786181"/>
                  <a:pt x="1910729" y="1772503"/>
                </a:cubicBezTo>
                <a:cubicBezTo>
                  <a:pt x="1902604" y="1758920"/>
                  <a:pt x="1887336" y="1748821"/>
                  <a:pt x="1882957" y="1739051"/>
                </a:cubicBezTo>
                <a:cubicBezTo>
                  <a:pt x="1874658" y="1720577"/>
                  <a:pt x="1835315" y="1681129"/>
                  <a:pt x="1816755" y="1662529"/>
                </a:cubicBezTo>
                <a:cubicBezTo>
                  <a:pt x="1790504" y="1636221"/>
                  <a:pt x="1745269" y="1634054"/>
                  <a:pt x="1726787" y="1639878"/>
                </a:cubicBezTo>
                <a:cubicBezTo>
                  <a:pt x="1708304" y="1645712"/>
                  <a:pt x="1670414" y="1685691"/>
                  <a:pt x="1650448" y="1692275"/>
                </a:cubicBezTo>
                <a:cubicBezTo>
                  <a:pt x="1643758" y="1694490"/>
                  <a:pt x="1625901" y="1698861"/>
                  <a:pt x="1609285" y="1702941"/>
                </a:cubicBezTo>
                <a:cubicBezTo>
                  <a:pt x="1605522" y="1705204"/>
                  <a:pt x="1600545" y="1707785"/>
                  <a:pt x="1594645" y="1709151"/>
                </a:cubicBezTo>
                <a:cubicBezTo>
                  <a:pt x="1582215" y="1712038"/>
                  <a:pt x="1555349" y="1721588"/>
                  <a:pt x="1555349" y="1721588"/>
                </a:cubicBezTo>
                <a:lnTo>
                  <a:pt x="1542583" y="1730463"/>
                </a:lnTo>
                <a:lnTo>
                  <a:pt x="1529194" y="1751787"/>
                </a:lnTo>
                <a:cubicBezTo>
                  <a:pt x="1526469" y="1757399"/>
                  <a:pt x="1523811" y="1762924"/>
                  <a:pt x="1521059" y="1768508"/>
                </a:cubicBezTo>
                <a:cubicBezTo>
                  <a:pt x="1522849" y="1768988"/>
                  <a:pt x="1527693" y="1770183"/>
                  <a:pt x="1532071" y="1772801"/>
                </a:cubicBezTo>
                <a:cubicBezTo>
                  <a:pt x="1537222" y="1775872"/>
                  <a:pt x="1543210" y="1776652"/>
                  <a:pt x="1543210" y="1776652"/>
                </a:cubicBezTo>
                <a:cubicBezTo>
                  <a:pt x="1543210" y="1776652"/>
                  <a:pt x="1549034" y="1770047"/>
                  <a:pt x="1555850" y="1767468"/>
                </a:cubicBezTo>
                <a:cubicBezTo>
                  <a:pt x="1562665" y="1764898"/>
                  <a:pt x="1568864" y="1765553"/>
                  <a:pt x="1568864" y="1765553"/>
                </a:cubicBezTo>
                <a:cubicBezTo>
                  <a:pt x="1568864" y="1765553"/>
                  <a:pt x="1574650" y="1749244"/>
                  <a:pt x="1578376" y="1742459"/>
                </a:cubicBezTo>
                <a:cubicBezTo>
                  <a:pt x="1582101" y="1735672"/>
                  <a:pt x="1592517" y="1720260"/>
                  <a:pt x="1592517" y="1720260"/>
                </a:cubicBezTo>
                <a:lnTo>
                  <a:pt x="1597271" y="1718623"/>
                </a:lnTo>
                <a:cubicBezTo>
                  <a:pt x="1597262" y="1718623"/>
                  <a:pt x="1588059" y="1734160"/>
                  <a:pt x="1584508" y="1740533"/>
                </a:cubicBezTo>
                <a:cubicBezTo>
                  <a:pt x="1580955" y="1746906"/>
                  <a:pt x="1574496" y="1764811"/>
                  <a:pt x="1574496" y="1764811"/>
                </a:cubicBezTo>
                <a:cubicBezTo>
                  <a:pt x="1574496" y="1764811"/>
                  <a:pt x="1579809" y="1768931"/>
                  <a:pt x="1584508" y="1768508"/>
                </a:cubicBezTo>
                <a:cubicBezTo>
                  <a:pt x="1589205" y="1768084"/>
                  <a:pt x="1604906" y="1765697"/>
                  <a:pt x="1604906" y="1765697"/>
                </a:cubicBezTo>
                <a:lnTo>
                  <a:pt x="1604656" y="1768210"/>
                </a:lnTo>
                <a:cubicBezTo>
                  <a:pt x="1604656" y="1768210"/>
                  <a:pt x="1589465" y="1771905"/>
                  <a:pt x="1586635" y="1771472"/>
                </a:cubicBezTo>
                <a:cubicBezTo>
                  <a:pt x="1583794" y="1771030"/>
                  <a:pt x="1571993" y="1768210"/>
                  <a:pt x="1571993" y="1768210"/>
                </a:cubicBezTo>
                <a:cubicBezTo>
                  <a:pt x="1571993" y="1768210"/>
                  <a:pt x="1566573" y="1769855"/>
                  <a:pt x="1561481" y="1771761"/>
                </a:cubicBezTo>
                <a:cubicBezTo>
                  <a:pt x="1556389" y="1773668"/>
                  <a:pt x="1545588" y="1780791"/>
                  <a:pt x="1545588" y="1780791"/>
                </a:cubicBezTo>
                <a:lnTo>
                  <a:pt x="1559854" y="1792930"/>
                </a:lnTo>
                <a:lnTo>
                  <a:pt x="1577750" y="1816612"/>
                </a:lnTo>
                <a:lnTo>
                  <a:pt x="1575622" y="1822089"/>
                </a:lnTo>
                <a:lnTo>
                  <a:pt x="1559604" y="1796636"/>
                </a:lnTo>
                <a:lnTo>
                  <a:pt x="1541709" y="1782871"/>
                </a:lnTo>
                <a:cubicBezTo>
                  <a:pt x="1541709" y="1782871"/>
                  <a:pt x="1538849" y="1779819"/>
                  <a:pt x="1533825" y="1779318"/>
                </a:cubicBezTo>
                <a:cubicBezTo>
                  <a:pt x="1529742" y="1778904"/>
                  <a:pt x="1520963" y="1777921"/>
                  <a:pt x="1516679" y="1777392"/>
                </a:cubicBezTo>
                <a:cubicBezTo>
                  <a:pt x="1488378" y="1834439"/>
                  <a:pt x="1459363" y="1887769"/>
                  <a:pt x="1433343" y="1913414"/>
                </a:cubicBezTo>
                <a:cubicBezTo>
                  <a:pt x="1430128" y="1916591"/>
                  <a:pt x="1423553" y="1921943"/>
                  <a:pt x="1417700" y="1926881"/>
                </a:cubicBezTo>
                <a:cubicBezTo>
                  <a:pt x="1420558" y="1928441"/>
                  <a:pt x="1424958" y="1930732"/>
                  <a:pt x="1424958" y="1930732"/>
                </a:cubicBezTo>
                <a:cubicBezTo>
                  <a:pt x="1424958" y="1930732"/>
                  <a:pt x="1471608" y="1964319"/>
                  <a:pt x="1477769" y="1965071"/>
                </a:cubicBezTo>
                <a:cubicBezTo>
                  <a:pt x="1484170" y="1965851"/>
                  <a:pt x="1499708" y="1961816"/>
                  <a:pt x="1502297" y="1956494"/>
                </a:cubicBezTo>
                <a:cubicBezTo>
                  <a:pt x="1504876" y="1951161"/>
                  <a:pt x="1509545" y="1930588"/>
                  <a:pt x="1509545" y="1930588"/>
                </a:cubicBezTo>
                <a:lnTo>
                  <a:pt x="1511673" y="1929549"/>
                </a:lnTo>
                <a:lnTo>
                  <a:pt x="1505166" y="1956040"/>
                </a:lnTo>
                <a:cubicBezTo>
                  <a:pt x="1505166" y="1956040"/>
                  <a:pt x="1509450" y="1959409"/>
                  <a:pt x="1513176" y="1959449"/>
                </a:cubicBezTo>
                <a:cubicBezTo>
                  <a:pt x="1516901" y="1959487"/>
                  <a:pt x="1523686" y="1960189"/>
                  <a:pt x="1523686" y="1960189"/>
                </a:cubicBezTo>
                <a:cubicBezTo>
                  <a:pt x="1523686" y="1960189"/>
                  <a:pt x="1529983" y="1954885"/>
                  <a:pt x="1533198" y="1954568"/>
                </a:cubicBezTo>
                <a:cubicBezTo>
                  <a:pt x="1534383" y="1954442"/>
                  <a:pt x="1535163" y="1955050"/>
                  <a:pt x="1536702" y="1955454"/>
                </a:cubicBezTo>
                <a:cubicBezTo>
                  <a:pt x="1542555" y="1944200"/>
                  <a:pt x="1549198" y="1934131"/>
                  <a:pt x="1559103" y="1924812"/>
                </a:cubicBezTo>
                <a:cubicBezTo>
                  <a:pt x="1576653" y="1908303"/>
                  <a:pt x="1605590" y="1906773"/>
                  <a:pt x="1619048" y="1896540"/>
                </a:cubicBezTo>
                <a:cubicBezTo>
                  <a:pt x="1632495" y="1886316"/>
                  <a:pt x="1634555" y="1875824"/>
                  <a:pt x="1634555" y="1875824"/>
                </a:cubicBezTo>
                <a:lnTo>
                  <a:pt x="1639435" y="1856724"/>
                </a:lnTo>
                <a:lnTo>
                  <a:pt x="1637434" y="1851400"/>
                </a:lnTo>
                <a:lnTo>
                  <a:pt x="1643565" y="1832157"/>
                </a:lnTo>
                <a:lnTo>
                  <a:pt x="1645817" y="1833486"/>
                </a:lnTo>
                <a:lnTo>
                  <a:pt x="1640813" y="1850948"/>
                </a:lnTo>
                <a:lnTo>
                  <a:pt x="1643191" y="1854953"/>
                </a:lnTo>
                <a:lnTo>
                  <a:pt x="1638310" y="1874484"/>
                </a:lnTo>
                <a:cubicBezTo>
                  <a:pt x="1638310" y="1874484"/>
                  <a:pt x="1657361" y="1854222"/>
                  <a:pt x="1661462" y="1838223"/>
                </a:cubicBezTo>
                <a:cubicBezTo>
                  <a:pt x="1665571" y="1822224"/>
                  <a:pt x="1667844" y="1801814"/>
                  <a:pt x="1667844" y="1801814"/>
                </a:cubicBezTo>
                <a:lnTo>
                  <a:pt x="1676228" y="1797223"/>
                </a:lnTo>
                <a:cubicBezTo>
                  <a:pt x="1676228" y="1797223"/>
                  <a:pt x="1674639" y="1793535"/>
                  <a:pt x="1667468" y="1784199"/>
                </a:cubicBezTo>
                <a:cubicBezTo>
                  <a:pt x="1660296" y="1774860"/>
                  <a:pt x="1671974" y="1754154"/>
                  <a:pt x="1671974" y="1754154"/>
                </a:cubicBezTo>
                <a:lnTo>
                  <a:pt x="1669471" y="1742015"/>
                </a:lnTo>
                <a:lnTo>
                  <a:pt x="1673350" y="1740533"/>
                </a:lnTo>
                <a:lnTo>
                  <a:pt x="1675728" y="1754154"/>
                </a:lnTo>
                <a:lnTo>
                  <a:pt x="1669220" y="1771174"/>
                </a:lnTo>
                <a:lnTo>
                  <a:pt x="1671723" y="1778866"/>
                </a:lnTo>
                <a:lnTo>
                  <a:pt x="1679733" y="1792188"/>
                </a:lnTo>
                <a:lnTo>
                  <a:pt x="1693122" y="1777980"/>
                </a:lnTo>
                <a:lnTo>
                  <a:pt x="1696501" y="1763917"/>
                </a:lnTo>
                <a:lnTo>
                  <a:pt x="1697377" y="1739791"/>
                </a:lnTo>
                <a:lnTo>
                  <a:pt x="1702133" y="1724399"/>
                </a:lnTo>
                <a:lnTo>
                  <a:pt x="1704510" y="1724997"/>
                </a:lnTo>
                <a:lnTo>
                  <a:pt x="1700631" y="1740091"/>
                </a:lnTo>
                <a:lnTo>
                  <a:pt x="1700006" y="1764215"/>
                </a:lnTo>
                <a:lnTo>
                  <a:pt x="1695751" y="1778134"/>
                </a:lnTo>
                <a:lnTo>
                  <a:pt x="1707138" y="1771472"/>
                </a:lnTo>
                <a:lnTo>
                  <a:pt x="1743806" y="1746308"/>
                </a:lnTo>
                <a:cubicBezTo>
                  <a:pt x="1743806" y="1746308"/>
                  <a:pt x="1751978" y="1728181"/>
                  <a:pt x="1753442" y="1722176"/>
                </a:cubicBezTo>
                <a:cubicBezTo>
                  <a:pt x="1754895" y="1716168"/>
                  <a:pt x="1754568" y="1698792"/>
                  <a:pt x="1754568" y="1698792"/>
                </a:cubicBezTo>
                <a:lnTo>
                  <a:pt x="1758573" y="1699390"/>
                </a:lnTo>
                <a:cubicBezTo>
                  <a:pt x="1758564" y="1699390"/>
                  <a:pt x="1759661" y="1719316"/>
                  <a:pt x="1755694" y="1728096"/>
                </a:cubicBezTo>
                <a:cubicBezTo>
                  <a:pt x="1751718" y="1736885"/>
                  <a:pt x="1747560" y="1747637"/>
                  <a:pt x="1747560" y="1747637"/>
                </a:cubicBezTo>
                <a:lnTo>
                  <a:pt x="1768074" y="1744384"/>
                </a:lnTo>
                <a:lnTo>
                  <a:pt x="1798359" y="1741131"/>
                </a:lnTo>
                <a:lnTo>
                  <a:pt x="1796983" y="1745568"/>
                </a:lnTo>
                <a:lnTo>
                  <a:pt x="1745058" y="1752229"/>
                </a:lnTo>
                <a:cubicBezTo>
                  <a:pt x="1745058" y="1752229"/>
                  <a:pt x="1678837" y="1800650"/>
                  <a:pt x="1672348" y="1809660"/>
                </a:cubicBezTo>
                <a:cubicBezTo>
                  <a:pt x="1665871" y="1818661"/>
                  <a:pt x="1674611" y="1831888"/>
                  <a:pt x="1671473" y="1840889"/>
                </a:cubicBezTo>
                <a:cubicBezTo>
                  <a:pt x="1668334" y="1849889"/>
                  <a:pt x="1662838" y="1862058"/>
                  <a:pt x="1662838" y="1862058"/>
                </a:cubicBezTo>
                <a:cubicBezTo>
                  <a:pt x="1662838" y="1862058"/>
                  <a:pt x="1630108" y="1899254"/>
                  <a:pt x="1616294" y="1911787"/>
                </a:cubicBezTo>
                <a:cubicBezTo>
                  <a:pt x="1602479" y="1924321"/>
                  <a:pt x="1576026" y="1928085"/>
                  <a:pt x="1564484" y="1935469"/>
                </a:cubicBezTo>
                <a:cubicBezTo>
                  <a:pt x="1556764" y="1940407"/>
                  <a:pt x="1544692" y="1971905"/>
                  <a:pt x="1535827" y="1996452"/>
                </a:cubicBezTo>
                <a:cubicBezTo>
                  <a:pt x="1544692" y="1996944"/>
                  <a:pt x="1558103" y="1997637"/>
                  <a:pt x="1558103" y="1997637"/>
                </a:cubicBezTo>
                <a:cubicBezTo>
                  <a:pt x="1558103" y="1997637"/>
                  <a:pt x="1568441" y="2002806"/>
                  <a:pt x="1571993" y="2005338"/>
                </a:cubicBezTo>
                <a:cubicBezTo>
                  <a:pt x="1575535" y="2007860"/>
                  <a:pt x="1585258" y="2015841"/>
                  <a:pt x="1585258" y="2015841"/>
                </a:cubicBezTo>
                <a:lnTo>
                  <a:pt x="1606032" y="2016283"/>
                </a:lnTo>
                <a:cubicBezTo>
                  <a:pt x="1606032" y="2016283"/>
                  <a:pt x="1609410" y="2018872"/>
                  <a:pt x="1611788" y="2020730"/>
                </a:cubicBezTo>
                <a:cubicBezTo>
                  <a:pt x="1621839" y="2017919"/>
                  <a:pt x="1633554" y="2014657"/>
                  <a:pt x="1633554" y="2014657"/>
                </a:cubicBezTo>
                <a:cubicBezTo>
                  <a:pt x="1633554" y="2014657"/>
                  <a:pt x="1660306" y="1998705"/>
                  <a:pt x="1665717" y="1994528"/>
                </a:cubicBezTo>
                <a:cubicBezTo>
                  <a:pt x="1671135" y="1990358"/>
                  <a:pt x="1692709" y="1970491"/>
                  <a:pt x="1699129" y="1965369"/>
                </a:cubicBezTo>
                <a:cubicBezTo>
                  <a:pt x="1705550" y="1960248"/>
                  <a:pt x="1758323" y="1929848"/>
                  <a:pt x="1758323" y="1929848"/>
                </a:cubicBezTo>
                <a:lnTo>
                  <a:pt x="1763568" y="1934583"/>
                </a:lnTo>
                <a:cubicBezTo>
                  <a:pt x="1763578" y="1934583"/>
                  <a:pt x="1699177" y="1974091"/>
                  <a:pt x="1690120" y="1981945"/>
                </a:cubicBezTo>
                <a:cubicBezTo>
                  <a:pt x="1681071" y="1989811"/>
                  <a:pt x="1637943" y="2021020"/>
                  <a:pt x="1637934" y="2021020"/>
                </a:cubicBezTo>
                <a:lnTo>
                  <a:pt x="1619422" y="2026208"/>
                </a:lnTo>
                <a:cubicBezTo>
                  <a:pt x="1623388" y="2029106"/>
                  <a:pt x="1627624" y="2032283"/>
                  <a:pt x="1630185" y="2033602"/>
                </a:cubicBezTo>
                <a:cubicBezTo>
                  <a:pt x="1637106" y="2037202"/>
                  <a:pt x="1661961" y="2047521"/>
                  <a:pt x="1661961" y="2047521"/>
                </a:cubicBezTo>
                <a:lnTo>
                  <a:pt x="1661462" y="2049889"/>
                </a:lnTo>
                <a:cubicBezTo>
                  <a:pt x="1661471" y="2049889"/>
                  <a:pt x="1634468" y="2039493"/>
                  <a:pt x="1630185" y="2037008"/>
                </a:cubicBezTo>
                <a:cubicBezTo>
                  <a:pt x="1627634" y="2035536"/>
                  <a:pt x="1621464" y="2031590"/>
                  <a:pt x="1615043" y="2027392"/>
                </a:cubicBezTo>
                <a:lnTo>
                  <a:pt x="1593642" y="2033457"/>
                </a:lnTo>
                <a:lnTo>
                  <a:pt x="1583005" y="2049889"/>
                </a:lnTo>
                <a:cubicBezTo>
                  <a:pt x="1583005" y="2049889"/>
                  <a:pt x="1693864" y="2084776"/>
                  <a:pt x="1716899" y="2092814"/>
                </a:cubicBezTo>
                <a:cubicBezTo>
                  <a:pt x="1739936" y="2100842"/>
                  <a:pt x="1792122" y="2125928"/>
                  <a:pt x="1810748" y="2130405"/>
                </a:cubicBezTo>
                <a:cubicBezTo>
                  <a:pt x="1829376" y="2134890"/>
                  <a:pt x="1845606" y="2125775"/>
                  <a:pt x="1851796" y="2123156"/>
                </a:cubicBezTo>
                <a:cubicBezTo>
                  <a:pt x="1857985" y="2120538"/>
                  <a:pt x="1889329" y="2106579"/>
                  <a:pt x="1889329" y="2106579"/>
                </a:cubicBezTo>
                <a:cubicBezTo>
                  <a:pt x="1889340" y="2106579"/>
                  <a:pt x="1938799" y="2087413"/>
                  <a:pt x="1946895" y="2082455"/>
                </a:cubicBezTo>
                <a:cubicBezTo>
                  <a:pt x="1951169" y="2079838"/>
                  <a:pt x="1961335" y="2074543"/>
                  <a:pt x="1969422" y="2068690"/>
                </a:cubicBezTo>
                <a:cubicBezTo>
                  <a:pt x="1977546" y="2062799"/>
                  <a:pt x="1983563" y="2056253"/>
                  <a:pt x="1983563" y="2056253"/>
                </a:cubicBezTo>
                <a:cubicBezTo>
                  <a:pt x="1983563" y="2056253"/>
                  <a:pt x="1988269" y="2047897"/>
                  <a:pt x="1991071" y="2040117"/>
                </a:cubicBezTo>
                <a:cubicBezTo>
                  <a:pt x="1993872" y="2032340"/>
                  <a:pt x="2000458" y="2024581"/>
                  <a:pt x="2000458" y="2024581"/>
                </a:cubicBezTo>
                <a:cubicBezTo>
                  <a:pt x="2000458" y="2024581"/>
                  <a:pt x="2002950" y="2006522"/>
                  <a:pt x="2003460" y="1999119"/>
                </a:cubicBezTo>
                <a:cubicBezTo>
                  <a:pt x="2003961" y="1991717"/>
                  <a:pt x="2010970" y="1971886"/>
                  <a:pt x="2010970" y="1971886"/>
                </a:cubicBezTo>
                <a:lnTo>
                  <a:pt x="2014223" y="1972626"/>
                </a:lnTo>
                <a:cubicBezTo>
                  <a:pt x="2014214" y="1972626"/>
                  <a:pt x="2009429" y="1986779"/>
                  <a:pt x="2007214" y="1997050"/>
                </a:cubicBezTo>
                <a:cubicBezTo>
                  <a:pt x="2005857" y="2003298"/>
                  <a:pt x="2005462" y="2020874"/>
                  <a:pt x="2005462" y="2020874"/>
                </a:cubicBezTo>
                <a:cubicBezTo>
                  <a:pt x="2005462" y="2020874"/>
                  <a:pt x="2016745" y="2013338"/>
                  <a:pt x="2020972" y="2009920"/>
                </a:cubicBezTo>
                <a:cubicBezTo>
                  <a:pt x="2025197" y="2006513"/>
                  <a:pt x="2041619" y="1997781"/>
                  <a:pt x="2041619" y="1997781"/>
                </a:cubicBezTo>
                <a:lnTo>
                  <a:pt x="2046626" y="1999861"/>
                </a:lnTo>
                <a:cubicBezTo>
                  <a:pt x="2046626" y="1999861"/>
                  <a:pt x="2035903" y="2004270"/>
                  <a:pt x="2025351" y="2010960"/>
                </a:cubicBezTo>
                <a:cubicBezTo>
                  <a:pt x="2014561" y="2017804"/>
                  <a:pt x="2003961" y="2026892"/>
                  <a:pt x="2000583" y="2030646"/>
                </a:cubicBezTo>
                <a:cubicBezTo>
                  <a:pt x="1993902" y="2038058"/>
                  <a:pt x="1990820" y="2053884"/>
                  <a:pt x="1990820" y="2053884"/>
                </a:cubicBezTo>
                <a:cubicBezTo>
                  <a:pt x="1990820" y="2053884"/>
                  <a:pt x="2008188" y="2051180"/>
                  <a:pt x="2013221" y="2051372"/>
                </a:cubicBezTo>
                <a:cubicBezTo>
                  <a:pt x="2018247" y="2051555"/>
                  <a:pt x="2042371" y="2052844"/>
                  <a:pt x="2042371" y="2052844"/>
                </a:cubicBezTo>
                <a:lnTo>
                  <a:pt x="2071906" y="2037008"/>
                </a:lnTo>
                <a:lnTo>
                  <a:pt x="2094056" y="2037008"/>
                </a:lnTo>
                <a:cubicBezTo>
                  <a:pt x="2094056" y="2037008"/>
                  <a:pt x="2117958" y="2023898"/>
                  <a:pt x="2122838" y="2021616"/>
                </a:cubicBezTo>
                <a:cubicBezTo>
                  <a:pt x="2127719" y="2019335"/>
                  <a:pt x="2158245" y="2010815"/>
                  <a:pt x="2158245" y="2010815"/>
                </a:cubicBezTo>
                <a:lnTo>
                  <a:pt x="2158495" y="2013472"/>
                </a:lnTo>
                <a:cubicBezTo>
                  <a:pt x="2158505" y="2013472"/>
                  <a:pt x="2130579" y="2022233"/>
                  <a:pt x="2122714" y="2025467"/>
                </a:cubicBezTo>
                <a:cubicBezTo>
                  <a:pt x="2114849" y="2028692"/>
                  <a:pt x="2094931" y="2042043"/>
                  <a:pt x="2094931" y="2042043"/>
                </a:cubicBezTo>
                <a:lnTo>
                  <a:pt x="2072154" y="2040417"/>
                </a:lnTo>
                <a:cubicBezTo>
                  <a:pt x="2072154" y="2040417"/>
                  <a:pt x="2060970" y="2048225"/>
                  <a:pt x="2056888" y="2050631"/>
                </a:cubicBezTo>
                <a:cubicBezTo>
                  <a:pt x="2052815" y="2053038"/>
                  <a:pt x="2040995" y="2057581"/>
                  <a:pt x="2040995" y="2057581"/>
                </a:cubicBezTo>
                <a:cubicBezTo>
                  <a:pt x="2040995" y="2057581"/>
                  <a:pt x="2013906" y="2056204"/>
                  <a:pt x="2008842" y="2056253"/>
                </a:cubicBezTo>
                <a:cubicBezTo>
                  <a:pt x="2003770" y="2056300"/>
                  <a:pt x="1986442" y="2060546"/>
                  <a:pt x="1986442" y="2060546"/>
                </a:cubicBezTo>
                <a:cubicBezTo>
                  <a:pt x="1986442" y="2060546"/>
                  <a:pt x="1977074" y="2068257"/>
                  <a:pt x="1973551" y="2070605"/>
                </a:cubicBezTo>
                <a:cubicBezTo>
                  <a:pt x="1970029" y="2072964"/>
                  <a:pt x="1956656" y="2082003"/>
                  <a:pt x="1956656" y="2082003"/>
                </a:cubicBezTo>
                <a:cubicBezTo>
                  <a:pt x="1956656" y="2082003"/>
                  <a:pt x="1963395" y="2084458"/>
                  <a:pt x="1966417" y="2085555"/>
                </a:cubicBezTo>
                <a:cubicBezTo>
                  <a:pt x="1969441" y="2086663"/>
                  <a:pt x="1976305" y="2091928"/>
                  <a:pt x="1976305" y="2091928"/>
                </a:cubicBezTo>
                <a:cubicBezTo>
                  <a:pt x="1976305" y="2091928"/>
                  <a:pt x="1978085" y="2091639"/>
                  <a:pt x="1980435" y="2088963"/>
                </a:cubicBezTo>
                <a:cubicBezTo>
                  <a:pt x="1982783" y="2086287"/>
                  <a:pt x="1988194" y="2082898"/>
                  <a:pt x="1988194" y="2082898"/>
                </a:cubicBezTo>
                <a:lnTo>
                  <a:pt x="1989945" y="2084526"/>
                </a:lnTo>
                <a:lnTo>
                  <a:pt x="1979308" y="2093700"/>
                </a:lnTo>
                <a:cubicBezTo>
                  <a:pt x="1979308" y="2093700"/>
                  <a:pt x="1986913" y="2092535"/>
                  <a:pt x="1990697" y="2091774"/>
                </a:cubicBezTo>
                <a:cubicBezTo>
                  <a:pt x="1994470" y="2091013"/>
                  <a:pt x="1999331" y="2092072"/>
                  <a:pt x="1999331" y="2092072"/>
                </a:cubicBezTo>
                <a:lnTo>
                  <a:pt x="2013347" y="2086008"/>
                </a:lnTo>
                <a:lnTo>
                  <a:pt x="2014473" y="2088375"/>
                </a:lnTo>
                <a:lnTo>
                  <a:pt x="2002710" y="2094440"/>
                </a:lnTo>
                <a:cubicBezTo>
                  <a:pt x="2002710" y="2094440"/>
                  <a:pt x="2010228" y="2099946"/>
                  <a:pt x="2011720" y="2100062"/>
                </a:cubicBezTo>
                <a:cubicBezTo>
                  <a:pt x="2013202" y="2100187"/>
                  <a:pt x="2020346" y="2097993"/>
                  <a:pt x="2020346" y="2097993"/>
                </a:cubicBezTo>
                <a:lnTo>
                  <a:pt x="2021221" y="2100804"/>
                </a:lnTo>
                <a:cubicBezTo>
                  <a:pt x="2021230" y="2100804"/>
                  <a:pt x="2014098" y="2102969"/>
                  <a:pt x="2010594" y="2102286"/>
                </a:cubicBezTo>
                <a:cubicBezTo>
                  <a:pt x="2007080" y="2101603"/>
                  <a:pt x="2000583" y="2095182"/>
                  <a:pt x="2000583" y="2095182"/>
                </a:cubicBezTo>
                <a:cubicBezTo>
                  <a:pt x="2000573" y="2095182"/>
                  <a:pt x="1993035" y="2095220"/>
                  <a:pt x="1988943" y="2094883"/>
                </a:cubicBezTo>
                <a:cubicBezTo>
                  <a:pt x="1984853" y="2094547"/>
                  <a:pt x="1979808" y="2097693"/>
                  <a:pt x="1979808" y="2097693"/>
                </a:cubicBezTo>
                <a:lnTo>
                  <a:pt x="1985064" y="2127295"/>
                </a:lnTo>
                <a:lnTo>
                  <a:pt x="1982936" y="2126112"/>
                </a:lnTo>
                <a:cubicBezTo>
                  <a:pt x="1982936" y="2126112"/>
                  <a:pt x="1979250" y="2103066"/>
                  <a:pt x="1976804" y="2096953"/>
                </a:cubicBezTo>
                <a:cubicBezTo>
                  <a:pt x="1974360" y="2090850"/>
                  <a:pt x="1957609" y="2084765"/>
                  <a:pt x="1950524" y="2084968"/>
                </a:cubicBezTo>
                <a:cubicBezTo>
                  <a:pt x="1943709" y="2085160"/>
                  <a:pt x="1890080" y="2117236"/>
                  <a:pt x="1890080" y="2117236"/>
                </a:cubicBezTo>
                <a:cubicBezTo>
                  <a:pt x="1890090" y="2117236"/>
                  <a:pt x="1865176" y="2128654"/>
                  <a:pt x="1850670" y="2132186"/>
                </a:cubicBezTo>
                <a:cubicBezTo>
                  <a:pt x="1835104" y="2135968"/>
                  <a:pt x="1807245" y="2136479"/>
                  <a:pt x="1807245" y="2136479"/>
                </a:cubicBezTo>
                <a:cubicBezTo>
                  <a:pt x="1807245" y="2136479"/>
                  <a:pt x="1816698" y="2148253"/>
                  <a:pt x="1824389" y="2155270"/>
                </a:cubicBezTo>
                <a:cubicBezTo>
                  <a:pt x="1832080" y="2162298"/>
                  <a:pt x="1846357" y="2169546"/>
                  <a:pt x="1854299" y="2176881"/>
                </a:cubicBezTo>
                <a:cubicBezTo>
                  <a:pt x="1862231" y="2184226"/>
                  <a:pt x="1871837" y="2207022"/>
                  <a:pt x="1891581" y="2228248"/>
                </a:cubicBezTo>
                <a:cubicBezTo>
                  <a:pt x="1911335" y="2249475"/>
                  <a:pt x="1974523" y="2295249"/>
                  <a:pt x="1975178" y="2294998"/>
                </a:cubicBezTo>
                <a:cubicBezTo>
                  <a:pt x="1975833" y="2294748"/>
                  <a:pt x="1992910" y="2294594"/>
                  <a:pt x="1998455" y="2294556"/>
                </a:cubicBezTo>
                <a:cubicBezTo>
                  <a:pt x="2003999" y="2294516"/>
                  <a:pt x="2007340" y="2291599"/>
                  <a:pt x="2007340" y="2291599"/>
                </a:cubicBezTo>
                <a:lnTo>
                  <a:pt x="2027979" y="2278133"/>
                </a:lnTo>
                <a:lnTo>
                  <a:pt x="2047377" y="2251929"/>
                </a:lnTo>
                <a:lnTo>
                  <a:pt x="2049379" y="2257993"/>
                </a:lnTo>
                <a:lnTo>
                  <a:pt x="2027854" y="2282273"/>
                </a:lnTo>
                <a:lnTo>
                  <a:pt x="2011344" y="2293968"/>
                </a:lnTo>
                <a:cubicBezTo>
                  <a:pt x="2011344" y="2293968"/>
                  <a:pt x="2022781" y="2302901"/>
                  <a:pt x="2028230" y="2305511"/>
                </a:cubicBezTo>
                <a:cubicBezTo>
                  <a:pt x="2033678" y="2308128"/>
                  <a:pt x="2039492" y="2310688"/>
                  <a:pt x="2039492" y="2310688"/>
                </a:cubicBezTo>
                <a:cubicBezTo>
                  <a:pt x="2039492" y="2310688"/>
                  <a:pt x="2052623" y="2308658"/>
                  <a:pt x="2055761" y="2308475"/>
                </a:cubicBezTo>
                <a:cubicBezTo>
                  <a:pt x="2058909" y="2308282"/>
                  <a:pt x="2075409" y="2313953"/>
                  <a:pt x="2075409" y="2313953"/>
                </a:cubicBezTo>
                <a:lnTo>
                  <a:pt x="2075409" y="2316610"/>
                </a:lnTo>
                <a:cubicBezTo>
                  <a:pt x="2075409" y="2316610"/>
                  <a:pt x="2058379" y="2312527"/>
                  <a:pt x="2053259" y="2311584"/>
                </a:cubicBezTo>
                <a:cubicBezTo>
                  <a:pt x="2048137" y="2310631"/>
                  <a:pt x="2041870" y="2314539"/>
                  <a:pt x="2041870" y="2314539"/>
                </a:cubicBezTo>
                <a:cubicBezTo>
                  <a:pt x="2041870" y="2314539"/>
                  <a:pt x="2047704" y="2334871"/>
                  <a:pt x="2051131" y="2342216"/>
                </a:cubicBezTo>
                <a:cubicBezTo>
                  <a:pt x="2054568" y="2349570"/>
                  <a:pt x="2063521" y="2367678"/>
                  <a:pt x="2063521" y="2367678"/>
                </a:cubicBezTo>
                <a:lnTo>
                  <a:pt x="2058514" y="2365310"/>
                </a:lnTo>
                <a:cubicBezTo>
                  <a:pt x="2058514" y="2365310"/>
                  <a:pt x="2048214" y="2347386"/>
                  <a:pt x="2044624" y="2339559"/>
                </a:cubicBezTo>
                <a:cubicBezTo>
                  <a:pt x="2041033" y="2331724"/>
                  <a:pt x="2035863" y="2313211"/>
                  <a:pt x="2035863" y="2313211"/>
                </a:cubicBezTo>
                <a:cubicBezTo>
                  <a:pt x="2035863" y="2313211"/>
                  <a:pt x="2029019" y="2313326"/>
                  <a:pt x="2021722" y="2309804"/>
                </a:cubicBezTo>
                <a:cubicBezTo>
                  <a:pt x="2014435" y="2306281"/>
                  <a:pt x="2008467" y="2298405"/>
                  <a:pt x="2008467" y="2298405"/>
                </a:cubicBezTo>
                <a:cubicBezTo>
                  <a:pt x="2008467" y="2298405"/>
                  <a:pt x="2001940" y="2298521"/>
                  <a:pt x="1996077" y="2301371"/>
                </a:cubicBezTo>
                <a:cubicBezTo>
                  <a:pt x="1990205" y="2304211"/>
                  <a:pt x="1981435" y="2305655"/>
                  <a:pt x="1981435" y="2305655"/>
                </a:cubicBezTo>
                <a:lnTo>
                  <a:pt x="2004337" y="2348878"/>
                </a:lnTo>
                <a:lnTo>
                  <a:pt x="2017842" y="2360130"/>
                </a:lnTo>
                <a:cubicBezTo>
                  <a:pt x="2017842" y="2360130"/>
                  <a:pt x="2046472" y="2373300"/>
                  <a:pt x="2059890" y="2377747"/>
                </a:cubicBezTo>
                <a:cubicBezTo>
                  <a:pt x="2073310" y="2382186"/>
                  <a:pt x="2082667" y="2391802"/>
                  <a:pt x="2082667" y="2391802"/>
                </a:cubicBezTo>
                <a:cubicBezTo>
                  <a:pt x="2082667" y="2391802"/>
                  <a:pt x="2102912" y="2414472"/>
                  <a:pt x="2108323" y="2419487"/>
                </a:cubicBezTo>
                <a:cubicBezTo>
                  <a:pt x="2113722" y="2424503"/>
                  <a:pt x="2138607" y="2443457"/>
                  <a:pt x="2138607" y="2443457"/>
                </a:cubicBezTo>
                <a:lnTo>
                  <a:pt x="2137981" y="2449088"/>
                </a:lnTo>
                <a:cubicBezTo>
                  <a:pt x="2137981" y="2449088"/>
                  <a:pt x="2097501" y="2420286"/>
                  <a:pt x="2090052" y="2415040"/>
                </a:cubicBezTo>
                <a:cubicBezTo>
                  <a:pt x="2082600" y="2409804"/>
                  <a:pt x="2064521" y="2393881"/>
                  <a:pt x="2064521" y="2393881"/>
                </a:cubicBezTo>
                <a:cubicBezTo>
                  <a:pt x="2064521" y="2393881"/>
                  <a:pt x="2012779" y="2368659"/>
                  <a:pt x="2009843" y="2372713"/>
                </a:cubicBezTo>
                <a:cubicBezTo>
                  <a:pt x="2006897" y="2376756"/>
                  <a:pt x="2012722" y="2413269"/>
                  <a:pt x="2012722" y="2413269"/>
                </a:cubicBezTo>
                <a:lnTo>
                  <a:pt x="2034737" y="2443169"/>
                </a:lnTo>
                <a:lnTo>
                  <a:pt x="2058139" y="2475283"/>
                </a:lnTo>
                <a:lnTo>
                  <a:pt x="2055261" y="2478247"/>
                </a:lnTo>
                <a:lnTo>
                  <a:pt x="2030232" y="2446568"/>
                </a:lnTo>
                <a:lnTo>
                  <a:pt x="2010720" y="2421557"/>
                </a:lnTo>
                <a:lnTo>
                  <a:pt x="2008216" y="2436651"/>
                </a:lnTo>
                <a:lnTo>
                  <a:pt x="2004086" y="2487122"/>
                </a:lnTo>
                <a:cubicBezTo>
                  <a:pt x="2004086" y="2487122"/>
                  <a:pt x="2013136" y="2510574"/>
                  <a:pt x="2016100" y="2517321"/>
                </a:cubicBezTo>
                <a:cubicBezTo>
                  <a:pt x="2019055" y="2524070"/>
                  <a:pt x="2019700" y="2532762"/>
                  <a:pt x="2020596" y="2537152"/>
                </a:cubicBezTo>
                <a:cubicBezTo>
                  <a:pt x="2021501" y="2541552"/>
                  <a:pt x="2031108" y="2557291"/>
                  <a:pt x="2031108" y="2557291"/>
                </a:cubicBezTo>
                <a:cubicBezTo>
                  <a:pt x="2031108" y="2557291"/>
                  <a:pt x="2020528" y="2547972"/>
                  <a:pt x="2017717" y="2541599"/>
                </a:cubicBezTo>
                <a:cubicBezTo>
                  <a:pt x="2014916" y="2535217"/>
                  <a:pt x="2012384" y="2525070"/>
                  <a:pt x="2010720" y="2515993"/>
                </a:cubicBezTo>
                <a:cubicBezTo>
                  <a:pt x="2009044" y="2506915"/>
                  <a:pt x="2004018" y="2496374"/>
                  <a:pt x="2000583" y="2492013"/>
                </a:cubicBezTo>
                <a:cubicBezTo>
                  <a:pt x="1997136" y="2487642"/>
                  <a:pt x="1994325" y="2492013"/>
                  <a:pt x="1994325" y="2492013"/>
                </a:cubicBezTo>
                <a:cubicBezTo>
                  <a:pt x="1994325" y="2492013"/>
                  <a:pt x="1997377" y="2474975"/>
                  <a:pt x="1999957" y="2465069"/>
                </a:cubicBezTo>
                <a:cubicBezTo>
                  <a:pt x="2002527" y="2455163"/>
                  <a:pt x="2003460" y="2420219"/>
                  <a:pt x="2003460" y="2420219"/>
                </a:cubicBezTo>
                <a:lnTo>
                  <a:pt x="1994075" y="2352728"/>
                </a:lnTo>
                <a:cubicBezTo>
                  <a:pt x="1994075" y="2352728"/>
                  <a:pt x="1972608" y="2323358"/>
                  <a:pt x="1964415" y="2311430"/>
                </a:cubicBezTo>
                <a:cubicBezTo>
                  <a:pt x="1956223" y="2299504"/>
                  <a:pt x="1931868" y="2286845"/>
                  <a:pt x="1915485" y="2268208"/>
                </a:cubicBezTo>
                <a:cubicBezTo>
                  <a:pt x="1899101" y="2249570"/>
                  <a:pt x="1872849" y="2227583"/>
                  <a:pt x="1865687" y="2217593"/>
                </a:cubicBezTo>
                <a:cubicBezTo>
                  <a:pt x="1858515" y="2207591"/>
                  <a:pt x="1838078" y="2193169"/>
                  <a:pt x="1831648" y="2184583"/>
                </a:cubicBezTo>
                <a:cubicBezTo>
                  <a:pt x="1825217" y="2175996"/>
                  <a:pt x="1816764" y="2159641"/>
                  <a:pt x="1802614" y="2147135"/>
                </a:cubicBezTo>
                <a:cubicBezTo>
                  <a:pt x="1788473" y="2134630"/>
                  <a:pt x="1739657" y="2119999"/>
                  <a:pt x="1724033" y="2113983"/>
                </a:cubicBezTo>
                <a:cubicBezTo>
                  <a:pt x="1708400" y="2107955"/>
                  <a:pt x="1679608" y="2096211"/>
                  <a:pt x="1679608" y="2096211"/>
                </a:cubicBezTo>
                <a:cubicBezTo>
                  <a:pt x="1679608" y="2096221"/>
                  <a:pt x="1665658" y="2091389"/>
                  <a:pt x="1662713" y="2089107"/>
                </a:cubicBezTo>
                <a:cubicBezTo>
                  <a:pt x="1659777" y="2086836"/>
                  <a:pt x="1650448" y="2086893"/>
                  <a:pt x="1650448" y="2086893"/>
                </a:cubicBezTo>
                <a:lnTo>
                  <a:pt x="1647070" y="2083186"/>
                </a:lnTo>
                <a:cubicBezTo>
                  <a:pt x="1647070" y="2083186"/>
                  <a:pt x="1640591" y="2083082"/>
                  <a:pt x="1637184" y="2081561"/>
                </a:cubicBezTo>
                <a:cubicBezTo>
                  <a:pt x="1633785" y="2080049"/>
                  <a:pt x="1615764" y="2079567"/>
                  <a:pt x="1615417" y="2082744"/>
                </a:cubicBezTo>
                <a:cubicBezTo>
                  <a:pt x="1615072" y="2085930"/>
                  <a:pt x="1630627" y="2088751"/>
                  <a:pt x="1634305" y="2088819"/>
                </a:cubicBezTo>
                <a:cubicBezTo>
                  <a:pt x="1637992" y="2088876"/>
                  <a:pt x="1645817" y="2086893"/>
                  <a:pt x="1645817" y="2086893"/>
                </a:cubicBezTo>
                <a:lnTo>
                  <a:pt x="1646319" y="2089561"/>
                </a:lnTo>
                <a:lnTo>
                  <a:pt x="1640186" y="2091630"/>
                </a:lnTo>
                <a:cubicBezTo>
                  <a:pt x="1640186" y="2091630"/>
                  <a:pt x="1647108" y="2100582"/>
                  <a:pt x="1648822" y="2102430"/>
                </a:cubicBezTo>
                <a:cubicBezTo>
                  <a:pt x="1650535" y="2104288"/>
                  <a:pt x="1655705" y="2107466"/>
                  <a:pt x="1655705" y="2107466"/>
                </a:cubicBezTo>
                <a:cubicBezTo>
                  <a:pt x="1655705" y="2107466"/>
                  <a:pt x="1661635" y="2108428"/>
                  <a:pt x="1665216" y="2109977"/>
                </a:cubicBezTo>
                <a:cubicBezTo>
                  <a:pt x="1668807" y="2111537"/>
                  <a:pt x="1677605" y="2119305"/>
                  <a:pt x="1677605" y="2119305"/>
                </a:cubicBezTo>
                <a:lnTo>
                  <a:pt x="1675102" y="2119749"/>
                </a:lnTo>
                <a:cubicBezTo>
                  <a:pt x="1675102" y="2119749"/>
                  <a:pt x="1664878" y="2113019"/>
                  <a:pt x="1661337" y="2111461"/>
                </a:cubicBezTo>
                <a:cubicBezTo>
                  <a:pt x="1657793" y="2109910"/>
                  <a:pt x="1656205" y="2111017"/>
                  <a:pt x="1656205" y="2111017"/>
                </a:cubicBezTo>
                <a:lnTo>
                  <a:pt x="1654828" y="2123156"/>
                </a:lnTo>
                <a:lnTo>
                  <a:pt x="1653702" y="2108504"/>
                </a:lnTo>
                <a:cubicBezTo>
                  <a:pt x="1653702" y="2108504"/>
                  <a:pt x="1647618" y="2105443"/>
                  <a:pt x="1643565" y="2101987"/>
                </a:cubicBezTo>
                <a:cubicBezTo>
                  <a:pt x="1639522" y="2098531"/>
                  <a:pt x="1636933" y="2092372"/>
                  <a:pt x="1636933" y="2092372"/>
                </a:cubicBezTo>
                <a:cubicBezTo>
                  <a:pt x="1636943" y="2092372"/>
                  <a:pt x="1628241" y="2092100"/>
                  <a:pt x="1624804" y="2091476"/>
                </a:cubicBezTo>
                <a:cubicBezTo>
                  <a:pt x="1621358" y="2090859"/>
                  <a:pt x="1614793" y="2087923"/>
                  <a:pt x="1614793" y="2087923"/>
                </a:cubicBezTo>
                <a:cubicBezTo>
                  <a:pt x="1614793" y="2087923"/>
                  <a:pt x="1624303" y="2119132"/>
                  <a:pt x="1627681" y="2125524"/>
                </a:cubicBezTo>
                <a:cubicBezTo>
                  <a:pt x="1631052" y="2131916"/>
                  <a:pt x="1639350" y="2142563"/>
                  <a:pt x="1641938" y="2145951"/>
                </a:cubicBezTo>
                <a:cubicBezTo>
                  <a:pt x="1644538" y="2149341"/>
                  <a:pt x="1650198" y="2152468"/>
                  <a:pt x="1656079" y="2155867"/>
                </a:cubicBezTo>
                <a:cubicBezTo>
                  <a:pt x="1661961" y="2159265"/>
                  <a:pt x="1667218" y="2165917"/>
                  <a:pt x="1669346" y="2168449"/>
                </a:cubicBezTo>
                <a:cubicBezTo>
                  <a:pt x="1671483" y="2170980"/>
                  <a:pt x="1682562" y="2193218"/>
                  <a:pt x="1684113" y="2195835"/>
                </a:cubicBezTo>
                <a:cubicBezTo>
                  <a:pt x="1685662" y="2198445"/>
                  <a:pt x="1692593" y="2204721"/>
                  <a:pt x="1694498" y="2206492"/>
                </a:cubicBezTo>
                <a:cubicBezTo>
                  <a:pt x="1696406" y="2208253"/>
                  <a:pt x="1700881" y="2214328"/>
                  <a:pt x="1700881" y="2214328"/>
                </a:cubicBezTo>
                <a:lnTo>
                  <a:pt x="1705262" y="2216408"/>
                </a:lnTo>
                <a:cubicBezTo>
                  <a:pt x="1705262" y="2216408"/>
                  <a:pt x="1704713" y="2218929"/>
                  <a:pt x="1704386" y="2220846"/>
                </a:cubicBezTo>
                <a:cubicBezTo>
                  <a:pt x="1704048" y="2222761"/>
                  <a:pt x="1731340" y="2278084"/>
                  <a:pt x="1732669" y="2279760"/>
                </a:cubicBezTo>
                <a:cubicBezTo>
                  <a:pt x="1733997" y="2281425"/>
                  <a:pt x="1738675" y="2284640"/>
                  <a:pt x="1738675" y="2284640"/>
                </a:cubicBezTo>
                <a:lnTo>
                  <a:pt x="1738550" y="2287008"/>
                </a:lnTo>
                <a:cubicBezTo>
                  <a:pt x="1738550" y="2287008"/>
                  <a:pt x="1732832" y="2285632"/>
                  <a:pt x="1729915" y="2281531"/>
                </a:cubicBezTo>
                <a:cubicBezTo>
                  <a:pt x="1726988" y="2277439"/>
                  <a:pt x="1699640" y="2219699"/>
                  <a:pt x="1698628" y="2215964"/>
                </a:cubicBezTo>
                <a:cubicBezTo>
                  <a:pt x="1697619" y="2212220"/>
                  <a:pt x="1682525" y="2199523"/>
                  <a:pt x="1680608" y="2195981"/>
                </a:cubicBezTo>
                <a:cubicBezTo>
                  <a:pt x="1678693" y="2192438"/>
                  <a:pt x="1667429" y="2172808"/>
                  <a:pt x="1665466" y="2169335"/>
                </a:cubicBezTo>
                <a:cubicBezTo>
                  <a:pt x="1663511" y="2165869"/>
                  <a:pt x="1642718" y="2152055"/>
                  <a:pt x="1641063" y="2150688"/>
                </a:cubicBezTo>
                <a:cubicBezTo>
                  <a:pt x="1639416" y="2149320"/>
                  <a:pt x="1626055" y="2133216"/>
                  <a:pt x="1626055" y="2133216"/>
                </a:cubicBezTo>
                <a:cubicBezTo>
                  <a:pt x="1626055" y="2133216"/>
                  <a:pt x="1620164" y="2174004"/>
                  <a:pt x="1619173" y="2177921"/>
                </a:cubicBezTo>
                <a:cubicBezTo>
                  <a:pt x="1618180" y="2181840"/>
                  <a:pt x="1606793" y="2205809"/>
                  <a:pt x="1606157" y="2209593"/>
                </a:cubicBezTo>
                <a:cubicBezTo>
                  <a:pt x="1605512" y="2213376"/>
                  <a:pt x="1610162" y="2256078"/>
                  <a:pt x="1610162" y="2256078"/>
                </a:cubicBezTo>
                <a:lnTo>
                  <a:pt x="1607034" y="2256665"/>
                </a:lnTo>
                <a:cubicBezTo>
                  <a:pt x="1607034" y="2256665"/>
                  <a:pt x="1602826" y="2213943"/>
                  <a:pt x="1601652" y="2213000"/>
                </a:cubicBezTo>
                <a:cubicBezTo>
                  <a:pt x="1600468" y="2212057"/>
                  <a:pt x="1598649" y="2216995"/>
                  <a:pt x="1598649" y="2216995"/>
                </a:cubicBezTo>
                <a:lnTo>
                  <a:pt x="1598273" y="2214040"/>
                </a:lnTo>
                <a:cubicBezTo>
                  <a:pt x="1598273" y="2214040"/>
                  <a:pt x="1610826" y="2188289"/>
                  <a:pt x="1615292" y="2177777"/>
                </a:cubicBezTo>
                <a:cubicBezTo>
                  <a:pt x="1619750" y="2167255"/>
                  <a:pt x="1622301" y="2124926"/>
                  <a:pt x="1622301" y="2124926"/>
                </a:cubicBezTo>
                <a:lnTo>
                  <a:pt x="1602278" y="2071058"/>
                </a:lnTo>
                <a:cubicBezTo>
                  <a:pt x="1602278" y="2071058"/>
                  <a:pt x="1584267" y="2068853"/>
                  <a:pt x="1567237" y="2066610"/>
                </a:cubicBezTo>
                <a:cubicBezTo>
                  <a:pt x="1554760" y="2064974"/>
                  <a:pt x="1537319" y="2064252"/>
                  <a:pt x="1526816" y="2063953"/>
                </a:cubicBezTo>
                <a:cubicBezTo>
                  <a:pt x="1527461" y="2066638"/>
                  <a:pt x="1528568" y="2072243"/>
                  <a:pt x="1528568" y="2072243"/>
                </a:cubicBezTo>
                <a:lnTo>
                  <a:pt x="1525690" y="2072531"/>
                </a:lnTo>
                <a:cubicBezTo>
                  <a:pt x="1525690" y="2072531"/>
                  <a:pt x="1524553" y="2068420"/>
                  <a:pt x="1523438" y="2063953"/>
                </a:cubicBezTo>
                <a:cubicBezTo>
                  <a:pt x="1521627" y="2063905"/>
                  <a:pt x="1516804" y="2063655"/>
                  <a:pt x="1516804" y="2063655"/>
                </a:cubicBezTo>
                <a:cubicBezTo>
                  <a:pt x="1516804" y="2063655"/>
                  <a:pt x="1474111" y="2061816"/>
                  <a:pt x="1416323" y="2092514"/>
                </a:cubicBezTo>
                <a:cubicBezTo>
                  <a:pt x="1403077" y="2099552"/>
                  <a:pt x="1359642" y="2125082"/>
                  <a:pt x="1359642" y="2125082"/>
                </a:cubicBezTo>
                <a:cubicBezTo>
                  <a:pt x="1359642" y="2125082"/>
                  <a:pt x="1325941" y="2126526"/>
                  <a:pt x="1321849" y="2129375"/>
                </a:cubicBezTo>
                <a:cubicBezTo>
                  <a:pt x="1316275" y="2133245"/>
                  <a:pt x="1319221" y="2140032"/>
                  <a:pt x="1319221" y="2140032"/>
                </a:cubicBezTo>
                <a:cubicBezTo>
                  <a:pt x="1319221" y="2140032"/>
                  <a:pt x="1305398" y="2133639"/>
                  <a:pt x="1286307" y="2130405"/>
                </a:cubicBezTo>
                <a:cubicBezTo>
                  <a:pt x="1265062" y="2126815"/>
                  <a:pt x="1237626" y="2126380"/>
                  <a:pt x="1221993" y="2125226"/>
                </a:cubicBezTo>
                <a:cubicBezTo>
                  <a:pt x="1209114" y="2124273"/>
                  <a:pt x="1198977" y="2125120"/>
                  <a:pt x="1191083" y="2126410"/>
                </a:cubicBezTo>
                <a:cubicBezTo>
                  <a:pt x="1197436" y="2134630"/>
                  <a:pt x="1203597" y="2142842"/>
                  <a:pt x="1203597" y="2142842"/>
                </a:cubicBezTo>
                <a:cubicBezTo>
                  <a:pt x="1203597" y="2142842"/>
                  <a:pt x="1207805" y="2154258"/>
                  <a:pt x="1210105" y="2162673"/>
                </a:cubicBezTo>
                <a:cubicBezTo>
                  <a:pt x="1212405" y="2171096"/>
                  <a:pt x="1203772" y="2182389"/>
                  <a:pt x="1209105" y="2191090"/>
                </a:cubicBezTo>
                <a:cubicBezTo>
                  <a:pt x="1214436" y="2199802"/>
                  <a:pt x="1271416" y="2249119"/>
                  <a:pt x="1271416" y="2249119"/>
                </a:cubicBezTo>
                <a:lnTo>
                  <a:pt x="1318095" y="2259631"/>
                </a:lnTo>
                <a:lnTo>
                  <a:pt x="1319095" y="2263626"/>
                </a:lnTo>
                <a:lnTo>
                  <a:pt x="1291815" y="2258149"/>
                </a:lnTo>
                <a:lnTo>
                  <a:pt x="1273419" y="2253710"/>
                </a:lnTo>
                <a:cubicBezTo>
                  <a:pt x="1273419" y="2253710"/>
                  <a:pt x="1276615" y="2263770"/>
                  <a:pt x="1279676" y="2272058"/>
                </a:cubicBezTo>
                <a:cubicBezTo>
                  <a:pt x="1282737" y="2280356"/>
                  <a:pt x="1280551" y="2298405"/>
                  <a:pt x="1280551" y="2298405"/>
                </a:cubicBezTo>
                <a:lnTo>
                  <a:pt x="1276672" y="2298405"/>
                </a:lnTo>
                <a:cubicBezTo>
                  <a:pt x="1276672" y="2298405"/>
                  <a:pt x="1278260" y="2282656"/>
                  <a:pt x="1277298" y="2277093"/>
                </a:cubicBezTo>
                <a:cubicBezTo>
                  <a:pt x="1276336" y="2271529"/>
                  <a:pt x="1270039" y="2254596"/>
                  <a:pt x="1270039" y="2254596"/>
                </a:cubicBezTo>
                <a:lnTo>
                  <a:pt x="1238262" y="2228547"/>
                </a:lnTo>
                <a:lnTo>
                  <a:pt x="1228376" y="2221586"/>
                </a:lnTo>
                <a:lnTo>
                  <a:pt x="1231255" y="2234467"/>
                </a:lnTo>
                <a:lnTo>
                  <a:pt x="1230378" y="2256367"/>
                </a:lnTo>
                <a:lnTo>
                  <a:pt x="1233007" y="2270432"/>
                </a:lnTo>
                <a:lnTo>
                  <a:pt x="1231004" y="2270874"/>
                </a:lnTo>
                <a:lnTo>
                  <a:pt x="1227624" y="2256367"/>
                </a:lnTo>
                <a:lnTo>
                  <a:pt x="1228251" y="2234611"/>
                </a:lnTo>
                <a:lnTo>
                  <a:pt x="1225998" y="2221586"/>
                </a:lnTo>
                <a:lnTo>
                  <a:pt x="1214611" y="2207523"/>
                </a:lnTo>
                <a:lnTo>
                  <a:pt x="1206476" y="2218921"/>
                </a:lnTo>
                <a:lnTo>
                  <a:pt x="1203973" y="2225583"/>
                </a:lnTo>
                <a:lnTo>
                  <a:pt x="1208729" y="2241571"/>
                </a:lnTo>
                <a:lnTo>
                  <a:pt x="1205850" y="2253710"/>
                </a:lnTo>
                <a:lnTo>
                  <a:pt x="1202346" y="2252074"/>
                </a:lnTo>
                <a:lnTo>
                  <a:pt x="1205349" y="2241273"/>
                </a:lnTo>
                <a:cubicBezTo>
                  <a:pt x="1205349" y="2241273"/>
                  <a:pt x="1196030" y="2221597"/>
                  <a:pt x="1203096" y="2213742"/>
                </a:cubicBezTo>
                <a:cubicBezTo>
                  <a:pt x="1210162" y="2205886"/>
                  <a:pt x="1211731" y="2202641"/>
                  <a:pt x="1211731" y="2202641"/>
                </a:cubicBezTo>
                <a:lnTo>
                  <a:pt x="1204474" y="2197752"/>
                </a:lnTo>
                <a:cubicBezTo>
                  <a:pt x="1204474" y="2197752"/>
                  <a:pt x="1203722" y="2179153"/>
                  <a:pt x="1200970" y="2164300"/>
                </a:cubicBezTo>
                <a:cubicBezTo>
                  <a:pt x="1198217" y="2149456"/>
                  <a:pt x="1182198" y="2129375"/>
                  <a:pt x="1182198" y="2129375"/>
                </a:cubicBezTo>
                <a:lnTo>
                  <a:pt x="1185326" y="2147433"/>
                </a:lnTo>
                <a:lnTo>
                  <a:pt x="1182948" y="2150986"/>
                </a:lnTo>
                <a:lnTo>
                  <a:pt x="1186453" y="2167264"/>
                </a:lnTo>
                <a:lnTo>
                  <a:pt x="1184451" y="2168304"/>
                </a:lnTo>
                <a:lnTo>
                  <a:pt x="1180071" y="2150244"/>
                </a:lnTo>
                <a:lnTo>
                  <a:pt x="1182073" y="2145509"/>
                </a:lnTo>
                <a:lnTo>
                  <a:pt x="1179069" y="2129221"/>
                </a:lnTo>
                <a:cubicBezTo>
                  <a:pt x="1177981" y="2129606"/>
                  <a:pt x="1174563" y="2130405"/>
                  <a:pt x="1174563" y="2130405"/>
                </a:cubicBezTo>
                <a:lnTo>
                  <a:pt x="1151162" y="2129519"/>
                </a:lnTo>
                <a:cubicBezTo>
                  <a:pt x="1142680" y="2138616"/>
                  <a:pt x="1066603" y="2220441"/>
                  <a:pt x="1023024" y="2284342"/>
                </a:cubicBezTo>
                <a:cubicBezTo>
                  <a:pt x="976998" y="2351842"/>
                  <a:pt x="963729" y="2455866"/>
                  <a:pt x="959083" y="2499263"/>
                </a:cubicBezTo>
                <a:cubicBezTo>
                  <a:pt x="954436" y="2542658"/>
                  <a:pt x="967222" y="2719555"/>
                  <a:pt x="969345" y="2779460"/>
                </a:cubicBezTo>
                <a:cubicBezTo>
                  <a:pt x="971467" y="2839365"/>
                  <a:pt x="968831" y="2905104"/>
                  <a:pt x="988990" y="2956934"/>
                </a:cubicBezTo>
                <a:cubicBezTo>
                  <a:pt x="1005561" y="2999521"/>
                  <a:pt x="1217237" y="3096363"/>
                  <a:pt x="1217237" y="3096363"/>
                </a:cubicBezTo>
                <a:lnTo>
                  <a:pt x="1245271" y="3128631"/>
                </a:lnTo>
                <a:cubicBezTo>
                  <a:pt x="1245261" y="3128631"/>
                  <a:pt x="1139080" y="3065433"/>
                  <a:pt x="1034162" y="3063499"/>
                </a:cubicBezTo>
                <a:cubicBezTo>
                  <a:pt x="1004812" y="3062960"/>
                  <a:pt x="943083" y="3015683"/>
                  <a:pt x="919416" y="3034051"/>
                </a:cubicBezTo>
                <a:cubicBezTo>
                  <a:pt x="904809" y="3045381"/>
                  <a:pt x="898066" y="3058743"/>
                  <a:pt x="889258" y="3078006"/>
                </a:cubicBezTo>
                <a:cubicBezTo>
                  <a:pt x="875291" y="3108556"/>
                  <a:pt x="873439" y="3127346"/>
                  <a:pt x="874581" y="3144591"/>
                </a:cubicBezTo>
                <a:lnTo>
                  <a:pt x="876846" y="3165466"/>
                </a:lnTo>
                <a:lnTo>
                  <a:pt x="846226" y="3165466"/>
                </a:lnTo>
                <a:lnTo>
                  <a:pt x="846592" y="3147250"/>
                </a:lnTo>
                <a:cubicBezTo>
                  <a:pt x="848918" y="3124990"/>
                  <a:pt x="851597" y="3102370"/>
                  <a:pt x="850091" y="3076378"/>
                </a:cubicBezTo>
                <a:cubicBezTo>
                  <a:pt x="848007" y="3040443"/>
                  <a:pt x="829299" y="3036852"/>
                  <a:pt x="812424" y="3032867"/>
                </a:cubicBezTo>
                <a:cubicBezTo>
                  <a:pt x="744391" y="3016780"/>
                  <a:pt x="616567" y="3130749"/>
                  <a:pt x="587807" y="3097547"/>
                </a:cubicBezTo>
                <a:cubicBezTo>
                  <a:pt x="565592" y="3071902"/>
                  <a:pt x="665193" y="3071749"/>
                  <a:pt x="714444" y="2970401"/>
                </a:cubicBezTo>
                <a:cubicBezTo>
                  <a:pt x="763694" y="2869054"/>
                  <a:pt x="755601" y="2824954"/>
                  <a:pt x="756113" y="2767917"/>
                </a:cubicBezTo>
                <a:cubicBezTo>
                  <a:pt x="756625" y="2710872"/>
                  <a:pt x="784149" y="2589212"/>
                  <a:pt x="786271" y="2529316"/>
                </a:cubicBezTo>
                <a:cubicBezTo>
                  <a:pt x="788392" y="2469411"/>
                  <a:pt x="801180" y="2292514"/>
                  <a:pt x="796533" y="2249119"/>
                </a:cubicBezTo>
                <a:cubicBezTo>
                  <a:pt x="791886" y="2205722"/>
                  <a:pt x="778617" y="2101698"/>
                  <a:pt x="732589" y="2034198"/>
                </a:cubicBezTo>
                <a:cubicBezTo>
                  <a:pt x="689014" y="1970297"/>
                  <a:pt x="612932" y="1888472"/>
                  <a:pt x="604450" y="1879375"/>
                </a:cubicBezTo>
                <a:lnTo>
                  <a:pt x="581051" y="1880261"/>
                </a:lnTo>
                <a:cubicBezTo>
                  <a:pt x="581051" y="1880261"/>
                  <a:pt x="563316" y="1872877"/>
                  <a:pt x="533625" y="1875082"/>
                </a:cubicBezTo>
                <a:cubicBezTo>
                  <a:pt x="517986" y="1876238"/>
                  <a:pt x="490552" y="1876671"/>
                  <a:pt x="469305" y="1880261"/>
                </a:cubicBezTo>
                <a:cubicBezTo>
                  <a:pt x="450216" y="1883486"/>
                  <a:pt x="436395" y="1890032"/>
                  <a:pt x="436395" y="1890032"/>
                </a:cubicBezTo>
                <a:cubicBezTo>
                  <a:pt x="436395" y="1890032"/>
                  <a:pt x="439342" y="1883101"/>
                  <a:pt x="433766" y="1879221"/>
                </a:cubicBezTo>
                <a:cubicBezTo>
                  <a:pt x="429675" y="1876382"/>
                  <a:pt x="395977" y="1874928"/>
                  <a:pt x="395977" y="1874928"/>
                </a:cubicBezTo>
                <a:cubicBezTo>
                  <a:pt x="395977" y="1874928"/>
                  <a:pt x="352542" y="1849409"/>
                  <a:pt x="339290" y="1842372"/>
                </a:cubicBezTo>
                <a:cubicBezTo>
                  <a:pt x="281504" y="1811662"/>
                  <a:pt x="238806" y="1813501"/>
                  <a:pt x="238808" y="1813501"/>
                </a:cubicBezTo>
                <a:cubicBezTo>
                  <a:pt x="238808" y="1813501"/>
                  <a:pt x="205405" y="1814224"/>
                  <a:pt x="188378" y="1816467"/>
                </a:cubicBezTo>
                <a:cubicBezTo>
                  <a:pt x="171352" y="1818709"/>
                  <a:pt x="153339" y="1821058"/>
                  <a:pt x="153339" y="1821058"/>
                </a:cubicBezTo>
                <a:lnTo>
                  <a:pt x="133318" y="1874784"/>
                </a:lnTo>
                <a:cubicBezTo>
                  <a:pt x="133318" y="1874784"/>
                  <a:pt x="135867" y="1917111"/>
                  <a:pt x="140325" y="1927623"/>
                </a:cubicBezTo>
                <a:cubicBezTo>
                  <a:pt x="144787" y="1938145"/>
                  <a:pt x="157344" y="1964040"/>
                  <a:pt x="157344" y="1964040"/>
                </a:cubicBezTo>
                <a:lnTo>
                  <a:pt x="156970" y="1966851"/>
                </a:lnTo>
                <a:cubicBezTo>
                  <a:pt x="156970" y="1966851"/>
                  <a:pt x="155147" y="1962057"/>
                  <a:pt x="153966" y="1963000"/>
                </a:cubicBezTo>
                <a:cubicBezTo>
                  <a:pt x="152786" y="1963943"/>
                  <a:pt x="148585" y="2006522"/>
                  <a:pt x="148585" y="2006522"/>
                </a:cubicBezTo>
                <a:lnTo>
                  <a:pt x="145457" y="2005925"/>
                </a:lnTo>
                <a:cubicBezTo>
                  <a:pt x="145457" y="2005925"/>
                  <a:pt x="150102" y="1963376"/>
                  <a:pt x="149462" y="1959593"/>
                </a:cubicBezTo>
                <a:cubicBezTo>
                  <a:pt x="148820" y="1955809"/>
                  <a:pt x="137438" y="1931694"/>
                  <a:pt x="136448" y="1927777"/>
                </a:cubicBezTo>
                <a:cubicBezTo>
                  <a:pt x="135457" y="1923850"/>
                  <a:pt x="129564" y="1883072"/>
                  <a:pt x="129564" y="1883072"/>
                </a:cubicBezTo>
                <a:cubicBezTo>
                  <a:pt x="129564" y="1883072"/>
                  <a:pt x="116196" y="1899322"/>
                  <a:pt x="114549" y="1900688"/>
                </a:cubicBezTo>
                <a:cubicBezTo>
                  <a:pt x="112901" y="1902055"/>
                  <a:pt x="92106" y="1915716"/>
                  <a:pt x="90148" y="1919191"/>
                </a:cubicBezTo>
                <a:cubicBezTo>
                  <a:pt x="88188" y="1922656"/>
                  <a:pt x="77048" y="1942284"/>
                  <a:pt x="75131" y="1945828"/>
                </a:cubicBezTo>
                <a:cubicBezTo>
                  <a:pt x="73215" y="1949379"/>
                  <a:pt x="57997" y="1962076"/>
                  <a:pt x="56987" y="1965811"/>
                </a:cubicBezTo>
                <a:cubicBezTo>
                  <a:pt x="55976" y="1969557"/>
                  <a:pt x="28626" y="2027287"/>
                  <a:pt x="25702" y="2031387"/>
                </a:cubicBezTo>
                <a:cubicBezTo>
                  <a:pt x="22781" y="2035479"/>
                  <a:pt x="17070" y="2037008"/>
                  <a:pt x="17068" y="2037008"/>
                </a:cubicBezTo>
                <a:lnTo>
                  <a:pt x="16943" y="2034496"/>
                </a:lnTo>
                <a:cubicBezTo>
                  <a:pt x="16943" y="2034496"/>
                  <a:pt x="21623" y="2031426"/>
                  <a:pt x="22950" y="2029760"/>
                </a:cubicBezTo>
                <a:cubicBezTo>
                  <a:pt x="24277" y="2028085"/>
                  <a:pt x="51562" y="1972607"/>
                  <a:pt x="51231" y="1970702"/>
                </a:cubicBezTo>
                <a:cubicBezTo>
                  <a:pt x="50898" y="1968787"/>
                  <a:pt x="50354" y="1966255"/>
                  <a:pt x="50354" y="1966255"/>
                </a:cubicBezTo>
                <a:lnTo>
                  <a:pt x="54734" y="1964329"/>
                </a:lnTo>
                <a:cubicBezTo>
                  <a:pt x="54734" y="1964329"/>
                  <a:pt x="59212" y="1958101"/>
                  <a:pt x="61115" y="1956339"/>
                </a:cubicBezTo>
                <a:cubicBezTo>
                  <a:pt x="63021" y="1954577"/>
                  <a:pt x="69947" y="1948301"/>
                  <a:pt x="71503" y="1945682"/>
                </a:cubicBezTo>
                <a:cubicBezTo>
                  <a:pt x="73058" y="1943074"/>
                  <a:pt x="84135" y="1920827"/>
                  <a:pt x="86268" y="1918305"/>
                </a:cubicBezTo>
                <a:cubicBezTo>
                  <a:pt x="88401" y="1915773"/>
                  <a:pt x="93651" y="1909111"/>
                  <a:pt x="99533" y="1905723"/>
                </a:cubicBezTo>
                <a:cubicBezTo>
                  <a:pt x="105415" y="1902324"/>
                  <a:pt x="111082" y="1899187"/>
                  <a:pt x="113673" y="1895798"/>
                </a:cubicBezTo>
                <a:cubicBezTo>
                  <a:pt x="116265" y="1892419"/>
                  <a:pt x="124569" y="1881763"/>
                  <a:pt x="127937" y="1875380"/>
                </a:cubicBezTo>
                <a:cubicBezTo>
                  <a:pt x="131308" y="1868988"/>
                  <a:pt x="140826" y="1837779"/>
                  <a:pt x="140826" y="1837779"/>
                </a:cubicBezTo>
                <a:cubicBezTo>
                  <a:pt x="140826" y="1837779"/>
                  <a:pt x="134257" y="1840715"/>
                  <a:pt x="130816" y="1841332"/>
                </a:cubicBezTo>
                <a:cubicBezTo>
                  <a:pt x="127376" y="1841947"/>
                  <a:pt x="118677" y="1842218"/>
                  <a:pt x="118677" y="1842218"/>
                </a:cubicBezTo>
                <a:cubicBezTo>
                  <a:pt x="118677" y="1842218"/>
                  <a:pt x="116093" y="1848379"/>
                  <a:pt x="112046" y="1851844"/>
                </a:cubicBezTo>
                <a:cubicBezTo>
                  <a:pt x="107999" y="1855300"/>
                  <a:pt x="101909" y="1858352"/>
                  <a:pt x="101909" y="1858352"/>
                </a:cubicBezTo>
                <a:lnTo>
                  <a:pt x="100784" y="1873013"/>
                </a:lnTo>
                <a:lnTo>
                  <a:pt x="99408" y="1861019"/>
                </a:lnTo>
                <a:cubicBezTo>
                  <a:pt x="99408" y="1861019"/>
                  <a:pt x="97819" y="1859757"/>
                  <a:pt x="94278" y="1861317"/>
                </a:cubicBezTo>
                <a:cubicBezTo>
                  <a:pt x="90733" y="1862867"/>
                  <a:pt x="80512" y="1869605"/>
                  <a:pt x="80512" y="1869605"/>
                </a:cubicBezTo>
                <a:lnTo>
                  <a:pt x="78009" y="1869162"/>
                </a:lnTo>
                <a:cubicBezTo>
                  <a:pt x="78009" y="1869162"/>
                  <a:pt x="86814" y="1861393"/>
                  <a:pt x="90398" y="1859834"/>
                </a:cubicBezTo>
                <a:cubicBezTo>
                  <a:pt x="93981" y="1858274"/>
                  <a:pt x="99909" y="1857321"/>
                  <a:pt x="99907" y="1857321"/>
                </a:cubicBezTo>
                <a:cubicBezTo>
                  <a:pt x="99907" y="1857321"/>
                  <a:pt x="105078" y="1854144"/>
                  <a:pt x="106791" y="1852286"/>
                </a:cubicBezTo>
                <a:cubicBezTo>
                  <a:pt x="108503" y="1850428"/>
                  <a:pt x="115424" y="1841476"/>
                  <a:pt x="115424" y="1841476"/>
                </a:cubicBezTo>
                <a:lnTo>
                  <a:pt x="109292" y="1839407"/>
                </a:lnTo>
                <a:lnTo>
                  <a:pt x="109793" y="1836894"/>
                </a:lnTo>
                <a:cubicBezTo>
                  <a:pt x="109793" y="1836894"/>
                  <a:pt x="117626" y="1838732"/>
                  <a:pt x="121306" y="1838665"/>
                </a:cubicBezTo>
                <a:cubicBezTo>
                  <a:pt x="124986" y="1838607"/>
                  <a:pt x="140547" y="1835777"/>
                  <a:pt x="140202" y="1832600"/>
                </a:cubicBezTo>
                <a:cubicBezTo>
                  <a:pt x="139856" y="1829413"/>
                  <a:pt x="121829" y="1829905"/>
                  <a:pt x="118427" y="1831417"/>
                </a:cubicBezTo>
                <a:cubicBezTo>
                  <a:pt x="115026" y="1832928"/>
                  <a:pt x="108542" y="1833044"/>
                  <a:pt x="108542" y="1833044"/>
                </a:cubicBezTo>
                <a:lnTo>
                  <a:pt x="105164" y="1836741"/>
                </a:lnTo>
                <a:cubicBezTo>
                  <a:pt x="105164" y="1836741"/>
                  <a:pt x="95839" y="1836691"/>
                  <a:pt x="92900" y="1838963"/>
                </a:cubicBezTo>
                <a:cubicBezTo>
                  <a:pt x="89961" y="1841235"/>
                  <a:pt x="76007" y="1846069"/>
                  <a:pt x="76007" y="1846069"/>
                </a:cubicBezTo>
                <a:cubicBezTo>
                  <a:pt x="76008" y="1846069"/>
                  <a:pt x="47212" y="1857803"/>
                  <a:pt x="31584" y="1863829"/>
                </a:cubicBezTo>
                <a:lnTo>
                  <a:pt x="0" y="1875042"/>
                </a:lnTo>
                <a:lnTo>
                  <a:pt x="0" y="1858709"/>
                </a:lnTo>
                <a:lnTo>
                  <a:pt x="38716" y="1842660"/>
                </a:lnTo>
                <a:cubicBezTo>
                  <a:pt x="61750" y="1834632"/>
                  <a:pt x="172611" y="1799736"/>
                  <a:pt x="172611" y="1799736"/>
                </a:cubicBezTo>
                <a:lnTo>
                  <a:pt x="161975" y="1783313"/>
                </a:lnTo>
                <a:lnTo>
                  <a:pt x="117677" y="1770876"/>
                </a:lnTo>
                <a:cubicBezTo>
                  <a:pt x="117677" y="1770876"/>
                  <a:pt x="74550" y="1739658"/>
                  <a:pt x="65496" y="1731802"/>
                </a:cubicBezTo>
                <a:cubicBezTo>
                  <a:pt x="58705" y="1725911"/>
                  <a:pt x="20783" y="1702215"/>
                  <a:pt x="2246" y="1690735"/>
                </a:cubicBezTo>
                <a:lnTo>
                  <a:pt x="0" y="1689349"/>
                </a:lnTo>
                <a:lnTo>
                  <a:pt x="0" y="1681412"/>
                </a:lnTo>
                <a:lnTo>
                  <a:pt x="5644" y="1684678"/>
                </a:lnTo>
                <a:cubicBezTo>
                  <a:pt x="20786" y="1693468"/>
                  <a:pt x="51673" y="1711528"/>
                  <a:pt x="56486" y="1715369"/>
                </a:cubicBezTo>
                <a:cubicBezTo>
                  <a:pt x="62904" y="1720491"/>
                  <a:pt x="84482" y="1740206"/>
                  <a:pt x="89897" y="1744384"/>
                </a:cubicBezTo>
                <a:cubicBezTo>
                  <a:pt x="95311" y="1748551"/>
                  <a:pt x="122056" y="1764513"/>
                  <a:pt x="122058" y="1764513"/>
                </a:cubicBezTo>
                <a:cubicBezTo>
                  <a:pt x="122058" y="1764513"/>
                  <a:pt x="152811" y="1772907"/>
                  <a:pt x="158596" y="1774727"/>
                </a:cubicBezTo>
                <a:cubicBezTo>
                  <a:pt x="164380" y="1776545"/>
                  <a:pt x="190755" y="1797521"/>
                  <a:pt x="190755" y="1797521"/>
                </a:cubicBezTo>
                <a:cubicBezTo>
                  <a:pt x="190755" y="1797521"/>
                  <a:pt x="208384" y="1799639"/>
                  <a:pt x="225794" y="1793816"/>
                </a:cubicBezTo>
                <a:cubicBezTo>
                  <a:pt x="243203" y="1788001"/>
                  <a:pt x="250946" y="1786268"/>
                  <a:pt x="250946" y="1786268"/>
                </a:cubicBezTo>
                <a:lnTo>
                  <a:pt x="229672" y="1773841"/>
                </a:lnTo>
                <a:cubicBezTo>
                  <a:pt x="229673" y="1773841"/>
                  <a:pt x="202673" y="1692708"/>
                  <a:pt x="191131" y="1685325"/>
                </a:cubicBezTo>
                <a:cubicBezTo>
                  <a:pt x="179588" y="1677933"/>
                  <a:pt x="153140" y="1674177"/>
                  <a:pt x="139325" y="1661643"/>
                </a:cubicBezTo>
                <a:cubicBezTo>
                  <a:pt x="125512" y="1649110"/>
                  <a:pt x="92775" y="1611905"/>
                  <a:pt x="92775" y="1611905"/>
                </a:cubicBezTo>
                <a:cubicBezTo>
                  <a:pt x="92775" y="1611905"/>
                  <a:pt x="87280" y="1599736"/>
                  <a:pt x="84141" y="1590745"/>
                </a:cubicBezTo>
                <a:cubicBezTo>
                  <a:pt x="81002" y="1581744"/>
                  <a:pt x="89750" y="1568517"/>
                  <a:pt x="83264" y="1559508"/>
                </a:cubicBezTo>
                <a:cubicBezTo>
                  <a:pt x="76780" y="1550506"/>
                  <a:pt x="10562" y="1502230"/>
                  <a:pt x="10562" y="1502230"/>
                </a:cubicBezTo>
                <a:lnTo>
                  <a:pt x="0" y="1500844"/>
                </a:lnTo>
                <a:lnTo>
                  <a:pt x="0" y="1496213"/>
                </a:lnTo>
                <a:lnTo>
                  <a:pt x="8059" y="1497494"/>
                </a:lnTo>
                <a:cubicBezTo>
                  <a:pt x="8059" y="1497494"/>
                  <a:pt x="7018" y="1494804"/>
                  <a:pt x="5480" y="1491015"/>
                </a:cubicBezTo>
                <a:lnTo>
                  <a:pt x="0" y="1478129"/>
                </a:lnTo>
                <a:lnTo>
                  <a:pt x="0" y="1448919"/>
                </a:lnTo>
                <a:lnTo>
                  <a:pt x="1177" y="1448793"/>
                </a:lnTo>
                <a:cubicBezTo>
                  <a:pt x="1177" y="1448793"/>
                  <a:pt x="716" y="1466170"/>
                  <a:pt x="2177" y="1472176"/>
                </a:cubicBezTo>
                <a:cubicBezTo>
                  <a:pt x="3637" y="1478183"/>
                  <a:pt x="11813" y="1496156"/>
                  <a:pt x="11813" y="1496156"/>
                </a:cubicBezTo>
                <a:lnTo>
                  <a:pt x="48477" y="1521319"/>
                </a:lnTo>
                <a:lnTo>
                  <a:pt x="59865" y="1527980"/>
                </a:lnTo>
                <a:lnTo>
                  <a:pt x="55610" y="1514215"/>
                </a:lnTo>
                <a:lnTo>
                  <a:pt x="54985" y="1490091"/>
                </a:lnTo>
                <a:lnTo>
                  <a:pt x="51106" y="1474997"/>
                </a:lnTo>
                <a:lnTo>
                  <a:pt x="53482" y="1474255"/>
                </a:lnTo>
                <a:lnTo>
                  <a:pt x="58238" y="1489793"/>
                </a:lnTo>
                <a:lnTo>
                  <a:pt x="59113" y="1513771"/>
                </a:lnTo>
                <a:lnTo>
                  <a:pt x="62493" y="1527836"/>
                </a:lnTo>
                <a:lnTo>
                  <a:pt x="76007" y="1542045"/>
                </a:lnTo>
                <a:lnTo>
                  <a:pt x="83890" y="1528722"/>
                </a:lnTo>
                <a:lnTo>
                  <a:pt x="86394" y="1521021"/>
                </a:lnTo>
                <a:lnTo>
                  <a:pt x="79886" y="1504000"/>
                </a:lnTo>
                <a:lnTo>
                  <a:pt x="82264" y="1490389"/>
                </a:lnTo>
                <a:lnTo>
                  <a:pt x="86143" y="1491862"/>
                </a:lnTo>
                <a:lnTo>
                  <a:pt x="83640" y="1504000"/>
                </a:lnTo>
                <a:cubicBezTo>
                  <a:pt x="83640" y="1504000"/>
                  <a:pt x="95314" y="1524708"/>
                  <a:pt x="88145" y="1534055"/>
                </a:cubicBezTo>
                <a:cubicBezTo>
                  <a:pt x="80977" y="1543393"/>
                  <a:pt x="79387" y="1547079"/>
                  <a:pt x="79387" y="1547079"/>
                </a:cubicBezTo>
                <a:lnTo>
                  <a:pt x="87770" y="1551816"/>
                </a:lnTo>
                <a:cubicBezTo>
                  <a:pt x="87770" y="1551816"/>
                  <a:pt x="90046" y="1572080"/>
                  <a:pt x="94152" y="1588079"/>
                </a:cubicBezTo>
                <a:cubicBezTo>
                  <a:pt x="98258" y="1604078"/>
                  <a:pt x="117301" y="1624486"/>
                  <a:pt x="117301" y="1624486"/>
                </a:cubicBezTo>
                <a:lnTo>
                  <a:pt x="112422" y="1604799"/>
                </a:lnTo>
                <a:lnTo>
                  <a:pt x="114798" y="1600804"/>
                </a:lnTo>
                <a:lnTo>
                  <a:pt x="109793" y="1583486"/>
                </a:lnTo>
                <a:lnTo>
                  <a:pt x="112046" y="1582004"/>
                </a:lnTo>
                <a:lnTo>
                  <a:pt x="118178" y="1601402"/>
                </a:lnTo>
                <a:lnTo>
                  <a:pt x="116176" y="1606581"/>
                </a:lnTo>
                <a:lnTo>
                  <a:pt x="121055" y="1625670"/>
                </a:lnTo>
                <a:cubicBezTo>
                  <a:pt x="121055" y="1625670"/>
                  <a:pt x="123117" y="1636164"/>
                  <a:pt x="136573" y="1646395"/>
                </a:cubicBezTo>
                <a:cubicBezTo>
                  <a:pt x="150029" y="1656629"/>
                  <a:pt x="178966" y="1658159"/>
                  <a:pt x="196511" y="1674668"/>
                </a:cubicBezTo>
                <a:cubicBezTo>
                  <a:pt x="214058" y="1691169"/>
                  <a:pt x="221604" y="1708343"/>
                  <a:pt x="232050" y="1734613"/>
                </a:cubicBezTo>
                <a:cubicBezTo>
                  <a:pt x="242499" y="1760884"/>
                  <a:pt x="269719" y="1787346"/>
                  <a:pt x="285733" y="1794114"/>
                </a:cubicBezTo>
                <a:cubicBezTo>
                  <a:pt x="301746" y="1800882"/>
                  <a:pt x="347954" y="1799563"/>
                  <a:pt x="364318" y="1817352"/>
                </a:cubicBezTo>
                <a:cubicBezTo>
                  <a:pt x="380680" y="1835143"/>
                  <a:pt x="378483" y="1840369"/>
                  <a:pt x="408114" y="1845183"/>
                </a:cubicBezTo>
                <a:cubicBezTo>
                  <a:pt x="437746" y="1849996"/>
                  <a:pt x="459259" y="1856570"/>
                  <a:pt x="481444" y="1849178"/>
                </a:cubicBezTo>
                <a:cubicBezTo>
                  <a:pt x="503628" y="1841784"/>
                  <a:pt x="512978" y="1834824"/>
                  <a:pt x="512978" y="1834824"/>
                </a:cubicBezTo>
                <a:cubicBezTo>
                  <a:pt x="512978" y="1834824"/>
                  <a:pt x="508076" y="1818113"/>
                  <a:pt x="492957" y="1811730"/>
                </a:cubicBezTo>
                <a:cubicBezTo>
                  <a:pt x="477834" y="1805338"/>
                  <a:pt x="473670" y="1798686"/>
                  <a:pt x="463424" y="1791303"/>
                </a:cubicBezTo>
                <a:cubicBezTo>
                  <a:pt x="453178" y="1783920"/>
                  <a:pt x="430163" y="1779895"/>
                  <a:pt x="421003" y="1776652"/>
                </a:cubicBezTo>
                <a:cubicBezTo>
                  <a:pt x="411845" y="1773406"/>
                  <a:pt x="394824" y="1768834"/>
                  <a:pt x="382587" y="1773099"/>
                </a:cubicBezTo>
                <a:cubicBezTo>
                  <a:pt x="370350" y="1777354"/>
                  <a:pt x="345011" y="1774061"/>
                  <a:pt x="340668" y="1772203"/>
                </a:cubicBezTo>
                <a:cubicBezTo>
                  <a:pt x="336321" y="1770356"/>
                  <a:pt x="329280" y="1763626"/>
                  <a:pt x="329280" y="1763626"/>
                </a:cubicBezTo>
                <a:lnTo>
                  <a:pt x="330406" y="1761846"/>
                </a:lnTo>
                <a:cubicBezTo>
                  <a:pt x="330406" y="1761846"/>
                  <a:pt x="338529" y="1769028"/>
                  <a:pt x="341793" y="1769836"/>
                </a:cubicBezTo>
                <a:cubicBezTo>
                  <a:pt x="345058" y="1770654"/>
                  <a:pt x="374413" y="1772974"/>
                  <a:pt x="380085" y="1771617"/>
                </a:cubicBezTo>
                <a:cubicBezTo>
                  <a:pt x="385756" y="1770260"/>
                  <a:pt x="409597" y="1768314"/>
                  <a:pt x="417750" y="1770432"/>
                </a:cubicBezTo>
                <a:cubicBezTo>
                  <a:pt x="425903" y="1772550"/>
                  <a:pt x="437311" y="1775921"/>
                  <a:pt x="443402" y="1775765"/>
                </a:cubicBezTo>
                <a:cubicBezTo>
                  <a:pt x="449495" y="1775602"/>
                  <a:pt x="457169" y="1773976"/>
                  <a:pt x="461922" y="1779760"/>
                </a:cubicBezTo>
                <a:cubicBezTo>
                  <a:pt x="466675" y="1785537"/>
                  <a:pt x="478941" y="1796636"/>
                  <a:pt x="478941" y="1796636"/>
                </a:cubicBezTo>
                <a:lnTo>
                  <a:pt x="478314" y="1784940"/>
                </a:lnTo>
                <a:cubicBezTo>
                  <a:pt x="478314" y="1784940"/>
                  <a:pt x="483449" y="1794268"/>
                  <a:pt x="490579" y="1801074"/>
                </a:cubicBezTo>
                <a:cubicBezTo>
                  <a:pt x="497706" y="1807870"/>
                  <a:pt x="507648" y="1811692"/>
                  <a:pt x="511851" y="1817794"/>
                </a:cubicBezTo>
                <a:cubicBezTo>
                  <a:pt x="516054" y="1823907"/>
                  <a:pt x="523115" y="1834670"/>
                  <a:pt x="523115" y="1834670"/>
                </a:cubicBezTo>
                <a:cubicBezTo>
                  <a:pt x="523115" y="1834670"/>
                  <a:pt x="525020" y="1839743"/>
                  <a:pt x="538255" y="1839261"/>
                </a:cubicBezTo>
                <a:cubicBezTo>
                  <a:pt x="543236" y="1839079"/>
                  <a:pt x="545290" y="1838502"/>
                  <a:pt x="550768" y="1837923"/>
                </a:cubicBezTo>
                <a:cubicBezTo>
                  <a:pt x="528518" y="1821713"/>
                  <a:pt x="515702" y="1812674"/>
                  <a:pt x="478314" y="1784940"/>
                </a:cubicBezTo>
                <a:cubicBezTo>
                  <a:pt x="412227" y="1735913"/>
                  <a:pt x="341467" y="1682186"/>
                  <a:pt x="322271" y="1663271"/>
                </a:cubicBezTo>
                <a:cubicBezTo>
                  <a:pt x="287294" y="1628789"/>
                  <a:pt x="246860" y="1544431"/>
                  <a:pt x="210151" y="1468037"/>
                </a:cubicBezTo>
                <a:cubicBezTo>
                  <a:pt x="195132" y="1464572"/>
                  <a:pt x="122551" y="1448024"/>
                  <a:pt x="105164" y="1442275"/>
                </a:cubicBezTo>
                <a:cubicBezTo>
                  <a:pt x="85206" y="1435691"/>
                  <a:pt x="47315" y="1395712"/>
                  <a:pt x="28832" y="1389878"/>
                </a:cubicBezTo>
                <a:lnTo>
                  <a:pt x="0" y="1389333"/>
                </a:lnTo>
                <a:lnTo>
                  <a:pt x="0" y="1360618"/>
                </a:lnTo>
                <a:lnTo>
                  <a:pt x="24187" y="1355139"/>
                </a:lnTo>
                <a:cubicBezTo>
                  <a:pt x="31186" y="1353675"/>
                  <a:pt x="35463" y="1352875"/>
                  <a:pt x="35463" y="1352875"/>
                </a:cubicBezTo>
                <a:lnTo>
                  <a:pt x="24451" y="1342662"/>
                </a:lnTo>
                <a:cubicBezTo>
                  <a:pt x="24451" y="1342662"/>
                  <a:pt x="14258" y="1342266"/>
                  <a:pt x="6808" y="1339110"/>
                </a:cubicBezTo>
                <a:lnTo>
                  <a:pt x="0" y="1336184"/>
                </a:lnTo>
                <a:lnTo>
                  <a:pt x="0" y="1325532"/>
                </a:lnTo>
                <a:lnTo>
                  <a:pt x="5548" y="1327540"/>
                </a:lnTo>
                <a:cubicBezTo>
                  <a:pt x="10173" y="1329030"/>
                  <a:pt x="14113" y="1330037"/>
                  <a:pt x="14442" y="1329349"/>
                </a:cubicBezTo>
                <a:cubicBezTo>
                  <a:pt x="15288" y="1327567"/>
                  <a:pt x="8271" y="1319394"/>
                  <a:pt x="6432" y="1310692"/>
                </a:cubicBezTo>
                <a:cubicBezTo>
                  <a:pt x="5302" y="1305350"/>
                  <a:pt x="3526" y="1297147"/>
                  <a:pt x="1177" y="1287752"/>
                </a:cubicBezTo>
                <a:lnTo>
                  <a:pt x="0" y="1282931"/>
                </a:lnTo>
                <a:lnTo>
                  <a:pt x="0" y="1246473"/>
                </a:lnTo>
                <a:lnTo>
                  <a:pt x="1003" y="1245355"/>
                </a:lnTo>
                <a:cubicBezTo>
                  <a:pt x="3063" y="1243068"/>
                  <a:pt x="4555" y="1241419"/>
                  <a:pt x="4555" y="1241419"/>
                </a:cubicBezTo>
                <a:lnTo>
                  <a:pt x="0" y="1241174"/>
                </a:lnTo>
                <a:lnTo>
                  <a:pt x="0" y="1235519"/>
                </a:lnTo>
                <a:lnTo>
                  <a:pt x="1177" y="1235500"/>
                </a:lnTo>
                <a:cubicBezTo>
                  <a:pt x="19803" y="1231023"/>
                  <a:pt x="71991" y="1205792"/>
                  <a:pt x="95027" y="1197754"/>
                </a:cubicBezTo>
                <a:cubicBezTo>
                  <a:pt x="118059" y="1189726"/>
                  <a:pt x="228927" y="1154984"/>
                  <a:pt x="228922" y="1154984"/>
                </a:cubicBezTo>
                <a:lnTo>
                  <a:pt x="218284" y="1138552"/>
                </a:lnTo>
                <a:lnTo>
                  <a:pt x="196762" y="1132486"/>
                </a:lnTo>
                <a:cubicBezTo>
                  <a:pt x="190333" y="1136675"/>
                  <a:pt x="184288" y="1140632"/>
                  <a:pt x="181745" y="1142103"/>
                </a:cubicBezTo>
                <a:cubicBezTo>
                  <a:pt x="177460" y="1144587"/>
                  <a:pt x="150456" y="1154974"/>
                  <a:pt x="150462" y="1154984"/>
                </a:cubicBezTo>
                <a:lnTo>
                  <a:pt x="149963" y="1152615"/>
                </a:lnTo>
                <a:cubicBezTo>
                  <a:pt x="149963" y="1152615"/>
                  <a:pt x="174824" y="1142296"/>
                  <a:pt x="181745" y="1138696"/>
                </a:cubicBezTo>
                <a:cubicBezTo>
                  <a:pt x="184303" y="1137377"/>
                  <a:pt x="188539" y="1134200"/>
                  <a:pt x="192507" y="1131302"/>
                </a:cubicBezTo>
                <a:lnTo>
                  <a:pt x="173988" y="1126115"/>
                </a:lnTo>
                <a:cubicBezTo>
                  <a:pt x="173988" y="1126115"/>
                  <a:pt x="130862" y="1094750"/>
                  <a:pt x="121807" y="1086897"/>
                </a:cubicBezTo>
                <a:cubicBezTo>
                  <a:pt x="112753" y="1079032"/>
                  <a:pt x="48230" y="1039679"/>
                  <a:pt x="48227" y="1039679"/>
                </a:cubicBezTo>
                <a:lnTo>
                  <a:pt x="53607" y="1034942"/>
                </a:lnTo>
                <a:cubicBezTo>
                  <a:pt x="53607" y="1034942"/>
                  <a:pt x="106380" y="1065342"/>
                  <a:pt x="112798" y="1070463"/>
                </a:cubicBezTo>
                <a:cubicBezTo>
                  <a:pt x="119215" y="1075585"/>
                  <a:pt x="140795" y="1095454"/>
                  <a:pt x="146209" y="1099622"/>
                </a:cubicBezTo>
                <a:cubicBezTo>
                  <a:pt x="151624" y="1103790"/>
                  <a:pt x="178375" y="1119607"/>
                  <a:pt x="178367" y="1119607"/>
                </a:cubicBezTo>
                <a:cubicBezTo>
                  <a:pt x="178367" y="1119607"/>
                  <a:pt x="190086" y="1123014"/>
                  <a:pt x="200142" y="1125825"/>
                </a:cubicBezTo>
                <a:cubicBezTo>
                  <a:pt x="202513" y="1123967"/>
                  <a:pt x="205768" y="1121233"/>
                  <a:pt x="205771" y="1121233"/>
                </a:cubicBezTo>
                <a:lnTo>
                  <a:pt x="226669" y="1120935"/>
                </a:lnTo>
                <a:cubicBezTo>
                  <a:pt x="226669" y="1120935"/>
                  <a:pt x="236265" y="1112801"/>
                  <a:pt x="239809" y="1110279"/>
                </a:cubicBezTo>
                <a:cubicBezTo>
                  <a:pt x="243356" y="1107756"/>
                  <a:pt x="253820" y="1102731"/>
                  <a:pt x="253824" y="1102731"/>
                </a:cubicBezTo>
                <a:cubicBezTo>
                  <a:pt x="253824" y="1102731"/>
                  <a:pt x="267232" y="1102038"/>
                  <a:pt x="276098" y="1101547"/>
                </a:cubicBezTo>
                <a:cubicBezTo>
                  <a:pt x="267236" y="1076999"/>
                  <a:pt x="255165" y="1045502"/>
                  <a:pt x="247442" y="1040564"/>
                </a:cubicBezTo>
                <a:cubicBezTo>
                  <a:pt x="235899" y="1033181"/>
                  <a:pt x="209452" y="1029417"/>
                  <a:pt x="195636" y="1016883"/>
                </a:cubicBezTo>
                <a:cubicBezTo>
                  <a:pt x="181823" y="1004350"/>
                  <a:pt x="148965" y="966998"/>
                  <a:pt x="148961" y="966998"/>
                </a:cubicBezTo>
                <a:cubicBezTo>
                  <a:pt x="148961" y="966998"/>
                  <a:pt x="143591" y="954974"/>
                  <a:pt x="140451" y="945984"/>
                </a:cubicBezTo>
                <a:cubicBezTo>
                  <a:pt x="137312" y="936982"/>
                  <a:pt x="145933" y="923602"/>
                  <a:pt x="139450" y="914602"/>
                </a:cubicBezTo>
                <a:cubicBezTo>
                  <a:pt x="132966" y="905601"/>
                  <a:pt x="66872" y="857314"/>
                  <a:pt x="66872" y="857324"/>
                </a:cubicBezTo>
                <a:lnTo>
                  <a:pt x="14941" y="850508"/>
                </a:lnTo>
                <a:lnTo>
                  <a:pt x="13565" y="846215"/>
                </a:lnTo>
                <a:lnTo>
                  <a:pt x="43848" y="849478"/>
                </a:lnTo>
                <a:lnTo>
                  <a:pt x="64370" y="852588"/>
                </a:lnTo>
                <a:cubicBezTo>
                  <a:pt x="64370" y="852588"/>
                  <a:pt x="60204" y="841826"/>
                  <a:pt x="56236" y="833046"/>
                </a:cubicBezTo>
                <a:cubicBezTo>
                  <a:pt x="52266" y="824266"/>
                  <a:pt x="53236" y="804475"/>
                  <a:pt x="53233" y="804475"/>
                </a:cubicBezTo>
                <a:lnTo>
                  <a:pt x="57361" y="803887"/>
                </a:lnTo>
                <a:cubicBezTo>
                  <a:pt x="57361" y="803887"/>
                  <a:pt x="57027" y="821262"/>
                  <a:pt x="58489" y="827271"/>
                </a:cubicBezTo>
                <a:cubicBezTo>
                  <a:pt x="59949" y="833277"/>
                  <a:pt x="67997" y="851249"/>
                  <a:pt x="67999" y="851249"/>
                </a:cubicBezTo>
                <a:lnTo>
                  <a:pt x="104788" y="876413"/>
                </a:lnTo>
                <a:lnTo>
                  <a:pt x="116051" y="883219"/>
                </a:lnTo>
                <a:lnTo>
                  <a:pt x="111921" y="869309"/>
                </a:lnTo>
                <a:lnTo>
                  <a:pt x="111295" y="845185"/>
                </a:lnTo>
                <a:lnTo>
                  <a:pt x="107415" y="830081"/>
                </a:lnTo>
                <a:lnTo>
                  <a:pt x="109668" y="829493"/>
                </a:lnTo>
                <a:lnTo>
                  <a:pt x="114424" y="844887"/>
                </a:lnTo>
                <a:lnTo>
                  <a:pt x="115299" y="868867"/>
                </a:lnTo>
                <a:lnTo>
                  <a:pt x="118677" y="882930"/>
                </a:lnTo>
                <a:lnTo>
                  <a:pt x="132192" y="897140"/>
                </a:lnTo>
                <a:lnTo>
                  <a:pt x="140202" y="883961"/>
                </a:lnTo>
                <a:lnTo>
                  <a:pt x="142578" y="876269"/>
                </a:lnTo>
                <a:lnTo>
                  <a:pt x="136197" y="859248"/>
                </a:lnTo>
                <a:lnTo>
                  <a:pt x="138450" y="845627"/>
                </a:lnTo>
                <a:lnTo>
                  <a:pt x="142453" y="847110"/>
                </a:lnTo>
                <a:lnTo>
                  <a:pt x="139951" y="859248"/>
                </a:lnTo>
                <a:cubicBezTo>
                  <a:pt x="139951" y="859248"/>
                  <a:pt x="151499" y="879802"/>
                  <a:pt x="144330" y="889140"/>
                </a:cubicBezTo>
                <a:cubicBezTo>
                  <a:pt x="137163" y="898487"/>
                  <a:pt x="135699" y="902173"/>
                  <a:pt x="135696" y="902173"/>
                </a:cubicBezTo>
                <a:lnTo>
                  <a:pt x="144081" y="906910"/>
                </a:lnTo>
                <a:cubicBezTo>
                  <a:pt x="144081" y="906910"/>
                  <a:pt x="146358" y="927174"/>
                  <a:pt x="150462" y="943173"/>
                </a:cubicBezTo>
                <a:cubicBezTo>
                  <a:pt x="154568" y="959172"/>
                  <a:pt x="173492" y="979580"/>
                  <a:pt x="173487" y="979580"/>
                </a:cubicBezTo>
                <a:lnTo>
                  <a:pt x="168731" y="960047"/>
                </a:lnTo>
                <a:lnTo>
                  <a:pt x="171109" y="955899"/>
                </a:lnTo>
                <a:lnTo>
                  <a:pt x="166104" y="938580"/>
                </a:lnTo>
                <a:lnTo>
                  <a:pt x="168232" y="937098"/>
                </a:lnTo>
                <a:lnTo>
                  <a:pt x="174363" y="956496"/>
                </a:lnTo>
                <a:lnTo>
                  <a:pt x="172485" y="961820"/>
                </a:lnTo>
                <a:lnTo>
                  <a:pt x="177240" y="980765"/>
                </a:lnTo>
                <a:cubicBezTo>
                  <a:pt x="177240" y="980765"/>
                  <a:pt x="179428" y="991412"/>
                  <a:pt x="192882" y="1001634"/>
                </a:cubicBezTo>
                <a:cubicBezTo>
                  <a:pt x="206339" y="1011867"/>
                  <a:pt x="235154" y="1013253"/>
                  <a:pt x="252697" y="1029763"/>
                </a:cubicBezTo>
                <a:cubicBezTo>
                  <a:pt x="262601" y="1039081"/>
                  <a:pt x="269245" y="1049140"/>
                  <a:pt x="275096" y="1060394"/>
                </a:cubicBezTo>
                <a:cubicBezTo>
                  <a:pt x="276639" y="1059990"/>
                  <a:pt x="277427" y="1059537"/>
                  <a:pt x="278600" y="1059662"/>
                </a:cubicBezTo>
                <a:cubicBezTo>
                  <a:pt x="281818" y="1059981"/>
                  <a:pt x="288107" y="1065130"/>
                  <a:pt x="288110" y="1065130"/>
                </a:cubicBezTo>
                <a:cubicBezTo>
                  <a:pt x="288112" y="1065130"/>
                  <a:pt x="294899" y="1064437"/>
                  <a:pt x="298621" y="1064399"/>
                </a:cubicBezTo>
                <a:cubicBezTo>
                  <a:pt x="302349" y="1064361"/>
                  <a:pt x="306753" y="1060991"/>
                  <a:pt x="306756" y="1060991"/>
                </a:cubicBezTo>
                <a:lnTo>
                  <a:pt x="300248" y="1034644"/>
                </a:lnTo>
                <a:lnTo>
                  <a:pt x="302375" y="1035684"/>
                </a:lnTo>
                <a:cubicBezTo>
                  <a:pt x="302377" y="1035684"/>
                  <a:pt x="307057" y="1056255"/>
                  <a:pt x="309633" y="1061579"/>
                </a:cubicBezTo>
                <a:cubicBezTo>
                  <a:pt x="312215" y="1066912"/>
                  <a:pt x="327750" y="1070945"/>
                  <a:pt x="334160" y="1070165"/>
                </a:cubicBezTo>
                <a:cubicBezTo>
                  <a:pt x="340321" y="1069413"/>
                  <a:pt x="386964" y="1035827"/>
                  <a:pt x="386967" y="1035827"/>
                </a:cubicBezTo>
                <a:cubicBezTo>
                  <a:pt x="386967" y="1035827"/>
                  <a:pt x="391238" y="1033536"/>
                  <a:pt x="394100" y="1031977"/>
                </a:cubicBezTo>
                <a:cubicBezTo>
                  <a:pt x="388245" y="1027039"/>
                  <a:pt x="381802" y="1021685"/>
                  <a:pt x="378583" y="1018510"/>
                </a:cubicBezTo>
                <a:cubicBezTo>
                  <a:pt x="352562" y="992854"/>
                  <a:pt x="323429" y="939533"/>
                  <a:pt x="295118" y="882488"/>
                </a:cubicBezTo>
                <a:cubicBezTo>
                  <a:pt x="290839" y="883017"/>
                  <a:pt x="282053" y="883845"/>
                  <a:pt x="277975" y="884259"/>
                </a:cubicBezTo>
                <a:cubicBezTo>
                  <a:pt x="272953" y="884760"/>
                  <a:pt x="270096" y="887811"/>
                  <a:pt x="270092" y="887811"/>
                </a:cubicBezTo>
                <a:lnTo>
                  <a:pt x="252322" y="901721"/>
                </a:lnTo>
                <a:lnTo>
                  <a:pt x="236305" y="927183"/>
                </a:lnTo>
                <a:lnTo>
                  <a:pt x="234177" y="921706"/>
                </a:lnTo>
                <a:lnTo>
                  <a:pt x="252073" y="898024"/>
                </a:lnTo>
                <a:lnTo>
                  <a:pt x="266338" y="885885"/>
                </a:lnTo>
                <a:cubicBezTo>
                  <a:pt x="266336" y="885885"/>
                  <a:pt x="255408" y="878762"/>
                  <a:pt x="250319" y="876857"/>
                </a:cubicBezTo>
                <a:cubicBezTo>
                  <a:pt x="245225" y="874950"/>
                  <a:pt x="239805" y="873304"/>
                  <a:pt x="239809" y="873304"/>
                </a:cubicBezTo>
                <a:cubicBezTo>
                  <a:pt x="239809" y="873304"/>
                  <a:pt x="228128" y="876124"/>
                  <a:pt x="225293" y="876557"/>
                </a:cubicBezTo>
                <a:cubicBezTo>
                  <a:pt x="222459" y="877001"/>
                  <a:pt x="207277" y="873304"/>
                  <a:pt x="207273" y="873304"/>
                </a:cubicBezTo>
                <a:lnTo>
                  <a:pt x="206898" y="870791"/>
                </a:lnTo>
                <a:cubicBezTo>
                  <a:pt x="206898" y="870791"/>
                  <a:pt x="222590" y="873179"/>
                  <a:pt x="227295" y="873602"/>
                </a:cubicBezTo>
                <a:cubicBezTo>
                  <a:pt x="231994" y="874025"/>
                  <a:pt x="237434" y="869896"/>
                  <a:pt x="237430" y="869905"/>
                </a:cubicBezTo>
                <a:cubicBezTo>
                  <a:pt x="237430" y="869905"/>
                  <a:pt x="230970" y="852000"/>
                  <a:pt x="227421" y="845627"/>
                </a:cubicBezTo>
                <a:cubicBezTo>
                  <a:pt x="223868" y="839256"/>
                  <a:pt x="214652" y="823718"/>
                  <a:pt x="214657" y="823718"/>
                </a:cubicBezTo>
                <a:lnTo>
                  <a:pt x="219411" y="825344"/>
                </a:lnTo>
                <a:cubicBezTo>
                  <a:pt x="219411" y="825344"/>
                  <a:pt x="229705" y="840613"/>
                  <a:pt x="233426" y="847400"/>
                </a:cubicBezTo>
                <a:cubicBezTo>
                  <a:pt x="237155" y="854196"/>
                  <a:pt x="243065" y="870493"/>
                  <a:pt x="243062" y="870493"/>
                </a:cubicBezTo>
                <a:cubicBezTo>
                  <a:pt x="243063" y="870493"/>
                  <a:pt x="249257" y="869992"/>
                  <a:pt x="256075" y="872562"/>
                </a:cubicBezTo>
                <a:cubicBezTo>
                  <a:pt x="262893" y="875134"/>
                  <a:pt x="268714" y="881592"/>
                  <a:pt x="268714" y="881592"/>
                </a:cubicBezTo>
                <a:cubicBezTo>
                  <a:pt x="268714" y="881592"/>
                  <a:pt x="274581" y="880966"/>
                  <a:pt x="279727" y="877895"/>
                </a:cubicBezTo>
                <a:cubicBezTo>
                  <a:pt x="284107" y="875278"/>
                  <a:pt x="288948" y="874084"/>
                  <a:pt x="290739" y="873602"/>
                </a:cubicBezTo>
                <a:cubicBezTo>
                  <a:pt x="287990" y="868019"/>
                  <a:pt x="285330" y="862340"/>
                  <a:pt x="282605" y="856728"/>
                </a:cubicBezTo>
                <a:lnTo>
                  <a:pt x="269340" y="835559"/>
                </a:lnTo>
                <a:lnTo>
                  <a:pt x="256451" y="826529"/>
                </a:lnTo>
                <a:cubicBezTo>
                  <a:pt x="256451" y="826529"/>
                  <a:pt x="229708" y="816988"/>
                  <a:pt x="217284" y="814101"/>
                </a:cubicBezTo>
                <a:cubicBezTo>
                  <a:pt x="211380" y="812724"/>
                  <a:pt x="206279" y="810154"/>
                  <a:pt x="202518" y="807882"/>
                </a:cubicBezTo>
                <a:cubicBezTo>
                  <a:pt x="185897" y="803811"/>
                  <a:pt x="168169" y="799584"/>
                  <a:pt x="161474" y="797370"/>
                </a:cubicBezTo>
                <a:cubicBezTo>
                  <a:pt x="141517" y="790786"/>
                  <a:pt x="103628" y="750807"/>
                  <a:pt x="85141" y="744973"/>
                </a:cubicBezTo>
                <a:cubicBezTo>
                  <a:pt x="71280" y="740605"/>
                  <a:pt x="42369" y="740732"/>
                  <a:pt x="17705" y="752167"/>
                </a:cubicBezTo>
                <a:lnTo>
                  <a:pt x="0" y="764311"/>
                </a:lnTo>
                <a:lnTo>
                  <a:pt x="0" y="733418"/>
                </a:lnTo>
                <a:lnTo>
                  <a:pt x="52894" y="716562"/>
                </a:lnTo>
                <a:cubicBezTo>
                  <a:pt x="74666" y="711206"/>
                  <a:pt x="91774" y="707969"/>
                  <a:pt x="91774" y="707969"/>
                </a:cubicBezTo>
                <a:lnTo>
                  <a:pt x="80637" y="697755"/>
                </a:lnTo>
                <a:cubicBezTo>
                  <a:pt x="80637" y="697755"/>
                  <a:pt x="70567" y="697362"/>
                  <a:pt x="63118" y="694204"/>
                </a:cubicBezTo>
                <a:cubicBezTo>
                  <a:pt x="55670" y="691055"/>
                  <a:pt x="51706" y="690613"/>
                  <a:pt x="47976" y="687696"/>
                </a:cubicBezTo>
                <a:cubicBezTo>
                  <a:pt x="44591" y="689096"/>
                  <a:pt x="18128" y="690145"/>
                  <a:pt x="5109" y="690582"/>
                </a:cubicBezTo>
                <a:lnTo>
                  <a:pt x="0" y="690740"/>
                </a:lnTo>
                <a:lnTo>
                  <a:pt x="0" y="685425"/>
                </a:lnTo>
                <a:lnTo>
                  <a:pt x="2642" y="685395"/>
                </a:lnTo>
                <a:cubicBezTo>
                  <a:pt x="14962" y="685157"/>
                  <a:pt x="39585" y="684178"/>
                  <a:pt x="39468" y="680148"/>
                </a:cubicBezTo>
                <a:cubicBezTo>
                  <a:pt x="39417" y="678464"/>
                  <a:pt x="33386" y="674441"/>
                  <a:pt x="27579" y="668751"/>
                </a:cubicBezTo>
                <a:cubicBezTo>
                  <a:pt x="21777" y="663052"/>
                  <a:pt x="9181" y="645657"/>
                  <a:pt x="9185" y="645657"/>
                </a:cubicBezTo>
                <a:cubicBezTo>
                  <a:pt x="9185" y="645657"/>
                  <a:pt x="18248" y="655804"/>
                  <a:pt x="28205" y="664304"/>
                </a:cubicBezTo>
                <a:cubicBezTo>
                  <a:pt x="35985" y="670945"/>
                  <a:pt x="44400" y="676259"/>
                  <a:pt x="48853" y="678070"/>
                </a:cubicBezTo>
                <a:cubicBezTo>
                  <a:pt x="54991" y="680562"/>
                  <a:pt x="69966" y="685963"/>
                  <a:pt x="70626" y="684587"/>
                </a:cubicBezTo>
                <a:cubicBezTo>
                  <a:pt x="71474" y="682805"/>
                  <a:pt x="64586" y="674488"/>
                  <a:pt x="62742" y="665787"/>
                </a:cubicBezTo>
                <a:cubicBezTo>
                  <a:pt x="61612" y="660433"/>
                  <a:pt x="59713" y="652241"/>
                  <a:pt x="57361" y="642847"/>
                </a:cubicBezTo>
                <a:cubicBezTo>
                  <a:pt x="55012" y="633450"/>
                  <a:pt x="55050" y="631871"/>
                  <a:pt x="53358" y="628195"/>
                </a:cubicBezTo>
                <a:cubicBezTo>
                  <a:pt x="48972" y="618645"/>
                  <a:pt x="31956" y="585117"/>
                  <a:pt x="31960" y="585117"/>
                </a:cubicBezTo>
                <a:lnTo>
                  <a:pt x="36340" y="585117"/>
                </a:lnTo>
                <a:cubicBezTo>
                  <a:pt x="36340" y="585117"/>
                  <a:pt x="36378" y="587195"/>
                  <a:pt x="42096" y="596216"/>
                </a:cubicBezTo>
                <a:cubicBezTo>
                  <a:pt x="47810" y="605236"/>
                  <a:pt x="56745" y="617125"/>
                  <a:pt x="59239" y="621235"/>
                </a:cubicBezTo>
                <a:cubicBezTo>
                  <a:pt x="62495" y="626587"/>
                  <a:pt x="64117" y="637204"/>
                  <a:pt x="65245" y="643731"/>
                </a:cubicBezTo>
                <a:cubicBezTo>
                  <a:pt x="66379" y="650258"/>
                  <a:pt x="68368" y="661050"/>
                  <a:pt x="68373" y="661050"/>
                </a:cubicBezTo>
                <a:cubicBezTo>
                  <a:pt x="68373" y="661050"/>
                  <a:pt x="74031" y="668914"/>
                  <a:pt x="77758" y="675999"/>
                </a:cubicBezTo>
                <a:cubicBezTo>
                  <a:pt x="81487" y="683084"/>
                  <a:pt x="84891" y="689024"/>
                  <a:pt x="84892" y="689024"/>
                </a:cubicBezTo>
                <a:cubicBezTo>
                  <a:pt x="84892" y="689024"/>
                  <a:pt x="89399" y="692856"/>
                  <a:pt x="96654" y="699537"/>
                </a:cubicBezTo>
                <a:cubicBezTo>
                  <a:pt x="103909" y="706217"/>
                  <a:pt x="112672" y="711378"/>
                  <a:pt x="112672" y="711378"/>
                </a:cubicBezTo>
                <a:cubicBezTo>
                  <a:pt x="112672" y="711378"/>
                  <a:pt x="112780" y="704995"/>
                  <a:pt x="114048" y="697755"/>
                </a:cubicBezTo>
                <a:cubicBezTo>
                  <a:pt x="115317" y="690526"/>
                  <a:pt x="118479" y="685155"/>
                  <a:pt x="117803" y="684587"/>
                </a:cubicBezTo>
                <a:cubicBezTo>
                  <a:pt x="117268" y="684134"/>
                  <a:pt x="113400" y="680708"/>
                  <a:pt x="111044" y="675557"/>
                </a:cubicBezTo>
                <a:cubicBezTo>
                  <a:pt x="108680" y="670406"/>
                  <a:pt x="108287" y="662234"/>
                  <a:pt x="108292" y="662234"/>
                </a:cubicBezTo>
                <a:lnTo>
                  <a:pt x="95529" y="653204"/>
                </a:lnTo>
                <a:lnTo>
                  <a:pt x="95403" y="648026"/>
                </a:lnTo>
                <a:cubicBezTo>
                  <a:pt x="95403" y="648026"/>
                  <a:pt x="107271" y="656709"/>
                  <a:pt x="108542" y="655726"/>
                </a:cubicBezTo>
                <a:cubicBezTo>
                  <a:pt x="109127" y="655265"/>
                  <a:pt x="109403" y="652723"/>
                  <a:pt x="109668" y="649508"/>
                </a:cubicBezTo>
                <a:cubicBezTo>
                  <a:pt x="110263" y="642287"/>
                  <a:pt x="111674" y="631448"/>
                  <a:pt x="111670" y="631448"/>
                </a:cubicBezTo>
                <a:lnTo>
                  <a:pt x="111420" y="658094"/>
                </a:lnTo>
                <a:cubicBezTo>
                  <a:pt x="111420" y="658094"/>
                  <a:pt x="111867" y="664477"/>
                  <a:pt x="113172" y="669782"/>
                </a:cubicBezTo>
                <a:cubicBezTo>
                  <a:pt x="114738" y="676163"/>
                  <a:pt x="118192" y="679772"/>
                  <a:pt x="119930" y="679552"/>
                </a:cubicBezTo>
                <a:cubicBezTo>
                  <a:pt x="123786" y="679061"/>
                  <a:pt x="126758" y="672034"/>
                  <a:pt x="129439" y="668009"/>
                </a:cubicBezTo>
                <a:cubicBezTo>
                  <a:pt x="132115" y="663976"/>
                  <a:pt x="142583" y="651875"/>
                  <a:pt x="142578" y="651875"/>
                </a:cubicBezTo>
                <a:lnTo>
                  <a:pt x="146083" y="653059"/>
                </a:lnTo>
                <a:cubicBezTo>
                  <a:pt x="146083" y="653059"/>
                  <a:pt x="133371" y="667692"/>
                  <a:pt x="130691" y="670820"/>
                </a:cubicBezTo>
                <a:cubicBezTo>
                  <a:pt x="128014" y="673940"/>
                  <a:pt x="119852" y="683190"/>
                  <a:pt x="118303" y="695388"/>
                </a:cubicBezTo>
                <a:cubicBezTo>
                  <a:pt x="116907" y="706352"/>
                  <a:pt x="115719" y="712898"/>
                  <a:pt x="120180" y="719522"/>
                </a:cubicBezTo>
                <a:cubicBezTo>
                  <a:pt x="124183" y="725460"/>
                  <a:pt x="150960" y="740535"/>
                  <a:pt x="150963" y="740535"/>
                </a:cubicBezTo>
                <a:cubicBezTo>
                  <a:pt x="150963" y="740535"/>
                  <a:pt x="167599" y="758499"/>
                  <a:pt x="176116" y="763033"/>
                </a:cubicBezTo>
                <a:cubicBezTo>
                  <a:pt x="190706" y="770801"/>
                  <a:pt x="237451" y="777049"/>
                  <a:pt x="245690" y="778127"/>
                </a:cubicBezTo>
                <a:cubicBezTo>
                  <a:pt x="243022" y="772148"/>
                  <a:pt x="239146" y="761184"/>
                  <a:pt x="235679" y="752078"/>
                </a:cubicBezTo>
                <a:lnTo>
                  <a:pt x="213030" y="725585"/>
                </a:lnTo>
                <a:lnTo>
                  <a:pt x="215532" y="722621"/>
                </a:lnTo>
                <a:lnTo>
                  <a:pt x="230548" y="739053"/>
                </a:lnTo>
                <a:cubicBezTo>
                  <a:pt x="217179" y="702887"/>
                  <a:pt x="199295" y="652752"/>
                  <a:pt x="177616" y="599624"/>
                </a:cubicBezTo>
                <a:cubicBezTo>
                  <a:pt x="175380" y="598362"/>
                  <a:pt x="172692" y="597256"/>
                  <a:pt x="170859" y="595927"/>
                </a:cubicBezTo>
                <a:cubicBezTo>
                  <a:pt x="163057" y="590247"/>
                  <a:pt x="152352" y="570677"/>
                  <a:pt x="132693" y="553889"/>
                </a:cubicBezTo>
                <a:cubicBezTo>
                  <a:pt x="113034" y="537100"/>
                  <a:pt x="52051" y="503407"/>
                  <a:pt x="51481" y="503705"/>
                </a:cubicBezTo>
                <a:cubicBezTo>
                  <a:pt x="50914" y="504014"/>
                  <a:pt x="35454" y="506111"/>
                  <a:pt x="30458" y="506815"/>
                </a:cubicBezTo>
                <a:cubicBezTo>
                  <a:pt x="25453" y="507518"/>
                  <a:pt x="22576" y="510820"/>
                  <a:pt x="22574" y="510809"/>
                </a:cubicBezTo>
                <a:lnTo>
                  <a:pt x="5182" y="525316"/>
                </a:lnTo>
                <a:lnTo>
                  <a:pt x="0" y="534158"/>
                </a:lnTo>
                <a:lnTo>
                  <a:pt x="0" y="528531"/>
                </a:lnTo>
                <a:lnTo>
                  <a:pt x="4931" y="521475"/>
                </a:lnTo>
                <a:lnTo>
                  <a:pt x="18820" y="508894"/>
                </a:lnTo>
                <a:cubicBezTo>
                  <a:pt x="18820" y="508894"/>
                  <a:pt x="7693" y="502300"/>
                  <a:pt x="2553" y="500605"/>
                </a:cubicBezTo>
                <a:lnTo>
                  <a:pt x="0" y="499777"/>
                </a:lnTo>
                <a:lnTo>
                  <a:pt x="0" y="495095"/>
                </a:lnTo>
                <a:lnTo>
                  <a:pt x="8059" y="496014"/>
                </a:lnTo>
                <a:cubicBezTo>
                  <a:pt x="14944" y="498315"/>
                  <a:pt x="21070" y="504601"/>
                  <a:pt x="21073" y="504601"/>
                </a:cubicBezTo>
                <a:cubicBezTo>
                  <a:pt x="21073" y="504601"/>
                  <a:pt x="26901" y="503733"/>
                  <a:pt x="31960" y="500452"/>
                </a:cubicBezTo>
                <a:cubicBezTo>
                  <a:pt x="37012" y="497178"/>
                  <a:pt x="44848" y="494830"/>
                  <a:pt x="44848" y="494830"/>
                </a:cubicBezTo>
                <a:lnTo>
                  <a:pt x="20447" y="458567"/>
                </a:lnTo>
                <a:lnTo>
                  <a:pt x="7308" y="450123"/>
                </a:lnTo>
                <a:lnTo>
                  <a:pt x="0" y="447870"/>
                </a:lnTo>
                <a:lnTo>
                  <a:pt x="0" y="436281"/>
                </a:lnTo>
                <a:lnTo>
                  <a:pt x="4575" y="437446"/>
                </a:lnTo>
                <a:cubicBezTo>
                  <a:pt x="9493" y="438424"/>
                  <a:pt x="12988" y="438700"/>
                  <a:pt x="13565" y="437696"/>
                </a:cubicBezTo>
                <a:cubicBezTo>
                  <a:pt x="15868" y="433682"/>
                  <a:pt x="7308" y="401433"/>
                  <a:pt x="7308" y="401433"/>
                </a:cubicBezTo>
                <a:lnTo>
                  <a:pt x="0" y="393466"/>
                </a:lnTo>
                <a:lnTo>
                  <a:pt x="0" y="385065"/>
                </a:lnTo>
                <a:lnTo>
                  <a:pt x="8560" y="393733"/>
                </a:lnTo>
                <a:lnTo>
                  <a:pt x="9435" y="379822"/>
                </a:lnTo>
                <a:lnTo>
                  <a:pt x="8936" y="333634"/>
                </a:lnTo>
                <a:cubicBezTo>
                  <a:pt x="8936" y="333634"/>
                  <a:pt x="6339" y="328595"/>
                  <a:pt x="3335" y="322839"/>
                </a:cubicBezTo>
                <a:lnTo>
                  <a:pt x="0" y="316575"/>
                </a:lnTo>
                <a:lnTo>
                  <a:pt x="0" y="307691"/>
                </a:lnTo>
                <a:lnTo>
                  <a:pt x="300" y="308480"/>
                </a:lnTo>
                <a:cubicBezTo>
                  <a:pt x="2591" y="316470"/>
                  <a:pt x="8080" y="325221"/>
                  <a:pt x="11563" y="328753"/>
                </a:cubicBezTo>
                <a:cubicBezTo>
                  <a:pt x="15046" y="332287"/>
                  <a:pt x="17194" y="328013"/>
                  <a:pt x="17194" y="328013"/>
                </a:cubicBezTo>
                <a:cubicBezTo>
                  <a:pt x="17194" y="328013"/>
                  <a:pt x="15914" y="343771"/>
                  <a:pt x="14442" y="353031"/>
                </a:cubicBezTo>
                <a:cubicBezTo>
                  <a:pt x="12964" y="362283"/>
                  <a:pt x="15065" y="394031"/>
                  <a:pt x="15066" y="394031"/>
                </a:cubicBezTo>
                <a:lnTo>
                  <a:pt x="29333" y="453830"/>
                </a:lnTo>
                <a:cubicBezTo>
                  <a:pt x="29333" y="453830"/>
                  <a:pt x="51307" y="477791"/>
                  <a:pt x="59739" y="487571"/>
                </a:cubicBezTo>
                <a:cubicBezTo>
                  <a:pt x="68165" y="497362"/>
                  <a:pt x="91262" y="505726"/>
                  <a:pt x="107666" y="520581"/>
                </a:cubicBezTo>
                <a:cubicBezTo>
                  <a:pt x="124069" y="535443"/>
                  <a:pt x="149638" y="552232"/>
                  <a:pt x="156970" y="560395"/>
                </a:cubicBezTo>
                <a:cubicBezTo>
                  <a:pt x="158286" y="561868"/>
                  <a:pt x="161133" y="563543"/>
                  <a:pt x="163102" y="565132"/>
                </a:cubicBezTo>
                <a:cubicBezTo>
                  <a:pt x="154563" y="545542"/>
                  <a:pt x="145779" y="525990"/>
                  <a:pt x="136322" y="507258"/>
                </a:cubicBezTo>
                <a:cubicBezTo>
                  <a:pt x="85706" y="406988"/>
                  <a:pt x="51981" y="324902"/>
                  <a:pt x="51981" y="324902"/>
                </a:cubicBezTo>
                <a:lnTo>
                  <a:pt x="88521" y="330824"/>
                </a:lnTo>
                <a:cubicBezTo>
                  <a:pt x="92421" y="340604"/>
                  <a:pt x="120826" y="426713"/>
                  <a:pt x="163852" y="509780"/>
                </a:cubicBezTo>
                <a:cubicBezTo>
                  <a:pt x="165065" y="512118"/>
                  <a:pt x="174156" y="468299"/>
                  <a:pt x="179743" y="422891"/>
                </a:cubicBezTo>
                <a:cubicBezTo>
                  <a:pt x="183335" y="393674"/>
                  <a:pt x="182976" y="360501"/>
                  <a:pt x="186251" y="349326"/>
                </a:cubicBezTo>
                <a:cubicBezTo>
                  <a:pt x="188604" y="341315"/>
                  <a:pt x="190977" y="313987"/>
                  <a:pt x="199515" y="329793"/>
                </a:cubicBezTo>
                <a:cubicBezTo>
                  <a:pt x="206258" y="342279"/>
                  <a:pt x="193987" y="416798"/>
                  <a:pt x="194384" y="417711"/>
                </a:cubicBezTo>
                <a:cubicBezTo>
                  <a:pt x="196565" y="422689"/>
                  <a:pt x="176780" y="534183"/>
                  <a:pt x="178993" y="539237"/>
                </a:cubicBezTo>
                <a:cubicBezTo>
                  <a:pt x="206275" y="601346"/>
                  <a:pt x="234938" y="665382"/>
                  <a:pt x="261207" y="722775"/>
                </a:cubicBezTo>
                <a:lnTo>
                  <a:pt x="261331" y="710338"/>
                </a:lnTo>
                <a:cubicBezTo>
                  <a:pt x="261331" y="710338"/>
                  <a:pt x="251656" y="689708"/>
                  <a:pt x="248567" y="683845"/>
                </a:cubicBezTo>
                <a:cubicBezTo>
                  <a:pt x="245481" y="677983"/>
                  <a:pt x="244396" y="670281"/>
                  <a:pt x="243312" y="666383"/>
                </a:cubicBezTo>
                <a:cubicBezTo>
                  <a:pt x="242228" y="662475"/>
                  <a:pt x="232551" y="649064"/>
                  <a:pt x="232551" y="649064"/>
                </a:cubicBezTo>
                <a:cubicBezTo>
                  <a:pt x="232551" y="649064"/>
                  <a:pt x="242759" y="656688"/>
                  <a:pt x="245690" y="662234"/>
                </a:cubicBezTo>
                <a:cubicBezTo>
                  <a:pt x="248618" y="667779"/>
                  <a:pt x="251510" y="676645"/>
                  <a:pt x="253574" y="684731"/>
                </a:cubicBezTo>
                <a:cubicBezTo>
                  <a:pt x="255638" y="692817"/>
                  <a:pt x="260706" y="701934"/>
                  <a:pt x="264085" y="705601"/>
                </a:cubicBezTo>
                <a:cubicBezTo>
                  <a:pt x="267465" y="709269"/>
                  <a:pt x="269836" y="705014"/>
                  <a:pt x="269841" y="705014"/>
                </a:cubicBezTo>
                <a:cubicBezTo>
                  <a:pt x="269841" y="705014"/>
                  <a:pt x="268069" y="720829"/>
                  <a:pt x="266338" y="730023"/>
                </a:cubicBezTo>
                <a:cubicBezTo>
                  <a:pt x="266200" y="730765"/>
                  <a:pt x="266189" y="732873"/>
                  <a:pt x="266087" y="733874"/>
                </a:cubicBezTo>
                <a:cubicBezTo>
                  <a:pt x="301819" y="811588"/>
                  <a:pt x="331590" y="872668"/>
                  <a:pt x="340292" y="879821"/>
                </a:cubicBezTo>
                <a:cubicBezTo>
                  <a:pt x="350798" y="888455"/>
                  <a:pt x="375677" y="914841"/>
                  <a:pt x="403735" y="943462"/>
                </a:cubicBezTo>
                <a:cubicBezTo>
                  <a:pt x="411183" y="951856"/>
                  <a:pt x="429562" y="962733"/>
                  <a:pt x="435769" y="969808"/>
                </a:cubicBezTo>
                <a:cubicBezTo>
                  <a:pt x="442117" y="977049"/>
                  <a:pt x="450727" y="991353"/>
                  <a:pt x="464300" y="1001490"/>
                </a:cubicBezTo>
                <a:cubicBezTo>
                  <a:pt x="477874" y="1011617"/>
                  <a:pt x="523115" y="1020588"/>
                  <a:pt x="537628" y="1024728"/>
                </a:cubicBezTo>
                <a:cubicBezTo>
                  <a:pt x="552153" y="1028857"/>
                  <a:pt x="579044" y="1037155"/>
                  <a:pt x="579049" y="1037155"/>
                </a:cubicBezTo>
                <a:cubicBezTo>
                  <a:pt x="579050" y="1037155"/>
                  <a:pt x="591891" y="1040226"/>
                  <a:pt x="594691" y="1042046"/>
                </a:cubicBezTo>
                <a:cubicBezTo>
                  <a:pt x="597492" y="1043856"/>
                  <a:pt x="605823" y="1043086"/>
                  <a:pt x="605828" y="1043076"/>
                </a:cubicBezTo>
                <a:lnTo>
                  <a:pt x="609207" y="1046185"/>
                </a:lnTo>
                <a:cubicBezTo>
                  <a:pt x="609205" y="1046185"/>
                  <a:pt x="615166" y="1045695"/>
                  <a:pt x="618341" y="1046783"/>
                </a:cubicBezTo>
                <a:cubicBezTo>
                  <a:pt x="621513" y="1047861"/>
                  <a:pt x="637739" y="1046734"/>
                  <a:pt x="637863" y="1043818"/>
                </a:cubicBezTo>
                <a:cubicBezTo>
                  <a:pt x="637983" y="1040911"/>
                  <a:pt x="623807" y="1039563"/>
                  <a:pt x="620469" y="1039822"/>
                </a:cubicBezTo>
                <a:cubicBezTo>
                  <a:pt x="617132" y="1040082"/>
                  <a:pt x="610207" y="1042634"/>
                  <a:pt x="610207" y="1042634"/>
                </a:cubicBezTo>
                <a:lnTo>
                  <a:pt x="609457" y="1040265"/>
                </a:lnTo>
                <a:lnTo>
                  <a:pt x="614838" y="1037897"/>
                </a:lnTo>
                <a:cubicBezTo>
                  <a:pt x="614838" y="1037897"/>
                  <a:pt x="608116" y="1030408"/>
                  <a:pt x="606453" y="1028867"/>
                </a:cubicBezTo>
                <a:cubicBezTo>
                  <a:pt x="604790" y="1027337"/>
                  <a:pt x="599943" y="1024881"/>
                  <a:pt x="599946" y="1024872"/>
                </a:cubicBezTo>
                <a:cubicBezTo>
                  <a:pt x="599946" y="1024872"/>
                  <a:pt x="594520" y="1024498"/>
                  <a:pt x="591186" y="1023390"/>
                </a:cubicBezTo>
                <a:cubicBezTo>
                  <a:pt x="587846" y="1022292"/>
                  <a:pt x="579305" y="1015997"/>
                  <a:pt x="579299" y="1015997"/>
                </a:cubicBezTo>
                <a:lnTo>
                  <a:pt x="581552" y="1015399"/>
                </a:lnTo>
                <a:cubicBezTo>
                  <a:pt x="581552" y="1015399"/>
                  <a:pt x="591137" y="1020503"/>
                  <a:pt x="594441" y="1021619"/>
                </a:cubicBezTo>
                <a:cubicBezTo>
                  <a:pt x="597744" y="1022725"/>
                  <a:pt x="599065" y="1021619"/>
                  <a:pt x="599071" y="1021619"/>
                </a:cubicBezTo>
                <a:lnTo>
                  <a:pt x="599696" y="1010664"/>
                </a:lnTo>
                <a:lnTo>
                  <a:pt x="601573" y="1023843"/>
                </a:lnTo>
                <a:cubicBezTo>
                  <a:pt x="601571" y="1023843"/>
                  <a:pt x="607206" y="1026085"/>
                  <a:pt x="611083" y="1028867"/>
                </a:cubicBezTo>
                <a:cubicBezTo>
                  <a:pt x="614960" y="1031659"/>
                  <a:pt x="617712" y="1036867"/>
                  <a:pt x="617715" y="1036867"/>
                </a:cubicBezTo>
                <a:cubicBezTo>
                  <a:pt x="617715" y="1036867"/>
                  <a:pt x="625689" y="1036597"/>
                  <a:pt x="628852" y="1036867"/>
                </a:cubicBezTo>
                <a:cubicBezTo>
                  <a:pt x="632005" y="1037136"/>
                  <a:pt x="638106" y="1039225"/>
                  <a:pt x="638112" y="1039235"/>
                </a:cubicBezTo>
                <a:cubicBezTo>
                  <a:pt x="638110" y="1039235"/>
                  <a:pt x="627663" y="1011733"/>
                  <a:pt x="624223" y="1006227"/>
                </a:cubicBezTo>
                <a:cubicBezTo>
                  <a:pt x="620783" y="1000719"/>
                  <a:pt x="612635" y="991604"/>
                  <a:pt x="610081" y="988755"/>
                </a:cubicBezTo>
                <a:cubicBezTo>
                  <a:pt x="607529" y="985914"/>
                  <a:pt x="602229" y="983642"/>
                  <a:pt x="596693" y="981063"/>
                </a:cubicBezTo>
                <a:cubicBezTo>
                  <a:pt x="591159" y="978482"/>
                  <a:pt x="585899" y="972813"/>
                  <a:pt x="583805" y="970704"/>
                </a:cubicBezTo>
                <a:cubicBezTo>
                  <a:pt x="581718" y="968586"/>
                  <a:pt x="570358" y="949400"/>
                  <a:pt x="568788" y="947168"/>
                </a:cubicBezTo>
                <a:cubicBezTo>
                  <a:pt x="567222" y="944934"/>
                  <a:pt x="560486" y="939871"/>
                  <a:pt x="558652" y="938436"/>
                </a:cubicBezTo>
                <a:cubicBezTo>
                  <a:pt x="556820" y="936992"/>
                  <a:pt x="552523" y="931774"/>
                  <a:pt x="552519" y="931774"/>
                </a:cubicBezTo>
                <a:lnTo>
                  <a:pt x="548391" y="930436"/>
                </a:lnTo>
                <a:cubicBezTo>
                  <a:pt x="548391" y="930436"/>
                  <a:pt x="548837" y="928058"/>
                  <a:pt x="549017" y="926297"/>
                </a:cubicBezTo>
                <a:cubicBezTo>
                  <a:pt x="549059" y="925893"/>
                  <a:pt x="544899" y="918605"/>
                  <a:pt x="542635" y="914456"/>
                </a:cubicBezTo>
                <a:cubicBezTo>
                  <a:pt x="540184" y="914967"/>
                  <a:pt x="537567" y="915381"/>
                  <a:pt x="534375" y="914602"/>
                </a:cubicBezTo>
                <a:cubicBezTo>
                  <a:pt x="520773" y="911270"/>
                  <a:pt x="512098" y="901279"/>
                  <a:pt x="512101" y="901279"/>
                </a:cubicBezTo>
                <a:cubicBezTo>
                  <a:pt x="512101" y="901279"/>
                  <a:pt x="519250" y="904435"/>
                  <a:pt x="526366" y="908537"/>
                </a:cubicBezTo>
                <a:cubicBezTo>
                  <a:pt x="529141" y="910135"/>
                  <a:pt x="535911" y="911829"/>
                  <a:pt x="540883" y="911492"/>
                </a:cubicBezTo>
                <a:cubicBezTo>
                  <a:pt x="532665" y="896754"/>
                  <a:pt x="520656" y="876077"/>
                  <a:pt x="519735" y="875084"/>
                </a:cubicBezTo>
                <a:cubicBezTo>
                  <a:pt x="518431" y="873680"/>
                  <a:pt x="513985" y="871378"/>
                  <a:pt x="513978" y="871378"/>
                </a:cubicBezTo>
                <a:lnTo>
                  <a:pt x="513853" y="869165"/>
                </a:lnTo>
                <a:cubicBezTo>
                  <a:pt x="513855" y="869165"/>
                  <a:pt x="519216" y="869992"/>
                  <a:pt x="522113" y="873458"/>
                </a:cubicBezTo>
                <a:cubicBezTo>
                  <a:pt x="524031" y="875749"/>
                  <a:pt x="534556" y="895041"/>
                  <a:pt x="543510" y="911049"/>
                </a:cubicBezTo>
                <a:cubicBezTo>
                  <a:pt x="545584" y="910357"/>
                  <a:pt x="547029" y="909134"/>
                  <a:pt x="546389" y="906457"/>
                </a:cubicBezTo>
                <a:cubicBezTo>
                  <a:pt x="543409" y="894194"/>
                  <a:pt x="529118" y="874044"/>
                  <a:pt x="529120" y="874044"/>
                </a:cubicBezTo>
                <a:lnTo>
                  <a:pt x="532749" y="838523"/>
                </a:lnTo>
                <a:cubicBezTo>
                  <a:pt x="532749" y="838523"/>
                  <a:pt x="535989" y="835616"/>
                  <a:pt x="538630" y="836453"/>
                </a:cubicBezTo>
                <a:cubicBezTo>
                  <a:pt x="541270" y="837292"/>
                  <a:pt x="543383" y="841930"/>
                  <a:pt x="543385" y="841930"/>
                </a:cubicBezTo>
                <a:cubicBezTo>
                  <a:pt x="543385" y="841930"/>
                  <a:pt x="537869" y="867759"/>
                  <a:pt x="540507" y="879522"/>
                </a:cubicBezTo>
                <a:cubicBezTo>
                  <a:pt x="542086" y="886559"/>
                  <a:pt x="539819" y="893481"/>
                  <a:pt x="571791" y="912234"/>
                </a:cubicBezTo>
                <a:cubicBezTo>
                  <a:pt x="584635" y="919770"/>
                  <a:pt x="600138" y="938013"/>
                  <a:pt x="612835" y="961820"/>
                </a:cubicBezTo>
                <a:cubicBezTo>
                  <a:pt x="618108" y="971706"/>
                  <a:pt x="621924" y="977635"/>
                  <a:pt x="626599" y="981505"/>
                </a:cubicBezTo>
                <a:cubicBezTo>
                  <a:pt x="627490" y="970607"/>
                  <a:pt x="628341" y="960066"/>
                  <a:pt x="628727" y="957969"/>
                </a:cubicBezTo>
                <a:cubicBezTo>
                  <a:pt x="629388" y="954331"/>
                  <a:pt x="638262" y="931554"/>
                  <a:pt x="638613" y="928068"/>
                </a:cubicBezTo>
                <a:cubicBezTo>
                  <a:pt x="638965" y="924593"/>
                  <a:pt x="632227" y="886328"/>
                  <a:pt x="632230" y="886328"/>
                </a:cubicBezTo>
                <a:lnTo>
                  <a:pt x="634984" y="885587"/>
                </a:lnTo>
                <a:cubicBezTo>
                  <a:pt x="634984" y="885587"/>
                  <a:pt x="641367" y="923910"/>
                  <a:pt x="642492" y="924671"/>
                </a:cubicBezTo>
                <a:cubicBezTo>
                  <a:pt x="643618" y="925422"/>
                  <a:pt x="644870" y="920820"/>
                  <a:pt x="644870" y="920820"/>
                </a:cubicBezTo>
                <a:lnTo>
                  <a:pt x="645370" y="923486"/>
                </a:lnTo>
                <a:cubicBezTo>
                  <a:pt x="645370" y="923486"/>
                  <a:pt x="635639" y="947774"/>
                  <a:pt x="632230" y="957680"/>
                </a:cubicBezTo>
                <a:cubicBezTo>
                  <a:pt x="630632" y="962329"/>
                  <a:pt x="629752" y="973418"/>
                  <a:pt x="629353" y="983729"/>
                </a:cubicBezTo>
                <a:cubicBezTo>
                  <a:pt x="631179" y="984788"/>
                  <a:pt x="633205" y="985703"/>
                  <a:pt x="635485" y="986242"/>
                </a:cubicBezTo>
                <a:cubicBezTo>
                  <a:pt x="640736" y="994722"/>
                  <a:pt x="650492" y="1006361"/>
                  <a:pt x="657634" y="1039235"/>
                </a:cubicBezTo>
                <a:cubicBezTo>
                  <a:pt x="658336" y="1042460"/>
                  <a:pt x="658986" y="1048485"/>
                  <a:pt x="659636" y="1053589"/>
                </a:cubicBezTo>
                <a:cubicBezTo>
                  <a:pt x="665376" y="1053790"/>
                  <a:pt x="671356" y="1054059"/>
                  <a:pt x="682409" y="1054473"/>
                </a:cubicBezTo>
                <a:cubicBezTo>
                  <a:pt x="697973" y="1055071"/>
                  <a:pt x="728463" y="1052702"/>
                  <a:pt x="728460" y="1052702"/>
                </a:cubicBezTo>
                <a:cubicBezTo>
                  <a:pt x="728459" y="1052702"/>
                  <a:pt x="752462" y="1051142"/>
                  <a:pt x="786897" y="1035086"/>
                </a:cubicBezTo>
                <a:cubicBezTo>
                  <a:pt x="787598" y="979878"/>
                  <a:pt x="787774" y="959470"/>
                  <a:pt x="788774" y="889294"/>
                </a:cubicBezTo>
                <a:cubicBezTo>
                  <a:pt x="785188" y="874583"/>
                  <a:pt x="773592" y="827240"/>
                  <a:pt x="773382" y="826384"/>
                </a:cubicBezTo>
                <a:cubicBezTo>
                  <a:pt x="763301" y="819106"/>
                  <a:pt x="750217" y="809913"/>
                  <a:pt x="740347" y="804773"/>
                </a:cubicBezTo>
                <a:cubicBezTo>
                  <a:pt x="724922" y="796735"/>
                  <a:pt x="678169" y="779398"/>
                  <a:pt x="654129" y="781833"/>
                </a:cubicBezTo>
                <a:cubicBezTo>
                  <a:pt x="630092" y="784268"/>
                  <a:pt x="603071" y="786271"/>
                  <a:pt x="583554" y="793376"/>
                </a:cubicBezTo>
                <a:cubicBezTo>
                  <a:pt x="564034" y="800489"/>
                  <a:pt x="518061" y="818144"/>
                  <a:pt x="505345" y="822534"/>
                </a:cubicBezTo>
                <a:cubicBezTo>
                  <a:pt x="487620" y="828666"/>
                  <a:pt x="462051" y="844001"/>
                  <a:pt x="462048" y="844001"/>
                </a:cubicBezTo>
                <a:lnTo>
                  <a:pt x="469305" y="829349"/>
                </a:lnTo>
                <a:lnTo>
                  <a:pt x="484697" y="822976"/>
                </a:lnTo>
                <a:cubicBezTo>
                  <a:pt x="484697" y="822976"/>
                  <a:pt x="468523" y="819415"/>
                  <a:pt x="459045" y="818241"/>
                </a:cubicBezTo>
                <a:cubicBezTo>
                  <a:pt x="449568" y="817075"/>
                  <a:pt x="438603" y="813004"/>
                  <a:pt x="429137" y="814688"/>
                </a:cubicBezTo>
                <a:cubicBezTo>
                  <a:pt x="425821" y="815285"/>
                  <a:pt x="408292" y="808931"/>
                  <a:pt x="398604" y="809508"/>
                </a:cubicBezTo>
                <a:cubicBezTo>
                  <a:pt x="388921" y="810087"/>
                  <a:pt x="380255" y="811156"/>
                  <a:pt x="370074" y="807738"/>
                </a:cubicBezTo>
                <a:cubicBezTo>
                  <a:pt x="359888" y="804310"/>
                  <a:pt x="342416" y="787157"/>
                  <a:pt x="342419" y="787157"/>
                </a:cubicBezTo>
                <a:cubicBezTo>
                  <a:pt x="342419" y="787157"/>
                  <a:pt x="365783" y="797255"/>
                  <a:pt x="371200" y="799296"/>
                </a:cubicBezTo>
                <a:cubicBezTo>
                  <a:pt x="376620" y="801346"/>
                  <a:pt x="385504" y="801490"/>
                  <a:pt x="393348" y="801664"/>
                </a:cubicBezTo>
                <a:cubicBezTo>
                  <a:pt x="401191" y="801837"/>
                  <a:pt x="431617" y="805399"/>
                  <a:pt x="443653" y="808624"/>
                </a:cubicBezTo>
                <a:cubicBezTo>
                  <a:pt x="455684" y="811848"/>
                  <a:pt x="475279" y="811742"/>
                  <a:pt x="483196" y="812031"/>
                </a:cubicBezTo>
                <a:cubicBezTo>
                  <a:pt x="491114" y="812310"/>
                  <a:pt x="502716" y="810847"/>
                  <a:pt x="502716" y="810847"/>
                </a:cubicBezTo>
                <a:cubicBezTo>
                  <a:pt x="502716" y="810847"/>
                  <a:pt x="483464" y="790419"/>
                  <a:pt x="472433" y="776058"/>
                </a:cubicBezTo>
                <a:cubicBezTo>
                  <a:pt x="461404" y="761704"/>
                  <a:pt x="453793" y="750596"/>
                  <a:pt x="453789" y="750605"/>
                </a:cubicBezTo>
                <a:cubicBezTo>
                  <a:pt x="453789" y="750605"/>
                  <a:pt x="429136" y="728117"/>
                  <a:pt x="418000" y="713148"/>
                </a:cubicBezTo>
                <a:cubicBezTo>
                  <a:pt x="406863" y="698189"/>
                  <a:pt x="389594" y="649797"/>
                  <a:pt x="389594" y="649806"/>
                </a:cubicBezTo>
                <a:cubicBezTo>
                  <a:pt x="389594" y="649806"/>
                  <a:pt x="414048" y="691017"/>
                  <a:pt x="418376" y="699383"/>
                </a:cubicBezTo>
                <a:cubicBezTo>
                  <a:pt x="422703" y="707757"/>
                  <a:pt x="454033" y="734914"/>
                  <a:pt x="454040" y="734914"/>
                </a:cubicBezTo>
                <a:cubicBezTo>
                  <a:pt x="454040" y="734914"/>
                  <a:pt x="464405" y="752414"/>
                  <a:pt x="471432" y="762445"/>
                </a:cubicBezTo>
                <a:cubicBezTo>
                  <a:pt x="478459" y="772467"/>
                  <a:pt x="489455" y="780053"/>
                  <a:pt x="489452" y="780053"/>
                </a:cubicBezTo>
                <a:cubicBezTo>
                  <a:pt x="489452" y="780053"/>
                  <a:pt x="497251" y="790497"/>
                  <a:pt x="502215" y="795156"/>
                </a:cubicBezTo>
                <a:cubicBezTo>
                  <a:pt x="507181" y="799806"/>
                  <a:pt x="512605" y="806553"/>
                  <a:pt x="512602" y="806553"/>
                </a:cubicBezTo>
                <a:cubicBezTo>
                  <a:pt x="512602" y="806553"/>
                  <a:pt x="531980" y="798728"/>
                  <a:pt x="542259" y="794414"/>
                </a:cubicBezTo>
                <a:cubicBezTo>
                  <a:pt x="552537" y="790102"/>
                  <a:pt x="577468" y="778261"/>
                  <a:pt x="580800" y="772803"/>
                </a:cubicBezTo>
                <a:cubicBezTo>
                  <a:pt x="584139" y="767345"/>
                  <a:pt x="555066" y="755312"/>
                  <a:pt x="540633" y="746601"/>
                </a:cubicBezTo>
                <a:cubicBezTo>
                  <a:pt x="526204" y="737897"/>
                  <a:pt x="489520" y="712850"/>
                  <a:pt x="482569" y="706343"/>
                </a:cubicBezTo>
                <a:cubicBezTo>
                  <a:pt x="475620" y="699835"/>
                  <a:pt x="460326" y="689582"/>
                  <a:pt x="462548" y="686214"/>
                </a:cubicBezTo>
                <a:cubicBezTo>
                  <a:pt x="464768" y="682845"/>
                  <a:pt x="487827" y="699681"/>
                  <a:pt x="487825" y="699681"/>
                </a:cubicBezTo>
                <a:cubicBezTo>
                  <a:pt x="487825" y="699681"/>
                  <a:pt x="522121" y="723911"/>
                  <a:pt x="534375" y="731805"/>
                </a:cubicBezTo>
                <a:cubicBezTo>
                  <a:pt x="546630" y="739689"/>
                  <a:pt x="573896" y="752530"/>
                  <a:pt x="593564" y="754889"/>
                </a:cubicBezTo>
                <a:cubicBezTo>
                  <a:pt x="613236" y="757257"/>
                  <a:pt x="635152" y="761955"/>
                  <a:pt x="643994" y="756227"/>
                </a:cubicBezTo>
                <a:cubicBezTo>
                  <a:pt x="652832" y="750490"/>
                  <a:pt x="639366" y="726914"/>
                  <a:pt x="639363" y="726914"/>
                </a:cubicBezTo>
                <a:cubicBezTo>
                  <a:pt x="639363" y="726914"/>
                  <a:pt x="629943" y="707593"/>
                  <a:pt x="624348" y="694800"/>
                </a:cubicBezTo>
                <a:cubicBezTo>
                  <a:pt x="614405" y="672063"/>
                  <a:pt x="597037" y="635492"/>
                  <a:pt x="589434" y="624642"/>
                </a:cubicBezTo>
                <a:cubicBezTo>
                  <a:pt x="581612" y="613466"/>
                  <a:pt x="544263" y="582006"/>
                  <a:pt x="544262" y="582006"/>
                </a:cubicBezTo>
                <a:lnTo>
                  <a:pt x="557025" y="576828"/>
                </a:lnTo>
                <a:cubicBezTo>
                  <a:pt x="557025" y="576828"/>
                  <a:pt x="565210" y="583720"/>
                  <a:pt x="577046" y="592076"/>
                </a:cubicBezTo>
                <a:cubicBezTo>
                  <a:pt x="588370" y="600066"/>
                  <a:pt x="601451" y="602877"/>
                  <a:pt x="601448" y="602877"/>
                </a:cubicBezTo>
                <a:cubicBezTo>
                  <a:pt x="601448" y="602877"/>
                  <a:pt x="614108" y="626635"/>
                  <a:pt x="622095" y="644175"/>
                </a:cubicBezTo>
                <a:cubicBezTo>
                  <a:pt x="630077" y="661714"/>
                  <a:pt x="647619" y="699835"/>
                  <a:pt x="647622" y="699835"/>
                </a:cubicBezTo>
                <a:cubicBezTo>
                  <a:pt x="647622" y="699835"/>
                  <a:pt x="661531" y="715978"/>
                  <a:pt x="672650" y="726770"/>
                </a:cubicBezTo>
                <a:cubicBezTo>
                  <a:pt x="683766" y="737561"/>
                  <a:pt x="691043" y="752520"/>
                  <a:pt x="691043" y="752520"/>
                </a:cubicBezTo>
                <a:cubicBezTo>
                  <a:pt x="691043" y="752520"/>
                  <a:pt x="705590" y="759759"/>
                  <a:pt x="720702" y="767182"/>
                </a:cubicBezTo>
                <a:cubicBezTo>
                  <a:pt x="734061" y="773737"/>
                  <a:pt x="753496" y="781621"/>
                  <a:pt x="758742" y="783758"/>
                </a:cubicBezTo>
                <a:lnTo>
                  <a:pt x="712692" y="658825"/>
                </a:lnTo>
                <a:lnTo>
                  <a:pt x="700806" y="653503"/>
                </a:lnTo>
                <a:lnTo>
                  <a:pt x="699553" y="641509"/>
                </a:lnTo>
                <a:lnTo>
                  <a:pt x="706561" y="642249"/>
                </a:lnTo>
                <a:cubicBezTo>
                  <a:pt x="706561" y="642249"/>
                  <a:pt x="679540" y="587320"/>
                  <a:pt x="657884" y="534500"/>
                </a:cubicBezTo>
                <a:cubicBezTo>
                  <a:pt x="641218" y="522534"/>
                  <a:pt x="602722" y="500076"/>
                  <a:pt x="580299" y="497939"/>
                </a:cubicBezTo>
                <a:cubicBezTo>
                  <a:pt x="556253" y="495639"/>
                  <a:pt x="529345" y="492221"/>
                  <a:pt x="509099" y="495417"/>
                </a:cubicBezTo>
                <a:cubicBezTo>
                  <a:pt x="488854" y="498613"/>
                  <a:pt x="441039" y="507036"/>
                  <a:pt x="427887" y="508894"/>
                </a:cubicBezTo>
                <a:cubicBezTo>
                  <a:pt x="409549" y="511463"/>
                  <a:pt x="382218" y="521621"/>
                  <a:pt x="382213" y="521621"/>
                </a:cubicBezTo>
                <a:lnTo>
                  <a:pt x="391346" y="508596"/>
                </a:lnTo>
                <a:lnTo>
                  <a:pt x="407490" y="505341"/>
                </a:lnTo>
                <a:cubicBezTo>
                  <a:pt x="407488" y="505341"/>
                  <a:pt x="392140" y="498575"/>
                  <a:pt x="382963" y="495570"/>
                </a:cubicBezTo>
                <a:cubicBezTo>
                  <a:pt x="373779" y="492568"/>
                  <a:pt x="363503" y="486426"/>
                  <a:pt x="353932" y="486242"/>
                </a:cubicBezTo>
                <a:cubicBezTo>
                  <a:pt x="350578" y="486185"/>
                  <a:pt x="334160" y="476462"/>
                  <a:pt x="324524" y="475143"/>
                </a:cubicBezTo>
                <a:cubicBezTo>
                  <a:pt x="314893" y="473815"/>
                  <a:pt x="306182" y="473257"/>
                  <a:pt x="296619" y="467886"/>
                </a:cubicBezTo>
                <a:cubicBezTo>
                  <a:pt x="287053" y="462522"/>
                  <a:pt x="272095" y="442135"/>
                  <a:pt x="272094" y="442135"/>
                </a:cubicBezTo>
                <a:cubicBezTo>
                  <a:pt x="272092" y="442135"/>
                  <a:pt x="293683" y="456669"/>
                  <a:pt x="298746" y="459751"/>
                </a:cubicBezTo>
                <a:cubicBezTo>
                  <a:pt x="303805" y="462822"/>
                  <a:pt x="312682" y="464709"/>
                  <a:pt x="320394" y="466413"/>
                </a:cubicBezTo>
                <a:cubicBezTo>
                  <a:pt x="328107" y="468115"/>
                  <a:pt x="357529" y="477597"/>
                  <a:pt x="368948" y="483133"/>
                </a:cubicBezTo>
                <a:cubicBezTo>
                  <a:pt x="380364" y="488668"/>
                  <a:pt x="399844" y="492558"/>
                  <a:pt x="407615" y="494386"/>
                </a:cubicBezTo>
                <a:cubicBezTo>
                  <a:pt x="415385" y="496206"/>
                  <a:pt x="426889" y="496899"/>
                  <a:pt x="426885" y="496899"/>
                </a:cubicBezTo>
                <a:cubicBezTo>
                  <a:pt x="426885" y="496899"/>
                  <a:pt x="410852" y="472959"/>
                  <a:pt x="401984" y="456641"/>
                </a:cubicBezTo>
                <a:cubicBezTo>
                  <a:pt x="393111" y="440324"/>
                  <a:pt x="387218" y="427926"/>
                  <a:pt x="387216" y="427926"/>
                </a:cubicBezTo>
                <a:cubicBezTo>
                  <a:pt x="387216" y="427926"/>
                  <a:pt x="365949" y="400894"/>
                  <a:pt x="357060" y="383961"/>
                </a:cubicBezTo>
                <a:cubicBezTo>
                  <a:pt x="348169" y="367028"/>
                  <a:pt x="337917" y="315874"/>
                  <a:pt x="337914" y="315874"/>
                </a:cubicBezTo>
                <a:cubicBezTo>
                  <a:pt x="337914" y="315874"/>
                  <a:pt x="356213" y="361397"/>
                  <a:pt x="359311" y="370494"/>
                </a:cubicBezTo>
                <a:cubicBezTo>
                  <a:pt x="362412" y="379592"/>
                  <a:pt x="389468" y="412534"/>
                  <a:pt x="389469" y="412534"/>
                </a:cubicBezTo>
                <a:cubicBezTo>
                  <a:pt x="389469" y="412534"/>
                  <a:pt x="397336" y="431911"/>
                  <a:pt x="402859" y="443173"/>
                </a:cubicBezTo>
                <a:cubicBezTo>
                  <a:pt x="408387" y="454437"/>
                  <a:pt x="418248" y="463891"/>
                  <a:pt x="418251" y="463891"/>
                </a:cubicBezTo>
                <a:cubicBezTo>
                  <a:pt x="418251" y="463891"/>
                  <a:pt x="424397" y="475654"/>
                  <a:pt x="428637" y="481209"/>
                </a:cubicBezTo>
                <a:cubicBezTo>
                  <a:pt x="432884" y="486772"/>
                  <a:pt x="437400" y="494686"/>
                  <a:pt x="437395" y="494675"/>
                </a:cubicBezTo>
                <a:cubicBezTo>
                  <a:pt x="437397" y="494686"/>
                  <a:pt x="457445" y="490710"/>
                  <a:pt x="468180" y="488466"/>
                </a:cubicBezTo>
                <a:cubicBezTo>
                  <a:pt x="478918" y="486214"/>
                  <a:pt x="505295" y="479283"/>
                  <a:pt x="509349" y="474547"/>
                </a:cubicBezTo>
                <a:cubicBezTo>
                  <a:pt x="513403" y="469820"/>
                  <a:pt x="486324" y="452357"/>
                  <a:pt x="473310" y="440951"/>
                </a:cubicBezTo>
                <a:cubicBezTo>
                  <a:pt x="460297" y="429543"/>
                  <a:pt x="427573" y="397669"/>
                  <a:pt x="421629" y="389882"/>
                </a:cubicBezTo>
                <a:cubicBezTo>
                  <a:pt x="415684" y="382103"/>
                  <a:pt x="402198" y="368945"/>
                  <a:pt x="404861" y="366056"/>
                </a:cubicBezTo>
                <a:cubicBezTo>
                  <a:pt x="407523" y="363158"/>
                  <a:pt x="427769" y="384405"/>
                  <a:pt x="427761" y="384405"/>
                </a:cubicBezTo>
                <a:cubicBezTo>
                  <a:pt x="427760" y="384405"/>
                  <a:pt x="458330" y="414940"/>
                  <a:pt x="469305" y="425115"/>
                </a:cubicBezTo>
                <a:cubicBezTo>
                  <a:pt x="480288" y="435289"/>
                  <a:pt x="505167" y="453281"/>
                  <a:pt x="524239" y="459452"/>
                </a:cubicBezTo>
                <a:cubicBezTo>
                  <a:pt x="543310" y="465633"/>
                  <a:pt x="564395" y="474623"/>
                  <a:pt x="573918" y="470706"/>
                </a:cubicBezTo>
                <a:cubicBezTo>
                  <a:pt x="583437" y="466777"/>
                  <a:pt x="573421" y="440806"/>
                  <a:pt x="573417" y="440806"/>
                </a:cubicBezTo>
                <a:cubicBezTo>
                  <a:pt x="573416" y="440806"/>
                  <a:pt x="566884" y="420032"/>
                  <a:pt x="563156" y="406314"/>
                </a:cubicBezTo>
                <a:cubicBezTo>
                  <a:pt x="556529" y="381949"/>
                  <a:pt x="544485" y="342424"/>
                  <a:pt x="538505" y="330235"/>
                </a:cubicBezTo>
                <a:cubicBezTo>
                  <a:pt x="532351" y="317692"/>
                  <a:pt x="499836" y="279313"/>
                  <a:pt x="499839" y="279313"/>
                </a:cubicBezTo>
                <a:lnTo>
                  <a:pt x="513227" y="276800"/>
                </a:lnTo>
                <a:cubicBezTo>
                  <a:pt x="513227" y="276800"/>
                  <a:pt x="520237" y="285194"/>
                  <a:pt x="530746" y="295745"/>
                </a:cubicBezTo>
                <a:cubicBezTo>
                  <a:pt x="540794" y="305842"/>
                  <a:pt x="553392" y="311137"/>
                  <a:pt x="553396" y="311137"/>
                </a:cubicBezTo>
                <a:cubicBezTo>
                  <a:pt x="553396" y="311137"/>
                  <a:pt x="562615" y="336984"/>
                  <a:pt x="568037" y="355842"/>
                </a:cubicBezTo>
                <a:cubicBezTo>
                  <a:pt x="573457" y="374701"/>
                  <a:pt x="585431" y="415787"/>
                  <a:pt x="585431" y="415787"/>
                </a:cubicBezTo>
                <a:cubicBezTo>
                  <a:pt x="585431" y="415787"/>
                  <a:pt x="596873" y="434500"/>
                  <a:pt x="606328" y="447313"/>
                </a:cubicBezTo>
                <a:cubicBezTo>
                  <a:pt x="615786" y="460136"/>
                  <a:pt x="620846" y="476183"/>
                  <a:pt x="620844" y="476183"/>
                </a:cubicBezTo>
                <a:cubicBezTo>
                  <a:pt x="620843" y="476174"/>
                  <a:pt x="631723" y="484327"/>
                  <a:pt x="641490" y="491575"/>
                </a:cubicBezTo>
                <a:cubicBezTo>
                  <a:pt x="637099" y="478358"/>
                  <a:pt x="633581" y="466113"/>
                  <a:pt x="632355" y="457085"/>
                </a:cubicBezTo>
                <a:cubicBezTo>
                  <a:pt x="625077" y="403224"/>
                  <a:pt x="653173" y="0"/>
                  <a:pt x="653176"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93" name="Google Shape;893;p8"/>
          <p:cNvSpPr txBox="1"/>
          <p:nvPr>
            <p:ph type="title"/>
          </p:nvPr>
        </p:nvSpPr>
        <p:spPr>
          <a:xfrm>
            <a:off x="2199000" y="1529025"/>
            <a:ext cx="7794000" cy="763500"/>
          </a:xfrm>
          <a:prstGeom prst="rect">
            <a:avLst/>
          </a:prstGeom>
        </p:spPr>
        <p:txBody>
          <a:bodyPr anchorCtr="0" anchor="ctr" bIns="121900" lIns="121900" spcFirstLastPara="1" rIns="121900" wrap="square" tIns="121900">
            <a:noAutofit/>
          </a:bodyPr>
          <a:lstStyle>
            <a:lvl1pPr indent="0" lvl="0" marL="0" marR="0" rtl="0" algn="ctr">
              <a:lnSpc>
                <a:spcPct val="100000"/>
              </a:lnSpc>
              <a:spcBef>
                <a:spcPts val="0"/>
              </a:spcBef>
              <a:spcAft>
                <a:spcPts val="0"/>
              </a:spcAft>
              <a:buClr>
                <a:schemeClr val="dk1"/>
              </a:buClr>
              <a:buSzPts val="4000"/>
              <a:buFont typeface="Aldrich"/>
              <a:buNone/>
              <a:defRPr/>
            </a:lvl1pPr>
            <a:lvl2pPr lvl="1"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2pPr>
            <a:lvl3pPr lvl="2"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3pPr>
            <a:lvl4pPr lvl="3"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4pPr>
            <a:lvl5pPr lvl="4"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5pPr>
            <a:lvl6pPr lvl="5"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6pPr>
            <a:lvl7pPr lvl="6"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7pPr>
            <a:lvl8pPr lvl="7"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8pPr>
            <a:lvl9pPr lvl="8"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9pPr>
          </a:lstStyle>
          <a:p/>
        </p:txBody>
      </p:sp>
      <p:sp>
        <p:nvSpPr>
          <p:cNvPr id="894" name="Google Shape;894;p8"/>
          <p:cNvSpPr txBox="1"/>
          <p:nvPr>
            <p:ph idx="1" type="body"/>
          </p:nvPr>
        </p:nvSpPr>
        <p:spPr>
          <a:xfrm>
            <a:off x="2199000" y="2348825"/>
            <a:ext cx="7794000" cy="4191000"/>
          </a:xfrm>
          <a:prstGeom prst="rect">
            <a:avLst/>
          </a:prstGeom>
        </p:spPr>
        <p:txBody>
          <a:bodyPr anchorCtr="0" anchor="t" bIns="121900" lIns="121900" spcFirstLastPara="1" rIns="121900" wrap="square" tIns="121900">
            <a:noAutofit/>
          </a:bodyPr>
          <a:lstStyle>
            <a:lvl1pPr indent="-349250" lvl="0" marL="457200" algn="ctr">
              <a:spcBef>
                <a:spcPts val="0"/>
              </a:spcBef>
              <a:spcAft>
                <a:spcPts val="0"/>
              </a:spcAft>
              <a:buSzPts val="1900"/>
              <a:buChar char="●"/>
              <a:defRPr/>
            </a:lvl1pPr>
            <a:lvl2pPr indent="-349250" lvl="1" marL="914400" algn="ctr">
              <a:spcBef>
                <a:spcPts val="0"/>
              </a:spcBef>
              <a:spcAft>
                <a:spcPts val="0"/>
              </a:spcAft>
              <a:buSzPts val="1900"/>
              <a:buChar char="○"/>
              <a:defRPr/>
            </a:lvl2pPr>
            <a:lvl3pPr indent="-349250" lvl="2" marL="1371600" algn="ctr">
              <a:spcBef>
                <a:spcPts val="2100"/>
              </a:spcBef>
              <a:spcAft>
                <a:spcPts val="0"/>
              </a:spcAft>
              <a:buSzPts val="1900"/>
              <a:buChar char="■"/>
              <a:defRPr/>
            </a:lvl3pPr>
            <a:lvl4pPr indent="-349250" lvl="3" marL="1828800" algn="ctr">
              <a:spcBef>
                <a:spcPts val="2100"/>
              </a:spcBef>
              <a:spcAft>
                <a:spcPts val="0"/>
              </a:spcAft>
              <a:buSzPts val="1900"/>
              <a:buChar char="●"/>
              <a:defRPr/>
            </a:lvl4pPr>
            <a:lvl5pPr indent="-349250" lvl="4" marL="2286000" algn="ctr">
              <a:spcBef>
                <a:spcPts val="2100"/>
              </a:spcBef>
              <a:spcAft>
                <a:spcPts val="0"/>
              </a:spcAft>
              <a:buSzPts val="1900"/>
              <a:buChar char="○"/>
              <a:defRPr/>
            </a:lvl5pPr>
            <a:lvl6pPr indent="-349250" lvl="5" marL="2743200" algn="ctr">
              <a:spcBef>
                <a:spcPts val="2100"/>
              </a:spcBef>
              <a:spcAft>
                <a:spcPts val="0"/>
              </a:spcAft>
              <a:buSzPts val="1900"/>
              <a:buChar char="■"/>
              <a:defRPr/>
            </a:lvl6pPr>
            <a:lvl7pPr indent="-349250" lvl="6" marL="3200400" algn="ctr">
              <a:spcBef>
                <a:spcPts val="2100"/>
              </a:spcBef>
              <a:spcAft>
                <a:spcPts val="0"/>
              </a:spcAft>
              <a:buSzPts val="1900"/>
              <a:buChar char="●"/>
              <a:defRPr/>
            </a:lvl7pPr>
            <a:lvl8pPr indent="-349250" lvl="7" marL="3657600" algn="ctr">
              <a:spcBef>
                <a:spcPts val="2100"/>
              </a:spcBef>
              <a:spcAft>
                <a:spcPts val="0"/>
              </a:spcAft>
              <a:buSzPts val="1900"/>
              <a:buChar char="○"/>
              <a:defRPr/>
            </a:lvl8pPr>
            <a:lvl9pPr indent="-349250" lvl="8" marL="4114800" algn="ctr">
              <a:spcBef>
                <a:spcPts val="2100"/>
              </a:spcBef>
              <a:spcAft>
                <a:spcPts val="2100"/>
              </a:spcAft>
              <a:buSzPts val="1900"/>
              <a:buChar char="■"/>
              <a:defRPr/>
            </a:lvl9pPr>
          </a:lstStyle>
          <a:p/>
        </p:txBody>
      </p:sp>
      <p:sp>
        <p:nvSpPr>
          <p:cNvPr id="895" name="Google Shape;895;p8"/>
          <p:cNvSpPr/>
          <p:nvPr/>
        </p:nvSpPr>
        <p:spPr>
          <a:xfrm>
            <a:off x="15187" y="6413241"/>
            <a:ext cx="12176814" cy="444760"/>
          </a:xfrm>
          <a:custGeom>
            <a:rect b="b" l="l" r="r" t="t"/>
            <a:pathLst>
              <a:path extrusionOk="0" h="444760" w="12176814">
                <a:moveTo>
                  <a:pt x="8100599" y="114"/>
                </a:moveTo>
                <a:cubicBezTo>
                  <a:pt x="8145369" y="-533"/>
                  <a:pt x="8190059" y="1550"/>
                  <a:pt x="8234619" y="7090"/>
                </a:cubicBezTo>
                <a:cubicBezTo>
                  <a:pt x="8732239" y="68948"/>
                  <a:pt x="9242163" y="94027"/>
                  <a:pt x="9738061" y="182417"/>
                </a:cubicBezTo>
                <a:cubicBezTo>
                  <a:pt x="9873505" y="206560"/>
                  <a:pt x="10015015" y="170643"/>
                  <a:pt x="10150844" y="191774"/>
                </a:cubicBezTo>
                <a:cubicBezTo>
                  <a:pt x="10832445" y="297779"/>
                  <a:pt x="11396124" y="215577"/>
                  <a:pt x="12050438" y="196427"/>
                </a:cubicBezTo>
                <a:lnTo>
                  <a:pt x="12176814" y="194833"/>
                </a:lnTo>
                <a:lnTo>
                  <a:pt x="12176814" y="444760"/>
                </a:lnTo>
                <a:lnTo>
                  <a:pt x="23606" y="444760"/>
                </a:lnTo>
                <a:lnTo>
                  <a:pt x="14221" y="401145"/>
                </a:lnTo>
                <a:cubicBezTo>
                  <a:pt x="-409" y="328317"/>
                  <a:pt x="-9005" y="260838"/>
                  <a:pt x="15137" y="282233"/>
                </a:cubicBezTo>
                <a:cubicBezTo>
                  <a:pt x="15137" y="282233"/>
                  <a:pt x="242118" y="257310"/>
                  <a:pt x="380237" y="250428"/>
                </a:cubicBezTo>
                <a:cubicBezTo>
                  <a:pt x="736456" y="232666"/>
                  <a:pt x="1075136" y="300745"/>
                  <a:pt x="1430189" y="302814"/>
                </a:cubicBezTo>
                <a:cubicBezTo>
                  <a:pt x="1760665" y="304740"/>
                  <a:pt x="2098169" y="254017"/>
                  <a:pt x="2427231" y="229981"/>
                </a:cubicBezTo>
                <a:cubicBezTo>
                  <a:pt x="3112221" y="179942"/>
                  <a:pt x="3816610" y="249041"/>
                  <a:pt x="4505498" y="281434"/>
                </a:cubicBezTo>
                <a:cubicBezTo>
                  <a:pt x="4744408" y="292668"/>
                  <a:pt x="5002841" y="372288"/>
                  <a:pt x="5242761" y="341254"/>
                </a:cubicBezTo>
                <a:cubicBezTo>
                  <a:pt x="5878676" y="259005"/>
                  <a:pt x="6523254" y="212066"/>
                  <a:pt x="7166197" y="165099"/>
                </a:cubicBezTo>
                <a:cubicBezTo>
                  <a:pt x="7469928" y="142911"/>
                  <a:pt x="7787211" y="4643"/>
                  <a:pt x="8100599" y="114"/>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96" name="Google Shape;896;p8"/>
          <p:cNvSpPr/>
          <p:nvPr/>
        </p:nvSpPr>
        <p:spPr>
          <a:xfrm rot="-3709781">
            <a:off x="2436170" y="1102160"/>
            <a:ext cx="372551" cy="252608"/>
          </a:xfrm>
          <a:custGeom>
            <a:rect b="b" l="l" r="r" t="t"/>
            <a:pathLst>
              <a:path extrusionOk="0" h="154375" w="227675">
                <a:moveTo>
                  <a:pt x="106680" y="3769"/>
                </a:moveTo>
                <a:cubicBezTo>
                  <a:pt x="83820" y="26181"/>
                  <a:pt x="82868" y="49489"/>
                  <a:pt x="108585" y="62040"/>
                </a:cubicBezTo>
                <a:cubicBezTo>
                  <a:pt x="107632" y="50386"/>
                  <a:pt x="125730" y="36938"/>
                  <a:pt x="125730" y="36938"/>
                </a:cubicBezTo>
                <a:cubicBezTo>
                  <a:pt x="125730" y="36938"/>
                  <a:pt x="125730" y="45903"/>
                  <a:pt x="126682" y="48592"/>
                </a:cubicBezTo>
                <a:cubicBezTo>
                  <a:pt x="126682" y="48592"/>
                  <a:pt x="131445" y="49489"/>
                  <a:pt x="136207" y="51282"/>
                </a:cubicBezTo>
                <a:cubicBezTo>
                  <a:pt x="140018" y="53075"/>
                  <a:pt x="142875" y="55764"/>
                  <a:pt x="142875" y="55764"/>
                </a:cubicBezTo>
                <a:cubicBezTo>
                  <a:pt x="145732" y="54868"/>
                  <a:pt x="152400" y="49489"/>
                  <a:pt x="152400" y="49489"/>
                </a:cubicBezTo>
                <a:cubicBezTo>
                  <a:pt x="152400" y="49489"/>
                  <a:pt x="151447" y="71004"/>
                  <a:pt x="140970" y="77280"/>
                </a:cubicBezTo>
                <a:cubicBezTo>
                  <a:pt x="166688" y="89830"/>
                  <a:pt x="186690" y="74590"/>
                  <a:pt x="191452" y="44110"/>
                </a:cubicBezTo>
                <a:cubicBezTo>
                  <a:pt x="205740" y="50386"/>
                  <a:pt x="243840" y="95209"/>
                  <a:pt x="220027" y="148101"/>
                </a:cubicBezTo>
                <a:cubicBezTo>
                  <a:pt x="211455" y="121207"/>
                  <a:pt x="173355" y="123896"/>
                  <a:pt x="163830" y="136447"/>
                </a:cubicBezTo>
                <a:cubicBezTo>
                  <a:pt x="148590" y="121207"/>
                  <a:pt x="119063" y="127482"/>
                  <a:pt x="113347" y="149894"/>
                </a:cubicBezTo>
                <a:cubicBezTo>
                  <a:pt x="108585" y="131964"/>
                  <a:pt x="89535" y="138240"/>
                  <a:pt x="78105" y="154376"/>
                </a:cubicBezTo>
                <a:cubicBezTo>
                  <a:pt x="78105" y="147204"/>
                  <a:pt x="91440" y="124792"/>
                  <a:pt x="57150" y="124792"/>
                </a:cubicBezTo>
                <a:cubicBezTo>
                  <a:pt x="73343" y="113138"/>
                  <a:pt x="66675" y="82658"/>
                  <a:pt x="41910" y="82658"/>
                </a:cubicBezTo>
                <a:cubicBezTo>
                  <a:pt x="53340" y="64729"/>
                  <a:pt x="33338" y="30663"/>
                  <a:pt x="0" y="44110"/>
                </a:cubicBezTo>
                <a:cubicBezTo>
                  <a:pt x="32385" y="-5196"/>
                  <a:pt x="92393" y="-3403"/>
                  <a:pt x="106680" y="3769"/>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97" name="Google Shape;897;p8"/>
          <p:cNvSpPr/>
          <p:nvPr/>
        </p:nvSpPr>
        <p:spPr>
          <a:xfrm rot="1916441">
            <a:off x="1403225" y="751327"/>
            <a:ext cx="320614" cy="217392"/>
          </a:xfrm>
          <a:custGeom>
            <a:rect b="b" l="l" r="r" t="t"/>
            <a:pathLst>
              <a:path extrusionOk="0" h="154375" w="227675">
                <a:moveTo>
                  <a:pt x="106680" y="3769"/>
                </a:moveTo>
                <a:cubicBezTo>
                  <a:pt x="83820" y="26181"/>
                  <a:pt x="82868" y="49489"/>
                  <a:pt x="108585" y="62040"/>
                </a:cubicBezTo>
                <a:cubicBezTo>
                  <a:pt x="107632" y="50386"/>
                  <a:pt x="125730" y="36938"/>
                  <a:pt x="125730" y="36938"/>
                </a:cubicBezTo>
                <a:cubicBezTo>
                  <a:pt x="125730" y="36938"/>
                  <a:pt x="125730" y="45903"/>
                  <a:pt x="126682" y="48592"/>
                </a:cubicBezTo>
                <a:cubicBezTo>
                  <a:pt x="126682" y="48592"/>
                  <a:pt x="131445" y="49489"/>
                  <a:pt x="136207" y="51282"/>
                </a:cubicBezTo>
                <a:cubicBezTo>
                  <a:pt x="140018" y="53075"/>
                  <a:pt x="142875" y="55764"/>
                  <a:pt x="142875" y="55764"/>
                </a:cubicBezTo>
                <a:cubicBezTo>
                  <a:pt x="145732" y="54868"/>
                  <a:pt x="152400" y="49489"/>
                  <a:pt x="152400" y="49489"/>
                </a:cubicBezTo>
                <a:cubicBezTo>
                  <a:pt x="152400" y="49489"/>
                  <a:pt x="151447" y="71004"/>
                  <a:pt x="140970" y="77280"/>
                </a:cubicBezTo>
                <a:cubicBezTo>
                  <a:pt x="166688" y="89830"/>
                  <a:pt x="186690" y="74590"/>
                  <a:pt x="191452" y="44110"/>
                </a:cubicBezTo>
                <a:cubicBezTo>
                  <a:pt x="205740" y="50386"/>
                  <a:pt x="243840" y="95209"/>
                  <a:pt x="220027" y="148101"/>
                </a:cubicBezTo>
                <a:cubicBezTo>
                  <a:pt x="211455" y="121207"/>
                  <a:pt x="173355" y="123896"/>
                  <a:pt x="163830" y="136447"/>
                </a:cubicBezTo>
                <a:cubicBezTo>
                  <a:pt x="148590" y="121207"/>
                  <a:pt x="119063" y="127482"/>
                  <a:pt x="113347" y="149894"/>
                </a:cubicBezTo>
                <a:cubicBezTo>
                  <a:pt x="108585" y="131964"/>
                  <a:pt x="89535" y="138240"/>
                  <a:pt x="78105" y="154376"/>
                </a:cubicBezTo>
                <a:cubicBezTo>
                  <a:pt x="78105" y="147204"/>
                  <a:pt x="91440" y="124792"/>
                  <a:pt x="57150" y="124792"/>
                </a:cubicBezTo>
                <a:cubicBezTo>
                  <a:pt x="73343" y="113138"/>
                  <a:pt x="66675" y="82658"/>
                  <a:pt x="41910" y="82658"/>
                </a:cubicBezTo>
                <a:cubicBezTo>
                  <a:pt x="53340" y="64729"/>
                  <a:pt x="33338" y="30663"/>
                  <a:pt x="0" y="44110"/>
                </a:cubicBezTo>
                <a:cubicBezTo>
                  <a:pt x="32385" y="-5196"/>
                  <a:pt x="92393" y="-3403"/>
                  <a:pt x="106680" y="3769"/>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98" name="Google Shape;898;p8"/>
          <p:cNvSpPr/>
          <p:nvPr/>
        </p:nvSpPr>
        <p:spPr>
          <a:xfrm rot="5400000">
            <a:off x="-462658" y="6119355"/>
            <a:ext cx="1131345" cy="114589"/>
          </a:xfrm>
          <a:custGeom>
            <a:rect b="b" l="l" r="r" t="t"/>
            <a:pathLst>
              <a:path extrusionOk="0" h="87640" w="919793">
                <a:moveTo>
                  <a:pt x="657321" y="73442"/>
                </a:moveTo>
                <a:cubicBezTo>
                  <a:pt x="659149" y="73404"/>
                  <a:pt x="660912" y="74128"/>
                  <a:pt x="662179" y="75442"/>
                </a:cubicBezTo>
                <a:cubicBezTo>
                  <a:pt x="663493" y="76709"/>
                  <a:pt x="664217" y="78471"/>
                  <a:pt x="664179" y="80300"/>
                </a:cubicBezTo>
                <a:cubicBezTo>
                  <a:pt x="664198" y="82148"/>
                  <a:pt x="663474" y="83939"/>
                  <a:pt x="662179" y="85253"/>
                </a:cubicBezTo>
                <a:cubicBezTo>
                  <a:pt x="660912" y="86568"/>
                  <a:pt x="659149" y="87291"/>
                  <a:pt x="657321" y="87253"/>
                </a:cubicBezTo>
                <a:cubicBezTo>
                  <a:pt x="655492" y="87291"/>
                  <a:pt x="653730" y="86568"/>
                  <a:pt x="652463" y="85253"/>
                </a:cubicBezTo>
                <a:cubicBezTo>
                  <a:pt x="651168" y="83939"/>
                  <a:pt x="650444" y="82148"/>
                  <a:pt x="650463" y="80300"/>
                </a:cubicBezTo>
                <a:cubicBezTo>
                  <a:pt x="650425" y="78471"/>
                  <a:pt x="651149" y="76709"/>
                  <a:pt x="652463" y="75442"/>
                </a:cubicBezTo>
                <a:cubicBezTo>
                  <a:pt x="653730" y="74128"/>
                  <a:pt x="655492" y="73404"/>
                  <a:pt x="657321" y="73442"/>
                </a:cubicBezTo>
                <a:close/>
                <a:moveTo>
                  <a:pt x="783051" y="31056"/>
                </a:moveTo>
                <a:cubicBezTo>
                  <a:pt x="776688" y="30989"/>
                  <a:pt x="770602" y="33618"/>
                  <a:pt x="766287" y="38295"/>
                </a:cubicBezTo>
                <a:cubicBezTo>
                  <a:pt x="761677" y="42876"/>
                  <a:pt x="759134" y="49134"/>
                  <a:pt x="759238" y="55630"/>
                </a:cubicBezTo>
                <a:cubicBezTo>
                  <a:pt x="759229" y="59935"/>
                  <a:pt x="760343" y="64174"/>
                  <a:pt x="762477" y="67917"/>
                </a:cubicBezTo>
                <a:cubicBezTo>
                  <a:pt x="764468" y="71632"/>
                  <a:pt x="767468" y="74709"/>
                  <a:pt x="771144" y="76776"/>
                </a:cubicBezTo>
                <a:cubicBezTo>
                  <a:pt x="774783" y="78804"/>
                  <a:pt x="778888" y="79852"/>
                  <a:pt x="783051" y="79824"/>
                </a:cubicBezTo>
                <a:cubicBezTo>
                  <a:pt x="787213" y="79843"/>
                  <a:pt x="791319" y="78795"/>
                  <a:pt x="794957" y="76776"/>
                </a:cubicBezTo>
                <a:cubicBezTo>
                  <a:pt x="798586" y="74652"/>
                  <a:pt x="801587" y="71594"/>
                  <a:pt x="803625" y="67917"/>
                </a:cubicBezTo>
                <a:cubicBezTo>
                  <a:pt x="805730" y="64165"/>
                  <a:pt x="806816" y="59926"/>
                  <a:pt x="806768" y="55630"/>
                </a:cubicBezTo>
                <a:cubicBezTo>
                  <a:pt x="806873" y="49134"/>
                  <a:pt x="804330" y="42876"/>
                  <a:pt x="799719" y="38295"/>
                </a:cubicBezTo>
                <a:cubicBezTo>
                  <a:pt x="795452" y="33608"/>
                  <a:pt x="789385" y="30979"/>
                  <a:pt x="783051" y="31056"/>
                </a:cubicBezTo>
                <a:close/>
                <a:moveTo>
                  <a:pt x="124778" y="30960"/>
                </a:moveTo>
                <a:cubicBezTo>
                  <a:pt x="120558" y="30922"/>
                  <a:pt x="116405" y="32046"/>
                  <a:pt x="112776" y="34198"/>
                </a:cubicBezTo>
                <a:cubicBezTo>
                  <a:pt x="109090" y="36332"/>
                  <a:pt x="106061" y="39428"/>
                  <a:pt x="104013" y="43152"/>
                </a:cubicBezTo>
                <a:cubicBezTo>
                  <a:pt x="101851" y="46886"/>
                  <a:pt x="100708" y="51124"/>
                  <a:pt x="100680" y="55439"/>
                </a:cubicBezTo>
                <a:cubicBezTo>
                  <a:pt x="100708" y="59754"/>
                  <a:pt x="101851" y="63993"/>
                  <a:pt x="104013" y="67726"/>
                </a:cubicBezTo>
                <a:cubicBezTo>
                  <a:pt x="106099" y="71489"/>
                  <a:pt x="109157" y="74613"/>
                  <a:pt x="112872" y="76775"/>
                </a:cubicBezTo>
                <a:cubicBezTo>
                  <a:pt x="116462" y="78956"/>
                  <a:pt x="120577" y="80109"/>
                  <a:pt x="124778" y="80109"/>
                </a:cubicBezTo>
                <a:cubicBezTo>
                  <a:pt x="129017" y="80080"/>
                  <a:pt x="133188" y="78966"/>
                  <a:pt x="136875" y="76870"/>
                </a:cubicBezTo>
                <a:cubicBezTo>
                  <a:pt x="140580" y="74822"/>
                  <a:pt x="143638" y="71784"/>
                  <a:pt x="145733" y="68107"/>
                </a:cubicBezTo>
                <a:cubicBezTo>
                  <a:pt x="147857" y="64297"/>
                  <a:pt x="148943" y="59992"/>
                  <a:pt x="148876" y="55630"/>
                </a:cubicBezTo>
                <a:cubicBezTo>
                  <a:pt x="149019" y="49057"/>
                  <a:pt x="146514" y="42714"/>
                  <a:pt x="141923" y="38008"/>
                </a:cubicBezTo>
                <a:cubicBezTo>
                  <a:pt x="137513" y="33484"/>
                  <a:pt x="131474" y="30950"/>
                  <a:pt x="125159" y="30960"/>
                </a:cubicBezTo>
                <a:close/>
                <a:moveTo>
                  <a:pt x="202407" y="30865"/>
                </a:moveTo>
                <a:cubicBezTo>
                  <a:pt x="196739" y="30751"/>
                  <a:pt x="191243" y="32836"/>
                  <a:pt x="187072" y="36675"/>
                </a:cubicBezTo>
                <a:cubicBezTo>
                  <a:pt x="183538" y="40104"/>
                  <a:pt x="181061" y="44467"/>
                  <a:pt x="179928" y="49248"/>
                </a:cubicBezTo>
                <a:lnTo>
                  <a:pt x="225267" y="49248"/>
                </a:lnTo>
                <a:cubicBezTo>
                  <a:pt x="224486" y="45619"/>
                  <a:pt x="222923" y="42209"/>
                  <a:pt x="220695" y="39247"/>
                </a:cubicBezTo>
                <a:cubicBezTo>
                  <a:pt x="218580" y="36618"/>
                  <a:pt x="215875" y="34522"/>
                  <a:pt x="212789" y="33151"/>
                </a:cubicBezTo>
                <a:cubicBezTo>
                  <a:pt x="209541" y="31636"/>
                  <a:pt x="205988" y="30865"/>
                  <a:pt x="202407" y="30865"/>
                </a:cubicBezTo>
                <a:close/>
                <a:moveTo>
                  <a:pt x="599885" y="30675"/>
                </a:moveTo>
                <a:cubicBezTo>
                  <a:pt x="595665" y="30637"/>
                  <a:pt x="591512" y="31761"/>
                  <a:pt x="587883" y="33914"/>
                </a:cubicBezTo>
                <a:cubicBezTo>
                  <a:pt x="584197" y="36047"/>
                  <a:pt x="581168" y="39143"/>
                  <a:pt x="579120" y="42867"/>
                </a:cubicBezTo>
                <a:cubicBezTo>
                  <a:pt x="576958" y="46601"/>
                  <a:pt x="575815" y="50839"/>
                  <a:pt x="575787" y="55154"/>
                </a:cubicBezTo>
                <a:cubicBezTo>
                  <a:pt x="575815" y="59469"/>
                  <a:pt x="576958" y="63708"/>
                  <a:pt x="579120" y="67442"/>
                </a:cubicBezTo>
                <a:cubicBezTo>
                  <a:pt x="581206" y="71204"/>
                  <a:pt x="584264" y="74328"/>
                  <a:pt x="587979" y="76490"/>
                </a:cubicBezTo>
                <a:cubicBezTo>
                  <a:pt x="591569" y="78672"/>
                  <a:pt x="595684" y="79824"/>
                  <a:pt x="599885" y="79824"/>
                </a:cubicBezTo>
                <a:cubicBezTo>
                  <a:pt x="604124" y="79796"/>
                  <a:pt x="608295" y="78681"/>
                  <a:pt x="611982" y="76586"/>
                </a:cubicBezTo>
                <a:cubicBezTo>
                  <a:pt x="615658" y="74509"/>
                  <a:pt x="618725" y="71480"/>
                  <a:pt x="620840" y="67823"/>
                </a:cubicBezTo>
                <a:cubicBezTo>
                  <a:pt x="622964" y="64013"/>
                  <a:pt x="624050" y="59707"/>
                  <a:pt x="623983" y="55345"/>
                </a:cubicBezTo>
                <a:cubicBezTo>
                  <a:pt x="624126" y="48773"/>
                  <a:pt x="621621" y="42429"/>
                  <a:pt x="617030" y="37724"/>
                </a:cubicBezTo>
                <a:cubicBezTo>
                  <a:pt x="612486" y="33209"/>
                  <a:pt x="606286" y="30770"/>
                  <a:pt x="599885" y="30961"/>
                </a:cubicBezTo>
                <a:close/>
                <a:moveTo>
                  <a:pt x="429673" y="30675"/>
                </a:moveTo>
                <a:cubicBezTo>
                  <a:pt x="425425" y="30627"/>
                  <a:pt x="421234" y="31751"/>
                  <a:pt x="417576" y="33913"/>
                </a:cubicBezTo>
                <a:cubicBezTo>
                  <a:pt x="413890" y="36047"/>
                  <a:pt x="410861" y="39142"/>
                  <a:pt x="408813" y="42867"/>
                </a:cubicBezTo>
                <a:cubicBezTo>
                  <a:pt x="406680" y="46610"/>
                  <a:pt x="405565" y="50848"/>
                  <a:pt x="405575" y="55154"/>
                </a:cubicBezTo>
                <a:cubicBezTo>
                  <a:pt x="405565" y="59459"/>
                  <a:pt x="406680" y="63698"/>
                  <a:pt x="408813" y="67441"/>
                </a:cubicBezTo>
                <a:cubicBezTo>
                  <a:pt x="410899" y="71203"/>
                  <a:pt x="413957" y="74328"/>
                  <a:pt x="417672" y="76490"/>
                </a:cubicBezTo>
                <a:cubicBezTo>
                  <a:pt x="421262" y="78671"/>
                  <a:pt x="425377" y="79823"/>
                  <a:pt x="429578" y="79823"/>
                </a:cubicBezTo>
                <a:cubicBezTo>
                  <a:pt x="433855" y="79785"/>
                  <a:pt x="438046" y="78671"/>
                  <a:pt x="441770" y="76585"/>
                </a:cubicBezTo>
                <a:cubicBezTo>
                  <a:pt x="445446" y="74528"/>
                  <a:pt x="448476" y="71499"/>
                  <a:pt x="450533" y="67822"/>
                </a:cubicBezTo>
                <a:cubicBezTo>
                  <a:pt x="452667" y="64012"/>
                  <a:pt x="453743" y="59707"/>
                  <a:pt x="453676" y="55344"/>
                </a:cubicBezTo>
                <a:cubicBezTo>
                  <a:pt x="453819" y="48772"/>
                  <a:pt x="451314" y="42428"/>
                  <a:pt x="446723" y="37723"/>
                </a:cubicBezTo>
                <a:cubicBezTo>
                  <a:pt x="442122" y="33122"/>
                  <a:pt x="435798" y="30665"/>
                  <a:pt x="429292" y="30960"/>
                </a:cubicBezTo>
                <a:close/>
                <a:moveTo>
                  <a:pt x="71723" y="24959"/>
                </a:moveTo>
                <a:lnTo>
                  <a:pt x="79819" y="24959"/>
                </a:lnTo>
                <a:lnTo>
                  <a:pt x="79819" y="85729"/>
                </a:lnTo>
                <a:lnTo>
                  <a:pt x="72009" y="85729"/>
                </a:lnTo>
                <a:close/>
                <a:moveTo>
                  <a:pt x="546544" y="24674"/>
                </a:moveTo>
                <a:lnTo>
                  <a:pt x="554355" y="24674"/>
                </a:lnTo>
                <a:lnTo>
                  <a:pt x="554355" y="85443"/>
                </a:lnTo>
                <a:lnTo>
                  <a:pt x="546544" y="85443"/>
                </a:lnTo>
                <a:close/>
                <a:moveTo>
                  <a:pt x="202311" y="23626"/>
                </a:moveTo>
                <a:cubicBezTo>
                  <a:pt x="211979" y="23283"/>
                  <a:pt x="221209" y="27655"/>
                  <a:pt x="227076" y="35342"/>
                </a:cubicBezTo>
                <a:cubicBezTo>
                  <a:pt x="231639" y="41285"/>
                  <a:pt x="234030" y="48620"/>
                  <a:pt x="233839" y="56106"/>
                </a:cubicBezTo>
                <a:lnTo>
                  <a:pt x="179166" y="56106"/>
                </a:lnTo>
                <a:cubicBezTo>
                  <a:pt x="179080" y="62545"/>
                  <a:pt x="181509" y="68765"/>
                  <a:pt x="185929" y="73442"/>
                </a:cubicBezTo>
                <a:cubicBezTo>
                  <a:pt x="190100" y="77937"/>
                  <a:pt x="195987" y="80433"/>
                  <a:pt x="202121" y="80300"/>
                </a:cubicBezTo>
                <a:cubicBezTo>
                  <a:pt x="205179" y="80290"/>
                  <a:pt x="208207" y="79738"/>
                  <a:pt x="211074" y="78680"/>
                </a:cubicBezTo>
                <a:cubicBezTo>
                  <a:pt x="213799" y="77661"/>
                  <a:pt x="216332" y="76213"/>
                  <a:pt x="218599" y="74394"/>
                </a:cubicBezTo>
                <a:cubicBezTo>
                  <a:pt x="221238" y="71784"/>
                  <a:pt x="223486" y="68793"/>
                  <a:pt x="225267" y="65536"/>
                </a:cubicBezTo>
                <a:lnTo>
                  <a:pt x="231839" y="69060"/>
                </a:lnTo>
                <a:cubicBezTo>
                  <a:pt x="229953" y="72880"/>
                  <a:pt x="227410" y="76328"/>
                  <a:pt x="224314" y="79252"/>
                </a:cubicBezTo>
                <a:cubicBezTo>
                  <a:pt x="221542" y="81824"/>
                  <a:pt x="218314" y="83862"/>
                  <a:pt x="214789" y="85253"/>
                </a:cubicBezTo>
                <a:cubicBezTo>
                  <a:pt x="210941" y="86643"/>
                  <a:pt x="206874" y="87320"/>
                  <a:pt x="202788" y="87253"/>
                </a:cubicBezTo>
                <a:cubicBezTo>
                  <a:pt x="193987" y="87834"/>
                  <a:pt x="185405" y="84319"/>
                  <a:pt x="179547" y="77728"/>
                </a:cubicBezTo>
                <a:cubicBezTo>
                  <a:pt x="174108" y="71699"/>
                  <a:pt x="171117" y="63850"/>
                  <a:pt x="171165" y="55725"/>
                </a:cubicBezTo>
                <a:cubicBezTo>
                  <a:pt x="171098" y="48267"/>
                  <a:pt x="173584" y="41000"/>
                  <a:pt x="178213" y="35151"/>
                </a:cubicBezTo>
                <a:cubicBezTo>
                  <a:pt x="183842" y="27560"/>
                  <a:pt x="192863" y="23245"/>
                  <a:pt x="202311" y="23626"/>
                </a:cubicBezTo>
                <a:close/>
                <a:moveTo>
                  <a:pt x="783051" y="23436"/>
                </a:moveTo>
                <a:cubicBezTo>
                  <a:pt x="791909" y="23207"/>
                  <a:pt x="800415" y="26903"/>
                  <a:pt x="806292" y="33532"/>
                </a:cubicBezTo>
                <a:cubicBezTo>
                  <a:pt x="811816" y="39514"/>
                  <a:pt x="814817" y="47391"/>
                  <a:pt x="814674" y="55535"/>
                </a:cubicBezTo>
                <a:cubicBezTo>
                  <a:pt x="814760" y="63812"/>
                  <a:pt x="811578" y="71785"/>
                  <a:pt x="805816" y="77728"/>
                </a:cubicBezTo>
                <a:cubicBezTo>
                  <a:pt x="799977" y="84062"/>
                  <a:pt x="791662" y="87539"/>
                  <a:pt x="783051" y="87253"/>
                </a:cubicBezTo>
                <a:cubicBezTo>
                  <a:pt x="774412" y="87558"/>
                  <a:pt x="766058" y="84081"/>
                  <a:pt x="760191" y="77728"/>
                </a:cubicBezTo>
                <a:cubicBezTo>
                  <a:pt x="754428" y="71785"/>
                  <a:pt x="751247" y="63812"/>
                  <a:pt x="751333" y="55535"/>
                </a:cubicBezTo>
                <a:cubicBezTo>
                  <a:pt x="751237" y="47429"/>
                  <a:pt x="754228" y="39600"/>
                  <a:pt x="759715" y="33627"/>
                </a:cubicBezTo>
                <a:cubicBezTo>
                  <a:pt x="765620" y="26969"/>
                  <a:pt x="774154" y="23236"/>
                  <a:pt x="783051" y="23436"/>
                </a:cubicBezTo>
                <a:close/>
                <a:moveTo>
                  <a:pt x="711804" y="23436"/>
                </a:moveTo>
                <a:cubicBezTo>
                  <a:pt x="715747" y="23407"/>
                  <a:pt x="719671" y="24017"/>
                  <a:pt x="723424" y="25246"/>
                </a:cubicBezTo>
                <a:cubicBezTo>
                  <a:pt x="726853" y="26322"/>
                  <a:pt x="730072" y="27960"/>
                  <a:pt x="732949" y="30103"/>
                </a:cubicBezTo>
                <a:cubicBezTo>
                  <a:pt x="735540" y="32170"/>
                  <a:pt x="737712" y="34732"/>
                  <a:pt x="739331" y="37628"/>
                </a:cubicBezTo>
                <a:lnTo>
                  <a:pt x="733139" y="41438"/>
                </a:lnTo>
                <a:cubicBezTo>
                  <a:pt x="728063" y="34466"/>
                  <a:pt x="719852" y="30475"/>
                  <a:pt x="711232" y="30770"/>
                </a:cubicBezTo>
                <a:cubicBezTo>
                  <a:pt x="704364" y="30570"/>
                  <a:pt x="697697" y="33142"/>
                  <a:pt x="692754" y="37914"/>
                </a:cubicBezTo>
                <a:cubicBezTo>
                  <a:pt x="687991" y="42410"/>
                  <a:pt x="685334" y="48696"/>
                  <a:pt x="685419" y="55249"/>
                </a:cubicBezTo>
                <a:cubicBezTo>
                  <a:pt x="685400" y="59640"/>
                  <a:pt x="686591" y="63955"/>
                  <a:pt x="688848" y="67727"/>
                </a:cubicBezTo>
                <a:cubicBezTo>
                  <a:pt x="691039" y="71756"/>
                  <a:pt x="694344" y="75061"/>
                  <a:pt x="698373" y="77252"/>
                </a:cubicBezTo>
                <a:cubicBezTo>
                  <a:pt x="702412" y="79414"/>
                  <a:pt x="706936" y="80529"/>
                  <a:pt x="711518" y="80491"/>
                </a:cubicBezTo>
                <a:cubicBezTo>
                  <a:pt x="720100" y="80624"/>
                  <a:pt x="728234" y="76661"/>
                  <a:pt x="733425" y="69823"/>
                </a:cubicBezTo>
                <a:lnTo>
                  <a:pt x="739616" y="73823"/>
                </a:lnTo>
                <a:cubicBezTo>
                  <a:pt x="736683" y="78205"/>
                  <a:pt x="732644" y="81719"/>
                  <a:pt x="727901" y="84015"/>
                </a:cubicBezTo>
                <a:cubicBezTo>
                  <a:pt x="722662" y="86482"/>
                  <a:pt x="716928" y="87720"/>
                  <a:pt x="711137" y="87634"/>
                </a:cubicBezTo>
                <a:cubicBezTo>
                  <a:pt x="702240" y="87806"/>
                  <a:pt x="693649" y="84367"/>
                  <a:pt x="687324" y="78109"/>
                </a:cubicBezTo>
                <a:cubicBezTo>
                  <a:pt x="681114" y="72375"/>
                  <a:pt x="677647" y="64270"/>
                  <a:pt x="677799" y="55821"/>
                </a:cubicBezTo>
                <a:cubicBezTo>
                  <a:pt x="677790" y="50058"/>
                  <a:pt x="679342" y="44400"/>
                  <a:pt x="682276" y="39438"/>
                </a:cubicBezTo>
                <a:cubicBezTo>
                  <a:pt x="685162" y="34437"/>
                  <a:pt x="689382" y="30351"/>
                  <a:pt x="694468" y="27627"/>
                </a:cubicBezTo>
                <a:cubicBezTo>
                  <a:pt x="699802" y="24808"/>
                  <a:pt x="705765" y="23369"/>
                  <a:pt x="711804" y="23436"/>
                </a:cubicBezTo>
                <a:close/>
                <a:moveTo>
                  <a:pt x="262414" y="23245"/>
                </a:moveTo>
                <a:cubicBezTo>
                  <a:pt x="268786" y="23798"/>
                  <a:pt x="274692" y="26807"/>
                  <a:pt x="278892" y="31627"/>
                </a:cubicBezTo>
                <a:lnTo>
                  <a:pt x="273939" y="36771"/>
                </a:lnTo>
                <a:cubicBezTo>
                  <a:pt x="270777" y="33246"/>
                  <a:pt x="266376" y="31094"/>
                  <a:pt x="261652" y="30770"/>
                </a:cubicBezTo>
                <a:cubicBezTo>
                  <a:pt x="259223" y="30732"/>
                  <a:pt x="256871" y="31618"/>
                  <a:pt x="255080" y="33246"/>
                </a:cubicBezTo>
                <a:cubicBezTo>
                  <a:pt x="253394" y="34704"/>
                  <a:pt x="252422" y="36828"/>
                  <a:pt x="252413" y="39056"/>
                </a:cubicBezTo>
                <a:cubicBezTo>
                  <a:pt x="252499" y="41152"/>
                  <a:pt x="253261" y="43162"/>
                  <a:pt x="254604" y="44772"/>
                </a:cubicBezTo>
                <a:cubicBezTo>
                  <a:pt x="257385" y="47439"/>
                  <a:pt x="260604" y="49601"/>
                  <a:pt x="264129" y="51153"/>
                </a:cubicBezTo>
                <a:cubicBezTo>
                  <a:pt x="268643" y="53201"/>
                  <a:pt x="272701" y="56154"/>
                  <a:pt x="276035" y="59821"/>
                </a:cubicBezTo>
                <a:cubicBezTo>
                  <a:pt x="278016" y="62602"/>
                  <a:pt x="279073" y="65936"/>
                  <a:pt x="279083" y="69346"/>
                </a:cubicBezTo>
                <a:cubicBezTo>
                  <a:pt x="279130" y="74109"/>
                  <a:pt x="277235" y="78681"/>
                  <a:pt x="273844" y="82014"/>
                </a:cubicBezTo>
                <a:cubicBezTo>
                  <a:pt x="270339" y="85434"/>
                  <a:pt x="265595" y="87291"/>
                  <a:pt x="260699" y="87158"/>
                </a:cubicBezTo>
                <a:cubicBezTo>
                  <a:pt x="257204" y="87158"/>
                  <a:pt x="253756" y="86377"/>
                  <a:pt x="250603" y="84872"/>
                </a:cubicBezTo>
                <a:cubicBezTo>
                  <a:pt x="247526" y="83405"/>
                  <a:pt x="244821" y="81262"/>
                  <a:pt x="242697" y="78585"/>
                </a:cubicBezTo>
                <a:lnTo>
                  <a:pt x="247650" y="72966"/>
                </a:lnTo>
                <a:cubicBezTo>
                  <a:pt x="250651" y="76995"/>
                  <a:pt x="255299" y="79471"/>
                  <a:pt x="260319" y="79728"/>
                </a:cubicBezTo>
                <a:cubicBezTo>
                  <a:pt x="263262" y="79814"/>
                  <a:pt x="266129" y="78757"/>
                  <a:pt x="268320" y="76776"/>
                </a:cubicBezTo>
                <a:cubicBezTo>
                  <a:pt x="270406" y="74985"/>
                  <a:pt x="271625" y="72385"/>
                  <a:pt x="271653" y="69632"/>
                </a:cubicBezTo>
                <a:cubicBezTo>
                  <a:pt x="271634" y="67441"/>
                  <a:pt x="270863" y="65317"/>
                  <a:pt x="269463" y="63631"/>
                </a:cubicBezTo>
                <a:cubicBezTo>
                  <a:pt x="266653" y="60983"/>
                  <a:pt x="263433" y="58802"/>
                  <a:pt x="259938" y="57154"/>
                </a:cubicBezTo>
                <a:cubicBezTo>
                  <a:pt x="255623" y="55259"/>
                  <a:pt x="251784" y="52430"/>
                  <a:pt x="248698" y="48867"/>
                </a:cubicBezTo>
                <a:cubicBezTo>
                  <a:pt x="246698" y="46105"/>
                  <a:pt x="245660" y="42752"/>
                  <a:pt x="245745" y="39342"/>
                </a:cubicBezTo>
                <a:cubicBezTo>
                  <a:pt x="245631" y="34999"/>
                  <a:pt x="247355" y="30808"/>
                  <a:pt x="250508" y="27817"/>
                </a:cubicBezTo>
                <a:cubicBezTo>
                  <a:pt x="253699" y="24760"/>
                  <a:pt x="257994" y="23112"/>
                  <a:pt x="262414" y="23245"/>
                </a:cubicBezTo>
                <a:close/>
                <a:moveTo>
                  <a:pt x="19813" y="23245"/>
                </a:moveTo>
                <a:cubicBezTo>
                  <a:pt x="26146" y="23845"/>
                  <a:pt x="32005" y="26836"/>
                  <a:pt x="36196" y="31627"/>
                </a:cubicBezTo>
                <a:lnTo>
                  <a:pt x="31147" y="36771"/>
                </a:lnTo>
                <a:cubicBezTo>
                  <a:pt x="28023" y="33256"/>
                  <a:pt x="23651" y="31104"/>
                  <a:pt x="18955" y="30770"/>
                </a:cubicBezTo>
                <a:cubicBezTo>
                  <a:pt x="16526" y="30732"/>
                  <a:pt x="14174" y="31618"/>
                  <a:pt x="12383" y="33247"/>
                </a:cubicBezTo>
                <a:cubicBezTo>
                  <a:pt x="10697" y="34704"/>
                  <a:pt x="9725" y="36828"/>
                  <a:pt x="9716" y="39057"/>
                </a:cubicBezTo>
                <a:cubicBezTo>
                  <a:pt x="9802" y="41152"/>
                  <a:pt x="10564" y="43162"/>
                  <a:pt x="11907" y="44772"/>
                </a:cubicBezTo>
                <a:cubicBezTo>
                  <a:pt x="14688" y="47439"/>
                  <a:pt x="17907" y="49601"/>
                  <a:pt x="21432" y="51154"/>
                </a:cubicBezTo>
                <a:cubicBezTo>
                  <a:pt x="25928" y="53201"/>
                  <a:pt x="29947" y="56145"/>
                  <a:pt x="33243" y="59821"/>
                </a:cubicBezTo>
                <a:cubicBezTo>
                  <a:pt x="35291" y="62574"/>
                  <a:pt x="36396" y="65917"/>
                  <a:pt x="36386" y="69346"/>
                </a:cubicBezTo>
                <a:cubicBezTo>
                  <a:pt x="36443" y="74128"/>
                  <a:pt x="34510" y="78710"/>
                  <a:pt x="31052" y="82015"/>
                </a:cubicBezTo>
                <a:cubicBezTo>
                  <a:pt x="27594" y="85453"/>
                  <a:pt x="22880" y="87311"/>
                  <a:pt x="18003" y="87158"/>
                </a:cubicBezTo>
                <a:cubicBezTo>
                  <a:pt x="14507" y="87158"/>
                  <a:pt x="11059" y="86377"/>
                  <a:pt x="7906" y="84872"/>
                </a:cubicBezTo>
                <a:cubicBezTo>
                  <a:pt x="4820" y="83405"/>
                  <a:pt x="2124" y="81262"/>
                  <a:pt x="0" y="78586"/>
                </a:cubicBezTo>
                <a:lnTo>
                  <a:pt x="4954" y="72966"/>
                </a:lnTo>
                <a:cubicBezTo>
                  <a:pt x="7954" y="76995"/>
                  <a:pt x="12602" y="79472"/>
                  <a:pt x="17622" y="79729"/>
                </a:cubicBezTo>
                <a:cubicBezTo>
                  <a:pt x="20574" y="79814"/>
                  <a:pt x="23432" y="78757"/>
                  <a:pt x="25623" y="76776"/>
                </a:cubicBezTo>
                <a:cubicBezTo>
                  <a:pt x="27718" y="74985"/>
                  <a:pt x="28928" y="72385"/>
                  <a:pt x="28956" y="69632"/>
                </a:cubicBezTo>
                <a:cubicBezTo>
                  <a:pt x="28937" y="67441"/>
                  <a:pt x="28166" y="65317"/>
                  <a:pt x="26766" y="63631"/>
                </a:cubicBezTo>
                <a:cubicBezTo>
                  <a:pt x="23956" y="60974"/>
                  <a:pt x="20746" y="58793"/>
                  <a:pt x="17241" y="57154"/>
                </a:cubicBezTo>
                <a:cubicBezTo>
                  <a:pt x="12973" y="55230"/>
                  <a:pt x="9163" y="52401"/>
                  <a:pt x="6097" y="48868"/>
                </a:cubicBezTo>
                <a:cubicBezTo>
                  <a:pt x="4096" y="46105"/>
                  <a:pt x="3058" y="42753"/>
                  <a:pt x="3144" y="39343"/>
                </a:cubicBezTo>
                <a:cubicBezTo>
                  <a:pt x="2991" y="34990"/>
                  <a:pt x="4725" y="30789"/>
                  <a:pt x="7906" y="27817"/>
                </a:cubicBezTo>
                <a:cubicBezTo>
                  <a:pt x="11088" y="24741"/>
                  <a:pt x="15383" y="23083"/>
                  <a:pt x="19813" y="23245"/>
                </a:cubicBezTo>
                <a:close/>
                <a:moveTo>
                  <a:pt x="857726" y="23150"/>
                </a:moveTo>
                <a:cubicBezTo>
                  <a:pt x="860612" y="23141"/>
                  <a:pt x="863460" y="23722"/>
                  <a:pt x="866108" y="24865"/>
                </a:cubicBezTo>
                <a:cubicBezTo>
                  <a:pt x="868594" y="25865"/>
                  <a:pt x="870813" y="27427"/>
                  <a:pt x="872585" y="29437"/>
                </a:cubicBezTo>
                <a:cubicBezTo>
                  <a:pt x="874576" y="31885"/>
                  <a:pt x="876071" y="34695"/>
                  <a:pt x="876966" y="37724"/>
                </a:cubicBezTo>
                <a:cubicBezTo>
                  <a:pt x="879157" y="33352"/>
                  <a:pt x="882443" y="29608"/>
                  <a:pt x="886491" y="26865"/>
                </a:cubicBezTo>
                <a:cubicBezTo>
                  <a:pt x="890235" y="24436"/>
                  <a:pt x="894607" y="23141"/>
                  <a:pt x="899065" y="23150"/>
                </a:cubicBezTo>
                <a:cubicBezTo>
                  <a:pt x="903008" y="23065"/>
                  <a:pt x="906894" y="24160"/>
                  <a:pt x="910209" y="26294"/>
                </a:cubicBezTo>
                <a:cubicBezTo>
                  <a:pt x="913438" y="28446"/>
                  <a:pt x="915933" y="31542"/>
                  <a:pt x="917352" y="35152"/>
                </a:cubicBezTo>
                <a:cubicBezTo>
                  <a:pt x="919219" y="40667"/>
                  <a:pt x="920029" y="46486"/>
                  <a:pt x="919734" y="52297"/>
                </a:cubicBezTo>
                <a:lnTo>
                  <a:pt x="919734" y="85444"/>
                </a:lnTo>
                <a:lnTo>
                  <a:pt x="911733" y="85444"/>
                </a:lnTo>
                <a:lnTo>
                  <a:pt x="911733" y="52297"/>
                </a:lnTo>
                <a:cubicBezTo>
                  <a:pt x="911990" y="47772"/>
                  <a:pt x="911504" y="43239"/>
                  <a:pt x="910304" y="38867"/>
                </a:cubicBezTo>
                <a:cubicBezTo>
                  <a:pt x="909428" y="36419"/>
                  <a:pt x="907751" y="34333"/>
                  <a:pt x="905541" y="32961"/>
                </a:cubicBezTo>
                <a:cubicBezTo>
                  <a:pt x="903170" y="31418"/>
                  <a:pt x="900369" y="30646"/>
                  <a:pt x="897541" y="30770"/>
                </a:cubicBezTo>
                <a:cubicBezTo>
                  <a:pt x="893807" y="30713"/>
                  <a:pt x="890159" y="31885"/>
                  <a:pt x="887158" y="34104"/>
                </a:cubicBezTo>
                <a:cubicBezTo>
                  <a:pt x="884034" y="36304"/>
                  <a:pt x="881643" y="39390"/>
                  <a:pt x="880300" y="42962"/>
                </a:cubicBezTo>
                <a:cubicBezTo>
                  <a:pt x="878500" y="49144"/>
                  <a:pt x="877757" y="55583"/>
                  <a:pt x="878109" y="62012"/>
                </a:cubicBezTo>
                <a:lnTo>
                  <a:pt x="878109" y="85825"/>
                </a:lnTo>
                <a:lnTo>
                  <a:pt x="870394" y="85825"/>
                </a:lnTo>
                <a:lnTo>
                  <a:pt x="870394" y="54678"/>
                </a:lnTo>
                <a:cubicBezTo>
                  <a:pt x="870623" y="49687"/>
                  <a:pt x="870175" y="44686"/>
                  <a:pt x="869061" y="39819"/>
                </a:cubicBezTo>
                <a:cubicBezTo>
                  <a:pt x="868194" y="37238"/>
                  <a:pt x="866527" y="34999"/>
                  <a:pt x="864298" y="33437"/>
                </a:cubicBezTo>
                <a:cubicBezTo>
                  <a:pt x="861888" y="31875"/>
                  <a:pt x="859069" y="31075"/>
                  <a:pt x="856202" y="31151"/>
                </a:cubicBezTo>
                <a:cubicBezTo>
                  <a:pt x="852554" y="31142"/>
                  <a:pt x="848991" y="32275"/>
                  <a:pt x="846010" y="34390"/>
                </a:cubicBezTo>
                <a:cubicBezTo>
                  <a:pt x="842867" y="36552"/>
                  <a:pt x="840447" y="39600"/>
                  <a:pt x="839057" y="43153"/>
                </a:cubicBezTo>
                <a:cubicBezTo>
                  <a:pt x="837276" y="48620"/>
                  <a:pt x="836504" y="54364"/>
                  <a:pt x="836771" y="60107"/>
                </a:cubicBezTo>
                <a:lnTo>
                  <a:pt x="836771" y="85825"/>
                </a:lnTo>
                <a:lnTo>
                  <a:pt x="828960" y="85825"/>
                </a:lnTo>
                <a:lnTo>
                  <a:pt x="829056" y="24674"/>
                </a:lnTo>
                <a:lnTo>
                  <a:pt x="836866" y="24674"/>
                </a:lnTo>
                <a:lnTo>
                  <a:pt x="836866" y="35152"/>
                </a:lnTo>
                <a:cubicBezTo>
                  <a:pt x="839105" y="31828"/>
                  <a:pt x="841953" y="28951"/>
                  <a:pt x="845248" y="26675"/>
                </a:cubicBezTo>
                <a:cubicBezTo>
                  <a:pt x="849011" y="24379"/>
                  <a:pt x="853325" y="23160"/>
                  <a:pt x="857726" y="23150"/>
                </a:cubicBezTo>
                <a:close/>
                <a:moveTo>
                  <a:pt x="321373" y="23149"/>
                </a:moveTo>
                <a:cubicBezTo>
                  <a:pt x="324259" y="23140"/>
                  <a:pt x="327107" y="23721"/>
                  <a:pt x="329755" y="24864"/>
                </a:cubicBezTo>
                <a:cubicBezTo>
                  <a:pt x="332222" y="25893"/>
                  <a:pt x="334442" y="27455"/>
                  <a:pt x="336232" y="29436"/>
                </a:cubicBezTo>
                <a:cubicBezTo>
                  <a:pt x="338194" y="31903"/>
                  <a:pt x="339671" y="34713"/>
                  <a:pt x="340614" y="37723"/>
                </a:cubicBezTo>
                <a:cubicBezTo>
                  <a:pt x="342804" y="33351"/>
                  <a:pt x="346091" y="29608"/>
                  <a:pt x="350139" y="26864"/>
                </a:cubicBezTo>
                <a:cubicBezTo>
                  <a:pt x="353882" y="24435"/>
                  <a:pt x="358254" y="23140"/>
                  <a:pt x="362712" y="23149"/>
                </a:cubicBezTo>
                <a:cubicBezTo>
                  <a:pt x="366655" y="23083"/>
                  <a:pt x="370532" y="24178"/>
                  <a:pt x="373856" y="26293"/>
                </a:cubicBezTo>
                <a:cubicBezTo>
                  <a:pt x="377047" y="28493"/>
                  <a:pt x="379523" y="31570"/>
                  <a:pt x="381000" y="35151"/>
                </a:cubicBezTo>
                <a:cubicBezTo>
                  <a:pt x="382781" y="40685"/>
                  <a:pt x="383552" y="46486"/>
                  <a:pt x="383286" y="52296"/>
                </a:cubicBezTo>
                <a:lnTo>
                  <a:pt x="383286" y="85443"/>
                </a:lnTo>
                <a:lnTo>
                  <a:pt x="375380" y="85443"/>
                </a:lnTo>
                <a:lnTo>
                  <a:pt x="375380" y="52296"/>
                </a:lnTo>
                <a:cubicBezTo>
                  <a:pt x="375637" y="47772"/>
                  <a:pt x="375152" y="43238"/>
                  <a:pt x="373951" y="38866"/>
                </a:cubicBezTo>
                <a:cubicBezTo>
                  <a:pt x="373046" y="36437"/>
                  <a:pt x="371370" y="34360"/>
                  <a:pt x="369189" y="32960"/>
                </a:cubicBezTo>
                <a:cubicBezTo>
                  <a:pt x="366808" y="31436"/>
                  <a:pt x="364017" y="30674"/>
                  <a:pt x="361188" y="30769"/>
                </a:cubicBezTo>
                <a:cubicBezTo>
                  <a:pt x="357454" y="30712"/>
                  <a:pt x="353806" y="31884"/>
                  <a:pt x="350806" y="34103"/>
                </a:cubicBezTo>
                <a:cubicBezTo>
                  <a:pt x="347681" y="36303"/>
                  <a:pt x="345291" y="39390"/>
                  <a:pt x="343948" y="42961"/>
                </a:cubicBezTo>
                <a:cubicBezTo>
                  <a:pt x="342100" y="49134"/>
                  <a:pt x="341357" y="55582"/>
                  <a:pt x="341757" y="62011"/>
                </a:cubicBezTo>
                <a:lnTo>
                  <a:pt x="341757" y="85824"/>
                </a:lnTo>
                <a:lnTo>
                  <a:pt x="333946" y="85824"/>
                </a:lnTo>
                <a:lnTo>
                  <a:pt x="333946" y="54677"/>
                </a:lnTo>
                <a:cubicBezTo>
                  <a:pt x="334213" y="49677"/>
                  <a:pt x="333727" y="44676"/>
                  <a:pt x="332518" y="39818"/>
                </a:cubicBezTo>
                <a:cubicBezTo>
                  <a:pt x="331679" y="37218"/>
                  <a:pt x="330003" y="34980"/>
                  <a:pt x="327755" y="33436"/>
                </a:cubicBezTo>
                <a:cubicBezTo>
                  <a:pt x="325345" y="31874"/>
                  <a:pt x="322526" y="31074"/>
                  <a:pt x="319659" y="31150"/>
                </a:cubicBezTo>
                <a:cubicBezTo>
                  <a:pt x="316039" y="31141"/>
                  <a:pt x="312505" y="32274"/>
                  <a:pt x="309562" y="34389"/>
                </a:cubicBezTo>
                <a:cubicBezTo>
                  <a:pt x="306419" y="36551"/>
                  <a:pt x="304000" y="39599"/>
                  <a:pt x="302609" y="43152"/>
                </a:cubicBezTo>
                <a:cubicBezTo>
                  <a:pt x="300828" y="48619"/>
                  <a:pt x="300056" y="54363"/>
                  <a:pt x="300323" y="60107"/>
                </a:cubicBezTo>
                <a:lnTo>
                  <a:pt x="300323" y="85824"/>
                </a:lnTo>
                <a:lnTo>
                  <a:pt x="292512" y="85824"/>
                </a:lnTo>
                <a:lnTo>
                  <a:pt x="292703" y="24674"/>
                </a:lnTo>
                <a:lnTo>
                  <a:pt x="300514" y="24674"/>
                </a:lnTo>
                <a:lnTo>
                  <a:pt x="300514" y="35151"/>
                </a:lnTo>
                <a:cubicBezTo>
                  <a:pt x="302752" y="31827"/>
                  <a:pt x="305600" y="28950"/>
                  <a:pt x="308895" y="26674"/>
                </a:cubicBezTo>
                <a:cubicBezTo>
                  <a:pt x="312648" y="24359"/>
                  <a:pt x="316963" y="23140"/>
                  <a:pt x="321373" y="23149"/>
                </a:cubicBezTo>
                <a:close/>
                <a:moveTo>
                  <a:pt x="508635" y="22959"/>
                </a:moveTo>
                <a:cubicBezTo>
                  <a:pt x="512921" y="22883"/>
                  <a:pt x="517131" y="24073"/>
                  <a:pt x="520731" y="26388"/>
                </a:cubicBezTo>
                <a:cubicBezTo>
                  <a:pt x="524237" y="28703"/>
                  <a:pt x="526961" y="32017"/>
                  <a:pt x="528542" y="35913"/>
                </a:cubicBezTo>
                <a:cubicBezTo>
                  <a:pt x="530475" y="41809"/>
                  <a:pt x="531314" y="48000"/>
                  <a:pt x="531018" y="54201"/>
                </a:cubicBezTo>
                <a:lnTo>
                  <a:pt x="531018" y="85443"/>
                </a:lnTo>
                <a:lnTo>
                  <a:pt x="523208" y="85443"/>
                </a:lnTo>
                <a:lnTo>
                  <a:pt x="523208" y="56868"/>
                </a:lnTo>
                <a:cubicBezTo>
                  <a:pt x="523379" y="52182"/>
                  <a:pt x="523094" y="47495"/>
                  <a:pt x="522351" y="42866"/>
                </a:cubicBezTo>
                <a:cubicBezTo>
                  <a:pt x="521789" y="39171"/>
                  <a:pt x="519931" y="35799"/>
                  <a:pt x="517112" y="33341"/>
                </a:cubicBezTo>
                <a:cubicBezTo>
                  <a:pt x="514216" y="31217"/>
                  <a:pt x="510692" y="30150"/>
                  <a:pt x="507111" y="30293"/>
                </a:cubicBezTo>
                <a:cubicBezTo>
                  <a:pt x="502415" y="30255"/>
                  <a:pt x="497872" y="31951"/>
                  <a:pt x="494347" y="35056"/>
                </a:cubicBezTo>
                <a:cubicBezTo>
                  <a:pt x="490709" y="37989"/>
                  <a:pt x="488127" y="42038"/>
                  <a:pt x="487013" y="46581"/>
                </a:cubicBezTo>
                <a:cubicBezTo>
                  <a:pt x="486060" y="52048"/>
                  <a:pt x="485670" y="57601"/>
                  <a:pt x="485870" y="63154"/>
                </a:cubicBezTo>
                <a:lnTo>
                  <a:pt x="485870" y="85443"/>
                </a:lnTo>
                <a:lnTo>
                  <a:pt x="478059" y="85443"/>
                </a:lnTo>
                <a:lnTo>
                  <a:pt x="478059" y="24673"/>
                </a:lnTo>
                <a:lnTo>
                  <a:pt x="485870" y="24673"/>
                </a:lnTo>
                <a:lnTo>
                  <a:pt x="485870" y="35532"/>
                </a:lnTo>
                <a:cubicBezTo>
                  <a:pt x="488623" y="31665"/>
                  <a:pt x="492166" y="28417"/>
                  <a:pt x="496252" y="26007"/>
                </a:cubicBezTo>
                <a:cubicBezTo>
                  <a:pt x="500062" y="23988"/>
                  <a:pt x="504320" y="22940"/>
                  <a:pt x="508635" y="22959"/>
                </a:cubicBezTo>
                <a:close/>
                <a:moveTo>
                  <a:pt x="599218" y="22769"/>
                </a:moveTo>
                <a:cubicBezTo>
                  <a:pt x="603914" y="22712"/>
                  <a:pt x="608553" y="23788"/>
                  <a:pt x="612744" y="25913"/>
                </a:cubicBezTo>
                <a:cubicBezTo>
                  <a:pt x="616954" y="28227"/>
                  <a:pt x="620573" y="31485"/>
                  <a:pt x="623316" y="35438"/>
                </a:cubicBezTo>
                <a:lnTo>
                  <a:pt x="623316" y="24674"/>
                </a:lnTo>
                <a:lnTo>
                  <a:pt x="631127" y="24674"/>
                </a:lnTo>
                <a:lnTo>
                  <a:pt x="631127" y="85444"/>
                </a:lnTo>
                <a:lnTo>
                  <a:pt x="623412" y="85444"/>
                </a:lnTo>
                <a:lnTo>
                  <a:pt x="623412" y="74966"/>
                </a:lnTo>
                <a:cubicBezTo>
                  <a:pt x="620449" y="78700"/>
                  <a:pt x="616716" y="81758"/>
                  <a:pt x="612458" y="83920"/>
                </a:cubicBezTo>
                <a:cubicBezTo>
                  <a:pt x="608295" y="86015"/>
                  <a:pt x="603685" y="87063"/>
                  <a:pt x="599028" y="86968"/>
                </a:cubicBezTo>
                <a:cubicBezTo>
                  <a:pt x="590684" y="87015"/>
                  <a:pt x="582702" y="83558"/>
                  <a:pt x="577025" y="77443"/>
                </a:cubicBezTo>
                <a:cubicBezTo>
                  <a:pt x="570862" y="71480"/>
                  <a:pt x="567414" y="63251"/>
                  <a:pt x="567500" y="54678"/>
                </a:cubicBezTo>
                <a:cubicBezTo>
                  <a:pt x="567424" y="46220"/>
                  <a:pt x="570872" y="38105"/>
                  <a:pt x="577025" y="32294"/>
                </a:cubicBezTo>
                <a:cubicBezTo>
                  <a:pt x="582740" y="26122"/>
                  <a:pt x="590808" y="22655"/>
                  <a:pt x="599218" y="22769"/>
                </a:cubicBezTo>
                <a:close/>
                <a:moveTo>
                  <a:pt x="428911" y="22769"/>
                </a:moveTo>
                <a:cubicBezTo>
                  <a:pt x="433607" y="22712"/>
                  <a:pt x="438246" y="23788"/>
                  <a:pt x="442437" y="25912"/>
                </a:cubicBezTo>
                <a:cubicBezTo>
                  <a:pt x="446647" y="28227"/>
                  <a:pt x="450266" y="31484"/>
                  <a:pt x="453009" y="35437"/>
                </a:cubicBezTo>
                <a:lnTo>
                  <a:pt x="453009" y="24674"/>
                </a:lnTo>
                <a:lnTo>
                  <a:pt x="460820" y="24674"/>
                </a:lnTo>
                <a:lnTo>
                  <a:pt x="460820" y="85443"/>
                </a:lnTo>
                <a:lnTo>
                  <a:pt x="453105" y="85443"/>
                </a:lnTo>
                <a:lnTo>
                  <a:pt x="453105" y="74966"/>
                </a:lnTo>
                <a:cubicBezTo>
                  <a:pt x="450162" y="78719"/>
                  <a:pt x="446418" y="81786"/>
                  <a:pt x="442151" y="83919"/>
                </a:cubicBezTo>
                <a:cubicBezTo>
                  <a:pt x="437988" y="86015"/>
                  <a:pt x="433378" y="87063"/>
                  <a:pt x="428721" y="86967"/>
                </a:cubicBezTo>
                <a:cubicBezTo>
                  <a:pt x="420377" y="87015"/>
                  <a:pt x="412395" y="83557"/>
                  <a:pt x="406718" y="77442"/>
                </a:cubicBezTo>
                <a:cubicBezTo>
                  <a:pt x="400555" y="71480"/>
                  <a:pt x="397107" y="63250"/>
                  <a:pt x="397193" y="54677"/>
                </a:cubicBezTo>
                <a:cubicBezTo>
                  <a:pt x="397155" y="46229"/>
                  <a:pt x="400603" y="38132"/>
                  <a:pt x="406718" y="32294"/>
                </a:cubicBezTo>
                <a:cubicBezTo>
                  <a:pt x="412452" y="26141"/>
                  <a:pt x="420501" y="22683"/>
                  <a:pt x="428911" y="22769"/>
                </a:cubicBezTo>
                <a:close/>
                <a:moveTo>
                  <a:pt x="48863" y="1529"/>
                </a:moveTo>
                <a:lnTo>
                  <a:pt x="56674" y="1529"/>
                </a:lnTo>
                <a:lnTo>
                  <a:pt x="56674" y="85730"/>
                </a:lnTo>
                <a:lnTo>
                  <a:pt x="48863" y="85730"/>
                </a:lnTo>
                <a:close/>
                <a:moveTo>
                  <a:pt x="148209" y="1147"/>
                </a:moveTo>
                <a:lnTo>
                  <a:pt x="156020" y="1528"/>
                </a:lnTo>
                <a:lnTo>
                  <a:pt x="156020" y="85729"/>
                </a:lnTo>
                <a:lnTo>
                  <a:pt x="148305" y="85729"/>
                </a:lnTo>
                <a:lnTo>
                  <a:pt x="148305" y="75251"/>
                </a:lnTo>
                <a:cubicBezTo>
                  <a:pt x="145342" y="78985"/>
                  <a:pt x="141609" y="82042"/>
                  <a:pt x="137351" y="84205"/>
                </a:cubicBezTo>
                <a:cubicBezTo>
                  <a:pt x="133188" y="86300"/>
                  <a:pt x="128578" y="87348"/>
                  <a:pt x="123921" y="87253"/>
                </a:cubicBezTo>
                <a:cubicBezTo>
                  <a:pt x="115577" y="87300"/>
                  <a:pt x="107595" y="83843"/>
                  <a:pt x="101918" y="77728"/>
                </a:cubicBezTo>
                <a:cubicBezTo>
                  <a:pt x="95755" y="71765"/>
                  <a:pt x="92307" y="63535"/>
                  <a:pt x="92393" y="54963"/>
                </a:cubicBezTo>
                <a:cubicBezTo>
                  <a:pt x="92355" y="46514"/>
                  <a:pt x="95803" y="38418"/>
                  <a:pt x="101918" y="32579"/>
                </a:cubicBezTo>
                <a:cubicBezTo>
                  <a:pt x="107633" y="26407"/>
                  <a:pt x="115701" y="22940"/>
                  <a:pt x="124111" y="23054"/>
                </a:cubicBezTo>
                <a:cubicBezTo>
                  <a:pt x="128807" y="22997"/>
                  <a:pt x="133446" y="24073"/>
                  <a:pt x="137637" y="26197"/>
                </a:cubicBezTo>
                <a:cubicBezTo>
                  <a:pt x="141847" y="28512"/>
                  <a:pt x="145466" y="31769"/>
                  <a:pt x="148209" y="35722"/>
                </a:cubicBezTo>
                <a:close/>
                <a:moveTo>
                  <a:pt x="550450" y="4"/>
                </a:moveTo>
                <a:cubicBezTo>
                  <a:pt x="552183" y="-63"/>
                  <a:pt x="553850" y="633"/>
                  <a:pt x="555022" y="1909"/>
                </a:cubicBezTo>
                <a:cubicBezTo>
                  <a:pt x="556260" y="3109"/>
                  <a:pt x="556946" y="4757"/>
                  <a:pt x="556927" y="6481"/>
                </a:cubicBezTo>
                <a:cubicBezTo>
                  <a:pt x="556927" y="8167"/>
                  <a:pt x="556241" y="9786"/>
                  <a:pt x="555022" y="10958"/>
                </a:cubicBezTo>
                <a:cubicBezTo>
                  <a:pt x="553822" y="12196"/>
                  <a:pt x="552174" y="12882"/>
                  <a:pt x="550450" y="12863"/>
                </a:cubicBezTo>
                <a:cubicBezTo>
                  <a:pt x="548764" y="12863"/>
                  <a:pt x="547144" y="12177"/>
                  <a:pt x="545973" y="10958"/>
                </a:cubicBezTo>
                <a:cubicBezTo>
                  <a:pt x="544754" y="9786"/>
                  <a:pt x="544068" y="8167"/>
                  <a:pt x="544068" y="6481"/>
                </a:cubicBezTo>
                <a:cubicBezTo>
                  <a:pt x="544049" y="4757"/>
                  <a:pt x="544735" y="3109"/>
                  <a:pt x="545973" y="1909"/>
                </a:cubicBezTo>
                <a:cubicBezTo>
                  <a:pt x="547116" y="652"/>
                  <a:pt x="548754" y="-44"/>
                  <a:pt x="550450" y="4"/>
                </a:cubicBezTo>
                <a:close/>
                <a:moveTo>
                  <a:pt x="75628" y="4"/>
                </a:moveTo>
                <a:cubicBezTo>
                  <a:pt x="77362" y="-63"/>
                  <a:pt x="79029" y="633"/>
                  <a:pt x="80200" y="1909"/>
                </a:cubicBezTo>
                <a:cubicBezTo>
                  <a:pt x="81439" y="3109"/>
                  <a:pt x="82124" y="4757"/>
                  <a:pt x="82105" y="6481"/>
                </a:cubicBezTo>
                <a:cubicBezTo>
                  <a:pt x="82105" y="8167"/>
                  <a:pt x="81420" y="9786"/>
                  <a:pt x="80200" y="10958"/>
                </a:cubicBezTo>
                <a:cubicBezTo>
                  <a:pt x="79000" y="12196"/>
                  <a:pt x="77352" y="12882"/>
                  <a:pt x="75628" y="12863"/>
                </a:cubicBezTo>
                <a:cubicBezTo>
                  <a:pt x="73942" y="12863"/>
                  <a:pt x="72323" y="12177"/>
                  <a:pt x="71152" y="10958"/>
                </a:cubicBezTo>
                <a:cubicBezTo>
                  <a:pt x="69932" y="9786"/>
                  <a:pt x="69247" y="8167"/>
                  <a:pt x="69247" y="6481"/>
                </a:cubicBezTo>
                <a:cubicBezTo>
                  <a:pt x="69228" y="4757"/>
                  <a:pt x="69913" y="3109"/>
                  <a:pt x="71152" y="1909"/>
                </a:cubicBezTo>
                <a:cubicBezTo>
                  <a:pt x="72295" y="652"/>
                  <a:pt x="73933" y="-44"/>
                  <a:pt x="75628" y="4"/>
                </a:cubicBezTo>
                <a:close/>
              </a:path>
            </a:pathLst>
          </a:custGeom>
          <a:solidFill>
            <a:srgbClr val="85200C"/>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7 Big Title">
  <p:cSld name="CUSTOM_6">
    <p:spTree>
      <p:nvGrpSpPr>
        <p:cNvPr id="899" name="Shape 899"/>
        <p:cNvGrpSpPr/>
        <p:nvPr/>
      </p:nvGrpSpPr>
      <p:grpSpPr>
        <a:xfrm>
          <a:off x="0" y="0"/>
          <a:ext cx="0" cy="0"/>
          <a:chOff x="0" y="0"/>
          <a:chExt cx="0" cy="0"/>
        </a:xfrm>
      </p:grpSpPr>
      <p:pic>
        <p:nvPicPr>
          <p:cNvPr descr="A red moon in the sky&#10;&#10;Description automatically generated" id="900" name="Google Shape;900;p9"/>
          <p:cNvPicPr preferRelativeResize="0"/>
          <p:nvPr/>
        </p:nvPicPr>
        <p:blipFill rotWithShape="1">
          <a:blip r:embed="rId2">
            <a:alphaModFix/>
          </a:blip>
          <a:srcRect b="20063" l="18777" r="18777" t="17490"/>
          <a:stretch/>
        </p:blipFill>
        <p:spPr>
          <a:xfrm>
            <a:off x="10330889" y="276350"/>
            <a:ext cx="1322700" cy="1322700"/>
          </a:xfrm>
          <a:prstGeom prst="ellipse">
            <a:avLst/>
          </a:prstGeom>
          <a:noFill/>
          <a:ln>
            <a:noFill/>
          </a:ln>
          <a:effectLst>
            <a:outerShdw blurRad="700088" rotWithShape="0" algn="bl">
              <a:srgbClr val="FF9900">
                <a:alpha val="60000"/>
              </a:srgbClr>
            </a:outerShdw>
          </a:effectLst>
        </p:spPr>
      </p:pic>
      <p:sp>
        <p:nvSpPr>
          <p:cNvPr id="901" name="Google Shape;901;p9"/>
          <p:cNvSpPr/>
          <p:nvPr/>
        </p:nvSpPr>
        <p:spPr>
          <a:xfrm>
            <a:off x="1024224" y="5667950"/>
            <a:ext cx="968643" cy="1171222"/>
          </a:xfrm>
          <a:custGeom>
            <a:rect b="b" l="l" r="r" t="t"/>
            <a:pathLst>
              <a:path extrusionOk="0" h="3165466" w="2334080">
                <a:moveTo>
                  <a:pt x="1248389" y="2056253"/>
                </a:moveTo>
                <a:cubicBezTo>
                  <a:pt x="1234479" y="2066447"/>
                  <a:pt x="1218201" y="2078345"/>
                  <a:pt x="1204849" y="2088077"/>
                </a:cubicBezTo>
                <a:cubicBezTo>
                  <a:pt x="1210327" y="2088644"/>
                  <a:pt x="1212377" y="2089223"/>
                  <a:pt x="1217363" y="2089405"/>
                </a:cubicBezTo>
                <a:cubicBezTo>
                  <a:pt x="1230591" y="2089887"/>
                  <a:pt x="1232506" y="2084824"/>
                  <a:pt x="1232506" y="2084824"/>
                </a:cubicBezTo>
                <a:cubicBezTo>
                  <a:pt x="1232506" y="2084824"/>
                  <a:pt x="1239562" y="2074051"/>
                  <a:pt x="1243768" y="2067948"/>
                </a:cubicBezTo>
                <a:cubicBezTo>
                  <a:pt x="1245858" y="2064906"/>
                  <a:pt x="1249294" y="2062366"/>
                  <a:pt x="1253145" y="2059804"/>
                </a:cubicBezTo>
                <a:cubicBezTo>
                  <a:pt x="1251422" y="2058525"/>
                  <a:pt x="1249651" y="2057225"/>
                  <a:pt x="1248389" y="2056253"/>
                </a:cubicBezTo>
                <a:close/>
                <a:moveTo>
                  <a:pt x="1523563" y="2027834"/>
                </a:moveTo>
                <a:cubicBezTo>
                  <a:pt x="1523563" y="2027834"/>
                  <a:pt x="1523639" y="2035824"/>
                  <a:pt x="1523686" y="2042188"/>
                </a:cubicBezTo>
                <a:cubicBezTo>
                  <a:pt x="1526816" y="2043161"/>
                  <a:pt x="1525575" y="2042544"/>
                  <a:pt x="1529820" y="2043970"/>
                </a:cubicBezTo>
                <a:cubicBezTo>
                  <a:pt x="1536586" y="2046230"/>
                  <a:pt x="1543065" y="2047078"/>
                  <a:pt x="1548841" y="2047521"/>
                </a:cubicBezTo>
                <a:cubicBezTo>
                  <a:pt x="1544345" y="2044490"/>
                  <a:pt x="1539465" y="2041351"/>
                  <a:pt x="1537078" y="2039079"/>
                </a:cubicBezTo>
                <a:cubicBezTo>
                  <a:pt x="1533458" y="2035632"/>
                  <a:pt x="1523563" y="2027834"/>
                  <a:pt x="1523563" y="2027834"/>
                </a:cubicBezTo>
                <a:close/>
                <a:moveTo>
                  <a:pt x="1519558" y="2027680"/>
                </a:moveTo>
                <a:lnTo>
                  <a:pt x="1504665" y="2036422"/>
                </a:lnTo>
                <a:cubicBezTo>
                  <a:pt x="1504665" y="2036422"/>
                  <a:pt x="1513800" y="2039310"/>
                  <a:pt x="1520058" y="2041157"/>
                </a:cubicBezTo>
                <a:cubicBezTo>
                  <a:pt x="1519798" y="2035353"/>
                  <a:pt x="1519740" y="2030271"/>
                  <a:pt x="1519558" y="2027680"/>
                </a:cubicBezTo>
                <a:close/>
                <a:moveTo>
                  <a:pt x="1534199" y="2000891"/>
                </a:moveTo>
                <a:cubicBezTo>
                  <a:pt x="1530945" y="2010074"/>
                  <a:pt x="1525939" y="2023985"/>
                  <a:pt x="1525939" y="2023985"/>
                </a:cubicBezTo>
                <a:lnTo>
                  <a:pt x="1525314" y="2024283"/>
                </a:lnTo>
                <a:cubicBezTo>
                  <a:pt x="1529530" y="2028616"/>
                  <a:pt x="1534844" y="2033746"/>
                  <a:pt x="1541082" y="2038491"/>
                </a:cubicBezTo>
                <a:cubicBezTo>
                  <a:pt x="1548292" y="2043960"/>
                  <a:pt x="1552904" y="2046260"/>
                  <a:pt x="1555724" y="2047820"/>
                </a:cubicBezTo>
                <a:cubicBezTo>
                  <a:pt x="1560469" y="2047781"/>
                  <a:pt x="1564859" y="2047665"/>
                  <a:pt x="1564859" y="2047665"/>
                </a:cubicBezTo>
                <a:cubicBezTo>
                  <a:pt x="1564859" y="2047665"/>
                  <a:pt x="1591236" y="2026689"/>
                  <a:pt x="1597021" y="2024869"/>
                </a:cubicBezTo>
                <a:cubicBezTo>
                  <a:pt x="1598571" y="2024389"/>
                  <a:pt x="1602826" y="2023214"/>
                  <a:pt x="1606908" y="2022059"/>
                </a:cubicBezTo>
                <a:cubicBezTo>
                  <a:pt x="1606668" y="2021905"/>
                  <a:pt x="1604906" y="2020874"/>
                  <a:pt x="1604906" y="2020874"/>
                </a:cubicBezTo>
                <a:lnTo>
                  <a:pt x="1584882" y="2018950"/>
                </a:lnTo>
                <a:lnTo>
                  <a:pt x="1559103" y="2001930"/>
                </a:lnTo>
                <a:cubicBezTo>
                  <a:pt x="1559103" y="2001930"/>
                  <a:pt x="1540390" y="2001199"/>
                  <a:pt x="1534199" y="2000891"/>
                </a:cubicBezTo>
                <a:close/>
                <a:moveTo>
                  <a:pt x="1512299" y="1996750"/>
                </a:moveTo>
                <a:cubicBezTo>
                  <a:pt x="1512299" y="1996750"/>
                  <a:pt x="1512916" y="1999984"/>
                  <a:pt x="1513551" y="2002970"/>
                </a:cubicBezTo>
                <a:cubicBezTo>
                  <a:pt x="1514724" y="2001208"/>
                  <a:pt x="1515495" y="1999438"/>
                  <a:pt x="1516554" y="1997637"/>
                </a:cubicBezTo>
                <a:cubicBezTo>
                  <a:pt x="1515447" y="1997377"/>
                  <a:pt x="1512299" y="1996750"/>
                  <a:pt x="1512299" y="1996750"/>
                </a:cubicBezTo>
                <a:close/>
                <a:moveTo>
                  <a:pt x="1162550" y="1992901"/>
                </a:moveTo>
                <a:cubicBezTo>
                  <a:pt x="1162963" y="2006638"/>
                  <a:pt x="1163696" y="2020018"/>
                  <a:pt x="1164303" y="2027680"/>
                </a:cubicBezTo>
                <a:cubicBezTo>
                  <a:pt x="1172147" y="2021030"/>
                  <a:pt x="1182092" y="2013068"/>
                  <a:pt x="1191083" y="2005627"/>
                </a:cubicBezTo>
                <a:cubicBezTo>
                  <a:pt x="1189909" y="2004790"/>
                  <a:pt x="1186328" y="2002074"/>
                  <a:pt x="1186328" y="2002074"/>
                </a:cubicBezTo>
                <a:cubicBezTo>
                  <a:pt x="1186328" y="2002074"/>
                  <a:pt x="1172407" y="1996684"/>
                  <a:pt x="1162550" y="1992901"/>
                </a:cubicBezTo>
                <a:close/>
                <a:moveTo>
                  <a:pt x="1105869" y="1965071"/>
                </a:moveTo>
                <a:cubicBezTo>
                  <a:pt x="1102115" y="1965281"/>
                  <a:pt x="1098129" y="1965754"/>
                  <a:pt x="1094106" y="1966707"/>
                </a:cubicBezTo>
                <a:cubicBezTo>
                  <a:pt x="1077972" y="1970499"/>
                  <a:pt x="1070830" y="1971290"/>
                  <a:pt x="1070830" y="1971290"/>
                </a:cubicBezTo>
                <a:lnTo>
                  <a:pt x="1089350" y="1984467"/>
                </a:lnTo>
                <a:cubicBezTo>
                  <a:pt x="1089350" y="1984467"/>
                  <a:pt x="1107488" y="2054606"/>
                  <a:pt x="1117757" y="2066321"/>
                </a:cubicBezTo>
                <a:cubicBezTo>
                  <a:pt x="1123717" y="2060613"/>
                  <a:pt x="1129088" y="2055733"/>
                  <a:pt x="1133267" y="2052700"/>
                </a:cubicBezTo>
                <a:cubicBezTo>
                  <a:pt x="1136453" y="2050390"/>
                  <a:pt x="1141323" y="2046327"/>
                  <a:pt x="1145155" y="2043228"/>
                </a:cubicBezTo>
                <a:cubicBezTo>
                  <a:pt x="1145540" y="2035334"/>
                  <a:pt x="1146706" y="2010276"/>
                  <a:pt x="1148534" y="1985498"/>
                </a:cubicBezTo>
                <a:cubicBezTo>
                  <a:pt x="1140333" y="1979356"/>
                  <a:pt x="1126133" y="1966409"/>
                  <a:pt x="1126133" y="1966409"/>
                </a:cubicBezTo>
                <a:cubicBezTo>
                  <a:pt x="1126133" y="1966409"/>
                  <a:pt x="1117123" y="1964444"/>
                  <a:pt x="1105869" y="1965071"/>
                </a:cubicBezTo>
                <a:close/>
                <a:moveTo>
                  <a:pt x="1150285" y="1964040"/>
                </a:moveTo>
                <a:cubicBezTo>
                  <a:pt x="1149535" y="1964203"/>
                  <a:pt x="1142652" y="1965811"/>
                  <a:pt x="1142652" y="1965811"/>
                </a:cubicBezTo>
                <a:lnTo>
                  <a:pt x="1149160" y="1977806"/>
                </a:lnTo>
                <a:cubicBezTo>
                  <a:pt x="1149535" y="1973118"/>
                  <a:pt x="1149881" y="1968439"/>
                  <a:pt x="1150285" y="1964040"/>
                </a:cubicBezTo>
                <a:close/>
                <a:moveTo>
                  <a:pt x="1504415" y="1959747"/>
                </a:moveTo>
                <a:lnTo>
                  <a:pt x="1513426" y="1968777"/>
                </a:lnTo>
                <a:lnTo>
                  <a:pt x="1511673" y="1970259"/>
                </a:lnTo>
                <a:cubicBezTo>
                  <a:pt x="1511684" y="1970259"/>
                  <a:pt x="1507015" y="1966659"/>
                  <a:pt x="1505041" y="1964040"/>
                </a:cubicBezTo>
                <a:cubicBezTo>
                  <a:pt x="1503077" y="1961412"/>
                  <a:pt x="1501545" y="1960931"/>
                  <a:pt x="1501545" y="1960931"/>
                </a:cubicBezTo>
                <a:cubicBezTo>
                  <a:pt x="1501545" y="1960931"/>
                  <a:pt x="1494962" y="1965215"/>
                  <a:pt x="1492160" y="1965965"/>
                </a:cubicBezTo>
                <a:cubicBezTo>
                  <a:pt x="1489349" y="1966707"/>
                  <a:pt x="1483151" y="1968333"/>
                  <a:pt x="1483151" y="1968333"/>
                </a:cubicBezTo>
                <a:cubicBezTo>
                  <a:pt x="1483151" y="1968333"/>
                  <a:pt x="1494605" y="1977595"/>
                  <a:pt x="1497666" y="1980020"/>
                </a:cubicBezTo>
                <a:cubicBezTo>
                  <a:pt x="1500718" y="1982455"/>
                  <a:pt x="1508795" y="1990233"/>
                  <a:pt x="1508795" y="1990233"/>
                </a:cubicBezTo>
                <a:cubicBezTo>
                  <a:pt x="1508795" y="1990233"/>
                  <a:pt x="1514464" y="1991909"/>
                  <a:pt x="1518932" y="1993343"/>
                </a:cubicBezTo>
                <a:cubicBezTo>
                  <a:pt x="1520471" y="1990445"/>
                  <a:pt x="1522407" y="1987528"/>
                  <a:pt x="1523563" y="1984611"/>
                </a:cubicBezTo>
                <a:cubicBezTo>
                  <a:pt x="1526218" y="1977951"/>
                  <a:pt x="1528712" y="1973224"/>
                  <a:pt x="1531196" y="1967593"/>
                </a:cubicBezTo>
                <a:lnTo>
                  <a:pt x="1522435" y="1962856"/>
                </a:lnTo>
                <a:cubicBezTo>
                  <a:pt x="1522435" y="1962856"/>
                  <a:pt x="1517930" y="1963415"/>
                  <a:pt x="1514552" y="1962414"/>
                </a:cubicBezTo>
                <a:cubicBezTo>
                  <a:pt x="1511173" y="1961402"/>
                  <a:pt x="1504415" y="1959747"/>
                  <a:pt x="1504415" y="1959747"/>
                </a:cubicBezTo>
                <a:close/>
                <a:moveTo>
                  <a:pt x="1534073" y="1956494"/>
                </a:moveTo>
                <a:cubicBezTo>
                  <a:pt x="1532726" y="1956473"/>
                  <a:pt x="1525690" y="1960931"/>
                  <a:pt x="1525690" y="1960931"/>
                </a:cubicBezTo>
                <a:lnTo>
                  <a:pt x="1532322" y="1965224"/>
                </a:lnTo>
                <a:cubicBezTo>
                  <a:pt x="1533516" y="1962605"/>
                  <a:pt x="1534719" y="1959516"/>
                  <a:pt x="1535951" y="1957080"/>
                </a:cubicBezTo>
                <a:cubicBezTo>
                  <a:pt x="1535220" y="1956849"/>
                  <a:pt x="1534402" y="1956494"/>
                  <a:pt x="1534073" y="1956494"/>
                </a:cubicBezTo>
                <a:close/>
                <a:moveTo>
                  <a:pt x="984235" y="1944055"/>
                </a:moveTo>
                <a:cubicBezTo>
                  <a:pt x="983302" y="1947887"/>
                  <a:pt x="984074" y="1944826"/>
                  <a:pt x="983108" y="1948792"/>
                </a:cubicBezTo>
                <a:cubicBezTo>
                  <a:pt x="935019" y="2146355"/>
                  <a:pt x="965925" y="2154587"/>
                  <a:pt x="991619" y="2168006"/>
                </a:cubicBezTo>
                <a:cubicBezTo>
                  <a:pt x="1012455" y="2178883"/>
                  <a:pt x="1072282" y="2111315"/>
                  <a:pt x="1110500" y="2073425"/>
                </a:cubicBezTo>
                <a:cubicBezTo>
                  <a:pt x="1097985" y="2058244"/>
                  <a:pt x="1092113" y="2042621"/>
                  <a:pt x="1084846" y="2019834"/>
                </a:cubicBezTo>
                <a:cubicBezTo>
                  <a:pt x="1076962" y="1995154"/>
                  <a:pt x="1053897" y="1968853"/>
                  <a:pt x="1039794" y="1961374"/>
                </a:cubicBezTo>
                <a:cubicBezTo>
                  <a:pt x="1029128" y="1955714"/>
                  <a:pt x="1002529" y="1952729"/>
                  <a:pt x="984235" y="1944055"/>
                </a:cubicBezTo>
                <a:close/>
                <a:moveTo>
                  <a:pt x="1410691" y="1933101"/>
                </a:moveTo>
                <a:cubicBezTo>
                  <a:pt x="1379704" y="1958438"/>
                  <a:pt x="1327230" y="1997897"/>
                  <a:pt x="1277298" y="2034940"/>
                </a:cubicBezTo>
                <a:cubicBezTo>
                  <a:pt x="1265611" y="2043603"/>
                  <a:pt x="1262580" y="2045693"/>
                  <a:pt x="1254647" y="2051516"/>
                </a:cubicBezTo>
                <a:cubicBezTo>
                  <a:pt x="1256417" y="2052892"/>
                  <a:pt x="1257370" y="2053740"/>
                  <a:pt x="1259277" y="2055213"/>
                </a:cubicBezTo>
                <a:cubicBezTo>
                  <a:pt x="1261202" y="2053837"/>
                  <a:pt x="1263310" y="2052719"/>
                  <a:pt x="1265034" y="2051074"/>
                </a:cubicBezTo>
                <a:cubicBezTo>
                  <a:pt x="1272166" y="2044268"/>
                  <a:pt x="1277298" y="2034940"/>
                  <a:pt x="1277298" y="2034940"/>
                </a:cubicBezTo>
                <a:lnTo>
                  <a:pt x="1276672" y="2046780"/>
                </a:lnTo>
                <a:cubicBezTo>
                  <a:pt x="1276672" y="2046780"/>
                  <a:pt x="1288936" y="2035691"/>
                  <a:pt x="1293692" y="2029905"/>
                </a:cubicBezTo>
                <a:cubicBezTo>
                  <a:pt x="1298446" y="2024129"/>
                  <a:pt x="1306119" y="2025746"/>
                  <a:pt x="1312213" y="2025909"/>
                </a:cubicBezTo>
                <a:cubicBezTo>
                  <a:pt x="1318306" y="2026063"/>
                  <a:pt x="1329714" y="2022694"/>
                  <a:pt x="1337867" y="2020576"/>
                </a:cubicBezTo>
                <a:cubicBezTo>
                  <a:pt x="1346021" y="2018458"/>
                  <a:pt x="1369856" y="2020413"/>
                  <a:pt x="1375536" y="2021761"/>
                </a:cubicBezTo>
                <a:cubicBezTo>
                  <a:pt x="1381206" y="2023118"/>
                  <a:pt x="1410557" y="2020798"/>
                  <a:pt x="1413821" y="2019990"/>
                </a:cubicBezTo>
                <a:cubicBezTo>
                  <a:pt x="1417083" y="2019172"/>
                  <a:pt x="1425208" y="2011846"/>
                  <a:pt x="1425208" y="2011846"/>
                </a:cubicBezTo>
                <a:lnTo>
                  <a:pt x="1426335" y="2013626"/>
                </a:lnTo>
                <a:cubicBezTo>
                  <a:pt x="1426335" y="2013626"/>
                  <a:pt x="1419298" y="2020510"/>
                  <a:pt x="1414946" y="2022357"/>
                </a:cubicBezTo>
                <a:cubicBezTo>
                  <a:pt x="1410606" y="2024205"/>
                  <a:pt x="1385269" y="2027498"/>
                  <a:pt x="1373033" y="2023243"/>
                </a:cubicBezTo>
                <a:cubicBezTo>
                  <a:pt x="1360788" y="2018988"/>
                  <a:pt x="1343768" y="2023406"/>
                  <a:pt x="1334614" y="2026651"/>
                </a:cubicBezTo>
                <a:cubicBezTo>
                  <a:pt x="1325449" y="2029895"/>
                  <a:pt x="1302441" y="2034072"/>
                  <a:pt x="1292191" y="2041446"/>
                </a:cubicBezTo>
                <a:cubicBezTo>
                  <a:pt x="1282766" y="2048242"/>
                  <a:pt x="1278059" y="2054471"/>
                  <a:pt x="1265660" y="2060392"/>
                </a:cubicBezTo>
                <a:cubicBezTo>
                  <a:pt x="1282659" y="2073309"/>
                  <a:pt x="1299323" y="2085555"/>
                  <a:pt x="1299323" y="2085555"/>
                </a:cubicBezTo>
                <a:lnTo>
                  <a:pt x="1294193" y="2089405"/>
                </a:lnTo>
                <a:cubicBezTo>
                  <a:pt x="1294193" y="2089405"/>
                  <a:pt x="1274593" y="2075169"/>
                  <a:pt x="1259277" y="2064097"/>
                </a:cubicBezTo>
                <a:cubicBezTo>
                  <a:pt x="1247138" y="2071375"/>
                  <a:pt x="1242642" y="2084824"/>
                  <a:pt x="1242642" y="2084824"/>
                </a:cubicBezTo>
                <a:cubicBezTo>
                  <a:pt x="1242642" y="2084814"/>
                  <a:pt x="1251989" y="2091937"/>
                  <a:pt x="1274168" y="2099322"/>
                </a:cubicBezTo>
                <a:cubicBezTo>
                  <a:pt x="1296358" y="2106714"/>
                  <a:pt x="1317864" y="2100140"/>
                  <a:pt x="1347503" y="2095327"/>
                </a:cubicBezTo>
                <a:cubicBezTo>
                  <a:pt x="1377135" y="2090514"/>
                  <a:pt x="1374939" y="2085295"/>
                  <a:pt x="1391295" y="2067506"/>
                </a:cubicBezTo>
                <a:cubicBezTo>
                  <a:pt x="1407659" y="2049707"/>
                  <a:pt x="1453867" y="2051024"/>
                  <a:pt x="1469885" y="2044268"/>
                </a:cubicBezTo>
                <a:cubicBezTo>
                  <a:pt x="1481283" y="2039445"/>
                  <a:pt x="1498120" y="2024273"/>
                  <a:pt x="1510798" y="2006667"/>
                </a:cubicBezTo>
                <a:cubicBezTo>
                  <a:pt x="1508727" y="2000563"/>
                  <a:pt x="1505916" y="1993940"/>
                  <a:pt x="1505916" y="1993940"/>
                </a:cubicBezTo>
                <a:cubicBezTo>
                  <a:pt x="1505926" y="1993940"/>
                  <a:pt x="1500911" y="1987528"/>
                  <a:pt x="1493912" y="1981503"/>
                </a:cubicBezTo>
                <a:cubicBezTo>
                  <a:pt x="1486943" y="1975505"/>
                  <a:pt x="1477972" y="1969874"/>
                  <a:pt x="1474265" y="1967151"/>
                </a:cubicBezTo>
                <a:cubicBezTo>
                  <a:pt x="1467228" y="1961971"/>
                  <a:pt x="1423582" y="1940205"/>
                  <a:pt x="1423582" y="1940205"/>
                </a:cubicBezTo>
                <a:cubicBezTo>
                  <a:pt x="1423582" y="1940205"/>
                  <a:pt x="1416197" y="1936143"/>
                  <a:pt x="1410691" y="1933101"/>
                </a:cubicBezTo>
                <a:close/>
                <a:moveTo>
                  <a:pt x="1315466" y="1923042"/>
                </a:moveTo>
                <a:cubicBezTo>
                  <a:pt x="1297264" y="1928961"/>
                  <a:pt x="1278038" y="1935412"/>
                  <a:pt x="1266535" y="1938280"/>
                </a:cubicBezTo>
                <a:cubicBezTo>
                  <a:pt x="1248746" y="1942717"/>
                  <a:pt x="1187531" y="1955974"/>
                  <a:pt x="1163301" y="1961229"/>
                </a:cubicBezTo>
                <a:cubicBezTo>
                  <a:pt x="1163003" y="1964425"/>
                  <a:pt x="1162405" y="1968420"/>
                  <a:pt x="1162301" y="1971144"/>
                </a:cubicBezTo>
                <a:cubicBezTo>
                  <a:pt x="1162117" y="1975784"/>
                  <a:pt x="1162358" y="1980926"/>
                  <a:pt x="1162424" y="1985940"/>
                </a:cubicBezTo>
                <a:lnTo>
                  <a:pt x="1190708" y="1996750"/>
                </a:lnTo>
                <a:cubicBezTo>
                  <a:pt x="1190708" y="1996750"/>
                  <a:pt x="1195212" y="2000630"/>
                  <a:pt x="1196214" y="2001487"/>
                </a:cubicBezTo>
                <a:cubicBezTo>
                  <a:pt x="1223563" y="1979125"/>
                  <a:pt x="1253366" y="1956329"/>
                  <a:pt x="1283931" y="1942727"/>
                </a:cubicBezTo>
                <a:cubicBezTo>
                  <a:pt x="1293373" y="1938521"/>
                  <a:pt x="1304204" y="1931358"/>
                  <a:pt x="1315466" y="1923042"/>
                </a:cubicBezTo>
                <a:close/>
                <a:moveTo>
                  <a:pt x="1182698" y="1889436"/>
                </a:moveTo>
                <a:cubicBezTo>
                  <a:pt x="1175643" y="1900601"/>
                  <a:pt x="1170636" y="1918257"/>
                  <a:pt x="1167180" y="1935767"/>
                </a:cubicBezTo>
                <a:lnTo>
                  <a:pt x="1182823" y="1901131"/>
                </a:lnTo>
                <a:cubicBezTo>
                  <a:pt x="1182823" y="1901131"/>
                  <a:pt x="1182756" y="1894143"/>
                  <a:pt x="1182698" y="1889436"/>
                </a:cubicBezTo>
                <a:close/>
                <a:moveTo>
                  <a:pt x="1250893" y="1806993"/>
                </a:moveTo>
                <a:cubicBezTo>
                  <a:pt x="1247408" y="1808024"/>
                  <a:pt x="1243278" y="1810402"/>
                  <a:pt x="1238137" y="1814839"/>
                </a:cubicBezTo>
                <a:cubicBezTo>
                  <a:pt x="1216632" y="1833361"/>
                  <a:pt x="1212859" y="1871964"/>
                  <a:pt x="1193711" y="1878635"/>
                </a:cubicBezTo>
                <a:cubicBezTo>
                  <a:pt x="1190938" y="1879597"/>
                  <a:pt x="1188387" y="1881985"/>
                  <a:pt x="1185952" y="1884852"/>
                </a:cubicBezTo>
                <a:cubicBezTo>
                  <a:pt x="1186184" y="1887760"/>
                  <a:pt x="1186704" y="1893883"/>
                  <a:pt x="1186704" y="1893883"/>
                </a:cubicBezTo>
                <a:cubicBezTo>
                  <a:pt x="1186704" y="1893883"/>
                  <a:pt x="1199765" y="1880472"/>
                  <a:pt x="1201344" y="1879375"/>
                </a:cubicBezTo>
                <a:cubicBezTo>
                  <a:pt x="1202923" y="1878278"/>
                  <a:pt x="1222629" y="1867401"/>
                  <a:pt x="1224622" y="1864425"/>
                </a:cubicBezTo>
                <a:cubicBezTo>
                  <a:pt x="1226605" y="1861442"/>
                  <a:pt x="1237810" y="1844826"/>
                  <a:pt x="1239763" y="1841774"/>
                </a:cubicBezTo>
                <a:cubicBezTo>
                  <a:pt x="1241709" y="1838722"/>
                  <a:pt x="1256264" y="1828500"/>
                  <a:pt x="1257400" y="1825198"/>
                </a:cubicBezTo>
                <a:cubicBezTo>
                  <a:pt x="1257727" y="1824255"/>
                  <a:pt x="1263022" y="1815408"/>
                  <a:pt x="1266535" y="1809064"/>
                </a:cubicBezTo>
                <a:cubicBezTo>
                  <a:pt x="1264273" y="1808362"/>
                  <a:pt x="1262164" y="1807572"/>
                  <a:pt x="1259902" y="1806993"/>
                </a:cubicBezTo>
                <a:cubicBezTo>
                  <a:pt x="1257207" y="1806301"/>
                  <a:pt x="1254387" y="1805964"/>
                  <a:pt x="1250893" y="1806993"/>
                </a:cubicBezTo>
                <a:close/>
                <a:moveTo>
                  <a:pt x="597819" y="1426739"/>
                </a:moveTo>
                <a:cubicBezTo>
                  <a:pt x="573780" y="1429174"/>
                  <a:pt x="546762" y="1431023"/>
                  <a:pt x="527243" y="1438136"/>
                </a:cubicBezTo>
                <a:cubicBezTo>
                  <a:pt x="507723" y="1445242"/>
                  <a:pt x="461879" y="1463050"/>
                  <a:pt x="449159" y="1467439"/>
                </a:cubicBezTo>
                <a:cubicBezTo>
                  <a:pt x="431435" y="1473572"/>
                  <a:pt x="405861" y="1488762"/>
                  <a:pt x="405863" y="1488762"/>
                </a:cubicBezTo>
                <a:lnTo>
                  <a:pt x="412995" y="1474255"/>
                </a:lnTo>
                <a:lnTo>
                  <a:pt x="428511" y="1467737"/>
                </a:lnTo>
                <a:cubicBezTo>
                  <a:pt x="428511" y="1467737"/>
                  <a:pt x="412336" y="1464167"/>
                  <a:pt x="402859" y="1463002"/>
                </a:cubicBezTo>
                <a:cubicBezTo>
                  <a:pt x="393382" y="1461837"/>
                  <a:pt x="382418" y="1457756"/>
                  <a:pt x="372952" y="1459449"/>
                </a:cubicBezTo>
                <a:cubicBezTo>
                  <a:pt x="369633" y="1460047"/>
                  <a:pt x="352103" y="1453693"/>
                  <a:pt x="342419" y="1454270"/>
                </a:cubicBezTo>
                <a:cubicBezTo>
                  <a:pt x="340945" y="1454357"/>
                  <a:pt x="339474" y="1454473"/>
                  <a:pt x="338039" y="1454570"/>
                </a:cubicBezTo>
                <a:cubicBezTo>
                  <a:pt x="340374" y="1479608"/>
                  <a:pt x="344335" y="1516853"/>
                  <a:pt x="349301" y="1536268"/>
                </a:cubicBezTo>
                <a:cubicBezTo>
                  <a:pt x="356324" y="1563723"/>
                  <a:pt x="368578" y="1581947"/>
                  <a:pt x="370573" y="1592516"/>
                </a:cubicBezTo>
                <a:cubicBezTo>
                  <a:pt x="371680" y="1598369"/>
                  <a:pt x="371893" y="1606080"/>
                  <a:pt x="372325" y="1613387"/>
                </a:cubicBezTo>
                <a:cubicBezTo>
                  <a:pt x="406886" y="1647253"/>
                  <a:pt x="444239" y="1680368"/>
                  <a:pt x="471683" y="1692575"/>
                </a:cubicBezTo>
                <a:cubicBezTo>
                  <a:pt x="514424" y="1711596"/>
                  <a:pt x="558561" y="1749745"/>
                  <a:pt x="591311" y="1777538"/>
                </a:cubicBezTo>
                <a:cubicBezTo>
                  <a:pt x="592248" y="1765725"/>
                  <a:pt x="594095" y="1740542"/>
                  <a:pt x="593313" y="1720990"/>
                </a:cubicBezTo>
                <a:cubicBezTo>
                  <a:pt x="592194" y="1692930"/>
                  <a:pt x="581059" y="1635152"/>
                  <a:pt x="561905" y="1628481"/>
                </a:cubicBezTo>
                <a:cubicBezTo>
                  <a:pt x="542754" y="1621810"/>
                  <a:pt x="538984" y="1583218"/>
                  <a:pt x="517482" y="1564686"/>
                </a:cubicBezTo>
                <a:cubicBezTo>
                  <a:pt x="496895" y="1546954"/>
                  <a:pt x="493003" y="1563165"/>
                  <a:pt x="478066" y="1559508"/>
                </a:cubicBezTo>
                <a:cubicBezTo>
                  <a:pt x="464464" y="1556177"/>
                  <a:pt x="455917" y="1546185"/>
                  <a:pt x="455917" y="1546185"/>
                </a:cubicBezTo>
                <a:cubicBezTo>
                  <a:pt x="455917" y="1546185"/>
                  <a:pt x="463064" y="1549341"/>
                  <a:pt x="470182" y="1553442"/>
                </a:cubicBezTo>
                <a:cubicBezTo>
                  <a:pt x="474946" y="1556187"/>
                  <a:pt x="492194" y="1560085"/>
                  <a:pt x="490078" y="1551372"/>
                </a:cubicBezTo>
                <a:cubicBezTo>
                  <a:pt x="487099" y="1539100"/>
                  <a:pt x="472810" y="1518950"/>
                  <a:pt x="472809" y="1518950"/>
                </a:cubicBezTo>
                <a:lnTo>
                  <a:pt x="476563" y="1483285"/>
                </a:lnTo>
                <a:cubicBezTo>
                  <a:pt x="476563" y="1483285"/>
                  <a:pt x="479680" y="1480522"/>
                  <a:pt x="482319" y="1481359"/>
                </a:cubicBezTo>
                <a:cubicBezTo>
                  <a:pt x="484960" y="1482197"/>
                  <a:pt x="487074" y="1486684"/>
                  <a:pt x="487074" y="1486684"/>
                </a:cubicBezTo>
                <a:cubicBezTo>
                  <a:pt x="487074" y="1486684"/>
                  <a:pt x="481558" y="1512664"/>
                  <a:pt x="484196" y="1524429"/>
                </a:cubicBezTo>
                <a:cubicBezTo>
                  <a:pt x="485775" y="1531465"/>
                  <a:pt x="483503" y="1538386"/>
                  <a:pt x="515480" y="1557139"/>
                </a:cubicBezTo>
                <a:cubicBezTo>
                  <a:pt x="528324" y="1564676"/>
                  <a:pt x="543825" y="1582765"/>
                  <a:pt x="556524" y="1606581"/>
                </a:cubicBezTo>
                <a:cubicBezTo>
                  <a:pt x="564698" y="1621907"/>
                  <a:pt x="569256" y="1628635"/>
                  <a:pt x="579174" y="1631003"/>
                </a:cubicBezTo>
                <a:cubicBezTo>
                  <a:pt x="584424" y="1639483"/>
                  <a:pt x="594301" y="1651267"/>
                  <a:pt x="601448" y="1684141"/>
                </a:cubicBezTo>
                <a:cubicBezTo>
                  <a:pt x="606188" y="1705946"/>
                  <a:pt x="609872" y="1778595"/>
                  <a:pt x="610583" y="1793074"/>
                </a:cubicBezTo>
                <a:cubicBezTo>
                  <a:pt x="614416" y="1796173"/>
                  <a:pt x="619164" y="1800246"/>
                  <a:pt x="622346" y="1802556"/>
                </a:cubicBezTo>
                <a:cubicBezTo>
                  <a:pt x="652722" y="1824600"/>
                  <a:pt x="738305" y="1931271"/>
                  <a:pt x="763997" y="1917853"/>
                </a:cubicBezTo>
                <a:cubicBezTo>
                  <a:pt x="789691" y="1904442"/>
                  <a:pt x="820597" y="1896357"/>
                  <a:pt x="772507" y="1698792"/>
                </a:cubicBezTo>
                <a:cubicBezTo>
                  <a:pt x="726290" y="1508929"/>
                  <a:pt x="717829" y="1474255"/>
                  <a:pt x="717071" y="1471146"/>
                </a:cubicBezTo>
                <a:cubicBezTo>
                  <a:pt x="706992" y="1463868"/>
                  <a:pt x="693908" y="1454674"/>
                  <a:pt x="684036" y="1449535"/>
                </a:cubicBezTo>
                <a:cubicBezTo>
                  <a:pt x="668611" y="1441495"/>
                  <a:pt x="621856" y="1424304"/>
                  <a:pt x="597819" y="1426739"/>
                </a:cubicBezTo>
                <a:close/>
                <a:moveTo>
                  <a:pt x="381587" y="1379819"/>
                </a:moveTo>
                <a:lnTo>
                  <a:pt x="367947" y="1384403"/>
                </a:lnTo>
                <a:lnTo>
                  <a:pt x="350678" y="1399206"/>
                </a:lnTo>
                <a:cubicBezTo>
                  <a:pt x="350678" y="1399206"/>
                  <a:pt x="347236" y="1401239"/>
                  <a:pt x="345046" y="1406610"/>
                </a:cubicBezTo>
                <a:cubicBezTo>
                  <a:pt x="342857" y="1411972"/>
                  <a:pt x="336089" y="1428578"/>
                  <a:pt x="335661" y="1429108"/>
                </a:cubicBezTo>
                <a:cubicBezTo>
                  <a:pt x="335576" y="1429212"/>
                  <a:pt x="336838" y="1441072"/>
                  <a:pt x="337288" y="1446426"/>
                </a:cubicBezTo>
                <a:cubicBezTo>
                  <a:pt x="345268" y="1446618"/>
                  <a:pt x="375355" y="1450170"/>
                  <a:pt x="387342" y="1453385"/>
                </a:cubicBezTo>
                <a:cubicBezTo>
                  <a:pt x="399376" y="1456610"/>
                  <a:pt x="419093" y="1456648"/>
                  <a:pt x="427010" y="1456937"/>
                </a:cubicBezTo>
                <a:cubicBezTo>
                  <a:pt x="434930" y="1457216"/>
                  <a:pt x="446405" y="1455599"/>
                  <a:pt x="446406" y="1455599"/>
                </a:cubicBezTo>
                <a:cubicBezTo>
                  <a:pt x="446405" y="1455599"/>
                  <a:pt x="427279" y="1435171"/>
                  <a:pt x="416249" y="1420819"/>
                </a:cubicBezTo>
                <a:cubicBezTo>
                  <a:pt x="405218" y="1406466"/>
                  <a:pt x="397603" y="1395357"/>
                  <a:pt x="397603" y="1395357"/>
                </a:cubicBezTo>
                <a:cubicBezTo>
                  <a:pt x="397603" y="1395357"/>
                  <a:pt x="390184" y="1388417"/>
                  <a:pt x="381587" y="1379819"/>
                </a:cubicBezTo>
                <a:close/>
                <a:moveTo>
                  <a:pt x="356185" y="1348293"/>
                </a:moveTo>
                <a:cubicBezTo>
                  <a:pt x="353848" y="1352856"/>
                  <a:pt x="349802" y="1360577"/>
                  <a:pt x="349802" y="1360577"/>
                </a:cubicBezTo>
                <a:cubicBezTo>
                  <a:pt x="349802" y="1360577"/>
                  <a:pt x="349363" y="1366997"/>
                  <a:pt x="349051" y="1373302"/>
                </a:cubicBezTo>
                <a:cubicBezTo>
                  <a:pt x="348739" y="1379618"/>
                  <a:pt x="350552" y="1394327"/>
                  <a:pt x="350552" y="1394327"/>
                </a:cubicBezTo>
                <a:lnTo>
                  <a:pt x="364944" y="1382774"/>
                </a:lnTo>
                <a:lnTo>
                  <a:pt x="378708" y="1376711"/>
                </a:lnTo>
                <a:cubicBezTo>
                  <a:pt x="372577" y="1370444"/>
                  <a:pt x="365974" y="1363820"/>
                  <a:pt x="361689" y="1358064"/>
                </a:cubicBezTo>
                <a:cubicBezTo>
                  <a:pt x="360022" y="1355821"/>
                  <a:pt x="358046" y="1351759"/>
                  <a:pt x="356185" y="1348293"/>
                </a:cubicBezTo>
                <a:close/>
                <a:moveTo>
                  <a:pt x="567536" y="1338523"/>
                </a:moveTo>
                <a:lnTo>
                  <a:pt x="541883" y="1359537"/>
                </a:lnTo>
                <a:cubicBezTo>
                  <a:pt x="541885" y="1359537"/>
                  <a:pt x="535588" y="1376623"/>
                  <a:pt x="534626" y="1382188"/>
                </a:cubicBezTo>
                <a:cubicBezTo>
                  <a:pt x="533846" y="1386703"/>
                  <a:pt x="534666" y="1395318"/>
                  <a:pt x="535001" y="1399352"/>
                </a:cubicBezTo>
                <a:cubicBezTo>
                  <a:pt x="535718" y="1399468"/>
                  <a:pt x="536555" y="1399717"/>
                  <a:pt x="537253" y="1399804"/>
                </a:cubicBezTo>
                <a:cubicBezTo>
                  <a:pt x="556925" y="1402163"/>
                  <a:pt x="578969" y="1406860"/>
                  <a:pt x="587807" y="1401133"/>
                </a:cubicBezTo>
                <a:cubicBezTo>
                  <a:pt x="596647" y="1395395"/>
                  <a:pt x="583053" y="1371676"/>
                  <a:pt x="583053" y="1371676"/>
                </a:cubicBezTo>
                <a:cubicBezTo>
                  <a:pt x="583053" y="1371676"/>
                  <a:pt x="582349" y="1370146"/>
                  <a:pt x="582302" y="1370049"/>
                </a:cubicBezTo>
                <a:lnTo>
                  <a:pt x="580926" y="1375824"/>
                </a:lnTo>
                <a:lnTo>
                  <a:pt x="578798" y="1375382"/>
                </a:lnTo>
                <a:lnTo>
                  <a:pt x="580550" y="1366198"/>
                </a:lnTo>
                <a:cubicBezTo>
                  <a:pt x="578226" y="1361385"/>
                  <a:pt x="572683" y="1350180"/>
                  <a:pt x="568037" y="1339561"/>
                </a:cubicBezTo>
                <a:cubicBezTo>
                  <a:pt x="567905" y="1339254"/>
                  <a:pt x="567671" y="1338830"/>
                  <a:pt x="567536" y="1338523"/>
                </a:cubicBezTo>
                <a:close/>
                <a:moveTo>
                  <a:pt x="749231" y="1336741"/>
                </a:moveTo>
                <a:cubicBezTo>
                  <a:pt x="748513" y="1340495"/>
                  <a:pt x="748600" y="1341459"/>
                  <a:pt x="747730" y="1345029"/>
                </a:cubicBezTo>
                <a:cubicBezTo>
                  <a:pt x="745244" y="1355253"/>
                  <a:pt x="737720" y="1372715"/>
                  <a:pt x="737720" y="1372715"/>
                </a:cubicBezTo>
                <a:lnTo>
                  <a:pt x="737219" y="1378193"/>
                </a:lnTo>
                <a:cubicBezTo>
                  <a:pt x="737213" y="1378366"/>
                  <a:pt x="734992" y="1391006"/>
                  <a:pt x="740097" y="1407052"/>
                </a:cubicBezTo>
                <a:cubicBezTo>
                  <a:pt x="745217" y="1423158"/>
                  <a:pt x="745387" y="1461106"/>
                  <a:pt x="756865" y="1498081"/>
                </a:cubicBezTo>
                <a:cubicBezTo>
                  <a:pt x="771713" y="1545915"/>
                  <a:pt x="812174" y="1679992"/>
                  <a:pt x="812174" y="1679992"/>
                </a:cubicBezTo>
                <a:cubicBezTo>
                  <a:pt x="812174" y="1679992"/>
                  <a:pt x="801525" y="1491544"/>
                  <a:pt x="794155" y="1398322"/>
                </a:cubicBezTo>
                <a:cubicBezTo>
                  <a:pt x="792373" y="1395386"/>
                  <a:pt x="790808" y="1392237"/>
                  <a:pt x="788900" y="1389436"/>
                </a:cubicBezTo>
                <a:cubicBezTo>
                  <a:pt x="777365" y="1372522"/>
                  <a:pt x="763479" y="1354492"/>
                  <a:pt x="749231" y="1336741"/>
                </a:cubicBezTo>
                <a:close/>
                <a:moveTo>
                  <a:pt x="208275" y="1334084"/>
                </a:moveTo>
                <a:cubicBezTo>
                  <a:pt x="206906" y="1345464"/>
                  <a:pt x="205575" y="1355600"/>
                  <a:pt x="205270" y="1358652"/>
                </a:cubicBezTo>
                <a:cubicBezTo>
                  <a:pt x="236316" y="1434680"/>
                  <a:pt x="270588" y="1513608"/>
                  <a:pt x="284106" y="1524727"/>
                </a:cubicBezTo>
                <a:cubicBezTo>
                  <a:pt x="295282" y="1533911"/>
                  <a:pt x="322127" y="1562713"/>
                  <a:pt x="352555" y="1593556"/>
                </a:cubicBezTo>
                <a:cubicBezTo>
                  <a:pt x="350825" y="1583072"/>
                  <a:pt x="349038" y="1572108"/>
                  <a:pt x="346548" y="1565581"/>
                </a:cubicBezTo>
                <a:cubicBezTo>
                  <a:pt x="342408" y="1554723"/>
                  <a:pt x="337448" y="1520673"/>
                  <a:pt x="330907" y="1497494"/>
                </a:cubicBezTo>
                <a:cubicBezTo>
                  <a:pt x="326913" y="1483332"/>
                  <a:pt x="325558" y="1467603"/>
                  <a:pt x="324025" y="1454270"/>
                </a:cubicBezTo>
                <a:cubicBezTo>
                  <a:pt x="320684" y="1453962"/>
                  <a:pt x="317498" y="1453702"/>
                  <a:pt x="313888" y="1452490"/>
                </a:cubicBezTo>
                <a:cubicBezTo>
                  <a:pt x="303702" y="1449073"/>
                  <a:pt x="286108" y="1431918"/>
                  <a:pt x="286108" y="1431918"/>
                </a:cubicBezTo>
                <a:cubicBezTo>
                  <a:pt x="286108" y="1431918"/>
                  <a:pt x="309471" y="1442161"/>
                  <a:pt x="314890" y="1444202"/>
                </a:cubicBezTo>
                <a:cubicBezTo>
                  <a:pt x="317086" y="1445029"/>
                  <a:pt x="320096" y="1445367"/>
                  <a:pt x="323148" y="1445684"/>
                </a:cubicBezTo>
                <a:cubicBezTo>
                  <a:pt x="322392" y="1440668"/>
                  <a:pt x="321331" y="1436356"/>
                  <a:pt x="320020" y="1433101"/>
                </a:cubicBezTo>
                <a:cubicBezTo>
                  <a:pt x="314939" y="1420491"/>
                  <a:pt x="303002" y="1388108"/>
                  <a:pt x="303002" y="1388108"/>
                </a:cubicBezTo>
                <a:lnTo>
                  <a:pt x="259830" y="1352731"/>
                </a:lnTo>
                <a:cubicBezTo>
                  <a:pt x="259830" y="1352731"/>
                  <a:pt x="235049" y="1339880"/>
                  <a:pt x="227170" y="1338523"/>
                </a:cubicBezTo>
                <a:cubicBezTo>
                  <a:pt x="220003" y="1337280"/>
                  <a:pt x="210270" y="1334633"/>
                  <a:pt x="208275" y="1334084"/>
                </a:cubicBezTo>
                <a:close/>
                <a:moveTo>
                  <a:pt x="135947" y="1292932"/>
                </a:moveTo>
                <a:cubicBezTo>
                  <a:pt x="134157" y="1296107"/>
                  <a:pt x="131906" y="1299988"/>
                  <a:pt x="131316" y="1301076"/>
                </a:cubicBezTo>
                <a:cubicBezTo>
                  <a:pt x="129401" y="1304617"/>
                  <a:pt x="114305" y="1317314"/>
                  <a:pt x="113297" y="1321059"/>
                </a:cubicBezTo>
                <a:cubicBezTo>
                  <a:pt x="112390" y="1324410"/>
                  <a:pt x="91901" y="1367325"/>
                  <a:pt x="85266" y="1379819"/>
                </a:cubicBezTo>
                <a:cubicBezTo>
                  <a:pt x="89479" y="1382332"/>
                  <a:pt x="94652" y="1385441"/>
                  <a:pt x="94652" y="1385441"/>
                </a:cubicBezTo>
                <a:cubicBezTo>
                  <a:pt x="94652" y="1385441"/>
                  <a:pt x="111417" y="1403414"/>
                  <a:pt x="119930" y="1407939"/>
                </a:cubicBezTo>
                <a:cubicBezTo>
                  <a:pt x="134520" y="1415707"/>
                  <a:pt x="181262" y="1421810"/>
                  <a:pt x="189504" y="1422888"/>
                </a:cubicBezTo>
                <a:cubicBezTo>
                  <a:pt x="171224" y="1381899"/>
                  <a:pt x="151345" y="1332486"/>
                  <a:pt x="135947" y="1292932"/>
                </a:cubicBezTo>
                <a:close/>
                <a:moveTo>
                  <a:pt x="696050" y="1274131"/>
                </a:moveTo>
                <a:lnTo>
                  <a:pt x="699052" y="1283458"/>
                </a:lnTo>
                <a:cubicBezTo>
                  <a:pt x="699052" y="1283458"/>
                  <a:pt x="718825" y="1343258"/>
                  <a:pt x="718825" y="1343258"/>
                </a:cubicBezTo>
                <a:lnTo>
                  <a:pt x="737094" y="1364128"/>
                </a:lnTo>
                <a:cubicBezTo>
                  <a:pt x="737094" y="1364128"/>
                  <a:pt x="739256" y="1358681"/>
                  <a:pt x="742099" y="1347253"/>
                </a:cubicBezTo>
                <a:cubicBezTo>
                  <a:pt x="743616" y="1341150"/>
                  <a:pt x="744150" y="1337954"/>
                  <a:pt x="745352" y="1332159"/>
                </a:cubicBezTo>
                <a:cubicBezTo>
                  <a:pt x="725700" y="1307910"/>
                  <a:pt x="711844" y="1291844"/>
                  <a:pt x="696050" y="1274131"/>
                </a:cubicBezTo>
                <a:close/>
                <a:moveTo>
                  <a:pt x="185750" y="1238311"/>
                </a:moveTo>
                <a:cubicBezTo>
                  <a:pt x="185750" y="1238311"/>
                  <a:pt x="172508" y="1254416"/>
                  <a:pt x="170859" y="1255783"/>
                </a:cubicBezTo>
                <a:cubicBezTo>
                  <a:pt x="170520" y="1256062"/>
                  <a:pt x="167500" y="1258189"/>
                  <a:pt x="165854" y="1259335"/>
                </a:cubicBezTo>
                <a:cubicBezTo>
                  <a:pt x="173648" y="1279550"/>
                  <a:pt x="183771" y="1305350"/>
                  <a:pt x="202518" y="1351546"/>
                </a:cubicBezTo>
                <a:cubicBezTo>
                  <a:pt x="203542" y="1342150"/>
                  <a:pt x="204904" y="1328635"/>
                  <a:pt x="205270" y="1320463"/>
                </a:cubicBezTo>
                <a:cubicBezTo>
                  <a:pt x="202813" y="1316111"/>
                  <a:pt x="199707" y="1311598"/>
                  <a:pt x="196137" y="1308324"/>
                </a:cubicBezTo>
                <a:cubicBezTo>
                  <a:pt x="190489" y="1303164"/>
                  <a:pt x="184452" y="1296811"/>
                  <a:pt x="181121" y="1291603"/>
                </a:cubicBezTo>
                <a:cubicBezTo>
                  <a:pt x="177790" y="1286384"/>
                  <a:pt x="175364" y="1272503"/>
                  <a:pt x="175364" y="1272503"/>
                </a:cubicBezTo>
                <a:cubicBezTo>
                  <a:pt x="175364" y="1272503"/>
                  <a:pt x="182676" y="1287819"/>
                  <a:pt x="185374" y="1290419"/>
                </a:cubicBezTo>
                <a:cubicBezTo>
                  <a:pt x="188072" y="1293008"/>
                  <a:pt x="193860" y="1297051"/>
                  <a:pt x="197388" y="1302558"/>
                </a:cubicBezTo>
                <a:cubicBezTo>
                  <a:pt x="199213" y="1305397"/>
                  <a:pt x="202076" y="1309383"/>
                  <a:pt x="205771" y="1314687"/>
                </a:cubicBezTo>
                <a:cubicBezTo>
                  <a:pt x="205129" y="1310903"/>
                  <a:pt x="193621" y="1286934"/>
                  <a:pt x="192632" y="1283016"/>
                </a:cubicBezTo>
                <a:cubicBezTo>
                  <a:pt x="191641" y="1279098"/>
                  <a:pt x="185750" y="1238311"/>
                  <a:pt x="185750" y="1238311"/>
                </a:cubicBezTo>
                <a:close/>
                <a:moveTo>
                  <a:pt x="629729" y="1234469"/>
                </a:moveTo>
                <a:cubicBezTo>
                  <a:pt x="629729" y="1234469"/>
                  <a:pt x="613713" y="1254551"/>
                  <a:pt x="610958" y="1269394"/>
                </a:cubicBezTo>
                <a:cubicBezTo>
                  <a:pt x="608204" y="1284238"/>
                  <a:pt x="607448" y="1302702"/>
                  <a:pt x="607455" y="1302702"/>
                </a:cubicBezTo>
                <a:lnTo>
                  <a:pt x="600072" y="1307737"/>
                </a:lnTo>
                <a:cubicBezTo>
                  <a:pt x="600070" y="1307737"/>
                  <a:pt x="601646" y="1310827"/>
                  <a:pt x="608705" y="1318692"/>
                </a:cubicBezTo>
                <a:cubicBezTo>
                  <a:pt x="615767" y="1326547"/>
                  <a:pt x="606583" y="1346367"/>
                  <a:pt x="606578" y="1346367"/>
                </a:cubicBezTo>
                <a:lnTo>
                  <a:pt x="609582" y="1357168"/>
                </a:lnTo>
                <a:lnTo>
                  <a:pt x="606077" y="1358795"/>
                </a:lnTo>
                <a:lnTo>
                  <a:pt x="603200" y="1346667"/>
                </a:lnTo>
                <a:lnTo>
                  <a:pt x="607956" y="1330677"/>
                </a:lnTo>
                <a:lnTo>
                  <a:pt x="605327" y="1324016"/>
                </a:lnTo>
                <a:lnTo>
                  <a:pt x="597318" y="1312617"/>
                </a:lnTo>
                <a:lnTo>
                  <a:pt x="585932" y="1326527"/>
                </a:lnTo>
                <a:lnTo>
                  <a:pt x="585181" y="1331119"/>
                </a:lnTo>
                <a:cubicBezTo>
                  <a:pt x="586863" y="1334796"/>
                  <a:pt x="591311" y="1344741"/>
                  <a:pt x="591311" y="1344741"/>
                </a:cubicBezTo>
                <a:cubicBezTo>
                  <a:pt x="591311" y="1344741"/>
                  <a:pt x="605219" y="1360884"/>
                  <a:pt x="616339" y="1371676"/>
                </a:cubicBezTo>
                <a:cubicBezTo>
                  <a:pt x="627457" y="1382467"/>
                  <a:pt x="634733" y="1397436"/>
                  <a:pt x="634733" y="1397436"/>
                </a:cubicBezTo>
                <a:cubicBezTo>
                  <a:pt x="634733" y="1397436"/>
                  <a:pt x="649279" y="1404521"/>
                  <a:pt x="664390" y="1411934"/>
                </a:cubicBezTo>
                <a:cubicBezTo>
                  <a:pt x="677752" y="1418498"/>
                  <a:pt x="697310" y="1426373"/>
                  <a:pt x="702558" y="1428510"/>
                </a:cubicBezTo>
                <a:lnTo>
                  <a:pt x="656381" y="1303742"/>
                </a:lnTo>
                <a:lnTo>
                  <a:pt x="644620" y="1298409"/>
                </a:lnTo>
                <a:lnTo>
                  <a:pt x="643367" y="1286269"/>
                </a:lnTo>
                <a:lnTo>
                  <a:pt x="650251" y="1287011"/>
                </a:lnTo>
                <a:lnTo>
                  <a:pt x="632105" y="1238166"/>
                </a:lnTo>
                <a:lnTo>
                  <a:pt x="629854" y="1250603"/>
                </a:lnTo>
                <a:lnTo>
                  <a:pt x="631856" y="1255185"/>
                </a:lnTo>
                <a:lnTo>
                  <a:pt x="627476" y="1273245"/>
                </a:lnTo>
                <a:lnTo>
                  <a:pt x="625474" y="1272205"/>
                </a:lnTo>
                <a:lnTo>
                  <a:pt x="628852" y="1255927"/>
                </a:lnTo>
                <a:lnTo>
                  <a:pt x="626474" y="1252518"/>
                </a:lnTo>
                <a:close/>
                <a:moveTo>
                  <a:pt x="589935" y="1230176"/>
                </a:moveTo>
                <a:cubicBezTo>
                  <a:pt x="574296" y="1231332"/>
                  <a:pt x="546741" y="1231909"/>
                  <a:pt x="525491" y="1235500"/>
                </a:cubicBezTo>
                <a:cubicBezTo>
                  <a:pt x="523457" y="1235845"/>
                  <a:pt x="522387" y="1236434"/>
                  <a:pt x="520486" y="1236838"/>
                </a:cubicBezTo>
                <a:cubicBezTo>
                  <a:pt x="520622" y="1236934"/>
                  <a:pt x="520597" y="1236885"/>
                  <a:pt x="520737" y="1236982"/>
                </a:cubicBezTo>
                <a:cubicBezTo>
                  <a:pt x="532058" y="1244972"/>
                  <a:pt x="545262" y="1247639"/>
                  <a:pt x="545262" y="1247639"/>
                </a:cubicBezTo>
                <a:cubicBezTo>
                  <a:pt x="545262" y="1247639"/>
                  <a:pt x="557927" y="1271397"/>
                  <a:pt x="565909" y="1288937"/>
                </a:cubicBezTo>
                <a:cubicBezTo>
                  <a:pt x="570188" y="1298331"/>
                  <a:pt x="573966" y="1306639"/>
                  <a:pt x="579549" y="1318836"/>
                </a:cubicBezTo>
                <a:cubicBezTo>
                  <a:pt x="589406" y="1309700"/>
                  <a:pt x="600834" y="1299237"/>
                  <a:pt x="602699" y="1296185"/>
                </a:cubicBezTo>
                <a:cubicBezTo>
                  <a:pt x="608032" y="1287483"/>
                  <a:pt x="599401" y="1276037"/>
                  <a:pt x="601698" y="1267623"/>
                </a:cubicBezTo>
                <a:cubicBezTo>
                  <a:pt x="603997" y="1259201"/>
                  <a:pt x="608198" y="1247937"/>
                  <a:pt x="608204" y="1247937"/>
                </a:cubicBezTo>
                <a:cubicBezTo>
                  <a:pt x="608204" y="1247937"/>
                  <a:pt x="614493" y="1239726"/>
                  <a:pt x="620844" y="1231505"/>
                </a:cubicBezTo>
                <a:cubicBezTo>
                  <a:pt x="612953" y="1230214"/>
                  <a:pt x="602821" y="1229223"/>
                  <a:pt x="589935" y="1230176"/>
                </a:cubicBezTo>
                <a:close/>
                <a:moveTo>
                  <a:pt x="1817131" y="1200863"/>
                </a:moveTo>
                <a:cubicBezTo>
                  <a:pt x="1816814" y="1201537"/>
                  <a:pt x="1816861" y="1202154"/>
                  <a:pt x="1816504" y="1202789"/>
                </a:cubicBezTo>
                <a:cubicBezTo>
                  <a:pt x="1813252" y="1208527"/>
                  <a:pt x="1802990" y="1228550"/>
                  <a:pt x="1802990" y="1228550"/>
                </a:cubicBezTo>
                <a:lnTo>
                  <a:pt x="1802488" y="1274727"/>
                </a:lnTo>
                <a:lnTo>
                  <a:pt x="1803365" y="1288637"/>
                </a:lnTo>
                <a:lnTo>
                  <a:pt x="1823263" y="1268364"/>
                </a:lnTo>
                <a:lnTo>
                  <a:pt x="1848543" y="1242757"/>
                </a:lnTo>
                <a:lnTo>
                  <a:pt x="1850919" y="1245868"/>
                </a:lnTo>
                <a:lnTo>
                  <a:pt x="1827017" y="1272061"/>
                </a:lnTo>
                <a:lnTo>
                  <a:pt x="1804616" y="1296483"/>
                </a:lnTo>
                <a:cubicBezTo>
                  <a:pt x="1804616" y="1296483"/>
                  <a:pt x="1796058" y="1328741"/>
                  <a:pt x="1798359" y="1332746"/>
                </a:cubicBezTo>
                <a:cubicBezTo>
                  <a:pt x="1800670" y="1336760"/>
                  <a:pt x="1849668" y="1320165"/>
                  <a:pt x="1849668" y="1320165"/>
                </a:cubicBezTo>
                <a:cubicBezTo>
                  <a:pt x="1849668" y="1320165"/>
                  <a:pt x="1867381" y="1308016"/>
                  <a:pt x="1874572" y="1304185"/>
                </a:cubicBezTo>
                <a:cubicBezTo>
                  <a:pt x="1879241" y="1301681"/>
                  <a:pt x="1892515" y="1294336"/>
                  <a:pt x="1904597" y="1287752"/>
                </a:cubicBezTo>
                <a:cubicBezTo>
                  <a:pt x="1899023" y="1280013"/>
                  <a:pt x="1895548" y="1275325"/>
                  <a:pt x="1892082" y="1270290"/>
                </a:cubicBezTo>
                <a:cubicBezTo>
                  <a:pt x="1883891" y="1258352"/>
                  <a:pt x="1859545" y="1245703"/>
                  <a:pt x="1843161" y="1227067"/>
                </a:cubicBezTo>
                <a:cubicBezTo>
                  <a:pt x="1835633" y="1218499"/>
                  <a:pt x="1825986" y="1209354"/>
                  <a:pt x="1817131" y="1200863"/>
                </a:cubicBezTo>
                <a:close/>
                <a:moveTo>
                  <a:pt x="197012" y="1192873"/>
                </a:moveTo>
                <a:cubicBezTo>
                  <a:pt x="197012" y="1192873"/>
                  <a:pt x="190566" y="1195809"/>
                  <a:pt x="187128" y="1196426"/>
                </a:cubicBezTo>
                <a:cubicBezTo>
                  <a:pt x="183686" y="1197041"/>
                  <a:pt x="174864" y="1197312"/>
                  <a:pt x="174864" y="1197312"/>
                </a:cubicBezTo>
                <a:cubicBezTo>
                  <a:pt x="174864" y="1197312"/>
                  <a:pt x="172279" y="1203627"/>
                  <a:pt x="168232" y="1207083"/>
                </a:cubicBezTo>
                <a:cubicBezTo>
                  <a:pt x="164185" y="1210539"/>
                  <a:pt x="158094" y="1213590"/>
                  <a:pt x="158095" y="1213600"/>
                </a:cubicBezTo>
                <a:lnTo>
                  <a:pt x="157095" y="1228096"/>
                </a:lnTo>
                <a:lnTo>
                  <a:pt x="155717" y="1216113"/>
                </a:lnTo>
                <a:cubicBezTo>
                  <a:pt x="155717" y="1216113"/>
                  <a:pt x="154005" y="1214995"/>
                  <a:pt x="150462" y="1216555"/>
                </a:cubicBezTo>
                <a:cubicBezTo>
                  <a:pt x="147734" y="1217758"/>
                  <a:pt x="142848" y="1221021"/>
                  <a:pt x="139951" y="1222917"/>
                </a:cubicBezTo>
                <a:lnTo>
                  <a:pt x="151464" y="1222917"/>
                </a:lnTo>
                <a:cubicBezTo>
                  <a:pt x="151462" y="1222917"/>
                  <a:pt x="161796" y="1248717"/>
                  <a:pt x="164227" y="1255042"/>
                </a:cubicBezTo>
                <a:cubicBezTo>
                  <a:pt x="166111" y="1253742"/>
                  <a:pt x="168926" y="1252423"/>
                  <a:pt x="169984" y="1251046"/>
                </a:cubicBezTo>
                <a:cubicBezTo>
                  <a:pt x="172574" y="1247658"/>
                  <a:pt x="180883" y="1236857"/>
                  <a:pt x="184249" y="1230465"/>
                </a:cubicBezTo>
                <a:cubicBezTo>
                  <a:pt x="187619" y="1224082"/>
                  <a:pt x="197015" y="1192873"/>
                  <a:pt x="197012" y="1192873"/>
                </a:cubicBezTo>
                <a:close/>
                <a:moveTo>
                  <a:pt x="186752" y="1185471"/>
                </a:moveTo>
                <a:cubicBezTo>
                  <a:pt x="181776" y="1185422"/>
                  <a:pt x="176436" y="1185904"/>
                  <a:pt x="174738" y="1186656"/>
                </a:cubicBezTo>
                <a:cubicBezTo>
                  <a:pt x="171338" y="1188166"/>
                  <a:pt x="164857" y="1188138"/>
                  <a:pt x="164852" y="1188138"/>
                </a:cubicBezTo>
                <a:lnTo>
                  <a:pt x="161474" y="1191835"/>
                </a:lnTo>
                <a:cubicBezTo>
                  <a:pt x="161474" y="1191835"/>
                  <a:pt x="152154" y="1191930"/>
                  <a:pt x="149211" y="1194202"/>
                </a:cubicBezTo>
                <a:cubicBezTo>
                  <a:pt x="146270" y="1196483"/>
                  <a:pt x="132319" y="1201161"/>
                  <a:pt x="132318" y="1201161"/>
                </a:cubicBezTo>
                <a:cubicBezTo>
                  <a:pt x="132318" y="1201161"/>
                  <a:pt x="103522" y="1213050"/>
                  <a:pt x="87895" y="1219068"/>
                </a:cubicBezTo>
                <a:cubicBezTo>
                  <a:pt x="72267" y="1225094"/>
                  <a:pt x="23329" y="1239572"/>
                  <a:pt x="9185" y="1252076"/>
                </a:cubicBezTo>
                <a:cubicBezTo>
                  <a:pt x="5572" y="1255272"/>
                  <a:pt x="3221" y="1258920"/>
                  <a:pt x="300" y="1262444"/>
                </a:cubicBezTo>
                <a:cubicBezTo>
                  <a:pt x="933" y="1263368"/>
                  <a:pt x="2555" y="1265524"/>
                  <a:pt x="2929" y="1266141"/>
                </a:cubicBezTo>
                <a:cubicBezTo>
                  <a:pt x="6184" y="1271493"/>
                  <a:pt x="7802" y="1282110"/>
                  <a:pt x="8936" y="1288637"/>
                </a:cubicBezTo>
                <a:cubicBezTo>
                  <a:pt x="10068" y="1295164"/>
                  <a:pt x="12064" y="1305811"/>
                  <a:pt x="12064" y="1305811"/>
                </a:cubicBezTo>
                <a:cubicBezTo>
                  <a:pt x="12064" y="1305811"/>
                  <a:pt x="17722" y="1313830"/>
                  <a:pt x="21449" y="1320905"/>
                </a:cubicBezTo>
                <a:cubicBezTo>
                  <a:pt x="25176" y="1327992"/>
                  <a:pt x="28581" y="1333930"/>
                  <a:pt x="28581" y="1333930"/>
                </a:cubicBezTo>
                <a:cubicBezTo>
                  <a:pt x="28581" y="1333930"/>
                  <a:pt x="33214" y="1337762"/>
                  <a:pt x="40470" y="1344443"/>
                </a:cubicBezTo>
                <a:cubicBezTo>
                  <a:pt x="47724" y="1351123"/>
                  <a:pt x="56486" y="1356138"/>
                  <a:pt x="56486" y="1356138"/>
                </a:cubicBezTo>
                <a:cubicBezTo>
                  <a:pt x="56486" y="1356138"/>
                  <a:pt x="56469" y="1349901"/>
                  <a:pt x="57737" y="1342662"/>
                </a:cubicBezTo>
                <a:cubicBezTo>
                  <a:pt x="59005" y="1335432"/>
                  <a:pt x="62165" y="1329907"/>
                  <a:pt x="61491" y="1329349"/>
                </a:cubicBezTo>
                <a:cubicBezTo>
                  <a:pt x="60957" y="1328895"/>
                  <a:pt x="57098" y="1325614"/>
                  <a:pt x="54734" y="1320463"/>
                </a:cubicBezTo>
                <a:cubicBezTo>
                  <a:pt x="52369" y="1315312"/>
                  <a:pt x="52106" y="1307140"/>
                  <a:pt x="52106" y="1307140"/>
                </a:cubicBezTo>
                <a:lnTo>
                  <a:pt x="39217" y="1297965"/>
                </a:lnTo>
                <a:lnTo>
                  <a:pt x="39092" y="1292932"/>
                </a:lnTo>
                <a:cubicBezTo>
                  <a:pt x="39092" y="1292932"/>
                  <a:pt x="50961" y="1301613"/>
                  <a:pt x="52231" y="1300632"/>
                </a:cubicBezTo>
                <a:cubicBezTo>
                  <a:pt x="52818" y="1300170"/>
                  <a:pt x="53219" y="1297475"/>
                  <a:pt x="53482" y="1294259"/>
                </a:cubicBezTo>
                <a:cubicBezTo>
                  <a:pt x="54077" y="1287049"/>
                  <a:pt x="55361" y="1276210"/>
                  <a:pt x="55359" y="1276210"/>
                </a:cubicBezTo>
                <a:lnTo>
                  <a:pt x="55235" y="1302846"/>
                </a:lnTo>
                <a:cubicBezTo>
                  <a:pt x="55235" y="1302846"/>
                  <a:pt x="55559" y="1309383"/>
                  <a:pt x="56862" y="1314687"/>
                </a:cubicBezTo>
                <a:cubicBezTo>
                  <a:pt x="58425" y="1321070"/>
                  <a:pt x="62006" y="1324680"/>
                  <a:pt x="63744" y="1324458"/>
                </a:cubicBezTo>
                <a:cubicBezTo>
                  <a:pt x="67600" y="1323976"/>
                  <a:pt x="70577" y="1316940"/>
                  <a:pt x="73255" y="1312915"/>
                </a:cubicBezTo>
                <a:cubicBezTo>
                  <a:pt x="75930" y="1308882"/>
                  <a:pt x="86268" y="1296783"/>
                  <a:pt x="86268" y="1296783"/>
                </a:cubicBezTo>
                <a:lnTo>
                  <a:pt x="89772" y="1297965"/>
                </a:lnTo>
                <a:cubicBezTo>
                  <a:pt x="89772" y="1297965"/>
                  <a:pt x="77183" y="1312454"/>
                  <a:pt x="74505" y="1315583"/>
                </a:cubicBezTo>
                <a:cubicBezTo>
                  <a:pt x="71828" y="1318701"/>
                  <a:pt x="63544" y="1328096"/>
                  <a:pt x="61992" y="1340294"/>
                </a:cubicBezTo>
                <a:cubicBezTo>
                  <a:pt x="60596" y="1351258"/>
                  <a:pt x="59408" y="1357804"/>
                  <a:pt x="63869" y="1364427"/>
                </a:cubicBezTo>
                <a:cubicBezTo>
                  <a:pt x="66124" y="1367768"/>
                  <a:pt x="74659" y="1373380"/>
                  <a:pt x="82514" y="1378193"/>
                </a:cubicBezTo>
                <a:cubicBezTo>
                  <a:pt x="88296" y="1367122"/>
                  <a:pt x="107831" y="1327491"/>
                  <a:pt x="107540" y="1325796"/>
                </a:cubicBezTo>
                <a:cubicBezTo>
                  <a:pt x="107209" y="1323881"/>
                  <a:pt x="106664" y="1321349"/>
                  <a:pt x="106666" y="1321349"/>
                </a:cubicBezTo>
                <a:lnTo>
                  <a:pt x="110921" y="1319423"/>
                </a:lnTo>
                <a:cubicBezTo>
                  <a:pt x="110921" y="1319423"/>
                  <a:pt x="115396" y="1313194"/>
                  <a:pt x="117301" y="1311433"/>
                </a:cubicBezTo>
                <a:cubicBezTo>
                  <a:pt x="119205" y="1309671"/>
                  <a:pt x="126132" y="1303386"/>
                  <a:pt x="127687" y="1300776"/>
                </a:cubicBezTo>
                <a:cubicBezTo>
                  <a:pt x="128380" y="1299612"/>
                  <a:pt x="131451" y="1294086"/>
                  <a:pt x="134320" y="1288637"/>
                </a:cubicBezTo>
                <a:cubicBezTo>
                  <a:pt x="120079" y="1251903"/>
                  <a:pt x="109292" y="1222917"/>
                  <a:pt x="109292" y="1222917"/>
                </a:cubicBezTo>
                <a:lnTo>
                  <a:pt x="135947" y="1222917"/>
                </a:lnTo>
                <a:cubicBezTo>
                  <a:pt x="137865" y="1221281"/>
                  <a:pt x="143629" y="1216266"/>
                  <a:pt x="146708" y="1214928"/>
                </a:cubicBezTo>
                <a:cubicBezTo>
                  <a:pt x="150291" y="1213368"/>
                  <a:pt x="156215" y="1212560"/>
                  <a:pt x="156218" y="1212560"/>
                </a:cubicBezTo>
                <a:cubicBezTo>
                  <a:pt x="156218" y="1212560"/>
                  <a:pt x="161260" y="1209239"/>
                  <a:pt x="162977" y="1207381"/>
                </a:cubicBezTo>
                <a:cubicBezTo>
                  <a:pt x="164687" y="1205523"/>
                  <a:pt x="171732" y="1196724"/>
                  <a:pt x="171736" y="1196724"/>
                </a:cubicBezTo>
                <a:lnTo>
                  <a:pt x="165603" y="1194646"/>
                </a:lnTo>
                <a:lnTo>
                  <a:pt x="166104" y="1191989"/>
                </a:lnTo>
                <a:cubicBezTo>
                  <a:pt x="166104" y="1191989"/>
                  <a:pt x="173936" y="1193970"/>
                  <a:pt x="177616" y="1193913"/>
                </a:cubicBezTo>
                <a:cubicBezTo>
                  <a:pt x="181295" y="1193845"/>
                  <a:pt x="196851" y="1190880"/>
                  <a:pt x="196511" y="1187694"/>
                </a:cubicBezTo>
                <a:cubicBezTo>
                  <a:pt x="196339" y="1186107"/>
                  <a:pt x="191727" y="1185519"/>
                  <a:pt x="186752" y="1185471"/>
                </a:cubicBezTo>
                <a:close/>
                <a:moveTo>
                  <a:pt x="295118" y="1168749"/>
                </a:moveTo>
                <a:cubicBezTo>
                  <a:pt x="295118" y="1168749"/>
                  <a:pt x="290302" y="1168846"/>
                  <a:pt x="288486" y="1168893"/>
                </a:cubicBezTo>
                <a:cubicBezTo>
                  <a:pt x="287370" y="1173370"/>
                  <a:pt x="286108" y="1177625"/>
                  <a:pt x="286108" y="1177625"/>
                </a:cubicBezTo>
                <a:lnTo>
                  <a:pt x="283229" y="1177327"/>
                </a:lnTo>
                <a:cubicBezTo>
                  <a:pt x="283229" y="1177327"/>
                  <a:pt x="284330" y="1171734"/>
                  <a:pt x="284983" y="1169038"/>
                </a:cubicBezTo>
                <a:cubicBezTo>
                  <a:pt x="274483" y="1169347"/>
                  <a:pt x="257040" y="1169924"/>
                  <a:pt x="244563" y="1171560"/>
                </a:cubicBezTo>
                <a:cubicBezTo>
                  <a:pt x="227536" y="1173794"/>
                  <a:pt x="209524" y="1176143"/>
                  <a:pt x="209525" y="1176143"/>
                </a:cubicBezTo>
                <a:lnTo>
                  <a:pt x="189504" y="1230022"/>
                </a:lnTo>
                <a:cubicBezTo>
                  <a:pt x="189504" y="1230022"/>
                  <a:pt x="192053" y="1272349"/>
                  <a:pt x="196511" y="1282871"/>
                </a:cubicBezTo>
                <a:cubicBezTo>
                  <a:pt x="200971" y="1293384"/>
                  <a:pt x="213658" y="1319134"/>
                  <a:pt x="213655" y="1319134"/>
                </a:cubicBezTo>
                <a:lnTo>
                  <a:pt x="213281" y="1322089"/>
                </a:lnTo>
                <a:cubicBezTo>
                  <a:pt x="213281" y="1322089"/>
                  <a:pt x="211456" y="1317151"/>
                  <a:pt x="210277" y="1318094"/>
                </a:cubicBezTo>
                <a:cubicBezTo>
                  <a:pt x="210199" y="1318153"/>
                  <a:pt x="210001" y="1320521"/>
                  <a:pt x="209901" y="1320905"/>
                </a:cubicBezTo>
                <a:cubicBezTo>
                  <a:pt x="210911" y="1322349"/>
                  <a:pt x="213530" y="1326084"/>
                  <a:pt x="213530" y="1326084"/>
                </a:cubicBezTo>
                <a:lnTo>
                  <a:pt x="250196" y="1341632"/>
                </a:lnTo>
                <a:lnTo>
                  <a:pt x="261707" y="1345183"/>
                </a:lnTo>
                <a:lnTo>
                  <a:pt x="251947" y="1316314"/>
                </a:lnTo>
                <a:lnTo>
                  <a:pt x="239683" y="1279762"/>
                </a:lnTo>
                <a:lnTo>
                  <a:pt x="242936" y="1277982"/>
                </a:lnTo>
                <a:lnTo>
                  <a:pt x="256075" y="1313359"/>
                </a:lnTo>
                <a:lnTo>
                  <a:pt x="268213" y="1346511"/>
                </a:lnTo>
                <a:cubicBezTo>
                  <a:pt x="268213" y="1346511"/>
                  <a:pt x="291287" y="1366285"/>
                  <a:pt x="295243" y="1365014"/>
                </a:cubicBezTo>
                <a:cubicBezTo>
                  <a:pt x="299200" y="1363744"/>
                  <a:pt x="301876" y="1303742"/>
                  <a:pt x="301876" y="1303742"/>
                </a:cubicBezTo>
                <a:cubicBezTo>
                  <a:pt x="301876" y="1303733"/>
                  <a:pt x="297974" y="1280013"/>
                  <a:pt x="297245" y="1270732"/>
                </a:cubicBezTo>
                <a:cubicBezTo>
                  <a:pt x="296518" y="1261452"/>
                  <a:pt x="292240" y="1210778"/>
                  <a:pt x="292240" y="1210778"/>
                </a:cubicBezTo>
                <a:lnTo>
                  <a:pt x="296369" y="1212416"/>
                </a:lnTo>
                <a:cubicBezTo>
                  <a:pt x="296369" y="1212416"/>
                  <a:pt x="299753" y="1243991"/>
                  <a:pt x="301125" y="1251191"/>
                </a:cubicBezTo>
                <a:cubicBezTo>
                  <a:pt x="302496" y="1258402"/>
                  <a:pt x="310384" y="1287011"/>
                  <a:pt x="310384" y="1287011"/>
                </a:cubicBezTo>
                <a:cubicBezTo>
                  <a:pt x="310386" y="1287011"/>
                  <a:pt x="313414" y="1299631"/>
                  <a:pt x="311260" y="1314397"/>
                </a:cubicBezTo>
                <a:cubicBezTo>
                  <a:pt x="309107" y="1329155"/>
                  <a:pt x="307131" y="1362203"/>
                  <a:pt x="307131" y="1362203"/>
                </a:cubicBezTo>
                <a:lnTo>
                  <a:pt x="309633" y="1379666"/>
                </a:lnTo>
                <a:lnTo>
                  <a:pt x="330656" y="1418749"/>
                </a:lnTo>
                <a:cubicBezTo>
                  <a:pt x="330656" y="1418749"/>
                  <a:pt x="335152" y="1410749"/>
                  <a:pt x="339415" y="1406168"/>
                </a:cubicBezTo>
                <a:cubicBezTo>
                  <a:pt x="343680" y="1401575"/>
                  <a:pt x="346297" y="1395357"/>
                  <a:pt x="346297" y="1395357"/>
                </a:cubicBezTo>
                <a:cubicBezTo>
                  <a:pt x="346297" y="1395357"/>
                  <a:pt x="343144" y="1386635"/>
                  <a:pt x="343545" y="1378193"/>
                </a:cubicBezTo>
                <a:cubicBezTo>
                  <a:pt x="343948" y="1369741"/>
                  <a:pt x="346673" y="1362945"/>
                  <a:pt x="346673" y="1362945"/>
                </a:cubicBezTo>
                <a:cubicBezTo>
                  <a:pt x="346673" y="1362945"/>
                  <a:pt x="335939" y="1350690"/>
                  <a:pt x="331907" y="1344145"/>
                </a:cubicBezTo>
                <a:cubicBezTo>
                  <a:pt x="327877" y="1337607"/>
                  <a:pt x="319394" y="1320607"/>
                  <a:pt x="319394" y="1320607"/>
                </a:cubicBezTo>
                <a:lnTo>
                  <a:pt x="319644" y="1314841"/>
                </a:lnTo>
                <a:cubicBezTo>
                  <a:pt x="319644" y="1314841"/>
                  <a:pt x="328770" y="1330696"/>
                  <a:pt x="332533" y="1336895"/>
                </a:cubicBezTo>
                <a:cubicBezTo>
                  <a:pt x="336297" y="1343095"/>
                  <a:pt x="348050" y="1356582"/>
                  <a:pt x="348050" y="1356582"/>
                </a:cubicBezTo>
                <a:cubicBezTo>
                  <a:pt x="348049" y="1356582"/>
                  <a:pt x="353339" y="1352152"/>
                  <a:pt x="354682" y="1346809"/>
                </a:cubicBezTo>
                <a:cubicBezTo>
                  <a:pt x="354730" y="1346618"/>
                  <a:pt x="354880" y="1346136"/>
                  <a:pt x="354932" y="1345925"/>
                </a:cubicBezTo>
                <a:cubicBezTo>
                  <a:pt x="344683" y="1325902"/>
                  <a:pt x="333283" y="1294558"/>
                  <a:pt x="333283" y="1294558"/>
                </a:cubicBezTo>
                <a:cubicBezTo>
                  <a:pt x="333283" y="1294558"/>
                  <a:pt x="348842" y="1321194"/>
                  <a:pt x="357060" y="1335712"/>
                </a:cubicBezTo>
                <a:cubicBezTo>
                  <a:pt x="358244" y="1330129"/>
                  <a:pt x="359812" y="1323274"/>
                  <a:pt x="359812" y="1323274"/>
                </a:cubicBezTo>
                <a:lnTo>
                  <a:pt x="361564" y="1324314"/>
                </a:lnTo>
                <a:cubicBezTo>
                  <a:pt x="361564" y="1324314"/>
                  <a:pt x="360112" y="1332476"/>
                  <a:pt x="358937" y="1338821"/>
                </a:cubicBezTo>
                <a:cubicBezTo>
                  <a:pt x="359841" y="1340438"/>
                  <a:pt x="361588" y="1343374"/>
                  <a:pt x="362065" y="1344298"/>
                </a:cubicBezTo>
                <a:cubicBezTo>
                  <a:pt x="365256" y="1350459"/>
                  <a:pt x="380033" y="1363820"/>
                  <a:pt x="389219" y="1371974"/>
                </a:cubicBezTo>
                <a:lnTo>
                  <a:pt x="390221" y="1371531"/>
                </a:lnTo>
                <a:lnTo>
                  <a:pt x="393849" y="1375824"/>
                </a:lnTo>
                <a:lnTo>
                  <a:pt x="393474" y="1375824"/>
                </a:lnTo>
                <a:cubicBezTo>
                  <a:pt x="394426" y="1376652"/>
                  <a:pt x="397729" y="1379666"/>
                  <a:pt x="397729" y="1379666"/>
                </a:cubicBezTo>
                <a:cubicBezTo>
                  <a:pt x="397729" y="1379666"/>
                  <a:pt x="408098" y="1397320"/>
                  <a:pt x="415123" y="1407350"/>
                </a:cubicBezTo>
                <a:cubicBezTo>
                  <a:pt x="422146" y="1417373"/>
                  <a:pt x="433140" y="1424959"/>
                  <a:pt x="433142" y="1424959"/>
                </a:cubicBezTo>
                <a:cubicBezTo>
                  <a:pt x="433142" y="1424959"/>
                  <a:pt x="440940" y="1435259"/>
                  <a:pt x="445906" y="1439908"/>
                </a:cubicBezTo>
                <a:cubicBezTo>
                  <a:pt x="450871" y="1444568"/>
                  <a:pt x="456416" y="1451459"/>
                  <a:pt x="456416" y="1451459"/>
                </a:cubicBezTo>
                <a:cubicBezTo>
                  <a:pt x="456416" y="1451459"/>
                  <a:pt x="475670" y="1443634"/>
                  <a:pt x="485948" y="1439320"/>
                </a:cubicBezTo>
                <a:cubicBezTo>
                  <a:pt x="496226" y="1435008"/>
                  <a:pt x="521279" y="1423023"/>
                  <a:pt x="524614" y="1417565"/>
                </a:cubicBezTo>
                <a:cubicBezTo>
                  <a:pt x="527951" y="1412106"/>
                  <a:pt x="498748" y="1400218"/>
                  <a:pt x="484322" y="1391507"/>
                </a:cubicBezTo>
                <a:cubicBezTo>
                  <a:pt x="469893" y="1382803"/>
                  <a:pt x="433210" y="1357756"/>
                  <a:pt x="426258" y="1351248"/>
                </a:cubicBezTo>
                <a:cubicBezTo>
                  <a:pt x="419308" y="1344741"/>
                  <a:pt x="404143" y="1334344"/>
                  <a:pt x="406363" y="1330975"/>
                </a:cubicBezTo>
                <a:cubicBezTo>
                  <a:pt x="408582" y="1327597"/>
                  <a:pt x="431515" y="1344587"/>
                  <a:pt x="431515" y="1344587"/>
                </a:cubicBezTo>
                <a:cubicBezTo>
                  <a:pt x="431515" y="1344587"/>
                  <a:pt x="465811" y="1368671"/>
                  <a:pt x="478066" y="1376566"/>
                </a:cubicBezTo>
                <a:cubicBezTo>
                  <a:pt x="489077" y="1383651"/>
                  <a:pt x="512022" y="1394412"/>
                  <a:pt x="530872" y="1398322"/>
                </a:cubicBezTo>
                <a:cubicBezTo>
                  <a:pt x="530437" y="1392864"/>
                  <a:pt x="529966" y="1383344"/>
                  <a:pt x="532248" y="1377153"/>
                </a:cubicBezTo>
                <a:cubicBezTo>
                  <a:pt x="535314" y="1368865"/>
                  <a:pt x="538511" y="1358652"/>
                  <a:pt x="538505" y="1358652"/>
                </a:cubicBezTo>
                <a:lnTo>
                  <a:pt x="519985" y="1363243"/>
                </a:lnTo>
                <a:lnTo>
                  <a:pt x="492832" y="1368720"/>
                </a:lnTo>
                <a:lnTo>
                  <a:pt x="493832" y="1364716"/>
                </a:lnTo>
                <a:lnTo>
                  <a:pt x="540382" y="1354213"/>
                </a:lnTo>
                <a:cubicBezTo>
                  <a:pt x="540382" y="1354213"/>
                  <a:pt x="552772" y="1343296"/>
                  <a:pt x="564784" y="1332602"/>
                </a:cubicBezTo>
                <a:cubicBezTo>
                  <a:pt x="554644" y="1309941"/>
                  <a:pt x="540052" y="1279434"/>
                  <a:pt x="533125" y="1269548"/>
                </a:cubicBezTo>
                <a:cubicBezTo>
                  <a:pt x="528513" y="1262955"/>
                  <a:pt x="515524" y="1251076"/>
                  <a:pt x="504094" y="1240977"/>
                </a:cubicBezTo>
                <a:cubicBezTo>
                  <a:pt x="497293" y="1243230"/>
                  <a:pt x="492706" y="1245126"/>
                  <a:pt x="492706" y="1245126"/>
                </a:cubicBezTo>
                <a:cubicBezTo>
                  <a:pt x="492706" y="1245126"/>
                  <a:pt x="495527" y="1238195"/>
                  <a:pt x="489953" y="1234316"/>
                </a:cubicBezTo>
                <a:cubicBezTo>
                  <a:pt x="485859" y="1231476"/>
                  <a:pt x="452160" y="1230176"/>
                  <a:pt x="452161" y="1230176"/>
                </a:cubicBezTo>
                <a:cubicBezTo>
                  <a:pt x="452161" y="1230176"/>
                  <a:pt x="408853" y="1204502"/>
                  <a:pt x="395601" y="1197466"/>
                </a:cubicBezTo>
                <a:cubicBezTo>
                  <a:pt x="337814" y="1166756"/>
                  <a:pt x="295114" y="1168749"/>
                  <a:pt x="295118" y="1168749"/>
                </a:cubicBezTo>
                <a:close/>
                <a:moveTo>
                  <a:pt x="563531" y="1161193"/>
                </a:moveTo>
                <a:cubicBezTo>
                  <a:pt x="562279" y="1162175"/>
                  <a:pt x="560381" y="1163475"/>
                  <a:pt x="558652" y="1164754"/>
                </a:cubicBezTo>
                <a:cubicBezTo>
                  <a:pt x="562502" y="1167316"/>
                  <a:pt x="565944" y="1169857"/>
                  <a:pt x="568037" y="1172888"/>
                </a:cubicBezTo>
                <a:cubicBezTo>
                  <a:pt x="572239" y="1179002"/>
                  <a:pt x="579419" y="1189764"/>
                  <a:pt x="579424" y="1189764"/>
                </a:cubicBezTo>
                <a:cubicBezTo>
                  <a:pt x="579424" y="1189764"/>
                  <a:pt x="581206" y="1194837"/>
                  <a:pt x="594441" y="1194356"/>
                </a:cubicBezTo>
                <a:cubicBezTo>
                  <a:pt x="599422" y="1194173"/>
                  <a:pt x="601476" y="1193740"/>
                  <a:pt x="606954" y="1193171"/>
                </a:cubicBezTo>
                <a:cubicBezTo>
                  <a:pt x="593599" y="1183440"/>
                  <a:pt x="577454" y="1171387"/>
                  <a:pt x="563531" y="1161193"/>
                </a:cubicBezTo>
                <a:close/>
                <a:moveTo>
                  <a:pt x="288236" y="1132930"/>
                </a:moveTo>
                <a:cubicBezTo>
                  <a:pt x="288234" y="1132930"/>
                  <a:pt x="278343" y="1140727"/>
                  <a:pt x="274721" y="1144173"/>
                </a:cubicBezTo>
                <a:cubicBezTo>
                  <a:pt x="272340" y="1146445"/>
                  <a:pt x="267576" y="1149584"/>
                  <a:pt x="263084" y="1152615"/>
                </a:cubicBezTo>
                <a:cubicBezTo>
                  <a:pt x="268863" y="1152173"/>
                  <a:pt x="275334" y="1151317"/>
                  <a:pt x="282104" y="1149064"/>
                </a:cubicBezTo>
                <a:cubicBezTo>
                  <a:pt x="286352" y="1147639"/>
                  <a:pt x="284987" y="1148102"/>
                  <a:pt x="288110" y="1147138"/>
                </a:cubicBezTo>
                <a:cubicBezTo>
                  <a:pt x="288163" y="1140776"/>
                  <a:pt x="288236" y="1132930"/>
                  <a:pt x="288236" y="1132930"/>
                </a:cubicBezTo>
                <a:close/>
                <a:moveTo>
                  <a:pt x="292366" y="1132776"/>
                </a:moveTo>
                <a:cubicBezTo>
                  <a:pt x="292190" y="1135356"/>
                  <a:pt x="291998" y="1140303"/>
                  <a:pt x="291739" y="1146098"/>
                </a:cubicBezTo>
                <a:cubicBezTo>
                  <a:pt x="298001" y="1144251"/>
                  <a:pt x="307133" y="1141507"/>
                  <a:pt x="307131" y="1141507"/>
                </a:cubicBezTo>
                <a:close/>
                <a:moveTo>
                  <a:pt x="277725" y="1105986"/>
                </a:moveTo>
                <a:cubicBezTo>
                  <a:pt x="271539" y="1106293"/>
                  <a:pt x="252824" y="1107026"/>
                  <a:pt x="252822" y="1107026"/>
                </a:cubicBezTo>
                <a:lnTo>
                  <a:pt x="227045" y="1124044"/>
                </a:lnTo>
                <a:lnTo>
                  <a:pt x="207024" y="1125825"/>
                </a:lnTo>
                <a:cubicBezTo>
                  <a:pt x="207024" y="1125825"/>
                  <a:pt x="205259" y="1126990"/>
                  <a:pt x="205021" y="1127153"/>
                </a:cubicBezTo>
                <a:cubicBezTo>
                  <a:pt x="209097" y="1128309"/>
                  <a:pt x="213222" y="1129330"/>
                  <a:pt x="214782" y="1129820"/>
                </a:cubicBezTo>
                <a:cubicBezTo>
                  <a:pt x="220566" y="1131640"/>
                  <a:pt x="247074" y="1152615"/>
                  <a:pt x="247066" y="1152615"/>
                </a:cubicBezTo>
                <a:cubicBezTo>
                  <a:pt x="247066" y="1152615"/>
                  <a:pt x="251458" y="1152875"/>
                  <a:pt x="256201" y="1152905"/>
                </a:cubicBezTo>
                <a:cubicBezTo>
                  <a:pt x="259020" y="1151355"/>
                  <a:pt x="263636" y="1149064"/>
                  <a:pt x="270841" y="1143587"/>
                </a:cubicBezTo>
                <a:cubicBezTo>
                  <a:pt x="277086" y="1138840"/>
                  <a:pt x="282399" y="1133700"/>
                  <a:pt x="286609" y="1129377"/>
                </a:cubicBezTo>
                <a:lnTo>
                  <a:pt x="285983" y="1128935"/>
                </a:lnTo>
                <a:cubicBezTo>
                  <a:pt x="285983" y="1128935"/>
                  <a:pt x="280983" y="1115158"/>
                  <a:pt x="277725" y="1105986"/>
                </a:cubicBezTo>
                <a:close/>
                <a:moveTo>
                  <a:pt x="299498" y="1101846"/>
                </a:moveTo>
                <a:cubicBezTo>
                  <a:pt x="299498" y="1101846"/>
                  <a:pt x="296476" y="1102471"/>
                  <a:pt x="295368" y="1102731"/>
                </a:cubicBezTo>
                <a:cubicBezTo>
                  <a:pt x="296435" y="1104532"/>
                  <a:pt x="297199" y="1106303"/>
                  <a:pt x="298371" y="1108064"/>
                </a:cubicBezTo>
                <a:cubicBezTo>
                  <a:pt x="299016" y="1105071"/>
                  <a:pt x="299500" y="1101846"/>
                  <a:pt x="299498" y="1101846"/>
                </a:cubicBezTo>
                <a:close/>
                <a:moveTo>
                  <a:pt x="649374" y="1097996"/>
                </a:moveTo>
                <a:cubicBezTo>
                  <a:pt x="639516" y="1101778"/>
                  <a:pt x="625602" y="1107170"/>
                  <a:pt x="625599" y="1107170"/>
                </a:cubicBezTo>
                <a:cubicBezTo>
                  <a:pt x="625599" y="1107170"/>
                  <a:pt x="621891" y="1109884"/>
                  <a:pt x="620719" y="1110721"/>
                </a:cubicBezTo>
                <a:cubicBezTo>
                  <a:pt x="629705" y="1118163"/>
                  <a:pt x="639776" y="1125970"/>
                  <a:pt x="647622" y="1132630"/>
                </a:cubicBezTo>
                <a:cubicBezTo>
                  <a:pt x="648233" y="1124959"/>
                  <a:pt x="648968" y="1111732"/>
                  <a:pt x="649374" y="1097996"/>
                </a:cubicBezTo>
                <a:close/>
                <a:moveTo>
                  <a:pt x="705934" y="1070021"/>
                </a:moveTo>
                <a:cubicBezTo>
                  <a:pt x="694674" y="1069394"/>
                  <a:pt x="685788" y="1071349"/>
                  <a:pt x="685789" y="1071349"/>
                </a:cubicBezTo>
                <a:cubicBezTo>
                  <a:pt x="685789" y="1071349"/>
                  <a:pt x="671471" y="1084450"/>
                  <a:pt x="663265" y="1090592"/>
                </a:cubicBezTo>
                <a:cubicBezTo>
                  <a:pt x="665097" y="1115371"/>
                  <a:pt x="666385" y="1140284"/>
                  <a:pt x="666768" y="1148168"/>
                </a:cubicBezTo>
                <a:cubicBezTo>
                  <a:pt x="670600" y="1151268"/>
                  <a:pt x="675478" y="1155485"/>
                  <a:pt x="678655" y="1157794"/>
                </a:cubicBezTo>
                <a:cubicBezTo>
                  <a:pt x="682833" y="1160827"/>
                  <a:pt x="688080" y="1165563"/>
                  <a:pt x="694047" y="1171262"/>
                </a:cubicBezTo>
                <a:cubicBezTo>
                  <a:pt x="704319" y="1159556"/>
                  <a:pt x="722579" y="1089554"/>
                  <a:pt x="722579" y="1089562"/>
                </a:cubicBezTo>
                <a:lnTo>
                  <a:pt x="740973" y="1076384"/>
                </a:lnTo>
                <a:cubicBezTo>
                  <a:pt x="740973" y="1076384"/>
                  <a:pt x="733950" y="1075450"/>
                  <a:pt x="717823" y="1071647"/>
                </a:cubicBezTo>
                <a:cubicBezTo>
                  <a:pt x="713791" y="1070694"/>
                  <a:pt x="709690" y="1070233"/>
                  <a:pt x="705934" y="1070021"/>
                </a:cubicBezTo>
                <a:close/>
                <a:moveTo>
                  <a:pt x="661513" y="1069134"/>
                </a:moveTo>
                <a:cubicBezTo>
                  <a:pt x="661924" y="1073534"/>
                  <a:pt x="662269" y="1078212"/>
                  <a:pt x="662639" y="1082902"/>
                </a:cubicBezTo>
                <a:lnTo>
                  <a:pt x="669270" y="1070907"/>
                </a:lnTo>
                <a:cubicBezTo>
                  <a:pt x="669270" y="1070907"/>
                  <a:pt x="662260" y="1069299"/>
                  <a:pt x="661513" y="1069134"/>
                </a:cubicBezTo>
                <a:close/>
                <a:moveTo>
                  <a:pt x="307506" y="1064841"/>
                </a:moveTo>
                <a:cubicBezTo>
                  <a:pt x="307507" y="1064841"/>
                  <a:pt x="300755" y="1066487"/>
                  <a:pt x="297370" y="1067498"/>
                </a:cubicBezTo>
                <a:cubicBezTo>
                  <a:pt x="293992" y="1068510"/>
                  <a:pt x="289488" y="1067950"/>
                  <a:pt x="289486" y="1067950"/>
                </a:cubicBezTo>
                <a:lnTo>
                  <a:pt x="280602" y="1072687"/>
                </a:lnTo>
                <a:cubicBezTo>
                  <a:pt x="283090" y="1078309"/>
                  <a:pt x="285585" y="1083036"/>
                  <a:pt x="288236" y="1089707"/>
                </a:cubicBezTo>
                <a:cubicBezTo>
                  <a:pt x="289398" y="1092624"/>
                  <a:pt x="291459" y="1095396"/>
                  <a:pt x="292990" y="1098294"/>
                </a:cubicBezTo>
                <a:cubicBezTo>
                  <a:pt x="297462" y="1096859"/>
                  <a:pt x="303003" y="1095329"/>
                  <a:pt x="303002" y="1095329"/>
                </a:cubicBezTo>
                <a:cubicBezTo>
                  <a:pt x="303002" y="1095329"/>
                  <a:pt x="311082" y="1087540"/>
                  <a:pt x="314139" y="1085115"/>
                </a:cubicBezTo>
                <a:cubicBezTo>
                  <a:pt x="317190" y="1082689"/>
                  <a:pt x="328652" y="1073418"/>
                  <a:pt x="328654" y="1073428"/>
                </a:cubicBezTo>
                <a:cubicBezTo>
                  <a:pt x="328654" y="1073418"/>
                  <a:pt x="322449" y="1071801"/>
                  <a:pt x="319644" y="1071061"/>
                </a:cubicBezTo>
                <a:cubicBezTo>
                  <a:pt x="316837" y="1070309"/>
                  <a:pt x="310381" y="1066026"/>
                  <a:pt x="310384" y="1066026"/>
                </a:cubicBezTo>
                <a:cubicBezTo>
                  <a:pt x="310383" y="1066026"/>
                  <a:pt x="308718" y="1066362"/>
                  <a:pt x="306756" y="1068981"/>
                </a:cubicBezTo>
                <a:cubicBezTo>
                  <a:pt x="304788" y="1071609"/>
                  <a:pt x="300119" y="1075200"/>
                  <a:pt x="300124" y="1075200"/>
                </a:cubicBezTo>
                <a:lnTo>
                  <a:pt x="298496" y="1073871"/>
                </a:lnTo>
                <a:close/>
                <a:moveTo>
                  <a:pt x="786647" y="1062031"/>
                </a:moveTo>
                <a:cubicBezTo>
                  <a:pt x="781428" y="1063426"/>
                  <a:pt x="775242" y="1064813"/>
                  <a:pt x="772132" y="1066468"/>
                </a:cubicBezTo>
                <a:cubicBezTo>
                  <a:pt x="758032" y="1073948"/>
                  <a:pt x="734835" y="1100248"/>
                  <a:pt x="726959" y="1124930"/>
                </a:cubicBezTo>
                <a:cubicBezTo>
                  <a:pt x="719690" y="1147716"/>
                  <a:pt x="713820" y="1163330"/>
                  <a:pt x="701305" y="1178512"/>
                </a:cubicBezTo>
                <a:cubicBezTo>
                  <a:pt x="725445" y="1202452"/>
                  <a:pt x="757407" y="1236453"/>
                  <a:pt x="783519" y="1256813"/>
                </a:cubicBezTo>
                <a:lnTo>
                  <a:pt x="784269" y="1255340"/>
                </a:lnTo>
                <a:cubicBezTo>
                  <a:pt x="783926" y="1252693"/>
                  <a:pt x="785831" y="1129223"/>
                  <a:pt x="786647" y="1062031"/>
                </a:cubicBezTo>
                <a:close/>
                <a:moveTo>
                  <a:pt x="277725" y="1061579"/>
                </a:moveTo>
                <a:cubicBezTo>
                  <a:pt x="277402" y="1061588"/>
                  <a:pt x="276706" y="1061943"/>
                  <a:pt x="275973" y="1062175"/>
                </a:cubicBezTo>
                <a:cubicBezTo>
                  <a:pt x="277205" y="1064610"/>
                  <a:pt x="278416" y="1067701"/>
                  <a:pt x="279602" y="1070319"/>
                </a:cubicBezTo>
                <a:lnTo>
                  <a:pt x="286233" y="1066026"/>
                </a:lnTo>
                <a:cubicBezTo>
                  <a:pt x="286235" y="1066026"/>
                  <a:pt x="279074" y="1061569"/>
                  <a:pt x="277725" y="1061579"/>
                </a:cubicBezTo>
                <a:close/>
                <a:moveTo>
                  <a:pt x="401232" y="1038195"/>
                </a:moveTo>
                <a:cubicBezTo>
                  <a:pt x="395731" y="1041237"/>
                  <a:pt x="388340" y="1045301"/>
                  <a:pt x="388344" y="1045301"/>
                </a:cubicBezTo>
                <a:cubicBezTo>
                  <a:pt x="388344" y="1045301"/>
                  <a:pt x="344702" y="1067066"/>
                  <a:pt x="337663" y="1072245"/>
                </a:cubicBezTo>
                <a:cubicBezTo>
                  <a:pt x="333952" y="1074968"/>
                  <a:pt x="324981" y="1080600"/>
                  <a:pt x="318018" y="1086597"/>
                </a:cubicBezTo>
                <a:cubicBezTo>
                  <a:pt x="311009" y="1092624"/>
                  <a:pt x="305874" y="1098880"/>
                  <a:pt x="305879" y="1098880"/>
                </a:cubicBezTo>
                <a:cubicBezTo>
                  <a:pt x="305881" y="1098880"/>
                  <a:pt x="303070" y="1105657"/>
                  <a:pt x="300999" y="1111761"/>
                </a:cubicBezTo>
                <a:cubicBezTo>
                  <a:pt x="313679" y="1129368"/>
                  <a:pt x="330643" y="1144395"/>
                  <a:pt x="342044" y="1149208"/>
                </a:cubicBezTo>
                <a:cubicBezTo>
                  <a:pt x="358057" y="1155976"/>
                  <a:pt x="404265" y="1154801"/>
                  <a:pt x="420629" y="1172590"/>
                </a:cubicBezTo>
                <a:cubicBezTo>
                  <a:pt x="436990" y="1190391"/>
                  <a:pt x="434664" y="1195608"/>
                  <a:pt x="464300" y="1200421"/>
                </a:cubicBezTo>
                <a:cubicBezTo>
                  <a:pt x="493932" y="1205234"/>
                  <a:pt x="515565" y="1211655"/>
                  <a:pt x="537754" y="1204272"/>
                </a:cubicBezTo>
                <a:cubicBezTo>
                  <a:pt x="559939" y="1196878"/>
                  <a:pt x="569161" y="1189909"/>
                  <a:pt x="569162" y="1189909"/>
                </a:cubicBezTo>
                <a:cubicBezTo>
                  <a:pt x="569162" y="1189909"/>
                  <a:pt x="564790" y="1176470"/>
                  <a:pt x="552645" y="1169193"/>
                </a:cubicBezTo>
                <a:cubicBezTo>
                  <a:pt x="537330" y="1180263"/>
                  <a:pt x="517729" y="1194356"/>
                  <a:pt x="517733" y="1194356"/>
                </a:cubicBezTo>
                <a:lnTo>
                  <a:pt x="512602" y="1190651"/>
                </a:lnTo>
                <a:cubicBezTo>
                  <a:pt x="512602" y="1190651"/>
                  <a:pt x="529142" y="1178261"/>
                  <a:pt x="546138" y="1165342"/>
                </a:cubicBezTo>
                <a:cubicBezTo>
                  <a:pt x="533740" y="1159411"/>
                  <a:pt x="529033" y="1153184"/>
                  <a:pt x="519609" y="1146397"/>
                </a:cubicBezTo>
                <a:cubicBezTo>
                  <a:pt x="509365" y="1139013"/>
                  <a:pt x="486352" y="1134989"/>
                  <a:pt x="477189" y="1131746"/>
                </a:cubicBezTo>
                <a:cubicBezTo>
                  <a:pt x="468029" y="1128502"/>
                  <a:pt x="451137" y="1123928"/>
                  <a:pt x="438898" y="1128193"/>
                </a:cubicBezTo>
                <a:cubicBezTo>
                  <a:pt x="426661" y="1132448"/>
                  <a:pt x="401197" y="1129301"/>
                  <a:pt x="396852" y="1127453"/>
                </a:cubicBezTo>
                <a:cubicBezTo>
                  <a:pt x="392507" y="1125604"/>
                  <a:pt x="385461" y="1118721"/>
                  <a:pt x="385465" y="1118721"/>
                </a:cubicBezTo>
                <a:lnTo>
                  <a:pt x="386592" y="1116940"/>
                </a:lnTo>
                <a:cubicBezTo>
                  <a:pt x="386592" y="1116940"/>
                  <a:pt x="394715" y="1124266"/>
                  <a:pt x="397979" y="1125084"/>
                </a:cubicBezTo>
                <a:cubicBezTo>
                  <a:pt x="401243" y="1125893"/>
                  <a:pt x="430724" y="1128058"/>
                  <a:pt x="436395" y="1126711"/>
                </a:cubicBezTo>
                <a:cubicBezTo>
                  <a:pt x="442067" y="1125354"/>
                  <a:pt x="465784" y="1123553"/>
                  <a:pt x="473936" y="1125671"/>
                </a:cubicBezTo>
                <a:cubicBezTo>
                  <a:pt x="482088" y="1127789"/>
                  <a:pt x="493618" y="1131013"/>
                  <a:pt x="499714" y="1130850"/>
                </a:cubicBezTo>
                <a:cubicBezTo>
                  <a:pt x="505806" y="1130696"/>
                  <a:pt x="513485" y="1129214"/>
                  <a:pt x="518233" y="1134999"/>
                </a:cubicBezTo>
                <a:cubicBezTo>
                  <a:pt x="522986" y="1140776"/>
                  <a:pt x="535252" y="1151875"/>
                  <a:pt x="535252" y="1151875"/>
                </a:cubicBezTo>
                <a:lnTo>
                  <a:pt x="534501" y="1140034"/>
                </a:lnTo>
                <a:cubicBezTo>
                  <a:pt x="534501" y="1140034"/>
                  <a:pt x="539759" y="1149362"/>
                  <a:pt x="546890" y="1156168"/>
                </a:cubicBezTo>
                <a:cubicBezTo>
                  <a:pt x="548615" y="1157813"/>
                  <a:pt x="550590" y="1158941"/>
                  <a:pt x="552519" y="1160307"/>
                </a:cubicBezTo>
                <a:cubicBezTo>
                  <a:pt x="554431" y="1158834"/>
                  <a:pt x="555383" y="1157988"/>
                  <a:pt x="557150" y="1156610"/>
                </a:cubicBezTo>
                <a:cubicBezTo>
                  <a:pt x="549225" y="1150787"/>
                  <a:pt x="546189" y="1148698"/>
                  <a:pt x="534501" y="1140034"/>
                </a:cubicBezTo>
                <a:cubicBezTo>
                  <a:pt x="484572" y="1102991"/>
                  <a:pt x="432222" y="1063532"/>
                  <a:pt x="401232" y="1038195"/>
                </a:cubicBezTo>
                <a:close/>
                <a:moveTo>
                  <a:pt x="496335" y="1027982"/>
                </a:moveTo>
                <a:cubicBezTo>
                  <a:pt x="507599" y="1036308"/>
                  <a:pt x="518428" y="1043615"/>
                  <a:pt x="527869" y="1047813"/>
                </a:cubicBezTo>
                <a:cubicBezTo>
                  <a:pt x="558436" y="1061414"/>
                  <a:pt x="588369" y="1084219"/>
                  <a:pt x="615713" y="1106582"/>
                </a:cubicBezTo>
                <a:cubicBezTo>
                  <a:pt x="616710" y="1105716"/>
                  <a:pt x="621223" y="1101702"/>
                  <a:pt x="621218" y="1101691"/>
                </a:cubicBezTo>
                <a:lnTo>
                  <a:pt x="649499" y="1091036"/>
                </a:lnTo>
                <a:cubicBezTo>
                  <a:pt x="649566" y="1086010"/>
                  <a:pt x="649813" y="1080734"/>
                  <a:pt x="649625" y="1076085"/>
                </a:cubicBezTo>
                <a:cubicBezTo>
                  <a:pt x="649517" y="1073370"/>
                  <a:pt x="648921" y="1069520"/>
                  <a:pt x="648624" y="1066314"/>
                </a:cubicBezTo>
                <a:cubicBezTo>
                  <a:pt x="624392" y="1061068"/>
                  <a:pt x="563181" y="1047813"/>
                  <a:pt x="545387" y="1043374"/>
                </a:cubicBezTo>
                <a:cubicBezTo>
                  <a:pt x="533882" y="1040506"/>
                  <a:pt x="514538" y="1033911"/>
                  <a:pt x="496335" y="1027982"/>
                </a:cubicBezTo>
                <a:close/>
                <a:moveTo>
                  <a:pt x="1444605" y="1022505"/>
                </a:moveTo>
                <a:cubicBezTo>
                  <a:pt x="1444605" y="1022505"/>
                  <a:pt x="1401912" y="1020522"/>
                  <a:pt x="1344125" y="1051220"/>
                </a:cubicBezTo>
                <a:cubicBezTo>
                  <a:pt x="1330870" y="1058257"/>
                  <a:pt x="1287435" y="1083930"/>
                  <a:pt x="1287435" y="1083930"/>
                </a:cubicBezTo>
                <a:cubicBezTo>
                  <a:pt x="1287435" y="1083930"/>
                  <a:pt x="1253741" y="1085230"/>
                  <a:pt x="1249640" y="1088079"/>
                </a:cubicBezTo>
                <a:cubicBezTo>
                  <a:pt x="1244077" y="1091949"/>
                  <a:pt x="1246898" y="1098880"/>
                  <a:pt x="1246898" y="1098880"/>
                </a:cubicBezTo>
                <a:cubicBezTo>
                  <a:pt x="1246898" y="1098880"/>
                  <a:pt x="1233199" y="1092488"/>
                  <a:pt x="1214110" y="1089263"/>
                </a:cubicBezTo>
                <a:cubicBezTo>
                  <a:pt x="1192864" y="1085673"/>
                  <a:pt x="1165303" y="1085096"/>
                  <a:pt x="1149661" y="1083930"/>
                </a:cubicBezTo>
                <a:cubicBezTo>
                  <a:pt x="1119972" y="1081736"/>
                  <a:pt x="1102356" y="1089263"/>
                  <a:pt x="1102365" y="1089263"/>
                </a:cubicBezTo>
                <a:lnTo>
                  <a:pt x="1078964" y="1088379"/>
                </a:lnTo>
                <a:cubicBezTo>
                  <a:pt x="1070483" y="1097466"/>
                  <a:pt x="994269" y="1179301"/>
                  <a:pt x="950699" y="1243201"/>
                </a:cubicBezTo>
                <a:cubicBezTo>
                  <a:pt x="929121" y="1274843"/>
                  <a:pt x="915378" y="1313974"/>
                  <a:pt x="905901" y="1351402"/>
                </a:cubicBezTo>
                <a:cubicBezTo>
                  <a:pt x="919299" y="1435741"/>
                  <a:pt x="929300" y="1473216"/>
                  <a:pt x="929300" y="1473216"/>
                </a:cubicBezTo>
                <a:lnTo>
                  <a:pt x="929300" y="1607168"/>
                </a:lnTo>
                <a:lnTo>
                  <a:pt x="1007381" y="1569134"/>
                </a:lnTo>
                <a:cubicBezTo>
                  <a:pt x="1007391" y="1569134"/>
                  <a:pt x="1007294" y="1578134"/>
                  <a:pt x="1010134" y="1589561"/>
                </a:cubicBezTo>
                <a:cubicBezTo>
                  <a:pt x="1010963" y="1592863"/>
                  <a:pt x="936147" y="1634016"/>
                  <a:pt x="932305" y="1659863"/>
                </a:cubicBezTo>
                <a:cubicBezTo>
                  <a:pt x="926001" y="1702258"/>
                  <a:pt x="937685" y="1779462"/>
                  <a:pt x="937685" y="1779462"/>
                </a:cubicBezTo>
                <a:cubicBezTo>
                  <a:pt x="937685" y="1779462"/>
                  <a:pt x="975960" y="1736105"/>
                  <a:pt x="989865" y="1723812"/>
                </a:cubicBezTo>
                <a:cubicBezTo>
                  <a:pt x="1003772" y="1711520"/>
                  <a:pt x="1010394" y="1673302"/>
                  <a:pt x="1015516" y="1657196"/>
                </a:cubicBezTo>
                <a:cubicBezTo>
                  <a:pt x="1020627" y="1641159"/>
                  <a:pt x="1018403" y="1628510"/>
                  <a:pt x="1018393" y="1628337"/>
                </a:cubicBezTo>
                <a:lnTo>
                  <a:pt x="1017894" y="1622860"/>
                </a:lnTo>
                <a:cubicBezTo>
                  <a:pt x="1017894" y="1622860"/>
                  <a:pt x="1014649" y="1614849"/>
                  <a:pt x="1011636" y="1606426"/>
                </a:cubicBezTo>
                <a:cubicBezTo>
                  <a:pt x="1012377" y="1605262"/>
                  <a:pt x="1013417" y="1603953"/>
                  <a:pt x="1014263" y="1602731"/>
                </a:cubicBezTo>
                <a:cubicBezTo>
                  <a:pt x="1016497" y="1609123"/>
                  <a:pt x="1023525" y="1618720"/>
                  <a:pt x="1023525" y="1618720"/>
                </a:cubicBezTo>
                <a:cubicBezTo>
                  <a:pt x="1023525" y="1618720"/>
                  <a:pt x="1041314" y="1619779"/>
                  <a:pt x="1050805" y="1599620"/>
                </a:cubicBezTo>
                <a:cubicBezTo>
                  <a:pt x="1060298" y="1579463"/>
                  <a:pt x="1077587" y="1532571"/>
                  <a:pt x="1077587" y="1532571"/>
                </a:cubicBezTo>
                <a:cubicBezTo>
                  <a:pt x="1077587" y="1532571"/>
                  <a:pt x="1110057" y="1489542"/>
                  <a:pt x="1110124" y="1465371"/>
                </a:cubicBezTo>
                <a:cubicBezTo>
                  <a:pt x="1110164" y="1450738"/>
                  <a:pt x="1096061" y="1400267"/>
                  <a:pt x="1079589" y="1346367"/>
                </a:cubicBezTo>
                <a:cubicBezTo>
                  <a:pt x="1077693" y="1340159"/>
                  <a:pt x="1034297" y="1355071"/>
                  <a:pt x="1034787" y="1348438"/>
                </a:cubicBezTo>
                <a:cubicBezTo>
                  <a:pt x="1035288" y="1341698"/>
                  <a:pt x="1033527" y="1345877"/>
                  <a:pt x="1032286" y="1340592"/>
                </a:cubicBezTo>
                <a:cubicBezTo>
                  <a:pt x="1030716" y="1333930"/>
                  <a:pt x="1076951" y="1335971"/>
                  <a:pt x="1075459" y="1329195"/>
                </a:cubicBezTo>
                <a:cubicBezTo>
                  <a:pt x="1061963" y="1268143"/>
                  <a:pt x="1028655" y="1188436"/>
                  <a:pt x="1028655" y="1188436"/>
                </a:cubicBezTo>
                <a:lnTo>
                  <a:pt x="1048179" y="1188724"/>
                </a:lnTo>
                <a:lnTo>
                  <a:pt x="1126383" y="1441545"/>
                </a:lnTo>
                <a:cubicBezTo>
                  <a:pt x="1126383" y="1441545"/>
                  <a:pt x="1156313" y="1404955"/>
                  <a:pt x="1160672" y="1341188"/>
                </a:cubicBezTo>
                <a:cubicBezTo>
                  <a:pt x="1165034" y="1277413"/>
                  <a:pt x="1143904" y="1186356"/>
                  <a:pt x="1143904" y="1186356"/>
                </a:cubicBezTo>
                <a:lnTo>
                  <a:pt x="1166554" y="1187694"/>
                </a:lnTo>
                <a:cubicBezTo>
                  <a:pt x="1166554" y="1187694"/>
                  <a:pt x="1186848" y="1298129"/>
                  <a:pt x="1179570" y="1351989"/>
                </a:cubicBezTo>
                <a:cubicBezTo>
                  <a:pt x="1178347" y="1361028"/>
                  <a:pt x="1174823" y="1373264"/>
                  <a:pt x="1170435" y="1386481"/>
                </a:cubicBezTo>
                <a:cubicBezTo>
                  <a:pt x="1180205" y="1379233"/>
                  <a:pt x="1191083" y="1371233"/>
                  <a:pt x="1191083" y="1371233"/>
                </a:cubicBezTo>
                <a:cubicBezTo>
                  <a:pt x="1191083" y="1371233"/>
                  <a:pt x="1196137" y="1355041"/>
                  <a:pt x="1205599" y="1342218"/>
                </a:cubicBezTo>
                <a:cubicBezTo>
                  <a:pt x="1215053" y="1329406"/>
                  <a:pt x="1226499" y="1310692"/>
                  <a:pt x="1226499" y="1310692"/>
                </a:cubicBezTo>
                <a:cubicBezTo>
                  <a:pt x="1226499" y="1310692"/>
                  <a:pt x="1238340" y="1269607"/>
                  <a:pt x="1243768" y="1250748"/>
                </a:cubicBezTo>
                <a:cubicBezTo>
                  <a:pt x="1249188" y="1231890"/>
                  <a:pt x="1258401" y="1206043"/>
                  <a:pt x="1258401" y="1206043"/>
                </a:cubicBezTo>
                <a:cubicBezTo>
                  <a:pt x="1258410" y="1206043"/>
                  <a:pt x="1271003" y="1200748"/>
                  <a:pt x="1281052" y="1190651"/>
                </a:cubicBezTo>
                <a:cubicBezTo>
                  <a:pt x="1291564" y="1180099"/>
                  <a:pt x="1298697" y="1171706"/>
                  <a:pt x="1298697" y="1171706"/>
                </a:cubicBezTo>
                <a:lnTo>
                  <a:pt x="1311963" y="1174226"/>
                </a:lnTo>
                <a:cubicBezTo>
                  <a:pt x="1311963" y="1174226"/>
                  <a:pt x="1279579" y="1212742"/>
                  <a:pt x="1273419" y="1225285"/>
                </a:cubicBezTo>
                <a:cubicBezTo>
                  <a:pt x="1267440" y="1237483"/>
                  <a:pt x="1255398" y="1276855"/>
                  <a:pt x="1248765" y="1301220"/>
                </a:cubicBezTo>
                <a:cubicBezTo>
                  <a:pt x="1245039" y="1314938"/>
                  <a:pt x="1238513" y="1335855"/>
                  <a:pt x="1238513" y="1335855"/>
                </a:cubicBezTo>
                <a:cubicBezTo>
                  <a:pt x="1238513" y="1335855"/>
                  <a:pt x="1228492" y="1361827"/>
                  <a:pt x="1238012" y="1365756"/>
                </a:cubicBezTo>
                <a:cubicBezTo>
                  <a:pt x="1247524" y="1369683"/>
                  <a:pt x="1268490" y="1360539"/>
                  <a:pt x="1287560" y="1354357"/>
                </a:cubicBezTo>
                <a:cubicBezTo>
                  <a:pt x="1306630" y="1348187"/>
                  <a:pt x="1331638" y="1330195"/>
                  <a:pt x="1342623" y="1320020"/>
                </a:cubicBezTo>
                <a:cubicBezTo>
                  <a:pt x="1353606" y="1309844"/>
                  <a:pt x="1384161" y="1279318"/>
                  <a:pt x="1384161" y="1279318"/>
                </a:cubicBezTo>
                <a:cubicBezTo>
                  <a:pt x="1384161" y="1279318"/>
                  <a:pt x="1404405" y="1258218"/>
                  <a:pt x="1407063" y="1261106"/>
                </a:cubicBezTo>
                <a:cubicBezTo>
                  <a:pt x="1409729" y="1264004"/>
                  <a:pt x="1396243" y="1277009"/>
                  <a:pt x="1390293" y="1284786"/>
                </a:cubicBezTo>
                <a:cubicBezTo>
                  <a:pt x="1384354" y="1292575"/>
                  <a:pt x="1351633" y="1324448"/>
                  <a:pt x="1338619" y="1335855"/>
                </a:cubicBezTo>
                <a:cubicBezTo>
                  <a:pt x="1325603" y="1347263"/>
                  <a:pt x="1298524" y="1364870"/>
                  <a:pt x="1302576" y="1369607"/>
                </a:cubicBezTo>
                <a:cubicBezTo>
                  <a:pt x="1306630" y="1374333"/>
                  <a:pt x="1332881" y="1381119"/>
                  <a:pt x="1343624" y="1383372"/>
                </a:cubicBezTo>
                <a:cubicBezTo>
                  <a:pt x="1354358" y="1385614"/>
                  <a:pt x="1374535" y="1389590"/>
                  <a:pt x="1374535" y="1389590"/>
                </a:cubicBezTo>
                <a:cubicBezTo>
                  <a:pt x="1374525" y="1389590"/>
                  <a:pt x="1379040" y="1381677"/>
                  <a:pt x="1383286" y="1376113"/>
                </a:cubicBezTo>
                <a:cubicBezTo>
                  <a:pt x="1387530" y="1370559"/>
                  <a:pt x="1393673" y="1358950"/>
                  <a:pt x="1393673" y="1358950"/>
                </a:cubicBezTo>
                <a:cubicBezTo>
                  <a:pt x="1393673" y="1358950"/>
                  <a:pt x="1403415" y="1349341"/>
                  <a:pt x="1408940" y="1338079"/>
                </a:cubicBezTo>
                <a:cubicBezTo>
                  <a:pt x="1414464" y="1326817"/>
                  <a:pt x="1422329" y="1307438"/>
                  <a:pt x="1422329" y="1307438"/>
                </a:cubicBezTo>
                <a:cubicBezTo>
                  <a:pt x="1422329" y="1307438"/>
                  <a:pt x="1449515" y="1274651"/>
                  <a:pt x="1452616" y="1265553"/>
                </a:cubicBezTo>
                <a:cubicBezTo>
                  <a:pt x="1455715" y="1256447"/>
                  <a:pt x="1474015" y="1210778"/>
                  <a:pt x="1474015" y="1210778"/>
                </a:cubicBezTo>
                <a:cubicBezTo>
                  <a:pt x="1474015" y="1210778"/>
                  <a:pt x="1463762" y="1262087"/>
                  <a:pt x="1454867" y="1279020"/>
                </a:cubicBezTo>
                <a:cubicBezTo>
                  <a:pt x="1445973" y="1295953"/>
                  <a:pt x="1424707" y="1322831"/>
                  <a:pt x="1424707" y="1322831"/>
                </a:cubicBezTo>
                <a:cubicBezTo>
                  <a:pt x="1424707" y="1322831"/>
                  <a:pt x="1418691" y="1335384"/>
                  <a:pt x="1409816" y="1351691"/>
                </a:cubicBezTo>
                <a:cubicBezTo>
                  <a:pt x="1400950" y="1368009"/>
                  <a:pt x="1385037" y="1391805"/>
                  <a:pt x="1385037" y="1391805"/>
                </a:cubicBezTo>
                <a:cubicBezTo>
                  <a:pt x="1385037" y="1391805"/>
                  <a:pt x="1396415" y="1391121"/>
                  <a:pt x="1404183" y="1389292"/>
                </a:cubicBezTo>
                <a:cubicBezTo>
                  <a:pt x="1411953" y="1387462"/>
                  <a:pt x="1431562" y="1383573"/>
                  <a:pt x="1442978" y="1378039"/>
                </a:cubicBezTo>
                <a:cubicBezTo>
                  <a:pt x="1454396" y="1372503"/>
                  <a:pt x="1483825" y="1363021"/>
                  <a:pt x="1491534" y="1361317"/>
                </a:cubicBezTo>
                <a:cubicBezTo>
                  <a:pt x="1499245" y="1359614"/>
                  <a:pt x="1508121" y="1357881"/>
                  <a:pt x="1513176" y="1354800"/>
                </a:cubicBezTo>
                <a:cubicBezTo>
                  <a:pt x="1518239" y="1351730"/>
                  <a:pt x="1539706" y="1337194"/>
                  <a:pt x="1539706" y="1337194"/>
                </a:cubicBezTo>
                <a:cubicBezTo>
                  <a:pt x="1539706" y="1337194"/>
                  <a:pt x="1524870" y="1357428"/>
                  <a:pt x="1515303" y="1362799"/>
                </a:cubicBezTo>
                <a:cubicBezTo>
                  <a:pt x="1505744" y="1368162"/>
                  <a:pt x="1497032" y="1368874"/>
                  <a:pt x="1487404" y="1370193"/>
                </a:cubicBezTo>
                <a:cubicBezTo>
                  <a:pt x="1477769" y="1371522"/>
                  <a:pt x="1461346" y="1381235"/>
                  <a:pt x="1457996" y="1381302"/>
                </a:cubicBezTo>
                <a:cubicBezTo>
                  <a:pt x="1448418" y="1381484"/>
                  <a:pt x="1438146" y="1387618"/>
                  <a:pt x="1428962" y="1390620"/>
                </a:cubicBezTo>
                <a:cubicBezTo>
                  <a:pt x="1419778" y="1393625"/>
                  <a:pt x="1404309" y="1400246"/>
                  <a:pt x="1404309" y="1400246"/>
                </a:cubicBezTo>
                <a:lnTo>
                  <a:pt x="1420577" y="1403645"/>
                </a:lnTo>
                <a:lnTo>
                  <a:pt x="1429589" y="1416525"/>
                </a:lnTo>
                <a:cubicBezTo>
                  <a:pt x="1429589" y="1416525"/>
                  <a:pt x="1402249" y="1406523"/>
                  <a:pt x="1383910" y="1403943"/>
                </a:cubicBezTo>
                <a:cubicBezTo>
                  <a:pt x="1370762" y="1402095"/>
                  <a:pt x="1322946" y="1393518"/>
                  <a:pt x="1302701" y="1390322"/>
                </a:cubicBezTo>
                <a:cubicBezTo>
                  <a:pt x="1282458" y="1387136"/>
                  <a:pt x="1255677" y="1390544"/>
                  <a:pt x="1231629" y="1392845"/>
                </a:cubicBezTo>
                <a:cubicBezTo>
                  <a:pt x="1209209" y="1394982"/>
                  <a:pt x="1170589" y="1417593"/>
                  <a:pt x="1153916" y="1429550"/>
                </a:cubicBezTo>
                <a:cubicBezTo>
                  <a:pt x="1132265" y="1482380"/>
                  <a:pt x="1105370" y="1537155"/>
                  <a:pt x="1105370" y="1537155"/>
                </a:cubicBezTo>
                <a:lnTo>
                  <a:pt x="1112252" y="1536422"/>
                </a:lnTo>
                <a:lnTo>
                  <a:pt x="1111001" y="1548552"/>
                </a:lnTo>
                <a:lnTo>
                  <a:pt x="1099238" y="1553886"/>
                </a:lnTo>
                <a:lnTo>
                  <a:pt x="1053058" y="1678663"/>
                </a:lnTo>
                <a:cubicBezTo>
                  <a:pt x="1058306" y="1676526"/>
                  <a:pt x="1077866" y="1668643"/>
                  <a:pt x="1091228" y="1662087"/>
                </a:cubicBezTo>
                <a:cubicBezTo>
                  <a:pt x="1106332" y="1654665"/>
                  <a:pt x="1120877" y="1647435"/>
                  <a:pt x="1120877" y="1647435"/>
                </a:cubicBezTo>
                <a:cubicBezTo>
                  <a:pt x="1120887" y="1647435"/>
                  <a:pt x="1128154" y="1632467"/>
                  <a:pt x="1139274" y="1621675"/>
                </a:cubicBezTo>
                <a:cubicBezTo>
                  <a:pt x="1150392" y="1610884"/>
                  <a:pt x="1164303" y="1594740"/>
                  <a:pt x="1164303" y="1594740"/>
                </a:cubicBezTo>
                <a:cubicBezTo>
                  <a:pt x="1164303" y="1594740"/>
                  <a:pt x="1181726" y="1556619"/>
                  <a:pt x="1189706" y="1539079"/>
                </a:cubicBezTo>
                <a:cubicBezTo>
                  <a:pt x="1197687" y="1521550"/>
                  <a:pt x="1210355" y="1497783"/>
                  <a:pt x="1210355" y="1497783"/>
                </a:cubicBezTo>
                <a:cubicBezTo>
                  <a:pt x="1210355" y="1497783"/>
                  <a:pt x="1223563" y="1494970"/>
                  <a:pt x="1234884" y="1486982"/>
                </a:cubicBezTo>
                <a:cubicBezTo>
                  <a:pt x="1246715" y="1478626"/>
                  <a:pt x="1254897" y="1471888"/>
                  <a:pt x="1254897" y="1471888"/>
                </a:cubicBezTo>
                <a:lnTo>
                  <a:pt x="1267662" y="1477066"/>
                </a:lnTo>
                <a:cubicBezTo>
                  <a:pt x="1267662" y="1477066"/>
                  <a:pt x="1230312" y="1508525"/>
                  <a:pt x="1222494" y="1519692"/>
                </a:cubicBezTo>
                <a:cubicBezTo>
                  <a:pt x="1214890" y="1530552"/>
                  <a:pt x="1197524" y="1566967"/>
                  <a:pt x="1187579" y="1589705"/>
                </a:cubicBezTo>
                <a:cubicBezTo>
                  <a:pt x="1181986" y="1602499"/>
                  <a:pt x="1172561" y="1621829"/>
                  <a:pt x="1172561" y="1621820"/>
                </a:cubicBezTo>
                <a:cubicBezTo>
                  <a:pt x="1172561" y="1621829"/>
                  <a:pt x="1158970" y="1645549"/>
                  <a:pt x="1167806" y="1651277"/>
                </a:cubicBezTo>
                <a:cubicBezTo>
                  <a:pt x="1176643" y="1657014"/>
                  <a:pt x="1198687" y="1652307"/>
                  <a:pt x="1218365" y="1649948"/>
                </a:cubicBezTo>
                <a:cubicBezTo>
                  <a:pt x="1238031" y="1647589"/>
                  <a:pt x="1265294" y="1634594"/>
                  <a:pt x="1277548" y="1626710"/>
                </a:cubicBezTo>
                <a:cubicBezTo>
                  <a:pt x="1289803" y="1618815"/>
                  <a:pt x="1324102" y="1594740"/>
                  <a:pt x="1324102" y="1594740"/>
                </a:cubicBezTo>
                <a:cubicBezTo>
                  <a:pt x="1324102" y="1594740"/>
                  <a:pt x="1347032" y="1577749"/>
                  <a:pt x="1349255" y="1581119"/>
                </a:cubicBezTo>
                <a:cubicBezTo>
                  <a:pt x="1351469" y="1584488"/>
                  <a:pt x="1336307" y="1594885"/>
                  <a:pt x="1329357" y="1601402"/>
                </a:cubicBezTo>
                <a:cubicBezTo>
                  <a:pt x="1322407" y="1607910"/>
                  <a:pt x="1285721" y="1632957"/>
                  <a:pt x="1271291" y="1641660"/>
                </a:cubicBezTo>
                <a:cubicBezTo>
                  <a:pt x="1256871" y="1650362"/>
                  <a:pt x="1227664" y="1662250"/>
                  <a:pt x="1231004" y="1667709"/>
                </a:cubicBezTo>
                <a:cubicBezTo>
                  <a:pt x="1234335" y="1673167"/>
                  <a:pt x="1259393" y="1685152"/>
                  <a:pt x="1269665" y="1689464"/>
                </a:cubicBezTo>
                <a:cubicBezTo>
                  <a:pt x="1279945" y="1693786"/>
                  <a:pt x="1299198" y="1701603"/>
                  <a:pt x="1299198" y="1701603"/>
                </a:cubicBezTo>
                <a:cubicBezTo>
                  <a:pt x="1299198" y="1701603"/>
                  <a:pt x="1304743" y="1694710"/>
                  <a:pt x="1309710" y="1690062"/>
                </a:cubicBezTo>
                <a:cubicBezTo>
                  <a:pt x="1314677" y="1685412"/>
                  <a:pt x="1322475" y="1675111"/>
                  <a:pt x="1322475" y="1675111"/>
                </a:cubicBezTo>
                <a:cubicBezTo>
                  <a:pt x="1322475" y="1675111"/>
                  <a:pt x="1333468" y="1667526"/>
                  <a:pt x="1340496" y="1657496"/>
                </a:cubicBezTo>
                <a:cubicBezTo>
                  <a:pt x="1347512" y="1647474"/>
                  <a:pt x="1357890" y="1629819"/>
                  <a:pt x="1357890" y="1629819"/>
                </a:cubicBezTo>
                <a:cubicBezTo>
                  <a:pt x="1357890" y="1629819"/>
                  <a:pt x="1389224" y="1602807"/>
                  <a:pt x="1393547" y="1594441"/>
                </a:cubicBezTo>
                <a:cubicBezTo>
                  <a:pt x="1397879" y="1586077"/>
                  <a:pt x="1422329" y="1544712"/>
                  <a:pt x="1422329" y="1544712"/>
                </a:cubicBezTo>
                <a:cubicBezTo>
                  <a:pt x="1422329" y="1544712"/>
                  <a:pt x="1405060" y="1593249"/>
                  <a:pt x="1393922" y="1608208"/>
                </a:cubicBezTo>
                <a:cubicBezTo>
                  <a:pt x="1382794" y="1623167"/>
                  <a:pt x="1358015" y="1645509"/>
                  <a:pt x="1358015" y="1645509"/>
                </a:cubicBezTo>
                <a:cubicBezTo>
                  <a:pt x="1358015" y="1645509"/>
                  <a:pt x="1350401" y="1656610"/>
                  <a:pt x="1339369" y="1670962"/>
                </a:cubicBezTo>
                <a:cubicBezTo>
                  <a:pt x="1328338" y="1685325"/>
                  <a:pt x="1309209" y="1705752"/>
                  <a:pt x="1309209" y="1705752"/>
                </a:cubicBezTo>
                <a:cubicBezTo>
                  <a:pt x="1309209" y="1705752"/>
                  <a:pt x="1320684" y="1707360"/>
                  <a:pt x="1328607" y="1707081"/>
                </a:cubicBezTo>
                <a:cubicBezTo>
                  <a:pt x="1336520" y="1706802"/>
                  <a:pt x="1356245" y="1706754"/>
                  <a:pt x="1368277" y="1703529"/>
                </a:cubicBezTo>
                <a:cubicBezTo>
                  <a:pt x="1380300" y="1700303"/>
                  <a:pt x="1410606" y="1696743"/>
                  <a:pt x="1418450" y="1696568"/>
                </a:cubicBezTo>
                <a:cubicBezTo>
                  <a:pt x="1426296" y="1696405"/>
                  <a:pt x="1435307" y="1696395"/>
                  <a:pt x="1440726" y="1694355"/>
                </a:cubicBezTo>
                <a:cubicBezTo>
                  <a:pt x="1446146" y="1692304"/>
                  <a:pt x="1469509" y="1682072"/>
                  <a:pt x="1469509" y="1682072"/>
                </a:cubicBezTo>
                <a:cubicBezTo>
                  <a:pt x="1469509" y="1682062"/>
                  <a:pt x="1452037" y="1699216"/>
                  <a:pt x="1441853" y="1702643"/>
                </a:cubicBezTo>
                <a:cubicBezTo>
                  <a:pt x="1431668" y="1706061"/>
                  <a:pt x="1423003" y="1704991"/>
                  <a:pt x="1413320" y="1704414"/>
                </a:cubicBezTo>
                <a:cubicBezTo>
                  <a:pt x="1403635" y="1703837"/>
                  <a:pt x="1385981" y="1710191"/>
                  <a:pt x="1382659" y="1709593"/>
                </a:cubicBezTo>
                <a:cubicBezTo>
                  <a:pt x="1373197" y="1707910"/>
                  <a:pt x="1362232" y="1711981"/>
                  <a:pt x="1352760" y="1713146"/>
                </a:cubicBezTo>
                <a:cubicBezTo>
                  <a:pt x="1343278" y="1714319"/>
                  <a:pt x="1327104" y="1717882"/>
                  <a:pt x="1327104" y="1717882"/>
                </a:cubicBezTo>
                <a:lnTo>
                  <a:pt x="1342623" y="1724255"/>
                </a:lnTo>
                <a:lnTo>
                  <a:pt x="1349756" y="1738906"/>
                </a:lnTo>
                <a:cubicBezTo>
                  <a:pt x="1349756" y="1738906"/>
                  <a:pt x="1324178" y="1723571"/>
                  <a:pt x="1306457" y="1717439"/>
                </a:cubicBezTo>
                <a:cubicBezTo>
                  <a:pt x="1293739" y="1713049"/>
                  <a:pt x="1247888" y="1695394"/>
                  <a:pt x="1228376" y="1688280"/>
                </a:cubicBezTo>
                <a:cubicBezTo>
                  <a:pt x="1208854" y="1681176"/>
                  <a:pt x="1181832" y="1679174"/>
                  <a:pt x="1157795" y="1676739"/>
                </a:cubicBezTo>
                <a:cubicBezTo>
                  <a:pt x="1133757" y="1674302"/>
                  <a:pt x="1087002" y="1691641"/>
                  <a:pt x="1071580" y="1699679"/>
                </a:cubicBezTo>
                <a:cubicBezTo>
                  <a:pt x="1061703" y="1704818"/>
                  <a:pt x="1048621" y="1714021"/>
                  <a:pt x="1038541" y="1721290"/>
                </a:cubicBezTo>
                <a:cubicBezTo>
                  <a:pt x="1037907" y="1723898"/>
                  <a:pt x="1021176" y="1792438"/>
                  <a:pt x="992118" y="1911787"/>
                </a:cubicBezTo>
                <a:cubicBezTo>
                  <a:pt x="992641" y="1912135"/>
                  <a:pt x="993654" y="1912818"/>
                  <a:pt x="994115" y="1913116"/>
                </a:cubicBezTo>
                <a:cubicBezTo>
                  <a:pt x="1044616" y="1945828"/>
                  <a:pt x="1083468" y="1947752"/>
                  <a:pt x="1083468" y="1947752"/>
                </a:cubicBezTo>
                <a:cubicBezTo>
                  <a:pt x="1083468" y="1947752"/>
                  <a:pt x="1113830" y="1949977"/>
                  <a:pt x="1129387" y="1949388"/>
                </a:cubicBezTo>
                <a:cubicBezTo>
                  <a:pt x="1140448" y="1948965"/>
                  <a:pt x="1146427" y="1948696"/>
                  <a:pt x="1152164" y="1948493"/>
                </a:cubicBezTo>
                <a:cubicBezTo>
                  <a:pt x="1152817" y="1943391"/>
                  <a:pt x="1153462" y="1937519"/>
                  <a:pt x="1154166" y="1934285"/>
                </a:cubicBezTo>
                <a:cubicBezTo>
                  <a:pt x="1161308" y="1901410"/>
                  <a:pt x="1171194" y="1889628"/>
                  <a:pt x="1176442" y="1881148"/>
                </a:cubicBezTo>
                <a:cubicBezTo>
                  <a:pt x="1178723" y="1880609"/>
                  <a:pt x="1180619" y="1879694"/>
                  <a:pt x="1182449" y="1878635"/>
                </a:cubicBezTo>
                <a:cubicBezTo>
                  <a:pt x="1182054" y="1868325"/>
                  <a:pt x="1181293" y="1857379"/>
                  <a:pt x="1179695" y="1852729"/>
                </a:cubicBezTo>
                <a:cubicBezTo>
                  <a:pt x="1176287" y="1842824"/>
                  <a:pt x="1166429" y="1818392"/>
                  <a:pt x="1166429" y="1818392"/>
                </a:cubicBezTo>
                <a:lnTo>
                  <a:pt x="1166930" y="1815725"/>
                </a:lnTo>
                <a:cubicBezTo>
                  <a:pt x="1166930" y="1815725"/>
                  <a:pt x="1168182" y="1820326"/>
                  <a:pt x="1169308" y="1819576"/>
                </a:cubicBezTo>
                <a:cubicBezTo>
                  <a:pt x="1170435" y="1818815"/>
                  <a:pt x="1176941" y="1780502"/>
                  <a:pt x="1176941" y="1780502"/>
                </a:cubicBezTo>
                <a:lnTo>
                  <a:pt x="1179695" y="1781233"/>
                </a:lnTo>
                <a:cubicBezTo>
                  <a:pt x="1179695" y="1781233"/>
                  <a:pt x="1172956" y="1819643"/>
                  <a:pt x="1173312" y="1823129"/>
                </a:cubicBezTo>
                <a:cubicBezTo>
                  <a:pt x="1173669" y="1826602"/>
                  <a:pt x="1182534" y="1849244"/>
                  <a:pt x="1183199" y="1852873"/>
                </a:cubicBezTo>
                <a:cubicBezTo>
                  <a:pt x="1183584" y="1854972"/>
                  <a:pt x="1184441" y="1865657"/>
                  <a:pt x="1185326" y="1876564"/>
                </a:cubicBezTo>
                <a:cubicBezTo>
                  <a:pt x="1190004" y="1872685"/>
                  <a:pt x="1193817" y="1866610"/>
                  <a:pt x="1199092" y="1856724"/>
                </a:cubicBezTo>
                <a:cubicBezTo>
                  <a:pt x="1211790" y="1832918"/>
                  <a:pt x="1227288" y="1814820"/>
                  <a:pt x="1240139" y="1807293"/>
                </a:cubicBezTo>
                <a:cubicBezTo>
                  <a:pt x="1272109" y="1788531"/>
                  <a:pt x="1269837" y="1781618"/>
                  <a:pt x="1271416" y="1774572"/>
                </a:cubicBezTo>
                <a:cubicBezTo>
                  <a:pt x="1274054" y="1762808"/>
                  <a:pt x="1268537" y="1736836"/>
                  <a:pt x="1268537" y="1736836"/>
                </a:cubicBezTo>
                <a:cubicBezTo>
                  <a:pt x="1268537" y="1736836"/>
                  <a:pt x="1270655" y="1732341"/>
                  <a:pt x="1273293" y="1731503"/>
                </a:cubicBezTo>
                <a:cubicBezTo>
                  <a:pt x="1275941" y="1730666"/>
                  <a:pt x="1279050" y="1733429"/>
                  <a:pt x="1279050" y="1733429"/>
                </a:cubicBezTo>
                <a:lnTo>
                  <a:pt x="1282804" y="1769104"/>
                </a:lnTo>
                <a:cubicBezTo>
                  <a:pt x="1282804" y="1769104"/>
                  <a:pt x="1268518" y="1789252"/>
                  <a:pt x="1265535" y="1801518"/>
                </a:cubicBezTo>
                <a:cubicBezTo>
                  <a:pt x="1264890" y="1804183"/>
                  <a:pt x="1266218" y="1805261"/>
                  <a:pt x="1268287" y="1805955"/>
                </a:cubicBezTo>
                <a:cubicBezTo>
                  <a:pt x="1277250" y="1789946"/>
                  <a:pt x="1287896" y="1770654"/>
                  <a:pt x="1289812" y="1768363"/>
                </a:cubicBezTo>
                <a:cubicBezTo>
                  <a:pt x="1292709" y="1764898"/>
                  <a:pt x="1297947" y="1764070"/>
                  <a:pt x="1297947" y="1764070"/>
                </a:cubicBezTo>
                <a:lnTo>
                  <a:pt x="1297947" y="1766283"/>
                </a:lnTo>
                <a:cubicBezTo>
                  <a:pt x="1297947" y="1766283"/>
                  <a:pt x="1293498" y="1768739"/>
                  <a:pt x="1292191" y="1770134"/>
                </a:cubicBezTo>
                <a:cubicBezTo>
                  <a:pt x="1291266" y="1771136"/>
                  <a:pt x="1279137" y="1791658"/>
                  <a:pt x="1270915" y="1806397"/>
                </a:cubicBezTo>
                <a:cubicBezTo>
                  <a:pt x="1275882" y="1806735"/>
                  <a:pt x="1282659" y="1805040"/>
                  <a:pt x="1285432" y="1803442"/>
                </a:cubicBezTo>
                <a:cubicBezTo>
                  <a:pt x="1292555" y="1799341"/>
                  <a:pt x="1299699" y="1796338"/>
                  <a:pt x="1299699" y="1796338"/>
                </a:cubicBezTo>
                <a:cubicBezTo>
                  <a:pt x="1299699" y="1796338"/>
                  <a:pt x="1291151" y="1806331"/>
                  <a:pt x="1277548" y="1809660"/>
                </a:cubicBezTo>
                <a:cubicBezTo>
                  <a:pt x="1274362" y="1810440"/>
                  <a:pt x="1271743" y="1809872"/>
                  <a:pt x="1269289" y="1809362"/>
                </a:cubicBezTo>
                <a:cubicBezTo>
                  <a:pt x="1267027" y="1813511"/>
                  <a:pt x="1262868" y="1820798"/>
                  <a:pt x="1262906" y="1821203"/>
                </a:cubicBezTo>
                <a:cubicBezTo>
                  <a:pt x="1263089" y="1822964"/>
                  <a:pt x="1263532" y="1825342"/>
                  <a:pt x="1263532" y="1825342"/>
                </a:cubicBezTo>
                <a:lnTo>
                  <a:pt x="1259403" y="1826680"/>
                </a:lnTo>
                <a:cubicBezTo>
                  <a:pt x="1259403" y="1826680"/>
                  <a:pt x="1254984" y="1832053"/>
                  <a:pt x="1253145" y="1833486"/>
                </a:cubicBezTo>
                <a:cubicBezTo>
                  <a:pt x="1251316" y="1834921"/>
                  <a:pt x="1244578" y="1839840"/>
                  <a:pt x="1243018" y="1842072"/>
                </a:cubicBezTo>
                <a:cubicBezTo>
                  <a:pt x="1241449" y="1844306"/>
                  <a:pt x="1230205" y="1863492"/>
                  <a:pt x="1228126" y="1865610"/>
                </a:cubicBezTo>
                <a:cubicBezTo>
                  <a:pt x="1226036" y="1867718"/>
                  <a:pt x="1220771" y="1873389"/>
                  <a:pt x="1215235" y="1875968"/>
                </a:cubicBezTo>
                <a:cubicBezTo>
                  <a:pt x="1209701" y="1878548"/>
                  <a:pt x="1204396" y="1880964"/>
                  <a:pt x="1201845" y="1883812"/>
                </a:cubicBezTo>
                <a:cubicBezTo>
                  <a:pt x="1199295" y="1886663"/>
                  <a:pt x="1191016" y="1895625"/>
                  <a:pt x="1187579" y="1901131"/>
                </a:cubicBezTo>
                <a:cubicBezTo>
                  <a:pt x="1184132" y="1906638"/>
                  <a:pt x="1173813" y="1934141"/>
                  <a:pt x="1173813" y="1934141"/>
                </a:cubicBezTo>
                <a:cubicBezTo>
                  <a:pt x="1173813" y="1934141"/>
                  <a:pt x="1179792" y="1932042"/>
                  <a:pt x="1182948" y="1931772"/>
                </a:cubicBezTo>
                <a:cubicBezTo>
                  <a:pt x="1186106" y="1931503"/>
                  <a:pt x="1194087" y="1931916"/>
                  <a:pt x="1194087" y="1931916"/>
                </a:cubicBezTo>
                <a:cubicBezTo>
                  <a:pt x="1194087" y="1931916"/>
                  <a:pt x="1196840" y="1926564"/>
                  <a:pt x="1200720" y="1923773"/>
                </a:cubicBezTo>
                <a:cubicBezTo>
                  <a:pt x="1204589" y="1920981"/>
                  <a:pt x="1210355" y="1918749"/>
                  <a:pt x="1210355" y="1918749"/>
                </a:cubicBezTo>
                <a:lnTo>
                  <a:pt x="1212107" y="1905570"/>
                </a:lnTo>
                <a:lnTo>
                  <a:pt x="1212733" y="1916524"/>
                </a:lnTo>
                <a:cubicBezTo>
                  <a:pt x="1212733" y="1916524"/>
                  <a:pt x="1214052" y="1917631"/>
                  <a:pt x="1217363" y="1916524"/>
                </a:cubicBezTo>
                <a:cubicBezTo>
                  <a:pt x="1220665" y="1915416"/>
                  <a:pt x="1230378" y="1910305"/>
                  <a:pt x="1230378" y="1910305"/>
                </a:cubicBezTo>
                <a:lnTo>
                  <a:pt x="1232631" y="1910903"/>
                </a:lnTo>
                <a:cubicBezTo>
                  <a:pt x="1232621" y="1910903"/>
                  <a:pt x="1224083" y="1917198"/>
                  <a:pt x="1220742" y="1918305"/>
                </a:cubicBezTo>
                <a:cubicBezTo>
                  <a:pt x="1217402" y="1919402"/>
                  <a:pt x="1211982" y="1919931"/>
                  <a:pt x="1211982" y="1919931"/>
                </a:cubicBezTo>
                <a:cubicBezTo>
                  <a:pt x="1211982" y="1919931"/>
                  <a:pt x="1207140" y="1922243"/>
                  <a:pt x="1205474" y="1923773"/>
                </a:cubicBezTo>
                <a:cubicBezTo>
                  <a:pt x="1203809" y="1925313"/>
                  <a:pt x="1196964" y="1932803"/>
                  <a:pt x="1196964" y="1932803"/>
                </a:cubicBezTo>
                <a:lnTo>
                  <a:pt x="1202471" y="1935171"/>
                </a:lnTo>
                <a:lnTo>
                  <a:pt x="1201720" y="1937538"/>
                </a:lnTo>
                <a:cubicBezTo>
                  <a:pt x="1201720" y="1937538"/>
                  <a:pt x="1194673" y="1934987"/>
                  <a:pt x="1191333" y="1934727"/>
                </a:cubicBezTo>
                <a:cubicBezTo>
                  <a:pt x="1187993" y="1934477"/>
                  <a:pt x="1173813" y="1935961"/>
                  <a:pt x="1173939" y="1938876"/>
                </a:cubicBezTo>
                <a:cubicBezTo>
                  <a:pt x="1174054" y="1941784"/>
                  <a:pt x="1190409" y="1942776"/>
                  <a:pt x="1193586" y="1941688"/>
                </a:cubicBezTo>
                <a:cubicBezTo>
                  <a:pt x="1196763" y="1940601"/>
                  <a:pt x="1202722" y="1941091"/>
                  <a:pt x="1202722" y="1941091"/>
                </a:cubicBezTo>
                <a:lnTo>
                  <a:pt x="1205975" y="1938136"/>
                </a:lnTo>
                <a:cubicBezTo>
                  <a:pt x="1205975" y="1938136"/>
                  <a:pt x="1214436" y="1938916"/>
                  <a:pt x="1217237" y="1937096"/>
                </a:cubicBezTo>
                <a:cubicBezTo>
                  <a:pt x="1220039" y="1935287"/>
                  <a:pt x="1232882" y="1932070"/>
                  <a:pt x="1232882" y="1932070"/>
                </a:cubicBezTo>
                <a:cubicBezTo>
                  <a:pt x="1232882" y="1932070"/>
                  <a:pt x="1259778" y="1923773"/>
                  <a:pt x="1274294" y="1919633"/>
                </a:cubicBezTo>
                <a:cubicBezTo>
                  <a:pt x="1288820" y="1915494"/>
                  <a:pt x="1333931" y="1906522"/>
                  <a:pt x="1347503" y="1896395"/>
                </a:cubicBezTo>
                <a:cubicBezTo>
                  <a:pt x="1361077" y="1886259"/>
                  <a:pt x="1369683" y="1872098"/>
                  <a:pt x="1376036" y="1864869"/>
                </a:cubicBezTo>
                <a:cubicBezTo>
                  <a:pt x="1382236" y="1857783"/>
                  <a:pt x="1400737" y="1846762"/>
                  <a:pt x="1408188" y="1838377"/>
                </a:cubicBezTo>
                <a:cubicBezTo>
                  <a:pt x="1436250" y="1809747"/>
                  <a:pt x="1460999" y="1783515"/>
                  <a:pt x="1471511" y="1774871"/>
                </a:cubicBezTo>
                <a:cubicBezTo>
                  <a:pt x="1480204" y="1767718"/>
                  <a:pt x="1509980" y="1706494"/>
                  <a:pt x="1545713" y="1628779"/>
                </a:cubicBezTo>
                <a:cubicBezTo>
                  <a:pt x="1545616" y="1627777"/>
                  <a:pt x="1545732" y="1625670"/>
                  <a:pt x="1545588" y="1624928"/>
                </a:cubicBezTo>
                <a:cubicBezTo>
                  <a:pt x="1543855" y="1615735"/>
                  <a:pt x="1542084" y="1599920"/>
                  <a:pt x="1542084" y="1599920"/>
                </a:cubicBezTo>
                <a:cubicBezTo>
                  <a:pt x="1542084" y="1599920"/>
                  <a:pt x="1544461" y="1604175"/>
                  <a:pt x="1547841" y="1600506"/>
                </a:cubicBezTo>
                <a:cubicBezTo>
                  <a:pt x="1551219" y="1596847"/>
                  <a:pt x="1556292" y="1587722"/>
                  <a:pt x="1558351" y="1579637"/>
                </a:cubicBezTo>
                <a:cubicBezTo>
                  <a:pt x="1560412" y="1571560"/>
                  <a:pt x="1563185" y="1562685"/>
                  <a:pt x="1566112" y="1557139"/>
                </a:cubicBezTo>
                <a:cubicBezTo>
                  <a:pt x="1569038" y="1551603"/>
                  <a:pt x="1579251" y="1544114"/>
                  <a:pt x="1579251" y="1544114"/>
                </a:cubicBezTo>
                <a:cubicBezTo>
                  <a:pt x="1579251" y="1544114"/>
                  <a:pt x="1569702" y="1557525"/>
                  <a:pt x="1568613" y="1561432"/>
                </a:cubicBezTo>
                <a:cubicBezTo>
                  <a:pt x="1567526" y="1565340"/>
                  <a:pt x="1566448" y="1573042"/>
                  <a:pt x="1563358" y="1578895"/>
                </a:cubicBezTo>
                <a:cubicBezTo>
                  <a:pt x="1560268" y="1584758"/>
                  <a:pt x="1550468" y="1605242"/>
                  <a:pt x="1550468" y="1605242"/>
                </a:cubicBezTo>
                <a:lnTo>
                  <a:pt x="1550718" y="1617825"/>
                </a:lnTo>
                <a:cubicBezTo>
                  <a:pt x="1576989" y="1560442"/>
                  <a:pt x="1605647" y="1496405"/>
                  <a:pt x="1632929" y="1434287"/>
                </a:cubicBezTo>
                <a:cubicBezTo>
                  <a:pt x="1635151" y="1429233"/>
                  <a:pt x="1615360" y="1317739"/>
                  <a:pt x="1617545" y="1312761"/>
                </a:cubicBezTo>
                <a:cubicBezTo>
                  <a:pt x="1617939" y="1311848"/>
                  <a:pt x="1605666" y="1237329"/>
                  <a:pt x="1612414" y="1224843"/>
                </a:cubicBezTo>
                <a:cubicBezTo>
                  <a:pt x="1620943" y="1209047"/>
                  <a:pt x="1623322" y="1236221"/>
                  <a:pt x="1625679" y="1244230"/>
                </a:cubicBezTo>
                <a:cubicBezTo>
                  <a:pt x="1628962" y="1255407"/>
                  <a:pt x="1628596" y="1288580"/>
                  <a:pt x="1632187" y="1317796"/>
                </a:cubicBezTo>
                <a:cubicBezTo>
                  <a:pt x="1637761" y="1363203"/>
                  <a:pt x="1646857" y="1407024"/>
                  <a:pt x="1648070" y="1404685"/>
                </a:cubicBezTo>
                <a:cubicBezTo>
                  <a:pt x="1691101" y="1321618"/>
                  <a:pt x="1719509" y="1235509"/>
                  <a:pt x="1723407" y="1225728"/>
                </a:cubicBezTo>
                <a:lnTo>
                  <a:pt x="1759949" y="1219808"/>
                </a:lnTo>
                <a:cubicBezTo>
                  <a:pt x="1759949" y="1219808"/>
                  <a:pt x="1726218" y="1302038"/>
                  <a:pt x="1675603" y="1402317"/>
                </a:cubicBezTo>
                <a:cubicBezTo>
                  <a:pt x="1666150" y="1421049"/>
                  <a:pt x="1657361" y="1440601"/>
                  <a:pt x="1648822" y="1460191"/>
                </a:cubicBezTo>
                <a:cubicBezTo>
                  <a:pt x="1650796" y="1458603"/>
                  <a:pt x="1653644" y="1456773"/>
                  <a:pt x="1654954" y="1455310"/>
                </a:cubicBezTo>
                <a:cubicBezTo>
                  <a:pt x="1662289" y="1447138"/>
                  <a:pt x="1687732" y="1430493"/>
                  <a:pt x="1704136" y="1415640"/>
                </a:cubicBezTo>
                <a:cubicBezTo>
                  <a:pt x="1720539" y="1400776"/>
                  <a:pt x="1743758" y="1392421"/>
                  <a:pt x="1752191" y="1382630"/>
                </a:cubicBezTo>
                <a:cubicBezTo>
                  <a:pt x="1760614" y="1372841"/>
                  <a:pt x="1782466" y="1348736"/>
                  <a:pt x="1782466" y="1348736"/>
                </a:cubicBezTo>
                <a:lnTo>
                  <a:pt x="1796732" y="1288937"/>
                </a:lnTo>
                <a:cubicBezTo>
                  <a:pt x="1796732" y="1288937"/>
                  <a:pt x="1798956" y="1257187"/>
                  <a:pt x="1797484" y="1247937"/>
                </a:cubicBezTo>
                <a:cubicBezTo>
                  <a:pt x="1796011" y="1238677"/>
                  <a:pt x="1794730" y="1222917"/>
                  <a:pt x="1794730" y="1222917"/>
                </a:cubicBezTo>
                <a:cubicBezTo>
                  <a:pt x="1794730" y="1222917"/>
                  <a:pt x="1796877" y="1227335"/>
                  <a:pt x="1800361" y="1223813"/>
                </a:cubicBezTo>
                <a:cubicBezTo>
                  <a:pt x="1803845" y="1220281"/>
                  <a:pt x="1809334" y="1211376"/>
                  <a:pt x="1811625" y="1203386"/>
                </a:cubicBezTo>
                <a:cubicBezTo>
                  <a:pt x="1812240" y="1201249"/>
                  <a:pt x="1813164" y="1199632"/>
                  <a:pt x="1813878" y="1197466"/>
                </a:cubicBezTo>
                <a:cubicBezTo>
                  <a:pt x="1804954" y="1188907"/>
                  <a:pt x="1796896" y="1181207"/>
                  <a:pt x="1793479" y="1176441"/>
                </a:cubicBezTo>
                <a:cubicBezTo>
                  <a:pt x="1786316" y="1166449"/>
                  <a:pt x="1765755" y="1152019"/>
                  <a:pt x="1759323" y="1143431"/>
                </a:cubicBezTo>
                <a:cubicBezTo>
                  <a:pt x="1752893" y="1134855"/>
                  <a:pt x="1744557" y="1118489"/>
                  <a:pt x="1730416" y="1105986"/>
                </a:cubicBezTo>
                <a:cubicBezTo>
                  <a:pt x="1716265" y="1093480"/>
                  <a:pt x="1667459" y="1078857"/>
                  <a:pt x="1651824" y="1072831"/>
                </a:cubicBezTo>
                <a:cubicBezTo>
                  <a:pt x="1636201" y="1066806"/>
                  <a:pt x="1607283" y="1055071"/>
                  <a:pt x="1607283" y="1055071"/>
                </a:cubicBezTo>
                <a:cubicBezTo>
                  <a:pt x="1607283" y="1055071"/>
                  <a:pt x="1593326" y="1050239"/>
                  <a:pt x="1590390" y="1047967"/>
                </a:cubicBezTo>
                <a:cubicBezTo>
                  <a:pt x="1587444" y="1045695"/>
                  <a:pt x="1578250" y="1045743"/>
                  <a:pt x="1578250" y="1045743"/>
                </a:cubicBezTo>
                <a:lnTo>
                  <a:pt x="1574745" y="1041892"/>
                </a:lnTo>
                <a:cubicBezTo>
                  <a:pt x="1574745" y="1041892"/>
                  <a:pt x="1568258" y="1041930"/>
                  <a:pt x="1564859" y="1040419"/>
                </a:cubicBezTo>
                <a:cubicBezTo>
                  <a:pt x="1561462" y="1038899"/>
                  <a:pt x="1543557" y="1038426"/>
                  <a:pt x="1543210" y="1041603"/>
                </a:cubicBezTo>
                <a:cubicBezTo>
                  <a:pt x="1542862" y="1044781"/>
                  <a:pt x="1558304" y="1047610"/>
                  <a:pt x="1561982" y="1047667"/>
                </a:cubicBezTo>
                <a:cubicBezTo>
                  <a:pt x="1565658" y="1047726"/>
                  <a:pt x="1573495" y="1045743"/>
                  <a:pt x="1573495" y="1045743"/>
                </a:cubicBezTo>
                <a:lnTo>
                  <a:pt x="1574121" y="1048409"/>
                </a:lnTo>
                <a:lnTo>
                  <a:pt x="1567988" y="1050478"/>
                </a:lnTo>
                <a:cubicBezTo>
                  <a:pt x="1567988" y="1050478"/>
                  <a:pt x="1574910" y="1059432"/>
                  <a:pt x="1576624" y="1061290"/>
                </a:cubicBezTo>
                <a:cubicBezTo>
                  <a:pt x="1578336" y="1063137"/>
                  <a:pt x="1583506" y="1066324"/>
                  <a:pt x="1583506" y="1066314"/>
                </a:cubicBezTo>
                <a:cubicBezTo>
                  <a:pt x="1583506" y="1066324"/>
                  <a:pt x="1589437" y="1067276"/>
                  <a:pt x="1593016" y="1068836"/>
                </a:cubicBezTo>
                <a:cubicBezTo>
                  <a:pt x="1596598" y="1070387"/>
                  <a:pt x="1605406" y="1078155"/>
                  <a:pt x="1605406" y="1078165"/>
                </a:cubicBezTo>
                <a:lnTo>
                  <a:pt x="1602904" y="1078607"/>
                </a:lnTo>
                <a:cubicBezTo>
                  <a:pt x="1602904" y="1078607"/>
                  <a:pt x="1592680" y="1071869"/>
                  <a:pt x="1589137" y="1070319"/>
                </a:cubicBezTo>
                <a:cubicBezTo>
                  <a:pt x="1585595" y="1068760"/>
                  <a:pt x="1584007" y="1069867"/>
                  <a:pt x="1584007" y="1069876"/>
                </a:cubicBezTo>
                <a:lnTo>
                  <a:pt x="1582631" y="1081862"/>
                </a:lnTo>
                <a:lnTo>
                  <a:pt x="1581504" y="1067354"/>
                </a:lnTo>
                <a:cubicBezTo>
                  <a:pt x="1581504" y="1067354"/>
                  <a:pt x="1575410" y="1064302"/>
                  <a:pt x="1571367" y="1060846"/>
                </a:cubicBezTo>
                <a:cubicBezTo>
                  <a:pt x="1567324" y="1057381"/>
                  <a:pt x="1564734" y="1051220"/>
                  <a:pt x="1564734" y="1051220"/>
                </a:cubicBezTo>
                <a:cubicBezTo>
                  <a:pt x="1564734" y="1051220"/>
                  <a:pt x="1556042" y="1050806"/>
                  <a:pt x="1552595" y="1050190"/>
                </a:cubicBezTo>
                <a:cubicBezTo>
                  <a:pt x="1549158" y="1049565"/>
                  <a:pt x="1542583" y="1046783"/>
                  <a:pt x="1542583" y="1046783"/>
                </a:cubicBezTo>
                <a:cubicBezTo>
                  <a:pt x="1542583" y="1046783"/>
                  <a:pt x="1552105" y="1077982"/>
                  <a:pt x="1555474" y="1084374"/>
                </a:cubicBezTo>
                <a:cubicBezTo>
                  <a:pt x="1558843" y="1090765"/>
                  <a:pt x="1567150" y="1101423"/>
                  <a:pt x="1569740" y="1104801"/>
                </a:cubicBezTo>
                <a:cubicBezTo>
                  <a:pt x="1572329" y="1108189"/>
                  <a:pt x="1577875" y="1111174"/>
                  <a:pt x="1583756" y="1114572"/>
                </a:cubicBezTo>
                <a:cubicBezTo>
                  <a:pt x="1589638" y="1117971"/>
                  <a:pt x="1595009" y="1124767"/>
                  <a:pt x="1597146" y="1127297"/>
                </a:cubicBezTo>
                <a:cubicBezTo>
                  <a:pt x="1599274" y="1129829"/>
                  <a:pt x="1610354" y="1151922"/>
                  <a:pt x="1611914" y="1154541"/>
                </a:cubicBezTo>
                <a:cubicBezTo>
                  <a:pt x="1613464" y="1157149"/>
                  <a:pt x="1620395" y="1163426"/>
                  <a:pt x="1622301" y="1165198"/>
                </a:cubicBezTo>
                <a:cubicBezTo>
                  <a:pt x="1624197" y="1166959"/>
                  <a:pt x="1628683" y="1173188"/>
                  <a:pt x="1628683" y="1173188"/>
                </a:cubicBezTo>
                <a:lnTo>
                  <a:pt x="1632929" y="1175257"/>
                </a:lnTo>
                <a:cubicBezTo>
                  <a:pt x="1632938" y="1175257"/>
                  <a:pt x="1632390" y="1177789"/>
                  <a:pt x="1632061" y="1179694"/>
                </a:cubicBezTo>
                <a:cubicBezTo>
                  <a:pt x="1631726" y="1181611"/>
                  <a:pt x="1659016" y="1236944"/>
                  <a:pt x="1660334" y="1238609"/>
                </a:cubicBezTo>
                <a:cubicBezTo>
                  <a:pt x="1661663" y="1240275"/>
                  <a:pt x="1666467" y="1243490"/>
                  <a:pt x="1666467" y="1243499"/>
                </a:cubicBezTo>
                <a:lnTo>
                  <a:pt x="1666341" y="1245868"/>
                </a:lnTo>
                <a:cubicBezTo>
                  <a:pt x="1666341" y="1245857"/>
                  <a:pt x="1660632" y="1244481"/>
                  <a:pt x="1657706" y="1240389"/>
                </a:cubicBezTo>
                <a:cubicBezTo>
                  <a:pt x="1654790" y="1236289"/>
                  <a:pt x="1627307" y="1178559"/>
                  <a:pt x="1626305" y="1174815"/>
                </a:cubicBezTo>
                <a:cubicBezTo>
                  <a:pt x="1625294" y="1171070"/>
                  <a:pt x="1610200" y="1158373"/>
                  <a:pt x="1608285" y="1154830"/>
                </a:cubicBezTo>
                <a:cubicBezTo>
                  <a:pt x="1606370" y="1151287"/>
                  <a:pt x="1595221" y="1131659"/>
                  <a:pt x="1593267" y="1128193"/>
                </a:cubicBezTo>
                <a:cubicBezTo>
                  <a:pt x="1591304" y="1124718"/>
                  <a:pt x="1570511" y="1110905"/>
                  <a:pt x="1568864" y="1109537"/>
                </a:cubicBezTo>
                <a:cubicBezTo>
                  <a:pt x="1567218" y="1108170"/>
                  <a:pt x="1553847" y="1092074"/>
                  <a:pt x="1553847" y="1092074"/>
                </a:cubicBezTo>
                <a:cubicBezTo>
                  <a:pt x="1553847" y="1092074"/>
                  <a:pt x="1547955" y="1132852"/>
                  <a:pt x="1546964" y="1136771"/>
                </a:cubicBezTo>
                <a:cubicBezTo>
                  <a:pt x="1545973" y="1140698"/>
                  <a:pt x="1534594" y="1164668"/>
                  <a:pt x="1533950" y="1168451"/>
                </a:cubicBezTo>
                <a:cubicBezTo>
                  <a:pt x="1533314" y="1172234"/>
                  <a:pt x="1537954" y="1214784"/>
                  <a:pt x="1537954" y="1214784"/>
                </a:cubicBezTo>
                <a:lnTo>
                  <a:pt x="1534825" y="1215515"/>
                </a:lnTo>
                <a:cubicBezTo>
                  <a:pt x="1534825" y="1215515"/>
                  <a:pt x="1530503" y="1172793"/>
                  <a:pt x="1529319" y="1171860"/>
                </a:cubicBezTo>
                <a:cubicBezTo>
                  <a:pt x="1528144" y="1170907"/>
                  <a:pt x="1526324" y="1175855"/>
                  <a:pt x="1526315" y="1175855"/>
                </a:cubicBezTo>
                <a:lnTo>
                  <a:pt x="1526064" y="1172888"/>
                </a:lnTo>
                <a:cubicBezTo>
                  <a:pt x="1526064" y="1172888"/>
                  <a:pt x="1538628" y="1147138"/>
                  <a:pt x="1543085" y="1136625"/>
                </a:cubicBezTo>
                <a:cubicBezTo>
                  <a:pt x="1547541" y="1126115"/>
                  <a:pt x="1550092" y="1083786"/>
                  <a:pt x="1550092" y="1083786"/>
                </a:cubicBezTo>
                <a:lnTo>
                  <a:pt x="1530069" y="1029907"/>
                </a:lnTo>
                <a:cubicBezTo>
                  <a:pt x="1530069" y="1029907"/>
                  <a:pt x="1512058" y="1027713"/>
                  <a:pt x="1495039" y="1025470"/>
                </a:cubicBezTo>
                <a:cubicBezTo>
                  <a:pt x="1478010" y="1023226"/>
                  <a:pt x="1444605" y="1022505"/>
                  <a:pt x="1444605" y="1022505"/>
                </a:cubicBezTo>
                <a:close/>
                <a:moveTo>
                  <a:pt x="629228" y="994530"/>
                </a:moveTo>
                <a:cubicBezTo>
                  <a:pt x="629175" y="999237"/>
                  <a:pt x="629102" y="1006227"/>
                  <a:pt x="629102" y="1006227"/>
                </a:cubicBezTo>
                <a:lnTo>
                  <a:pt x="644745" y="1040862"/>
                </a:lnTo>
                <a:cubicBezTo>
                  <a:pt x="641290" y="1023352"/>
                  <a:pt x="636287" y="1005688"/>
                  <a:pt x="629228" y="994530"/>
                </a:cubicBezTo>
                <a:close/>
                <a:moveTo>
                  <a:pt x="552019" y="911934"/>
                </a:moveTo>
                <a:cubicBezTo>
                  <a:pt x="549763" y="912513"/>
                  <a:pt x="547529" y="913312"/>
                  <a:pt x="545262" y="914014"/>
                </a:cubicBezTo>
                <a:cubicBezTo>
                  <a:pt x="548778" y="920349"/>
                  <a:pt x="554194" y="929205"/>
                  <a:pt x="554522" y="930148"/>
                </a:cubicBezTo>
                <a:cubicBezTo>
                  <a:pt x="555663" y="933450"/>
                  <a:pt x="570083" y="943672"/>
                  <a:pt x="572041" y="946724"/>
                </a:cubicBezTo>
                <a:cubicBezTo>
                  <a:pt x="573993" y="949766"/>
                  <a:pt x="585196" y="966536"/>
                  <a:pt x="587183" y="969520"/>
                </a:cubicBezTo>
                <a:cubicBezTo>
                  <a:pt x="589168" y="972495"/>
                  <a:pt x="609005" y="983363"/>
                  <a:pt x="610583" y="984470"/>
                </a:cubicBezTo>
                <a:cubicBezTo>
                  <a:pt x="612158" y="985568"/>
                  <a:pt x="625096" y="998977"/>
                  <a:pt x="625100" y="998967"/>
                </a:cubicBezTo>
                <a:cubicBezTo>
                  <a:pt x="625100" y="998967"/>
                  <a:pt x="625746" y="992710"/>
                  <a:pt x="625973" y="989793"/>
                </a:cubicBezTo>
                <a:cubicBezTo>
                  <a:pt x="623540" y="986935"/>
                  <a:pt x="620868" y="984691"/>
                  <a:pt x="618091" y="983729"/>
                </a:cubicBezTo>
                <a:cubicBezTo>
                  <a:pt x="598938" y="977058"/>
                  <a:pt x="595295" y="938311"/>
                  <a:pt x="573793" y="919780"/>
                </a:cubicBezTo>
                <a:cubicBezTo>
                  <a:pt x="568646" y="915352"/>
                  <a:pt x="564636" y="912964"/>
                  <a:pt x="561155" y="911934"/>
                </a:cubicBezTo>
                <a:cubicBezTo>
                  <a:pt x="557674" y="910915"/>
                  <a:pt x="554721" y="911251"/>
                  <a:pt x="552019" y="911934"/>
                </a:cubicBezTo>
                <a:close/>
                <a:moveTo>
                  <a:pt x="1085596" y="635587"/>
                </a:moveTo>
                <a:cubicBezTo>
                  <a:pt x="1061559" y="633152"/>
                  <a:pt x="1014802" y="650499"/>
                  <a:pt x="999372" y="658537"/>
                </a:cubicBezTo>
                <a:cubicBezTo>
                  <a:pt x="989505" y="663678"/>
                  <a:pt x="976295" y="672871"/>
                  <a:pt x="966215" y="680148"/>
                </a:cubicBezTo>
                <a:cubicBezTo>
                  <a:pt x="965459" y="683259"/>
                  <a:pt x="957122" y="717778"/>
                  <a:pt x="910906" y="907641"/>
                </a:cubicBezTo>
                <a:cubicBezTo>
                  <a:pt x="901677" y="945561"/>
                  <a:pt x="896142" y="974815"/>
                  <a:pt x="892135" y="1000152"/>
                </a:cubicBezTo>
                <a:cubicBezTo>
                  <a:pt x="899092" y="1055822"/>
                  <a:pt x="902272" y="1085991"/>
                  <a:pt x="905275" y="1118269"/>
                </a:cubicBezTo>
                <a:cubicBezTo>
                  <a:pt x="909870" y="1121657"/>
                  <a:pt x="914638" y="1124363"/>
                  <a:pt x="919416" y="1126855"/>
                </a:cubicBezTo>
                <a:cubicBezTo>
                  <a:pt x="945108" y="1140275"/>
                  <a:pt x="1030687" y="1033594"/>
                  <a:pt x="1061067" y="1011550"/>
                </a:cubicBezTo>
                <a:cubicBezTo>
                  <a:pt x="1064254" y="1009248"/>
                  <a:pt x="1069000" y="1005033"/>
                  <a:pt x="1072832" y="1001932"/>
                </a:cubicBezTo>
                <a:cubicBezTo>
                  <a:pt x="1073544" y="987445"/>
                  <a:pt x="1077220" y="914948"/>
                  <a:pt x="1081967" y="893145"/>
                </a:cubicBezTo>
                <a:cubicBezTo>
                  <a:pt x="1089110" y="860269"/>
                  <a:pt x="1098987" y="848478"/>
                  <a:pt x="1104242" y="840006"/>
                </a:cubicBezTo>
                <a:cubicBezTo>
                  <a:pt x="1114157" y="837637"/>
                  <a:pt x="1118712" y="830909"/>
                  <a:pt x="1126884" y="815583"/>
                </a:cubicBezTo>
                <a:cubicBezTo>
                  <a:pt x="1139591" y="791767"/>
                  <a:pt x="1155089" y="773680"/>
                  <a:pt x="1167932" y="766142"/>
                </a:cubicBezTo>
                <a:cubicBezTo>
                  <a:pt x="1199911" y="747390"/>
                  <a:pt x="1197514" y="740469"/>
                  <a:pt x="1199092" y="733431"/>
                </a:cubicBezTo>
                <a:cubicBezTo>
                  <a:pt x="1201730" y="721668"/>
                  <a:pt x="1196214" y="695686"/>
                  <a:pt x="1196214" y="695686"/>
                </a:cubicBezTo>
                <a:cubicBezTo>
                  <a:pt x="1196214" y="695686"/>
                  <a:pt x="1198457" y="691199"/>
                  <a:pt x="1201094" y="690362"/>
                </a:cubicBezTo>
                <a:cubicBezTo>
                  <a:pt x="1203732" y="689525"/>
                  <a:pt x="1206852" y="692278"/>
                  <a:pt x="1206852" y="692278"/>
                </a:cubicBezTo>
                <a:lnTo>
                  <a:pt x="1210481" y="727810"/>
                </a:lnTo>
                <a:cubicBezTo>
                  <a:pt x="1210481" y="727810"/>
                  <a:pt x="1196311" y="747958"/>
                  <a:pt x="1193335" y="760222"/>
                </a:cubicBezTo>
                <a:cubicBezTo>
                  <a:pt x="1191217" y="768943"/>
                  <a:pt x="1208469" y="765035"/>
                  <a:pt x="1213233" y="762291"/>
                </a:cubicBezTo>
                <a:cubicBezTo>
                  <a:pt x="1220348" y="758191"/>
                  <a:pt x="1227499" y="755043"/>
                  <a:pt x="1227499" y="755043"/>
                </a:cubicBezTo>
                <a:cubicBezTo>
                  <a:pt x="1227499" y="755043"/>
                  <a:pt x="1218826" y="765179"/>
                  <a:pt x="1205224" y="768510"/>
                </a:cubicBezTo>
                <a:cubicBezTo>
                  <a:pt x="1190283" y="772167"/>
                  <a:pt x="1186520" y="755948"/>
                  <a:pt x="1165930" y="773689"/>
                </a:cubicBezTo>
                <a:cubicBezTo>
                  <a:pt x="1144434" y="792220"/>
                  <a:pt x="1140659" y="830812"/>
                  <a:pt x="1121504" y="837483"/>
                </a:cubicBezTo>
                <a:cubicBezTo>
                  <a:pt x="1102356" y="844154"/>
                  <a:pt x="1091094" y="901932"/>
                  <a:pt x="1089976" y="929994"/>
                </a:cubicBezTo>
                <a:cubicBezTo>
                  <a:pt x="1089196" y="949546"/>
                  <a:pt x="1091035" y="974728"/>
                  <a:pt x="1091978" y="986540"/>
                </a:cubicBezTo>
                <a:cubicBezTo>
                  <a:pt x="1124728" y="958738"/>
                  <a:pt x="1168991" y="920598"/>
                  <a:pt x="1211731" y="901577"/>
                </a:cubicBezTo>
                <a:cubicBezTo>
                  <a:pt x="1239177" y="889360"/>
                  <a:pt x="1276402" y="856102"/>
                  <a:pt x="1310961" y="822245"/>
                </a:cubicBezTo>
                <a:cubicBezTo>
                  <a:pt x="1311395" y="814929"/>
                  <a:pt x="1311731" y="807371"/>
                  <a:pt x="1312838" y="801518"/>
                </a:cubicBezTo>
                <a:cubicBezTo>
                  <a:pt x="1314831" y="790949"/>
                  <a:pt x="1326960" y="772583"/>
                  <a:pt x="1333988" y="745128"/>
                </a:cubicBezTo>
                <a:cubicBezTo>
                  <a:pt x="1338955" y="725711"/>
                  <a:pt x="1342912" y="688457"/>
                  <a:pt x="1345250" y="663418"/>
                </a:cubicBezTo>
                <a:cubicBezTo>
                  <a:pt x="1343817" y="663321"/>
                  <a:pt x="1342469" y="663359"/>
                  <a:pt x="1340997" y="663274"/>
                </a:cubicBezTo>
                <a:cubicBezTo>
                  <a:pt x="1331312" y="662695"/>
                  <a:pt x="1313781" y="669049"/>
                  <a:pt x="1310462" y="668453"/>
                </a:cubicBezTo>
                <a:cubicBezTo>
                  <a:pt x="1300999" y="666758"/>
                  <a:pt x="1290023" y="670841"/>
                  <a:pt x="1280551" y="672004"/>
                </a:cubicBezTo>
                <a:cubicBezTo>
                  <a:pt x="1271079" y="673169"/>
                  <a:pt x="1254897" y="676741"/>
                  <a:pt x="1254897" y="676741"/>
                </a:cubicBezTo>
                <a:lnTo>
                  <a:pt x="1270414" y="683105"/>
                </a:lnTo>
                <a:lnTo>
                  <a:pt x="1277548" y="697755"/>
                </a:lnTo>
                <a:cubicBezTo>
                  <a:pt x="1277548" y="697755"/>
                  <a:pt x="1251980" y="682420"/>
                  <a:pt x="1234258" y="676297"/>
                </a:cubicBezTo>
                <a:cubicBezTo>
                  <a:pt x="1221532" y="671898"/>
                  <a:pt x="1175565" y="654244"/>
                  <a:pt x="1156043" y="647140"/>
                </a:cubicBezTo>
                <a:cubicBezTo>
                  <a:pt x="1136529" y="640025"/>
                  <a:pt x="1109634" y="638032"/>
                  <a:pt x="1085596" y="635587"/>
                </a:cubicBezTo>
                <a:close/>
                <a:moveTo>
                  <a:pt x="1301826" y="588668"/>
                </a:moveTo>
                <a:cubicBezTo>
                  <a:pt x="1293229" y="597265"/>
                  <a:pt x="1285808" y="604359"/>
                  <a:pt x="1285808" y="604359"/>
                </a:cubicBezTo>
                <a:cubicBezTo>
                  <a:pt x="1285808" y="604359"/>
                  <a:pt x="1278194" y="615458"/>
                  <a:pt x="1267161" y="629822"/>
                </a:cubicBezTo>
                <a:cubicBezTo>
                  <a:pt x="1256138" y="644175"/>
                  <a:pt x="1237011" y="664602"/>
                  <a:pt x="1237011" y="664602"/>
                </a:cubicBezTo>
                <a:cubicBezTo>
                  <a:pt x="1237002" y="664602"/>
                  <a:pt x="1248486" y="666219"/>
                  <a:pt x="1256398" y="665931"/>
                </a:cubicBezTo>
                <a:cubicBezTo>
                  <a:pt x="1264322" y="665652"/>
                  <a:pt x="1284036" y="665612"/>
                  <a:pt x="1296070" y="662378"/>
                </a:cubicBezTo>
                <a:cubicBezTo>
                  <a:pt x="1308055" y="659163"/>
                  <a:pt x="1338146" y="655620"/>
                  <a:pt x="1346127" y="655428"/>
                </a:cubicBezTo>
                <a:cubicBezTo>
                  <a:pt x="1346579" y="650076"/>
                  <a:pt x="1347706" y="638072"/>
                  <a:pt x="1347628" y="637956"/>
                </a:cubicBezTo>
                <a:cubicBezTo>
                  <a:pt x="1347195" y="637426"/>
                  <a:pt x="1340428" y="620975"/>
                  <a:pt x="1338243" y="615612"/>
                </a:cubicBezTo>
                <a:cubicBezTo>
                  <a:pt x="1336047" y="610241"/>
                  <a:pt x="1332737" y="608066"/>
                  <a:pt x="1332737" y="608056"/>
                </a:cubicBezTo>
                <a:lnTo>
                  <a:pt x="1315466" y="593261"/>
                </a:lnTo>
                <a:close/>
                <a:moveTo>
                  <a:pt x="1327230" y="557296"/>
                </a:moveTo>
                <a:cubicBezTo>
                  <a:pt x="1325362" y="560761"/>
                  <a:pt x="1323390" y="564824"/>
                  <a:pt x="1321724" y="567056"/>
                </a:cubicBezTo>
                <a:cubicBezTo>
                  <a:pt x="1317440" y="572813"/>
                  <a:pt x="1310836" y="579302"/>
                  <a:pt x="1304704" y="585559"/>
                </a:cubicBezTo>
                <a:lnTo>
                  <a:pt x="1318471" y="591778"/>
                </a:lnTo>
                <a:lnTo>
                  <a:pt x="1332862" y="603175"/>
                </a:lnTo>
                <a:cubicBezTo>
                  <a:pt x="1332862" y="603175"/>
                  <a:pt x="1334546" y="588611"/>
                  <a:pt x="1334238" y="582306"/>
                </a:cubicBezTo>
                <a:cubicBezTo>
                  <a:pt x="1333931" y="575999"/>
                  <a:pt x="1333612" y="569425"/>
                  <a:pt x="1333612" y="569425"/>
                </a:cubicBezTo>
                <a:cubicBezTo>
                  <a:pt x="1333612" y="569425"/>
                  <a:pt x="1329560" y="561849"/>
                  <a:pt x="1327230" y="557296"/>
                </a:cubicBezTo>
                <a:close/>
                <a:moveTo>
                  <a:pt x="653176" y="0"/>
                </a:moveTo>
                <a:lnTo>
                  <a:pt x="661954" y="32855"/>
                </a:lnTo>
                <a:lnTo>
                  <a:pt x="656480" y="251308"/>
                </a:lnTo>
                <a:cubicBezTo>
                  <a:pt x="656480" y="251308"/>
                  <a:pt x="770922" y="98719"/>
                  <a:pt x="775096" y="107546"/>
                </a:cubicBezTo>
                <a:cubicBezTo>
                  <a:pt x="777022" y="111619"/>
                  <a:pt x="665318" y="233355"/>
                  <a:pt x="657145" y="291750"/>
                </a:cubicBezTo>
                <a:cubicBezTo>
                  <a:pt x="638851" y="422458"/>
                  <a:pt x="650216" y="431141"/>
                  <a:pt x="651251" y="446284"/>
                </a:cubicBezTo>
                <a:cubicBezTo>
                  <a:pt x="655613" y="510049"/>
                  <a:pt x="685537" y="546485"/>
                  <a:pt x="685539" y="546485"/>
                </a:cubicBezTo>
                <a:lnTo>
                  <a:pt x="796658" y="159569"/>
                </a:lnTo>
                <a:lnTo>
                  <a:pt x="816179" y="132335"/>
                </a:lnTo>
                <a:cubicBezTo>
                  <a:pt x="816179" y="132335"/>
                  <a:pt x="749840" y="373093"/>
                  <a:pt x="736343" y="434145"/>
                </a:cubicBezTo>
                <a:cubicBezTo>
                  <a:pt x="734844" y="440911"/>
                  <a:pt x="781208" y="439025"/>
                  <a:pt x="779640" y="445686"/>
                </a:cubicBezTo>
                <a:cubicBezTo>
                  <a:pt x="778399" y="450962"/>
                  <a:pt x="776642" y="446793"/>
                  <a:pt x="777137" y="453532"/>
                </a:cubicBezTo>
                <a:cubicBezTo>
                  <a:pt x="777625" y="460165"/>
                  <a:pt x="734234" y="445253"/>
                  <a:pt x="732338" y="451463"/>
                </a:cubicBezTo>
                <a:cubicBezTo>
                  <a:pt x="715865" y="505361"/>
                  <a:pt x="701763" y="555678"/>
                  <a:pt x="701806" y="570321"/>
                </a:cubicBezTo>
                <a:cubicBezTo>
                  <a:pt x="701873" y="594492"/>
                  <a:pt x="734340" y="637667"/>
                  <a:pt x="734340" y="637667"/>
                </a:cubicBezTo>
                <a:cubicBezTo>
                  <a:pt x="734340" y="637667"/>
                  <a:pt x="751625" y="684557"/>
                  <a:pt x="761120" y="704716"/>
                </a:cubicBezTo>
                <a:cubicBezTo>
                  <a:pt x="770616" y="724874"/>
                  <a:pt x="788400" y="723805"/>
                  <a:pt x="788399" y="723805"/>
                </a:cubicBezTo>
                <a:cubicBezTo>
                  <a:pt x="788399" y="723815"/>
                  <a:pt x="790079" y="720955"/>
                  <a:pt x="791152" y="719068"/>
                </a:cubicBezTo>
                <a:cubicBezTo>
                  <a:pt x="793388" y="570021"/>
                  <a:pt x="795907" y="401577"/>
                  <a:pt x="795907" y="401577"/>
                </a:cubicBezTo>
                <a:lnTo>
                  <a:pt x="826440" y="394618"/>
                </a:lnTo>
                <a:cubicBezTo>
                  <a:pt x="826440" y="394618"/>
                  <a:pt x="837254" y="611493"/>
                  <a:pt x="855972" y="864274"/>
                </a:cubicBezTo>
                <a:cubicBezTo>
                  <a:pt x="865381" y="874623"/>
                  <a:pt x="874242" y="884557"/>
                  <a:pt x="874242" y="884557"/>
                </a:cubicBezTo>
                <a:cubicBezTo>
                  <a:pt x="874242" y="884557"/>
                  <a:pt x="874880" y="878964"/>
                  <a:pt x="874991" y="878193"/>
                </a:cubicBezTo>
                <a:cubicBezTo>
                  <a:pt x="875107" y="879157"/>
                  <a:pt x="875247" y="880389"/>
                  <a:pt x="875367" y="881448"/>
                </a:cubicBezTo>
                <a:cubicBezTo>
                  <a:pt x="876613" y="875257"/>
                  <a:pt x="878557" y="867085"/>
                  <a:pt x="879372" y="862059"/>
                </a:cubicBezTo>
                <a:cubicBezTo>
                  <a:pt x="888318" y="832353"/>
                  <a:pt x="913774" y="747833"/>
                  <a:pt x="926423" y="707083"/>
                </a:cubicBezTo>
                <a:cubicBezTo>
                  <a:pt x="937901" y="670108"/>
                  <a:pt x="938196" y="632150"/>
                  <a:pt x="943316" y="616056"/>
                </a:cubicBezTo>
                <a:cubicBezTo>
                  <a:pt x="948420" y="600008"/>
                  <a:pt x="946198" y="587369"/>
                  <a:pt x="946194" y="587185"/>
                </a:cubicBezTo>
                <a:lnTo>
                  <a:pt x="945569" y="581718"/>
                </a:lnTo>
                <a:cubicBezTo>
                  <a:pt x="945569" y="581718"/>
                  <a:pt x="938045" y="564255"/>
                  <a:pt x="935558" y="554033"/>
                </a:cubicBezTo>
                <a:cubicBezTo>
                  <a:pt x="932490" y="541431"/>
                  <a:pt x="930177" y="524874"/>
                  <a:pt x="930177" y="524874"/>
                </a:cubicBezTo>
                <a:lnTo>
                  <a:pt x="910405" y="490391"/>
                </a:lnTo>
                <a:cubicBezTo>
                  <a:pt x="910731" y="488909"/>
                  <a:pt x="911124" y="487407"/>
                  <a:pt x="911407" y="485944"/>
                </a:cubicBezTo>
                <a:lnTo>
                  <a:pt x="935057" y="527983"/>
                </a:lnTo>
                <a:cubicBezTo>
                  <a:pt x="935057" y="527983"/>
                  <a:pt x="938346" y="544830"/>
                  <a:pt x="941189" y="556256"/>
                </a:cubicBezTo>
                <a:cubicBezTo>
                  <a:pt x="944030" y="567683"/>
                  <a:pt x="946319" y="573131"/>
                  <a:pt x="946319" y="573131"/>
                </a:cubicBezTo>
                <a:lnTo>
                  <a:pt x="964463" y="552261"/>
                </a:lnTo>
                <a:cubicBezTo>
                  <a:pt x="964463" y="552261"/>
                  <a:pt x="996493" y="496014"/>
                  <a:pt x="996493" y="496014"/>
                </a:cubicBezTo>
                <a:lnTo>
                  <a:pt x="1067951" y="312205"/>
                </a:lnTo>
                <a:lnTo>
                  <a:pt x="983692" y="115056"/>
                </a:lnTo>
                <a:lnTo>
                  <a:pt x="1082862" y="281873"/>
                </a:lnTo>
                <a:lnTo>
                  <a:pt x="1155639" y="60888"/>
                </a:lnTo>
                <a:lnTo>
                  <a:pt x="1180572" y="72593"/>
                </a:lnTo>
                <a:lnTo>
                  <a:pt x="1033161" y="496014"/>
                </a:lnTo>
                <a:lnTo>
                  <a:pt x="1040044" y="495272"/>
                </a:lnTo>
                <a:lnTo>
                  <a:pt x="1038792" y="507411"/>
                </a:lnTo>
                <a:lnTo>
                  <a:pt x="1027028" y="512591"/>
                </a:lnTo>
                <a:lnTo>
                  <a:pt x="980856" y="637514"/>
                </a:lnTo>
                <a:cubicBezTo>
                  <a:pt x="986103" y="635377"/>
                  <a:pt x="1005533" y="627502"/>
                  <a:pt x="1018894" y="620936"/>
                </a:cubicBezTo>
                <a:cubicBezTo>
                  <a:pt x="1034007" y="613524"/>
                  <a:pt x="1048554" y="606284"/>
                  <a:pt x="1048554" y="606284"/>
                </a:cubicBezTo>
                <a:cubicBezTo>
                  <a:pt x="1048554" y="606284"/>
                  <a:pt x="1055831" y="591325"/>
                  <a:pt x="1066949" y="580533"/>
                </a:cubicBezTo>
                <a:cubicBezTo>
                  <a:pt x="1078069" y="569733"/>
                  <a:pt x="1091978" y="553589"/>
                  <a:pt x="1091978" y="553589"/>
                </a:cubicBezTo>
                <a:cubicBezTo>
                  <a:pt x="1091978" y="553589"/>
                  <a:pt x="1109518" y="515468"/>
                  <a:pt x="1117508" y="497939"/>
                </a:cubicBezTo>
                <a:cubicBezTo>
                  <a:pt x="1125488" y="480399"/>
                  <a:pt x="1138156" y="456641"/>
                  <a:pt x="1138147" y="456641"/>
                </a:cubicBezTo>
                <a:cubicBezTo>
                  <a:pt x="1138147" y="456641"/>
                  <a:pt x="1151354" y="453820"/>
                  <a:pt x="1162675" y="445830"/>
                </a:cubicBezTo>
                <a:cubicBezTo>
                  <a:pt x="1174516" y="437485"/>
                  <a:pt x="1182574" y="430592"/>
                  <a:pt x="1182574" y="430592"/>
                </a:cubicBezTo>
                <a:lnTo>
                  <a:pt x="1195338" y="435771"/>
                </a:lnTo>
                <a:cubicBezTo>
                  <a:pt x="1195338" y="435771"/>
                  <a:pt x="1157987" y="467375"/>
                  <a:pt x="1150162" y="478552"/>
                </a:cubicBezTo>
                <a:cubicBezTo>
                  <a:pt x="1142566" y="489400"/>
                  <a:pt x="1125190" y="525827"/>
                  <a:pt x="1115256" y="548556"/>
                </a:cubicBezTo>
                <a:cubicBezTo>
                  <a:pt x="1109653" y="561359"/>
                  <a:pt x="1100354" y="580679"/>
                  <a:pt x="1100363" y="580679"/>
                </a:cubicBezTo>
                <a:cubicBezTo>
                  <a:pt x="1100363" y="580679"/>
                  <a:pt x="1086761" y="604398"/>
                  <a:pt x="1095607" y="610135"/>
                </a:cubicBezTo>
                <a:cubicBezTo>
                  <a:pt x="1104445" y="615863"/>
                  <a:pt x="1126489" y="611012"/>
                  <a:pt x="1146156" y="608653"/>
                </a:cubicBezTo>
                <a:cubicBezTo>
                  <a:pt x="1165833" y="606294"/>
                  <a:pt x="1192971" y="593452"/>
                  <a:pt x="1205224" y="585559"/>
                </a:cubicBezTo>
                <a:cubicBezTo>
                  <a:pt x="1217478" y="577675"/>
                  <a:pt x="1251779" y="553589"/>
                  <a:pt x="1251768" y="553589"/>
                </a:cubicBezTo>
                <a:cubicBezTo>
                  <a:pt x="1251768" y="553589"/>
                  <a:pt x="1274833" y="536599"/>
                  <a:pt x="1277047" y="539977"/>
                </a:cubicBezTo>
                <a:cubicBezTo>
                  <a:pt x="1279272" y="543346"/>
                  <a:pt x="1263984" y="553599"/>
                  <a:pt x="1257025" y="560106"/>
                </a:cubicBezTo>
                <a:cubicBezTo>
                  <a:pt x="1250075" y="566614"/>
                  <a:pt x="1213523" y="591662"/>
                  <a:pt x="1199092" y="600364"/>
                </a:cubicBezTo>
                <a:cubicBezTo>
                  <a:pt x="1184662" y="609066"/>
                  <a:pt x="1155465" y="621110"/>
                  <a:pt x="1158795" y="626559"/>
                </a:cubicBezTo>
                <a:cubicBezTo>
                  <a:pt x="1162136" y="632025"/>
                  <a:pt x="1187059" y="644010"/>
                  <a:pt x="1197340" y="648324"/>
                </a:cubicBezTo>
                <a:cubicBezTo>
                  <a:pt x="1207621" y="652636"/>
                  <a:pt x="1226990" y="660308"/>
                  <a:pt x="1227000" y="660308"/>
                </a:cubicBezTo>
                <a:cubicBezTo>
                  <a:pt x="1227000" y="660308"/>
                  <a:pt x="1232544" y="653570"/>
                  <a:pt x="1237512" y="648911"/>
                </a:cubicBezTo>
                <a:cubicBezTo>
                  <a:pt x="1242470" y="644261"/>
                  <a:pt x="1250141" y="633817"/>
                  <a:pt x="1250141" y="633817"/>
                </a:cubicBezTo>
                <a:cubicBezTo>
                  <a:pt x="1250141" y="633817"/>
                  <a:pt x="1261135" y="626231"/>
                  <a:pt x="1268162" y="616200"/>
                </a:cubicBezTo>
                <a:cubicBezTo>
                  <a:pt x="1275189" y="606179"/>
                  <a:pt x="1285557" y="588668"/>
                  <a:pt x="1285557" y="588668"/>
                </a:cubicBezTo>
                <a:cubicBezTo>
                  <a:pt x="1285557" y="588668"/>
                  <a:pt x="1288985" y="585656"/>
                  <a:pt x="1289938" y="584819"/>
                </a:cubicBezTo>
                <a:lnTo>
                  <a:pt x="1289562" y="584673"/>
                </a:lnTo>
                <a:lnTo>
                  <a:pt x="1293191" y="580380"/>
                </a:lnTo>
                <a:lnTo>
                  <a:pt x="1294193" y="580977"/>
                </a:lnTo>
                <a:cubicBezTo>
                  <a:pt x="1303386" y="572824"/>
                  <a:pt x="1318152" y="559461"/>
                  <a:pt x="1321348" y="553291"/>
                </a:cubicBezTo>
                <a:cubicBezTo>
                  <a:pt x="1321830" y="552376"/>
                  <a:pt x="1323572" y="549296"/>
                  <a:pt x="1324477" y="547669"/>
                </a:cubicBezTo>
                <a:cubicBezTo>
                  <a:pt x="1323303" y="541325"/>
                  <a:pt x="1321849" y="533306"/>
                  <a:pt x="1321849" y="533316"/>
                </a:cubicBezTo>
                <a:lnTo>
                  <a:pt x="1323601" y="532276"/>
                </a:lnTo>
                <a:cubicBezTo>
                  <a:pt x="1323601" y="532276"/>
                  <a:pt x="1325170" y="539131"/>
                  <a:pt x="1326355" y="544714"/>
                </a:cubicBezTo>
                <a:cubicBezTo>
                  <a:pt x="1334575" y="530197"/>
                  <a:pt x="1350006" y="503561"/>
                  <a:pt x="1350006" y="503561"/>
                </a:cubicBezTo>
                <a:cubicBezTo>
                  <a:pt x="1350006" y="503561"/>
                  <a:pt x="1338725" y="534895"/>
                  <a:pt x="1328482" y="554927"/>
                </a:cubicBezTo>
                <a:cubicBezTo>
                  <a:pt x="1328530" y="555139"/>
                  <a:pt x="1328683" y="555476"/>
                  <a:pt x="1328733" y="555659"/>
                </a:cubicBezTo>
                <a:cubicBezTo>
                  <a:pt x="1330071" y="561012"/>
                  <a:pt x="1335364" y="565584"/>
                  <a:pt x="1335364" y="565584"/>
                </a:cubicBezTo>
                <a:cubicBezTo>
                  <a:pt x="1335364" y="565584"/>
                  <a:pt x="1346994" y="552097"/>
                  <a:pt x="1350758" y="545899"/>
                </a:cubicBezTo>
                <a:cubicBezTo>
                  <a:pt x="1354521" y="539698"/>
                  <a:pt x="1363646" y="523843"/>
                  <a:pt x="1363646" y="523843"/>
                </a:cubicBezTo>
                <a:lnTo>
                  <a:pt x="1364022" y="529609"/>
                </a:lnTo>
                <a:cubicBezTo>
                  <a:pt x="1364022" y="529609"/>
                  <a:pt x="1355533" y="546610"/>
                  <a:pt x="1351508" y="553147"/>
                </a:cubicBezTo>
                <a:cubicBezTo>
                  <a:pt x="1347474" y="559683"/>
                  <a:pt x="1336742" y="571947"/>
                  <a:pt x="1336742" y="571947"/>
                </a:cubicBezTo>
                <a:cubicBezTo>
                  <a:pt x="1336742" y="571947"/>
                  <a:pt x="1339340" y="578590"/>
                  <a:pt x="1339744" y="587041"/>
                </a:cubicBezTo>
                <a:cubicBezTo>
                  <a:pt x="1340139" y="595494"/>
                  <a:pt x="1337116" y="604215"/>
                  <a:pt x="1337116" y="604215"/>
                </a:cubicBezTo>
                <a:cubicBezTo>
                  <a:pt x="1337116" y="604215"/>
                  <a:pt x="1339735" y="610579"/>
                  <a:pt x="1343999" y="615170"/>
                </a:cubicBezTo>
                <a:cubicBezTo>
                  <a:pt x="1348264" y="619751"/>
                  <a:pt x="1352625" y="627742"/>
                  <a:pt x="1352635" y="627742"/>
                </a:cubicBezTo>
                <a:lnTo>
                  <a:pt x="1373783" y="588668"/>
                </a:lnTo>
                <a:lnTo>
                  <a:pt x="1376152" y="571205"/>
                </a:lnTo>
                <a:cubicBezTo>
                  <a:pt x="1376161" y="571205"/>
                  <a:pt x="1374303" y="538159"/>
                  <a:pt x="1372157" y="523392"/>
                </a:cubicBezTo>
                <a:cubicBezTo>
                  <a:pt x="1370001" y="508634"/>
                  <a:pt x="1373024" y="496014"/>
                  <a:pt x="1373033" y="496014"/>
                </a:cubicBezTo>
                <a:cubicBezTo>
                  <a:pt x="1373024" y="496014"/>
                  <a:pt x="1380917" y="467404"/>
                  <a:pt x="1382284" y="460194"/>
                </a:cubicBezTo>
                <a:cubicBezTo>
                  <a:pt x="1383661" y="452983"/>
                  <a:pt x="1387040" y="421408"/>
                  <a:pt x="1387040" y="421408"/>
                </a:cubicBezTo>
                <a:lnTo>
                  <a:pt x="1391170" y="419782"/>
                </a:lnTo>
                <a:cubicBezTo>
                  <a:pt x="1391170" y="419782"/>
                  <a:pt x="1386896" y="470302"/>
                  <a:pt x="1386163" y="479581"/>
                </a:cubicBezTo>
                <a:cubicBezTo>
                  <a:pt x="1385442" y="488861"/>
                  <a:pt x="1381534" y="512735"/>
                  <a:pt x="1381534" y="512735"/>
                </a:cubicBezTo>
                <a:cubicBezTo>
                  <a:pt x="1381534" y="512735"/>
                  <a:pt x="1384219" y="572737"/>
                  <a:pt x="1388165" y="574016"/>
                </a:cubicBezTo>
                <a:cubicBezTo>
                  <a:pt x="1392122" y="575288"/>
                  <a:pt x="1415197" y="555371"/>
                  <a:pt x="1415197" y="555371"/>
                </a:cubicBezTo>
                <a:lnTo>
                  <a:pt x="1427336" y="522361"/>
                </a:lnTo>
                <a:lnTo>
                  <a:pt x="1440477" y="486984"/>
                </a:lnTo>
                <a:lnTo>
                  <a:pt x="1443730" y="488755"/>
                </a:lnTo>
                <a:lnTo>
                  <a:pt x="1431466" y="525316"/>
                </a:lnTo>
                <a:lnTo>
                  <a:pt x="1421705" y="554187"/>
                </a:lnTo>
                <a:lnTo>
                  <a:pt x="1433217" y="550634"/>
                </a:lnTo>
                <a:lnTo>
                  <a:pt x="1469885" y="534944"/>
                </a:lnTo>
                <a:cubicBezTo>
                  <a:pt x="1469885" y="534944"/>
                  <a:pt x="1482496" y="517057"/>
                  <a:pt x="1486028" y="511551"/>
                </a:cubicBezTo>
                <a:cubicBezTo>
                  <a:pt x="1489552" y="506054"/>
                  <a:pt x="1495337" y="502010"/>
                  <a:pt x="1498042" y="499421"/>
                </a:cubicBezTo>
                <a:cubicBezTo>
                  <a:pt x="1500737" y="496823"/>
                  <a:pt x="1508053" y="481363"/>
                  <a:pt x="1508044" y="481363"/>
                </a:cubicBezTo>
                <a:cubicBezTo>
                  <a:pt x="1508053" y="481363"/>
                  <a:pt x="1505502" y="495388"/>
                  <a:pt x="1502172" y="500605"/>
                </a:cubicBezTo>
                <a:cubicBezTo>
                  <a:pt x="1498841" y="505813"/>
                  <a:pt x="1492796" y="512012"/>
                  <a:pt x="1487155" y="517182"/>
                </a:cubicBezTo>
                <a:cubicBezTo>
                  <a:pt x="1481504" y="522342"/>
                  <a:pt x="1476199" y="531382"/>
                  <a:pt x="1474515" y="536426"/>
                </a:cubicBezTo>
                <a:cubicBezTo>
                  <a:pt x="1472821" y="541471"/>
                  <a:pt x="1477019" y="542634"/>
                  <a:pt x="1477019" y="542634"/>
                </a:cubicBezTo>
                <a:cubicBezTo>
                  <a:pt x="1477019" y="542634"/>
                  <a:pt x="1464119" y="546159"/>
                  <a:pt x="1456244" y="547525"/>
                </a:cubicBezTo>
                <a:cubicBezTo>
                  <a:pt x="1448361" y="548882"/>
                  <a:pt x="1423582" y="561579"/>
                  <a:pt x="1423582" y="561579"/>
                </a:cubicBezTo>
                <a:lnTo>
                  <a:pt x="1380407" y="597111"/>
                </a:lnTo>
                <a:cubicBezTo>
                  <a:pt x="1380407" y="597111"/>
                  <a:pt x="1368345" y="629493"/>
                  <a:pt x="1363272" y="642105"/>
                </a:cubicBezTo>
                <a:cubicBezTo>
                  <a:pt x="1361953" y="645359"/>
                  <a:pt x="1361020" y="649662"/>
                  <a:pt x="1360268" y="654686"/>
                </a:cubicBezTo>
                <a:cubicBezTo>
                  <a:pt x="1363320" y="654369"/>
                  <a:pt x="1366323" y="653887"/>
                  <a:pt x="1368528" y="653059"/>
                </a:cubicBezTo>
                <a:cubicBezTo>
                  <a:pt x="1373939" y="651010"/>
                  <a:pt x="1397186" y="640921"/>
                  <a:pt x="1397176" y="640921"/>
                </a:cubicBezTo>
                <a:cubicBezTo>
                  <a:pt x="1397176" y="640921"/>
                  <a:pt x="1379714" y="658075"/>
                  <a:pt x="1369530" y="661492"/>
                </a:cubicBezTo>
                <a:cubicBezTo>
                  <a:pt x="1365918" y="662706"/>
                  <a:pt x="1362608" y="662820"/>
                  <a:pt x="1359268" y="663120"/>
                </a:cubicBezTo>
                <a:cubicBezTo>
                  <a:pt x="1357727" y="676453"/>
                  <a:pt x="1356504" y="692336"/>
                  <a:pt x="1352509" y="706496"/>
                </a:cubicBezTo>
                <a:cubicBezTo>
                  <a:pt x="1345964" y="729677"/>
                  <a:pt x="1341006" y="763572"/>
                  <a:pt x="1336867" y="774430"/>
                </a:cubicBezTo>
                <a:cubicBezTo>
                  <a:pt x="1334373" y="780957"/>
                  <a:pt x="1332593" y="792067"/>
                  <a:pt x="1330860" y="802558"/>
                </a:cubicBezTo>
                <a:cubicBezTo>
                  <a:pt x="1361289" y="771716"/>
                  <a:pt x="1388127" y="742913"/>
                  <a:pt x="1399304" y="733729"/>
                </a:cubicBezTo>
                <a:cubicBezTo>
                  <a:pt x="1425036" y="712570"/>
                  <a:pt x="1531946" y="431921"/>
                  <a:pt x="1531946" y="431921"/>
                </a:cubicBezTo>
                <a:lnTo>
                  <a:pt x="1574121" y="431921"/>
                </a:lnTo>
                <a:cubicBezTo>
                  <a:pt x="1574121" y="431921"/>
                  <a:pt x="1530724" y="549345"/>
                  <a:pt x="1493912" y="631890"/>
                </a:cubicBezTo>
                <a:cubicBezTo>
                  <a:pt x="1502153" y="630812"/>
                  <a:pt x="1548889" y="624710"/>
                  <a:pt x="1563483" y="616941"/>
                </a:cubicBezTo>
                <a:cubicBezTo>
                  <a:pt x="1571993" y="612407"/>
                  <a:pt x="1588637" y="594291"/>
                  <a:pt x="1588637" y="594300"/>
                </a:cubicBezTo>
                <a:cubicBezTo>
                  <a:pt x="1588637" y="594300"/>
                  <a:pt x="1615542" y="579226"/>
                  <a:pt x="1619547" y="573276"/>
                </a:cubicBezTo>
                <a:cubicBezTo>
                  <a:pt x="1624005" y="566652"/>
                  <a:pt x="1622695" y="560106"/>
                  <a:pt x="1621299" y="549152"/>
                </a:cubicBezTo>
                <a:cubicBezTo>
                  <a:pt x="1619740" y="536956"/>
                  <a:pt x="1611578" y="527704"/>
                  <a:pt x="1608911" y="524576"/>
                </a:cubicBezTo>
                <a:cubicBezTo>
                  <a:pt x="1606224" y="521456"/>
                  <a:pt x="1593642" y="506815"/>
                  <a:pt x="1593642" y="506815"/>
                </a:cubicBezTo>
                <a:lnTo>
                  <a:pt x="1597146" y="505785"/>
                </a:lnTo>
                <a:cubicBezTo>
                  <a:pt x="1597146" y="505785"/>
                  <a:pt x="1607476" y="517886"/>
                  <a:pt x="1610162" y="521919"/>
                </a:cubicBezTo>
                <a:cubicBezTo>
                  <a:pt x="1612838" y="525942"/>
                  <a:pt x="1615812" y="532826"/>
                  <a:pt x="1619672" y="533316"/>
                </a:cubicBezTo>
                <a:cubicBezTo>
                  <a:pt x="1621405" y="533528"/>
                  <a:pt x="1624986" y="530072"/>
                  <a:pt x="1626556" y="523690"/>
                </a:cubicBezTo>
                <a:cubicBezTo>
                  <a:pt x="1627856" y="518385"/>
                  <a:pt x="1628182" y="511849"/>
                  <a:pt x="1628182" y="511849"/>
                </a:cubicBezTo>
                <a:lnTo>
                  <a:pt x="1628057" y="485204"/>
                </a:lnTo>
                <a:cubicBezTo>
                  <a:pt x="1628057" y="485204"/>
                  <a:pt x="1629338" y="496043"/>
                  <a:pt x="1629934" y="503262"/>
                </a:cubicBezTo>
                <a:cubicBezTo>
                  <a:pt x="1630194" y="506478"/>
                  <a:pt x="1630598" y="509028"/>
                  <a:pt x="1631186" y="509480"/>
                </a:cubicBezTo>
                <a:cubicBezTo>
                  <a:pt x="1632456" y="510463"/>
                  <a:pt x="1644316" y="501934"/>
                  <a:pt x="1644316" y="501934"/>
                </a:cubicBezTo>
                <a:lnTo>
                  <a:pt x="1644066" y="506969"/>
                </a:lnTo>
                <a:lnTo>
                  <a:pt x="1631312" y="515998"/>
                </a:lnTo>
                <a:cubicBezTo>
                  <a:pt x="1631312" y="515998"/>
                  <a:pt x="1630917" y="524316"/>
                  <a:pt x="1628558" y="529465"/>
                </a:cubicBezTo>
                <a:cubicBezTo>
                  <a:pt x="1626190" y="534606"/>
                  <a:pt x="1622455" y="537899"/>
                  <a:pt x="1621925" y="538341"/>
                </a:cubicBezTo>
                <a:cubicBezTo>
                  <a:pt x="1621251" y="538909"/>
                  <a:pt x="1624409" y="544291"/>
                  <a:pt x="1625679" y="551520"/>
                </a:cubicBezTo>
                <a:cubicBezTo>
                  <a:pt x="1626941" y="558749"/>
                  <a:pt x="1626922" y="565141"/>
                  <a:pt x="1626931" y="565132"/>
                </a:cubicBezTo>
                <a:cubicBezTo>
                  <a:pt x="1626931" y="565132"/>
                  <a:pt x="1635691" y="559981"/>
                  <a:pt x="1642940" y="553291"/>
                </a:cubicBezTo>
                <a:cubicBezTo>
                  <a:pt x="1650198" y="546610"/>
                  <a:pt x="1654828" y="542932"/>
                  <a:pt x="1654828" y="542932"/>
                </a:cubicBezTo>
                <a:cubicBezTo>
                  <a:pt x="1654828" y="542932"/>
                  <a:pt x="1658112" y="536840"/>
                  <a:pt x="1661836" y="529765"/>
                </a:cubicBezTo>
                <a:cubicBezTo>
                  <a:pt x="1665561" y="522678"/>
                  <a:pt x="1671348" y="514815"/>
                  <a:pt x="1671348" y="514815"/>
                </a:cubicBezTo>
                <a:cubicBezTo>
                  <a:pt x="1671348" y="514815"/>
                  <a:pt x="1673225" y="504023"/>
                  <a:pt x="1674350" y="497497"/>
                </a:cubicBezTo>
                <a:cubicBezTo>
                  <a:pt x="1675487" y="490960"/>
                  <a:pt x="1677104" y="480351"/>
                  <a:pt x="1680357" y="474989"/>
                </a:cubicBezTo>
                <a:cubicBezTo>
                  <a:pt x="1682851" y="470888"/>
                  <a:pt x="1691910" y="459000"/>
                  <a:pt x="1697628" y="449979"/>
                </a:cubicBezTo>
                <a:cubicBezTo>
                  <a:pt x="1703346" y="440960"/>
                  <a:pt x="1703259" y="438880"/>
                  <a:pt x="1703259" y="438880"/>
                </a:cubicBezTo>
                <a:lnTo>
                  <a:pt x="1707765" y="438880"/>
                </a:lnTo>
                <a:cubicBezTo>
                  <a:pt x="1707765" y="438880"/>
                  <a:pt x="1690629" y="472410"/>
                  <a:pt x="1686239" y="481949"/>
                </a:cubicBezTo>
                <a:cubicBezTo>
                  <a:pt x="1684546" y="485627"/>
                  <a:pt x="1684584" y="487360"/>
                  <a:pt x="1682234" y="496755"/>
                </a:cubicBezTo>
                <a:cubicBezTo>
                  <a:pt x="1679887" y="506151"/>
                  <a:pt x="1677990" y="514198"/>
                  <a:pt x="1676854" y="519550"/>
                </a:cubicBezTo>
                <a:cubicBezTo>
                  <a:pt x="1675015" y="528252"/>
                  <a:pt x="1668123" y="536561"/>
                  <a:pt x="1668970" y="538341"/>
                </a:cubicBezTo>
                <a:cubicBezTo>
                  <a:pt x="1669624" y="539727"/>
                  <a:pt x="1684728" y="534327"/>
                  <a:pt x="1690870" y="531833"/>
                </a:cubicBezTo>
                <a:cubicBezTo>
                  <a:pt x="1695328" y="530025"/>
                  <a:pt x="1703616" y="524711"/>
                  <a:pt x="1711393" y="518068"/>
                </a:cubicBezTo>
                <a:cubicBezTo>
                  <a:pt x="1721348" y="509558"/>
                  <a:pt x="1730541" y="499565"/>
                  <a:pt x="1730541" y="499565"/>
                </a:cubicBezTo>
                <a:cubicBezTo>
                  <a:pt x="1730541" y="499565"/>
                  <a:pt x="1717949" y="516961"/>
                  <a:pt x="1712145" y="522659"/>
                </a:cubicBezTo>
                <a:cubicBezTo>
                  <a:pt x="1706340" y="528349"/>
                  <a:pt x="1700304" y="532228"/>
                  <a:pt x="1700256" y="533904"/>
                </a:cubicBezTo>
                <a:cubicBezTo>
                  <a:pt x="1700101" y="539275"/>
                  <a:pt x="1743921" y="539237"/>
                  <a:pt x="1743931" y="539237"/>
                </a:cubicBezTo>
                <a:cubicBezTo>
                  <a:pt x="1743931" y="539237"/>
                  <a:pt x="1752701" y="532767"/>
                  <a:pt x="1761942" y="528869"/>
                </a:cubicBezTo>
                <a:cubicBezTo>
                  <a:pt x="1771194" y="524980"/>
                  <a:pt x="1780839" y="523690"/>
                  <a:pt x="1780839" y="523690"/>
                </a:cubicBezTo>
                <a:cubicBezTo>
                  <a:pt x="1780839" y="523690"/>
                  <a:pt x="1770809" y="526963"/>
                  <a:pt x="1762067" y="531833"/>
                </a:cubicBezTo>
                <a:cubicBezTo>
                  <a:pt x="1753327" y="536705"/>
                  <a:pt x="1745307" y="542634"/>
                  <a:pt x="1745307" y="542634"/>
                </a:cubicBezTo>
                <a:lnTo>
                  <a:pt x="1749938" y="546485"/>
                </a:lnTo>
                <a:lnTo>
                  <a:pt x="1748812" y="547669"/>
                </a:lnTo>
                <a:lnTo>
                  <a:pt x="1741678" y="544714"/>
                </a:lnTo>
                <a:cubicBezTo>
                  <a:pt x="1741678" y="544714"/>
                  <a:pt x="1696262" y="543471"/>
                  <a:pt x="1691746" y="541604"/>
                </a:cubicBezTo>
                <a:cubicBezTo>
                  <a:pt x="1688021" y="544521"/>
                  <a:pt x="1684054" y="544965"/>
                  <a:pt x="1676603" y="548112"/>
                </a:cubicBezTo>
                <a:cubicBezTo>
                  <a:pt x="1669152" y="551270"/>
                  <a:pt x="1658958" y="551520"/>
                  <a:pt x="1658958" y="551520"/>
                </a:cubicBezTo>
                <a:lnTo>
                  <a:pt x="1647820" y="561879"/>
                </a:lnTo>
                <a:cubicBezTo>
                  <a:pt x="1647820" y="561879"/>
                  <a:pt x="1716256" y="574671"/>
                  <a:pt x="1753567" y="591634"/>
                </a:cubicBezTo>
                <a:cubicBezTo>
                  <a:pt x="1790869" y="608586"/>
                  <a:pt x="1832986" y="607189"/>
                  <a:pt x="1859805" y="600662"/>
                </a:cubicBezTo>
                <a:cubicBezTo>
                  <a:pt x="1891293" y="592991"/>
                  <a:pt x="1894018" y="573536"/>
                  <a:pt x="1904096" y="567654"/>
                </a:cubicBezTo>
                <a:cubicBezTo>
                  <a:pt x="1920807" y="557903"/>
                  <a:pt x="1950938" y="535242"/>
                  <a:pt x="1979808" y="522361"/>
                </a:cubicBezTo>
                <a:cubicBezTo>
                  <a:pt x="1996654" y="514843"/>
                  <a:pt x="2027622" y="487937"/>
                  <a:pt x="2037990" y="480323"/>
                </a:cubicBezTo>
                <a:cubicBezTo>
                  <a:pt x="2048359" y="472708"/>
                  <a:pt x="2062143" y="455158"/>
                  <a:pt x="2062143" y="455158"/>
                </a:cubicBezTo>
                <a:lnTo>
                  <a:pt x="2073157" y="459895"/>
                </a:lnTo>
                <a:cubicBezTo>
                  <a:pt x="2073157" y="459895"/>
                  <a:pt x="2052065" y="481805"/>
                  <a:pt x="2036364" y="494530"/>
                </a:cubicBezTo>
                <a:cubicBezTo>
                  <a:pt x="2020663" y="507258"/>
                  <a:pt x="2007841" y="513475"/>
                  <a:pt x="2007841" y="513475"/>
                </a:cubicBezTo>
                <a:lnTo>
                  <a:pt x="2035238" y="505187"/>
                </a:lnTo>
                <a:cubicBezTo>
                  <a:pt x="2035238" y="505187"/>
                  <a:pt x="2067100" y="516567"/>
                  <a:pt x="2079789" y="521177"/>
                </a:cubicBezTo>
                <a:cubicBezTo>
                  <a:pt x="2092477" y="525779"/>
                  <a:pt x="2112134" y="528252"/>
                  <a:pt x="2123088" y="525028"/>
                </a:cubicBezTo>
                <a:cubicBezTo>
                  <a:pt x="2136758" y="520994"/>
                  <a:pt x="2141485" y="510839"/>
                  <a:pt x="2148609" y="506371"/>
                </a:cubicBezTo>
                <a:cubicBezTo>
                  <a:pt x="2158380" y="500258"/>
                  <a:pt x="2172540" y="493568"/>
                  <a:pt x="2178267" y="491422"/>
                </a:cubicBezTo>
                <a:cubicBezTo>
                  <a:pt x="2181397" y="490256"/>
                  <a:pt x="2190744" y="484731"/>
                  <a:pt x="2197791" y="478552"/>
                </a:cubicBezTo>
                <a:cubicBezTo>
                  <a:pt x="2203673" y="473382"/>
                  <a:pt x="2207677" y="467297"/>
                  <a:pt x="2207677" y="467297"/>
                </a:cubicBezTo>
                <a:lnTo>
                  <a:pt x="2212058" y="470850"/>
                </a:lnTo>
                <a:cubicBezTo>
                  <a:pt x="2212058" y="470850"/>
                  <a:pt x="2188837" y="489256"/>
                  <a:pt x="2189281" y="492163"/>
                </a:cubicBezTo>
                <a:cubicBezTo>
                  <a:pt x="2189733" y="495071"/>
                  <a:pt x="2218698" y="494993"/>
                  <a:pt x="2227450" y="498083"/>
                </a:cubicBezTo>
                <a:cubicBezTo>
                  <a:pt x="2236201" y="501173"/>
                  <a:pt x="2238337" y="508153"/>
                  <a:pt x="2238337" y="508153"/>
                </a:cubicBezTo>
                <a:cubicBezTo>
                  <a:pt x="2238337" y="508153"/>
                  <a:pt x="2225514" y="504128"/>
                  <a:pt x="2211807" y="501192"/>
                </a:cubicBezTo>
                <a:cubicBezTo>
                  <a:pt x="2200630" y="498795"/>
                  <a:pt x="2187750" y="496948"/>
                  <a:pt x="2182648" y="497497"/>
                </a:cubicBezTo>
                <a:cubicBezTo>
                  <a:pt x="2176237" y="498180"/>
                  <a:pt x="2168497" y="501154"/>
                  <a:pt x="2158245" y="506969"/>
                </a:cubicBezTo>
                <a:cubicBezTo>
                  <a:pt x="2151708" y="510676"/>
                  <a:pt x="2135295" y="527242"/>
                  <a:pt x="2129346" y="530207"/>
                </a:cubicBezTo>
                <a:cubicBezTo>
                  <a:pt x="2123512" y="533105"/>
                  <a:pt x="2116003" y="533441"/>
                  <a:pt x="2115580" y="537013"/>
                </a:cubicBezTo>
                <a:cubicBezTo>
                  <a:pt x="2115147" y="540584"/>
                  <a:pt x="2127854" y="542731"/>
                  <a:pt x="2137355" y="543376"/>
                </a:cubicBezTo>
                <a:cubicBezTo>
                  <a:pt x="2140907" y="543617"/>
                  <a:pt x="2157725" y="545069"/>
                  <a:pt x="2176516" y="545301"/>
                </a:cubicBezTo>
                <a:cubicBezTo>
                  <a:pt x="2201555" y="545610"/>
                  <a:pt x="2228941" y="546823"/>
                  <a:pt x="2233331" y="546629"/>
                </a:cubicBezTo>
                <a:cubicBezTo>
                  <a:pt x="2241014" y="546303"/>
                  <a:pt x="2248723" y="534644"/>
                  <a:pt x="2248723" y="534644"/>
                </a:cubicBezTo>
                <a:cubicBezTo>
                  <a:pt x="2248723" y="534644"/>
                  <a:pt x="2266485" y="534356"/>
                  <a:pt x="2260738" y="535386"/>
                </a:cubicBezTo>
                <a:cubicBezTo>
                  <a:pt x="2258120" y="535848"/>
                  <a:pt x="2252439" y="535906"/>
                  <a:pt x="2250226" y="538341"/>
                </a:cubicBezTo>
                <a:cubicBezTo>
                  <a:pt x="2247049" y="541845"/>
                  <a:pt x="2239367" y="547986"/>
                  <a:pt x="2236584" y="548709"/>
                </a:cubicBezTo>
                <a:cubicBezTo>
                  <a:pt x="2221944" y="552482"/>
                  <a:pt x="2193314" y="549681"/>
                  <a:pt x="2191408" y="553291"/>
                </a:cubicBezTo>
                <a:cubicBezTo>
                  <a:pt x="2189666" y="556612"/>
                  <a:pt x="2201593" y="573112"/>
                  <a:pt x="2214309" y="586599"/>
                </a:cubicBezTo>
                <a:cubicBezTo>
                  <a:pt x="2227960" y="601076"/>
                  <a:pt x="2253798" y="603204"/>
                  <a:pt x="2250226" y="604956"/>
                </a:cubicBezTo>
                <a:cubicBezTo>
                  <a:pt x="2243775" y="608095"/>
                  <a:pt x="2223407" y="599556"/>
                  <a:pt x="2211682" y="588668"/>
                </a:cubicBezTo>
                <a:cubicBezTo>
                  <a:pt x="2198879" y="576779"/>
                  <a:pt x="2186036" y="554802"/>
                  <a:pt x="2182272" y="554187"/>
                </a:cubicBezTo>
                <a:cubicBezTo>
                  <a:pt x="2159630" y="550480"/>
                  <a:pt x="2135671" y="548556"/>
                  <a:pt x="2124965" y="546043"/>
                </a:cubicBezTo>
                <a:cubicBezTo>
                  <a:pt x="2114261" y="543521"/>
                  <a:pt x="2090012" y="533490"/>
                  <a:pt x="2088674" y="535386"/>
                </a:cubicBezTo>
                <a:cubicBezTo>
                  <a:pt x="2087538" y="536984"/>
                  <a:pt x="2105165" y="563496"/>
                  <a:pt x="2106945" y="573276"/>
                </a:cubicBezTo>
                <a:cubicBezTo>
                  <a:pt x="2108659" y="582701"/>
                  <a:pt x="2107860" y="589651"/>
                  <a:pt x="2104567" y="605986"/>
                </a:cubicBezTo>
                <a:cubicBezTo>
                  <a:pt x="2101642" y="620522"/>
                  <a:pt x="2107822" y="633817"/>
                  <a:pt x="2107822" y="633817"/>
                </a:cubicBezTo>
                <a:cubicBezTo>
                  <a:pt x="2107822" y="633817"/>
                  <a:pt x="2099456" y="620657"/>
                  <a:pt x="2099938" y="612061"/>
                </a:cubicBezTo>
                <a:cubicBezTo>
                  <a:pt x="2100621" y="599729"/>
                  <a:pt x="2105184" y="582460"/>
                  <a:pt x="2102565" y="573276"/>
                </a:cubicBezTo>
                <a:cubicBezTo>
                  <a:pt x="2099215" y="561551"/>
                  <a:pt x="2091919" y="552752"/>
                  <a:pt x="2084669" y="543674"/>
                </a:cubicBezTo>
                <a:cubicBezTo>
                  <a:pt x="2081185" y="539313"/>
                  <a:pt x="2068064" y="526106"/>
                  <a:pt x="2059765" y="522949"/>
                </a:cubicBezTo>
                <a:cubicBezTo>
                  <a:pt x="2046982" y="518087"/>
                  <a:pt x="2043862" y="516567"/>
                  <a:pt x="2019594" y="522207"/>
                </a:cubicBezTo>
                <a:cubicBezTo>
                  <a:pt x="2004635" y="525692"/>
                  <a:pt x="1945635" y="555851"/>
                  <a:pt x="1932504" y="565286"/>
                </a:cubicBezTo>
                <a:cubicBezTo>
                  <a:pt x="1917438" y="576106"/>
                  <a:pt x="1892602" y="607969"/>
                  <a:pt x="1874322" y="614274"/>
                </a:cubicBezTo>
                <a:cubicBezTo>
                  <a:pt x="1862173" y="618472"/>
                  <a:pt x="1849408" y="620262"/>
                  <a:pt x="1847040" y="628041"/>
                </a:cubicBezTo>
                <a:cubicBezTo>
                  <a:pt x="1844662" y="635828"/>
                  <a:pt x="1879048" y="641585"/>
                  <a:pt x="1889203" y="642403"/>
                </a:cubicBezTo>
                <a:cubicBezTo>
                  <a:pt x="1899370" y="643221"/>
                  <a:pt x="1965629" y="646022"/>
                  <a:pt x="1983187" y="644916"/>
                </a:cubicBezTo>
                <a:cubicBezTo>
                  <a:pt x="2000737" y="643819"/>
                  <a:pt x="2065244" y="643847"/>
                  <a:pt x="2119585" y="638996"/>
                </a:cubicBezTo>
                <a:cubicBezTo>
                  <a:pt x="2127180" y="638322"/>
                  <a:pt x="2150486" y="616546"/>
                  <a:pt x="2173637" y="608951"/>
                </a:cubicBezTo>
                <a:cubicBezTo>
                  <a:pt x="2186643" y="604677"/>
                  <a:pt x="2199543" y="613090"/>
                  <a:pt x="2199543" y="613090"/>
                </a:cubicBezTo>
                <a:cubicBezTo>
                  <a:pt x="2199543" y="613090"/>
                  <a:pt x="2187220" y="610983"/>
                  <a:pt x="2174514" y="615170"/>
                </a:cubicBezTo>
                <a:cubicBezTo>
                  <a:pt x="2169074" y="616960"/>
                  <a:pt x="2156935" y="624151"/>
                  <a:pt x="2153990" y="625971"/>
                </a:cubicBezTo>
                <a:cubicBezTo>
                  <a:pt x="2144200" y="632046"/>
                  <a:pt x="2125842" y="648766"/>
                  <a:pt x="2125842" y="648766"/>
                </a:cubicBezTo>
                <a:cubicBezTo>
                  <a:pt x="2125842" y="648766"/>
                  <a:pt x="2121154" y="647631"/>
                  <a:pt x="2114580" y="648468"/>
                </a:cubicBezTo>
                <a:cubicBezTo>
                  <a:pt x="2103845" y="649844"/>
                  <a:pt x="2087057" y="653598"/>
                  <a:pt x="2069402" y="654542"/>
                </a:cubicBezTo>
                <a:cubicBezTo>
                  <a:pt x="2041130" y="656034"/>
                  <a:pt x="2001054" y="653917"/>
                  <a:pt x="1999205" y="658239"/>
                </a:cubicBezTo>
                <a:cubicBezTo>
                  <a:pt x="1998541" y="659789"/>
                  <a:pt x="2005068" y="672236"/>
                  <a:pt x="2013722" y="685771"/>
                </a:cubicBezTo>
                <a:cubicBezTo>
                  <a:pt x="2018613" y="693424"/>
                  <a:pt x="2024168" y="701423"/>
                  <a:pt x="2029606" y="708123"/>
                </a:cubicBezTo>
                <a:cubicBezTo>
                  <a:pt x="2037096" y="717316"/>
                  <a:pt x="2044652" y="723593"/>
                  <a:pt x="2046250" y="723805"/>
                </a:cubicBezTo>
                <a:cubicBezTo>
                  <a:pt x="2069325" y="726923"/>
                  <a:pt x="2079934" y="729668"/>
                  <a:pt x="2093304" y="732689"/>
                </a:cubicBezTo>
                <a:cubicBezTo>
                  <a:pt x="2103827" y="730101"/>
                  <a:pt x="2134853" y="728098"/>
                  <a:pt x="2134853" y="728098"/>
                </a:cubicBezTo>
                <a:lnTo>
                  <a:pt x="2145113" y="727512"/>
                </a:lnTo>
                <a:lnTo>
                  <a:pt x="2144990" y="729138"/>
                </a:lnTo>
                <a:cubicBezTo>
                  <a:pt x="2144980" y="729138"/>
                  <a:pt x="2140012" y="729148"/>
                  <a:pt x="2140735" y="732103"/>
                </a:cubicBezTo>
                <a:cubicBezTo>
                  <a:pt x="2141350" y="734616"/>
                  <a:pt x="2148763" y="739823"/>
                  <a:pt x="2156743" y="744386"/>
                </a:cubicBezTo>
                <a:cubicBezTo>
                  <a:pt x="2164734" y="748939"/>
                  <a:pt x="2173386" y="751048"/>
                  <a:pt x="2173386" y="751048"/>
                </a:cubicBezTo>
                <a:lnTo>
                  <a:pt x="2185402" y="763629"/>
                </a:lnTo>
                <a:lnTo>
                  <a:pt x="2184149" y="764957"/>
                </a:lnTo>
                <a:lnTo>
                  <a:pt x="2172010" y="753705"/>
                </a:lnTo>
                <a:cubicBezTo>
                  <a:pt x="2172010" y="753705"/>
                  <a:pt x="2161247" y="750662"/>
                  <a:pt x="2155867" y="747495"/>
                </a:cubicBezTo>
                <a:cubicBezTo>
                  <a:pt x="2147011" y="742268"/>
                  <a:pt x="2135719" y="735058"/>
                  <a:pt x="2135728" y="735058"/>
                </a:cubicBezTo>
                <a:cubicBezTo>
                  <a:pt x="2135728" y="735058"/>
                  <a:pt x="2125929" y="733999"/>
                  <a:pt x="2115831" y="734914"/>
                </a:cubicBezTo>
                <a:cubicBezTo>
                  <a:pt x="2105318" y="735857"/>
                  <a:pt x="2094401" y="738909"/>
                  <a:pt x="2093931" y="739795"/>
                </a:cubicBezTo>
                <a:cubicBezTo>
                  <a:pt x="2093170" y="741228"/>
                  <a:pt x="2130097" y="787013"/>
                  <a:pt x="2130097" y="787013"/>
                </a:cubicBezTo>
                <a:lnTo>
                  <a:pt x="2128095" y="788495"/>
                </a:lnTo>
                <a:cubicBezTo>
                  <a:pt x="2128095" y="788495"/>
                  <a:pt x="2092919" y="743126"/>
                  <a:pt x="2090676" y="740679"/>
                </a:cubicBezTo>
                <a:cubicBezTo>
                  <a:pt x="2088799" y="738639"/>
                  <a:pt x="2051526" y="730139"/>
                  <a:pt x="2050130" y="731651"/>
                </a:cubicBezTo>
                <a:cubicBezTo>
                  <a:pt x="2048706" y="733209"/>
                  <a:pt x="2062394" y="758893"/>
                  <a:pt x="2062394" y="758893"/>
                </a:cubicBezTo>
                <a:lnTo>
                  <a:pt x="2069653" y="799450"/>
                </a:lnTo>
                <a:lnTo>
                  <a:pt x="2103441" y="854955"/>
                </a:lnTo>
                <a:lnTo>
                  <a:pt x="2152613" y="936213"/>
                </a:lnTo>
                <a:lnTo>
                  <a:pt x="2101564" y="856582"/>
                </a:lnTo>
                <a:cubicBezTo>
                  <a:pt x="2101564" y="856582"/>
                  <a:pt x="2069537" y="808123"/>
                  <a:pt x="2066649" y="800480"/>
                </a:cubicBezTo>
                <a:cubicBezTo>
                  <a:pt x="2064589" y="795031"/>
                  <a:pt x="2065079" y="776827"/>
                  <a:pt x="2059391" y="759480"/>
                </a:cubicBezTo>
                <a:cubicBezTo>
                  <a:pt x="2053711" y="742133"/>
                  <a:pt x="2043872" y="731063"/>
                  <a:pt x="2043872" y="731063"/>
                </a:cubicBezTo>
                <a:cubicBezTo>
                  <a:pt x="2043872" y="731063"/>
                  <a:pt x="2020355" y="698459"/>
                  <a:pt x="2011720" y="696870"/>
                </a:cubicBezTo>
                <a:cubicBezTo>
                  <a:pt x="2010382" y="696629"/>
                  <a:pt x="2009256" y="720706"/>
                  <a:pt x="2008842" y="730322"/>
                </a:cubicBezTo>
                <a:cubicBezTo>
                  <a:pt x="2008408" y="740294"/>
                  <a:pt x="2014339" y="789235"/>
                  <a:pt x="2014348" y="789235"/>
                </a:cubicBezTo>
                <a:lnTo>
                  <a:pt x="2011720" y="791604"/>
                </a:lnTo>
                <a:lnTo>
                  <a:pt x="2005337" y="735058"/>
                </a:lnTo>
                <a:cubicBezTo>
                  <a:pt x="2005328" y="735058"/>
                  <a:pt x="2003221" y="741374"/>
                  <a:pt x="1994576" y="752674"/>
                </a:cubicBezTo>
                <a:cubicBezTo>
                  <a:pt x="1985931" y="763966"/>
                  <a:pt x="1970672" y="780207"/>
                  <a:pt x="1970672" y="780207"/>
                </a:cubicBezTo>
                <a:lnTo>
                  <a:pt x="1970422" y="777396"/>
                </a:lnTo>
                <a:cubicBezTo>
                  <a:pt x="1970422" y="777396"/>
                  <a:pt x="1983466" y="762647"/>
                  <a:pt x="1992198" y="750451"/>
                </a:cubicBezTo>
                <a:cubicBezTo>
                  <a:pt x="2000928" y="738263"/>
                  <a:pt x="2005089" y="727512"/>
                  <a:pt x="2005089" y="727512"/>
                </a:cubicBezTo>
                <a:cubicBezTo>
                  <a:pt x="2005089" y="727512"/>
                  <a:pt x="2009621" y="701057"/>
                  <a:pt x="2007715" y="693616"/>
                </a:cubicBezTo>
                <a:cubicBezTo>
                  <a:pt x="2006002" y="686975"/>
                  <a:pt x="1985132" y="665612"/>
                  <a:pt x="1975428" y="660463"/>
                </a:cubicBezTo>
                <a:cubicBezTo>
                  <a:pt x="1969374" y="657248"/>
                  <a:pt x="1917987" y="656612"/>
                  <a:pt x="1917987" y="656612"/>
                </a:cubicBezTo>
                <a:cubicBezTo>
                  <a:pt x="1917987" y="656612"/>
                  <a:pt x="1888886" y="655361"/>
                  <a:pt x="1874071" y="650537"/>
                </a:cubicBezTo>
                <a:cubicBezTo>
                  <a:pt x="1848061" y="642076"/>
                  <a:pt x="1821781" y="636415"/>
                  <a:pt x="1804115" y="633075"/>
                </a:cubicBezTo>
                <a:cubicBezTo>
                  <a:pt x="1791004" y="630592"/>
                  <a:pt x="1782591" y="629379"/>
                  <a:pt x="1782591" y="629379"/>
                </a:cubicBezTo>
                <a:cubicBezTo>
                  <a:pt x="1782591" y="629379"/>
                  <a:pt x="1785440" y="639996"/>
                  <a:pt x="1798860" y="662676"/>
                </a:cubicBezTo>
                <a:cubicBezTo>
                  <a:pt x="1812280" y="685356"/>
                  <a:pt x="1824533" y="704234"/>
                  <a:pt x="1837905" y="720550"/>
                </a:cubicBezTo>
                <a:cubicBezTo>
                  <a:pt x="1851276" y="736878"/>
                  <a:pt x="1862933" y="748265"/>
                  <a:pt x="1870568" y="761406"/>
                </a:cubicBezTo>
                <a:cubicBezTo>
                  <a:pt x="1878769" y="775528"/>
                  <a:pt x="1889340" y="808182"/>
                  <a:pt x="1889329" y="808182"/>
                </a:cubicBezTo>
                <a:lnTo>
                  <a:pt x="1888463" y="808768"/>
                </a:lnTo>
                <a:cubicBezTo>
                  <a:pt x="1888463" y="808768"/>
                  <a:pt x="1876440" y="781496"/>
                  <a:pt x="1868440" y="767470"/>
                </a:cubicBezTo>
                <a:cubicBezTo>
                  <a:pt x="1860412" y="753426"/>
                  <a:pt x="1847531" y="738167"/>
                  <a:pt x="1847541" y="738167"/>
                </a:cubicBezTo>
                <a:lnTo>
                  <a:pt x="1854798" y="754156"/>
                </a:lnTo>
                <a:lnTo>
                  <a:pt x="1850420" y="758151"/>
                </a:lnTo>
                <a:cubicBezTo>
                  <a:pt x="1850420" y="758151"/>
                  <a:pt x="1846713" y="745041"/>
                  <a:pt x="1838531" y="731361"/>
                </a:cubicBezTo>
                <a:cubicBezTo>
                  <a:pt x="1830406" y="717770"/>
                  <a:pt x="1815128" y="707671"/>
                  <a:pt x="1810748" y="697909"/>
                </a:cubicBezTo>
                <a:cubicBezTo>
                  <a:pt x="1802460" y="679427"/>
                  <a:pt x="1762991" y="639987"/>
                  <a:pt x="1744432" y="621380"/>
                </a:cubicBezTo>
                <a:cubicBezTo>
                  <a:pt x="1718180" y="595069"/>
                  <a:pt x="1672936" y="592904"/>
                  <a:pt x="1654453" y="598738"/>
                </a:cubicBezTo>
                <a:cubicBezTo>
                  <a:pt x="1635971" y="604562"/>
                  <a:pt x="1598205" y="644540"/>
                  <a:pt x="1578250" y="651135"/>
                </a:cubicBezTo>
                <a:cubicBezTo>
                  <a:pt x="1560864" y="656882"/>
                  <a:pt x="1488281" y="673574"/>
                  <a:pt x="1473263" y="677039"/>
                </a:cubicBezTo>
                <a:cubicBezTo>
                  <a:pt x="1436548" y="753426"/>
                  <a:pt x="1395992" y="837792"/>
                  <a:pt x="1361020" y="872274"/>
                </a:cubicBezTo>
                <a:cubicBezTo>
                  <a:pt x="1341824" y="891190"/>
                  <a:pt x="1271185" y="944771"/>
                  <a:pt x="1205098" y="993788"/>
                </a:cubicBezTo>
                <a:cubicBezTo>
                  <a:pt x="1167710" y="1021522"/>
                  <a:pt x="1154897" y="1030715"/>
                  <a:pt x="1132641" y="1046927"/>
                </a:cubicBezTo>
                <a:cubicBezTo>
                  <a:pt x="1138127" y="1047504"/>
                  <a:pt x="1140179" y="1047927"/>
                  <a:pt x="1145155" y="1048111"/>
                </a:cubicBezTo>
                <a:cubicBezTo>
                  <a:pt x="1158391" y="1048592"/>
                  <a:pt x="1160173" y="1043672"/>
                  <a:pt x="1160173" y="1043672"/>
                </a:cubicBezTo>
                <a:cubicBezTo>
                  <a:pt x="1160173" y="1043672"/>
                  <a:pt x="1167353" y="1032902"/>
                  <a:pt x="1171561" y="1026798"/>
                </a:cubicBezTo>
                <a:cubicBezTo>
                  <a:pt x="1175768" y="1020685"/>
                  <a:pt x="1185577" y="1016728"/>
                  <a:pt x="1192711" y="1009922"/>
                </a:cubicBezTo>
                <a:cubicBezTo>
                  <a:pt x="1199833" y="1003126"/>
                  <a:pt x="1205098" y="993788"/>
                  <a:pt x="1205098" y="993788"/>
                </a:cubicBezTo>
                <a:lnTo>
                  <a:pt x="1204349" y="1005629"/>
                </a:lnTo>
                <a:cubicBezTo>
                  <a:pt x="1204349" y="1005629"/>
                  <a:pt x="1216738" y="994540"/>
                  <a:pt x="1221492" y="988755"/>
                </a:cubicBezTo>
                <a:cubicBezTo>
                  <a:pt x="1226248" y="982978"/>
                  <a:pt x="1233796" y="984604"/>
                  <a:pt x="1239889" y="984760"/>
                </a:cubicBezTo>
                <a:cubicBezTo>
                  <a:pt x="1245973" y="984923"/>
                  <a:pt x="1257505" y="981552"/>
                  <a:pt x="1265660" y="979436"/>
                </a:cubicBezTo>
                <a:cubicBezTo>
                  <a:pt x="1273813" y="977318"/>
                  <a:pt x="1297658" y="979262"/>
                  <a:pt x="1303328" y="980620"/>
                </a:cubicBezTo>
                <a:cubicBezTo>
                  <a:pt x="1308998" y="981968"/>
                  <a:pt x="1338359" y="979656"/>
                  <a:pt x="1341621" y="978838"/>
                </a:cubicBezTo>
                <a:cubicBezTo>
                  <a:pt x="1344886" y="978030"/>
                  <a:pt x="1353001" y="970695"/>
                  <a:pt x="1353010" y="970704"/>
                </a:cubicBezTo>
                <a:lnTo>
                  <a:pt x="1354136" y="972475"/>
                </a:lnTo>
                <a:cubicBezTo>
                  <a:pt x="1354136" y="972475"/>
                  <a:pt x="1347089" y="979358"/>
                  <a:pt x="1342748" y="981207"/>
                </a:cubicBezTo>
                <a:cubicBezTo>
                  <a:pt x="1338406" y="983055"/>
                  <a:pt x="1312935" y="986358"/>
                  <a:pt x="1300699" y="982103"/>
                </a:cubicBezTo>
                <a:cubicBezTo>
                  <a:pt x="1288465" y="977838"/>
                  <a:pt x="1271570" y="982256"/>
                  <a:pt x="1262405" y="985500"/>
                </a:cubicBezTo>
                <a:cubicBezTo>
                  <a:pt x="1253251" y="988744"/>
                  <a:pt x="1230234" y="992923"/>
                  <a:pt x="1219991" y="1000305"/>
                </a:cubicBezTo>
                <a:cubicBezTo>
                  <a:pt x="1209748" y="1007690"/>
                  <a:pt x="1205455" y="1014340"/>
                  <a:pt x="1190333" y="1020733"/>
                </a:cubicBezTo>
                <a:cubicBezTo>
                  <a:pt x="1175209" y="1027115"/>
                  <a:pt x="1170435" y="1043672"/>
                  <a:pt x="1170435" y="1043672"/>
                </a:cubicBezTo>
                <a:cubicBezTo>
                  <a:pt x="1170435" y="1043672"/>
                  <a:pt x="1179782" y="1050797"/>
                  <a:pt x="1201970" y="1058180"/>
                </a:cubicBezTo>
                <a:cubicBezTo>
                  <a:pt x="1224149" y="1065564"/>
                  <a:pt x="1245666" y="1058988"/>
                  <a:pt x="1275296" y="1054185"/>
                </a:cubicBezTo>
                <a:cubicBezTo>
                  <a:pt x="1304935" y="1049372"/>
                  <a:pt x="1302732" y="1044145"/>
                  <a:pt x="1319095" y="1026356"/>
                </a:cubicBezTo>
                <a:cubicBezTo>
                  <a:pt x="1335461" y="1008565"/>
                  <a:pt x="1381669" y="1009730"/>
                  <a:pt x="1397677" y="1002972"/>
                </a:cubicBezTo>
                <a:cubicBezTo>
                  <a:pt x="1413696" y="996204"/>
                  <a:pt x="1440910" y="969742"/>
                  <a:pt x="1451363" y="943462"/>
                </a:cubicBezTo>
                <a:cubicBezTo>
                  <a:pt x="1461809" y="917191"/>
                  <a:pt x="1469355" y="900027"/>
                  <a:pt x="1486905" y="883517"/>
                </a:cubicBezTo>
                <a:cubicBezTo>
                  <a:pt x="1504443" y="867018"/>
                  <a:pt x="1533255" y="865622"/>
                  <a:pt x="1546713" y="855399"/>
                </a:cubicBezTo>
                <a:cubicBezTo>
                  <a:pt x="1560171" y="845166"/>
                  <a:pt x="1562356" y="834673"/>
                  <a:pt x="1562356" y="834673"/>
                </a:cubicBezTo>
                <a:lnTo>
                  <a:pt x="1567112" y="815583"/>
                </a:lnTo>
                <a:lnTo>
                  <a:pt x="1565235" y="810250"/>
                </a:lnTo>
                <a:lnTo>
                  <a:pt x="1571367" y="790863"/>
                </a:lnTo>
                <a:lnTo>
                  <a:pt x="1573495" y="792346"/>
                </a:lnTo>
                <a:lnTo>
                  <a:pt x="1568613" y="809808"/>
                </a:lnTo>
                <a:lnTo>
                  <a:pt x="1570866" y="813803"/>
                </a:lnTo>
                <a:lnTo>
                  <a:pt x="1566112" y="833344"/>
                </a:lnTo>
                <a:cubicBezTo>
                  <a:pt x="1566112" y="833344"/>
                  <a:pt x="1585151" y="813080"/>
                  <a:pt x="1589262" y="797081"/>
                </a:cubicBezTo>
                <a:cubicBezTo>
                  <a:pt x="1593363" y="781072"/>
                  <a:pt x="1595645" y="760664"/>
                  <a:pt x="1595645" y="760664"/>
                </a:cubicBezTo>
                <a:lnTo>
                  <a:pt x="1603904" y="756073"/>
                </a:lnTo>
                <a:cubicBezTo>
                  <a:pt x="1603904" y="756073"/>
                  <a:pt x="1602441" y="752395"/>
                  <a:pt x="1595269" y="743048"/>
                </a:cubicBezTo>
                <a:cubicBezTo>
                  <a:pt x="1588099" y="733710"/>
                  <a:pt x="1599774" y="713004"/>
                  <a:pt x="1599774" y="713004"/>
                </a:cubicBezTo>
                <a:lnTo>
                  <a:pt x="1597146" y="700865"/>
                </a:lnTo>
                <a:lnTo>
                  <a:pt x="1601151" y="699383"/>
                </a:lnTo>
                <a:lnTo>
                  <a:pt x="1603529" y="713004"/>
                </a:lnTo>
                <a:lnTo>
                  <a:pt x="1597021" y="730023"/>
                </a:lnTo>
                <a:lnTo>
                  <a:pt x="1599399" y="737724"/>
                </a:lnTo>
                <a:lnTo>
                  <a:pt x="1607408" y="750894"/>
                </a:lnTo>
                <a:lnTo>
                  <a:pt x="1620924" y="736838"/>
                </a:lnTo>
                <a:lnTo>
                  <a:pt x="1624303" y="722621"/>
                </a:lnTo>
                <a:lnTo>
                  <a:pt x="1625180" y="698651"/>
                </a:lnTo>
                <a:lnTo>
                  <a:pt x="1629934" y="683249"/>
                </a:lnTo>
                <a:lnTo>
                  <a:pt x="1632312" y="683845"/>
                </a:lnTo>
                <a:lnTo>
                  <a:pt x="1628307" y="698939"/>
                </a:lnTo>
                <a:lnTo>
                  <a:pt x="1627681" y="723073"/>
                </a:lnTo>
                <a:lnTo>
                  <a:pt x="1623551" y="736984"/>
                </a:lnTo>
                <a:lnTo>
                  <a:pt x="1634931" y="730322"/>
                </a:lnTo>
                <a:lnTo>
                  <a:pt x="1671598" y="705158"/>
                </a:lnTo>
                <a:cubicBezTo>
                  <a:pt x="1671598" y="705158"/>
                  <a:pt x="1679771" y="687041"/>
                  <a:pt x="1681234" y="681034"/>
                </a:cubicBezTo>
                <a:cubicBezTo>
                  <a:pt x="1682697" y="675027"/>
                  <a:pt x="1682234" y="657643"/>
                  <a:pt x="1682234" y="657643"/>
                </a:cubicBezTo>
                <a:lnTo>
                  <a:pt x="1686364" y="658239"/>
                </a:lnTo>
                <a:cubicBezTo>
                  <a:pt x="1686364" y="658239"/>
                  <a:pt x="1687328" y="678021"/>
                  <a:pt x="1683361" y="686810"/>
                </a:cubicBezTo>
                <a:cubicBezTo>
                  <a:pt x="1679395" y="695589"/>
                  <a:pt x="1675227" y="706487"/>
                  <a:pt x="1675227" y="706496"/>
                </a:cubicBezTo>
                <a:lnTo>
                  <a:pt x="1695876" y="703232"/>
                </a:lnTo>
                <a:lnTo>
                  <a:pt x="1726161" y="699979"/>
                </a:lnTo>
                <a:lnTo>
                  <a:pt x="1724659" y="704416"/>
                </a:lnTo>
                <a:lnTo>
                  <a:pt x="1672849" y="711078"/>
                </a:lnTo>
                <a:cubicBezTo>
                  <a:pt x="1672849" y="711078"/>
                  <a:pt x="1606639" y="759510"/>
                  <a:pt x="1600150" y="768510"/>
                </a:cubicBezTo>
                <a:cubicBezTo>
                  <a:pt x="1593661" y="777510"/>
                  <a:pt x="1602287" y="790748"/>
                  <a:pt x="1599148" y="799738"/>
                </a:cubicBezTo>
                <a:cubicBezTo>
                  <a:pt x="1596011" y="808740"/>
                  <a:pt x="1590640" y="820907"/>
                  <a:pt x="1590640" y="820907"/>
                </a:cubicBezTo>
                <a:cubicBezTo>
                  <a:pt x="1590640" y="820907"/>
                  <a:pt x="1557900" y="858104"/>
                  <a:pt x="1544085" y="870638"/>
                </a:cubicBezTo>
                <a:cubicBezTo>
                  <a:pt x="1530272" y="883181"/>
                  <a:pt x="1503819" y="886935"/>
                  <a:pt x="1492286" y="894329"/>
                </a:cubicBezTo>
                <a:cubicBezTo>
                  <a:pt x="1480733" y="901712"/>
                  <a:pt x="1453616" y="982689"/>
                  <a:pt x="1453616" y="982689"/>
                </a:cubicBezTo>
                <a:lnTo>
                  <a:pt x="1432466" y="995270"/>
                </a:lnTo>
                <a:cubicBezTo>
                  <a:pt x="1432466" y="995270"/>
                  <a:pt x="1440207" y="997003"/>
                  <a:pt x="1457620" y="1002818"/>
                </a:cubicBezTo>
                <a:cubicBezTo>
                  <a:pt x="1475026" y="1008643"/>
                  <a:pt x="1492661" y="1006525"/>
                  <a:pt x="1492661" y="1006525"/>
                </a:cubicBezTo>
                <a:cubicBezTo>
                  <a:pt x="1492661" y="1006525"/>
                  <a:pt x="1519038" y="985549"/>
                  <a:pt x="1524814" y="983729"/>
                </a:cubicBezTo>
                <a:cubicBezTo>
                  <a:pt x="1530599" y="981909"/>
                  <a:pt x="1561355" y="973361"/>
                  <a:pt x="1561355" y="973361"/>
                </a:cubicBezTo>
                <a:cubicBezTo>
                  <a:pt x="1561355" y="973361"/>
                  <a:pt x="1587973" y="957555"/>
                  <a:pt x="1593392" y="953386"/>
                </a:cubicBezTo>
                <a:cubicBezTo>
                  <a:pt x="1598803" y="949208"/>
                  <a:pt x="1620386" y="929349"/>
                  <a:pt x="1626806" y="924228"/>
                </a:cubicBezTo>
                <a:cubicBezTo>
                  <a:pt x="1633217" y="919097"/>
                  <a:pt x="1685990" y="888696"/>
                  <a:pt x="1685990" y="888696"/>
                </a:cubicBezTo>
                <a:lnTo>
                  <a:pt x="1691371" y="893433"/>
                </a:lnTo>
                <a:cubicBezTo>
                  <a:pt x="1691371" y="893433"/>
                  <a:pt x="1626844" y="932795"/>
                  <a:pt x="1617795" y="940651"/>
                </a:cubicBezTo>
                <a:cubicBezTo>
                  <a:pt x="1608736" y="948516"/>
                  <a:pt x="1565736" y="979878"/>
                  <a:pt x="1565736" y="979878"/>
                </a:cubicBezTo>
                <a:lnTo>
                  <a:pt x="1521435" y="992315"/>
                </a:lnTo>
                <a:lnTo>
                  <a:pt x="1510672" y="1008738"/>
                </a:lnTo>
                <a:cubicBezTo>
                  <a:pt x="1510672" y="1008738"/>
                  <a:pt x="1621540" y="1043634"/>
                  <a:pt x="1644567" y="1051662"/>
                </a:cubicBezTo>
                <a:cubicBezTo>
                  <a:pt x="1667603" y="1059702"/>
                  <a:pt x="1719797" y="1084779"/>
                  <a:pt x="1738425" y="1089263"/>
                </a:cubicBezTo>
                <a:cubicBezTo>
                  <a:pt x="1757051" y="1093740"/>
                  <a:pt x="1773398" y="1084623"/>
                  <a:pt x="1779588" y="1082006"/>
                </a:cubicBezTo>
                <a:cubicBezTo>
                  <a:pt x="1785778" y="1079387"/>
                  <a:pt x="1817006" y="1065430"/>
                  <a:pt x="1817006" y="1065430"/>
                </a:cubicBezTo>
                <a:cubicBezTo>
                  <a:pt x="1817006" y="1065430"/>
                  <a:pt x="1866467" y="1046263"/>
                  <a:pt x="1874572" y="1041305"/>
                </a:cubicBezTo>
                <a:cubicBezTo>
                  <a:pt x="1878837" y="1038686"/>
                  <a:pt x="1889127" y="1033391"/>
                  <a:pt x="1897214" y="1027538"/>
                </a:cubicBezTo>
                <a:cubicBezTo>
                  <a:pt x="1905349" y="1021647"/>
                  <a:pt x="1911365" y="1015101"/>
                  <a:pt x="1911355" y="1015101"/>
                </a:cubicBezTo>
                <a:cubicBezTo>
                  <a:pt x="1911355" y="1015101"/>
                  <a:pt x="1916062" y="1006756"/>
                  <a:pt x="1918863" y="998967"/>
                </a:cubicBezTo>
                <a:cubicBezTo>
                  <a:pt x="1921665" y="991190"/>
                  <a:pt x="1928124" y="983431"/>
                  <a:pt x="1928124" y="983431"/>
                </a:cubicBezTo>
                <a:cubicBezTo>
                  <a:pt x="1928124" y="983431"/>
                  <a:pt x="1930627" y="965371"/>
                  <a:pt x="1931128" y="957969"/>
                </a:cubicBezTo>
                <a:cubicBezTo>
                  <a:pt x="1931638" y="950565"/>
                  <a:pt x="1938761" y="930734"/>
                  <a:pt x="1938761" y="930734"/>
                </a:cubicBezTo>
                <a:lnTo>
                  <a:pt x="1941890" y="931476"/>
                </a:lnTo>
                <a:cubicBezTo>
                  <a:pt x="1941890" y="931476"/>
                  <a:pt x="1937231" y="945627"/>
                  <a:pt x="1935007" y="955899"/>
                </a:cubicBezTo>
                <a:cubicBezTo>
                  <a:pt x="1933659" y="962146"/>
                  <a:pt x="1933130" y="979725"/>
                  <a:pt x="1933130" y="979734"/>
                </a:cubicBezTo>
                <a:cubicBezTo>
                  <a:pt x="1933130" y="979734"/>
                  <a:pt x="1944548" y="972186"/>
                  <a:pt x="1948772" y="968779"/>
                </a:cubicBezTo>
                <a:cubicBezTo>
                  <a:pt x="1952999" y="965361"/>
                  <a:pt x="1969296" y="956496"/>
                  <a:pt x="1969296" y="956496"/>
                </a:cubicBezTo>
                <a:lnTo>
                  <a:pt x="1974428" y="958565"/>
                </a:lnTo>
                <a:cubicBezTo>
                  <a:pt x="1974428" y="958565"/>
                  <a:pt x="1963703" y="963128"/>
                  <a:pt x="1953153" y="969808"/>
                </a:cubicBezTo>
                <a:cubicBezTo>
                  <a:pt x="1942361" y="976654"/>
                  <a:pt x="1931754" y="985750"/>
                  <a:pt x="1928374" y="989495"/>
                </a:cubicBezTo>
                <a:cubicBezTo>
                  <a:pt x="1921693" y="996908"/>
                  <a:pt x="1918613" y="1012733"/>
                  <a:pt x="1918613" y="1012733"/>
                </a:cubicBezTo>
                <a:cubicBezTo>
                  <a:pt x="1918613" y="1012733"/>
                  <a:pt x="1935979" y="1010038"/>
                  <a:pt x="1941014" y="1010222"/>
                </a:cubicBezTo>
                <a:cubicBezTo>
                  <a:pt x="1946049" y="1010404"/>
                  <a:pt x="1970173" y="1011704"/>
                  <a:pt x="1970173" y="1011704"/>
                </a:cubicBezTo>
                <a:lnTo>
                  <a:pt x="1999706" y="995868"/>
                </a:lnTo>
                <a:lnTo>
                  <a:pt x="2021722" y="995868"/>
                </a:lnTo>
                <a:cubicBezTo>
                  <a:pt x="2021731" y="995868"/>
                  <a:pt x="2045749" y="982748"/>
                  <a:pt x="2050630" y="980465"/>
                </a:cubicBezTo>
                <a:cubicBezTo>
                  <a:pt x="2055512" y="978184"/>
                  <a:pt x="2086047" y="969664"/>
                  <a:pt x="2086047" y="969664"/>
                </a:cubicBezTo>
                <a:lnTo>
                  <a:pt x="2086296" y="972331"/>
                </a:lnTo>
                <a:cubicBezTo>
                  <a:pt x="2086296" y="972331"/>
                  <a:pt x="2058370" y="981082"/>
                  <a:pt x="2050505" y="984316"/>
                </a:cubicBezTo>
                <a:cubicBezTo>
                  <a:pt x="2042650" y="987551"/>
                  <a:pt x="2022724" y="1000894"/>
                  <a:pt x="2022724" y="1000894"/>
                </a:cubicBezTo>
                <a:lnTo>
                  <a:pt x="1999831" y="999265"/>
                </a:lnTo>
                <a:cubicBezTo>
                  <a:pt x="1999831" y="999265"/>
                  <a:pt x="1988761" y="1007073"/>
                  <a:pt x="1984690" y="1009480"/>
                </a:cubicBezTo>
                <a:cubicBezTo>
                  <a:pt x="1980607" y="1011886"/>
                  <a:pt x="1968795" y="1016439"/>
                  <a:pt x="1968795" y="1016439"/>
                </a:cubicBezTo>
                <a:cubicBezTo>
                  <a:pt x="1968795" y="1016439"/>
                  <a:pt x="1941706" y="1015054"/>
                  <a:pt x="1936634" y="1015101"/>
                </a:cubicBezTo>
                <a:cubicBezTo>
                  <a:pt x="1931561" y="1015160"/>
                  <a:pt x="1914233" y="1019395"/>
                  <a:pt x="1914233" y="1019395"/>
                </a:cubicBezTo>
                <a:cubicBezTo>
                  <a:pt x="1914233" y="1019395"/>
                  <a:pt x="1904867" y="1027115"/>
                  <a:pt x="1901344" y="1029465"/>
                </a:cubicBezTo>
                <a:cubicBezTo>
                  <a:pt x="1897820" y="1031812"/>
                  <a:pt x="1884449" y="1040862"/>
                  <a:pt x="1884459" y="1040862"/>
                </a:cubicBezTo>
                <a:cubicBezTo>
                  <a:pt x="1884449" y="1040862"/>
                  <a:pt x="1891062" y="1043308"/>
                  <a:pt x="1894084" y="1044414"/>
                </a:cubicBezTo>
                <a:cubicBezTo>
                  <a:pt x="1897117" y="1045511"/>
                  <a:pt x="1903971" y="1050778"/>
                  <a:pt x="1903971" y="1050778"/>
                </a:cubicBezTo>
                <a:cubicBezTo>
                  <a:pt x="1903971" y="1050778"/>
                  <a:pt x="1905753" y="1050488"/>
                  <a:pt x="1908101" y="1047813"/>
                </a:cubicBezTo>
                <a:cubicBezTo>
                  <a:pt x="1910450" y="1045145"/>
                  <a:pt x="1915984" y="1041748"/>
                  <a:pt x="1915984" y="1041748"/>
                </a:cubicBezTo>
                <a:lnTo>
                  <a:pt x="1917736" y="1043374"/>
                </a:lnTo>
                <a:lnTo>
                  <a:pt x="1907100" y="1052558"/>
                </a:lnTo>
                <a:cubicBezTo>
                  <a:pt x="1907100" y="1052558"/>
                  <a:pt x="1914714" y="1051383"/>
                  <a:pt x="1918488" y="1050634"/>
                </a:cubicBezTo>
                <a:cubicBezTo>
                  <a:pt x="1922270" y="1049873"/>
                  <a:pt x="1927123" y="1050922"/>
                  <a:pt x="1927123" y="1050922"/>
                </a:cubicBezTo>
                <a:lnTo>
                  <a:pt x="1941014" y="1044857"/>
                </a:lnTo>
                <a:lnTo>
                  <a:pt x="1942140" y="1047081"/>
                </a:lnTo>
                <a:lnTo>
                  <a:pt x="1930502" y="1053291"/>
                </a:lnTo>
                <a:cubicBezTo>
                  <a:pt x="1930502" y="1053291"/>
                  <a:pt x="1938030" y="1058806"/>
                  <a:pt x="1939513" y="1058922"/>
                </a:cubicBezTo>
                <a:cubicBezTo>
                  <a:pt x="1940995" y="1059037"/>
                  <a:pt x="1948146" y="1056697"/>
                  <a:pt x="1948146" y="1056697"/>
                </a:cubicBezTo>
                <a:lnTo>
                  <a:pt x="1949023" y="1059508"/>
                </a:lnTo>
                <a:cubicBezTo>
                  <a:pt x="1949023" y="1059508"/>
                  <a:pt x="1941890" y="1061818"/>
                  <a:pt x="1938385" y="1061135"/>
                </a:cubicBezTo>
                <a:cubicBezTo>
                  <a:pt x="1934882" y="1060452"/>
                  <a:pt x="1928374" y="1054031"/>
                  <a:pt x="1928374" y="1054031"/>
                </a:cubicBezTo>
                <a:cubicBezTo>
                  <a:pt x="1928374" y="1054031"/>
                  <a:pt x="1920828" y="1054069"/>
                  <a:pt x="1916736" y="1053742"/>
                </a:cubicBezTo>
                <a:cubicBezTo>
                  <a:pt x="1912644" y="1053395"/>
                  <a:pt x="1907600" y="1056544"/>
                  <a:pt x="1907600" y="1056553"/>
                </a:cubicBezTo>
                <a:lnTo>
                  <a:pt x="1912856" y="1086155"/>
                </a:lnTo>
                <a:lnTo>
                  <a:pt x="1910729" y="1084970"/>
                </a:lnTo>
                <a:cubicBezTo>
                  <a:pt x="1910729" y="1084970"/>
                  <a:pt x="1907042" y="1061771"/>
                  <a:pt x="1904597" y="1055657"/>
                </a:cubicBezTo>
                <a:cubicBezTo>
                  <a:pt x="1902162" y="1049556"/>
                  <a:pt x="1885411" y="1043625"/>
                  <a:pt x="1878326" y="1043818"/>
                </a:cubicBezTo>
                <a:cubicBezTo>
                  <a:pt x="1871511" y="1044010"/>
                  <a:pt x="1817882" y="1076085"/>
                  <a:pt x="1817882" y="1076085"/>
                </a:cubicBezTo>
                <a:cubicBezTo>
                  <a:pt x="1817882" y="1076085"/>
                  <a:pt x="1792978" y="1087512"/>
                  <a:pt x="1778461" y="1091036"/>
                </a:cubicBezTo>
                <a:cubicBezTo>
                  <a:pt x="1762895" y="1094828"/>
                  <a:pt x="1735045" y="1095329"/>
                  <a:pt x="1735045" y="1095329"/>
                </a:cubicBezTo>
                <a:cubicBezTo>
                  <a:pt x="1735045" y="1095329"/>
                  <a:pt x="1744489" y="1107102"/>
                  <a:pt x="1752191" y="1114129"/>
                </a:cubicBezTo>
                <a:cubicBezTo>
                  <a:pt x="1759882" y="1121156"/>
                  <a:pt x="1774033" y="1128252"/>
                  <a:pt x="1781965" y="1135587"/>
                </a:cubicBezTo>
                <a:cubicBezTo>
                  <a:pt x="1789735" y="1142778"/>
                  <a:pt x="1799342" y="1164938"/>
                  <a:pt x="1818256" y="1185769"/>
                </a:cubicBezTo>
                <a:cubicBezTo>
                  <a:pt x="1818892" y="1184393"/>
                  <a:pt x="1819374" y="1182304"/>
                  <a:pt x="1820010" y="1181177"/>
                </a:cubicBezTo>
                <a:cubicBezTo>
                  <a:pt x="1823100" y="1175758"/>
                  <a:pt x="1833399" y="1168451"/>
                  <a:pt x="1833399" y="1168451"/>
                </a:cubicBezTo>
                <a:cubicBezTo>
                  <a:pt x="1833399" y="1168451"/>
                  <a:pt x="1823580" y="1181611"/>
                  <a:pt x="1822386" y="1185471"/>
                </a:cubicBezTo>
                <a:cubicBezTo>
                  <a:pt x="1822156" y="1186231"/>
                  <a:pt x="1821520" y="1187868"/>
                  <a:pt x="1821261" y="1188878"/>
                </a:cubicBezTo>
                <a:cubicBezTo>
                  <a:pt x="1842410" y="1210654"/>
                  <a:pt x="1902335" y="1253953"/>
                  <a:pt x="1902970" y="1253703"/>
                </a:cubicBezTo>
                <a:cubicBezTo>
                  <a:pt x="1903625" y="1253452"/>
                  <a:pt x="1920702" y="1253452"/>
                  <a:pt x="1926246" y="1253414"/>
                </a:cubicBezTo>
                <a:cubicBezTo>
                  <a:pt x="1931792" y="1253367"/>
                  <a:pt x="1935132" y="1250305"/>
                  <a:pt x="1935132" y="1250305"/>
                </a:cubicBezTo>
                <a:lnTo>
                  <a:pt x="1955781" y="1236982"/>
                </a:lnTo>
                <a:lnTo>
                  <a:pt x="1975178" y="1210778"/>
                </a:lnTo>
                <a:lnTo>
                  <a:pt x="1977055" y="1216853"/>
                </a:lnTo>
                <a:lnTo>
                  <a:pt x="1955656" y="1241131"/>
                </a:lnTo>
                <a:lnTo>
                  <a:pt x="1939137" y="1252818"/>
                </a:lnTo>
                <a:cubicBezTo>
                  <a:pt x="1939137" y="1252818"/>
                  <a:pt x="1950583" y="1261751"/>
                  <a:pt x="1956032" y="1264369"/>
                </a:cubicBezTo>
                <a:cubicBezTo>
                  <a:pt x="1961479" y="1266978"/>
                  <a:pt x="1967169" y="1269548"/>
                  <a:pt x="1967169" y="1269548"/>
                </a:cubicBezTo>
                <a:cubicBezTo>
                  <a:pt x="1967169" y="1269548"/>
                  <a:pt x="1980414" y="1267508"/>
                  <a:pt x="1983563" y="1267325"/>
                </a:cubicBezTo>
                <a:cubicBezTo>
                  <a:pt x="1986702" y="1267132"/>
                  <a:pt x="2003085" y="1272803"/>
                  <a:pt x="2003085" y="1272803"/>
                </a:cubicBezTo>
                <a:lnTo>
                  <a:pt x="2003210" y="1275468"/>
                </a:lnTo>
                <a:cubicBezTo>
                  <a:pt x="2003200" y="1275468"/>
                  <a:pt x="1986182" y="1271233"/>
                  <a:pt x="1981059" y="1270290"/>
                </a:cubicBezTo>
                <a:cubicBezTo>
                  <a:pt x="1975929" y="1269337"/>
                  <a:pt x="1969672" y="1273389"/>
                  <a:pt x="1969672" y="1273389"/>
                </a:cubicBezTo>
                <a:cubicBezTo>
                  <a:pt x="1969672" y="1273399"/>
                  <a:pt x="1975381" y="1293575"/>
                  <a:pt x="1978807" y="1300922"/>
                </a:cubicBezTo>
                <a:cubicBezTo>
                  <a:pt x="1982234" y="1308276"/>
                  <a:pt x="1991321" y="1326382"/>
                  <a:pt x="1991321" y="1326382"/>
                </a:cubicBezTo>
                <a:lnTo>
                  <a:pt x="1986191" y="1324160"/>
                </a:lnTo>
                <a:cubicBezTo>
                  <a:pt x="1986191" y="1324169"/>
                  <a:pt x="1976015" y="1306234"/>
                  <a:pt x="1972426" y="1298409"/>
                </a:cubicBezTo>
                <a:cubicBezTo>
                  <a:pt x="1968835" y="1290582"/>
                  <a:pt x="1963665" y="1272061"/>
                  <a:pt x="1963665" y="1272061"/>
                </a:cubicBezTo>
                <a:cubicBezTo>
                  <a:pt x="1963665" y="1272061"/>
                  <a:pt x="1956685" y="1272032"/>
                  <a:pt x="1949399" y="1268508"/>
                </a:cubicBezTo>
                <a:cubicBezTo>
                  <a:pt x="1942111" y="1264985"/>
                  <a:pt x="1936258" y="1257255"/>
                  <a:pt x="1936258" y="1257255"/>
                </a:cubicBezTo>
                <a:cubicBezTo>
                  <a:pt x="1936258" y="1257265"/>
                  <a:pt x="1929741" y="1257371"/>
                  <a:pt x="1923868" y="1260220"/>
                </a:cubicBezTo>
                <a:cubicBezTo>
                  <a:pt x="1918006" y="1263070"/>
                  <a:pt x="1909228" y="1264515"/>
                  <a:pt x="1909228" y="1264515"/>
                </a:cubicBezTo>
                <a:lnTo>
                  <a:pt x="1917736" y="1280647"/>
                </a:lnTo>
                <a:cubicBezTo>
                  <a:pt x="1918046" y="1280474"/>
                  <a:pt x="1920741" y="1279020"/>
                  <a:pt x="1920741" y="1279020"/>
                </a:cubicBezTo>
                <a:lnTo>
                  <a:pt x="1920866" y="1284200"/>
                </a:lnTo>
                <a:cubicBezTo>
                  <a:pt x="1920866" y="1284200"/>
                  <a:pt x="1920038" y="1284767"/>
                  <a:pt x="1919989" y="1284786"/>
                </a:cubicBezTo>
                <a:lnTo>
                  <a:pt x="1932128" y="1307737"/>
                </a:lnTo>
                <a:lnTo>
                  <a:pt x="1945644" y="1318836"/>
                </a:lnTo>
                <a:cubicBezTo>
                  <a:pt x="1945644" y="1318836"/>
                  <a:pt x="1974273" y="1332148"/>
                  <a:pt x="1987693" y="1336597"/>
                </a:cubicBezTo>
                <a:cubicBezTo>
                  <a:pt x="2001112" y="1341034"/>
                  <a:pt x="2010344" y="1350660"/>
                  <a:pt x="2010344" y="1350660"/>
                </a:cubicBezTo>
                <a:cubicBezTo>
                  <a:pt x="2010344" y="1350660"/>
                  <a:pt x="2030589" y="1373321"/>
                  <a:pt x="2035988" y="1378337"/>
                </a:cubicBezTo>
                <a:cubicBezTo>
                  <a:pt x="2041399" y="1383353"/>
                  <a:pt x="2066398" y="1402317"/>
                  <a:pt x="2066398" y="1402317"/>
                </a:cubicBezTo>
                <a:lnTo>
                  <a:pt x="2065648" y="1407939"/>
                </a:lnTo>
                <a:cubicBezTo>
                  <a:pt x="2065648" y="1407939"/>
                  <a:pt x="2025303" y="1379136"/>
                  <a:pt x="2017842" y="1373900"/>
                </a:cubicBezTo>
                <a:cubicBezTo>
                  <a:pt x="2010391" y="1368662"/>
                  <a:pt x="1992198" y="1352731"/>
                  <a:pt x="1992198" y="1352731"/>
                </a:cubicBezTo>
                <a:cubicBezTo>
                  <a:pt x="1992198" y="1352731"/>
                  <a:pt x="1940446" y="1327510"/>
                  <a:pt x="1937510" y="1331562"/>
                </a:cubicBezTo>
                <a:cubicBezTo>
                  <a:pt x="1934574" y="1335615"/>
                  <a:pt x="1940513" y="1372118"/>
                  <a:pt x="1940513" y="1372118"/>
                </a:cubicBezTo>
                <a:lnTo>
                  <a:pt x="1962538" y="1402019"/>
                </a:lnTo>
                <a:lnTo>
                  <a:pt x="1985941" y="1434141"/>
                </a:lnTo>
                <a:lnTo>
                  <a:pt x="1982936" y="1437098"/>
                </a:lnTo>
                <a:lnTo>
                  <a:pt x="1958034" y="1405426"/>
                </a:lnTo>
                <a:lnTo>
                  <a:pt x="1938385" y="1380406"/>
                </a:lnTo>
                <a:lnTo>
                  <a:pt x="1936007" y="1395511"/>
                </a:lnTo>
                <a:lnTo>
                  <a:pt x="1931754" y="1445982"/>
                </a:lnTo>
                <a:cubicBezTo>
                  <a:pt x="1931754" y="1445982"/>
                  <a:pt x="1940936" y="1469432"/>
                  <a:pt x="1943893" y="1476181"/>
                </a:cubicBezTo>
                <a:cubicBezTo>
                  <a:pt x="1946848" y="1482919"/>
                  <a:pt x="1947493" y="1491611"/>
                  <a:pt x="1948397" y="1496010"/>
                </a:cubicBezTo>
                <a:cubicBezTo>
                  <a:pt x="1949302" y="1500410"/>
                  <a:pt x="1958784" y="1516139"/>
                  <a:pt x="1958784" y="1516139"/>
                </a:cubicBezTo>
                <a:cubicBezTo>
                  <a:pt x="1958784" y="1516139"/>
                  <a:pt x="1948205" y="1506688"/>
                  <a:pt x="1945394" y="1500305"/>
                </a:cubicBezTo>
                <a:cubicBezTo>
                  <a:pt x="1942583" y="1493922"/>
                  <a:pt x="1940186" y="1483921"/>
                  <a:pt x="1938510" y="1474843"/>
                </a:cubicBezTo>
                <a:cubicBezTo>
                  <a:pt x="1936836" y="1465764"/>
                  <a:pt x="1931820" y="1455234"/>
                  <a:pt x="1928374" y="1450863"/>
                </a:cubicBezTo>
                <a:cubicBezTo>
                  <a:pt x="1924937" y="1446502"/>
                  <a:pt x="1922117" y="1450863"/>
                  <a:pt x="1922117" y="1450863"/>
                </a:cubicBezTo>
                <a:cubicBezTo>
                  <a:pt x="1922117" y="1450863"/>
                  <a:pt x="1925168" y="1433824"/>
                  <a:pt x="1927748" y="1423928"/>
                </a:cubicBezTo>
                <a:cubicBezTo>
                  <a:pt x="1930329" y="1414021"/>
                  <a:pt x="1931253" y="1379077"/>
                  <a:pt x="1931253" y="1379077"/>
                </a:cubicBezTo>
                <a:lnTo>
                  <a:pt x="1921741" y="1311577"/>
                </a:lnTo>
                <a:cubicBezTo>
                  <a:pt x="1921741" y="1311586"/>
                  <a:pt x="1913713" y="1300286"/>
                  <a:pt x="1907850" y="1292190"/>
                </a:cubicBezTo>
                <a:cubicBezTo>
                  <a:pt x="1900612" y="1296511"/>
                  <a:pt x="1894306" y="1300093"/>
                  <a:pt x="1891331" y="1302258"/>
                </a:cubicBezTo>
                <a:cubicBezTo>
                  <a:pt x="1886019" y="1306139"/>
                  <a:pt x="1865687" y="1324160"/>
                  <a:pt x="1865687" y="1324160"/>
                </a:cubicBezTo>
                <a:cubicBezTo>
                  <a:pt x="1865687" y="1324160"/>
                  <a:pt x="1856656" y="1331687"/>
                  <a:pt x="1844162" y="1334084"/>
                </a:cubicBezTo>
                <a:cubicBezTo>
                  <a:pt x="1831657" y="1336472"/>
                  <a:pt x="1804616" y="1345029"/>
                  <a:pt x="1804616" y="1345029"/>
                </a:cubicBezTo>
                <a:lnTo>
                  <a:pt x="1791477" y="1353473"/>
                </a:lnTo>
                <a:lnTo>
                  <a:pt x="1767074" y="1389878"/>
                </a:lnTo>
                <a:cubicBezTo>
                  <a:pt x="1767074" y="1389878"/>
                  <a:pt x="1774794" y="1392084"/>
                  <a:pt x="1779837" y="1395357"/>
                </a:cubicBezTo>
                <a:cubicBezTo>
                  <a:pt x="1784891" y="1398639"/>
                  <a:pt x="1790850" y="1399506"/>
                  <a:pt x="1790850" y="1399506"/>
                </a:cubicBezTo>
                <a:cubicBezTo>
                  <a:pt x="1790850" y="1399506"/>
                  <a:pt x="1796857" y="1393220"/>
                  <a:pt x="1803741" y="1390918"/>
                </a:cubicBezTo>
                <a:cubicBezTo>
                  <a:pt x="1810633" y="1388618"/>
                  <a:pt x="1816755" y="1389590"/>
                  <a:pt x="1816755" y="1389590"/>
                </a:cubicBezTo>
                <a:cubicBezTo>
                  <a:pt x="1816755" y="1389590"/>
                  <a:pt x="1823100" y="1373427"/>
                  <a:pt x="1827017" y="1366796"/>
                </a:cubicBezTo>
                <a:cubicBezTo>
                  <a:pt x="1830936" y="1360153"/>
                  <a:pt x="1841784" y="1345029"/>
                  <a:pt x="1841784" y="1345029"/>
                </a:cubicBezTo>
                <a:lnTo>
                  <a:pt x="1846540" y="1343701"/>
                </a:lnTo>
                <a:cubicBezTo>
                  <a:pt x="1846540" y="1343701"/>
                  <a:pt x="1836875" y="1358939"/>
                  <a:pt x="1833149" y="1365168"/>
                </a:cubicBezTo>
                <a:cubicBezTo>
                  <a:pt x="1829414" y="1371387"/>
                  <a:pt x="1822386" y="1388994"/>
                  <a:pt x="1822386" y="1388994"/>
                </a:cubicBezTo>
                <a:cubicBezTo>
                  <a:pt x="1822386" y="1388994"/>
                  <a:pt x="1827691" y="1393374"/>
                  <a:pt x="1832398" y="1393143"/>
                </a:cubicBezTo>
                <a:cubicBezTo>
                  <a:pt x="1837106" y="1392902"/>
                  <a:pt x="1852921" y="1391218"/>
                  <a:pt x="1852921" y="1391218"/>
                </a:cubicBezTo>
                <a:lnTo>
                  <a:pt x="1852547" y="1393585"/>
                </a:lnTo>
                <a:cubicBezTo>
                  <a:pt x="1852547" y="1393585"/>
                  <a:pt x="1837096" y="1396646"/>
                  <a:pt x="1834276" y="1396098"/>
                </a:cubicBezTo>
                <a:cubicBezTo>
                  <a:pt x="1831454" y="1395549"/>
                  <a:pt x="1819759" y="1392247"/>
                  <a:pt x="1819759" y="1392247"/>
                </a:cubicBezTo>
                <a:cubicBezTo>
                  <a:pt x="1819759" y="1392247"/>
                  <a:pt x="1814398" y="1393951"/>
                  <a:pt x="1809247" y="1395655"/>
                </a:cubicBezTo>
                <a:cubicBezTo>
                  <a:pt x="1804105" y="1397360"/>
                  <a:pt x="1793103" y="1403943"/>
                  <a:pt x="1793103" y="1403943"/>
                </a:cubicBezTo>
                <a:lnTo>
                  <a:pt x="1806869" y="1416380"/>
                </a:lnTo>
                <a:lnTo>
                  <a:pt x="1824263" y="1441093"/>
                </a:lnTo>
                <a:lnTo>
                  <a:pt x="1822012" y="1446426"/>
                </a:lnTo>
                <a:lnTo>
                  <a:pt x="1806618" y="1420222"/>
                </a:lnTo>
                <a:lnTo>
                  <a:pt x="1789224" y="1405724"/>
                </a:lnTo>
                <a:cubicBezTo>
                  <a:pt x="1789224" y="1405724"/>
                  <a:pt x="1786470" y="1402577"/>
                  <a:pt x="1781465" y="1401875"/>
                </a:cubicBezTo>
                <a:cubicBezTo>
                  <a:pt x="1776469" y="1401171"/>
                  <a:pt x="1761008" y="1399072"/>
                  <a:pt x="1760450" y="1398764"/>
                </a:cubicBezTo>
                <a:cubicBezTo>
                  <a:pt x="1759882" y="1398457"/>
                  <a:pt x="1698898" y="1432006"/>
                  <a:pt x="1679232" y="1448793"/>
                </a:cubicBezTo>
                <a:cubicBezTo>
                  <a:pt x="1659573" y="1465581"/>
                  <a:pt x="1648869" y="1485152"/>
                  <a:pt x="1641063" y="1490831"/>
                </a:cubicBezTo>
                <a:cubicBezTo>
                  <a:pt x="1639234" y="1492160"/>
                  <a:pt x="1636548" y="1493268"/>
                  <a:pt x="1634305" y="1494528"/>
                </a:cubicBezTo>
                <a:cubicBezTo>
                  <a:pt x="1612637" y="1547658"/>
                  <a:pt x="1594624" y="1597792"/>
                  <a:pt x="1581253" y="1633959"/>
                </a:cubicBezTo>
                <a:lnTo>
                  <a:pt x="1596396" y="1617536"/>
                </a:lnTo>
                <a:lnTo>
                  <a:pt x="1598900" y="1620635"/>
                </a:lnTo>
                <a:lnTo>
                  <a:pt x="1576248" y="1647137"/>
                </a:lnTo>
                <a:cubicBezTo>
                  <a:pt x="1572783" y="1656234"/>
                  <a:pt x="1568778" y="1667054"/>
                  <a:pt x="1566112" y="1673042"/>
                </a:cubicBezTo>
                <a:cubicBezTo>
                  <a:pt x="1574351" y="1671954"/>
                  <a:pt x="1621098" y="1665851"/>
                  <a:pt x="1635681" y="1658092"/>
                </a:cubicBezTo>
                <a:cubicBezTo>
                  <a:pt x="1644201" y="1653558"/>
                  <a:pt x="1660961" y="1635441"/>
                  <a:pt x="1660961" y="1635441"/>
                </a:cubicBezTo>
                <a:cubicBezTo>
                  <a:pt x="1660961" y="1635441"/>
                  <a:pt x="1687742" y="1620366"/>
                  <a:pt x="1691746" y="1614427"/>
                </a:cubicBezTo>
                <a:cubicBezTo>
                  <a:pt x="1696203" y="1607804"/>
                  <a:pt x="1695019" y="1601258"/>
                  <a:pt x="1693624" y="1590292"/>
                </a:cubicBezTo>
                <a:cubicBezTo>
                  <a:pt x="1692073" y="1578096"/>
                  <a:pt x="1683785" y="1568844"/>
                  <a:pt x="1681109" y="1565726"/>
                </a:cubicBezTo>
                <a:cubicBezTo>
                  <a:pt x="1678433" y="1562607"/>
                  <a:pt x="1665840" y="1547965"/>
                  <a:pt x="1665840" y="1547965"/>
                </a:cubicBezTo>
                <a:lnTo>
                  <a:pt x="1669346" y="1546925"/>
                </a:lnTo>
                <a:cubicBezTo>
                  <a:pt x="1669346" y="1546925"/>
                  <a:pt x="1679683" y="1559035"/>
                  <a:pt x="1682360" y="1563059"/>
                </a:cubicBezTo>
                <a:cubicBezTo>
                  <a:pt x="1685036" y="1567092"/>
                  <a:pt x="1688011" y="1573976"/>
                  <a:pt x="1691871" y="1574458"/>
                </a:cubicBezTo>
                <a:cubicBezTo>
                  <a:pt x="1693614" y="1574678"/>
                  <a:pt x="1697186" y="1571212"/>
                  <a:pt x="1698753" y="1564841"/>
                </a:cubicBezTo>
                <a:cubicBezTo>
                  <a:pt x="1700054" y="1559527"/>
                  <a:pt x="1700380" y="1553000"/>
                  <a:pt x="1700380" y="1553000"/>
                </a:cubicBezTo>
                <a:lnTo>
                  <a:pt x="1700256" y="1526354"/>
                </a:lnTo>
                <a:cubicBezTo>
                  <a:pt x="1700256" y="1526354"/>
                  <a:pt x="1701536" y="1537193"/>
                  <a:pt x="1702133" y="1544412"/>
                </a:cubicBezTo>
                <a:cubicBezTo>
                  <a:pt x="1702403" y="1547629"/>
                  <a:pt x="1702798" y="1550324"/>
                  <a:pt x="1703384" y="1550776"/>
                </a:cubicBezTo>
                <a:cubicBezTo>
                  <a:pt x="1704656" y="1551759"/>
                  <a:pt x="1716525" y="1543074"/>
                  <a:pt x="1716525" y="1543074"/>
                </a:cubicBezTo>
                <a:lnTo>
                  <a:pt x="1716400" y="1548109"/>
                </a:lnTo>
                <a:lnTo>
                  <a:pt x="1703510" y="1557293"/>
                </a:lnTo>
                <a:cubicBezTo>
                  <a:pt x="1703510" y="1557293"/>
                  <a:pt x="1703250" y="1565466"/>
                  <a:pt x="1700881" y="1570607"/>
                </a:cubicBezTo>
                <a:cubicBezTo>
                  <a:pt x="1698524" y="1575756"/>
                  <a:pt x="1694654" y="1579039"/>
                  <a:pt x="1694125" y="1579491"/>
                </a:cubicBezTo>
                <a:cubicBezTo>
                  <a:pt x="1693451" y="1580060"/>
                  <a:pt x="1696607" y="1585431"/>
                  <a:pt x="1697878" y="1592660"/>
                </a:cubicBezTo>
                <a:cubicBezTo>
                  <a:pt x="1699148" y="1599899"/>
                  <a:pt x="1699129" y="1606282"/>
                  <a:pt x="1699129" y="1606282"/>
                </a:cubicBezTo>
                <a:cubicBezTo>
                  <a:pt x="1699129" y="1606282"/>
                  <a:pt x="1707890" y="1601123"/>
                  <a:pt x="1715148" y="1594441"/>
                </a:cubicBezTo>
                <a:cubicBezTo>
                  <a:pt x="1722397" y="1587760"/>
                  <a:pt x="1727036" y="1584084"/>
                  <a:pt x="1727036" y="1584084"/>
                </a:cubicBezTo>
                <a:cubicBezTo>
                  <a:pt x="1727036" y="1584084"/>
                  <a:pt x="1730444" y="1578134"/>
                  <a:pt x="1734170" y="1571059"/>
                </a:cubicBezTo>
                <a:cubicBezTo>
                  <a:pt x="1737896" y="1563974"/>
                  <a:pt x="1743555" y="1555955"/>
                  <a:pt x="1743555" y="1555955"/>
                </a:cubicBezTo>
                <a:cubicBezTo>
                  <a:pt x="1743546" y="1555955"/>
                  <a:pt x="1745548" y="1545164"/>
                  <a:pt x="1746685" y="1538637"/>
                </a:cubicBezTo>
                <a:cubicBezTo>
                  <a:pt x="1747810" y="1532110"/>
                  <a:pt x="1749427" y="1521647"/>
                  <a:pt x="1752692" y="1516285"/>
                </a:cubicBezTo>
                <a:cubicBezTo>
                  <a:pt x="1755184" y="1512184"/>
                  <a:pt x="1764117" y="1500150"/>
                  <a:pt x="1769826" y="1491131"/>
                </a:cubicBezTo>
                <a:cubicBezTo>
                  <a:pt x="1775544" y="1482101"/>
                  <a:pt x="1775458" y="1480176"/>
                  <a:pt x="1775458" y="1480176"/>
                </a:cubicBezTo>
                <a:lnTo>
                  <a:pt x="1779963" y="1480176"/>
                </a:lnTo>
                <a:cubicBezTo>
                  <a:pt x="1779963" y="1480176"/>
                  <a:pt x="1762953" y="1513560"/>
                  <a:pt x="1758573" y="1523101"/>
                </a:cubicBezTo>
                <a:cubicBezTo>
                  <a:pt x="1756878" y="1526777"/>
                  <a:pt x="1756917" y="1528500"/>
                  <a:pt x="1754568" y="1537897"/>
                </a:cubicBezTo>
                <a:cubicBezTo>
                  <a:pt x="1752210" y="1547291"/>
                  <a:pt x="1750313" y="1555348"/>
                  <a:pt x="1749188" y="1560691"/>
                </a:cubicBezTo>
                <a:cubicBezTo>
                  <a:pt x="1747340" y="1569394"/>
                  <a:pt x="1740331" y="1577711"/>
                  <a:pt x="1741177" y="1579491"/>
                </a:cubicBezTo>
                <a:cubicBezTo>
                  <a:pt x="1741832" y="1580869"/>
                  <a:pt x="1756937" y="1575467"/>
                  <a:pt x="1763069" y="1572975"/>
                </a:cubicBezTo>
                <a:cubicBezTo>
                  <a:pt x="1767535" y="1571165"/>
                  <a:pt x="1775814" y="1565860"/>
                  <a:pt x="1783593" y="1559208"/>
                </a:cubicBezTo>
                <a:cubicBezTo>
                  <a:pt x="1793555" y="1550709"/>
                  <a:pt x="1802739" y="1540707"/>
                  <a:pt x="1802739" y="1540707"/>
                </a:cubicBezTo>
                <a:cubicBezTo>
                  <a:pt x="1802739" y="1540707"/>
                  <a:pt x="1790148" y="1558111"/>
                  <a:pt x="1784343" y="1563801"/>
                </a:cubicBezTo>
                <a:cubicBezTo>
                  <a:pt x="1778548" y="1569489"/>
                  <a:pt x="1772512" y="1573524"/>
                  <a:pt x="1772454" y="1575198"/>
                </a:cubicBezTo>
                <a:cubicBezTo>
                  <a:pt x="1772301" y="1580571"/>
                  <a:pt x="1816129" y="1580377"/>
                  <a:pt x="1816129" y="1580377"/>
                </a:cubicBezTo>
                <a:cubicBezTo>
                  <a:pt x="1816129" y="1580377"/>
                  <a:pt x="1825024" y="1573919"/>
                  <a:pt x="1834276" y="1570019"/>
                </a:cubicBezTo>
                <a:cubicBezTo>
                  <a:pt x="1843527" y="1566120"/>
                  <a:pt x="1853172" y="1564841"/>
                  <a:pt x="1853172" y="1564841"/>
                </a:cubicBezTo>
                <a:cubicBezTo>
                  <a:pt x="1853172" y="1564841"/>
                  <a:pt x="1843016" y="1568113"/>
                  <a:pt x="1834276" y="1572975"/>
                </a:cubicBezTo>
                <a:cubicBezTo>
                  <a:pt x="1825535" y="1577845"/>
                  <a:pt x="1817507" y="1583786"/>
                  <a:pt x="1817507" y="1583786"/>
                </a:cubicBezTo>
                <a:lnTo>
                  <a:pt x="1822137" y="1587637"/>
                </a:lnTo>
                <a:lnTo>
                  <a:pt x="1821135" y="1588965"/>
                </a:lnTo>
                <a:lnTo>
                  <a:pt x="1813878" y="1585855"/>
                </a:lnTo>
                <a:cubicBezTo>
                  <a:pt x="1813878" y="1585855"/>
                  <a:pt x="1768459" y="1584623"/>
                  <a:pt x="1763944" y="1582746"/>
                </a:cubicBezTo>
                <a:cubicBezTo>
                  <a:pt x="1760219" y="1585663"/>
                  <a:pt x="1756252" y="1586105"/>
                  <a:pt x="1748812" y="1589263"/>
                </a:cubicBezTo>
                <a:cubicBezTo>
                  <a:pt x="1741361" y="1592410"/>
                  <a:pt x="1731166" y="1592660"/>
                  <a:pt x="1731166" y="1592660"/>
                </a:cubicBezTo>
                <a:lnTo>
                  <a:pt x="1720154" y="1603029"/>
                </a:lnTo>
                <a:cubicBezTo>
                  <a:pt x="1720154" y="1603029"/>
                  <a:pt x="1788588" y="1615822"/>
                  <a:pt x="1825891" y="1632774"/>
                </a:cubicBezTo>
                <a:cubicBezTo>
                  <a:pt x="1863193" y="1649736"/>
                  <a:pt x="1905318" y="1648341"/>
                  <a:pt x="1932128" y="1641804"/>
                </a:cubicBezTo>
                <a:cubicBezTo>
                  <a:pt x="1963616" y="1634131"/>
                  <a:pt x="1966351" y="1614686"/>
                  <a:pt x="1976430" y="1608794"/>
                </a:cubicBezTo>
                <a:cubicBezTo>
                  <a:pt x="1993132" y="1599053"/>
                  <a:pt x="2023263" y="1576382"/>
                  <a:pt x="2052132" y="1563501"/>
                </a:cubicBezTo>
                <a:cubicBezTo>
                  <a:pt x="2068979" y="1555984"/>
                  <a:pt x="2099831" y="1529087"/>
                  <a:pt x="2110200" y="1521472"/>
                </a:cubicBezTo>
                <a:cubicBezTo>
                  <a:pt x="2120566" y="1513849"/>
                  <a:pt x="2134477" y="1496310"/>
                  <a:pt x="2134477" y="1496310"/>
                </a:cubicBezTo>
                <a:lnTo>
                  <a:pt x="2145364" y="1501045"/>
                </a:lnTo>
                <a:cubicBezTo>
                  <a:pt x="2145354" y="1501045"/>
                  <a:pt x="2124272" y="1522956"/>
                  <a:pt x="2108573" y="1535682"/>
                </a:cubicBezTo>
                <a:cubicBezTo>
                  <a:pt x="2092872" y="1548407"/>
                  <a:pt x="2080040" y="1554627"/>
                  <a:pt x="2080040" y="1554627"/>
                </a:cubicBezTo>
                <a:lnTo>
                  <a:pt x="2107446" y="1546338"/>
                </a:lnTo>
                <a:cubicBezTo>
                  <a:pt x="2107446" y="1546338"/>
                  <a:pt x="2139300" y="1557861"/>
                  <a:pt x="2151987" y="1562472"/>
                </a:cubicBezTo>
                <a:cubicBezTo>
                  <a:pt x="2164684" y="1567073"/>
                  <a:pt x="2184343" y="1569394"/>
                  <a:pt x="2195288" y="1566169"/>
                </a:cubicBezTo>
                <a:cubicBezTo>
                  <a:pt x="2208957" y="1562144"/>
                  <a:pt x="2213684" y="1551979"/>
                  <a:pt x="2220817" y="1547523"/>
                </a:cubicBezTo>
                <a:cubicBezTo>
                  <a:pt x="2230577" y="1541410"/>
                  <a:pt x="2244739" y="1534710"/>
                  <a:pt x="2250477" y="1532571"/>
                </a:cubicBezTo>
                <a:cubicBezTo>
                  <a:pt x="2253595" y="1531408"/>
                  <a:pt x="2262952" y="1525881"/>
                  <a:pt x="2269998" y="1519692"/>
                </a:cubicBezTo>
                <a:cubicBezTo>
                  <a:pt x="2275871" y="1514532"/>
                  <a:pt x="2279875" y="1508449"/>
                  <a:pt x="2279875" y="1508449"/>
                </a:cubicBezTo>
                <a:lnTo>
                  <a:pt x="2284381" y="1512000"/>
                </a:lnTo>
                <a:cubicBezTo>
                  <a:pt x="2284381" y="1511991"/>
                  <a:pt x="2261037" y="1530406"/>
                  <a:pt x="2261488" y="1533313"/>
                </a:cubicBezTo>
                <a:cubicBezTo>
                  <a:pt x="2261932" y="1536221"/>
                  <a:pt x="2291023" y="1536143"/>
                  <a:pt x="2299773" y="1539235"/>
                </a:cubicBezTo>
                <a:cubicBezTo>
                  <a:pt x="2308533" y="1542324"/>
                  <a:pt x="2310661" y="1549294"/>
                  <a:pt x="2310661" y="1549294"/>
                </a:cubicBezTo>
                <a:cubicBezTo>
                  <a:pt x="2310661" y="1549294"/>
                  <a:pt x="2297838" y="1545279"/>
                  <a:pt x="2284130" y="1542343"/>
                </a:cubicBezTo>
                <a:cubicBezTo>
                  <a:pt x="2272963" y="1539946"/>
                  <a:pt x="2259958" y="1538098"/>
                  <a:pt x="2254855" y="1538637"/>
                </a:cubicBezTo>
                <a:cubicBezTo>
                  <a:pt x="2248435" y="1539320"/>
                  <a:pt x="2240830" y="1542305"/>
                  <a:pt x="2230577" y="1548109"/>
                </a:cubicBezTo>
                <a:cubicBezTo>
                  <a:pt x="2224031" y="1551816"/>
                  <a:pt x="2207493" y="1568392"/>
                  <a:pt x="2201545" y="1571347"/>
                </a:cubicBezTo>
                <a:cubicBezTo>
                  <a:pt x="2195721" y="1574255"/>
                  <a:pt x="2188212" y="1574592"/>
                  <a:pt x="2187778" y="1578163"/>
                </a:cubicBezTo>
                <a:cubicBezTo>
                  <a:pt x="2187355" y="1581725"/>
                  <a:pt x="2200063" y="1583881"/>
                  <a:pt x="2209554" y="1584526"/>
                </a:cubicBezTo>
                <a:cubicBezTo>
                  <a:pt x="2213105" y="1584767"/>
                  <a:pt x="2229923" y="1586221"/>
                  <a:pt x="2248723" y="1586452"/>
                </a:cubicBezTo>
                <a:cubicBezTo>
                  <a:pt x="2273762" y="1586750"/>
                  <a:pt x="2301276" y="1587963"/>
                  <a:pt x="2305654" y="1587781"/>
                </a:cubicBezTo>
                <a:cubicBezTo>
                  <a:pt x="2313337" y="1587453"/>
                  <a:pt x="2320923" y="1575796"/>
                  <a:pt x="2320923" y="1575796"/>
                </a:cubicBezTo>
                <a:cubicBezTo>
                  <a:pt x="2320923" y="1575796"/>
                  <a:pt x="2338683" y="1575507"/>
                  <a:pt x="2332936" y="1576526"/>
                </a:cubicBezTo>
                <a:cubicBezTo>
                  <a:pt x="2330327" y="1576999"/>
                  <a:pt x="2324639" y="1577046"/>
                  <a:pt x="2322424" y="1579491"/>
                </a:cubicBezTo>
                <a:cubicBezTo>
                  <a:pt x="2319247" y="1582996"/>
                  <a:pt x="2311575" y="1589282"/>
                  <a:pt x="2308784" y="1590003"/>
                </a:cubicBezTo>
                <a:cubicBezTo>
                  <a:pt x="2294151" y="1593778"/>
                  <a:pt x="2265512" y="1590821"/>
                  <a:pt x="2263616" y="1594441"/>
                </a:cubicBezTo>
                <a:cubicBezTo>
                  <a:pt x="2261864" y="1597764"/>
                  <a:pt x="2273791" y="1614262"/>
                  <a:pt x="2286508" y="1627749"/>
                </a:cubicBezTo>
                <a:cubicBezTo>
                  <a:pt x="2300167" y="1642228"/>
                  <a:pt x="2325996" y="1644355"/>
                  <a:pt x="2322424" y="1646097"/>
                </a:cubicBezTo>
                <a:cubicBezTo>
                  <a:pt x="2315975" y="1649244"/>
                  <a:pt x="2295605" y="1640707"/>
                  <a:pt x="2283880" y="1629819"/>
                </a:cubicBezTo>
                <a:cubicBezTo>
                  <a:pt x="2271076" y="1617931"/>
                  <a:pt x="2258245" y="1595944"/>
                  <a:pt x="2254481" y="1595327"/>
                </a:cubicBezTo>
                <a:cubicBezTo>
                  <a:pt x="2231830" y="1591620"/>
                  <a:pt x="2207994" y="1589705"/>
                  <a:pt x="2197290" y="1587193"/>
                </a:cubicBezTo>
                <a:cubicBezTo>
                  <a:pt x="2186584" y="1584670"/>
                  <a:pt x="2162337" y="1574640"/>
                  <a:pt x="2160999" y="1576526"/>
                </a:cubicBezTo>
                <a:cubicBezTo>
                  <a:pt x="2159871" y="1578134"/>
                  <a:pt x="2177362" y="1604636"/>
                  <a:pt x="2179144" y="1614427"/>
                </a:cubicBezTo>
                <a:cubicBezTo>
                  <a:pt x="2180858" y="1623850"/>
                  <a:pt x="2180184" y="1630801"/>
                  <a:pt x="2176891" y="1647137"/>
                </a:cubicBezTo>
                <a:cubicBezTo>
                  <a:pt x="2173965" y="1661664"/>
                  <a:pt x="2180145" y="1674957"/>
                  <a:pt x="2180145" y="1674957"/>
                </a:cubicBezTo>
                <a:cubicBezTo>
                  <a:pt x="2180145" y="1674957"/>
                  <a:pt x="2171665" y="1661808"/>
                  <a:pt x="2172136" y="1653201"/>
                </a:cubicBezTo>
                <a:cubicBezTo>
                  <a:pt x="2172828" y="1640880"/>
                  <a:pt x="2177516" y="1623609"/>
                  <a:pt x="2174889" y="1614427"/>
                </a:cubicBezTo>
                <a:cubicBezTo>
                  <a:pt x="2171549" y="1602702"/>
                  <a:pt x="2164117" y="1593892"/>
                  <a:pt x="2156869" y="1584826"/>
                </a:cubicBezTo>
                <a:cubicBezTo>
                  <a:pt x="2153393" y="1580464"/>
                  <a:pt x="2140272" y="1567257"/>
                  <a:pt x="2131974" y="1564099"/>
                </a:cubicBezTo>
                <a:cubicBezTo>
                  <a:pt x="2119181" y="1559238"/>
                  <a:pt x="2116197" y="1557716"/>
                  <a:pt x="2091929" y="1563357"/>
                </a:cubicBezTo>
                <a:cubicBezTo>
                  <a:pt x="2076969" y="1566842"/>
                  <a:pt x="2017833" y="1596993"/>
                  <a:pt x="2004713" y="1606426"/>
                </a:cubicBezTo>
                <a:cubicBezTo>
                  <a:pt x="1989647" y="1617255"/>
                  <a:pt x="1964800" y="1649110"/>
                  <a:pt x="1946520" y="1655426"/>
                </a:cubicBezTo>
                <a:cubicBezTo>
                  <a:pt x="1934371" y="1659612"/>
                  <a:pt x="1921741" y="1661404"/>
                  <a:pt x="1919365" y="1669191"/>
                </a:cubicBezTo>
                <a:cubicBezTo>
                  <a:pt x="1916996" y="1676969"/>
                  <a:pt x="1951372" y="1682727"/>
                  <a:pt x="1961537" y="1683545"/>
                </a:cubicBezTo>
                <a:cubicBezTo>
                  <a:pt x="1971703" y="1684363"/>
                  <a:pt x="2037952" y="1687164"/>
                  <a:pt x="2055512" y="1686067"/>
                </a:cubicBezTo>
                <a:cubicBezTo>
                  <a:pt x="2073069" y="1684959"/>
                  <a:pt x="2137452" y="1684987"/>
                  <a:pt x="2191784" y="1680146"/>
                </a:cubicBezTo>
                <a:cubicBezTo>
                  <a:pt x="2199387" y="1679462"/>
                  <a:pt x="2222819" y="1657688"/>
                  <a:pt x="2245971" y="1650093"/>
                </a:cubicBezTo>
                <a:cubicBezTo>
                  <a:pt x="2258976" y="1645828"/>
                  <a:pt x="2271866" y="1654241"/>
                  <a:pt x="2271875" y="1654241"/>
                </a:cubicBezTo>
                <a:cubicBezTo>
                  <a:pt x="2271875" y="1654241"/>
                  <a:pt x="2259419" y="1652133"/>
                  <a:pt x="2246721" y="1656310"/>
                </a:cubicBezTo>
                <a:cubicBezTo>
                  <a:pt x="2241274" y="1658102"/>
                  <a:pt x="2229135" y="1665293"/>
                  <a:pt x="2226199" y="1667122"/>
                </a:cubicBezTo>
                <a:cubicBezTo>
                  <a:pt x="2216398" y="1673186"/>
                  <a:pt x="2198165" y="1689907"/>
                  <a:pt x="2198165" y="1689907"/>
                </a:cubicBezTo>
                <a:cubicBezTo>
                  <a:pt x="2198165" y="1689907"/>
                  <a:pt x="2193361" y="1688772"/>
                  <a:pt x="2186777" y="1689618"/>
                </a:cubicBezTo>
                <a:cubicBezTo>
                  <a:pt x="2176054" y="1690985"/>
                  <a:pt x="2159391" y="1694750"/>
                  <a:pt x="2141735" y="1695684"/>
                </a:cubicBezTo>
                <a:cubicBezTo>
                  <a:pt x="2113453" y="1697175"/>
                  <a:pt x="2073388" y="1695211"/>
                  <a:pt x="2071530" y="1699533"/>
                </a:cubicBezTo>
                <a:cubicBezTo>
                  <a:pt x="2070866" y="1701083"/>
                  <a:pt x="2077267" y="1713378"/>
                  <a:pt x="2085922" y="1726912"/>
                </a:cubicBezTo>
                <a:cubicBezTo>
                  <a:pt x="2090811" y="1734574"/>
                  <a:pt x="2096366" y="1742564"/>
                  <a:pt x="2101815" y="1749263"/>
                </a:cubicBezTo>
                <a:cubicBezTo>
                  <a:pt x="2109294" y="1758466"/>
                  <a:pt x="2116852" y="1764744"/>
                  <a:pt x="2118459" y="1764955"/>
                </a:cubicBezTo>
                <a:cubicBezTo>
                  <a:pt x="2141534" y="1768075"/>
                  <a:pt x="2152132" y="1770818"/>
                  <a:pt x="2165502" y="1773841"/>
                </a:cubicBezTo>
                <a:cubicBezTo>
                  <a:pt x="2176024" y="1771241"/>
                  <a:pt x="2207051" y="1769248"/>
                  <a:pt x="2207051" y="1769248"/>
                </a:cubicBezTo>
                <a:lnTo>
                  <a:pt x="2217438" y="1768652"/>
                </a:lnTo>
                <a:lnTo>
                  <a:pt x="2217188" y="1770288"/>
                </a:lnTo>
                <a:cubicBezTo>
                  <a:pt x="2217188" y="1770288"/>
                  <a:pt x="2212211" y="1770288"/>
                  <a:pt x="2212933" y="1773243"/>
                </a:cubicBezTo>
                <a:cubicBezTo>
                  <a:pt x="2213549" y="1775765"/>
                  <a:pt x="2221086" y="1780973"/>
                  <a:pt x="2229076" y="1785528"/>
                </a:cubicBezTo>
                <a:cubicBezTo>
                  <a:pt x="2237066" y="1790090"/>
                  <a:pt x="2245721" y="1792188"/>
                  <a:pt x="2245721" y="1792188"/>
                </a:cubicBezTo>
                <a:lnTo>
                  <a:pt x="2257609" y="1804925"/>
                </a:lnTo>
                <a:lnTo>
                  <a:pt x="2256358" y="1806109"/>
                </a:lnTo>
                <a:lnTo>
                  <a:pt x="2244219" y="1794854"/>
                </a:lnTo>
                <a:cubicBezTo>
                  <a:pt x="2244210" y="1794854"/>
                  <a:pt x="2233447" y="1791804"/>
                  <a:pt x="2228076" y="1788637"/>
                </a:cubicBezTo>
                <a:cubicBezTo>
                  <a:pt x="2219209" y="1783419"/>
                  <a:pt x="2207928" y="1776354"/>
                  <a:pt x="2207928" y="1776354"/>
                </a:cubicBezTo>
                <a:cubicBezTo>
                  <a:pt x="2207928" y="1776354"/>
                  <a:pt x="2198137" y="1775150"/>
                  <a:pt x="2188028" y="1776054"/>
                </a:cubicBezTo>
                <a:cubicBezTo>
                  <a:pt x="2177527" y="1777008"/>
                  <a:pt x="2166726" y="1780049"/>
                  <a:pt x="2166254" y="1780945"/>
                </a:cubicBezTo>
                <a:cubicBezTo>
                  <a:pt x="2165502" y="1782370"/>
                  <a:pt x="2202295" y="1828162"/>
                  <a:pt x="2202295" y="1828162"/>
                </a:cubicBezTo>
                <a:lnTo>
                  <a:pt x="2200293" y="1829635"/>
                </a:lnTo>
                <a:cubicBezTo>
                  <a:pt x="2200293" y="1829635"/>
                  <a:pt x="2165128" y="1784275"/>
                  <a:pt x="2162876" y="1781831"/>
                </a:cubicBezTo>
                <a:cubicBezTo>
                  <a:pt x="2160999" y="1779791"/>
                  <a:pt x="2123734" y="1771290"/>
                  <a:pt x="2122338" y="1772801"/>
                </a:cubicBezTo>
                <a:cubicBezTo>
                  <a:pt x="2120904" y="1774351"/>
                  <a:pt x="2134728" y="1800034"/>
                  <a:pt x="2134728" y="1800034"/>
                </a:cubicBezTo>
                <a:lnTo>
                  <a:pt x="2141986" y="1840744"/>
                </a:lnTo>
                <a:lnTo>
                  <a:pt x="2175639" y="1896096"/>
                </a:lnTo>
                <a:lnTo>
                  <a:pt x="2224821" y="1977508"/>
                </a:lnTo>
                <a:lnTo>
                  <a:pt x="2173762" y="1897724"/>
                </a:lnTo>
                <a:cubicBezTo>
                  <a:pt x="2173762" y="1897724"/>
                  <a:pt x="2141735" y="1849263"/>
                  <a:pt x="2138858" y="1841630"/>
                </a:cubicBezTo>
                <a:cubicBezTo>
                  <a:pt x="2136797" y="1836172"/>
                  <a:pt x="2137279" y="1818122"/>
                  <a:pt x="2131598" y="1800776"/>
                </a:cubicBezTo>
                <a:cubicBezTo>
                  <a:pt x="2125910" y="1783429"/>
                  <a:pt x="2116081" y="1772203"/>
                  <a:pt x="2116081" y="1772203"/>
                </a:cubicBezTo>
                <a:cubicBezTo>
                  <a:pt x="2116081" y="1772203"/>
                  <a:pt x="2092688" y="1739609"/>
                  <a:pt x="2084044" y="1738020"/>
                </a:cubicBezTo>
                <a:cubicBezTo>
                  <a:pt x="2082716" y="1737770"/>
                  <a:pt x="2081589" y="1761846"/>
                  <a:pt x="2081166" y="1771472"/>
                </a:cubicBezTo>
                <a:cubicBezTo>
                  <a:pt x="2080733" y="1781446"/>
                  <a:pt x="2086672" y="1830377"/>
                  <a:pt x="2086672" y="1830377"/>
                </a:cubicBezTo>
                <a:lnTo>
                  <a:pt x="2084044" y="1832744"/>
                </a:lnTo>
                <a:lnTo>
                  <a:pt x="2077537" y="1776354"/>
                </a:lnTo>
                <a:cubicBezTo>
                  <a:pt x="2077537" y="1776354"/>
                  <a:pt x="2075419" y="1782524"/>
                  <a:pt x="2066774" y="1793816"/>
                </a:cubicBezTo>
                <a:cubicBezTo>
                  <a:pt x="2058129" y="1805116"/>
                  <a:pt x="2042997" y="1821347"/>
                  <a:pt x="2042997" y="1821347"/>
                </a:cubicBezTo>
                <a:lnTo>
                  <a:pt x="2042621" y="1818690"/>
                </a:lnTo>
                <a:cubicBezTo>
                  <a:pt x="2042621" y="1818690"/>
                  <a:pt x="2055665" y="1803788"/>
                  <a:pt x="2064396" y="1791601"/>
                </a:cubicBezTo>
                <a:cubicBezTo>
                  <a:pt x="2073128" y="1779405"/>
                  <a:pt x="2077412" y="1768652"/>
                  <a:pt x="2077412" y="1768652"/>
                </a:cubicBezTo>
                <a:cubicBezTo>
                  <a:pt x="2077412" y="1768652"/>
                  <a:pt x="2081955" y="1742209"/>
                  <a:pt x="2080040" y="1734757"/>
                </a:cubicBezTo>
                <a:cubicBezTo>
                  <a:pt x="2078336" y="1728115"/>
                  <a:pt x="2057465" y="1706754"/>
                  <a:pt x="2047751" y="1701603"/>
                </a:cubicBezTo>
                <a:cubicBezTo>
                  <a:pt x="2041697" y="1698388"/>
                  <a:pt x="1990196" y="1697753"/>
                  <a:pt x="1990196" y="1697753"/>
                </a:cubicBezTo>
                <a:cubicBezTo>
                  <a:pt x="1990196" y="1697753"/>
                  <a:pt x="1961095" y="1696511"/>
                  <a:pt x="1946269" y="1691689"/>
                </a:cubicBezTo>
                <a:cubicBezTo>
                  <a:pt x="1920259" y="1683226"/>
                  <a:pt x="1893978" y="1677566"/>
                  <a:pt x="1876324" y="1674226"/>
                </a:cubicBezTo>
                <a:cubicBezTo>
                  <a:pt x="1863202" y="1671742"/>
                  <a:pt x="1854798" y="1670520"/>
                  <a:pt x="1854798" y="1670520"/>
                </a:cubicBezTo>
                <a:cubicBezTo>
                  <a:pt x="1854798" y="1670520"/>
                  <a:pt x="1857649" y="1681148"/>
                  <a:pt x="1871067" y="1703828"/>
                </a:cubicBezTo>
                <a:cubicBezTo>
                  <a:pt x="1884478" y="1726507"/>
                  <a:pt x="1896742" y="1745374"/>
                  <a:pt x="1910103" y="1761702"/>
                </a:cubicBezTo>
                <a:cubicBezTo>
                  <a:pt x="1923474" y="1778018"/>
                  <a:pt x="1935132" y="1789417"/>
                  <a:pt x="1942765" y="1802556"/>
                </a:cubicBezTo>
                <a:cubicBezTo>
                  <a:pt x="1950968" y="1816678"/>
                  <a:pt x="1961537" y="1849322"/>
                  <a:pt x="1961537" y="1849322"/>
                </a:cubicBezTo>
                <a:lnTo>
                  <a:pt x="1960661" y="1850062"/>
                </a:lnTo>
                <a:cubicBezTo>
                  <a:pt x="1960661" y="1850062"/>
                  <a:pt x="1948647" y="1822637"/>
                  <a:pt x="1940638" y="1808622"/>
                </a:cubicBezTo>
                <a:cubicBezTo>
                  <a:pt x="1932619" y="1794575"/>
                  <a:pt x="1919864" y="1779462"/>
                  <a:pt x="1919864" y="1779462"/>
                </a:cubicBezTo>
                <a:lnTo>
                  <a:pt x="1926998" y="1795298"/>
                </a:lnTo>
                <a:lnTo>
                  <a:pt x="1922617" y="1799293"/>
                </a:lnTo>
                <a:cubicBezTo>
                  <a:pt x="1922617" y="1799293"/>
                  <a:pt x="1918911" y="1786181"/>
                  <a:pt x="1910729" y="1772503"/>
                </a:cubicBezTo>
                <a:cubicBezTo>
                  <a:pt x="1902604" y="1758920"/>
                  <a:pt x="1887336" y="1748821"/>
                  <a:pt x="1882957" y="1739051"/>
                </a:cubicBezTo>
                <a:cubicBezTo>
                  <a:pt x="1874658" y="1720577"/>
                  <a:pt x="1835315" y="1681129"/>
                  <a:pt x="1816755" y="1662529"/>
                </a:cubicBezTo>
                <a:cubicBezTo>
                  <a:pt x="1790504" y="1636221"/>
                  <a:pt x="1745269" y="1634054"/>
                  <a:pt x="1726787" y="1639878"/>
                </a:cubicBezTo>
                <a:cubicBezTo>
                  <a:pt x="1708304" y="1645712"/>
                  <a:pt x="1670414" y="1685691"/>
                  <a:pt x="1650448" y="1692275"/>
                </a:cubicBezTo>
                <a:cubicBezTo>
                  <a:pt x="1643758" y="1694490"/>
                  <a:pt x="1625901" y="1698861"/>
                  <a:pt x="1609285" y="1702941"/>
                </a:cubicBezTo>
                <a:cubicBezTo>
                  <a:pt x="1605522" y="1705204"/>
                  <a:pt x="1600545" y="1707785"/>
                  <a:pt x="1594645" y="1709151"/>
                </a:cubicBezTo>
                <a:cubicBezTo>
                  <a:pt x="1582215" y="1712038"/>
                  <a:pt x="1555349" y="1721588"/>
                  <a:pt x="1555349" y="1721588"/>
                </a:cubicBezTo>
                <a:lnTo>
                  <a:pt x="1542583" y="1730463"/>
                </a:lnTo>
                <a:lnTo>
                  <a:pt x="1529194" y="1751787"/>
                </a:lnTo>
                <a:cubicBezTo>
                  <a:pt x="1526469" y="1757399"/>
                  <a:pt x="1523811" y="1762924"/>
                  <a:pt x="1521059" y="1768508"/>
                </a:cubicBezTo>
                <a:cubicBezTo>
                  <a:pt x="1522849" y="1768988"/>
                  <a:pt x="1527693" y="1770183"/>
                  <a:pt x="1532071" y="1772801"/>
                </a:cubicBezTo>
                <a:cubicBezTo>
                  <a:pt x="1537222" y="1775872"/>
                  <a:pt x="1543210" y="1776652"/>
                  <a:pt x="1543210" y="1776652"/>
                </a:cubicBezTo>
                <a:cubicBezTo>
                  <a:pt x="1543210" y="1776652"/>
                  <a:pt x="1549034" y="1770047"/>
                  <a:pt x="1555850" y="1767468"/>
                </a:cubicBezTo>
                <a:cubicBezTo>
                  <a:pt x="1562665" y="1764898"/>
                  <a:pt x="1568864" y="1765553"/>
                  <a:pt x="1568864" y="1765553"/>
                </a:cubicBezTo>
                <a:cubicBezTo>
                  <a:pt x="1568864" y="1765553"/>
                  <a:pt x="1574650" y="1749244"/>
                  <a:pt x="1578376" y="1742459"/>
                </a:cubicBezTo>
                <a:cubicBezTo>
                  <a:pt x="1582101" y="1735672"/>
                  <a:pt x="1592517" y="1720260"/>
                  <a:pt x="1592517" y="1720260"/>
                </a:cubicBezTo>
                <a:lnTo>
                  <a:pt x="1597271" y="1718623"/>
                </a:lnTo>
                <a:cubicBezTo>
                  <a:pt x="1597262" y="1718623"/>
                  <a:pt x="1588059" y="1734160"/>
                  <a:pt x="1584508" y="1740533"/>
                </a:cubicBezTo>
                <a:cubicBezTo>
                  <a:pt x="1580955" y="1746906"/>
                  <a:pt x="1574496" y="1764811"/>
                  <a:pt x="1574496" y="1764811"/>
                </a:cubicBezTo>
                <a:cubicBezTo>
                  <a:pt x="1574496" y="1764811"/>
                  <a:pt x="1579809" y="1768931"/>
                  <a:pt x="1584508" y="1768508"/>
                </a:cubicBezTo>
                <a:cubicBezTo>
                  <a:pt x="1589205" y="1768084"/>
                  <a:pt x="1604906" y="1765697"/>
                  <a:pt x="1604906" y="1765697"/>
                </a:cubicBezTo>
                <a:lnTo>
                  <a:pt x="1604656" y="1768210"/>
                </a:lnTo>
                <a:cubicBezTo>
                  <a:pt x="1604656" y="1768210"/>
                  <a:pt x="1589465" y="1771905"/>
                  <a:pt x="1586635" y="1771472"/>
                </a:cubicBezTo>
                <a:cubicBezTo>
                  <a:pt x="1583794" y="1771030"/>
                  <a:pt x="1571993" y="1768210"/>
                  <a:pt x="1571993" y="1768210"/>
                </a:cubicBezTo>
                <a:cubicBezTo>
                  <a:pt x="1571993" y="1768210"/>
                  <a:pt x="1566573" y="1769855"/>
                  <a:pt x="1561481" y="1771761"/>
                </a:cubicBezTo>
                <a:cubicBezTo>
                  <a:pt x="1556389" y="1773668"/>
                  <a:pt x="1545588" y="1780791"/>
                  <a:pt x="1545588" y="1780791"/>
                </a:cubicBezTo>
                <a:lnTo>
                  <a:pt x="1559854" y="1792930"/>
                </a:lnTo>
                <a:lnTo>
                  <a:pt x="1577750" y="1816612"/>
                </a:lnTo>
                <a:lnTo>
                  <a:pt x="1575622" y="1822089"/>
                </a:lnTo>
                <a:lnTo>
                  <a:pt x="1559604" y="1796636"/>
                </a:lnTo>
                <a:lnTo>
                  <a:pt x="1541709" y="1782871"/>
                </a:lnTo>
                <a:cubicBezTo>
                  <a:pt x="1541709" y="1782871"/>
                  <a:pt x="1538849" y="1779819"/>
                  <a:pt x="1533825" y="1779318"/>
                </a:cubicBezTo>
                <a:cubicBezTo>
                  <a:pt x="1529742" y="1778904"/>
                  <a:pt x="1520963" y="1777921"/>
                  <a:pt x="1516679" y="1777392"/>
                </a:cubicBezTo>
                <a:cubicBezTo>
                  <a:pt x="1488378" y="1834439"/>
                  <a:pt x="1459363" y="1887769"/>
                  <a:pt x="1433343" y="1913414"/>
                </a:cubicBezTo>
                <a:cubicBezTo>
                  <a:pt x="1430128" y="1916591"/>
                  <a:pt x="1423553" y="1921943"/>
                  <a:pt x="1417700" y="1926881"/>
                </a:cubicBezTo>
                <a:cubicBezTo>
                  <a:pt x="1420558" y="1928441"/>
                  <a:pt x="1424958" y="1930732"/>
                  <a:pt x="1424958" y="1930732"/>
                </a:cubicBezTo>
                <a:cubicBezTo>
                  <a:pt x="1424958" y="1930732"/>
                  <a:pt x="1471608" y="1964319"/>
                  <a:pt x="1477769" y="1965071"/>
                </a:cubicBezTo>
                <a:cubicBezTo>
                  <a:pt x="1484170" y="1965851"/>
                  <a:pt x="1499708" y="1961816"/>
                  <a:pt x="1502297" y="1956494"/>
                </a:cubicBezTo>
                <a:cubicBezTo>
                  <a:pt x="1504876" y="1951161"/>
                  <a:pt x="1509545" y="1930588"/>
                  <a:pt x="1509545" y="1930588"/>
                </a:cubicBezTo>
                <a:lnTo>
                  <a:pt x="1511673" y="1929549"/>
                </a:lnTo>
                <a:lnTo>
                  <a:pt x="1505166" y="1956040"/>
                </a:lnTo>
                <a:cubicBezTo>
                  <a:pt x="1505166" y="1956040"/>
                  <a:pt x="1509450" y="1959409"/>
                  <a:pt x="1513176" y="1959449"/>
                </a:cubicBezTo>
                <a:cubicBezTo>
                  <a:pt x="1516901" y="1959487"/>
                  <a:pt x="1523686" y="1960189"/>
                  <a:pt x="1523686" y="1960189"/>
                </a:cubicBezTo>
                <a:cubicBezTo>
                  <a:pt x="1523686" y="1960189"/>
                  <a:pt x="1529983" y="1954885"/>
                  <a:pt x="1533198" y="1954568"/>
                </a:cubicBezTo>
                <a:cubicBezTo>
                  <a:pt x="1534383" y="1954442"/>
                  <a:pt x="1535163" y="1955050"/>
                  <a:pt x="1536702" y="1955454"/>
                </a:cubicBezTo>
                <a:cubicBezTo>
                  <a:pt x="1542555" y="1944200"/>
                  <a:pt x="1549198" y="1934131"/>
                  <a:pt x="1559103" y="1924812"/>
                </a:cubicBezTo>
                <a:cubicBezTo>
                  <a:pt x="1576653" y="1908303"/>
                  <a:pt x="1605590" y="1906773"/>
                  <a:pt x="1619048" y="1896540"/>
                </a:cubicBezTo>
                <a:cubicBezTo>
                  <a:pt x="1632495" y="1886316"/>
                  <a:pt x="1634555" y="1875824"/>
                  <a:pt x="1634555" y="1875824"/>
                </a:cubicBezTo>
                <a:lnTo>
                  <a:pt x="1639435" y="1856724"/>
                </a:lnTo>
                <a:lnTo>
                  <a:pt x="1637434" y="1851400"/>
                </a:lnTo>
                <a:lnTo>
                  <a:pt x="1643565" y="1832157"/>
                </a:lnTo>
                <a:lnTo>
                  <a:pt x="1645817" y="1833486"/>
                </a:lnTo>
                <a:lnTo>
                  <a:pt x="1640813" y="1850948"/>
                </a:lnTo>
                <a:lnTo>
                  <a:pt x="1643191" y="1854953"/>
                </a:lnTo>
                <a:lnTo>
                  <a:pt x="1638310" y="1874484"/>
                </a:lnTo>
                <a:cubicBezTo>
                  <a:pt x="1638310" y="1874484"/>
                  <a:pt x="1657361" y="1854222"/>
                  <a:pt x="1661462" y="1838223"/>
                </a:cubicBezTo>
                <a:cubicBezTo>
                  <a:pt x="1665571" y="1822224"/>
                  <a:pt x="1667844" y="1801814"/>
                  <a:pt x="1667844" y="1801814"/>
                </a:cubicBezTo>
                <a:lnTo>
                  <a:pt x="1676228" y="1797223"/>
                </a:lnTo>
                <a:cubicBezTo>
                  <a:pt x="1676228" y="1797223"/>
                  <a:pt x="1674639" y="1793535"/>
                  <a:pt x="1667468" y="1784199"/>
                </a:cubicBezTo>
                <a:cubicBezTo>
                  <a:pt x="1660296" y="1774860"/>
                  <a:pt x="1671974" y="1754154"/>
                  <a:pt x="1671974" y="1754154"/>
                </a:cubicBezTo>
                <a:lnTo>
                  <a:pt x="1669471" y="1742015"/>
                </a:lnTo>
                <a:lnTo>
                  <a:pt x="1673350" y="1740533"/>
                </a:lnTo>
                <a:lnTo>
                  <a:pt x="1675728" y="1754154"/>
                </a:lnTo>
                <a:lnTo>
                  <a:pt x="1669220" y="1771174"/>
                </a:lnTo>
                <a:lnTo>
                  <a:pt x="1671723" y="1778866"/>
                </a:lnTo>
                <a:lnTo>
                  <a:pt x="1679733" y="1792188"/>
                </a:lnTo>
                <a:lnTo>
                  <a:pt x="1693122" y="1777980"/>
                </a:lnTo>
                <a:lnTo>
                  <a:pt x="1696501" y="1763917"/>
                </a:lnTo>
                <a:lnTo>
                  <a:pt x="1697377" y="1739791"/>
                </a:lnTo>
                <a:lnTo>
                  <a:pt x="1702133" y="1724399"/>
                </a:lnTo>
                <a:lnTo>
                  <a:pt x="1704510" y="1724997"/>
                </a:lnTo>
                <a:lnTo>
                  <a:pt x="1700631" y="1740091"/>
                </a:lnTo>
                <a:lnTo>
                  <a:pt x="1700006" y="1764215"/>
                </a:lnTo>
                <a:lnTo>
                  <a:pt x="1695751" y="1778134"/>
                </a:lnTo>
                <a:lnTo>
                  <a:pt x="1707138" y="1771472"/>
                </a:lnTo>
                <a:lnTo>
                  <a:pt x="1743806" y="1746308"/>
                </a:lnTo>
                <a:cubicBezTo>
                  <a:pt x="1743806" y="1746308"/>
                  <a:pt x="1751978" y="1728181"/>
                  <a:pt x="1753442" y="1722176"/>
                </a:cubicBezTo>
                <a:cubicBezTo>
                  <a:pt x="1754895" y="1716168"/>
                  <a:pt x="1754568" y="1698792"/>
                  <a:pt x="1754568" y="1698792"/>
                </a:cubicBezTo>
                <a:lnTo>
                  <a:pt x="1758573" y="1699390"/>
                </a:lnTo>
                <a:cubicBezTo>
                  <a:pt x="1758564" y="1699390"/>
                  <a:pt x="1759661" y="1719316"/>
                  <a:pt x="1755694" y="1728096"/>
                </a:cubicBezTo>
                <a:cubicBezTo>
                  <a:pt x="1751718" y="1736885"/>
                  <a:pt x="1747560" y="1747637"/>
                  <a:pt x="1747560" y="1747637"/>
                </a:cubicBezTo>
                <a:lnTo>
                  <a:pt x="1768074" y="1744384"/>
                </a:lnTo>
                <a:lnTo>
                  <a:pt x="1798359" y="1741131"/>
                </a:lnTo>
                <a:lnTo>
                  <a:pt x="1796983" y="1745568"/>
                </a:lnTo>
                <a:lnTo>
                  <a:pt x="1745058" y="1752229"/>
                </a:lnTo>
                <a:cubicBezTo>
                  <a:pt x="1745058" y="1752229"/>
                  <a:pt x="1678837" y="1800650"/>
                  <a:pt x="1672348" y="1809660"/>
                </a:cubicBezTo>
                <a:cubicBezTo>
                  <a:pt x="1665871" y="1818661"/>
                  <a:pt x="1674611" y="1831888"/>
                  <a:pt x="1671473" y="1840889"/>
                </a:cubicBezTo>
                <a:cubicBezTo>
                  <a:pt x="1668334" y="1849889"/>
                  <a:pt x="1662838" y="1862058"/>
                  <a:pt x="1662838" y="1862058"/>
                </a:cubicBezTo>
                <a:cubicBezTo>
                  <a:pt x="1662838" y="1862058"/>
                  <a:pt x="1630108" y="1899254"/>
                  <a:pt x="1616294" y="1911787"/>
                </a:cubicBezTo>
                <a:cubicBezTo>
                  <a:pt x="1602479" y="1924321"/>
                  <a:pt x="1576026" y="1928085"/>
                  <a:pt x="1564484" y="1935469"/>
                </a:cubicBezTo>
                <a:cubicBezTo>
                  <a:pt x="1556764" y="1940407"/>
                  <a:pt x="1544692" y="1971905"/>
                  <a:pt x="1535827" y="1996452"/>
                </a:cubicBezTo>
                <a:cubicBezTo>
                  <a:pt x="1544692" y="1996944"/>
                  <a:pt x="1558103" y="1997637"/>
                  <a:pt x="1558103" y="1997637"/>
                </a:cubicBezTo>
                <a:cubicBezTo>
                  <a:pt x="1558103" y="1997637"/>
                  <a:pt x="1568441" y="2002806"/>
                  <a:pt x="1571993" y="2005338"/>
                </a:cubicBezTo>
                <a:cubicBezTo>
                  <a:pt x="1575535" y="2007860"/>
                  <a:pt x="1585258" y="2015841"/>
                  <a:pt x="1585258" y="2015841"/>
                </a:cubicBezTo>
                <a:lnTo>
                  <a:pt x="1606032" y="2016283"/>
                </a:lnTo>
                <a:cubicBezTo>
                  <a:pt x="1606032" y="2016283"/>
                  <a:pt x="1609410" y="2018872"/>
                  <a:pt x="1611788" y="2020730"/>
                </a:cubicBezTo>
                <a:cubicBezTo>
                  <a:pt x="1621839" y="2017919"/>
                  <a:pt x="1633554" y="2014657"/>
                  <a:pt x="1633554" y="2014657"/>
                </a:cubicBezTo>
                <a:cubicBezTo>
                  <a:pt x="1633554" y="2014657"/>
                  <a:pt x="1660306" y="1998705"/>
                  <a:pt x="1665717" y="1994528"/>
                </a:cubicBezTo>
                <a:cubicBezTo>
                  <a:pt x="1671135" y="1990358"/>
                  <a:pt x="1692709" y="1970491"/>
                  <a:pt x="1699129" y="1965369"/>
                </a:cubicBezTo>
                <a:cubicBezTo>
                  <a:pt x="1705550" y="1960248"/>
                  <a:pt x="1758323" y="1929848"/>
                  <a:pt x="1758323" y="1929848"/>
                </a:cubicBezTo>
                <a:lnTo>
                  <a:pt x="1763568" y="1934583"/>
                </a:lnTo>
                <a:cubicBezTo>
                  <a:pt x="1763578" y="1934583"/>
                  <a:pt x="1699177" y="1974091"/>
                  <a:pt x="1690120" y="1981945"/>
                </a:cubicBezTo>
                <a:cubicBezTo>
                  <a:pt x="1681071" y="1989811"/>
                  <a:pt x="1637943" y="2021020"/>
                  <a:pt x="1637934" y="2021020"/>
                </a:cubicBezTo>
                <a:lnTo>
                  <a:pt x="1619422" y="2026208"/>
                </a:lnTo>
                <a:cubicBezTo>
                  <a:pt x="1623388" y="2029106"/>
                  <a:pt x="1627624" y="2032283"/>
                  <a:pt x="1630185" y="2033602"/>
                </a:cubicBezTo>
                <a:cubicBezTo>
                  <a:pt x="1637106" y="2037202"/>
                  <a:pt x="1661961" y="2047521"/>
                  <a:pt x="1661961" y="2047521"/>
                </a:cubicBezTo>
                <a:lnTo>
                  <a:pt x="1661462" y="2049889"/>
                </a:lnTo>
                <a:cubicBezTo>
                  <a:pt x="1661471" y="2049889"/>
                  <a:pt x="1634468" y="2039493"/>
                  <a:pt x="1630185" y="2037008"/>
                </a:cubicBezTo>
                <a:cubicBezTo>
                  <a:pt x="1627634" y="2035536"/>
                  <a:pt x="1621464" y="2031590"/>
                  <a:pt x="1615043" y="2027392"/>
                </a:cubicBezTo>
                <a:lnTo>
                  <a:pt x="1593642" y="2033457"/>
                </a:lnTo>
                <a:lnTo>
                  <a:pt x="1583005" y="2049889"/>
                </a:lnTo>
                <a:cubicBezTo>
                  <a:pt x="1583005" y="2049889"/>
                  <a:pt x="1693864" y="2084776"/>
                  <a:pt x="1716899" y="2092814"/>
                </a:cubicBezTo>
                <a:cubicBezTo>
                  <a:pt x="1739936" y="2100842"/>
                  <a:pt x="1792122" y="2125928"/>
                  <a:pt x="1810748" y="2130405"/>
                </a:cubicBezTo>
                <a:cubicBezTo>
                  <a:pt x="1829376" y="2134890"/>
                  <a:pt x="1845606" y="2125775"/>
                  <a:pt x="1851796" y="2123156"/>
                </a:cubicBezTo>
                <a:cubicBezTo>
                  <a:pt x="1857985" y="2120538"/>
                  <a:pt x="1889329" y="2106579"/>
                  <a:pt x="1889329" y="2106579"/>
                </a:cubicBezTo>
                <a:cubicBezTo>
                  <a:pt x="1889340" y="2106579"/>
                  <a:pt x="1938799" y="2087413"/>
                  <a:pt x="1946895" y="2082455"/>
                </a:cubicBezTo>
                <a:cubicBezTo>
                  <a:pt x="1951169" y="2079838"/>
                  <a:pt x="1961335" y="2074543"/>
                  <a:pt x="1969422" y="2068690"/>
                </a:cubicBezTo>
                <a:cubicBezTo>
                  <a:pt x="1977546" y="2062799"/>
                  <a:pt x="1983563" y="2056253"/>
                  <a:pt x="1983563" y="2056253"/>
                </a:cubicBezTo>
                <a:cubicBezTo>
                  <a:pt x="1983563" y="2056253"/>
                  <a:pt x="1988269" y="2047897"/>
                  <a:pt x="1991071" y="2040117"/>
                </a:cubicBezTo>
                <a:cubicBezTo>
                  <a:pt x="1993872" y="2032340"/>
                  <a:pt x="2000458" y="2024581"/>
                  <a:pt x="2000458" y="2024581"/>
                </a:cubicBezTo>
                <a:cubicBezTo>
                  <a:pt x="2000458" y="2024581"/>
                  <a:pt x="2002950" y="2006522"/>
                  <a:pt x="2003460" y="1999119"/>
                </a:cubicBezTo>
                <a:cubicBezTo>
                  <a:pt x="2003961" y="1991717"/>
                  <a:pt x="2010970" y="1971886"/>
                  <a:pt x="2010970" y="1971886"/>
                </a:cubicBezTo>
                <a:lnTo>
                  <a:pt x="2014223" y="1972626"/>
                </a:lnTo>
                <a:cubicBezTo>
                  <a:pt x="2014214" y="1972626"/>
                  <a:pt x="2009429" y="1986779"/>
                  <a:pt x="2007214" y="1997050"/>
                </a:cubicBezTo>
                <a:cubicBezTo>
                  <a:pt x="2005857" y="2003298"/>
                  <a:pt x="2005462" y="2020874"/>
                  <a:pt x="2005462" y="2020874"/>
                </a:cubicBezTo>
                <a:cubicBezTo>
                  <a:pt x="2005462" y="2020874"/>
                  <a:pt x="2016745" y="2013338"/>
                  <a:pt x="2020972" y="2009920"/>
                </a:cubicBezTo>
                <a:cubicBezTo>
                  <a:pt x="2025197" y="2006513"/>
                  <a:pt x="2041619" y="1997781"/>
                  <a:pt x="2041619" y="1997781"/>
                </a:cubicBezTo>
                <a:lnTo>
                  <a:pt x="2046626" y="1999861"/>
                </a:lnTo>
                <a:cubicBezTo>
                  <a:pt x="2046626" y="1999861"/>
                  <a:pt x="2035903" y="2004270"/>
                  <a:pt x="2025351" y="2010960"/>
                </a:cubicBezTo>
                <a:cubicBezTo>
                  <a:pt x="2014561" y="2017804"/>
                  <a:pt x="2003961" y="2026892"/>
                  <a:pt x="2000583" y="2030646"/>
                </a:cubicBezTo>
                <a:cubicBezTo>
                  <a:pt x="1993902" y="2038058"/>
                  <a:pt x="1990820" y="2053884"/>
                  <a:pt x="1990820" y="2053884"/>
                </a:cubicBezTo>
                <a:cubicBezTo>
                  <a:pt x="1990820" y="2053884"/>
                  <a:pt x="2008188" y="2051180"/>
                  <a:pt x="2013221" y="2051372"/>
                </a:cubicBezTo>
                <a:cubicBezTo>
                  <a:pt x="2018247" y="2051555"/>
                  <a:pt x="2042371" y="2052844"/>
                  <a:pt x="2042371" y="2052844"/>
                </a:cubicBezTo>
                <a:lnTo>
                  <a:pt x="2071906" y="2037008"/>
                </a:lnTo>
                <a:lnTo>
                  <a:pt x="2094056" y="2037008"/>
                </a:lnTo>
                <a:cubicBezTo>
                  <a:pt x="2094056" y="2037008"/>
                  <a:pt x="2117958" y="2023898"/>
                  <a:pt x="2122838" y="2021616"/>
                </a:cubicBezTo>
                <a:cubicBezTo>
                  <a:pt x="2127719" y="2019335"/>
                  <a:pt x="2158245" y="2010815"/>
                  <a:pt x="2158245" y="2010815"/>
                </a:cubicBezTo>
                <a:lnTo>
                  <a:pt x="2158495" y="2013472"/>
                </a:lnTo>
                <a:cubicBezTo>
                  <a:pt x="2158505" y="2013472"/>
                  <a:pt x="2130579" y="2022233"/>
                  <a:pt x="2122714" y="2025467"/>
                </a:cubicBezTo>
                <a:cubicBezTo>
                  <a:pt x="2114849" y="2028692"/>
                  <a:pt x="2094931" y="2042043"/>
                  <a:pt x="2094931" y="2042043"/>
                </a:cubicBezTo>
                <a:lnTo>
                  <a:pt x="2072154" y="2040417"/>
                </a:lnTo>
                <a:cubicBezTo>
                  <a:pt x="2072154" y="2040417"/>
                  <a:pt x="2060970" y="2048225"/>
                  <a:pt x="2056888" y="2050631"/>
                </a:cubicBezTo>
                <a:cubicBezTo>
                  <a:pt x="2052815" y="2053038"/>
                  <a:pt x="2040995" y="2057581"/>
                  <a:pt x="2040995" y="2057581"/>
                </a:cubicBezTo>
                <a:cubicBezTo>
                  <a:pt x="2040995" y="2057581"/>
                  <a:pt x="2013906" y="2056204"/>
                  <a:pt x="2008842" y="2056253"/>
                </a:cubicBezTo>
                <a:cubicBezTo>
                  <a:pt x="2003770" y="2056300"/>
                  <a:pt x="1986442" y="2060546"/>
                  <a:pt x="1986442" y="2060546"/>
                </a:cubicBezTo>
                <a:cubicBezTo>
                  <a:pt x="1986442" y="2060546"/>
                  <a:pt x="1977074" y="2068257"/>
                  <a:pt x="1973551" y="2070605"/>
                </a:cubicBezTo>
                <a:cubicBezTo>
                  <a:pt x="1970029" y="2072964"/>
                  <a:pt x="1956656" y="2082003"/>
                  <a:pt x="1956656" y="2082003"/>
                </a:cubicBezTo>
                <a:cubicBezTo>
                  <a:pt x="1956656" y="2082003"/>
                  <a:pt x="1963395" y="2084458"/>
                  <a:pt x="1966417" y="2085555"/>
                </a:cubicBezTo>
                <a:cubicBezTo>
                  <a:pt x="1969441" y="2086663"/>
                  <a:pt x="1976305" y="2091928"/>
                  <a:pt x="1976305" y="2091928"/>
                </a:cubicBezTo>
                <a:cubicBezTo>
                  <a:pt x="1976305" y="2091928"/>
                  <a:pt x="1978085" y="2091639"/>
                  <a:pt x="1980435" y="2088963"/>
                </a:cubicBezTo>
                <a:cubicBezTo>
                  <a:pt x="1982783" y="2086287"/>
                  <a:pt x="1988194" y="2082898"/>
                  <a:pt x="1988194" y="2082898"/>
                </a:cubicBezTo>
                <a:lnTo>
                  <a:pt x="1989945" y="2084526"/>
                </a:lnTo>
                <a:lnTo>
                  <a:pt x="1979308" y="2093700"/>
                </a:lnTo>
                <a:cubicBezTo>
                  <a:pt x="1979308" y="2093700"/>
                  <a:pt x="1986913" y="2092535"/>
                  <a:pt x="1990697" y="2091774"/>
                </a:cubicBezTo>
                <a:cubicBezTo>
                  <a:pt x="1994470" y="2091013"/>
                  <a:pt x="1999331" y="2092072"/>
                  <a:pt x="1999331" y="2092072"/>
                </a:cubicBezTo>
                <a:lnTo>
                  <a:pt x="2013347" y="2086008"/>
                </a:lnTo>
                <a:lnTo>
                  <a:pt x="2014473" y="2088375"/>
                </a:lnTo>
                <a:lnTo>
                  <a:pt x="2002710" y="2094440"/>
                </a:lnTo>
                <a:cubicBezTo>
                  <a:pt x="2002710" y="2094440"/>
                  <a:pt x="2010228" y="2099946"/>
                  <a:pt x="2011720" y="2100062"/>
                </a:cubicBezTo>
                <a:cubicBezTo>
                  <a:pt x="2013202" y="2100187"/>
                  <a:pt x="2020346" y="2097993"/>
                  <a:pt x="2020346" y="2097993"/>
                </a:cubicBezTo>
                <a:lnTo>
                  <a:pt x="2021221" y="2100804"/>
                </a:lnTo>
                <a:cubicBezTo>
                  <a:pt x="2021230" y="2100804"/>
                  <a:pt x="2014098" y="2102969"/>
                  <a:pt x="2010594" y="2102286"/>
                </a:cubicBezTo>
                <a:cubicBezTo>
                  <a:pt x="2007080" y="2101603"/>
                  <a:pt x="2000583" y="2095182"/>
                  <a:pt x="2000583" y="2095182"/>
                </a:cubicBezTo>
                <a:cubicBezTo>
                  <a:pt x="2000573" y="2095182"/>
                  <a:pt x="1993035" y="2095220"/>
                  <a:pt x="1988943" y="2094883"/>
                </a:cubicBezTo>
                <a:cubicBezTo>
                  <a:pt x="1984853" y="2094547"/>
                  <a:pt x="1979808" y="2097693"/>
                  <a:pt x="1979808" y="2097693"/>
                </a:cubicBezTo>
                <a:lnTo>
                  <a:pt x="1985064" y="2127295"/>
                </a:lnTo>
                <a:lnTo>
                  <a:pt x="1982936" y="2126112"/>
                </a:lnTo>
                <a:cubicBezTo>
                  <a:pt x="1982936" y="2126112"/>
                  <a:pt x="1979250" y="2103066"/>
                  <a:pt x="1976804" y="2096953"/>
                </a:cubicBezTo>
                <a:cubicBezTo>
                  <a:pt x="1974360" y="2090850"/>
                  <a:pt x="1957609" y="2084765"/>
                  <a:pt x="1950524" y="2084968"/>
                </a:cubicBezTo>
                <a:cubicBezTo>
                  <a:pt x="1943709" y="2085160"/>
                  <a:pt x="1890080" y="2117236"/>
                  <a:pt x="1890080" y="2117236"/>
                </a:cubicBezTo>
                <a:cubicBezTo>
                  <a:pt x="1890090" y="2117236"/>
                  <a:pt x="1865176" y="2128654"/>
                  <a:pt x="1850670" y="2132186"/>
                </a:cubicBezTo>
                <a:cubicBezTo>
                  <a:pt x="1835104" y="2135968"/>
                  <a:pt x="1807245" y="2136479"/>
                  <a:pt x="1807245" y="2136479"/>
                </a:cubicBezTo>
                <a:cubicBezTo>
                  <a:pt x="1807245" y="2136479"/>
                  <a:pt x="1816698" y="2148253"/>
                  <a:pt x="1824389" y="2155270"/>
                </a:cubicBezTo>
                <a:cubicBezTo>
                  <a:pt x="1832080" y="2162298"/>
                  <a:pt x="1846357" y="2169546"/>
                  <a:pt x="1854299" y="2176881"/>
                </a:cubicBezTo>
                <a:cubicBezTo>
                  <a:pt x="1862231" y="2184226"/>
                  <a:pt x="1871837" y="2207022"/>
                  <a:pt x="1891581" y="2228248"/>
                </a:cubicBezTo>
                <a:cubicBezTo>
                  <a:pt x="1911335" y="2249475"/>
                  <a:pt x="1974523" y="2295249"/>
                  <a:pt x="1975178" y="2294998"/>
                </a:cubicBezTo>
                <a:cubicBezTo>
                  <a:pt x="1975833" y="2294748"/>
                  <a:pt x="1992910" y="2294594"/>
                  <a:pt x="1998455" y="2294556"/>
                </a:cubicBezTo>
                <a:cubicBezTo>
                  <a:pt x="2003999" y="2294516"/>
                  <a:pt x="2007340" y="2291599"/>
                  <a:pt x="2007340" y="2291599"/>
                </a:cubicBezTo>
                <a:lnTo>
                  <a:pt x="2027979" y="2278133"/>
                </a:lnTo>
                <a:lnTo>
                  <a:pt x="2047377" y="2251929"/>
                </a:lnTo>
                <a:lnTo>
                  <a:pt x="2049379" y="2257993"/>
                </a:lnTo>
                <a:lnTo>
                  <a:pt x="2027854" y="2282273"/>
                </a:lnTo>
                <a:lnTo>
                  <a:pt x="2011344" y="2293968"/>
                </a:lnTo>
                <a:cubicBezTo>
                  <a:pt x="2011344" y="2293968"/>
                  <a:pt x="2022781" y="2302901"/>
                  <a:pt x="2028230" y="2305511"/>
                </a:cubicBezTo>
                <a:cubicBezTo>
                  <a:pt x="2033678" y="2308128"/>
                  <a:pt x="2039492" y="2310688"/>
                  <a:pt x="2039492" y="2310688"/>
                </a:cubicBezTo>
                <a:cubicBezTo>
                  <a:pt x="2039492" y="2310688"/>
                  <a:pt x="2052623" y="2308658"/>
                  <a:pt x="2055761" y="2308475"/>
                </a:cubicBezTo>
                <a:cubicBezTo>
                  <a:pt x="2058909" y="2308282"/>
                  <a:pt x="2075409" y="2313953"/>
                  <a:pt x="2075409" y="2313953"/>
                </a:cubicBezTo>
                <a:lnTo>
                  <a:pt x="2075409" y="2316610"/>
                </a:lnTo>
                <a:cubicBezTo>
                  <a:pt x="2075409" y="2316610"/>
                  <a:pt x="2058379" y="2312527"/>
                  <a:pt x="2053259" y="2311584"/>
                </a:cubicBezTo>
                <a:cubicBezTo>
                  <a:pt x="2048137" y="2310631"/>
                  <a:pt x="2041870" y="2314539"/>
                  <a:pt x="2041870" y="2314539"/>
                </a:cubicBezTo>
                <a:cubicBezTo>
                  <a:pt x="2041870" y="2314539"/>
                  <a:pt x="2047704" y="2334871"/>
                  <a:pt x="2051131" y="2342216"/>
                </a:cubicBezTo>
                <a:cubicBezTo>
                  <a:pt x="2054568" y="2349570"/>
                  <a:pt x="2063521" y="2367678"/>
                  <a:pt x="2063521" y="2367678"/>
                </a:cubicBezTo>
                <a:lnTo>
                  <a:pt x="2058514" y="2365310"/>
                </a:lnTo>
                <a:cubicBezTo>
                  <a:pt x="2058514" y="2365310"/>
                  <a:pt x="2048214" y="2347386"/>
                  <a:pt x="2044624" y="2339559"/>
                </a:cubicBezTo>
                <a:cubicBezTo>
                  <a:pt x="2041033" y="2331724"/>
                  <a:pt x="2035863" y="2313211"/>
                  <a:pt x="2035863" y="2313211"/>
                </a:cubicBezTo>
                <a:cubicBezTo>
                  <a:pt x="2035863" y="2313211"/>
                  <a:pt x="2029019" y="2313326"/>
                  <a:pt x="2021722" y="2309804"/>
                </a:cubicBezTo>
                <a:cubicBezTo>
                  <a:pt x="2014435" y="2306281"/>
                  <a:pt x="2008467" y="2298405"/>
                  <a:pt x="2008467" y="2298405"/>
                </a:cubicBezTo>
                <a:cubicBezTo>
                  <a:pt x="2008467" y="2298405"/>
                  <a:pt x="2001940" y="2298521"/>
                  <a:pt x="1996077" y="2301371"/>
                </a:cubicBezTo>
                <a:cubicBezTo>
                  <a:pt x="1990205" y="2304211"/>
                  <a:pt x="1981435" y="2305655"/>
                  <a:pt x="1981435" y="2305655"/>
                </a:cubicBezTo>
                <a:lnTo>
                  <a:pt x="2004337" y="2348878"/>
                </a:lnTo>
                <a:lnTo>
                  <a:pt x="2017842" y="2360130"/>
                </a:lnTo>
                <a:cubicBezTo>
                  <a:pt x="2017842" y="2360130"/>
                  <a:pt x="2046472" y="2373300"/>
                  <a:pt x="2059890" y="2377747"/>
                </a:cubicBezTo>
                <a:cubicBezTo>
                  <a:pt x="2073310" y="2382186"/>
                  <a:pt x="2082667" y="2391802"/>
                  <a:pt x="2082667" y="2391802"/>
                </a:cubicBezTo>
                <a:cubicBezTo>
                  <a:pt x="2082667" y="2391802"/>
                  <a:pt x="2102912" y="2414472"/>
                  <a:pt x="2108323" y="2419487"/>
                </a:cubicBezTo>
                <a:cubicBezTo>
                  <a:pt x="2113722" y="2424503"/>
                  <a:pt x="2138607" y="2443457"/>
                  <a:pt x="2138607" y="2443457"/>
                </a:cubicBezTo>
                <a:lnTo>
                  <a:pt x="2137981" y="2449088"/>
                </a:lnTo>
                <a:cubicBezTo>
                  <a:pt x="2137981" y="2449088"/>
                  <a:pt x="2097501" y="2420286"/>
                  <a:pt x="2090052" y="2415040"/>
                </a:cubicBezTo>
                <a:cubicBezTo>
                  <a:pt x="2082600" y="2409804"/>
                  <a:pt x="2064521" y="2393881"/>
                  <a:pt x="2064521" y="2393881"/>
                </a:cubicBezTo>
                <a:cubicBezTo>
                  <a:pt x="2064521" y="2393881"/>
                  <a:pt x="2012779" y="2368659"/>
                  <a:pt x="2009843" y="2372713"/>
                </a:cubicBezTo>
                <a:cubicBezTo>
                  <a:pt x="2006897" y="2376756"/>
                  <a:pt x="2012722" y="2413269"/>
                  <a:pt x="2012722" y="2413269"/>
                </a:cubicBezTo>
                <a:lnTo>
                  <a:pt x="2034737" y="2443169"/>
                </a:lnTo>
                <a:lnTo>
                  <a:pt x="2058139" y="2475283"/>
                </a:lnTo>
                <a:lnTo>
                  <a:pt x="2055261" y="2478247"/>
                </a:lnTo>
                <a:lnTo>
                  <a:pt x="2030232" y="2446568"/>
                </a:lnTo>
                <a:lnTo>
                  <a:pt x="2010720" y="2421557"/>
                </a:lnTo>
                <a:lnTo>
                  <a:pt x="2008216" y="2436651"/>
                </a:lnTo>
                <a:lnTo>
                  <a:pt x="2004086" y="2487122"/>
                </a:lnTo>
                <a:cubicBezTo>
                  <a:pt x="2004086" y="2487122"/>
                  <a:pt x="2013136" y="2510574"/>
                  <a:pt x="2016100" y="2517321"/>
                </a:cubicBezTo>
                <a:cubicBezTo>
                  <a:pt x="2019055" y="2524070"/>
                  <a:pt x="2019700" y="2532762"/>
                  <a:pt x="2020596" y="2537152"/>
                </a:cubicBezTo>
                <a:cubicBezTo>
                  <a:pt x="2021501" y="2541552"/>
                  <a:pt x="2031108" y="2557291"/>
                  <a:pt x="2031108" y="2557291"/>
                </a:cubicBezTo>
                <a:cubicBezTo>
                  <a:pt x="2031108" y="2557291"/>
                  <a:pt x="2020528" y="2547972"/>
                  <a:pt x="2017717" y="2541599"/>
                </a:cubicBezTo>
                <a:cubicBezTo>
                  <a:pt x="2014916" y="2535217"/>
                  <a:pt x="2012384" y="2525070"/>
                  <a:pt x="2010720" y="2515993"/>
                </a:cubicBezTo>
                <a:cubicBezTo>
                  <a:pt x="2009044" y="2506915"/>
                  <a:pt x="2004018" y="2496374"/>
                  <a:pt x="2000583" y="2492013"/>
                </a:cubicBezTo>
                <a:cubicBezTo>
                  <a:pt x="1997136" y="2487642"/>
                  <a:pt x="1994325" y="2492013"/>
                  <a:pt x="1994325" y="2492013"/>
                </a:cubicBezTo>
                <a:cubicBezTo>
                  <a:pt x="1994325" y="2492013"/>
                  <a:pt x="1997377" y="2474975"/>
                  <a:pt x="1999957" y="2465069"/>
                </a:cubicBezTo>
                <a:cubicBezTo>
                  <a:pt x="2002527" y="2455163"/>
                  <a:pt x="2003460" y="2420219"/>
                  <a:pt x="2003460" y="2420219"/>
                </a:cubicBezTo>
                <a:lnTo>
                  <a:pt x="1994075" y="2352728"/>
                </a:lnTo>
                <a:cubicBezTo>
                  <a:pt x="1994075" y="2352728"/>
                  <a:pt x="1972608" y="2323358"/>
                  <a:pt x="1964415" y="2311430"/>
                </a:cubicBezTo>
                <a:cubicBezTo>
                  <a:pt x="1956223" y="2299504"/>
                  <a:pt x="1931868" y="2286845"/>
                  <a:pt x="1915485" y="2268208"/>
                </a:cubicBezTo>
                <a:cubicBezTo>
                  <a:pt x="1899101" y="2249570"/>
                  <a:pt x="1872849" y="2227583"/>
                  <a:pt x="1865687" y="2217593"/>
                </a:cubicBezTo>
                <a:cubicBezTo>
                  <a:pt x="1858515" y="2207591"/>
                  <a:pt x="1838078" y="2193169"/>
                  <a:pt x="1831648" y="2184583"/>
                </a:cubicBezTo>
                <a:cubicBezTo>
                  <a:pt x="1825217" y="2175996"/>
                  <a:pt x="1816764" y="2159641"/>
                  <a:pt x="1802614" y="2147135"/>
                </a:cubicBezTo>
                <a:cubicBezTo>
                  <a:pt x="1788473" y="2134630"/>
                  <a:pt x="1739657" y="2119999"/>
                  <a:pt x="1724033" y="2113983"/>
                </a:cubicBezTo>
                <a:cubicBezTo>
                  <a:pt x="1708400" y="2107955"/>
                  <a:pt x="1679608" y="2096211"/>
                  <a:pt x="1679608" y="2096211"/>
                </a:cubicBezTo>
                <a:cubicBezTo>
                  <a:pt x="1679608" y="2096221"/>
                  <a:pt x="1665658" y="2091389"/>
                  <a:pt x="1662713" y="2089107"/>
                </a:cubicBezTo>
                <a:cubicBezTo>
                  <a:pt x="1659777" y="2086836"/>
                  <a:pt x="1650448" y="2086893"/>
                  <a:pt x="1650448" y="2086893"/>
                </a:cubicBezTo>
                <a:lnTo>
                  <a:pt x="1647070" y="2083186"/>
                </a:lnTo>
                <a:cubicBezTo>
                  <a:pt x="1647070" y="2083186"/>
                  <a:pt x="1640591" y="2083082"/>
                  <a:pt x="1637184" y="2081561"/>
                </a:cubicBezTo>
                <a:cubicBezTo>
                  <a:pt x="1633785" y="2080049"/>
                  <a:pt x="1615764" y="2079567"/>
                  <a:pt x="1615417" y="2082744"/>
                </a:cubicBezTo>
                <a:cubicBezTo>
                  <a:pt x="1615072" y="2085930"/>
                  <a:pt x="1630627" y="2088751"/>
                  <a:pt x="1634305" y="2088819"/>
                </a:cubicBezTo>
                <a:cubicBezTo>
                  <a:pt x="1637992" y="2088876"/>
                  <a:pt x="1645817" y="2086893"/>
                  <a:pt x="1645817" y="2086893"/>
                </a:cubicBezTo>
                <a:lnTo>
                  <a:pt x="1646319" y="2089561"/>
                </a:lnTo>
                <a:lnTo>
                  <a:pt x="1640186" y="2091630"/>
                </a:lnTo>
                <a:cubicBezTo>
                  <a:pt x="1640186" y="2091630"/>
                  <a:pt x="1647108" y="2100582"/>
                  <a:pt x="1648822" y="2102430"/>
                </a:cubicBezTo>
                <a:cubicBezTo>
                  <a:pt x="1650535" y="2104288"/>
                  <a:pt x="1655705" y="2107466"/>
                  <a:pt x="1655705" y="2107466"/>
                </a:cubicBezTo>
                <a:cubicBezTo>
                  <a:pt x="1655705" y="2107466"/>
                  <a:pt x="1661635" y="2108428"/>
                  <a:pt x="1665216" y="2109977"/>
                </a:cubicBezTo>
                <a:cubicBezTo>
                  <a:pt x="1668807" y="2111537"/>
                  <a:pt x="1677605" y="2119305"/>
                  <a:pt x="1677605" y="2119305"/>
                </a:cubicBezTo>
                <a:lnTo>
                  <a:pt x="1675102" y="2119749"/>
                </a:lnTo>
                <a:cubicBezTo>
                  <a:pt x="1675102" y="2119749"/>
                  <a:pt x="1664878" y="2113019"/>
                  <a:pt x="1661337" y="2111461"/>
                </a:cubicBezTo>
                <a:cubicBezTo>
                  <a:pt x="1657793" y="2109910"/>
                  <a:pt x="1656205" y="2111017"/>
                  <a:pt x="1656205" y="2111017"/>
                </a:cubicBezTo>
                <a:lnTo>
                  <a:pt x="1654828" y="2123156"/>
                </a:lnTo>
                <a:lnTo>
                  <a:pt x="1653702" y="2108504"/>
                </a:lnTo>
                <a:cubicBezTo>
                  <a:pt x="1653702" y="2108504"/>
                  <a:pt x="1647618" y="2105443"/>
                  <a:pt x="1643565" y="2101987"/>
                </a:cubicBezTo>
                <a:cubicBezTo>
                  <a:pt x="1639522" y="2098531"/>
                  <a:pt x="1636933" y="2092372"/>
                  <a:pt x="1636933" y="2092372"/>
                </a:cubicBezTo>
                <a:cubicBezTo>
                  <a:pt x="1636943" y="2092372"/>
                  <a:pt x="1628241" y="2092100"/>
                  <a:pt x="1624804" y="2091476"/>
                </a:cubicBezTo>
                <a:cubicBezTo>
                  <a:pt x="1621358" y="2090859"/>
                  <a:pt x="1614793" y="2087923"/>
                  <a:pt x="1614793" y="2087923"/>
                </a:cubicBezTo>
                <a:cubicBezTo>
                  <a:pt x="1614793" y="2087923"/>
                  <a:pt x="1624303" y="2119132"/>
                  <a:pt x="1627681" y="2125524"/>
                </a:cubicBezTo>
                <a:cubicBezTo>
                  <a:pt x="1631052" y="2131916"/>
                  <a:pt x="1639350" y="2142563"/>
                  <a:pt x="1641938" y="2145951"/>
                </a:cubicBezTo>
                <a:cubicBezTo>
                  <a:pt x="1644538" y="2149341"/>
                  <a:pt x="1650198" y="2152468"/>
                  <a:pt x="1656079" y="2155867"/>
                </a:cubicBezTo>
                <a:cubicBezTo>
                  <a:pt x="1661961" y="2159265"/>
                  <a:pt x="1667218" y="2165917"/>
                  <a:pt x="1669346" y="2168449"/>
                </a:cubicBezTo>
                <a:cubicBezTo>
                  <a:pt x="1671483" y="2170980"/>
                  <a:pt x="1682562" y="2193218"/>
                  <a:pt x="1684113" y="2195835"/>
                </a:cubicBezTo>
                <a:cubicBezTo>
                  <a:pt x="1685662" y="2198445"/>
                  <a:pt x="1692593" y="2204721"/>
                  <a:pt x="1694498" y="2206492"/>
                </a:cubicBezTo>
                <a:cubicBezTo>
                  <a:pt x="1696406" y="2208253"/>
                  <a:pt x="1700881" y="2214328"/>
                  <a:pt x="1700881" y="2214328"/>
                </a:cubicBezTo>
                <a:lnTo>
                  <a:pt x="1705262" y="2216408"/>
                </a:lnTo>
                <a:cubicBezTo>
                  <a:pt x="1705262" y="2216408"/>
                  <a:pt x="1704713" y="2218929"/>
                  <a:pt x="1704386" y="2220846"/>
                </a:cubicBezTo>
                <a:cubicBezTo>
                  <a:pt x="1704048" y="2222761"/>
                  <a:pt x="1731340" y="2278084"/>
                  <a:pt x="1732669" y="2279760"/>
                </a:cubicBezTo>
                <a:cubicBezTo>
                  <a:pt x="1733997" y="2281425"/>
                  <a:pt x="1738675" y="2284640"/>
                  <a:pt x="1738675" y="2284640"/>
                </a:cubicBezTo>
                <a:lnTo>
                  <a:pt x="1738550" y="2287008"/>
                </a:lnTo>
                <a:cubicBezTo>
                  <a:pt x="1738550" y="2287008"/>
                  <a:pt x="1732832" y="2285632"/>
                  <a:pt x="1729915" y="2281531"/>
                </a:cubicBezTo>
                <a:cubicBezTo>
                  <a:pt x="1726988" y="2277439"/>
                  <a:pt x="1699640" y="2219699"/>
                  <a:pt x="1698628" y="2215964"/>
                </a:cubicBezTo>
                <a:cubicBezTo>
                  <a:pt x="1697619" y="2212220"/>
                  <a:pt x="1682525" y="2199523"/>
                  <a:pt x="1680608" y="2195981"/>
                </a:cubicBezTo>
                <a:cubicBezTo>
                  <a:pt x="1678693" y="2192438"/>
                  <a:pt x="1667429" y="2172808"/>
                  <a:pt x="1665466" y="2169335"/>
                </a:cubicBezTo>
                <a:cubicBezTo>
                  <a:pt x="1663511" y="2165869"/>
                  <a:pt x="1642718" y="2152055"/>
                  <a:pt x="1641063" y="2150688"/>
                </a:cubicBezTo>
                <a:cubicBezTo>
                  <a:pt x="1639416" y="2149320"/>
                  <a:pt x="1626055" y="2133216"/>
                  <a:pt x="1626055" y="2133216"/>
                </a:cubicBezTo>
                <a:cubicBezTo>
                  <a:pt x="1626055" y="2133216"/>
                  <a:pt x="1620164" y="2174004"/>
                  <a:pt x="1619173" y="2177921"/>
                </a:cubicBezTo>
                <a:cubicBezTo>
                  <a:pt x="1618180" y="2181840"/>
                  <a:pt x="1606793" y="2205809"/>
                  <a:pt x="1606157" y="2209593"/>
                </a:cubicBezTo>
                <a:cubicBezTo>
                  <a:pt x="1605512" y="2213376"/>
                  <a:pt x="1610162" y="2256078"/>
                  <a:pt x="1610162" y="2256078"/>
                </a:cubicBezTo>
                <a:lnTo>
                  <a:pt x="1607034" y="2256665"/>
                </a:lnTo>
                <a:cubicBezTo>
                  <a:pt x="1607034" y="2256665"/>
                  <a:pt x="1602826" y="2213943"/>
                  <a:pt x="1601652" y="2213000"/>
                </a:cubicBezTo>
                <a:cubicBezTo>
                  <a:pt x="1600468" y="2212057"/>
                  <a:pt x="1598649" y="2216995"/>
                  <a:pt x="1598649" y="2216995"/>
                </a:cubicBezTo>
                <a:lnTo>
                  <a:pt x="1598273" y="2214040"/>
                </a:lnTo>
                <a:cubicBezTo>
                  <a:pt x="1598273" y="2214040"/>
                  <a:pt x="1610826" y="2188289"/>
                  <a:pt x="1615292" y="2177777"/>
                </a:cubicBezTo>
                <a:cubicBezTo>
                  <a:pt x="1619750" y="2167255"/>
                  <a:pt x="1622301" y="2124926"/>
                  <a:pt x="1622301" y="2124926"/>
                </a:cubicBezTo>
                <a:lnTo>
                  <a:pt x="1602278" y="2071058"/>
                </a:lnTo>
                <a:cubicBezTo>
                  <a:pt x="1602278" y="2071058"/>
                  <a:pt x="1584267" y="2068853"/>
                  <a:pt x="1567237" y="2066610"/>
                </a:cubicBezTo>
                <a:cubicBezTo>
                  <a:pt x="1554760" y="2064974"/>
                  <a:pt x="1537319" y="2064252"/>
                  <a:pt x="1526816" y="2063953"/>
                </a:cubicBezTo>
                <a:cubicBezTo>
                  <a:pt x="1527461" y="2066638"/>
                  <a:pt x="1528568" y="2072243"/>
                  <a:pt x="1528568" y="2072243"/>
                </a:cubicBezTo>
                <a:lnTo>
                  <a:pt x="1525690" y="2072531"/>
                </a:lnTo>
                <a:cubicBezTo>
                  <a:pt x="1525690" y="2072531"/>
                  <a:pt x="1524553" y="2068420"/>
                  <a:pt x="1523438" y="2063953"/>
                </a:cubicBezTo>
                <a:cubicBezTo>
                  <a:pt x="1521627" y="2063905"/>
                  <a:pt x="1516804" y="2063655"/>
                  <a:pt x="1516804" y="2063655"/>
                </a:cubicBezTo>
                <a:cubicBezTo>
                  <a:pt x="1516804" y="2063655"/>
                  <a:pt x="1474111" y="2061816"/>
                  <a:pt x="1416323" y="2092514"/>
                </a:cubicBezTo>
                <a:cubicBezTo>
                  <a:pt x="1403077" y="2099552"/>
                  <a:pt x="1359642" y="2125082"/>
                  <a:pt x="1359642" y="2125082"/>
                </a:cubicBezTo>
                <a:cubicBezTo>
                  <a:pt x="1359642" y="2125082"/>
                  <a:pt x="1325941" y="2126526"/>
                  <a:pt x="1321849" y="2129375"/>
                </a:cubicBezTo>
                <a:cubicBezTo>
                  <a:pt x="1316275" y="2133245"/>
                  <a:pt x="1319221" y="2140032"/>
                  <a:pt x="1319221" y="2140032"/>
                </a:cubicBezTo>
                <a:cubicBezTo>
                  <a:pt x="1319221" y="2140032"/>
                  <a:pt x="1305398" y="2133639"/>
                  <a:pt x="1286307" y="2130405"/>
                </a:cubicBezTo>
                <a:cubicBezTo>
                  <a:pt x="1265062" y="2126815"/>
                  <a:pt x="1237626" y="2126380"/>
                  <a:pt x="1221993" y="2125226"/>
                </a:cubicBezTo>
                <a:cubicBezTo>
                  <a:pt x="1209114" y="2124273"/>
                  <a:pt x="1198977" y="2125120"/>
                  <a:pt x="1191083" y="2126410"/>
                </a:cubicBezTo>
                <a:cubicBezTo>
                  <a:pt x="1197436" y="2134630"/>
                  <a:pt x="1203597" y="2142842"/>
                  <a:pt x="1203597" y="2142842"/>
                </a:cubicBezTo>
                <a:cubicBezTo>
                  <a:pt x="1203597" y="2142842"/>
                  <a:pt x="1207805" y="2154258"/>
                  <a:pt x="1210105" y="2162673"/>
                </a:cubicBezTo>
                <a:cubicBezTo>
                  <a:pt x="1212405" y="2171096"/>
                  <a:pt x="1203772" y="2182389"/>
                  <a:pt x="1209105" y="2191090"/>
                </a:cubicBezTo>
                <a:cubicBezTo>
                  <a:pt x="1214436" y="2199802"/>
                  <a:pt x="1271416" y="2249119"/>
                  <a:pt x="1271416" y="2249119"/>
                </a:cubicBezTo>
                <a:lnTo>
                  <a:pt x="1318095" y="2259631"/>
                </a:lnTo>
                <a:lnTo>
                  <a:pt x="1319095" y="2263626"/>
                </a:lnTo>
                <a:lnTo>
                  <a:pt x="1291815" y="2258149"/>
                </a:lnTo>
                <a:lnTo>
                  <a:pt x="1273419" y="2253710"/>
                </a:lnTo>
                <a:cubicBezTo>
                  <a:pt x="1273419" y="2253710"/>
                  <a:pt x="1276615" y="2263770"/>
                  <a:pt x="1279676" y="2272058"/>
                </a:cubicBezTo>
                <a:cubicBezTo>
                  <a:pt x="1282737" y="2280356"/>
                  <a:pt x="1280551" y="2298405"/>
                  <a:pt x="1280551" y="2298405"/>
                </a:cubicBezTo>
                <a:lnTo>
                  <a:pt x="1276672" y="2298405"/>
                </a:lnTo>
                <a:cubicBezTo>
                  <a:pt x="1276672" y="2298405"/>
                  <a:pt x="1278260" y="2282656"/>
                  <a:pt x="1277298" y="2277093"/>
                </a:cubicBezTo>
                <a:cubicBezTo>
                  <a:pt x="1276336" y="2271529"/>
                  <a:pt x="1270039" y="2254596"/>
                  <a:pt x="1270039" y="2254596"/>
                </a:cubicBezTo>
                <a:lnTo>
                  <a:pt x="1238262" y="2228547"/>
                </a:lnTo>
                <a:lnTo>
                  <a:pt x="1228376" y="2221586"/>
                </a:lnTo>
                <a:lnTo>
                  <a:pt x="1231255" y="2234467"/>
                </a:lnTo>
                <a:lnTo>
                  <a:pt x="1230378" y="2256367"/>
                </a:lnTo>
                <a:lnTo>
                  <a:pt x="1233007" y="2270432"/>
                </a:lnTo>
                <a:lnTo>
                  <a:pt x="1231004" y="2270874"/>
                </a:lnTo>
                <a:lnTo>
                  <a:pt x="1227624" y="2256367"/>
                </a:lnTo>
                <a:lnTo>
                  <a:pt x="1228251" y="2234611"/>
                </a:lnTo>
                <a:lnTo>
                  <a:pt x="1225998" y="2221586"/>
                </a:lnTo>
                <a:lnTo>
                  <a:pt x="1214611" y="2207523"/>
                </a:lnTo>
                <a:lnTo>
                  <a:pt x="1206476" y="2218921"/>
                </a:lnTo>
                <a:lnTo>
                  <a:pt x="1203973" y="2225583"/>
                </a:lnTo>
                <a:lnTo>
                  <a:pt x="1208729" y="2241571"/>
                </a:lnTo>
                <a:lnTo>
                  <a:pt x="1205850" y="2253710"/>
                </a:lnTo>
                <a:lnTo>
                  <a:pt x="1202346" y="2252074"/>
                </a:lnTo>
                <a:lnTo>
                  <a:pt x="1205349" y="2241273"/>
                </a:lnTo>
                <a:cubicBezTo>
                  <a:pt x="1205349" y="2241273"/>
                  <a:pt x="1196030" y="2221597"/>
                  <a:pt x="1203096" y="2213742"/>
                </a:cubicBezTo>
                <a:cubicBezTo>
                  <a:pt x="1210162" y="2205886"/>
                  <a:pt x="1211731" y="2202641"/>
                  <a:pt x="1211731" y="2202641"/>
                </a:cubicBezTo>
                <a:lnTo>
                  <a:pt x="1204474" y="2197752"/>
                </a:lnTo>
                <a:cubicBezTo>
                  <a:pt x="1204474" y="2197752"/>
                  <a:pt x="1203722" y="2179153"/>
                  <a:pt x="1200970" y="2164300"/>
                </a:cubicBezTo>
                <a:cubicBezTo>
                  <a:pt x="1198217" y="2149456"/>
                  <a:pt x="1182198" y="2129375"/>
                  <a:pt x="1182198" y="2129375"/>
                </a:cubicBezTo>
                <a:lnTo>
                  <a:pt x="1185326" y="2147433"/>
                </a:lnTo>
                <a:lnTo>
                  <a:pt x="1182948" y="2150986"/>
                </a:lnTo>
                <a:lnTo>
                  <a:pt x="1186453" y="2167264"/>
                </a:lnTo>
                <a:lnTo>
                  <a:pt x="1184451" y="2168304"/>
                </a:lnTo>
                <a:lnTo>
                  <a:pt x="1180071" y="2150244"/>
                </a:lnTo>
                <a:lnTo>
                  <a:pt x="1182073" y="2145509"/>
                </a:lnTo>
                <a:lnTo>
                  <a:pt x="1179069" y="2129221"/>
                </a:lnTo>
                <a:cubicBezTo>
                  <a:pt x="1177981" y="2129606"/>
                  <a:pt x="1174563" y="2130405"/>
                  <a:pt x="1174563" y="2130405"/>
                </a:cubicBezTo>
                <a:lnTo>
                  <a:pt x="1151162" y="2129519"/>
                </a:lnTo>
                <a:cubicBezTo>
                  <a:pt x="1142680" y="2138616"/>
                  <a:pt x="1066603" y="2220441"/>
                  <a:pt x="1023024" y="2284342"/>
                </a:cubicBezTo>
                <a:cubicBezTo>
                  <a:pt x="976998" y="2351842"/>
                  <a:pt x="963729" y="2455866"/>
                  <a:pt x="959083" y="2499263"/>
                </a:cubicBezTo>
                <a:cubicBezTo>
                  <a:pt x="954436" y="2542658"/>
                  <a:pt x="967222" y="2719555"/>
                  <a:pt x="969345" y="2779460"/>
                </a:cubicBezTo>
                <a:cubicBezTo>
                  <a:pt x="971467" y="2839365"/>
                  <a:pt x="968831" y="2905104"/>
                  <a:pt x="988990" y="2956934"/>
                </a:cubicBezTo>
                <a:cubicBezTo>
                  <a:pt x="1005561" y="2999521"/>
                  <a:pt x="1217237" y="3096363"/>
                  <a:pt x="1217237" y="3096363"/>
                </a:cubicBezTo>
                <a:lnTo>
                  <a:pt x="1245271" y="3128631"/>
                </a:lnTo>
                <a:cubicBezTo>
                  <a:pt x="1245261" y="3128631"/>
                  <a:pt x="1139080" y="3065433"/>
                  <a:pt x="1034162" y="3063499"/>
                </a:cubicBezTo>
                <a:cubicBezTo>
                  <a:pt x="1004812" y="3062960"/>
                  <a:pt x="943083" y="3015683"/>
                  <a:pt x="919416" y="3034051"/>
                </a:cubicBezTo>
                <a:cubicBezTo>
                  <a:pt x="904809" y="3045381"/>
                  <a:pt x="898066" y="3058743"/>
                  <a:pt x="889258" y="3078006"/>
                </a:cubicBezTo>
                <a:cubicBezTo>
                  <a:pt x="875291" y="3108556"/>
                  <a:pt x="873439" y="3127346"/>
                  <a:pt x="874581" y="3144591"/>
                </a:cubicBezTo>
                <a:lnTo>
                  <a:pt x="876846" y="3165466"/>
                </a:lnTo>
                <a:lnTo>
                  <a:pt x="846226" y="3165466"/>
                </a:lnTo>
                <a:lnTo>
                  <a:pt x="846592" y="3147250"/>
                </a:lnTo>
                <a:cubicBezTo>
                  <a:pt x="848918" y="3124990"/>
                  <a:pt x="851597" y="3102370"/>
                  <a:pt x="850091" y="3076378"/>
                </a:cubicBezTo>
                <a:cubicBezTo>
                  <a:pt x="848007" y="3040443"/>
                  <a:pt x="829299" y="3036852"/>
                  <a:pt x="812424" y="3032867"/>
                </a:cubicBezTo>
                <a:cubicBezTo>
                  <a:pt x="744391" y="3016780"/>
                  <a:pt x="616567" y="3130749"/>
                  <a:pt x="587807" y="3097547"/>
                </a:cubicBezTo>
                <a:cubicBezTo>
                  <a:pt x="565592" y="3071902"/>
                  <a:pt x="665193" y="3071749"/>
                  <a:pt x="714444" y="2970401"/>
                </a:cubicBezTo>
                <a:cubicBezTo>
                  <a:pt x="763694" y="2869054"/>
                  <a:pt x="755601" y="2824954"/>
                  <a:pt x="756113" y="2767917"/>
                </a:cubicBezTo>
                <a:cubicBezTo>
                  <a:pt x="756625" y="2710872"/>
                  <a:pt x="784149" y="2589212"/>
                  <a:pt x="786271" y="2529316"/>
                </a:cubicBezTo>
                <a:cubicBezTo>
                  <a:pt x="788392" y="2469411"/>
                  <a:pt x="801180" y="2292514"/>
                  <a:pt x="796533" y="2249119"/>
                </a:cubicBezTo>
                <a:cubicBezTo>
                  <a:pt x="791886" y="2205722"/>
                  <a:pt x="778617" y="2101698"/>
                  <a:pt x="732589" y="2034198"/>
                </a:cubicBezTo>
                <a:cubicBezTo>
                  <a:pt x="689014" y="1970297"/>
                  <a:pt x="612932" y="1888472"/>
                  <a:pt x="604450" y="1879375"/>
                </a:cubicBezTo>
                <a:lnTo>
                  <a:pt x="581051" y="1880261"/>
                </a:lnTo>
                <a:cubicBezTo>
                  <a:pt x="581051" y="1880261"/>
                  <a:pt x="563316" y="1872877"/>
                  <a:pt x="533625" y="1875082"/>
                </a:cubicBezTo>
                <a:cubicBezTo>
                  <a:pt x="517986" y="1876238"/>
                  <a:pt x="490552" y="1876671"/>
                  <a:pt x="469305" y="1880261"/>
                </a:cubicBezTo>
                <a:cubicBezTo>
                  <a:pt x="450216" y="1883486"/>
                  <a:pt x="436395" y="1890032"/>
                  <a:pt x="436395" y="1890032"/>
                </a:cubicBezTo>
                <a:cubicBezTo>
                  <a:pt x="436395" y="1890032"/>
                  <a:pt x="439342" y="1883101"/>
                  <a:pt x="433766" y="1879221"/>
                </a:cubicBezTo>
                <a:cubicBezTo>
                  <a:pt x="429675" y="1876382"/>
                  <a:pt x="395977" y="1874928"/>
                  <a:pt x="395977" y="1874928"/>
                </a:cubicBezTo>
                <a:cubicBezTo>
                  <a:pt x="395977" y="1874928"/>
                  <a:pt x="352542" y="1849409"/>
                  <a:pt x="339290" y="1842372"/>
                </a:cubicBezTo>
                <a:cubicBezTo>
                  <a:pt x="281504" y="1811662"/>
                  <a:pt x="238806" y="1813501"/>
                  <a:pt x="238808" y="1813501"/>
                </a:cubicBezTo>
                <a:cubicBezTo>
                  <a:pt x="238808" y="1813501"/>
                  <a:pt x="205405" y="1814224"/>
                  <a:pt x="188378" y="1816467"/>
                </a:cubicBezTo>
                <a:cubicBezTo>
                  <a:pt x="171352" y="1818709"/>
                  <a:pt x="153339" y="1821058"/>
                  <a:pt x="153339" y="1821058"/>
                </a:cubicBezTo>
                <a:lnTo>
                  <a:pt x="133318" y="1874784"/>
                </a:lnTo>
                <a:cubicBezTo>
                  <a:pt x="133318" y="1874784"/>
                  <a:pt x="135867" y="1917111"/>
                  <a:pt x="140325" y="1927623"/>
                </a:cubicBezTo>
                <a:cubicBezTo>
                  <a:pt x="144787" y="1938145"/>
                  <a:pt x="157344" y="1964040"/>
                  <a:pt x="157344" y="1964040"/>
                </a:cubicBezTo>
                <a:lnTo>
                  <a:pt x="156970" y="1966851"/>
                </a:lnTo>
                <a:cubicBezTo>
                  <a:pt x="156970" y="1966851"/>
                  <a:pt x="155147" y="1962057"/>
                  <a:pt x="153966" y="1963000"/>
                </a:cubicBezTo>
                <a:cubicBezTo>
                  <a:pt x="152786" y="1963943"/>
                  <a:pt x="148585" y="2006522"/>
                  <a:pt x="148585" y="2006522"/>
                </a:cubicBezTo>
                <a:lnTo>
                  <a:pt x="145457" y="2005925"/>
                </a:lnTo>
                <a:cubicBezTo>
                  <a:pt x="145457" y="2005925"/>
                  <a:pt x="150102" y="1963376"/>
                  <a:pt x="149462" y="1959593"/>
                </a:cubicBezTo>
                <a:cubicBezTo>
                  <a:pt x="148820" y="1955809"/>
                  <a:pt x="137438" y="1931694"/>
                  <a:pt x="136448" y="1927777"/>
                </a:cubicBezTo>
                <a:cubicBezTo>
                  <a:pt x="135457" y="1923850"/>
                  <a:pt x="129564" y="1883072"/>
                  <a:pt x="129564" y="1883072"/>
                </a:cubicBezTo>
                <a:cubicBezTo>
                  <a:pt x="129564" y="1883072"/>
                  <a:pt x="116196" y="1899322"/>
                  <a:pt x="114549" y="1900688"/>
                </a:cubicBezTo>
                <a:cubicBezTo>
                  <a:pt x="112901" y="1902055"/>
                  <a:pt x="92106" y="1915716"/>
                  <a:pt x="90148" y="1919191"/>
                </a:cubicBezTo>
                <a:cubicBezTo>
                  <a:pt x="88188" y="1922656"/>
                  <a:pt x="77048" y="1942284"/>
                  <a:pt x="75131" y="1945828"/>
                </a:cubicBezTo>
                <a:cubicBezTo>
                  <a:pt x="73215" y="1949379"/>
                  <a:pt x="57997" y="1962076"/>
                  <a:pt x="56987" y="1965811"/>
                </a:cubicBezTo>
                <a:cubicBezTo>
                  <a:pt x="55976" y="1969557"/>
                  <a:pt x="28626" y="2027287"/>
                  <a:pt x="25702" y="2031387"/>
                </a:cubicBezTo>
                <a:cubicBezTo>
                  <a:pt x="22781" y="2035479"/>
                  <a:pt x="17070" y="2037008"/>
                  <a:pt x="17068" y="2037008"/>
                </a:cubicBezTo>
                <a:lnTo>
                  <a:pt x="16943" y="2034496"/>
                </a:lnTo>
                <a:cubicBezTo>
                  <a:pt x="16943" y="2034496"/>
                  <a:pt x="21623" y="2031426"/>
                  <a:pt x="22950" y="2029760"/>
                </a:cubicBezTo>
                <a:cubicBezTo>
                  <a:pt x="24277" y="2028085"/>
                  <a:pt x="51562" y="1972607"/>
                  <a:pt x="51231" y="1970702"/>
                </a:cubicBezTo>
                <a:cubicBezTo>
                  <a:pt x="50898" y="1968787"/>
                  <a:pt x="50354" y="1966255"/>
                  <a:pt x="50354" y="1966255"/>
                </a:cubicBezTo>
                <a:lnTo>
                  <a:pt x="54734" y="1964329"/>
                </a:lnTo>
                <a:cubicBezTo>
                  <a:pt x="54734" y="1964329"/>
                  <a:pt x="59212" y="1958101"/>
                  <a:pt x="61115" y="1956339"/>
                </a:cubicBezTo>
                <a:cubicBezTo>
                  <a:pt x="63021" y="1954577"/>
                  <a:pt x="69947" y="1948301"/>
                  <a:pt x="71503" y="1945682"/>
                </a:cubicBezTo>
                <a:cubicBezTo>
                  <a:pt x="73058" y="1943074"/>
                  <a:pt x="84135" y="1920827"/>
                  <a:pt x="86268" y="1918305"/>
                </a:cubicBezTo>
                <a:cubicBezTo>
                  <a:pt x="88401" y="1915773"/>
                  <a:pt x="93651" y="1909111"/>
                  <a:pt x="99533" y="1905723"/>
                </a:cubicBezTo>
                <a:cubicBezTo>
                  <a:pt x="105415" y="1902324"/>
                  <a:pt x="111082" y="1899187"/>
                  <a:pt x="113673" y="1895798"/>
                </a:cubicBezTo>
                <a:cubicBezTo>
                  <a:pt x="116265" y="1892419"/>
                  <a:pt x="124569" y="1881763"/>
                  <a:pt x="127937" y="1875380"/>
                </a:cubicBezTo>
                <a:cubicBezTo>
                  <a:pt x="131308" y="1868988"/>
                  <a:pt x="140826" y="1837779"/>
                  <a:pt x="140826" y="1837779"/>
                </a:cubicBezTo>
                <a:cubicBezTo>
                  <a:pt x="140826" y="1837779"/>
                  <a:pt x="134257" y="1840715"/>
                  <a:pt x="130816" y="1841332"/>
                </a:cubicBezTo>
                <a:cubicBezTo>
                  <a:pt x="127376" y="1841947"/>
                  <a:pt x="118677" y="1842218"/>
                  <a:pt x="118677" y="1842218"/>
                </a:cubicBezTo>
                <a:cubicBezTo>
                  <a:pt x="118677" y="1842218"/>
                  <a:pt x="116093" y="1848379"/>
                  <a:pt x="112046" y="1851844"/>
                </a:cubicBezTo>
                <a:cubicBezTo>
                  <a:pt x="107999" y="1855300"/>
                  <a:pt x="101909" y="1858352"/>
                  <a:pt x="101909" y="1858352"/>
                </a:cubicBezTo>
                <a:lnTo>
                  <a:pt x="100784" y="1873013"/>
                </a:lnTo>
                <a:lnTo>
                  <a:pt x="99408" y="1861019"/>
                </a:lnTo>
                <a:cubicBezTo>
                  <a:pt x="99408" y="1861019"/>
                  <a:pt x="97819" y="1859757"/>
                  <a:pt x="94278" y="1861317"/>
                </a:cubicBezTo>
                <a:cubicBezTo>
                  <a:pt x="90733" y="1862867"/>
                  <a:pt x="80512" y="1869605"/>
                  <a:pt x="80512" y="1869605"/>
                </a:cubicBezTo>
                <a:lnTo>
                  <a:pt x="78009" y="1869162"/>
                </a:lnTo>
                <a:cubicBezTo>
                  <a:pt x="78009" y="1869162"/>
                  <a:pt x="86814" y="1861393"/>
                  <a:pt x="90398" y="1859834"/>
                </a:cubicBezTo>
                <a:cubicBezTo>
                  <a:pt x="93981" y="1858274"/>
                  <a:pt x="99909" y="1857321"/>
                  <a:pt x="99907" y="1857321"/>
                </a:cubicBezTo>
                <a:cubicBezTo>
                  <a:pt x="99907" y="1857321"/>
                  <a:pt x="105078" y="1854144"/>
                  <a:pt x="106791" y="1852286"/>
                </a:cubicBezTo>
                <a:cubicBezTo>
                  <a:pt x="108503" y="1850428"/>
                  <a:pt x="115424" y="1841476"/>
                  <a:pt x="115424" y="1841476"/>
                </a:cubicBezTo>
                <a:lnTo>
                  <a:pt x="109292" y="1839407"/>
                </a:lnTo>
                <a:lnTo>
                  <a:pt x="109793" y="1836894"/>
                </a:lnTo>
                <a:cubicBezTo>
                  <a:pt x="109793" y="1836894"/>
                  <a:pt x="117626" y="1838732"/>
                  <a:pt x="121306" y="1838665"/>
                </a:cubicBezTo>
                <a:cubicBezTo>
                  <a:pt x="124986" y="1838607"/>
                  <a:pt x="140547" y="1835777"/>
                  <a:pt x="140202" y="1832600"/>
                </a:cubicBezTo>
                <a:cubicBezTo>
                  <a:pt x="139856" y="1829413"/>
                  <a:pt x="121829" y="1829905"/>
                  <a:pt x="118427" y="1831417"/>
                </a:cubicBezTo>
                <a:cubicBezTo>
                  <a:pt x="115026" y="1832928"/>
                  <a:pt x="108542" y="1833044"/>
                  <a:pt x="108542" y="1833044"/>
                </a:cubicBezTo>
                <a:lnTo>
                  <a:pt x="105164" y="1836741"/>
                </a:lnTo>
                <a:cubicBezTo>
                  <a:pt x="105164" y="1836741"/>
                  <a:pt x="95839" y="1836691"/>
                  <a:pt x="92900" y="1838963"/>
                </a:cubicBezTo>
                <a:cubicBezTo>
                  <a:pt x="89961" y="1841235"/>
                  <a:pt x="76007" y="1846069"/>
                  <a:pt x="76007" y="1846069"/>
                </a:cubicBezTo>
                <a:cubicBezTo>
                  <a:pt x="76008" y="1846069"/>
                  <a:pt x="47212" y="1857803"/>
                  <a:pt x="31584" y="1863829"/>
                </a:cubicBezTo>
                <a:lnTo>
                  <a:pt x="0" y="1875042"/>
                </a:lnTo>
                <a:lnTo>
                  <a:pt x="0" y="1858709"/>
                </a:lnTo>
                <a:lnTo>
                  <a:pt x="38716" y="1842660"/>
                </a:lnTo>
                <a:cubicBezTo>
                  <a:pt x="61750" y="1834632"/>
                  <a:pt x="172611" y="1799736"/>
                  <a:pt x="172611" y="1799736"/>
                </a:cubicBezTo>
                <a:lnTo>
                  <a:pt x="161975" y="1783313"/>
                </a:lnTo>
                <a:lnTo>
                  <a:pt x="117677" y="1770876"/>
                </a:lnTo>
                <a:cubicBezTo>
                  <a:pt x="117677" y="1770876"/>
                  <a:pt x="74550" y="1739658"/>
                  <a:pt x="65496" y="1731802"/>
                </a:cubicBezTo>
                <a:cubicBezTo>
                  <a:pt x="58705" y="1725911"/>
                  <a:pt x="20783" y="1702215"/>
                  <a:pt x="2246" y="1690735"/>
                </a:cubicBezTo>
                <a:lnTo>
                  <a:pt x="0" y="1689349"/>
                </a:lnTo>
                <a:lnTo>
                  <a:pt x="0" y="1681412"/>
                </a:lnTo>
                <a:lnTo>
                  <a:pt x="5644" y="1684678"/>
                </a:lnTo>
                <a:cubicBezTo>
                  <a:pt x="20786" y="1693468"/>
                  <a:pt x="51673" y="1711528"/>
                  <a:pt x="56486" y="1715369"/>
                </a:cubicBezTo>
                <a:cubicBezTo>
                  <a:pt x="62904" y="1720491"/>
                  <a:pt x="84482" y="1740206"/>
                  <a:pt x="89897" y="1744384"/>
                </a:cubicBezTo>
                <a:cubicBezTo>
                  <a:pt x="95311" y="1748551"/>
                  <a:pt x="122056" y="1764513"/>
                  <a:pt x="122058" y="1764513"/>
                </a:cubicBezTo>
                <a:cubicBezTo>
                  <a:pt x="122058" y="1764513"/>
                  <a:pt x="152811" y="1772907"/>
                  <a:pt x="158596" y="1774727"/>
                </a:cubicBezTo>
                <a:cubicBezTo>
                  <a:pt x="164380" y="1776545"/>
                  <a:pt x="190755" y="1797521"/>
                  <a:pt x="190755" y="1797521"/>
                </a:cubicBezTo>
                <a:cubicBezTo>
                  <a:pt x="190755" y="1797521"/>
                  <a:pt x="208384" y="1799639"/>
                  <a:pt x="225794" y="1793816"/>
                </a:cubicBezTo>
                <a:cubicBezTo>
                  <a:pt x="243203" y="1788001"/>
                  <a:pt x="250946" y="1786268"/>
                  <a:pt x="250946" y="1786268"/>
                </a:cubicBezTo>
                <a:lnTo>
                  <a:pt x="229672" y="1773841"/>
                </a:lnTo>
                <a:cubicBezTo>
                  <a:pt x="229673" y="1773841"/>
                  <a:pt x="202673" y="1692708"/>
                  <a:pt x="191131" y="1685325"/>
                </a:cubicBezTo>
                <a:cubicBezTo>
                  <a:pt x="179588" y="1677933"/>
                  <a:pt x="153140" y="1674177"/>
                  <a:pt x="139325" y="1661643"/>
                </a:cubicBezTo>
                <a:cubicBezTo>
                  <a:pt x="125512" y="1649110"/>
                  <a:pt x="92775" y="1611905"/>
                  <a:pt x="92775" y="1611905"/>
                </a:cubicBezTo>
                <a:cubicBezTo>
                  <a:pt x="92775" y="1611905"/>
                  <a:pt x="87280" y="1599736"/>
                  <a:pt x="84141" y="1590745"/>
                </a:cubicBezTo>
                <a:cubicBezTo>
                  <a:pt x="81002" y="1581744"/>
                  <a:pt x="89750" y="1568517"/>
                  <a:pt x="83264" y="1559508"/>
                </a:cubicBezTo>
                <a:cubicBezTo>
                  <a:pt x="76780" y="1550506"/>
                  <a:pt x="10562" y="1502230"/>
                  <a:pt x="10562" y="1502230"/>
                </a:cubicBezTo>
                <a:lnTo>
                  <a:pt x="0" y="1500844"/>
                </a:lnTo>
                <a:lnTo>
                  <a:pt x="0" y="1496213"/>
                </a:lnTo>
                <a:lnTo>
                  <a:pt x="8059" y="1497494"/>
                </a:lnTo>
                <a:cubicBezTo>
                  <a:pt x="8059" y="1497494"/>
                  <a:pt x="7018" y="1494804"/>
                  <a:pt x="5480" y="1491015"/>
                </a:cubicBezTo>
                <a:lnTo>
                  <a:pt x="0" y="1478129"/>
                </a:lnTo>
                <a:lnTo>
                  <a:pt x="0" y="1448919"/>
                </a:lnTo>
                <a:lnTo>
                  <a:pt x="1177" y="1448793"/>
                </a:lnTo>
                <a:cubicBezTo>
                  <a:pt x="1177" y="1448793"/>
                  <a:pt x="716" y="1466170"/>
                  <a:pt x="2177" y="1472176"/>
                </a:cubicBezTo>
                <a:cubicBezTo>
                  <a:pt x="3637" y="1478183"/>
                  <a:pt x="11813" y="1496156"/>
                  <a:pt x="11813" y="1496156"/>
                </a:cubicBezTo>
                <a:lnTo>
                  <a:pt x="48477" y="1521319"/>
                </a:lnTo>
                <a:lnTo>
                  <a:pt x="59865" y="1527980"/>
                </a:lnTo>
                <a:lnTo>
                  <a:pt x="55610" y="1514215"/>
                </a:lnTo>
                <a:lnTo>
                  <a:pt x="54985" y="1490091"/>
                </a:lnTo>
                <a:lnTo>
                  <a:pt x="51106" y="1474997"/>
                </a:lnTo>
                <a:lnTo>
                  <a:pt x="53482" y="1474255"/>
                </a:lnTo>
                <a:lnTo>
                  <a:pt x="58238" y="1489793"/>
                </a:lnTo>
                <a:lnTo>
                  <a:pt x="59113" y="1513771"/>
                </a:lnTo>
                <a:lnTo>
                  <a:pt x="62493" y="1527836"/>
                </a:lnTo>
                <a:lnTo>
                  <a:pt x="76007" y="1542045"/>
                </a:lnTo>
                <a:lnTo>
                  <a:pt x="83890" y="1528722"/>
                </a:lnTo>
                <a:lnTo>
                  <a:pt x="86394" y="1521021"/>
                </a:lnTo>
                <a:lnTo>
                  <a:pt x="79886" y="1504000"/>
                </a:lnTo>
                <a:lnTo>
                  <a:pt x="82264" y="1490389"/>
                </a:lnTo>
                <a:lnTo>
                  <a:pt x="86143" y="1491862"/>
                </a:lnTo>
                <a:lnTo>
                  <a:pt x="83640" y="1504000"/>
                </a:lnTo>
                <a:cubicBezTo>
                  <a:pt x="83640" y="1504000"/>
                  <a:pt x="95314" y="1524708"/>
                  <a:pt x="88145" y="1534055"/>
                </a:cubicBezTo>
                <a:cubicBezTo>
                  <a:pt x="80977" y="1543393"/>
                  <a:pt x="79387" y="1547079"/>
                  <a:pt x="79387" y="1547079"/>
                </a:cubicBezTo>
                <a:lnTo>
                  <a:pt x="87770" y="1551816"/>
                </a:lnTo>
                <a:cubicBezTo>
                  <a:pt x="87770" y="1551816"/>
                  <a:pt x="90046" y="1572080"/>
                  <a:pt x="94152" y="1588079"/>
                </a:cubicBezTo>
                <a:cubicBezTo>
                  <a:pt x="98258" y="1604078"/>
                  <a:pt x="117301" y="1624486"/>
                  <a:pt x="117301" y="1624486"/>
                </a:cubicBezTo>
                <a:lnTo>
                  <a:pt x="112422" y="1604799"/>
                </a:lnTo>
                <a:lnTo>
                  <a:pt x="114798" y="1600804"/>
                </a:lnTo>
                <a:lnTo>
                  <a:pt x="109793" y="1583486"/>
                </a:lnTo>
                <a:lnTo>
                  <a:pt x="112046" y="1582004"/>
                </a:lnTo>
                <a:lnTo>
                  <a:pt x="118178" y="1601402"/>
                </a:lnTo>
                <a:lnTo>
                  <a:pt x="116176" y="1606581"/>
                </a:lnTo>
                <a:lnTo>
                  <a:pt x="121055" y="1625670"/>
                </a:lnTo>
                <a:cubicBezTo>
                  <a:pt x="121055" y="1625670"/>
                  <a:pt x="123117" y="1636164"/>
                  <a:pt x="136573" y="1646395"/>
                </a:cubicBezTo>
                <a:cubicBezTo>
                  <a:pt x="150029" y="1656629"/>
                  <a:pt x="178966" y="1658159"/>
                  <a:pt x="196511" y="1674668"/>
                </a:cubicBezTo>
                <a:cubicBezTo>
                  <a:pt x="214058" y="1691169"/>
                  <a:pt x="221604" y="1708343"/>
                  <a:pt x="232050" y="1734613"/>
                </a:cubicBezTo>
                <a:cubicBezTo>
                  <a:pt x="242499" y="1760884"/>
                  <a:pt x="269719" y="1787346"/>
                  <a:pt x="285733" y="1794114"/>
                </a:cubicBezTo>
                <a:cubicBezTo>
                  <a:pt x="301746" y="1800882"/>
                  <a:pt x="347954" y="1799563"/>
                  <a:pt x="364318" y="1817352"/>
                </a:cubicBezTo>
                <a:cubicBezTo>
                  <a:pt x="380680" y="1835143"/>
                  <a:pt x="378483" y="1840369"/>
                  <a:pt x="408114" y="1845183"/>
                </a:cubicBezTo>
                <a:cubicBezTo>
                  <a:pt x="437746" y="1849996"/>
                  <a:pt x="459259" y="1856570"/>
                  <a:pt x="481444" y="1849178"/>
                </a:cubicBezTo>
                <a:cubicBezTo>
                  <a:pt x="503628" y="1841784"/>
                  <a:pt x="512978" y="1834824"/>
                  <a:pt x="512978" y="1834824"/>
                </a:cubicBezTo>
                <a:cubicBezTo>
                  <a:pt x="512978" y="1834824"/>
                  <a:pt x="508076" y="1818113"/>
                  <a:pt x="492957" y="1811730"/>
                </a:cubicBezTo>
                <a:cubicBezTo>
                  <a:pt x="477834" y="1805338"/>
                  <a:pt x="473670" y="1798686"/>
                  <a:pt x="463424" y="1791303"/>
                </a:cubicBezTo>
                <a:cubicBezTo>
                  <a:pt x="453178" y="1783920"/>
                  <a:pt x="430163" y="1779895"/>
                  <a:pt x="421003" y="1776652"/>
                </a:cubicBezTo>
                <a:cubicBezTo>
                  <a:pt x="411845" y="1773406"/>
                  <a:pt x="394824" y="1768834"/>
                  <a:pt x="382587" y="1773099"/>
                </a:cubicBezTo>
                <a:cubicBezTo>
                  <a:pt x="370350" y="1777354"/>
                  <a:pt x="345011" y="1774061"/>
                  <a:pt x="340668" y="1772203"/>
                </a:cubicBezTo>
                <a:cubicBezTo>
                  <a:pt x="336321" y="1770356"/>
                  <a:pt x="329280" y="1763626"/>
                  <a:pt x="329280" y="1763626"/>
                </a:cubicBezTo>
                <a:lnTo>
                  <a:pt x="330406" y="1761846"/>
                </a:lnTo>
                <a:cubicBezTo>
                  <a:pt x="330406" y="1761846"/>
                  <a:pt x="338529" y="1769028"/>
                  <a:pt x="341793" y="1769836"/>
                </a:cubicBezTo>
                <a:cubicBezTo>
                  <a:pt x="345058" y="1770654"/>
                  <a:pt x="374413" y="1772974"/>
                  <a:pt x="380085" y="1771617"/>
                </a:cubicBezTo>
                <a:cubicBezTo>
                  <a:pt x="385756" y="1770260"/>
                  <a:pt x="409597" y="1768314"/>
                  <a:pt x="417750" y="1770432"/>
                </a:cubicBezTo>
                <a:cubicBezTo>
                  <a:pt x="425903" y="1772550"/>
                  <a:pt x="437311" y="1775921"/>
                  <a:pt x="443402" y="1775765"/>
                </a:cubicBezTo>
                <a:cubicBezTo>
                  <a:pt x="449495" y="1775602"/>
                  <a:pt x="457169" y="1773976"/>
                  <a:pt x="461922" y="1779760"/>
                </a:cubicBezTo>
                <a:cubicBezTo>
                  <a:pt x="466675" y="1785537"/>
                  <a:pt x="478941" y="1796636"/>
                  <a:pt x="478941" y="1796636"/>
                </a:cubicBezTo>
                <a:lnTo>
                  <a:pt x="478314" y="1784940"/>
                </a:lnTo>
                <a:cubicBezTo>
                  <a:pt x="478314" y="1784940"/>
                  <a:pt x="483449" y="1794268"/>
                  <a:pt x="490579" y="1801074"/>
                </a:cubicBezTo>
                <a:cubicBezTo>
                  <a:pt x="497706" y="1807870"/>
                  <a:pt x="507648" y="1811692"/>
                  <a:pt x="511851" y="1817794"/>
                </a:cubicBezTo>
                <a:cubicBezTo>
                  <a:pt x="516054" y="1823907"/>
                  <a:pt x="523115" y="1834670"/>
                  <a:pt x="523115" y="1834670"/>
                </a:cubicBezTo>
                <a:cubicBezTo>
                  <a:pt x="523115" y="1834670"/>
                  <a:pt x="525020" y="1839743"/>
                  <a:pt x="538255" y="1839261"/>
                </a:cubicBezTo>
                <a:cubicBezTo>
                  <a:pt x="543236" y="1839079"/>
                  <a:pt x="545290" y="1838502"/>
                  <a:pt x="550768" y="1837923"/>
                </a:cubicBezTo>
                <a:cubicBezTo>
                  <a:pt x="528518" y="1821713"/>
                  <a:pt x="515702" y="1812674"/>
                  <a:pt x="478314" y="1784940"/>
                </a:cubicBezTo>
                <a:cubicBezTo>
                  <a:pt x="412227" y="1735913"/>
                  <a:pt x="341467" y="1682186"/>
                  <a:pt x="322271" y="1663271"/>
                </a:cubicBezTo>
                <a:cubicBezTo>
                  <a:pt x="287294" y="1628789"/>
                  <a:pt x="246860" y="1544431"/>
                  <a:pt x="210151" y="1468037"/>
                </a:cubicBezTo>
                <a:cubicBezTo>
                  <a:pt x="195132" y="1464572"/>
                  <a:pt x="122551" y="1448024"/>
                  <a:pt x="105164" y="1442275"/>
                </a:cubicBezTo>
                <a:cubicBezTo>
                  <a:pt x="85206" y="1435691"/>
                  <a:pt x="47315" y="1395712"/>
                  <a:pt x="28832" y="1389878"/>
                </a:cubicBezTo>
                <a:lnTo>
                  <a:pt x="0" y="1389333"/>
                </a:lnTo>
                <a:lnTo>
                  <a:pt x="0" y="1360618"/>
                </a:lnTo>
                <a:lnTo>
                  <a:pt x="24187" y="1355139"/>
                </a:lnTo>
                <a:cubicBezTo>
                  <a:pt x="31186" y="1353675"/>
                  <a:pt x="35463" y="1352875"/>
                  <a:pt x="35463" y="1352875"/>
                </a:cubicBezTo>
                <a:lnTo>
                  <a:pt x="24451" y="1342662"/>
                </a:lnTo>
                <a:cubicBezTo>
                  <a:pt x="24451" y="1342662"/>
                  <a:pt x="14258" y="1342266"/>
                  <a:pt x="6808" y="1339110"/>
                </a:cubicBezTo>
                <a:lnTo>
                  <a:pt x="0" y="1336184"/>
                </a:lnTo>
                <a:lnTo>
                  <a:pt x="0" y="1325532"/>
                </a:lnTo>
                <a:lnTo>
                  <a:pt x="5548" y="1327540"/>
                </a:lnTo>
                <a:cubicBezTo>
                  <a:pt x="10173" y="1329030"/>
                  <a:pt x="14113" y="1330037"/>
                  <a:pt x="14442" y="1329349"/>
                </a:cubicBezTo>
                <a:cubicBezTo>
                  <a:pt x="15288" y="1327567"/>
                  <a:pt x="8271" y="1319394"/>
                  <a:pt x="6432" y="1310692"/>
                </a:cubicBezTo>
                <a:cubicBezTo>
                  <a:pt x="5302" y="1305350"/>
                  <a:pt x="3526" y="1297147"/>
                  <a:pt x="1177" y="1287752"/>
                </a:cubicBezTo>
                <a:lnTo>
                  <a:pt x="0" y="1282931"/>
                </a:lnTo>
                <a:lnTo>
                  <a:pt x="0" y="1246473"/>
                </a:lnTo>
                <a:lnTo>
                  <a:pt x="1003" y="1245355"/>
                </a:lnTo>
                <a:cubicBezTo>
                  <a:pt x="3063" y="1243068"/>
                  <a:pt x="4555" y="1241419"/>
                  <a:pt x="4555" y="1241419"/>
                </a:cubicBezTo>
                <a:lnTo>
                  <a:pt x="0" y="1241174"/>
                </a:lnTo>
                <a:lnTo>
                  <a:pt x="0" y="1235519"/>
                </a:lnTo>
                <a:lnTo>
                  <a:pt x="1177" y="1235500"/>
                </a:lnTo>
                <a:cubicBezTo>
                  <a:pt x="19803" y="1231023"/>
                  <a:pt x="71991" y="1205792"/>
                  <a:pt x="95027" y="1197754"/>
                </a:cubicBezTo>
                <a:cubicBezTo>
                  <a:pt x="118059" y="1189726"/>
                  <a:pt x="228927" y="1154984"/>
                  <a:pt x="228922" y="1154984"/>
                </a:cubicBezTo>
                <a:lnTo>
                  <a:pt x="218284" y="1138552"/>
                </a:lnTo>
                <a:lnTo>
                  <a:pt x="196762" y="1132486"/>
                </a:lnTo>
                <a:cubicBezTo>
                  <a:pt x="190333" y="1136675"/>
                  <a:pt x="184288" y="1140632"/>
                  <a:pt x="181745" y="1142103"/>
                </a:cubicBezTo>
                <a:cubicBezTo>
                  <a:pt x="177460" y="1144587"/>
                  <a:pt x="150456" y="1154974"/>
                  <a:pt x="150462" y="1154984"/>
                </a:cubicBezTo>
                <a:lnTo>
                  <a:pt x="149963" y="1152615"/>
                </a:lnTo>
                <a:cubicBezTo>
                  <a:pt x="149963" y="1152615"/>
                  <a:pt x="174824" y="1142296"/>
                  <a:pt x="181745" y="1138696"/>
                </a:cubicBezTo>
                <a:cubicBezTo>
                  <a:pt x="184303" y="1137377"/>
                  <a:pt x="188539" y="1134200"/>
                  <a:pt x="192507" y="1131302"/>
                </a:cubicBezTo>
                <a:lnTo>
                  <a:pt x="173988" y="1126115"/>
                </a:lnTo>
                <a:cubicBezTo>
                  <a:pt x="173988" y="1126115"/>
                  <a:pt x="130862" y="1094750"/>
                  <a:pt x="121807" y="1086897"/>
                </a:cubicBezTo>
                <a:cubicBezTo>
                  <a:pt x="112753" y="1079032"/>
                  <a:pt x="48230" y="1039679"/>
                  <a:pt x="48227" y="1039679"/>
                </a:cubicBezTo>
                <a:lnTo>
                  <a:pt x="53607" y="1034942"/>
                </a:lnTo>
                <a:cubicBezTo>
                  <a:pt x="53607" y="1034942"/>
                  <a:pt x="106380" y="1065342"/>
                  <a:pt x="112798" y="1070463"/>
                </a:cubicBezTo>
                <a:cubicBezTo>
                  <a:pt x="119215" y="1075585"/>
                  <a:pt x="140795" y="1095454"/>
                  <a:pt x="146209" y="1099622"/>
                </a:cubicBezTo>
                <a:cubicBezTo>
                  <a:pt x="151624" y="1103790"/>
                  <a:pt x="178375" y="1119607"/>
                  <a:pt x="178367" y="1119607"/>
                </a:cubicBezTo>
                <a:cubicBezTo>
                  <a:pt x="178367" y="1119607"/>
                  <a:pt x="190086" y="1123014"/>
                  <a:pt x="200142" y="1125825"/>
                </a:cubicBezTo>
                <a:cubicBezTo>
                  <a:pt x="202513" y="1123967"/>
                  <a:pt x="205768" y="1121233"/>
                  <a:pt x="205771" y="1121233"/>
                </a:cubicBezTo>
                <a:lnTo>
                  <a:pt x="226669" y="1120935"/>
                </a:lnTo>
                <a:cubicBezTo>
                  <a:pt x="226669" y="1120935"/>
                  <a:pt x="236265" y="1112801"/>
                  <a:pt x="239809" y="1110279"/>
                </a:cubicBezTo>
                <a:cubicBezTo>
                  <a:pt x="243356" y="1107756"/>
                  <a:pt x="253820" y="1102731"/>
                  <a:pt x="253824" y="1102731"/>
                </a:cubicBezTo>
                <a:cubicBezTo>
                  <a:pt x="253824" y="1102731"/>
                  <a:pt x="267232" y="1102038"/>
                  <a:pt x="276098" y="1101547"/>
                </a:cubicBezTo>
                <a:cubicBezTo>
                  <a:pt x="267236" y="1076999"/>
                  <a:pt x="255165" y="1045502"/>
                  <a:pt x="247442" y="1040564"/>
                </a:cubicBezTo>
                <a:cubicBezTo>
                  <a:pt x="235899" y="1033181"/>
                  <a:pt x="209452" y="1029417"/>
                  <a:pt x="195636" y="1016883"/>
                </a:cubicBezTo>
                <a:cubicBezTo>
                  <a:pt x="181823" y="1004350"/>
                  <a:pt x="148965" y="966998"/>
                  <a:pt x="148961" y="966998"/>
                </a:cubicBezTo>
                <a:cubicBezTo>
                  <a:pt x="148961" y="966998"/>
                  <a:pt x="143591" y="954974"/>
                  <a:pt x="140451" y="945984"/>
                </a:cubicBezTo>
                <a:cubicBezTo>
                  <a:pt x="137312" y="936982"/>
                  <a:pt x="145933" y="923602"/>
                  <a:pt x="139450" y="914602"/>
                </a:cubicBezTo>
                <a:cubicBezTo>
                  <a:pt x="132966" y="905601"/>
                  <a:pt x="66872" y="857314"/>
                  <a:pt x="66872" y="857324"/>
                </a:cubicBezTo>
                <a:lnTo>
                  <a:pt x="14941" y="850508"/>
                </a:lnTo>
                <a:lnTo>
                  <a:pt x="13565" y="846215"/>
                </a:lnTo>
                <a:lnTo>
                  <a:pt x="43848" y="849478"/>
                </a:lnTo>
                <a:lnTo>
                  <a:pt x="64370" y="852588"/>
                </a:lnTo>
                <a:cubicBezTo>
                  <a:pt x="64370" y="852588"/>
                  <a:pt x="60204" y="841826"/>
                  <a:pt x="56236" y="833046"/>
                </a:cubicBezTo>
                <a:cubicBezTo>
                  <a:pt x="52266" y="824266"/>
                  <a:pt x="53236" y="804475"/>
                  <a:pt x="53233" y="804475"/>
                </a:cubicBezTo>
                <a:lnTo>
                  <a:pt x="57361" y="803887"/>
                </a:lnTo>
                <a:cubicBezTo>
                  <a:pt x="57361" y="803887"/>
                  <a:pt x="57027" y="821262"/>
                  <a:pt x="58489" y="827271"/>
                </a:cubicBezTo>
                <a:cubicBezTo>
                  <a:pt x="59949" y="833277"/>
                  <a:pt x="67997" y="851249"/>
                  <a:pt x="67999" y="851249"/>
                </a:cubicBezTo>
                <a:lnTo>
                  <a:pt x="104788" y="876413"/>
                </a:lnTo>
                <a:lnTo>
                  <a:pt x="116051" y="883219"/>
                </a:lnTo>
                <a:lnTo>
                  <a:pt x="111921" y="869309"/>
                </a:lnTo>
                <a:lnTo>
                  <a:pt x="111295" y="845185"/>
                </a:lnTo>
                <a:lnTo>
                  <a:pt x="107415" y="830081"/>
                </a:lnTo>
                <a:lnTo>
                  <a:pt x="109668" y="829493"/>
                </a:lnTo>
                <a:lnTo>
                  <a:pt x="114424" y="844887"/>
                </a:lnTo>
                <a:lnTo>
                  <a:pt x="115299" y="868867"/>
                </a:lnTo>
                <a:lnTo>
                  <a:pt x="118677" y="882930"/>
                </a:lnTo>
                <a:lnTo>
                  <a:pt x="132192" y="897140"/>
                </a:lnTo>
                <a:lnTo>
                  <a:pt x="140202" y="883961"/>
                </a:lnTo>
                <a:lnTo>
                  <a:pt x="142578" y="876269"/>
                </a:lnTo>
                <a:lnTo>
                  <a:pt x="136197" y="859248"/>
                </a:lnTo>
                <a:lnTo>
                  <a:pt x="138450" y="845627"/>
                </a:lnTo>
                <a:lnTo>
                  <a:pt x="142453" y="847110"/>
                </a:lnTo>
                <a:lnTo>
                  <a:pt x="139951" y="859248"/>
                </a:lnTo>
                <a:cubicBezTo>
                  <a:pt x="139951" y="859248"/>
                  <a:pt x="151499" y="879802"/>
                  <a:pt x="144330" y="889140"/>
                </a:cubicBezTo>
                <a:cubicBezTo>
                  <a:pt x="137163" y="898487"/>
                  <a:pt x="135699" y="902173"/>
                  <a:pt x="135696" y="902173"/>
                </a:cubicBezTo>
                <a:lnTo>
                  <a:pt x="144081" y="906910"/>
                </a:lnTo>
                <a:cubicBezTo>
                  <a:pt x="144081" y="906910"/>
                  <a:pt x="146358" y="927174"/>
                  <a:pt x="150462" y="943173"/>
                </a:cubicBezTo>
                <a:cubicBezTo>
                  <a:pt x="154568" y="959172"/>
                  <a:pt x="173492" y="979580"/>
                  <a:pt x="173487" y="979580"/>
                </a:cubicBezTo>
                <a:lnTo>
                  <a:pt x="168731" y="960047"/>
                </a:lnTo>
                <a:lnTo>
                  <a:pt x="171109" y="955899"/>
                </a:lnTo>
                <a:lnTo>
                  <a:pt x="166104" y="938580"/>
                </a:lnTo>
                <a:lnTo>
                  <a:pt x="168232" y="937098"/>
                </a:lnTo>
                <a:lnTo>
                  <a:pt x="174363" y="956496"/>
                </a:lnTo>
                <a:lnTo>
                  <a:pt x="172485" y="961820"/>
                </a:lnTo>
                <a:lnTo>
                  <a:pt x="177240" y="980765"/>
                </a:lnTo>
                <a:cubicBezTo>
                  <a:pt x="177240" y="980765"/>
                  <a:pt x="179428" y="991412"/>
                  <a:pt x="192882" y="1001634"/>
                </a:cubicBezTo>
                <a:cubicBezTo>
                  <a:pt x="206339" y="1011867"/>
                  <a:pt x="235154" y="1013253"/>
                  <a:pt x="252697" y="1029763"/>
                </a:cubicBezTo>
                <a:cubicBezTo>
                  <a:pt x="262601" y="1039081"/>
                  <a:pt x="269245" y="1049140"/>
                  <a:pt x="275096" y="1060394"/>
                </a:cubicBezTo>
                <a:cubicBezTo>
                  <a:pt x="276639" y="1059990"/>
                  <a:pt x="277427" y="1059537"/>
                  <a:pt x="278600" y="1059662"/>
                </a:cubicBezTo>
                <a:cubicBezTo>
                  <a:pt x="281818" y="1059981"/>
                  <a:pt x="288107" y="1065130"/>
                  <a:pt x="288110" y="1065130"/>
                </a:cubicBezTo>
                <a:cubicBezTo>
                  <a:pt x="288112" y="1065130"/>
                  <a:pt x="294899" y="1064437"/>
                  <a:pt x="298621" y="1064399"/>
                </a:cubicBezTo>
                <a:cubicBezTo>
                  <a:pt x="302349" y="1064361"/>
                  <a:pt x="306753" y="1060991"/>
                  <a:pt x="306756" y="1060991"/>
                </a:cubicBezTo>
                <a:lnTo>
                  <a:pt x="300248" y="1034644"/>
                </a:lnTo>
                <a:lnTo>
                  <a:pt x="302375" y="1035684"/>
                </a:lnTo>
                <a:cubicBezTo>
                  <a:pt x="302377" y="1035684"/>
                  <a:pt x="307057" y="1056255"/>
                  <a:pt x="309633" y="1061579"/>
                </a:cubicBezTo>
                <a:cubicBezTo>
                  <a:pt x="312215" y="1066912"/>
                  <a:pt x="327750" y="1070945"/>
                  <a:pt x="334160" y="1070165"/>
                </a:cubicBezTo>
                <a:cubicBezTo>
                  <a:pt x="340321" y="1069413"/>
                  <a:pt x="386964" y="1035827"/>
                  <a:pt x="386967" y="1035827"/>
                </a:cubicBezTo>
                <a:cubicBezTo>
                  <a:pt x="386967" y="1035827"/>
                  <a:pt x="391238" y="1033536"/>
                  <a:pt x="394100" y="1031977"/>
                </a:cubicBezTo>
                <a:cubicBezTo>
                  <a:pt x="388245" y="1027039"/>
                  <a:pt x="381802" y="1021685"/>
                  <a:pt x="378583" y="1018510"/>
                </a:cubicBezTo>
                <a:cubicBezTo>
                  <a:pt x="352562" y="992854"/>
                  <a:pt x="323429" y="939533"/>
                  <a:pt x="295118" y="882488"/>
                </a:cubicBezTo>
                <a:cubicBezTo>
                  <a:pt x="290839" y="883017"/>
                  <a:pt x="282053" y="883845"/>
                  <a:pt x="277975" y="884259"/>
                </a:cubicBezTo>
                <a:cubicBezTo>
                  <a:pt x="272953" y="884760"/>
                  <a:pt x="270096" y="887811"/>
                  <a:pt x="270092" y="887811"/>
                </a:cubicBezTo>
                <a:lnTo>
                  <a:pt x="252322" y="901721"/>
                </a:lnTo>
                <a:lnTo>
                  <a:pt x="236305" y="927183"/>
                </a:lnTo>
                <a:lnTo>
                  <a:pt x="234177" y="921706"/>
                </a:lnTo>
                <a:lnTo>
                  <a:pt x="252073" y="898024"/>
                </a:lnTo>
                <a:lnTo>
                  <a:pt x="266338" y="885885"/>
                </a:lnTo>
                <a:cubicBezTo>
                  <a:pt x="266336" y="885885"/>
                  <a:pt x="255408" y="878762"/>
                  <a:pt x="250319" y="876857"/>
                </a:cubicBezTo>
                <a:cubicBezTo>
                  <a:pt x="245225" y="874950"/>
                  <a:pt x="239805" y="873304"/>
                  <a:pt x="239809" y="873304"/>
                </a:cubicBezTo>
                <a:cubicBezTo>
                  <a:pt x="239809" y="873304"/>
                  <a:pt x="228128" y="876124"/>
                  <a:pt x="225293" y="876557"/>
                </a:cubicBezTo>
                <a:cubicBezTo>
                  <a:pt x="222459" y="877001"/>
                  <a:pt x="207277" y="873304"/>
                  <a:pt x="207273" y="873304"/>
                </a:cubicBezTo>
                <a:lnTo>
                  <a:pt x="206898" y="870791"/>
                </a:lnTo>
                <a:cubicBezTo>
                  <a:pt x="206898" y="870791"/>
                  <a:pt x="222590" y="873179"/>
                  <a:pt x="227295" y="873602"/>
                </a:cubicBezTo>
                <a:cubicBezTo>
                  <a:pt x="231994" y="874025"/>
                  <a:pt x="237434" y="869896"/>
                  <a:pt x="237430" y="869905"/>
                </a:cubicBezTo>
                <a:cubicBezTo>
                  <a:pt x="237430" y="869905"/>
                  <a:pt x="230970" y="852000"/>
                  <a:pt x="227421" y="845627"/>
                </a:cubicBezTo>
                <a:cubicBezTo>
                  <a:pt x="223868" y="839256"/>
                  <a:pt x="214652" y="823718"/>
                  <a:pt x="214657" y="823718"/>
                </a:cubicBezTo>
                <a:lnTo>
                  <a:pt x="219411" y="825344"/>
                </a:lnTo>
                <a:cubicBezTo>
                  <a:pt x="219411" y="825344"/>
                  <a:pt x="229705" y="840613"/>
                  <a:pt x="233426" y="847400"/>
                </a:cubicBezTo>
                <a:cubicBezTo>
                  <a:pt x="237155" y="854196"/>
                  <a:pt x="243065" y="870493"/>
                  <a:pt x="243062" y="870493"/>
                </a:cubicBezTo>
                <a:cubicBezTo>
                  <a:pt x="243063" y="870493"/>
                  <a:pt x="249257" y="869992"/>
                  <a:pt x="256075" y="872562"/>
                </a:cubicBezTo>
                <a:cubicBezTo>
                  <a:pt x="262893" y="875134"/>
                  <a:pt x="268714" y="881592"/>
                  <a:pt x="268714" y="881592"/>
                </a:cubicBezTo>
                <a:cubicBezTo>
                  <a:pt x="268714" y="881592"/>
                  <a:pt x="274581" y="880966"/>
                  <a:pt x="279727" y="877895"/>
                </a:cubicBezTo>
                <a:cubicBezTo>
                  <a:pt x="284107" y="875278"/>
                  <a:pt x="288948" y="874084"/>
                  <a:pt x="290739" y="873602"/>
                </a:cubicBezTo>
                <a:cubicBezTo>
                  <a:pt x="287990" y="868019"/>
                  <a:pt x="285330" y="862340"/>
                  <a:pt x="282605" y="856728"/>
                </a:cubicBezTo>
                <a:lnTo>
                  <a:pt x="269340" y="835559"/>
                </a:lnTo>
                <a:lnTo>
                  <a:pt x="256451" y="826529"/>
                </a:lnTo>
                <a:cubicBezTo>
                  <a:pt x="256451" y="826529"/>
                  <a:pt x="229708" y="816988"/>
                  <a:pt x="217284" y="814101"/>
                </a:cubicBezTo>
                <a:cubicBezTo>
                  <a:pt x="211380" y="812724"/>
                  <a:pt x="206279" y="810154"/>
                  <a:pt x="202518" y="807882"/>
                </a:cubicBezTo>
                <a:cubicBezTo>
                  <a:pt x="185897" y="803811"/>
                  <a:pt x="168169" y="799584"/>
                  <a:pt x="161474" y="797370"/>
                </a:cubicBezTo>
                <a:cubicBezTo>
                  <a:pt x="141517" y="790786"/>
                  <a:pt x="103628" y="750807"/>
                  <a:pt x="85141" y="744973"/>
                </a:cubicBezTo>
                <a:cubicBezTo>
                  <a:pt x="71280" y="740605"/>
                  <a:pt x="42369" y="740732"/>
                  <a:pt x="17705" y="752167"/>
                </a:cubicBezTo>
                <a:lnTo>
                  <a:pt x="0" y="764311"/>
                </a:lnTo>
                <a:lnTo>
                  <a:pt x="0" y="733418"/>
                </a:lnTo>
                <a:lnTo>
                  <a:pt x="52894" y="716562"/>
                </a:lnTo>
                <a:cubicBezTo>
                  <a:pt x="74666" y="711206"/>
                  <a:pt x="91774" y="707969"/>
                  <a:pt x="91774" y="707969"/>
                </a:cubicBezTo>
                <a:lnTo>
                  <a:pt x="80637" y="697755"/>
                </a:lnTo>
                <a:cubicBezTo>
                  <a:pt x="80637" y="697755"/>
                  <a:pt x="70567" y="697362"/>
                  <a:pt x="63118" y="694204"/>
                </a:cubicBezTo>
                <a:cubicBezTo>
                  <a:pt x="55670" y="691055"/>
                  <a:pt x="51706" y="690613"/>
                  <a:pt x="47976" y="687696"/>
                </a:cubicBezTo>
                <a:cubicBezTo>
                  <a:pt x="44591" y="689096"/>
                  <a:pt x="18128" y="690145"/>
                  <a:pt x="5109" y="690582"/>
                </a:cubicBezTo>
                <a:lnTo>
                  <a:pt x="0" y="690740"/>
                </a:lnTo>
                <a:lnTo>
                  <a:pt x="0" y="685425"/>
                </a:lnTo>
                <a:lnTo>
                  <a:pt x="2642" y="685395"/>
                </a:lnTo>
                <a:cubicBezTo>
                  <a:pt x="14962" y="685157"/>
                  <a:pt x="39585" y="684178"/>
                  <a:pt x="39468" y="680148"/>
                </a:cubicBezTo>
                <a:cubicBezTo>
                  <a:pt x="39417" y="678464"/>
                  <a:pt x="33386" y="674441"/>
                  <a:pt x="27579" y="668751"/>
                </a:cubicBezTo>
                <a:cubicBezTo>
                  <a:pt x="21777" y="663052"/>
                  <a:pt x="9181" y="645657"/>
                  <a:pt x="9185" y="645657"/>
                </a:cubicBezTo>
                <a:cubicBezTo>
                  <a:pt x="9185" y="645657"/>
                  <a:pt x="18248" y="655804"/>
                  <a:pt x="28205" y="664304"/>
                </a:cubicBezTo>
                <a:cubicBezTo>
                  <a:pt x="35985" y="670945"/>
                  <a:pt x="44400" y="676259"/>
                  <a:pt x="48853" y="678070"/>
                </a:cubicBezTo>
                <a:cubicBezTo>
                  <a:pt x="54991" y="680562"/>
                  <a:pt x="69966" y="685963"/>
                  <a:pt x="70626" y="684587"/>
                </a:cubicBezTo>
                <a:cubicBezTo>
                  <a:pt x="71474" y="682805"/>
                  <a:pt x="64586" y="674488"/>
                  <a:pt x="62742" y="665787"/>
                </a:cubicBezTo>
                <a:cubicBezTo>
                  <a:pt x="61612" y="660433"/>
                  <a:pt x="59713" y="652241"/>
                  <a:pt x="57361" y="642847"/>
                </a:cubicBezTo>
                <a:cubicBezTo>
                  <a:pt x="55012" y="633450"/>
                  <a:pt x="55050" y="631871"/>
                  <a:pt x="53358" y="628195"/>
                </a:cubicBezTo>
                <a:cubicBezTo>
                  <a:pt x="48972" y="618645"/>
                  <a:pt x="31956" y="585117"/>
                  <a:pt x="31960" y="585117"/>
                </a:cubicBezTo>
                <a:lnTo>
                  <a:pt x="36340" y="585117"/>
                </a:lnTo>
                <a:cubicBezTo>
                  <a:pt x="36340" y="585117"/>
                  <a:pt x="36378" y="587195"/>
                  <a:pt x="42096" y="596216"/>
                </a:cubicBezTo>
                <a:cubicBezTo>
                  <a:pt x="47810" y="605236"/>
                  <a:pt x="56745" y="617125"/>
                  <a:pt x="59239" y="621235"/>
                </a:cubicBezTo>
                <a:cubicBezTo>
                  <a:pt x="62495" y="626587"/>
                  <a:pt x="64117" y="637204"/>
                  <a:pt x="65245" y="643731"/>
                </a:cubicBezTo>
                <a:cubicBezTo>
                  <a:pt x="66379" y="650258"/>
                  <a:pt x="68368" y="661050"/>
                  <a:pt x="68373" y="661050"/>
                </a:cubicBezTo>
                <a:cubicBezTo>
                  <a:pt x="68373" y="661050"/>
                  <a:pt x="74031" y="668914"/>
                  <a:pt x="77758" y="675999"/>
                </a:cubicBezTo>
                <a:cubicBezTo>
                  <a:pt x="81487" y="683084"/>
                  <a:pt x="84891" y="689024"/>
                  <a:pt x="84892" y="689024"/>
                </a:cubicBezTo>
                <a:cubicBezTo>
                  <a:pt x="84892" y="689024"/>
                  <a:pt x="89399" y="692856"/>
                  <a:pt x="96654" y="699537"/>
                </a:cubicBezTo>
                <a:cubicBezTo>
                  <a:pt x="103909" y="706217"/>
                  <a:pt x="112672" y="711378"/>
                  <a:pt x="112672" y="711378"/>
                </a:cubicBezTo>
                <a:cubicBezTo>
                  <a:pt x="112672" y="711378"/>
                  <a:pt x="112780" y="704995"/>
                  <a:pt x="114048" y="697755"/>
                </a:cubicBezTo>
                <a:cubicBezTo>
                  <a:pt x="115317" y="690526"/>
                  <a:pt x="118479" y="685155"/>
                  <a:pt x="117803" y="684587"/>
                </a:cubicBezTo>
                <a:cubicBezTo>
                  <a:pt x="117268" y="684134"/>
                  <a:pt x="113400" y="680708"/>
                  <a:pt x="111044" y="675557"/>
                </a:cubicBezTo>
                <a:cubicBezTo>
                  <a:pt x="108680" y="670406"/>
                  <a:pt x="108287" y="662234"/>
                  <a:pt x="108292" y="662234"/>
                </a:cubicBezTo>
                <a:lnTo>
                  <a:pt x="95529" y="653204"/>
                </a:lnTo>
                <a:lnTo>
                  <a:pt x="95403" y="648026"/>
                </a:lnTo>
                <a:cubicBezTo>
                  <a:pt x="95403" y="648026"/>
                  <a:pt x="107271" y="656709"/>
                  <a:pt x="108542" y="655726"/>
                </a:cubicBezTo>
                <a:cubicBezTo>
                  <a:pt x="109127" y="655265"/>
                  <a:pt x="109403" y="652723"/>
                  <a:pt x="109668" y="649508"/>
                </a:cubicBezTo>
                <a:cubicBezTo>
                  <a:pt x="110263" y="642287"/>
                  <a:pt x="111674" y="631448"/>
                  <a:pt x="111670" y="631448"/>
                </a:cubicBezTo>
                <a:lnTo>
                  <a:pt x="111420" y="658094"/>
                </a:lnTo>
                <a:cubicBezTo>
                  <a:pt x="111420" y="658094"/>
                  <a:pt x="111867" y="664477"/>
                  <a:pt x="113172" y="669782"/>
                </a:cubicBezTo>
                <a:cubicBezTo>
                  <a:pt x="114738" y="676163"/>
                  <a:pt x="118192" y="679772"/>
                  <a:pt x="119930" y="679552"/>
                </a:cubicBezTo>
                <a:cubicBezTo>
                  <a:pt x="123786" y="679061"/>
                  <a:pt x="126758" y="672034"/>
                  <a:pt x="129439" y="668009"/>
                </a:cubicBezTo>
                <a:cubicBezTo>
                  <a:pt x="132115" y="663976"/>
                  <a:pt x="142583" y="651875"/>
                  <a:pt x="142578" y="651875"/>
                </a:cubicBezTo>
                <a:lnTo>
                  <a:pt x="146083" y="653059"/>
                </a:lnTo>
                <a:cubicBezTo>
                  <a:pt x="146083" y="653059"/>
                  <a:pt x="133371" y="667692"/>
                  <a:pt x="130691" y="670820"/>
                </a:cubicBezTo>
                <a:cubicBezTo>
                  <a:pt x="128014" y="673940"/>
                  <a:pt x="119852" y="683190"/>
                  <a:pt x="118303" y="695388"/>
                </a:cubicBezTo>
                <a:cubicBezTo>
                  <a:pt x="116907" y="706352"/>
                  <a:pt x="115719" y="712898"/>
                  <a:pt x="120180" y="719522"/>
                </a:cubicBezTo>
                <a:cubicBezTo>
                  <a:pt x="124183" y="725460"/>
                  <a:pt x="150960" y="740535"/>
                  <a:pt x="150963" y="740535"/>
                </a:cubicBezTo>
                <a:cubicBezTo>
                  <a:pt x="150963" y="740535"/>
                  <a:pt x="167599" y="758499"/>
                  <a:pt x="176116" y="763033"/>
                </a:cubicBezTo>
                <a:cubicBezTo>
                  <a:pt x="190706" y="770801"/>
                  <a:pt x="237451" y="777049"/>
                  <a:pt x="245690" y="778127"/>
                </a:cubicBezTo>
                <a:cubicBezTo>
                  <a:pt x="243022" y="772148"/>
                  <a:pt x="239146" y="761184"/>
                  <a:pt x="235679" y="752078"/>
                </a:cubicBezTo>
                <a:lnTo>
                  <a:pt x="213030" y="725585"/>
                </a:lnTo>
                <a:lnTo>
                  <a:pt x="215532" y="722621"/>
                </a:lnTo>
                <a:lnTo>
                  <a:pt x="230548" y="739053"/>
                </a:lnTo>
                <a:cubicBezTo>
                  <a:pt x="217179" y="702887"/>
                  <a:pt x="199295" y="652752"/>
                  <a:pt x="177616" y="599624"/>
                </a:cubicBezTo>
                <a:cubicBezTo>
                  <a:pt x="175380" y="598362"/>
                  <a:pt x="172692" y="597256"/>
                  <a:pt x="170859" y="595927"/>
                </a:cubicBezTo>
                <a:cubicBezTo>
                  <a:pt x="163057" y="590247"/>
                  <a:pt x="152352" y="570677"/>
                  <a:pt x="132693" y="553889"/>
                </a:cubicBezTo>
                <a:cubicBezTo>
                  <a:pt x="113034" y="537100"/>
                  <a:pt x="52051" y="503407"/>
                  <a:pt x="51481" y="503705"/>
                </a:cubicBezTo>
                <a:cubicBezTo>
                  <a:pt x="50914" y="504014"/>
                  <a:pt x="35454" y="506111"/>
                  <a:pt x="30458" y="506815"/>
                </a:cubicBezTo>
                <a:cubicBezTo>
                  <a:pt x="25453" y="507518"/>
                  <a:pt x="22576" y="510820"/>
                  <a:pt x="22574" y="510809"/>
                </a:cubicBezTo>
                <a:lnTo>
                  <a:pt x="5182" y="525316"/>
                </a:lnTo>
                <a:lnTo>
                  <a:pt x="0" y="534158"/>
                </a:lnTo>
                <a:lnTo>
                  <a:pt x="0" y="528531"/>
                </a:lnTo>
                <a:lnTo>
                  <a:pt x="4931" y="521475"/>
                </a:lnTo>
                <a:lnTo>
                  <a:pt x="18820" y="508894"/>
                </a:lnTo>
                <a:cubicBezTo>
                  <a:pt x="18820" y="508894"/>
                  <a:pt x="7693" y="502300"/>
                  <a:pt x="2553" y="500605"/>
                </a:cubicBezTo>
                <a:lnTo>
                  <a:pt x="0" y="499777"/>
                </a:lnTo>
                <a:lnTo>
                  <a:pt x="0" y="495095"/>
                </a:lnTo>
                <a:lnTo>
                  <a:pt x="8059" y="496014"/>
                </a:lnTo>
                <a:cubicBezTo>
                  <a:pt x="14944" y="498315"/>
                  <a:pt x="21070" y="504601"/>
                  <a:pt x="21073" y="504601"/>
                </a:cubicBezTo>
                <a:cubicBezTo>
                  <a:pt x="21073" y="504601"/>
                  <a:pt x="26901" y="503733"/>
                  <a:pt x="31960" y="500452"/>
                </a:cubicBezTo>
                <a:cubicBezTo>
                  <a:pt x="37012" y="497178"/>
                  <a:pt x="44848" y="494830"/>
                  <a:pt x="44848" y="494830"/>
                </a:cubicBezTo>
                <a:lnTo>
                  <a:pt x="20447" y="458567"/>
                </a:lnTo>
                <a:lnTo>
                  <a:pt x="7308" y="450123"/>
                </a:lnTo>
                <a:lnTo>
                  <a:pt x="0" y="447870"/>
                </a:lnTo>
                <a:lnTo>
                  <a:pt x="0" y="436281"/>
                </a:lnTo>
                <a:lnTo>
                  <a:pt x="4575" y="437446"/>
                </a:lnTo>
                <a:cubicBezTo>
                  <a:pt x="9493" y="438424"/>
                  <a:pt x="12988" y="438700"/>
                  <a:pt x="13565" y="437696"/>
                </a:cubicBezTo>
                <a:cubicBezTo>
                  <a:pt x="15868" y="433682"/>
                  <a:pt x="7308" y="401433"/>
                  <a:pt x="7308" y="401433"/>
                </a:cubicBezTo>
                <a:lnTo>
                  <a:pt x="0" y="393466"/>
                </a:lnTo>
                <a:lnTo>
                  <a:pt x="0" y="385065"/>
                </a:lnTo>
                <a:lnTo>
                  <a:pt x="8560" y="393733"/>
                </a:lnTo>
                <a:lnTo>
                  <a:pt x="9435" y="379822"/>
                </a:lnTo>
                <a:lnTo>
                  <a:pt x="8936" y="333634"/>
                </a:lnTo>
                <a:cubicBezTo>
                  <a:pt x="8936" y="333634"/>
                  <a:pt x="6339" y="328595"/>
                  <a:pt x="3335" y="322839"/>
                </a:cubicBezTo>
                <a:lnTo>
                  <a:pt x="0" y="316575"/>
                </a:lnTo>
                <a:lnTo>
                  <a:pt x="0" y="307691"/>
                </a:lnTo>
                <a:lnTo>
                  <a:pt x="300" y="308480"/>
                </a:lnTo>
                <a:cubicBezTo>
                  <a:pt x="2591" y="316470"/>
                  <a:pt x="8080" y="325221"/>
                  <a:pt x="11563" y="328753"/>
                </a:cubicBezTo>
                <a:cubicBezTo>
                  <a:pt x="15046" y="332287"/>
                  <a:pt x="17194" y="328013"/>
                  <a:pt x="17194" y="328013"/>
                </a:cubicBezTo>
                <a:cubicBezTo>
                  <a:pt x="17194" y="328013"/>
                  <a:pt x="15914" y="343771"/>
                  <a:pt x="14442" y="353031"/>
                </a:cubicBezTo>
                <a:cubicBezTo>
                  <a:pt x="12964" y="362283"/>
                  <a:pt x="15065" y="394031"/>
                  <a:pt x="15066" y="394031"/>
                </a:cubicBezTo>
                <a:lnTo>
                  <a:pt x="29333" y="453830"/>
                </a:lnTo>
                <a:cubicBezTo>
                  <a:pt x="29333" y="453830"/>
                  <a:pt x="51307" y="477791"/>
                  <a:pt x="59739" y="487571"/>
                </a:cubicBezTo>
                <a:cubicBezTo>
                  <a:pt x="68165" y="497362"/>
                  <a:pt x="91262" y="505726"/>
                  <a:pt x="107666" y="520581"/>
                </a:cubicBezTo>
                <a:cubicBezTo>
                  <a:pt x="124069" y="535443"/>
                  <a:pt x="149638" y="552232"/>
                  <a:pt x="156970" y="560395"/>
                </a:cubicBezTo>
                <a:cubicBezTo>
                  <a:pt x="158286" y="561868"/>
                  <a:pt x="161133" y="563543"/>
                  <a:pt x="163102" y="565132"/>
                </a:cubicBezTo>
                <a:cubicBezTo>
                  <a:pt x="154563" y="545542"/>
                  <a:pt x="145779" y="525990"/>
                  <a:pt x="136322" y="507258"/>
                </a:cubicBezTo>
                <a:cubicBezTo>
                  <a:pt x="85706" y="406988"/>
                  <a:pt x="51981" y="324902"/>
                  <a:pt x="51981" y="324902"/>
                </a:cubicBezTo>
                <a:lnTo>
                  <a:pt x="88521" y="330824"/>
                </a:lnTo>
                <a:cubicBezTo>
                  <a:pt x="92421" y="340604"/>
                  <a:pt x="120826" y="426713"/>
                  <a:pt x="163852" y="509780"/>
                </a:cubicBezTo>
                <a:cubicBezTo>
                  <a:pt x="165065" y="512118"/>
                  <a:pt x="174156" y="468299"/>
                  <a:pt x="179743" y="422891"/>
                </a:cubicBezTo>
                <a:cubicBezTo>
                  <a:pt x="183335" y="393674"/>
                  <a:pt x="182976" y="360501"/>
                  <a:pt x="186251" y="349326"/>
                </a:cubicBezTo>
                <a:cubicBezTo>
                  <a:pt x="188604" y="341315"/>
                  <a:pt x="190977" y="313987"/>
                  <a:pt x="199515" y="329793"/>
                </a:cubicBezTo>
                <a:cubicBezTo>
                  <a:pt x="206258" y="342279"/>
                  <a:pt x="193987" y="416798"/>
                  <a:pt x="194384" y="417711"/>
                </a:cubicBezTo>
                <a:cubicBezTo>
                  <a:pt x="196565" y="422689"/>
                  <a:pt x="176780" y="534183"/>
                  <a:pt x="178993" y="539237"/>
                </a:cubicBezTo>
                <a:cubicBezTo>
                  <a:pt x="206275" y="601346"/>
                  <a:pt x="234938" y="665382"/>
                  <a:pt x="261207" y="722775"/>
                </a:cubicBezTo>
                <a:lnTo>
                  <a:pt x="261331" y="710338"/>
                </a:lnTo>
                <a:cubicBezTo>
                  <a:pt x="261331" y="710338"/>
                  <a:pt x="251656" y="689708"/>
                  <a:pt x="248567" y="683845"/>
                </a:cubicBezTo>
                <a:cubicBezTo>
                  <a:pt x="245481" y="677983"/>
                  <a:pt x="244396" y="670281"/>
                  <a:pt x="243312" y="666383"/>
                </a:cubicBezTo>
                <a:cubicBezTo>
                  <a:pt x="242228" y="662475"/>
                  <a:pt x="232551" y="649064"/>
                  <a:pt x="232551" y="649064"/>
                </a:cubicBezTo>
                <a:cubicBezTo>
                  <a:pt x="232551" y="649064"/>
                  <a:pt x="242759" y="656688"/>
                  <a:pt x="245690" y="662234"/>
                </a:cubicBezTo>
                <a:cubicBezTo>
                  <a:pt x="248618" y="667779"/>
                  <a:pt x="251510" y="676645"/>
                  <a:pt x="253574" y="684731"/>
                </a:cubicBezTo>
                <a:cubicBezTo>
                  <a:pt x="255638" y="692817"/>
                  <a:pt x="260706" y="701934"/>
                  <a:pt x="264085" y="705601"/>
                </a:cubicBezTo>
                <a:cubicBezTo>
                  <a:pt x="267465" y="709269"/>
                  <a:pt x="269836" y="705014"/>
                  <a:pt x="269841" y="705014"/>
                </a:cubicBezTo>
                <a:cubicBezTo>
                  <a:pt x="269841" y="705014"/>
                  <a:pt x="268069" y="720829"/>
                  <a:pt x="266338" y="730023"/>
                </a:cubicBezTo>
                <a:cubicBezTo>
                  <a:pt x="266200" y="730765"/>
                  <a:pt x="266189" y="732873"/>
                  <a:pt x="266087" y="733874"/>
                </a:cubicBezTo>
                <a:cubicBezTo>
                  <a:pt x="301819" y="811588"/>
                  <a:pt x="331590" y="872668"/>
                  <a:pt x="340292" y="879821"/>
                </a:cubicBezTo>
                <a:cubicBezTo>
                  <a:pt x="350798" y="888455"/>
                  <a:pt x="375677" y="914841"/>
                  <a:pt x="403735" y="943462"/>
                </a:cubicBezTo>
                <a:cubicBezTo>
                  <a:pt x="411183" y="951856"/>
                  <a:pt x="429562" y="962733"/>
                  <a:pt x="435769" y="969808"/>
                </a:cubicBezTo>
                <a:cubicBezTo>
                  <a:pt x="442117" y="977049"/>
                  <a:pt x="450727" y="991353"/>
                  <a:pt x="464300" y="1001490"/>
                </a:cubicBezTo>
                <a:cubicBezTo>
                  <a:pt x="477874" y="1011617"/>
                  <a:pt x="523115" y="1020588"/>
                  <a:pt x="537628" y="1024728"/>
                </a:cubicBezTo>
                <a:cubicBezTo>
                  <a:pt x="552153" y="1028857"/>
                  <a:pt x="579044" y="1037155"/>
                  <a:pt x="579049" y="1037155"/>
                </a:cubicBezTo>
                <a:cubicBezTo>
                  <a:pt x="579050" y="1037155"/>
                  <a:pt x="591891" y="1040226"/>
                  <a:pt x="594691" y="1042046"/>
                </a:cubicBezTo>
                <a:cubicBezTo>
                  <a:pt x="597492" y="1043856"/>
                  <a:pt x="605823" y="1043086"/>
                  <a:pt x="605828" y="1043076"/>
                </a:cubicBezTo>
                <a:lnTo>
                  <a:pt x="609207" y="1046185"/>
                </a:lnTo>
                <a:cubicBezTo>
                  <a:pt x="609205" y="1046185"/>
                  <a:pt x="615166" y="1045695"/>
                  <a:pt x="618341" y="1046783"/>
                </a:cubicBezTo>
                <a:cubicBezTo>
                  <a:pt x="621513" y="1047861"/>
                  <a:pt x="637739" y="1046734"/>
                  <a:pt x="637863" y="1043818"/>
                </a:cubicBezTo>
                <a:cubicBezTo>
                  <a:pt x="637983" y="1040911"/>
                  <a:pt x="623807" y="1039563"/>
                  <a:pt x="620469" y="1039822"/>
                </a:cubicBezTo>
                <a:cubicBezTo>
                  <a:pt x="617132" y="1040082"/>
                  <a:pt x="610207" y="1042634"/>
                  <a:pt x="610207" y="1042634"/>
                </a:cubicBezTo>
                <a:lnTo>
                  <a:pt x="609457" y="1040265"/>
                </a:lnTo>
                <a:lnTo>
                  <a:pt x="614838" y="1037897"/>
                </a:lnTo>
                <a:cubicBezTo>
                  <a:pt x="614838" y="1037897"/>
                  <a:pt x="608116" y="1030408"/>
                  <a:pt x="606453" y="1028867"/>
                </a:cubicBezTo>
                <a:cubicBezTo>
                  <a:pt x="604790" y="1027337"/>
                  <a:pt x="599943" y="1024881"/>
                  <a:pt x="599946" y="1024872"/>
                </a:cubicBezTo>
                <a:cubicBezTo>
                  <a:pt x="599946" y="1024872"/>
                  <a:pt x="594520" y="1024498"/>
                  <a:pt x="591186" y="1023390"/>
                </a:cubicBezTo>
                <a:cubicBezTo>
                  <a:pt x="587846" y="1022292"/>
                  <a:pt x="579305" y="1015997"/>
                  <a:pt x="579299" y="1015997"/>
                </a:cubicBezTo>
                <a:lnTo>
                  <a:pt x="581552" y="1015399"/>
                </a:lnTo>
                <a:cubicBezTo>
                  <a:pt x="581552" y="1015399"/>
                  <a:pt x="591137" y="1020503"/>
                  <a:pt x="594441" y="1021619"/>
                </a:cubicBezTo>
                <a:cubicBezTo>
                  <a:pt x="597744" y="1022725"/>
                  <a:pt x="599065" y="1021619"/>
                  <a:pt x="599071" y="1021619"/>
                </a:cubicBezTo>
                <a:lnTo>
                  <a:pt x="599696" y="1010664"/>
                </a:lnTo>
                <a:lnTo>
                  <a:pt x="601573" y="1023843"/>
                </a:lnTo>
                <a:cubicBezTo>
                  <a:pt x="601571" y="1023843"/>
                  <a:pt x="607206" y="1026085"/>
                  <a:pt x="611083" y="1028867"/>
                </a:cubicBezTo>
                <a:cubicBezTo>
                  <a:pt x="614960" y="1031659"/>
                  <a:pt x="617712" y="1036867"/>
                  <a:pt x="617715" y="1036867"/>
                </a:cubicBezTo>
                <a:cubicBezTo>
                  <a:pt x="617715" y="1036867"/>
                  <a:pt x="625689" y="1036597"/>
                  <a:pt x="628852" y="1036867"/>
                </a:cubicBezTo>
                <a:cubicBezTo>
                  <a:pt x="632005" y="1037136"/>
                  <a:pt x="638106" y="1039225"/>
                  <a:pt x="638112" y="1039235"/>
                </a:cubicBezTo>
                <a:cubicBezTo>
                  <a:pt x="638110" y="1039235"/>
                  <a:pt x="627663" y="1011733"/>
                  <a:pt x="624223" y="1006227"/>
                </a:cubicBezTo>
                <a:cubicBezTo>
                  <a:pt x="620783" y="1000719"/>
                  <a:pt x="612635" y="991604"/>
                  <a:pt x="610081" y="988755"/>
                </a:cubicBezTo>
                <a:cubicBezTo>
                  <a:pt x="607529" y="985914"/>
                  <a:pt x="602229" y="983642"/>
                  <a:pt x="596693" y="981063"/>
                </a:cubicBezTo>
                <a:cubicBezTo>
                  <a:pt x="591159" y="978482"/>
                  <a:pt x="585899" y="972813"/>
                  <a:pt x="583805" y="970704"/>
                </a:cubicBezTo>
                <a:cubicBezTo>
                  <a:pt x="581718" y="968586"/>
                  <a:pt x="570358" y="949400"/>
                  <a:pt x="568788" y="947168"/>
                </a:cubicBezTo>
                <a:cubicBezTo>
                  <a:pt x="567222" y="944934"/>
                  <a:pt x="560486" y="939871"/>
                  <a:pt x="558652" y="938436"/>
                </a:cubicBezTo>
                <a:cubicBezTo>
                  <a:pt x="556820" y="936992"/>
                  <a:pt x="552523" y="931774"/>
                  <a:pt x="552519" y="931774"/>
                </a:cubicBezTo>
                <a:lnTo>
                  <a:pt x="548391" y="930436"/>
                </a:lnTo>
                <a:cubicBezTo>
                  <a:pt x="548391" y="930436"/>
                  <a:pt x="548837" y="928058"/>
                  <a:pt x="549017" y="926297"/>
                </a:cubicBezTo>
                <a:cubicBezTo>
                  <a:pt x="549059" y="925893"/>
                  <a:pt x="544899" y="918605"/>
                  <a:pt x="542635" y="914456"/>
                </a:cubicBezTo>
                <a:cubicBezTo>
                  <a:pt x="540184" y="914967"/>
                  <a:pt x="537567" y="915381"/>
                  <a:pt x="534375" y="914602"/>
                </a:cubicBezTo>
                <a:cubicBezTo>
                  <a:pt x="520773" y="911270"/>
                  <a:pt x="512098" y="901279"/>
                  <a:pt x="512101" y="901279"/>
                </a:cubicBezTo>
                <a:cubicBezTo>
                  <a:pt x="512101" y="901279"/>
                  <a:pt x="519250" y="904435"/>
                  <a:pt x="526366" y="908537"/>
                </a:cubicBezTo>
                <a:cubicBezTo>
                  <a:pt x="529141" y="910135"/>
                  <a:pt x="535911" y="911829"/>
                  <a:pt x="540883" y="911492"/>
                </a:cubicBezTo>
                <a:cubicBezTo>
                  <a:pt x="532665" y="896754"/>
                  <a:pt x="520656" y="876077"/>
                  <a:pt x="519735" y="875084"/>
                </a:cubicBezTo>
                <a:cubicBezTo>
                  <a:pt x="518431" y="873680"/>
                  <a:pt x="513985" y="871378"/>
                  <a:pt x="513978" y="871378"/>
                </a:cubicBezTo>
                <a:lnTo>
                  <a:pt x="513853" y="869165"/>
                </a:lnTo>
                <a:cubicBezTo>
                  <a:pt x="513855" y="869165"/>
                  <a:pt x="519216" y="869992"/>
                  <a:pt x="522113" y="873458"/>
                </a:cubicBezTo>
                <a:cubicBezTo>
                  <a:pt x="524031" y="875749"/>
                  <a:pt x="534556" y="895041"/>
                  <a:pt x="543510" y="911049"/>
                </a:cubicBezTo>
                <a:cubicBezTo>
                  <a:pt x="545584" y="910357"/>
                  <a:pt x="547029" y="909134"/>
                  <a:pt x="546389" y="906457"/>
                </a:cubicBezTo>
                <a:cubicBezTo>
                  <a:pt x="543409" y="894194"/>
                  <a:pt x="529118" y="874044"/>
                  <a:pt x="529120" y="874044"/>
                </a:cubicBezTo>
                <a:lnTo>
                  <a:pt x="532749" y="838523"/>
                </a:lnTo>
                <a:cubicBezTo>
                  <a:pt x="532749" y="838523"/>
                  <a:pt x="535989" y="835616"/>
                  <a:pt x="538630" y="836453"/>
                </a:cubicBezTo>
                <a:cubicBezTo>
                  <a:pt x="541270" y="837292"/>
                  <a:pt x="543383" y="841930"/>
                  <a:pt x="543385" y="841930"/>
                </a:cubicBezTo>
                <a:cubicBezTo>
                  <a:pt x="543385" y="841930"/>
                  <a:pt x="537869" y="867759"/>
                  <a:pt x="540507" y="879522"/>
                </a:cubicBezTo>
                <a:cubicBezTo>
                  <a:pt x="542086" y="886559"/>
                  <a:pt x="539819" y="893481"/>
                  <a:pt x="571791" y="912234"/>
                </a:cubicBezTo>
                <a:cubicBezTo>
                  <a:pt x="584635" y="919770"/>
                  <a:pt x="600138" y="938013"/>
                  <a:pt x="612835" y="961820"/>
                </a:cubicBezTo>
                <a:cubicBezTo>
                  <a:pt x="618108" y="971706"/>
                  <a:pt x="621924" y="977635"/>
                  <a:pt x="626599" y="981505"/>
                </a:cubicBezTo>
                <a:cubicBezTo>
                  <a:pt x="627490" y="970607"/>
                  <a:pt x="628341" y="960066"/>
                  <a:pt x="628727" y="957969"/>
                </a:cubicBezTo>
                <a:cubicBezTo>
                  <a:pt x="629388" y="954331"/>
                  <a:pt x="638262" y="931554"/>
                  <a:pt x="638613" y="928068"/>
                </a:cubicBezTo>
                <a:cubicBezTo>
                  <a:pt x="638965" y="924593"/>
                  <a:pt x="632227" y="886328"/>
                  <a:pt x="632230" y="886328"/>
                </a:cubicBezTo>
                <a:lnTo>
                  <a:pt x="634984" y="885587"/>
                </a:lnTo>
                <a:cubicBezTo>
                  <a:pt x="634984" y="885587"/>
                  <a:pt x="641367" y="923910"/>
                  <a:pt x="642492" y="924671"/>
                </a:cubicBezTo>
                <a:cubicBezTo>
                  <a:pt x="643618" y="925422"/>
                  <a:pt x="644870" y="920820"/>
                  <a:pt x="644870" y="920820"/>
                </a:cubicBezTo>
                <a:lnTo>
                  <a:pt x="645370" y="923486"/>
                </a:lnTo>
                <a:cubicBezTo>
                  <a:pt x="645370" y="923486"/>
                  <a:pt x="635639" y="947774"/>
                  <a:pt x="632230" y="957680"/>
                </a:cubicBezTo>
                <a:cubicBezTo>
                  <a:pt x="630632" y="962329"/>
                  <a:pt x="629752" y="973418"/>
                  <a:pt x="629353" y="983729"/>
                </a:cubicBezTo>
                <a:cubicBezTo>
                  <a:pt x="631179" y="984788"/>
                  <a:pt x="633205" y="985703"/>
                  <a:pt x="635485" y="986242"/>
                </a:cubicBezTo>
                <a:cubicBezTo>
                  <a:pt x="640736" y="994722"/>
                  <a:pt x="650492" y="1006361"/>
                  <a:pt x="657634" y="1039235"/>
                </a:cubicBezTo>
                <a:cubicBezTo>
                  <a:pt x="658336" y="1042460"/>
                  <a:pt x="658986" y="1048485"/>
                  <a:pt x="659636" y="1053589"/>
                </a:cubicBezTo>
                <a:cubicBezTo>
                  <a:pt x="665376" y="1053790"/>
                  <a:pt x="671356" y="1054059"/>
                  <a:pt x="682409" y="1054473"/>
                </a:cubicBezTo>
                <a:cubicBezTo>
                  <a:pt x="697973" y="1055071"/>
                  <a:pt x="728463" y="1052702"/>
                  <a:pt x="728460" y="1052702"/>
                </a:cubicBezTo>
                <a:cubicBezTo>
                  <a:pt x="728459" y="1052702"/>
                  <a:pt x="752462" y="1051142"/>
                  <a:pt x="786897" y="1035086"/>
                </a:cubicBezTo>
                <a:cubicBezTo>
                  <a:pt x="787598" y="979878"/>
                  <a:pt x="787774" y="959470"/>
                  <a:pt x="788774" y="889294"/>
                </a:cubicBezTo>
                <a:cubicBezTo>
                  <a:pt x="785188" y="874583"/>
                  <a:pt x="773592" y="827240"/>
                  <a:pt x="773382" y="826384"/>
                </a:cubicBezTo>
                <a:cubicBezTo>
                  <a:pt x="763301" y="819106"/>
                  <a:pt x="750217" y="809913"/>
                  <a:pt x="740347" y="804773"/>
                </a:cubicBezTo>
                <a:cubicBezTo>
                  <a:pt x="724922" y="796735"/>
                  <a:pt x="678169" y="779398"/>
                  <a:pt x="654129" y="781833"/>
                </a:cubicBezTo>
                <a:cubicBezTo>
                  <a:pt x="630092" y="784268"/>
                  <a:pt x="603071" y="786271"/>
                  <a:pt x="583554" y="793376"/>
                </a:cubicBezTo>
                <a:cubicBezTo>
                  <a:pt x="564034" y="800489"/>
                  <a:pt x="518061" y="818144"/>
                  <a:pt x="505345" y="822534"/>
                </a:cubicBezTo>
                <a:cubicBezTo>
                  <a:pt x="487620" y="828666"/>
                  <a:pt x="462051" y="844001"/>
                  <a:pt x="462048" y="844001"/>
                </a:cubicBezTo>
                <a:lnTo>
                  <a:pt x="469305" y="829349"/>
                </a:lnTo>
                <a:lnTo>
                  <a:pt x="484697" y="822976"/>
                </a:lnTo>
                <a:cubicBezTo>
                  <a:pt x="484697" y="822976"/>
                  <a:pt x="468523" y="819415"/>
                  <a:pt x="459045" y="818241"/>
                </a:cubicBezTo>
                <a:cubicBezTo>
                  <a:pt x="449568" y="817075"/>
                  <a:pt x="438603" y="813004"/>
                  <a:pt x="429137" y="814688"/>
                </a:cubicBezTo>
                <a:cubicBezTo>
                  <a:pt x="425821" y="815285"/>
                  <a:pt x="408292" y="808931"/>
                  <a:pt x="398604" y="809508"/>
                </a:cubicBezTo>
                <a:cubicBezTo>
                  <a:pt x="388921" y="810087"/>
                  <a:pt x="380255" y="811156"/>
                  <a:pt x="370074" y="807738"/>
                </a:cubicBezTo>
                <a:cubicBezTo>
                  <a:pt x="359888" y="804310"/>
                  <a:pt x="342416" y="787157"/>
                  <a:pt x="342419" y="787157"/>
                </a:cubicBezTo>
                <a:cubicBezTo>
                  <a:pt x="342419" y="787157"/>
                  <a:pt x="365783" y="797255"/>
                  <a:pt x="371200" y="799296"/>
                </a:cubicBezTo>
                <a:cubicBezTo>
                  <a:pt x="376620" y="801346"/>
                  <a:pt x="385504" y="801490"/>
                  <a:pt x="393348" y="801664"/>
                </a:cubicBezTo>
                <a:cubicBezTo>
                  <a:pt x="401191" y="801837"/>
                  <a:pt x="431617" y="805399"/>
                  <a:pt x="443653" y="808624"/>
                </a:cubicBezTo>
                <a:cubicBezTo>
                  <a:pt x="455684" y="811848"/>
                  <a:pt x="475279" y="811742"/>
                  <a:pt x="483196" y="812031"/>
                </a:cubicBezTo>
                <a:cubicBezTo>
                  <a:pt x="491114" y="812310"/>
                  <a:pt x="502716" y="810847"/>
                  <a:pt x="502716" y="810847"/>
                </a:cubicBezTo>
                <a:cubicBezTo>
                  <a:pt x="502716" y="810847"/>
                  <a:pt x="483464" y="790419"/>
                  <a:pt x="472433" y="776058"/>
                </a:cubicBezTo>
                <a:cubicBezTo>
                  <a:pt x="461404" y="761704"/>
                  <a:pt x="453793" y="750596"/>
                  <a:pt x="453789" y="750605"/>
                </a:cubicBezTo>
                <a:cubicBezTo>
                  <a:pt x="453789" y="750605"/>
                  <a:pt x="429136" y="728117"/>
                  <a:pt x="418000" y="713148"/>
                </a:cubicBezTo>
                <a:cubicBezTo>
                  <a:pt x="406863" y="698189"/>
                  <a:pt x="389594" y="649797"/>
                  <a:pt x="389594" y="649806"/>
                </a:cubicBezTo>
                <a:cubicBezTo>
                  <a:pt x="389594" y="649806"/>
                  <a:pt x="414048" y="691017"/>
                  <a:pt x="418376" y="699383"/>
                </a:cubicBezTo>
                <a:cubicBezTo>
                  <a:pt x="422703" y="707757"/>
                  <a:pt x="454033" y="734914"/>
                  <a:pt x="454040" y="734914"/>
                </a:cubicBezTo>
                <a:cubicBezTo>
                  <a:pt x="454040" y="734914"/>
                  <a:pt x="464405" y="752414"/>
                  <a:pt x="471432" y="762445"/>
                </a:cubicBezTo>
                <a:cubicBezTo>
                  <a:pt x="478459" y="772467"/>
                  <a:pt x="489455" y="780053"/>
                  <a:pt x="489452" y="780053"/>
                </a:cubicBezTo>
                <a:cubicBezTo>
                  <a:pt x="489452" y="780053"/>
                  <a:pt x="497251" y="790497"/>
                  <a:pt x="502215" y="795156"/>
                </a:cubicBezTo>
                <a:cubicBezTo>
                  <a:pt x="507181" y="799806"/>
                  <a:pt x="512605" y="806553"/>
                  <a:pt x="512602" y="806553"/>
                </a:cubicBezTo>
                <a:cubicBezTo>
                  <a:pt x="512602" y="806553"/>
                  <a:pt x="531980" y="798728"/>
                  <a:pt x="542259" y="794414"/>
                </a:cubicBezTo>
                <a:cubicBezTo>
                  <a:pt x="552537" y="790102"/>
                  <a:pt x="577468" y="778261"/>
                  <a:pt x="580800" y="772803"/>
                </a:cubicBezTo>
                <a:cubicBezTo>
                  <a:pt x="584139" y="767345"/>
                  <a:pt x="555066" y="755312"/>
                  <a:pt x="540633" y="746601"/>
                </a:cubicBezTo>
                <a:cubicBezTo>
                  <a:pt x="526204" y="737897"/>
                  <a:pt x="489520" y="712850"/>
                  <a:pt x="482569" y="706343"/>
                </a:cubicBezTo>
                <a:cubicBezTo>
                  <a:pt x="475620" y="699835"/>
                  <a:pt x="460326" y="689582"/>
                  <a:pt x="462548" y="686214"/>
                </a:cubicBezTo>
                <a:cubicBezTo>
                  <a:pt x="464768" y="682845"/>
                  <a:pt x="487827" y="699681"/>
                  <a:pt x="487825" y="699681"/>
                </a:cubicBezTo>
                <a:cubicBezTo>
                  <a:pt x="487825" y="699681"/>
                  <a:pt x="522121" y="723911"/>
                  <a:pt x="534375" y="731805"/>
                </a:cubicBezTo>
                <a:cubicBezTo>
                  <a:pt x="546630" y="739689"/>
                  <a:pt x="573896" y="752530"/>
                  <a:pt x="593564" y="754889"/>
                </a:cubicBezTo>
                <a:cubicBezTo>
                  <a:pt x="613236" y="757257"/>
                  <a:pt x="635152" y="761955"/>
                  <a:pt x="643994" y="756227"/>
                </a:cubicBezTo>
                <a:cubicBezTo>
                  <a:pt x="652832" y="750490"/>
                  <a:pt x="639366" y="726914"/>
                  <a:pt x="639363" y="726914"/>
                </a:cubicBezTo>
                <a:cubicBezTo>
                  <a:pt x="639363" y="726914"/>
                  <a:pt x="629943" y="707593"/>
                  <a:pt x="624348" y="694800"/>
                </a:cubicBezTo>
                <a:cubicBezTo>
                  <a:pt x="614405" y="672063"/>
                  <a:pt x="597037" y="635492"/>
                  <a:pt x="589434" y="624642"/>
                </a:cubicBezTo>
                <a:cubicBezTo>
                  <a:pt x="581612" y="613466"/>
                  <a:pt x="544263" y="582006"/>
                  <a:pt x="544262" y="582006"/>
                </a:cubicBezTo>
                <a:lnTo>
                  <a:pt x="557025" y="576828"/>
                </a:lnTo>
                <a:cubicBezTo>
                  <a:pt x="557025" y="576828"/>
                  <a:pt x="565210" y="583720"/>
                  <a:pt x="577046" y="592076"/>
                </a:cubicBezTo>
                <a:cubicBezTo>
                  <a:pt x="588370" y="600066"/>
                  <a:pt x="601451" y="602877"/>
                  <a:pt x="601448" y="602877"/>
                </a:cubicBezTo>
                <a:cubicBezTo>
                  <a:pt x="601448" y="602877"/>
                  <a:pt x="614108" y="626635"/>
                  <a:pt x="622095" y="644175"/>
                </a:cubicBezTo>
                <a:cubicBezTo>
                  <a:pt x="630077" y="661714"/>
                  <a:pt x="647619" y="699835"/>
                  <a:pt x="647622" y="699835"/>
                </a:cubicBezTo>
                <a:cubicBezTo>
                  <a:pt x="647622" y="699835"/>
                  <a:pt x="661531" y="715978"/>
                  <a:pt x="672650" y="726770"/>
                </a:cubicBezTo>
                <a:cubicBezTo>
                  <a:pt x="683766" y="737561"/>
                  <a:pt x="691043" y="752520"/>
                  <a:pt x="691043" y="752520"/>
                </a:cubicBezTo>
                <a:cubicBezTo>
                  <a:pt x="691043" y="752520"/>
                  <a:pt x="705590" y="759759"/>
                  <a:pt x="720702" y="767182"/>
                </a:cubicBezTo>
                <a:cubicBezTo>
                  <a:pt x="734061" y="773737"/>
                  <a:pt x="753496" y="781621"/>
                  <a:pt x="758742" y="783758"/>
                </a:cubicBezTo>
                <a:lnTo>
                  <a:pt x="712692" y="658825"/>
                </a:lnTo>
                <a:lnTo>
                  <a:pt x="700806" y="653503"/>
                </a:lnTo>
                <a:lnTo>
                  <a:pt x="699553" y="641509"/>
                </a:lnTo>
                <a:lnTo>
                  <a:pt x="706561" y="642249"/>
                </a:lnTo>
                <a:cubicBezTo>
                  <a:pt x="706561" y="642249"/>
                  <a:pt x="679540" y="587320"/>
                  <a:pt x="657884" y="534500"/>
                </a:cubicBezTo>
                <a:cubicBezTo>
                  <a:pt x="641218" y="522534"/>
                  <a:pt x="602722" y="500076"/>
                  <a:pt x="580299" y="497939"/>
                </a:cubicBezTo>
                <a:cubicBezTo>
                  <a:pt x="556253" y="495639"/>
                  <a:pt x="529345" y="492221"/>
                  <a:pt x="509099" y="495417"/>
                </a:cubicBezTo>
                <a:cubicBezTo>
                  <a:pt x="488854" y="498613"/>
                  <a:pt x="441039" y="507036"/>
                  <a:pt x="427887" y="508894"/>
                </a:cubicBezTo>
                <a:cubicBezTo>
                  <a:pt x="409549" y="511463"/>
                  <a:pt x="382218" y="521621"/>
                  <a:pt x="382213" y="521621"/>
                </a:cubicBezTo>
                <a:lnTo>
                  <a:pt x="391346" y="508596"/>
                </a:lnTo>
                <a:lnTo>
                  <a:pt x="407490" y="505341"/>
                </a:lnTo>
                <a:cubicBezTo>
                  <a:pt x="407488" y="505341"/>
                  <a:pt x="392140" y="498575"/>
                  <a:pt x="382963" y="495570"/>
                </a:cubicBezTo>
                <a:cubicBezTo>
                  <a:pt x="373779" y="492568"/>
                  <a:pt x="363503" y="486426"/>
                  <a:pt x="353932" y="486242"/>
                </a:cubicBezTo>
                <a:cubicBezTo>
                  <a:pt x="350578" y="486185"/>
                  <a:pt x="334160" y="476462"/>
                  <a:pt x="324524" y="475143"/>
                </a:cubicBezTo>
                <a:cubicBezTo>
                  <a:pt x="314893" y="473815"/>
                  <a:pt x="306182" y="473257"/>
                  <a:pt x="296619" y="467886"/>
                </a:cubicBezTo>
                <a:cubicBezTo>
                  <a:pt x="287053" y="462522"/>
                  <a:pt x="272095" y="442135"/>
                  <a:pt x="272094" y="442135"/>
                </a:cubicBezTo>
                <a:cubicBezTo>
                  <a:pt x="272092" y="442135"/>
                  <a:pt x="293683" y="456669"/>
                  <a:pt x="298746" y="459751"/>
                </a:cubicBezTo>
                <a:cubicBezTo>
                  <a:pt x="303805" y="462822"/>
                  <a:pt x="312682" y="464709"/>
                  <a:pt x="320394" y="466413"/>
                </a:cubicBezTo>
                <a:cubicBezTo>
                  <a:pt x="328107" y="468115"/>
                  <a:pt x="357529" y="477597"/>
                  <a:pt x="368948" y="483133"/>
                </a:cubicBezTo>
                <a:cubicBezTo>
                  <a:pt x="380364" y="488668"/>
                  <a:pt x="399844" y="492558"/>
                  <a:pt x="407615" y="494386"/>
                </a:cubicBezTo>
                <a:cubicBezTo>
                  <a:pt x="415385" y="496206"/>
                  <a:pt x="426889" y="496899"/>
                  <a:pt x="426885" y="496899"/>
                </a:cubicBezTo>
                <a:cubicBezTo>
                  <a:pt x="426885" y="496899"/>
                  <a:pt x="410852" y="472959"/>
                  <a:pt x="401984" y="456641"/>
                </a:cubicBezTo>
                <a:cubicBezTo>
                  <a:pt x="393111" y="440324"/>
                  <a:pt x="387218" y="427926"/>
                  <a:pt x="387216" y="427926"/>
                </a:cubicBezTo>
                <a:cubicBezTo>
                  <a:pt x="387216" y="427926"/>
                  <a:pt x="365949" y="400894"/>
                  <a:pt x="357060" y="383961"/>
                </a:cubicBezTo>
                <a:cubicBezTo>
                  <a:pt x="348169" y="367028"/>
                  <a:pt x="337917" y="315874"/>
                  <a:pt x="337914" y="315874"/>
                </a:cubicBezTo>
                <a:cubicBezTo>
                  <a:pt x="337914" y="315874"/>
                  <a:pt x="356213" y="361397"/>
                  <a:pt x="359311" y="370494"/>
                </a:cubicBezTo>
                <a:cubicBezTo>
                  <a:pt x="362412" y="379592"/>
                  <a:pt x="389468" y="412534"/>
                  <a:pt x="389469" y="412534"/>
                </a:cubicBezTo>
                <a:cubicBezTo>
                  <a:pt x="389469" y="412534"/>
                  <a:pt x="397336" y="431911"/>
                  <a:pt x="402859" y="443173"/>
                </a:cubicBezTo>
                <a:cubicBezTo>
                  <a:pt x="408387" y="454437"/>
                  <a:pt x="418248" y="463891"/>
                  <a:pt x="418251" y="463891"/>
                </a:cubicBezTo>
                <a:cubicBezTo>
                  <a:pt x="418251" y="463891"/>
                  <a:pt x="424397" y="475654"/>
                  <a:pt x="428637" y="481209"/>
                </a:cubicBezTo>
                <a:cubicBezTo>
                  <a:pt x="432884" y="486772"/>
                  <a:pt x="437400" y="494686"/>
                  <a:pt x="437395" y="494675"/>
                </a:cubicBezTo>
                <a:cubicBezTo>
                  <a:pt x="437397" y="494686"/>
                  <a:pt x="457445" y="490710"/>
                  <a:pt x="468180" y="488466"/>
                </a:cubicBezTo>
                <a:cubicBezTo>
                  <a:pt x="478918" y="486214"/>
                  <a:pt x="505295" y="479283"/>
                  <a:pt x="509349" y="474547"/>
                </a:cubicBezTo>
                <a:cubicBezTo>
                  <a:pt x="513403" y="469820"/>
                  <a:pt x="486324" y="452357"/>
                  <a:pt x="473310" y="440951"/>
                </a:cubicBezTo>
                <a:cubicBezTo>
                  <a:pt x="460297" y="429543"/>
                  <a:pt x="427573" y="397669"/>
                  <a:pt x="421629" y="389882"/>
                </a:cubicBezTo>
                <a:cubicBezTo>
                  <a:pt x="415684" y="382103"/>
                  <a:pt x="402198" y="368945"/>
                  <a:pt x="404861" y="366056"/>
                </a:cubicBezTo>
                <a:cubicBezTo>
                  <a:pt x="407523" y="363158"/>
                  <a:pt x="427769" y="384405"/>
                  <a:pt x="427761" y="384405"/>
                </a:cubicBezTo>
                <a:cubicBezTo>
                  <a:pt x="427760" y="384405"/>
                  <a:pt x="458330" y="414940"/>
                  <a:pt x="469305" y="425115"/>
                </a:cubicBezTo>
                <a:cubicBezTo>
                  <a:pt x="480288" y="435289"/>
                  <a:pt x="505167" y="453281"/>
                  <a:pt x="524239" y="459452"/>
                </a:cubicBezTo>
                <a:cubicBezTo>
                  <a:pt x="543310" y="465633"/>
                  <a:pt x="564395" y="474623"/>
                  <a:pt x="573918" y="470706"/>
                </a:cubicBezTo>
                <a:cubicBezTo>
                  <a:pt x="583437" y="466777"/>
                  <a:pt x="573421" y="440806"/>
                  <a:pt x="573417" y="440806"/>
                </a:cubicBezTo>
                <a:cubicBezTo>
                  <a:pt x="573416" y="440806"/>
                  <a:pt x="566884" y="420032"/>
                  <a:pt x="563156" y="406314"/>
                </a:cubicBezTo>
                <a:cubicBezTo>
                  <a:pt x="556529" y="381949"/>
                  <a:pt x="544485" y="342424"/>
                  <a:pt x="538505" y="330235"/>
                </a:cubicBezTo>
                <a:cubicBezTo>
                  <a:pt x="532351" y="317692"/>
                  <a:pt x="499836" y="279313"/>
                  <a:pt x="499839" y="279313"/>
                </a:cubicBezTo>
                <a:lnTo>
                  <a:pt x="513227" y="276800"/>
                </a:lnTo>
                <a:cubicBezTo>
                  <a:pt x="513227" y="276800"/>
                  <a:pt x="520237" y="285194"/>
                  <a:pt x="530746" y="295745"/>
                </a:cubicBezTo>
                <a:cubicBezTo>
                  <a:pt x="540794" y="305842"/>
                  <a:pt x="553392" y="311137"/>
                  <a:pt x="553396" y="311137"/>
                </a:cubicBezTo>
                <a:cubicBezTo>
                  <a:pt x="553396" y="311137"/>
                  <a:pt x="562615" y="336984"/>
                  <a:pt x="568037" y="355842"/>
                </a:cubicBezTo>
                <a:cubicBezTo>
                  <a:pt x="573457" y="374701"/>
                  <a:pt x="585431" y="415787"/>
                  <a:pt x="585431" y="415787"/>
                </a:cubicBezTo>
                <a:cubicBezTo>
                  <a:pt x="585431" y="415787"/>
                  <a:pt x="596873" y="434500"/>
                  <a:pt x="606328" y="447313"/>
                </a:cubicBezTo>
                <a:cubicBezTo>
                  <a:pt x="615786" y="460136"/>
                  <a:pt x="620846" y="476183"/>
                  <a:pt x="620844" y="476183"/>
                </a:cubicBezTo>
                <a:cubicBezTo>
                  <a:pt x="620843" y="476174"/>
                  <a:pt x="631723" y="484327"/>
                  <a:pt x="641490" y="491575"/>
                </a:cubicBezTo>
                <a:cubicBezTo>
                  <a:pt x="637099" y="478358"/>
                  <a:pt x="633581" y="466113"/>
                  <a:pt x="632355" y="457085"/>
                </a:cubicBezTo>
                <a:cubicBezTo>
                  <a:pt x="625077" y="403224"/>
                  <a:pt x="653173" y="0"/>
                  <a:pt x="653176"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902" name="Google Shape;902;p9"/>
          <p:cNvGrpSpPr/>
          <p:nvPr/>
        </p:nvGrpSpPr>
        <p:grpSpPr>
          <a:xfrm>
            <a:off x="8366675" y="4041562"/>
            <a:ext cx="3552722" cy="3080964"/>
            <a:chOff x="5258534" y="2563009"/>
            <a:chExt cx="2241041" cy="1943458"/>
          </a:xfrm>
        </p:grpSpPr>
        <p:sp>
          <p:nvSpPr>
            <p:cNvPr id="903" name="Google Shape;903;p9"/>
            <p:cNvSpPr/>
            <p:nvPr/>
          </p:nvSpPr>
          <p:spPr>
            <a:xfrm>
              <a:off x="5810020" y="2563009"/>
              <a:ext cx="1446122" cy="1877199"/>
            </a:xfrm>
            <a:custGeom>
              <a:rect b="b" l="l" r="r" t="t"/>
              <a:pathLst>
                <a:path extrusionOk="0" h="1877199" w="1446122">
                  <a:moveTo>
                    <a:pt x="1442418" y="0"/>
                  </a:moveTo>
                  <a:cubicBezTo>
                    <a:pt x="1467981" y="73358"/>
                    <a:pt x="1353703" y="305109"/>
                    <a:pt x="1330082" y="377101"/>
                  </a:cubicBezTo>
                  <a:cubicBezTo>
                    <a:pt x="1308223" y="443652"/>
                    <a:pt x="1273793" y="505455"/>
                    <a:pt x="1249930" y="571508"/>
                  </a:cubicBezTo>
                  <a:cubicBezTo>
                    <a:pt x="1148888" y="850914"/>
                    <a:pt x="1024591" y="1149277"/>
                    <a:pt x="801195" y="1353388"/>
                  </a:cubicBezTo>
                  <a:cubicBezTo>
                    <a:pt x="683151" y="1461266"/>
                    <a:pt x="547803" y="1553302"/>
                    <a:pt x="406867" y="1630425"/>
                  </a:cubicBezTo>
                  <a:cubicBezTo>
                    <a:pt x="367519" y="1651963"/>
                    <a:pt x="322099" y="1681838"/>
                    <a:pt x="280201" y="1696429"/>
                  </a:cubicBezTo>
                  <a:cubicBezTo>
                    <a:pt x="275829" y="1697960"/>
                    <a:pt x="2028" y="1882882"/>
                    <a:pt x="0" y="1877065"/>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04" name="Google Shape;904;p9"/>
            <p:cNvSpPr/>
            <p:nvPr/>
          </p:nvSpPr>
          <p:spPr>
            <a:xfrm>
              <a:off x="6814276" y="3833414"/>
              <a:ext cx="63588" cy="522882"/>
            </a:xfrm>
            <a:custGeom>
              <a:rect b="b" l="l" r="r" t="t"/>
              <a:pathLst>
                <a:path extrusionOk="0" h="522882" w="63588">
                  <a:moveTo>
                    <a:pt x="2969" y="0"/>
                  </a:moveTo>
                  <a:cubicBezTo>
                    <a:pt x="-9176" y="19656"/>
                    <a:pt x="19606" y="100677"/>
                    <a:pt x="23614" y="126301"/>
                  </a:cubicBezTo>
                  <a:cubicBezTo>
                    <a:pt x="40373" y="233142"/>
                    <a:pt x="71463" y="414931"/>
                    <a:pt x="61748" y="522882"/>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05" name="Google Shape;905;p9"/>
            <p:cNvSpPr/>
            <p:nvPr/>
          </p:nvSpPr>
          <p:spPr>
            <a:xfrm>
              <a:off x="6305420" y="2881957"/>
              <a:ext cx="1194155" cy="1624510"/>
            </a:xfrm>
            <a:custGeom>
              <a:rect b="b" l="l" r="r" t="t"/>
              <a:pathLst>
                <a:path extrusionOk="0" h="1624510" w="1194155">
                  <a:moveTo>
                    <a:pt x="1194156" y="0"/>
                  </a:moveTo>
                  <a:cubicBezTo>
                    <a:pt x="1163006" y="123442"/>
                    <a:pt x="742993" y="520514"/>
                    <a:pt x="676077" y="625247"/>
                  </a:cubicBezTo>
                  <a:cubicBezTo>
                    <a:pt x="549533" y="823103"/>
                    <a:pt x="408355" y="1010345"/>
                    <a:pt x="282599" y="1207042"/>
                  </a:cubicBezTo>
                  <a:cubicBezTo>
                    <a:pt x="230925" y="1287832"/>
                    <a:pt x="80456" y="1569812"/>
                    <a:pt x="0" y="1624511"/>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06" name="Google Shape;906;p9"/>
            <p:cNvSpPr/>
            <p:nvPr/>
          </p:nvSpPr>
          <p:spPr>
            <a:xfrm>
              <a:off x="6804857" y="3783379"/>
              <a:ext cx="482860" cy="438126"/>
            </a:xfrm>
            <a:custGeom>
              <a:rect b="b" l="l" r="r" t="t"/>
              <a:pathLst>
                <a:path extrusionOk="0" h="438126" w="482860">
                  <a:moveTo>
                    <a:pt x="0" y="0"/>
                  </a:moveTo>
                  <a:cubicBezTo>
                    <a:pt x="167592" y="133619"/>
                    <a:pt x="341985" y="276776"/>
                    <a:pt x="482860" y="438126"/>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07" name="Google Shape;907;p9"/>
            <p:cNvSpPr/>
            <p:nvPr/>
          </p:nvSpPr>
          <p:spPr>
            <a:xfrm>
              <a:off x="6800303" y="3780033"/>
              <a:ext cx="699272" cy="65883"/>
            </a:xfrm>
            <a:custGeom>
              <a:rect b="b" l="l" r="r" t="t"/>
              <a:pathLst>
                <a:path extrusionOk="0" h="65883" w="699272">
                  <a:moveTo>
                    <a:pt x="0" y="595"/>
                  </a:moveTo>
                  <a:cubicBezTo>
                    <a:pt x="2125" y="-2884"/>
                    <a:pt x="149800" y="10019"/>
                    <a:pt x="160366" y="10129"/>
                  </a:cubicBezTo>
                  <a:cubicBezTo>
                    <a:pt x="245863" y="11057"/>
                    <a:pt x="332452" y="19911"/>
                    <a:pt x="417281" y="30750"/>
                  </a:cubicBezTo>
                  <a:cubicBezTo>
                    <a:pt x="509638" y="42542"/>
                    <a:pt x="608433" y="44673"/>
                    <a:pt x="699273" y="65884"/>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08" name="Google Shape;908;p9"/>
            <p:cNvSpPr/>
            <p:nvPr/>
          </p:nvSpPr>
          <p:spPr>
            <a:xfrm>
              <a:off x="5258534" y="3812350"/>
              <a:ext cx="1453904" cy="467827"/>
            </a:xfrm>
            <a:custGeom>
              <a:rect b="b" l="l" r="r" t="t"/>
              <a:pathLst>
                <a:path extrusionOk="0" h="467827" w="1453904">
                  <a:moveTo>
                    <a:pt x="1453904" y="0"/>
                  </a:moveTo>
                  <a:cubicBezTo>
                    <a:pt x="1387657" y="19449"/>
                    <a:pt x="1326632" y="62185"/>
                    <a:pt x="1261963" y="87530"/>
                  </a:cubicBezTo>
                  <a:cubicBezTo>
                    <a:pt x="1041664" y="173847"/>
                    <a:pt x="805146" y="244745"/>
                    <a:pt x="576832" y="307757"/>
                  </a:cubicBezTo>
                  <a:cubicBezTo>
                    <a:pt x="480108" y="334444"/>
                    <a:pt x="384738" y="368946"/>
                    <a:pt x="286430" y="389756"/>
                  </a:cubicBezTo>
                  <a:cubicBezTo>
                    <a:pt x="252188" y="397006"/>
                    <a:pt x="-6517" y="469738"/>
                    <a:pt x="126" y="467789"/>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09" name="Google Shape;909;p9"/>
            <p:cNvSpPr/>
            <p:nvPr/>
          </p:nvSpPr>
          <p:spPr>
            <a:xfrm>
              <a:off x="6651291" y="3608968"/>
              <a:ext cx="198816" cy="227342"/>
            </a:xfrm>
            <a:custGeom>
              <a:rect b="b" l="l" r="r" t="t"/>
              <a:pathLst>
                <a:path extrusionOk="0" h="227342" w="198816">
                  <a:moveTo>
                    <a:pt x="198743" y="6"/>
                  </a:moveTo>
                  <a:cubicBezTo>
                    <a:pt x="200078" y="-298"/>
                    <a:pt x="182955" y="11646"/>
                    <a:pt x="176337" y="19504"/>
                  </a:cubicBezTo>
                  <a:cubicBezTo>
                    <a:pt x="160731" y="38072"/>
                    <a:pt x="144458" y="56094"/>
                    <a:pt x="129641" y="75307"/>
                  </a:cubicBezTo>
                  <a:cubicBezTo>
                    <a:pt x="100252" y="113519"/>
                    <a:pt x="64791" y="148574"/>
                    <a:pt x="33154" y="185189"/>
                  </a:cubicBezTo>
                  <a:cubicBezTo>
                    <a:pt x="23256" y="196611"/>
                    <a:pt x="13602" y="220481"/>
                    <a:pt x="0" y="227342"/>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10" name="Google Shape;910;p9"/>
            <p:cNvSpPr/>
            <p:nvPr/>
          </p:nvSpPr>
          <p:spPr>
            <a:xfrm>
              <a:off x="6595428" y="3516724"/>
              <a:ext cx="299913" cy="348617"/>
            </a:xfrm>
            <a:custGeom>
              <a:rect b="b" l="l" r="r" t="t"/>
              <a:pathLst>
                <a:path extrusionOk="0" h="348617" w="299913">
                  <a:moveTo>
                    <a:pt x="299905" y="7"/>
                  </a:moveTo>
                  <a:cubicBezTo>
                    <a:pt x="300148" y="-315"/>
                    <a:pt x="294804" y="10894"/>
                    <a:pt x="292740" y="13997"/>
                  </a:cubicBezTo>
                  <a:cubicBezTo>
                    <a:pt x="286425" y="23524"/>
                    <a:pt x="277742" y="31625"/>
                    <a:pt x="270576" y="40478"/>
                  </a:cubicBezTo>
                  <a:cubicBezTo>
                    <a:pt x="249749" y="66187"/>
                    <a:pt x="229832" y="91393"/>
                    <a:pt x="206515" y="114892"/>
                  </a:cubicBezTo>
                  <a:cubicBezTo>
                    <a:pt x="160063" y="161630"/>
                    <a:pt x="108449" y="210074"/>
                    <a:pt x="69102" y="262884"/>
                  </a:cubicBezTo>
                  <a:cubicBezTo>
                    <a:pt x="52221" y="285582"/>
                    <a:pt x="26353" y="335325"/>
                    <a:pt x="0" y="348617"/>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11" name="Google Shape;911;p9"/>
            <p:cNvSpPr/>
            <p:nvPr/>
          </p:nvSpPr>
          <p:spPr>
            <a:xfrm>
              <a:off x="6989148" y="3326664"/>
              <a:ext cx="104198" cy="34280"/>
            </a:xfrm>
            <a:custGeom>
              <a:rect b="b" l="l" r="r" t="t"/>
              <a:pathLst>
                <a:path extrusionOk="0" h="34280" w="104198">
                  <a:moveTo>
                    <a:pt x="0" y="32"/>
                  </a:moveTo>
                  <a:cubicBezTo>
                    <a:pt x="0" y="-630"/>
                    <a:pt x="3522" y="9147"/>
                    <a:pt x="5040" y="11837"/>
                  </a:cubicBezTo>
                  <a:cubicBezTo>
                    <a:pt x="10019" y="20435"/>
                    <a:pt x="18399" y="24764"/>
                    <a:pt x="27507" y="28329"/>
                  </a:cubicBezTo>
                  <a:cubicBezTo>
                    <a:pt x="57018" y="39908"/>
                    <a:pt x="80153" y="33320"/>
                    <a:pt x="104199" y="19475"/>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12" name="Google Shape;912;p9"/>
            <p:cNvSpPr/>
            <p:nvPr/>
          </p:nvSpPr>
          <p:spPr>
            <a:xfrm>
              <a:off x="6976336" y="3356456"/>
              <a:ext cx="91385" cy="38661"/>
            </a:xfrm>
            <a:custGeom>
              <a:rect b="b" l="l" r="r" t="t"/>
              <a:pathLst>
                <a:path extrusionOk="0" h="38661" w="91385">
                  <a:moveTo>
                    <a:pt x="0" y="0"/>
                  </a:moveTo>
                  <a:cubicBezTo>
                    <a:pt x="13905" y="24186"/>
                    <a:pt x="65518" y="56168"/>
                    <a:pt x="91386" y="27076"/>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13" name="Google Shape;913;p9"/>
            <p:cNvSpPr/>
            <p:nvPr/>
          </p:nvSpPr>
          <p:spPr>
            <a:xfrm>
              <a:off x="7079614" y="3355776"/>
              <a:ext cx="142706" cy="454225"/>
            </a:xfrm>
            <a:custGeom>
              <a:rect b="b" l="l" r="r" t="t"/>
              <a:pathLst>
                <a:path extrusionOk="0" h="454225" w="142706">
                  <a:moveTo>
                    <a:pt x="6082" y="0"/>
                  </a:moveTo>
                  <a:cubicBezTo>
                    <a:pt x="-14564" y="107818"/>
                    <a:pt x="19987" y="220888"/>
                    <a:pt x="70021" y="315754"/>
                  </a:cubicBezTo>
                  <a:cubicBezTo>
                    <a:pt x="85749" y="345550"/>
                    <a:pt x="103115" y="375759"/>
                    <a:pt x="115684" y="407031"/>
                  </a:cubicBezTo>
                  <a:cubicBezTo>
                    <a:pt x="117203" y="410850"/>
                    <a:pt x="141067" y="456307"/>
                    <a:pt x="142706" y="454151"/>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14" name="Google Shape;914;p9"/>
            <p:cNvSpPr/>
            <p:nvPr/>
          </p:nvSpPr>
          <p:spPr>
            <a:xfrm>
              <a:off x="7049765" y="3399872"/>
              <a:ext cx="121670" cy="405257"/>
            </a:xfrm>
            <a:custGeom>
              <a:rect b="b" l="l" r="r" t="t"/>
              <a:pathLst>
                <a:path extrusionOk="0" h="405257" w="121670">
                  <a:moveTo>
                    <a:pt x="7210" y="0"/>
                  </a:moveTo>
                  <a:cubicBezTo>
                    <a:pt x="-9429" y="21732"/>
                    <a:pt x="7817" y="71980"/>
                    <a:pt x="8728" y="97708"/>
                  </a:cubicBezTo>
                  <a:cubicBezTo>
                    <a:pt x="11703" y="176695"/>
                    <a:pt x="46679" y="264371"/>
                    <a:pt x="81047" y="334790"/>
                  </a:cubicBezTo>
                  <a:cubicBezTo>
                    <a:pt x="92280" y="357901"/>
                    <a:pt x="100478" y="389063"/>
                    <a:pt x="121670" y="405258"/>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15" name="Google Shape;915;p9"/>
            <p:cNvSpPr/>
            <p:nvPr/>
          </p:nvSpPr>
          <p:spPr>
            <a:xfrm>
              <a:off x="7015296" y="3453866"/>
              <a:ext cx="95931" cy="344297"/>
            </a:xfrm>
            <a:custGeom>
              <a:rect b="b" l="l" r="r" t="t"/>
              <a:pathLst>
                <a:path extrusionOk="0" h="344297" w="95931">
                  <a:moveTo>
                    <a:pt x="3363" y="0"/>
                  </a:moveTo>
                  <a:cubicBezTo>
                    <a:pt x="-10604" y="72799"/>
                    <a:pt x="21883" y="171843"/>
                    <a:pt x="46718" y="239651"/>
                  </a:cubicBezTo>
                  <a:cubicBezTo>
                    <a:pt x="55766" y="264358"/>
                    <a:pt x="67242" y="288331"/>
                    <a:pt x="76046" y="312469"/>
                  </a:cubicBezTo>
                  <a:cubicBezTo>
                    <a:pt x="79083" y="320757"/>
                    <a:pt x="85944" y="328068"/>
                    <a:pt x="90074" y="335895"/>
                  </a:cubicBezTo>
                  <a:cubicBezTo>
                    <a:pt x="91105" y="337929"/>
                    <a:pt x="96935" y="346509"/>
                    <a:pt x="95781" y="343759"/>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16" name="Google Shape;916;p9"/>
            <p:cNvSpPr/>
            <p:nvPr/>
          </p:nvSpPr>
          <p:spPr>
            <a:xfrm>
              <a:off x="6939781" y="3575850"/>
              <a:ext cx="85678" cy="216645"/>
            </a:xfrm>
            <a:custGeom>
              <a:rect b="b" l="l" r="r" t="t"/>
              <a:pathLst>
                <a:path extrusionOk="0" h="216645" w="85678">
                  <a:moveTo>
                    <a:pt x="0" y="0"/>
                  </a:moveTo>
                  <a:cubicBezTo>
                    <a:pt x="1700" y="322"/>
                    <a:pt x="729" y="5951"/>
                    <a:pt x="789" y="7809"/>
                  </a:cubicBezTo>
                  <a:cubicBezTo>
                    <a:pt x="1214" y="23639"/>
                    <a:pt x="2975" y="42098"/>
                    <a:pt x="8501" y="57085"/>
                  </a:cubicBezTo>
                  <a:cubicBezTo>
                    <a:pt x="20767" y="90730"/>
                    <a:pt x="35948" y="123429"/>
                    <a:pt x="48881" y="156826"/>
                  </a:cubicBezTo>
                  <a:cubicBezTo>
                    <a:pt x="54467" y="171175"/>
                    <a:pt x="62847" y="185821"/>
                    <a:pt x="71531" y="198603"/>
                  </a:cubicBezTo>
                  <a:cubicBezTo>
                    <a:pt x="74141" y="202465"/>
                    <a:pt x="85618" y="216832"/>
                    <a:pt x="85678" y="216643"/>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17" name="Google Shape;917;p9"/>
            <p:cNvSpPr/>
            <p:nvPr/>
          </p:nvSpPr>
          <p:spPr>
            <a:xfrm>
              <a:off x="6913362" y="3612720"/>
              <a:ext cx="49775" cy="180447"/>
            </a:xfrm>
            <a:custGeom>
              <a:rect b="b" l="l" r="r" t="t"/>
              <a:pathLst>
                <a:path extrusionOk="0" h="180447" w="49775">
                  <a:moveTo>
                    <a:pt x="5" y="0"/>
                  </a:moveTo>
                  <a:cubicBezTo>
                    <a:pt x="2859" y="6892"/>
                    <a:pt x="-845" y="17355"/>
                    <a:pt x="187" y="24841"/>
                  </a:cubicBezTo>
                  <a:cubicBezTo>
                    <a:pt x="4742" y="58979"/>
                    <a:pt x="11482" y="100507"/>
                    <a:pt x="27633" y="131117"/>
                  </a:cubicBezTo>
                  <a:cubicBezTo>
                    <a:pt x="31519" y="138464"/>
                    <a:pt x="50768" y="175201"/>
                    <a:pt x="49736" y="180447"/>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18" name="Google Shape;918;p9"/>
            <p:cNvSpPr/>
            <p:nvPr/>
          </p:nvSpPr>
          <p:spPr>
            <a:xfrm>
              <a:off x="6889947" y="3639796"/>
              <a:ext cx="46676" cy="147851"/>
            </a:xfrm>
            <a:custGeom>
              <a:rect b="b" l="l" r="r" t="t"/>
              <a:pathLst>
                <a:path extrusionOk="0" h="147851" w="46676">
                  <a:moveTo>
                    <a:pt x="4657" y="0"/>
                  </a:moveTo>
                  <a:cubicBezTo>
                    <a:pt x="-16109" y="27179"/>
                    <a:pt x="38844" y="119944"/>
                    <a:pt x="46677" y="147852"/>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19" name="Google Shape;919;p9"/>
            <p:cNvSpPr/>
            <p:nvPr/>
          </p:nvSpPr>
          <p:spPr>
            <a:xfrm>
              <a:off x="6860056" y="3689667"/>
              <a:ext cx="29990" cy="94884"/>
            </a:xfrm>
            <a:custGeom>
              <a:rect b="b" l="l" r="r" t="t"/>
              <a:pathLst>
                <a:path extrusionOk="0" h="94884" w="29990">
                  <a:moveTo>
                    <a:pt x="665" y="0"/>
                  </a:moveTo>
                  <a:cubicBezTo>
                    <a:pt x="-5468" y="32061"/>
                    <a:pt x="32909" y="78678"/>
                    <a:pt x="29812" y="94884"/>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20" name="Google Shape;920;p9"/>
            <p:cNvSpPr/>
            <p:nvPr/>
          </p:nvSpPr>
          <p:spPr>
            <a:xfrm>
              <a:off x="6836008" y="3718323"/>
              <a:ext cx="22223" cy="61965"/>
            </a:xfrm>
            <a:custGeom>
              <a:rect b="b" l="l" r="r" t="t"/>
              <a:pathLst>
                <a:path extrusionOk="0" h="61965" w="22223">
                  <a:moveTo>
                    <a:pt x="0" y="1341"/>
                  </a:moveTo>
                  <a:cubicBezTo>
                    <a:pt x="1336" y="-5399"/>
                    <a:pt x="1032" y="15125"/>
                    <a:pt x="2854" y="21732"/>
                  </a:cubicBezTo>
                  <a:cubicBezTo>
                    <a:pt x="7104" y="36760"/>
                    <a:pt x="13602" y="49269"/>
                    <a:pt x="22224" y="61966"/>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21" name="Google Shape;921;p9"/>
            <p:cNvSpPr/>
            <p:nvPr/>
          </p:nvSpPr>
          <p:spPr>
            <a:xfrm>
              <a:off x="6821798" y="3746703"/>
              <a:ext cx="13723" cy="41412"/>
            </a:xfrm>
            <a:custGeom>
              <a:rect b="b" l="l" r="r" t="t"/>
              <a:pathLst>
                <a:path extrusionOk="0" h="41412" w="13723">
                  <a:moveTo>
                    <a:pt x="0" y="0"/>
                  </a:moveTo>
                  <a:cubicBezTo>
                    <a:pt x="4069" y="14343"/>
                    <a:pt x="7773" y="27301"/>
                    <a:pt x="13723" y="41412"/>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22" name="Google Shape;922;p9"/>
            <p:cNvSpPr/>
            <p:nvPr/>
          </p:nvSpPr>
          <p:spPr>
            <a:xfrm>
              <a:off x="6934438" y="3435704"/>
              <a:ext cx="91750" cy="21974"/>
            </a:xfrm>
            <a:custGeom>
              <a:rect b="b" l="l" r="r" t="t"/>
              <a:pathLst>
                <a:path extrusionOk="0" h="21974" w="91750">
                  <a:moveTo>
                    <a:pt x="91751" y="0"/>
                  </a:moveTo>
                  <a:cubicBezTo>
                    <a:pt x="91751" y="0"/>
                    <a:pt x="84889" y="4378"/>
                    <a:pt x="83249" y="5010"/>
                  </a:cubicBezTo>
                  <a:cubicBezTo>
                    <a:pt x="76267" y="7730"/>
                    <a:pt x="70437" y="11713"/>
                    <a:pt x="63151" y="13675"/>
                  </a:cubicBezTo>
                  <a:cubicBezTo>
                    <a:pt x="44145" y="18751"/>
                    <a:pt x="18581" y="27653"/>
                    <a:pt x="0" y="16899"/>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23" name="Google Shape;923;p9"/>
            <p:cNvSpPr/>
            <p:nvPr/>
          </p:nvSpPr>
          <p:spPr>
            <a:xfrm>
              <a:off x="6902680" y="3517988"/>
              <a:ext cx="36433" cy="54254"/>
            </a:xfrm>
            <a:custGeom>
              <a:rect b="b" l="l" r="r" t="t"/>
              <a:pathLst>
                <a:path extrusionOk="0" h="54254" w="36433">
                  <a:moveTo>
                    <a:pt x="36433" y="54255"/>
                  </a:moveTo>
                  <a:cubicBezTo>
                    <a:pt x="10383" y="52682"/>
                    <a:pt x="4797" y="17913"/>
                    <a:pt x="0" y="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24" name="Google Shape;924;p9"/>
            <p:cNvSpPr/>
            <p:nvPr/>
          </p:nvSpPr>
          <p:spPr>
            <a:xfrm>
              <a:off x="6872987" y="3572443"/>
              <a:ext cx="41291" cy="35020"/>
            </a:xfrm>
            <a:custGeom>
              <a:rect b="b" l="l" r="r" t="t"/>
              <a:pathLst>
                <a:path extrusionOk="0" h="35020" w="41291">
                  <a:moveTo>
                    <a:pt x="41291" y="33792"/>
                  </a:moveTo>
                  <a:cubicBezTo>
                    <a:pt x="13359" y="41285"/>
                    <a:pt x="11112" y="12557"/>
                    <a:pt x="0" y="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25" name="Google Shape;925;p9"/>
            <p:cNvSpPr/>
            <p:nvPr/>
          </p:nvSpPr>
          <p:spPr>
            <a:xfrm>
              <a:off x="6856896" y="3598092"/>
              <a:ext cx="48084" cy="27841"/>
            </a:xfrm>
            <a:custGeom>
              <a:rect b="b" l="l" r="r" t="t"/>
              <a:pathLst>
                <a:path extrusionOk="0" h="27841" w="48084">
                  <a:moveTo>
                    <a:pt x="47667" y="25934"/>
                  </a:moveTo>
                  <a:cubicBezTo>
                    <a:pt x="51614" y="30367"/>
                    <a:pt x="26353" y="25776"/>
                    <a:pt x="24714" y="25096"/>
                  </a:cubicBezTo>
                  <a:cubicBezTo>
                    <a:pt x="5161" y="16832"/>
                    <a:pt x="10930" y="12327"/>
                    <a:pt x="0" y="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26" name="Google Shape;926;p9"/>
            <p:cNvSpPr/>
            <p:nvPr/>
          </p:nvSpPr>
          <p:spPr>
            <a:xfrm>
              <a:off x="6718389" y="3527435"/>
              <a:ext cx="180222" cy="277057"/>
            </a:xfrm>
            <a:custGeom>
              <a:rect b="b" l="l" r="r" t="t"/>
              <a:pathLst>
                <a:path extrusionOk="0" h="277057" w="180222">
                  <a:moveTo>
                    <a:pt x="179493" y="943"/>
                  </a:moveTo>
                  <a:cubicBezTo>
                    <a:pt x="179493" y="-3386"/>
                    <a:pt x="180222" y="8503"/>
                    <a:pt x="180222" y="10112"/>
                  </a:cubicBezTo>
                  <a:cubicBezTo>
                    <a:pt x="180222" y="19074"/>
                    <a:pt x="179493" y="28256"/>
                    <a:pt x="177064" y="36909"/>
                  </a:cubicBezTo>
                  <a:cubicBezTo>
                    <a:pt x="169657" y="62721"/>
                    <a:pt x="164070" y="87818"/>
                    <a:pt x="153444" y="112726"/>
                  </a:cubicBezTo>
                  <a:cubicBezTo>
                    <a:pt x="123023" y="183649"/>
                    <a:pt x="68676" y="242726"/>
                    <a:pt x="0" y="277058"/>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27" name="Google Shape;927;p9"/>
            <p:cNvSpPr/>
            <p:nvPr/>
          </p:nvSpPr>
          <p:spPr>
            <a:xfrm>
              <a:off x="6831790" y="3784976"/>
              <a:ext cx="4157" cy="15957"/>
            </a:xfrm>
            <a:custGeom>
              <a:rect b="b" l="l" r="r" t="t"/>
              <a:pathLst>
                <a:path extrusionOk="0" h="15957" w="4157">
                  <a:moveTo>
                    <a:pt x="4157" y="0"/>
                  </a:moveTo>
                  <a:cubicBezTo>
                    <a:pt x="1606" y="5003"/>
                    <a:pt x="-1794" y="10159"/>
                    <a:pt x="1121" y="15958"/>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28" name="Google Shape;928;p9"/>
            <p:cNvSpPr/>
            <p:nvPr/>
          </p:nvSpPr>
          <p:spPr>
            <a:xfrm>
              <a:off x="6812279" y="3804510"/>
              <a:ext cx="18020" cy="34505"/>
            </a:xfrm>
            <a:custGeom>
              <a:rect b="b" l="l" r="r" t="t"/>
              <a:pathLst>
                <a:path extrusionOk="0" h="34505" w="18020">
                  <a:moveTo>
                    <a:pt x="18021" y="304"/>
                  </a:moveTo>
                  <a:cubicBezTo>
                    <a:pt x="11585" y="-2921"/>
                    <a:pt x="1019" y="20488"/>
                    <a:pt x="350" y="25327"/>
                  </a:cubicBezTo>
                  <a:cubicBezTo>
                    <a:pt x="47" y="27325"/>
                    <a:pt x="-257" y="35589"/>
                    <a:pt x="350" y="34387"/>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29" name="Google Shape;929;p9"/>
            <p:cNvSpPr/>
            <p:nvPr/>
          </p:nvSpPr>
          <p:spPr>
            <a:xfrm>
              <a:off x="6763870" y="3828900"/>
              <a:ext cx="47484" cy="11290"/>
            </a:xfrm>
            <a:custGeom>
              <a:rect b="b" l="l" r="r" t="t"/>
              <a:pathLst>
                <a:path extrusionOk="0" h="11290" w="47484">
                  <a:moveTo>
                    <a:pt x="47484" y="3524"/>
                  </a:moveTo>
                  <a:cubicBezTo>
                    <a:pt x="47484" y="-6975"/>
                    <a:pt x="4372" y="9122"/>
                    <a:pt x="0" y="1129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30" name="Google Shape;930;p9"/>
            <p:cNvSpPr/>
            <p:nvPr/>
          </p:nvSpPr>
          <p:spPr>
            <a:xfrm>
              <a:off x="6713835" y="3809994"/>
              <a:ext cx="46813" cy="25017"/>
            </a:xfrm>
            <a:custGeom>
              <a:rect b="b" l="l" r="r" t="t"/>
              <a:pathLst>
                <a:path extrusionOk="0" h="25017" w="46813">
                  <a:moveTo>
                    <a:pt x="46148" y="25017"/>
                  </a:moveTo>
                  <a:cubicBezTo>
                    <a:pt x="48395" y="22758"/>
                    <a:pt x="44327" y="18301"/>
                    <a:pt x="43173" y="15958"/>
                  </a:cubicBezTo>
                  <a:cubicBezTo>
                    <a:pt x="32850" y="-4658"/>
                    <a:pt x="14209" y="9473"/>
                    <a:pt x="0" y="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31" name="Google Shape;931;p9"/>
            <p:cNvSpPr/>
            <p:nvPr/>
          </p:nvSpPr>
          <p:spPr>
            <a:xfrm>
              <a:off x="6765752" y="3776782"/>
              <a:ext cx="28539" cy="5600"/>
            </a:xfrm>
            <a:custGeom>
              <a:rect b="b" l="l" r="r" t="t"/>
              <a:pathLst>
                <a:path extrusionOk="0" h="5600" w="28539">
                  <a:moveTo>
                    <a:pt x="28540" y="5601"/>
                  </a:moveTo>
                  <a:cubicBezTo>
                    <a:pt x="20160" y="-4066"/>
                    <a:pt x="10748" y="1551"/>
                    <a:pt x="0" y="231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32" name="Google Shape;932;p9"/>
            <p:cNvSpPr/>
            <p:nvPr/>
          </p:nvSpPr>
          <p:spPr>
            <a:xfrm>
              <a:off x="7172029" y="3812171"/>
              <a:ext cx="52062" cy="299489"/>
            </a:xfrm>
            <a:custGeom>
              <a:rect b="b" l="l" r="r" t="t"/>
              <a:pathLst>
                <a:path extrusionOk="0" h="299489" w="52062">
                  <a:moveTo>
                    <a:pt x="51931" y="579"/>
                  </a:moveTo>
                  <a:cubicBezTo>
                    <a:pt x="52963" y="-2608"/>
                    <a:pt x="47619" y="8267"/>
                    <a:pt x="46830" y="11060"/>
                  </a:cubicBezTo>
                  <a:cubicBezTo>
                    <a:pt x="44644" y="19118"/>
                    <a:pt x="42397" y="27066"/>
                    <a:pt x="40576" y="35240"/>
                  </a:cubicBezTo>
                  <a:cubicBezTo>
                    <a:pt x="35536" y="58156"/>
                    <a:pt x="27095" y="80477"/>
                    <a:pt x="22056" y="103527"/>
                  </a:cubicBezTo>
                  <a:cubicBezTo>
                    <a:pt x="12279" y="147776"/>
                    <a:pt x="-472" y="198338"/>
                    <a:pt x="13" y="243868"/>
                  </a:cubicBezTo>
                  <a:cubicBezTo>
                    <a:pt x="135" y="257573"/>
                    <a:pt x="13251" y="289494"/>
                    <a:pt x="10033" y="299489"/>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33" name="Google Shape;933;p9"/>
            <p:cNvSpPr/>
            <p:nvPr/>
          </p:nvSpPr>
          <p:spPr>
            <a:xfrm>
              <a:off x="7136402" y="3808840"/>
              <a:ext cx="55921" cy="262810"/>
            </a:xfrm>
            <a:custGeom>
              <a:rect b="b" l="l" r="r" t="t"/>
              <a:pathLst>
                <a:path extrusionOk="0" h="262810" w="55921">
                  <a:moveTo>
                    <a:pt x="55921" y="0"/>
                  </a:moveTo>
                  <a:cubicBezTo>
                    <a:pt x="14995" y="41770"/>
                    <a:pt x="-13726" y="203297"/>
                    <a:pt x="6798" y="26281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34" name="Google Shape;934;p9"/>
            <p:cNvSpPr/>
            <p:nvPr/>
          </p:nvSpPr>
          <p:spPr>
            <a:xfrm>
              <a:off x="7083425" y="3801061"/>
              <a:ext cx="39735" cy="221889"/>
            </a:xfrm>
            <a:custGeom>
              <a:rect b="b" l="l" r="r" t="t"/>
              <a:pathLst>
                <a:path extrusionOk="0" h="221889" w="39735">
                  <a:moveTo>
                    <a:pt x="39736" y="0"/>
                  </a:moveTo>
                  <a:cubicBezTo>
                    <a:pt x="30081" y="30009"/>
                    <a:pt x="8343" y="55251"/>
                    <a:pt x="2513" y="89340"/>
                  </a:cubicBezTo>
                  <a:cubicBezTo>
                    <a:pt x="-5745" y="137450"/>
                    <a:pt x="8950" y="177624"/>
                    <a:pt x="9436" y="22189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35" name="Google Shape;935;p9"/>
            <p:cNvSpPr/>
            <p:nvPr/>
          </p:nvSpPr>
          <p:spPr>
            <a:xfrm>
              <a:off x="7021588" y="3793483"/>
              <a:ext cx="45769" cy="183422"/>
            </a:xfrm>
            <a:custGeom>
              <a:rect b="b" l="l" r="r" t="t"/>
              <a:pathLst>
                <a:path extrusionOk="0" h="183422" w="45769">
                  <a:moveTo>
                    <a:pt x="45770" y="0"/>
                  </a:moveTo>
                  <a:cubicBezTo>
                    <a:pt x="-10155" y="57060"/>
                    <a:pt x="-8455" y="109560"/>
                    <a:pt x="16987" y="183422"/>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36" name="Google Shape;936;p9"/>
            <p:cNvSpPr/>
            <p:nvPr/>
          </p:nvSpPr>
          <p:spPr>
            <a:xfrm>
              <a:off x="6944052" y="3791969"/>
              <a:ext cx="28486" cy="109252"/>
            </a:xfrm>
            <a:custGeom>
              <a:rect b="b" l="l" r="r" t="t"/>
              <a:pathLst>
                <a:path extrusionOk="0" h="109252" w="28486">
                  <a:moveTo>
                    <a:pt x="28155" y="518"/>
                  </a:moveTo>
                  <a:cubicBezTo>
                    <a:pt x="30341" y="-1698"/>
                    <a:pt x="21051" y="3828"/>
                    <a:pt x="19715" y="5170"/>
                  </a:cubicBezTo>
                  <a:cubicBezTo>
                    <a:pt x="13582" y="11472"/>
                    <a:pt x="8360" y="20775"/>
                    <a:pt x="6295" y="29416"/>
                  </a:cubicBezTo>
                  <a:cubicBezTo>
                    <a:pt x="-506" y="57736"/>
                    <a:pt x="-3481" y="81406"/>
                    <a:pt x="6113" y="109253"/>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37" name="Google Shape;937;p9"/>
            <p:cNvSpPr/>
            <p:nvPr/>
          </p:nvSpPr>
          <p:spPr>
            <a:xfrm>
              <a:off x="6890016" y="3787897"/>
              <a:ext cx="20922" cy="65379"/>
            </a:xfrm>
            <a:custGeom>
              <a:rect b="b" l="l" r="r" t="t"/>
              <a:pathLst>
                <a:path extrusionOk="0" h="65379" w="20922">
                  <a:moveTo>
                    <a:pt x="20922" y="0"/>
                  </a:moveTo>
                  <a:cubicBezTo>
                    <a:pt x="-330" y="7323"/>
                    <a:pt x="-148" y="47989"/>
                    <a:pt x="33" y="65379"/>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38" name="Google Shape;938;p9"/>
            <p:cNvSpPr/>
            <p:nvPr/>
          </p:nvSpPr>
          <p:spPr>
            <a:xfrm>
              <a:off x="6855122" y="3784758"/>
              <a:ext cx="11793" cy="40835"/>
            </a:xfrm>
            <a:custGeom>
              <a:rect b="b" l="l" r="r" t="t"/>
              <a:pathLst>
                <a:path extrusionOk="0" h="40835" w="11793">
                  <a:moveTo>
                    <a:pt x="11793" y="0"/>
                  </a:moveTo>
                  <a:cubicBezTo>
                    <a:pt x="13" y="11992"/>
                    <a:pt x="-1808" y="25576"/>
                    <a:pt x="1410" y="40835"/>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39" name="Google Shape;939;p9"/>
            <p:cNvSpPr/>
            <p:nvPr/>
          </p:nvSpPr>
          <p:spPr>
            <a:xfrm>
              <a:off x="6882101" y="4100146"/>
              <a:ext cx="295041" cy="99124"/>
            </a:xfrm>
            <a:custGeom>
              <a:rect b="b" l="l" r="r" t="t"/>
              <a:pathLst>
                <a:path extrusionOk="0" h="99124" w="295041">
                  <a:moveTo>
                    <a:pt x="295042" y="5344"/>
                  </a:moveTo>
                  <a:cubicBezTo>
                    <a:pt x="290185" y="-4469"/>
                    <a:pt x="246951" y="2235"/>
                    <a:pt x="238571" y="2235"/>
                  </a:cubicBezTo>
                  <a:cubicBezTo>
                    <a:pt x="175602" y="2235"/>
                    <a:pt x="124960" y="22225"/>
                    <a:pt x="69764" y="53751"/>
                  </a:cubicBezTo>
                  <a:cubicBezTo>
                    <a:pt x="53308" y="63157"/>
                    <a:pt x="35760" y="73231"/>
                    <a:pt x="18879" y="81683"/>
                  </a:cubicBezTo>
                  <a:cubicBezTo>
                    <a:pt x="13050" y="84580"/>
                    <a:pt x="-2070" y="100234"/>
                    <a:pt x="238" y="99062"/>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40" name="Google Shape;940;p9"/>
            <p:cNvSpPr/>
            <p:nvPr/>
          </p:nvSpPr>
          <p:spPr>
            <a:xfrm>
              <a:off x="6869950" y="4051489"/>
              <a:ext cx="257138" cy="95583"/>
            </a:xfrm>
            <a:custGeom>
              <a:rect b="b" l="l" r="r" t="t"/>
              <a:pathLst>
                <a:path extrusionOk="0" h="95583" w="257138">
                  <a:moveTo>
                    <a:pt x="255701" y="1866"/>
                  </a:moveTo>
                  <a:cubicBezTo>
                    <a:pt x="263291" y="-1929"/>
                    <a:pt x="238759" y="1240"/>
                    <a:pt x="230259" y="1240"/>
                  </a:cubicBezTo>
                  <a:cubicBezTo>
                    <a:pt x="213439" y="1240"/>
                    <a:pt x="197286" y="3159"/>
                    <a:pt x="180588" y="4349"/>
                  </a:cubicBezTo>
                  <a:cubicBezTo>
                    <a:pt x="133528" y="7707"/>
                    <a:pt x="86530" y="37194"/>
                    <a:pt x="47182" y="60826"/>
                  </a:cubicBezTo>
                  <a:cubicBezTo>
                    <a:pt x="35402" y="67864"/>
                    <a:pt x="24351" y="75855"/>
                    <a:pt x="13663" y="84411"/>
                  </a:cubicBezTo>
                  <a:cubicBezTo>
                    <a:pt x="10081" y="87241"/>
                    <a:pt x="-120" y="95626"/>
                    <a:pt x="1" y="95584"/>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41" name="Google Shape;941;p9"/>
            <p:cNvSpPr/>
            <p:nvPr/>
          </p:nvSpPr>
          <p:spPr>
            <a:xfrm>
              <a:off x="6857503" y="4012545"/>
              <a:ext cx="226553" cy="78669"/>
            </a:xfrm>
            <a:custGeom>
              <a:rect b="b" l="l" r="r" t="t"/>
              <a:pathLst>
                <a:path extrusionOk="0" h="78669" w="226553">
                  <a:moveTo>
                    <a:pt x="226554" y="3569"/>
                  </a:moveTo>
                  <a:cubicBezTo>
                    <a:pt x="211616" y="-3900"/>
                    <a:pt x="185384" y="2506"/>
                    <a:pt x="169475" y="3569"/>
                  </a:cubicBezTo>
                  <a:cubicBezTo>
                    <a:pt x="90658" y="8821"/>
                    <a:pt x="60661" y="48339"/>
                    <a:pt x="0" y="78669"/>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42" name="Google Shape;942;p9"/>
            <p:cNvSpPr/>
            <p:nvPr/>
          </p:nvSpPr>
          <p:spPr>
            <a:xfrm>
              <a:off x="6851310" y="3925499"/>
              <a:ext cx="129701" cy="98685"/>
            </a:xfrm>
            <a:custGeom>
              <a:rect b="b" l="l" r="r" t="t"/>
              <a:pathLst>
                <a:path extrusionOk="0" h="98685" w="129701">
                  <a:moveTo>
                    <a:pt x="129702" y="0"/>
                  </a:moveTo>
                  <a:cubicBezTo>
                    <a:pt x="73352" y="0"/>
                    <a:pt x="34854" y="63837"/>
                    <a:pt x="0" y="98685"/>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43" name="Google Shape;943;p9"/>
            <p:cNvSpPr/>
            <p:nvPr/>
          </p:nvSpPr>
          <p:spPr>
            <a:xfrm>
              <a:off x="6837040" y="3871499"/>
              <a:ext cx="82521" cy="81932"/>
            </a:xfrm>
            <a:custGeom>
              <a:rect b="b" l="l" r="r" t="t"/>
              <a:pathLst>
                <a:path extrusionOk="0" h="81932" w="82521">
                  <a:moveTo>
                    <a:pt x="82522" y="0"/>
                  </a:moveTo>
                  <a:cubicBezTo>
                    <a:pt x="40077" y="0"/>
                    <a:pt x="21435" y="71203"/>
                    <a:pt x="0" y="81932"/>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44" name="Google Shape;944;p9"/>
            <p:cNvSpPr/>
            <p:nvPr/>
          </p:nvSpPr>
          <p:spPr>
            <a:xfrm>
              <a:off x="6584741" y="4095806"/>
              <a:ext cx="290675" cy="106706"/>
            </a:xfrm>
            <a:custGeom>
              <a:rect b="b" l="l" r="r" t="t"/>
              <a:pathLst>
                <a:path extrusionOk="0" h="106706" w="290675">
                  <a:moveTo>
                    <a:pt x="290676" y="106706"/>
                  </a:moveTo>
                  <a:cubicBezTo>
                    <a:pt x="269180" y="91744"/>
                    <a:pt x="256124" y="58657"/>
                    <a:pt x="231107" y="42183"/>
                  </a:cubicBezTo>
                  <a:cubicBezTo>
                    <a:pt x="149619" y="-11392"/>
                    <a:pt x="86529" y="103"/>
                    <a:pt x="0" y="3157"/>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45" name="Google Shape;945;p9"/>
            <p:cNvSpPr/>
            <p:nvPr/>
          </p:nvSpPr>
          <p:spPr>
            <a:xfrm>
              <a:off x="6601014" y="4065996"/>
              <a:ext cx="270539" cy="96477"/>
            </a:xfrm>
            <a:custGeom>
              <a:rect b="b" l="l" r="r" t="t"/>
              <a:pathLst>
                <a:path extrusionOk="0" h="96477" w="270539">
                  <a:moveTo>
                    <a:pt x="269301" y="95735"/>
                  </a:moveTo>
                  <a:cubicBezTo>
                    <a:pt x="270273" y="96391"/>
                    <a:pt x="270880" y="97235"/>
                    <a:pt x="270334" y="95182"/>
                  </a:cubicBezTo>
                  <a:cubicBezTo>
                    <a:pt x="268148" y="86748"/>
                    <a:pt x="253028" y="72606"/>
                    <a:pt x="246228" y="66734"/>
                  </a:cubicBezTo>
                  <a:cubicBezTo>
                    <a:pt x="227707" y="50716"/>
                    <a:pt x="205969" y="35900"/>
                    <a:pt x="183381" y="26439"/>
                  </a:cubicBezTo>
                  <a:cubicBezTo>
                    <a:pt x="142818" y="9419"/>
                    <a:pt x="100920" y="6474"/>
                    <a:pt x="58293" y="262"/>
                  </a:cubicBezTo>
                  <a:cubicBezTo>
                    <a:pt x="43538" y="-1887"/>
                    <a:pt x="11233" y="10117"/>
                    <a:pt x="0" y="2321"/>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46" name="Google Shape;946;p9"/>
            <p:cNvSpPr/>
            <p:nvPr/>
          </p:nvSpPr>
          <p:spPr>
            <a:xfrm>
              <a:off x="6635200" y="4015157"/>
              <a:ext cx="223786" cy="62801"/>
            </a:xfrm>
            <a:custGeom>
              <a:rect b="b" l="l" r="r" t="t"/>
              <a:pathLst>
                <a:path extrusionOk="0" h="62801" w="223786">
                  <a:moveTo>
                    <a:pt x="222000" y="62007"/>
                  </a:moveTo>
                  <a:cubicBezTo>
                    <a:pt x="229347" y="67089"/>
                    <a:pt x="212163" y="46310"/>
                    <a:pt x="204451" y="41884"/>
                  </a:cubicBezTo>
                  <a:cubicBezTo>
                    <a:pt x="191395" y="34415"/>
                    <a:pt x="177187" y="26594"/>
                    <a:pt x="162796" y="22356"/>
                  </a:cubicBezTo>
                  <a:cubicBezTo>
                    <a:pt x="126727" y="11723"/>
                    <a:pt x="38194" y="-12663"/>
                    <a:pt x="0" y="8141"/>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47" name="Google Shape;947;p9"/>
            <p:cNvSpPr/>
            <p:nvPr/>
          </p:nvSpPr>
          <p:spPr>
            <a:xfrm>
              <a:off x="6639026" y="3987626"/>
              <a:ext cx="210826" cy="49351"/>
            </a:xfrm>
            <a:custGeom>
              <a:rect b="b" l="l" r="r" t="t"/>
              <a:pathLst>
                <a:path extrusionOk="0" h="49351" w="210826">
                  <a:moveTo>
                    <a:pt x="210826" y="49352"/>
                  </a:moveTo>
                  <a:cubicBezTo>
                    <a:pt x="210280" y="33552"/>
                    <a:pt x="167046" y="17673"/>
                    <a:pt x="155387" y="14236"/>
                  </a:cubicBezTo>
                  <a:cubicBezTo>
                    <a:pt x="100737" y="-1873"/>
                    <a:pt x="50278" y="-8966"/>
                    <a:pt x="0" y="18426"/>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48" name="Google Shape;948;p9"/>
            <p:cNvSpPr/>
            <p:nvPr/>
          </p:nvSpPr>
          <p:spPr>
            <a:xfrm>
              <a:off x="6673819" y="3943949"/>
              <a:ext cx="167410" cy="39672"/>
            </a:xfrm>
            <a:custGeom>
              <a:rect b="b" l="l" r="r" t="t"/>
              <a:pathLst>
                <a:path extrusionOk="0" h="39672" w="167410">
                  <a:moveTo>
                    <a:pt x="167411" y="39673"/>
                  </a:moveTo>
                  <a:cubicBezTo>
                    <a:pt x="165893" y="-3039"/>
                    <a:pt x="22953" y="-13550"/>
                    <a:pt x="0" y="19398"/>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49" name="Google Shape;949;p9"/>
            <p:cNvSpPr/>
            <p:nvPr/>
          </p:nvSpPr>
          <p:spPr>
            <a:xfrm>
              <a:off x="6729380" y="3870699"/>
              <a:ext cx="89200" cy="21687"/>
            </a:xfrm>
            <a:custGeom>
              <a:rect b="b" l="l" r="r" t="t"/>
              <a:pathLst>
                <a:path extrusionOk="0" h="21687" w="89200">
                  <a:moveTo>
                    <a:pt x="89201" y="21688"/>
                  </a:moveTo>
                  <a:cubicBezTo>
                    <a:pt x="65641" y="-21461"/>
                    <a:pt x="10687" y="14401"/>
                    <a:pt x="0" y="6951"/>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50" name="Google Shape;950;p9"/>
            <p:cNvSpPr/>
            <p:nvPr/>
          </p:nvSpPr>
          <p:spPr>
            <a:xfrm>
              <a:off x="6514759" y="4003690"/>
              <a:ext cx="81883" cy="60907"/>
            </a:xfrm>
            <a:custGeom>
              <a:rect b="b" l="l" r="r" t="t"/>
              <a:pathLst>
                <a:path extrusionOk="0" h="60907" w="81883">
                  <a:moveTo>
                    <a:pt x="81883" y="60175"/>
                  </a:moveTo>
                  <a:cubicBezTo>
                    <a:pt x="81458" y="63989"/>
                    <a:pt x="79819" y="51766"/>
                    <a:pt x="78725" y="49865"/>
                  </a:cubicBezTo>
                  <a:cubicBezTo>
                    <a:pt x="73260" y="40550"/>
                    <a:pt x="65306" y="33895"/>
                    <a:pt x="56987" y="27495"/>
                  </a:cubicBezTo>
                  <a:cubicBezTo>
                    <a:pt x="45875" y="19006"/>
                    <a:pt x="29602" y="9600"/>
                    <a:pt x="16668" y="4269"/>
                  </a:cubicBezTo>
                  <a:cubicBezTo>
                    <a:pt x="11689" y="2198"/>
                    <a:pt x="-4099" y="1864"/>
                    <a:pt x="1002" y="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51" name="Google Shape;951;p9"/>
            <p:cNvSpPr/>
            <p:nvPr/>
          </p:nvSpPr>
          <p:spPr>
            <a:xfrm>
              <a:off x="6547924" y="3971878"/>
              <a:ext cx="64748" cy="71408"/>
            </a:xfrm>
            <a:custGeom>
              <a:rect b="b" l="l" r="r" t="t"/>
              <a:pathLst>
                <a:path extrusionOk="0" h="71408" w="64748">
                  <a:moveTo>
                    <a:pt x="64749" y="71409"/>
                  </a:moveTo>
                  <a:cubicBezTo>
                    <a:pt x="58130" y="53277"/>
                    <a:pt x="49751" y="31217"/>
                    <a:pt x="33355" y="18708"/>
                  </a:cubicBezTo>
                  <a:cubicBezTo>
                    <a:pt x="31291" y="17087"/>
                    <a:pt x="-892" y="1469"/>
                    <a:pt x="19" y="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52" name="Google Shape;952;p9"/>
            <p:cNvSpPr/>
            <p:nvPr/>
          </p:nvSpPr>
          <p:spPr>
            <a:xfrm>
              <a:off x="6603807" y="3929063"/>
              <a:ext cx="46699" cy="58776"/>
            </a:xfrm>
            <a:custGeom>
              <a:rect b="b" l="l" r="r" t="t"/>
              <a:pathLst>
                <a:path extrusionOk="0" h="58776" w="46699">
                  <a:moveTo>
                    <a:pt x="46270" y="58736"/>
                  </a:moveTo>
                  <a:cubicBezTo>
                    <a:pt x="47909" y="59835"/>
                    <a:pt x="44448" y="38024"/>
                    <a:pt x="42748" y="34702"/>
                  </a:cubicBezTo>
                  <a:cubicBezTo>
                    <a:pt x="35218" y="20087"/>
                    <a:pt x="16819" y="1906"/>
                    <a:pt x="0" y="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53" name="Google Shape;953;p9"/>
            <p:cNvSpPr/>
            <p:nvPr/>
          </p:nvSpPr>
          <p:spPr>
            <a:xfrm>
              <a:off x="6647831" y="3886764"/>
              <a:ext cx="38497" cy="45277"/>
            </a:xfrm>
            <a:custGeom>
              <a:rect b="b" l="l" r="r" t="t"/>
              <a:pathLst>
                <a:path extrusionOk="0" h="45277" w="38497">
                  <a:moveTo>
                    <a:pt x="38497" y="44181"/>
                  </a:moveTo>
                  <a:cubicBezTo>
                    <a:pt x="34550" y="50302"/>
                    <a:pt x="38072" y="29098"/>
                    <a:pt x="34733" y="22601"/>
                  </a:cubicBezTo>
                  <a:cubicBezTo>
                    <a:pt x="28478" y="10456"/>
                    <a:pt x="13480" y="1530"/>
                    <a:pt x="0" y="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54" name="Google Shape;954;p9"/>
            <p:cNvSpPr/>
            <p:nvPr/>
          </p:nvSpPr>
          <p:spPr>
            <a:xfrm>
              <a:off x="6664104" y="3863726"/>
              <a:ext cx="37404" cy="50318"/>
            </a:xfrm>
            <a:custGeom>
              <a:rect b="b" l="l" r="r" t="t"/>
              <a:pathLst>
                <a:path extrusionOk="0" h="50318" w="37404">
                  <a:moveTo>
                    <a:pt x="37405" y="49027"/>
                  </a:moveTo>
                  <a:cubicBezTo>
                    <a:pt x="36615" y="55633"/>
                    <a:pt x="37466" y="35036"/>
                    <a:pt x="34004" y="29359"/>
                  </a:cubicBezTo>
                  <a:cubicBezTo>
                    <a:pt x="26900" y="17700"/>
                    <a:pt x="12388" y="5750"/>
                    <a:pt x="0" y="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55" name="Google Shape;955;p9"/>
            <p:cNvSpPr/>
            <p:nvPr/>
          </p:nvSpPr>
          <p:spPr>
            <a:xfrm>
              <a:off x="6486128" y="3917502"/>
              <a:ext cx="13233" cy="103488"/>
            </a:xfrm>
            <a:custGeom>
              <a:rect b="b" l="l" r="r" t="t"/>
              <a:pathLst>
                <a:path extrusionOk="0" h="103488" w="13233">
                  <a:moveTo>
                    <a:pt x="364" y="103488"/>
                  </a:moveTo>
                  <a:cubicBezTo>
                    <a:pt x="21556" y="77111"/>
                    <a:pt x="13055" y="28399"/>
                    <a:pt x="0" y="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56" name="Google Shape;956;p9"/>
            <p:cNvSpPr/>
            <p:nvPr/>
          </p:nvSpPr>
          <p:spPr>
            <a:xfrm>
              <a:off x="6526933" y="3897294"/>
              <a:ext cx="7677" cy="92041"/>
            </a:xfrm>
            <a:custGeom>
              <a:rect b="b" l="l" r="r" t="t"/>
              <a:pathLst>
                <a:path extrusionOk="0" h="92041" w="7677">
                  <a:moveTo>
                    <a:pt x="122" y="91817"/>
                  </a:moveTo>
                  <a:cubicBezTo>
                    <a:pt x="-243" y="93475"/>
                    <a:pt x="2975" y="85466"/>
                    <a:pt x="3522" y="83832"/>
                  </a:cubicBezTo>
                  <a:cubicBezTo>
                    <a:pt x="5890" y="76843"/>
                    <a:pt x="7408" y="71366"/>
                    <a:pt x="7651" y="63873"/>
                  </a:cubicBezTo>
                  <a:cubicBezTo>
                    <a:pt x="8197" y="47393"/>
                    <a:pt x="0" y="0"/>
                    <a:pt x="0" y="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57" name="Google Shape;957;p9"/>
            <p:cNvSpPr/>
            <p:nvPr/>
          </p:nvSpPr>
          <p:spPr>
            <a:xfrm>
              <a:off x="6573932" y="3864522"/>
              <a:ext cx="21512" cy="81755"/>
            </a:xfrm>
            <a:custGeom>
              <a:rect b="b" l="l" r="r" t="t"/>
              <a:pathLst>
                <a:path extrusionOk="0" h="81755" w="21512">
                  <a:moveTo>
                    <a:pt x="0" y="81756"/>
                  </a:moveTo>
                  <a:cubicBezTo>
                    <a:pt x="0" y="81756"/>
                    <a:pt x="23014" y="14482"/>
                    <a:pt x="21435" y="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58" name="Google Shape;958;p9"/>
            <p:cNvSpPr/>
            <p:nvPr/>
          </p:nvSpPr>
          <p:spPr>
            <a:xfrm>
              <a:off x="6601681" y="3857314"/>
              <a:ext cx="11476" cy="67079"/>
            </a:xfrm>
            <a:custGeom>
              <a:rect b="b" l="l" r="r" t="t"/>
              <a:pathLst>
                <a:path extrusionOk="0" h="67079" w="11476">
                  <a:moveTo>
                    <a:pt x="0" y="67079"/>
                  </a:moveTo>
                  <a:cubicBezTo>
                    <a:pt x="18642" y="43811"/>
                    <a:pt x="6194" y="24562"/>
                    <a:pt x="11477" y="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959" name="Google Shape;959;p9"/>
          <p:cNvSpPr/>
          <p:nvPr/>
        </p:nvSpPr>
        <p:spPr>
          <a:xfrm>
            <a:off x="6191263" y="1"/>
            <a:ext cx="6000738" cy="6858000"/>
          </a:xfrm>
          <a:custGeom>
            <a:rect b="b" l="l" r="r" t="t"/>
            <a:pathLst>
              <a:path extrusionOk="0" h="6858000" w="6000738">
                <a:moveTo>
                  <a:pt x="5833541" y="160779"/>
                </a:moveTo>
                <a:lnTo>
                  <a:pt x="5720815" y="320576"/>
                </a:lnTo>
                <a:cubicBezTo>
                  <a:pt x="5720815" y="320576"/>
                  <a:pt x="5710611" y="380833"/>
                  <a:pt x="5697423" y="426605"/>
                </a:cubicBezTo>
                <a:cubicBezTo>
                  <a:pt x="5686737" y="463716"/>
                  <a:pt x="5654585" y="526997"/>
                  <a:pt x="5654585" y="526997"/>
                </a:cubicBezTo>
                <a:lnTo>
                  <a:pt x="5651985" y="546924"/>
                </a:lnTo>
                <a:cubicBezTo>
                  <a:pt x="5651985" y="547568"/>
                  <a:pt x="5642455" y="593554"/>
                  <a:pt x="5664405" y="651826"/>
                </a:cubicBezTo>
                <a:cubicBezTo>
                  <a:pt x="5686352" y="710308"/>
                  <a:pt x="5714847" y="848942"/>
                  <a:pt x="5774530" y="893590"/>
                </a:cubicBezTo>
                <a:cubicBezTo>
                  <a:pt x="5834310" y="938236"/>
                  <a:pt x="5902370" y="988335"/>
                  <a:pt x="5902370" y="988335"/>
                </a:cubicBezTo>
                <a:cubicBezTo>
                  <a:pt x="5902370" y="988335"/>
                  <a:pt x="5904970" y="592592"/>
                  <a:pt x="5877918" y="438638"/>
                </a:cubicBezTo>
                <a:cubicBezTo>
                  <a:pt x="5861457" y="344760"/>
                  <a:pt x="5849328" y="262602"/>
                  <a:pt x="5833541" y="160779"/>
                </a:cubicBezTo>
                <a:close/>
                <a:moveTo>
                  <a:pt x="2962091" y="0"/>
                </a:moveTo>
                <a:lnTo>
                  <a:pt x="3143548" y="0"/>
                </a:lnTo>
                <a:lnTo>
                  <a:pt x="3155762" y="26877"/>
                </a:lnTo>
                <a:cubicBezTo>
                  <a:pt x="3245145" y="223006"/>
                  <a:pt x="3608721" y="1011725"/>
                  <a:pt x="3705419" y="1078959"/>
                </a:cubicBezTo>
                <a:cubicBezTo>
                  <a:pt x="3816026" y="1155788"/>
                  <a:pt x="4260095" y="1594330"/>
                  <a:pt x="4511249" y="1688815"/>
                </a:cubicBezTo>
                <a:cubicBezTo>
                  <a:pt x="4694827" y="1757894"/>
                  <a:pt x="4884851" y="1896178"/>
                  <a:pt x="5025593" y="1997131"/>
                </a:cubicBezTo>
                <a:cubicBezTo>
                  <a:pt x="5029634" y="1954244"/>
                  <a:pt x="5037529" y="1862842"/>
                  <a:pt x="5034255" y="1791838"/>
                </a:cubicBezTo>
                <a:cubicBezTo>
                  <a:pt x="5029345" y="1689902"/>
                  <a:pt x="4981116" y="1480305"/>
                  <a:pt x="4898812" y="1456076"/>
                </a:cubicBezTo>
                <a:cubicBezTo>
                  <a:pt x="4816601" y="1431846"/>
                  <a:pt x="4800621" y="1291377"/>
                  <a:pt x="4708207" y="1224087"/>
                </a:cubicBezTo>
                <a:cubicBezTo>
                  <a:pt x="4619740" y="1159657"/>
                  <a:pt x="4603183" y="1218562"/>
                  <a:pt x="4539070" y="1205287"/>
                </a:cubicBezTo>
                <a:cubicBezTo>
                  <a:pt x="4480637" y="1193195"/>
                  <a:pt x="4443479" y="1156788"/>
                  <a:pt x="4443479" y="1156788"/>
                </a:cubicBezTo>
                <a:cubicBezTo>
                  <a:pt x="4443479" y="1156788"/>
                  <a:pt x="4474187" y="1168215"/>
                  <a:pt x="4504800" y="1183108"/>
                </a:cubicBezTo>
                <a:cubicBezTo>
                  <a:pt x="4525303" y="1193072"/>
                  <a:pt x="4599621" y="1207251"/>
                  <a:pt x="4590571" y="1175588"/>
                </a:cubicBezTo>
                <a:cubicBezTo>
                  <a:pt x="4577769" y="1131037"/>
                  <a:pt x="4516447" y="1057896"/>
                  <a:pt x="4516447" y="1057896"/>
                </a:cubicBezTo>
                <a:lnTo>
                  <a:pt x="4532236" y="928556"/>
                </a:lnTo>
                <a:cubicBezTo>
                  <a:pt x="4532236" y="928556"/>
                  <a:pt x="4545711" y="918370"/>
                  <a:pt x="4557071" y="921413"/>
                </a:cubicBezTo>
                <a:cubicBezTo>
                  <a:pt x="4568431" y="924457"/>
                  <a:pt x="4577769" y="940965"/>
                  <a:pt x="4577769" y="940965"/>
                </a:cubicBezTo>
                <a:cubicBezTo>
                  <a:pt x="4577769" y="940965"/>
                  <a:pt x="4553990" y="1035091"/>
                  <a:pt x="4565351" y="1077822"/>
                </a:cubicBezTo>
                <a:cubicBezTo>
                  <a:pt x="4572088" y="1103391"/>
                  <a:pt x="4562173" y="1128524"/>
                  <a:pt x="4699543" y="1196642"/>
                </a:cubicBezTo>
                <a:cubicBezTo>
                  <a:pt x="4754703" y="1224000"/>
                  <a:pt x="4821317" y="1289883"/>
                  <a:pt x="4875901" y="1376368"/>
                </a:cubicBezTo>
                <a:cubicBezTo>
                  <a:pt x="4911037" y="1432037"/>
                  <a:pt x="4930674" y="1456518"/>
                  <a:pt x="4973319" y="1465095"/>
                </a:cubicBezTo>
                <a:cubicBezTo>
                  <a:pt x="4995845" y="1495890"/>
                  <a:pt x="5038106" y="1538594"/>
                  <a:pt x="5068815" y="1657981"/>
                </a:cubicBezTo>
                <a:cubicBezTo>
                  <a:pt x="5089127" y="1737178"/>
                  <a:pt x="5104819" y="2000925"/>
                  <a:pt x="5107897" y="2053533"/>
                </a:cubicBezTo>
                <a:cubicBezTo>
                  <a:pt x="5124358" y="2064776"/>
                  <a:pt x="5144959" y="2079737"/>
                  <a:pt x="5158629" y="2088120"/>
                </a:cubicBezTo>
                <a:cubicBezTo>
                  <a:pt x="5289163" y="2168184"/>
                  <a:pt x="5656607" y="2555707"/>
                  <a:pt x="5767022" y="2506977"/>
                </a:cubicBezTo>
                <a:cubicBezTo>
                  <a:pt x="5877437" y="2458239"/>
                  <a:pt x="6010476" y="2428522"/>
                  <a:pt x="5803892" y="1710993"/>
                </a:cubicBezTo>
                <a:cubicBezTo>
                  <a:pt x="5605297" y="1021430"/>
                  <a:pt x="5569102" y="895862"/>
                  <a:pt x="5565830" y="884565"/>
                </a:cubicBezTo>
                <a:cubicBezTo>
                  <a:pt x="5522511" y="858147"/>
                  <a:pt x="5466098" y="824660"/>
                  <a:pt x="5423743" y="805983"/>
                </a:cubicBezTo>
                <a:cubicBezTo>
                  <a:pt x="5357417" y="776797"/>
                  <a:pt x="5156609" y="714039"/>
                  <a:pt x="5053411" y="722889"/>
                </a:cubicBezTo>
                <a:cubicBezTo>
                  <a:pt x="4950119" y="731738"/>
                  <a:pt x="4834217" y="738804"/>
                  <a:pt x="4750371" y="764623"/>
                </a:cubicBezTo>
                <a:cubicBezTo>
                  <a:pt x="4666429" y="790443"/>
                  <a:pt x="4469182" y="854684"/>
                  <a:pt x="4414599" y="870655"/>
                </a:cubicBezTo>
                <a:cubicBezTo>
                  <a:pt x="4338455" y="892908"/>
                  <a:pt x="4228423" y="948481"/>
                  <a:pt x="4228423" y="948481"/>
                </a:cubicBezTo>
                <a:lnTo>
                  <a:pt x="4259325" y="895469"/>
                </a:lnTo>
                <a:lnTo>
                  <a:pt x="4325844" y="872158"/>
                </a:lnTo>
                <a:cubicBezTo>
                  <a:pt x="4325844" y="872158"/>
                  <a:pt x="4256341" y="859103"/>
                  <a:pt x="4215717" y="854862"/>
                </a:cubicBezTo>
                <a:cubicBezTo>
                  <a:pt x="4174996" y="850623"/>
                  <a:pt x="4127731" y="835939"/>
                  <a:pt x="4087106" y="842078"/>
                </a:cubicBezTo>
                <a:cubicBezTo>
                  <a:pt x="4072861" y="844229"/>
                  <a:pt x="3997486" y="821178"/>
                  <a:pt x="3955897" y="823279"/>
                </a:cubicBezTo>
                <a:cubicBezTo>
                  <a:pt x="3914216" y="825379"/>
                  <a:pt x="3877057" y="829316"/>
                  <a:pt x="3833257" y="816887"/>
                </a:cubicBezTo>
                <a:cubicBezTo>
                  <a:pt x="3789553" y="804458"/>
                  <a:pt x="3714467" y="742063"/>
                  <a:pt x="3714467" y="742063"/>
                </a:cubicBezTo>
                <a:cubicBezTo>
                  <a:pt x="3714467" y="742063"/>
                  <a:pt x="3814485" y="779000"/>
                  <a:pt x="3837782" y="786431"/>
                </a:cubicBezTo>
                <a:cubicBezTo>
                  <a:pt x="3861077" y="793863"/>
                  <a:pt x="3899583" y="794085"/>
                  <a:pt x="3933276" y="794703"/>
                </a:cubicBezTo>
                <a:cubicBezTo>
                  <a:pt x="3966968" y="795323"/>
                  <a:pt x="4097408" y="808174"/>
                  <a:pt x="4149103" y="819896"/>
                </a:cubicBezTo>
                <a:cubicBezTo>
                  <a:pt x="4200795" y="831616"/>
                  <a:pt x="4285413" y="831649"/>
                  <a:pt x="4319490" y="832678"/>
                </a:cubicBezTo>
                <a:cubicBezTo>
                  <a:pt x="4353471" y="833707"/>
                  <a:pt x="4402951" y="828166"/>
                  <a:pt x="4402951" y="828166"/>
                </a:cubicBezTo>
                <a:cubicBezTo>
                  <a:pt x="4402951" y="828166"/>
                  <a:pt x="4320549" y="753973"/>
                  <a:pt x="4273187" y="701832"/>
                </a:cubicBezTo>
                <a:cubicBezTo>
                  <a:pt x="4225825" y="649694"/>
                  <a:pt x="4193094" y="609339"/>
                  <a:pt x="4193094" y="609339"/>
                </a:cubicBezTo>
                <a:cubicBezTo>
                  <a:pt x="4193094" y="609339"/>
                  <a:pt x="4086819" y="527945"/>
                  <a:pt x="4038974" y="473606"/>
                </a:cubicBezTo>
                <a:cubicBezTo>
                  <a:pt x="3991131" y="419266"/>
                  <a:pt x="3917104" y="243121"/>
                  <a:pt x="3917104" y="243121"/>
                </a:cubicBezTo>
                <a:cubicBezTo>
                  <a:pt x="3917104" y="243121"/>
                  <a:pt x="4021839" y="393202"/>
                  <a:pt x="4040418" y="423598"/>
                </a:cubicBezTo>
                <a:cubicBezTo>
                  <a:pt x="4059095" y="453995"/>
                  <a:pt x="4193865" y="552188"/>
                  <a:pt x="4193865" y="552188"/>
                </a:cubicBezTo>
                <a:cubicBezTo>
                  <a:pt x="4193865" y="552188"/>
                  <a:pt x="4238531" y="616162"/>
                  <a:pt x="4268663" y="652578"/>
                </a:cubicBezTo>
                <a:cubicBezTo>
                  <a:pt x="4298889" y="688993"/>
                  <a:pt x="4346155" y="716497"/>
                  <a:pt x="4346155" y="716497"/>
                </a:cubicBezTo>
                <a:cubicBezTo>
                  <a:pt x="4346155" y="716497"/>
                  <a:pt x="4379368" y="754118"/>
                  <a:pt x="4400641" y="771015"/>
                </a:cubicBezTo>
                <a:cubicBezTo>
                  <a:pt x="4422012" y="787913"/>
                  <a:pt x="4445789" y="812751"/>
                  <a:pt x="4445789" y="812751"/>
                </a:cubicBezTo>
                <a:cubicBezTo>
                  <a:pt x="4445789" y="812751"/>
                  <a:pt x="4528672" y="784433"/>
                  <a:pt x="4572859" y="768761"/>
                </a:cubicBezTo>
                <a:cubicBezTo>
                  <a:pt x="4617043" y="753086"/>
                  <a:pt x="4724381" y="709626"/>
                  <a:pt x="4738723" y="689801"/>
                </a:cubicBezTo>
                <a:cubicBezTo>
                  <a:pt x="4752971" y="669977"/>
                  <a:pt x="4627730" y="626664"/>
                  <a:pt x="4565735" y="595050"/>
                </a:cubicBezTo>
                <a:cubicBezTo>
                  <a:pt x="4503741" y="563439"/>
                  <a:pt x="4346252" y="472434"/>
                  <a:pt x="4316409" y="448790"/>
                </a:cubicBezTo>
                <a:cubicBezTo>
                  <a:pt x="4286569" y="425147"/>
                  <a:pt x="4221203" y="387718"/>
                  <a:pt x="4230735" y="375470"/>
                </a:cubicBezTo>
                <a:cubicBezTo>
                  <a:pt x="4240264" y="363223"/>
                  <a:pt x="4339033" y="424726"/>
                  <a:pt x="4339033" y="424726"/>
                </a:cubicBezTo>
                <a:cubicBezTo>
                  <a:pt x="4339033" y="424726"/>
                  <a:pt x="4486413" y="512259"/>
                  <a:pt x="4539070" y="540908"/>
                </a:cubicBezTo>
                <a:cubicBezTo>
                  <a:pt x="4591631" y="569555"/>
                  <a:pt x="4708689" y="616557"/>
                  <a:pt x="4793209" y="625131"/>
                </a:cubicBezTo>
                <a:cubicBezTo>
                  <a:pt x="4877729" y="633704"/>
                  <a:pt x="4972165" y="650840"/>
                  <a:pt x="5010188" y="630018"/>
                </a:cubicBezTo>
                <a:cubicBezTo>
                  <a:pt x="5048117" y="609196"/>
                  <a:pt x="4989877" y="523236"/>
                  <a:pt x="4989877" y="523236"/>
                </a:cubicBezTo>
                <a:cubicBezTo>
                  <a:pt x="4989877" y="523236"/>
                  <a:pt x="4949543" y="453151"/>
                  <a:pt x="4925573" y="406679"/>
                </a:cubicBezTo>
                <a:cubicBezTo>
                  <a:pt x="4882831" y="324113"/>
                  <a:pt x="4808225" y="191550"/>
                  <a:pt x="4775495" y="152131"/>
                </a:cubicBezTo>
                <a:cubicBezTo>
                  <a:pt x="4746099" y="116633"/>
                  <a:pt x="4619636" y="24654"/>
                  <a:pt x="4588480" y="2213"/>
                </a:cubicBezTo>
                <a:lnTo>
                  <a:pt x="4585396" y="0"/>
                </a:lnTo>
                <a:lnTo>
                  <a:pt x="4668632" y="0"/>
                </a:lnTo>
                <a:lnTo>
                  <a:pt x="4722165" y="33693"/>
                </a:lnTo>
                <a:cubicBezTo>
                  <a:pt x="4770779" y="62707"/>
                  <a:pt x="4827383" y="72796"/>
                  <a:pt x="4827383" y="72796"/>
                </a:cubicBezTo>
                <a:cubicBezTo>
                  <a:pt x="4827383" y="72796"/>
                  <a:pt x="4881868" y="159127"/>
                  <a:pt x="4916138" y="222818"/>
                </a:cubicBezTo>
                <a:cubicBezTo>
                  <a:pt x="4950409" y="286509"/>
                  <a:pt x="5025593" y="425102"/>
                  <a:pt x="5025593" y="425102"/>
                </a:cubicBezTo>
                <a:cubicBezTo>
                  <a:pt x="5025593" y="425102"/>
                  <a:pt x="5085373" y="483666"/>
                  <a:pt x="5133119" y="522860"/>
                </a:cubicBezTo>
                <a:cubicBezTo>
                  <a:pt x="5180865" y="562055"/>
                  <a:pt x="5212057" y="616483"/>
                  <a:pt x="5212057" y="616483"/>
                </a:cubicBezTo>
                <a:cubicBezTo>
                  <a:pt x="5212057" y="616483"/>
                  <a:pt x="5274629" y="642552"/>
                  <a:pt x="5339511" y="669498"/>
                </a:cubicBezTo>
                <a:cubicBezTo>
                  <a:pt x="5396883" y="693321"/>
                  <a:pt x="5480537" y="721890"/>
                  <a:pt x="5503065" y="729657"/>
                </a:cubicBezTo>
                <a:lnTo>
                  <a:pt x="5304951" y="276209"/>
                </a:lnTo>
                <a:lnTo>
                  <a:pt x="5254124" y="257033"/>
                </a:lnTo>
                <a:lnTo>
                  <a:pt x="5248925" y="213043"/>
                </a:lnTo>
                <a:lnTo>
                  <a:pt x="5278575" y="215674"/>
                </a:lnTo>
                <a:lnTo>
                  <a:pt x="5183837" y="0"/>
                </a:lnTo>
                <a:lnTo>
                  <a:pt x="5410182" y="0"/>
                </a:lnTo>
                <a:lnTo>
                  <a:pt x="5488432" y="202890"/>
                </a:lnTo>
                <a:cubicBezTo>
                  <a:pt x="5488432" y="202890"/>
                  <a:pt x="5573337" y="419839"/>
                  <a:pt x="5573337" y="419839"/>
                </a:cubicBezTo>
                <a:lnTo>
                  <a:pt x="5651600" y="495789"/>
                </a:lnTo>
                <a:cubicBezTo>
                  <a:pt x="5651600" y="495789"/>
                  <a:pt x="5661226" y="476003"/>
                  <a:pt x="5673357" y="434502"/>
                </a:cubicBezTo>
                <a:cubicBezTo>
                  <a:pt x="5685581" y="393001"/>
                  <a:pt x="5699733" y="331856"/>
                  <a:pt x="5699733" y="331856"/>
                </a:cubicBezTo>
                <a:lnTo>
                  <a:pt x="5827187" y="120923"/>
                </a:lnTo>
                <a:cubicBezTo>
                  <a:pt x="5823866" y="99511"/>
                  <a:pt x="5818404" y="65014"/>
                  <a:pt x="5813771" y="35869"/>
                </a:cubicBezTo>
                <a:lnTo>
                  <a:pt x="5808060" y="0"/>
                </a:lnTo>
                <a:lnTo>
                  <a:pt x="6000738" y="0"/>
                </a:lnTo>
                <a:lnTo>
                  <a:pt x="6000738" y="6858000"/>
                </a:lnTo>
                <a:lnTo>
                  <a:pt x="5080588" y="6858000"/>
                </a:lnTo>
                <a:lnTo>
                  <a:pt x="5140748" y="6815145"/>
                </a:lnTo>
                <a:cubicBezTo>
                  <a:pt x="5231141" y="6744973"/>
                  <a:pt x="5347983" y="6628791"/>
                  <a:pt x="5453777" y="6444752"/>
                </a:cubicBezTo>
                <a:cubicBezTo>
                  <a:pt x="5665367" y="6076674"/>
                  <a:pt x="5731307" y="5801059"/>
                  <a:pt x="5733522" y="5593879"/>
                </a:cubicBezTo>
                <a:cubicBezTo>
                  <a:pt x="5735735" y="5386697"/>
                  <a:pt x="5853756" y="4945151"/>
                  <a:pt x="5862901" y="4727592"/>
                </a:cubicBezTo>
                <a:cubicBezTo>
                  <a:pt x="5872047" y="4510034"/>
                  <a:pt x="5927206" y="3867776"/>
                  <a:pt x="5907280" y="3710152"/>
                </a:cubicBezTo>
                <a:cubicBezTo>
                  <a:pt x="5887255" y="3552538"/>
                  <a:pt x="5830173" y="3174756"/>
                  <a:pt x="5632444" y="2929589"/>
                </a:cubicBezTo>
                <a:cubicBezTo>
                  <a:pt x="5445209" y="2697505"/>
                  <a:pt x="5118005" y="2400143"/>
                  <a:pt x="5081617" y="2367104"/>
                </a:cubicBezTo>
                <a:lnTo>
                  <a:pt x="4981213" y="2370494"/>
                </a:lnTo>
                <a:cubicBezTo>
                  <a:pt x="4981213" y="2370494"/>
                  <a:pt x="4905356" y="2343328"/>
                  <a:pt x="4777806" y="2351318"/>
                </a:cubicBezTo>
                <a:cubicBezTo>
                  <a:pt x="4710613" y="2355525"/>
                  <a:pt x="4592305" y="2357440"/>
                  <a:pt x="4501045" y="2370494"/>
                </a:cubicBezTo>
                <a:cubicBezTo>
                  <a:pt x="4419029" y="2382210"/>
                  <a:pt x="4360017" y="2405457"/>
                  <a:pt x="4360017" y="2405457"/>
                </a:cubicBezTo>
                <a:cubicBezTo>
                  <a:pt x="4360017" y="2405457"/>
                  <a:pt x="4372339" y="2380428"/>
                  <a:pt x="4348370" y="2366355"/>
                </a:cubicBezTo>
                <a:cubicBezTo>
                  <a:pt x="4330849" y="2356015"/>
                  <a:pt x="4185971" y="2350942"/>
                  <a:pt x="4185971" y="2350942"/>
                </a:cubicBezTo>
                <a:cubicBezTo>
                  <a:pt x="4185971" y="2350942"/>
                  <a:pt x="3999602" y="2258076"/>
                  <a:pt x="3942709" y="2232498"/>
                </a:cubicBezTo>
                <a:cubicBezTo>
                  <a:pt x="3694443" y="2120985"/>
                  <a:pt x="3511060" y="2127974"/>
                  <a:pt x="3511060" y="2127974"/>
                </a:cubicBezTo>
                <a:cubicBezTo>
                  <a:pt x="3511060" y="2127974"/>
                  <a:pt x="3367260" y="2130371"/>
                  <a:pt x="3294108" y="2138505"/>
                </a:cubicBezTo>
                <a:cubicBezTo>
                  <a:pt x="3220965" y="2146639"/>
                  <a:pt x="3143713" y="2155043"/>
                  <a:pt x="3143713" y="2155043"/>
                </a:cubicBezTo>
                <a:lnTo>
                  <a:pt x="3057613" y="2350566"/>
                </a:lnTo>
                <a:cubicBezTo>
                  <a:pt x="3057613" y="2350566"/>
                  <a:pt x="3068540" y="2504129"/>
                  <a:pt x="3087687" y="2542316"/>
                </a:cubicBezTo>
                <a:cubicBezTo>
                  <a:pt x="3106845" y="2580505"/>
                  <a:pt x="3161013" y="2674296"/>
                  <a:pt x="3161013" y="2674296"/>
                </a:cubicBezTo>
                <a:lnTo>
                  <a:pt x="3159511" y="2684817"/>
                </a:lnTo>
                <a:cubicBezTo>
                  <a:pt x="3159511" y="2684817"/>
                  <a:pt x="3151791" y="2667104"/>
                  <a:pt x="3146727" y="2670532"/>
                </a:cubicBezTo>
                <a:cubicBezTo>
                  <a:pt x="3141654" y="2673959"/>
                  <a:pt x="3123411" y="2828829"/>
                  <a:pt x="3123411" y="2828829"/>
                </a:cubicBezTo>
                <a:lnTo>
                  <a:pt x="3109876" y="2826567"/>
                </a:lnTo>
                <a:cubicBezTo>
                  <a:pt x="3109876" y="2826567"/>
                  <a:pt x="3129929" y="2671870"/>
                  <a:pt x="3127175" y="2658123"/>
                </a:cubicBezTo>
                <a:cubicBezTo>
                  <a:pt x="3124421" y="2644387"/>
                  <a:pt x="3075414" y="2557315"/>
                  <a:pt x="3071149" y="2543067"/>
                </a:cubicBezTo>
                <a:cubicBezTo>
                  <a:pt x="3066885" y="2528829"/>
                  <a:pt x="3041441" y="2380640"/>
                  <a:pt x="3041441" y="2380640"/>
                </a:cubicBezTo>
                <a:cubicBezTo>
                  <a:pt x="3041441" y="2380640"/>
                  <a:pt x="2984231" y="2439217"/>
                  <a:pt x="2977147" y="2444185"/>
                </a:cubicBezTo>
                <a:cubicBezTo>
                  <a:pt x="2970071" y="2449152"/>
                  <a:pt x="2880661" y="2499257"/>
                  <a:pt x="2872246" y="2511868"/>
                </a:cubicBezTo>
                <a:cubicBezTo>
                  <a:pt x="2863833" y="2524470"/>
                  <a:pt x="2815816" y="2595628"/>
                  <a:pt x="2807576" y="2608499"/>
                </a:cubicBezTo>
                <a:cubicBezTo>
                  <a:pt x="2799346" y="2621369"/>
                  <a:pt x="2734463" y="2667470"/>
                  <a:pt x="2730123" y="2681063"/>
                </a:cubicBezTo>
                <a:cubicBezTo>
                  <a:pt x="2725780" y="2694646"/>
                  <a:pt x="2608077" y="2904185"/>
                  <a:pt x="2595515" y="2919069"/>
                </a:cubicBezTo>
                <a:cubicBezTo>
                  <a:pt x="2582962" y="2933940"/>
                  <a:pt x="2558299" y="2939370"/>
                  <a:pt x="2558289" y="2939370"/>
                </a:cubicBezTo>
                <a:lnTo>
                  <a:pt x="2557913" y="2930340"/>
                </a:lnTo>
                <a:cubicBezTo>
                  <a:pt x="2557913" y="2930340"/>
                  <a:pt x="2578158" y="2919107"/>
                  <a:pt x="2583857" y="2913050"/>
                </a:cubicBezTo>
                <a:cubicBezTo>
                  <a:pt x="2589567" y="2906987"/>
                  <a:pt x="2706729" y="2705677"/>
                  <a:pt x="2705305" y="2698736"/>
                </a:cubicBezTo>
                <a:cubicBezTo>
                  <a:pt x="2703880" y="2691787"/>
                  <a:pt x="2701550" y="2682564"/>
                  <a:pt x="2701550" y="2682564"/>
                </a:cubicBezTo>
                <a:lnTo>
                  <a:pt x="2719976" y="2675423"/>
                </a:lnTo>
                <a:cubicBezTo>
                  <a:pt x="2719976" y="2675423"/>
                  <a:pt x="2739238" y="2652876"/>
                  <a:pt x="2747422" y="2646465"/>
                </a:cubicBezTo>
                <a:cubicBezTo>
                  <a:pt x="2755603" y="2640063"/>
                  <a:pt x="2785484" y="2617229"/>
                  <a:pt x="2792165" y="2607738"/>
                </a:cubicBezTo>
                <a:cubicBezTo>
                  <a:pt x="2798836" y="2598256"/>
                  <a:pt x="2846545" y="2517673"/>
                  <a:pt x="2855708" y="2508480"/>
                </a:cubicBezTo>
                <a:cubicBezTo>
                  <a:pt x="2864863" y="2499287"/>
                  <a:pt x="2887591" y="2474950"/>
                  <a:pt x="2912851" y="2462610"/>
                </a:cubicBezTo>
                <a:cubicBezTo>
                  <a:pt x="2938122" y="2450268"/>
                  <a:pt x="2962254" y="2439188"/>
                  <a:pt x="2973393" y="2426886"/>
                </a:cubicBezTo>
                <a:cubicBezTo>
                  <a:pt x="2984521" y="2414593"/>
                  <a:pt x="3020197" y="2375654"/>
                  <a:pt x="3034674" y="2352445"/>
                </a:cubicBezTo>
                <a:cubicBezTo>
                  <a:pt x="3049153" y="2329234"/>
                  <a:pt x="3089950" y="2215960"/>
                  <a:pt x="3089950" y="2215960"/>
                </a:cubicBezTo>
                <a:cubicBezTo>
                  <a:pt x="3089950" y="2215960"/>
                  <a:pt x="3061859" y="2226491"/>
                  <a:pt x="3047082" y="2228744"/>
                </a:cubicBezTo>
                <a:cubicBezTo>
                  <a:pt x="3032307" y="2230997"/>
                  <a:pt x="2994821" y="2232123"/>
                  <a:pt x="2994821" y="2232123"/>
                </a:cubicBezTo>
                <a:cubicBezTo>
                  <a:pt x="2994821" y="2232123"/>
                  <a:pt x="2983635" y="2254533"/>
                  <a:pt x="2966249" y="2267097"/>
                </a:cubicBezTo>
                <a:cubicBezTo>
                  <a:pt x="2948855" y="2279659"/>
                  <a:pt x="2922631" y="2290777"/>
                  <a:pt x="2922631" y="2290777"/>
                </a:cubicBezTo>
                <a:lnTo>
                  <a:pt x="2918118" y="2343800"/>
                </a:lnTo>
                <a:lnTo>
                  <a:pt x="2912100" y="2300183"/>
                </a:lnTo>
                <a:cubicBezTo>
                  <a:pt x="2912100" y="2300183"/>
                  <a:pt x="2905141" y="2296032"/>
                  <a:pt x="2889921" y="2301684"/>
                </a:cubicBezTo>
                <a:cubicBezTo>
                  <a:pt x="2874693" y="2307334"/>
                  <a:pt x="2830891" y="2331766"/>
                  <a:pt x="2830891" y="2331766"/>
                </a:cubicBezTo>
                <a:lnTo>
                  <a:pt x="2819984" y="2329879"/>
                </a:lnTo>
                <a:cubicBezTo>
                  <a:pt x="2819984" y="2329879"/>
                  <a:pt x="2857980" y="2301693"/>
                  <a:pt x="2873373" y="2296043"/>
                </a:cubicBezTo>
                <a:cubicBezTo>
                  <a:pt x="2888765" y="2290401"/>
                  <a:pt x="2914363" y="2287023"/>
                  <a:pt x="2914363" y="2287023"/>
                </a:cubicBezTo>
                <a:cubicBezTo>
                  <a:pt x="2914363" y="2287023"/>
                  <a:pt x="2936331" y="2275336"/>
                  <a:pt x="2943685" y="2268598"/>
                </a:cubicBezTo>
                <a:cubicBezTo>
                  <a:pt x="2951039" y="2261859"/>
                  <a:pt x="2980910" y="2229496"/>
                  <a:pt x="2980910" y="2229496"/>
                </a:cubicBezTo>
                <a:lnTo>
                  <a:pt x="2954592" y="2221977"/>
                </a:lnTo>
                <a:lnTo>
                  <a:pt x="2956845" y="2212572"/>
                </a:lnTo>
                <a:cubicBezTo>
                  <a:pt x="2956845" y="2212572"/>
                  <a:pt x="2990673" y="2219560"/>
                  <a:pt x="3006479" y="2219339"/>
                </a:cubicBezTo>
                <a:cubicBezTo>
                  <a:pt x="3022286" y="2219118"/>
                  <a:pt x="3088805" y="2208712"/>
                  <a:pt x="3087312" y="2197159"/>
                </a:cubicBezTo>
                <a:cubicBezTo>
                  <a:pt x="3085829" y="2185598"/>
                  <a:pt x="3008684" y="2187524"/>
                  <a:pt x="2994070" y="2193020"/>
                </a:cubicBezTo>
                <a:cubicBezTo>
                  <a:pt x="2979458" y="2198516"/>
                  <a:pt x="2951580" y="2198661"/>
                  <a:pt x="2951580" y="2198661"/>
                </a:cubicBezTo>
                <a:lnTo>
                  <a:pt x="2936919" y="2212196"/>
                </a:lnTo>
                <a:cubicBezTo>
                  <a:pt x="2936919" y="2212196"/>
                  <a:pt x="2896909" y="2212206"/>
                  <a:pt x="2884281" y="2220466"/>
                </a:cubicBezTo>
                <a:cubicBezTo>
                  <a:pt x="2871650" y="2228735"/>
                  <a:pt x="2811715" y="2246034"/>
                  <a:pt x="2811715" y="2246034"/>
                </a:cubicBezTo>
                <a:cubicBezTo>
                  <a:pt x="2811715" y="2246034"/>
                  <a:pt x="2687843" y="2288832"/>
                  <a:pt x="2620707" y="2310704"/>
                </a:cubicBezTo>
                <a:cubicBezTo>
                  <a:pt x="2553573" y="2332586"/>
                  <a:pt x="2343831" y="2385607"/>
                  <a:pt x="2283068" y="2431025"/>
                </a:cubicBezTo>
                <a:cubicBezTo>
                  <a:pt x="2222297" y="2476442"/>
                  <a:pt x="2186236" y="2535963"/>
                  <a:pt x="2158618" y="2567133"/>
                </a:cubicBezTo>
                <a:cubicBezTo>
                  <a:pt x="2130990" y="2598313"/>
                  <a:pt x="2042754" y="2650769"/>
                  <a:pt x="2011977" y="2687079"/>
                </a:cubicBezTo>
                <a:cubicBezTo>
                  <a:pt x="1981193" y="2723381"/>
                  <a:pt x="1868814" y="2803251"/>
                  <a:pt x="1798415" y="2870936"/>
                </a:cubicBezTo>
                <a:cubicBezTo>
                  <a:pt x="1728017" y="2938628"/>
                  <a:pt x="1623435" y="2984402"/>
                  <a:pt x="1588231" y="3027731"/>
                </a:cubicBezTo>
                <a:cubicBezTo>
                  <a:pt x="1553036" y="3071050"/>
                  <a:pt x="1460767" y="3177750"/>
                  <a:pt x="1460767" y="3177750"/>
                </a:cubicBezTo>
                <a:lnTo>
                  <a:pt x="1420161" y="3422898"/>
                </a:lnTo>
                <a:cubicBezTo>
                  <a:pt x="1420161" y="3422898"/>
                  <a:pt x="1424128" y="3550102"/>
                  <a:pt x="1435198" y="3586075"/>
                </a:cubicBezTo>
                <a:cubicBezTo>
                  <a:pt x="1446278" y="3622050"/>
                  <a:pt x="1459639" y="3683834"/>
                  <a:pt x="1459639" y="3683834"/>
                </a:cubicBezTo>
                <a:cubicBezTo>
                  <a:pt x="1459639" y="3683834"/>
                  <a:pt x="1447347" y="3667979"/>
                  <a:pt x="1432570" y="3683834"/>
                </a:cubicBezTo>
                <a:cubicBezTo>
                  <a:pt x="1417785" y="3699687"/>
                  <a:pt x="1396134" y="3737722"/>
                  <a:pt x="1388952" y="3770693"/>
                </a:cubicBezTo>
                <a:cubicBezTo>
                  <a:pt x="1381772" y="3803653"/>
                  <a:pt x="1371308" y="3840398"/>
                  <a:pt x="1359256" y="3863559"/>
                </a:cubicBezTo>
                <a:cubicBezTo>
                  <a:pt x="1347193" y="3886720"/>
                  <a:pt x="1301727" y="3920712"/>
                  <a:pt x="1301727" y="3920712"/>
                </a:cubicBezTo>
                <a:cubicBezTo>
                  <a:pt x="1301727" y="3920712"/>
                  <a:pt x="1342583" y="3863731"/>
                  <a:pt x="1346472" y="3847772"/>
                </a:cubicBezTo>
                <a:cubicBezTo>
                  <a:pt x="1350351" y="3831801"/>
                  <a:pt x="1353316" y="3800072"/>
                  <a:pt x="1366024" y="3775572"/>
                </a:cubicBezTo>
                <a:cubicBezTo>
                  <a:pt x="1378721" y="3751084"/>
                  <a:pt x="1417910" y="3666159"/>
                  <a:pt x="1417910" y="3666159"/>
                </a:cubicBezTo>
                <a:lnTo>
                  <a:pt x="1399860" y="3482678"/>
                </a:lnTo>
                <a:lnTo>
                  <a:pt x="1389328" y="3427778"/>
                </a:lnTo>
                <a:lnTo>
                  <a:pt x="1305107" y="3518778"/>
                </a:lnTo>
                <a:lnTo>
                  <a:pt x="1197954" y="3633823"/>
                </a:lnTo>
                <a:lnTo>
                  <a:pt x="1185170" y="3622927"/>
                </a:lnTo>
                <a:lnTo>
                  <a:pt x="1285931" y="3506369"/>
                </a:lnTo>
                <a:lnTo>
                  <a:pt x="1380309" y="3397706"/>
                </a:lnTo>
                <a:cubicBezTo>
                  <a:pt x="1380309" y="3397706"/>
                  <a:pt x="1405713" y="3265024"/>
                  <a:pt x="1393093" y="3250315"/>
                </a:cubicBezTo>
                <a:cubicBezTo>
                  <a:pt x="1380472" y="3235605"/>
                  <a:pt x="1158100" y="3327394"/>
                  <a:pt x="1158091" y="3327394"/>
                </a:cubicBezTo>
                <a:cubicBezTo>
                  <a:pt x="1158091" y="3327394"/>
                  <a:pt x="1080328" y="3385066"/>
                  <a:pt x="1048301" y="3404098"/>
                </a:cubicBezTo>
                <a:cubicBezTo>
                  <a:pt x="1016284" y="3423130"/>
                  <a:pt x="842642" y="3527797"/>
                  <a:pt x="842642" y="3527797"/>
                </a:cubicBezTo>
                <a:lnTo>
                  <a:pt x="839628" y="3507495"/>
                </a:lnTo>
                <a:cubicBezTo>
                  <a:pt x="839628" y="3507495"/>
                  <a:pt x="946876" y="3438484"/>
                  <a:pt x="970095" y="3420260"/>
                </a:cubicBezTo>
                <a:cubicBezTo>
                  <a:pt x="993325" y="3402046"/>
                  <a:pt x="1080262" y="3319875"/>
                  <a:pt x="1080262" y="3319875"/>
                </a:cubicBezTo>
                <a:cubicBezTo>
                  <a:pt x="1080262" y="3319875"/>
                  <a:pt x="1120000" y="3284865"/>
                  <a:pt x="1177652" y="3268740"/>
                </a:cubicBezTo>
                <a:cubicBezTo>
                  <a:pt x="1235295" y="3252616"/>
                  <a:pt x="1358495" y="3204445"/>
                  <a:pt x="1358504" y="3204445"/>
                </a:cubicBezTo>
                <a:lnTo>
                  <a:pt x="1416407" y="3163840"/>
                </a:lnTo>
                <a:lnTo>
                  <a:pt x="1514915" y="3006670"/>
                </a:lnTo>
                <a:cubicBezTo>
                  <a:pt x="1514915" y="3006670"/>
                  <a:pt x="1477324" y="3001595"/>
                  <a:pt x="1452122" y="2991257"/>
                </a:cubicBezTo>
                <a:cubicBezTo>
                  <a:pt x="1426920" y="2980917"/>
                  <a:pt x="1398734" y="2980725"/>
                  <a:pt x="1398734" y="2980725"/>
                </a:cubicBezTo>
                <a:cubicBezTo>
                  <a:pt x="1398734" y="2980725"/>
                  <a:pt x="1373262" y="3008930"/>
                  <a:pt x="1341957" y="3021714"/>
                </a:cubicBezTo>
                <a:cubicBezTo>
                  <a:pt x="1310642" y="3034489"/>
                  <a:pt x="1281050" y="3034498"/>
                  <a:pt x="1281050" y="3034498"/>
                </a:cubicBezTo>
                <a:cubicBezTo>
                  <a:pt x="1281050" y="3034498"/>
                  <a:pt x="1258871" y="3101566"/>
                  <a:pt x="1243449" y="3129993"/>
                </a:cubicBezTo>
                <a:cubicBezTo>
                  <a:pt x="1228018" y="3158429"/>
                  <a:pt x="1184044" y="3223620"/>
                  <a:pt x="1184044" y="3223620"/>
                </a:cubicBezTo>
                <a:lnTo>
                  <a:pt x="1162230" y="3231889"/>
                </a:lnTo>
                <a:cubicBezTo>
                  <a:pt x="1162230" y="3231889"/>
                  <a:pt x="1200890" y="3166093"/>
                  <a:pt x="1215620" y="3139399"/>
                </a:cubicBezTo>
                <a:cubicBezTo>
                  <a:pt x="1230357" y="3112694"/>
                  <a:pt x="1255098" y="3039380"/>
                  <a:pt x="1255107" y="3039380"/>
                </a:cubicBezTo>
                <a:cubicBezTo>
                  <a:pt x="1255107" y="3039380"/>
                  <a:pt x="1228239" y="3024669"/>
                  <a:pt x="1206223" y="3028106"/>
                </a:cubicBezTo>
                <a:cubicBezTo>
                  <a:pt x="1184208" y="3031534"/>
                  <a:pt x="1111095" y="3046897"/>
                  <a:pt x="1111095" y="3046897"/>
                </a:cubicBezTo>
                <a:lnTo>
                  <a:pt x="1111471" y="3037127"/>
                </a:lnTo>
                <a:cubicBezTo>
                  <a:pt x="1111471" y="3037127"/>
                  <a:pt x="1182196" y="3016516"/>
                  <a:pt x="1195692" y="3017199"/>
                </a:cubicBezTo>
                <a:cubicBezTo>
                  <a:pt x="1209189" y="3017883"/>
                  <a:pt x="1265629" y="3025094"/>
                  <a:pt x="1265629" y="3025094"/>
                </a:cubicBezTo>
                <a:cubicBezTo>
                  <a:pt x="1265629" y="3025094"/>
                  <a:pt x="1290359" y="3015785"/>
                  <a:pt x="1313761" y="3006294"/>
                </a:cubicBezTo>
                <a:cubicBezTo>
                  <a:pt x="1337163" y="2996801"/>
                  <a:pt x="1386326" y="2964563"/>
                  <a:pt x="1386326" y="2964563"/>
                </a:cubicBezTo>
                <a:lnTo>
                  <a:pt x="1315263" y="2922071"/>
                </a:lnTo>
                <a:lnTo>
                  <a:pt x="1223147" y="2833709"/>
                </a:lnTo>
                <a:lnTo>
                  <a:pt x="1231416" y="2811530"/>
                </a:lnTo>
                <a:lnTo>
                  <a:pt x="1314887" y="2907034"/>
                </a:lnTo>
                <a:lnTo>
                  <a:pt x="1403625" y="2955533"/>
                </a:lnTo>
                <a:cubicBezTo>
                  <a:pt x="1403625" y="2955533"/>
                  <a:pt x="1417775" y="2966296"/>
                  <a:pt x="1441590" y="2966440"/>
                </a:cubicBezTo>
                <a:cubicBezTo>
                  <a:pt x="1465407" y="2966584"/>
                  <a:pt x="1538818" y="2967036"/>
                  <a:pt x="1541609" y="2967941"/>
                </a:cubicBezTo>
                <a:cubicBezTo>
                  <a:pt x="1544401" y="2968856"/>
                  <a:pt x="1815849" y="2802885"/>
                  <a:pt x="1900687" y="2725806"/>
                </a:cubicBezTo>
                <a:cubicBezTo>
                  <a:pt x="1985515" y="2648717"/>
                  <a:pt x="2027130" y="2565593"/>
                  <a:pt x="2061228" y="2538938"/>
                </a:cubicBezTo>
                <a:cubicBezTo>
                  <a:pt x="2095334" y="2512272"/>
                  <a:pt x="2156403" y="2486252"/>
                  <a:pt x="2189442" y="2460733"/>
                </a:cubicBezTo>
                <a:cubicBezTo>
                  <a:pt x="2222489" y="2435212"/>
                  <a:pt x="2263142" y="2392297"/>
                  <a:pt x="2263142" y="2392297"/>
                </a:cubicBezTo>
                <a:cubicBezTo>
                  <a:pt x="2263142" y="2392297"/>
                  <a:pt x="2143524" y="2390633"/>
                  <a:pt x="2076650" y="2376886"/>
                </a:cubicBezTo>
                <a:cubicBezTo>
                  <a:pt x="2014317" y="2364064"/>
                  <a:pt x="1907453" y="2322361"/>
                  <a:pt x="1907453" y="2322361"/>
                </a:cubicBezTo>
                <a:cubicBezTo>
                  <a:pt x="1907453" y="2322361"/>
                  <a:pt x="1676910" y="2206131"/>
                  <a:pt x="1647635" y="2205428"/>
                </a:cubicBezTo>
                <a:cubicBezTo>
                  <a:pt x="1617206" y="2204707"/>
                  <a:pt x="1545335" y="2226491"/>
                  <a:pt x="1534842" y="2248670"/>
                </a:cubicBezTo>
                <a:cubicBezTo>
                  <a:pt x="1524350" y="2270851"/>
                  <a:pt x="1508523" y="2354696"/>
                  <a:pt x="1508523" y="2354696"/>
                </a:cubicBezTo>
                <a:lnTo>
                  <a:pt x="1499119" y="2359211"/>
                </a:lnTo>
                <a:lnTo>
                  <a:pt x="1521683" y="2251675"/>
                </a:lnTo>
                <a:cubicBezTo>
                  <a:pt x="1521683" y="2251675"/>
                  <a:pt x="1500148" y="2240296"/>
                  <a:pt x="1482579" y="2241528"/>
                </a:cubicBezTo>
                <a:cubicBezTo>
                  <a:pt x="1465012" y="2242751"/>
                  <a:pt x="1432570" y="2242278"/>
                  <a:pt x="1432570" y="2242278"/>
                </a:cubicBezTo>
                <a:cubicBezTo>
                  <a:pt x="1432570" y="2242278"/>
                  <a:pt x="1404769" y="2265738"/>
                  <a:pt x="1389704" y="2268222"/>
                </a:cubicBezTo>
                <a:cubicBezTo>
                  <a:pt x="1374638" y="2270696"/>
                  <a:pt x="1343834" y="2262582"/>
                  <a:pt x="1343834" y="2262582"/>
                </a:cubicBezTo>
                <a:lnTo>
                  <a:pt x="1347597" y="2252424"/>
                </a:lnTo>
                <a:cubicBezTo>
                  <a:pt x="1347597" y="2252424"/>
                  <a:pt x="1378442" y="2260752"/>
                  <a:pt x="1384824" y="2260329"/>
                </a:cubicBezTo>
                <a:cubicBezTo>
                  <a:pt x="1391196" y="2259896"/>
                  <a:pt x="1423551" y="2239642"/>
                  <a:pt x="1423551" y="2239642"/>
                </a:cubicBezTo>
                <a:lnTo>
                  <a:pt x="1373166" y="2217461"/>
                </a:lnTo>
                <a:lnTo>
                  <a:pt x="1378056" y="2209192"/>
                </a:lnTo>
                <a:lnTo>
                  <a:pt x="1437836" y="2230997"/>
                </a:lnTo>
                <a:cubicBezTo>
                  <a:pt x="1437836" y="2230997"/>
                  <a:pt x="1458823" y="2227118"/>
                  <a:pt x="1475062" y="2229870"/>
                </a:cubicBezTo>
                <a:cubicBezTo>
                  <a:pt x="1491292" y="2232623"/>
                  <a:pt x="1523936" y="2237013"/>
                  <a:pt x="1523936" y="2237013"/>
                </a:cubicBezTo>
                <a:lnTo>
                  <a:pt x="1478440" y="2203927"/>
                </a:lnTo>
                <a:lnTo>
                  <a:pt x="1485959" y="2197911"/>
                </a:lnTo>
                <a:cubicBezTo>
                  <a:pt x="1485959" y="2197911"/>
                  <a:pt x="1509341" y="2210010"/>
                  <a:pt x="1519421" y="2219714"/>
                </a:cubicBezTo>
                <a:cubicBezTo>
                  <a:pt x="1529508" y="2229428"/>
                  <a:pt x="1537094" y="2230621"/>
                  <a:pt x="1537094" y="2230621"/>
                </a:cubicBezTo>
                <a:cubicBezTo>
                  <a:pt x="1537094" y="2230621"/>
                  <a:pt x="1566590" y="2211310"/>
                  <a:pt x="1579586" y="2207306"/>
                </a:cubicBezTo>
                <a:cubicBezTo>
                  <a:pt x="1592581" y="2203301"/>
                  <a:pt x="1621317" y="2194521"/>
                  <a:pt x="1621317" y="2194521"/>
                </a:cubicBezTo>
                <a:cubicBezTo>
                  <a:pt x="1621317" y="2194521"/>
                  <a:pt x="1563894" y="2161705"/>
                  <a:pt x="1548753" y="2153167"/>
                </a:cubicBezTo>
                <a:cubicBezTo>
                  <a:pt x="1533600" y="2144628"/>
                  <a:pt x="1493486" y="2116692"/>
                  <a:pt x="1493477" y="2116692"/>
                </a:cubicBezTo>
                <a:cubicBezTo>
                  <a:pt x="1493477" y="2116692"/>
                  <a:pt x="1419007" y="2101088"/>
                  <a:pt x="1397233" y="2100904"/>
                </a:cubicBezTo>
                <a:cubicBezTo>
                  <a:pt x="1375447" y="2100712"/>
                  <a:pt x="1258861" y="2105795"/>
                  <a:pt x="1258861" y="2105795"/>
                </a:cubicBezTo>
                <a:cubicBezTo>
                  <a:pt x="1258861" y="2105795"/>
                  <a:pt x="1208322" y="2089333"/>
                  <a:pt x="1190812" y="2080602"/>
                </a:cubicBezTo>
                <a:cubicBezTo>
                  <a:pt x="1173301" y="2071861"/>
                  <a:pt x="1125390" y="2043377"/>
                  <a:pt x="1125381" y="2043377"/>
                </a:cubicBezTo>
                <a:lnTo>
                  <a:pt x="1027248" y="2049393"/>
                </a:lnTo>
                <a:cubicBezTo>
                  <a:pt x="1027248" y="2049393"/>
                  <a:pt x="941843" y="2000972"/>
                  <a:pt x="908063" y="1989238"/>
                </a:cubicBezTo>
                <a:cubicBezTo>
                  <a:pt x="874284" y="1977493"/>
                  <a:pt x="754280" y="1945620"/>
                  <a:pt x="754280" y="1945620"/>
                </a:cubicBezTo>
                <a:lnTo>
                  <a:pt x="755406" y="1936214"/>
                </a:lnTo>
                <a:cubicBezTo>
                  <a:pt x="755406" y="1936214"/>
                  <a:pt x="886335" y="1967038"/>
                  <a:pt x="907313" y="1975318"/>
                </a:cubicBezTo>
                <a:cubicBezTo>
                  <a:pt x="928279" y="1983607"/>
                  <a:pt x="1031388" y="2030968"/>
                  <a:pt x="1031388" y="2030968"/>
                </a:cubicBezTo>
                <a:lnTo>
                  <a:pt x="1126142" y="2030968"/>
                </a:lnTo>
                <a:lnTo>
                  <a:pt x="1253221" y="2088871"/>
                </a:lnTo>
                <a:cubicBezTo>
                  <a:pt x="1253221" y="2088871"/>
                  <a:pt x="1356800" y="2083904"/>
                  <a:pt x="1378432" y="2083231"/>
                </a:cubicBezTo>
                <a:cubicBezTo>
                  <a:pt x="1400053" y="2082566"/>
                  <a:pt x="1474676" y="2092259"/>
                  <a:pt x="1474686" y="2092259"/>
                </a:cubicBezTo>
                <a:cubicBezTo>
                  <a:pt x="1474686" y="2092259"/>
                  <a:pt x="1461277" y="2034954"/>
                  <a:pt x="1432570" y="2008029"/>
                </a:cubicBezTo>
                <a:cubicBezTo>
                  <a:pt x="1418054" y="1994417"/>
                  <a:pt x="1372530" y="1961445"/>
                  <a:pt x="1326170" y="1936590"/>
                </a:cubicBezTo>
                <a:cubicBezTo>
                  <a:pt x="1280858" y="1912303"/>
                  <a:pt x="1234794" y="1895986"/>
                  <a:pt x="1234794" y="1895986"/>
                </a:cubicBezTo>
                <a:lnTo>
                  <a:pt x="1256608" y="1888467"/>
                </a:lnTo>
                <a:cubicBezTo>
                  <a:pt x="1256608" y="1888467"/>
                  <a:pt x="1326815" y="1920447"/>
                  <a:pt x="1344961" y="1932836"/>
                </a:cubicBezTo>
                <a:cubicBezTo>
                  <a:pt x="1363116" y="1945216"/>
                  <a:pt x="1411894" y="1972690"/>
                  <a:pt x="1411894" y="1972690"/>
                </a:cubicBezTo>
                <a:cubicBezTo>
                  <a:pt x="1411894" y="1972690"/>
                  <a:pt x="1409795" y="1908915"/>
                  <a:pt x="1403999" y="1886214"/>
                </a:cubicBezTo>
                <a:cubicBezTo>
                  <a:pt x="1394460" y="1848903"/>
                  <a:pt x="1374293" y="1797478"/>
                  <a:pt x="1374293" y="1797478"/>
                </a:cubicBezTo>
                <a:lnTo>
                  <a:pt x="1387827" y="1794840"/>
                </a:lnTo>
                <a:cubicBezTo>
                  <a:pt x="1387827" y="1794840"/>
                  <a:pt x="1418362" y="1866471"/>
                  <a:pt x="1420537" y="1893358"/>
                </a:cubicBezTo>
                <a:cubicBezTo>
                  <a:pt x="1422714" y="1920244"/>
                  <a:pt x="1433321" y="1985848"/>
                  <a:pt x="1433321" y="1985848"/>
                </a:cubicBezTo>
                <a:cubicBezTo>
                  <a:pt x="1433321" y="1985848"/>
                  <a:pt x="1461528" y="2014362"/>
                  <a:pt x="1473551" y="2042625"/>
                </a:cubicBezTo>
                <a:cubicBezTo>
                  <a:pt x="1485584" y="2070889"/>
                  <a:pt x="1505885" y="2101280"/>
                  <a:pt x="1505885" y="2101280"/>
                </a:cubicBezTo>
                <a:cubicBezTo>
                  <a:pt x="1505885" y="2101280"/>
                  <a:pt x="1531511" y="2124633"/>
                  <a:pt x="1566426" y="2146024"/>
                </a:cubicBezTo>
                <a:cubicBezTo>
                  <a:pt x="1601159" y="2167308"/>
                  <a:pt x="1645084" y="2186531"/>
                  <a:pt x="1663433" y="2196034"/>
                </a:cubicBezTo>
                <a:cubicBezTo>
                  <a:pt x="1698223" y="2214045"/>
                  <a:pt x="1910833" y="2284009"/>
                  <a:pt x="1910833" y="2284009"/>
                </a:cubicBezTo>
                <a:cubicBezTo>
                  <a:pt x="1910833" y="2284009"/>
                  <a:pt x="2045160" y="2334654"/>
                  <a:pt x="2071759" y="2344176"/>
                </a:cubicBezTo>
                <a:cubicBezTo>
                  <a:pt x="2098356" y="2353686"/>
                  <a:pt x="2168457" y="2386753"/>
                  <a:pt x="2248471" y="2370494"/>
                </a:cubicBezTo>
                <a:cubicBezTo>
                  <a:pt x="2328496" y="2354225"/>
                  <a:pt x="2552590" y="2262802"/>
                  <a:pt x="2651541" y="2233624"/>
                </a:cubicBezTo>
                <a:cubicBezTo>
                  <a:pt x="2750491" y="2204457"/>
                  <a:pt x="3226809" y="2077964"/>
                  <a:pt x="3226809" y="2077964"/>
                </a:cubicBezTo>
                <a:lnTo>
                  <a:pt x="3180939" y="2018184"/>
                </a:lnTo>
                <a:lnTo>
                  <a:pt x="2990681" y="1973066"/>
                </a:lnTo>
                <a:cubicBezTo>
                  <a:pt x="2990681" y="1973066"/>
                  <a:pt x="2805488" y="1859482"/>
                  <a:pt x="2766596" y="1830940"/>
                </a:cubicBezTo>
                <a:cubicBezTo>
                  <a:pt x="2727697" y="1802398"/>
                  <a:pt x="2450762" y="1659107"/>
                  <a:pt x="2450762" y="1659107"/>
                </a:cubicBezTo>
                <a:lnTo>
                  <a:pt x="2473693" y="1642193"/>
                </a:lnTo>
                <a:cubicBezTo>
                  <a:pt x="2473693" y="1642193"/>
                  <a:pt x="2700299" y="1752542"/>
                  <a:pt x="2727870" y="1771160"/>
                </a:cubicBezTo>
                <a:cubicBezTo>
                  <a:pt x="2755440" y="1789767"/>
                  <a:pt x="2848229" y="1861658"/>
                  <a:pt x="2871497" y="1876810"/>
                </a:cubicBezTo>
                <a:cubicBezTo>
                  <a:pt x="2894763" y="1891961"/>
                  <a:pt x="3009481" y="1949750"/>
                  <a:pt x="3009481" y="1949750"/>
                </a:cubicBezTo>
                <a:cubicBezTo>
                  <a:pt x="3009481" y="1949750"/>
                  <a:pt x="3141423" y="1980371"/>
                  <a:pt x="3166277" y="1986975"/>
                </a:cubicBezTo>
                <a:cubicBezTo>
                  <a:pt x="3191124" y="1993578"/>
                  <a:pt x="3304639" y="2069695"/>
                  <a:pt x="3304639" y="2069695"/>
                </a:cubicBezTo>
                <a:cubicBezTo>
                  <a:pt x="3304639" y="2069695"/>
                  <a:pt x="3380245" y="2077676"/>
                  <a:pt x="3455034" y="2056537"/>
                </a:cubicBezTo>
                <a:cubicBezTo>
                  <a:pt x="3529832" y="2035396"/>
                  <a:pt x="3562946" y="2029091"/>
                  <a:pt x="3562946" y="2029091"/>
                </a:cubicBezTo>
                <a:lnTo>
                  <a:pt x="3471977" y="1983597"/>
                </a:lnTo>
                <a:cubicBezTo>
                  <a:pt x="3471977" y="1983597"/>
                  <a:pt x="3355736" y="1689325"/>
                  <a:pt x="3306141" y="1662496"/>
                </a:cubicBezTo>
                <a:cubicBezTo>
                  <a:pt x="3256555" y="1635666"/>
                  <a:pt x="3142905" y="1621920"/>
                  <a:pt x="3083557" y="1576397"/>
                </a:cubicBezTo>
                <a:cubicBezTo>
                  <a:pt x="3024211" y="1530874"/>
                  <a:pt x="2883529" y="1395545"/>
                  <a:pt x="2883529" y="1395545"/>
                </a:cubicBezTo>
                <a:cubicBezTo>
                  <a:pt x="2883529" y="1395545"/>
                  <a:pt x="2860166" y="1351513"/>
                  <a:pt x="2846680" y="1318841"/>
                </a:cubicBezTo>
                <a:cubicBezTo>
                  <a:pt x="2833193" y="1286159"/>
                  <a:pt x="2870398" y="1237987"/>
                  <a:pt x="2842540" y="1205287"/>
                </a:cubicBezTo>
                <a:cubicBezTo>
                  <a:pt x="2814691" y="1172586"/>
                  <a:pt x="2530470" y="996989"/>
                  <a:pt x="2530470" y="996989"/>
                </a:cubicBezTo>
                <a:lnTo>
                  <a:pt x="2307511" y="972548"/>
                </a:lnTo>
                <a:lnTo>
                  <a:pt x="2301495" y="956759"/>
                </a:lnTo>
                <a:lnTo>
                  <a:pt x="2431586" y="968409"/>
                </a:lnTo>
                <a:lnTo>
                  <a:pt x="2519948" y="980065"/>
                </a:lnTo>
                <a:cubicBezTo>
                  <a:pt x="2519948" y="980065"/>
                  <a:pt x="2502023" y="940900"/>
                  <a:pt x="2484974" y="909006"/>
                </a:cubicBezTo>
                <a:cubicBezTo>
                  <a:pt x="2467927" y="877110"/>
                  <a:pt x="2472191" y="804856"/>
                  <a:pt x="2472191" y="804856"/>
                </a:cubicBezTo>
                <a:lnTo>
                  <a:pt x="2489865" y="802975"/>
                </a:lnTo>
                <a:cubicBezTo>
                  <a:pt x="2489865" y="802975"/>
                  <a:pt x="2488094" y="866134"/>
                  <a:pt x="2494379" y="887949"/>
                </a:cubicBezTo>
                <a:cubicBezTo>
                  <a:pt x="2500656" y="909765"/>
                  <a:pt x="2535735" y="975176"/>
                  <a:pt x="2535735" y="975176"/>
                </a:cubicBezTo>
                <a:lnTo>
                  <a:pt x="2693271" y="1066550"/>
                </a:lnTo>
                <a:lnTo>
                  <a:pt x="2742155" y="1090982"/>
                </a:lnTo>
                <a:lnTo>
                  <a:pt x="2724106" y="1040606"/>
                </a:lnTo>
                <a:lnTo>
                  <a:pt x="2721477" y="952996"/>
                </a:lnTo>
                <a:lnTo>
                  <a:pt x="2704554" y="898102"/>
                </a:lnTo>
                <a:lnTo>
                  <a:pt x="2714710" y="895846"/>
                </a:lnTo>
                <a:lnTo>
                  <a:pt x="2735011" y="951870"/>
                </a:lnTo>
                <a:lnTo>
                  <a:pt x="2738767" y="1039095"/>
                </a:lnTo>
                <a:lnTo>
                  <a:pt x="2753438" y="1090231"/>
                </a:lnTo>
                <a:lnTo>
                  <a:pt x="2811341" y="1141743"/>
                </a:lnTo>
                <a:lnTo>
                  <a:pt x="2845553" y="1093620"/>
                </a:lnTo>
                <a:lnTo>
                  <a:pt x="2856084" y="1065789"/>
                </a:lnTo>
                <a:lnTo>
                  <a:pt x="2828255" y="1003757"/>
                </a:lnTo>
                <a:lnTo>
                  <a:pt x="2838411" y="954497"/>
                </a:lnTo>
                <a:lnTo>
                  <a:pt x="2855325" y="959764"/>
                </a:lnTo>
                <a:lnTo>
                  <a:pt x="2844427" y="1003757"/>
                </a:lnTo>
                <a:cubicBezTo>
                  <a:pt x="2844427" y="1003757"/>
                  <a:pt x="2894398" y="1078872"/>
                  <a:pt x="2863603" y="1112796"/>
                </a:cubicBezTo>
                <a:cubicBezTo>
                  <a:pt x="2832808" y="1146719"/>
                  <a:pt x="2826376" y="1160168"/>
                  <a:pt x="2826376" y="1160168"/>
                </a:cubicBezTo>
                <a:lnTo>
                  <a:pt x="2862100" y="1177091"/>
                </a:lnTo>
                <a:cubicBezTo>
                  <a:pt x="2862100" y="1177091"/>
                  <a:pt x="2871910" y="1250946"/>
                  <a:pt x="2889545" y="1309060"/>
                </a:cubicBezTo>
                <a:cubicBezTo>
                  <a:pt x="2907183" y="1367175"/>
                  <a:pt x="2988805" y="1441039"/>
                  <a:pt x="2988805" y="1441039"/>
                </a:cubicBezTo>
                <a:lnTo>
                  <a:pt x="2968127" y="1369976"/>
                </a:lnTo>
                <a:lnTo>
                  <a:pt x="2978283" y="1355305"/>
                </a:lnTo>
                <a:lnTo>
                  <a:pt x="2956845" y="1292146"/>
                </a:lnTo>
                <a:lnTo>
                  <a:pt x="2966249" y="1286881"/>
                </a:lnTo>
                <a:lnTo>
                  <a:pt x="2992569" y="1357192"/>
                </a:lnTo>
                <a:lnTo>
                  <a:pt x="2984289" y="1376368"/>
                </a:lnTo>
                <a:lnTo>
                  <a:pt x="3004977" y="1445544"/>
                </a:lnTo>
                <a:cubicBezTo>
                  <a:pt x="3004977" y="1445544"/>
                  <a:pt x="3014093" y="1483973"/>
                  <a:pt x="3071901" y="1521121"/>
                </a:cubicBezTo>
                <a:cubicBezTo>
                  <a:pt x="3129707" y="1558270"/>
                  <a:pt x="3253705" y="1563440"/>
                  <a:pt x="3329081" y="1623392"/>
                </a:cubicBezTo>
                <a:cubicBezTo>
                  <a:pt x="3404457" y="1683337"/>
                  <a:pt x="3436849" y="1745677"/>
                  <a:pt x="3481699" y="1841096"/>
                </a:cubicBezTo>
                <a:cubicBezTo>
                  <a:pt x="3526655" y="1936503"/>
                  <a:pt x="3643808" y="2032720"/>
                  <a:pt x="3712639" y="2057287"/>
                </a:cubicBezTo>
                <a:cubicBezTo>
                  <a:pt x="3781371" y="2081853"/>
                  <a:pt x="3979965" y="2077262"/>
                  <a:pt x="4050238" y="2141885"/>
                </a:cubicBezTo>
                <a:cubicBezTo>
                  <a:pt x="4120511" y="2206507"/>
                  <a:pt x="4110885" y="2225548"/>
                  <a:pt x="4238243" y="2243030"/>
                </a:cubicBezTo>
                <a:cubicBezTo>
                  <a:pt x="4365505" y="2260502"/>
                  <a:pt x="4458015" y="2284153"/>
                  <a:pt x="4553317" y="2257315"/>
                </a:cubicBezTo>
                <a:cubicBezTo>
                  <a:pt x="4648619" y="2230477"/>
                  <a:pt x="4688666" y="2205053"/>
                  <a:pt x="4688666" y="2205053"/>
                </a:cubicBezTo>
                <a:cubicBezTo>
                  <a:pt x="4688666" y="2205053"/>
                  <a:pt x="4667873" y="2144781"/>
                  <a:pt x="4602989" y="2121582"/>
                </a:cubicBezTo>
                <a:cubicBezTo>
                  <a:pt x="4538011" y="2098382"/>
                  <a:pt x="4519913" y="2073941"/>
                  <a:pt x="4475823" y="2047141"/>
                </a:cubicBezTo>
                <a:cubicBezTo>
                  <a:pt x="4431831" y="2020331"/>
                  <a:pt x="4332870" y="2005535"/>
                  <a:pt x="4293499" y="1993743"/>
                </a:cubicBezTo>
                <a:cubicBezTo>
                  <a:pt x="4254127" y="1981959"/>
                  <a:pt x="4181350" y="1965499"/>
                  <a:pt x="4128790" y="1980959"/>
                </a:cubicBezTo>
                <a:cubicBezTo>
                  <a:pt x="4076229" y="1996429"/>
                  <a:pt x="3966968" y="1984675"/>
                  <a:pt x="3948294" y="1977955"/>
                </a:cubicBezTo>
                <a:cubicBezTo>
                  <a:pt x="3929714" y="1971236"/>
                  <a:pt x="3899487" y="1946370"/>
                  <a:pt x="3899487" y="1946370"/>
                </a:cubicBezTo>
                <a:lnTo>
                  <a:pt x="3904396" y="1939978"/>
                </a:lnTo>
                <a:cubicBezTo>
                  <a:pt x="3904396" y="1939978"/>
                  <a:pt x="3939245" y="1966355"/>
                  <a:pt x="3953204" y="1969300"/>
                </a:cubicBezTo>
                <a:cubicBezTo>
                  <a:pt x="3967258" y="1972257"/>
                  <a:pt x="4093557" y="1980612"/>
                  <a:pt x="4117913" y="1975693"/>
                </a:cubicBezTo>
                <a:cubicBezTo>
                  <a:pt x="4142268" y="1970783"/>
                  <a:pt x="4244597" y="1963863"/>
                  <a:pt x="4279636" y="1971563"/>
                </a:cubicBezTo>
                <a:cubicBezTo>
                  <a:pt x="4314580" y="1979255"/>
                  <a:pt x="4363963" y="1991317"/>
                  <a:pt x="4390149" y="1990739"/>
                </a:cubicBezTo>
                <a:cubicBezTo>
                  <a:pt x="4416333" y="1990162"/>
                  <a:pt x="4449063" y="1984406"/>
                  <a:pt x="4469471" y="2005400"/>
                </a:cubicBezTo>
                <a:cubicBezTo>
                  <a:pt x="4489879" y="2026396"/>
                  <a:pt x="4542825" y="2066692"/>
                  <a:pt x="4542825" y="2066692"/>
                </a:cubicBezTo>
                <a:lnTo>
                  <a:pt x="4539744" y="2023825"/>
                </a:lnTo>
                <a:cubicBezTo>
                  <a:pt x="4539744" y="2023825"/>
                  <a:pt x="4562173" y="2057769"/>
                  <a:pt x="4592785" y="2082479"/>
                </a:cubicBezTo>
                <a:cubicBezTo>
                  <a:pt x="4623397" y="2107190"/>
                  <a:pt x="4665755" y="2121208"/>
                  <a:pt x="4683756" y="2143386"/>
                </a:cubicBezTo>
                <a:cubicBezTo>
                  <a:pt x="4701855" y="2165575"/>
                  <a:pt x="4732659" y="2204677"/>
                  <a:pt x="4732659" y="2204677"/>
                </a:cubicBezTo>
                <a:cubicBezTo>
                  <a:pt x="4732659" y="2204677"/>
                  <a:pt x="4740455" y="2222958"/>
                  <a:pt x="4797347" y="2221226"/>
                </a:cubicBezTo>
                <a:cubicBezTo>
                  <a:pt x="4818719" y="2220572"/>
                  <a:pt x="4827575" y="2218790"/>
                  <a:pt x="4851065" y="2216711"/>
                </a:cubicBezTo>
                <a:cubicBezTo>
                  <a:pt x="4755473" y="2157826"/>
                  <a:pt x="4700410" y="2124548"/>
                  <a:pt x="4539744" y="2023825"/>
                </a:cubicBezTo>
                <a:cubicBezTo>
                  <a:pt x="4255859" y="1845774"/>
                  <a:pt x="3952242" y="1651126"/>
                  <a:pt x="3869742" y="1582413"/>
                </a:cubicBezTo>
                <a:cubicBezTo>
                  <a:pt x="3719473" y="1457173"/>
                  <a:pt x="3545427" y="1150743"/>
                  <a:pt x="3387735" y="873287"/>
                </a:cubicBezTo>
                <a:cubicBezTo>
                  <a:pt x="3323208" y="860704"/>
                  <a:pt x="3011620" y="800146"/>
                  <a:pt x="2936919" y="779287"/>
                </a:cubicBezTo>
                <a:cubicBezTo>
                  <a:pt x="2851185" y="755344"/>
                  <a:pt x="2688458" y="610208"/>
                  <a:pt x="2609050" y="589036"/>
                </a:cubicBezTo>
                <a:cubicBezTo>
                  <a:pt x="2529650" y="567862"/>
                  <a:pt x="2335302" y="575454"/>
                  <a:pt x="2222527" y="671001"/>
                </a:cubicBezTo>
                <a:cubicBezTo>
                  <a:pt x="2142791" y="738563"/>
                  <a:pt x="1973520" y="881759"/>
                  <a:pt x="1937903" y="948857"/>
                </a:cubicBezTo>
                <a:cubicBezTo>
                  <a:pt x="1919073" y="984330"/>
                  <a:pt x="1853623" y="1021335"/>
                  <a:pt x="1818717" y="1070680"/>
                </a:cubicBezTo>
                <a:cubicBezTo>
                  <a:pt x="1783571" y="1120362"/>
                  <a:pt x="1767582" y="1167685"/>
                  <a:pt x="1767582" y="1167685"/>
                </a:cubicBezTo>
                <a:lnTo>
                  <a:pt x="1748781" y="1153400"/>
                </a:lnTo>
                <a:lnTo>
                  <a:pt x="1779614" y="1095497"/>
                </a:lnTo>
                <a:cubicBezTo>
                  <a:pt x="1779614" y="1095497"/>
                  <a:pt x="1724589" y="1150502"/>
                  <a:pt x="1690127" y="1201532"/>
                </a:cubicBezTo>
                <a:cubicBezTo>
                  <a:pt x="1655741" y="1252438"/>
                  <a:pt x="1604027" y="1351927"/>
                  <a:pt x="1604027" y="1351927"/>
                </a:cubicBezTo>
                <a:lnTo>
                  <a:pt x="1600264" y="1349665"/>
                </a:lnTo>
                <a:cubicBezTo>
                  <a:pt x="1600264" y="1349665"/>
                  <a:pt x="1645855" y="1231009"/>
                  <a:pt x="1681106" y="1179718"/>
                </a:cubicBezTo>
                <a:cubicBezTo>
                  <a:pt x="1713894" y="1132001"/>
                  <a:pt x="1763913" y="1090481"/>
                  <a:pt x="1821345" y="1031202"/>
                </a:cubicBezTo>
                <a:cubicBezTo>
                  <a:pt x="1878777" y="971922"/>
                  <a:pt x="1931404" y="903387"/>
                  <a:pt x="1989038" y="821023"/>
                </a:cubicBezTo>
                <a:cubicBezTo>
                  <a:pt x="2046682" y="738660"/>
                  <a:pt x="2058975" y="700329"/>
                  <a:pt x="2058975" y="700329"/>
                </a:cubicBezTo>
                <a:cubicBezTo>
                  <a:pt x="2058975" y="700329"/>
                  <a:pt x="2022827" y="704470"/>
                  <a:pt x="1966483" y="713489"/>
                </a:cubicBezTo>
                <a:cubicBezTo>
                  <a:pt x="1890598" y="725636"/>
                  <a:pt x="1777795" y="746288"/>
                  <a:pt x="1666060" y="777031"/>
                </a:cubicBezTo>
                <a:cubicBezTo>
                  <a:pt x="1602391" y="794548"/>
                  <a:pt x="1477314" y="799215"/>
                  <a:pt x="1477314" y="799215"/>
                </a:cubicBezTo>
                <a:cubicBezTo>
                  <a:pt x="1477314" y="799215"/>
                  <a:pt x="1256301" y="801457"/>
                  <a:pt x="1230290" y="813126"/>
                </a:cubicBezTo>
                <a:cubicBezTo>
                  <a:pt x="1188578" y="831833"/>
                  <a:pt x="1098878" y="909310"/>
                  <a:pt x="1091543" y="933445"/>
                </a:cubicBezTo>
                <a:cubicBezTo>
                  <a:pt x="1083333" y="960485"/>
                  <a:pt x="1102826" y="1056395"/>
                  <a:pt x="1102826" y="1056395"/>
                </a:cubicBezTo>
                <a:cubicBezTo>
                  <a:pt x="1102826" y="1056395"/>
                  <a:pt x="1120972" y="1095583"/>
                  <a:pt x="1158476" y="1139866"/>
                </a:cubicBezTo>
                <a:cubicBezTo>
                  <a:pt x="1195971" y="1184138"/>
                  <a:pt x="1252093" y="1237997"/>
                  <a:pt x="1252093" y="1237997"/>
                </a:cubicBezTo>
                <a:lnTo>
                  <a:pt x="1250592" y="1248154"/>
                </a:lnTo>
                <a:cubicBezTo>
                  <a:pt x="1250592" y="1248154"/>
                  <a:pt x="1185451" y="1189162"/>
                  <a:pt x="1148320" y="1148135"/>
                </a:cubicBezTo>
                <a:cubicBezTo>
                  <a:pt x="1111192" y="1107116"/>
                  <a:pt x="1102075" y="1084214"/>
                  <a:pt x="1102075" y="1084214"/>
                </a:cubicBezTo>
                <a:lnTo>
                  <a:pt x="1074246" y="1289133"/>
                </a:lnTo>
                <a:lnTo>
                  <a:pt x="1062972" y="1280864"/>
                </a:lnTo>
                <a:cubicBezTo>
                  <a:pt x="1062972" y="1280864"/>
                  <a:pt x="1088531" y="1102774"/>
                  <a:pt x="1086654" y="1066550"/>
                </a:cubicBezTo>
                <a:cubicBezTo>
                  <a:pt x="1084853" y="1031616"/>
                  <a:pt x="1079953" y="944592"/>
                  <a:pt x="1074246" y="945478"/>
                </a:cubicBezTo>
                <a:cubicBezTo>
                  <a:pt x="1037115" y="951263"/>
                  <a:pt x="936259" y="1069553"/>
                  <a:pt x="936259" y="1069553"/>
                </a:cubicBezTo>
                <a:cubicBezTo>
                  <a:pt x="936259" y="1069553"/>
                  <a:pt x="894134" y="1109936"/>
                  <a:pt x="869712" y="1172952"/>
                </a:cubicBezTo>
                <a:cubicBezTo>
                  <a:pt x="845290" y="1235966"/>
                  <a:pt x="847349" y="1301658"/>
                  <a:pt x="838503" y="1321468"/>
                </a:cubicBezTo>
                <a:cubicBezTo>
                  <a:pt x="826104" y="1349221"/>
                  <a:pt x="688484" y="1525262"/>
                  <a:pt x="688484" y="1525262"/>
                </a:cubicBezTo>
                <a:lnTo>
                  <a:pt x="469279" y="1814778"/>
                </a:lnTo>
                <a:lnTo>
                  <a:pt x="680579" y="1519619"/>
                </a:lnTo>
                <a:lnTo>
                  <a:pt x="825343" y="1318090"/>
                </a:lnTo>
                <a:lnTo>
                  <a:pt x="856552" y="1170699"/>
                </a:lnTo>
                <a:cubicBezTo>
                  <a:pt x="856552" y="1170699"/>
                  <a:pt x="915717" y="1077457"/>
                  <a:pt x="909565" y="1071806"/>
                </a:cubicBezTo>
                <a:cubicBezTo>
                  <a:pt x="903567" y="1066309"/>
                  <a:pt x="743538" y="1097105"/>
                  <a:pt x="735480" y="1104516"/>
                </a:cubicBezTo>
                <a:cubicBezTo>
                  <a:pt x="725825" y="1113402"/>
                  <a:pt x="574553" y="1278226"/>
                  <a:pt x="574553" y="1278226"/>
                </a:cubicBezTo>
                <a:lnTo>
                  <a:pt x="565909" y="1272595"/>
                </a:lnTo>
                <a:cubicBezTo>
                  <a:pt x="565909" y="1272595"/>
                  <a:pt x="724438" y="1106336"/>
                  <a:pt x="721194" y="1101138"/>
                </a:cubicBezTo>
                <a:cubicBezTo>
                  <a:pt x="719173" y="1097904"/>
                  <a:pt x="672329" y="1086909"/>
                  <a:pt x="627191" y="1083464"/>
                </a:cubicBezTo>
                <a:cubicBezTo>
                  <a:pt x="583777" y="1080153"/>
                  <a:pt x="541843" y="1084214"/>
                  <a:pt x="541843" y="1084214"/>
                </a:cubicBezTo>
                <a:cubicBezTo>
                  <a:pt x="541843" y="1084214"/>
                  <a:pt x="493451" y="1110360"/>
                  <a:pt x="455369" y="1129335"/>
                </a:cubicBezTo>
                <a:cubicBezTo>
                  <a:pt x="432276" y="1140847"/>
                  <a:pt x="385808" y="1151523"/>
                  <a:pt x="385808" y="1151523"/>
                </a:cubicBezTo>
                <a:lnTo>
                  <a:pt x="333921" y="1192502"/>
                </a:lnTo>
                <a:lnTo>
                  <a:pt x="328281" y="1187987"/>
                </a:lnTo>
                <a:lnTo>
                  <a:pt x="379792" y="1142117"/>
                </a:lnTo>
                <a:cubicBezTo>
                  <a:pt x="379792" y="1142117"/>
                  <a:pt x="416911" y="1134609"/>
                  <a:pt x="451230" y="1118061"/>
                </a:cubicBezTo>
                <a:cubicBezTo>
                  <a:pt x="485548" y="1101504"/>
                  <a:pt x="517757" y="1082462"/>
                  <a:pt x="520414" y="1073317"/>
                </a:cubicBezTo>
                <a:cubicBezTo>
                  <a:pt x="523515" y="1062593"/>
                  <a:pt x="501989" y="1062411"/>
                  <a:pt x="501989" y="1062411"/>
                </a:cubicBezTo>
                <a:lnTo>
                  <a:pt x="501238" y="1056769"/>
                </a:lnTo>
                <a:lnTo>
                  <a:pt x="545607" y="1058646"/>
                </a:lnTo>
                <a:cubicBezTo>
                  <a:pt x="545607" y="1058646"/>
                  <a:pt x="679011" y="1065780"/>
                  <a:pt x="724197" y="1075195"/>
                </a:cubicBezTo>
                <a:cubicBezTo>
                  <a:pt x="781648" y="1064220"/>
                  <a:pt x="826979" y="1054556"/>
                  <a:pt x="926113" y="1043235"/>
                </a:cubicBezTo>
                <a:cubicBezTo>
                  <a:pt x="932995" y="1042445"/>
                  <a:pt x="965407" y="1019496"/>
                  <a:pt x="997550" y="986082"/>
                </a:cubicBezTo>
                <a:cubicBezTo>
                  <a:pt x="1020943" y="961756"/>
                  <a:pt x="1044961" y="932665"/>
                  <a:pt x="1065976" y="904870"/>
                </a:cubicBezTo>
                <a:cubicBezTo>
                  <a:pt x="1103153" y="855707"/>
                  <a:pt x="1130877" y="810851"/>
                  <a:pt x="1128019" y="805231"/>
                </a:cubicBezTo>
                <a:cubicBezTo>
                  <a:pt x="1120047" y="789543"/>
                  <a:pt x="947954" y="797127"/>
                  <a:pt x="826468" y="791696"/>
                </a:cubicBezTo>
                <a:cubicBezTo>
                  <a:pt x="750623" y="788303"/>
                  <a:pt x="678924" y="774492"/>
                  <a:pt x="632832" y="769512"/>
                </a:cubicBezTo>
                <a:cubicBezTo>
                  <a:pt x="604580" y="766459"/>
                  <a:pt x="583950" y="770641"/>
                  <a:pt x="583959" y="770641"/>
                </a:cubicBezTo>
                <a:cubicBezTo>
                  <a:pt x="583959" y="770641"/>
                  <a:pt x="505360" y="709979"/>
                  <a:pt x="463263" y="687921"/>
                </a:cubicBezTo>
                <a:cubicBezTo>
                  <a:pt x="450632" y="681304"/>
                  <a:pt x="398668" y="654948"/>
                  <a:pt x="375277" y="648441"/>
                </a:cubicBezTo>
                <a:cubicBezTo>
                  <a:pt x="320705" y="633260"/>
                  <a:pt x="267364" y="640922"/>
                  <a:pt x="267364" y="640922"/>
                </a:cubicBezTo>
                <a:cubicBezTo>
                  <a:pt x="267364" y="640922"/>
                  <a:pt x="322783" y="610385"/>
                  <a:pt x="378664" y="625882"/>
                </a:cubicBezTo>
                <a:cubicBezTo>
                  <a:pt x="478125" y="653464"/>
                  <a:pt x="578376" y="732456"/>
                  <a:pt x="611029" y="734920"/>
                </a:cubicBezTo>
                <a:cubicBezTo>
                  <a:pt x="844451" y="752533"/>
                  <a:pt x="1121395" y="752352"/>
                  <a:pt x="1196819" y="756352"/>
                </a:cubicBezTo>
                <a:cubicBezTo>
                  <a:pt x="1272251" y="760352"/>
                  <a:pt x="1556982" y="750301"/>
                  <a:pt x="1600639" y="747328"/>
                </a:cubicBezTo>
                <a:cubicBezTo>
                  <a:pt x="1644304" y="744356"/>
                  <a:pt x="1792070" y="723336"/>
                  <a:pt x="1781867" y="695065"/>
                </a:cubicBezTo>
                <a:cubicBezTo>
                  <a:pt x="1771662" y="666793"/>
                  <a:pt x="1717109" y="660664"/>
                  <a:pt x="1664934" y="645434"/>
                </a:cubicBezTo>
                <a:cubicBezTo>
                  <a:pt x="1586392" y="622507"/>
                  <a:pt x="1479615" y="506530"/>
                  <a:pt x="1414896" y="467213"/>
                </a:cubicBezTo>
                <a:cubicBezTo>
                  <a:pt x="1358504" y="432951"/>
                  <a:pt x="1104684" y="323441"/>
                  <a:pt x="1040408" y="310799"/>
                </a:cubicBezTo>
                <a:cubicBezTo>
                  <a:pt x="936172" y="290299"/>
                  <a:pt x="923138" y="296140"/>
                  <a:pt x="868209" y="313808"/>
                </a:cubicBezTo>
                <a:cubicBezTo>
                  <a:pt x="832543" y="325278"/>
                  <a:pt x="776007" y="372799"/>
                  <a:pt x="761048" y="388631"/>
                </a:cubicBezTo>
                <a:cubicBezTo>
                  <a:pt x="729905" y="421599"/>
                  <a:pt x="698351" y="453962"/>
                  <a:pt x="683969" y="496541"/>
                </a:cubicBezTo>
                <a:cubicBezTo>
                  <a:pt x="672705" y="529893"/>
                  <a:pt x="692671" y="592387"/>
                  <a:pt x="695626" y="637162"/>
                </a:cubicBezTo>
                <a:cubicBezTo>
                  <a:pt x="697687" y="668413"/>
                  <a:pt x="661414" y="716121"/>
                  <a:pt x="661414" y="716121"/>
                </a:cubicBezTo>
                <a:cubicBezTo>
                  <a:pt x="661414" y="716121"/>
                  <a:pt x="687905" y="668133"/>
                  <a:pt x="675324" y="615355"/>
                </a:cubicBezTo>
                <a:cubicBezTo>
                  <a:pt x="661173" y="556027"/>
                  <a:pt x="658180" y="530392"/>
                  <a:pt x="665544" y="496165"/>
                </a:cubicBezTo>
                <a:cubicBezTo>
                  <a:pt x="673187" y="460634"/>
                  <a:pt x="748611" y="364740"/>
                  <a:pt x="743749" y="358927"/>
                </a:cubicBezTo>
                <a:cubicBezTo>
                  <a:pt x="738011" y="352058"/>
                  <a:pt x="633709" y="388134"/>
                  <a:pt x="587713" y="397278"/>
                </a:cubicBezTo>
                <a:cubicBezTo>
                  <a:pt x="541718" y="406424"/>
                  <a:pt x="439110" y="413528"/>
                  <a:pt x="341815" y="426982"/>
                </a:cubicBezTo>
                <a:cubicBezTo>
                  <a:pt x="325643" y="429218"/>
                  <a:pt x="270483" y="509005"/>
                  <a:pt x="215478" y="552188"/>
                </a:cubicBezTo>
                <a:cubicBezTo>
                  <a:pt x="165121" y="591726"/>
                  <a:pt x="77752" y="623024"/>
                  <a:pt x="50046" y="611595"/>
                </a:cubicBezTo>
                <a:cubicBezTo>
                  <a:pt x="34692" y="605261"/>
                  <a:pt x="145541" y="597257"/>
                  <a:pt x="204204" y="544667"/>
                </a:cubicBezTo>
                <a:cubicBezTo>
                  <a:pt x="258826" y="495694"/>
                  <a:pt x="310211" y="435664"/>
                  <a:pt x="302713" y="423598"/>
                </a:cubicBezTo>
                <a:cubicBezTo>
                  <a:pt x="294539" y="410460"/>
                  <a:pt x="171580" y="421161"/>
                  <a:pt x="108700" y="407430"/>
                </a:cubicBezTo>
                <a:cubicBezTo>
                  <a:pt x="96725" y="404815"/>
                  <a:pt x="63677" y="382173"/>
                  <a:pt x="50046" y="369455"/>
                </a:cubicBezTo>
                <a:cubicBezTo>
                  <a:pt x="40526" y="360579"/>
                  <a:pt x="16142" y="360620"/>
                  <a:pt x="4928" y="358927"/>
                </a:cubicBezTo>
                <a:cubicBezTo>
                  <a:pt x="-19776" y="355198"/>
                  <a:pt x="56438" y="355920"/>
                  <a:pt x="56438" y="355920"/>
                </a:cubicBezTo>
                <a:cubicBezTo>
                  <a:pt x="56438" y="355920"/>
                  <a:pt x="89236" y="398346"/>
                  <a:pt x="122235" y="399535"/>
                </a:cubicBezTo>
                <a:cubicBezTo>
                  <a:pt x="141084" y="400212"/>
                  <a:pt x="259057" y="395753"/>
                  <a:pt x="366632" y="394646"/>
                </a:cubicBezTo>
                <a:cubicBezTo>
                  <a:pt x="447370" y="393817"/>
                  <a:pt x="519423" y="388755"/>
                  <a:pt x="534700" y="387878"/>
                </a:cubicBezTo>
                <a:cubicBezTo>
                  <a:pt x="575487" y="385538"/>
                  <a:pt x="630166" y="377534"/>
                  <a:pt x="628319" y="364566"/>
                </a:cubicBezTo>
                <a:cubicBezTo>
                  <a:pt x="626480" y="351601"/>
                  <a:pt x="594327" y="350661"/>
                  <a:pt x="569289" y="340126"/>
                </a:cubicBezTo>
                <a:cubicBezTo>
                  <a:pt x="543730" y="329367"/>
                  <a:pt x="472946" y="268991"/>
                  <a:pt x="444838" y="255528"/>
                </a:cubicBezTo>
                <a:cubicBezTo>
                  <a:pt x="400805" y="234441"/>
                  <a:pt x="367864" y="223798"/>
                  <a:pt x="340314" y="221313"/>
                </a:cubicBezTo>
                <a:cubicBezTo>
                  <a:pt x="318395" y="219338"/>
                  <a:pt x="262714" y="225771"/>
                  <a:pt x="214726" y="234473"/>
                </a:cubicBezTo>
                <a:cubicBezTo>
                  <a:pt x="155860" y="245149"/>
                  <a:pt x="100807" y="260040"/>
                  <a:pt x="100807" y="260040"/>
                </a:cubicBezTo>
                <a:cubicBezTo>
                  <a:pt x="100807" y="260040"/>
                  <a:pt x="109827" y="234419"/>
                  <a:pt x="147427" y="223193"/>
                </a:cubicBezTo>
                <a:cubicBezTo>
                  <a:pt x="185028" y="211968"/>
                  <a:pt x="309807" y="212324"/>
                  <a:pt x="311731" y="201761"/>
                </a:cubicBezTo>
                <a:cubicBezTo>
                  <a:pt x="313658" y="191198"/>
                  <a:pt x="213601" y="124308"/>
                  <a:pt x="213601" y="124308"/>
                </a:cubicBezTo>
                <a:lnTo>
                  <a:pt x="232777" y="111524"/>
                </a:lnTo>
                <a:cubicBezTo>
                  <a:pt x="232777" y="111524"/>
                  <a:pt x="250008" y="133760"/>
                  <a:pt x="275267" y="152506"/>
                </a:cubicBezTo>
                <a:cubicBezTo>
                  <a:pt x="305533" y="174969"/>
                  <a:pt x="345694" y="194897"/>
                  <a:pt x="359114" y="199130"/>
                </a:cubicBezTo>
                <a:cubicBezTo>
                  <a:pt x="383728" y="206898"/>
                  <a:pt x="444616" y="231082"/>
                  <a:pt x="486567" y="253274"/>
                </a:cubicBezTo>
                <a:cubicBezTo>
                  <a:pt x="517199" y="269471"/>
                  <a:pt x="537252" y="306698"/>
                  <a:pt x="595982" y="321327"/>
                </a:cubicBezTo>
                <a:cubicBezTo>
                  <a:pt x="643037" y="333046"/>
                  <a:pt x="727586" y="324140"/>
                  <a:pt x="782101" y="307416"/>
                </a:cubicBezTo>
                <a:cubicBezTo>
                  <a:pt x="836626" y="290692"/>
                  <a:pt x="973485" y="249136"/>
                  <a:pt x="973485" y="249136"/>
                </a:cubicBezTo>
                <a:lnTo>
                  <a:pt x="1091167" y="279216"/>
                </a:lnTo>
                <a:cubicBezTo>
                  <a:pt x="1091167" y="279216"/>
                  <a:pt x="1036047" y="256636"/>
                  <a:pt x="968594" y="210409"/>
                </a:cubicBezTo>
                <a:cubicBezTo>
                  <a:pt x="901143" y="164184"/>
                  <a:pt x="810682" y="84453"/>
                  <a:pt x="810682" y="84453"/>
                </a:cubicBezTo>
                <a:lnTo>
                  <a:pt x="857679" y="67157"/>
                </a:lnTo>
                <a:cubicBezTo>
                  <a:pt x="857679" y="67157"/>
                  <a:pt x="917286" y="131233"/>
                  <a:pt x="961826" y="158899"/>
                </a:cubicBezTo>
                <a:cubicBezTo>
                  <a:pt x="1006379" y="186564"/>
                  <a:pt x="1139108" y="284250"/>
                  <a:pt x="1211490" y="311552"/>
                </a:cubicBezTo>
                <a:cubicBezTo>
                  <a:pt x="1335506" y="358337"/>
                  <a:pt x="1464965" y="440448"/>
                  <a:pt x="1536720" y="475861"/>
                </a:cubicBezTo>
                <a:cubicBezTo>
                  <a:pt x="1580019" y="497230"/>
                  <a:pt x="1591706" y="567941"/>
                  <a:pt x="1726977" y="595803"/>
                </a:cubicBezTo>
                <a:cubicBezTo>
                  <a:pt x="1842148" y="619526"/>
                  <a:pt x="2023164" y="624677"/>
                  <a:pt x="2183425" y="563092"/>
                </a:cubicBezTo>
                <a:cubicBezTo>
                  <a:pt x="2343697" y="501506"/>
                  <a:pt x="2637631" y="454805"/>
                  <a:pt x="2637631" y="454805"/>
                </a:cubicBezTo>
                <a:lnTo>
                  <a:pt x="2589874" y="417581"/>
                </a:lnTo>
                <a:cubicBezTo>
                  <a:pt x="2589874" y="417581"/>
                  <a:pt x="2546304" y="416248"/>
                  <a:pt x="2514306" y="404799"/>
                </a:cubicBezTo>
                <a:cubicBezTo>
                  <a:pt x="2482298" y="393349"/>
                  <a:pt x="2465279" y="391712"/>
                  <a:pt x="2449261" y="381111"/>
                </a:cubicBezTo>
                <a:cubicBezTo>
                  <a:pt x="2429863" y="387915"/>
                  <a:pt x="2234562" y="392390"/>
                  <a:pt x="2234562" y="392390"/>
                </a:cubicBezTo>
                <a:lnTo>
                  <a:pt x="2203737" y="403670"/>
                </a:lnTo>
                <a:lnTo>
                  <a:pt x="2199223" y="399158"/>
                </a:lnTo>
                <a:lnTo>
                  <a:pt x="2219149" y="384871"/>
                </a:lnTo>
                <a:cubicBezTo>
                  <a:pt x="2219149" y="384871"/>
                  <a:pt x="2184513" y="363453"/>
                  <a:pt x="2146961" y="345767"/>
                </a:cubicBezTo>
                <a:cubicBezTo>
                  <a:pt x="2109407" y="328083"/>
                  <a:pt x="2066118" y="316064"/>
                  <a:pt x="2066118" y="316064"/>
                </a:cubicBezTo>
                <a:cubicBezTo>
                  <a:pt x="2066118" y="316064"/>
                  <a:pt x="2107597" y="321087"/>
                  <a:pt x="2147335" y="335240"/>
                </a:cubicBezTo>
                <a:cubicBezTo>
                  <a:pt x="2187064" y="349393"/>
                  <a:pt x="2225165" y="372838"/>
                  <a:pt x="2225165" y="372838"/>
                </a:cubicBezTo>
                <a:cubicBezTo>
                  <a:pt x="2225165" y="372838"/>
                  <a:pt x="2413459" y="373181"/>
                  <a:pt x="2412785" y="353662"/>
                </a:cubicBezTo>
                <a:cubicBezTo>
                  <a:pt x="2412575" y="347571"/>
                  <a:pt x="2386583" y="332975"/>
                  <a:pt x="2361649" y="312304"/>
                </a:cubicBezTo>
                <a:cubicBezTo>
                  <a:pt x="2336718" y="291633"/>
                  <a:pt x="2282694" y="228457"/>
                  <a:pt x="2282694" y="228457"/>
                </a:cubicBezTo>
                <a:cubicBezTo>
                  <a:pt x="2282694" y="228457"/>
                  <a:pt x="2321882" y="264874"/>
                  <a:pt x="2364653" y="295761"/>
                </a:cubicBezTo>
                <a:cubicBezTo>
                  <a:pt x="2398077" y="319886"/>
                  <a:pt x="2433858" y="339191"/>
                  <a:pt x="2453015" y="345767"/>
                </a:cubicBezTo>
                <a:cubicBezTo>
                  <a:pt x="2479390" y="354821"/>
                  <a:pt x="2544196" y="374463"/>
                  <a:pt x="2547017" y="369455"/>
                </a:cubicBezTo>
                <a:cubicBezTo>
                  <a:pt x="2550656" y="362984"/>
                  <a:pt x="2520698" y="333016"/>
                  <a:pt x="2512795" y="301400"/>
                </a:cubicBezTo>
                <a:cubicBezTo>
                  <a:pt x="2507944" y="281973"/>
                  <a:pt x="2499954" y="252424"/>
                  <a:pt x="2489865" y="218306"/>
                </a:cubicBezTo>
                <a:cubicBezTo>
                  <a:pt x="2479766" y="184188"/>
                  <a:pt x="2479834" y="178275"/>
                  <a:pt x="2472565" y="164915"/>
                </a:cubicBezTo>
                <a:cubicBezTo>
                  <a:pt x="2453717" y="130259"/>
                  <a:pt x="2380449" y="8502"/>
                  <a:pt x="2380449" y="8502"/>
                </a:cubicBezTo>
                <a:lnTo>
                  <a:pt x="2399625" y="8502"/>
                </a:lnTo>
                <a:cubicBezTo>
                  <a:pt x="2399625" y="8502"/>
                  <a:pt x="2399511" y="15972"/>
                  <a:pt x="2424068" y="48733"/>
                </a:cubicBezTo>
                <a:cubicBezTo>
                  <a:pt x="2448616" y="81493"/>
                  <a:pt x="2487044" y="124812"/>
                  <a:pt x="2497758" y="139724"/>
                </a:cubicBezTo>
                <a:cubicBezTo>
                  <a:pt x="2511745" y="159178"/>
                  <a:pt x="2518840" y="197603"/>
                  <a:pt x="2523702" y="221313"/>
                </a:cubicBezTo>
                <a:cubicBezTo>
                  <a:pt x="2528572" y="245025"/>
                  <a:pt x="2536862" y="284105"/>
                  <a:pt x="2536862" y="284105"/>
                </a:cubicBezTo>
                <a:cubicBezTo>
                  <a:pt x="2536862" y="284105"/>
                  <a:pt x="2561457" y="312905"/>
                  <a:pt x="2577465" y="338623"/>
                </a:cubicBezTo>
                <a:cubicBezTo>
                  <a:pt x="2593484" y="364344"/>
                  <a:pt x="2607923" y="386000"/>
                  <a:pt x="2607923" y="386000"/>
                </a:cubicBezTo>
                <a:cubicBezTo>
                  <a:pt x="2607923" y="386000"/>
                  <a:pt x="2627513" y="399700"/>
                  <a:pt x="2658684" y="423973"/>
                </a:cubicBezTo>
                <a:cubicBezTo>
                  <a:pt x="2689855" y="448248"/>
                  <a:pt x="2727494" y="466838"/>
                  <a:pt x="2727494" y="466838"/>
                </a:cubicBezTo>
                <a:cubicBezTo>
                  <a:pt x="2727494" y="466838"/>
                  <a:pt x="2727676" y="443854"/>
                  <a:pt x="2733135" y="417581"/>
                </a:cubicBezTo>
                <a:cubicBezTo>
                  <a:pt x="2738574" y="391311"/>
                  <a:pt x="2752195" y="371513"/>
                  <a:pt x="2749299" y="369455"/>
                </a:cubicBezTo>
                <a:cubicBezTo>
                  <a:pt x="2747006" y="367827"/>
                  <a:pt x="2730498" y="355810"/>
                  <a:pt x="2720351" y="337119"/>
                </a:cubicBezTo>
                <a:cubicBezTo>
                  <a:pt x="2710195" y="318430"/>
                  <a:pt x="2708693" y="288617"/>
                  <a:pt x="2708693" y="288617"/>
                </a:cubicBezTo>
                <a:lnTo>
                  <a:pt x="2653793" y="255528"/>
                </a:lnTo>
                <a:lnTo>
                  <a:pt x="2653043" y="237105"/>
                </a:lnTo>
                <a:cubicBezTo>
                  <a:pt x="2653043" y="237105"/>
                  <a:pt x="2703987" y="268504"/>
                  <a:pt x="2709445" y="264929"/>
                </a:cubicBezTo>
                <a:cubicBezTo>
                  <a:pt x="2711965" y="263277"/>
                  <a:pt x="2713575" y="253665"/>
                  <a:pt x="2714710" y="241992"/>
                </a:cubicBezTo>
                <a:cubicBezTo>
                  <a:pt x="2717261" y="215773"/>
                  <a:pt x="2722979" y="176570"/>
                  <a:pt x="2722979" y="176570"/>
                </a:cubicBezTo>
                <a:lnTo>
                  <a:pt x="2722229" y="273201"/>
                </a:lnTo>
                <a:cubicBezTo>
                  <a:pt x="2722229" y="273201"/>
                  <a:pt x="2723769" y="296782"/>
                  <a:pt x="2729371" y="316064"/>
                </a:cubicBezTo>
                <a:cubicBezTo>
                  <a:pt x="2736091" y="339224"/>
                  <a:pt x="2751233" y="352205"/>
                  <a:pt x="2758703" y="351408"/>
                </a:cubicBezTo>
                <a:cubicBezTo>
                  <a:pt x="2775260" y="349638"/>
                  <a:pt x="2788179" y="324306"/>
                  <a:pt x="2799682" y="309672"/>
                </a:cubicBezTo>
                <a:cubicBezTo>
                  <a:pt x="2811177" y="295038"/>
                  <a:pt x="2855708" y="251016"/>
                  <a:pt x="2855708" y="251016"/>
                </a:cubicBezTo>
                <a:lnTo>
                  <a:pt x="2870745" y="255154"/>
                </a:lnTo>
                <a:cubicBezTo>
                  <a:pt x="2870745" y="255154"/>
                  <a:pt x="2816452" y="308107"/>
                  <a:pt x="2804949" y="319447"/>
                </a:cubicBezTo>
                <a:cubicBezTo>
                  <a:pt x="2793445" y="330789"/>
                  <a:pt x="2758223" y="364633"/>
                  <a:pt x="2751550" y="408935"/>
                </a:cubicBezTo>
                <a:cubicBezTo>
                  <a:pt x="2745553" y="448740"/>
                  <a:pt x="2740287" y="472489"/>
                  <a:pt x="2759454" y="496541"/>
                </a:cubicBezTo>
                <a:cubicBezTo>
                  <a:pt x="2776657" y="518128"/>
                  <a:pt x="2891798" y="572867"/>
                  <a:pt x="2891798" y="572867"/>
                </a:cubicBezTo>
                <a:cubicBezTo>
                  <a:pt x="2891798" y="572867"/>
                  <a:pt x="2963516" y="638378"/>
                  <a:pt x="3000087" y="654833"/>
                </a:cubicBezTo>
                <a:cubicBezTo>
                  <a:pt x="3062774" y="683041"/>
                  <a:pt x="3263592" y="705420"/>
                  <a:pt x="3298999" y="709353"/>
                </a:cubicBezTo>
                <a:cubicBezTo>
                  <a:pt x="3160631" y="447007"/>
                  <a:pt x="3000720" y="87602"/>
                  <a:pt x="2962905" y="185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60" name="Google Shape;960;p9"/>
          <p:cNvSpPr/>
          <p:nvPr/>
        </p:nvSpPr>
        <p:spPr>
          <a:xfrm>
            <a:off x="9611637" y="173293"/>
            <a:ext cx="2580364" cy="6684708"/>
          </a:xfrm>
          <a:custGeom>
            <a:rect b="b" l="l" r="r" t="t"/>
            <a:pathLst>
              <a:path extrusionOk="0" h="6684708" w="2580364">
                <a:moveTo>
                  <a:pt x="406626" y="3240662"/>
                </a:moveTo>
                <a:lnTo>
                  <a:pt x="402872" y="3284029"/>
                </a:lnTo>
                <a:cubicBezTo>
                  <a:pt x="404797" y="3282036"/>
                  <a:pt x="411825" y="3274277"/>
                  <a:pt x="418467" y="3267375"/>
                </a:cubicBezTo>
                <a:cubicBezTo>
                  <a:pt x="410381" y="3251338"/>
                  <a:pt x="406626" y="3240662"/>
                  <a:pt x="406626" y="3240662"/>
                </a:cubicBezTo>
                <a:close/>
                <a:moveTo>
                  <a:pt x="623413" y="3057740"/>
                </a:moveTo>
                <a:cubicBezTo>
                  <a:pt x="620430" y="3058973"/>
                  <a:pt x="617638" y="3059588"/>
                  <a:pt x="614654" y="3060888"/>
                </a:cubicBezTo>
                <a:cubicBezTo>
                  <a:pt x="591358" y="3071044"/>
                  <a:pt x="546114" y="3074048"/>
                  <a:pt x="545440" y="3074086"/>
                </a:cubicBezTo>
                <a:cubicBezTo>
                  <a:pt x="538509" y="3092482"/>
                  <a:pt x="525994" y="3122171"/>
                  <a:pt x="525994" y="3122171"/>
                </a:cubicBezTo>
                <a:lnTo>
                  <a:pt x="518101" y="3126887"/>
                </a:lnTo>
                <a:cubicBezTo>
                  <a:pt x="518101" y="3126887"/>
                  <a:pt x="531385" y="3090797"/>
                  <a:pt x="537065" y="3074403"/>
                </a:cubicBezTo>
                <a:cubicBezTo>
                  <a:pt x="524358" y="3074653"/>
                  <a:pt x="462459" y="3075761"/>
                  <a:pt x="453795" y="3081941"/>
                </a:cubicBezTo>
                <a:cubicBezTo>
                  <a:pt x="438393" y="3092877"/>
                  <a:pt x="405376" y="3138236"/>
                  <a:pt x="402679" y="3152340"/>
                </a:cubicBezTo>
                <a:cubicBezTo>
                  <a:pt x="399599" y="3168146"/>
                  <a:pt x="406818" y="3224317"/>
                  <a:pt x="406818" y="3224317"/>
                </a:cubicBezTo>
                <a:cubicBezTo>
                  <a:pt x="406818" y="3224317"/>
                  <a:pt x="412882" y="3242038"/>
                  <a:pt x="422895" y="3262976"/>
                </a:cubicBezTo>
                <a:cubicBezTo>
                  <a:pt x="433869" y="3251522"/>
                  <a:pt x="442726" y="3242558"/>
                  <a:pt x="447057" y="3237196"/>
                </a:cubicBezTo>
                <a:cubicBezTo>
                  <a:pt x="455624" y="3226550"/>
                  <a:pt x="487680" y="3178437"/>
                  <a:pt x="487680" y="3178427"/>
                </a:cubicBezTo>
                <a:cubicBezTo>
                  <a:pt x="487680" y="3178427"/>
                  <a:pt x="502313" y="3158000"/>
                  <a:pt x="523588" y="3148576"/>
                </a:cubicBezTo>
                <a:cubicBezTo>
                  <a:pt x="544863" y="3139142"/>
                  <a:pt x="590396" y="3110859"/>
                  <a:pt x="590492" y="3110859"/>
                </a:cubicBezTo>
                <a:lnTo>
                  <a:pt x="611669" y="3087284"/>
                </a:lnTo>
                <a:close/>
                <a:moveTo>
                  <a:pt x="1864265" y="3029457"/>
                </a:moveTo>
                <a:cubicBezTo>
                  <a:pt x="1826146" y="3034627"/>
                  <a:pt x="1783403" y="3038565"/>
                  <a:pt x="1752405" y="3053659"/>
                </a:cubicBezTo>
                <a:cubicBezTo>
                  <a:pt x="1721505" y="3068753"/>
                  <a:pt x="1648826" y="3106546"/>
                  <a:pt x="1628706" y="3115883"/>
                </a:cubicBezTo>
                <a:cubicBezTo>
                  <a:pt x="1600597" y="3128899"/>
                  <a:pt x="1560069" y="3161138"/>
                  <a:pt x="1560069" y="3161138"/>
                </a:cubicBezTo>
                <a:lnTo>
                  <a:pt x="1571333" y="3130343"/>
                </a:lnTo>
                <a:lnTo>
                  <a:pt x="1595975" y="3116510"/>
                </a:lnTo>
                <a:cubicBezTo>
                  <a:pt x="1595975" y="3116510"/>
                  <a:pt x="1570274" y="3108933"/>
                  <a:pt x="1555256" y="3106460"/>
                </a:cubicBezTo>
                <a:cubicBezTo>
                  <a:pt x="1540239" y="3103976"/>
                  <a:pt x="1522912" y="3095321"/>
                  <a:pt x="1507894" y="3098912"/>
                </a:cubicBezTo>
                <a:cubicBezTo>
                  <a:pt x="1502599" y="3100174"/>
                  <a:pt x="1474876" y="3086688"/>
                  <a:pt x="1459473" y="3087910"/>
                </a:cubicBezTo>
                <a:cubicBezTo>
                  <a:pt x="1457163" y="3088102"/>
                  <a:pt x="1454852" y="3088343"/>
                  <a:pt x="1452542" y="3088544"/>
                </a:cubicBezTo>
                <a:cubicBezTo>
                  <a:pt x="1456296" y="3141712"/>
                  <a:pt x="1462553" y="3220812"/>
                  <a:pt x="1470448" y="3262033"/>
                </a:cubicBezTo>
                <a:cubicBezTo>
                  <a:pt x="1481517" y="3320332"/>
                  <a:pt x="1500963" y="3359011"/>
                  <a:pt x="1504140" y="3381459"/>
                </a:cubicBezTo>
                <a:cubicBezTo>
                  <a:pt x="1505873" y="3393886"/>
                  <a:pt x="1506258" y="3410261"/>
                  <a:pt x="1506932" y="3425779"/>
                </a:cubicBezTo>
                <a:cubicBezTo>
                  <a:pt x="1561707" y="3497680"/>
                  <a:pt x="1620908" y="3567991"/>
                  <a:pt x="1664421" y="3593915"/>
                </a:cubicBezTo>
                <a:cubicBezTo>
                  <a:pt x="1732094" y="3634308"/>
                  <a:pt x="1802079" y="3715304"/>
                  <a:pt x="1853965" y="3774325"/>
                </a:cubicBezTo>
                <a:cubicBezTo>
                  <a:pt x="1855506" y="3749248"/>
                  <a:pt x="1858393" y="3695773"/>
                  <a:pt x="1857142" y="3654264"/>
                </a:cubicBezTo>
                <a:cubicBezTo>
                  <a:pt x="1855409" y="3594666"/>
                  <a:pt x="1837696" y="3471996"/>
                  <a:pt x="1807374" y="3457836"/>
                </a:cubicBezTo>
                <a:cubicBezTo>
                  <a:pt x="1777051" y="3443664"/>
                  <a:pt x="1771082" y="3361706"/>
                  <a:pt x="1737004" y="3322372"/>
                </a:cubicBezTo>
                <a:cubicBezTo>
                  <a:pt x="1704369" y="3284703"/>
                  <a:pt x="1698209" y="3319138"/>
                  <a:pt x="1674529" y="3311368"/>
                </a:cubicBezTo>
                <a:cubicBezTo>
                  <a:pt x="1652965" y="3304302"/>
                  <a:pt x="1639391" y="3283086"/>
                  <a:pt x="1639391" y="3283086"/>
                </a:cubicBezTo>
                <a:cubicBezTo>
                  <a:pt x="1639391" y="3283086"/>
                  <a:pt x="1650752" y="3289785"/>
                  <a:pt x="1662014" y="3298489"/>
                </a:cubicBezTo>
                <a:cubicBezTo>
                  <a:pt x="1669522" y="3304312"/>
                  <a:pt x="1696861" y="3312602"/>
                  <a:pt x="1693493" y="3294089"/>
                </a:cubicBezTo>
                <a:cubicBezTo>
                  <a:pt x="1688775" y="3268039"/>
                  <a:pt x="1666153" y="3225260"/>
                  <a:pt x="1666153" y="3225260"/>
                </a:cubicBezTo>
                <a:lnTo>
                  <a:pt x="1672122" y="3149520"/>
                </a:lnTo>
                <a:cubicBezTo>
                  <a:pt x="1672122" y="3149510"/>
                  <a:pt x="1677032" y="3143647"/>
                  <a:pt x="1681266" y="3145428"/>
                </a:cubicBezTo>
                <a:cubicBezTo>
                  <a:pt x="1685406" y="3147208"/>
                  <a:pt x="1688775" y="3156739"/>
                  <a:pt x="1688775" y="3156739"/>
                </a:cubicBezTo>
                <a:cubicBezTo>
                  <a:pt x="1688775" y="3156739"/>
                  <a:pt x="1680015" y="3211898"/>
                  <a:pt x="1684252" y="3236889"/>
                </a:cubicBezTo>
                <a:cubicBezTo>
                  <a:pt x="1686753" y="3251829"/>
                  <a:pt x="1683096" y="3266519"/>
                  <a:pt x="1733828" y="3306344"/>
                </a:cubicBezTo>
                <a:cubicBezTo>
                  <a:pt x="1754140" y="3322343"/>
                  <a:pt x="1778685" y="3360763"/>
                  <a:pt x="1798807" y="3411320"/>
                </a:cubicBezTo>
                <a:cubicBezTo>
                  <a:pt x="1811801" y="3443867"/>
                  <a:pt x="1819021" y="3458162"/>
                  <a:pt x="1834713" y="3463178"/>
                </a:cubicBezTo>
                <a:cubicBezTo>
                  <a:pt x="1843088" y="3481180"/>
                  <a:pt x="1858683" y="3506208"/>
                  <a:pt x="1870041" y="3576001"/>
                </a:cubicBezTo>
                <a:cubicBezTo>
                  <a:pt x="1877550" y="3622303"/>
                  <a:pt x="1883422" y="3776568"/>
                  <a:pt x="1884481" y="3807324"/>
                </a:cubicBezTo>
                <a:cubicBezTo>
                  <a:pt x="1890545" y="3813899"/>
                  <a:pt x="1898150" y="3822535"/>
                  <a:pt x="1903157" y="3827434"/>
                </a:cubicBezTo>
                <a:cubicBezTo>
                  <a:pt x="1951289" y="3874247"/>
                  <a:pt x="2086926" y="4100758"/>
                  <a:pt x="2127645" y="4072264"/>
                </a:cubicBezTo>
                <a:cubicBezTo>
                  <a:pt x="2168366" y="4043780"/>
                  <a:pt x="2217364" y="4026606"/>
                  <a:pt x="2141122" y="3607122"/>
                </a:cubicBezTo>
                <a:cubicBezTo>
                  <a:pt x="2067865" y="3203976"/>
                  <a:pt x="2054485" y="3130343"/>
                  <a:pt x="2053329" y="3123739"/>
                </a:cubicBezTo>
                <a:cubicBezTo>
                  <a:pt x="2037349" y="3108299"/>
                  <a:pt x="2016557" y="3088776"/>
                  <a:pt x="2000962" y="3077859"/>
                </a:cubicBezTo>
                <a:cubicBezTo>
                  <a:pt x="1976510" y="3060791"/>
                  <a:pt x="1902388" y="3024279"/>
                  <a:pt x="1864265" y="3029457"/>
                </a:cubicBezTo>
                <a:close/>
                <a:moveTo>
                  <a:pt x="759629" y="3016259"/>
                </a:moveTo>
                <a:cubicBezTo>
                  <a:pt x="759629" y="3016259"/>
                  <a:pt x="746247" y="3018521"/>
                  <a:pt x="725552" y="3023798"/>
                </a:cubicBezTo>
                <a:cubicBezTo>
                  <a:pt x="706778" y="3028563"/>
                  <a:pt x="681269" y="3036293"/>
                  <a:pt x="654508" y="3045803"/>
                </a:cubicBezTo>
                <a:cubicBezTo>
                  <a:pt x="642762" y="3067684"/>
                  <a:pt x="628131" y="3095456"/>
                  <a:pt x="628131" y="3095456"/>
                </a:cubicBezTo>
                <a:lnTo>
                  <a:pt x="613017" y="3238775"/>
                </a:lnTo>
                <a:cubicBezTo>
                  <a:pt x="613017" y="3238775"/>
                  <a:pt x="614366" y="3277781"/>
                  <a:pt x="616579" y="3307605"/>
                </a:cubicBezTo>
                <a:cubicBezTo>
                  <a:pt x="617830" y="3304255"/>
                  <a:pt x="618986" y="3299057"/>
                  <a:pt x="620238" y="3296284"/>
                </a:cubicBezTo>
                <a:cubicBezTo>
                  <a:pt x="632271" y="3268386"/>
                  <a:pt x="650754" y="3244196"/>
                  <a:pt x="671931" y="3209540"/>
                </a:cubicBezTo>
                <a:cubicBezTo>
                  <a:pt x="693110" y="3174885"/>
                  <a:pt x="712555" y="3134809"/>
                  <a:pt x="733831" y="3086658"/>
                </a:cubicBezTo>
                <a:cubicBezTo>
                  <a:pt x="755104" y="3038506"/>
                  <a:pt x="759629" y="3016259"/>
                  <a:pt x="759629" y="3016259"/>
                </a:cubicBezTo>
                <a:close/>
                <a:moveTo>
                  <a:pt x="605125" y="2980112"/>
                </a:moveTo>
                <a:cubicBezTo>
                  <a:pt x="605125" y="2980112"/>
                  <a:pt x="595882" y="2996525"/>
                  <a:pt x="584330" y="3003995"/>
                </a:cubicBezTo>
                <a:cubicBezTo>
                  <a:pt x="572779" y="3011465"/>
                  <a:pt x="561901" y="3011533"/>
                  <a:pt x="561901" y="3011543"/>
                </a:cubicBezTo>
                <a:cubicBezTo>
                  <a:pt x="561901" y="3011543"/>
                  <a:pt x="557088" y="3030045"/>
                  <a:pt x="553527" y="3044860"/>
                </a:cubicBezTo>
                <a:cubicBezTo>
                  <a:pt x="565943" y="3044109"/>
                  <a:pt x="586448" y="3044033"/>
                  <a:pt x="590492" y="3043598"/>
                </a:cubicBezTo>
                <a:cubicBezTo>
                  <a:pt x="598866" y="3042694"/>
                  <a:pt x="617541" y="3038650"/>
                  <a:pt x="633040" y="3032913"/>
                </a:cubicBezTo>
                <a:lnTo>
                  <a:pt x="646613" y="2999288"/>
                </a:lnTo>
                <a:cubicBezTo>
                  <a:pt x="638046" y="2993454"/>
                  <a:pt x="626205" y="2989749"/>
                  <a:pt x="614269" y="2984194"/>
                </a:cubicBezTo>
                <a:cubicBezTo>
                  <a:pt x="613499" y="2983856"/>
                  <a:pt x="612631" y="2982721"/>
                  <a:pt x="611863" y="2982317"/>
                </a:cubicBezTo>
                <a:cubicBezTo>
                  <a:pt x="609841" y="2982038"/>
                  <a:pt x="605125" y="2980112"/>
                  <a:pt x="605125" y="2980112"/>
                </a:cubicBezTo>
                <a:close/>
                <a:moveTo>
                  <a:pt x="1521564" y="2929823"/>
                </a:moveTo>
                <a:lnTo>
                  <a:pt x="1500001" y="2939565"/>
                </a:lnTo>
                <a:lnTo>
                  <a:pt x="1472565" y="2970996"/>
                </a:lnTo>
                <a:cubicBezTo>
                  <a:pt x="1472565" y="2971006"/>
                  <a:pt x="1467173" y="2975318"/>
                  <a:pt x="1463709" y="2986716"/>
                </a:cubicBezTo>
                <a:cubicBezTo>
                  <a:pt x="1460243" y="2998104"/>
                  <a:pt x="1449461" y="3033346"/>
                  <a:pt x="1448788" y="3034482"/>
                </a:cubicBezTo>
                <a:cubicBezTo>
                  <a:pt x="1448691" y="3034714"/>
                  <a:pt x="1450617" y="3059888"/>
                  <a:pt x="1451386" y="3071256"/>
                </a:cubicBezTo>
                <a:cubicBezTo>
                  <a:pt x="1463997" y="3071670"/>
                  <a:pt x="1511745" y="3079197"/>
                  <a:pt x="1530709" y="3086033"/>
                </a:cubicBezTo>
                <a:cubicBezTo>
                  <a:pt x="1549769" y="3092877"/>
                  <a:pt x="1581056" y="3092973"/>
                  <a:pt x="1593569" y="3093570"/>
                </a:cubicBezTo>
                <a:cubicBezTo>
                  <a:pt x="1606083" y="3094177"/>
                  <a:pt x="1624278" y="3090740"/>
                  <a:pt x="1624278" y="3090740"/>
                </a:cubicBezTo>
                <a:cubicBezTo>
                  <a:pt x="1624278" y="3090740"/>
                  <a:pt x="1593954" y="3047364"/>
                  <a:pt x="1576529" y="3016885"/>
                </a:cubicBezTo>
                <a:cubicBezTo>
                  <a:pt x="1559010" y="2986398"/>
                  <a:pt x="1546977" y="2962824"/>
                  <a:pt x="1546977" y="2962824"/>
                </a:cubicBezTo>
                <a:cubicBezTo>
                  <a:pt x="1546977" y="2962824"/>
                  <a:pt x="1535233" y="2948085"/>
                  <a:pt x="1521564" y="2929823"/>
                </a:cubicBezTo>
                <a:close/>
                <a:moveTo>
                  <a:pt x="1481324" y="2862881"/>
                </a:moveTo>
                <a:cubicBezTo>
                  <a:pt x="1477668" y="2872566"/>
                  <a:pt x="1471217" y="2888969"/>
                  <a:pt x="1471217" y="2888969"/>
                </a:cubicBezTo>
                <a:cubicBezTo>
                  <a:pt x="1471217" y="2888969"/>
                  <a:pt x="1470543" y="2902600"/>
                  <a:pt x="1470061" y="2915999"/>
                </a:cubicBezTo>
                <a:cubicBezTo>
                  <a:pt x="1469484" y="2929390"/>
                  <a:pt x="1472373" y="2960628"/>
                  <a:pt x="1472373" y="2960628"/>
                </a:cubicBezTo>
                <a:lnTo>
                  <a:pt x="1495187" y="2936109"/>
                </a:lnTo>
                <a:lnTo>
                  <a:pt x="1517040" y="2923230"/>
                </a:lnTo>
                <a:cubicBezTo>
                  <a:pt x="1507317" y="2909926"/>
                  <a:pt x="1496823" y="2895851"/>
                  <a:pt x="1490084" y="2883626"/>
                </a:cubicBezTo>
                <a:cubicBezTo>
                  <a:pt x="1487389" y="2878870"/>
                  <a:pt x="1484309" y="2870245"/>
                  <a:pt x="1481324" y="2862881"/>
                </a:cubicBezTo>
                <a:close/>
                <a:moveTo>
                  <a:pt x="1816326" y="2842137"/>
                </a:moveTo>
                <a:lnTo>
                  <a:pt x="1775607" y="2886764"/>
                </a:lnTo>
                <a:cubicBezTo>
                  <a:pt x="1775607" y="2886764"/>
                  <a:pt x="1765690" y="2923036"/>
                  <a:pt x="1764149" y="2934858"/>
                </a:cubicBezTo>
                <a:cubicBezTo>
                  <a:pt x="1762899" y="2944437"/>
                  <a:pt x="1764149" y="2962737"/>
                  <a:pt x="1764728" y="2971313"/>
                </a:cubicBezTo>
                <a:cubicBezTo>
                  <a:pt x="1765884" y="2971545"/>
                  <a:pt x="1767231" y="2972074"/>
                  <a:pt x="1768290" y="2972257"/>
                </a:cubicBezTo>
                <a:cubicBezTo>
                  <a:pt x="1799480" y="2977263"/>
                  <a:pt x="1834424" y="2987255"/>
                  <a:pt x="1848382" y="2975088"/>
                </a:cubicBezTo>
                <a:cubicBezTo>
                  <a:pt x="1862437" y="2962909"/>
                  <a:pt x="1840873" y="2912545"/>
                  <a:pt x="1840873" y="2912545"/>
                </a:cubicBezTo>
                <a:cubicBezTo>
                  <a:pt x="1840873" y="2912545"/>
                  <a:pt x="1839814" y="2909280"/>
                  <a:pt x="1839719" y="2909079"/>
                </a:cubicBezTo>
                <a:lnTo>
                  <a:pt x="1837503" y="2921343"/>
                </a:lnTo>
                <a:lnTo>
                  <a:pt x="1834134" y="2920398"/>
                </a:lnTo>
                <a:lnTo>
                  <a:pt x="1836926" y="2900915"/>
                </a:lnTo>
                <a:cubicBezTo>
                  <a:pt x="1833269" y="2890683"/>
                  <a:pt x="1824411" y="2866904"/>
                  <a:pt x="1817095" y="2844340"/>
                </a:cubicBezTo>
                <a:cubicBezTo>
                  <a:pt x="1816905" y="2843695"/>
                  <a:pt x="1816518" y="2842792"/>
                  <a:pt x="1816326" y="2842137"/>
                </a:cubicBezTo>
                <a:close/>
                <a:moveTo>
                  <a:pt x="2104253" y="2838371"/>
                </a:moveTo>
                <a:cubicBezTo>
                  <a:pt x="2103099" y="2846324"/>
                  <a:pt x="2103291" y="2848373"/>
                  <a:pt x="2101847" y="2855969"/>
                </a:cubicBezTo>
                <a:cubicBezTo>
                  <a:pt x="2097899" y="2877667"/>
                  <a:pt x="2086060" y="2914739"/>
                  <a:pt x="2086060" y="2914739"/>
                </a:cubicBezTo>
                <a:lnTo>
                  <a:pt x="2085193" y="2926367"/>
                </a:lnTo>
                <a:cubicBezTo>
                  <a:pt x="2085193" y="2926743"/>
                  <a:pt x="2081729" y="2953591"/>
                  <a:pt x="2089814" y="2987659"/>
                </a:cubicBezTo>
                <a:cubicBezTo>
                  <a:pt x="2097899" y="3021843"/>
                  <a:pt x="2098189" y="3102426"/>
                  <a:pt x="2116383" y="3180939"/>
                </a:cubicBezTo>
                <a:cubicBezTo>
                  <a:pt x="2139871" y="3282509"/>
                  <a:pt x="2203984" y="3567202"/>
                  <a:pt x="2203984" y="3567202"/>
                </a:cubicBezTo>
                <a:cubicBezTo>
                  <a:pt x="2203984" y="3567202"/>
                  <a:pt x="2187138" y="3167067"/>
                  <a:pt x="2175491" y="2969109"/>
                </a:cubicBezTo>
                <a:cubicBezTo>
                  <a:pt x="2172602" y="2962890"/>
                  <a:pt x="2170195" y="2956200"/>
                  <a:pt x="2167115" y="2950251"/>
                </a:cubicBezTo>
                <a:cubicBezTo>
                  <a:pt x="2148824" y="2914334"/>
                  <a:pt x="2126876" y="2876050"/>
                  <a:pt x="2104253" y="2838371"/>
                </a:cubicBezTo>
                <a:close/>
                <a:moveTo>
                  <a:pt x="2580364" y="2835706"/>
                </a:moveTo>
                <a:lnTo>
                  <a:pt x="2580364" y="2863670"/>
                </a:lnTo>
                <a:lnTo>
                  <a:pt x="2567151" y="2866596"/>
                </a:lnTo>
                <a:cubicBezTo>
                  <a:pt x="2560759" y="2867378"/>
                  <a:pt x="2556602" y="2866718"/>
                  <a:pt x="2556795" y="2863199"/>
                </a:cubicBezTo>
                <a:cubicBezTo>
                  <a:pt x="2557660" y="2848884"/>
                  <a:pt x="2554868" y="2857751"/>
                  <a:pt x="2552847" y="2846536"/>
                </a:cubicBezTo>
                <a:cubicBezTo>
                  <a:pt x="2552221" y="2843001"/>
                  <a:pt x="2556337" y="2840619"/>
                  <a:pt x="2562824" y="2838811"/>
                </a:cubicBezTo>
                <a:close/>
                <a:moveTo>
                  <a:pt x="1246920" y="2832712"/>
                </a:moveTo>
                <a:cubicBezTo>
                  <a:pt x="1244706" y="2856883"/>
                  <a:pt x="1242589" y="2878400"/>
                  <a:pt x="1242107" y="2884877"/>
                </a:cubicBezTo>
                <a:cubicBezTo>
                  <a:pt x="1291299" y="3046314"/>
                  <a:pt x="1345689" y="3213920"/>
                  <a:pt x="1367059" y="3237515"/>
                </a:cubicBezTo>
                <a:cubicBezTo>
                  <a:pt x="1384772" y="3257027"/>
                  <a:pt x="1427321" y="3318174"/>
                  <a:pt x="1475548" y="3383664"/>
                </a:cubicBezTo>
                <a:cubicBezTo>
                  <a:pt x="1472855" y="3361398"/>
                  <a:pt x="1469966" y="3338121"/>
                  <a:pt x="1466019" y="3324258"/>
                </a:cubicBezTo>
                <a:cubicBezTo>
                  <a:pt x="1459473" y="3301203"/>
                  <a:pt x="1451579" y="3228909"/>
                  <a:pt x="1441280" y="3179688"/>
                </a:cubicBezTo>
                <a:cubicBezTo>
                  <a:pt x="1434925" y="3149624"/>
                  <a:pt x="1432807" y="3116221"/>
                  <a:pt x="1430304" y="3087910"/>
                </a:cubicBezTo>
                <a:cubicBezTo>
                  <a:pt x="1425009" y="3087265"/>
                  <a:pt x="1420004" y="3086716"/>
                  <a:pt x="1414324" y="3084145"/>
                </a:cubicBezTo>
                <a:cubicBezTo>
                  <a:pt x="1398152" y="3076878"/>
                  <a:pt x="1370236" y="3040451"/>
                  <a:pt x="1370236" y="3040451"/>
                </a:cubicBezTo>
                <a:cubicBezTo>
                  <a:pt x="1370236" y="3040461"/>
                  <a:pt x="1407298" y="3062197"/>
                  <a:pt x="1415865" y="3066538"/>
                </a:cubicBezTo>
                <a:cubicBezTo>
                  <a:pt x="1419331" y="3068301"/>
                  <a:pt x="1424144" y="3069013"/>
                  <a:pt x="1428957" y="3069686"/>
                </a:cubicBezTo>
                <a:cubicBezTo>
                  <a:pt x="1427801" y="3059020"/>
                  <a:pt x="1426068" y="3049875"/>
                  <a:pt x="1424047" y="3042974"/>
                </a:cubicBezTo>
                <a:cubicBezTo>
                  <a:pt x="1415962" y="3016192"/>
                  <a:pt x="1396998" y="2947430"/>
                  <a:pt x="1396998" y="2947430"/>
                </a:cubicBezTo>
                <a:lnTo>
                  <a:pt x="1328649" y="2872315"/>
                </a:lnTo>
                <a:cubicBezTo>
                  <a:pt x="1328649" y="2872306"/>
                  <a:pt x="1289373" y="2845033"/>
                  <a:pt x="1276858" y="2842137"/>
                </a:cubicBezTo>
                <a:cubicBezTo>
                  <a:pt x="1265499" y="2839508"/>
                  <a:pt x="1250097" y="2833877"/>
                  <a:pt x="1246920" y="2832712"/>
                </a:cubicBezTo>
                <a:close/>
                <a:moveTo>
                  <a:pt x="816135" y="2829564"/>
                </a:moveTo>
                <a:cubicBezTo>
                  <a:pt x="798615" y="2853621"/>
                  <a:pt x="772817" y="2885329"/>
                  <a:pt x="752698" y="2915999"/>
                </a:cubicBezTo>
                <a:cubicBezTo>
                  <a:pt x="740472" y="2934570"/>
                  <a:pt x="725647" y="2950030"/>
                  <a:pt x="711785" y="2964084"/>
                </a:cubicBezTo>
                <a:cubicBezTo>
                  <a:pt x="742204" y="2962476"/>
                  <a:pt x="774742" y="2954487"/>
                  <a:pt x="805450" y="2935802"/>
                </a:cubicBezTo>
                <a:cubicBezTo>
                  <a:pt x="864557" y="2899789"/>
                  <a:pt x="973047" y="2872623"/>
                  <a:pt x="973047" y="2872623"/>
                </a:cubicBezTo>
                <a:lnTo>
                  <a:pt x="955527" y="2850935"/>
                </a:lnTo>
                <a:cubicBezTo>
                  <a:pt x="955527" y="2850935"/>
                  <a:pt x="939452" y="2850087"/>
                  <a:pt x="927611" y="2843397"/>
                </a:cubicBezTo>
                <a:cubicBezTo>
                  <a:pt x="915769" y="2836707"/>
                  <a:pt x="909513" y="2835764"/>
                  <a:pt x="903641" y="2829564"/>
                </a:cubicBezTo>
                <a:cubicBezTo>
                  <a:pt x="896421" y="2833549"/>
                  <a:pt x="824510" y="2836168"/>
                  <a:pt x="824510" y="2836168"/>
                </a:cubicBezTo>
                <a:lnTo>
                  <a:pt x="812960" y="2842771"/>
                </a:lnTo>
                <a:lnTo>
                  <a:pt x="811419" y="2839941"/>
                </a:lnTo>
                <a:lnTo>
                  <a:pt x="818735" y="2831769"/>
                </a:lnTo>
                <a:cubicBezTo>
                  <a:pt x="818735" y="2831769"/>
                  <a:pt x="816328" y="2829785"/>
                  <a:pt x="816135" y="2829564"/>
                </a:cubicBezTo>
                <a:close/>
                <a:moveTo>
                  <a:pt x="860130" y="2770795"/>
                </a:moveTo>
                <a:cubicBezTo>
                  <a:pt x="848866" y="2783915"/>
                  <a:pt x="837315" y="2797411"/>
                  <a:pt x="831443" y="2808512"/>
                </a:cubicBezTo>
                <a:cubicBezTo>
                  <a:pt x="829517" y="2812025"/>
                  <a:pt x="823451" y="2819138"/>
                  <a:pt x="820082" y="2823913"/>
                </a:cubicBezTo>
                <a:cubicBezTo>
                  <a:pt x="820082" y="2823932"/>
                  <a:pt x="820853" y="2824539"/>
                  <a:pt x="820853" y="2824539"/>
                </a:cubicBezTo>
                <a:cubicBezTo>
                  <a:pt x="820853" y="2824539"/>
                  <a:pt x="890356" y="2824953"/>
                  <a:pt x="890067" y="2813536"/>
                </a:cubicBezTo>
                <a:cubicBezTo>
                  <a:pt x="890067" y="2809975"/>
                  <a:pt x="880441" y="2801425"/>
                  <a:pt x="871295" y="2789335"/>
                </a:cubicBezTo>
                <a:cubicBezTo>
                  <a:pt x="867830" y="2784752"/>
                  <a:pt x="865039" y="2779159"/>
                  <a:pt x="860130" y="2770795"/>
                </a:cubicBezTo>
                <a:close/>
                <a:moveTo>
                  <a:pt x="1132270" y="2745342"/>
                </a:moveTo>
                <a:cubicBezTo>
                  <a:pt x="1129477" y="2752089"/>
                  <a:pt x="1125820" y="2760320"/>
                  <a:pt x="1124954" y="2762621"/>
                </a:cubicBezTo>
                <a:cubicBezTo>
                  <a:pt x="1121872" y="2770150"/>
                  <a:pt x="1097999" y="2797104"/>
                  <a:pt x="1096362" y="2805056"/>
                </a:cubicBezTo>
                <a:cubicBezTo>
                  <a:pt x="1094918" y="2812188"/>
                  <a:pt x="1062477" y="2903293"/>
                  <a:pt x="1051984" y="2929823"/>
                </a:cubicBezTo>
                <a:cubicBezTo>
                  <a:pt x="1058627" y="2935157"/>
                  <a:pt x="1066809" y="2941771"/>
                  <a:pt x="1066809" y="2941771"/>
                </a:cubicBezTo>
                <a:cubicBezTo>
                  <a:pt x="1066809" y="2941771"/>
                  <a:pt x="1093379" y="2979920"/>
                  <a:pt x="1106856" y="2989537"/>
                </a:cubicBezTo>
                <a:cubicBezTo>
                  <a:pt x="1130054" y="3006037"/>
                  <a:pt x="1204083" y="3018984"/>
                  <a:pt x="1217175" y="3021285"/>
                </a:cubicBezTo>
                <a:cubicBezTo>
                  <a:pt x="1188199" y="2934242"/>
                  <a:pt x="1156719" y="2829322"/>
                  <a:pt x="1132270" y="2745342"/>
                </a:cubicBezTo>
                <a:close/>
                <a:moveTo>
                  <a:pt x="2019926" y="2705420"/>
                </a:moveTo>
                <a:lnTo>
                  <a:pt x="2024739" y="2725223"/>
                </a:lnTo>
                <a:cubicBezTo>
                  <a:pt x="2024739" y="2725223"/>
                  <a:pt x="2056026" y="2852196"/>
                  <a:pt x="2056026" y="2852196"/>
                </a:cubicBezTo>
                <a:lnTo>
                  <a:pt x="2085001" y="2896506"/>
                </a:lnTo>
                <a:cubicBezTo>
                  <a:pt x="2085001" y="2896515"/>
                  <a:pt x="2088467" y="2884946"/>
                  <a:pt x="2092990" y="2860687"/>
                </a:cubicBezTo>
                <a:cubicBezTo>
                  <a:pt x="2095398" y="2847730"/>
                  <a:pt x="2096168" y="2840933"/>
                  <a:pt x="2098093" y="2828620"/>
                </a:cubicBezTo>
                <a:cubicBezTo>
                  <a:pt x="2067000" y="2777138"/>
                  <a:pt x="2045051" y="2743031"/>
                  <a:pt x="2019926" y="2705420"/>
                </a:cubicBezTo>
                <a:close/>
                <a:moveTo>
                  <a:pt x="908742" y="2694111"/>
                </a:moveTo>
                <a:cubicBezTo>
                  <a:pt x="899405" y="2711341"/>
                  <a:pt x="891511" y="2727696"/>
                  <a:pt x="885543" y="2738421"/>
                </a:cubicBezTo>
                <a:cubicBezTo>
                  <a:pt x="881210" y="2746179"/>
                  <a:pt x="872066" y="2756768"/>
                  <a:pt x="862920" y="2767339"/>
                </a:cubicBezTo>
                <a:cubicBezTo>
                  <a:pt x="867253" y="2772873"/>
                  <a:pt x="867541" y="2773942"/>
                  <a:pt x="872451" y="2779593"/>
                </a:cubicBezTo>
                <a:cubicBezTo>
                  <a:pt x="884772" y="2793706"/>
                  <a:pt x="897961" y="2804978"/>
                  <a:pt x="904988" y="2808829"/>
                </a:cubicBezTo>
                <a:cubicBezTo>
                  <a:pt x="914711" y="2814114"/>
                  <a:pt x="938680" y="2825579"/>
                  <a:pt x="939741" y="2822653"/>
                </a:cubicBezTo>
                <a:cubicBezTo>
                  <a:pt x="940991" y="2818869"/>
                  <a:pt x="929921" y="2801532"/>
                  <a:pt x="927033" y="2783048"/>
                </a:cubicBezTo>
                <a:cubicBezTo>
                  <a:pt x="925205" y="2771698"/>
                  <a:pt x="922413" y="2754285"/>
                  <a:pt x="918657" y="2734338"/>
                </a:cubicBezTo>
                <a:cubicBezTo>
                  <a:pt x="914903" y="2714393"/>
                  <a:pt x="914806" y="2711032"/>
                  <a:pt x="912113" y="2703226"/>
                </a:cubicBezTo>
                <a:cubicBezTo>
                  <a:pt x="911438" y="2701205"/>
                  <a:pt x="909801" y="2697016"/>
                  <a:pt x="908742" y="2694111"/>
                </a:cubicBezTo>
                <a:close/>
                <a:moveTo>
                  <a:pt x="893726" y="2633761"/>
                </a:moveTo>
                <a:cubicBezTo>
                  <a:pt x="894207" y="2634917"/>
                  <a:pt x="893629" y="2634059"/>
                  <a:pt x="894303" y="2635340"/>
                </a:cubicBezTo>
                <a:cubicBezTo>
                  <a:pt x="898634" y="2644534"/>
                  <a:pt x="902390" y="2651272"/>
                  <a:pt x="907395" y="2660793"/>
                </a:cubicBezTo>
                <a:cubicBezTo>
                  <a:pt x="914615" y="2649952"/>
                  <a:pt x="924049" y="2635967"/>
                  <a:pt x="924049" y="2635967"/>
                </a:cubicBezTo>
                <a:cubicBezTo>
                  <a:pt x="924049" y="2635967"/>
                  <a:pt x="910187" y="2635378"/>
                  <a:pt x="893726" y="2633761"/>
                </a:cubicBezTo>
                <a:close/>
                <a:moveTo>
                  <a:pt x="1211206" y="2629362"/>
                </a:moveTo>
                <a:cubicBezTo>
                  <a:pt x="1211206" y="2629362"/>
                  <a:pt x="1190221" y="2663545"/>
                  <a:pt x="1187622" y="2666453"/>
                </a:cubicBezTo>
                <a:cubicBezTo>
                  <a:pt x="1187044" y="2667051"/>
                  <a:pt x="1182231" y="2671575"/>
                  <a:pt x="1179631" y="2673991"/>
                </a:cubicBezTo>
                <a:cubicBezTo>
                  <a:pt x="1192050" y="2716935"/>
                  <a:pt x="1208030" y="2771710"/>
                  <a:pt x="1237776" y="2869793"/>
                </a:cubicBezTo>
                <a:cubicBezTo>
                  <a:pt x="1239412" y="2849848"/>
                  <a:pt x="1241530" y="2821140"/>
                  <a:pt x="1242107" y="2803794"/>
                </a:cubicBezTo>
                <a:cubicBezTo>
                  <a:pt x="1238257" y="2794562"/>
                  <a:pt x="1233348" y="2784965"/>
                  <a:pt x="1227666" y="2778024"/>
                </a:cubicBezTo>
                <a:cubicBezTo>
                  <a:pt x="1218716" y="2767060"/>
                  <a:pt x="1209185" y="2753583"/>
                  <a:pt x="1203889" y="2742511"/>
                </a:cubicBezTo>
                <a:cubicBezTo>
                  <a:pt x="1198595" y="2731441"/>
                  <a:pt x="1194745" y="2701966"/>
                  <a:pt x="1194745" y="2701966"/>
                </a:cubicBezTo>
                <a:cubicBezTo>
                  <a:pt x="1194745" y="2701966"/>
                  <a:pt x="1206296" y="2734492"/>
                  <a:pt x="1210629" y="2740000"/>
                </a:cubicBezTo>
                <a:cubicBezTo>
                  <a:pt x="1214865" y="2745505"/>
                  <a:pt x="1224009" y="2754082"/>
                  <a:pt x="1229689" y="2765769"/>
                </a:cubicBezTo>
                <a:cubicBezTo>
                  <a:pt x="1232576" y="2771805"/>
                  <a:pt x="1237101" y="2780258"/>
                  <a:pt x="1242975" y="2791539"/>
                </a:cubicBezTo>
                <a:cubicBezTo>
                  <a:pt x="1241914" y="2783501"/>
                  <a:pt x="1223721" y="2732606"/>
                  <a:pt x="1222085" y="2724279"/>
                </a:cubicBezTo>
                <a:cubicBezTo>
                  <a:pt x="1220543" y="2715952"/>
                  <a:pt x="1211206" y="2629362"/>
                  <a:pt x="1211206" y="2629362"/>
                </a:cubicBezTo>
                <a:close/>
                <a:moveTo>
                  <a:pt x="1914901" y="2621190"/>
                </a:moveTo>
                <a:cubicBezTo>
                  <a:pt x="1914901" y="2621190"/>
                  <a:pt x="1889486" y="2663845"/>
                  <a:pt x="1885155" y="2695361"/>
                </a:cubicBezTo>
                <a:cubicBezTo>
                  <a:pt x="1880727" y="2726887"/>
                  <a:pt x="1879573" y="2766077"/>
                  <a:pt x="1879573" y="2766077"/>
                </a:cubicBezTo>
                <a:lnTo>
                  <a:pt x="1867827" y="2776762"/>
                </a:lnTo>
                <a:cubicBezTo>
                  <a:pt x="1867827" y="2776762"/>
                  <a:pt x="1870331" y="2783338"/>
                  <a:pt x="1881498" y="2800021"/>
                </a:cubicBezTo>
                <a:cubicBezTo>
                  <a:pt x="1892760" y="2816703"/>
                  <a:pt x="1878224" y="2858789"/>
                  <a:pt x="1878129" y="2858800"/>
                </a:cubicBezTo>
                <a:lnTo>
                  <a:pt x="1882942" y="2881740"/>
                </a:lnTo>
                <a:lnTo>
                  <a:pt x="1877357" y="2885196"/>
                </a:lnTo>
                <a:lnTo>
                  <a:pt x="1872834" y="2859425"/>
                </a:lnTo>
                <a:lnTo>
                  <a:pt x="1880342" y="2825483"/>
                </a:lnTo>
                <a:lnTo>
                  <a:pt x="1876203" y="2811341"/>
                </a:lnTo>
                <a:lnTo>
                  <a:pt x="1863496" y="2787140"/>
                </a:lnTo>
                <a:lnTo>
                  <a:pt x="1845495" y="2816684"/>
                </a:lnTo>
                <a:lnTo>
                  <a:pt x="1844242" y="2826426"/>
                </a:lnTo>
                <a:cubicBezTo>
                  <a:pt x="1846939" y="2834223"/>
                  <a:pt x="1853965" y="2855344"/>
                  <a:pt x="1853965" y="2855344"/>
                </a:cubicBezTo>
                <a:cubicBezTo>
                  <a:pt x="1853965" y="2855344"/>
                  <a:pt x="1876009" y="2889624"/>
                  <a:pt x="1893627" y="2912545"/>
                </a:cubicBezTo>
                <a:cubicBezTo>
                  <a:pt x="1911243" y="2935454"/>
                  <a:pt x="1922796" y="2967223"/>
                  <a:pt x="1922796" y="2967223"/>
                </a:cubicBezTo>
                <a:cubicBezTo>
                  <a:pt x="1922796" y="2967223"/>
                  <a:pt x="1945802" y="2982268"/>
                  <a:pt x="1969773" y="2998028"/>
                </a:cubicBezTo>
                <a:cubicBezTo>
                  <a:pt x="1990949" y="3011957"/>
                  <a:pt x="2021947" y="3028688"/>
                  <a:pt x="2030321" y="3033232"/>
                </a:cubicBezTo>
                <a:lnTo>
                  <a:pt x="1957064" y="2768282"/>
                </a:lnTo>
                <a:lnTo>
                  <a:pt x="1938486" y="2756971"/>
                </a:lnTo>
                <a:lnTo>
                  <a:pt x="1936465" y="2731192"/>
                </a:lnTo>
                <a:lnTo>
                  <a:pt x="1947341" y="2732769"/>
                </a:lnTo>
                <a:lnTo>
                  <a:pt x="1918655" y="2629055"/>
                </a:lnTo>
                <a:lnTo>
                  <a:pt x="1915094" y="2655450"/>
                </a:lnTo>
                <a:lnTo>
                  <a:pt x="1918270" y="2665192"/>
                </a:lnTo>
                <a:lnTo>
                  <a:pt x="1911339" y="2703534"/>
                </a:lnTo>
                <a:lnTo>
                  <a:pt x="1908163" y="2701340"/>
                </a:lnTo>
                <a:lnTo>
                  <a:pt x="1913457" y="2666762"/>
                </a:lnTo>
                <a:lnTo>
                  <a:pt x="1909703" y="2659541"/>
                </a:lnTo>
                <a:close/>
                <a:moveTo>
                  <a:pt x="1851752" y="2612084"/>
                </a:moveTo>
                <a:cubicBezTo>
                  <a:pt x="1827011" y="2614538"/>
                  <a:pt x="1783308" y="2615760"/>
                  <a:pt x="1749615" y="2623394"/>
                </a:cubicBezTo>
                <a:cubicBezTo>
                  <a:pt x="1746438" y="2624126"/>
                  <a:pt x="1744705" y="2625367"/>
                  <a:pt x="1741720" y="2626225"/>
                </a:cubicBezTo>
                <a:cubicBezTo>
                  <a:pt x="1741913" y="2626426"/>
                  <a:pt x="1741913" y="2626329"/>
                  <a:pt x="1742107" y="2626532"/>
                </a:cubicBezTo>
                <a:cubicBezTo>
                  <a:pt x="1760108" y="2643504"/>
                  <a:pt x="1780997" y="2649165"/>
                  <a:pt x="1780997" y="2649165"/>
                </a:cubicBezTo>
                <a:cubicBezTo>
                  <a:pt x="1780997" y="2649165"/>
                  <a:pt x="1801020" y="2699616"/>
                  <a:pt x="1813726" y="2736851"/>
                </a:cubicBezTo>
                <a:cubicBezTo>
                  <a:pt x="1820465" y="2756817"/>
                  <a:pt x="1826531" y="2774433"/>
                  <a:pt x="1835290" y="2800338"/>
                </a:cubicBezTo>
                <a:cubicBezTo>
                  <a:pt x="1850981" y="2780941"/>
                  <a:pt x="1869078" y="2758722"/>
                  <a:pt x="1872063" y="2752254"/>
                </a:cubicBezTo>
                <a:cubicBezTo>
                  <a:pt x="1880439" y="2733761"/>
                  <a:pt x="1866768" y="2709465"/>
                  <a:pt x="1870427" y="2691598"/>
                </a:cubicBezTo>
                <a:cubicBezTo>
                  <a:pt x="1874085" y="2673722"/>
                  <a:pt x="1880727" y="2649799"/>
                  <a:pt x="1880727" y="2649789"/>
                </a:cubicBezTo>
                <a:cubicBezTo>
                  <a:pt x="1880727" y="2649789"/>
                  <a:pt x="1890739" y="2632376"/>
                  <a:pt x="1900750" y="2614904"/>
                </a:cubicBezTo>
                <a:cubicBezTo>
                  <a:pt x="1888235" y="2612179"/>
                  <a:pt x="1872257" y="2610061"/>
                  <a:pt x="1851752" y="2612084"/>
                </a:cubicBezTo>
                <a:close/>
                <a:moveTo>
                  <a:pt x="1229015" y="2532877"/>
                </a:moveTo>
                <a:cubicBezTo>
                  <a:pt x="1229015" y="2532877"/>
                  <a:pt x="1218812" y="2539104"/>
                  <a:pt x="1213421" y="2540423"/>
                </a:cubicBezTo>
                <a:cubicBezTo>
                  <a:pt x="1207934" y="2541742"/>
                  <a:pt x="1193975" y="2542310"/>
                  <a:pt x="1193975" y="2542310"/>
                </a:cubicBezTo>
                <a:cubicBezTo>
                  <a:pt x="1193975" y="2542310"/>
                  <a:pt x="1189835" y="2555711"/>
                  <a:pt x="1183481" y="2563046"/>
                </a:cubicBezTo>
                <a:cubicBezTo>
                  <a:pt x="1177032" y="2570391"/>
                  <a:pt x="1167405" y="2576878"/>
                  <a:pt x="1167405" y="2576878"/>
                </a:cubicBezTo>
                <a:lnTo>
                  <a:pt x="1165770" y="2607684"/>
                </a:lnTo>
                <a:lnTo>
                  <a:pt x="1163651" y="2582220"/>
                </a:lnTo>
                <a:cubicBezTo>
                  <a:pt x="1163651" y="2582220"/>
                  <a:pt x="1160860" y="2579863"/>
                  <a:pt x="1155275" y="2583165"/>
                </a:cubicBezTo>
                <a:cubicBezTo>
                  <a:pt x="1150944" y="2585707"/>
                  <a:pt x="1143242" y="2592647"/>
                  <a:pt x="1138623" y="2596680"/>
                </a:cubicBezTo>
                <a:lnTo>
                  <a:pt x="1156816" y="2596680"/>
                </a:lnTo>
                <a:cubicBezTo>
                  <a:pt x="1156816" y="2596680"/>
                  <a:pt x="1173277" y="2651465"/>
                  <a:pt x="1177127" y="2664883"/>
                </a:cubicBezTo>
                <a:cubicBezTo>
                  <a:pt x="1180113" y="2662112"/>
                  <a:pt x="1184541" y="2659320"/>
                  <a:pt x="1186178" y="2656394"/>
                </a:cubicBezTo>
                <a:cubicBezTo>
                  <a:pt x="1190316" y="2649203"/>
                  <a:pt x="1203504" y="2626282"/>
                  <a:pt x="1208799" y="2612708"/>
                </a:cubicBezTo>
                <a:cubicBezTo>
                  <a:pt x="1214189" y="2599146"/>
                  <a:pt x="1229015" y="2532877"/>
                  <a:pt x="1229015" y="2532877"/>
                </a:cubicBezTo>
                <a:close/>
                <a:moveTo>
                  <a:pt x="2547168" y="2523452"/>
                </a:moveTo>
                <a:lnTo>
                  <a:pt x="2578068" y="2524078"/>
                </a:lnTo>
                <a:lnTo>
                  <a:pt x="2580364" y="2534019"/>
                </a:lnTo>
                <a:lnTo>
                  <a:pt x="2580364" y="2640663"/>
                </a:lnTo>
                <a:lnTo>
                  <a:pt x="2576216" y="2624282"/>
                </a:lnTo>
                <a:cubicBezTo>
                  <a:pt x="2560356" y="2565765"/>
                  <a:pt x="2547168" y="2523452"/>
                  <a:pt x="2547168" y="2523452"/>
                </a:cubicBezTo>
                <a:close/>
                <a:moveTo>
                  <a:pt x="1212747" y="2517166"/>
                </a:moveTo>
                <a:cubicBezTo>
                  <a:pt x="1204949" y="2517060"/>
                  <a:pt x="1196478" y="2518071"/>
                  <a:pt x="1193781" y="2519679"/>
                </a:cubicBezTo>
                <a:cubicBezTo>
                  <a:pt x="1188391" y="2522894"/>
                  <a:pt x="1178091" y="2522817"/>
                  <a:pt x="1178091" y="2522817"/>
                </a:cubicBezTo>
                <a:lnTo>
                  <a:pt x="1172700" y="2530681"/>
                </a:lnTo>
                <a:cubicBezTo>
                  <a:pt x="1172700" y="2530681"/>
                  <a:pt x="1157972" y="2530875"/>
                  <a:pt x="1153255" y="2535707"/>
                </a:cubicBezTo>
                <a:cubicBezTo>
                  <a:pt x="1148634" y="2540539"/>
                  <a:pt x="1126493" y="2550474"/>
                  <a:pt x="1126493" y="2550482"/>
                </a:cubicBezTo>
                <a:cubicBezTo>
                  <a:pt x="1126493" y="2550482"/>
                  <a:pt x="1080864" y="2575714"/>
                  <a:pt x="1056123" y="2588508"/>
                </a:cubicBezTo>
                <a:cubicBezTo>
                  <a:pt x="1031383" y="2601302"/>
                  <a:pt x="953795" y="2632048"/>
                  <a:pt x="931365" y="2658597"/>
                </a:cubicBezTo>
                <a:cubicBezTo>
                  <a:pt x="925685" y="2665375"/>
                  <a:pt x="921931" y="2673124"/>
                  <a:pt x="917310" y="2680594"/>
                </a:cubicBezTo>
                <a:cubicBezTo>
                  <a:pt x="918272" y="2682577"/>
                  <a:pt x="920872" y="2687140"/>
                  <a:pt x="921451" y="2688449"/>
                </a:cubicBezTo>
                <a:cubicBezTo>
                  <a:pt x="926647" y="2699827"/>
                  <a:pt x="929151" y="2722363"/>
                  <a:pt x="930980" y="2736225"/>
                </a:cubicBezTo>
                <a:cubicBezTo>
                  <a:pt x="932808" y="2750087"/>
                  <a:pt x="935890" y="2772682"/>
                  <a:pt x="935890" y="2772682"/>
                </a:cubicBezTo>
                <a:cubicBezTo>
                  <a:pt x="935890" y="2772682"/>
                  <a:pt x="944937" y="2789700"/>
                  <a:pt x="950809" y="2804737"/>
                </a:cubicBezTo>
                <a:cubicBezTo>
                  <a:pt x="956681" y="2819774"/>
                  <a:pt x="962073" y="2832395"/>
                  <a:pt x="962073" y="2832395"/>
                </a:cubicBezTo>
                <a:cubicBezTo>
                  <a:pt x="962073" y="2832395"/>
                  <a:pt x="969486" y="2840518"/>
                  <a:pt x="980940" y="2854709"/>
                </a:cubicBezTo>
                <a:cubicBezTo>
                  <a:pt x="992493" y="2868897"/>
                  <a:pt x="1006355" y="2879535"/>
                  <a:pt x="1006355" y="2879535"/>
                </a:cubicBezTo>
                <a:cubicBezTo>
                  <a:pt x="1006355" y="2879535"/>
                  <a:pt x="1006258" y="2866299"/>
                  <a:pt x="1008281" y="2850935"/>
                </a:cubicBezTo>
                <a:cubicBezTo>
                  <a:pt x="1010302" y="2835580"/>
                  <a:pt x="1015307" y="2823856"/>
                  <a:pt x="1014250" y="2822653"/>
                </a:cubicBezTo>
                <a:cubicBezTo>
                  <a:pt x="1013381" y="2821698"/>
                  <a:pt x="1007317" y="2814720"/>
                  <a:pt x="1003563" y="2803794"/>
                </a:cubicBezTo>
                <a:cubicBezTo>
                  <a:pt x="999809" y="2792867"/>
                  <a:pt x="999424" y="2775511"/>
                  <a:pt x="999424" y="2775511"/>
                </a:cubicBezTo>
                <a:lnTo>
                  <a:pt x="978919" y="2756027"/>
                </a:lnTo>
                <a:lnTo>
                  <a:pt x="978727" y="2745342"/>
                </a:lnTo>
                <a:cubicBezTo>
                  <a:pt x="978727" y="2745342"/>
                  <a:pt x="997594" y="2763767"/>
                  <a:pt x="999617" y="2761678"/>
                </a:cubicBezTo>
                <a:cubicBezTo>
                  <a:pt x="1000483" y="2760715"/>
                  <a:pt x="1001157" y="2754988"/>
                  <a:pt x="1001542" y="2748163"/>
                </a:cubicBezTo>
                <a:cubicBezTo>
                  <a:pt x="1002504" y="2732837"/>
                  <a:pt x="1004527" y="2709820"/>
                  <a:pt x="1004527" y="2709820"/>
                </a:cubicBezTo>
                <a:lnTo>
                  <a:pt x="1004334" y="2766395"/>
                </a:lnTo>
                <a:cubicBezTo>
                  <a:pt x="1004334" y="2766395"/>
                  <a:pt x="1004911" y="2780267"/>
                  <a:pt x="1006933" y="2791539"/>
                </a:cubicBezTo>
                <a:cubicBezTo>
                  <a:pt x="1009435" y="2805084"/>
                  <a:pt x="1015115" y="2812746"/>
                  <a:pt x="1017811" y="2812285"/>
                </a:cubicBezTo>
                <a:cubicBezTo>
                  <a:pt x="1023971" y="2811245"/>
                  <a:pt x="1028689" y="2796324"/>
                  <a:pt x="1032924" y="2787766"/>
                </a:cubicBezTo>
                <a:cubicBezTo>
                  <a:pt x="1037160" y="2779208"/>
                  <a:pt x="1053525" y="2753505"/>
                  <a:pt x="1053525" y="2753505"/>
                </a:cubicBezTo>
                <a:lnTo>
                  <a:pt x="1059107" y="2756027"/>
                </a:lnTo>
                <a:cubicBezTo>
                  <a:pt x="1059107" y="2756027"/>
                  <a:pt x="1039181" y="2786794"/>
                  <a:pt x="1034850" y="2793426"/>
                </a:cubicBezTo>
                <a:cubicBezTo>
                  <a:pt x="1030614" y="2800059"/>
                  <a:pt x="1017522" y="2820015"/>
                  <a:pt x="1015019" y="2845910"/>
                </a:cubicBezTo>
                <a:cubicBezTo>
                  <a:pt x="1012806" y="2869176"/>
                  <a:pt x="1010975" y="2883078"/>
                  <a:pt x="1018004" y="2897141"/>
                </a:cubicBezTo>
                <a:cubicBezTo>
                  <a:pt x="1021565" y="2904245"/>
                  <a:pt x="1035138" y="2916145"/>
                  <a:pt x="1047556" y="2926367"/>
                </a:cubicBezTo>
                <a:cubicBezTo>
                  <a:pt x="1056701" y="2902860"/>
                  <a:pt x="1087699" y="2818705"/>
                  <a:pt x="1087217" y="2815115"/>
                </a:cubicBezTo>
                <a:cubicBezTo>
                  <a:pt x="1086736" y="2811042"/>
                  <a:pt x="1085869" y="2805680"/>
                  <a:pt x="1085869" y="2805680"/>
                </a:cubicBezTo>
                <a:lnTo>
                  <a:pt x="1092608" y="2801600"/>
                </a:lnTo>
                <a:cubicBezTo>
                  <a:pt x="1092608" y="2801600"/>
                  <a:pt x="1099733" y="2788371"/>
                  <a:pt x="1102717" y="2784627"/>
                </a:cubicBezTo>
                <a:cubicBezTo>
                  <a:pt x="1105700" y="2780873"/>
                  <a:pt x="1116675" y="2767540"/>
                  <a:pt x="1119177" y="2761996"/>
                </a:cubicBezTo>
                <a:cubicBezTo>
                  <a:pt x="1120236" y="2759521"/>
                  <a:pt x="1125144" y="2747787"/>
                  <a:pt x="1129670" y="2736225"/>
                </a:cubicBezTo>
                <a:cubicBezTo>
                  <a:pt x="1107144" y="2658223"/>
                  <a:pt x="1090010" y="2596680"/>
                  <a:pt x="1090010" y="2596680"/>
                </a:cubicBezTo>
                <a:lnTo>
                  <a:pt x="1132270" y="2596680"/>
                </a:lnTo>
                <a:cubicBezTo>
                  <a:pt x="1135349" y="2593196"/>
                  <a:pt x="1144398" y="2582539"/>
                  <a:pt x="1149308" y="2579709"/>
                </a:cubicBezTo>
                <a:cubicBezTo>
                  <a:pt x="1154988" y="2576407"/>
                  <a:pt x="1164421" y="2574674"/>
                  <a:pt x="1164421" y="2574674"/>
                </a:cubicBezTo>
                <a:cubicBezTo>
                  <a:pt x="1164421" y="2574674"/>
                  <a:pt x="1172411" y="2567618"/>
                  <a:pt x="1175108" y="2563680"/>
                </a:cubicBezTo>
                <a:cubicBezTo>
                  <a:pt x="1177803" y="2559744"/>
                  <a:pt x="1188968" y="2541049"/>
                  <a:pt x="1188968" y="2541049"/>
                </a:cubicBezTo>
                <a:lnTo>
                  <a:pt x="1179247" y="2536650"/>
                </a:lnTo>
                <a:lnTo>
                  <a:pt x="1180113" y="2530989"/>
                </a:lnTo>
                <a:cubicBezTo>
                  <a:pt x="1180113" y="2530989"/>
                  <a:pt x="1192435" y="2535206"/>
                  <a:pt x="1198307" y="2535080"/>
                </a:cubicBezTo>
                <a:cubicBezTo>
                  <a:pt x="1204180" y="2534946"/>
                  <a:pt x="1228822" y="2528641"/>
                  <a:pt x="1228245" y="2521873"/>
                </a:cubicBezTo>
                <a:cubicBezTo>
                  <a:pt x="1227957" y="2518504"/>
                  <a:pt x="1220640" y="2517272"/>
                  <a:pt x="1212747" y="2517166"/>
                </a:cubicBezTo>
                <a:close/>
                <a:moveTo>
                  <a:pt x="1384578" y="2481643"/>
                </a:moveTo>
                <a:cubicBezTo>
                  <a:pt x="1384578" y="2481643"/>
                  <a:pt x="1376877" y="2481865"/>
                  <a:pt x="1373990" y="2481962"/>
                </a:cubicBezTo>
                <a:cubicBezTo>
                  <a:pt x="1372257" y="2491463"/>
                  <a:pt x="1370236" y="2500512"/>
                  <a:pt x="1370236" y="2500503"/>
                </a:cubicBezTo>
                <a:lnTo>
                  <a:pt x="1365711" y="2499877"/>
                </a:lnTo>
                <a:cubicBezTo>
                  <a:pt x="1365711" y="2499877"/>
                  <a:pt x="1367444" y="2487998"/>
                  <a:pt x="1368503" y="2482279"/>
                </a:cubicBezTo>
                <a:cubicBezTo>
                  <a:pt x="1351849" y="2482925"/>
                  <a:pt x="1324221" y="2484137"/>
                  <a:pt x="1304390" y="2487622"/>
                </a:cubicBezTo>
                <a:cubicBezTo>
                  <a:pt x="1277437" y="2492378"/>
                  <a:pt x="1248847" y="2497364"/>
                  <a:pt x="1248847" y="2497364"/>
                </a:cubicBezTo>
                <a:lnTo>
                  <a:pt x="1217175" y="2611765"/>
                </a:lnTo>
                <a:cubicBezTo>
                  <a:pt x="1217175" y="2611765"/>
                  <a:pt x="1221219" y="2701638"/>
                  <a:pt x="1228245" y="2723962"/>
                </a:cubicBezTo>
                <a:cubicBezTo>
                  <a:pt x="1235368" y="2746295"/>
                  <a:pt x="1255391" y="2800973"/>
                  <a:pt x="1255391" y="2800964"/>
                </a:cubicBezTo>
                <a:lnTo>
                  <a:pt x="1254814" y="2807250"/>
                </a:lnTo>
                <a:cubicBezTo>
                  <a:pt x="1254814" y="2807250"/>
                  <a:pt x="1251925" y="2796766"/>
                  <a:pt x="1250097" y="2798768"/>
                </a:cubicBezTo>
                <a:cubicBezTo>
                  <a:pt x="1250001" y="2798893"/>
                  <a:pt x="1249615" y="2803919"/>
                  <a:pt x="1249519" y="2804737"/>
                </a:cubicBezTo>
                <a:cubicBezTo>
                  <a:pt x="1251060" y="2807798"/>
                  <a:pt x="1255199" y="2815741"/>
                  <a:pt x="1255199" y="2815741"/>
                </a:cubicBezTo>
                <a:lnTo>
                  <a:pt x="1313343" y="2848740"/>
                </a:lnTo>
                <a:lnTo>
                  <a:pt x="1331633" y="2856278"/>
                </a:lnTo>
                <a:lnTo>
                  <a:pt x="1316135" y="2794995"/>
                </a:lnTo>
                <a:lnTo>
                  <a:pt x="1296689" y="2717367"/>
                </a:lnTo>
                <a:lnTo>
                  <a:pt x="1301792" y="2713594"/>
                </a:lnTo>
                <a:lnTo>
                  <a:pt x="1322681" y="2788709"/>
                </a:lnTo>
                <a:lnTo>
                  <a:pt x="1341933" y="2859108"/>
                </a:lnTo>
                <a:cubicBezTo>
                  <a:pt x="1341933" y="2859108"/>
                  <a:pt x="1378515" y="2901099"/>
                  <a:pt x="1384772" y="2898394"/>
                </a:cubicBezTo>
                <a:cubicBezTo>
                  <a:pt x="1391029" y="2895688"/>
                  <a:pt x="1395263" y="2768282"/>
                  <a:pt x="1395263" y="2768282"/>
                </a:cubicBezTo>
                <a:cubicBezTo>
                  <a:pt x="1395263" y="2768282"/>
                  <a:pt x="1389103" y="2717907"/>
                  <a:pt x="1387949" y="2698191"/>
                </a:cubicBezTo>
                <a:cubicBezTo>
                  <a:pt x="1386793" y="2678485"/>
                  <a:pt x="1379959" y="2570911"/>
                  <a:pt x="1379959" y="2570911"/>
                </a:cubicBezTo>
                <a:lnTo>
                  <a:pt x="1386505" y="2574367"/>
                </a:lnTo>
                <a:cubicBezTo>
                  <a:pt x="1386505" y="2574367"/>
                  <a:pt x="1391895" y="2641404"/>
                  <a:pt x="1394013" y="2656711"/>
                </a:cubicBezTo>
                <a:cubicBezTo>
                  <a:pt x="1396227" y="2672008"/>
                  <a:pt x="1408742" y="2732769"/>
                  <a:pt x="1408742" y="2732769"/>
                </a:cubicBezTo>
                <a:cubicBezTo>
                  <a:pt x="1408742" y="2732759"/>
                  <a:pt x="1413555" y="2759569"/>
                  <a:pt x="1410090" y="2790914"/>
                </a:cubicBezTo>
                <a:cubicBezTo>
                  <a:pt x="1406719" y="2822258"/>
                  <a:pt x="1403542" y="2892425"/>
                  <a:pt x="1403542" y="2892425"/>
                </a:cubicBezTo>
                <a:lnTo>
                  <a:pt x="1407586" y="2929516"/>
                </a:lnTo>
                <a:lnTo>
                  <a:pt x="1440894" y="3012486"/>
                </a:lnTo>
                <a:cubicBezTo>
                  <a:pt x="1440894" y="3012476"/>
                  <a:pt x="1448017" y="2995505"/>
                  <a:pt x="1454757" y="2985773"/>
                </a:cubicBezTo>
                <a:cubicBezTo>
                  <a:pt x="1461494" y="2976031"/>
                  <a:pt x="1465633" y="2962824"/>
                  <a:pt x="1465633" y="2962824"/>
                </a:cubicBezTo>
                <a:cubicBezTo>
                  <a:pt x="1465633" y="2962833"/>
                  <a:pt x="1460629" y="2944312"/>
                  <a:pt x="1461302" y="2926367"/>
                </a:cubicBezTo>
                <a:cubicBezTo>
                  <a:pt x="1461976" y="2908424"/>
                  <a:pt x="1466211" y="2893995"/>
                  <a:pt x="1466211" y="2893995"/>
                </a:cubicBezTo>
                <a:cubicBezTo>
                  <a:pt x="1466211" y="2894003"/>
                  <a:pt x="1449268" y="2867973"/>
                  <a:pt x="1442819" y="2854082"/>
                </a:cubicBezTo>
                <a:cubicBezTo>
                  <a:pt x="1436467" y="2840191"/>
                  <a:pt x="1422988" y="2804112"/>
                  <a:pt x="1422988" y="2804112"/>
                </a:cubicBezTo>
                <a:lnTo>
                  <a:pt x="1423373" y="2791858"/>
                </a:lnTo>
                <a:cubicBezTo>
                  <a:pt x="1423373" y="2791858"/>
                  <a:pt x="1437911" y="2825521"/>
                  <a:pt x="1443878" y="2838681"/>
                </a:cubicBezTo>
                <a:cubicBezTo>
                  <a:pt x="1449847" y="2851848"/>
                  <a:pt x="1468425" y="2880478"/>
                  <a:pt x="1468425" y="2880478"/>
                </a:cubicBezTo>
                <a:cubicBezTo>
                  <a:pt x="1468425" y="2880487"/>
                  <a:pt x="1476801" y="2871083"/>
                  <a:pt x="1478917" y="2859744"/>
                </a:cubicBezTo>
                <a:cubicBezTo>
                  <a:pt x="1479014" y="2859339"/>
                  <a:pt x="1479207" y="2858318"/>
                  <a:pt x="1479304" y="2857857"/>
                </a:cubicBezTo>
                <a:cubicBezTo>
                  <a:pt x="1463132" y="2815336"/>
                  <a:pt x="1445034" y="2748798"/>
                  <a:pt x="1445034" y="2748798"/>
                </a:cubicBezTo>
                <a:cubicBezTo>
                  <a:pt x="1445034" y="2748798"/>
                  <a:pt x="1469676" y="2805344"/>
                  <a:pt x="1482673" y="2836168"/>
                </a:cubicBezTo>
                <a:cubicBezTo>
                  <a:pt x="1484599" y="2824327"/>
                  <a:pt x="1487101" y="2809762"/>
                  <a:pt x="1487101" y="2809762"/>
                </a:cubicBezTo>
                <a:lnTo>
                  <a:pt x="1489892" y="2811966"/>
                </a:lnTo>
                <a:cubicBezTo>
                  <a:pt x="1489892" y="2811966"/>
                  <a:pt x="1487583" y="2829303"/>
                  <a:pt x="1485656" y="2842771"/>
                </a:cubicBezTo>
                <a:cubicBezTo>
                  <a:pt x="1487101" y="2846217"/>
                  <a:pt x="1489892" y="2852437"/>
                  <a:pt x="1490663" y="2854401"/>
                </a:cubicBezTo>
                <a:cubicBezTo>
                  <a:pt x="1495669" y="2867492"/>
                  <a:pt x="1519156" y="2895862"/>
                  <a:pt x="1533694" y="2913169"/>
                </a:cubicBezTo>
                <a:lnTo>
                  <a:pt x="1535233" y="2912226"/>
                </a:lnTo>
                <a:lnTo>
                  <a:pt x="1541008" y="2921343"/>
                </a:lnTo>
                <a:lnTo>
                  <a:pt x="1540431" y="2921343"/>
                </a:lnTo>
                <a:cubicBezTo>
                  <a:pt x="1541972" y="2923105"/>
                  <a:pt x="1547171" y="2929516"/>
                  <a:pt x="1547171" y="2929516"/>
                </a:cubicBezTo>
                <a:cubicBezTo>
                  <a:pt x="1547171" y="2929516"/>
                  <a:pt x="1563631" y="2966992"/>
                  <a:pt x="1574702" y="2988286"/>
                </a:cubicBezTo>
                <a:cubicBezTo>
                  <a:pt x="1585869" y="3009569"/>
                  <a:pt x="1603291" y="3025684"/>
                  <a:pt x="1603291" y="3025684"/>
                </a:cubicBezTo>
                <a:cubicBezTo>
                  <a:pt x="1603291" y="3025684"/>
                  <a:pt x="1615614" y="3047546"/>
                  <a:pt x="1623508" y="3057423"/>
                </a:cubicBezTo>
                <a:cubicBezTo>
                  <a:pt x="1631401" y="3067308"/>
                  <a:pt x="1640162" y="3081941"/>
                  <a:pt x="1640162" y="3081941"/>
                </a:cubicBezTo>
                <a:cubicBezTo>
                  <a:pt x="1640162" y="3081941"/>
                  <a:pt x="1670678" y="3065335"/>
                  <a:pt x="1686947" y="3056171"/>
                </a:cubicBezTo>
                <a:cubicBezTo>
                  <a:pt x="1703311" y="3047007"/>
                  <a:pt x="1742973" y="3021564"/>
                  <a:pt x="1748267" y="3009973"/>
                </a:cubicBezTo>
                <a:cubicBezTo>
                  <a:pt x="1753561" y="2998383"/>
                  <a:pt x="1707258" y="2973133"/>
                  <a:pt x="1684443" y="2954650"/>
                </a:cubicBezTo>
                <a:cubicBezTo>
                  <a:pt x="1661532" y="2936168"/>
                  <a:pt x="1603388" y="2882991"/>
                  <a:pt x="1592415" y="2869167"/>
                </a:cubicBezTo>
                <a:cubicBezTo>
                  <a:pt x="1581344" y="2855344"/>
                  <a:pt x="1557374" y="2833270"/>
                  <a:pt x="1560839" y="2826107"/>
                </a:cubicBezTo>
                <a:cubicBezTo>
                  <a:pt x="1564400" y="2818946"/>
                  <a:pt x="1600693" y="2855025"/>
                  <a:pt x="1600693" y="2855025"/>
                </a:cubicBezTo>
                <a:cubicBezTo>
                  <a:pt x="1600693" y="2855025"/>
                  <a:pt x="1655083" y="2906162"/>
                  <a:pt x="1674529" y="2922911"/>
                </a:cubicBezTo>
                <a:cubicBezTo>
                  <a:pt x="1691951" y="2937967"/>
                  <a:pt x="1728340" y="2960821"/>
                  <a:pt x="1758182" y="2969109"/>
                </a:cubicBezTo>
                <a:cubicBezTo>
                  <a:pt x="1757509" y="2957519"/>
                  <a:pt x="1756738" y="2937303"/>
                  <a:pt x="1760397" y="2924173"/>
                </a:cubicBezTo>
                <a:cubicBezTo>
                  <a:pt x="1765210" y="2906557"/>
                  <a:pt x="1770312" y="2884877"/>
                  <a:pt x="1770312" y="2884877"/>
                </a:cubicBezTo>
                <a:lnTo>
                  <a:pt x="1740951" y="2894629"/>
                </a:lnTo>
                <a:lnTo>
                  <a:pt x="1697920" y="2906257"/>
                </a:lnTo>
                <a:lnTo>
                  <a:pt x="1699460" y="2897768"/>
                </a:lnTo>
                <a:lnTo>
                  <a:pt x="1773295" y="2875454"/>
                </a:lnTo>
                <a:cubicBezTo>
                  <a:pt x="1773295" y="2875454"/>
                  <a:pt x="1792934" y="2852273"/>
                  <a:pt x="1811898" y="2829564"/>
                </a:cubicBezTo>
                <a:cubicBezTo>
                  <a:pt x="1795821" y="2781451"/>
                  <a:pt x="1772718" y="2716684"/>
                  <a:pt x="1761743" y="2695678"/>
                </a:cubicBezTo>
                <a:cubicBezTo>
                  <a:pt x="1754428" y="2681691"/>
                  <a:pt x="1733828" y="2656451"/>
                  <a:pt x="1715730" y="2635024"/>
                </a:cubicBezTo>
                <a:cubicBezTo>
                  <a:pt x="1704948" y="2639806"/>
                  <a:pt x="1697729" y="2643822"/>
                  <a:pt x="1697729" y="2643822"/>
                </a:cubicBezTo>
                <a:cubicBezTo>
                  <a:pt x="1697729" y="2643822"/>
                  <a:pt x="1702156" y="2629112"/>
                  <a:pt x="1693299" y="2620882"/>
                </a:cubicBezTo>
                <a:cubicBezTo>
                  <a:pt x="1686850" y="2614836"/>
                  <a:pt x="1633423" y="2612093"/>
                  <a:pt x="1633423" y="2612084"/>
                </a:cubicBezTo>
                <a:cubicBezTo>
                  <a:pt x="1633423" y="2612084"/>
                  <a:pt x="1564787" y="2557568"/>
                  <a:pt x="1543802" y="2542619"/>
                </a:cubicBezTo>
                <a:cubicBezTo>
                  <a:pt x="1452253" y="2477428"/>
                  <a:pt x="1384578" y="2481643"/>
                  <a:pt x="1384578" y="2481643"/>
                </a:cubicBezTo>
                <a:close/>
                <a:moveTo>
                  <a:pt x="1809972" y="2465616"/>
                </a:moveTo>
                <a:cubicBezTo>
                  <a:pt x="1807951" y="2467686"/>
                  <a:pt x="1804967" y="2470448"/>
                  <a:pt x="1802175" y="2473163"/>
                </a:cubicBezTo>
                <a:cubicBezTo>
                  <a:pt x="1808336" y="2478603"/>
                  <a:pt x="1813726" y="2484012"/>
                  <a:pt x="1817095" y="2490452"/>
                </a:cubicBezTo>
                <a:cubicBezTo>
                  <a:pt x="1823739" y="2503420"/>
                  <a:pt x="1835097" y="2526273"/>
                  <a:pt x="1835097" y="2526282"/>
                </a:cubicBezTo>
                <a:cubicBezTo>
                  <a:pt x="1835097" y="2526282"/>
                  <a:pt x="1837985" y="2537045"/>
                  <a:pt x="1858972" y="2536024"/>
                </a:cubicBezTo>
                <a:cubicBezTo>
                  <a:pt x="1866865" y="2535638"/>
                  <a:pt x="1870041" y="2534724"/>
                  <a:pt x="1878801" y="2533501"/>
                </a:cubicBezTo>
                <a:cubicBezTo>
                  <a:pt x="1857624" y="2512843"/>
                  <a:pt x="1832018" y="2487267"/>
                  <a:pt x="1809972" y="2465616"/>
                </a:cubicBezTo>
                <a:close/>
                <a:moveTo>
                  <a:pt x="1373605" y="2405595"/>
                </a:moveTo>
                <a:cubicBezTo>
                  <a:pt x="1373605" y="2405595"/>
                  <a:pt x="1357913" y="2422152"/>
                  <a:pt x="1352234" y="2429478"/>
                </a:cubicBezTo>
                <a:cubicBezTo>
                  <a:pt x="1348480" y="2434291"/>
                  <a:pt x="1340874" y="2440962"/>
                  <a:pt x="1333751" y="2447394"/>
                </a:cubicBezTo>
                <a:cubicBezTo>
                  <a:pt x="1342897" y="2446458"/>
                  <a:pt x="1353197" y="2444650"/>
                  <a:pt x="1363882" y="2439846"/>
                </a:cubicBezTo>
                <a:cubicBezTo>
                  <a:pt x="1370619" y="2436832"/>
                  <a:pt x="1368503" y="2437815"/>
                  <a:pt x="1373411" y="2435764"/>
                </a:cubicBezTo>
                <a:cubicBezTo>
                  <a:pt x="1373508" y="2422259"/>
                  <a:pt x="1373605" y="2405595"/>
                  <a:pt x="1373605" y="2405595"/>
                </a:cubicBezTo>
                <a:close/>
                <a:moveTo>
                  <a:pt x="1380151" y="2405278"/>
                </a:moveTo>
                <a:cubicBezTo>
                  <a:pt x="1379862" y="2410755"/>
                  <a:pt x="1379573" y="2421258"/>
                  <a:pt x="1379188" y="2433560"/>
                </a:cubicBezTo>
                <a:cubicBezTo>
                  <a:pt x="1389103" y="2429632"/>
                  <a:pt x="1403542" y="2423819"/>
                  <a:pt x="1403542" y="2423819"/>
                </a:cubicBezTo>
                <a:close/>
                <a:moveTo>
                  <a:pt x="1356951" y="2348394"/>
                </a:moveTo>
                <a:cubicBezTo>
                  <a:pt x="1347131" y="2349049"/>
                  <a:pt x="1317482" y="2350590"/>
                  <a:pt x="1317482" y="2350590"/>
                </a:cubicBezTo>
                <a:lnTo>
                  <a:pt x="1276666" y="2386737"/>
                </a:lnTo>
                <a:lnTo>
                  <a:pt x="1244899" y="2390501"/>
                </a:lnTo>
                <a:cubicBezTo>
                  <a:pt x="1244899" y="2390501"/>
                  <a:pt x="1242107" y="2392995"/>
                  <a:pt x="1241722" y="2393331"/>
                </a:cubicBezTo>
                <a:cubicBezTo>
                  <a:pt x="1248171" y="2395775"/>
                  <a:pt x="1254719" y="2397961"/>
                  <a:pt x="1257220" y="2398990"/>
                </a:cubicBezTo>
                <a:cubicBezTo>
                  <a:pt x="1266366" y="2402851"/>
                  <a:pt x="1308433" y="2447394"/>
                  <a:pt x="1308336" y="2447394"/>
                </a:cubicBezTo>
                <a:cubicBezTo>
                  <a:pt x="1308336" y="2447394"/>
                  <a:pt x="1315364" y="2447952"/>
                  <a:pt x="1322872" y="2448018"/>
                </a:cubicBezTo>
                <a:cubicBezTo>
                  <a:pt x="1327300" y="2444716"/>
                  <a:pt x="1334617" y="2439856"/>
                  <a:pt x="1346074" y="2428218"/>
                </a:cubicBezTo>
                <a:cubicBezTo>
                  <a:pt x="1355988" y="2418148"/>
                  <a:pt x="1364364" y="2407240"/>
                  <a:pt x="1371005" y="2398047"/>
                </a:cubicBezTo>
                <a:lnTo>
                  <a:pt x="1370042" y="2397104"/>
                </a:lnTo>
                <a:cubicBezTo>
                  <a:pt x="1370042" y="2397104"/>
                  <a:pt x="1362149" y="2367869"/>
                  <a:pt x="1356951" y="2348394"/>
                </a:cubicBezTo>
                <a:close/>
                <a:moveTo>
                  <a:pt x="1391509" y="2339586"/>
                </a:moveTo>
                <a:cubicBezTo>
                  <a:pt x="1391509" y="2339586"/>
                  <a:pt x="1386696" y="2340915"/>
                  <a:pt x="1384965" y="2341473"/>
                </a:cubicBezTo>
                <a:cubicBezTo>
                  <a:pt x="1386600" y="2345295"/>
                  <a:pt x="1387852" y="2349049"/>
                  <a:pt x="1389682" y="2352794"/>
                </a:cubicBezTo>
                <a:cubicBezTo>
                  <a:pt x="1390741" y="2346451"/>
                  <a:pt x="1391509" y="2339596"/>
                  <a:pt x="1391509" y="2339586"/>
                </a:cubicBezTo>
                <a:close/>
                <a:moveTo>
                  <a:pt x="1945994" y="2331423"/>
                </a:moveTo>
                <a:cubicBezTo>
                  <a:pt x="1930399" y="2339442"/>
                  <a:pt x="1908355" y="2350907"/>
                  <a:pt x="1908355" y="2350907"/>
                </a:cubicBezTo>
                <a:cubicBezTo>
                  <a:pt x="1908355" y="2350907"/>
                  <a:pt x="1902483" y="2356654"/>
                  <a:pt x="1900558" y="2358445"/>
                </a:cubicBezTo>
                <a:cubicBezTo>
                  <a:pt x="1914804" y="2374242"/>
                  <a:pt x="1930784" y="2390827"/>
                  <a:pt x="1943204" y="2404959"/>
                </a:cubicBezTo>
                <a:cubicBezTo>
                  <a:pt x="1944166" y="2388681"/>
                  <a:pt x="1945320" y="2360592"/>
                  <a:pt x="1945994" y="2331423"/>
                </a:cubicBezTo>
                <a:close/>
                <a:moveTo>
                  <a:pt x="2035616" y="2272018"/>
                </a:moveTo>
                <a:cubicBezTo>
                  <a:pt x="2017808" y="2270679"/>
                  <a:pt x="2003753" y="2274838"/>
                  <a:pt x="2003753" y="2274849"/>
                </a:cubicBezTo>
                <a:cubicBezTo>
                  <a:pt x="2003753" y="2274849"/>
                  <a:pt x="1981035" y="2302659"/>
                  <a:pt x="1968040" y="2315703"/>
                </a:cubicBezTo>
                <a:cubicBezTo>
                  <a:pt x="1970928" y="2368322"/>
                  <a:pt x="1972948" y="2421209"/>
                  <a:pt x="1973525" y="2437959"/>
                </a:cubicBezTo>
                <a:cubicBezTo>
                  <a:pt x="1979591" y="2444534"/>
                  <a:pt x="1987389" y="2453487"/>
                  <a:pt x="1992394" y="2458396"/>
                </a:cubicBezTo>
                <a:cubicBezTo>
                  <a:pt x="1999036" y="2464826"/>
                  <a:pt x="2007315" y="2474896"/>
                  <a:pt x="2016844" y="2486996"/>
                </a:cubicBezTo>
                <a:cubicBezTo>
                  <a:pt x="2033115" y="2462131"/>
                  <a:pt x="2061993" y="2313498"/>
                  <a:pt x="2061993" y="2313509"/>
                </a:cubicBezTo>
                <a:lnTo>
                  <a:pt x="2091162" y="2285534"/>
                </a:lnTo>
                <a:cubicBezTo>
                  <a:pt x="2091162" y="2285534"/>
                  <a:pt x="2079995" y="2283541"/>
                  <a:pt x="2054485" y="2275473"/>
                </a:cubicBezTo>
                <a:cubicBezTo>
                  <a:pt x="2048131" y="2273452"/>
                  <a:pt x="2041585" y="2272461"/>
                  <a:pt x="2035616" y="2272018"/>
                </a:cubicBezTo>
                <a:close/>
                <a:moveTo>
                  <a:pt x="1965246" y="2270131"/>
                </a:moveTo>
                <a:cubicBezTo>
                  <a:pt x="1965922" y="2279478"/>
                  <a:pt x="1966402" y="2289404"/>
                  <a:pt x="1966981" y="2299357"/>
                </a:cubicBezTo>
                <a:lnTo>
                  <a:pt x="1977569" y="2273906"/>
                </a:lnTo>
                <a:cubicBezTo>
                  <a:pt x="1977569" y="2273906"/>
                  <a:pt x="1966402" y="2270478"/>
                  <a:pt x="1965246" y="2270131"/>
                </a:cubicBezTo>
                <a:close/>
                <a:moveTo>
                  <a:pt x="1404217" y="2261015"/>
                </a:moveTo>
                <a:cubicBezTo>
                  <a:pt x="1404217" y="2261015"/>
                  <a:pt x="1393436" y="2264528"/>
                  <a:pt x="1388141" y="2266675"/>
                </a:cubicBezTo>
                <a:cubicBezTo>
                  <a:pt x="1382749" y="2268812"/>
                  <a:pt x="1375626" y="2267618"/>
                  <a:pt x="1375626" y="2267618"/>
                </a:cubicBezTo>
                <a:lnTo>
                  <a:pt x="1361572" y="2277679"/>
                </a:lnTo>
                <a:cubicBezTo>
                  <a:pt x="1365519" y="2289624"/>
                  <a:pt x="1369465" y="2299666"/>
                  <a:pt x="1373605" y="2313816"/>
                </a:cubicBezTo>
                <a:cubicBezTo>
                  <a:pt x="1375433" y="2320015"/>
                  <a:pt x="1378706" y="2325897"/>
                  <a:pt x="1381209" y="2332049"/>
                </a:cubicBezTo>
                <a:cubicBezTo>
                  <a:pt x="1388237" y="2329007"/>
                  <a:pt x="1396998" y="2325762"/>
                  <a:pt x="1396998" y="2325762"/>
                </a:cubicBezTo>
                <a:cubicBezTo>
                  <a:pt x="1396998" y="2325762"/>
                  <a:pt x="1409799" y="2309224"/>
                  <a:pt x="1414709" y="2304075"/>
                </a:cubicBezTo>
                <a:cubicBezTo>
                  <a:pt x="1419522" y="2298915"/>
                  <a:pt x="1437717" y="2279237"/>
                  <a:pt x="1437717" y="2279248"/>
                </a:cubicBezTo>
                <a:cubicBezTo>
                  <a:pt x="1437717" y="2279248"/>
                  <a:pt x="1427898" y="2275792"/>
                  <a:pt x="1423373" y="2274213"/>
                </a:cubicBezTo>
                <a:cubicBezTo>
                  <a:pt x="1418945" y="2272644"/>
                  <a:pt x="1408742" y="2263528"/>
                  <a:pt x="1408742" y="2263528"/>
                </a:cubicBezTo>
                <a:cubicBezTo>
                  <a:pt x="1408742" y="2263537"/>
                  <a:pt x="1406142" y="2264259"/>
                  <a:pt x="1402965" y="2269814"/>
                </a:cubicBezTo>
                <a:cubicBezTo>
                  <a:pt x="1399885" y="2275388"/>
                  <a:pt x="1392472" y="2283021"/>
                  <a:pt x="1392472" y="2283021"/>
                </a:cubicBezTo>
                <a:lnTo>
                  <a:pt x="1389873" y="2280192"/>
                </a:lnTo>
                <a:close/>
                <a:moveTo>
                  <a:pt x="2163553" y="2255047"/>
                </a:moveTo>
                <a:cubicBezTo>
                  <a:pt x="2155273" y="2258020"/>
                  <a:pt x="2145455" y="2260968"/>
                  <a:pt x="2140545" y="2264471"/>
                </a:cubicBezTo>
                <a:cubicBezTo>
                  <a:pt x="2118213" y="2280364"/>
                  <a:pt x="2081439" y="2336198"/>
                  <a:pt x="2068924" y="2388624"/>
                </a:cubicBezTo>
                <a:cubicBezTo>
                  <a:pt x="2057469" y="2436996"/>
                  <a:pt x="2048131" y="2470150"/>
                  <a:pt x="2028301" y="2502389"/>
                </a:cubicBezTo>
                <a:cubicBezTo>
                  <a:pt x="2066518" y="2553226"/>
                  <a:pt x="2117250" y="2625405"/>
                  <a:pt x="2158643" y="2668648"/>
                </a:cubicBezTo>
                <a:lnTo>
                  <a:pt x="2159799" y="2665510"/>
                </a:lnTo>
                <a:cubicBezTo>
                  <a:pt x="2159220" y="2659897"/>
                  <a:pt x="2162302" y="2397730"/>
                  <a:pt x="2163553" y="2255047"/>
                </a:cubicBezTo>
                <a:close/>
                <a:moveTo>
                  <a:pt x="1356951" y="2254103"/>
                </a:moveTo>
                <a:cubicBezTo>
                  <a:pt x="1356469" y="2254113"/>
                  <a:pt x="1355315" y="2254864"/>
                  <a:pt x="1354159" y="2255365"/>
                </a:cubicBezTo>
                <a:cubicBezTo>
                  <a:pt x="1356180" y="2260533"/>
                  <a:pt x="1358106" y="2267089"/>
                  <a:pt x="1359934" y="2272644"/>
                </a:cubicBezTo>
                <a:lnTo>
                  <a:pt x="1370428" y="2263528"/>
                </a:lnTo>
                <a:cubicBezTo>
                  <a:pt x="1370428" y="2263537"/>
                  <a:pt x="1359069" y="2254065"/>
                  <a:pt x="1356951" y="2254103"/>
                </a:cubicBezTo>
                <a:close/>
                <a:moveTo>
                  <a:pt x="1552753" y="2204450"/>
                </a:moveTo>
                <a:cubicBezTo>
                  <a:pt x="1543992" y="2210900"/>
                  <a:pt x="1532249" y="2219526"/>
                  <a:pt x="1532249" y="2219535"/>
                </a:cubicBezTo>
                <a:cubicBezTo>
                  <a:pt x="1532249" y="2219535"/>
                  <a:pt x="1463132" y="2265732"/>
                  <a:pt x="1451965" y="2276736"/>
                </a:cubicBezTo>
                <a:cubicBezTo>
                  <a:pt x="1446093" y="2282530"/>
                  <a:pt x="1431845" y="2294496"/>
                  <a:pt x="1420871" y="2307221"/>
                </a:cubicBezTo>
                <a:cubicBezTo>
                  <a:pt x="1409704" y="2320006"/>
                  <a:pt x="1401618" y="2333310"/>
                  <a:pt x="1401618" y="2333300"/>
                </a:cubicBezTo>
                <a:cubicBezTo>
                  <a:pt x="1401618" y="2333300"/>
                  <a:pt x="1397093" y="2347692"/>
                  <a:pt x="1393819" y="2360649"/>
                </a:cubicBezTo>
                <a:cubicBezTo>
                  <a:pt x="1413939" y="2398038"/>
                  <a:pt x="1440798" y="2429931"/>
                  <a:pt x="1458896" y="2440163"/>
                </a:cubicBezTo>
                <a:cubicBezTo>
                  <a:pt x="1484309" y="2454526"/>
                  <a:pt x="1557566" y="2452042"/>
                  <a:pt x="1583462" y="2489817"/>
                </a:cubicBezTo>
                <a:cubicBezTo>
                  <a:pt x="1609357" y="2527601"/>
                  <a:pt x="1605698" y="2538690"/>
                  <a:pt x="1652676" y="2548905"/>
                </a:cubicBezTo>
                <a:cubicBezTo>
                  <a:pt x="1699653" y="2559118"/>
                  <a:pt x="1733923" y="2572769"/>
                  <a:pt x="1769059" y="2557077"/>
                </a:cubicBezTo>
                <a:cubicBezTo>
                  <a:pt x="1804293" y="2541386"/>
                  <a:pt x="1818829" y="2526589"/>
                  <a:pt x="1818829" y="2526589"/>
                </a:cubicBezTo>
                <a:cubicBezTo>
                  <a:pt x="1818829" y="2526589"/>
                  <a:pt x="1811898" y="2498047"/>
                  <a:pt x="1792646" y="2482587"/>
                </a:cubicBezTo>
                <a:cubicBezTo>
                  <a:pt x="1768387" y="2506096"/>
                  <a:pt x="1737389" y="2536024"/>
                  <a:pt x="1737389" y="2536024"/>
                </a:cubicBezTo>
                <a:lnTo>
                  <a:pt x="1729205" y="2528159"/>
                </a:lnTo>
                <a:cubicBezTo>
                  <a:pt x="1729205" y="2528168"/>
                  <a:pt x="1755487" y="2501841"/>
                  <a:pt x="1782344" y="2474424"/>
                </a:cubicBezTo>
                <a:cubicBezTo>
                  <a:pt x="1762707" y="2461833"/>
                  <a:pt x="1755294" y="2448607"/>
                  <a:pt x="1740373" y="2434196"/>
                </a:cubicBezTo>
                <a:cubicBezTo>
                  <a:pt x="1724105" y="2418514"/>
                  <a:pt x="1687620" y="2409966"/>
                  <a:pt x="1673085" y="2403073"/>
                </a:cubicBezTo>
                <a:cubicBezTo>
                  <a:pt x="1658549" y="2396191"/>
                  <a:pt x="1631786" y="2386496"/>
                  <a:pt x="1612437" y="2395536"/>
                </a:cubicBezTo>
                <a:cubicBezTo>
                  <a:pt x="1592992" y="2404574"/>
                  <a:pt x="1552657" y="2397893"/>
                  <a:pt x="1545823" y="2393966"/>
                </a:cubicBezTo>
                <a:cubicBezTo>
                  <a:pt x="1538892" y="2390038"/>
                  <a:pt x="1527725" y="2375426"/>
                  <a:pt x="1527725" y="2375416"/>
                </a:cubicBezTo>
                <a:lnTo>
                  <a:pt x="1529553" y="2371651"/>
                </a:lnTo>
                <a:cubicBezTo>
                  <a:pt x="1529553" y="2371651"/>
                  <a:pt x="1542357" y="2387208"/>
                  <a:pt x="1547554" y="2388931"/>
                </a:cubicBezTo>
                <a:cubicBezTo>
                  <a:pt x="1552753" y="2390655"/>
                  <a:pt x="1599441" y="2395255"/>
                  <a:pt x="1608491" y="2392387"/>
                </a:cubicBezTo>
                <a:cubicBezTo>
                  <a:pt x="1617442" y="2389519"/>
                  <a:pt x="1654986" y="2385697"/>
                  <a:pt x="1667981" y="2390192"/>
                </a:cubicBezTo>
                <a:cubicBezTo>
                  <a:pt x="1680883" y="2394688"/>
                  <a:pt x="1699171" y="2401522"/>
                  <a:pt x="1708797" y="2401186"/>
                </a:cubicBezTo>
                <a:cubicBezTo>
                  <a:pt x="1718423" y="2400858"/>
                  <a:pt x="1730650" y="2397721"/>
                  <a:pt x="1738159" y="2409994"/>
                </a:cubicBezTo>
                <a:cubicBezTo>
                  <a:pt x="1745667" y="2422268"/>
                  <a:pt x="1765113" y="2445825"/>
                  <a:pt x="1765113" y="2445825"/>
                </a:cubicBezTo>
                <a:lnTo>
                  <a:pt x="1763959" y="2420680"/>
                </a:lnTo>
                <a:cubicBezTo>
                  <a:pt x="1763959" y="2420680"/>
                  <a:pt x="1772238" y="2440491"/>
                  <a:pt x="1783595" y="2454931"/>
                </a:cubicBezTo>
                <a:cubicBezTo>
                  <a:pt x="1786292" y="2458434"/>
                  <a:pt x="1789467" y="2460822"/>
                  <a:pt x="1792453" y="2463739"/>
                </a:cubicBezTo>
                <a:cubicBezTo>
                  <a:pt x="1795533" y="2460611"/>
                  <a:pt x="1797074" y="2458800"/>
                  <a:pt x="1799865" y="2455874"/>
                </a:cubicBezTo>
                <a:cubicBezTo>
                  <a:pt x="1787254" y="2443513"/>
                  <a:pt x="1782441" y="2439085"/>
                  <a:pt x="1763959" y="2420680"/>
                </a:cubicBezTo>
                <a:cubicBezTo>
                  <a:pt x="1684829" y="2342031"/>
                  <a:pt x="1601847" y="2258233"/>
                  <a:pt x="1552753" y="2204450"/>
                </a:cubicBezTo>
                <a:close/>
                <a:moveTo>
                  <a:pt x="1703407" y="2182761"/>
                </a:moveTo>
                <a:cubicBezTo>
                  <a:pt x="1721312" y="2200427"/>
                  <a:pt x="1738448" y="2215954"/>
                  <a:pt x="1753464" y="2224877"/>
                </a:cubicBezTo>
                <a:cubicBezTo>
                  <a:pt x="1801887" y="2253756"/>
                  <a:pt x="1849345" y="2302169"/>
                  <a:pt x="1892665" y="2349647"/>
                </a:cubicBezTo>
                <a:cubicBezTo>
                  <a:pt x="1894204" y="2347827"/>
                  <a:pt x="1901424" y="2339279"/>
                  <a:pt x="1901327" y="2339279"/>
                </a:cubicBezTo>
                <a:lnTo>
                  <a:pt x="1946187" y="2316647"/>
                </a:lnTo>
                <a:cubicBezTo>
                  <a:pt x="1946283" y="2305980"/>
                  <a:pt x="1946669" y="2294765"/>
                  <a:pt x="1946379" y="2284908"/>
                </a:cubicBezTo>
                <a:cubicBezTo>
                  <a:pt x="1946187" y="2279123"/>
                  <a:pt x="1945320" y="2270970"/>
                  <a:pt x="1944838" y="2264164"/>
                </a:cubicBezTo>
                <a:cubicBezTo>
                  <a:pt x="1906429" y="2253006"/>
                  <a:pt x="1809395" y="2224868"/>
                  <a:pt x="1781189" y="2215443"/>
                </a:cubicBezTo>
                <a:cubicBezTo>
                  <a:pt x="1762995" y="2209349"/>
                  <a:pt x="1732287" y="2195343"/>
                  <a:pt x="1703407" y="2182761"/>
                </a:cubicBezTo>
                <a:close/>
                <a:moveTo>
                  <a:pt x="1914035" y="2111727"/>
                </a:moveTo>
                <a:cubicBezTo>
                  <a:pt x="1913939" y="2121729"/>
                  <a:pt x="1913842" y="2136555"/>
                  <a:pt x="1913842" y="2136555"/>
                </a:cubicBezTo>
                <a:lnTo>
                  <a:pt x="1938678" y="2210101"/>
                </a:lnTo>
                <a:cubicBezTo>
                  <a:pt x="1933191" y="2172932"/>
                  <a:pt x="1925297" y="2135428"/>
                  <a:pt x="1914035" y="2111727"/>
                </a:cubicBezTo>
                <a:close/>
                <a:moveTo>
                  <a:pt x="1791682" y="1936352"/>
                </a:moveTo>
                <a:cubicBezTo>
                  <a:pt x="1788121" y="1937586"/>
                  <a:pt x="1784557" y="1939269"/>
                  <a:pt x="1780997" y="1940752"/>
                </a:cubicBezTo>
                <a:cubicBezTo>
                  <a:pt x="1786580" y="1954219"/>
                  <a:pt x="1795147" y="1973020"/>
                  <a:pt x="1795629" y="1975012"/>
                </a:cubicBezTo>
                <a:cubicBezTo>
                  <a:pt x="1797459" y="1982031"/>
                  <a:pt x="1820369" y="2003739"/>
                  <a:pt x="1823449" y="2010216"/>
                </a:cubicBezTo>
                <a:cubicBezTo>
                  <a:pt x="1826531" y="2016686"/>
                  <a:pt x="1844242" y="2052294"/>
                  <a:pt x="1847419" y="2058618"/>
                </a:cubicBezTo>
                <a:cubicBezTo>
                  <a:pt x="1850596" y="2064944"/>
                  <a:pt x="1881980" y="2088028"/>
                  <a:pt x="1884481" y="2090357"/>
                </a:cubicBezTo>
                <a:cubicBezTo>
                  <a:pt x="1886985" y="2092697"/>
                  <a:pt x="1907488" y="2121161"/>
                  <a:pt x="1907488" y="2121161"/>
                </a:cubicBezTo>
                <a:cubicBezTo>
                  <a:pt x="1907488" y="2121161"/>
                  <a:pt x="1908547" y="2107857"/>
                  <a:pt x="1908932" y="2101668"/>
                </a:cubicBezTo>
                <a:cubicBezTo>
                  <a:pt x="1905081" y="2095593"/>
                  <a:pt x="1900847" y="2090839"/>
                  <a:pt x="1896419" y="2088787"/>
                </a:cubicBezTo>
                <a:cubicBezTo>
                  <a:pt x="1866095" y="2074618"/>
                  <a:pt x="1860319" y="1992350"/>
                  <a:pt x="1826241" y="1953016"/>
                </a:cubicBezTo>
                <a:cubicBezTo>
                  <a:pt x="1818059" y="1943602"/>
                  <a:pt x="1811705" y="1938529"/>
                  <a:pt x="1806218" y="1936352"/>
                </a:cubicBezTo>
                <a:cubicBezTo>
                  <a:pt x="1800634" y="1934177"/>
                  <a:pt x="1796015" y="1934889"/>
                  <a:pt x="1791682" y="1936352"/>
                </a:cubicBezTo>
                <a:close/>
                <a:moveTo>
                  <a:pt x="2475836" y="244301"/>
                </a:moveTo>
                <a:lnTo>
                  <a:pt x="2580364" y="479827"/>
                </a:lnTo>
                <a:lnTo>
                  <a:pt x="2580364" y="572024"/>
                </a:lnTo>
                <a:close/>
                <a:moveTo>
                  <a:pt x="1952059" y="0"/>
                </a:moveTo>
                <a:lnTo>
                  <a:pt x="1965922" y="69766"/>
                </a:lnTo>
                <a:lnTo>
                  <a:pt x="1957258" y="533622"/>
                </a:lnTo>
                <a:cubicBezTo>
                  <a:pt x="1957258" y="533622"/>
                  <a:pt x="2138621" y="209623"/>
                  <a:pt x="2145263" y="228358"/>
                </a:cubicBezTo>
                <a:cubicBezTo>
                  <a:pt x="2148343" y="237005"/>
                  <a:pt x="1971312" y="495494"/>
                  <a:pt x="1958317" y="619487"/>
                </a:cubicBezTo>
                <a:cubicBezTo>
                  <a:pt x="1929340" y="897021"/>
                  <a:pt x="1947341" y="915457"/>
                  <a:pt x="1948979" y="947599"/>
                </a:cubicBezTo>
                <a:cubicBezTo>
                  <a:pt x="1955910" y="1083005"/>
                  <a:pt x="2003272" y="1160372"/>
                  <a:pt x="2003272" y="1160372"/>
                </a:cubicBezTo>
                <a:lnTo>
                  <a:pt x="2179437" y="338823"/>
                </a:lnTo>
                <a:lnTo>
                  <a:pt x="2210338" y="280993"/>
                </a:lnTo>
                <a:cubicBezTo>
                  <a:pt x="2210338" y="280993"/>
                  <a:pt x="2105216" y="792198"/>
                  <a:pt x="2083845" y="921828"/>
                </a:cubicBezTo>
                <a:cubicBezTo>
                  <a:pt x="2081439" y="936210"/>
                  <a:pt x="2154986" y="932196"/>
                  <a:pt x="2152483" y="946347"/>
                </a:cubicBezTo>
                <a:cubicBezTo>
                  <a:pt x="2150460" y="957552"/>
                  <a:pt x="2147669" y="948687"/>
                  <a:pt x="2148535" y="963001"/>
                </a:cubicBezTo>
                <a:cubicBezTo>
                  <a:pt x="2149305" y="977085"/>
                  <a:pt x="2080477" y="945434"/>
                  <a:pt x="2077491" y="958602"/>
                </a:cubicBezTo>
                <a:cubicBezTo>
                  <a:pt x="2051405" y="1073052"/>
                  <a:pt x="2029070" y="1179905"/>
                  <a:pt x="2029070" y="1210979"/>
                </a:cubicBezTo>
                <a:cubicBezTo>
                  <a:pt x="2029167" y="1262308"/>
                  <a:pt x="2080668" y="1353980"/>
                  <a:pt x="2080668" y="1353980"/>
                </a:cubicBezTo>
                <a:cubicBezTo>
                  <a:pt x="2080668" y="1353980"/>
                  <a:pt x="2108007" y="1453538"/>
                  <a:pt x="2123121" y="1496356"/>
                </a:cubicBezTo>
                <a:cubicBezTo>
                  <a:pt x="2138139" y="1539165"/>
                  <a:pt x="2166345" y="1536893"/>
                  <a:pt x="2166345" y="1536893"/>
                </a:cubicBezTo>
                <a:cubicBezTo>
                  <a:pt x="2166345" y="1536893"/>
                  <a:pt x="2169040" y="1530837"/>
                  <a:pt x="2170676" y="1526833"/>
                </a:cubicBezTo>
                <a:cubicBezTo>
                  <a:pt x="2174238" y="1210353"/>
                  <a:pt x="2178281" y="852682"/>
                  <a:pt x="2178281" y="852682"/>
                </a:cubicBezTo>
                <a:lnTo>
                  <a:pt x="2226605" y="837915"/>
                </a:lnTo>
                <a:cubicBezTo>
                  <a:pt x="2226605" y="837915"/>
                  <a:pt x="2243741" y="1298406"/>
                  <a:pt x="2273390" y="1835159"/>
                </a:cubicBezTo>
                <a:cubicBezTo>
                  <a:pt x="2288311" y="1857117"/>
                  <a:pt x="2302367" y="1878208"/>
                  <a:pt x="2302367" y="1878208"/>
                </a:cubicBezTo>
                <a:cubicBezTo>
                  <a:pt x="2302367" y="1878208"/>
                  <a:pt x="2303424" y="1866339"/>
                  <a:pt x="2303617" y="1864703"/>
                </a:cubicBezTo>
                <a:cubicBezTo>
                  <a:pt x="2303714" y="1866743"/>
                  <a:pt x="2304003" y="1869362"/>
                  <a:pt x="2304196" y="1871615"/>
                </a:cubicBezTo>
                <a:cubicBezTo>
                  <a:pt x="2306121" y="1858474"/>
                  <a:pt x="2309201" y="1841108"/>
                  <a:pt x="2310549" y="1830442"/>
                </a:cubicBezTo>
                <a:cubicBezTo>
                  <a:pt x="2324699" y="1767370"/>
                  <a:pt x="2365035" y="1587912"/>
                  <a:pt x="2385057" y="1501380"/>
                </a:cubicBezTo>
                <a:cubicBezTo>
                  <a:pt x="2403251" y="1422858"/>
                  <a:pt x="2403733" y="1342283"/>
                  <a:pt x="2411819" y="1308091"/>
                </a:cubicBezTo>
                <a:cubicBezTo>
                  <a:pt x="2420002" y="1274024"/>
                  <a:pt x="2416440" y="1247174"/>
                  <a:pt x="2416440" y="1246808"/>
                </a:cubicBezTo>
                <a:lnTo>
                  <a:pt x="2415477" y="1235180"/>
                </a:lnTo>
                <a:cubicBezTo>
                  <a:pt x="2415477" y="1235180"/>
                  <a:pt x="2403540" y="1198099"/>
                  <a:pt x="2399594" y="1176400"/>
                </a:cubicBezTo>
                <a:cubicBezTo>
                  <a:pt x="2394684" y="1149640"/>
                  <a:pt x="2391025" y="1114493"/>
                  <a:pt x="2391025" y="1114493"/>
                </a:cubicBezTo>
                <a:lnTo>
                  <a:pt x="2359740" y="1041264"/>
                </a:lnTo>
                <a:cubicBezTo>
                  <a:pt x="2360221" y="1038127"/>
                  <a:pt x="2360799" y="1034940"/>
                  <a:pt x="2361279" y="1031830"/>
                </a:cubicBezTo>
                <a:lnTo>
                  <a:pt x="2398727" y="1121088"/>
                </a:lnTo>
                <a:cubicBezTo>
                  <a:pt x="2398727" y="1121088"/>
                  <a:pt x="2404022" y="1156859"/>
                  <a:pt x="2408450" y="1181118"/>
                </a:cubicBezTo>
                <a:cubicBezTo>
                  <a:pt x="2412974" y="1205377"/>
                  <a:pt x="2416631" y="1216948"/>
                  <a:pt x="2416631" y="1216948"/>
                </a:cubicBezTo>
                <a:lnTo>
                  <a:pt x="2445415" y="1172636"/>
                </a:lnTo>
                <a:cubicBezTo>
                  <a:pt x="2445415" y="1172636"/>
                  <a:pt x="2496147" y="1053202"/>
                  <a:pt x="2496147" y="1053202"/>
                </a:cubicBezTo>
                <a:lnTo>
                  <a:pt x="2580364" y="762865"/>
                </a:lnTo>
                <a:lnTo>
                  <a:pt x="2580364" y="952868"/>
                </a:lnTo>
                <a:lnTo>
                  <a:pt x="2554291" y="1053202"/>
                </a:lnTo>
                <a:lnTo>
                  <a:pt x="2565170" y="1051632"/>
                </a:lnTo>
                <a:lnTo>
                  <a:pt x="2563147" y="1077402"/>
                </a:lnTo>
                <a:lnTo>
                  <a:pt x="2544568" y="1088406"/>
                </a:lnTo>
                <a:lnTo>
                  <a:pt x="2471408" y="1353663"/>
                </a:lnTo>
                <a:cubicBezTo>
                  <a:pt x="2479687" y="1349119"/>
                  <a:pt x="2510490" y="1332388"/>
                  <a:pt x="2531669" y="1318459"/>
                </a:cubicBezTo>
                <a:cubicBezTo>
                  <a:pt x="2555639" y="1302710"/>
                  <a:pt x="2578647" y="1287356"/>
                  <a:pt x="2578647" y="1287345"/>
                </a:cubicBezTo>
                <a:lnTo>
                  <a:pt x="2580364" y="1282952"/>
                </a:lnTo>
                <a:lnTo>
                  <a:pt x="2580364" y="1360177"/>
                </a:lnTo>
                <a:lnTo>
                  <a:pt x="2563894" y="1365596"/>
                </a:lnTo>
                <a:cubicBezTo>
                  <a:pt x="2537541" y="1376289"/>
                  <a:pt x="2512897" y="1389761"/>
                  <a:pt x="2500670" y="1398290"/>
                </a:cubicBezTo>
                <a:cubicBezTo>
                  <a:pt x="2485077" y="1409216"/>
                  <a:pt x="2464092" y="1428730"/>
                  <a:pt x="2448112" y="1444181"/>
                </a:cubicBezTo>
                <a:cubicBezTo>
                  <a:pt x="2446956" y="1450784"/>
                  <a:pt x="2433767" y="1524100"/>
                  <a:pt x="2360511" y="1927246"/>
                </a:cubicBezTo>
                <a:cubicBezTo>
                  <a:pt x="2345878" y="2007753"/>
                  <a:pt x="2337117" y="2069862"/>
                  <a:pt x="2330765" y="2123674"/>
                </a:cubicBezTo>
                <a:cubicBezTo>
                  <a:pt x="2341739" y="2241858"/>
                  <a:pt x="2346840" y="2305933"/>
                  <a:pt x="2351557" y="2374473"/>
                </a:cubicBezTo>
                <a:cubicBezTo>
                  <a:pt x="2358873" y="2381664"/>
                  <a:pt x="2366383" y="2387411"/>
                  <a:pt x="2373987" y="2392705"/>
                </a:cubicBezTo>
                <a:cubicBezTo>
                  <a:pt x="2409617" y="2417638"/>
                  <a:pt x="2517918" y="2247324"/>
                  <a:pt x="2576681" y="2173001"/>
                </a:cubicBezTo>
                <a:lnTo>
                  <a:pt x="2580364" y="2168755"/>
                </a:lnTo>
                <a:lnTo>
                  <a:pt x="2580364" y="2379442"/>
                </a:lnTo>
                <a:lnTo>
                  <a:pt x="2574822" y="2387718"/>
                </a:lnTo>
                <a:cubicBezTo>
                  <a:pt x="2530071" y="2455261"/>
                  <a:pt x="2466702" y="2554930"/>
                  <a:pt x="2423563" y="2639740"/>
                </a:cubicBezTo>
                <a:cubicBezTo>
                  <a:pt x="2389389" y="2706923"/>
                  <a:pt x="2367633" y="2790028"/>
                  <a:pt x="2352519" y="2869485"/>
                </a:cubicBezTo>
                <a:cubicBezTo>
                  <a:pt x="2373794" y="3048557"/>
                  <a:pt x="2389679" y="3128138"/>
                  <a:pt x="2389679" y="3128138"/>
                </a:cubicBezTo>
                <a:lnTo>
                  <a:pt x="2389679" y="3412571"/>
                </a:lnTo>
                <a:lnTo>
                  <a:pt x="2513379" y="3331806"/>
                </a:lnTo>
                <a:cubicBezTo>
                  <a:pt x="2513379" y="3331806"/>
                  <a:pt x="2513282" y="3350914"/>
                  <a:pt x="2517806" y="3375173"/>
                </a:cubicBezTo>
                <a:cubicBezTo>
                  <a:pt x="2519059" y="3382190"/>
                  <a:pt x="2400461" y="3469580"/>
                  <a:pt x="2394396" y="3524460"/>
                </a:cubicBezTo>
                <a:cubicBezTo>
                  <a:pt x="2384384" y="3614467"/>
                  <a:pt x="2402963" y="3778407"/>
                  <a:pt x="2402963" y="3778407"/>
                </a:cubicBezTo>
                <a:cubicBezTo>
                  <a:pt x="2402963" y="3778407"/>
                  <a:pt x="2463610" y="3686338"/>
                  <a:pt x="2485654" y="3660231"/>
                </a:cubicBezTo>
                <a:cubicBezTo>
                  <a:pt x="2507700" y="3634135"/>
                  <a:pt x="2518191" y="3552993"/>
                  <a:pt x="2526278" y="3518800"/>
                </a:cubicBezTo>
                <a:cubicBezTo>
                  <a:pt x="2534363" y="3484731"/>
                  <a:pt x="2530898" y="3457893"/>
                  <a:pt x="2530898" y="3457517"/>
                </a:cubicBezTo>
                <a:lnTo>
                  <a:pt x="2530032" y="3445889"/>
                </a:lnTo>
                <a:cubicBezTo>
                  <a:pt x="2530032" y="3445889"/>
                  <a:pt x="2524931" y="3428889"/>
                  <a:pt x="2520116" y="3411003"/>
                </a:cubicBezTo>
                <a:cubicBezTo>
                  <a:pt x="2521272" y="3408519"/>
                  <a:pt x="2523005" y="3405746"/>
                  <a:pt x="2524354" y="3403148"/>
                </a:cubicBezTo>
                <a:cubicBezTo>
                  <a:pt x="2527818" y="3416720"/>
                  <a:pt x="2538985" y="3437090"/>
                  <a:pt x="2538985" y="3437090"/>
                </a:cubicBezTo>
                <a:cubicBezTo>
                  <a:pt x="2538985" y="3437090"/>
                  <a:pt x="2554851" y="3438363"/>
                  <a:pt x="2569119" y="3420939"/>
                </a:cubicBezTo>
                <a:lnTo>
                  <a:pt x="2580364" y="3399979"/>
                </a:lnTo>
                <a:lnTo>
                  <a:pt x="2580364" y="3638418"/>
                </a:lnTo>
                <a:lnTo>
                  <a:pt x="2562763" y="3654889"/>
                </a:lnTo>
                <a:cubicBezTo>
                  <a:pt x="2561799" y="3660415"/>
                  <a:pt x="2535231" y="3805966"/>
                  <a:pt x="2489216" y="4059384"/>
                </a:cubicBezTo>
                <a:cubicBezTo>
                  <a:pt x="2490082" y="4060115"/>
                  <a:pt x="2491623" y="4061569"/>
                  <a:pt x="2492392" y="4062214"/>
                </a:cubicBezTo>
                <a:cubicBezTo>
                  <a:pt x="2512391" y="4079578"/>
                  <a:pt x="2531241" y="4092856"/>
                  <a:pt x="2548267" y="4103006"/>
                </a:cubicBezTo>
                <a:lnTo>
                  <a:pt x="2580364" y="4118739"/>
                </a:lnTo>
                <a:lnTo>
                  <a:pt x="2580364" y="4180173"/>
                </a:lnTo>
                <a:lnTo>
                  <a:pt x="2564783" y="4164668"/>
                </a:lnTo>
                <a:cubicBezTo>
                  <a:pt x="2547841" y="4152645"/>
                  <a:pt x="2505677" y="4146300"/>
                  <a:pt x="2476701" y="4127895"/>
                </a:cubicBezTo>
                <a:cubicBezTo>
                  <a:pt x="2475257" y="4136039"/>
                  <a:pt x="2476508" y="4129532"/>
                  <a:pt x="2474969" y="4137955"/>
                </a:cubicBezTo>
                <a:cubicBezTo>
                  <a:pt x="2398727" y="4557437"/>
                  <a:pt x="2447725" y="4574930"/>
                  <a:pt x="2488446" y="4603414"/>
                </a:cubicBezTo>
                <a:cubicBezTo>
                  <a:pt x="2504956" y="4614965"/>
                  <a:pt x="2536916" y="4584876"/>
                  <a:pt x="2572317" y="4541839"/>
                </a:cubicBezTo>
                <a:lnTo>
                  <a:pt x="2580364" y="4531342"/>
                </a:lnTo>
                <a:lnTo>
                  <a:pt x="2580364" y="4774746"/>
                </a:lnTo>
                <a:lnTo>
                  <a:pt x="2538214" y="4850449"/>
                </a:lnTo>
                <a:cubicBezTo>
                  <a:pt x="2465246" y="4993776"/>
                  <a:pt x="2444261" y="5214647"/>
                  <a:pt x="2436848" y="5306801"/>
                </a:cubicBezTo>
                <a:cubicBezTo>
                  <a:pt x="2429531" y="5398946"/>
                  <a:pt x="2449748" y="5774561"/>
                  <a:pt x="2453117" y="5901745"/>
                </a:cubicBezTo>
                <a:cubicBezTo>
                  <a:pt x="2456485" y="6028940"/>
                  <a:pt x="2452348" y="6168543"/>
                  <a:pt x="2484210" y="6278583"/>
                </a:cubicBezTo>
                <a:cubicBezTo>
                  <a:pt x="2490780" y="6301193"/>
                  <a:pt x="2516675" y="6331002"/>
                  <a:pt x="2551822" y="6362997"/>
                </a:cubicBezTo>
                <a:lnTo>
                  <a:pt x="2580364" y="6385606"/>
                </a:lnTo>
                <a:lnTo>
                  <a:pt x="2580364" y="6507682"/>
                </a:lnTo>
                <a:lnTo>
                  <a:pt x="2555832" y="6504873"/>
                </a:lnTo>
                <a:cubicBezTo>
                  <a:pt x="2509336" y="6503726"/>
                  <a:pt x="2411530" y="6403332"/>
                  <a:pt x="2373987" y="6442329"/>
                </a:cubicBezTo>
                <a:cubicBezTo>
                  <a:pt x="2350788" y="6466387"/>
                  <a:pt x="2340103" y="6494764"/>
                  <a:pt x="2326144" y="6535668"/>
                </a:cubicBezTo>
                <a:cubicBezTo>
                  <a:pt x="2304052" y="6600531"/>
                  <a:pt x="2301115" y="6640430"/>
                  <a:pt x="2302920" y="6677047"/>
                </a:cubicBezTo>
                <a:lnTo>
                  <a:pt x="2303539" y="6684708"/>
                </a:lnTo>
                <a:lnTo>
                  <a:pt x="2258433" y="6684708"/>
                </a:lnTo>
                <a:lnTo>
                  <a:pt x="2258553" y="6682687"/>
                </a:lnTo>
                <a:cubicBezTo>
                  <a:pt x="2262247" y="6635422"/>
                  <a:pt x="2266507" y="6587396"/>
                  <a:pt x="2264149" y="6532212"/>
                </a:cubicBezTo>
                <a:cubicBezTo>
                  <a:pt x="2260780" y="6455913"/>
                  <a:pt x="2231130" y="6448279"/>
                  <a:pt x="2204369" y="6439807"/>
                </a:cubicBezTo>
                <a:cubicBezTo>
                  <a:pt x="2096552" y="6405653"/>
                  <a:pt x="1894012" y="6647653"/>
                  <a:pt x="1848382" y="6577158"/>
                </a:cubicBezTo>
                <a:cubicBezTo>
                  <a:pt x="1813246" y="6522701"/>
                  <a:pt x="1971023" y="6522373"/>
                  <a:pt x="2049095" y="6307184"/>
                </a:cubicBezTo>
                <a:cubicBezTo>
                  <a:pt x="2127165" y="6091994"/>
                  <a:pt x="2114361" y="5998357"/>
                  <a:pt x="2115132" y="5877236"/>
                </a:cubicBezTo>
                <a:cubicBezTo>
                  <a:pt x="2115998" y="5756106"/>
                  <a:pt x="2159605" y="5497790"/>
                  <a:pt x="2162975" y="5370595"/>
                </a:cubicBezTo>
                <a:cubicBezTo>
                  <a:pt x="2166345" y="5243410"/>
                  <a:pt x="2186559" y="4867796"/>
                  <a:pt x="2179243" y="4775651"/>
                </a:cubicBezTo>
                <a:cubicBezTo>
                  <a:pt x="2171832" y="4683497"/>
                  <a:pt x="2150845" y="4462626"/>
                  <a:pt x="2077877" y="4319299"/>
                </a:cubicBezTo>
                <a:cubicBezTo>
                  <a:pt x="2008856" y="4183613"/>
                  <a:pt x="1888235" y="4009865"/>
                  <a:pt x="1874758" y="3990554"/>
                </a:cubicBezTo>
                <a:lnTo>
                  <a:pt x="1837696" y="3992442"/>
                </a:lnTo>
                <a:cubicBezTo>
                  <a:pt x="1837696" y="3992442"/>
                  <a:pt x="1809588" y="3976769"/>
                  <a:pt x="1762515" y="3981438"/>
                </a:cubicBezTo>
                <a:cubicBezTo>
                  <a:pt x="1737774" y="3983903"/>
                  <a:pt x="1694263" y="3984807"/>
                  <a:pt x="1660570" y="3992442"/>
                </a:cubicBezTo>
                <a:cubicBezTo>
                  <a:pt x="1630344" y="3999295"/>
                  <a:pt x="1608491" y="4013186"/>
                  <a:pt x="1608491" y="4013186"/>
                </a:cubicBezTo>
                <a:cubicBezTo>
                  <a:pt x="1608491" y="4013186"/>
                  <a:pt x="1613111" y="3998468"/>
                  <a:pt x="1604254" y="3990237"/>
                </a:cubicBezTo>
                <a:cubicBezTo>
                  <a:pt x="1597805" y="3984192"/>
                  <a:pt x="1544379" y="3981121"/>
                  <a:pt x="1544379" y="3981121"/>
                </a:cubicBezTo>
                <a:cubicBezTo>
                  <a:pt x="1544379" y="3981121"/>
                  <a:pt x="1475548" y="3926932"/>
                  <a:pt x="1454563" y="3911983"/>
                </a:cubicBezTo>
                <a:cubicBezTo>
                  <a:pt x="1362919" y="3846783"/>
                  <a:pt x="1295245" y="3850692"/>
                  <a:pt x="1295245" y="3850692"/>
                </a:cubicBezTo>
                <a:cubicBezTo>
                  <a:pt x="1295245" y="3850692"/>
                  <a:pt x="1242396" y="3852222"/>
                  <a:pt x="1215347" y="3856978"/>
                </a:cubicBezTo>
                <a:cubicBezTo>
                  <a:pt x="1188391" y="3861734"/>
                  <a:pt x="1159801" y="3866720"/>
                  <a:pt x="1159801" y="3866720"/>
                </a:cubicBezTo>
                <a:lnTo>
                  <a:pt x="1128129" y="3980812"/>
                </a:lnTo>
                <a:cubicBezTo>
                  <a:pt x="1128129" y="3980812"/>
                  <a:pt x="1132174" y="4070685"/>
                  <a:pt x="1139200" y="4093009"/>
                </a:cubicBezTo>
                <a:cubicBezTo>
                  <a:pt x="1146324" y="4115342"/>
                  <a:pt x="1166154" y="4170329"/>
                  <a:pt x="1166154" y="4170329"/>
                </a:cubicBezTo>
                <a:lnTo>
                  <a:pt x="1165577" y="4176297"/>
                </a:lnTo>
                <a:cubicBezTo>
                  <a:pt x="1165577" y="4176297"/>
                  <a:pt x="1162688" y="4166122"/>
                  <a:pt x="1160860" y="4168124"/>
                </a:cubicBezTo>
                <a:cubicBezTo>
                  <a:pt x="1158934" y="4170126"/>
                  <a:pt x="1152291" y="4260529"/>
                  <a:pt x="1152291" y="4260529"/>
                </a:cubicBezTo>
                <a:lnTo>
                  <a:pt x="1147383" y="4259269"/>
                </a:lnTo>
                <a:cubicBezTo>
                  <a:pt x="1147383" y="4259269"/>
                  <a:pt x="1154700" y="4168933"/>
                  <a:pt x="1153736" y="4160895"/>
                </a:cubicBezTo>
                <a:cubicBezTo>
                  <a:pt x="1152678" y="4152867"/>
                  <a:pt x="1134677" y="4101654"/>
                  <a:pt x="1133039" y="4093326"/>
                </a:cubicBezTo>
                <a:cubicBezTo>
                  <a:pt x="1131498" y="4085000"/>
                  <a:pt x="1122162" y="3998409"/>
                  <a:pt x="1122162" y="3998409"/>
                </a:cubicBezTo>
                <a:cubicBezTo>
                  <a:pt x="1122162" y="3998409"/>
                  <a:pt x="1100984" y="4032911"/>
                  <a:pt x="1098384" y="4035809"/>
                </a:cubicBezTo>
                <a:cubicBezTo>
                  <a:pt x="1095785" y="4038707"/>
                  <a:pt x="1062766" y="4067730"/>
                  <a:pt x="1059686" y="4075093"/>
                </a:cubicBezTo>
                <a:cubicBezTo>
                  <a:pt x="1056605" y="4082468"/>
                  <a:pt x="1038892" y="4124141"/>
                  <a:pt x="1035909" y="4131669"/>
                </a:cubicBezTo>
                <a:cubicBezTo>
                  <a:pt x="1032827" y="4139197"/>
                  <a:pt x="1008761" y="4166150"/>
                  <a:pt x="1007125" y="4174102"/>
                </a:cubicBezTo>
                <a:cubicBezTo>
                  <a:pt x="1005489" y="4182043"/>
                  <a:pt x="962170" y="4304628"/>
                  <a:pt x="957549" y="4313330"/>
                </a:cubicBezTo>
                <a:cubicBezTo>
                  <a:pt x="952929" y="4322032"/>
                  <a:pt x="943878" y="4325268"/>
                  <a:pt x="943878" y="4325268"/>
                </a:cubicBezTo>
                <a:lnTo>
                  <a:pt x="943687" y="4319924"/>
                </a:lnTo>
                <a:cubicBezTo>
                  <a:pt x="943687" y="4319924"/>
                  <a:pt x="951099" y="4313417"/>
                  <a:pt x="953216" y="4309874"/>
                </a:cubicBezTo>
                <a:cubicBezTo>
                  <a:pt x="955239" y="4306331"/>
                  <a:pt x="998558" y="4188532"/>
                  <a:pt x="997980" y="4184471"/>
                </a:cubicBezTo>
                <a:cubicBezTo>
                  <a:pt x="997499" y="4180407"/>
                  <a:pt x="996632" y="4175036"/>
                  <a:pt x="996632" y="4175036"/>
                </a:cubicBezTo>
                <a:lnTo>
                  <a:pt x="1003563" y="4170954"/>
                </a:lnTo>
                <a:cubicBezTo>
                  <a:pt x="1003563" y="4170954"/>
                  <a:pt x="1010688" y="4157728"/>
                  <a:pt x="1013671" y="4153983"/>
                </a:cubicBezTo>
                <a:cubicBezTo>
                  <a:pt x="1016656" y="4150238"/>
                  <a:pt x="1027630" y="4136906"/>
                  <a:pt x="1030132" y="4131351"/>
                </a:cubicBezTo>
                <a:cubicBezTo>
                  <a:pt x="1032635" y="4125807"/>
                  <a:pt x="1050156" y="4078580"/>
                  <a:pt x="1053525" y="4073207"/>
                </a:cubicBezTo>
                <a:cubicBezTo>
                  <a:pt x="1056894" y="4067836"/>
                  <a:pt x="1065269" y="4053714"/>
                  <a:pt x="1074510" y="4046494"/>
                </a:cubicBezTo>
                <a:cubicBezTo>
                  <a:pt x="1083848" y="4039284"/>
                  <a:pt x="1092897" y="4032632"/>
                  <a:pt x="1096939" y="4025441"/>
                </a:cubicBezTo>
                <a:cubicBezTo>
                  <a:pt x="1101079" y="4018250"/>
                  <a:pt x="1114269" y="3995638"/>
                  <a:pt x="1119562" y="3982064"/>
                </a:cubicBezTo>
                <a:cubicBezTo>
                  <a:pt x="1124954" y="3968500"/>
                  <a:pt x="1139970" y="3902241"/>
                  <a:pt x="1139970" y="3902241"/>
                </a:cubicBezTo>
                <a:cubicBezTo>
                  <a:pt x="1139970" y="3902241"/>
                  <a:pt x="1129574" y="3908460"/>
                  <a:pt x="1124182" y="3909779"/>
                </a:cubicBezTo>
                <a:cubicBezTo>
                  <a:pt x="1118697" y="3911098"/>
                  <a:pt x="1104930" y="3911666"/>
                  <a:pt x="1104930" y="3911666"/>
                </a:cubicBezTo>
                <a:cubicBezTo>
                  <a:pt x="1104930" y="3911666"/>
                  <a:pt x="1100790" y="3924748"/>
                  <a:pt x="1094438" y="3932093"/>
                </a:cubicBezTo>
                <a:cubicBezTo>
                  <a:pt x="1087987" y="3939438"/>
                  <a:pt x="1078361" y="3945926"/>
                  <a:pt x="1078361" y="3945926"/>
                </a:cubicBezTo>
                <a:lnTo>
                  <a:pt x="1076531" y="3977039"/>
                </a:lnTo>
                <a:lnTo>
                  <a:pt x="1074318" y="3951577"/>
                </a:lnTo>
                <a:cubicBezTo>
                  <a:pt x="1074318" y="3951577"/>
                  <a:pt x="1071815" y="3948910"/>
                  <a:pt x="1066231" y="3952212"/>
                </a:cubicBezTo>
                <a:cubicBezTo>
                  <a:pt x="1060648" y="3955515"/>
                  <a:pt x="1044379" y="3969810"/>
                  <a:pt x="1044379" y="3969810"/>
                </a:cubicBezTo>
                <a:lnTo>
                  <a:pt x="1040433" y="3968866"/>
                </a:lnTo>
                <a:cubicBezTo>
                  <a:pt x="1040433" y="3968866"/>
                  <a:pt x="1054391" y="3952366"/>
                  <a:pt x="1060071" y="3949064"/>
                </a:cubicBezTo>
                <a:cubicBezTo>
                  <a:pt x="1065751" y="3945763"/>
                  <a:pt x="1075184" y="3943721"/>
                  <a:pt x="1075184" y="3943721"/>
                </a:cubicBezTo>
                <a:cubicBezTo>
                  <a:pt x="1075184" y="3943721"/>
                  <a:pt x="1083366" y="3936974"/>
                  <a:pt x="1086063" y="3933036"/>
                </a:cubicBezTo>
                <a:cubicBezTo>
                  <a:pt x="1088757" y="3929100"/>
                  <a:pt x="1099733" y="3910096"/>
                  <a:pt x="1099733" y="3910096"/>
                </a:cubicBezTo>
                <a:lnTo>
                  <a:pt x="1090010" y="3905697"/>
                </a:lnTo>
                <a:lnTo>
                  <a:pt x="1090779" y="3900354"/>
                </a:lnTo>
                <a:cubicBezTo>
                  <a:pt x="1090779" y="3900354"/>
                  <a:pt x="1103197" y="3904253"/>
                  <a:pt x="1109069" y="3904118"/>
                </a:cubicBezTo>
                <a:cubicBezTo>
                  <a:pt x="1114941" y="3903993"/>
                  <a:pt x="1139585" y="3897995"/>
                  <a:pt x="1139008" y="3891239"/>
                </a:cubicBezTo>
                <a:cubicBezTo>
                  <a:pt x="1138429" y="3884480"/>
                  <a:pt x="1109936" y="3885511"/>
                  <a:pt x="1104546" y="3888726"/>
                </a:cubicBezTo>
                <a:cubicBezTo>
                  <a:pt x="1099154" y="3891941"/>
                  <a:pt x="1088854" y="3892182"/>
                  <a:pt x="1088854" y="3892182"/>
                </a:cubicBezTo>
                <a:lnTo>
                  <a:pt x="1083463" y="3900037"/>
                </a:lnTo>
                <a:cubicBezTo>
                  <a:pt x="1083463" y="3900037"/>
                  <a:pt x="1068735" y="3899922"/>
                  <a:pt x="1064017" y="3904754"/>
                </a:cubicBezTo>
                <a:cubicBezTo>
                  <a:pt x="1059397" y="3909586"/>
                  <a:pt x="1037256" y="3919838"/>
                  <a:pt x="1037256" y="3919838"/>
                </a:cubicBezTo>
                <a:cubicBezTo>
                  <a:pt x="1037256" y="3919838"/>
                  <a:pt x="991625" y="3944761"/>
                  <a:pt x="966886" y="3957555"/>
                </a:cubicBezTo>
                <a:cubicBezTo>
                  <a:pt x="942050" y="3970349"/>
                  <a:pt x="864749" y="4001404"/>
                  <a:pt x="842320" y="4027953"/>
                </a:cubicBezTo>
                <a:cubicBezTo>
                  <a:pt x="819891" y="4054503"/>
                  <a:pt x="806509" y="4089246"/>
                  <a:pt x="796306" y="4107468"/>
                </a:cubicBezTo>
                <a:cubicBezTo>
                  <a:pt x="786101" y="4125691"/>
                  <a:pt x="753757" y="4156332"/>
                  <a:pt x="742398" y="4177559"/>
                </a:cubicBezTo>
                <a:cubicBezTo>
                  <a:pt x="731037" y="4198775"/>
                  <a:pt x="689355" y="4245473"/>
                  <a:pt x="663461" y="4285038"/>
                </a:cubicBezTo>
                <a:cubicBezTo>
                  <a:pt x="637469" y="4324611"/>
                  <a:pt x="598866" y="4351489"/>
                  <a:pt x="585871" y="4376817"/>
                </a:cubicBezTo>
                <a:cubicBezTo>
                  <a:pt x="572874" y="4402144"/>
                  <a:pt x="538894" y="4464505"/>
                  <a:pt x="538894" y="4464505"/>
                </a:cubicBezTo>
                <a:lnTo>
                  <a:pt x="523973" y="4607813"/>
                </a:lnTo>
                <a:cubicBezTo>
                  <a:pt x="523973" y="4607822"/>
                  <a:pt x="525512" y="4682332"/>
                  <a:pt x="529555" y="4703366"/>
                </a:cubicBezTo>
                <a:cubicBezTo>
                  <a:pt x="533599" y="4724389"/>
                  <a:pt x="538509" y="4760248"/>
                  <a:pt x="538509" y="4760248"/>
                </a:cubicBezTo>
                <a:cubicBezTo>
                  <a:pt x="538509" y="4760248"/>
                  <a:pt x="533985" y="4750978"/>
                  <a:pt x="528593" y="4760248"/>
                </a:cubicBezTo>
                <a:cubicBezTo>
                  <a:pt x="523106" y="4769519"/>
                  <a:pt x="515116" y="4791891"/>
                  <a:pt x="512517" y="4811163"/>
                </a:cubicBezTo>
                <a:cubicBezTo>
                  <a:pt x="509822" y="4830436"/>
                  <a:pt x="505875" y="4851998"/>
                  <a:pt x="501350" y="4865533"/>
                </a:cubicBezTo>
                <a:cubicBezTo>
                  <a:pt x="496923" y="4879077"/>
                  <a:pt x="480172" y="4898851"/>
                  <a:pt x="480172" y="4898851"/>
                </a:cubicBezTo>
                <a:cubicBezTo>
                  <a:pt x="480172" y="4898851"/>
                  <a:pt x="495382" y="4865437"/>
                  <a:pt x="496826" y="4856109"/>
                </a:cubicBezTo>
                <a:cubicBezTo>
                  <a:pt x="498270" y="4846771"/>
                  <a:pt x="499329" y="4828318"/>
                  <a:pt x="503950" y="4813993"/>
                </a:cubicBezTo>
                <a:cubicBezTo>
                  <a:pt x="508667" y="4799669"/>
                  <a:pt x="523011" y="4750189"/>
                  <a:pt x="523011" y="4750189"/>
                </a:cubicBezTo>
                <a:lnTo>
                  <a:pt x="516463" y="4642700"/>
                </a:lnTo>
                <a:lnTo>
                  <a:pt x="512517" y="4610643"/>
                </a:lnTo>
                <a:lnTo>
                  <a:pt x="481519" y="4663763"/>
                </a:lnTo>
                <a:lnTo>
                  <a:pt x="441859" y="4731022"/>
                </a:lnTo>
                <a:lnTo>
                  <a:pt x="437334" y="4724736"/>
                </a:lnTo>
                <a:lnTo>
                  <a:pt x="474396" y="4656534"/>
                </a:lnTo>
                <a:lnTo>
                  <a:pt x="509340" y="4593046"/>
                </a:lnTo>
                <a:cubicBezTo>
                  <a:pt x="509340" y="4593046"/>
                  <a:pt x="518583" y="4515524"/>
                  <a:pt x="513865" y="4506928"/>
                </a:cubicBezTo>
                <a:cubicBezTo>
                  <a:pt x="509244" y="4498331"/>
                  <a:pt x="427226" y="4551874"/>
                  <a:pt x="427226" y="4551874"/>
                </a:cubicBezTo>
                <a:cubicBezTo>
                  <a:pt x="427226" y="4551874"/>
                  <a:pt x="398540" y="4585691"/>
                  <a:pt x="386795" y="4596820"/>
                </a:cubicBezTo>
                <a:cubicBezTo>
                  <a:pt x="374955" y="4607938"/>
                  <a:pt x="310842" y="4669105"/>
                  <a:pt x="310842" y="4669105"/>
                </a:cubicBezTo>
                <a:lnTo>
                  <a:pt x="309783" y="4657158"/>
                </a:lnTo>
                <a:cubicBezTo>
                  <a:pt x="309783" y="4657158"/>
                  <a:pt x="349251" y="4616900"/>
                  <a:pt x="357820" y="4606244"/>
                </a:cubicBezTo>
                <a:cubicBezTo>
                  <a:pt x="366387" y="4595598"/>
                  <a:pt x="398443" y="4547475"/>
                  <a:pt x="398443" y="4547475"/>
                </a:cubicBezTo>
                <a:cubicBezTo>
                  <a:pt x="398443" y="4547475"/>
                  <a:pt x="413269" y="4527038"/>
                  <a:pt x="434543" y="4517614"/>
                </a:cubicBezTo>
                <a:cubicBezTo>
                  <a:pt x="455818" y="4508189"/>
                  <a:pt x="501159" y="4480214"/>
                  <a:pt x="501159" y="4480214"/>
                </a:cubicBezTo>
                <a:lnTo>
                  <a:pt x="522624" y="4456331"/>
                </a:lnTo>
                <a:lnTo>
                  <a:pt x="558917" y="4364562"/>
                </a:lnTo>
                <a:cubicBezTo>
                  <a:pt x="558917" y="4364562"/>
                  <a:pt x="544958" y="4361482"/>
                  <a:pt x="535717" y="4355446"/>
                </a:cubicBezTo>
                <a:cubicBezTo>
                  <a:pt x="526380" y="4349400"/>
                  <a:pt x="516080" y="4349468"/>
                  <a:pt x="516080" y="4349468"/>
                </a:cubicBezTo>
                <a:cubicBezTo>
                  <a:pt x="516080" y="4349468"/>
                  <a:pt x="506644" y="4365881"/>
                  <a:pt x="495093" y="4373361"/>
                </a:cubicBezTo>
                <a:cubicBezTo>
                  <a:pt x="483542" y="4380831"/>
                  <a:pt x="472664" y="4380899"/>
                  <a:pt x="472664" y="4380899"/>
                </a:cubicBezTo>
                <a:cubicBezTo>
                  <a:pt x="472664" y="4380899"/>
                  <a:pt x="464482" y="4419904"/>
                  <a:pt x="458801" y="4436530"/>
                </a:cubicBezTo>
                <a:cubicBezTo>
                  <a:pt x="453026" y="4453144"/>
                  <a:pt x="436757" y="4491218"/>
                  <a:pt x="436757" y="4491218"/>
                </a:cubicBezTo>
                <a:lnTo>
                  <a:pt x="428767" y="4496243"/>
                </a:lnTo>
                <a:cubicBezTo>
                  <a:pt x="428767" y="4496243"/>
                  <a:pt x="443013" y="4457794"/>
                  <a:pt x="448405" y="4442190"/>
                </a:cubicBezTo>
                <a:cubicBezTo>
                  <a:pt x="453892" y="4426576"/>
                  <a:pt x="463134" y="4383729"/>
                  <a:pt x="463134" y="4383729"/>
                </a:cubicBezTo>
                <a:cubicBezTo>
                  <a:pt x="463134" y="4383729"/>
                  <a:pt x="453218" y="4375122"/>
                  <a:pt x="445036" y="4377124"/>
                </a:cubicBezTo>
                <a:cubicBezTo>
                  <a:pt x="436949" y="4379136"/>
                  <a:pt x="409995" y="4388128"/>
                  <a:pt x="409995" y="4388128"/>
                </a:cubicBezTo>
                <a:lnTo>
                  <a:pt x="409995" y="4382467"/>
                </a:lnTo>
                <a:cubicBezTo>
                  <a:pt x="409995" y="4382467"/>
                  <a:pt x="436084" y="4370126"/>
                  <a:pt x="441088" y="4370531"/>
                </a:cubicBezTo>
                <a:cubicBezTo>
                  <a:pt x="446095" y="4370925"/>
                  <a:pt x="466888" y="4375247"/>
                  <a:pt x="466888" y="4375247"/>
                </a:cubicBezTo>
                <a:cubicBezTo>
                  <a:pt x="466888" y="4375247"/>
                  <a:pt x="476129" y="4369789"/>
                  <a:pt x="484696" y="4364245"/>
                </a:cubicBezTo>
                <a:cubicBezTo>
                  <a:pt x="493362" y="4358690"/>
                  <a:pt x="511554" y="4340043"/>
                  <a:pt x="511554" y="4340043"/>
                </a:cubicBezTo>
                <a:lnTo>
                  <a:pt x="485370" y="4314900"/>
                </a:lnTo>
                <a:lnTo>
                  <a:pt x="451197" y="4263359"/>
                </a:lnTo>
                <a:lnTo>
                  <a:pt x="454374" y="4250470"/>
                </a:lnTo>
                <a:lnTo>
                  <a:pt x="485178" y="4306418"/>
                </a:lnTo>
                <a:lnTo>
                  <a:pt x="517811" y="4334701"/>
                </a:lnTo>
                <a:cubicBezTo>
                  <a:pt x="517811" y="4334701"/>
                  <a:pt x="523106" y="4340901"/>
                  <a:pt x="531962" y="4340986"/>
                </a:cubicBezTo>
                <a:cubicBezTo>
                  <a:pt x="540722" y="4341074"/>
                  <a:pt x="567773" y="4341400"/>
                  <a:pt x="568832" y="4341930"/>
                </a:cubicBezTo>
                <a:cubicBezTo>
                  <a:pt x="569891" y="4342459"/>
                  <a:pt x="670007" y="4245251"/>
                  <a:pt x="701293" y="4200180"/>
                </a:cubicBezTo>
                <a:cubicBezTo>
                  <a:pt x="732578" y="4155120"/>
                  <a:pt x="747788" y="4106718"/>
                  <a:pt x="760399" y="4091123"/>
                </a:cubicBezTo>
                <a:cubicBezTo>
                  <a:pt x="773009" y="4075537"/>
                  <a:pt x="795632" y="4060164"/>
                  <a:pt x="807856" y="4045243"/>
                </a:cubicBezTo>
                <a:cubicBezTo>
                  <a:pt x="819986" y="4030322"/>
                  <a:pt x="835004" y="4005321"/>
                  <a:pt x="835004" y="4005321"/>
                </a:cubicBezTo>
                <a:cubicBezTo>
                  <a:pt x="835004" y="4005321"/>
                  <a:pt x="790819" y="4004253"/>
                  <a:pt x="766175" y="3996205"/>
                </a:cubicBezTo>
                <a:cubicBezTo>
                  <a:pt x="743167" y="3988716"/>
                  <a:pt x="703700" y="3964467"/>
                  <a:pt x="703700" y="3964467"/>
                </a:cubicBezTo>
                <a:cubicBezTo>
                  <a:pt x="703700" y="3964467"/>
                  <a:pt x="618697" y="3896359"/>
                  <a:pt x="607915" y="3895955"/>
                </a:cubicBezTo>
                <a:cubicBezTo>
                  <a:pt x="596653" y="3895532"/>
                  <a:pt x="570084" y="3908441"/>
                  <a:pt x="566233" y="3921408"/>
                </a:cubicBezTo>
                <a:cubicBezTo>
                  <a:pt x="562383" y="3934374"/>
                  <a:pt x="556511" y="3983325"/>
                  <a:pt x="556511" y="3983325"/>
                </a:cubicBezTo>
                <a:lnTo>
                  <a:pt x="553142" y="3985837"/>
                </a:lnTo>
                <a:lnTo>
                  <a:pt x="561515" y="3922977"/>
                </a:lnTo>
                <a:cubicBezTo>
                  <a:pt x="561515" y="3922977"/>
                  <a:pt x="553527" y="3916604"/>
                  <a:pt x="546979" y="3917325"/>
                </a:cubicBezTo>
                <a:cubicBezTo>
                  <a:pt x="540530" y="3918039"/>
                  <a:pt x="528593" y="3917634"/>
                  <a:pt x="528593" y="3917634"/>
                </a:cubicBezTo>
                <a:cubicBezTo>
                  <a:pt x="528593" y="3917634"/>
                  <a:pt x="518293" y="3931275"/>
                  <a:pt x="512709" y="3932728"/>
                </a:cubicBezTo>
                <a:cubicBezTo>
                  <a:pt x="507126" y="3934173"/>
                  <a:pt x="495863" y="3929580"/>
                  <a:pt x="495863" y="3929580"/>
                </a:cubicBezTo>
                <a:lnTo>
                  <a:pt x="497211" y="3923613"/>
                </a:lnTo>
                <a:cubicBezTo>
                  <a:pt x="497211" y="3923613"/>
                  <a:pt x="508570" y="3928580"/>
                  <a:pt x="510881" y="3928320"/>
                </a:cubicBezTo>
                <a:cubicBezTo>
                  <a:pt x="513288" y="3928069"/>
                  <a:pt x="525224" y="3916065"/>
                  <a:pt x="525224" y="3916065"/>
                </a:cubicBezTo>
                <a:lnTo>
                  <a:pt x="506549" y="3903184"/>
                </a:lnTo>
                <a:lnTo>
                  <a:pt x="508378" y="3898151"/>
                </a:lnTo>
                <a:lnTo>
                  <a:pt x="530519" y="3911039"/>
                </a:lnTo>
                <a:cubicBezTo>
                  <a:pt x="530519" y="3911039"/>
                  <a:pt x="538219" y="3908796"/>
                  <a:pt x="544188" y="3910404"/>
                </a:cubicBezTo>
                <a:cubicBezTo>
                  <a:pt x="550253" y="3912022"/>
                  <a:pt x="562286" y="3914496"/>
                  <a:pt x="562286" y="3914496"/>
                </a:cubicBezTo>
                <a:lnTo>
                  <a:pt x="545440" y="3895319"/>
                </a:lnTo>
                <a:lnTo>
                  <a:pt x="548232" y="3891556"/>
                </a:lnTo>
                <a:cubicBezTo>
                  <a:pt x="548232" y="3891546"/>
                  <a:pt x="556799" y="3898766"/>
                  <a:pt x="560457" y="3904437"/>
                </a:cubicBezTo>
                <a:cubicBezTo>
                  <a:pt x="564212" y="3910115"/>
                  <a:pt x="567002" y="3910722"/>
                  <a:pt x="567002" y="3910722"/>
                </a:cubicBezTo>
                <a:cubicBezTo>
                  <a:pt x="567002" y="3910722"/>
                  <a:pt x="577881" y="3899546"/>
                  <a:pt x="582694" y="3897207"/>
                </a:cubicBezTo>
                <a:cubicBezTo>
                  <a:pt x="587507" y="3894867"/>
                  <a:pt x="598192" y="3889669"/>
                  <a:pt x="598192" y="3889669"/>
                </a:cubicBezTo>
                <a:cubicBezTo>
                  <a:pt x="598192" y="3889669"/>
                  <a:pt x="577014" y="3870455"/>
                  <a:pt x="571432" y="3865469"/>
                </a:cubicBezTo>
                <a:cubicBezTo>
                  <a:pt x="565848" y="3860472"/>
                  <a:pt x="551024" y="3844097"/>
                  <a:pt x="551024" y="3844097"/>
                </a:cubicBezTo>
                <a:cubicBezTo>
                  <a:pt x="551024" y="3844097"/>
                  <a:pt x="523491" y="3835088"/>
                  <a:pt x="515501" y="3834981"/>
                </a:cubicBezTo>
                <a:cubicBezTo>
                  <a:pt x="507416" y="3834866"/>
                  <a:pt x="464482" y="3837811"/>
                  <a:pt x="464482" y="3837811"/>
                </a:cubicBezTo>
                <a:cubicBezTo>
                  <a:pt x="464482" y="3837811"/>
                  <a:pt x="445806" y="3828147"/>
                  <a:pt x="439356" y="3823034"/>
                </a:cubicBezTo>
                <a:cubicBezTo>
                  <a:pt x="432907" y="3817933"/>
                  <a:pt x="415098" y="3801347"/>
                  <a:pt x="415098" y="3801347"/>
                </a:cubicBezTo>
                <a:lnTo>
                  <a:pt x="378999" y="3804812"/>
                </a:lnTo>
                <a:cubicBezTo>
                  <a:pt x="378999" y="3804812"/>
                  <a:pt x="347424" y="3776471"/>
                  <a:pt x="335006" y="3769608"/>
                </a:cubicBezTo>
                <a:cubicBezTo>
                  <a:pt x="322586" y="3762744"/>
                  <a:pt x="278304" y="3744146"/>
                  <a:pt x="278304" y="3744146"/>
                </a:cubicBezTo>
                <a:lnTo>
                  <a:pt x="278690" y="3738804"/>
                </a:lnTo>
                <a:cubicBezTo>
                  <a:pt x="278690" y="3738804"/>
                  <a:pt x="327112" y="3756593"/>
                  <a:pt x="334812" y="3761434"/>
                </a:cubicBezTo>
                <a:cubicBezTo>
                  <a:pt x="342514" y="3766278"/>
                  <a:pt x="380441" y="3794126"/>
                  <a:pt x="380441" y="3794126"/>
                </a:cubicBezTo>
                <a:lnTo>
                  <a:pt x="415482" y="3794126"/>
                </a:lnTo>
                <a:lnTo>
                  <a:pt x="462364" y="3828069"/>
                </a:lnTo>
                <a:cubicBezTo>
                  <a:pt x="462364" y="3828069"/>
                  <a:pt x="500581" y="3824998"/>
                  <a:pt x="508570" y="3824604"/>
                </a:cubicBezTo>
                <a:cubicBezTo>
                  <a:pt x="516560" y="3824218"/>
                  <a:pt x="543996" y="3829946"/>
                  <a:pt x="543996" y="3829946"/>
                </a:cubicBezTo>
                <a:cubicBezTo>
                  <a:pt x="543996" y="3829946"/>
                  <a:pt x="539181" y="3796350"/>
                  <a:pt x="528593" y="3780611"/>
                </a:cubicBezTo>
                <a:cubicBezTo>
                  <a:pt x="523203" y="3772649"/>
                  <a:pt x="506357" y="3753340"/>
                  <a:pt x="489318" y="3738804"/>
                </a:cubicBezTo>
                <a:cubicBezTo>
                  <a:pt x="472567" y="3724604"/>
                  <a:pt x="455624" y="3715238"/>
                  <a:pt x="455624" y="3715238"/>
                </a:cubicBezTo>
                <a:lnTo>
                  <a:pt x="463518" y="3710838"/>
                </a:lnTo>
                <a:cubicBezTo>
                  <a:pt x="463518" y="3710838"/>
                  <a:pt x="489511" y="3729369"/>
                  <a:pt x="496249" y="3736608"/>
                </a:cubicBezTo>
                <a:cubicBezTo>
                  <a:pt x="502988" y="3743847"/>
                  <a:pt x="520796" y="3759866"/>
                  <a:pt x="520796" y="3759866"/>
                </a:cubicBezTo>
                <a:cubicBezTo>
                  <a:pt x="520796" y="3759866"/>
                  <a:pt x="520217" y="3722852"/>
                  <a:pt x="518101" y="3709578"/>
                </a:cubicBezTo>
                <a:cubicBezTo>
                  <a:pt x="514539" y="3687764"/>
                  <a:pt x="506934" y="3657720"/>
                  <a:pt x="506934" y="3657720"/>
                </a:cubicBezTo>
                <a:lnTo>
                  <a:pt x="512132" y="3656150"/>
                </a:lnTo>
                <a:cubicBezTo>
                  <a:pt x="512132" y="3656150"/>
                  <a:pt x="523203" y="3697948"/>
                  <a:pt x="523973" y="3713668"/>
                </a:cubicBezTo>
                <a:cubicBezTo>
                  <a:pt x="524839" y="3729379"/>
                  <a:pt x="528786" y="3767722"/>
                  <a:pt x="528786" y="3767722"/>
                </a:cubicBezTo>
                <a:cubicBezTo>
                  <a:pt x="528786" y="3767722"/>
                  <a:pt x="539181" y="3784509"/>
                  <a:pt x="543611" y="3801038"/>
                </a:cubicBezTo>
                <a:cubicBezTo>
                  <a:pt x="548039" y="3817557"/>
                  <a:pt x="555548" y="3835289"/>
                  <a:pt x="555548" y="3835289"/>
                </a:cubicBezTo>
                <a:cubicBezTo>
                  <a:pt x="555548" y="3835289"/>
                  <a:pt x="565078" y="3848872"/>
                  <a:pt x="577978" y="3861377"/>
                </a:cubicBezTo>
                <a:cubicBezTo>
                  <a:pt x="590781" y="3873824"/>
                  <a:pt x="606856" y="3885057"/>
                  <a:pt x="613692" y="3890612"/>
                </a:cubicBezTo>
                <a:cubicBezTo>
                  <a:pt x="626495" y="3901144"/>
                  <a:pt x="704854" y="3942153"/>
                  <a:pt x="704854" y="3942153"/>
                </a:cubicBezTo>
                <a:cubicBezTo>
                  <a:pt x="704854" y="3942153"/>
                  <a:pt x="754526" y="3971474"/>
                  <a:pt x="764345" y="3977039"/>
                </a:cubicBezTo>
                <a:cubicBezTo>
                  <a:pt x="774165" y="3982603"/>
                  <a:pt x="799868" y="4001952"/>
                  <a:pt x="829420" y="3992442"/>
                </a:cubicBezTo>
                <a:cubicBezTo>
                  <a:pt x="858974" y="3982930"/>
                  <a:pt x="941665" y="3929667"/>
                  <a:pt x="978150" y="3912609"/>
                </a:cubicBezTo>
                <a:cubicBezTo>
                  <a:pt x="1014633" y="3895551"/>
                  <a:pt x="1190413" y="3821465"/>
                  <a:pt x="1190413" y="3821465"/>
                </a:cubicBezTo>
                <a:lnTo>
                  <a:pt x="1173567" y="3786579"/>
                </a:lnTo>
                <a:lnTo>
                  <a:pt x="1103293" y="3760174"/>
                </a:lnTo>
                <a:cubicBezTo>
                  <a:pt x="1103293" y="3760183"/>
                  <a:pt x="1034945" y="3693896"/>
                  <a:pt x="1020602" y="3677204"/>
                </a:cubicBezTo>
                <a:cubicBezTo>
                  <a:pt x="1006258" y="3660521"/>
                  <a:pt x="904218" y="3576636"/>
                  <a:pt x="904218" y="3576636"/>
                </a:cubicBezTo>
                <a:lnTo>
                  <a:pt x="912497" y="3566894"/>
                </a:lnTo>
                <a:cubicBezTo>
                  <a:pt x="912497" y="3566894"/>
                  <a:pt x="996152" y="3631440"/>
                  <a:pt x="1006355" y="3642317"/>
                </a:cubicBezTo>
                <a:cubicBezTo>
                  <a:pt x="1016463" y="3653205"/>
                  <a:pt x="1050733" y="3695061"/>
                  <a:pt x="1059300" y="3703917"/>
                </a:cubicBezTo>
                <a:cubicBezTo>
                  <a:pt x="1067867" y="3712783"/>
                  <a:pt x="1110225" y="3746668"/>
                  <a:pt x="1110225" y="3746668"/>
                </a:cubicBezTo>
                <a:cubicBezTo>
                  <a:pt x="1110225" y="3746668"/>
                  <a:pt x="1159031" y="3764486"/>
                  <a:pt x="1168177" y="3768346"/>
                </a:cubicBezTo>
                <a:cubicBezTo>
                  <a:pt x="1177321" y="3772207"/>
                  <a:pt x="1219099" y="3816748"/>
                  <a:pt x="1219099" y="3816748"/>
                </a:cubicBezTo>
                <a:cubicBezTo>
                  <a:pt x="1219099" y="3816748"/>
                  <a:pt x="1247112" y="3821254"/>
                  <a:pt x="1274645" y="3808893"/>
                </a:cubicBezTo>
                <a:cubicBezTo>
                  <a:pt x="1302272" y="3796534"/>
                  <a:pt x="1314499" y="3792865"/>
                  <a:pt x="1314499" y="3792865"/>
                </a:cubicBezTo>
                <a:lnTo>
                  <a:pt x="1280805" y="3766460"/>
                </a:lnTo>
                <a:cubicBezTo>
                  <a:pt x="1280805" y="3766469"/>
                  <a:pt x="1238065" y="3594203"/>
                  <a:pt x="1219775" y="3578523"/>
                </a:cubicBezTo>
                <a:cubicBezTo>
                  <a:pt x="1201483" y="3562831"/>
                  <a:pt x="1159513" y="3554851"/>
                  <a:pt x="1137661" y="3528234"/>
                </a:cubicBezTo>
                <a:cubicBezTo>
                  <a:pt x="1115711" y="3501616"/>
                  <a:pt x="1063825" y="3422632"/>
                  <a:pt x="1063825" y="3422632"/>
                </a:cubicBezTo>
                <a:cubicBezTo>
                  <a:pt x="1063825" y="3422632"/>
                  <a:pt x="1055161" y="3396794"/>
                  <a:pt x="1050156" y="3377686"/>
                </a:cubicBezTo>
                <a:cubicBezTo>
                  <a:pt x="1045150" y="3358586"/>
                  <a:pt x="1059012" y="3330497"/>
                  <a:pt x="1048807" y="3311368"/>
                </a:cubicBezTo>
                <a:cubicBezTo>
                  <a:pt x="1038507" y="3292251"/>
                  <a:pt x="933580" y="3189747"/>
                  <a:pt x="933580" y="3189747"/>
                </a:cubicBezTo>
                <a:lnTo>
                  <a:pt x="851272" y="3175289"/>
                </a:lnTo>
                <a:lnTo>
                  <a:pt x="849059" y="3166173"/>
                </a:lnTo>
                <a:lnTo>
                  <a:pt x="897095" y="3172767"/>
                </a:lnTo>
                <a:lnTo>
                  <a:pt x="929536" y="3179688"/>
                </a:lnTo>
                <a:cubicBezTo>
                  <a:pt x="929536" y="3179688"/>
                  <a:pt x="922990" y="3156845"/>
                  <a:pt x="916733" y="3138198"/>
                </a:cubicBezTo>
                <a:cubicBezTo>
                  <a:pt x="910379" y="3119552"/>
                  <a:pt x="912113" y="3077225"/>
                  <a:pt x="912113" y="3077225"/>
                </a:cubicBezTo>
                <a:lnTo>
                  <a:pt x="918657" y="3076281"/>
                </a:lnTo>
                <a:cubicBezTo>
                  <a:pt x="918657" y="3076281"/>
                  <a:pt x="917985" y="3113188"/>
                  <a:pt x="920295" y="3125944"/>
                </a:cubicBezTo>
                <a:cubicBezTo>
                  <a:pt x="922605" y="3138698"/>
                  <a:pt x="935505" y="3176858"/>
                  <a:pt x="935505" y="3176858"/>
                </a:cubicBezTo>
                <a:lnTo>
                  <a:pt x="993648" y="3230284"/>
                </a:lnTo>
                <a:lnTo>
                  <a:pt x="1011650" y="3244426"/>
                </a:lnTo>
                <a:lnTo>
                  <a:pt x="1004911" y="3215200"/>
                </a:lnTo>
                <a:lnTo>
                  <a:pt x="1003948" y="3163968"/>
                </a:lnTo>
                <a:lnTo>
                  <a:pt x="997788" y="3131913"/>
                </a:lnTo>
                <a:lnTo>
                  <a:pt x="1001542" y="3130343"/>
                </a:lnTo>
                <a:lnTo>
                  <a:pt x="1009147" y="3163342"/>
                </a:lnTo>
                <a:lnTo>
                  <a:pt x="1010494" y="3214257"/>
                </a:lnTo>
                <a:lnTo>
                  <a:pt x="1015884" y="3244118"/>
                </a:lnTo>
                <a:lnTo>
                  <a:pt x="1037256" y="3274287"/>
                </a:lnTo>
                <a:lnTo>
                  <a:pt x="1049771" y="3246005"/>
                </a:lnTo>
                <a:lnTo>
                  <a:pt x="1053717" y="3229660"/>
                </a:lnTo>
                <a:lnTo>
                  <a:pt x="1043417" y="3193511"/>
                </a:lnTo>
                <a:lnTo>
                  <a:pt x="1047171" y="3164604"/>
                </a:lnTo>
                <a:lnTo>
                  <a:pt x="1053332" y="3167741"/>
                </a:lnTo>
                <a:lnTo>
                  <a:pt x="1049384" y="3193511"/>
                </a:lnTo>
                <a:cubicBezTo>
                  <a:pt x="1049384" y="3193511"/>
                  <a:pt x="1067867" y="3237485"/>
                  <a:pt x="1056510" y="3257316"/>
                </a:cubicBezTo>
                <a:cubicBezTo>
                  <a:pt x="1045150" y="3277147"/>
                  <a:pt x="1042646" y="3284972"/>
                  <a:pt x="1042646" y="3284972"/>
                </a:cubicBezTo>
                <a:lnTo>
                  <a:pt x="1055931" y="3295033"/>
                </a:lnTo>
                <a:cubicBezTo>
                  <a:pt x="1055931" y="3295033"/>
                  <a:pt x="1059494" y="3338054"/>
                  <a:pt x="1066040" y="3372034"/>
                </a:cubicBezTo>
                <a:cubicBezTo>
                  <a:pt x="1072585" y="3406006"/>
                  <a:pt x="1102717" y="3449345"/>
                  <a:pt x="1102717" y="3449345"/>
                </a:cubicBezTo>
                <a:lnTo>
                  <a:pt x="1095015" y="3407547"/>
                </a:lnTo>
                <a:lnTo>
                  <a:pt x="1098769" y="3399056"/>
                </a:lnTo>
                <a:lnTo>
                  <a:pt x="1090779" y="3362292"/>
                </a:lnTo>
                <a:lnTo>
                  <a:pt x="1094438" y="3359145"/>
                </a:lnTo>
                <a:lnTo>
                  <a:pt x="1104064" y="3400317"/>
                </a:lnTo>
                <a:lnTo>
                  <a:pt x="1100887" y="3411320"/>
                </a:lnTo>
                <a:lnTo>
                  <a:pt x="1108684" y="3451857"/>
                </a:lnTo>
                <a:cubicBezTo>
                  <a:pt x="1108684" y="3451857"/>
                  <a:pt x="1111957" y="3474143"/>
                  <a:pt x="1133233" y="3495860"/>
                </a:cubicBezTo>
                <a:cubicBezTo>
                  <a:pt x="1154603" y="3517578"/>
                  <a:pt x="1200424" y="3520840"/>
                  <a:pt x="1228245" y="3555891"/>
                </a:cubicBezTo>
                <a:cubicBezTo>
                  <a:pt x="1256066" y="3590941"/>
                  <a:pt x="1268002" y="3627396"/>
                  <a:pt x="1284559" y="3683182"/>
                </a:cubicBezTo>
                <a:cubicBezTo>
                  <a:pt x="1301117" y="3738967"/>
                  <a:pt x="1344244" y="3795156"/>
                  <a:pt x="1369657" y="3809519"/>
                </a:cubicBezTo>
                <a:cubicBezTo>
                  <a:pt x="1395072" y="3823882"/>
                  <a:pt x="1468232" y="3821091"/>
                  <a:pt x="1494225" y="3858864"/>
                </a:cubicBezTo>
                <a:cubicBezTo>
                  <a:pt x="1520120" y="3896638"/>
                  <a:pt x="1516655" y="3907737"/>
                  <a:pt x="1563631" y="3917952"/>
                </a:cubicBezTo>
                <a:cubicBezTo>
                  <a:pt x="1610608" y="3928166"/>
                  <a:pt x="1644686" y="3942123"/>
                  <a:pt x="1679824" y="3926443"/>
                </a:cubicBezTo>
                <a:cubicBezTo>
                  <a:pt x="1714960" y="3910751"/>
                  <a:pt x="1729784" y="3895955"/>
                  <a:pt x="1729784" y="3895955"/>
                </a:cubicBezTo>
                <a:cubicBezTo>
                  <a:pt x="1729784" y="3895955"/>
                  <a:pt x="1722083" y="3860481"/>
                  <a:pt x="1698112" y="3846917"/>
                </a:cubicBezTo>
                <a:cubicBezTo>
                  <a:pt x="1674143" y="3833364"/>
                  <a:pt x="1667501" y="3819223"/>
                  <a:pt x="1651327" y="3803550"/>
                </a:cubicBezTo>
                <a:cubicBezTo>
                  <a:pt x="1635060" y="3787879"/>
                  <a:pt x="1598575" y="3779331"/>
                  <a:pt x="1584039" y="3772438"/>
                </a:cubicBezTo>
                <a:cubicBezTo>
                  <a:pt x="1569503" y="3765545"/>
                  <a:pt x="1542549" y="3755852"/>
                  <a:pt x="1523200" y="3764890"/>
                </a:cubicBezTo>
                <a:cubicBezTo>
                  <a:pt x="1503755" y="3773939"/>
                  <a:pt x="1463612" y="3766932"/>
                  <a:pt x="1456778" y="3763004"/>
                </a:cubicBezTo>
                <a:cubicBezTo>
                  <a:pt x="1449847" y="3759077"/>
                  <a:pt x="1438680" y="3744782"/>
                  <a:pt x="1438680" y="3744782"/>
                </a:cubicBezTo>
                <a:lnTo>
                  <a:pt x="1440507" y="3741007"/>
                </a:lnTo>
                <a:cubicBezTo>
                  <a:pt x="1440507" y="3741007"/>
                  <a:pt x="1453312" y="3756257"/>
                  <a:pt x="1458509" y="3757978"/>
                </a:cubicBezTo>
                <a:cubicBezTo>
                  <a:pt x="1463709" y="3759702"/>
                  <a:pt x="1510204" y="3764621"/>
                  <a:pt x="1519156" y="3761753"/>
                </a:cubicBezTo>
                <a:cubicBezTo>
                  <a:pt x="1528207" y="3758874"/>
                  <a:pt x="1565941" y="3754735"/>
                  <a:pt x="1578938" y="3759240"/>
                </a:cubicBezTo>
                <a:cubicBezTo>
                  <a:pt x="1591837" y="3763736"/>
                  <a:pt x="1609936" y="3770888"/>
                  <a:pt x="1619562" y="3770552"/>
                </a:cubicBezTo>
                <a:cubicBezTo>
                  <a:pt x="1629188" y="3770214"/>
                  <a:pt x="1641413" y="3766758"/>
                  <a:pt x="1648921" y="3779032"/>
                </a:cubicBezTo>
                <a:cubicBezTo>
                  <a:pt x="1656431" y="3791315"/>
                  <a:pt x="1675876" y="3814862"/>
                  <a:pt x="1675876" y="3814862"/>
                </a:cubicBezTo>
                <a:lnTo>
                  <a:pt x="1674914" y="3790035"/>
                </a:lnTo>
                <a:cubicBezTo>
                  <a:pt x="1674914" y="3790035"/>
                  <a:pt x="1682999" y="3809846"/>
                  <a:pt x="1694358" y="3824296"/>
                </a:cubicBezTo>
                <a:cubicBezTo>
                  <a:pt x="1705622" y="3838735"/>
                  <a:pt x="1721409" y="3846841"/>
                  <a:pt x="1728051" y="3859808"/>
                </a:cubicBezTo>
                <a:cubicBezTo>
                  <a:pt x="1734694" y="3872774"/>
                  <a:pt x="1745861" y="3895638"/>
                  <a:pt x="1745861" y="3895638"/>
                </a:cubicBezTo>
                <a:cubicBezTo>
                  <a:pt x="1745861" y="3895638"/>
                  <a:pt x="1748941" y="3906399"/>
                  <a:pt x="1769926" y="3905380"/>
                </a:cubicBezTo>
                <a:cubicBezTo>
                  <a:pt x="1777820" y="3904995"/>
                  <a:pt x="1780997" y="3903763"/>
                  <a:pt x="1789757" y="3902550"/>
                </a:cubicBezTo>
                <a:cubicBezTo>
                  <a:pt x="1754428" y="3868124"/>
                  <a:pt x="1734115" y="3848920"/>
                  <a:pt x="1674914" y="3790035"/>
                </a:cubicBezTo>
                <a:cubicBezTo>
                  <a:pt x="1570177" y="3685944"/>
                  <a:pt x="1458029" y="3571871"/>
                  <a:pt x="1427609" y="3531690"/>
                </a:cubicBezTo>
                <a:cubicBezTo>
                  <a:pt x="1372160" y="3458479"/>
                  <a:pt x="1308048" y="3279351"/>
                  <a:pt x="1249905" y="3117145"/>
                </a:cubicBezTo>
                <a:cubicBezTo>
                  <a:pt x="1226032" y="3109791"/>
                  <a:pt x="1110995" y="3074653"/>
                  <a:pt x="1083463" y="3062458"/>
                </a:cubicBezTo>
                <a:cubicBezTo>
                  <a:pt x="1051887" y="3048460"/>
                  <a:pt x="991819" y="2963573"/>
                  <a:pt x="962458" y="2951194"/>
                </a:cubicBezTo>
                <a:cubicBezTo>
                  <a:pt x="933193" y="2938815"/>
                  <a:pt x="861477" y="2943108"/>
                  <a:pt x="819891" y="2998971"/>
                </a:cubicBezTo>
                <a:cubicBezTo>
                  <a:pt x="790530" y="3038468"/>
                  <a:pt x="728150" y="3122228"/>
                  <a:pt x="714962" y="3161456"/>
                </a:cubicBezTo>
                <a:cubicBezTo>
                  <a:pt x="708031" y="3182192"/>
                  <a:pt x="683869" y="3203957"/>
                  <a:pt x="670969" y="3232797"/>
                </a:cubicBezTo>
                <a:cubicBezTo>
                  <a:pt x="657974" y="3261841"/>
                  <a:pt x="652102" y="3289371"/>
                  <a:pt x="652102" y="3289371"/>
                </a:cubicBezTo>
                <a:lnTo>
                  <a:pt x="645169" y="3280891"/>
                </a:lnTo>
                <a:lnTo>
                  <a:pt x="656529" y="3247257"/>
                </a:lnTo>
                <a:cubicBezTo>
                  <a:pt x="656529" y="3247257"/>
                  <a:pt x="636313" y="3279341"/>
                  <a:pt x="623607" y="3309174"/>
                </a:cubicBezTo>
                <a:cubicBezTo>
                  <a:pt x="621295" y="3314507"/>
                  <a:pt x="620333" y="3318223"/>
                  <a:pt x="617830" y="3324885"/>
                </a:cubicBezTo>
                <a:cubicBezTo>
                  <a:pt x="618120" y="3327263"/>
                  <a:pt x="618312" y="3332277"/>
                  <a:pt x="618600" y="3334000"/>
                </a:cubicBezTo>
                <a:cubicBezTo>
                  <a:pt x="622740" y="3355035"/>
                  <a:pt x="627746" y="3391201"/>
                  <a:pt x="627746" y="3391201"/>
                </a:cubicBezTo>
                <a:cubicBezTo>
                  <a:pt x="627746" y="3391201"/>
                  <a:pt x="623030" y="3381930"/>
                  <a:pt x="617638" y="3391201"/>
                </a:cubicBezTo>
                <a:cubicBezTo>
                  <a:pt x="612151" y="3400470"/>
                  <a:pt x="604161" y="3422526"/>
                  <a:pt x="601563" y="3441806"/>
                </a:cubicBezTo>
                <a:cubicBezTo>
                  <a:pt x="598866" y="3461079"/>
                  <a:pt x="595112" y="3482634"/>
                  <a:pt x="590684" y="3496177"/>
                </a:cubicBezTo>
                <a:cubicBezTo>
                  <a:pt x="586160" y="3509713"/>
                  <a:pt x="569409" y="3529802"/>
                  <a:pt x="569409" y="3529802"/>
                </a:cubicBezTo>
                <a:cubicBezTo>
                  <a:pt x="569409" y="3529802"/>
                  <a:pt x="584427" y="3496399"/>
                  <a:pt x="585871" y="3487062"/>
                </a:cubicBezTo>
                <a:cubicBezTo>
                  <a:pt x="587314" y="3477724"/>
                  <a:pt x="588566" y="3459259"/>
                  <a:pt x="593187" y="3444945"/>
                </a:cubicBezTo>
                <a:cubicBezTo>
                  <a:pt x="597904" y="3430622"/>
                  <a:pt x="612248" y="3380823"/>
                  <a:pt x="612248" y="3380833"/>
                </a:cubicBezTo>
                <a:lnTo>
                  <a:pt x="610033" y="3346255"/>
                </a:lnTo>
                <a:cubicBezTo>
                  <a:pt x="602236" y="3368396"/>
                  <a:pt x="591840" y="3397179"/>
                  <a:pt x="591840" y="3397179"/>
                </a:cubicBezTo>
                <a:lnTo>
                  <a:pt x="590492" y="3395917"/>
                </a:lnTo>
                <a:cubicBezTo>
                  <a:pt x="590492" y="3395917"/>
                  <a:pt x="599348" y="3361600"/>
                  <a:pt x="609071" y="3330227"/>
                </a:cubicBezTo>
                <a:lnTo>
                  <a:pt x="605700" y="3273663"/>
                </a:lnTo>
                <a:lnTo>
                  <a:pt x="601755" y="3241605"/>
                </a:lnTo>
                <a:lnTo>
                  <a:pt x="570565" y="3294714"/>
                </a:lnTo>
                <a:lnTo>
                  <a:pt x="531193" y="3361975"/>
                </a:lnTo>
                <a:lnTo>
                  <a:pt x="526380" y="3355690"/>
                </a:lnTo>
                <a:lnTo>
                  <a:pt x="563633" y="3287485"/>
                </a:lnTo>
                <a:lnTo>
                  <a:pt x="598386" y="3223999"/>
                </a:lnTo>
                <a:cubicBezTo>
                  <a:pt x="598386" y="3223999"/>
                  <a:pt x="607818" y="3146487"/>
                  <a:pt x="603102" y="3137890"/>
                </a:cubicBezTo>
                <a:cubicBezTo>
                  <a:pt x="598481" y="3129284"/>
                  <a:pt x="516463" y="3182826"/>
                  <a:pt x="516463" y="3182826"/>
                </a:cubicBezTo>
                <a:cubicBezTo>
                  <a:pt x="516463" y="3182826"/>
                  <a:pt x="487777" y="3216644"/>
                  <a:pt x="476033" y="3227773"/>
                </a:cubicBezTo>
                <a:cubicBezTo>
                  <a:pt x="468524" y="3234828"/>
                  <a:pt x="447731" y="3254716"/>
                  <a:pt x="427805" y="3273663"/>
                </a:cubicBezTo>
                <a:cubicBezTo>
                  <a:pt x="441666" y="3299373"/>
                  <a:pt x="461978" y="3330545"/>
                  <a:pt x="461978" y="3330545"/>
                </a:cubicBezTo>
                <a:lnTo>
                  <a:pt x="461305" y="3336513"/>
                </a:lnTo>
                <a:cubicBezTo>
                  <a:pt x="461305" y="3336513"/>
                  <a:pt x="437334" y="3302040"/>
                  <a:pt x="423664" y="3278062"/>
                </a:cubicBezTo>
                <a:cubicBezTo>
                  <a:pt x="423569" y="3277906"/>
                  <a:pt x="423569" y="3277897"/>
                  <a:pt x="423472" y="3277743"/>
                </a:cubicBezTo>
                <a:cubicBezTo>
                  <a:pt x="415289" y="3285542"/>
                  <a:pt x="402390" y="3297756"/>
                  <a:pt x="401620" y="3298489"/>
                </a:cubicBezTo>
                <a:lnTo>
                  <a:pt x="396325" y="3360406"/>
                </a:lnTo>
                <a:lnTo>
                  <a:pt x="392090" y="3355690"/>
                </a:lnTo>
                <a:cubicBezTo>
                  <a:pt x="392090" y="3355690"/>
                  <a:pt x="401525" y="3251472"/>
                  <a:pt x="400849" y="3230284"/>
                </a:cubicBezTo>
                <a:cubicBezTo>
                  <a:pt x="400176" y="3209867"/>
                  <a:pt x="398346" y="3159049"/>
                  <a:pt x="396325" y="3159569"/>
                </a:cubicBezTo>
                <a:cubicBezTo>
                  <a:pt x="382561" y="3162957"/>
                  <a:pt x="345497" y="3231854"/>
                  <a:pt x="345497" y="3231854"/>
                </a:cubicBezTo>
                <a:cubicBezTo>
                  <a:pt x="345497" y="3231854"/>
                  <a:pt x="329902" y="3255670"/>
                  <a:pt x="320950" y="3292520"/>
                </a:cubicBezTo>
                <a:cubicBezTo>
                  <a:pt x="311901" y="3329360"/>
                  <a:pt x="312671" y="3367674"/>
                  <a:pt x="309398" y="3379265"/>
                </a:cubicBezTo>
                <a:cubicBezTo>
                  <a:pt x="304875" y="3395484"/>
                  <a:pt x="254047" y="3498373"/>
                  <a:pt x="254047" y="3498373"/>
                </a:cubicBezTo>
                <a:lnTo>
                  <a:pt x="173184" y="3667779"/>
                </a:lnTo>
                <a:lnTo>
                  <a:pt x="251159" y="3495234"/>
                </a:lnTo>
                <a:lnTo>
                  <a:pt x="304488" y="3377377"/>
                </a:lnTo>
                <a:lnTo>
                  <a:pt x="315945" y="3291260"/>
                </a:lnTo>
                <a:cubicBezTo>
                  <a:pt x="315945" y="3291260"/>
                  <a:pt x="337894" y="3236726"/>
                  <a:pt x="335583" y="3233433"/>
                </a:cubicBezTo>
                <a:cubicBezTo>
                  <a:pt x="333368" y="3230208"/>
                  <a:pt x="274359" y="3248267"/>
                  <a:pt x="271375" y="3252600"/>
                </a:cubicBezTo>
                <a:cubicBezTo>
                  <a:pt x="267813" y="3257798"/>
                  <a:pt x="212075" y="3354120"/>
                  <a:pt x="212075" y="3354120"/>
                </a:cubicBezTo>
                <a:lnTo>
                  <a:pt x="208898" y="3350664"/>
                </a:lnTo>
                <a:cubicBezTo>
                  <a:pt x="208898" y="3350664"/>
                  <a:pt x="267139" y="3253437"/>
                  <a:pt x="265983" y="3250404"/>
                </a:cubicBezTo>
                <a:cubicBezTo>
                  <a:pt x="265213" y="3248508"/>
                  <a:pt x="248175" y="3242038"/>
                  <a:pt x="231521" y="3240026"/>
                </a:cubicBezTo>
                <a:cubicBezTo>
                  <a:pt x="215444" y="3238092"/>
                  <a:pt x="199946" y="3240662"/>
                  <a:pt x="199946" y="3240662"/>
                </a:cubicBezTo>
                <a:cubicBezTo>
                  <a:pt x="199946" y="3240662"/>
                  <a:pt x="182040" y="3255969"/>
                  <a:pt x="167986" y="3267058"/>
                </a:cubicBezTo>
                <a:cubicBezTo>
                  <a:pt x="159515" y="3273788"/>
                  <a:pt x="142476" y="3279948"/>
                  <a:pt x="142476" y="3279948"/>
                </a:cubicBezTo>
                <a:lnTo>
                  <a:pt x="123222" y="3303831"/>
                </a:lnTo>
                <a:lnTo>
                  <a:pt x="121202" y="3301319"/>
                </a:lnTo>
                <a:lnTo>
                  <a:pt x="140069" y="3274287"/>
                </a:lnTo>
                <a:cubicBezTo>
                  <a:pt x="140069" y="3274287"/>
                  <a:pt x="153740" y="3270138"/>
                  <a:pt x="166446" y="3260455"/>
                </a:cubicBezTo>
                <a:cubicBezTo>
                  <a:pt x="179056" y="3250780"/>
                  <a:pt x="190994" y="3239411"/>
                  <a:pt x="192053" y="3234059"/>
                </a:cubicBezTo>
                <a:cubicBezTo>
                  <a:pt x="193112" y="3227792"/>
                  <a:pt x="185313" y="3227773"/>
                  <a:pt x="185313" y="3227773"/>
                </a:cubicBezTo>
                <a:lnTo>
                  <a:pt x="184833" y="3224625"/>
                </a:lnTo>
                <a:lnTo>
                  <a:pt x="201293" y="3225568"/>
                </a:lnTo>
                <a:cubicBezTo>
                  <a:pt x="201293" y="3225568"/>
                  <a:pt x="250485" y="3229814"/>
                  <a:pt x="267139" y="3235319"/>
                </a:cubicBezTo>
                <a:cubicBezTo>
                  <a:pt x="288413" y="3228899"/>
                  <a:pt x="305163" y="3223393"/>
                  <a:pt x="341745" y="3216769"/>
                </a:cubicBezTo>
                <a:cubicBezTo>
                  <a:pt x="344247" y="3216318"/>
                  <a:pt x="356279" y="3202676"/>
                  <a:pt x="368120" y="3183144"/>
                </a:cubicBezTo>
                <a:cubicBezTo>
                  <a:pt x="376784" y="3168916"/>
                  <a:pt x="385545" y="3151936"/>
                  <a:pt x="393341" y="3135686"/>
                </a:cubicBezTo>
                <a:cubicBezTo>
                  <a:pt x="407010" y="3106940"/>
                  <a:pt x="417215" y="3080825"/>
                  <a:pt x="416156" y="3077542"/>
                </a:cubicBezTo>
                <a:cubicBezTo>
                  <a:pt x="413172" y="3068368"/>
                  <a:pt x="349637" y="3072863"/>
                  <a:pt x="304875" y="3069686"/>
                </a:cubicBezTo>
                <a:cubicBezTo>
                  <a:pt x="276860" y="3067703"/>
                  <a:pt x="250485" y="3059396"/>
                  <a:pt x="233446" y="3056489"/>
                </a:cubicBezTo>
                <a:cubicBezTo>
                  <a:pt x="223049" y="3054699"/>
                  <a:pt x="215444" y="3057115"/>
                  <a:pt x="215444" y="3057115"/>
                </a:cubicBezTo>
                <a:cubicBezTo>
                  <a:pt x="215444" y="3057115"/>
                  <a:pt x="186566" y="3021920"/>
                  <a:pt x="170971" y="3009030"/>
                </a:cubicBezTo>
                <a:cubicBezTo>
                  <a:pt x="166349" y="3005160"/>
                  <a:pt x="147097" y="2989575"/>
                  <a:pt x="138433" y="2985773"/>
                </a:cubicBezTo>
                <a:cubicBezTo>
                  <a:pt x="118314" y="2976897"/>
                  <a:pt x="98579" y="2981374"/>
                  <a:pt x="98579" y="2981374"/>
                </a:cubicBezTo>
                <a:cubicBezTo>
                  <a:pt x="98579" y="2981374"/>
                  <a:pt x="119083" y="2963507"/>
                  <a:pt x="139684" y="2972565"/>
                </a:cubicBezTo>
                <a:cubicBezTo>
                  <a:pt x="176361" y="2988699"/>
                  <a:pt x="213520" y="3034925"/>
                  <a:pt x="225552" y="3036369"/>
                </a:cubicBezTo>
                <a:cubicBezTo>
                  <a:pt x="311614" y="3046669"/>
                  <a:pt x="413654" y="3046603"/>
                  <a:pt x="441474" y="3048941"/>
                </a:cubicBezTo>
                <a:cubicBezTo>
                  <a:pt x="460728" y="3050558"/>
                  <a:pt x="506260" y="3047324"/>
                  <a:pt x="544476" y="3045168"/>
                </a:cubicBezTo>
                <a:cubicBezTo>
                  <a:pt x="547653" y="3031603"/>
                  <a:pt x="552179" y="3014373"/>
                  <a:pt x="552179" y="3014373"/>
                </a:cubicBezTo>
                <a:cubicBezTo>
                  <a:pt x="552179" y="3014373"/>
                  <a:pt x="542263" y="3005758"/>
                  <a:pt x="534081" y="3007770"/>
                </a:cubicBezTo>
                <a:cubicBezTo>
                  <a:pt x="525994" y="3009781"/>
                  <a:pt x="499041" y="3018772"/>
                  <a:pt x="499041" y="3018772"/>
                </a:cubicBezTo>
                <a:lnTo>
                  <a:pt x="499232" y="3013112"/>
                </a:lnTo>
                <a:cubicBezTo>
                  <a:pt x="499232" y="3013112"/>
                  <a:pt x="525417" y="3001079"/>
                  <a:pt x="530327" y="3001484"/>
                </a:cubicBezTo>
                <a:cubicBezTo>
                  <a:pt x="535332" y="3001887"/>
                  <a:pt x="556125" y="3006200"/>
                  <a:pt x="556125" y="3006200"/>
                </a:cubicBezTo>
                <a:cubicBezTo>
                  <a:pt x="556125" y="3006200"/>
                  <a:pt x="565174" y="3000751"/>
                  <a:pt x="573742" y="2995196"/>
                </a:cubicBezTo>
                <a:cubicBezTo>
                  <a:pt x="582020" y="2989932"/>
                  <a:pt x="597422" y="2973710"/>
                  <a:pt x="599156" y="2971939"/>
                </a:cubicBezTo>
                <a:cubicBezTo>
                  <a:pt x="591743" y="2965306"/>
                  <a:pt x="584330" y="2957595"/>
                  <a:pt x="576533" y="2948056"/>
                </a:cubicBezTo>
                <a:lnTo>
                  <a:pt x="574415" y="2945851"/>
                </a:lnTo>
                <a:lnTo>
                  <a:pt x="572587" y="2943021"/>
                </a:lnTo>
                <a:cubicBezTo>
                  <a:pt x="553911" y="2919360"/>
                  <a:pt x="535524" y="2892810"/>
                  <a:pt x="522049" y="2879854"/>
                </a:cubicBezTo>
                <a:cubicBezTo>
                  <a:pt x="501254" y="2859820"/>
                  <a:pt x="407492" y="2795784"/>
                  <a:pt x="383812" y="2788392"/>
                </a:cubicBezTo>
                <a:cubicBezTo>
                  <a:pt x="345306" y="2776407"/>
                  <a:pt x="340588" y="2779949"/>
                  <a:pt x="320373" y="2790279"/>
                </a:cubicBezTo>
                <a:cubicBezTo>
                  <a:pt x="307185" y="2796988"/>
                  <a:pt x="286391" y="2824712"/>
                  <a:pt x="280904" y="2833963"/>
                </a:cubicBezTo>
                <a:cubicBezTo>
                  <a:pt x="269352" y="2853245"/>
                  <a:pt x="257608" y="2872247"/>
                  <a:pt x="252314" y="2897141"/>
                </a:cubicBezTo>
                <a:cubicBezTo>
                  <a:pt x="248175" y="2916635"/>
                  <a:pt x="255587" y="2952995"/>
                  <a:pt x="256646" y="2979168"/>
                </a:cubicBezTo>
                <a:cubicBezTo>
                  <a:pt x="257416" y="2997440"/>
                  <a:pt x="243939" y="3025367"/>
                  <a:pt x="243939" y="3025367"/>
                </a:cubicBezTo>
                <a:cubicBezTo>
                  <a:pt x="243939" y="3025367"/>
                  <a:pt x="253757" y="2997449"/>
                  <a:pt x="249137" y="2966597"/>
                </a:cubicBezTo>
                <a:cubicBezTo>
                  <a:pt x="243939" y="2931913"/>
                  <a:pt x="242880" y="2916838"/>
                  <a:pt x="245575" y="2896825"/>
                </a:cubicBezTo>
                <a:cubicBezTo>
                  <a:pt x="248367" y="2876050"/>
                  <a:pt x="276091" y="2820082"/>
                  <a:pt x="274359" y="2816684"/>
                </a:cubicBezTo>
                <a:cubicBezTo>
                  <a:pt x="272241" y="2812660"/>
                  <a:pt x="233734" y="2833646"/>
                  <a:pt x="216792" y="2838998"/>
                </a:cubicBezTo>
                <a:cubicBezTo>
                  <a:pt x="199849" y="2844340"/>
                  <a:pt x="162018" y="2848413"/>
                  <a:pt x="126207" y="2856278"/>
                </a:cubicBezTo>
                <a:cubicBezTo>
                  <a:pt x="120238" y="2857586"/>
                  <a:pt x="99830" y="2904264"/>
                  <a:pt x="79519" y="2929516"/>
                </a:cubicBezTo>
                <a:cubicBezTo>
                  <a:pt x="60940" y="2952628"/>
                  <a:pt x="28701" y="2971083"/>
                  <a:pt x="18477" y="2964403"/>
                </a:cubicBezTo>
                <a:cubicBezTo>
                  <a:pt x="12808" y="2960696"/>
                  <a:pt x="53719" y="2955853"/>
                  <a:pt x="75380" y="2925107"/>
                </a:cubicBezTo>
                <a:cubicBezTo>
                  <a:pt x="95594" y="2896477"/>
                  <a:pt x="114463" y="2861446"/>
                  <a:pt x="111671" y="2854401"/>
                </a:cubicBezTo>
                <a:cubicBezTo>
                  <a:pt x="108686" y="2846718"/>
                  <a:pt x="63250" y="2852995"/>
                  <a:pt x="40088" y="2844966"/>
                </a:cubicBezTo>
                <a:cubicBezTo>
                  <a:pt x="35670" y="2843435"/>
                  <a:pt x="23503" y="2830083"/>
                  <a:pt x="18477" y="2822653"/>
                </a:cubicBezTo>
                <a:cubicBezTo>
                  <a:pt x="14964" y="2817464"/>
                  <a:pt x="5953" y="2817675"/>
                  <a:pt x="1814" y="2816684"/>
                </a:cubicBezTo>
                <a:cubicBezTo>
                  <a:pt x="-7293" y="2814498"/>
                  <a:pt x="20855" y="2814798"/>
                  <a:pt x="20855" y="2814798"/>
                </a:cubicBezTo>
                <a:cubicBezTo>
                  <a:pt x="20855" y="2814798"/>
                  <a:pt x="32878" y="2839556"/>
                  <a:pt x="45046" y="2840248"/>
                </a:cubicBezTo>
                <a:cubicBezTo>
                  <a:pt x="51986" y="2840643"/>
                  <a:pt x="95594" y="2838073"/>
                  <a:pt x="135256" y="2837428"/>
                </a:cubicBezTo>
                <a:cubicBezTo>
                  <a:pt x="165099" y="2836939"/>
                  <a:pt x="191762" y="2833847"/>
                  <a:pt x="197346" y="2833338"/>
                </a:cubicBezTo>
                <a:cubicBezTo>
                  <a:pt x="212461" y="2831970"/>
                  <a:pt x="232579" y="2827407"/>
                  <a:pt x="231906" y="2819821"/>
                </a:cubicBezTo>
                <a:cubicBezTo>
                  <a:pt x="231233" y="2812247"/>
                  <a:pt x="219295" y="2811842"/>
                  <a:pt x="210054" y="2805680"/>
                </a:cubicBezTo>
                <a:cubicBezTo>
                  <a:pt x="200620" y="2799394"/>
                  <a:pt x="174436" y="2763892"/>
                  <a:pt x="164038" y="2756027"/>
                </a:cubicBezTo>
                <a:cubicBezTo>
                  <a:pt x="147769" y="2743695"/>
                  <a:pt x="135737" y="2737679"/>
                  <a:pt x="125533" y="2736225"/>
                </a:cubicBezTo>
                <a:cubicBezTo>
                  <a:pt x="117447" y="2735071"/>
                  <a:pt x="96847" y="2738681"/>
                  <a:pt x="79134" y="2743763"/>
                </a:cubicBezTo>
                <a:cubicBezTo>
                  <a:pt x="57475" y="2750011"/>
                  <a:pt x="37114" y="2758848"/>
                  <a:pt x="37114" y="2758848"/>
                </a:cubicBezTo>
                <a:cubicBezTo>
                  <a:pt x="37114" y="2758857"/>
                  <a:pt x="40502" y="2743725"/>
                  <a:pt x="54395" y="2737168"/>
                </a:cubicBezTo>
                <a:cubicBezTo>
                  <a:pt x="68257" y="2730604"/>
                  <a:pt x="114366" y="2730767"/>
                  <a:pt x="115040" y="2724597"/>
                </a:cubicBezTo>
                <a:cubicBezTo>
                  <a:pt x="115811" y="2718417"/>
                  <a:pt x="78748" y="2679333"/>
                  <a:pt x="78748" y="2679333"/>
                </a:cubicBezTo>
                <a:lnTo>
                  <a:pt x="85871" y="2671795"/>
                </a:lnTo>
                <a:cubicBezTo>
                  <a:pt x="85871" y="2671795"/>
                  <a:pt x="92225" y="2685033"/>
                  <a:pt x="101563" y="2695997"/>
                </a:cubicBezTo>
                <a:cubicBezTo>
                  <a:pt x="112730" y="2709127"/>
                  <a:pt x="127555" y="2720544"/>
                  <a:pt x="132464" y="2723027"/>
                </a:cubicBezTo>
                <a:cubicBezTo>
                  <a:pt x="141610" y="2727561"/>
                  <a:pt x="164038" y="2741789"/>
                  <a:pt x="179538" y="2754765"/>
                </a:cubicBezTo>
                <a:cubicBezTo>
                  <a:pt x="190800" y="2764240"/>
                  <a:pt x="198308" y="2786130"/>
                  <a:pt x="219969" y="2794678"/>
                </a:cubicBezTo>
                <a:cubicBezTo>
                  <a:pt x="237297" y="2801532"/>
                  <a:pt x="268486" y="2796286"/>
                  <a:pt x="288606" y="2786515"/>
                </a:cubicBezTo>
                <a:cubicBezTo>
                  <a:pt x="308725" y="2776733"/>
                  <a:pt x="359168" y="2752254"/>
                  <a:pt x="359168" y="2752254"/>
                </a:cubicBezTo>
                <a:lnTo>
                  <a:pt x="402679" y="2769852"/>
                </a:lnTo>
                <a:cubicBezTo>
                  <a:pt x="402679" y="2769852"/>
                  <a:pt x="382271" y="2756644"/>
                  <a:pt x="357435" y="2729622"/>
                </a:cubicBezTo>
                <a:cubicBezTo>
                  <a:pt x="332502" y="2702600"/>
                  <a:pt x="299098" y="2656075"/>
                  <a:pt x="299098" y="2656075"/>
                </a:cubicBezTo>
                <a:lnTo>
                  <a:pt x="316330" y="2646026"/>
                </a:lnTo>
                <a:cubicBezTo>
                  <a:pt x="316330" y="2646026"/>
                  <a:pt x="338374" y="2683589"/>
                  <a:pt x="354837" y="2699770"/>
                </a:cubicBezTo>
                <a:cubicBezTo>
                  <a:pt x="371297" y="2715942"/>
                  <a:pt x="420392" y="2772748"/>
                  <a:pt x="447057" y="2788709"/>
                </a:cubicBezTo>
                <a:cubicBezTo>
                  <a:pt x="492783" y="2816058"/>
                  <a:pt x="540337" y="2864181"/>
                  <a:pt x="566811" y="2884877"/>
                </a:cubicBezTo>
                <a:cubicBezTo>
                  <a:pt x="582791" y="2897373"/>
                  <a:pt x="587123" y="2938680"/>
                  <a:pt x="637084" y="2954968"/>
                </a:cubicBezTo>
                <a:cubicBezTo>
                  <a:pt x="646421" y="2958020"/>
                  <a:pt x="657395" y="2960186"/>
                  <a:pt x="668756" y="2961881"/>
                </a:cubicBezTo>
                <a:cubicBezTo>
                  <a:pt x="685985" y="2946255"/>
                  <a:pt x="762132" y="2871727"/>
                  <a:pt x="790337" y="2831143"/>
                </a:cubicBezTo>
                <a:cubicBezTo>
                  <a:pt x="793996" y="2825935"/>
                  <a:pt x="796689" y="2820670"/>
                  <a:pt x="799868" y="2815422"/>
                </a:cubicBezTo>
                <a:cubicBezTo>
                  <a:pt x="796306" y="2812420"/>
                  <a:pt x="796209" y="2811822"/>
                  <a:pt x="792166" y="2808829"/>
                </a:cubicBezTo>
                <a:cubicBezTo>
                  <a:pt x="778304" y="2798480"/>
                  <a:pt x="762227" y="2791539"/>
                  <a:pt x="762227" y="2791539"/>
                </a:cubicBezTo>
                <a:cubicBezTo>
                  <a:pt x="762227" y="2791539"/>
                  <a:pt x="777437" y="2794581"/>
                  <a:pt x="792166" y="2802850"/>
                </a:cubicBezTo>
                <a:cubicBezTo>
                  <a:pt x="797461" y="2805874"/>
                  <a:pt x="798133" y="2807172"/>
                  <a:pt x="802658" y="2810706"/>
                </a:cubicBezTo>
                <a:cubicBezTo>
                  <a:pt x="825474" y="2772171"/>
                  <a:pt x="838950" y="2735022"/>
                  <a:pt x="849636" y="2721767"/>
                </a:cubicBezTo>
                <a:cubicBezTo>
                  <a:pt x="862246" y="2706181"/>
                  <a:pt x="884675" y="2691116"/>
                  <a:pt x="896902" y="2676195"/>
                </a:cubicBezTo>
                <a:cubicBezTo>
                  <a:pt x="898346" y="2674337"/>
                  <a:pt x="898634" y="2673278"/>
                  <a:pt x="900270" y="2671171"/>
                </a:cubicBezTo>
                <a:cubicBezTo>
                  <a:pt x="893821" y="2653871"/>
                  <a:pt x="890067" y="2643504"/>
                  <a:pt x="885928" y="2632511"/>
                </a:cubicBezTo>
                <a:cubicBezTo>
                  <a:pt x="875243" y="2631201"/>
                  <a:pt x="863884" y="2629998"/>
                  <a:pt x="855220" y="2627168"/>
                </a:cubicBezTo>
                <a:cubicBezTo>
                  <a:pt x="832212" y="2619668"/>
                  <a:pt x="792937" y="2595101"/>
                  <a:pt x="792937" y="2595111"/>
                </a:cubicBezTo>
                <a:cubicBezTo>
                  <a:pt x="792937" y="2595111"/>
                  <a:pt x="707742" y="2527312"/>
                  <a:pt x="696960" y="2526908"/>
                </a:cubicBezTo>
                <a:cubicBezTo>
                  <a:pt x="685698" y="2526485"/>
                  <a:pt x="659321" y="2539085"/>
                  <a:pt x="655471" y="2552051"/>
                </a:cubicBezTo>
                <a:cubicBezTo>
                  <a:pt x="651620" y="2565020"/>
                  <a:pt x="645748" y="2614278"/>
                  <a:pt x="645748" y="2614278"/>
                </a:cubicBezTo>
                <a:lnTo>
                  <a:pt x="642185" y="2616790"/>
                </a:lnTo>
                <a:lnTo>
                  <a:pt x="650561" y="2553938"/>
                </a:lnTo>
                <a:cubicBezTo>
                  <a:pt x="650561" y="2553938"/>
                  <a:pt x="642571" y="2547248"/>
                  <a:pt x="636025" y="2547962"/>
                </a:cubicBezTo>
                <a:cubicBezTo>
                  <a:pt x="629574" y="2548683"/>
                  <a:pt x="617638" y="2548278"/>
                  <a:pt x="617638" y="2548278"/>
                </a:cubicBezTo>
                <a:cubicBezTo>
                  <a:pt x="617638" y="2548278"/>
                  <a:pt x="607531" y="2562228"/>
                  <a:pt x="601946" y="2563680"/>
                </a:cubicBezTo>
                <a:cubicBezTo>
                  <a:pt x="596364" y="2565124"/>
                  <a:pt x="584907" y="2560225"/>
                  <a:pt x="584907" y="2560225"/>
                </a:cubicBezTo>
                <a:lnTo>
                  <a:pt x="586256" y="2554247"/>
                </a:lnTo>
                <a:cubicBezTo>
                  <a:pt x="586256" y="2554247"/>
                  <a:pt x="597809" y="2559214"/>
                  <a:pt x="600118" y="2558964"/>
                </a:cubicBezTo>
                <a:cubicBezTo>
                  <a:pt x="602525" y="2558713"/>
                  <a:pt x="614461" y="2546709"/>
                  <a:pt x="614461" y="2546709"/>
                </a:cubicBezTo>
                <a:lnTo>
                  <a:pt x="595786" y="2533820"/>
                </a:lnTo>
                <a:lnTo>
                  <a:pt x="597615" y="2529102"/>
                </a:lnTo>
                <a:lnTo>
                  <a:pt x="619564" y="2541675"/>
                </a:lnTo>
                <a:cubicBezTo>
                  <a:pt x="619564" y="2541675"/>
                  <a:pt x="627264" y="2539442"/>
                  <a:pt x="633330" y="2541049"/>
                </a:cubicBezTo>
                <a:cubicBezTo>
                  <a:pt x="639297" y="2542657"/>
                  <a:pt x="651331" y="2545449"/>
                  <a:pt x="651331" y="2545449"/>
                </a:cubicBezTo>
                <a:lnTo>
                  <a:pt x="634677" y="2525965"/>
                </a:lnTo>
                <a:lnTo>
                  <a:pt x="637469" y="2522509"/>
                </a:lnTo>
                <a:cubicBezTo>
                  <a:pt x="637469" y="2522509"/>
                  <a:pt x="646036" y="2529400"/>
                  <a:pt x="649792" y="2535080"/>
                </a:cubicBezTo>
                <a:cubicBezTo>
                  <a:pt x="653448" y="2540751"/>
                  <a:pt x="656239" y="2541675"/>
                  <a:pt x="656336" y="2541675"/>
                </a:cubicBezTo>
                <a:cubicBezTo>
                  <a:pt x="656336" y="2541675"/>
                  <a:pt x="667118" y="2530190"/>
                  <a:pt x="671931" y="2527852"/>
                </a:cubicBezTo>
                <a:cubicBezTo>
                  <a:pt x="676744" y="2525502"/>
                  <a:pt x="687237" y="2520622"/>
                  <a:pt x="687237" y="2520622"/>
                </a:cubicBezTo>
                <a:cubicBezTo>
                  <a:pt x="687237" y="2520622"/>
                  <a:pt x="666252" y="2501408"/>
                  <a:pt x="660667" y="2496420"/>
                </a:cubicBezTo>
                <a:cubicBezTo>
                  <a:pt x="655085" y="2491425"/>
                  <a:pt x="640259" y="2475041"/>
                  <a:pt x="640259" y="2475050"/>
                </a:cubicBezTo>
                <a:cubicBezTo>
                  <a:pt x="640259" y="2475050"/>
                  <a:pt x="612728" y="2465731"/>
                  <a:pt x="604738" y="2465616"/>
                </a:cubicBezTo>
                <a:cubicBezTo>
                  <a:pt x="596653" y="2465509"/>
                  <a:pt x="553527" y="2468446"/>
                  <a:pt x="553527" y="2468446"/>
                </a:cubicBezTo>
                <a:cubicBezTo>
                  <a:pt x="553527" y="2468446"/>
                  <a:pt x="535043" y="2459098"/>
                  <a:pt x="528593" y="2453987"/>
                </a:cubicBezTo>
                <a:cubicBezTo>
                  <a:pt x="522144" y="2448886"/>
                  <a:pt x="504334" y="2431991"/>
                  <a:pt x="504334" y="2431991"/>
                </a:cubicBezTo>
                <a:lnTo>
                  <a:pt x="468044" y="2435764"/>
                </a:lnTo>
                <a:cubicBezTo>
                  <a:pt x="468044" y="2435764"/>
                  <a:pt x="436757" y="2407424"/>
                  <a:pt x="424243" y="2400560"/>
                </a:cubicBezTo>
                <a:cubicBezTo>
                  <a:pt x="411825" y="2393697"/>
                  <a:pt x="367543" y="2375107"/>
                  <a:pt x="367543" y="2375107"/>
                </a:cubicBezTo>
                <a:lnTo>
                  <a:pt x="367928" y="2369448"/>
                </a:lnTo>
                <a:cubicBezTo>
                  <a:pt x="367928" y="2369448"/>
                  <a:pt x="416156" y="2387546"/>
                  <a:pt x="423857" y="2392387"/>
                </a:cubicBezTo>
                <a:cubicBezTo>
                  <a:pt x="431559" y="2397238"/>
                  <a:pt x="469678" y="2424762"/>
                  <a:pt x="469678" y="2424762"/>
                </a:cubicBezTo>
                <a:lnTo>
                  <a:pt x="504527" y="2424762"/>
                </a:lnTo>
                <a:lnTo>
                  <a:pt x="551601" y="2458704"/>
                </a:lnTo>
                <a:cubicBezTo>
                  <a:pt x="551601" y="2458704"/>
                  <a:pt x="589817" y="2455952"/>
                  <a:pt x="597809" y="2455566"/>
                </a:cubicBezTo>
                <a:cubicBezTo>
                  <a:pt x="605797" y="2455172"/>
                  <a:pt x="633233" y="2460592"/>
                  <a:pt x="633330" y="2460592"/>
                </a:cubicBezTo>
                <a:cubicBezTo>
                  <a:pt x="633330" y="2460592"/>
                  <a:pt x="628227" y="2427303"/>
                  <a:pt x="617638" y="2411564"/>
                </a:cubicBezTo>
                <a:cubicBezTo>
                  <a:pt x="612248" y="2403602"/>
                  <a:pt x="595402" y="2384291"/>
                  <a:pt x="578363" y="2369765"/>
                </a:cubicBezTo>
                <a:cubicBezTo>
                  <a:pt x="561612" y="2355557"/>
                  <a:pt x="544863" y="2345872"/>
                  <a:pt x="544863" y="2345872"/>
                </a:cubicBezTo>
                <a:lnTo>
                  <a:pt x="552755" y="2341473"/>
                </a:lnTo>
                <a:cubicBezTo>
                  <a:pt x="552755" y="2341473"/>
                  <a:pt x="578555" y="2360323"/>
                  <a:pt x="585292" y="2367561"/>
                </a:cubicBezTo>
                <a:cubicBezTo>
                  <a:pt x="592032" y="2374800"/>
                  <a:pt x="610033" y="2390827"/>
                  <a:pt x="610033" y="2390818"/>
                </a:cubicBezTo>
                <a:cubicBezTo>
                  <a:pt x="610033" y="2390818"/>
                  <a:pt x="609263" y="2353486"/>
                  <a:pt x="607145" y="2340222"/>
                </a:cubicBezTo>
                <a:cubicBezTo>
                  <a:pt x="603584" y="2318408"/>
                  <a:pt x="596171" y="2288354"/>
                  <a:pt x="596171" y="2288364"/>
                </a:cubicBezTo>
                <a:lnTo>
                  <a:pt x="601177" y="2286785"/>
                </a:lnTo>
                <a:cubicBezTo>
                  <a:pt x="601177" y="2286785"/>
                  <a:pt x="612440" y="2328584"/>
                  <a:pt x="613210" y="2344302"/>
                </a:cubicBezTo>
                <a:cubicBezTo>
                  <a:pt x="614076" y="2360023"/>
                  <a:pt x="618023" y="2398366"/>
                  <a:pt x="618023" y="2398366"/>
                </a:cubicBezTo>
                <a:cubicBezTo>
                  <a:pt x="618023" y="2398366"/>
                  <a:pt x="628420" y="2415154"/>
                  <a:pt x="632848" y="2431674"/>
                </a:cubicBezTo>
                <a:cubicBezTo>
                  <a:pt x="637276" y="2448203"/>
                  <a:pt x="644785" y="2465935"/>
                  <a:pt x="644785" y="2465935"/>
                </a:cubicBezTo>
                <a:cubicBezTo>
                  <a:pt x="644785" y="2465935"/>
                  <a:pt x="654123" y="2479516"/>
                  <a:pt x="667021" y="2492021"/>
                </a:cubicBezTo>
                <a:cubicBezTo>
                  <a:pt x="679826" y="2504460"/>
                  <a:pt x="696093" y="2515693"/>
                  <a:pt x="702928" y="2521247"/>
                </a:cubicBezTo>
                <a:cubicBezTo>
                  <a:pt x="715732" y="2531778"/>
                  <a:pt x="794092" y="2572797"/>
                  <a:pt x="794092" y="2572797"/>
                </a:cubicBezTo>
                <a:cubicBezTo>
                  <a:pt x="794092" y="2572797"/>
                  <a:pt x="843571" y="2602427"/>
                  <a:pt x="853390" y="2607992"/>
                </a:cubicBezTo>
                <a:cubicBezTo>
                  <a:pt x="858782" y="2611023"/>
                  <a:pt x="869081" y="2617821"/>
                  <a:pt x="881982" y="2622133"/>
                </a:cubicBezTo>
                <a:cubicBezTo>
                  <a:pt x="881403" y="2620497"/>
                  <a:pt x="878226" y="2611765"/>
                  <a:pt x="878226" y="2611765"/>
                </a:cubicBezTo>
                <a:lnTo>
                  <a:pt x="885351" y="2611765"/>
                </a:lnTo>
                <a:cubicBezTo>
                  <a:pt x="885351" y="2611765"/>
                  <a:pt x="888623" y="2620237"/>
                  <a:pt x="889875" y="2624020"/>
                </a:cubicBezTo>
                <a:cubicBezTo>
                  <a:pt x="898828" y="2625935"/>
                  <a:pt x="908357" y="2626724"/>
                  <a:pt x="918657" y="2623394"/>
                </a:cubicBezTo>
                <a:cubicBezTo>
                  <a:pt x="948211" y="2613883"/>
                  <a:pt x="1030902" y="2560302"/>
                  <a:pt x="1067386" y="2543253"/>
                </a:cubicBezTo>
                <a:cubicBezTo>
                  <a:pt x="1103967" y="2526195"/>
                  <a:pt x="1279650" y="2452427"/>
                  <a:pt x="1279650" y="2452418"/>
                </a:cubicBezTo>
                <a:lnTo>
                  <a:pt x="1262804" y="2417532"/>
                </a:lnTo>
                <a:lnTo>
                  <a:pt x="1228630" y="2404652"/>
                </a:lnTo>
                <a:cubicBezTo>
                  <a:pt x="1218425" y="2413557"/>
                  <a:pt x="1208896" y="2421941"/>
                  <a:pt x="1204852" y="2425079"/>
                </a:cubicBezTo>
                <a:cubicBezTo>
                  <a:pt x="1198017" y="2430345"/>
                  <a:pt x="1155275" y="2452418"/>
                  <a:pt x="1155275" y="2452418"/>
                </a:cubicBezTo>
                <a:lnTo>
                  <a:pt x="1154506" y="2447394"/>
                </a:lnTo>
                <a:cubicBezTo>
                  <a:pt x="1154506" y="2447394"/>
                  <a:pt x="1193878" y="2425483"/>
                  <a:pt x="1204852" y="2417850"/>
                </a:cubicBezTo>
                <a:cubicBezTo>
                  <a:pt x="1208896" y="2415029"/>
                  <a:pt x="1215634" y="2408309"/>
                  <a:pt x="1221891" y="2402129"/>
                </a:cubicBezTo>
                <a:lnTo>
                  <a:pt x="1192531" y="2391137"/>
                </a:lnTo>
                <a:cubicBezTo>
                  <a:pt x="1192531" y="2391137"/>
                  <a:pt x="1124182" y="2324530"/>
                  <a:pt x="1109839" y="2307848"/>
                </a:cubicBezTo>
                <a:cubicBezTo>
                  <a:pt x="1095495" y="2291165"/>
                  <a:pt x="993263" y="2207588"/>
                  <a:pt x="993263" y="2207588"/>
                </a:cubicBezTo>
                <a:lnTo>
                  <a:pt x="1001734" y="2197529"/>
                </a:lnTo>
                <a:cubicBezTo>
                  <a:pt x="1001734" y="2197529"/>
                  <a:pt x="1085389" y="2262084"/>
                  <a:pt x="1095592" y="2272962"/>
                </a:cubicBezTo>
                <a:cubicBezTo>
                  <a:pt x="1105797" y="2283839"/>
                  <a:pt x="1139970" y="2326013"/>
                  <a:pt x="1148537" y="2334879"/>
                </a:cubicBezTo>
                <a:cubicBezTo>
                  <a:pt x="1157106" y="2343735"/>
                  <a:pt x="1199558" y="2377303"/>
                  <a:pt x="1199462" y="2377303"/>
                </a:cubicBezTo>
                <a:cubicBezTo>
                  <a:pt x="1199462" y="2377303"/>
                  <a:pt x="1218040" y="2384542"/>
                  <a:pt x="1234021" y="2390501"/>
                </a:cubicBezTo>
                <a:cubicBezTo>
                  <a:pt x="1237776" y="2386563"/>
                  <a:pt x="1242975" y="2380769"/>
                  <a:pt x="1242975" y="2380759"/>
                </a:cubicBezTo>
                <a:lnTo>
                  <a:pt x="1276089" y="2380133"/>
                </a:lnTo>
                <a:cubicBezTo>
                  <a:pt x="1276089" y="2380133"/>
                  <a:pt x="1291299" y="2362864"/>
                  <a:pt x="1296882" y="2357500"/>
                </a:cubicBezTo>
                <a:cubicBezTo>
                  <a:pt x="1302464" y="2352149"/>
                  <a:pt x="1319118" y="2341473"/>
                  <a:pt x="1319118" y="2341473"/>
                </a:cubicBezTo>
                <a:cubicBezTo>
                  <a:pt x="1319118" y="2341473"/>
                  <a:pt x="1340297" y="2340000"/>
                  <a:pt x="1354352" y="2338960"/>
                </a:cubicBezTo>
                <a:cubicBezTo>
                  <a:pt x="1340393" y="2286844"/>
                  <a:pt x="1321238" y="2219968"/>
                  <a:pt x="1309012" y="2209475"/>
                </a:cubicBezTo>
                <a:cubicBezTo>
                  <a:pt x="1290722" y="2193794"/>
                  <a:pt x="1248750" y="2185804"/>
                  <a:pt x="1226897" y="2159186"/>
                </a:cubicBezTo>
                <a:cubicBezTo>
                  <a:pt x="1204949" y="2132570"/>
                  <a:pt x="1152869" y="2053266"/>
                  <a:pt x="1152869" y="2053276"/>
                </a:cubicBezTo>
                <a:cubicBezTo>
                  <a:pt x="1152869" y="2053276"/>
                  <a:pt x="1144398" y="2027747"/>
                  <a:pt x="1139393" y="2008647"/>
                </a:cubicBezTo>
                <a:cubicBezTo>
                  <a:pt x="1134387" y="1989539"/>
                  <a:pt x="1148055" y="1961131"/>
                  <a:pt x="1137852" y="1942014"/>
                </a:cubicBezTo>
                <a:cubicBezTo>
                  <a:pt x="1127552" y="1922894"/>
                  <a:pt x="1022817" y="1820383"/>
                  <a:pt x="1022817" y="1820383"/>
                </a:cubicBezTo>
                <a:lnTo>
                  <a:pt x="940509" y="1805923"/>
                </a:lnTo>
                <a:lnTo>
                  <a:pt x="938296" y="1796808"/>
                </a:lnTo>
                <a:lnTo>
                  <a:pt x="986332" y="1803729"/>
                </a:lnTo>
                <a:lnTo>
                  <a:pt x="1018869" y="1810323"/>
                </a:lnTo>
                <a:cubicBezTo>
                  <a:pt x="1018869" y="1810323"/>
                  <a:pt x="1012227" y="1787489"/>
                  <a:pt x="1005971" y="1768842"/>
                </a:cubicBezTo>
                <a:cubicBezTo>
                  <a:pt x="999617" y="1750196"/>
                  <a:pt x="1001157" y="1708186"/>
                  <a:pt x="1001157" y="1708186"/>
                </a:cubicBezTo>
                <a:lnTo>
                  <a:pt x="1007702" y="1706925"/>
                </a:lnTo>
                <a:cubicBezTo>
                  <a:pt x="1007702" y="1706925"/>
                  <a:pt x="1007221" y="1743834"/>
                  <a:pt x="1009532" y="1756578"/>
                </a:cubicBezTo>
                <a:cubicBezTo>
                  <a:pt x="1011842" y="1769334"/>
                  <a:pt x="1024548" y="1807502"/>
                  <a:pt x="1024548" y="1807502"/>
                </a:cubicBezTo>
                <a:lnTo>
                  <a:pt x="1082885" y="1860930"/>
                </a:lnTo>
                <a:lnTo>
                  <a:pt x="1100695" y="1875388"/>
                </a:lnTo>
                <a:lnTo>
                  <a:pt x="1094148" y="1845845"/>
                </a:lnTo>
                <a:lnTo>
                  <a:pt x="1093185" y="1794612"/>
                </a:lnTo>
                <a:lnTo>
                  <a:pt x="1087025" y="1762557"/>
                </a:lnTo>
                <a:lnTo>
                  <a:pt x="1090587" y="1761296"/>
                </a:lnTo>
                <a:lnTo>
                  <a:pt x="1098192" y="1793987"/>
                </a:lnTo>
                <a:lnTo>
                  <a:pt x="1099539" y="1844901"/>
                </a:lnTo>
                <a:lnTo>
                  <a:pt x="1104930" y="1874752"/>
                </a:lnTo>
                <a:lnTo>
                  <a:pt x="1126301" y="1904933"/>
                </a:lnTo>
                <a:lnTo>
                  <a:pt x="1139008" y="1876958"/>
                </a:lnTo>
                <a:lnTo>
                  <a:pt x="1142762" y="1860611"/>
                </a:lnTo>
                <a:lnTo>
                  <a:pt x="1132654" y="1824473"/>
                </a:lnTo>
                <a:lnTo>
                  <a:pt x="1136216" y="1795557"/>
                </a:lnTo>
                <a:lnTo>
                  <a:pt x="1142570" y="1798694"/>
                </a:lnTo>
                <a:lnTo>
                  <a:pt x="1138623" y="1824473"/>
                </a:lnTo>
                <a:cubicBezTo>
                  <a:pt x="1138623" y="1824473"/>
                  <a:pt x="1156913" y="1868121"/>
                  <a:pt x="1145554" y="1887960"/>
                </a:cubicBezTo>
                <a:cubicBezTo>
                  <a:pt x="1134195" y="1907791"/>
                  <a:pt x="1131883" y="1915618"/>
                  <a:pt x="1131883" y="1915618"/>
                </a:cubicBezTo>
                <a:lnTo>
                  <a:pt x="1145169" y="1925667"/>
                </a:lnTo>
                <a:cubicBezTo>
                  <a:pt x="1145169" y="1925667"/>
                  <a:pt x="1148731" y="1968698"/>
                  <a:pt x="1155275" y="2002670"/>
                </a:cubicBezTo>
                <a:cubicBezTo>
                  <a:pt x="1161823" y="2036650"/>
                  <a:pt x="1191760" y="2079979"/>
                  <a:pt x="1191760" y="2079989"/>
                </a:cubicBezTo>
                <a:lnTo>
                  <a:pt x="1184252" y="2038499"/>
                </a:lnTo>
                <a:lnTo>
                  <a:pt x="1188006" y="2029700"/>
                </a:lnTo>
                <a:lnTo>
                  <a:pt x="1180113" y="1992928"/>
                </a:lnTo>
                <a:lnTo>
                  <a:pt x="1183481" y="1989789"/>
                </a:lnTo>
                <a:lnTo>
                  <a:pt x="1193108" y="2030962"/>
                </a:lnTo>
                <a:lnTo>
                  <a:pt x="1190221" y="2042274"/>
                </a:lnTo>
                <a:lnTo>
                  <a:pt x="1197729" y="2082501"/>
                </a:lnTo>
                <a:cubicBezTo>
                  <a:pt x="1197729" y="2082501"/>
                  <a:pt x="1201195" y="2105096"/>
                  <a:pt x="1222470" y="2126813"/>
                </a:cubicBezTo>
                <a:cubicBezTo>
                  <a:pt x="1243840" y="2148539"/>
                  <a:pt x="1289469" y="2151486"/>
                  <a:pt x="1317290" y="2186535"/>
                </a:cubicBezTo>
                <a:cubicBezTo>
                  <a:pt x="1332982" y="2206318"/>
                  <a:pt x="1343571" y="2227698"/>
                  <a:pt x="1352811" y="2251591"/>
                </a:cubicBezTo>
                <a:cubicBezTo>
                  <a:pt x="1355218" y="2250725"/>
                  <a:pt x="1356469" y="2249772"/>
                  <a:pt x="1358395" y="2250021"/>
                </a:cubicBezTo>
                <a:cubicBezTo>
                  <a:pt x="1363497" y="2250706"/>
                  <a:pt x="1373411" y="2261642"/>
                  <a:pt x="1373411" y="2261651"/>
                </a:cubicBezTo>
                <a:cubicBezTo>
                  <a:pt x="1373411" y="2261651"/>
                  <a:pt x="1384193" y="2260159"/>
                  <a:pt x="1390065" y="2260072"/>
                </a:cubicBezTo>
                <a:cubicBezTo>
                  <a:pt x="1396034" y="2259994"/>
                  <a:pt x="1402965" y="2252843"/>
                  <a:pt x="1402965" y="2252843"/>
                </a:cubicBezTo>
                <a:lnTo>
                  <a:pt x="1392665" y="2196903"/>
                </a:lnTo>
                <a:lnTo>
                  <a:pt x="1396034" y="2199108"/>
                </a:lnTo>
                <a:cubicBezTo>
                  <a:pt x="1396034" y="2199108"/>
                  <a:pt x="1403447" y="2242792"/>
                  <a:pt x="1407586" y="2254103"/>
                </a:cubicBezTo>
                <a:cubicBezTo>
                  <a:pt x="1411629" y="2265414"/>
                  <a:pt x="1436273" y="2273991"/>
                  <a:pt x="1446381" y="2272336"/>
                </a:cubicBezTo>
                <a:cubicBezTo>
                  <a:pt x="1456199" y="2270738"/>
                  <a:pt x="1530131" y="2199415"/>
                  <a:pt x="1530131" y="2199415"/>
                </a:cubicBezTo>
                <a:cubicBezTo>
                  <a:pt x="1530131" y="2199415"/>
                  <a:pt x="1536869" y="2194555"/>
                  <a:pt x="1541395" y="2191243"/>
                </a:cubicBezTo>
                <a:cubicBezTo>
                  <a:pt x="1532153" y="2180750"/>
                  <a:pt x="1521949" y="2169391"/>
                  <a:pt x="1516846" y="2162642"/>
                </a:cubicBezTo>
                <a:cubicBezTo>
                  <a:pt x="1475548" y="2108176"/>
                  <a:pt x="1429439" y="1994950"/>
                  <a:pt x="1384578" y="1873809"/>
                </a:cubicBezTo>
                <a:cubicBezTo>
                  <a:pt x="1377744" y="1874946"/>
                  <a:pt x="1363785" y="1876717"/>
                  <a:pt x="1357336" y="1877584"/>
                </a:cubicBezTo>
                <a:cubicBezTo>
                  <a:pt x="1349443" y="1878652"/>
                  <a:pt x="1344918" y="1885130"/>
                  <a:pt x="1344918" y="1885130"/>
                </a:cubicBezTo>
                <a:lnTo>
                  <a:pt x="1316712" y="1914674"/>
                </a:lnTo>
                <a:lnTo>
                  <a:pt x="1291299" y="1968727"/>
                </a:lnTo>
                <a:lnTo>
                  <a:pt x="1287928" y="1957098"/>
                </a:lnTo>
                <a:lnTo>
                  <a:pt x="1316328" y="1906810"/>
                </a:lnTo>
                <a:lnTo>
                  <a:pt x="1338949" y="1881038"/>
                </a:lnTo>
                <a:cubicBezTo>
                  <a:pt x="1338949" y="1881038"/>
                  <a:pt x="1321621" y="1865916"/>
                  <a:pt x="1313536" y="1861873"/>
                </a:cubicBezTo>
                <a:cubicBezTo>
                  <a:pt x="1305449" y="1857819"/>
                  <a:pt x="1296882" y="1854325"/>
                  <a:pt x="1296882" y="1854325"/>
                </a:cubicBezTo>
                <a:cubicBezTo>
                  <a:pt x="1296882" y="1854325"/>
                  <a:pt x="1278399" y="1860313"/>
                  <a:pt x="1273874" y="1861237"/>
                </a:cubicBezTo>
                <a:cubicBezTo>
                  <a:pt x="1269350" y="1862171"/>
                  <a:pt x="1245284" y="1854325"/>
                  <a:pt x="1245284" y="1854325"/>
                </a:cubicBezTo>
                <a:lnTo>
                  <a:pt x="1244706" y="1848983"/>
                </a:lnTo>
                <a:cubicBezTo>
                  <a:pt x="1244706" y="1848983"/>
                  <a:pt x="1269541" y="1854056"/>
                  <a:pt x="1277051" y="1854952"/>
                </a:cubicBezTo>
                <a:cubicBezTo>
                  <a:pt x="1284463" y="1855857"/>
                  <a:pt x="1293128" y="1847096"/>
                  <a:pt x="1293128" y="1847096"/>
                </a:cubicBezTo>
                <a:cubicBezTo>
                  <a:pt x="1293128" y="1847096"/>
                  <a:pt x="1282827" y="1809081"/>
                  <a:pt x="1277243" y="1795557"/>
                </a:cubicBezTo>
                <a:cubicBezTo>
                  <a:pt x="1271661" y="1782031"/>
                  <a:pt x="1257029" y="1749042"/>
                  <a:pt x="1257029" y="1749042"/>
                </a:cubicBezTo>
                <a:lnTo>
                  <a:pt x="1264537" y="1752498"/>
                </a:lnTo>
                <a:cubicBezTo>
                  <a:pt x="1264537" y="1752498"/>
                  <a:pt x="1280902" y="1784910"/>
                  <a:pt x="1286774" y="1799330"/>
                </a:cubicBezTo>
                <a:cubicBezTo>
                  <a:pt x="1292646" y="1813741"/>
                  <a:pt x="1302079" y="1848357"/>
                  <a:pt x="1302079" y="1848357"/>
                </a:cubicBezTo>
                <a:cubicBezTo>
                  <a:pt x="1302079" y="1848357"/>
                  <a:pt x="1311899" y="1847288"/>
                  <a:pt x="1322681" y="1852756"/>
                </a:cubicBezTo>
                <a:cubicBezTo>
                  <a:pt x="1333462" y="1858214"/>
                  <a:pt x="1342705" y="1871932"/>
                  <a:pt x="1342705" y="1871923"/>
                </a:cubicBezTo>
                <a:cubicBezTo>
                  <a:pt x="1342705" y="1871923"/>
                  <a:pt x="1351946" y="1870604"/>
                  <a:pt x="1360128" y="1864067"/>
                </a:cubicBezTo>
                <a:cubicBezTo>
                  <a:pt x="1367059" y="1858503"/>
                  <a:pt x="1374760" y="1855982"/>
                  <a:pt x="1377552" y="1854952"/>
                </a:cubicBezTo>
                <a:cubicBezTo>
                  <a:pt x="1373219" y="1843092"/>
                  <a:pt x="1368983" y="1831049"/>
                  <a:pt x="1364747" y="1819131"/>
                </a:cubicBezTo>
                <a:lnTo>
                  <a:pt x="1343667" y="1774185"/>
                </a:lnTo>
                <a:lnTo>
                  <a:pt x="1323259" y="1755009"/>
                </a:lnTo>
                <a:cubicBezTo>
                  <a:pt x="1323259" y="1755009"/>
                  <a:pt x="1280902" y="1734745"/>
                  <a:pt x="1261168" y="1728613"/>
                </a:cubicBezTo>
                <a:cubicBezTo>
                  <a:pt x="1251830" y="1725697"/>
                  <a:pt x="1243743" y="1720230"/>
                  <a:pt x="1237776" y="1715415"/>
                </a:cubicBezTo>
                <a:cubicBezTo>
                  <a:pt x="1211399" y="1706762"/>
                  <a:pt x="1183290" y="1697789"/>
                  <a:pt x="1172700" y="1693092"/>
                </a:cubicBezTo>
                <a:cubicBezTo>
                  <a:pt x="1141126" y="1679095"/>
                  <a:pt x="1081056" y="1594219"/>
                  <a:pt x="1051791" y="1581839"/>
                </a:cubicBezTo>
                <a:cubicBezTo>
                  <a:pt x="1022432" y="1569459"/>
                  <a:pt x="950713" y="1574071"/>
                  <a:pt x="909128" y="1629922"/>
                </a:cubicBezTo>
                <a:cubicBezTo>
                  <a:pt x="879766" y="1669421"/>
                  <a:pt x="817194" y="1752862"/>
                  <a:pt x="804006" y="1792101"/>
                </a:cubicBezTo>
                <a:cubicBezTo>
                  <a:pt x="797076" y="1812836"/>
                  <a:pt x="773106" y="1834591"/>
                  <a:pt x="760206" y="1863443"/>
                </a:cubicBezTo>
                <a:cubicBezTo>
                  <a:pt x="747211" y="1892484"/>
                  <a:pt x="741337" y="1920017"/>
                  <a:pt x="741337" y="1920017"/>
                </a:cubicBezTo>
                <a:lnTo>
                  <a:pt x="734408" y="1911843"/>
                </a:lnTo>
                <a:lnTo>
                  <a:pt x="745767" y="1877901"/>
                </a:lnTo>
                <a:cubicBezTo>
                  <a:pt x="745767" y="1877901"/>
                  <a:pt x="725359" y="1909987"/>
                  <a:pt x="712651" y="1939818"/>
                </a:cubicBezTo>
                <a:cubicBezTo>
                  <a:pt x="699944" y="1969583"/>
                  <a:pt x="680885" y="2027814"/>
                  <a:pt x="680885" y="2027814"/>
                </a:cubicBezTo>
                <a:lnTo>
                  <a:pt x="679536" y="2026553"/>
                </a:lnTo>
                <a:cubicBezTo>
                  <a:pt x="679536" y="2026553"/>
                  <a:pt x="696480" y="1957233"/>
                  <a:pt x="709475" y="1927246"/>
                </a:cubicBezTo>
                <a:cubicBezTo>
                  <a:pt x="721508" y="1899349"/>
                  <a:pt x="739991" y="1875157"/>
                  <a:pt x="761168" y="1840503"/>
                </a:cubicBezTo>
                <a:cubicBezTo>
                  <a:pt x="782347" y="1805838"/>
                  <a:pt x="801792" y="1765762"/>
                  <a:pt x="823068" y="1717611"/>
                </a:cubicBezTo>
                <a:cubicBezTo>
                  <a:pt x="844341" y="1669459"/>
                  <a:pt x="848866" y="1646895"/>
                  <a:pt x="848866" y="1646895"/>
                </a:cubicBezTo>
                <a:cubicBezTo>
                  <a:pt x="848866" y="1646895"/>
                  <a:pt x="835581" y="1649484"/>
                  <a:pt x="814787" y="1654750"/>
                </a:cubicBezTo>
                <a:cubicBezTo>
                  <a:pt x="786776" y="1661854"/>
                  <a:pt x="745093" y="1673868"/>
                  <a:pt x="703891" y="1691841"/>
                </a:cubicBezTo>
                <a:cubicBezTo>
                  <a:pt x="680403" y="1702084"/>
                  <a:pt x="634292" y="1704720"/>
                  <a:pt x="634292" y="1704720"/>
                </a:cubicBezTo>
                <a:cubicBezTo>
                  <a:pt x="634292" y="1704720"/>
                  <a:pt x="552660" y="1706077"/>
                  <a:pt x="543032" y="1712894"/>
                </a:cubicBezTo>
                <a:cubicBezTo>
                  <a:pt x="527631" y="1723830"/>
                  <a:pt x="494611" y="1769190"/>
                  <a:pt x="491918" y="1783302"/>
                </a:cubicBezTo>
                <a:cubicBezTo>
                  <a:pt x="488836" y="1799099"/>
                  <a:pt x="496055" y="1854961"/>
                  <a:pt x="496055" y="1854952"/>
                </a:cubicBezTo>
                <a:cubicBezTo>
                  <a:pt x="496055" y="1854952"/>
                  <a:pt x="502795" y="1878093"/>
                  <a:pt x="516657" y="1903989"/>
                </a:cubicBezTo>
                <a:cubicBezTo>
                  <a:pt x="530519" y="1929875"/>
                  <a:pt x="551216" y="1961190"/>
                  <a:pt x="551216" y="1961190"/>
                </a:cubicBezTo>
                <a:lnTo>
                  <a:pt x="550542" y="1967157"/>
                </a:lnTo>
                <a:cubicBezTo>
                  <a:pt x="550542" y="1967157"/>
                  <a:pt x="526571" y="1932685"/>
                  <a:pt x="512903" y="1908696"/>
                </a:cubicBezTo>
                <a:cubicBezTo>
                  <a:pt x="499232" y="1884716"/>
                  <a:pt x="495863" y="1871296"/>
                  <a:pt x="495863" y="1871296"/>
                </a:cubicBezTo>
                <a:lnTo>
                  <a:pt x="485564" y="1991040"/>
                </a:lnTo>
                <a:lnTo>
                  <a:pt x="481328" y="1986324"/>
                </a:lnTo>
                <a:cubicBezTo>
                  <a:pt x="481328" y="1986324"/>
                  <a:pt x="490762" y="1882108"/>
                  <a:pt x="490087" y="1860930"/>
                </a:cubicBezTo>
                <a:cubicBezTo>
                  <a:pt x="489414" y="1840503"/>
                  <a:pt x="487585" y="1789693"/>
                  <a:pt x="485564" y="1790213"/>
                </a:cubicBezTo>
                <a:cubicBezTo>
                  <a:pt x="471796" y="1793593"/>
                  <a:pt x="434543" y="1862816"/>
                  <a:pt x="434543" y="1862816"/>
                </a:cubicBezTo>
                <a:cubicBezTo>
                  <a:pt x="434543" y="1862816"/>
                  <a:pt x="418948" y="1886314"/>
                  <a:pt x="409995" y="1923154"/>
                </a:cubicBezTo>
                <a:cubicBezTo>
                  <a:pt x="400946" y="1959996"/>
                  <a:pt x="401717" y="1998626"/>
                  <a:pt x="398443" y="2010216"/>
                </a:cubicBezTo>
                <a:cubicBezTo>
                  <a:pt x="393918" y="2026438"/>
                  <a:pt x="343091" y="2129324"/>
                  <a:pt x="343091" y="2129334"/>
                </a:cubicBezTo>
                <a:lnTo>
                  <a:pt x="262421" y="2298413"/>
                </a:lnTo>
                <a:lnTo>
                  <a:pt x="340396" y="2125869"/>
                </a:lnTo>
                <a:lnTo>
                  <a:pt x="393727" y="2008013"/>
                </a:lnTo>
                <a:lnTo>
                  <a:pt x="405182" y="1921904"/>
                </a:lnTo>
                <a:cubicBezTo>
                  <a:pt x="405182" y="1921904"/>
                  <a:pt x="427131" y="1867370"/>
                  <a:pt x="424820" y="1864067"/>
                </a:cubicBezTo>
                <a:cubicBezTo>
                  <a:pt x="422605" y="1860852"/>
                  <a:pt x="363596" y="1878901"/>
                  <a:pt x="360612" y="1883244"/>
                </a:cubicBezTo>
                <a:cubicBezTo>
                  <a:pt x="357050" y="1888432"/>
                  <a:pt x="301119" y="1984754"/>
                  <a:pt x="301119" y="1984754"/>
                </a:cubicBezTo>
                <a:lnTo>
                  <a:pt x="297944" y="1981617"/>
                </a:lnTo>
                <a:cubicBezTo>
                  <a:pt x="297944" y="1981617"/>
                  <a:pt x="356471" y="1884390"/>
                  <a:pt x="355220" y="1881357"/>
                </a:cubicBezTo>
                <a:cubicBezTo>
                  <a:pt x="354451" y="1879470"/>
                  <a:pt x="337219" y="1872991"/>
                  <a:pt x="320565" y="1870989"/>
                </a:cubicBezTo>
                <a:cubicBezTo>
                  <a:pt x="304488" y="1869045"/>
                  <a:pt x="288990" y="1871296"/>
                  <a:pt x="288990" y="1871296"/>
                </a:cubicBezTo>
                <a:cubicBezTo>
                  <a:pt x="288990" y="1871296"/>
                  <a:pt x="271278" y="1886603"/>
                  <a:pt x="257224" y="1897702"/>
                </a:cubicBezTo>
                <a:cubicBezTo>
                  <a:pt x="248752" y="1904422"/>
                  <a:pt x="231521" y="1910583"/>
                  <a:pt x="231521" y="1910583"/>
                </a:cubicBezTo>
                <a:lnTo>
                  <a:pt x="212461" y="1934784"/>
                </a:lnTo>
                <a:lnTo>
                  <a:pt x="210246" y="1931953"/>
                </a:lnTo>
                <a:lnTo>
                  <a:pt x="229306" y="1905240"/>
                </a:lnTo>
                <a:cubicBezTo>
                  <a:pt x="229306" y="1905240"/>
                  <a:pt x="242975" y="1900773"/>
                  <a:pt x="255683" y="1891099"/>
                </a:cubicBezTo>
                <a:cubicBezTo>
                  <a:pt x="268293" y="1881424"/>
                  <a:pt x="280327" y="1870363"/>
                  <a:pt x="281290" y="1865010"/>
                </a:cubicBezTo>
                <a:cubicBezTo>
                  <a:pt x="282445" y="1858744"/>
                  <a:pt x="274359" y="1858725"/>
                  <a:pt x="274359" y="1858725"/>
                </a:cubicBezTo>
                <a:lnTo>
                  <a:pt x="274070" y="1855269"/>
                </a:lnTo>
                <a:lnTo>
                  <a:pt x="290339" y="1856531"/>
                </a:lnTo>
                <a:cubicBezTo>
                  <a:pt x="290339" y="1856531"/>
                  <a:pt x="339722" y="1860457"/>
                  <a:pt x="356376" y="1865954"/>
                </a:cubicBezTo>
                <a:cubicBezTo>
                  <a:pt x="377651" y="1859543"/>
                  <a:pt x="394208" y="1854027"/>
                  <a:pt x="430789" y="1847413"/>
                </a:cubicBezTo>
                <a:cubicBezTo>
                  <a:pt x="433290" y="1846952"/>
                  <a:pt x="445325" y="1833638"/>
                  <a:pt x="457165" y="1814097"/>
                </a:cubicBezTo>
                <a:cubicBezTo>
                  <a:pt x="465828" y="1799878"/>
                  <a:pt x="474588" y="1782887"/>
                  <a:pt x="482387" y="1766639"/>
                </a:cubicBezTo>
                <a:cubicBezTo>
                  <a:pt x="496055" y="1737893"/>
                  <a:pt x="506454" y="1711469"/>
                  <a:pt x="505395" y="1708186"/>
                </a:cubicBezTo>
                <a:cubicBezTo>
                  <a:pt x="502409" y="1699013"/>
                  <a:pt x="438875" y="1703498"/>
                  <a:pt x="394112" y="1700321"/>
                </a:cubicBezTo>
                <a:cubicBezTo>
                  <a:pt x="366099" y="1698338"/>
                  <a:pt x="339722" y="1690349"/>
                  <a:pt x="322683" y="1687442"/>
                </a:cubicBezTo>
                <a:cubicBezTo>
                  <a:pt x="312286" y="1685650"/>
                  <a:pt x="304681" y="1688066"/>
                  <a:pt x="304681" y="1688066"/>
                </a:cubicBezTo>
                <a:cubicBezTo>
                  <a:pt x="304681" y="1688066"/>
                  <a:pt x="275609" y="1652564"/>
                  <a:pt x="260014" y="1639664"/>
                </a:cubicBezTo>
                <a:cubicBezTo>
                  <a:pt x="255395" y="1635794"/>
                  <a:pt x="236334" y="1620528"/>
                  <a:pt x="227670" y="1616724"/>
                </a:cubicBezTo>
                <a:cubicBezTo>
                  <a:pt x="207551" y="1607850"/>
                  <a:pt x="187817" y="1612325"/>
                  <a:pt x="187817" y="1612325"/>
                </a:cubicBezTo>
                <a:cubicBezTo>
                  <a:pt x="187817" y="1612325"/>
                  <a:pt x="208321" y="1594469"/>
                  <a:pt x="228921" y="1603527"/>
                </a:cubicBezTo>
                <a:cubicBezTo>
                  <a:pt x="265598" y="1619651"/>
                  <a:pt x="302563" y="1665570"/>
                  <a:pt x="314598" y="1667015"/>
                </a:cubicBezTo>
                <a:cubicBezTo>
                  <a:pt x="400658" y="1677305"/>
                  <a:pt x="502891" y="1677246"/>
                  <a:pt x="530711" y="1679586"/>
                </a:cubicBezTo>
                <a:cubicBezTo>
                  <a:pt x="558532" y="1681915"/>
                  <a:pt x="663556" y="1676294"/>
                  <a:pt x="679729" y="1674551"/>
                </a:cubicBezTo>
                <a:cubicBezTo>
                  <a:pt x="695805" y="1672818"/>
                  <a:pt x="750291" y="1660275"/>
                  <a:pt x="746537" y="1643756"/>
                </a:cubicBezTo>
                <a:cubicBezTo>
                  <a:pt x="742781" y="1627227"/>
                  <a:pt x="722759" y="1623743"/>
                  <a:pt x="703506" y="1614838"/>
                </a:cubicBezTo>
                <a:cubicBezTo>
                  <a:pt x="674531" y="1601439"/>
                  <a:pt x="635159" y="1533475"/>
                  <a:pt x="611286" y="1510497"/>
                </a:cubicBezTo>
                <a:cubicBezTo>
                  <a:pt x="590492" y="1490465"/>
                  <a:pt x="496731" y="1426747"/>
                  <a:pt x="473049" y="1419353"/>
                </a:cubicBezTo>
                <a:cubicBezTo>
                  <a:pt x="434543" y="1407368"/>
                  <a:pt x="429825" y="1410594"/>
                  <a:pt x="409610" y="1420923"/>
                </a:cubicBezTo>
                <a:cubicBezTo>
                  <a:pt x="396422" y="1427632"/>
                  <a:pt x="375436" y="1455356"/>
                  <a:pt x="369950" y="1464608"/>
                </a:cubicBezTo>
                <a:cubicBezTo>
                  <a:pt x="358397" y="1483880"/>
                  <a:pt x="346845" y="1502883"/>
                  <a:pt x="341551" y="1527776"/>
                </a:cubicBezTo>
                <a:cubicBezTo>
                  <a:pt x="337412" y="1547280"/>
                  <a:pt x="344824" y="1583948"/>
                  <a:pt x="345883" y="1610122"/>
                </a:cubicBezTo>
                <a:cubicBezTo>
                  <a:pt x="346653" y="1628392"/>
                  <a:pt x="333176" y="1656011"/>
                  <a:pt x="333176" y="1656011"/>
                </a:cubicBezTo>
                <a:cubicBezTo>
                  <a:pt x="333176" y="1656011"/>
                  <a:pt x="342994" y="1628095"/>
                  <a:pt x="338374" y="1597241"/>
                </a:cubicBezTo>
                <a:cubicBezTo>
                  <a:pt x="333176" y="1562557"/>
                  <a:pt x="332117" y="1547482"/>
                  <a:pt x="334812" y="1527468"/>
                </a:cubicBezTo>
                <a:cubicBezTo>
                  <a:pt x="337604" y="1506694"/>
                  <a:pt x="365328" y="1450717"/>
                  <a:pt x="363596" y="1447318"/>
                </a:cubicBezTo>
                <a:cubicBezTo>
                  <a:pt x="361478" y="1443304"/>
                  <a:pt x="322971" y="1464289"/>
                  <a:pt x="306029" y="1469632"/>
                </a:cubicBezTo>
                <a:cubicBezTo>
                  <a:pt x="289086" y="1474986"/>
                  <a:pt x="251062" y="1479374"/>
                  <a:pt x="215252" y="1487239"/>
                </a:cubicBezTo>
                <a:cubicBezTo>
                  <a:pt x="209284" y="1488548"/>
                  <a:pt x="188876" y="1535217"/>
                  <a:pt x="168564" y="1560469"/>
                </a:cubicBezTo>
                <a:cubicBezTo>
                  <a:pt x="149984" y="1583581"/>
                  <a:pt x="117929" y="1601718"/>
                  <a:pt x="107724" y="1595037"/>
                </a:cubicBezTo>
                <a:cubicBezTo>
                  <a:pt x="102045" y="1591340"/>
                  <a:pt x="142764" y="1586815"/>
                  <a:pt x="164425" y="1556069"/>
                </a:cubicBezTo>
                <a:cubicBezTo>
                  <a:pt x="184640" y="1527430"/>
                  <a:pt x="203700" y="1492092"/>
                  <a:pt x="200908" y="1485035"/>
                </a:cubicBezTo>
                <a:cubicBezTo>
                  <a:pt x="197925" y="1477353"/>
                  <a:pt x="152584" y="1483639"/>
                  <a:pt x="129384" y="1475610"/>
                </a:cubicBezTo>
                <a:cubicBezTo>
                  <a:pt x="124955" y="1474081"/>
                  <a:pt x="112730" y="1461036"/>
                  <a:pt x="107724" y="1453604"/>
                </a:cubicBezTo>
                <a:cubicBezTo>
                  <a:pt x="104258" y="1448415"/>
                  <a:pt x="95211" y="1448309"/>
                  <a:pt x="91071" y="1447318"/>
                </a:cubicBezTo>
                <a:cubicBezTo>
                  <a:pt x="81925" y="1445143"/>
                  <a:pt x="110130" y="1445441"/>
                  <a:pt x="110130" y="1445432"/>
                </a:cubicBezTo>
                <a:cubicBezTo>
                  <a:pt x="110130" y="1445432"/>
                  <a:pt x="122165" y="1470509"/>
                  <a:pt x="134294" y="1471211"/>
                </a:cubicBezTo>
                <a:cubicBezTo>
                  <a:pt x="141223" y="1471606"/>
                  <a:pt x="184833" y="1468708"/>
                  <a:pt x="224493" y="1468064"/>
                </a:cubicBezTo>
                <a:cubicBezTo>
                  <a:pt x="254336" y="1467582"/>
                  <a:pt x="280808" y="1464800"/>
                  <a:pt x="286391" y="1464289"/>
                </a:cubicBezTo>
                <a:cubicBezTo>
                  <a:pt x="301504" y="1462923"/>
                  <a:pt x="321624" y="1458360"/>
                  <a:pt x="320950" y="1450774"/>
                </a:cubicBezTo>
                <a:cubicBezTo>
                  <a:pt x="320276" y="1443198"/>
                  <a:pt x="308532" y="1442477"/>
                  <a:pt x="299291" y="1436326"/>
                </a:cubicBezTo>
                <a:cubicBezTo>
                  <a:pt x="289857" y="1430029"/>
                  <a:pt x="263673" y="1394845"/>
                  <a:pt x="253277" y="1386980"/>
                </a:cubicBezTo>
                <a:cubicBezTo>
                  <a:pt x="237008" y="1374648"/>
                  <a:pt x="224975" y="1368315"/>
                  <a:pt x="214770" y="1366861"/>
                </a:cubicBezTo>
                <a:cubicBezTo>
                  <a:pt x="206685" y="1365705"/>
                  <a:pt x="186084" y="1369632"/>
                  <a:pt x="168371" y="1374726"/>
                </a:cubicBezTo>
                <a:cubicBezTo>
                  <a:pt x="146712" y="1380963"/>
                  <a:pt x="126399" y="1389492"/>
                  <a:pt x="126399" y="1389492"/>
                </a:cubicBezTo>
                <a:cubicBezTo>
                  <a:pt x="126399" y="1389492"/>
                  <a:pt x="129769" y="1374686"/>
                  <a:pt x="143630" y="1368121"/>
                </a:cubicBezTo>
                <a:cubicBezTo>
                  <a:pt x="157492" y="1361556"/>
                  <a:pt x="203411" y="1361729"/>
                  <a:pt x="204085" y="1355550"/>
                </a:cubicBezTo>
                <a:cubicBezTo>
                  <a:pt x="204856" y="1349370"/>
                  <a:pt x="167986" y="1310296"/>
                  <a:pt x="167986" y="1310296"/>
                </a:cubicBezTo>
                <a:lnTo>
                  <a:pt x="175110" y="1302748"/>
                </a:lnTo>
                <a:cubicBezTo>
                  <a:pt x="175110" y="1302748"/>
                  <a:pt x="181463" y="1315677"/>
                  <a:pt x="190800" y="1326631"/>
                </a:cubicBezTo>
                <a:cubicBezTo>
                  <a:pt x="201967" y="1339772"/>
                  <a:pt x="216792" y="1351507"/>
                  <a:pt x="221798" y="1353980"/>
                </a:cubicBezTo>
                <a:cubicBezTo>
                  <a:pt x="230846" y="1358524"/>
                  <a:pt x="253277" y="1372433"/>
                  <a:pt x="268775" y="1385411"/>
                </a:cubicBezTo>
                <a:cubicBezTo>
                  <a:pt x="280039" y="1394874"/>
                  <a:pt x="287355" y="1416774"/>
                  <a:pt x="309014" y="1425322"/>
                </a:cubicBezTo>
                <a:cubicBezTo>
                  <a:pt x="326340" y="1432177"/>
                  <a:pt x="357530" y="1426929"/>
                  <a:pt x="377651" y="1417149"/>
                </a:cubicBezTo>
                <a:cubicBezTo>
                  <a:pt x="397769" y="1407368"/>
                  <a:pt x="448213" y="1383206"/>
                  <a:pt x="448213" y="1383206"/>
                </a:cubicBezTo>
                <a:lnTo>
                  <a:pt x="491724" y="1400803"/>
                </a:lnTo>
                <a:cubicBezTo>
                  <a:pt x="491724" y="1400803"/>
                  <a:pt x="471316" y="1387605"/>
                  <a:pt x="446479" y="1360575"/>
                </a:cubicBezTo>
                <a:cubicBezTo>
                  <a:pt x="421548" y="1333553"/>
                  <a:pt x="388336" y="1286721"/>
                  <a:pt x="388336" y="1286721"/>
                </a:cubicBezTo>
                <a:lnTo>
                  <a:pt x="405566" y="1276660"/>
                </a:lnTo>
                <a:cubicBezTo>
                  <a:pt x="405566" y="1276660"/>
                  <a:pt x="427612" y="1314233"/>
                  <a:pt x="444072" y="1330405"/>
                </a:cubicBezTo>
                <a:cubicBezTo>
                  <a:pt x="460534" y="1346578"/>
                  <a:pt x="509437" y="1403701"/>
                  <a:pt x="536103" y="1419662"/>
                </a:cubicBezTo>
                <a:cubicBezTo>
                  <a:pt x="581828" y="1447020"/>
                  <a:pt x="629574" y="1495134"/>
                  <a:pt x="656048" y="1515840"/>
                </a:cubicBezTo>
                <a:cubicBezTo>
                  <a:pt x="672028" y="1528336"/>
                  <a:pt x="676359" y="1569632"/>
                  <a:pt x="726321" y="1585920"/>
                </a:cubicBezTo>
                <a:cubicBezTo>
                  <a:pt x="768775" y="1599791"/>
                  <a:pt x="835581" y="1602758"/>
                  <a:pt x="894688" y="1566755"/>
                </a:cubicBezTo>
                <a:cubicBezTo>
                  <a:pt x="953795" y="1530752"/>
                  <a:pt x="1062286" y="1503268"/>
                  <a:pt x="1062286" y="1503268"/>
                </a:cubicBezTo>
                <a:lnTo>
                  <a:pt x="1044571" y="1481579"/>
                </a:lnTo>
                <a:cubicBezTo>
                  <a:pt x="1044571" y="1481579"/>
                  <a:pt x="1028689" y="1480733"/>
                  <a:pt x="1016847" y="1474031"/>
                </a:cubicBezTo>
                <a:cubicBezTo>
                  <a:pt x="1005007" y="1467341"/>
                  <a:pt x="998750" y="1466407"/>
                  <a:pt x="992878" y="1460209"/>
                </a:cubicBezTo>
                <a:cubicBezTo>
                  <a:pt x="985658" y="1464185"/>
                  <a:pt x="913556" y="1466802"/>
                  <a:pt x="913556" y="1466812"/>
                </a:cubicBezTo>
                <a:lnTo>
                  <a:pt x="902197" y="1473407"/>
                </a:lnTo>
                <a:lnTo>
                  <a:pt x="900464" y="1470894"/>
                </a:lnTo>
                <a:lnTo>
                  <a:pt x="907972" y="1462403"/>
                </a:lnTo>
                <a:cubicBezTo>
                  <a:pt x="907972" y="1462403"/>
                  <a:pt x="895074" y="1450120"/>
                  <a:pt x="881210" y="1439782"/>
                </a:cubicBezTo>
                <a:cubicBezTo>
                  <a:pt x="867349" y="1429442"/>
                  <a:pt x="851466" y="1422175"/>
                  <a:pt x="851466" y="1422175"/>
                </a:cubicBezTo>
                <a:cubicBezTo>
                  <a:pt x="851466" y="1422175"/>
                  <a:pt x="866771" y="1425216"/>
                  <a:pt x="881403" y="1433494"/>
                </a:cubicBezTo>
                <a:cubicBezTo>
                  <a:pt x="896036" y="1441763"/>
                  <a:pt x="910187" y="1455491"/>
                  <a:pt x="910187" y="1455491"/>
                </a:cubicBezTo>
                <a:cubicBezTo>
                  <a:pt x="910187" y="1455491"/>
                  <a:pt x="979593" y="1455588"/>
                  <a:pt x="979401" y="1444181"/>
                </a:cubicBezTo>
                <a:cubicBezTo>
                  <a:pt x="979304" y="1440619"/>
                  <a:pt x="969678" y="1432061"/>
                  <a:pt x="960532" y="1419979"/>
                </a:cubicBezTo>
                <a:cubicBezTo>
                  <a:pt x="951291" y="1407888"/>
                  <a:pt x="931365" y="1370951"/>
                  <a:pt x="931365" y="1370951"/>
                </a:cubicBezTo>
                <a:cubicBezTo>
                  <a:pt x="931365" y="1370951"/>
                  <a:pt x="945709" y="1392496"/>
                  <a:pt x="961495" y="1410545"/>
                </a:cubicBezTo>
                <a:cubicBezTo>
                  <a:pt x="973817" y="1424658"/>
                  <a:pt x="987198" y="1435940"/>
                  <a:pt x="994225" y="1439782"/>
                </a:cubicBezTo>
                <a:cubicBezTo>
                  <a:pt x="1003948" y="1445075"/>
                  <a:pt x="1027725" y="1456540"/>
                  <a:pt x="1028786" y="1453604"/>
                </a:cubicBezTo>
                <a:cubicBezTo>
                  <a:pt x="1030132" y="1449822"/>
                  <a:pt x="1019158" y="1432177"/>
                  <a:pt x="1016270" y="1413693"/>
                </a:cubicBezTo>
                <a:cubicBezTo>
                  <a:pt x="1014440" y="1402334"/>
                  <a:pt x="1011457" y="1384929"/>
                  <a:pt x="1007702" y="1364974"/>
                </a:cubicBezTo>
                <a:cubicBezTo>
                  <a:pt x="1004045" y="1345028"/>
                  <a:pt x="1004045" y="1341678"/>
                  <a:pt x="1001348" y="1333861"/>
                </a:cubicBezTo>
                <a:cubicBezTo>
                  <a:pt x="994417" y="1313606"/>
                  <a:pt x="967465" y="1242399"/>
                  <a:pt x="967465" y="1242409"/>
                </a:cubicBezTo>
                <a:lnTo>
                  <a:pt x="974396" y="1242409"/>
                </a:lnTo>
                <a:cubicBezTo>
                  <a:pt x="974396" y="1242409"/>
                  <a:pt x="974491" y="1246829"/>
                  <a:pt x="983540" y="1265975"/>
                </a:cubicBezTo>
                <a:cubicBezTo>
                  <a:pt x="992589" y="1285132"/>
                  <a:pt x="1006740" y="1310372"/>
                  <a:pt x="1010688" y="1319095"/>
                </a:cubicBezTo>
                <a:cubicBezTo>
                  <a:pt x="1015884" y="1330463"/>
                  <a:pt x="1018388" y="1353008"/>
                  <a:pt x="1020217" y="1366861"/>
                </a:cubicBezTo>
                <a:cubicBezTo>
                  <a:pt x="1022047" y="1380723"/>
                  <a:pt x="1025127" y="1403633"/>
                  <a:pt x="1025127" y="1403633"/>
                </a:cubicBezTo>
                <a:cubicBezTo>
                  <a:pt x="1025127" y="1403633"/>
                  <a:pt x="1034176" y="1420346"/>
                  <a:pt x="1040048" y="1435382"/>
                </a:cubicBezTo>
                <a:cubicBezTo>
                  <a:pt x="1045920" y="1450418"/>
                  <a:pt x="1051310" y="1463039"/>
                  <a:pt x="1051310" y="1463039"/>
                </a:cubicBezTo>
                <a:cubicBezTo>
                  <a:pt x="1051310" y="1463039"/>
                  <a:pt x="1058530" y="1471164"/>
                  <a:pt x="1069986" y="1485352"/>
                </a:cubicBezTo>
                <a:cubicBezTo>
                  <a:pt x="1081538" y="1499543"/>
                  <a:pt x="1095400" y="1510497"/>
                  <a:pt x="1095400" y="1510497"/>
                </a:cubicBezTo>
                <a:cubicBezTo>
                  <a:pt x="1095400" y="1510497"/>
                  <a:pt x="1095592" y="1496943"/>
                  <a:pt x="1097517" y="1481579"/>
                </a:cubicBezTo>
                <a:cubicBezTo>
                  <a:pt x="1099539" y="1466225"/>
                  <a:pt x="1104546" y="1454808"/>
                  <a:pt x="1103485" y="1453604"/>
                </a:cubicBezTo>
                <a:cubicBezTo>
                  <a:pt x="1102620" y="1452661"/>
                  <a:pt x="1096554" y="1445364"/>
                  <a:pt x="1092800" y="1434439"/>
                </a:cubicBezTo>
                <a:cubicBezTo>
                  <a:pt x="1089046" y="1423513"/>
                  <a:pt x="1088469" y="1406146"/>
                  <a:pt x="1088469" y="1406146"/>
                </a:cubicBezTo>
                <a:lnTo>
                  <a:pt x="1068253" y="1386980"/>
                </a:lnTo>
                <a:lnTo>
                  <a:pt x="1067964" y="1375977"/>
                </a:lnTo>
                <a:cubicBezTo>
                  <a:pt x="1067964" y="1375977"/>
                  <a:pt x="1086831" y="1394411"/>
                  <a:pt x="1088854" y="1392323"/>
                </a:cubicBezTo>
                <a:cubicBezTo>
                  <a:pt x="1089720" y="1391359"/>
                  <a:pt x="1090202" y="1385941"/>
                  <a:pt x="1090587" y="1379125"/>
                </a:cubicBezTo>
                <a:cubicBezTo>
                  <a:pt x="1091549" y="1363790"/>
                  <a:pt x="1093764" y="1340782"/>
                  <a:pt x="1093764" y="1340782"/>
                </a:cubicBezTo>
                <a:lnTo>
                  <a:pt x="1093379" y="1397347"/>
                </a:lnTo>
                <a:cubicBezTo>
                  <a:pt x="1093379" y="1397347"/>
                  <a:pt x="1094148" y="1410911"/>
                  <a:pt x="1096171" y="1422175"/>
                </a:cubicBezTo>
                <a:cubicBezTo>
                  <a:pt x="1098672" y="1435719"/>
                  <a:pt x="1104161" y="1443392"/>
                  <a:pt x="1106856" y="1442919"/>
                </a:cubicBezTo>
                <a:cubicBezTo>
                  <a:pt x="1113016" y="1441889"/>
                  <a:pt x="1117734" y="1426958"/>
                  <a:pt x="1121969" y="1418410"/>
                </a:cubicBezTo>
                <a:cubicBezTo>
                  <a:pt x="1126205" y="1409852"/>
                  <a:pt x="1142762" y="1384149"/>
                  <a:pt x="1142762" y="1384149"/>
                </a:cubicBezTo>
                <a:lnTo>
                  <a:pt x="1148346" y="1386662"/>
                </a:lnTo>
                <a:cubicBezTo>
                  <a:pt x="1148346" y="1386662"/>
                  <a:pt x="1128226" y="1417746"/>
                  <a:pt x="1123895" y="1424379"/>
                </a:cubicBezTo>
                <a:cubicBezTo>
                  <a:pt x="1119659" y="1431012"/>
                  <a:pt x="1106759" y="1450649"/>
                  <a:pt x="1104353" y="1476554"/>
                </a:cubicBezTo>
                <a:cubicBezTo>
                  <a:pt x="1102139" y="1499822"/>
                  <a:pt x="1100213" y="1513722"/>
                  <a:pt x="1107239" y="1527776"/>
                </a:cubicBezTo>
                <a:cubicBezTo>
                  <a:pt x="1113593" y="1540397"/>
                  <a:pt x="1156047" y="1572405"/>
                  <a:pt x="1156047" y="1572405"/>
                </a:cubicBezTo>
                <a:cubicBezTo>
                  <a:pt x="1156047" y="1572405"/>
                  <a:pt x="1182423" y="1610554"/>
                  <a:pt x="1195901" y="1620181"/>
                </a:cubicBezTo>
                <a:cubicBezTo>
                  <a:pt x="1219099" y="1636671"/>
                  <a:pt x="1293128" y="1649937"/>
                  <a:pt x="1306220" y="1652238"/>
                </a:cubicBezTo>
                <a:cubicBezTo>
                  <a:pt x="1301984" y="1639541"/>
                  <a:pt x="1295823" y="1616254"/>
                  <a:pt x="1290335" y="1596924"/>
                </a:cubicBezTo>
                <a:lnTo>
                  <a:pt x="1254429" y="1540666"/>
                </a:lnTo>
                <a:lnTo>
                  <a:pt x="1258376" y="1534380"/>
                </a:lnTo>
                <a:lnTo>
                  <a:pt x="1282250" y="1569267"/>
                </a:lnTo>
                <a:cubicBezTo>
                  <a:pt x="1260976" y="1492458"/>
                  <a:pt x="1232673" y="1386026"/>
                  <a:pt x="1198307" y="1273204"/>
                </a:cubicBezTo>
                <a:cubicBezTo>
                  <a:pt x="1194745" y="1270518"/>
                  <a:pt x="1190509" y="1268180"/>
                  <a:pt x="1187622" y="1265350"/>
                </a:cubicBezTo>
                <a:cubicBezTo>
                  <a:pt x="1175203" y="1253297"/>
                  <a:pt x="1158260" y="1211740"/>
                  <a:pt x="1127070" y="1176093"/>
                </a:cubicBezTo>
                <a:cubicBezTo>
                  <a:pt x="1095977" y="1140437"/>
                  <a:pt x="999327" y="1068901"/>
                  <a:pt x="998365" y="1069547"/>
                </a:cubicBezTo>
                <a:cubicBezTo>
                  <a:pt x="997499" y="1070192"/>
                  <a:pt x="972952" y="1074659"/>
                  <a:pt x="965058" y="1076151"/>
                </a:cubicBezTo>
                <a:cubicBezTo>
                  <a:pt x="957163" y="1077643"/>
                  <a:pt x="952544" y="1084631"/>
                  <a:pt x="952544" y="1084631"/>
                </a:cubicBezTo>
                <a:lnTo>
                  <a:pt x="925011" y="1115436"/>
                </a:lnTo>
                <a:lnTo>
                  <a:pt x="900849" y="1170750"/>
                </a:lnTo>
                <a:lnTo>
                  <a:pt x="897287" y="1159748"/>
                </a:lnTo>
                <a:lnTo>
                  <a:pt x="924626" y="1107263"/>
                </a:lnTo>
                <a:lnTo>
                  <a:pt x="946672" y="1080551"/>
                </a:lnTo>
                <a:cubicBezTo>
                  <a:pt x="946672" y="1080551"/>
                  <a:pt x="928959" y="1066563"/>
                  <a:pt x="920872" y="1062944"/>
                </a:cubicBezTo>
                <a:cubicBezTo>
                  <a:pt x="912690" y="1059324"/>
                  <a:pt x="904218" y="1055713"/>
                  <a:pt x="904218" y="1055713"/>
                </a:cubicBezTo>
                <a:cubicBezTo>
                  <a:pt x="904218" y="1055713"/>
                  <a:pt x="885639" y="1063039"/>
                  <a:pt x="881210" y="1064204"/>
                </a:cubicBezTo>
                <a:cubicBezTo>
                  <a:pt x="876687" y="1065369"/>
                  <a:pt x="852428" y="1058544"/>
                  <a:pt x="852428" y="1058544"/>
                </a:cubicBezTo>
                <a:lnTo>
                  <a:pt x="851851" y="1053519"/>
                </a:lnTo>
                <a:cubicBezTo>
                  <a:pt x="851851" y="1053519"/>
                  <a:pt x="876879" y="1057417"/>
                  <a:pt x="884389" y="1057918"/>
                </a:cubicBezTo>
                <a:cubicBezTo>
                  <a:pt x="891800" y="1058419"/>
                  <a:pt x="900079" y="1049120"/>
                  <a:pt x="900079" y="1049120"/>
                </a:cubicBezTo>
                <a:cubicBezTo>
                  <a:pt x="900079" y="1049120"/>
                  <a:pt x="889105" y="1011741"/>
                  <a:pt x="883136" y="998514"/>
                </a:cubicBezTo>
                <a:cubicBezTo>
                  <a:pt x="877264" y="985296"/>
                  <a:pt x="861958" y="952634"/>
                  <a:pt x="861958" y="952634"/>
                </a:cubicBezTo>
                <a:lnTo>
                  <a:pt x="869467" y="955772"/>
                </a:lnTo>
                <a:cubicBezTo>
                  <a:pt x="869467" y="955772"/>
                  <a:pt x="886698" y="987876"/>
                  <a:pt x="892859" y="1001968"/>
                </a:cubicBezTo>
                <a:cubicBezTo>
                  <a:pt x="899116" y="1016062"/>
                  <a:pt x="908934" y="1050063"/>
                  <a:pt x="908934" y="1050063"/>
                </a:cubicBezTo>
                <a:cubicBezTo>
                  <a:pt x="908934" y="1050063"/>
                  <a:pt x="918657" y="1048321"/>
                  <a:pt x="929536" y="1053202"/>
                </a:cubicBezTo>
                <a:cubicBezTo>
                  <a:pt x="940509" y="1058091"/>
                  <a:pt x="950232" y="1071433"/>
                  <a:pt x="950232" y="1071433"/>
                </a:cubicBezTo>
                <a:cubicBezTo>
                  <a:pt x="950232" y="1071433"/>
                  <a:pt x="959473" y="1069596"/>
                  <a:pt x="967465" y="1062635"/>
                </a:cubicBezTo>
                <a:cubicBezTo>
                  <a:pt x="975453" y="1055675"/>
                  <a:pt x="987873" y="1050689"/>
                  <a:pt x="987873" y="1050689"/>
                </a:cubicBezTo>
                <a:lnTo>
                  <a:pt x="949173" y="973686"/>
                </a:lnTo>
                <a:lnTo>
                  <a:pt x="928380" y="955772"/>
                </a:lnTo>
                <a:cubicBezTo>
                  <a:pt x="928380" y="955772"/>
                  <a:pt x="885543" y="937279"/>
                  <a:pt x="865712" y="932206"/>
                </a:cubicBezTo>
                <a:cubicBezTo>
                  <a:pt x="845882" y="927123"/>
                  <a:pt x="831443" y="911462"/>
                  <a:pt x="831443" y="911462"/>
                </a:cubicBezTo>
                <a:cubicBezTo>
                  <a:pt x="831443" y="911462"/>
                  <a:pt x="799192" y="873177"/>
                  <a:pt x="790722" y="864946"/>
                </a:cubicBezTo>
                <a:cubicBezTo>
                  <a:pt x="782347" y="856706"/>
                  <a:pt x="744131" y="826603"/>
                  <a:pt x="744131" y="826603"/>
                </a:cubicBezTo>
                <a:lnTo>
                  <a:pt x="744322" y="815601"/>
                </a:lnTo>
                <a:cubicBezTo>
                  <a:pt x="744322" y="815601"/>
                  <a:pt x="806125" y="860566"/>
                  <a:pt x="817484" y="868719"/>
                </a:cubicBezTo>
                <a:cubicBezTo>
                  <a:pt x="828940" y="876854"/>
                  <a:pt x="856951" y="902970"/>
                  <a:pt x="856951" y="902970"/>
                </a:cubicBezTo>
                <a:cubicBezTo>
                  <a:pt x="856951" y="902970"/>
                  <a:pt x="934637" y="937895"/>
                  <a:pt x="938296" y="929376"/>
                </a:cubicBezTo>
                <a:cubicBezTo>
                  <a:pt x="941954" y="920856"/>
                  <a:pt x="928380" y="852374"/>
                  <a:pt x="928380" y="852374"/>
                </a:cubicBezTo>
                <a:lnTo>
                  <a:pt x="892859" y="800516"/>
                </a:lnTo>
                <a:lnTo>
                  <a:pt x="854835" y="744885"/>
                </a:lnTo>
                <a:lnTo>
                  <a:pt x="858782" y="738598"/>
                </a:lnTo>
                <a:lnTo>
                  <a:pt x="898634" y="792969"/>
                </a:lnTo>
                <a:lnTo>
                  <a:pt x="930401" y="836028"/>
                </a:lnTo>
                <a:lnTo>
                  <a:pt x="931749" y="806485"/>
                </a:lnTo>
                <a:lnTo>
                  <a:pt x="930980" y="708427"/>
                </a:lnTo>
                <a:cubicBezTo>
                  <a:pt x="930980" y="708427"/>
                  <a:pt x="914519" y="665606"/>
                  <a:pt x="909321" y="653427"/>
                </a:cubicBezTo>
                <a:cubicBezTo>
                  <a:pt x="904218" y="641249"/>
                  <a:pt x="902100" y="625169"/>
                  <a:pt x="900270" y="616969"/>
                </a:cubicBezTo>
                <a:cubicBezTo>
                  <a:pt x="898346" y="608770"/>
                  <a:pt x="882559" y="580830"/>
                  <a:pt x="882559" y="580825"/>
                </a:cubicBezTo>
                <a:cubicBezTo>
                  <a:pt x="882559" y="580825"/>
                  <a:pt x="898923" y="596030"/>
                  <a:pt x="903833" y="607540"/>
                </a:cubicBezTo>
                <a:cubicBezTo>
                  <a:pt x="908646" y="619052"/>
                  <a:pt x="913652" y="638016"/>
                  <a:pt x="917310" y="654998"/>
                </a:cubicBezTo>
                <a:cubicBezTo>
                  <a:pt x="920872" y="671979"/>
                  <a:pt x="929632" y="690562"/>
                  <a:pt x="935119" y="698056"/>
                </a:cubicBezTo>
                <a:cubicBezTo>
                  <a:pt x="940703" y="705548"/>
                  <a:pt x="944072" y="696487"/>
                  <a:pt x="944072" y="696483"/>
                </a:cubicBezTo>
                <a:cubicBezTo>
                  <a:pt x="944072" y="696485"/>
                  <a:pt x="942050" y="729945"/>
                  <a:pt x="939741" y="749599"/>
                </a:cubicBezTo>
                <a:cubicBezTo>
                  <a:pt x="937334" y="769249"/>
                  <a:pt x="940703" y="836654"/>
                  <a:pt x="940703" y="836654"/>
                </a:cubicBezTo>
                <a:lnTo>
                  <a:pt x="963324" y="963627"/>
                </a:lnTo>
                <a:cubicBezTo>
                  <a:pt x="963324" y="963627"/>
                  <a:pt x="998173" y="1014512"/>
                  <a:pt x="1011457" y="1035286"/>
                </a:cubicBezTo>
                <a:cubicBezTo>
                  <a:pt x="1024838" y="1056070"/>
                  <a:pt x="1061418" y="1073821"/>
                  <a:pt x="1087410" y="1105377"/>
                </a:cubicBezTo>
                <a:cubicBezTo>
                  <a:pt x="1113402" y="1136922"/>
                  <a:pt x="1153929" y="1172579"/>
                  <a:pt x="1165577" y="1189917"/>
                </a:cubicBezTo>
                <a:cubicBezTo>
                  <a:pt x="1167695" y="1193026"/>
                  <a:pt x="1172219" y="1196607"/>
                  <a:pt x="1175299" y="1199976"/>
                </a:cubicBezTo>
                <a:cubicBezTo>
                  <a:pt x="1161823" y="1158380"/>
                  <a:pt x="1147865" y="1116861"/>
                  <a:pt x="1132847" y="1077085"/>
                </a:cubicBezTo>
                <a:cubicBezTo>
                  <a:pt x="1052658" y="864166"/>
                  <a:pt x="999232" y="689882"/>
                  <a:pt x="999232" y="689884"/>
                </a:cubicBezTo>
                <a:lnTo>
                  <a:pt x="1057086" y="702455"/>
                </a:lnTo>
                <a:cubicBezTo>
                  <a:pt x="1063248" y="723209"/>
                  <a:pt x="1108298" y="906041"/>
                  <a:pt x="1176455" y="1082428"/>
                </a:cubicBezTo>
                <a:cubicBezTo>
                  <a:pt x="1178380" y="1087404"/>
                  <a:pt x="1192819" y="994354"/>
                  <a:pt x="1201676" y="897945"/>
                </a:cubicBezTo>
                <a:cubicBezTo>
                  <a:pt x="1207355" y="835912"/>
                  <a:pt x="1206778" y="765461"/>
                  <a:pt x="1211976" y="741742"/>
                </a:cubicBezTo>
                <a:cubicBezTo>
                  <a:pt x="1215730" y="724734"/>
                  <a:pt x="1219485" y="666709"/>
                  <a:pt x="1233058" y="700255"/>
                </a:cubicBezTo>
                <a:cubicBezTo>
                  <a:pt x="1243743" y="726767"/>
                  <a:pt x="1224298" y="884998"/>
                  <a:pt x="1224876" y="886943"/>
                </a:cubicBezTo>
                <a:cubicBezTo>
                  <a:pt x="1228342" y="897503"/>
                  <a:pt x="1196960" y="1134246"/>
                  <a:pt x="1200521" y="1144980"/>
                </a:cubicBezTo>
                <a:cubicBezTo>
                  <a:pt x="1243743" y="1276872"/>
                  <a:pt x="1289181" y="1412837"/>
                  <a:pt x="1330767" y="1534697"/>
                </a:cubicBezTo>
                <a:lnTo>
                  <a:pt x="1330959" y="1508292"/>
                </a:lnTo>
                <a:cubicBezTo>
                  <a:pt x="1330959" y="1508292"/>
                  <a:pt x="1315653" y="1464483"/>
                  <a:pt x="1310743" y="1452035"/>
                </a:cubicBezTo>
                <a:cubicBezTo>
                  <a:pt x="1305835" y="1439588"/>
                  <a:pt x="1304199" y="1423242"/>
                  <a:pt x="1302464" y="1414954"/>
                </a:cubicBezTo>
                <a:cubicBezTo>
                  <a:pt x="1300733" y="1406656"/>
                  <a:pt x="1285330" y="1378182"/>
                  <a:pt x="1285330" y="1378182"/>
                </a:cubicBezTo>
                <a:cubicBezTo>
                  <a:pt x="1285427" y="1378182"/>
                  <a:pt x="1301599" y="1394382"/>
                  <a:pt x="1306220" y="1406146"/>
                </a:cubicBezTo>
                <a:cubicBezTo>
                  <a:pt x="1310840" y="1417910"/>
                  <a:pt x="1315461" y="1436759"/>
                  <a:pt x="1318735" y="1453923"/>
                </a:cubicBezTo>
                <a:cubicBezTo>
                  <a:pt x="1322007" y="1471086"/>
                  <a:pt x="1329997" y="1490455"/>
                  <a:pt x="1335389" y="1498233"/>
                </a:cubicBezTo>
                <a:cubicBezTo>
                  <a:pt x="1340682" y="1506020"/>
                  <a:pt x="1344436" y="1496981"/>
                  <a:pt x="1344436" y="1496981"/>
                </a:cubicBezTo>
                <a:cubicBezTo>
                  <a:pt x="1344436" y="1496981"/>
                  <a:pt x="1341646" y="1530577"/>
                  <a:pt x="1338949" y="1550091"/>
                </a:cubicBezTo>
                <a:cubicBezTo>
                  <a:pt x="1338661" y="1551659"/>
                  <a:pt x="1338661" y="1556146"/>
                  <a:pt x="1338564" y="1558263"/>
                </a:cubicBezTo>
                <a:cubicBezTo>
                  <a:pt x="1395168" y="1723280"/>
                  <a:pt x="1442339" y="1852968"/>
                  <a:pt x="1456103" y="1868159"/>
                </a:cubicBezTo>
                <a:cubicBezTo>
                  <a:pt x="1472758" y="1886497"/>
                  <a:pt x="1512227" y="1942524"/>
                  <a:pt x="1556700" y="2003304"/>
                </a:cubicBezTo>
                <a:cubicBezTo>
                  <a:pt x="1568444" y="2021114"/>
                  <a:pt x="1597613" y="2044208"/>
                  <a:pt x="1607433" y="2059245"/>
                </a:cubicBezTo>
                <a:cubicBezTo>
                  <a:pt x="1617539" y="2074599"/>
                  <a:pt x="1631209" y="2104989"/>
                  <a:pt x="1652676" y="2126504"/>
                </a:cubicBezTo>
                <a:cubicBezTo>
                  <a:pt x="1674143" y="2148020"/>
                  <a:pt x="1745861" y="2167060"/>
                  <a:pt x="1768867" y="2175849"/>
                </a:cubicBezTo>
                <a:cubicBezTo>
                  <a:pt x="1791874" y="2184629"/>
                  <a:pt x="1834519" y="2202245"/>
                  <a:pt x="1834519" y="2202245"/>
                </a:cubicBezTo>
                <a:cubicBezTo>
                  <a:pt x="1834519" y="2202245"/>
                  <a:pt x="1854927" y="2208762"/>
                  <a:pt x="1859355" y="2212613"/>
                </a:cubicBezTo>
                <a:cubicBezTo>
                  <a:pt x="1863785" y="2216464"/>
                  <a:pt x="1876973" y="2214817"/>
                  <a:pt x="1876973" y="2214817"/>
                </a:cubicBezTo>
                <a:lnTo>
                  <a:pt x="1882363" y="2221421"/>
                </a:lnTo>
                <a:cubicBezTo>
                  <a:pt x="1882363" y="2221421"/>
                  <a:pt x="1891798" y="2220372"/>
                  <a:pt x="1896803" y="2222672"/>
                </a:cubicBezTo>
                <a:cubicBezTo>
                  <a:pt x="1901809" y="2224974"/>
                  <a:pt x="1927512" y="2222568"/>
                  <a:pt x="1927705" y="2216386"/>
                </a:cubicBezTo>
                <a:cubicBezTo>
                  <a:pt x="1927896" y="2210207"/>
                  <a:pt x="1905466" y="2207358"/>
                  <a:pt x="1900171" y="2207906"/>
                </a:cubicBezTo>
                <a:cubicBezTo>
                  <a:pt x="1894878" y="2208446"/>
                  <a:pt x="1883904" y="2213874"/>
                  <a:pt x="1883904" y="2213874"/>
                </a:cubicBezTo>
                <a:lnTo>
                  <a:pt x="1882749" y="2208850"/>
                </a:lnTo>
                <a:lnTo>
                  <a:pt x="1891221" y="2203815"/>
                </a:lnTo>
                <a:cubicBezTo>
                  <a:pt x="1891221" y="2203815"/>
                  <a:pt x="1880631" y="2187903"/>
                  <a:pt x="1877935" y="2184648"/>
                </a:cubicBezTo>
                <a:cubicBezTo>
                  <a:pt x="1875335" y="2181386"/>
                  <a:pt x="1867634" y="2176168"/>
                  <a:pt x="1867634" y="2176159"/>
                </a:cubicBezTo>
                <a:cubicBezTo>
                  <a:pt x="1867634" y="2176159"/>
                  <a:pt x="1859068" y="2175369"/>
                  <a:pt x="1853773" y="2173020"/>
                </a:cubicBezTo>
                <a:cubicBezTo>
                  <a:pt x="1848478" y="2170670"/>
                  <a:pt x="1834906" y="2157299"/>
                  <a:pt x="1834906" y="2157299"/>
                </a:cubicBezTo>
                <a:lnTo>
                  <a:pt x="1838467" y="2156049"/>
                </a:lnTo>
                <a:cubicBezTo>
                  <a:pt x="1838467" y="2156049"/>
                  <a:pt x="1853677" y="2166887"/>
                  <a:pt x="1858972" y="2169246"/>
                </a:cubicBezTo>
                <a:cubicBezTo>
                  <a:pt x="1864168" y="2171604"/>
                  <a:pt x="1866288" y="2169246"/>
                  <a:pt x="1866288" y="2169246"/>
                </a:cubicBezTo>
                <a:lnTo>
                  <a:pt x="1867250" y="2145988"/>
                </a:lnTo>
                <a:lnTo>
                  <a:pt x="1870234" y="2173963"/>
                </a:lnTo>
                <a:cubicBezTo>
                  <a:pt x="1870234" y="2173963"/>
                  <a:pt x="1879186" y="2178719"/>
                  <a:pt x="1885349" y="2184648"/>
                </a:cubicBezTo>
                <a:cubicBezTo>
                  <a:pt x="1891412" y="2190569"/>
                  <a:pt x="1895840" y="2201609"/>
                  <a:pt x="1895840" y="2201619"/>
                </a:cubicBezTo>
                <a:cubicBezTo>
                  <a:pt x="1895840" y="2201619"/>
                  <a:pt x="1908452" y="2201042"/>
                  <a:pt x="1913457" y="2201619"/>
                </a:cubicBezTo>
                <a:cubicBezTo>
                  <a:pt x="1918463" y="2202188"/>
                  <a:pt x="1928186" y="2206644"/>
                  <a:pt x="1928186" y="2206644"/>
                </a:cubicBezTo>
                <a:cubicBezTo>
                  <a:pt x="1928186" y="2206644"/>
                  <a:pt x="1911629" y="2148241"/>
                  <a:pt x="1906140" y="2136555"/>
                </a:cubicBezTo>
                <a:cubicBezTo>
                  <a:pt x="1900653" y="2124868"/>
                  <a:pt x="1887755" y="2105519"/>
                  <a:pt x="1883711" y="2099474"/>
                </a:cubicBezTo>
                <a:cubicBezTo>
                  <a:pt x="1879668" y="2093428"/>
                  <a:pt x="1871293" y="2088605"/>
                  <a:pt x="1862534" y="2083128"/>
                </a:cubicBezTo>
                <a:cubicBezTo>
                  <a:pt x="1853773" y="2077650"/>
                  <a:pt x="1845398" y="2065618"/>
                  <a:pt x="1842029" y="2061131"/>
                </a:cubicBezTo>
                <a:cubicBezTo>
                  <a:pt x="1838755" y="2056645"/>
                  <a:pt x="1820754" y="2015906"/>
                  <a:pt x="1818251" y="2011160"/>
                </a:cubicBezTo>
                <a:cubicBezTo>
                  <a:pt x="1815749" y="2006415"/>
                  <a:pt x="1805159" y="1995662"/>
                  <a:pt x="1802175" y="1992610"/>
                </a:cubicBezTo>
                <a:cubicBezTo>
                  <a:pt x="1799287" y="1989567"/>
                  <a:pt x="1792453" y="1978478"/>
                  <a:pt x="1792453" y="1978468"/>
                </a:cubicBezTo>
                <a:lnTo>
                  <a:pt x="1785907" y="1975639"/>
                </a:lnTo>
                <a:cubicBezTo>
                  <a:pt x="1785907" y="1975639"/>
                  <a:pt x="1786677" y="1970585"/>
                  <a:pt x="1786964" y="1966840"/>
                </a:cubicBezTo>
                <a:cubicBezTo>
                  <a:pt x="1786964" y="1965982"/>
                  <a:pt x="1780420" y="1950503"/>
                  <a:pt x="1776857" y="1941695"/>
                </a:cubicBezTo>
                <a:cubicBezTo>
                  <a:pt x="1772910" y="1942773"/>
                  <a:pt x="1768772" y="1943669"/>
                  <a:pt x="1763766" y="1942014"/>
                </a:cubicBezTo>
                <a:cubicBezTo>
                  <a:pt x="1742202" y="1934948"/>
                  <a:pt x="1728437" y="1913731"/>
                  <a:pt x="1728437" y="1913731"/>
                </a:cubicBezTo>
                <a:cubicBezTo>
                  <a:pt x="1728437" y="1913731"/>
                  <a:pt x="1739795" y="1920421"/>
                  <a:pt x="1751058" y="1929123"/>
                </a:cubicBezTo>
                <a:cubicBezTo>
                  <a:pt x="1755487" y="1932522"/>
                  <a:pt x="1766172" y="1936122"/>
                  <a:pt x="1774066" y="1935409"/>
                </a:cubicBezTo>
                <a:cubicBezTo>
                  <a:pt x="1761071" y="1904124"/>
                  <a:pt x="1742010" y="1860207"/>
                  <a:pt x="1740566" y="1858098"/>
                </a:cubicBezTo>
                <a:cubicBezTo>
                  <a:pt x="1738448" y="1855124"/>
                  <a:pt x="1731422" y="1850245"/>
                  <a:pt x="1731422" y="1850245"/>
                </a:cubicBezTo>
                <a:lnTo>
                  <a:pt x="1731228" y="1845527"/>
                </a:lnTo>
                <a:cubicBezTo>
                  <a:pt x="1731228" y="1845527"/>
                  <a:pt x="1739700" y="1847278"/>
                  <a:pt x="1744320" y="1854644"/>
                </a:cubicBezTo>
                <a:cubicBezTo>
                  <a:pt x="1747304" y="1859514"/>
                  <a:pt x="1764054" y="1900474"/>
                  <a:pt x="1778205" y="1934466"/>
                </a:cubicBezTo>
                <a:cubicBezTo>
                  <a:pt x="1781479" y="1932984"/>
                  <a:pt x="1783789" y="1930395"/>
                  <a:pt x="1782730" y="1924724"/>
                </a:cubicBezTo>
                <a:cubicBezTo>
                  <a:pt x="1778013" y="1898685"/>
                  <a:pt x="1755390" y="1855895"/>
                  <a:pt x="1755390" y="1855895"/>
                </a:cubicBezTo>
                <a:lnTo>
                  <a:pt x="1761166" y="1780471"/>
                </a:lnTo>
                <a:cubicBezTo>
                  <a:pt x="1761166" y="1780471"/>
                  <a:pt x="1766269" y="1774291"/>
                  <a:pt x="1770503" y="1776072"/>
                </a:cubicBezTo>
                <a:cubicBezTo>
                  <a:pt x="1774644" y="1777853"/>
                  <a:pt x="1778013" y="1787702"/>
                  <a:pt x="1778013" y="1787702"/>
                </a:cubicBezTo>
                <a:cubicBezTo>
                  <a:pt x="1778013" y="1787702"/>
                  <a:pt x="1769253" y="1842543"/>
                  <a:pt x="1773489" y="1867523"/>
                </a:cubicBezTo>
                <a:cubicBezTo>
                  <a:pt x="1775992" y="1882473"/>
                  <a:pt x="1772333" y="1897163"/>
                  <a:pt x="1823064" y="1936988"/>
                </a:cubicBezTo>
                <a:cubicBezTo>
                  <a:pt x="1843377" y="1952978"/>
                  <a:pt x="1867924" y="1991714"/>
                  <a:pt x="1888042" y="2042274"/>
                </a:cubicBezTo>
                <a:cubicBezTo>
                  <a:pt x="1896419" y="2063259"/>
                  <a:pt x="1902483" y="2075850"/>
                  <a:pt x="1909894" y="2084071"/>
                </a:cubicBezTo>
                <a:cubicBezTo>
                  <a:pt x="1911339" y="2060928"/>
                  <a:pt x="1912688" y="2038548"/>
                  <a:pt x="1913265" y="2034100"/>
                </a:cubicBezTo>
                <a:cubicBezTo>
                  <a:pt x="1914324" y="2026379"/>
                  <a:pt x="1928378" y="1978007"/>
                  <a:pt x="1928955" y="1970613"/>
                </a:cubicBezTo>
                <a:cubicBezTo>
                  <a:pt x="1929533" y="1963221"/>
                  <a:pt x="1918848" y="1881983"/>
                  <a:pt x="1918848" y="1881983"/>
                </a:cubicBezTo>
                <a:lnTo>
                  <a:pt x="1923179" y="1880414"/>
                </a:lnTo>
                <a:cubicBezTo>
                  <a:pt x="1923179" y="1880414"/>
                  <a:pt x="1933287" y="1961786"/>
                  <a:pt x="1935115" y="1963384"/>
                </a:cubicBezTo>
                <a:cubicBezTo>
                  <a:pt x="1936850" y="1964991"/>
                  <a:pt x="1938871" y="1955212"/>
                  <a:pt x="1938871" y="1955212"/>
                </a:cubicBezTo>
                <a:lnTo>
                  <a:pt x="1939641" y="1960871"/>
                </a:lnTo>
                <a:cubicBezTo>
                  <a:pt x="1939641" y="1960871"/>
                  <a:pt x="1924238" y="2012441"/>
                  <a:pt x="1918848" y="2033475"/>
                </a:cubicBezTo>
                <a:cubicBezTo>
                  <a:pt x="1916248" y="2043352"/>
                  <a:pt x="1914901" y="2066906"/>
                  <a:pt x="1914227" y="2088787"/>
                </a:cubicBezTo>
                <a:cubicBezTo>
                  <a:pt x="1917115" y="2091031"/>
                  <a:pt x="1920389" y="2092976"/>
                  <a:pt x="1923950" y="2094130"/>
                </a:cubicBezTo>
                <a:cubicBezTo>
                  <a:pt x="1932325" y="2112131"/>
                  <a:pt x="1947727" y="2136844"/>
                  <a:pt x="1959086" y="2206644"/>
                </a:cubicBezTo>
                <a:cubicBezTo>
                  <a:pt x="1960241" y="2213509"/>
                  <a:pt x="1961205" y="2226293"/>
                  <a:pt x="1962263" y="2237132"/>
                </a:cubicBezTo>
                <a:cubicBezTo>
                  <a:pt x="1971409" y="2237565"/>
                  <a:pt x="1980841" y="2238133"/>
                  <a:pt x="1998363" y="2239019"/>
                </a:cubicBezTo>
                <a:cubicBezTo>
                  <a:pt x="2023007" y="2240269"/>
                  <a:pt x="2071331" y="2235255"/>
                  <a:pt x="2071331" y="2235246"/>
                </a:cubicBezTo>
                <a:cubicBezTo>
                  <a:pt x="2071331" y="2235246"/>
                  <a:pt x="2109357" y="2231934"/>
                  <a:pt x="2163937" y="2197846"/>
                </a:cubicBezTo>
                <a:cubicBezTo>
                  <a:pt x="2165093" y="2080605"/>
                  <a:pt x="2165381" y="2037277"/>
                  <a:pt x="2166922" y="1888269"/>
                </a:cubicBezTo>
                <a:cubicBezTo>
                  <a:pt x="2161241" y="1857051"/>
                  <a:pt x="2142857" y="1756521"/>
                  <a:pt x="2142566" y="1754701"/>
                </a:cubicBezTo>
                <a:cubicBezTo>
                  <a:pt x="2126586" y="1739250"/>
                  <a:pt x="2105795" y="1719729"/>
                  <a:pt x="2090198" y="1708812"/>
                </a:cubicBezTo>
                <a:cubicBezTo>
                  <a:pt x="2065747" y="1691744"/>
                  <a:pt x="1991623" y="1654923"/>
                  <a:pt x="1953504" y="1660093"/>
                </a:cubicBezTo>
                <a:cubicBezTo>
                  <a:pt x="1915479" y="1665271"/>
                  <a:pt x="1872640" y="1669516"/>
                  <a:pt x="1841644" y="1684610"/>
                </a:cubicBezTo>
                <a:cubicBezTo>
                  <a:pt x="1810743" y="1699706"/>
                  <a:pt x="1737869" y="1737191"/>
                  <a:pt x="1717751" y="1746529"/>
                </a:cubicBezTo>
                <a:cubicBezTo>
                  <a:pt x="1689642" y="1759533"/>
                  <a:pt x="1649114" y="1792091"/>
                  <a:pt x="1649114" y="1792101"/>
                </a:cubicBezTo>
                <a:lnTo>
                  <a:pt x="1660570" y="1760987"/>
                </a:lnTo>
                <a:lnTo>
                  <a:pt x="1685021" y="1747472"/>
                </a:lnTo>
                <a:cubicBezTo>
                  <a:pt x="1685021" y="1747472"/>
                  <a:pt x="1659414" y="1739886"/>
                  <a:pt x="1644301" y="1737411"/>
                </a:cubicBezTo>
                <a:cubicBezTo>
                  <a:pt x="1629285" y="1734929"/>
                  <a:pt x="1611955" y="1726284"/>
                  <a:pt x="1596937" y="1729865"/>
                </a:cubicBezTo>
                <a:cubicBezTo>
                  <a:pt x="1591644" y="1731126"/>
                  <a:pt x="1563920" y="1717639"/>
                  <a:pt x="1548518" y="1718871"/>
                </a:cubicBezTo>
                <a:cubicBezTo>
                  <a:pt x="1533212" y="1720095"/>
                  <a:pt x="1519446" y="1722367"/>
                  <a:pt x="1503369" y="1715098"/>
                </a:cubicBezTo>
                <a:cubicBezTo>
                  <a:pt x="1487197" y="1707831"/>
                  <a:pt x="1459473" y="1671414"/>
                  <a:pt x="1459473" y="1671414"/>
                </a:cubicBezTo>
                <a:cubicBezTo>
                  <a:pt x="1459473" y="1671414"/>
                  <a:pt x="1496535" y="1692841"/>
                  <a:pt x="1505102" y="1697184"/>
                </a:cubicBezTo>
                <a:cubicBezTo>
                  <a:pt x="1513671" y="1701524"/>
                  <a:pt x="1527821" y="1701843"/>
                  <a:pt x="1540239" y="1702207"/>
                </a:cubicBezTo>
                <a:cubicBezTo>
                  <a:pt x="1552657" y="1702574"/>
                  <a:pt x="1600885" y="1710131"/>
                  <a:pt x="1619945" y="1716984"/>
                </a:cubicBezTo>
                <a:cubicBezTo>
                  <a:pt x="1639006" y="1723839"/>
                  <a:pt x="1670101" y="1723608"/>
                  <a:pt x="1682614" y="1724214"/>
                </a:cubicBezTo>
                <a:cubicBezTo>
                  <a:pt x="1695129" y="1724811"/>
                  <a:pt x="1713515" y="1721693"/>
                  <a:pt x="1713515" y="1721693"/>
                </a:cubicBezTo>
                <a:cubicBezTo>
                  <a:pt x="1713515" y="1721693"/>
                  <a:pt x="1683096" y="1678324"/>
                  <a:pt x="1665575" y="1647838"/>
                </a:cubicBezTo>
                <a:cubicBezTo>
                  <a:pt x="1648055" y="1617360"/>
                  <a:pt x="1636022" y="1593775"/>
                  <a:pt x="1636022" y="1593785"/>
                </a:cubicBezTo>
                <a:cubicBezTo>
                  <a:pt x="1636022" y="1593785"/>
                  <a:pt x="1596937" y="1546037"/>
                  <a:pt x="1579323" y="1514261"/>
                </a:cubicBezTo>
                <a:cubicBezTo>
                  <a:pt x="1561610" y="1482494"/>
                  <a:pt x="1534269" y="1379750"/>
                  <a:pt x="1534269" y="1379750"/>
                </a:cubicBezTo>
                <a:cubicBezTo>
                  <a:pt x="1534269" y="1379750"/>
                  <a:pt x="1573065" y="1467265"/>
                  <a:pt x="1579900" y="1485035"/>
                </a:cubicBezTo>
                <a:cubicBezTo>
                  <a:pt x="1586734" y="1502805"/>
                  <a:pt x="1636408" y="1560469"/>
                  <a:pt x="1636408" y="1560469"/>
                </a:cubicBezTo>
                <a:cubicBezTo>
                  <a:pt x="1636408" y="1560469"/>
                  <a:pt x="1652868" y="1597635"/>
                  <a:pt x="1663939" y="1618920"/>
                </a:cubicBezTo>
                <a:cubicBezTo>
                  <a:pt x="1675106" y="1640214"/>
                  <a:pt x="1692530" y="1656318"/>
                  <a:pt x="1692530" y="1656328"/>
                </a:cubicBezTo>
                <a:cubicBezTo>
                  <a:pt x="1692530" y="1656328"/>
                  <a:pt x="1704948" y="1678499"/>
                  <a:pt x="1712745" y="1688385"/>
                </a:cubicBezTo>
                <a:cubicBezTo>
                  <a:pt x="1720640" y="1698262"/>
                  <a:pt x="1729205" y="1712585"/>
                  <a:pt x="1729205" y="1712585"/>
                </a:cubicBezTo>
                <a:cubicBezTo>
                  <a:pt x="1729205" y="1712585"/>
                  <a:pt x="1759915" y="1695971"/>
                  <a:pt x="1776279" y="1686806"/>
                </a:cubicBezTo>
                <a:cubicBezTo>
                  <a:pt x="1792549" y="1677651"/>
                  <a:pt x="1832018" y="1652517"/>
                  <a:pt x="1837313" y="1640926"/>
                </a:cubicBezTo>
                <a:cubicBezTo>
                  <a:pt x="1842606" y="1629336"/>
                  <a:pt x="1796497" y="1603777"/>
                  <a:pt x="1773682" y="1585295"/>
                </a:cubicBezTo>
                <a:cubicBezTo>
                  <a:pt x="1750771" y="1566812"/>
                  <a:pt x="1692625" y="1513635"/>
                  <a:pt x="1681652" y="1499812"/>
                </a:cubicBezTo>
                <a:cubicBezTo>
                  <a:pt x="1670581" y="1485988"/>
                  <a:pt x="1646419" y="1464223"/>
                  <a:pt x="1649883" y="1457060"/>
                </a:cubicBezTo>
                <a:cubicBezTo>
                  <a:pt x="1653445" y="1449907"/>
                  <a:pt x="1689930" y="1485661"/>
                  <a:pt x="1689930" y="1485661"/>
                </a:cubicBezTo>
                <a:cubicBezTo>
                  <a:pt x="1689930" y="1485661"/>
                  <a:pt x="1744320" y="1537114"/>
                  <a:pt x="1763766" y="1553864"/>
                </a:cubicBezTo>
                <a:cubicBezTo>
                  <a:pt x="1783115" y="1570615"/>
                  <a:pt x="1826337" y="1597876"/>
                  <a:pt x="1857527" y="1602892"/>
                </a:cubicBezTo>
                <a:cubicBezTo>
                  <a:pt x="1888717" y="1607907"/>
                  <a:pt x="1923468" y="1617899"/>
                  <a:pt x="1937427" y="1605722"/>
                </a:cubicBezTo>
                <a:cubicBezTo>
                  <a:pt x="1951482" y="1593555"/>
                  <a:pt x="1930112" y="1543496"/>
                  <a:pt x="1930112" y="1543496"/>
                </a:cubicBezTo>
                <a:cubicBezTo>
                  <a:pt x="1930112" y="1543496"/>
                  <a:pt x="1915189" y="1502460"/>
                  <a:pt x="1906334" y="1475293"/>
                </a:cubicBezTo>
                <a:cubicBezTo>
                  <a:pt x="1890545" y="1427026"/>
                  <a:pt x="1863014" y="1349370"/>
                  <a:pt x="1850981" y="1326324"/>
                </a:cubicBezTo>
                <a:cubicBezTo>
                  <a:pt x="1838564" y="1302604"/>
                  <a:pt x="1779361" y="1235806"/>
                  <a:pt x="1779361" y="1235806"/>
                </a:cubicBezTo>
                <a:lnTo>
                  <a:pt x="1799672" y="1224802"/>
                </a:lnTo>
                <a:cubicBezTo>
                  <a:pt x="1799672" y="1224802"/>
                  <a:pt x="1812572" y="1239444"/>
                  <a:pt x="1831344" y="1257176"/>
                </a:cubicBezTo>
                <a:cubicBezTo>
                  <a:pt x="1849345" y="1274138"/>
                  <a:pt x="1870041" y="1280116"/>
                  <a:pt x="1870041" y="1280116"/>
                </a:cubicBezTo>
                <a:cubicBezTo>
                  <a:pt x="1870041" y="1280116"/>
                  <a:pt x="1890065" y="1330569"/>
                  <a:pt x="1902771" y="1367804"/>
                </a:cubicBezTo>
                <a:cubicBezTo>
                  <a:pt x="1915383" y="1405039"/>
                  <a:pt x="1943204" y="1485978"/>
                  <a:pt x="1943204" y="1485978"/>
                </a:cubicBezTo>
                <a:cubicBezTo>
                  <a:pt x="1943204" y="1485978"/>
                  <a:pt x="1965246" y="1520268"/>
                  <a:pt x="1982864" y="1543179"/>
                </a:cubicBezTo>
                <a:cubicBezTo>
                  <a:pt x="2000481" y="1566090"/>
                  <a:pt x="2012031" y="1597867"/>
                  <a:pt x="2012031" y="1597867"/>
                </a:cubicBezTo>
                <a:cubicBezTo>
                  <a:pt x="2012031" y="1597867"/>
                  <a:pt x="2035136" y="1613230"/>
                  <a:pt x="2059008" y="1628979"/>
                </a:cubicBezTo>
                <a:cubicBezTo>
                  <a:pt x="2080188" y="1642909"/>
                  <a:pt x="2110991" y="1659640"/>
                  <a:pt x="2119367" y="1664183"/>
                </a:cubicBezTo>
                <a:lnTo>
                  <a:pt x="2046398" y="1398916"/>
                </a:lnTo>
                <a:lnTo>
                  <a:pt x="2027531" y="1387605"/>
                </a:lnTo>
                <a:lnTo>
                  <a:pt x="2025508" y="1362153"/>
                </a:lnTo>
                <a:lnTo>
                  <a:pt x="2036675" y="1363722"/>
                </a:lnTo>
                <a:cubicBezTo>
                  <a:pt x="2036675" y="1363722"/>
                  <a:pt x="1993838" y="1247089"/>
                  <a:pt x="1959471" y="1134920"/>
                </a:cubicBezTo>
                <a:cubicBezTo>
                  <a:pt x="1933096" y="1109526"/>
                  <a:pt x="1872063" y="1061836"/>
                  <a:pt x="1836541" y="1057292"/>
                </a:cubicBezTo>
                <a:cubicBezTo>
                  <a:pt x="1798421" y="1052412"/>
                  <a:pt x="1755776" y="1045163"/>
                  <a:pt x="1723719" y="1051949"/>
                </a:cubicBezTo>
                <a:cubicBezTo>
                  <a:pt x="1691568" y="1058727"/>
                  <a:pt x="1615806" y="1076613"/>
                  <a:pt x="1594918" y="1080551"/>
                </a:cubicBezTo>
                <a:cubicBezTo>
                  <a:pt x="1565941" y="1086018"/>
                  <a:pt x="1522622" y="1107581"/>
                  <a:pt x="1522527" y="1107571"/>
                </a:cubicBezTo>
                <a:lnTo>
                  <a:pt x="1537063" y="1079915"/>
                </a:lnTo>
                <a:lnTo>
                  <a:pt x="1562669" y="1073003"/>
                </a:lnTo>
                <a:cubicBezTo>
                  <a:pt x="1562669" y="1073003"/>
                  <a:pt x="1538313" y="1058640"/>
                  <a:pt x="1523777" y="1052259"/>
                </a:cubicBezTo>
                <a:cubicBezTo>
                  <a:pt x="1509241" y="1045886"/>
                  <a:pt x="1492877" y="1032851"/>
                  <a:pt x="1477763" y="1032456"/>
                </a:cubicBezTo>
                <a:cubicBezTo>
                  <a:pt x="1472468" y="1032331"/>
                  <a:pt x="1446381" y="1011701"/>
                  <a:pt x="1431171" y="1008890"/>
                </a:cubicBezTo>
                <a:cubicBezTo>
                  <a:pt x="1415865" y="1006079"/>
                  <a:pt x="1402098" y="1004886"/>
                  <a:pt x="1386890" y="993489"/>
                </a:cubicBezTo>
                <a:cubicBezTo>
                  <a:pt x="1371777" y="982090"/>
                  <a:pt x="1348095" y="938801"/>
                  <a:pt x="1348095" y="938801"/>
                </a:cubicBezTo>
                <a:cubicBezTo>
                  <a:pt x="1347998" y="938801"/>
                  <a:pt x="1382269" y="969662"/>
                  <a:pt x="1390259" y="976199"/>
                </a:cubicBezTo>
                <a:cubicBezTo>
                  <a:pt x="1398344" y="982735"/>
                  <a:pt x="1412399" y="986730"/>
                  <a:pt x="1424626" y="990340"/>
                </a:cubicBezTo>
                <a:cubicBezTo>
                  <a:pt x="1436850" y="993959"/>
                  <a:pt x="1483443" y="1014107"/>
                  <a:pt x="1501541" y="1025863"/>
                </a:cubicBezTo>
                <a:cubicBezTo>
                  <a:pt x="1519638" y="1037607"/>
                  <a:pt x="1550539" y="1045867"/>
                  <a:pt x="1562861" y="1049746"/>
                </a:cubicBezTo>
                <a:cubicBezTo>
                  <a:pt x="1575182" y="1053625"/>
                  <a:pt x="1593377" y="1055088"/>
                  <a:pt x="1593377" y="1055088"/>
                </a:cubicBezTo>
                <a:cubicBezTo>
                  <a:pt x="1593377" y="1055088"/>
                  <a:pt x="1567962" y="1004242"/>
                  <a:pt x="1553908" y="969605"/>
                </a:cubicBezTo>
                <a:cubicBezTo>
                  <a:pt x="1539854" y="934959"/>
                  <a:pt x="1530517" y="908632"/>
                  <a:pt x="1530517" y="908632"/>
                </a:cubicBezTo>
                <a:cubicBezTo>
                  <a:pt x="1530517" y="908632"/>
                  <a:pt x="1496823" y="851238"/>
                  <a:pt x="1482673" y="815282"/>
                </a:cubicBezTo>
                <a:cubicBezTo>
                  <a:pt x="1468617" y="779328"/>
                  <a:pt x="1452350" y="670715"/>
                  <a:pt x="1452350" y="670712"/>
                </a:cubicBezTo>
                <a:cubicBezTo>
                  <a:pt x="1452350" y="670712"/>
                  <a:pt x="1481324" y="767364"/>
                  <a:pt x="1486233" y="786683"/>
                </a:cubicBezTo>
                <a:cubicBezTo>
                  <a:pt x="1491240" y="806013"/>
                  <a:pt x="1534079" y="875939"/>
                  <a:pt x="1534079" y="875939"/>
                </a:cubicBezTo>
                <a:cubicBezTo>
                  <a:pt x="1534079" y="875939"/>
                  <a:pt x="1546495" y="917093"/>
                  <a:pt x="1555256" y="941004"/>
                </a:cubicBezTo>
                <a:cubicBezTo>
                  <a:pt x="1564016" y="964918"/>
                  <a:pt x="1579708" y="985007"/>
                  <a:pt x="1579708" y="984997"/>
                </a:cubicBezTo>
                <a:cubicBezTo>
                  <a:pt x="1579708" y="985007"/>
                  <a:pt x="1589431" y="1009968"/>
                  <a:pt x="1596169" y="1021771"/>
                </a:cubicBezTo>
                <a:cubicBezTo>
                  <a:pt x="1602906" y="1033583"/>
                  <a:pt x="1610031" y="1050380"/>
                  <a:pt x="1610031" y="1050370"/>
                </a:cubicBezTo>
                <a:cubicBezTo>
                  <a:pt x="1610031" y="1050370"/>
                  <a:pt x="1641798" y="1041948"/>
                  <a:pt x="1658837" y="1037172"/>
                </a:cubicBezTo>
                <a:cubicBezTo>
                  <a:pt x="1675876" y="1032399"/>
                  <a:pt x="1717655" y="1017679"/>
                  <a:pt x="1724105" y="1007630"/>
                </a:cubicBezTo>
                <a:cubicBezTo>
                  <a:pt x="1730458" y="997590"/>
                  <a:pt x="1687620" y="960498"/>
                  <a:pt x="1666922" y="936288"/>
                </a:cubicBezTo>
                <a:cubicBezTo>
                  <a:pt x="1646322" y="912067"/>
                  <a:pt x="1594436" y="844384"/>
                  <a:pt x="1585001" y="827856"/>
                </a:cubicBezTo>
                <a:cubicBezTo>
                  <a:pt x="1575664" y="811336"/>
                  <a:pt x="1554293" y="783400"/>
                  <a:pt x="1558433" y="777258"/>
                </a:cubicBezTo>
                <a:cubicBezTo>
                  <a:pt x="1562669" y="771116"/>
                  <a:pt x="1594821" y="816227"/>
                  <a:pt x="1594724" y="816227"/>
                </a:cubicBezTo>
                <a:cubicBezTo>
                  <a:pt x="1594724" y="816227"/>
                  <a:pt x="1643242" y="881052"/>
                  <a:pt x="1660570" y="902663"/>
                </a:cubicBezTo>
                <a:cubicBezTo>
                  <a:pt x="1677994" y="924265"/>
                  <a:pt x="1717461" y="962462"/>
                  <a:pt x="1747689" y="975574"/>
                </a:cubicBezTo>
                <a:cubicBezTo>
                  <a:pt x="1777917" y="988685"/>
                  <a:pt x="1811319" y="1007793"/>
                  <a:pt x="1826434" y="999457"/>
                </a:cubicBezTo>
                <a:cubicBezTo>
                  <a:pt x="1841451" y="991120"/>
                  <a:pt x="1825664" y="935971"/>
                  <a:pt x="1825567" y="935971"/>
                </a:cubicBezTo>
                <a:cubicBezTo>
                  <a:pt x="1825567" y="935971"/>
                  <a:pt x="1815267" y="891862"/>
                  <a:pt x="1809395" y="862741"/>
                </a:cubicBezTo>
                <a:cubicBezTo>
                  <a:pt x="1798807" y="811008"/>
                  <a:pt x="1779744" y="727082"/>
                  <a:pt x="1770312" y="701198"/>
                </a:cubicBezTo>
                <a:cubicBezTo>
                  <a:pt x="1760492" y="674560"/>
                  <a:pt x="1708991" y="593080"/>
                  <a:pt x="1708991" y="593083"/>
                </a:cubicBezTo>
                <a:lnTo>
                  <a:pt x="1730266" y="587740"/>
                </a:lnTo>
                <a:cubicBezTo>
                  <a:pt x="1730266" y="587737"/>
                  <a:pt x="1741335" y="605569"/>
                  <a:pt x="1757990" y="627970"/>
                </a:cubicBezTo>
                <a:cubicBezTo>
                  <a:pt x="1773872" y="649399"/>
                  <a:pt x="1793897" y="660656"/>
                  <a:pt x="1793897" y="660655"/>
                </a:cubicBezTo>
                <a:cubicBezTo>
                  <a:pt x="1793897" y="660655"/>
                  <a:pt x="1808529" y="715533"/>
                  <a:pt x="1817095" y="755571"/>
                </a:cubicBezTo>
                <a:cubicBezTo>
                  <a:pt x="1825664" y="795607"/>
                  <a:pt x="1844629" y="882851"/>
                  <a:pt x="1844629" y="882860"/>
                </a:cubicBezTo>
                <a:cubicBezTo>
                  <a:pt x="1844629" y="882860"/>
                  <a:pt x="1862821" y="922589"/>
                  <a:pt x="1877742" y="949803"/>
                </a:cubicBezTo>
                <a:cubicBezTo>
                  <a:pt x="1892760" y="977017"/>
                  <a:pt x="1900750" y="1011086"/>
                  <a:pt x="1900750" y="1011086"/>
                </a:cubicBezTo>
                <a:cubicBezTo>
                  <a:pt x="1900750" y="1011086"/>
                  <a:pt x="1917983" y="1028385"/>
                  <a:pt x="1933481" y="1043777"/>
                </a:cubicBezTo>
                <a:cubicBezTo>
                  <a:pt x="1926548" y="1015717"/>
                  <a:pt x="1920966" y="989725"/>
                  <a:pt x="1919040" y="970549"/>
                </a:cubicBezTo>
                <a:cubicBezTo>
                  <a:pt x="1907488" y="856176"/>
                  <a:pt x="1952059" y="0"/>
                  <a:pt x="1952059"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61" name="Google Shape;961;p9"/>
          <p:cNvSpPr/>
          <p:nvPr/>
        </p:nvSpPr>
        <p:spPr>
          <a:xfrm>
            <a:off x="1" y="3482555"/>
            <a:ext cx="2334080" cy="3379135"/>
          </a:xfrm>
          <a:custGeom>
            <a:rect b="b" l="l" r="r" t="t"/>
            <a:pathLst>
              <a:path extrusionOk="0" h="3165466" w="2334080">
                <a:moveTo>
                  <a:pt x="1248389" y="2056253"/>
                </a:moveTo>
                <a:cubicBezTo>
                  <a:pt x="1234479" y="2066447"/>
                  <a:pt x="1218201" y="2078345"/>
                  <a:pt x="1204849" y="2088077"/>
                </a:cubicBezTo>
                <a:cubicBezTo>
                  <a:pt x="1210327" y="2088644"/>
                  <a:pt x="1212377" y="2089223"/>
                  <a:pt x="1217363" y="2089405"/>
                </a:cubicBezTo>
                <a:cubicBezTo>
                  <a:pt x="1230591" y="2089887"/>
                  <a:pt x="1232506" y="2084824"/>
                  <a:pt x="1232506" y="2084824"/>
                </a:cubicBezTo>
                <a:cubicBezTo>
                  <a:pt x="1232506" y="2084824"/>
                  <a:pt x="1239562" y="2074051"/>
                  <a:pt x="1243768" y="2067948"/>
                </a:cubicBezTo>
                <a:cubicBezTo>
                  <a:pt x="1245858" y="2064906"/>
                  <a:pt x="1249294" y="2062366"/>
                  <a:pt x="1253145" y="2059804"/>
                </a:cubicBezTo>
                <a:cubicBezTo>
                  <a:pt x="1251422" y="2058525"/>
                  <a:pt x="1249651" y="2057225"/>
                  <a:pt x="1248389" y="2056253"/>
                </a:cubicBezTo>
                <a:close/>
                <a:moveTo>
                  <a:pt x="1523563" y="2027834"/>
                </a:moveTo>
                <a:cubicBezTo>
                  <a:pt x="1523563" y="2027834"/>
                  <a:pt x="1523639" y="2035824"/>
                  <a:pt x="1523686" y="2042188"/>
                </a:cubicBezTo>
                <a:cubicBezTo>
                  <a:pt x="1526816" y="2043161"/>
                  <a:pt x="1525575" y="2042544"/>
                  <a:pt x="1529820" y="2043970"/>
                </a:cubicBezTo>
                <a:cubicBezTo>
                  <a:pt x="1536586" y="2046230"/>
                  <a:pt x="1543065" y="2047078"/>
                  <a:pt x="1548841" y="2047521"/>
                </a:cubicBezTo>
                <a:cubicBezTo>
                  <a:pt x="1544345" y="2044490"/>
                  <a:pt x="1539465" y="2041351"/>
                  <a:pt x="1537078" y="2039079"/>
                </a:cubicBezTo>
                <a:cubicBezTo>
                  <a:pt x="1533458" y="2035632"/>
                  <a:pt x="1523563" y="2027834"/>
                  <a:pt x="1523563" y="2027834"/>
                </a:cubicBezTo>
                <a:close/>
                <a:moveTo>
                  <a:pt x="1519558" y="2027680"/>
                </a:moveTo>
                <a:lnTo>
                  <a:pt x="1504665" y="2036422"/>
                </a:lnTo>
                <a:cubicBezTo>
                  <a:pt x="1504665" y="2036422"/>
                  <a:pt x="1513800" y="2039310"/>
                  <a:pt x="1520058" y="2041157"/>
                </a:cubicBezTo>
                <a:cubicBezTo>
                  <a:pt x="1519798" y="2035353"/>
                  <a:pt x="1519740" y="2030271"/>
                  <a:pt x="1519558" y="2027680"/>
                </a:cubicBezTo>
                <a:close/>
                <a:moveTo>
                  <a:pt x="1534199" y="2000891"/>
                </a:moveTo>
                <a:cubicBezTo>
                  <a:pt x="1530945" y="2010074"/>
                  <a:pt x="1525939" y="2023985"/>
                  <a:pt x="1525939" y="2023985"/>
                </a:cubicBezTo>
                <a:lnTo>
                  <a:pt x="1525314" y="2024283"/>
                </a:lnTo>
                <a:cubicBezTo>
                  <a:pt x="1529530" y="2028616"/>
                  <a:pt x="1534844" y="2033746"/>
                  <a:pt x="1541082" y="2038491"/>
                </a:cubicBezTo>
                <a:cubicBezTo>
                  <a:pt x="1548292" y="2043960"/>
                  <a:pt x="1552904" y="2046260"/>
                  <a:pt x="1555724" y="2047820"/>
                </a:cubicBezTo>
                <a:cubicBezTo>
                  <a:pt x="1560469" y="2047781"/>
                  <a:pt x="1564859" y="2047665"/>
                  <a:pt x="1564859" y="2047665"/>
                </a:cubicBezTo>
                <a:cubicBezTo>
                  <a:pt x="1564859" y="2047665"/>
                  <a:pt x="1591236" y="2026689"/>
                  <a:pt x="1597021" y="2024869"/>
                </a:cubicBezTo>
                <a:cubicBezTo>
                  <a:pt x="1598571" y="2024389"/>
                  <a:pt x="1602826" y="2023214"/>
                  <a:pt x="1606908" y="2022059"/>
                </a:cubicBezTo>
                <a:cubicBezTo>
                  <a:pt x="1606668" y="2021905"/>
                  <a:pt x="1604906" y="2020874"/>
                  <a:pt x="1604906" y="2020874"/>
                </a:cubicBezTo>
                <a:lnTo>
                  <a:pt x="1584882" y="2018950"/>
                </a:lnTo>
                <a:lnTo>
                  <a:pt x="1559103" y="2001930"/>
                </a:lnTo>
                <a:cubicBezTo>
                  <a:pt x="1559103" y="2001930"/>
                  <a:pt x="1540390" y="2001199"/>
                  <a:pt x="1534199" y="2000891"/>
                </a:cubicBezTo>
                <a:close/>
                <a:moveTo>
                  <a:pt x="1512299" y="1996750"/>
                </a:moveTo>
                <a:cubicBezTo>
                  <a:pt x="1512299" y="1996750"/>
                  <a:pt x="1512916" y="1999984"/>
                  <a:pt x="1513551" y="2002970"/>
                </a:cubicBezTo>
                <a:cubicBezTo>
                  <a:pt x="1514724" y="2001208"/>
                  <a:pt x="1515495" y="1999438"/>
                  <a:pt x="1516554" y="1997637"/>
                </a:cubicBezTo>
                <a:cubicBezTo>
                  <a:pt x="1515447" y="1997377"/>
                  <a:pt x="1512299" y="1996750"/>
                  <a:pt x="1512299" y="1996750"/>
                </a:cubicBezTo>
                <a:close/>
                <a:moveTo>
                  <a:pt x="1162550" y="1992901"/>
                </a:moveTo>
                <a:cubicBezTo>
                  <a:pt x="1162963" y="2006638"/>
                  <a:pt x="1163696" y="2020018"/>
                  <a:pt x="1164303" y="2027680"/>
                </a:cubicBezTo>
                <a:cubicBezTo>
                  <a:pt x="1172147" y="2021030"/>
                  <a:pt x="1182092" y="2013068"/>
                  <a:pt x="1191083" y="2005627"/>
                </a:cubicBezTo>
                <a:cubicBezTo>
                  <a:pt x="1189909" y="2004790"/>
                  <a:pt x="1186328" y="2002074"/>
                  <a:pt x="1186328" y="2002074"/>
                </a:cubicBezTo>
                <a:cubicBezTo>
                  <a:pt x="1186328" y="2002074"/>
                  <a:pt x="1172407" y="1996684"/>
                  <a:pt x="1162550" y="1992901"/>
                </a:cubicBezTo>
                <a:close/>
                <a:moveTo>
                  <a:pt x="1105869" y="1965071"/>
                </a:moveTo>
                <a:cubicBezTo>
                  <a:pt x="1102115" y="1965281"/>
                  <a:pt x="1098129" y="1965754"/>
                  <a:pt x="1094106" y="1966707"/>
                </a:cubicBezTo>
                <a:cubicBezTo>
                  <a:pt x="1077972" y="1970499"/>
                  <a:pt x="1070830" y="1971290"/>
                  <a:pt x="1070830" y="1971290"/>
                </a:cubicBezTo>
                <a:lnTo>
                  <a:pt x="1089350" y="1984467"/>
                </a:lnTo>
                <a:cubicBezTo>
                  <a:pt x="1089350" y="1984467"/>
                  <a:pt x="1107488" y="2054606"/>
                  <a:pt x="1117757" y="2066321"/>
                </a:cubicBezTo>
                <a:cubicBezTo>
                  <a:pt x="1123717" y="2060613"/>
                  <a:pt x="1129088" y="2055733"/>
                  <a:pt x="1133267" y="2052700"/>
                </a:cubicBezTo>
                <a:cubicBezTo>
                  <a:pt x="1136453" y="2050390"/>
                  <a:pt x="1141323" y="2046327"/>
                  <a:pt x="1145155" y="2043228"/>
                </a:cubicBezTo>
                <a:cubicBezTo>
                  <a:pt x="1145540" y="2035334"/>
                  <a:pt x="1146706" y="2010276"/>
                  <a:pt x="1148534" y="1985498"/>
                </a:cubicBezTo>
                <a:cubicBezTo>
                  <a:pt x="1140333" y="1979356"/>
                  <a:pt x="1126133" y="1966409"/>
                  <a:pt x="1126133" y="1966409"/>
                </a:cubicBezTo>
                <a:cubicBezTo>
                  <a:pt x="1126133" y="1966409"/>
                  <a:pt x="1117123" y="1964444"/>
                  <a:pt x="1105869" y="1965071"/>
                </a:cubicBezTo>
                <a:close/>
                <a:moveTo>
                  <a:pt x="1150285" y="1964040"/>
                </a:moveTo>
                <a:cubicBezTo>
                  <a:pt x="1149535" y="1964203"/>
                  <a:pt x="1142652" y="1965811"/>
                  <a:pt x="1142652" y="1965811"/>
                </a:cubicBezTo>
                <a:lnTo>
                  <a:pt x="1149160" y="1977806"/>
                </a:lnTo>
                <a:cubicBezTo>
                  <a:pt x="1149535" y="1973118"/>
                  <a:pt x="1149881" y="1968439"/>
                  <a:pt x="1150285" y="1964040"/>
                </a:cubicBezTo>
                <a:close/>
                <a:moveTo>
                  <a:pt x="1504415" y="1959747"/>
                </a:moveTo>
                <a:lnTo>
                  <a:pt x="1513426" y="1968777"/>
                </a:lnTo>
                <a:lnTo>
                  <a:pt x="1511673" y="1970259"/>
                </a:lnTo>
                <a:cubicBezTo>
                  <a:pt x="1511684" y="1970259"/>
                  <a:pt x="1507015" y="1966659"/>
                  <a:pt x="1505041" y="1964040"/>
                </a:cubicBezTo>
                <a:cubicBezTo>
                  <a:pt x="1503077" y="1961412"/>
                  <a:pt x="1501545" y="1960931"/>
                  <a:pt x="1501545" y="1960931"/>
                </a:cubicBezTo>
                <a:cubicBezTo>
                  <a:pt x="1501545" y="1960931"/>
                  <a:pt x="1494962" y="1965215"/>
                  <a:pt x="1492160" y="1965965"/>
                </a:cubicBezTo>
                <a:cubicBezTo>
                  <a:pt x="1489349" y="1966707"/>
                  <a:pt x="1483151" y="1968333"/>
                  <a:pt x="1483151" y="1968333"/>
                </a:cubicBezTo>
                <a:cubicBezTo>
                  <a:pt x="1483151" y="1968333"/>
                  <a:pt x="1494605" y="1977595"/>
                  <a:pt x="1497666" y="1980020"/>
                </a:cubicBezTo>
                <a:cubicBezTo>
                  <a:pt x="1500718" y="1982455"/>
                  <a:pt x="1508795" y="1990233"/>
                  <a:pt x="1508795" y="1990233"/>
                </a:cubicBezTo>
                <a:cubicBezTo>
                  <a:pt x="1508795" y="1990233"/>
                  <a:pt x="1514464" y="1991909"/>
                  <a:pt x="1518932" y="1993343"/>
                </a:cubicBezTo>
                <a:cubicBezTo>
                  <a:pt x="1520471" y="1990445"/>
                  <a:pt x="1522407" y="1987528"/>
                  <a:pt x="1523563" y="1984611"/>
                </a:cubicBezTo>
                <a:cubicBezTo>
                  <a:pt x="1526218" y="1977951"/>
                  <a:pt x="1528712" y="1973224"/>
                  <a:pt x="1531196" y="1967593"/>
                </a:cubicBezTo>
                <a:lnTo>
                  <a:pt x="1522435" y="1962856"/>
                </a:lnTo>
                <a:cubicBezTo>
                  <a:pt x="1522435" y="1962856"/>
                  <a:pt x="1517930" y="1963415"/>
                  <a:pt x="1514552" y="1962414"/>
                </a:cubicBezTo>
                <a:cubicBezTo>
                  <a:pt x="1511173" y="1961402"/>
                  <a:pt x="1504415" y="1959747"/>
                  <a:pt x="1504415" y="1959747"/>
                </a:cubicBezTo>
                <a:close/>
                <a:moveTo>
                  <a:pt x="1534073" y="1956494"/>
                </a:moveTo>
                <a:cubicBezTo>
                  <a:pt x="1532726" y="1956473"/>
                  <a:pt x="1525690" y="1960931"/>
                  <a:pt x="1525690" y="1960931"/>
                </a:cubicBezTo>
                <a:lnTo>
                  <a:pt x="1532322" y="1965224"/>
                </a:lnTo>
                <a:cubicBezTo>
                  <a:pt x="1533516" y="1962605"/>
                  <a:pt x="1534719" y="1959516"/>
                  <a:pt x="1535951" y="1957080"/>
                </a:cubicBezTo>
                <a:cubicBezTo>
                  <a:pt x="1535220" y="1956849"/>
                  <a:pt x="1534402" y="1956494"/>
                  <a:pt x="1534073" y="1956494"/>
                </a:cubicBezTo>
                <a:close/>
                <a:moveTo>
                  <a:pt x="984235" y="1944055"/>
                </a:moveTo>
                <a:cubicBezTo>
                  <a:pt x="983302" y="1947887"/>
                  <a:pt x="984074" y="1944826"/>
                  <a:pt x="983108" y="1948792"/>
                </a:cubicBezTo>
                <a:cubicBezTo>
                  <a:pt x="935019" y="2146355"/>
                  <a:pt x="965925" y="2154587"/>
                  <a:pt x="991619" y="2168006"/>
                </a:cubicBezTo>
                <a:cubicBezTo>
                  <a:pt x="1012455" y="2178883"/>
                  <a:pt x="1072282" y="2111315"/>
                  <a:pt x="1110500" y="2073425"/>
                </a:cubicBezTo>
                <a:cubicBezTo>
                  <a:pt x="1097985" y="2058244"/>
                  <a:pt x="1092113" y="2042621"/>
                  <a:pt x="1084846" y="2019834"/>
                </a:cubicBezTo>
                <a:cubicBezTo>
                  <a:pt x="1076962" y="1995154"/>
                  <a:pt x="1053897" y="1968853"/>
                  <a:pt x="1039794" y="1961374"/>
                </a:cubicBezTo>
                <a:cubicBezTo>
                  <a:pt x="1029128" y="1955714"/>
                  <a:pt x="1002529" y="1952729"/>
                  <a:pt x="984235" y="1944055"/>
                </a:cubicBezTo>
                <a:close/>
                <a:moveTo>
                  <a:pt x="1410691" y="1933101"/>
                </a:moveTo>
                <a:cubicBezTo>
                  <a:pt x="1379704" y="1958438"/>
                  <a:pt x="1327230" y="1997897"/>
                  <a:pt x="1277298" y="2034940"/>
                </a:cubicBezTo>
                <a:cubicBezTo>
                  <a:pt x="1265611" y="2043603"/>
                  <a:pt x="1262580" y="2045693"/>
                  <a:pt x="1254647" y="2051516"/>
                </a:cubicBezTo>
                <a:cubicBezTo>
                  <a:pt x="1256417" y="2052892"/>
                  <a:pt x="1257370" y="2053740"/>
                  <a:pt x="1259277" y="2055213"/>
                </a:cubicBezTo>
                <a:cubicBezTo>
                  <a:pt x="1261202" y="2053837"/>
                  <a:pt x="1263310" y="2052719"/>
                  <a:pt x="1265034" y="2051074"/>
                </a:cubicBezTo>
                <a:cubicBezTo>
                  <a:pt x="1272166" y="2044268"/>
                  <a:pt x="1277298" y="2034940"/>
                  <a:pt x="1277298" y="2034940"/>
                </a:cubicBezTo>
                <a:lnTo>
                  <a:pt x="1276672" y="2046780"/>
                </a:lnTo>
                <a:cubicBezTo>
                  <a:pt x="1276672" y="2046780"/>
                  <a:pt x="1288936" y="2035691"/>
                  <a:pt x="1293692" y="2029905"/>
                </a:cubicBezTo>
                <a:cubicBezTo>
                  <a:pt x="1298446" y="2024129"/>
                  <a:pt x="1306119" y="2025746"/>
                  <a:pt x="1312213" y="2025909"/>
                </a:cubicBezTo>
                <a:cubicBezTo>
                  <a:pt x="1318306" y="2026063"/>
                  <a:pt x="1329714" y="2022694"/>
                  <a:pt x="1337867" y="2020576"/>
                </a:cubicBezTo>
                <a:cubicBezTo>
                  <a:pt x="1346021" y="2018458"/>
                  <a:pt x="1369856" y="2020413"/>
                  <a:pt x="1375536" y="2021761"/>
                </a:cubicBezTo>
                <a:cubicBezTo>
                  <a:pt x="1381206" y="2023118"/>
                  <a:pt x="1410557" y="2020798"/>
                  <a:pt x="1413821" y="2019990"/>
                </a:cubicBezTo>
                <a:cubicBezTo>
                  <a:pt x="1417083" y="2019172"/>
                  <a:pt x="1425208" y="2011846"/>
                  <a:pt x="1425208" y="2011846"/>
                </a:cubicBezTo>
                <a:lnTo>
                  <a:pt x="1426335" y="2013626"/>
                </a:lnTo>
                <a:cubicBezTo>
                  <a:pt x="1426335" y="2013626"/>
                  <a:pt x="1419298" y="2020510"/>
                  <a:pt x="1414946" y="2022357"/>
                </a:cubicBezTo>
                <a:cubicBezTo>
                  <a:pt x="1410606" y="2024205"/>
                  <a:pt x="1385269" y="2027498"/>
                  <a:pt x="1373033" y="2023243"/>
                </a:cubicBezTo>
                <a:cubicBezTo>
                  <a:pt x="1360788" y="2018988"/>
                  <a:pt x="1343768" y="2023406"/>
                  <a:pt x="1334614" y="2026651"/>
                </a:cubicBezTo>
                <a:cubicBezTo>
                  <a:pt x="1325449" y="2029895"/>
                  <a:pt x="1302441" y="2034072"/>
                  <a:pt x="1292191" y="2041446"/>
                </a:cubicBezTo>
                <a:cubicBezTo>
                  <a:pt x="1282766" y="2048242"/>
                  <a:pt x="1278059" y="2054471"/>
                  <a:pt x="1265660" y="2060392"/>
                </a:cubicBezTo>
                <a:cubicBezTo>
                  <a:pt x="1282659" y="2073309"/>
                  <a:pt x="1299323" y="2085555"/>
                  <a:pt x="1299323" y="2085555"/>
                </a:cubicBezTo>
                <a:lnTo>
                  <a:pt x="1294193" y="2089405"/>
                </a:lnTo>
                <a:cubicBezTo>
                  <a:pt x="1294193" y="2089405"/>
                  <a:pt x="1274593" y="2075169"/>
                  <a:pt x="1259277" y="2064097"/>
                </a:cubicBezTo>
                <a:cubicBezTo>
                  <a:pt x="1247138" y="2071375"/>
                  <a:pt x="1242642" y="2084824"/>
                  <a:pt x="1242642" y="2084824"/>
                </a:cubicBezTo>
                <a:cubicBezTo>
                  <a:pt x="1242642" y="2084814"/>
                  <a:pt x="1251989" y="2091937"/>
                  <a:pt x="1274168" y="2099322"/>
                </a:cubicBezTo>
                <a:cubicBezTo>
                  <a:pt x="1296358" y="2106714"/>
                  <a:pt x="1317864" y="2100140"/>
                  <a:pt x="1347503" y="2095327"/>
                </a:cubicBezTo>
                <a:cubicBezTo>
                  <a:pt x="1377135" y="2090514"/>
                  <a:pt x="1374939" y="2085295"/>
                  <a:pt x="1391295" y="2067506"/>
                </a:cubicBezTo>
                <a:cubicBezTo>
                  <a:pt x="1407659" y="2049707"/>
                  <a:pt x="1453867" y="2051024"/>
                  <a:pt x="1469885" y="2044268"/>
                </a:cubicBezTo>
                <a:cubicBezTo>
                  <a:pt x="1481283" y="2039445"/>
                  <a:pt x="1498120" y="2024273"/>
                  <a:pt x="1510798" y="2006667"/>
                </a:cubicBezTo>
                <a:cubicBezTo>
                  <a:pt x="1508727" y="2000563"/>
                  <a:pt x="1505916" y="1993940"/>
                  <a:pt x="1505916" y="1993940"/>
                </a:cubicBezTo>
                <a:cubicBezTo>
                  <a:pt x="1505926" y="1993940"/>
                  <a:pt x="1500911" y="1987528"/>
                  <a:pt x="1493912" y="1981503"/>
                </a:cubicBezTo>
                <a:cubicBezTo>
                  <a:pt x="1486943" y="1975505"/>
                  <a:pt x="1477972" y="1969874"/>
                  <a:pt x="1474265" y="1967151"/>
                </a:cubicBezTo>
                <a:cubicBezTo>
                  <a:pt x="1467228" y="1961971"/>
                  <a:pt x="1423582" y="1940205"/>
                  <a:pt x="1423582" y="1940205"/>
                </a:cubicBezTo>
                <a:cubicBezTo>
                  <a:pt x="1423582" y="1940205"/>
                  <a:pt x="1416197" y="1936143"/>
                  <a:pt x="1410691" y="1933101"/>
                </a:cubicBezTo>
                <a:close/>
                <a:moveTo>
                  <a:pt x="1315466" y="1923042"/>
                </a:moveTo>
                <a:cubicBezTo>
                  <a:pt x="1297264" y="1928961"/>
                  <a:pt x="1278038" y="1935412"/>
                  <a:pt x="1266535" y="1938280"/>
                </a:cubicBezTo>
                <a:cubicBezTo>
                  <a:pt x="1248746" y="1942717"/>
                  <a:pt x="1187531" y="1955974"/>
                  <a:pt x="1163301" y="1961229"/>
                </a:cubicBezTo>
                <a:cubicBezTo>
                  <a:pt x="1163003" y="1964425"/>
                  <a:pt x="1162405" y="1968420"/>
                  <a:pt x="1162301" y="1971144"/>
                </a:cubicBezTo>
                <a:cubicBezTo>
                  <a:pt x="1162117" y="1975784"/>
                  <a:pt x="1162358" y="1980926"/>
                  <a:pt x="1162424" y="1985940"/>
                </a:cubicBezTo>
                <a:lnTo>
                  <a:pt x="1190708" y="1996750"/>
                </a:lnTo>
                <a:cubicBezTo>
                  <a:pt x="1190708" y="1996750"/>
                  <a:pt x="1195212" y="2000630"/>
                  <a:pt x="1196214" y="2001487"/>
                </a:cubicBezTo>
                <a:cubicBezTo>
                  <a:pt x="1223563" y="1979125"/>
                  <a:pt x="1253366" y="1956329"/>
                  <a:pt x="1283931" y="1942727"/>
                </a:cubicBezTo>
                <a:cubicBezTo>
                  <a:pt x="1293373" y="1938521"/>
                  <a:pt x="1304204" y="1931358"/>
                  <a:pt x="1315466" y="1923042"/>
                </a:cubicBezTo>
                <a:close/>
                <a:moveTo>
                  <a:pt x="1182698" y="1889436"/>
                </a:moveTo>
                <a:cubicBezTo>
                  <a:pt x="1175643" y="1900601"/>
                  <a:pt x="1170636" y="1918257"/>
                  <a:pt x="1167180" y="1935767"/>
                </a:cubicBezTo>
                <a:lnTo>
                  <a:pt x="1182823" y="1901131"/>
                </a:lnTo>
                <a:cubicBezTo>
                  <a:pt x="1182823" y="1901131"/>
                  <a:pt x="1182756" y="1894143"/>
                  <a:pt x="1182698" y="1889436"/>
                </a:cubicBezTo>
                <a:close/>
                <a:moveTo>
                  <a:pt x="1250893" y="1806993"/>
                </a:moveTo>
                <a:cubicBezTo>
                  <a:pt x="1247408" y="1808024"/>
                  <a:pt x="1243278" y="1810402"/>
                  <a:pt x="1238137" y="1814839"/>
                </a:cubicBezTo>
                <a:cubicBezTo>
                  <a:pt x="1216632" y="1833361"/>
                  <a:pt x="1212859" y="1871964"/>
                  <a:pt x="1193711" y="1878635"/>
                </a:cubicBezTo>
                <a:cubicBezTo>
                  <a:pt x="1190938" y="1879597"/>
                  <a:pt x="1188387" y="1881985"/>
                  <a:pt x="1185952" y="1884852"/>
                </a:cubicBezTo>
                <a:cubicBezTo>
                  <a:pt x="1186184" y="1887760"/>
                  <a:pt x="1186704" y="1893883"/>
                  <a:pt x="1186704" y="1893883"/>
                </a:cubicBezTo>
                <a:cubicBezTo>
                  <a:pt x="1186704" y="1893883"/>
                  <a:pt x="1199765" y="1880472"/>
                  <a:pt x="1201344" y="1879375"/>
                </a:cubicBezTo>
                <a:cubicBezTo>
                  <a:pt x="1202923" y="1878278"/>
                  <a:pt x="1222629" y="1867401"/>
                  <a:pt x="1224622" y="1864425"/>
                </a:cubicBezTo>
                <a:cubicBezTo>
                  <a:pt x="1226605" y="1861442"/>
                  <a:pt x="1237810" y="1844826"/>
                  <a:pt x="1239763" y="1841774"/>
                </a:cubicBezTo>
                <a:cubicBezTo>
                  <a:pt x="1241709" y="1838722"/>
                  <a:pt x="1256264" y="1828500"/>
                  <a:pt x="1257400" y="1825198"/>
                </a:cubicBezTo>
                <a:cubicBezTo>
                  <a:pt x="1257727" y="1824255"/>
                  <a:pt x="1263022" y="1815408"/>
                  <a:pt x="1266535" y="1809064"/>
                </a:cubicBezTo>
                <a:cubicBezTo>
                  <a:pt x="1264273" y="1808362"/>
                  <a:pt x="1262164" y="1807572"/>
                  <a:pt x="1259902" y="1806993"/>
                </a:cubicBezTo>
                <a:cubicBezTo>
                  <a:pt x="1257207" y="1806301"/>
                  <a:pt x="1254387" y="1805964"/>
                  <a:pt x="1250893" y="1806993"/>
                </a:cubicBezTo>
                <a:close/>
                <a:moveTo>
                  <a:pt x="597819" y="1426739"/>
                </a:moveTo>
                <a:cubicBezTo>
                  <a:pt x="573780" y="1429174"/>
                  <a:pt x="546762" y="1431023"/>
                  <a:pt x="527243" y="1438136"/>
                </a:cubicBezTo>
                <a:cubicBezTo>
                  <a:pt x="507723" y="1445242"/>
                  <a:pt x="461879" y="1463050"/>
                  <a:pt x="449159" y="1467439"/>
                </a:cubicBezTo>
                <a:cubicBezTo>
                  <a:pt x="431435" y="1473572"/>
                  <a:pt x="405861" y="1488762"/>
                  <a:pt x="405863" y="1488762"/>
                </a:cubicBezTo>
                <a:lnTo>
                  <a:pt x="412995" y="1474255"/>
                </a:lnTo>
                <a:lnTo>
                  <a:pt x="428511" y="1467737"/>
                </a:lnTo>
                <a:cubicBezTo>
                  <a:pt x="428511" y="1467737"/>
                  <a:pt x="412336" y="1464167"/>
                  <a:pt x="402859" y="1463002"/>
                </a:cubicBezTo>
                <a:cubicBezTo>
                  <a:pt x="393382" y="1461837"/>
                  <a:pt x="382418" y="1457756"/>
                  <a:pt x="372952" y="1459449"/>
                </a:cubicBezTo>
                <a:cubicBezTo>
                  <a:pt x="369633" y="1460047"/>
                  <a:pt x="352103" y="1453693"/>
                  <a:pt x="342419" y="1454270"/>
                </a:cubicBezTo>
                <a:cubicBezTo>
                  <a:pt x="340945" y="1454357"/>
                  <a:pt x="339474" y="1454473"/>
                  <a:pt x="338039" y="1454570"/>
                </a:cubicBezTo>
                <a:cubicBezTo>
                  <a:pt x="340374" y="1479608"/>
                  <a:pt x="344335" y="1516853"/>
                  <a:pt x="349301" y="1536268"/>
                </a:cubicBezTo>
                <a:cubicBezTo>
                  <a:pt x="356324" y="1563723"/>
                  <a:pt x="368578" y="1581947"/>
                  <a:pt x="370573" y="1592516"/>
                </a:cubicBezTo>
                <a:cubicBezTo>
                  <a:pt x="371680" y="1598369"/>
                  <a:pt x="371893" y="1606080"/>
                  <a:pt x="372325" y="1613387"/>
                </a:cubicBezTo>
                <a:cubicBezTo>
                  <a:pt x="406886" y="1647253"/>
                  <a:pt x="444239" y="1680368"/>
                  <a:pt x="471683" y="1692575"/>
                </a:cubicBezTo>
                <a:cubicBezTo>
                  <a:pt x="514424" y="1711596"/>
                  <a:pt x="558561" y="1749745"/>
                  <a:pt x="591311" y="1777538"/>
                </a:cubicBezTo>
                <a:cubicBezTo>
                  <a:pt x="592248" y="1765725"/>
                  <a:pt x="594095" y="1740542"/>
                  <a:pt x="593313" y="1720990"/>
                </a:cubicBezTo>
                <a:cubicBezTo>
                  <a:pt x="592194" y="1692930"/>
                  <a:pt x="581059" y="1635152"/>
                  <a:pt x="561905" y="1628481"/>
                </a:cubicBezTo>
                <a:cubicBezTo>
                  <a:pt x="542754" y="1621810"/>
                  <a:pt x="538984" y="1583218"/>
                  <a:pt x="517482" y="1564686"/>
                </a:cubicBezTo>
                <a:cubicBezTo>
                  <a:pt x="496895" y="1546954"/>
                  <a:pt x="493003" y="1563165"/>
                  <a:pt x="478066" y="1559508"/>
                </a:cubicBezTo>
                <a:cubicBezTo>
                  <a:pt x="464464" y="1556177"/>
                  <a:pt x="455917" y="1546185"/>
                  <a:pt x="455917" y="1546185"/>
                </a:cubicBezTo>
                <a:cubicBezTo>
                  <a:pt x="455917" y="1546185"/>
                  <a:pt x="463064" y="1549341"/>
                  <a:pt x="470182" y="1553442"/>
                </a:cubicBezTo>
                <a:cubicBezTo>
                  <a:pt x="474946" y="1556187"/>
                  <a:pt x="492194" y="1560085"/>
                  <a:pt x="490078" y="1551372"/>
                </a:cubicBezTo>
                <a:cubicBezTo>
                  <a:pt x="487099" y="1539100"/>
                  <a:pt x="472810" y="1518950"/>
                  <a:pt x="472809" y="1518950"/>
                </a:cubicBezTo>
                <a:lnTo>
                  <a:pt x="476563" y="1483285"/>
                </a:lnTo>
                <a:cubicBezTo>
                  <a:pt x="476563" y="1483285"/>
                  <a:pt x="479680" y="1480522"/>
                  <a:pt x="482319" y="1481359"/>
                </a:cubicBezTo>
                <a:cubicBezTo>
                  <a:pt x="484960" y="1482197"/>
                  <a:pt x="487074" y="1486684"/>
                  <a:pt x="487074" y="1486684"/>
                </a:cubicBezTo>
                <a:cubicBezTo>
                  <a:pt x="487074" y="1486684"/>
                  <a:pt x="481558" y="1512664"/>
                  <a:pt x="484196" y="1524429"/>
                </a:cubicBezTo>
                <a:cubicBezTo>
                  <a:pt x="485775" y="1531465"/>
                  <a:pt x="483503" y="1538386"/>
                  <a:pt x="515480" y="1557139"/>
                </a:cubicBezTo>
                <a:cubicBezTo>
                  <a:pt x="528324" y="1564676"/>
                  <a:pt x="543825" y="1582765"/>
                  <a:pt x="556524" y="1606581"/>
                </a:cubicBezTo>
                <a:cubicBezTo>
                  <a:pt x="564698" y="1621907"/>
                  <a:pt x="569256" y="1628635"/>
                  <a:pt x="579174" y="1631003"/>
                </a:cubicBezTo>
                <a:cubicBezTo>
                  <a:pt x="584424" y="1639483"/>
                  <a:pt x="594301" y="1651267"/>
                  <a:pt x="601448" y="1684141"/>
                </a:cubicBezTo>
                <a:cubicBezTo>
                  <a:pt x="606188" y="1705946"/>
                  <a:pt x="609872" y="1778595"/>
                  <a:pt x="610583" y="1793074"/>
                </a:cubicBezTo>
                <a:cubicBezTo>
                  <a:pt x="614416" y="1796173"/>
                  <a:pt x="619164" y="1800246"/>
                  <a:pt x="622346" y="1802556"/>
                </a:cubicBezTo>
                <a:cubicBezTo>
                  <a:pt x="652722" y="1824600"/>
                  <a:pt x="738305" y="1931271"/>
                  <a:pt x="763997" y="1917853"/>
                </a:cubicBezTo>
                <a:cubicBezTo>
                  <a:pt x="789691" y="1904442"/>
                  <a:pt x="820597" y="1896357"/>
                  <a:pt x="772507" y="1698792"/>
                </a:cubicBezTo>
                <a:cubicBezTo>
                  <a:pt x="726290" y="1508929"/>
                  <a:pt x="717829" y="1474255"/>
                  <a:pt x="717071" y="1471146"/>
                </a:cubicBezTo>
                <a:cubicBezTo>
                  <a:pt x="706992" y="1463868"/>
                  <a:pt x="693908" y="1454674"/>
                  <a:pt x="684036" y="1449535"/>
                </a:cubicBezTo>
                <a:cubicBezTo>
                  <a:pt x="668611" y="1441495"/>
                  <a:pt x="621856" y="1424304"/>
                  <a:pt x="597819" y="1426739"/>
                </a:cubicBezTo>
                <a:close/>
                <a:moveTo>
                  <a:pt x="381587" y="1379819"/>
                </a:moveTo>
                <a:lnTo>
                  <a:pt x="367947" y="1384403"/>
                </a:lnTo>
                <a:lnTo>
                  <a:pt x="350678" y="1399206"/>
                </a:lnTo>
                <a:cubicBezTo>
                  <a:pt x="350678" y="1399206"/>
                  <a:pt x="347236" y="1401239"/>
                  <a:pt x="345046" y="1406610"/>
                </a:cubicBezTo>
                <a:cubicBezTo>
                  <a:pt x="342857" y="1411972"/>
                  <a:pt x="336089" y="1428578"/>
                  <a:pt x="335661" y="1429108"/>
                </a:cubicBezTo>
                <a:cubicBezTo>
                  <a:pt x="335576" y="1429212"/>
                  <a:pt x="336838" y="1441072"/>
                  <a:pt x="337288" y="1446426"/>
                </a:cubicBezTo>
                <a:cubicBezTo>
                  <a:pt x="345268" y="1446618"/>
                  <a:pt x="375355" y="1450170"/>
                  <a:pt x="387342" y="1453385"/>
                </a:cubicBezTo>
                <a:cubicBezTo>
                  <a:pt x="399376" y="1456610"/>
                  <a:pt x="419093" y="1456648"/>
                  <a:pt x="427010" y="1456937"/>
                </a:cubicBezTo>
                <a:cubicBezTo>
                  <a:pt x="434930" y="1457216"/>
                  <a:pt x="446405" y="1455599"/>
                  <a:pt x="446406" y="1455599"/>
                </a:cubicBezTo>
                <a:cubicBezTo>
                  <a:pt x="446405" y="1455599"/>
                  <a:pt x="427279" y="1435171"/>
                  <a:pt x="416249" y="1420819"/>
                </a:cubicBezTo>
                <a:cubicBezTo>
                  <a:pt x="405218" y="1406466"/>
                  <a:pt x="397603" y="1395357"/>
                  <a:pt x="397603" y="1395357"/>
                </a:cubicBezTo>
                <a:cubicBezTo>
                  <a:pt x="397603" y="1395357"/>
                  <a:pt x="390184" y="1388417"/>
                  <a:pt x="381587" y="1379819"/>
                </a:cubicBezTo>
                <a:close/>
                <a:moveTo>
                  <a:pt x="356185" y="1348293"/>
                </a:moveTo>
                <a:cubicBezTo>
                  <a:pt x="353848" y="1352856"/>
                  <a:pt x="349802" y="1360577"/>
                  <a:pt x="349802" y="1360577"/>
                </a:cubicBezTo>
                <a:cubicBezTo>
                  <a:pt x="349802" y="1360577"/>
                  <a:pt x="349363" y="1366997"/>
                  <a:pt x="349051" y="1373302"/>
                </a:cubicBezTo>
                <a:cubicBezTo>
                  <a:pt x="348739" y="1379618"/>
                  <a:pt x="350552" y="1394327"/>
                  <a:pt x="350552" y="1394327"/>
                </a:cubicBezTo>
                <a:lnTo>
                  <a:pt x="364944" y="1382774"/>
                </a:lnTo>
                <a:lnTo>
                  <a:pt x="378708" y="1376711"/>
                </a:lnTo>
                <a:cubicBezTo>
                  <a:pt x="372577" y="1370444"/>
                  <a:pt x="365974" y="1363820"/>
                  <a:pt x="361689" y="1358064"/>
                </a:cubicBezTo>
                <a:cubicBezTo>
                  <a:pt x="360022" y="1355821"/>
                  <a:pt x="358046" y="1351759"/>
                  <a:pt x="356185" y="1348293"/>
                </a:cubicBezTo>
                <a:close/>
                <a:moveTo>
                  <a:pt x="567536" y="1338523"/>
                </a:moveTo>
                <a:lnTo>
                  <a:pt x="541883" y="1359537"/>
                </a:lnTo>
                <a:cubicBezTo>
                  <a:pt x="541885" y="1359537"/>
                  <a:pt x="535588" y="1376623"/>
                  <a:pt x="534626" y="1382188"/>
                </a:cubicBezTo>
                <a:cubicBezTo>
                  <a:pt x="533846" y="1386703"/>
                  <a:pt x="534666" y="1395318"/>
                  <a:pt x="535001" y="1399352"/>
                </a:cubicBezTo>
                <a:cubicBezTo>
                  <a:pt x="535718" y="1399468"/>
                  <a:pt x="536555" y="1399717"/>
                  <a:pt x="537253" y="1399804"/>
                </a:cubicBezTo>
                <a:cubicBezTo>
                  <a:pt x="556925" y="1402163"/>
                  <a:pt x="578969" y="1406860"/>
                  <a:pt x="587807" y="1401133"/>
                </a:cubicBezTo>
                <a:cubicBezTo>
                  <a:pt x="596647" y="1395395"/>
                  <a:pt x="583053" y="1371676"/>
                  <a:pt x="583053" y="1371676"/>
                </a:cubicBezTo>
                <a:cubicBezTo>
                  <a:pt x="583053" y="1371676"/>
                  <a:pt x="582349" y="1370146"/>
                  <a:pt x="582302" y="1370049"/>
                </a:cubicBezTo>
                <a:lnTo>
                  <a:pt x="580926" y="1375824"/>
                </a:lnTo>
                <a:lnTo>
                  <a:pt x="578798" y="1375382"/>
                </a:lnTo>
                <a:lnTo>
                  <a:pt x="580550" y="1366198"/>
                </a:lnTo>
                <a:cubicBezTo>
                  <a:pt x="578226" y="1361385"/>
                  <a:pt x="572683" y="1350180"/>
                  <a:pt x="568037" y="1339561"/>
                </a:cubicBezTo>
                <a:cubicBezTo>
                  <a:pt x="567905" y="1339254"/>
                  <a:pt x="567671" y="1338830"/>
                  <a:pt x="567536" y="1338523"/>
                </a:cubicBezTo>
                <a:close/>
                <a:moveTo>
                  <a:pt x="749231" y="1336741"/>
                </a:moveTo>
                <a:cubicBezTo>
                  <a:pt x="748513" y="1340495"/>
                  <a:pt x="748600" y="1341459"/>
                  <a:pt x="747730" y="1345029"/>
                </a:cubicBezTo>
                <a:cubicBezTo>
                  <a:pt x="745244" y="1355253"/>
                  <a:pt x="737720" y="1372715"/>
                  <a:pt x="737720" y="1372715"/>
                </a:cubicBezTo>
                <a:lnTo>
                  <a:pt x="737219" y="1378193"/>
                </a:lnTo>
                <a:cubicBezTo>
                  <a:pt x="737213" y="1378366"/>
                  <a:pt x="734992" y="1391006"/>
                  <a:pt x="740097" y="1407052"/>
                </a:cubicBezTo>
                <a:cubicBezTo>
                  <a:pt x="745217" y="1423158"/>
                  <a:pt x="745387" y="1461106"/>
                  <a:pt x="756865" y="1498081"/>
                </a:cubicBezTo>
                <a:cubicBezTo>
                  <a:pt x="771713" y="1545915"/>
                  <a:pt x="812174" y="1679992"/>
                  <a:pt x="812174" y="1679992"/>
                </a:cubicBezTo>
                <a:cubicBezTo>
                  <a:pt x="812174" y="1679992"/>
                  <a:pt x="801525" y="1491544"/>
                  <a:pt x="794155" y="1398322"/>
                </a:cubicBezTo>
                <a:cubicBezTo>
                  <a:pt x="792373" y="1395386"/>
                  <a:pt x="790808" y="1392237"/>
                  <a:pt x="788900" y="1389436"/>
                </a:cubicBezTo>
                <a:cubicBezTo>
                  <a:pt x="777365" y="1372522"/>
                  <a:pt x="763479" y="1354492"/>
                  <a:pt x="749231" y="1336741"/>
                </a:cubicBezTo>
                <a:close/>
                <a:moveTo>
                  <a:pt x="208275" y="1334084"/>
                </a:moveTo>
                <a:cubicBezTo>
                  <a:pt x="206906" y="1345464"/>
                  <a:pt x="205575" y="1355600"/>
                  <a:pt x="205270" y="1358652"/>
                </a:cubicBezTo>
                <a:cubicBezTo>
                  <a:pt x="236316" y="1434680"/>
                  <a:pt x="270588" y="1513608"/>
                  <a:pt x="284106" y="1524727"/>
                </a:cubicBezTo>
                <a:cubicBezTo>
                  <a:pt x="295282" y="1533911"/>
                  <a:pt x="322127" y="1562713"/>
                  <a:pt x="352555" y="1593556"/>
                </a:cubicBezTo>
                <a:cubicBezTo>
                  <a:pt x="350825" y="1583072"/>
                  <a:pt x="349038" y="1572108"/>
                  <a:pt x="346548" y="1565581"/>
                </a:cubicBezTo>
                <a:cubicBezTo>
                  <a:pt x="342408" y="1554723"/>
                  <a:pt x="337448" y="1520673"/>
                  <a:pt x="330907" y="1497494"/>
                </a:cubicBezTo>
                <a:cubicBezTo>
                  <a:pt x="326913" y="1483332"/>
                  <a:pt x="325558" y="1467603"/>
                  <a:pt x="324025" y="1454270"/>
                </a:cubicBezTo>
                <a:cubicBezTo>
                  <a:pt x="320684" y="1453962"/>
                  <a:pt x="317498" y="1453702"/>
                  <a:pt x="313888" y="1452490"/>
                </a:cubicBezTo>
                <a:cubicBezTo>
                  <a:pt x="303702" y="1449073"/>
                  <a:pt x="286108" y="1431918"/>
                  <a:pt x="286108" y="1431918"/>
                </a:cubicBezTo>
                <a:cubicBezTo>
                  <a:pt x="286108" y="1431918"/>
                  <a:pt x="309471" y="1442161"/>
                  <a:pt x="314890" y="1444202"/>
                </a:cubicBezTo>
                <a:cubicBezTo>
                  <a:pt x="317086" y="1445029"/>
                  <a:pt x="320096" y="1445367"/>
                  <a:pt x="323148" y="1445684"/>
                </a:cubicBezTo>
                <a:cubicBezTo>
                  <a:pt x="322392" y="1440668"/>
                  <a:pt x="321331" y="1436356"/>
                  <a:pt x="320020" y="1433101"/>
                </a:cubicBezTo>
                <a:cubicBezTo>
                  <a:pt x="314939" y="1420491"/>
                  <a:pt x="303002" y="1388108"/>
                  <a:pt x="303002" y="1388108"/>
                </a:cubicBezTo>
                <a:lnTo>
                  <a:pt x="259830" y="1352731"/>
                </a:lnTo>
                <a:cubicBezTo>
                  <a:pt x="259830" y="1352731"/>
                  <a:pt x="235049" y="1339880"/>
                  <a:pt x="227170" y="1338523"/>
                </a:cubicBezTo>
                <a:cubicBezTo>
                  <a:pt x="220003" y="1337280"/>
                  <a:pt x="210270" y="1334633"/>
                  <a:pt x="208275" y="1334084"/>
                </a:cubicBezTo>
                <a:close/>
                <a:moveTo>
                  <a:pt x="135947" y="1292932"/>
                </a:moveTo>
                <a:cubicBezTo>
                  <a:pt x="134157" y="1296107"/>
                  <a:pt x="131906" y="1299988"/>
                  <a:pt x="131316" y="1301076"/>
                </a:cubicBezTo>
                <a:cubicBezTo>
                  <a:pt x="129401" y="1304617"/>
                  <a:pt x="114305" y="1317314"/>
                  <a:pt x="113297" y="1321059"/>
                </a:cubicBezTo>
                <a:cubicBezTo>
                  <a:pt x="112390" y="1324410"/>
                  <a:pt x="91901" y="1367325"/>
                  <a:pt x="85266" y="1379819"/>
                </a:cubicBezTo>
                <a:cubicBezTo>
                  <a:pt x="89479" y="1382332"/>
                  <a:pt x="94652" y="1385441"/>
                  <a:pt x="94652" y="1385441"/>
                </a:cubicBezTo>
                <a:cubicBezTo>
                  <a:pt x="94652" y="1385441"/>
                  <a:pt x="111417" y="1403414"/>
                  <a:pt x="119930" y="1407939"/>
                </a:cubicBezTo>
                <a:cubicBezTo>
                  <a:pt x="134520" y="1415707"/>
                  <a:pt x="181262" y="1421810"/>
                  <a:pt x="189504" y="1422888"/>
                </a:cubicBezTo>
                <a:cubicBezTo>
                  <a:pt x="171224" y="1381899"/>
                  <a:pt x="151345" y="1332486"/>
                  <a:pt x="135947" y="1292932"/>
                </a:cubicBezTo>
                <a:close/>
                <a:moveTo>
                  <a:pt x="696050" y="1274131"/>
                </a:moveTo>
                <a:lnTo>
                  <a:pt x="699052" y="1283458"/>
                </a:lnTo>
                <a:cubicBezTo>
                  <a:pt x="699052" y="1283458"/>
                  <a:pt x="718825" y="1343258"/>
                  <a:pt x="718825" y="1343258"/>
                </a:cubicBezTo>
                <a:lnTo>
                  <a:pt x="737094" y="1364128"/>
                </a:lnTo>
                <a:cubicBezTo>
                  <a:pt x="737094" y="1364128"/>
                  <a:pt x="739256" y="1358681"/>
                  <a:pt x="742099" y="1347253"/>
                </a:cubicBezTo>
                <a:cubicBezTo>
                  <a:pt x="743616" y="1341150"/>
                  <a:pt x="744150" y="1337954"/>
                  <a:pt x="745352" y="1332159"/>
                </a:cubicBezTo>
                <a:cubicBezTo>
                  <a:pt x="725700" y="1307910"/>
                  <a:pt x="711844" y="1291844"/>
                  <a:pt x="696050" y="1274131"/>
                </a:cubicBezTo>
                <a:close/>
                <a:moveTo>
                  <a:pt x="185750" y="1238311"/>
                </a:moveTo>
                <a:cubicBezTo>
                  <a:pt x="185750" y="1238311"/>
                  <a:pt x="172508" y="1254416"/>
                  <a:pt x="170859" y="1255783"/>
                </a:cubicBezTo>
                <a:cubicBezTo>
                  <a:pt x="170520" y="1256062"/>
                  <a:pt x="167500" y="1258189"/>
                  <a:pt x="165854" y="1259335"/>
                </a:cubicBezTo>
                <a:cubicBezTo>
                  <a:pt x="173648" y="1279550"/>
                  <a:pt x="183771" y="1305350"/>
                  <a:pt x="202518" y="1351546"/>
                </a:cubicBezTo>
                <a:cubicBezTo>
                  <a:pt x="203542" y="1342150"/>
                  <a:pt x="204904" y="1328635"/>
                  <a:pt x="205270" y="1320463"/>
                </a:cubicBezTo>
                <a:cubicBezTo>
                  <a:pt x="202813" y="1316111"/>
                  <a:pt x="199707" y="1311598"/>
                  <a:pt x="196137" y="1308324"/>
                </a:cubicBezTo>
                <a:cubicBezTo>
                  <a:pt x="190489" y="1303164"/>
                  <a:pt x="184452" y="1296811"/>
                  <a:pt x="181121" y="1291603"/>
                </a:cubicBezTo>
                <a:cubicBezTo>
                  <a:pt x="177790" y="1286384"/>
                  <a:pt x="175364" y="1272503"/>
                  <a:pt x="175364" y="1272503"/>
                </a:cubicBezTo>
                <a:cubicBezTo>
                  <a:pt x="175364" y="1272503"/>
                  <a:pt x="182676" y="1287819"/>
                  <a:pt x="185374" y="1290419"/>
                </a:cubicBezTo>
                <a:cubicBezTo>
                  <a:pt x="188072" y="1293008"/>
                  <a:pt x="193860" y="1297051"/>
                  <a:pt x="197388" y="1302558"/>
                </a:cubicBezTo>
                <a:cubicBezTo>
                  <a:pt x="199213" y="1305397"/>
                  <a:pt x="202076" y="1309383"/>
                  <a:pt x="205771" y="1314687"/>
                </a:cubicBezTo>
                <a:cubicBezTo>
                  <a:pt x="205129" y="1310903"/>
                  <a:pt x="193621" y="1286934"/>
                  <a:pt x="192632" y="1283016"/>
                </a:cubicBezTo>
                <a:cubicBezTo>
                  <a:pt x="191641" y="1279098"/>
                  <a:pt x="185750" y="1238311"/>
                  <a:pt x="185750" y="1238311"/>
                </a:cubicBezTo>
                <a:close/>
                <a:moveTo>
                  <a:pt x="629729" y="1234469"/>
                </a:moveTo>
                <a:cubicBezTo>
                  <a:pt x="629729" y="1234469"/>
                  <a:pt x="613713" y="1254551"/>
                  <a:pt x="610958" y="1269394"/>
                </a:cubicBezTo>
                <a:cubicBezTo>
                  <a:pt x="608204" y="1284238"/>
                  <a:pt x="607448" y="1302702"/>
                  <a:pt x="607455" y="1302702"/>
                </a:cubicBezTo>
                <a:lnTo>
                  <a:pt x="600072" y="1307737"/>
                </a:lnTo>
                <a:cubicBezTo>
                  <a:pt x="600070" y="1307737"/>
                  <a:pt x="601646" y="1310827"/>
                  <a:pt x="608705" y="1318692"/>
                </a:cubicBezTo>
                <a:cubicBezTo>
                  <a:pt x="615767" y="1326547"/>
                  <a:pt x="606583" y="1346367"/>
                  <a:pt x="606578" y="1346367"/>
                </a:cubicBezTo>
                <a:lnTo>
                  <a:pt x="609582" y="1357168"/>
                </a:lnTo>
                <a:lnTo>
                  <a:pt x="606077" y="1358795"/>
                </a:lnTo>
                <a:lnTo>
                  <a:pt x="603200" y="1346667"/>
                </a:lnTo>
                <a:lnTo>
                  <a:pt x="607956" y="1330677"/>
                </a:lnTo>
                <a:lnTo>
                  <a:pt x="605327" y="1324016"/>
                </a:lnTo>
                <a:lnTo>
                  <a:pt x="597318" y="1312617"/>
                </a:lnTo>
                <a:lnTo>
                  <a:pt x="585932" y="1326527"/>
                </a:lnTo>
                <a:lnTo>
                  <a:pt x="585181" y="1331119"/>
                </a:lnTo>
                <a:cubicBezTo>
                  <a:pt x="586863" y="1334796"/>
                  <a:pt x="591311" y="1344741"/>
                  <a:pt x="591311" y="1344741"/>
                </a:cubicBezTo>
                <a:cubicBezTo>
                  <a:pt x="591311" y="1344741"/>
                  <a:pt x="605219" y="1360884"/>
                  <a:pt x="616339" y="1371676"/>
                </a:cubicBezTo>
                <a:cubicBezTo>
                  <a:pt x="627457" y="1382467"/>
                  <a:pt x="634733" y="1397436"/>
                  <a:pt x="634733" y="1397436"/>
                </a:cubicBezTo>
                <a:cubicBezTo>
                  <a:pt x="634733" y="1397436"/>
                  <a:pt x="649279" y="1404521"/>
                  <a:pt x="664390" y="1411934"/>
                </a:cubicBezTo>
                <a:cubicBezTo>
                  <a:pt x="677752" y="1418498"/>
                  <a:pt x="697310" y="1426373"/>
                  <a:pt x="702558" y="1428510"/>
                </a:cubicBezTo>
                <a:lnTo>
                  <a:pt x="656381" y="1303742"/>
                </a:lnTo>
                <a:lnTo>
                  <a:pt x="644620" y="1298409"/>
                </a:lnTo>
                <a:lnTo>
                  <a:pt x="643367" y="1286269"/>
                </a:lnTo>
                <a:lnTo>
                  <a:pt x="650251" y="1287011"/>
                </a:lnTo>
                <a:lnTo>
                  <a:pt x="632105" y="1238166"/>
                </a:lnTo>
                <a:lnTo>
                  <a:pt x="629854" y="1250603"/>
                </a:lnTo>
                <a:lnTo>
                  <a:pt x="631856" y="1255185"/>
                </a:lnTo>
                <a:lnTo>
                  <a:pt x="627476" y="1273245"/>
                </a:lnTo>
                <a:lnTo>
                  <a:pt x="625474" y="1272205"/>
                </a:lnTo>
                <a:lnTo>
                  <a:pt x="628852" y="1255927"/>
                </a:lnTo>
                <a:lnTo>
                  <a:pt x="626474" y="1252518"/>
                </a:lnTo>
                <a:close/>
                <a:moveTo>
                  <a:pt x="589935" y="1230176"/>
                </a:moveTo>
                <a:cubicBezTo>
                  <a:pt x="574296" y="1231332"/>
                  <a:pt x="546741" y="1231909"/>
                  <a:pt x="525491" y="1235500"/>
                </a:cubicBezTo>
                <a:cubicBezTo>
                  <a:pt x="523457" y="1235845"/>
                  <a:pt x="522387" y="1236434"/>
                  <a:pt x="520486" y="1236838"/>
                </a:cubicBezTo>
                <a:cubicBezTo>
                  <a:pt x="520622" y="1236934"/>
                  <a:pt x="520597" y="1236885"/>
                  <a:pt x="520737" y="1236982"/>
                </a:cubicBezTo>
                <a:cubicBezTo>
                  <a:pt x="532058" y="1244972"/>
                  <a:pt x="545262" y="1247639"/>
                  <a:pt x="545262" y="1247639"/>
                </a:cubicBezTo>
                <a:cubicBezTo>
                  <a:pt x="545262" y="1247639"/>
                  <a:pt x="557927" y="1271397"/>
                  <a:pt x="565909" y="1288937"/>
                </a:cubicBezTo>
                <a:cubicBezTo>
                  <a:pt x="570188" y="1298331"/>
                  <a:pt x="573966" y="1306639"/>
                  <a:pt x="579549" y="1318836"/>
                </a:cubicBezTo>
                <a:cubicBezTo>
                  <a:pt x="589406" y="1309700"/>
                  <a:pt x="600834" y="1299237"/>
                  <a:pt x="602699" y="1296185"/>
                </a:cubicBezTo>
                <a:cubicBezTo>
                  <a:pt x="608032" y="1287483"/>
                  <a:pt x="599401" y="1276037"/>
                  <a:pt x="601698" y="1267623"/>
                </a:cubicBezTo>
                <a:cubicBezTo>
                  <a:pt x="603997" y="1259201"/>
                  <a:pt x="608198" y="1247937"/>
                  <a:pt x="608204" y="1247937"/>
                </a:cubicBezTo>
                <a:cubicBezTo>
                  <a:pt x="608204" y="1247937"/>
                  <a:pt x="614493" y="1239726"/>
                  <a:pt x="620844" y="1231505"/>
                </a:cubicBezTo>
                <a:cubicBezTo>
                  <a:pt x="612953" y="1230214"/>
                  <a:pt x="602821" y="1229223"/>
                  <a:pt x="589935" y="1230176"/>
                </a:cubicBezTo>
                <a:close/>
                <a:moveTo>
                  <a:pt x="1817131" y="1200863"/>
                </a:moveTo>
                <a:cubicBezTo>
                  <a:pt x="1816814" y="1201537"/>
                  <a:pt x="1816861" y="1202154"/>
                  <a:pt x="1816504" y="1202789"/>
                </a:cubicBezTo>
                <a:cubicBezTo>
                  <a:pt x="1813252" y="1208527"/>
                  <a:pt x="1802990" y="1228550"/>
                  <a:pt x="1802990" y="1228550"/>
                </a:cubicBezTo>
                <a:lnTo>
                  <a:pt x="1802488" y="1274727"/>
                </a:lnTo>
                <a:lnTo>
                  <a:pt x="1803365" y="1288637"/>
                </a:lnTo>
                <a:lnTo>
                  <a:pt x="1823263" y="1268364"/>
                </a:lnTo>
                <a:lnTo>
                  <a:pt x="1848543" y="1242757"/>
                </a:lnTo>
                <a:lnTo>
                  <a:pt x="1850919" y="1245868"/>
                </a:lnTo>
                <a:lnTo>
                  <a:pt x="1827017" y="1272061"/>
                </a:lnTo>
                <a:lnTo>
                  <a:pt x="1804616" y="1296483"/>
                </a:lnTo>
                <a:cubicBezTo>
                  <a:pt x="1804616" y="1296483"/>
                  <a:pt x="1796058" y="1328741"/>
                  <a:pt x="1798359" y="1332746"/>
                </a:cubicBezTo>
                <a:cubicBezTo>
                  <a:pt x="1800670" y="1336760"/>
                  <a:pt x="1849668" y="1320165"/>
                  <a:pt x="1849668" y="1320165"/>
                </a:cubicBezTo>
                <a:cubicBezTo>
                  <a:pt x="1849668" y="1320165"/>
                  <a:pt x="1867381" y="1308016"/>
                  <a:pt x="1874572" y="1304185"/>
                </a:cubicBezTo>
                <a:cubicBezTo>
                  <a:pt x="1879241" y="1301681"/>
                  <a:pt x="1892515" y="1294336"/>
                  <a:pt x="1904597" y="1287752"/>
                </a:cubicBezTo>
                <a:cubicBezTo>
                  <a:pt x="1899023" y="1280013"/>
                  <a:pt x="1895548" y="1275325"/>
                  <a:pt x="1892082" y="1270290"/>
                </a:cubicBezTo>
                <a:cubicBezTo>
                  <a:pt x="1883891" y="1258352"/>
                  <a:pt x="1859545" y="1245703"/>
                  <a:pt x="1843161" y="1227067"/>
                </a:cubicBezTo>
                <a:cubicBezTo>
                  <a:pt x="1835633" y="1218499"/>
                  <a:pt x="1825986" y="1209354"/>
                  <a:pt x="1817131" y="1200863"/>
                </a:cubicBezTo>
                <a:close/>
                <a:moveTo>
                  <a:pt x="197012" y="1192873"/>
                </a:moveTo>
                <a:cubicBezTo>
                  <a:pt x="197012" y="1192873"/>
                  <a:pt x="190566" y="1195809"/>
                  <a:pt x="187128" y="1196426"/>
                </a:cubicBezTo>
                <a:cubicBezTo>
                  <a:pt x="183686" y="1197041"/>
                  <a:pt x="174864" y="1197312"/>
                  <a:pt x="174864" y="1197312"/>
                </a:cubicBezTo>
                <a:cubicBezTo>
                  <a:pt x="174864" y="1197312"/>
                  <a:pt x="172279" y="1203627"/>
                  <a:pt x="168232" y="1207083"/>
                </a:cubicBezTo>
                <a:cubicBezTo>
                  <a:pt x="164185" y="1210539"/>
                  <a:pt x="158094" y="1213590"/>
                  <a:pt x="158095" y="1213600"/>
                </a:cubicBezTo>
                <a:lnTo>
                  <a:pt x="157095" y="1228096"/>
                </a:lnTo>
                <a:lnTo>
                  <a:pt x="155717" y="1216113"/>
                </a:lnTo>
                <a:cubicBezTo>
                  <a:pt x="155717" y="1216113"/>
                  <a:pt x="154005" y="1214995"/>
                  <a:pt x="150462" y="1216555"/>
                </a:cubicBezTo>
                <a:cubicBezTo>
                  <a:pt x="147734" y="1217758"/>
                  <a:pt x="142848" y="1221021"/>
                  <a:pt x="139951" y="1222917"/>
                </a:cubicBezTo>
                <a:lnTo>
                  <a:pt x="151464" y="1222917"/>
                </a:lnTo>
                <a:cubicBezTo>
                  <a:pt x="151462" y="1222917"/>
                  <a:pt x="161796" y="1248717"/>
                  <a:pt x="164227" y="1255042"/>
                </a:cubicBezTo>
                <a:cubicBezTo>
                  <a:pt x="166111" y="1253742"/>
                  <a:pt x="168926" y="1252423"/>
                  <a:pt x="169984" y="1251046"/>
                </a:cubicBezTo>
                <a:cubicBezTo>
                  <a:pt x="172574" y="1247658"/>
                  <a:pt x="180883" y="1236857"/>
                  <a:pt x="184249" y="1230465"/>
                </a:cubicBezTo>
                <a:cubicBezTo>
                  <a:pt x="187619" y="1224082"/>
                  <a:pt x="197015" y="1192873"/>
                  <a:pt x="197012" y="1192873"/>
                </a:cubicBezTo>
                <a:close/>
                <a:moveTo>
                  <a:pt x="186752" y="1185471"/>
                </a:moveTo>
                <a:cubicBezTo>
                  <a:pt x="181776" y="1185422"/>
                  <a:pt x="176436" y="1185904"/>
                  <a:pt x="174738" y="1186656"/>
                </a:cubicBezTo>
                <a:cubicBezTo>
                  <a:pt x="171338" y="1188166"/>
                  <a:pt x="164857" y="1188138"/>
                  <a:pt x="164852" y="1188138"/>
                </a:cubicBezTo>
                <a:lnTo>
                  <a:pt x="161474" y="1191835"/>
                </a:lnTo>
                <a:cubicBezTo>
                  <a:pt x="161474" y="1191835"/>
                  <a:pt x="152154" y="1191930"/>
                  <a:pt x="149211" y="1194202"/>
                </a:cubicBezTo>
                <a:cubicBezTo>
                  <a:pt x="146270" y="1196483"/>
                  <a:pt x="132319" y="1201161"/>
                  <a:pt x="132318" y="1201161"/>
                </a:cubicBezTo>
                <a:cubicBezTo>
                  <a:pt x="132318" y="1201161"/>
                  <a:pt x="103522" y="1213050"/>
                  <a:pt x="87895" y="1219068"/>
                </a:cubicBezTo>
                <a:cubicBezTo>
                  <a:pt x="72267" y="1225094"/>
                  <a:pt x="23329" y="1239572"/>
                  <a:pt x="9185" y="1252076"/>
                </a:cubicBezTo>
                <a:cubicBezTo>
                  <a:pt x="5572" y="1255272"/>
                  <a:pt x="3221" y="1258920"/>
                  <a:pt x="300" y="1262444"/>
                </a:cubicBezTo>
                <a:cubicBezTo>
                  <a:pt x="933" y="1263368"/>
                  <a:pt x="2555" y="1265524"/>
                  <a:pt x="2929" y="1266141"/>
                </a:cubicBezTo>
                <a:cubicBezTo>
                  <a:pt x="6184" y="1271493"/>
                  <a:pt x="7802" y="1282110"/>
                  <a:pt x="8936" y="1288637"/>
                </a:cubicBezTo>
                <a:cubicBezTo>
                  <a:pt x="10068" y="1295164"/>
                  <a:pt x="12064" y="1305811"/>
                  <a:pt x="12064" y="1305811"/>
                </a:cubicBezTo>
                <a:cubicBezTo>
                  <a:pt x="12064" y="1305811"/>
                  <a:pt x="17722" y="1313830"/>
                  <a:pt x="21449" y="1320905"/>
                </a:cubicBezTo>
                <a:cubicBezTo>
                  <a:pt x="25176" y="1327992"/>
                  <a:pt x="28581" y="1333930"/>
                  <a:pt x="28581" y="1333930"/>
                </a:cubicBezTo>
                <a:cubicBezTo>
                  <a:pt x="28581" y="1333930"/>
                  <a:pt x="33214" y="1337762"/>
                  <a:pt x="40470" y="1344443"/>
                </a:cubicBezTo>
                <a:cubicBezTo>
                  <a:pt x="47724" y="1351123"/>
                  <a:pt x="56486" y="1356138"/>
                  <a:pt x="56486" y="1356138"/>
                </a:cubicBezTo>
                <a:cubicBezTo>
                  <a:pt x="56486" y="1356138"/>
                  <a:pt x="56469" y="1349901"/>
                  <a:pt x="57737" y="1342662"/>
                </a:cubicBezTo>
                <a:cubicBezTo>
                  <a:pt x="59005" y="1335432"/>
                  <a:pt x="62165" y="1329907"/>
                  <a:pt x="61491" y="1329349"/>
                </a:cubicBezTo>
                <a:cubicBezTo>
                  <a:pt x="60957" y="1328895"/>
                  <a:pt x="57098" y="1325614"/>
                  <a:pt x="54734" y="1320463"/>
                </a:cubicBezTo>
                <a:cubicBezTo>
                  <a:pt x="52369" y="1315312"/>
                  <a:pt x="52106" y="1307140"/>
                  <a:pt x="52106" y="1307140"/>
                </a:cubicBezTo>
                <a:lnTo>
                  <a:pt x="39217" y="1297965"/>
                </a:lnTo>
                <a:lnTo>
                  <a:pt x="39092" y="1292932"/>
                </a:lnTo>
                <a:cubicBezTo>
                  <a:pt x="39092" y="1292932"/>
                  <a:pt x="50961" y="1301613"/>
                  <a:pt x="52231" y="1300632"/>
                </a:cubicBezTo>
                <a:cubicBezTo>
                  <a:pt x="52818" y="1300170"/>
                  <a:pt x="53219" y="1297475"/>
                  <a:pt x="53482" y="1294259"/>
                </a:cubicBezTo>
                <a:cubicBezTo>
                  <a:pt x="54077" y="1287049"/>
                  <a:pt x="55361" y="1276210"/>
                  <a:pt x="55359" y="1276210"/>
                </a:cubicBezTo>
                <a:lnTo>
                  <a:pt x="55235" y="1302846"/>
                </a:lnTo>
                <a:cubicBezTo>
                  <a:pt x="55235" y="1302846"/>
                  <a:pt x="55559" y="1309383"/>
                  <a:pt x="56862" y="1314687"/>
                </a:cubicBezTo>
                <a:cubicBezTo>
                  <a:pt x="58425" y="1321070"/>
                  <a:pt x="62006" y="1324680"/>
                  <a:pt x="63744" y="1324458"/>
                </a:cubicBezTo>
                <a:cubicBezTo>
                  <a:pt x="67600" y="1323976"/>
                  <a:pt x="70577" y="1316940"/>
                  <a:pt x="73255" y="1312915"/>
                </a:cubicBezTo>
                <a:cubicBezTo>
                  <a:pt x="75930" y="1308882"/>
                  <a:pt x="86268" y="1296783"/>
                  <a:pt x="86268" y="1296783"/>
                </a:cubicBezTo>
                <a:lnTo>
                  <a:pt x="89772" y="1297965"/>
                </a:lnTo>
                <a:cubicBezTo>
                  <a:pt x="89772" y="1297965"/>
                  <a:pt x="77183" y="1312454"/>
                  <a:pt x="74505" y="1315583"/>
                </a:cubicBezTo>
                <a:cubicBezTo>
                  <a:pt x="71828" y="1318701"/>
                  <a:pt x="63544" y="1328096"/>
                  <a:pt x="61992" y="1340294"/>
                </a:cubicBezTo>
                <a:cubicBezTo>
                  <a:pt x="60596" y="1351258"/>
                  <a:pt x="59408" y="1357804"/>
                  <a:pt x="63869" y="1364427"/>
                </a:cubicBezTo>
                <a:cubicBezTo>
                  <a:pt x="66124" y="1367768"/>
                  <a:pt x="74659" y="1373380"/>
                  <a:pt x="82514" y="1378193"/>
                </a:cubicBezTo>
                <a:cubicBezTo>
                  <a:pt x="88296" y="1367122"/>
                  <a:pt x="107831" y="1327491"/>
                  <a:pt x="107540" y="1325796"/>
                </a:cubicBezTo>
                <a:cubicBezTo>
                  <a:pt x="107209" y="1323881"/>
                  <a:pt x="106664" y="1321349"/>
                  <a:pt x="106666" y="1321349"/>
                </a:cubicBezTo>
                <a:lnTo>
                  <a:pt x="110921" y="1319423"/>
                </a:lnTo>
                <a:cubicBezTo>
                  <a:pt x="110921" y="1319423"/>
                  <a:pt x="115396" y="1313194"/>
                  <a:pt x="117301" y="1311433"/>
                </a:cubicBezTo>
                <a:cubicBezTo>
                  <a:pt x="119205" y="1309671"/>
                  <a:pt x="126132" y="1303386"/>
                  <a:pt x="127687" y="1300776"/>
                </a:cubicBezTo>
                <a:cubicBezTo>
                  <a:pt x="128380" y="1299612"/>
                  <a:pt x="131451" y="1294086"/>
                  <a:pt x="134320" y="1288637"/>
                </a:cubicBezTo>
                <a:cubicBezTo>
                  <a:pt x="120079" y="1251903"/>
                  <a:pt x="109292" y="1222917"/>
                  <a:pt x="109292" y="1222917"/>
                </a:cubicBezTo>
                <a:lnTo>
                  <a:pt x="135947" y="1222917"/>
                </a:lnTo>
                <a:cubicBezTo>
                  <a:pt x="137865" y="1221281"/>
                  <a:pt x="143629" y="1216266"/>
                  <a:pt x="146708" y="1214928"/>
                </a:cubicBezTo>
                <a:cubicBezTo>
                  <a:pt x="150291" y="1213368"/>
                  <a:pt x="156215" y="1212560"/>
                  <a:pt x="156218" y="1212560"/>
                </a:cubicBezTo>
                <a:cubicBezTo>
                  <a:pt x="156218" y="1212560"/>
                  <a:pt x="161260" y="1209239"/>
                  <a:pt x="162977" y="1207381"/>
                </a:cubicBezTo>
                <a:cubicBezTo>
                  <a:pt x="164687" y="1205523"/>
                  <a:pt x="171732" y="1196724"/>
                  <a:pt x="171736" y="1196724"/>
                </a:cubicBezTo>
                <a:lnTo>
                  <a:pt x="165603" y="1194646"/>
                </a:lnTo>
                <a:lnTo>
                  <a:pt x="166104" y="1191989"/>
                </a:lnTo>
                <a:cubicBezTo>
                  <a:pt x="166104" y="1191989"/>
                  <a:pt x="173936" y="1193970"/>
                  <a:pt x="177616" y="1193913"/>
                </a:cubicBezTo>
                <a:cubicBezTo>
                  <a:pt x="181295" y="1193845"/>
                  <a:pt x="196851" y="1190880"/>
                  <a:pt x="196511" y="1187694"/>
                </a:cubicBezTo>
                <a:cubicBezTo>
                  <a:pt x="196339" y="1186107"/>
                  <a:pt x="191727" y="1185519"/>
                  <a:pt x="186752" y="1185471"/>
                </a:cubicBezTo>
                <a:close/>
                <a:moveTo>
                  <a:pt x="295118" y="1168749"/>
                </a:moveTo>
                <a:cubicBezTo>
                  <a:pt x="295118" y="1168749"/>
                  <a:pt x="290302" y="1168846"/>
                  <a:pt x="288486" y="1168893"/>
                </a:cubicBezTo>
                <a:cubicBezTo>
                  <a:pt x="287370" y="1173370"/>
                  <a:pt x="286108" y="1177625"/>
                  <a:pt x="286108" y="1177625"/>
                </a:cubicBezTo>
                <a:lnTo>
                  <a:pt x="283229" y="1177327"/>
                </a:lnTo>
                <a:cubicBezTo>
                  <a:pt x="283229" y="1177327"/>
                  <a:pt x="284330" y="1171734"/>
                  <a:pt x="284983" y="1169038"/>
                </a:cubicBezTo>
                <a:cubicBezTo>
                  <a:pt x="274483" y="1169347"/>
                  <a:pt x="257040" y="1169924"/>
                  <a:pt x="244563" y="1171560"/>
                </a:cubicBezTo>
                <a:cubicBezTo>
                  <a:pt x="227536" y="1173794"/>
                  <a:pt x="209524" y="1176143"/>
                  <a:pt x="209525" y="1176143"/>
                </a:cubicBezTo>
                <a:lnTo>
                  <a:pt x="189504" y="1230022"/>
                </a:lnTo>
                <a:cubicBezTo>
                  <a:pt x="189504" y="1230022"/>
                  <a:pt x="192053" y="1272349"/>
                  <a:pt x="196511" y="1282871"/>
                </a:cubicBezTo>
                <a:cubicBezTo>
                  <a:pt x="200971" y="1293384"/>
                  <a:pt x="213658" y="1319134"/>
                  <a:pt x="213655" y="1319134"/>
                </a:cubicBezTo>
                <a:lnTo>
                  <a:pt x="213281" y="1322089"/>
                </a:lnTo>
                <a:cubicBezTo>
                  <a:pt x="213281" y="1322089"/>
                  <a:pt x="211456" y="1317151"/>
                  <a:pt x="210277" y="1318094"/>
                </a:cubicBezTo>
                <a:cubicBezTo>
                  <a:pt x="210199" y="1318153"/>
                  <a:pt x="210001" y="1320521"/>
                  <a:pt x="209901" y="1320905"/>
                </a:cubicBezTo>
                <a:cubicBezTo>
                  <a:pt x="210911" y="1322349"/>
                  <a:pt x="213530" y="1326084"/>
                  <a:pt x="213530" y="1326084"/>
                </a:cubicBezTo>
                <a:lnTo>
                  <a:pt x="250196" y="1341632"/>
                </a:lnTo>
                <a:lnTo>
                  <a:pt x="261707" y="1345183"/>
                </a:lnTo>
                <a:lnTo>
                  <a:pt x="251947" y="1316314"/>
                </a:lnTo>
                <a:lnTo>
                  <a:pt x="239683" y="1279762"/>
                </a:lnTo>
                <a:lnTo>
                  <a:pt x="242936" y="1277982"/>
                </a:lnTo>
                <a:lnTo>
                  <a:pt x="256075" y="1313359"/>
                </a:lnTo>
                <a:lnTo>
                  <a:pt x="268213" y="1346511"/>
                </a:lnTo>
                <a:cubicBezTo>
                  <a:pt x="268213" y="1346511"/>
                  <a:pt x="291287" y="1366285"/>
                  <a:pt x="295243" y="1365014"/>
                </a:cubicBezTo>
                <a:cubicBezTo>
                  <a:pt x="299200" y="1363744"/>
                  <a:pt x="301876" y="1303742"/>
                  <a:pt x="301876" y="1303742"/>
                </a:cubicBezTo>
                <a:cubicBezTo>
                  <a:pt x="301876" y="1303733"/>
                  <a:pt x="297974" y="1280013"/>
                  <a:pt x="297245" y="1270732"/>
                </a:cubicBezTo>
                <a:cubicBezTo>
                  <a:pt x="296518" y="1261452"/>
                  <a:pt x="292240" y="1210778"/>
                  <a:pt x="292240" y="1210778"/>
                </a:cubicBezTo>
                <a:lnTo>
                  <a:pt x="296369" y="1212416"/>
                </a:lnTo>
                <a:cubicBezTo>
                  <a:pt x="296369" y="1212416"/>
                  <a:pt x="299753" y="1243991"/>
                  <a:pt x="301125" y="1251191"/>
                </a:cubicBezTo>
                <a:cubicBezTo>
                  <a:pt x="302496" y="1258402"/>
                  <a:pt x="310384" y="1287011"/>
                  <a:pt x="310384" y="1287011"/>
                </a:cubicBezTo>
                <a:cubicBezTo>
                  <a:pt x="310386" y="1287011"/>
                  <a:pt x="313414" y="1299631"/>
                  <a:pt x="311260" y="1314397"/>
                </a:cubicBezTo>
                <a:cubicBezTo>
                  <a:pt x="309107" y="1329155"/>
                  <a:pt x="307131" y="1362203"/>
                  <a:pt x="307131" y="1362203"/>
                </a:cubicBezTo>
                <a:lnTo>
                  <a:pt x="309633" y="1379666"/>
                </a:lnTo>
                <a:lnTo>
                  <a:pt x="330656" y="1418749"/>
                </a:lnTo>
                <a:cubicBezTo>
                  <a:pt x="330656" y="1418749"/>
                  <a:pt x="335152" y="1410749"/>
                  <a:pt x="339415" y="1406168"/>
                </a:cubicBezTo>
                <a:cubicBezTo>
                  <a:pt x="343680" y="1401575"/>
                  <a:pt x="346297" y="1395357"/>
                  <a:pt x="346297" y="1395357"/>
                </a:cubicBezTo>
                <a:cubicBezTo>
                  <a:pt x="346297" y="1395357"/>
                  <a:pt x="343144" y="1386635"/>
                  <a:pt x="343545" y="1378193"/>
                </a:cubicBezTo>
                <a:cubicBezTo>
                  <a:pt x="343948" y="1369741"/>
                  <a:pt x="346673" y="1362945"/>
                  <a:pt x="346673" y="1362945"/>
                </a:cubicBezTo>
                <a:cubicBezTo>
                  <a:pt x="346673" y="1362945"/>
                  <a:pt x="335939" y="1350690"/>
                  <a:pt x="331907" y="1344145"/>
                </a:cubicBezTo>
                <a:cubicBezTo>
                  <a:pt x="327877" y="1337607"/>
                  <a:pt x="319394" y="1320607"/>
                  <a:pt x="319394" y="1320607"/>
                </a:cubicBezTo>
                <a:lnTo>
                  <a:pt x="319644" y="1314841"/>
                </a:lnTo>
                <a:cubicBezTo>
                  <a:pt x="319644" y="1314841"/>
                  <a:pt x="328770" y="1330696"/>
                  <a:pt x="332533" y="1336895"/>
                </a:cubicBezTo>
                <a:cubicBezTo>
                  <a:pt x="336297" y="1343095"/>
                  <a:pt x="348050" y="1356582"/>
                  <a:pt x="348050" y="1356582"/>
                </a:cubicBezTo>
                <a:cubicBezTo>
                  <a:pt x="348049" y="1356582"/>
                  <a:pt x="353339" y="1352152"/>
                  <a:pt x="354682" y="1346809"/>
                </a:cubicBezTo>
                <a:cubicBezTo>
                  <a:pt x="354730" y="1346618"/>
                  <a:pt x="354880" y="1346136"/>
                  <a:pt x="354932" y="1345925"/>
                </a:cubicBezTo>
                <a:cubicBezTo>
                  <a:pt x="344683" y="1325902"/>
                  <a:pt x="333283" y="1294558"/>
                  <a:pt x="333283" y="1294558"/>
                </a:cubicBezTo>
                <a:cubicBezTo>
                  <a:pt x="333283" y="1294558"/>
                  <a:pt x="348842" y="1321194"/>
                  <a:pt x="357060" y="1335712"/>
                </a:cubicBezTo>
                <a:cubicBezTo>
                  <a:pt x="358244" y="1330129"/>
                  <a:pt x="359812" y="1323274"/>
                  <a:pt x="359812" y="1323274"/>
                </a:cubicBezTo>
                <a:lnTo>
                  <a:pt x="361564" y="1324314"/>
                </a:lnTo>
                <a:cubicBezTo>
                  <a:pt x="361564" y="1324314"/>
                  <a:pt x="360112" y="1332476"/>
                  <a:pt x="358937" y="1338821"/>
                </a:cubicBezTo>
                <a:cubicBezTo>
                  <a:pt x="359841" y="1340438"/>
                  <a:pt x="361588" y="1343374"/>
                  <a:pt x="362065" y="1344298"/>
                </a:cubicBezTo>
                <a:cubicBezTo>
                  <a:pt x="365256" y="1350459"/>
                  <a:pt x="380033" y="1363820"/>
                  <a:pt x="389219" y="1371974"/>
                </a:cubicBezTo>
                <a:lnTo>
                  <a:pt x="390221" y="1371531"/>
                </a:lnTo>
                <a:lnTo>
                  <a:pt x="393849" y="1375824"/>
                </a:lnTo>
                <a:lnTo>
                  <a:pt x="393474" y="1375824"/>
                </a:lnTo>
                <a:cubicBezTo>
                  <a:pt x="394426" y="1376652"/>
                  <a:pt x="397729" y="1379666"/>
                  <a:pt x="397729" y="1379666"/>
                </a:cubicBezTo>
                <a:cubicBezTo>
                  <a:pt x="397729" y="1379666"/>
                  <a:pt x="408098" y="1397320"/>
                  <a:pt x="415123" y="1407350"/>
                </a:cubicBezTo>
                <a:cubicBezTo>
                  <a:pt x="422146" y="1417373"/>
                  <a:pt x="433140" y="1424959"/>
                  <a:pt x="433142" y="1424959"/>
                </a:cubicBezTo>
                <a:cubicBezTo>
                  <a:pt x="433142" y="1424959"/>
                  <a:pt x="440940" y="1435259"/>
                  <a:pt x="445906" y="1439908"/>
                </a:cubicBezTo>
                <a:cubicBezTo>
                  <a:pt x="450871" y="1444568"/>
                  <a:pt x="456416" y="1451459"/>
                  <a:pt x="456416" y="1451459"/>
                </a:cubicBezTo>
                <a:cubicBezTo>
                  <a:pt x="456416" y="1451459"/>
                  <a:pt x="475670" y="1443634"/>
                  <a:pt x="485948" y="1439320"/>
                </a:cubicBezTo>
                <a:cubicBezTo>
                  <a:pt x="496226" y="1435008"/>
                  <a:pt x="521279" y="1423023"/>
                  <a:pt x="524614" y="1417565"/>
                </a:cubicBezTo>
                <a:cubicBezTo>
                  <a:pt x="527951" y="1412106"/>
                  <a:pt x="498748" y="1400218"/>
                  <a:pt x="484322" y="1391507"/>
                </a:cubicBezTo>
                <a:cubicBezTo>
                  <a:pt x="469893" y="1382803"/>
                  <a:pt x="433210" y="1357756"/>
                  <a:pt x="426258" y="1351248"/>
                </a:cubicBezTo>
                <a:cubicBezTo>
                  <a:pt x="419308" y="1344741"/>
                  <a:pt x="404143" y="1334344"/>
                  <a:pt x="406363" y="1330975"/>
                </a:cubicBezTo>
                <a:cubicBezTo>
                  <a:pt x="408582" y="1327597"/>
                  <a:pt x="431515" y="1344587"/>
                  <a:pt x="431515" y="1344587"/>
                </a:cubicBezTo>
                <a:cubicBezTo>
                  <a:pt x="431515" y="1344587"/>
                  <a:pt x="465811" y="1368671"/>
                  <a:pt x="478066" y="1376566"/>
                </a:cubicBezTo>
                <a:cubicBezTo>
                  <a:pt x="489077" y="1383651"/>
                  <a:pt x="512022" y="1394412"/>
                  <a:pt x="530872" y="1398322"/>
                </a:cubicBezTo>
                <a:cubicBezTo>
                  <a:pt x="530437" y="1392864"/>
                  <a:pt x="529966" y="1383344"/>
                  <a:pt x="532248" y="1377153"/>
                </a:cubicBezTo>
                <a:cubicBezTo>
                  <a:pt x="535314" y="1368865"/>
                  <a:pt x="538511" y="1358652"/>
                  <a:pt x="538505" y="1358652"/>
                </a:cubicBezTo>
                <a:lnTo>
                  <a:pt x="519985" y="1363243"/>
                </a:lnTo>
                <a:lnTo>
                  <a:pt x="492832" y="1368720"/>
                </a:lnTo>
                <a:lnTo>
                  <a:pt x="493832" y="1364716"/>
                </a:lnTo>
                <a:lnTo>
                  <a:pt x="540382" y="1354213"/>
                </a:lnTo>
                <a:cubicBezTo>
                  <a:pt x="540382" y="1354213"/>
                  <a:pt x="552772" y="1343296"/>
                  <a:pt x="564784" y="1332602"/>
                </a:cubicBezTo>
                <a:cubicBezTo>
                  <a:pt x="554644" y="1309941"/>
                  <a:pt x="540052" y="1279434"/>
                  <a:pt x="533125" y="1269548"/>
                </a:cubicBezTo>
                <a:cubicBezTo>
                  <a:pt x="528513" y="1262955"/>
                  <a:pt x="515524" y="1251076"/>
                  <a:pt x="504094" y="1240977"/>
                </a:cubicBezTo>
                <a:cubicBezTo>
                  <a:pt x="497293" y="1243230"/>
                  <a:pt x="492706" y="1245126"/>
                  <a:pt x="492706" y="1245126"/>
                </a:cubicBezTo>
                <a:cubicBezTo>
                  <a:pt x="492706" y="1245126"/>
                  <a:pt x="495527" y="1238195"/>
                  <a:pt x="489953" y="1234316"/>
                </a:cubicBezTo>
                <a:cubicBezTo>
                  <a:pt x="485859" y="1231476"/>
                  <a:pt x="452160" y="1230176"/>
                  <a:pt x="452161" y="1230176"/>
                </a:cubicBezTo>
                <a:cubicBezTo>
                  <a:pt x="452161" y="1230176"/>
                  <a:pt x="408853" y="1204502"/>
                  <a:pt x="395601" y="1197466"/>
                </a:cubicBezTo>
                <a:cubicBezTo>
                  <a:pt x="337814" y="1166756"/>
                  <a:pt x="295114" y="1168749"/>
                  <a:pt x="295118" y="1168749"/>
                </a:cubicBezTo>
                <a:close/>
                <a:moveTo>
                  <a:pt x="563531" y="1161193"/>
                </a:moveTo>
                <a:cubicBezTo>
                  <a:pt x="562279" y="1162175"/>
                  <a:pt x="560381" y="1163475"/>
                  <a:pt x="558652" y="1164754"/>
                </a:cubicBezTo>
                <a:cubicBezTo>
                  <a:pt x="562502" y="1167316"/>
                  <a:pt x="565944" y="1169857"/>
                  <a:pt x="568037" y="1172888"/>
                </a:cubicBezTo>
                <a:cubicBezTo>
                  <a:pt x="572239" y="1179002"/>
                  <a:pt x="579419" y="1189764"/>
                  <a:pt x="579424" y="1189764"/>
                </a:cubicBezTo>
                <a:cubicBezTo>
                  <a:pt x="579424" y="1189764"/>
                  <a:pt x="581206" y="1194837"/>
                  <a:pt x="594441" y="1194356"/>
                </a:cubicBezTo>
                <a:cubicBezTo>
                  <a:pt x="599422" y="1194173"/>
                  <a:pt x="601476" y="1193740"/>
                  <a:pt x="606954" y="1193171"/>
                </a:cubicBezTo>
                <a:cubicBezTo>
                  <a:pt x="593599" y="1183440"/>
                  <a:pt x="577454" y="1171387"/>
                  <a:pt x="563531" y="1161193"/>
                </a:cubicBezTo>
                <a:close/>
                <a:moveTo>
                  <a:pt x="288236" y="1132930"/>
                </a:moveTo>
                <a:cubicBezTo>
                  <a:pt x="288234" y="1132930"/>
                  <a:pt x="278343" y="1140727"/>
                  <a:pt x="274721" y="1144173"/>
                </a:cubicBezTo>
                <a:cubicBezTo>
                  <a:pt x="272340" y="1146445"/>
                  <a:pt x="267576" y="1149584"/>
                  <a:pt x="263084" y="1152615"/>
                </a:cubicBezTo>
                <a:cubicBezTo>
                  <a:pt x="268863" y="1152173"/>
                  <a:pt x="275334" y="1151317"/>
                  <a:pt x="282104" y="1149064"/>
                </a:cubicBezTo>
                <a:cubicBezTo>
                  <a:pt x="286352" y="1147639"/>
                  <a:pt x="284987" y="1148102"/>
                  <a:pt x="288110" y="1147138"/>
                </a:cubicBezTo>
                <a:cubicBezTo>
                  <a:pt x="288163" y="1140776"/>
                  <a:pt x="288236" y="1132930"/>
                  <a:pt x="288236" y="1132930"/>
                </a:cubicBezTo>
                <a:close/>
                <a:moveTo>
                  <a:pt x="292366" y="1132776"/>
                </a:moveTo>
                <a:cubicBezTo>
                  <a:pt x="292190" y="1135356"/>
                  <a:pt x="291998" y="1140303"/>
                  <a:pt x="291739" y="1146098"/>
                </a:cubicBezTo>
                <a:cubicBezTo>
                  <a:pt x="298001" y="1144251"/>
                  <a:pt x="307133" y="1141507"/>
                  <a:pt x="307131" y="1141507"/>
                </a:cubicBezTo>
                <a:close/>
                <a:moveTo>
                  <a:pt x="277725" y="1105986"/>
                </a:moveTo>
                <a:cubicBezTo>
                  <a:pt x="271539" y="1106293"/>
                  <a:pt x="252824" y="1107026"/>
                  <a:pt x="252822" y="1107026"/>
                </a:cubicBezTo>
                <a:lnTo>
                  <a:pt x="227045" y="1124044"/>
                </a:lnTo>
                <a:lnTo>
                  <a:pt x="207024" y="1125825"/>
                </a:lnTo>
                <a:cubicBezTo>
                  <a:pt x="207024" y="1125825"/>
                  <a:pt x="205259" y="1126990"/>
                  <a:pt x="205021" y="1127153"/>
                </a:cubicBezTo>
                <a:cubicBezTo>
                  <a:pt x="209097" y="1128309"/>
                  <a:pt x="213222" y="1129330"/>
                  <a:pt x="214782" y="1129820"/>
                </a:cubicBezTo>
                <a:cubicBezTo>
                  <a:pt x="220566" y="1131640"/>
                  <a:pt x="247074" y="1152615"/>
                  <a:pt x="247066" y="1152615"/>
                </a:cubicBezTo>
                <a:cubicBezTo>
                  <a:pt x="247066" y="1152615"/>
                  <a:pt x="251458" y="1152875"/>
                  <a:pt x="256201" y="1152905"/>
                </a:cubicBezTo>
                <a:cubicBezTo>
                  <a:pt x="259020" y="1151355"/>
                  <a:pt x="263636" y="1149064"/>
                  <a:pt x="270841" y="1143587"/>
                </a:cubicBezTo>
                <a:cubicBezTo>
                  <a:pt x="277086" y="1138840"/>
                  <a:pt x="282399" y="1133700"/>
                  <a:pt x="286609" y="1129377"/>
                </a:cubicBezTo>
                <a:lnTo>
                  <a:pt x="285983" y="1128935"/>
                </a:lnTo>
                <a:cubicBezTo>
                  <a:pt x="285983" y="1128935"/>
                  <a:pt x="280983" y="1115158"/>
                  <a:pt x="277725" y="1105986"/>
                </a:cubicBezTo>
                <a:close/>
                <a:moveTo>
                  <a:pt x="299498" y="1101846"/>
                </a:moveTo>
                <a:cubicBezTo>
                  <a:pt x="299498" y="1101846"/>
                  <a:pt x="296476" y="1102471"/>
                  <a:pt x="295368" y="1102731"/>
                </a:cubicBezTo>
                <a:cubicBezTo>
                  <a:pt x="296435" y="1104532"/>
                  <a:pt x="297199" y="1106303"/>
                  <a:pt x="298371" y="1108064"/>
                </a:cubicBezTo>
                <a:cubicBezTo>
                  <a:pt x="299016" y="1105071"/>
                  <a:pt x="299500" y="1101846"/>
                  <a:pt x="299498" y="1101846"/>
                </a:cubicBezTo>
                <a:close/>
                <a:moveTo>
                  <a:pt x="649374" y="1097996"/>
                </a:moveTo>
                <a:cubicBezTo>
                  <a:pt x="639516" y="1101778"/>
                  <a:pt x="625602" y="1107170"/>
                  <a:pt x="625599" y="1107170"/>
                </a:cubicBezTo>
                <a:cubicBezTo>
                  <a:pt x="625599" y="1107170"/>
                  <a:pt x="621891" y="1109884"/>
                  <a:pt x="620719" y="1110721"/>
                </a:cubicBezTo>
                <a:cubicBezTo>
                  <a:pt x="629705" y="1118163"/>
                  <a:pt x="639776" y="1125970"/>
                  <a:pt x="647622" y="1132630"/>
                </a:cubicBezTo>
                <a:cubicBezTo>
                  <a:pt x="648233" y="1124959"/>
                  <a:pt x="648968" y="1111732"/>
                  <a:pt x="649374" y="1097996"/>
                </a:cubicBezTo>
                <a:close/>
                <a:moveTo>
                  <a:pt x="705934" y="1070021"/>
                </a:moveTo>
                <a:cubicBezTo>
                  <a:pt x="694674" y="1069394"/>
                  <a:pt x="685788" y="1071349"/>
                  <a:pt x="685789" y="1071349"/>
                </a:cubicBezTo>
                <a:cubicBezTo>
                  <a:pt x="685789" y="1071349"/>
                  <a:pt x="671471" y="1084450"/>
                  <a:pt x="663265" y="1090592"/>
                </a:cubicBezTo>
                <a:cubicBezTo>
                  <a:pt x="665097" y="1115371"/>
                  <a:pt x="666385" y="1140284"/>
                  <a:pt x="666768" y="1148168"/>
                </a:cubicBezTo>
                <a:cubicBezTo>
                  <a:pt x="670600" y="1151268"/>
                  <a:pt x="675478" y="1155485"/>
                  <a:pt x="678655" y="1157794"/>
                </a:cubicBezTo>
                <a:cubicBezTo>
                  <a:pt x="682833" y="1160827"/>
                  <a:pt x="688080" y="1165563"/>
                  <a:pt x="694047" y="1171262"/>
                </a:cubicBezTo>
                <a:cubicBezTo>
                  <a:pt x="704319" y="1159556"/>
                  <a:pt x="722579" y="1089554"/>
                  <a:pt x="722579" y="1089562"/>
                </a:cubicBezTo>
                <a:lnTo>
                  <a:pt x="740973" y="1076384"/>
                </a:lnTo>
                <a:cubicBezTo>
                  <a:pt x="740973" y="1076384"/>
                  <a:pt x="733950" y="1075450"/>
                  <a:pt x="717823" y="1071647"/>
                </a:cubicBezTo>
                <a:cubicBezTo>
                  <a:pt x="713791" y="1070694"/>
                  <a:pt x="709690" y="1070233"/>
                  <a:pt x="705934" y="1070021"/>
                </a:cubicBezTo>
                <a:close/>
                <a:moveTo>
                  <a:pt x="661513" y="1069134"/>
                </a:moveTo>
                <a:cubicBezTo>
                  <a:pt x="661924" y="1073534"/>
                  <a:pt x="662269" y="1078212"/>
                  <a:pt x="662639" y="1082902"/>
                </a:cubicBezTo>
                <a:lnTo>
                  <a:pt x="669270" y="1070907"/>
                </a:lnTo>
                <a:cubicBezTo>
                  <a:pt x="669270" y="1070907"/>
                  <a:pt x="662260" y="1069299"/>
                  <a:pt x="661513" y="1069134"/>
                </a:cubicBezTo>
                <a:close/>
                <a:moveTo>
                  <a:pt x="307506" y="1064841"/>
                </a:moveTo>
                <a:cubicBezTo>
                  <a:pt x="307507" y="1064841"/>
                  <a:pt x="300755" y="1066487"/>
                  <a:pt x="297370" y="1067498"/>
                </a:cubicBezTo>
                <a:cubicBezTo>
                  <a:pt x="293992" y="1068510"/>
                  <a:pt x="289488" y="1067950"/>
                  <a:pt x="289486" y="1067950"/>
                </a:cubicBezTo>
                <a:lnTo>
                  <a:pt x="280602" y="1072687"/>
                </a:lnTo>
                <a:cubicBezTo>
                  <a:pt x="283090" y="1078309"/>
                  <a:pt x="285585" y="1083036"/>
                  <a:pt x="288236" y="1089707"/>
                </a:cubicBezTo>
                <a:cubicBezTo>
                  <a:pt x="289398" y="1092624"/>
                  <a:pt x="291459" y="1095396"/>
                  <a:pt x="292990" y="1098294"/>
                </a:cubicBezTo>
                <a:cubicBezTo>
                  <a:pt x="297462" y="1096859"/>
                  <a:pt x="303003" y="1095329"/>
                  <a:pt x="303002" y="1095329"/>
                </a:cubicBezTo>
                <a:cubicBezTo>
                  <a:pt x="303002" y="1095329"/>
                  <a:pt x="311082" y="1087540"/>
                  <a:pt x="314139" y="1085115"/>
                </a:cubicBezTo>
                <a:cubicBezTo>
                  <a:pt x="317190" y="1082689"/>
                  <a:pt x="328652" y="1073418"/>
                  <a:pt x="328654" y="1073428"/>
                </a:cubicBezTo>
                <a:cubicBezTo>
                  <a:pt x="328654" y="1073418"/>
                  <a:pt x="322449" y="1071801"/>
                  <a:pt x="319644" y="1071061"/>
                </a:cubicBezTo>
                <a:cubicBezTo>
                  <a:pt x="316837" y="1070309"/>
                  <a:pt x="310381" y="1066026"/>
                  <a:pt x="310384" y="1066026"/>
                </a:cubicBezTo>
                <a:cubicBezTo>
                  <a:pt x="310383" y="1066026"/>
                  <a:pt x="308718" y="1066362"/>
                  <a:pt x="306756" y="1068981"/>
                </a:cubicBezTo>
                <a:cubicBezTo>
                  <a:pt x="304788" y="1071609"/>
                  <a:pt x="300119" y="1075200"/>
                  <a:pt x="300124" y="1075200"/>
                </a:cubicBezTo>
                <a:lnTo>
                  <a:pt x="298496" y="1073871"/>
                </a:lnTo>
                <a:close/>
                <a:moveTo>
                  <a:pt x="786647" y="1062031"/>
                </a:moveTo>
                <a:cubicBezTo>
                  <a:pt x="781428" y="1063426"/>
                  <a:pt x="775242" y="1064813"/>
                  <a:pt x="772132" y="1066468"/>
                </a:cubicBezTo>
                <a:cubicBezTo>
                  <a:pt x="758032" y="1073948"/>
                  <a:pt x="734835" y="1100248"/>
                  <a:pt x="726959" y="1124930"/>
                </a:cubicBezTo>
                <a:cubicBezTo>
                  <a:pt x="719690" y="1147716"/>
                  <a:pt x="713820" y="1163330"/>
                  <a:pt x="701305" y="1178512"/>
                </a:cubicBezTo>
                <a:cubicBezTo>
                  <a:pt x="725445" y="1202452"/>
                  <a:pt x="757407" y="1236453"/>
                  <a:pt x="783519" y="1256813"/>
                </a:cubicBezTo>
                <a:lnTo>
                  <a:pt x="784269" y="1255340"/>
                </a:lnTo>
                <a:cubicBezTo>
                  <a:pt x="783926" y="1252693"/>
                  <a:pt x="785831" y="1129223"/>
                  <a:pt x="786647" y="1062031"/>
                </a:cubicBezTo>
                <a:close/>
                <a:moveTo>
                  <a:pt x="277725" y="1061579"/>
                </a:moveTo>
                <a:cubicBezTo>
                  <a:pt x="277402" y="1061588"/>
                  <a:pt x="276706" y="1061943"/>
                  <a:pt x="275973" y="1062175"/>
                </a:cubicBezTo>
                <a:cubicBezTo>
                  <a:pt x="277205" y="1064610"/>
                  <a:pt x="278416" y="1067701"/>
                  <a:pt x="279602" y="1070319"/>
                </a:cubicBezTo>
                <a:lnTo>
                  <a:pt x="286233" y="1066026"/>
                </a:lnTo>
                <a:cubicBezTo>
                  <a:pt x="286235" y="1066026"/>
                  <a:pt x="279074" y="1061569"/>
                  <a:pt x="277725" y="1061579"/>
                </a:cubicBezTo>
                <a:close/>
                <a:moveTo>
                  <a:pt x="401232" y="1038195"/>
                </a:moveTo>
                <a:cubicBezTo>
                  <a:pt x="395731" y="1041237"/>
                  <a:pt x="388340" y="1045301"/>
                  <a:pt x="388344" y="1045301"/>
                </a:cubicBezTo>
                <a:cubicBezTo>
                  <a:pt x="388344" y="1045301"/>
                  <a:pt x="344702" y="1067066"/>
                  <a:pt x="337663" y="1072245"/>
                </a:cubicBezTo>
                <a:cubicBezTo>
                  <a:pt x="333952" y="1074968"/>
                  <a:pt x="324981" y="1080600"/>
                  <a:pt x="318018" y="1086597"/>
                </a:cubicBezTo>
                <a:cubicBezTo>
                  <a:pt x="311009" y="1092624"/>
                  <a:pt x="305874" y="1098880"/>
                  <a:pt x="305879" y="1098880"/>
                </a:cubicBezTo>
                <a:cubicBezTo>
                  <a:pt x="305881" y="1098880"/>
                  <a:pt x="303070" y="1105657"/>
                  <a:pt x="300999" y="1111761"/>
                </a:cubicBezTo>
                <a:cubicBezTo>
                  <a:pt x="313679" y="1129368"/>
                  <a:pt x="330643" y="1144395"/>
                  <a:pt x="342044" y="1149208"/>
                </a:cubicBezTo>
                <a:cubicBezTo>
                  <a:pt x="358057" y="1155976"/>
                  <a:pt x="404265" y="1154801"/>
                  <a:pt x="420629" y="1172590"/>
                </a:cubicBezTo>
                <a:cubicBezTo>
                  <a:pt x="436990" y="1190391"/>
                  <a:pt x="434664" y="1195608"/>
                  <a:pt x="464300" y="1200421"/>
                </a:cubicBezTo>
                <a:cubicBezTo>
                  <a:pt x="493932" y="1205234"/>
                  <a:pt x="515565" y="1211655"/>
                  <a:pt x="537754" y="1204272"/>
                </a:cubicBezTo>
                <a:cubicBezTo>
                  <a:pt x="559939" y="1196878"/>
                  <a:pt x="569161" y="1189909"/>
                  <a:pt x="569162" y="1189909"/>
                </a:cubicBezTo>
                <a:cubicBezTo>
                  <a:pt x="569162" y="1189909"/>
                  <a:pt x="564790" y="1176470"/>
                  <a:pt x="552645" y="1169193"/>
                </a:cubicBezTo>
                <a:cubicBezTo>
                  <a:pt x="537330" y="1180263"/>
                  <a:pt x="517729" y="1194356"/>
                  <a:pt x="517733" y="1194356"/>
                </a:cubicBezTo>
                <a:lnTo>
                  <a:pt x="512602" y="1190651"/>
                </a:lnTo>
                <a:cubicBezTo>
                  <a:pt x="512602" y="1190651"/>
                  <a:pt x="529142" y="1178261"/>
                  <a:pt x="546138" y="1165342"/>
                </a:cubicBezTo>
                <a:cubicBezTo>
                  <a:pt x="533740" y="1159411"/>
                  <a:pt x="529033" y="1153184"/>
                  <a:pt x="519609" y="1146397"/>
                </a:cubicBezTo>
                <a:cubicBezTo>
                  <a:pt x="509365" y="1139013"/>
                  <a:pt x="486352" y="1134989"/>
                  <a:pt x="477189" y="1131746"/>
                </a:cubicBezTo>
                <a:cubicBezTo>
                  <a:pt x="468029" y="1128502"/>
                  <a:pt x="451137" y="1123928"/>
                  <a:pt x="438898" y="1128193"/>
                </a:cubicBezTo>
                <a:cubicBezTo>
                  <a:pt x="426661" y="1132448"/>
                  <a:pt x="401197" y="1129301"/>
                  <a:pt x="396852" y="1127453"/>
                </a:cubicBezTo>
                <a:cubicBezTo>
                  <a:pt x="392507" y="1125604"/>
                  <a:pt x="385461" y="1118721"/>
                  <a:pt x="385465" y="1118721"/>
                </a:cubicBezTo>
                <a:lnTo>
                  <a:pt x="386592" y="1116940"/>
                </a:lnTo>
                <a:cubicBezTo>
                  <a:pt x="386592" y="1116940"/>
                  <a:pt x="394715" y="1124266"/>
                  <a:pt x="397979" y="1125084"/>
                </a:cubicBezTo>
                <a:cubicBezTo>
                  <a:pt x="401243" y="1125893"/>
                  <a:pt x="430724" y="1128058"/>
                  <a:pt x="436395" y="1126711"/>
                </a:cubicBezTo>
                <a:cubicBezTo>
                  <a:pt x="442067" y="1125354"/>
                  <a:pt x="465784" y="1123553"/>
                  <a:pt x="473936" y="1125671"/>
                </a:cubicBezTo>
                <a:cubicBezTo>
                  <a:pt x="482088" y="1127789"/>
                  <a:pt x="493618" y="1131013"/>
                  <a:pt x="499714" y="1130850"/>
                </a:cubicBezTo>
                <a:cubicBezTo>
                  <a:pt x="505806" y="1130696"/>
                  <a:pt x="513485" y="1129214"/>
                  <a:pt x="518233" y="1134999"/>
                </a:cubicBezTo>
                <a:cubicBezTo>
                  <a:pt x="522986" y="1140776"/>
                  <a:pt x="535252" y="1151875"/>
                  <a:pt x="535252" y="1151875"/>
                </a:cubicBezTo>
                <a:lnTo>
                  <a:pt x="534501" y="1140034"/>
                </a:lnTo>
                <a:cubicBezTo>
                  <a:pt x="534501" y="1140034"/>
                  <a:pt x="539759" y="1149362"/>
                  <a:pt x="546890" y="1156168"/>
                </a:cubicBezTo>
                <a:cubicBezTo>
                  <a:pt x="548615" y="1157813"/>
                  <a:pt x="550590" y="1158941"/>
                  <a:pt x="552519" y="1160307"/>
                </a:cubicBezTo>
                <a:cubicBezTo>
                  <a:pt x="554431" y="1158834"/>
                  <a:pt x="555383" y="1157988"/>
                  <a:pt x="557150" y="1156610"/>
                </a:cubicBezTo>
                <a:cubicBezTo>
                  <a:pt x="549225" y="1150787"/>
                  <a:pt x="546189" y="1148698"/>
                  <a:pt x="534501" y="1140034"/>
                </a:cubicBezTo>
                <a:cubicBezTo>
                  <a:pt x="484572" y="1102991"/>
                  <a:pt x="432222" y="1063532"/>
                  <a:pt x="401232" y="1038195"/>
                </a:cubicBezTo>
                <a:close/>
                <a:moveTo>
                  <a:pt x="496335" y="1027982"/>
                </a:moveTo>
                <a:cubicBezTo>
                  <a:pt x="507599" y="1036308"/>
                  <a:pt x="518428" y="1043615"/>
                  <a:pt x="527869" y="1047813"/>
                </a:cubicBezTo>
                <a:cubicBezTo>
                  <a:pt x="558436" y="1061414"/>
                  <a:pt x="588369" y="1084219"/>
                  <a:pt x="615713" y="1106582"/>
                </a:cubicBezTo>
                <a:cubicBezTo>
                  <a:pt x="616710" y="1105716"/>
                  <a:pt x="621223" y="1101702"/>
                  <a:pt x="621218" y="1101691"/>
                </a:cubicBezTo>
                <a:lnTo>
                  <a:pt x="649499" y="1091036"/>
                </a:lnTo>
                <a:cubicBezTo>
                  <a:pt x="649566" y="1086010"/>
                  <a:pt x="649813" y="1080734"/>
                  <a:pt x="649625" y="1076085"/>
                </a:cubicBezTo>
                <a:cubicBezTo>
                  <a:pt x="649517" y="1073370"/>
                  <a:pt x="648921" y="1069520"/>
                  <a:pt x="648624" y="1066314"/>
                </a:cubicBezTo>
                <a:cubicBezTo>
                  <a:pt x="624392" y="1061068"/>
                  <a:pt x="563181" y="1047813"/>
                  <a:pt x="545387" y="1043374"/>
                </a:cubicBezTo>
                <a:cubicBezTo>
                  <a:pt x="533882" y="1040506"/>
                  <a:pt x="514538" y="1033911"/>
                  <a:pt x="496335" y="1027982"/>
                </a:cubicBezTo>
                <a:close/>
                <a:moveTo>
                  <a:pt x="1444605" y="1022505"/>
                </a:moveTo>
                <a:cubicBezTo>
                  <a:pt x="1444605" y="1022505"/>
                  <a:pt x="1401912" y="1020522"/>
                  <a:pt x="1344125" y="1051220"/>
                </a:cubicBezTo>
                <a:cubicBezTo>
                  <a:pt x="1330870" y="1058257"/>
                  <a:pt x="1287435" y="1083930"/>
                  <a:pt x="1287435" y="1083930"/>
                </a:cubicBezTo>
                <a:cubicBezTo>
                  <a:pt x="1287435" y="1083930"/>
                  <a:pt x="1253741" y="1085230"/>
                  <a:pt x="1249640" y="1088079"/>
                </a:cubicBezTo>
                <a:cubicBezTo>
                  <a:pt x="1244077" y="1091949"/>
                  <a:pt x="1246898" y="1098880"/>
                  <a:pt x="1246898" y="1098880"/>
                </a:cubicBezTo>
                <a:cubicBezTo>
                  <a:pt x="1246898" y="1098880"/>
                  <a:pt x="1233199" y="1092488"/>
                  <a:pt x="1214110" y="1089263"/>
                </a:cubicBezTo>
                <a:cubicBezTo>
                  <a:pt x="1192864" y="1085673"/>
                  <a:pt x="1165303" y="1085096"/>
                  <a:pt x="1149661" y="1083930"/>
                </a:cubicBezTo>
                <a:cubicBezTo>
                  <a:pt x="1119972" y="1081736"/>
                  <a:pt x="1102356" y="1089263"/>
                  <a:pt x="1102365" y="1089263"/>
                </a:cubicBezTo>
                <a:lnTo>
                  <a:pt x="1078964" y="1088379"/>
                </a:lnTo>
                <a:cubicBezTo>
                  <a:pt x="1070483" y="1097466"/>
                  <a:pt x="994269" y="1179301"/>
                  <a:pt x="950699" y="1243201"/>
                </a:cubicBezTo>
                <a:cubicBezTo>
                  <a:pt x="929121" y="1274843"/>
                  <a:pt x="915378" y="1313974"/>
                  <a:pt x="905901" y="1351402"/>
                </a:cubicBezTo>
                <a:cubicBezTo>
                  <a:pt x="919299" y="1435741"/>
                  <a:pt x="929300" y="1473216"/>
                  <a:pt x="929300" y="1473216"/>
                </a:cubicBezTo>
                <a:lnTo>
                  <a:pt x="929300" y="1607168"/>
                </a:lnTo>
                <a:lnTo>
                  <a:pt x="1007381" y="1569134"/>
                </a:lnTo>
                <a:cubicBezTo>
                  <a:pt x="1007391" y="1569134"/>
                  <a:pt x="1007294" y="1578134"/>
                  <a:pt x="1010134" y="1589561"/>
                </a:cubicBezTo>
                <a:cubicBezTo>
                  <a:pt x="1010963" y="1592863"/>
                  <a:pt x="936147" y="1634016"/>
                  <a:pt x="932305" y="1659863"/>
                </a:cubicBezTo>
                <a:cubicBezTo>
                  <a:pt x="926001" y="1702258"/>
                  <a:pt x="937685" y="1779462"/>
                  <a:pt x="937685" y="1779462"/>
                </a:cubicBezTo>
                <a:cubicBezTo>
                  <a:pt x="937685" y="1779462"/>
                  <a:pt x="975960" y="1736105"/>
                  <a:pt x="989865" y="1723812"/>
                </a:cubicBezTo>
                <a:cubicBezTo>
                  <a:pt x="1003772" y="1711520"/>
                  <a:pt x="1010394" y="1673302"/>
                  <a:pt x="1015516" y="1657196"/>
                </a:cubicBezTo>
                <a:cubicBezTo>
                  <a:pt x="1020627" y="1641159"/>
                  <a:pt x="1018403" y="1628510"/>
                  <a:pt x="1018393" y="1628337"/>
                </a:cubicBezTo>
                <a:lnTo>
                  <a:pt x="1017894" y="1622860"/>
                </a:lnTo>
                <a:cubicBezTo>
                  <a:pt x="1017894" y="1622860"/>
                  <a:pt x="1014649" y="1614849"/>
                  <a:pt x="1011636" y="1606426"/>
                </a:cubicBezTo>
                <a:cubicBezTo>
                  <a:pt x="1012377" y="1605262"/>
                  <a:pt x="1013417" y="1603953"/>
                  <a:pt x="1014263" y="1602731"/>
                </a:cubicBezTo>
                <a:cubicBezTo>
                  <a:pt x="1016497" y="1609123"/>
                  <a:pt x="1023525" y="1618720"/>
                  <a:pt x="1023525" y="1618720"/>
                </a:cubicBezTo>
                <a:cubicBezTo>
                  <a:pt x="1023525" y="1618720"/>
                  <a:pt x="1041314" y="1619779"/>
                  <a:pt x="1050805" y="1599620"/>
                </a:cubicBezTo>
                <a:cubicBezTo>
                  <a:pt x="1060298" y="1579463"/>
                  <a:pt x="1077587" y="1532571"/>
                  <a:pt x="1077587" y="1532571"/>
                </a:cubicBezTo>
                <a:cubicBezTo>
                  <a:pt x="1077587" y="1532571"/>
                  <a:pt x="1110057" y="1489542"/>
                  <a:pt x="1110124" y="1465371"/>
                </a:cubicBezTo>
                <a:cubicBezTo>
                  <a:pt x="1110164" y="1450738"/>
                  <a:pt x="1096061" y="1400267"/>
                  <a:pt x="1079589" y="1346367"/>
                </a:cubicBezTo>
                <a:cubicBezTo>
                  <a:pt x="1077693" y="1340159"/>
                  <a:pt x="1034297" y="1355071"/>
                  <a:pt x="1034787" y="1348438"/>
                </a:cubicBezTo>
                <a:cubicBezTo>
                  <a:pt x="1035288" y="1341698"/>
                  <a:pt x="1033527" y="1345877"/>
                  <a:pt x="1032286" y="1340592"/>
                </a:cubicBezTo>
                <a:cubicBezTo>
                  <a:pt x="1030716" y="1333930"/>
                  <a:pt x="1076951" y="1335971"/>
                  <a:pt x="1075459" y="1329195"/>
                </a:cubicBezTo>
                <a:cubicBezTo>
                  <a:pt x="1061963" y="1268143"/>
                  <a:pt x="1028655" y="1188436"/>
                  <a:pt x="1028655" y="1188436"/>
                </a:cubicBezTo>
                <a:lnTo>
                  <a:pt x="1048179" y="1188724"/>
                </a:lnTo>
                <a:lnTo>
                  <a:pt x="1126383" y="1441545"/>
                </a:lnTo>
                <a:cubicBezTo>
                  <a:pt x="1126383" y="1441545"/>
                  <a:pt x="1156313" y="1404955"/>
                  <a:pt x="1160672" y="1341188"/>
                </a:cubicBezTo>
                <a:cubicBezTo>
                  <a:pt x="1165034" y="1277413"/>
                  <a:pt x="1143904" y="1186356"/>
                  <a:pt x="1143904" y="1186356"/>
                </a:cubicBezTo>
                <a:lnTo>
                  <a:pt x="1166554" y="1187694"/>
                </a:lnTo>
                <a:cubicBezTo>
                  <a:pt x="1166554" y="1187694"/>
                  <a:pt x="1186848" y="1298129"/>
                  <a:pt x="1179570" y="1351989"/>
                </a:cubicBezTo>
                <a:cubicBezTo>
                  <a:pt x="1178347" y="1361028"/>
                  <a:pt x="1174823" y="1373264"/>
                  <a:pt x="1170435" y="1386481"/>
                </a:cubicBezTo>
                <a:cubicBezTo>
                  <a:pt x="1180205" y="1379233"/>
                  <a:pt x="1191083" y="1371233"/>
                  <a:pt x="1191083" y="1371233"/>
                </a:cubicBezTo>
                <a:cubicBezTo>
                  <a:pt x="1191083" y="1371233"/>
                  <a:pt x="1196137" y="1355041"/>
                  <a:pt x="1205599" y="1342218"/>
                </a:cubicBezTo>
                <a:cubicBezTo>
                  <a:pt x="1215053" y="1329406"/>
                  <a:pt x="1226499" y="1310692"/>
                  <a:pt x="1226499" y="1310692"/>
                </a:cubicBezTo>
                <a:cubicBezTo>
                  <a:pt x="1226499" y="1310692"/>
                  <a:pt x="1238340" y="1269607"/>
                  <a:pt x="1243768" y="1250748"/>
                </a:cubicBezTo>
                <a:cubicBezTo>
                  <a:pt x="1249188" y="1231890"/>
                  <a:pt x="1258401" y="1206043"/>
                  <a:pt x="1258401" y="1206043"/>
                </a:cubicBezTo>
                <a:cubicBezTo>
                  <a:pt x="1258410" y="1206043"/>
                  <a:pt x="1271003" y="1200748"/>
                  <a:pt x="1281052" y="1190651"/>
                </a:cubicBezTo>
                <a:cubicBezTo>
                  <a:pt x="1291564" y="1180099"/>
                  <a:pt x="1298697" y="1171706"/>
                  <a:pt x="1298697" y="1171706"/>
                </a:cubicBezTo>
                <a:lnTo>
                  <a:pt x="1311963" y="1174226"/>
                </a:lnTo>
                <a:cubicBezTo>
                  <a:pt x="1311963" y="1174226"/>
                  <a:pt x="1279579" y="1212742"/>
                  <a:pt x="1273419" y="1225285"/>
                </a:cubicBezTo>
                <a:cubicBezTo>
                  <a:pt x="1267440" y="1237483"/>
                  <a:pt x="1255398" y="1276855"/>
                  <a:pt x="1248765" y="1301220"/>
                </a:cubicBezTo>
                <a:cubicBezTo>
                  <a:pt x="1245039" y="1314938"/>
                  <a:pt x="1238513" y="1335855"/>
                  <a:pt x="1238513" y="1335855"/>
                </a:cubicBezTo>
                <a:cubicBezTo>
                  <a:pt x="1238513" y="1335855"/>
                  <a:pt x="1228492" y="1361827"/>
                  <a:pt x="1238012" y="1365756"/>
                </a:cubicBezTo>
                <a:cubicBezTo>
                  <a:pt x="1247524" y="1369683"/>
                  <a:pt x="1268490" y="1360539"/>
                  <a:pt x="1287560" y="1354357"/>
                </a:cubicBezTo>
                <a:cubicBezTo>
                  <a:pt x="1306630" y="1348187"/>
                  <a:pt x="1331638" y="1330195"/>
                  <a:pt x="1342623" y="1320020"/>
                </a:cubicBezTo>
                <a:cubicBezTo>
                  <a:pt x="1353606" y="1309844"/>
                  <a:pt x="1384161" y="1279318"/>
                  <a:pt x="1384161" y="1279318"/>
                </a:cubicBezTo>
                <a:cubicBezTo>
                  <a:pt x="1384161" y="1279318"/>
                  <a:pt x="1404405" y="1258218"/>
                  <a:pt x="1407063" y="1261106"/>
                </a:cubicBezTo>
                <a:cubicBezTo>
                  <a:pt x="1409729" y="1264004"/>
                  <a:pt x="1396243" y="1277009"/>
                  <a:pt x="1390293" y="1284786"/>
                </a:cubicBezTo>
                <a:cubicBezTo>
                  <a:pt x="1384354" y="1292575"/>
                  <a:pt x="1351633" y="1324448"/>
                  <a:pt x="1338619" y="1335855"/>
                </a:cubicBezTo>
                <a:cubicBezTo>
                  <a:pt x="1325603" y="1347263"/>
                  <a:pt x="1298524" y="1364870"/>
                  <a:pt x="1302576" y="1369607"/>
                </a:cubicBezTo>
                <a:cubicBezTo>
                  <a:pt x="1306630" y="1374333"/>
                  <a:pt x="1332881" y="1381119"/>
                  <a:pt x="1343624" y="1383372"/>
                </a:cubicBezTo>
                <a:cubicBezTo>
                  <a:pt x="1354358" y="1385614"/>
                  <a:pt x="1374535" y="1389590"/>
                  <a:pt x="1374535" y="1389590"/>
                </a:cubicBezTo>
                <a:cubicBezTo>
                  <a:pt x="1374525" y="1389590"/>
                  <a:pt x="1379040" y="1381677"/>
                  <a:pt x="1383286" y="1376113"/>
                </a:cubicBezTo>
                <a:cubicBezTo>
                  <a:pt x="1387530" y="1370559"/>
                  <a:pt x="1393673" y="1358950"/>
                  <a:pt x="1393673" y="1358950"/>
                </a:cubicBezTo>
                <a:cubicBezTo>
                  <a:pt x="1393673" y="1358950"/>
                  <a:pt x="1403415" y="1349341"/>
                  <a:pt x="1408940" y="1338079"/>
                </a:cubicBezTo>
                <a:cubicBezTo>
                  <a:pt x="1414464" y="1326817"/>
                  <a:pt x="1422329" y="1307438"/>
                  <a:pt x="1422329" y="1307438"/>
                </a:cubicBezTo>
                <a:cubicBezTo>
                  <a:pt x="1422329" y="1307438"/>
                  <a:pt x="1449515" y="1274651"/>
                  <a:pt x="1452616" y="1265553"/>
                </a:cubicBezTo>
                <a:cubicBezTo>
                  <a:pt x="1455715" y="1256447"/>
                  <a:pt x="1474015" y="1210778"/>
                  <a:pt x="1474015" y="1210778"/>
                </a:cubicBezTo>
                <a:cubicBezTo>
                  <a:pt x="1474015" y="1210778"/>
                  <a:pt x="1463762" y="1262087"/>
                  <a:pt x="1454867" y="1279020"/>
                </a:cubicBezTo>
                <a:cubicBezTo>
                  <a:pt x="1445973" y="1295953"/>
                  <a:pt x="1424707" y="1322831"/>
                  <a:pt x="1424707" y="1322831"/>
                </a:cubicBezTo>
                <a:cubicBezTo>
                  <a:pt x="1424707" y="1322831"/>
                  <a:pt x="1418691" y="1335384"/>
                  <a:pt x="1409816" y="1351691"/>
                </a:cubicBezTo>
                <a:cubicBezTo>
                  <a:pt x="1400950" y="1368009"/>
                  <a:pt x="1385037" y="1391805"/>
                  <a:pt x="1385037" y="1391805"/>
                </a:cubicBezTo>
                <a:cubicBezTo>
                  <a:pt x="1385037" y="1391805"/>
                  <a:pt x="1396415" y="1391121"/>
                  <a:pt x="1404183" y="1389292"/>
                </a:cubicBezTo>
                <a:cubicBezTo>
                  <a:pt x="1411953" y="1387462"/>
                  <a:pt x="1431562" y="1383573"/>
                  <a:pt x="1442978" y="1378039"/>
                </a:cubicBezTo>
                <a:cubicBezTo>
                  <a:pt x="1454396" y="1372503"/>
                  <a:pt x="1483825" y="1363021"/>
                  <a:pt x="1491534" y="1361317"/>
                </a:cubicBezTo>
                <a:cubicBezTo>
                  <a:pt x="1499245" y="1359614"/>
                  <a:pt x="1508121" y="1357881"/>
                  <a:pt x="1513176" y="1354800"/>
                </a:cubicBezTo>
                <a:cubicBezTo>
                  <a:pt x="1518239" y="1351730"/>
                  <a:pt x="1539706" y="1337194"/>
                  <a:pt x="1539706" y="1337194"/>
                </a:cubicBezTo>
                <a:cubicBezTo>
                  <a:pt x="1539706" y="1337194"/>
                  <a:pt x="1524870" y="1357428"/>
                  <a:pt x="1515303" y="1362799"/>
                </a:cubicBezTo>
                <a:cubicBezTo>
                  <a:pt x="1505744" y="1368162"/>
                  <a:pt x="1497032" y="1368874"/>
                  <a:pt x="1487404" y="1370193"/>
                </a:cubicBezTo>
                <a:cubicBezTo>
                  <a:pt x="1477769" y="1371522"/>
                  <a:pt x="1461346" y="1381235"/>
                  <a:pt x="1457996" y="1381302"/>
                </a:cubicBezTo>
                <a:cubicBezTo>
                  <a:pt x="1448418" y="1381484"/>
                  <a:pt x="1438146" y="1387618"/>
                  <a:pt x="1428962" y="1390620"/>
                </a:cubicBezTo>
                <a:cubicBezTo>
                  <a:pt x="1419778" y="1393625"/>
                  <a:pt x="1404309" y="1400246"/>
                  <a:pt x="1404309" y="1400246"/>
                </a:cubicBezTo>
                <a:lnTo>
                  <a:pt x="1420577" y="1403645"/>
                </a:lnTo>
                <a:lnTo>
                  <a:pt x="1429589" y="1416525"/>
                </a:lnTo>
                <a:cubicBezTo>
                  <a:pt x="1429589" y="1416525"/>
                  <a:pt x="1402249" y="1406523"/>
                  <a:pt x="1383910" y="1403943"/>
                </a:cubicBezTo>
                <a:cubicBezTo>
                  <a:pt x="1370762" y="1402095"/>
                  <a:pt x="1322946" y="1393518"/>
                  <a:pt x="1302701" y="1390322"/>
                </a:cubicBezTo>
                <a:cubicBezTo>
                  <a:pt x="1282458" y="1387136"/>
                  <a:pt x="1255677" y="1390544"/>
                  <a:pt x="1231629" y="1392845"/>
                </a:cubicBezTo>
                <a:cubicBezTo>
                  <a:pt x="1209209" y="1394982"/>
                  <a:pt x="1170589" y="1417593"/>
                  <a:pt x="1153916" y="1429550"/>
                </a:cubicBezTo>
                <a:cubicBezTo>
                  <a:pt x="1132265" y="1482380"/>
                  <a:pt x="1105370" y="1537155"/>
                  <a:pt x="1105370" y="1537155"/>
                </a:cubicBezTo>
                <a:lnTo>
                  <a:pt x="1112252" y="1536422"/>
                </a:lnTo>
                <a:lnTo>
                  <a:pt x="1111001" y="1548552"/>
                </a:lnTo>
                <a:lnTo>
                  <a:pt x="1099238" y="1553886"/>
                </a:lnTo>
                <a:lnTo>
                  <a:pt x="1053058" y="1678663"/>
                </a:lnTo>
                <a:cubicBezTo>
                  <a:pt x="1058306" y="1676526"/>
                  <a:pt x="1077866" y="1668643"/>
                  <a:pt x="1091228" y="1662087"/>
                </a:cubicBezTo>
                <a:cubicBezTo>
                  <a:pt x="1106332" y="1654665"/>
                  <a:pt x="1120877" y="1647435"/>
                  <a:pt x="1120877" y="1647435"/>
                </a:cubicBezTo>
                <a:cubicBezTo>
                  <a:pt x="1120887" y="1647435"/>
                  <a:pt x="1128154" y="1632467"/>
                  <a:pt x="1139274" y="1621675"/>
                </a:cubicBezTo>
                <a:cubicBezTo>
                  <a:pt x="1150392" y="1610884"/>
                  <a:pt x="1164303" y="1594740"/>
                  <a:pt x="1164303" y="1594740"/>
                </a:cubicBezTo>
                <a:cubicBezTo>
                  <a:pt x="1164303" y="1594740"/>
                  <a:pt x="1181726" y="1556619"/>
                  <a:pt x="1189706" y="1539079"/>
                </a:cubicBezTo>
                <a:cubicBezTo>
                  <a:pt x="1197687" y="1521550"/>
                  <a:pt x="1210355" y="1497783"/>
                  <a:pt x="1210355" y="1497783"/>
                </a:cubicBezTo>
                <a:cubicBezTo>
                  <a:pt x="1210355" y="1497783"/>
                  <a:pt x="1223563" y="1494970"/>
                  <a:pt x="1234884" y="1486982"/>
                </a:cubicBezTo>
                <a:cubicBezTo>
                  <a:pt x="1246715" y="1478626"/>
                  <a:pt x="1254897" y="1471888"/>
                  <a:pt x="1254897" y="1471888"/>
                </a:cubicBezTo>
                <a:lnTo>
                  <a:pt x="1267662" y="1477066"/>
                </a:lnTo>
                <a:cubicBezTo>
                  <a:pt x="1267662" y="1477066"/>
                  <a:pt x="1230312" y="1508525"/>
                  <a:pt x="1222494" y="1519692"/>
                </a:cubicBezTo>
                <a:cubicBezTo>
                  <a:pt x="1214890" y="1530552"/>
                  <a:pt x="1197524" y="1566967"/>
                  <a:pt x="1187579" y="1589705"/>
                </a:cubicBezTo>
                <a:cubicBezTo>
                  <a:pt x="1181986" y="1602499"/>
                  <a:pt x="1172561" y="1621829"/>
                  <a:pt x="1172561" y="1621820"/>
                </a:cubicBezTo>
                <a:cubicBezTo>
                  <a:pt x="1172561" y="1621829"/>
                  <a:pt x="1158970" y="1645549"/>
                  <a:pt x="1167806" y="1651277"/>
                </a:cubicBezTo>
                <a:cubicBezTo>
                  <a:pt x="1176643" y="1657014"/>
                  <a:pt x="1198687" y="1652307"/>
                  <a:pt x="1218365" y="1649948"/>
                </a:cubicBezTo>
                <a:cubicBezTo>
                  <a:pt x="1238031" y="1647589"/>
                  <a:pt x="1265294" y="1634594"/>
                  <a:pt x="1277548" y="1626710"/>
                </a:cubicBezTo>
                <a:cubicBezTo>
                  <a:pt x="1289803" y="1618815"/>
                  <a:pt x="1324102" y="1594740"/>
                  <a:pt x="1324102" y="1594740"/>
                </a:cubicBezTo>
                <a:cubicBezTo>
                  <a:pt x="1324102" y="1594740"/>
                  <a:pt x="1347032" y="1577749"/>
                  <a:pt x="1349255" y="1581119"/>
                </a:cubicBezTo>
                <a:cubicBezTo>
                  <a:pt x="1351469" y="1584488"/>
                  <a:pt x="1336307" y="1594885"/>
                  <a:pt x="1329357" y="1601402"/>
                </a:cubicBezTo>
                <a:cubicBezTo>
                  <a:pt x="1322407" y="1607910"/>
                  <a:pt x="1285721" y="1632957"/>
                  <a:pt x="1271291" y="1641660"/>
                </a:cubicBezTo>
                <a:cubicBezTo>
                  <a:pt x="1256871" y="1650362"/>
                  <a:pt x="1227664" y="1662250"/>
                  <a:pt x="1231004" y="1667709"/>
                </a:cubicBezTo>
                <a:cubicBezTo>
                  <a:pt x="1234335" y="1673167"/>
                  <a:pt x="1259393" y="1685152"/>
                  <a:pt x="1269665" y="1689464"/>
                </a:cubicBezTo>
                <a:cubicBezTo>
                  <a:pt x="1279945" y="1693786"/>
                  <a:pt x="1299198" y="1701603"/>
                  <a:pt x="1299198" y="1701603"/>
                </a:cubicBezTo>
                <a:cubicBezTo>
                  <a:pt x="1299198" y="1701603"/>
                  <a:pt x="1304743" y="1694710"/>
                  <a:pt x="1309710" y="1690062"/>
                </a:cubicBezTo>
                <a:cubicBezTo>
                  <a:pt x="1314677" y="1685412"/>
                  <a:pt x="1322475" y="1675111"/>
                  <a:pt x="1322475" y="1675111"/>
                </a:cubicBezTo>
                <a:cubicBezTo>
                  <a:pt x="1322475" y="1675111"/>
                  <a:pt x="1333468" y="1667526"/>
                  <a:pt x="1340496" y="1657496"/>
                </a:cubicBezTo>
                <a:cubicBezTo>
                  <a:pt x="1347512" y="1647474"/>
                  <a:pt x="1357890" y="1629819"/>
                  <a:pt x="1357890" y="1629819"/>
                </a:cubicBezTo>
                <a:cubicBezTo>
                  <a:pt x="1357890" y="1629819"/>
                  <a:pt x="1389224" y="1602807"/>
                  <a:pt x="1393547" y="1594441"/>
                </a:cubicBezTo>
                <a:cubicBezTo>
                  <a:pt x="1397879" y="1586077"/>
                  <a:pt x="1422329" y="1544712"/>
                  <a:pt x="1422329" y="1544712"/>
                </a:cubicBezTo>
                <a:cubicBezTo>
                  <a:pt x="1422329" y="1544712"/>
                  <a:pt x="1405060" y="1593249"/>
                  <a:pt x="1393922" y="1608208"/>
                </a:cubicBezTo>
                <a:cubicBezTo>
                  <a:pt x="1382794" y="1623167"/>
                  <a:pt x="1358015" y="1645509"/>
                  <a:pt x="1358015" y="1645509"/>
                </a:cubicBezTo>
                <a:cubicBezTo>
                  <a:pt x="1358015" y="1645509"/>
                  <a:pt x="1350401" y="1656610"/>
                  <a:pt x="1339369" y="1670962"/>
                </a:cubicBezTo>
                <a:cubicBezTo>
                  <a:pt x="1328338" y="1685325"/>
                  <a:pt x="1309209" y="1705752"/>
                  <a:pt x="1309209" y="1705752"/>
                </a:cubicBezTo>
                <a:cubicBezTo>
                  <a:pt x="1309209" y="1705752"/>
                  <a:pt x="1320684" y="1707360"/>
                  <a:pt x="1328607" y="1707081"/>
                </a:cubicBezTo>
                <a:cubicBezTo>
                  <a:pt x="1336520" y="1706802"/>
                  <a:pt x="1356245" y="1706754"/>
                  <a:pt x="1368277" y="1703529"/>
                </a:cubicBezTo>
                <a:cubicBezTo>
                  <a:pt x="1380300" y="1700303"/>
                  <a:pt x="1410606" y="1696743"/>
                  <a:pt x="1418450" y="1696568"/>
                </a:cubicBezTo>
                <a:cubicBezTo>
                  <a:pt x="1426296" y="1696405"/>
                  <a:pt x="1435307" y="1696395"/>
                  <a:pt x="1440726" y="1694355"/>
                </a:cubicBezTo>
                <a:cubicBezTo>
                  <a:pt x="1446146" y="1692304"/>
                  <a:pt x="1469509" y="1682072"/>
                  <a:pt x="1469509" y="1682072"/>
                </a:cubicBezTo>
                <a:cubicBezTo>
                  <a:pt x="1469509" y="1682062"/>
                  <a:pt x="1452037" y="1699216"/>
                  <a:pt x="1441853" y="1702643"/>
                </a:cubicBezTo>
                <a:cubicBezTo>
                  <a:pt x="1431668" y="1706061"/>
                  <a:pt x="1423003" y="1704991"/>
                  <a:pt x="1413320" y="1704414"/>
                </a:cubicBezTo>
                <a:cubicBezTo>
                  <a:pt x="1403635" y="1703837"/>
                  <a:pt x="1385981" y="1710191"/>
                  <a:pt x="1382659" y="1709593"/>
                </a:cubicBezTo>
                <a:cubicBezTo>
                  <a:pt x="1373197" y="1707910"/>
                  <a:pt x="1362232" y="1711981"/>
                  <a:pt x="1352760" y="1713146"/>
                </a:cubicBezTo>
                <a:cubicBezTo>
                  <a:pt x="1343278" y="1714319"/>
                  <a:pt x="1327104" y="1717882"/>
                  <a:pt x="1327104" y="1717882"/>
                </a:cubicBezTo>
                <a:lnTo>
                  <a:pt x="1342623" y="1724255"/>
                </a:lnTo>
                <a:lnTo>
                  <a:pt x="1349756" y="1738906"/>
                </a:lnTo>
                <a:cubicBezTo>
                  <a:pt x="1349756" y="1738906"/>
                  <a:pt x="1324178" y="1723571"/>
                  <a:pt x="1306457" y="1717439"/>
                </a:cubicBezTo>
                <a:cubicBezTo>
                  <a:pt x="1293739" y="1713049"/>
                  <a:pt x="1247888" y="1695394"/>
                  <a:pt x="1228376" y="1688280"/>
                </a:cubicBezTo>
                <a:cubicBezTo>
                  <a:pt x="1208854" y="1681176"/>
                  <a:pt x="1181832" y="1679174"/>
                  <a:pt x="1157795" y="1676739"/>
                </a:cubicBezTo>
                <a:cubicBezTo>
                  <a:pt x="1133757" y="1674302"/>
                  <a:pt x="1087002" y="1691641"/>
                  <a:pt x="1071580" y="1699679"/>
                </a:cubicBezTo>
                <a:cubicBezTo>
                  <a:pt x="1061703" y="1704818"/>
                  <a:pt x="1048621" y="1714021"/>
                  <a:pt x="1038541" y="1721290"/>
                </a:cubicBezTo>
                <a:cubicBezTo>
                  <a:pt x="1037907" y="1723898"/>
                  <a:pt x="1021176" y="1792438"/>
                  <a:pt x="992118" y="1911787"/>
                </a:cubicBezTo>
                <a:cubicBezTo>
                  <a:pt x="992641" y="1912135"/>
                  <a:pt x="993654" y="1912818"/>
                  <a:pt x="994115" y="1913116"/>
                </a:cubicBezTo>
                <a:cubicBezTo>
                  <a:pt x="1044616" y="1945828"/>
                  <a:pt x="1083468" y="1947752"/>
                  <a:pt x="1083468" y="1947752"/>
                </a:cubicBezTo>
                <a:cubicBezTo>
                  <a:pt x="1083468" y="1947752"/>
                  <a:pt x="1113830" y="1949977"/>
                  <a:pt x="1129387" y="1949388"/>
                </a:cubicBezTo>
                <a:cubicBezTo>
                  <a:pt x="1140448" y="1948965"/>
                  <a:pt x="1146427" y="1948696"/>
                  <a:pt x="1152164" y="1948493"/>
                </a:cubicBezTo>
                <a:cubicBezTo>
                  <a:pt x="1152817" y="1943391"/>
                  <a:pt x="1153462" y="1937519"/>
                  <a:pt x="1154166" y="1934285"/>
                </a:cubicBezTo>
                <a:cubicBezTo>
                  <a:pt x="1161308" y="1901410"/>
                  <a:pt x="1171194" y="1889628"/>
                  <a:pt x="1176442" y="1881148"/>
                </a:cubicBezTo>
                <a:cubicBezTo>
                  <a:pt x="1178723" y="1880609"/>
                  <a:pt x="1180619" y="1879694"/>
                  <a:pt x="1182449" y="1878635"/>
                </a:cubicBezTo>
                <a:cubicBezTo>
                  <a:pt x="1182054" y="1868325"/>
                  <a:pt x="1181293" y="1857379"/>
                  <a:pt x="1179695" y="1852729"/>
                </a:cubicBezTo>
                <a:cubicBezTo>
                  <a:pt x="1176287" y="1842824"/>
                  <a:pt x="1166429" y="1818392"/>
                  <a:pt x="1166429" y="1818392"/>
                </a:cubicBezTo>
                <a:lnTo>
                  <a:pt x="1166930" y="1815725"/>
                </a:lnTo>
                <a:cubicBezTo>
                  <a:pt x="1166930" y="1815725"/>
                  <a:pt x="1168182" y="1820326"/>
                  <a:pt x="1169308" y="1819576"/>
                </a:cubicBezTo>
                <a:cubicBezTo>
                  <a:pt x="1170435" y="1818815"/>
                  <a:pt x="1176941" y="1780502"/>
                  <a:pt x="1176941" y="1780502"/>
                </a:cubicBezTo>
                <a:lnTo>
                  <a:pt x="1179695" y="1781233"/>
                </a:lnTo>
                <a:cubicBezTo>
                  <a:pt x="1179695" y="1781233"/>
                  <a:pt x="1172956" y="1819643"/>
                  <a:pt x="1173312" y="1823129"/>
                </a:cubicBezTo>
                <a:cubicBezTo>
                  <a:pt x="1173669" y="1826602"/>
                  <a:pt x="1182534" y="1849244"/>
                  <a:pt x="1183199" y="1852873"/>
                </a:cubicBezTo>
                <a:cubicBezTo>
                  <a:pt x="1183584" y="1854972"/>
                  <a:pt x="1184441" y="1865657"/>
                  <a:pt x="1185326" y="1876564"/>
                </a:cubicBezTo>
                <a:cubicBezTo>
                  <a:pt x="1190004" y="1872685"/>
                  <a:pt x="1193817" y="1866610"/>
                  <a:pt x="1199092" y="1856724"/>
                </a:cubicBezTo>
                <a:cubicBezTo>
                  <a:pt x="1211790" y="1832918"/>
                  <a:pt x="1227288" y="1814820"/>
                  <a:pt x="1240139" y="1807293"/>
                </a:cubicBezTo>
                <a:cubicBezTo>
                  <a:pt x="1272109" y="1788531"/>
                  <a:pt x="1269837" y="1781618"/>
                  <a:pt x="1271416" y="1774572"/>
                </a:cubicBezTo>
                <a:cubicBezTo>
                  <a:pt x="1274054" y="1762808"/>
                  <a:pt x="1268537" y="1736836"/>
                  <a:pt x="1268537" y="1736836"/>
                </a:cubicBezTo>
                <a:cubicBezTo>
                  <a:pt x="1268537" y="1736836"/>
                  <a:pt x="1270655" y="1732341"/>
                  <a:pt x="1273293" y="1731503"/>
                </a:cubicBezTo>
                <a:cubicBezTo>
                  <a:pt x="1275941" y="1730666"/>
                  <a:pt x="1279050" y="1733429"/>
                  <a:pt x="1279050" y="1733429"/>
                </a:cubicBezTo>
                <a:lnTo>
                  <a:pt x="1282804" y="1769104"/>
                </a:lnTo>
                <a:cubicBezTo>
                  <a:pt x="1282804" y="1769104"/>
                  <a:pt x="1268518" y="1789252"/>
                  <a:pt x="1265535" y="1801518"/>
                </a:cubicBezTo>
                <a:cubicBezTo>
                  <a:pt x="1264890" y="1804183"/>
                  <a:pt x="1266218" y="1805261"/>
                  <a:pt x="1268287" y="1805955"/>
                </a:cubicBezTo>
                <a:cubicBezTo>
                  <a:pt x="1277250" y="1789946"/>
                  <a:pt x="1287896" y="1770654"/>
                  <a:pt x="1289812" y="1768363"/>
                </a:cubicBezTo>
                <a:cubicBezTo>
                  <a:pt x="1292709" y="1764898"/>
                  <a:pt x="1297947" y="1764070"/>
                  <a:pt x="1297947" y="1764070"/>
                </a:cubicBezTo>
                <a:lnTo>
                  <a:pt x="1297947" y="1766283"/>
                </a:lnTo>
                <a:cubicBezTo>
                  <a:pt x="1297947" y="1766283"/>
                  <a:pt x="1293498" y="1768739"/>
                  <a:pt x="1292191" y="1770134"/>
                </a:cubicBezTo>
                <a:cubicBezTo>
                  <a:pt x="1291266" y="1771136"/>
                  <a:pt x="1279137" y="1791658"/>
                  <a:pt x="1270915" y="1806397"/>
                </a:cubicBezTo>
                <a:cubicBezTo>
                  <a:pt x="1275882" y="1806735"/>
                  <a:pt x="1282659" y="1805040"/>
                  <a:pt x="1285432" y="1803442"/>
                </a:cubicBezTo>
                <a:cubicBezTo>
                  <a:pt x="1292555" y="1799341"/>
                  <a:pt x="1299699" y="1796338"/>
                  <a:pt x="1299699" y="1796338"/>
                </a:cubicBezTo>
                <a:cubicBezTo>
                  <a:pt x="1299699" y="1796338"/>
                  <a:pt x="1291151" y="1806331"/>
                  <a:pt x="1277548" y="1809660"/>
                </a:cubicBezTo>
                <a:cubicBezTo>
                  <a:pt x="1274362" y="1810440"/>
                  <a:pt x="1271743" y="1809872"/>
                  <a:pt x="1269289" y="1809362"/>
                </a:cubicBezTo>
                <a:cubicBezTo>
                  <a:pt x="1267027" y="1813511"/>
                  <a:pt x="1262868" y="1820798"/>
                  <a:pt x="1262906" y="1821203"/>
                </a:cubicBezTo>
                <a:cubicBezTo>
                  <a:pt x="1263089" y="1822964"/>
                  <a:pt x="1263532" y="1825342"/>
                  <a:pt x="1263532" y="1825342"/>
                </a:cubicBezTo>
                <a:lnTo>
                  <a:pt x="1259403" y="1826680"/>
                </a:lnTo>
                <a:cubicBezTo>
                  <a:pt x="1259403" y="1826680"/>
                  <a:pt x="1254984" y="1832053"/>
                  <a:pt x="1253145" y="1833486"/>
                </a:cubicBezTo>
                <a:cubicBezTo>
                  <a:pt x="1251316" y="1834921"/>
                  <a:pt x="1244578" y="1839840"/>
                  <a:pt x="1243018" y="1842072"/>
                </a:cubicBezTo>
                <a:cubicBezTo>
                  <a:pt x="1241449" y="1844306"/>
                  <a:pt x="1230205" y="1863492"/>
                  <a:pt x="1228126" y="1865610"/>
                </a:cubicBezTo>
                <a:cubicBezTo>
                  <a:pt x="1226036" y="1867718"/>
                  <a:pt x="1220771" y="1873389"/>
                  <a:pt x="1215235" y="1875968"/>
                </a:cubicBezTo>
                <a:cubicBezTo>
                  <a:pt x="1209701" y="1878548"/>
                  <a:pt x="1204396" y="1880964"/>
                  <a:pt x="1201845" y="1883812"/>
                </a:cubicBezTo>
                <a:cubicBezTo>
                  <a:pt x="1199295" y="1886663"/>
                  <a:pt x="1191016" y="1895625"/>
                  <a:pt x="1187579" y="1901131"/>
                </a:cubicBezTo>
                <a:cubicBezTo>
                  <a:pt x="1184132" y="1906638"/>
                  <a:pt x="1173813" y="1934141"/>
                  <a:pt x="1173813" y="1934141"/>
                </a:cubicBezTo>
                <a:cubicBezTo>
                  <a:pt x="1173813" y="1934141"/>
                  <a:pt x="1179792" y="1932042"/>
                  <a:pt x="1182948" y="1931772"/>
                </a:cubicBezTo>
                <a:cubicBezTo>
                  <a:pt x="1186106" y="1931503"/>
                  <a:pt x="1194087" y="1931916"/>
                  <a:pt x="1194087" y="1931916"/>
                </a:cubicBezTo>
                <a:cubicBezTo>
                  <a:pt x="1194087" y="1931916"/>
                  <a:pt x="1196840" y="1926564"/>
                  <a:pt x="1200720" y="1923773"/>
                </a:cubicBezTo>
                <a:cubicBezTo>
                  <a:pt x="1204589" y="1920981"/>
                  <a:pt x="1210355" y="1918749"/>
                  <a:pt x="1210355" y="1918749"/>
                </a:cubicBezTo>
                <a:lnTo>
                  <a:pt x="1212107" y="1905570"/>
                </a:lnTo>
                <a:lnTo>
                  <a:pt x="1212733" y="1916524"/>
                </a:lnTo>
                <a:cubicBezTo>
                  <a:pt x="1212733" y="1916524"/>
                  <a:pt x="1214052" y="1917631"/>
                  <a:pt x="1217363" y="1916524"/>
                </a:cubicBezTo>
                <a:cubicBezTo>
                  <a:pt x="1220665" y="1915416"/>
                  <a:pt x="1230378" y="1910305"/>
                  <a:pt x="1230378" y="1910305"/>
                </a:cubicBezTo>
                <a:lnTo>
                  <a:pt x="1232631" y="1910903"/>
                </a:lnTo>
                <a:cubicBezTo>
                  <a:pt x="1232621" y="1910903"/>
                  <a:pt x="1224083" y="1917198"/>
                  <a:pt x="1220742" y="1918305"/>
                </a:cubicBezTo>
                <a:cubicBezTo>
                  <a:pt x="1217402" y="1919402"/>
                  <a:pt x="1211982" y="1919931"/>
                  <a:pt x="1211982" y="1919931"/>
                </a:cubicBezTo>
                <a:cubicBezTo>
                  <a:pt x="1211982" y="1919931"/>
                  <a:pt x="1207140" y="1922243"/>
                  <a:pt x="1205474" y="1923773"/>
                </a:cubicBezTo>
                <a:cubicBezTo>
                  <a:pt x="1203809" y="1925313"/>
                  <a:pt x="1196964" y="1932803"/>
                  <a:pt x="1196964" y="1932803"/>
                </a:cubicBezTo>
                <a:lnTo>
                  <a:pt x="1202471" y="1935171"/>
                </a:lnTo>
                <a:lnTo>
                  <a:pt x="1201720" y="1937538"/>
                </a:lnTo>
                <a:cubicBezTo>
                  <a:pt x="1201720" y="1937538"/>
                  <a:pt x="1194673" y="1934987"/>
                  <a:pt x="1191333" y="1934727"/>
                </a:cubicBezTo>
                <a:cubicBezTo>
                  <a:pt x="1187993" y="1934477"/>
                  <a:pt x="1173813" y="1935961"/>
                  <a:pt x="1173939" y="1938876"/>
                </a:cubicBezTo>
                <a:cubicBezTo>
                  <a:pt x="1174054" y="1941784"/>
                  <a:pt x="1190409" y="1942776"/>
                  <a:pt x="1193586" y="1941688"/>
                </a:cubicBezTo>
                <a:cubicBezTo>
                  <a:pt x="1196763" y="1940601"/>
                  <a:pt x="1202722" y="1941091"/>
                  <a:pt x="1202722" y="1941091"/>
                </a:cubicBezTo>
                <a:lnTo>
                  <a:pt x="1205975" y="1938136"/>
                </a:lnTo>
                <a:cubicBezTo>
                  <a:pt x="1205975" y="1938136"/>
                  <a:pt x="1214436" y="1938916"/>
                  <a:pt x="1217237" y="1937096"/>
                </a:cubicBezTo>
                <a:cubicBezTo>
                  <a:pt x="1220039" y="1935287"/>
                  <a:pt x="1232882" y="1932070"/>
                  <a:pt x="1232882" y="1932070"/>
                </a:cubicBezTo>
                <a:cubicBezTo>
                  <a:pt x="1232882" y="1932070"/>
                  <a:pt x="1259778" y="1923773"/>
                  <a:pt x="1274294" y="1919633"/>
                </a:cubicBezTo>
                <a:cubicBezTo>
                  <a:pt x="1288820" y="1915494"/>
                  <a:pt x="1333931" y="1906522"/>
                  <a:pt x="1347503" y="1896395"/>
                </a:cubicBezTo>
                <a:cubicBezTo>
                  <a:pt x="1361077" y="1886259"/>
                  <a:pt x="1369683" y="1872098"/>
                  <a:pt x="1376036" y="1864869"/>
                </a:cubicBezTo>
                <a:cubicBezTo>
                  <a:pt x="1382236" y="1857783"/>
                  <a:pt x="1400737" y="1846762"/>
                  <a:pt x="1408188" y="1838377"/>
                </a:cubicBezTo>
                <a:cubicBezTo>
                  <a:pt x="1436250" y="1809747"/>
                  <a:pt x="1460999" y="1783515"/>
                  <a:pt x="1471511" y="1774871"/>
                </a:cubicBezTo>
                <a:cubicBezTo>
                  <a:pt x="1480204" y="1767718"/>
                  <a:pt x="1509980" y="1706494"/>
                  <a:pt x="1545713" y="1628779"/>
                </a:cubicBezTo>
                <a:cubicBezTo>
                  <a:pt x="1545616" y="1627777"/>
                  <a:pt x="1545732" y="1625670"/>
                  <a:pt x="1545588" y="1624928"/>
                </a:cubicBezTo>
                <a:cubicBezTo>
                  <a:pt x="1543855" y="1615735"/>
                  <a:pt x="1542084" y="1599920"/>
                  <a:pt x="1542084" y="1599920"/>
                </a:cubicBezTo>
                <a:cubicBezTo>
                  <a:pt x="1542084" y="1599920"/>
                  <a:pt x="1544461" y="1604175"/>
                  <a:pt x="1547841" y="1600506"/>
                </a:cubicBezTo>
                <a:cubicBezTo>
                  <a:pt x="1551219" y="1596847"/>
                  <a:pt x="1556292" y="1587722"/>
                  <a:pt x="1558351" y="1579637"/>
                </a:cubicBezTo>
                <a:cubicBezTo>
                  <a:pt x="1560412" y="1571560"/>
                  <a:pt x="1563185" y="1562685"/>
                  <a:pt x="1566112" y="1557139"/>
                </a:cubicBezTo>
                <a:cubicBezTo>
                  <a:pt x="1569038" y="1551603"/>
                  <a:pt x="1579251" y="1544114"/>
                  <a:pt x="1579251" y="1544114"/>
                </a:cubicBezTo>
                <a:cubicBezTo>
                  <a:pt x="1579251" y="1544114"/>
                  <a:pt x="1569702" y="1557525"/>
                  <a:pt x="1568613" y="1561432"/>
                </a:cubicBezTo>
                <a:cubicBezTo>
                  <a:pt x="1567526" y="1565340"/>
                  <a:pt x="1566448" y="1573042"/>
                  <a:pt x="1563358" y="1578895"/>
                </a:cubicBezTo>
                <a:cubicBezTo>
                  <a:pt x="1560268" y="1584758"/>
                  <a:pt x="1550468" y="1605242"/>
                  <a:pt x="1550468" y="1605242"/>
                </a:cubicBezTo>
                <a:lnTo>
                  <a:pt x="1550718" y="1617825"/>
                </a:lnTo>
                <a:cubicBezTo>
                  <a:pt x="1576989" y="1560442"/>
                  <a:pt x="1605647" y="1496405"/>
                  <a:pt x="1632929" y="1434287"/>
                </a:cubicBezTo>
                <a:cubicBezTo>
                  <a:pt x="1635151" y="1429233"/>
                  <a:pt x="1615360" y="1317739"/>
                  <a:pt x="1617545" y="1312761"/>
                </a:cubicBezTo>
                <a:cubicBezTo>
                  <a:pt x="1617939" y="1311848"/>
                  <a:pt x="1605666" y="1237329"/>
                  <a:pt x="1612414" y="1224843"/>
                </a:cubicBezTo>
                <a:cubicBezTo>
                  <a:pt x="1620943" y="1209047"/>
                  <a:pt x="1623322" y="1236221"/>
                  <a:pt x="1625679" y="1244230"/>
                </a:cubicBezTo>
                <a:cubicBezTo>
                  <a:pt x="1628962" y="1255407"/>
                  <a:pt x="1628596" y="1288580"/>
                  <a:pt x="1632187" y="1317796"/>
                </a:cubicBezTo>
                <a:cubicBezTo>
                  <a:pt x="1637761" y="1363203"/>
                  <a:pt x="1646857" y="1407024"/>
                  <a:pt x="1648070" y="1404685"/>
                </a:cubicBezTo>
                <a:cubicBezTo>
                  <a:pt x="1691101" y="1321618"/>
                  <a:pt x="1719509" y="1235509"/>
                  <a:pt x="1723407" y="1225728"/>
                </a:cubicBezTo>
                <a:lnTo>
                  <a:pt x="1759949" y="1219808"/>
                </a:lnTo>
                <a:cubicBezTo>
                  <a:pt x="1759949" y="1219808"/>
                  <a:pt x="1726218" y="1302038"/>
                  <a:pt x="1675603" y="1402317"/>
                </a:cubicBezTo>
                <a:cubicBezTo>
                  <a:pt x="1666150" y="1421049"/>
                  <a:pt x="1657361" y="1440601"/>
                  <a:pt x="1648822" y="1460191"/>
                </a:cubicBezTo>
                <a:cubicBezTo>
                  <a:pt x="1650796" y="1458603"/>
                  <a:pt x="1653644" y="1456773"/>
                  <a:pt x="1654954" y="1455310"/>
                </a:cubicBezTo>
                <a:cubicBezTo>
                  <a:pt x="1662289" y="1447138"/>
                  <a:pt x="1687732" y="1430493"/>
                  <a:pt x="1704136" y="1415640"/>
                </a:cubicBezTo>
                <a:cubicBezTo>
                  <a:pt x="1720539" y="1400776"/>
                  <a:pt x="1743758" y="1392421"/>
                  <a:pt x="1752191" y="1382630"/>
                </a:cubicBezTo>
                <a:cubicBezTo>
                  <a:pt x="1760614" y="1372841"/>
                  <a:pt x="1782466" y="1348736"/>
                  <a:pt x="1782466" y="1348736"/>
                </a:cubicBezTo>
                <a:lnTo>
                  <a:pt x="1796732" y="1288937"/>
                </a:lnTo>
                <a:cubicBezTo>
                  <a:pt x="1796732" y="1288937"/>
                  <a:pt x="1798956" y="1257187"/>
                  <a:pt x="1797484" y="1247937"/>
                </a:cubicBezTo>
                <a:cubicBezTo>
                  <a:pt x="1796011" y="1238677"/>
                  <a:pt x="1794730" y="1222917"/>
                  <a:pt x="1794730" y="1222917"/>
                </a:cubicBezTo>
                <a:cubicBezTo>
                  <a:pt x="1794730" y="1222917"/>
                  <a:pt x="1796877" y="1227335"/>
                  <a:pt x="1800361" y="1223813"/>
                </a:cubicBezTo>
                <a:cubicBezTo>
                  <a:pt x="1803845" y="1220281"/>
                  <a:pt x="1809334" y="1211376"/>
                  <a:pt x="1811625" y="1203386"/>
                </a:cubicBezTo>
                <a:cubicBezTo>
                  <a:pt x="1812240" y="1201249"/>
                  <a:pt x="1813164" y="1199632"/>
                  <a:pt x="1813878" y="1197466"/>
                </a:cubicBezTo>
                <a:cubicBezTo>
                  <a:pt x="1804954" y="1188907"/>
                  <a:pt x="1796896" y="1181207"/>
                  <a:pt x="1793479" y="1176441"/>
                </a:cubicBezTo>
                <a:cubicBezTo>
                  <a:pt x="1786316" y="1166449"/>
                  <a:pt x="1765755" y="1152019"/>
                  <a:pt x="1759323" y="1143431"/>
                </a:cubicBezTo>
                <a:cubicBezTo>
                  <a:pt x="1752893" y="1134855"/>
                  <a:pt x="1744557" y="1118489"/>
                  <a:pt x="1730416" y="1105986"/>
                </a:cubicBezTo>
                <a:cubicBezTo>
                  <a:pt x="1716265" y="1093480"/>
                  <a:pt x="1667459" y="1078857"/>
                  <a:pt x="1651824" y="1072831"/>
                </a:cubicBezTo>
                <a:cubicBezTo>
                  <a:pt x="1636201" y="1066806"/>
                  <a:pt x="1607283" y="1055071"/>
                  <a:pt x="1607283" y="1055071"/>
                </a:cubicBezTo>
                <a:cubicBezTo>
                  <a:pt x="1607283" y="1055071"/>
                  <a:pt x="1593326" y="1050239"/>
                  <a:pt x="1590390" y="1047967"/>
                </a:cubicBezTo>
                <a:cubicBezTo>
                  <a:pt x="1587444" y="1045695"/>
                  <a:pt x="1578250" y="1045743"/>
                  <a:pt x="1578250" y="1045743"/>
                </a:cubicBezTo>
                <a:lnTo>
                  <a:pt x="1574745" y="1041892"/>
                </a:lnTo>
                <a:cubicBezTo>
                  <a:pt x="1574745" y="1041892"/>
                  <a:pt x="1568258" y="1041930"/>
                  <a:pt x="1564859" y="1040419"/>
                </a:cubicBezTo>
                <a:cubicBezTo>
                  <a:pt x="1561462" y="1038899"/>
                  <a:pt x="1543557" y="1038426"/>
                  <a:pt x="1543210" y="1041603"/>
                </a:cubicBezTo>
                <a:cubicBezTo>
                  <a:pt x="1542862" y="1044781"/>
                  <a:pt x="1558304" y="1047610"/>
                  <a:pt x="1561982" y="1047667"/>
                </a:cubicBezTo>
                <a:cubicBezTo>
                  <a:pt x="1565658" y="1047726"/>
                  <a:pt x="1573495" y="1045743"/>
                  <a:pt x="1573495" y="1045743"/>
                </a:cubicBezTo>
                <a:lnTo>
                  <a:pt x="1574121" y="1048409"/>
                </a:lnTo>
                <a:lnTo>
                  <a:pt x="1567988" y="1050478"/>
                </a:lnTo>
                <a:cubicBezTo>
                  <a:pt x="1567988" y="1050478"/>
                  <a:pt x="1574910" y="1059432"/>
                  <a:pt x="1576624" y="1061290"/>
                </a:cubicBezTo>
                <a:cubicBezTo>
                  <a:pt x="1578336" y="1063137"/>
                  <a:pt x="1583506" y="1066324"/>
                  <a:pt x="1583506" y="1066314"/>
                </a:cubicBezTo>
                <a:cubicBezTo>
                  <a:pt x="1583506" y="1066324"/>
                  <a:pt x="1589437" y="1067276"/>
                  <a:pt x="1593016" y="1068836"/>
                </a:cubicBezTo>
                <a:cubicBezTo>
                  <a:pt x="1596598" y="1070387"/>
                  <a:pt x="1605406" y="1078155"/>
                  <a:pt x="1605406" y="1078165"/>
                </a:cubicBezTo>
                <a:lnTo>
                  <a:pt x="1602904" y="1078607"/>
                </a:lnTo>
                <a:cubicBezTo>
                  <a:pt x="1602904" y="1078607"/>
                  <a:pt x="1592680" y="1071869"/>
                  <a:pt x="1589137" y="1070319"/>
                </a:cubicBezTo>
                <a:cubicBezTo>
                  <a:pt x="1585595" y="1068760"/>
                  <a:pt x="1584007" y="1069867"/>
                  <a:pt x="1584007" y="1069876"/>
                </a:cubicBezTo>
                <a:lnTo>
                  <a:pt x="1582631" y="1081862"/>
                </a:lnTo>
                <a:lnTo>
                  <a:pt x="1581504" y="1067354"/>
                </a:lnTo>
                <a:cubicBezTo>
                  <a:pt x="1581504" y="1067354"/>
                  <a:pt x="1575410" y="1064302"/>
                  <a:pt x="1571367" y="1060846"/>
                </a:cubicBezTo>
                <a:cubicBezTo>
                  <a:pt x="1567324" y="1057381"/>
                  <a:pt x="1564734" y="1051220"/>
                  <a:pt x="1564734" y="1051220"/>
                </a:cubicBezTo>
                <a:cubicBezTo>
                  <a:pt x="1564734" y="1051220"/>
                  <a:pt x="1556042" y="1050806"/>
                  <a:pt x="1552595" y="1050190"/>
                </a:cubicBezTo>
                <a:cubicBezTo>
                  <a:pt x="1549158" y="1049565"/>
                  <a:pt x="1542583" y="1046783"/>
                  <a:pt x="1542583" y="1046783"/>
                </a:cubicBezTo>
                <a:cubicBezTo>
                  <a:pt x="1542583" y="1046783"/>
                  <a:pt x="1552105" y="1077982"/>
                  <a:pt x="1555474" y="1084374"/>
                </a:cubicBezTo>
                <a:cubicBezTo>
                  <a:pt x="1558843" y="1090765"/>
                  <a:pt x="1567150" y="1101423"/>
                  <a:pt x="1569740" y="1104801"/>
                </a:cubicBezTo>
                <a:cubicBezTo>
                  <a:pt x="1572329" y="1108189"/>
                  <a:pt x="1577875" y="1111174"/>
                  <a:pt x="1583756" y="1114572"/>
                </a:cubicBezTo>
                <a:cubicBezTo>
                  <a:pt x="1589638" y="1117971"/>
                  <a:pt x="1595009" y="1124767"/>
                  <a:pt x="1597146" y="1127297"/>
                </a:cubicBezTo>
                <a:cubicBezTo>
                  <a:pt x="1599274" y="1129829"/>
                  <a:pt x="1610354" y="1151922"/>
                  <a:pt x="1611914" y="1154541"/>
                </a:cubicBezTo>
                <a:cubicBezTo>
                  <a:pt x="1613464" y="1157149"/>
                  <a:pt x="1620395" y="1163426"/>
                  <a:pt x="1622301" y="1165198"/>
                </a:cubicBezTo>
                <a:cubicBezTo>
                  <a:pt x="1624197" y="1166959"/>
                  <a:pt x="1628683" y="1173188"/>
                  <a:pt x="1628683" y="1173188"/>
                </a:cubicBezTo>
                <a:lnTo>
                  <a:pt x="1632929" y="1175257"/>
                </a:lnTo>
                <a:cubicBezTo>
                  <a:pt x="1632938" y="1175257"/>
                  <a:pt x="1632390" y="1177789"/>
                  <a:pt x="1632061" y="1179694"/>
                </a:cubicBezTo>
                <a:cubicBezTo>
                  <a:pt x="1631726" y="1181611"/>
                  <a:pt x="1659016" y="1236944"/>
                  <a:pt x="1660334" y="1238609"/>
                </a:cubicBezTo>
                <a:cubicBezTo>
                  <a:pt x="1661663" y="1240275"/>
                  <a:pt x="1666467" y="1243490"/>
                  <a:pt x="1666467" y="1243499"/>
                </a:cubicBezTo>
                <a:lnTo>
                  <a:pt x="1666341" y="1245868"/>
                </a:lnTo>
                <a:cubicBezTo>
                  <a:pt x="1666341" y="1245857"/>
                  <a:pt x="1660632" y="1244481"/>
                  <a:pt x="1657706" y="1240389"/>
                </a:cubicBezTo>
                <a:cubicBezTo>
                  <a:pt x="1654790" y="1236289"/>
                  <a:pt x="1627307" y="1178559"/>
                  <a:pt x="1626305" y="1174815"/>
                </a:cubicBezTo>
                <a:cubicBezTo>
                  <a:pt x="1625294" y="1171070"/>
                  <a:pt x="1610200" y="1158373"/>
                  <a:pt x="1608285" y="1154830"/>
                </a:cubicBezTo>
                <a:cubicBezTo>
                  <a:pt x="1606370" y="1151287"/>
                  <a:pt x="1595221" y="1131659"/>
                  <a:pt x="1593267" y="1128193"/>
                </a:cubicBezTo>
                <a:cubicBezTo>
                  <a:pt x="1591304" y="1124718"/>
                  <a:pt x="1570511" y="1110905"/>
                  <a:pt x="1568864" y="1109537"/>
                </a:cubicBezTo>
                <a:cubicBezTo>
                  <a:pt x="1567218" y="1108170"/>
                  <a:pt x="1553847" y="1092074"/>
                  <a:pt x="1553847" y="1092074"/>
                </a:cubicBezTo>
                <a:cubicBezTo>
                  <a:pt x="1553847" y="1092074"/>
                  <a:pt x="1547955" y="1132852"/>
                  <a:pt x="1546964" y="1136771"/>
                </a:cubicBezTo>
                <a:cubicBezTo>
                  <a:pt x="1545973" y="1140698"/>
                  <a:pt x="1534594" y="1164668"/>
                  <a:pt x="1533950" y="1168451"/>
                </a:cubicBezTo>
                <a:cubicBezTo>
                  <a:pt x="1533314" y="1172234"/>
                  <a:pt x="1537954" y="1214784"/>
                  <a:pt x="1537954" y="1214784"/>
                </a:cubicBezTo>
                <a:lnTo>
                  <a:pt x="1534825" y="1215515"/>
                </a:lnTo>
                <a:cubicBezTo>
                  <a:pt x="1534825" y="1215515"/>
                  <a:pt x="1530503" y="1172793"/>
                  <a:pt x="1529319" y="1171860"/>
                </a:cubicBezTo>
                <a:cubicBezTo>
                  <a:pt x="1528144" y="1170907"/>
                  <a:pt x="1526324" y="1175855"/>
                  <a:pt x="1526315" y="1175855"/>
                </a:cubicBezTo>
                <a:lnTo>
                  <a:pt x="1526064" y="1172888"/>
                </a:lnTo>
                <a:cubicBezTo>
                  <a:pt x="1526064" y="1172888"/>
                  <a:pt x="1538628" y="1147138"/>
                  <a:pt x="1543085" y="1136625"/>
                </a:cubicBezTo>
                <a:cubicBezTo>
                  <a:pt x="1547541" y="1126115"/>
                  <a:pt x="1550092" y="1083786"/>
                  <a:pt x="1550092" y="1083786"/>
                </a:cubicBezTo>
                <a:lnTo>
                  <a:pt x="1530069" y="1029907"/>
                </a:lnTo>
                <a:cubicBezTo>
                  <a:pt x="1530069" y="1029907"/>
                  <a:pt x="1512058" y="1027713"/>
                  <a:pt x="1495039" y="1025470"/>
                </a:cubicBezTo>
                <a:cubicBezTo>
                  <a:pt x="1478010" y="1023226"/>
                  <a:pt x="1444605" y="1022505"/>
                  <a:pt x="1444605" y="1022505"/>
                </a:cubicBezTo>
                <a:close/>
                <a:moveTo>
                  <a:pt x="629228" y="994530"/>
                </a:moveTo>
                <a:cubicBezTo>
                  <a:pt x="629175" y="999237"/>
                  <a:pt x="629102" y="1006227"/>
                  <a:pt x="629102" y="1006227"/>
                </a:cubicBezTo>
                <a:lnTo>
                  <a:pt x="644745" y="1040862"/>
                </a:lnTo>
                <a:cubicBezTo>
                  <a:pt x="641290" y="1023352"/>
                  <a:pt x="636287" y="1005688"/>
                  <a:pt x="629228" y="994530"/>
                </a:cubicBezTo>
                <a:close/>
                <a:moveTo>
                  <a:pt x="552019" y="911934"/>
                </a:moveTo>
                <a:cubicBezTo>
                  <a:pt x="549763" y="912513"/>
                  <a:pt x="547529" y="913312"/>
                  <a:pt x="545262" y="914014"/>
                </a:cubicBezTo>
                <a:cubicBezTo>
                  <a:pt x="548778" y="920349"/>
                  <a:pt x="554194" y="929205"/>
                  <a:pt x="554522" y="930148"/>
                </a:cubicBezTo>
                <a:cubicBezTo>
                  <a:pt x="555663" y="933450"/>
                  <a:pt x="570083" y="943672"/>
                  <a:pt x="572041" y="946724"/>
                </a:cubicBezTo>
                <a:cubicBezTo>
                  <a:pt x="573993" y="949766"/>
                  <a:pt x="585196" y="966536"/>
                  <a:pt x="587183" y="969520"/>
                </a:cubicBezTo>
                <a:cubicBezTo>
                  <a:pt x="589168" y="972495"/>
                  <a:pt x="609005" y="983363"/>
                  <a:pt x="610583" y="984470"/>
                </a:cubicBezTo>
                <a:cubicBezTo>
                  <a:pt x="612158" y="985568"/>
                  <a:pt x="625096" y="998977"/>
                  <a:pt x="625100" y="998967"/>
                </a:cubicBezTo>
                <a:cubicBezTo>
                  <a:pt x="625100" y="998967"/>
                  <a:pt x="625746" y="992710"/>
                  <a:pt x="625973" y="989793"/>
                </a:cubicBezTo>
                <a:cubicBezTo>
                  <a:pt x="623540" y="986935"/>
                  <a:pt x="620868" y="984691"/>
                  <a:pt x="618091" y="983729"/>
                </a:cubicBezTo>
                <a:cubicBezTo>
                  <a:pt x="598938" y="977058"/>
                  <a:pt x="595295" y="938311"/>
                  <a:pt x="573793" y="919780"/>
                </a:cubicBezTo>
                <a:cubicBezTo>
                  <a:pt x="568646" y="915352"/>
                  <a:pt x="564636" y="912964"/>
                  <a:pt x="561155" y="911934"/>
                </a:cubicBezTo>
                <a:cubicBezTo>
                  <a:pt x="557674" y="910915"/>
                  <a:pt x="554721" y="911251"/>
                  <a:pt x="552019" y="911934"/>
                </a:cubicBezTo>
                <a:close/>
                <a:moveTo>
                  <a:pt x="1085596" y="635587"/>
                </a:moveTo>
                <a:cubicBezTo>
                  <a:pt x="1061559" y="633152"/>
                  <a:pt x="1014802" y="650499"/>
                  <a:pt x="999372" y="658537"/>
                </a:cubicBezTo>
                <a:cubicBezTo>
                  <a:pt x="989505" y="663678"/>
                  <a:pt x="976295" y="672871"/>
                  <a:pt x="966215" y="680148"/>
                </a:cubicBezTo>
                <a:cubicBezTo>
                  <a:pt x="965459" y="683259"/>
                  <a:pt x="957122" y="717778"/>
                  <a:pt x="910906" y="907641"/>
                </a:cubicBezTo>
                <a:cubicBezTo>
                  <a:pt x="901677" y="945561"/>
                  <a:pt x="896142" y="974815"/>
                  <a:pt x="892135" y="1000152"/>
                </a:cubicBezTo>
                <a:cubicBezTo>
                  <a:pt x="899092" y="1055822"/>
                  <a:pt x="902272" y="1085991"/>
                  <a:pt x="905275" y="1118269"/>
                </a:cubicBezTo>
                <a:cubicBezTo>
                  <a:pt x="909870" y="1121657"/>
                  <a:pt x="914638" y="1124363"/>
                  <a:pt x="919416" y="1126855"/>
                </a:cubicBezTo>
                <a:cubicBezTo>
                  <a:pt x="945108" y="1140275"/>
                  <a:pt x="1030687" y="1033594"/>
                  <a:pt x="1061067" y="1011550"/>
                </a:cubicBezTo>
                <a:cubicBezTo>
                  <a:pt x="1064254" y="1009248"/>
                  <a:pt x="1069000" y="1005033"/>
                  <a:pt x="1072832" y="1001932"/>
                </a:cubicBezTo>
                <a:cubicBezTo>
                  <a:pt x="1073544" y="987445"/>
                  <a:pt x="1077220" y="914948"/>
                  <a:pt x="1081967" y="893145"/>
                </a:cubicBezTo>
                <a:cubicBezTo>
                  <a:pt x="1089110" y="860269"/>
                  <a:pt x="1098987" y="848478"/>
                  <a:pt x="1104242" y="840006"/>
                </a:cubicBezTo>
                <a:cubicBezTo>
                  <a:pt x="1114157" y="837637"/>
                  <a:pt x="1118712" y="830909"/>
                  <a:pt x="1126884" y="815583"/>
                </a:cubicBezTo>
                <a:cubicBezTo>
                  <a:pt x="1139591" y="791767"/>
                  <a:pt x="1155089" y="773680"/>
                  <a:pt x="1167932" y="766142"/>
                </a:cubicBezTo>
                <a:cubicBezTo>
                  <a:pt x="1199911" y="747390"/>
                  <a:pt x="1197514" y="740469"/>
                  <a:pt x="1199092" y="733431"/>
                </a:cubicBezTo>
                <a:cubicBezTo>
                  <a:pt x="1201730" y="721668"/>
                  <a:pt x="1196214" y="695686"/>
                  <a:pt x="1196214" y="695686"/>
                </a:cubicBezTo>
                <a:cubicBezTo>
                  <a:pt x="1196214" y="695686"/>
                  <a:pt x="1198457" y="691199"/>
                  <a:pt x="1201094" y="690362"/>
                </a:cubicBezTo>
                <a:cubicBezTo>
                  <a:pt x="1203732" y="689525"/>
                  <a:pt x="1206852" y="692278"/>
                  <a:pt x="1206852" y="692278"/>
                </a:cubicBezTo>
                <a:lnTo>
                  <a:pt x="1210481" y="727810"/>
                </a:lnTo>
                <a:cubicBezTo>
                  <a:pt x="1210481" y="727810"/>
                  <a:pt x="1196311" y="747958"/>
                  <a:pt x="1193335" y="760222"/>
                </a:cubicBezTo>
                <a:cubicBezTo>
                  <a:pt x="1191217" y="768943"/>
                  <a:pt x="1208469" y="765035"/>
                  <a:pt x="1213233" y="762291"/>
                </a:cubicBezTo>
                <a:cubicBezTo>
                  <a:pt x="1220348" y="758191"/>
                  <a:pt x="1227499" y="755043"/>
                  <a:pt x="1227499" y="755043"/>
                </a:cubicBezTo>
                <a:cubicBezTo>
                  <a:pt x="1227499" y="755043"/>
                  <a:pt x="1218826" y="765179"/>
                  <a:pt x="1205224" y="768510"/>
                </a:cubicBezTo>
                <a:cubicBezTo>
                  <a:pt x="1190283" y="772167"/>
                  <a:pt x="1186520" y="755948"/>
                  <a:pt x="1165930" y="773689"/>
                </a:cubicBezTo>
                <a:cubicBezTo>
                  <a:pt x="1144434" y="792220"/>
                  <a:pt x="1140659" y="830812"/>
                  <a:pt x="1121504" y="837483"/>
                </a:cubicBezTo>
                <a:cubicBezTo>
                  <a:pt x="1102356" y="844154"/>
                  <a:pt x="1091094" y="901932"/>
                  <a:pt x="1089976" y="929994"/>
                </a:cubicBezTo>
                <a:cubicBezTo>
                  <a:pt x="1089196" y="949546"/>
                  <a:pt x="1091035" y="974728"/>
                  <a:pt x="1091978" y="986540"/>
                </a:cubicBezTo>
                <a:cubicBezTo>
                  <a:pt x="1124728" y="958738"/>
                  <a:pt x="1168991" y="920598"/>
                  <a:pt x="1211731" y="901577"/>
                </a:cubicBezTo>
                <a:cubicBezTo>
                  <a:pt x="1239177" y="889360"/>
                  <a:pt x="1276402" y="856102"/>
                  <a:pt x="1310961" y="822245"/>
                </a:cubicBezTo>
                <a:cubicBezTo>
                  <a:pt x="1311395" y="814929"/>
                  <a:pt x="1311731" y="807371"/>
                  <a:pt x="1312838" y="801518"/>
                </a:cubicBezTo>
                <a:cubicBezTo>
                  <a:pt x="1314831" y="790949"/>
                  <a:pt x="1326960" y="772583"/>
                  <a:pt x="1333988" y="745128"/>
                </a:cubicBezTo>
                <a:cubicBezTo>
                  <a:pt x="1338955" y="725711"/>
                  <a:pt x="1342912" y="688457"/>
                  <a:pt x="1345250" y="663418"/>
                </a:cubicBezTo>
                <a:cubicBezTo>
                  <a:pt x="1343817" y="663321"/>
                  <a:pt x="1342469" y="663359"/>
                  <a:pt x="1340997" y="663274"/>
                </a:cubicBezTo>
                <a:cubicBezTo>
                  <a:pt x="1331312" y="662695"/>
                  <a:pt x="1313781" y="669049"/>
                  <a:pt x="1310462" y="668453"/>
                </a:cubicBezTo>
                <a:cubicBezTo>
                  <a:pt x="1300999" y="666758"/>
                  <a:pt x="1290023" y="670841"/>
                  <a:pt x="1280551" y="672004"/>
                </a:cubicBezTo>
                <a:cubicBezTo>
                  <a:pt x="1271079" y="673169"/>
                  <a:pt x="1254897" y="676741"/>
                  <a:pt x="1254897" y="676741"/>
                </a:cubicBezTo>
                <a:lnTo>
                  <a:pt x="1270414" y="683105"/>
                </a:lnTo>
                <a:lnTo>
                  <a:pt x="1277548" y="697755"/>
                </a:lnTo>
                <a:cubicBezTo>
                  <a:pt x="1277548" y="697755"/>
                  <a:pt x="1251980" y="682420"/>
                  <a:pt x="1234258" y="676297"/>
                </a:cubicBezTo>
                <a:cubicBezTo>
                  <a:pt x="1221532" y="671898"/>
                  <a:pt x="1175565" y="654244"/>
                  <a:pt x="1156043" y="647140"/>
                </a:cubicBezTo>
                <a:cubicBezTo>
                  <a:pt x="1136529" y="640025"/>
                  <a:pt x="1109634" y="638032"/>
                  <a:pt x="1085596" y="635587"/>
                </a:cubicBezTo>
                <a:close/>
                <a:moveTo>
                  <a:pt x="1301826" y="588668"/>
                </a:moveTo>
                <a:cubicBezTo>
                  <a:pt x="1293229" y="597265"/>
                  <a:pt x="1285808" y="604359"/>
                  <a:pt x="1285808" y="604359"/>
                </a:cubicBezTo>
                <a:cubicBezTo>
                  <a:pt x="1285808" y="604359"/>
                  <a:pt x="1278194" y="615458"/>
                  <a:pt x="1267161" y="629822"/>
                </a:cubicBezTo>
                <a:cubicBezTo>
                  <a:pt x="1256138" y="644175"/>
                  <a:pt x="1237011" y="664602"/>
                  <a:pt x="1237011" y="664602"/>
                </a:cubicBezTo>
                <a:cubicBezTo>
                  <a:pt x="1237002" y="664602"/>
                  <a:pt x="1248486" y="666219"/>
                  <a:pt x="1256398" y="665931"/>
                </a:cubicBezTo>
                <a:cubicBezTo>
                  <a:pt x="1264322" y="665652"/>
                  <a:pt x="1284036" y="665612"/>
                  <a:pt x="1296070" y="662378"/>
                </a:cubicBezTo>
                <a:cubicBezTo>
                  <a:pt x="1308055" y="659163"/>
                  <a:pt x="1338146" y="655620"/>
                  <a:pt x="1346127" y="655428"/>
                </a:cubicBezTo>
                <a:cubicBezTo>
                  <a:pt x="1346579" y="650076"/>
                  <a:pt x="1347706" y="638072"/>
                  <a:pt x="1347628" y="637956"/>
                </a:cubicBezTo>
                <a:cubicBezTo>
                  <a:pt x="1347195" y="637426"/>
                  <a:pt x="1340428" y="620975"/>
                  <a:pt x="1338243" y="615612"/>
                </a:cubicBezTo>
                <a:cubicBezTo>
                  <a:pt x="1336047" y="610241"/>
                  <a:pt x="1332737" y="608066"/>
                  <a:pt x="1332737" y="608056"/>
                </a:cubicBezTo>
                <a:lnTo>
                  <a:pt x="1315466" y="593261"/>
                </a:lnTo>
                <a:close/>
                <a:moveTo>
                  <a:pt x="1327230" y="557296"/>
                </a:moveTo>
                <a:cubicBezTo>
                  <a:pt x="1325362" y="560761"/>
                  <a:pt x="1323390" y="564824"/>
                  <a:pt x="1321724" y="567056"/>
                </a:cubicBezTo>
                <a:cubicBezTo>
                  <a:pt x="1317440" y="572813"/>
                  <a:pt x="1310836" y="579302"/>
                  <a:pt x="1304704" y="585559"/>
                </a:cubicBezTo>
                <a:lnTo>
                  <a:pt x="1318471" y="591778"/>
                </a:lnTo>
                <a:lnTo>
                  <a:pt x="1332862" y="603175"/>
                </a:lnTo>
                <a:cubicBezTo>
                  <a:pt x="1332862" y="603175"/>
                  <a:pt x="1334546" y="588611"/>
                  <a:pt x="1334238" y="582306"/>
                </a:cubicBezTo>
                <a:cubicBezTo>
                  <a:pt x="1333931" y="575999"/>
                  <a:pt x="1333612" y="569425"/>
                  <a:pt x="1333612" y="569425"/>
                </a:cubicBezTo>
                <a:cubicBezTo>
                  <a:pt x="1333612" y="569425"/>
                  <a:pt x="1329560" y="561849"/>
                  <a:pt x="1327230" y="557296"/>
                </a:cubicBezTo>
                <a:close/>
                <a:moveTo>
                  <a:pt x="653176" y="0"/>
                </a:moveTo>
                <a:lnTo>
                  <a:pt x="661954" y="32855"/>
                </a:lnTo>
                <a:lnTo>
                  <a:pt x="656480" y="251308"/>
                </a:lnTo>
                <a:cubicBezTo>
                  <a:pt x="656480" y="251308"/>
                  <a:pt x="770922" y="98719"/>
                  <a:pt x="775096" y="107546"/>
                </a:cubicBezTo>
                <a:cubicBezTo>
                  <a:pt x="777022" y="111619"/>
                  <a:pt x="665318" y="233355"/>
                  <a:pt x="657145" y="291750"/>
                </a:cubicBezTo>
                <a:cubicBezTo>
                  <a:pt x="638851" y="422458"/>
                  <a:pt x="650216" y="431141"/>
                  <a:pt x="651251" y="446284"/>
                </a:cubicBezTo>
                <a:cubicBezTo>
                  <a:pt x="655613" y="510049"/>
                  <a:pt x="685537" y="546485"/>
                  <a:pt x="685539" y="546485"/>
                </a:cubicBezTo>
                <a:lnTo>
                  <a:pt x="796658" y="159569"/>
                </a:lnTo>
                <a:lnTo>
                  <a:pt x="816179" y="132335"/>
                </a:lnTo>
                <a:cubicBezTo>
                  <a:pt x="816179" y="132335"/>
                  <a:pt x="749840" y="373093"/>
                  <a:pt x="736343" y="434145"/>
                </a:cubicBezTo>
                <a:cubicBezTo>
                  <a:pt x="734844" y="440911"/>
                  <a:pt x="781208" y="439025"/>
                  <a:pt x="779640" y="445686"/>
                </a:cubicBezTo>
                <a:cubicBezTo>
                  <a:pt x="778399" y="450962"/>
                  <a:pt x="776642" y="446793"/>
                  <a:pt x="777137" y="453532"/>
                </a:cubicBezTo>
                <a:cubicBezTo>
                  <a:pt x="777625" y="460165"/>
                  <a:pt x="734234" y="445253"/>
                  <a:pt x="732338" y="451463"/>
                </a:cubicBezTo>
                <a:cubicBezTo>
                  <a:pt x="715865" y="505361"/>
                  <a:pt x="701763" y="555678"/>
                  <a:pt x="701806" y="570321"/>
                </a:cubicBezTo>
                <a:cubicBezTo>
                  <a:pt x="701873" y="594492"/>
                  <a:pt x="734340" y="637667"/>
                  <a:pt x="734340" y="637667"/>
                </a:cubicBezTo>
                <a:cubicBezTo>
                  <a:pt x="734340" y="637667"/>
                  <a:pt x="751625" y="684557"/>
                  <a:pt x="761120" y="704716"/>
                </a:cubicBezTo>
                <a:cubicBezTo>
                  <a:pt x="770616" y="724874"/>
                  <a:pt x="788400" y="723805"/>
                  <a:pt x="788399" y="723805"/>
                </a:cubicBezTo>
                <a:cubicBezTo>
                  <a:pt x="788399" y="723815"/>
                  <a:pt x="790079" y="720955"/>
                  <a:pt x="791152" y="719068"/>
                </a:cubicBezTo>
                <a:cubicBezTo>
                  <a:pt x="793388" y="570021"/>
                  <a:pt x="795907" y="401577"/>
                  <a:pt x="795907" y="401577"/>
                </a:cubicBezTo>
                <a:lnTo>
                  <a:pt x="826440" y="394618"/>
                </a:lnTo>
                <a:cubicBezTo>
                  <a:pt x="826440" y="394618"/>
                  <a:pt x="837254" y="611493"/>
                  <a:pt x="855972" y="864274"/>
                </a:cubicBezTo>
                <a:cubicBezTo>
                  <a:pt x="865381" y="874623"/>
                  <a:pt x="874242" y="884557"/>
                  <a:pt x="874242" y="884557"/>
                </a:cubicBezTo>
                <a:cubicBezTo>
                  <a:pt x="874242" y="884557"/>
                  <a:pt x="874880" y="878964"/>
                  <a:pt x="874991" y="878193"/>
                </a:cubicBezTo>
                <a:cubicBezTo>
                  <a:pt x="875107" y="879157"/>
                  <a:pt x="875247" y="880389"/>
                  <a:pt x="875367" y="881448"/>
                </a:cubicBezTo>
                <a:cubicBezTo>
                  <a:pt x="876613" y="875257"/>
                  <a:pt x="878557" y="867085"/>
                  <a:pt x="879372" y="862059"/>
                </a:cubicBezTo>
                <a:cubicBezTo>
                  <a:pt x="888318" y="832353"/>
                  <a:pt x="913774" y="747833"/>
                  <a:pt x="926423" y="707083"/>
                </a:cubicBezTo>
                <a:cubicBezTo>
                  <a:pt x="937901" y="670108"/>
                  <a:pt x="938196" y="632150"/>
                  <a:pt x="943316" y="616056"/>
                </a:cubicBezTo>
                <a:cubicBezTo>
                  <a:pt x="948420" y="600008"/>
                  <a:pt x="946198" y="587369"/>
                  <a:pt x="946194" y="587185"/>
                </a:cubicBezTo>
                <a:lnTo>
                  <a:pt x="945569" y="581718"/>
                </a:lnTo>
                <a:cubicBezTo>
                  <a:pt x="945569" y="581718"/>
                  <a:pt x="938045" y="564255"/>
                  <a:pt x="935558" y="554033"/>
                </a:cubicBezTo>
                <a:cubicBezTo>
                  <a:pt x="932490" y="541431"/>
                  <a:pt x="930177" y="524874"/>
                  <a:pt x="930177" y="524874"/>
                </a:cubicBezTo>
                <a:lnTo>
                  <a:pt x="910405" y="490391"/>
                </a:lnTo>
                <a:cubicBezTo>
                  <a:pt x="910731" y="488909"/>
                  <a:pt x="911124" y="487407"/>
                  <a:pt x="911407" y="485944"/>
                </a:cubicBezTo>
                <a:lnTo>
                  <a:pt x="935057" y="527983"/>
                </a:lnTo>
                <a:cubicBezTo>
                  <a:pt x="935057" y="527983"/>
                  <a:pt x="938346" y="544830"/>
                  <a:pt x="941189" y="556256"/>
                </a:cubicBezTo>
                <a:cubicBezTo>
                  <a:pt x="944030" y="567683"/>
                  <a:pt x="946319" y="573131"/>
                  <a:pt x="946319" y="573131"/>
                </a:cubicBezTo>
                <a:lnTo>
                  <a:pt x="964463" y="552261"/>
                </a:lnTo>
                <a:cubicBezTo>
                  <a:pt x="964463" y="552261"/>
                  <a:pt x="996493" y="496014"/>
                  <a:pt x="996493" y="496014"/>
                </a:cubicBezTo>
                <a:lnTo>
                  <a:pt x="1067951" y="312205"/>
                </a:lnTo>
                <a:lnTo>
                  <a:pt x="983692" y="115056"/>
                </a:lnTo>
                <a:lnTo>
                  <a:pt x="1082862" y="281873"/>
                </a:lnTo>
                <a:lnTo>
                  <a:pt x="1155639" y="60888"/>
                </a:lnTo>
                <a:lnTo>
                  <a:pt x="1180572" y="72593"/>
                </a:lnTo>
                <a:lnTo>
                  <a:pt x="1033161" y="496014"/>
                </a:lnTo>
                <a:lnTo>
                  <a:pt x="1040044" y="495272"/>
                </a:lnTo>
                <a:lnTo>
                  <a:pt x="1038792" y="507411"/>
                </a:lnTo>
                <a:lnTo>
                  <a:pt x="1027028" y="512591"/>
                </a:lnTo>
                <a:lnTo>
                  <a:pt x="980856" y="637514"/>
                </a:lnTo>
                <a:cubicBezTo>
                  <a:pt x="986103" y="635377"/>
                  <a:pt x="1005533" y="627502"/>
                  <a:pt x="1018894" y="620936"/>
                </a:cubicBezTo>
                <a:cubicBezTo>
                  <a:pt x="1034007" y="613524"/>
                  <a:pt x="1048554" y="606284"/>
                  <a:pt x="1048554" y="606284"/>
                </a:cubicBezTo>
                <a:cubicBezTo>
                  <a:pt x="1048554" y="606284"/>
                  <a:pt x="1055831" y="591325"/>
                  <a:pt x="1066949" y="580533"/>
                </a:cubicBezTo>
                <a:cubicBezTo>
                  <a:pt x="1078069" y="569733"/>
                  <a:pt x="1091978" y="553589"/>
                  <a:pt x="1091978" y="553589"/>
                </a:cubicBezTo>
                <a:cubicBezTo>
                  <a:pt x="1091978" y="553589"/>
                  <a:pt x="1109518" y="515468"/>
                  <a:pt x="1117508" y="497939"/>
                </a:cubicBezTo>
                <a:cubicBezTo>
                  <a:pt x="1125488" y="480399"/>
                  <a:pt x="1138156" y="456641"/>
                  <a:pt x="1138147" y="456641"/>
                </a:cubicBezTo>
                <a:cubicBezTo>
                  <a:pt x="1138147" y="456641"/>
                  <a:pt x="1151354" y="453820"/>
                  <a:pt x="1162675" y="445830"/>
                </a:cubicBezTo>
                <a:cubicBezTo>
                  <a:pt x="1174516" y="437485"/>
                  <a:pt x="1182574" y="430592"/>
                  <a:pt x="1182574" y="430592"/>
                </a:cubicBezTo>
                <a:lnTo>
                  <a:pt x="1195338" y="435771"/>
                </a:lnTo>
                <a:cubicBezTo>
                  <a:pt x="1195338" y="435771"/>
                  <a:pt x="1157987" y="467375"/>
                  <a:pt x="1150162" y="478552"/>
                </a:cubicBezTo>
                <a:cubicBezTo>
                  <a:pt x="1142566" y="489400"/>
                  <a:pt x="1125190" y="525827"/>
                  <a:pt x="1115256" y="548556"/>
                </a:cubicBezTo>
                <a:cubicBezTo>
                  <a:pt x="1109653" y="561359"/>
                  <a:pt x="1100354" y="580679"/>
                  <a:pt x="1100363" y="580679"/>
                </a:cubicBezTo>
                <a:cubicBezTo>
                  <a:pt x="1100363" y="580679"/>
                  <a:pt x="1086761" y="604398"/>
                  <a:pt x="1095607" y="610135"/>
                </a:cubicBezTo>
                <a:cubicBezTo>
                  <a:pt x="1104445" y="615863"/>
                  <a:pt x="1126489" y="611012"/>
                  <a:pt x="1146156" y="608653"/>
                </a:cubicBezTo>
                <a:cubicBezTo>
                  <a:pt x="1165833" y="606294"/>
                  <a:pt x="1192971" y="593452"/>
                  <a:pt x="1205224" y="585559"/>
                </a:cubicBezTo>
                <a:cubicBezTo>
                  <a:pt x="1217478" y="577675"/>
                  <a:pt x="1251779" y="553589"/>
                  <a:pt x="1251768" y="553589"/>
                </a:cubicBezTo>
                <a:cubicBezTo>
                  <a:pt x="1251768" y="553589"/>
                  <a:pt x="1274833" y="536599"/>
                  <a:pt x="1277047" y="539977"/>
                </a:cubicBezTo>
                <a:cubicBezTo>
                  <a:pt x="1279272" y="543346"/>
                  <a:pt x="1263984" y="553599"/>
                  <a:pt x="1257025" y="560106"/>
                </a:cubicBezTo>
                <a:cubicBezTo>
                  <a:pt x="1250075" y="566614"/>
                  <a:pt x="1213523" y="591662"/>
                  <a:pt x="1199092" y="600364"/>
                </a:cubicBezTo>
                <a:cubicBezTo>
                  <a:pt x="1184662" y="609066"/>
                  <a:pt x="1155465" y="621110"/>
                  <a:pt x="1158795" y="626559"/>
                </a:cubicBezTo>
                <a:cubicBezTo>
                  <a:pt x="1162136" y="632025"/>
                  <a:pt x="1187059" y="644010"/>
                  <a:pt x="1197340" y="648324"/>
                </a:cubicBezTo>
                <a:cubicBezTo>
                  <a:pt x="1207621" y="652636"/>
                  <a:pt x="1226990" y="660308"/>
                  <a:pt x="1227000" y="660308"/>
                </a:cubicBezTo>
                <a:cubicBezTo>
                  <a:pt x="1227000" y="660308"/>
                  <a:pt x="1232544" y="653570"/>
                  <a:pt x="1237512" y="648911"/>
                </a:cubicBezTo>
                <a:cubicBezTo>
                  <a:pt x="1242470" y="644261"/>
                  <a:pt x="1250141" y="633817"/>
                  <a:pt x="1250141" y="633817"/>
                </a:cubicBezTo>
                <a:cubicBezTo>
                  <a:pt x="1250141" y="633817"/>
                  <a:pt x="1261135" y="626231"/>
                  <a:pt x="1268162" y="616200"/>
                </a:cubicBezTo>
                <a:cubicBezTo>
                  <a:pt x="1275189" y="606179"/>
                  <a:pt x="1285557" y="588668"/>
                  <a:pt x="1285557" y="588668"/>
                </a:cubicBezTo>
                <a:cubicBezTo>
                  <a:pt x="1285557" y="588668"/>
                  <a:pt x="1288985" y="585656"/>
                  <a:pt x="1289938" y="584819"/>
                </a:cubicBezTo>
                <a:lnTo>
                  <a:pt x="1289562" y="584673"/>
                </a:lnTo>
                <a:lnTo>
                  <a:pt x="1293191" y="580380"/>
                </a:lnTo>
                <a:lnTo>
                  <a:pt x="1294193" y="580977"/>
                </a:lnTo>
                <a:cubicBezTo>
                  <a:pt x="1303386" y="572824"/>
                  <a:pt x="1318152" y="559461"/>
                  <a:pt x="1321348" y="553291"/>
                </a:cubicBezTo>
                <a:cubicBezTo>
                  <a:pt x="1321830" y="552376"/>
                  <a:pt x="1323572" y="549296"/>
                  <a:pt x="1324477" y="547669"/>
                </a:cubicBezTo>
                <a:cubicBezTo>
                  <a:pt x="1323303" y="541325"/>
                  <a:pt x="1321849" y="533306"/>
                  <a:pt x="1321849" y="533316"/>
                </a:cubicBezTo>
                <a:lnTo>
                  <a:pt x="1323601" y="532276"/>
                </a:lnTo>
                <a:cubicBezTo>
                  <a:pt x="1323601" y="532276"/>
                  <a:pt x="1325170" y="539131"/>
                  <a:pt x="1326355" y="544714"/>
                </a:cubicBezTo>
                <a:cubicBezTo>
                  <a:pt x="1334575" y="530197"/>
                  <a:pt x="1350006" y="503561"/>
                  <a:pt x="1350006" y="503561"/>
                </a:cubicBezTo>
                <a:cubicBezTo>
                  <a:pt x="1350006" y="503561"/>
                  <a:pt x="1338725" y="534895"/>
                  <a:pt x="1328482" y="554927"/>
                </a:cubicBezTo>
                <a:cubicBezTo>
                  <a:pt x="1328530" y="555139"/>
                  <a:pt x="1328683" y="555476"/>
                  <a:pt x="1328733" y="555659"/>
                </a:cubicBezTo>
                <a:cubicBezTo>
                  <a:pt x="1330071" y="561012"/>
                  <a:pt x="1335364" y="565584"/>
                  <a:pt x="1335364" y="565584"/>
                </a:cubicBezTo>
                <a:cubicBezTo>
                  <a:pt x="1335364" y="565584"/>
                  <a:pt x="1346994" y="552097"/>
                  <a:pt x="1350758" y="545899"/>
                </a:cubicBezTo>
                <a:cubicBezTo>
                  <a:pt x="1354521" y="539698"/>
                  <a:pt x="1363646" y="523843"/>
                  <a:pt x="1363646" y="523843"/>
                </a:cubicBezTo>
                <a:lnTo>
                  <a:pt x="1364022" y="529609"/>
                </a:lnTo>
                <a:cubicBezTo>
                  <a:pt x="1364022" y="529609"/>
                  <a:pt x="1355533" y="546610"/>
                  <a:pt x="1351508" y="553147"/>
                </a:cubicBezTo>
                <a:cubicBezTo>
                  <a:pt x="1347474" y="559683"/>
                  <a:pt x="1336742" y="571947"/>
                  <a:pt x="1336742" y="571947"/>
                </a:cubicBezTo>
                <a:cubicBezTo>
                  <a:pt x="1336742" y="571947"/>
                  <a:pt x="1339340" y="578590"/>
                  <a:pt x="1339744" y="587041"/>
                </a:cubicBezTo>
                <a:cubicBezTo>
                  <a:pt x="1340139" y="595494"/>
                  <a:pt x="1337116" y="604215"/>
                  <a:pt x="1337116" y="604215"/>
                </a:cubicBezTo>
                <a:cubicBezTo>
                  <a:pt x="1337116" y="604215"/>
                  <a:pt x="1339735" y="610579"/>
                  <a:pt x="1343999" y="615170"/>
                </a:cubicBezTo>
                <a:cubicBezTo>
                  <a:pt x="1348264" y="619751"/>
                  <a:pt x="1352625" y="627742"/>
                  <a:pt x="1352635" y="627742"/>
                </a:cubicBezTo>
                <a:lnTo>
                  <a:pt x="1373783" y="588668"/>
                </a:lnTo>
                <a:lnTo>
                  <a:pt x="1376152" y="571205"/>
                </a:lnTo>
                <a:cubicBezTo>
                  <a:pt x="1376161" y="571205"/>
                  <a:pt x="1374303" y="538159"/>
                  <a:pt x="1372157" y="523392"/>
                </a:cubicBezTo>
                <a:cubicBezTo>
                  <a:pt x="1370001" y="508634"/>
                  <a:pt x="1373024" y="496014"/>
                  <a:pt x="1373033" y="496014"/>
                </a:cubicBezTo>
                <a:cubicBezTo>
                  <a:pt x="1373024" y="496014"/>
                  <a:pt x="1380917" y="467404"/>
                  <a:pt x="1382284" y="460194"/>
                </a:cubicBezTo>
                <a:cubicBezTo>
                  <a:pt x="1383661" y="452983"/>
                  <a:pt x="1387040" y="421408"/>
                  <a:pt x="1387040" y="421408"/>
                </a:cubicBezTo>
                <a:lnTo>
                  <a:pt x="1391170" y="419782"/>
                </a:lnTo>
                <a:cubicBezTo>
                  <a:pt x="1391170" y="419782"/>
                  <a:pt x="1386896" y="470302"/>
                  <a:pt x="1386163" y="479581"/>
                </a:cubicBezTo>
                <a:cubicBezTo>
                  <a:pt x="1385442" y="488861"/>
                  <a:pt x="1381534" y="512735"/>
                  <a:pt x="1381534" y="512735"/>
                </a:cubicBezTo>
                <a:cubicBezTo>
                  <a:pt x="1381534" y="512735"/>
                  <a:pt x="1384219" y="572737"/>
                  <a:pt x="1388165" y="574016"/>
                </a:cubicBezTo>
                <a:cubicBezTo>
                  <a:pt x="1392122" y="575288"/>
                  <a:pt x="1415197" y="555371"/>
                  <a:pt x="1415197" y="555371"/>
                </a:cubicBezTo>
                <a:lnTo>
                  <a:pt x="1427336" y="522361"/>
                </a:lnTo>
                <a:lnTo>
                  <a:pt x="1440477" y="486984"/>
                </a:lnTo>
                <a:lnTo>
                  <a:pt x="1443730" y="488755"/>
                </a:lnTo>
                <a:lnTo>
                  <a:pt x="1431466" y="525316"/>
                </a:lnTo>
                <a:lnTo>
                  <a:pt x="1421705" y="554187"/>
                </a:lnTo>
                <a:lnTo>
                  <a:pt x="1433217" y="550634"/>
                </a:lnTo>
                <a:lnTo>
                  <a:pt x="1469885" y="534944"/>
                </a:lnTo>
                <a:cubicBezTo>
                  <a:pt x="1469885" y="534944"/>
                  <a:pt x="1482496" y="517057"/>
                  <a:pt x="1486028" y="511551"/>
                </a:cubicBezTo>
                <a:cubicBezTo>
                  <a:pt x="1489552" y="506054"/>
                  <a:pt x="1495337" y="502010"/>
                  <a:pt x="1498042" y="499421"/>
                </a:cubicBezTo>
                <a:cubicBezTo>
                  <a:pt x="1500737" y="496823"/>
                  <a:pt x="1508053" y="481363"/>
                  <a:pt x="1508044" y="481363"/>
                </a:cubicBezTo>
                <a:cubicBezTo>
                  <a:pt x="1508053" y="481363"/>
                  <a:pt x="1505502" y="495388"/>
                  <a:pt x="1502172" y="500605"/>
                </a:cubicBezTo>
                <a:cubicBezTo>
                  <a:pt x="1498841" y="505813"/>
                  <a:pt x="1492796" y="512012"/>
                  <a:pt x="1487155" y="517182"/>
                </a:cubicBezTo>
                <a:cubicBezTo>
                  <a:pt x="1481504" y="522342"/>
                  <a:pt x="1476199" y="531382"/>
                  <a:pt x="1474515" y="536426"/>
                </a:cubicBezTo>
                <a:cubicBezTo>
                  <a:pt x="1472821" y="541471"/>
                  <a:pt x="1477019" y="542634"/>
                  <a:pt x="1477019" y="542634"/>
                </a:cubicBezTo>
                <a:cubicBezTo>
                  <a:pt x="1477019" y="542634"/>
                  <a:pt x="1464119" y="546159"/>
                  <a:pt x="1456244" y="547525"/>
                </a:cubicBezTo>
                <a:cubicBezTo>
                  <a:pt x="1448361" y="548882"/>
                  <a:pt x="1423582" y="561579"/>
                  <a:pt x="1423582" y="561579"/>
                </a:cubicBezTo>
                <a:lnTo>
                  <a:pt x="1380407" y="597111"/>
                </a:lnTo>
                <a:cubicBezTo>
                  <a:pt x="1380407" y="597111"/>
                  <a:pt x="1368345" y="629493"/>
                  <a:pt x="1363272" y="642105"/>
                </a:cubicBezTo>
                <a:cubicBezTo>
                  <a:pt x="1361953" y="645359"/>
                  <a:pt x="1361020" y="649662"/>
                  <a:pt x="1360268" y="654686"/>
                </a:cubicBezTo>
                <a:cubicBezTo>
                  <a:pt x="1363320" y="654369"/>
                  <a:pt x="1366323" y="653887"/>
                  <a:pt x="1368528" y="653059"/>
                </a:cubicBezTo>
                <a:cubicBezTo>
                  <a:pt x="1373939" y="651010"/>
                  <a:pt x="1397186" y="640921"/>
                  <a:pt x="1397176" y="640921"/>
                </a:cubicBezTo>
                <a:cubicBezTo>
                  <a:pt x="1397176" y="640921"/>
                  <a:pt x="1379714" y="658075"/>
                  <a:pt x="1369530" y="661492"/>
                </a:cubicBezTo>
                <a:cubicBezTo>
                  <a:pt x="1365918" y="662706"/>
                  <a:pt x="1362608" y="662820"/>
                  <a:pt x="1359268" y="663120"/>
                </a:cubicBezTo>
                <a:cubicBezTo>
                  <a:pt x="1357727" y="676453"/>
                  <a:pt x="1356504" y="692336"/>
                  <a:pt x="1352509" y="706496"/>
                </a:cubicBezTo>
                <a:cubicBezTo>
                  <a:pt x="1345964" y="729677"/>
                  <a:pt x="1341006" y="763572"/>
                  <a:pt x="1336867" y="774430"/>
                </a:cubicBezTo>
                <a:cubicBezTo>
                  <a:pt x="1334373" y="780957"/>
                  <a:pt x="1332593" y="792067"/>
                  <a:pt x="1330860" y="802558"/>
                </a:cubicBezTo>
                <a:cubicBezTo>
                  <a:pt x="1361289" y="771716"/>
                  <a:pt x="1388127" y="742913"/>
                  <a:pt x="1399304" y="733729"/>
                </a:cubicBezTo>
                <a:cubicBezTo>
                  <a:pt x="1425036" y="712570"/>
                  <a:pt x="1531946" y="431921"/>
                  <a:pt x="1531946" y="431921"/>
                </a:cubicBezTo>
                <a:lnTo>
                  <a:pt x="1574121" y="431921"/>
                </a:lnTo>
                <a:cubicBezTo>
                  <a:pt x="1574121" y="431921"/>
                  <a:pt x="1530724" y="549345"/>
                  <a:pt x="1493912" y="631890"/>
                </a:cubicBezTo>
                <a:cubicBezTo>
                  <a:pt x="1502153" y="630812"/>
                  <a:pt x="1548889" y="624710"/>
                  <a:pt x="1563483" y="616941"/>
                </a:cubicBezTo>
                <a:cubicBezTo>
                  <a:pt x="1571993" y="612407"/>
                  <a:pt x="1588637" y="594291"/>
                  <a:pt x="1588637" y="594300"/>
                </a:cubicBezTo>
                <a:cubicBezTo>
                  <a:pt x="1588637" y="594300"/>
                  <a:pt x="1615542" y="579226"/>
                  <a:pt x="1619547" y="573276"/>
                </a:cubicBezTo>
                <a:cubicBezTo>
                  <a:pt x="1624005" y="566652"/>
                  <a:pt x="1622695" y="560106"/>
                  <a:pt x="1621299" y="549152"/>
                </a:cubicBezTo>
                <a:cubicBezTo>
                  <a:pt x="1619740" y="536956"/>
                  <a:pt x="1611578" y="527704"/>
                  <a:pt x="1608911" y="524576"/>
                </a:cubicBezTo>
                <a:cubicBezTo>
                  <a:pt x="1606224" y="521456"/>
                  <a:pt x="1593642" y="506815"/>
                  <a:pt x="1593642" y="506815"/>
                </a:cubicBezTo>
                <a:lnTo>
                  <a:pt x="1597146" y="505785"/>
                </a:lnTo>
                <a:cubicBezTo>
                  <a:pt x="1597146" y="505785"/>
                  <a:pt x="1607476" y="517886"/>
                  <a:pt x="1610162" y="521919"/>
                </a:cubicBezTo>
                <a:cubicBezTo>
                  <a:pt x="1612838" y="525942"/>
                  <a:pt x="1615812" y="532826"/>
                  <a:pt x="1619672" y="533316"/>
                </a:cubicBezTo>
                <a:cubicBezTo>
                  <a:pt x="1621405" y="533528"/>
                  <a:pt x="1624986" y="530072"/>
                  <a:pt x="1626556" y="523690"/>
                </a:cubicBezTo>
                <a:cubicBezTo>
                  <a:pt x="1627856" y="518385"/>
                  <a:pt x="1628182" y="511849"/>
                  <a:pt x="1628182" y="511849"/>
                </a:cubicBezTo>
                <a:lnTo>
                  <a:pt x="1628057" y="485204"/>
                </a:lnTo>
                <a:cubicBezTo>
                  <a:pt x="1628057" y="485204"/>
                  <a:pt x="1629338" y="496043"/>
                  <a:pt x="1629934" y="503262"/>
                </a:cubicBezTo>
                <a:cubicBezTo>
                  <a:pt x="1630194" y="506478"/>
                  <a:pt x="1630598" y="509028"/>
                  <a:pt x="1631186" y="509480"/>
                </a:cubicBezTo>
                <a:cubicBezTo>
                  <a:pt x="1632456" y="510463"/>
                  <a:pt x="1644316" y="501934"/>
                  <a:pt x="1644316" y="501934"/>
                </a:cubicBezTo>
                <a:lnTo>
                  <a:pt x="1644066" y="506969"/>
                </a:lnTo>
                <a:lnTo>
                  <a:pt x="1631312" y="515998"/>
                </a:lnTo>
                <a:cubicBezTo>
                  <a:pt x="1631312" y="515998"/>
                  <a:pt x="1630917" y="524316"/>
                  <a:pt x="1628558" y="529465"/>
                </a:cubicBezTo>
                <a:cubicBezTo>
                  <a:pt x="1626190" y="534606"/>
                  <a:pt x="1622455" y="537899"/>
                  <a:pt x="1621925" y="538341"/>
                </a:cubicBezTo>
                <a:cubicBezTo>
                  <a:pt x="1621251" y="538909"/>
                  <a:pt x="1624409" y="544291"/>
                  <a:pt x="1625679" y="551520"/>
                </a:cubicBezTo>
                <a:cubicBezTo>
                  <a:pt x="1626941" y="558749"/>
                  <a:pt x="1626922" y="565141"/>
                  <a:pt x="1626931" y="565132"/>
                </a:cubicBezTo>
                <a:cubicBezTo>
                  <a:pt x="1626931" y="565132"/>
                  <a:pt x="1635691" y="559981"/>
                  <a:pt x="1642940" y="553291"/>
                </a:cubicBezTo>
                <a:cubicBezTo>
                  <a:pt x="1650198" y="546610"/>
                  <a:pt x="1654828" y="542932"/>
                  <a:pt x="1654828" y="542932"/>
                </a:cubicBezTo>
                <a:cubicBezTo>
                  <a:pt x="1654828" y="542932"/>
                  <a:pt x="1658112" y="536840"/>
                  <a:pt x="1661836" y="529765"/>
                </a:cubicBezTo>
                <a:cubicBezTo>
                  <a:pt x="1665561" y="522678"/>
                  <a:pt x="1671348" y="514815"/>
                  <a:pt x="1671348" y="514815"/>
                </a:cubicBezTo>
                <a:cubicBezTo>
                  <a:pt x="1671348" y="514815"/>
                  <a:pt x="1673225" y="504023"/>
                  <a:pt x="1674350" y="497497"/>
                </a:cubicBezTo>
                <a:cubicBezTo>
                  <a:pt x="1675487" y="490960"/>
                  <a:pt x="1677104" y="480351"/>
                  <a:pt x="1680357" y="474989"/>
                </a:cubicBezTo>
                <a:cubicBezTo>
                  <a:pt x="1682851" y="470888"/>
                  <a:pt x="1691910" y="459000"/>
                  <a:pt x="1697628" y="449979"/>
                </a:cubicBezTo>
                <a:cubicBezTo>
                  <a:pt x="1703346" y="440960"/>
                  <a:pt x="1703259" y="438880"/>
                  <a:pt x="1703259" y="438880"/>
                </a:cubicBezTo>
                <a:lnTo>
                  <a:pt x="1707765" y="438880"/>
                </a:lnTo>
                <a:cubicBezTo>
                  <a:pt x="1707765" y="438880"/>
                  <a:pt x="1690629" y="472410"/>
                  <a:pt x="1686239" y="481949"/>
                </a:cubicBezTo>
                <a:cubicBezTo>
                  <a:pt x="1684546" y="485627"/>
                  <a:pt x="1684584" y="487360"/>
                  <a:pt x="1682234" y="496755"/>
                </a:cubicBezTo>
                <a:cubicBezTo>
                  <a:pt x="1679887" y="506151"/>
                  <a:pt x="1677990" y="514198"/>
                  <a:pt x="1676854" y="519550"/>
                </a:cubicBezTo>
                <a:cubicBezTo>
                  <a:pt x="1675015" y="528252"/>
                  <a:pt x="1668123" y="536561"/>
                  <a:pt x="1668970" y="538341"/>
                </a:cubicBezTo>
                <a:cubicBezTo>
                  <a:pt x="1669624" y="539727"/>
                  <a:pt x="1684728" y="534327"/>
                  <a:pt x="1690870" y="531833"/>
                </a:cubicBezTo>
                <a:cubicBezTo>
                  <a:pt x="1695328" y="530025"/>
                  <a:pt x="1703616" y="524711"/>
                  <a:pt x="1711393" y="518068"/>
                </a:cubicBezTo>
                <a:cubicBezTo>
                  <a:pt x="1721348" y="509558"/>
                  <a:pt x="1730541" y="499565"/>
                  <a:pt x="1730541" y="499565"/>
                </a:cubicBezTo>
                <a:cubicBezTo>
                  <a:pt x="1730541" y="499565"/>
                  <a:pt x="1717949" y="516961"/>
                  <a:pt x="1712145" y="522659"/>
                </a:cubicBezTo>
                <a:cubicBezTo>
                  <a:pt x="1706340" y="528349"/>
                  <a:pt x="1700304" y="532228"/>
                  <a:pt x="1700256" y="533904"/>
                </a:cubicBezTo>
                <a:cubicBezTo>
                  <a:pt x="1700101" y="539275"/>
                  <a:pt x="1743921" y="539237"/>
                  <a:pt x="1743931" y="539237"/>
                </a:cubicBezTo>
                <a:cubicBezTo>
                  <a:pt x="1743931" y="539237"/>
                  <a:pt x="1752701" y="532767"/>
                  <a:pt x="1761942" y="528869"/>
                </a:cubicBezTo>
                <a:cubicBezTo>
                  <a:pt x="1771194" y="524980"/>
                  <a:pt x="1780839" y="523690"/>
                  <a:pt x="1780839" y="523690"/>
                </a:cubicBezTo>
                <a:cubicBezTo>
                  <a:pt x="1780839" y="523690"/>
                  <a:pt x="1770809" y="526963"/>
                  <a:pt x="1762067" y="531833"/>
                </a:cubicBezTo>
                <a:cubicBezTo>
                  <a:pt x="1753327" y="536705"/>
                  <a:pt x="1745307" y="542634"/>
                  <a:pt x="1745307" y="542634"/>
                </a:cubicBezTo>
                <a:lnTo>
                  <a:pt x="1749938" y="546485"/>
                </a:lnTo>
                <a:lnTo>
                  <a:pt x="1748812" y="547669"/>
                </a:lnTo>
                <a:lnTo>
                  <a:pt x="1741678" y="544714"/>
                </a:lnTo>
                <a:cubicBezTo>
                  <a:pt x="1741678" y="544714"/>
                  <a:pt x="1696262" y="543471"/>
                  <a:pt x="1691746" y="541604"/>
                </a:cubicBezTo>
                <a:cubicBezTo>
                  <a:pt x="1688021" y="544521"/>
                  <a:pt x="1684054" y="544965"/>
                  <a:pt x="1676603" y="548112"/>
                </a:cubicBezTo>
                <a:cubicBezTo>
                  <a:pt x="1669152" y="551270"/>
                  <a:pt x="1658958" y="551520"/>
                  <a:pt x="1658958" y="551520"/>
                </a:cubicBezTo>
                <a:lnTo>
                  <a:pt x="1647820" y="561879"/>
                </a:lnTo>
                <a:cubicBezTo>
                  <a:pt x="1647820" y="561879"/>
                  <a:pt x="1716256" y="574671"/>
                  <a:pt x="1753567" y="591634"/>
                </a:cubicBezTo>
                <a:cubicBezTo>
                  <a:pt x="1790869" y="608586"/>
                  <a:pt x="1832986" y="607189"/>
                  <a:pt x="1859805" y="600662"/>
                </a:cubicBezTo>
                <a:cubicBezTo>
                  <a:pt x="1891293" y="592991"/>
                  <a:pt x="1894018" y="573536"/>
                  <a:pt x="1904096" y="567654"/>
                </a:cubicBezTo>
                <a:cubicBezTo>
                  <a:pt x="1920807" y="557903"/>
                  <a:pt x="1950938" y="535242"/>
                  <a:pt x="1979808" y="522361"/>
                </a:cubicBezTo>
                <a:cubicBezTo>
                  <a:pt x="1996654" y="514843"/>
                  <a:pt x="2027622" y="487937"/>
                  <a:pt x="2037990" y="480323"/>
                </a:cubicBezTo>
                <a:cubicBezTo>
                  <a:pt x="2048359" y="472708"/>
                  <a:pt x="2062143" y="455158"/>
                  <a:pt x="2062143" y="455158"/>
                </a:cubicBezTo>
                <a:lnTo>
                  <a:pt x="2073157" y="459895"/>
                </a:lnTo>
                <a:cubicBezTo>
                  <a:pt x="2073157" y="459895"/>
                  <a:pt x="2052065" y="481805"/>
                  <a:pt x="2036364" y="494530"/>
                </a:cubicBezTo>
                <a:cubicBezTo>
                  <a:pt x="2020663" y="507258"/>
                  <a:pt x="2007841" y="513475"/>
                  <a:pt x="2007841" y="513475"/>
                </a:cubicBezTo>
                <a:lnTo>
                  <a:pt x="2035238" y="505187"/>
                </a:lnTo>
                <a:cubicBezTo>
                  <a:pt x="2035238" y="505187"/>
                  <a:pt x="2067100" y="516567"/>
                  <a:pt x="2079789" y="521177"/>
                </a:cubicBezTo>
                <a:cubicBezTo>
                  <a:pt x="2092477" y="525779"/>
                  <a:pt x="2112134" y="528252"/>
                  <a:pt x="2123088" y="525028"/>
                </a:cubicBezTo>
                <a:cubicBezTo>
                  <a:pt x="2136758" y="520994"/>
                  <a:pt x="2141485" y="510839"/>
                  <a:pt x="2148609" y="506371"/>
                </a:cubicBezTo>
                <a:cubicBezTo>
                  <a:pt x="2158380" y="500258"/>
                  <a:pt x="2172540" y="493568"/>
                  <a:pt x="2178267" y="491422"/>
                </a:cubicBezTo>
                <a:cubicBezTo>
                  <a:pt x="2181397" y="490256"/>
                  <a:pt x="2190744" y="484731"/>
                  <a:pt x="2197791" y="478552"/>
                </a:cubicBezTo>
                <a:cubicBezTo>
                  <a:pt x="2203673" y="473382"/>
                  <a:pt x="2207677" y="467297"/>
                  <a:pt x="2207677" y="467297"/>
                </a:cubicBezTo>
                <a:lnTo>
                  <a:pt x="2212058" y="470850"/>
                </a:lnTo>
                <a:cubicBezTo>
                  <a:pt x="2212058" y="470850"/>
                  <a:pt x="2188837" y="489256"/>
                  <a:pt x="2189281" y="492163"/>
                </a:cubicBezTo>
                <a:cubicBezTo>
                  <a:pt x="2189733" y="495071"/>
                  <a:pt x="2218698" y="494993"/>
                  <a:pt x="2227450" y="498083"/>
                </a:cubicBezTo>
                <a:cubicBezTo>
                  <a:pt x="2236201" y="501173"/>
                  <a:pt x="2238337" y="508153"/>
                  <a:pt x="2238337" y="508153"/>
                </a:cubicBezTo>
                <a:cubicBezTo>
                  <a:pt x="2238337" y="508153"/>
                  <a:pt x="2225514" y="504128"/>
                  <a:pt x="2211807" y="501192"/>
                </a:cubicBezTo>
                <a:cubicBezTo>
                  <a:pt x="2200630" y="498795"/>
                  <a:pt x="2187750" y="496948"/>
                  <a:pt x="2182648" y="497497"/>
                </a:cubicBezTo>
                <a:cubicBezTo>
                  <a:pt x="2176237" y="498180"/>
                  <a:pt x="2168497" y="501154"/>
                  <a:pt x="2158245" y="506969"/>
                </a:cubicBezTo>
                <a:cubicBezTo>
                  <a:pt x="2151708" y="510676"/>
                  <a:pt x="2135295" y="527242"/>
                  <a:pt x="2129346" y="530207"/>
                </a:cubicBezTo>
                <a:cubicBezTo>
                  <a:pt x="2123512" y="533105"/>
                  <a:pt x="2116003" y="533441"/>
                  <a:pt x="2115580" y="537013"/>
                </a:cubicBezTo>
                <a:cubicBezTo>
                  <a:pt x="2115147" y="540584"/>
                  <a:pt x="2127854" y="542731"/>
                  <a:pt x="2137355" y="543376"/>
                </a:cubicBezTo>
                <a:cubicBezTo>
                  <a:pt x="2140907" y="543617"/>
                  <a:pt x="2157725" y="545069"/>
                  <a:pt x="2176516" y="545301"/>
                </a:cubicBezTo>
                <a:cubicBezTo>
                  <a:pt x="2201555" y="545610"/>
                  <a:pt x="2228941" y="546823"/>
                  <a:pt x="2233331" y="546629"/>
                </a:cubicBezTo>
                <a:cubicBezTo>
                  <a:pt x="2241014" y="546303"/>
                  <a:pt x="2248723" y="534644"/>
                  <a:pt x="2248723" y="534644"/>
                </a:cubicBezTo>
                <a:cubicBezTo>
                  <a:pt x="2248723" y="534644"/>
                  <a:pt x="2266485" y="534356"/>
                  <a:pt x="2260738" y="535386"/>
                </a:cubicBezTo>
                <a:cubicBezTo>
                  <a:pt x="2258120" y="535848"/>
                  <a:pt x="2252439" y="535906"/>
                  <a:pt x="2250226" y="538341"/>
                </a:cubicBezTo>
                <a:cubicBezTo>
                  <a:pt x="2247049" y="541845"/>
                  <a:pt x="2239367" y="547986"/>
                  <a:pt x="2236584" y="548709"/>
                </a:cubicBezTo>
                <a:cubicBezTo>
                  <a:pt x="2221944" y="552482"/>
                  <a:pt x="2193314" y="549681"/>
                  <a:pt x="2191408" y="553291"/>
                </a:cubicBezTo>
                <a:cubicBezTo>
                  <a:pt x="2189666" y="556612"/>
                  <a:pt x="2201593" y="573112"/>
                  <a:pt x="2214309" y="586599"/>
                </a:cubicBezTo>
                <a:cubicBezTo>
                  <a:pt x="2227960" y="601076"/>
                  <a:pt x="2253798" y="603204"/>
                  <a:pt x="2250226" y="604956"/>
                </a:cubicBezTo>
                <a:cubicBezTo>
                  <a:pt x="2243775" y="608095"/>
                  <a:pt x="2223407" y="599556"/>
                  <a:pt x="2211682" y="588668"/>
                </a:cubicBezTo>
                <a:cubicBezTo>
                  <a:pt x="2198879" y="576779"/>
                  <a:pt x="2186036" y="554802"/>
                  <a:pt x="2182272" y="554187"/>
                </a:cubicBezTo>
                <a:cubicBezTo>
                  <a:pt x="2159630" y="550480"/>
                  <a:pt x="2135671" y="548556"/>
                  <a:pt x="2124965" y="546043"/>
                </a:cubicBezTo>
                <a:cubicBezTo>
                  <a:pt x="2114261" y="543521"/>
                  <a:pt x="2090012" y="533490"/>
                  <a:pt x="2088674" y="535386"/>
                </a:cubicBezTo>
                <a:cubicBezTo>
                  <a:pt x="2087538" y="536984"/>
                  <a:pt x="2105165" y="563496"/>
                  <a:pt x="2106945" y="573276"/>
                </a:cubicBezTo>
                <a:cubicBezTo>
                  <a:pt x="2108659" y="582701"/>
                  <a:pt x="2107860" y="589651"/>
                  <a:pt x="2104567" y="605986"/>
                </a:cubicBezTo>
                <a:cubicBezTo>
                  <a:pt x="2101642" y="620522"/>
                  <a:pt x="2107822" y="633817"/>
                  <a:pt x="2107822" y="633817"/>
                </a:cubicBezTo>
                <a:cubicBezTo>
                  <a:pt x="2107822" y="633817"/>
                  <a:pt x="2099456" y="620657"/>
                  <a:pt x="2099938" y="612061"/>
                </a:cubicBezTo>
                <a:cubicBezTo>
                  <a:pt x="2100621" y="599729"/>
                  <a:pt x="2105184" y="582460"/>
                  <a:pt x="2102565" y="573276"/>
                </a:cubicBezTo>
                <a:cubicBezTo>
                  <a:pt x="2099215" y="561551"/>
                  <a:pt x="2091919" y="552752"/>
                  <a:pt x="2084669" y="543674"/>
                </a:cubicBezTo>
                <a:cubicBezTo>
                  <a:pt x="2081185" y="539313"/>
                  <a:pt x="2068064" y="526106"/>
                  <a:pt x="2059765" y="522949"/>
                </a:cubicBezTo>
                <a:cubicBezTo>
                  <a:pt x="2046982" y="518087"/>
                  <a:pt x="2043862" y="516567"/>
                  <a:pt x="2019594" y="522207"/>
                </a:cubicBezTo>
                <a:cubicBezTo>
                  <a:pt x="2004635" y="525692"/>
                  <a:pt x="1945635" y="555851"/>
                  <a:pt x="1932504" y="565286"/>
                </a:cubicBezTo>
                <a:cubicBezTo>
                  <a:pt x="1917438" y="576106"/>
                  <a:pt x="1892602" y="607969"/>
                  <a:pt x="1874322" y="614274"/>
                </a:cubicBezTo>
                <a:cubicBezTo>
                  <a:pt x="1862173" y="618472"/>
                  <a:pt x="1849408" y="620262"/>
                  <a:pt x="1847040" y="628041"/>
                </a:cubicBezTo>
                <a:cubicBezTo>
                  <a:pt x="1844662" y="635828"/>
                  <a:pt x="1879048" y="641585"/>
                  <a:pt x="1889203" y="642403"/>
                </a:cubicBezTo>
                <a:cubicBezTo>
                  <a:pt x="1899370" y="643221"/>
                  <a:pt x="1965629" y="646022"/>
                  <a:pt x="1983187" y="644916"/>
                </a:cubicBezTo>
                <a:cubicBezTo>
                  <a:pt x="2000737" y="643819"/>
                  <a:pt x="2065244" y="643847"/>
                  <a:pt x="2119585" y="638996"/>
                </a:cubicBezTo>
                <a:cubicBezTo>
                  <a:pt x="2127180" y="638322"/>
                  <a:pt x="2150486" y="616546"/>
                  <a:pt x="2173637" y="608951"/>
                </a:cubicBezTo>
                <a:cubicBezTo>
                  <a:pt x="2186643" y="604677"/>
                  <a:pt x="2199543" y="613090"/>
                  <a:pt x="2199543" y="613090"/>
                </a:cubicBezTo>
                <a:cubicBezTo>
                  <a:pt x="2199543" y="613090"/>
                  <a:pt x="2187220" y="610983"/>
                  <a:pt x="2174514" y="615170"/>
                </a:cubicBezTo>
                <a:cubicBezTo>
                  <a:pt x="2169074" y="616960"/>
                  <a:pt x="2156935" y="624151"/>
                  <a:pt x="2153990" y="625971"/>
                </a:cubicBezTo>
                <a:cubicBezTo>
                  <a:pt x="2144200" y="632046"/>
                  <a:pt x="2125842" y="648766"/>
                  <a:pt x="2125842" y="648766"/>
                </a:cubicBezTo>
                <a:cubicBezTo>
                  <a:pt x="2125842" y="648766"/>
                  <a:pt x="2121154" y="647631"/>
                  <a:pt x="2114580" y="648468"/>
                </a:cubicBezTo>
                <a:cubicBezTo>
                  <a:pt x="2103845" y="649844"/>
                  <a:pt x="2087057" y="653598"/>
                  <a:pt x="2069402" y="654542"/>
                </a:cubicBezTo>
                <a:cubicBezTo>
                  <a:pt x="2041130" y="656034"/>
                  <a:pt x="2001054" y="653917"/>
                  <a:pt x="1999205" y="658239"/>
                </a:cubicBezTo>
                <a:cubicBezTo>
                  <a:pt x="1998541" y="659789"/>
                  <a:pt x="2005068" y="672236"/>
                  <a:pt x="2013722" y="685771"/>
                </a:cubicBezTo>
                <a:cubicBezTo>
                  <a:pt x="2018613" y="693424"/>
                  <a:pt x="2024168" y="701423"/>
                  <a:pt x="2029606" y="708123"/>
                </a:cubicBezTo>
                <a:cubicBezTo>
                  <a:pt x="2037096" y="717316"/>
                  <a:pt x="2044652" y="723593"/>
                  <a:pt x="2046250" y="723805"/>
                </a:cubicBezTo>
                <a:cubicBezTo>
                  <a:pt x="2069325" y="726923"/>
                  <a:pt x="2079934" y="729668"/>
                  <a:pt x="2093304" y="732689"/>
                </a:cubicBezTo>
                <a:cubicBezTo>
                  <a:pt x="2103827" y="730101"/>
                  <a:pt x="2134853" y="728098"/>
                  <a:pt x="2134853" y="728098"/>
                </a:cubicBezTo>
                <a:lnTo>
                  <a:pt x="2145113" y="727512"/>
                </a:lnTo>
                <a:lnTo>
                  <a:pt x="2144990" y="729138"/>
                </a:lnTo>
                <a:cubicBezTo>
                  <a:pt x="2144980" y="729138"/>
                  <a:pt x="2140012" y="729148"/>
                  <a:pt x="2140735" y="732103"/>
                </a:cubicBezTo>
                <a:cubicBezTo>
                  <a:pt x="2141350" y="734616"/>
                  <a:pt x="2148763" y="739823"/>
                  <a:pt x="2156743" y="744386"/>
                </a:cubicBezTo>
                <a:cubicBezTo>
                  <a:pt x="2164734" y="748939"/>
                  <a:pt x="2173386" y="751048"/>
                  <a:pt x="2173386" y="751048"/>
                </a:cubicBezTo>
                <a:lnTo>
                  <a:pt x="2185402" y="763629"/>
                </a:lnTo>
                <a:lnTo>
                  <a:pt x="2184149" y="764957"/>
                </a:lnTo>
                <a:lnTo>
                  <a:pt x="2172010" y="753705"/>
                </a:lnTo>
                <a:cubicBezTo>
                  <a:pt x="2172010" y="753705"/>
                  <a:pt x="2161247" y="750662"/>
                  <a:pt x="2155867" y="747495"/>
                </a:cubicBezTo>
                <a:cubicBezTo>
                  <a:pt x="2147011" y="742268"/>
                  <a:pt x="2135719" y="735058"/>
                  <a:pt x="2135728" y="735058"/>
                </a:cubicBezTo>
                <a:cubicBezTo>
                  <a:pt x="2135728" y="735058"/>
                  <a:pt x="2125929" y="733999"/>
                  <a:pt x="2115831" y="734914"/>
                </a:cubicBezTo>
                <a:cubicBezTo>
                  <a:pt x="2105318" y="735857"/>
                  <a:pt x="2094401" y="738909"/>
                  <a:pt x="2093931" y="739795"/>
                </a:cubicBezTo>
                <a:cubicBezTo>
                  <a:pt x="2093170" y="741228"/>
                  <a:pt x="2130097" y="787013"/>
                  <a:pt x="2130097" y="787013"/>
                </a:cubicBezTo>
                <a:lnTo>
                  <a:pt x="2128095" y="788495"/>
                </a:lnTo>
                <a:cubicBezTo>
                  <a:pt x="2128095" y="788495"/>
                  <a:pt x="2092919" y="743126"/>
                  <a:pt x="2090676" y="740679"/>
                </a:cubicBezTo>
                <a:cubicBezTo>
                  <a:pt x="2088799" y="738639"/>
                  <a:pt x="2051526" y="730139"/>
                  <a:pt x="2050130" y="731651"/>
                </a:cubicBezTo>
                <a:cubicBezTo>
                  <a:pt x="2048706" y="733209"/>
                  <a:pt x="2062394" y="758893"/>
                  <a:pt x="2062394" y="758893"/>
                </a:cubicBezTo>
                <a:lnTo>
                  <a:pt x="2069653" y="799450"/>
                </a:lnTo>
                <a:lnTo>
                  <a:pt x="2103441" y="854955"/>
                </a:lnTo>
                <a:lnTo>
                  <a:pt x="2152613" y="936213"/>
                </a:lnTo>
                <a:lnTo>
                  <a:pt x="2101564" y="856582"/>
                </a:lnTo>
                <a:cubicBezTo>
                  <a:pt x="2101564" y="856582"/>
                  <a:pt x="2069537" y="808123"/>
                  <a:pt x="2066649" y="800480"/>
                </a:cubicBezTo>
                <a:cubicBezTo>
                  <a:pt x="2064589" y="795031"/>
                  <a:pt x="2065079" y="776827"/>
                  <a:pt x="2059391" y="759480"/>
                </a:cubicBezTo>
                <a:cubicBezTo>
                  <a:pt x="2053711" y="742133"/>
                  <a:pt x="2043872" y="731063"/>
                  <a:pt x="2043872" y="731063"/>
                </a:cubicBezTo>
                <a:cubicBezTo>
                  <a:pt x="2043872" y="731063"/>
                  <a:pt x="2020355" y="698459"/>
                  <a:pt x="2011720" y="696870"/>
                </a:cubicBezTo>
                <a:cubicBezTo>
                  <a:pt x="2010382" y="696629"/>
                  <a:pt x="2009256" y="720706"/>
                  <a:pt x="2008842" y="730322"/>
                </a:cubicBezTo>
                <a:cubicBezTo>
                  <a:pt x="2008408" y="740294"/>
                  <a:pt x="2014339" y="789235"/>
                  <a:pt x="2014348" y="789235"/>
                </a:cubicBezTo>
                <a:lnTo>
                  <a:pt x="2011720" y="791604"/>
                </a:lnTo>
                <a:lnTo>
                  <a:pt x="2005337" y="735058"/>
                </a:lnTo>
                <a:cubicBezTo>
                  <a:pt x="2005328" y="735058"/>
                  <a:pt x="2003221" y="741374"/>
                  <a:pt x="1994576" y="752674"/>
                </a:cubicBezTo>
                <a:cubicBezTo>
                  <a:pt x="1985931" y="763966"/>
                  <a:pt x="1970672" y="780207"/>
                  <a:pt x="1970672" y="780207"/>
                </a:cubicBezTo>
                <a:lnTo>
                  <a:pt x="1970422" y="777396"/>
                </a:lnTo>
                <a:cubicBezTo>
                  <a:pt x="1970422" y="777396"/>
                  <a:pt x="1983466" y="762647"/>
                  <a:pt x="1992198" y="750451"/>
                </a:cubicBezTo>
                <a:cubicBezTo>
                  <a:pt x="2000928" y="738263"/>
                  <a:pt x="2005089" y="727512"/>
                  <a:pt x="2005089" y="727512"/>
                </a:cubicBezTo>
                <a:cubicBezTo>
                  <a:pt x="2005089" y="727512"/>
                  <a:pt x="2009621" y="701057"/>
                  <a:pt x="2007715" y="693616"/>
                </a:cubicBezTo>
                <a:cubicBezTo>
                  <a:pt x="2006002" y="686975"/>
                  <a:pt x="1985132" y="665612"/>
                  <a:pt x="1975428" y="660463"/>
                </a:cubicBezTo>
                <a:cubicBezTo>
                  <a:pt x="1969374" y="657248"/>
                  <a:pt x="1917987" y="656612"/>
                  <a:pt x="1917987" y="656612"/>
                </a:cubicBezTo>
                <a:cubicBezTo>
                  <a:pt x="1917987" y="656612"/>
                  <a:pt x="1888886" y="655361"/>
                  <a:pt x="1874071" y="650537"/>
                </a:cubicBezTo>
                <a:cubicBezTo>
                  <a:pt x="1848061" y="642076"/>
                  <a:pt x="1821781" y="636415"/>
                  <a:pt x="1804115" y="633075"/>
                </a:cubicBezTo>
                <a:cubicBezTo>
                  <a:pt x="1791004" y="630592"/>
                  <a:pt x="1782591" y="629379"/>
                  <a:pt x="1782591" y="629379"/>
                </a:cubicBezTo>
                <a:cubicBezTo>
                  <a:pt x="1782591" y="629379"/>
                  <a:pt x="1785440" y="639996"/>
                  <a:pt x="1798860" y="662676"/>
                </a:cubicBezTo>
                <a:cubicBezTo>
                  <a:pt x="1812280" y="685356"/>
                  <a:pt x="1824533" y="704234"/>
                  <a:pt x="1837905" y="720550"/>
                </a:cubicBezTo>
                <a:cubicBezTo>
                  <a:pt x="1851276" y="736878"/>
                  <a:pt x="1862933" y="748265"/>
                  <a:pt x="1870568" y="761406"/>
                </a:cubicBezTo>
                <a:cubicBezTo>
                  <a:pt x="1878769" y="775528"/>
                  <a:pt x="1889340" y="808182"/>
                  <a:pt x="1889329" y="808182"/>
                </a:cubicBezTo>
                <a:lnTo>
                  <a:pt x="1888463" y="808768"/>
                </a:lnTo>
                <a:cubicBezTo>
                  <a:pt x="1888463" y="808768"/>
                  <a:pt x="1876440" y="781496"/>
                  <a:pt x="1868440" y="767470"/>
                </a:cubicBezTo>
                <a:cubicBezTo>
                  <a:pt x="1860412" y="753426"/>
                  <a:pt x="1847531" y="738167"/>
                  <a:pt x="1847541" y="738167"/>
                </a:cubicBezTo>
                <a:lnTo>
                  <a:pt x="1854798" y="754156"/>
                </a:lnTo>
                <a:lnTo>
                  <a:pt x="1850420" y="758151"/>
                </a:lnTo>
                <a:cubicBezTo>
                  <a:pt x="1850420" y="758151"/>
                  <a:pt x="1846713" y="745041"/>
                  <a:pt x="1838531" y="731361"/>
                </a:cubicBezTo>
                <a:cubicBezTo>
                  <a:pt x="1830406" y="717770"/>
                  <a:pt x="1815128" y="707671"/>
                  <a:pt x="1810748" y="697909"/>
                </a:cubicBezTo>
                <a:cubicBezTo>
                  <a:pt x="1802460" y="679427"/>
                  <a:pt x="1762991" y="639987"/>
                  <a:pt x="1744432" y="621380"/>
                </a:cubicBezTo>
                <a:cubicBezTo>
                  <a:pt x="1718180" y="595069"/>
                  <a:pt x="1672936" y="592904"/>
                  <a:pt x="1654453" y="598738"/>
                </a:cubicBezTo>
                <a:cubicBezTo>
                  <a:pt x="1635971" y="604562"/>
                  <a:pt x="1598205" y="644540"/>
                  <a:pt x="1578250" y="651135"/>
                </a:cubicBezTo>
                <a:cubicBezTo>
                  <a:pt x="1560864" y="656882"/>
                  <a:pt x="1488281" y="673574"/>
                  <a:pt x="1473263" y="677039"/>
                </a:cubicBezTo>
                <a:cubicBezTo>
                  <a:pt x="1436548" y="753426"/>
                  <a:pt x="1395992" y="837792"/>
                  <a:pt x="1361020" y="872274"/>
                </a:cubicBezTo>
                <a:cubicBezTo>
                  <a:pt x="1341824" y="891190"/>
                  <a:pt x="1271185" y="944771"/>
                  <a:pt x="1205098" y="993788"/>
                </a:cubicBezTo>
                <a:cubicBezTo>
                  <a:pt x="1167710" y="1021522"/>
                  <a:pt x="1154897" y="1030715"/>
                  <a:pt x="1132641" y="1046927"/>
                </a:cubicBezTo>
                <a:cubicBezTo>
                  <a:pt x="1138127" y="1047504"/>
                  <a:pt x="1140179" y="1047927"/>
                  <a:pt x="1145155" y="1048111"/>
                </a:cubicBezTo>
                <a:cubicBezTo>
                  <a:pt x="1158391" y="1048592"/>
                  <a:pt x="1160173" y="1043672"/>
                  <a:pt x="1160173" y="1043672"/>
                </a:cubicBezTo>
                <a:cubicBezTo>
                  <a:pt x="1160173" y="1043672"/>
                  <a:pt x="1167353" y="1032902"/>
                  <a:pt x="1171561" y="1026798"/>
                </a:cubicBezTo>
                <a:cubicBezTo>
                  <a:pt x="1175768" y="1020685"/>
                  <a:pt x="1185577" y="1016728"/>
                  <a:pt x="1192711" y="1009922"/>
                </a:cubicBezTo>
                <a:cubicBezTo>
                  <a:pt x="1199833" y="1003126"/>
                  <a:pt x="1205098" y="993788"/>
                  <a:pt x="1205098" y="993788"/>
                </a:cubicBezTo>
                <a:lnTo>
                  <a:pt x="1204349" y="1005629"/>
                </a:lnTo>
                <a:cubicBezTo>
                  <a:pt x="1204349" y="1005629"/>
                  <a:pt x="1216738" y="994540"/>
                  <a:pt x="1221492" y="988755"/>
                </a:cubicBezTo>
                <a:cubicBezTo>
                  <a:pt x="1226248" y="982978"/>
                  <a:pt x="1233796" y="984604"/>
                  <a:pt x="1239889" y="984760"/>
                </a:cubicBezTo>
                <a:cubicBezTo>
                  <a:pt x="1245973" y="984923"/>
                  <a:pt x="1257505" y="981552"/>
                  <a:pt x="1265660" y="979436"/>
                </a:cubicBezTo>
                <a:cubicBezTo>
                  <a:pt x="1273813" y="977318"/>
                  <a:pt x="1297658" y="979262"/>
                  <a:pt x="1303328" y="980620"/>
                </a:cubicBezTo>
                <a:cubicBezTo>
                  <a:pt x="1308998" y="981968"/>
                  <a:pt x="1338359" y="979656"/>
                  <a:pt x="1341621" y="978838"/>
                </a:cubicBezTo>
                <a:cubicBezTo>
                  <a:pt x="1344886" y="978030"/>
                  <a:pt x="1353001" y="970695"/>
                  <a:pt x="1353010" y="970704"/>
                </a:cubicBezTo>
                <a:lnTo>
                  <a:pt x="1354136" y="972475"/>
                </a:lnTo>
                <a:cubicBezTo>
                  <a:pt x="1354136" y="972475"/>
                  <a:pt x="1347089" y="979358"/>
                  <a:pt x="1342748" y="981207"/>
                </a:cubicBezTo>
                <a:cubicBezTo>
                  <a:pt x="1338406" y="983055"/>
                  <a:pt x="1312935" y="986358"/>
                  <a:pt x="1300699" y="982103"/>
                </a:cubicBezTo>
                <a:cubicBezTo>
                  <a:pt x="1288465" y="977838"/>
                  <a:pt x="1271570" y="982256"/>
                  <a:pt x="1262405" y="985500"/>
                </a:cubicBezTo>
                <a:cubicBezTo>
                  <a:pt x="1253251" y="988744"/>
                  <a:pt x="1230234" y="992923"/>
                  <a:pt x="1219991" y="1000305"/>
                </a:cubicBezTo>
                <a:cubicBezTo>
                  <a:pt x="1209748" y="1007690"/>
                  <a:pt x="1205455" y="1014340"/>
                  <a:pt x="1190333" y="1020733"/>
                </a:cubicBezTo>
                <a:cubicBezTo>
                  <a:pt x="1175209" y="1027115"/>
                  <a:pt x="1170435" y="1043672"/>
                  <a:pt x="1170435" y="1043672"/>
                </a:cubicBezTo>
                <a:cubicBezTo>
                  <a:pt x="1170435" y="1043672"/>
                  <a:pt x="1179782" y="1050797"/>
                  <a:pt x="1201970" y="1058180"/>
                </a:cubicBezTo>
                <a:cubicBezTo>
                  <a:pt x="1224149" y="1065564"/>
                  <a:pt x="1245666" y="1058988"/>
                  <a:pt x="1275296" y="1054185"/>
                </a:cubicBezTo>
                <a:cubicBezTo>
                  <a:pt x="1304935" y="1049372"/>
                  <a:pt x="1302732" y="1044145"/>
                  <a:pt x="1319095" y="1026356"/>
                </a:cubicBezTo>
                <a:cubicBezTo>
                  <a:pt x="1335461" y="1008565"/>
                  <a:pt x="1381669" y="1009730"/>
                  <a:pt x="1397677" y="1002972"/>
                </a:cubicBezTo>
                <a:cubicBezTo>
                  <a:pt x="1413696" y="996204"/>
                  <a:pt x="1440910" y="969742"/>
                  <a:pt x="1451363" y="943462"/>
                </a:cubicBezTo>
                <a:cubicBezTo>
                  <a:pt x="1461809" y="917191"/>
                  <a:pt x="1469355" y="900027"/>
                  <a:pt x="1486905" y="883517"/>
                </a:cubicBezTo>
                <a:cubicBezTo>
                  <a:pt x="1504443" y="867018"/>
                  <a:pt x="1533255" y="865622"/>
                  <a:pt x="1546713" y="855399"/>
                </a:cubicBezTo>
                <a:cubicBezTo>
                  <a:pt x="1560171" y="845166"/>
                  <a:pt x="1562356" y="834673"/>
                  <a:pt x="1562356" y="834673"/>
                </a:cubicBezTo>
                <a:lnTo>
                  <a:pt x="1567112" y="815583"/>
                </a:lnTo>
                <a:lnTo>
                  <a:pt x="1565235" y="810250"/>
                </a:lnTo>
                <a:lnTo>
                  <a:pt x="1571367" y="790863"/>
                </a:lnTo>
                <a:lnTo>
                  <a:pt x="1573495" y="792346"/>
                </a:lnTo>
                <a:lnTo>
                  <a:pt x="1568613" y="809808"/>
                </a:lnTo>
                <a:lnTo>
                  <a:pt x="1570866" y="813803"/>
                </a:lnTo>
                <a:lnTo>
                  <a:pt x="1566112" y="833344"/>
                </a:lnTo>
                <a:cubicBezTo>
                  <a:pt x="1566112" y="833344"/>
                  <a:pt x="1585151" y="813080"/>
                  <a:pt x="1589262" y="797081"/>
                </a:cubicBezTo>
                <a:cubicBezTo>
                  <a:pt x="1593363" y="781072"/>
                  <a:pt x="1595645" y="760664"/>
                  <a:pt x="1595645" y="760664"/>
                </a:cubicBezTo>
                <a:lnTo>
                  <a:pt x="1603904" y="756073"/>
                </a:lnTo>
                <a:cubicBezTo>
                  <a:pt x="1603904" y="756073"/>
                  <a:pt x="1602441" y="752395"/>
                  <a:pt x="1595269" y="743048"/>
                </a:cubicBezTo>
                <a:cubicBezTo>
                  <a:pt x="1588099" y="733710"/>
                  <a:pt x="1599774" y="713004"/>
                  <a:pt x="1599774" y="713004"/>
                </a:cubicBezTo>
                <a:lnTo>
                  <a:pt x="1597146" y="700865"/>
                </a:lnTo>
                <a:lnTo>
                  <a:pt x="1601151" y="699383"/>
                </a:lnTo>
                <a:lnTo>
                  <a:pt x="1603529" y="713004"/>
                </a:lnTo>
                <a:lnTo>
                  <a:pt x="1597021" y="730023"/>
                </a:lnTo>
                <a:lnTo>
                  <a:pt x="1599399" y="737724"/>
                </a:lnTo>
                <a:lnTo>
                  <a:pt x="1607408" y="750894"/>
                </a:lnTo>
                <a:lnTo>
                  <a:pt x="1620924" y="736838"/>
                </a:lnTo>
                <a:lnTo>
                  <a:pt x="1624303" y="722621"/>
                </a:lnTo>
                <a:lnTo>
                  <a:pt x="1625180" y="698651"/>
                </a:lnTo>
                <a:lnTo>
                  <a:pt x="1629934" y="683249"/>
                </a:lnTo>
                <a:lnTo>
                  <a:pt x="1632312" y="683845"/>
                </a:lnTo>
                <a:lnTo>
                  <a:pt x="1628307" y="698939"/>
                </a:lnTo>
                <a:lnTo>
                  <a:pt x="1627681" y="723073"/>
                </a:lnTo>
                <a:lnTo>
                  <a:pt x="1623551" y="736984"/>
                </a:lnTo>
                <a:lnTo>
                  <a:pt x="1634931" y="730322"/>
                </a:lnTo>
                <a:lnTo>
                  <a:pt x="1671598" y="705158"/>
                </a:lnTo>
                <a:cubicBezTo>
                  <a:pt x="1671598" y="705158"/>
                  <a:pt x="1679771" y="687041"/>
                  <a:pt x="1681234" y="681034"/>
                </a:cubicBezTo>
                <a:cubicBezTo>
                  <a:pt x="1682697" y="675027"/>
                  <a:pt x="1682234" y="657643"/>
                  <a:pt x="1682234" y="657643"/>
                </a:cubicBezTo>
                <a:lnTo>
                  <a:pt x="1686364" y="658239"/>
                </a:lnTo>
                <a:cubicBezTo>
                  <a:pt x="1686364" y="658239"/>
                  <a:pt x="1687328" y="678021"/>
                  <a:pt x="1683361" y="686810"/>
                </a:cubicBezTo>
                <a:cubicBezTo>
                  <a:pt x="1679395" y="695589"/>
                  <a:pt x="1675227" y="706487"/>
                  <a:pt x="1675227" y="706496"/>
                </a:cubicBezTo>
                <a:lnTo>
                  <a:pt x="1695876" y="703232"/>
                </a:lnTo>
                <a:lnTo>
                  <a:pt x="1726161" y="699979"/>
                </a:lnTo>
                <a:lnTo>
                  <a:pt x="1724659" y="704416"/>
                </a:lnTo>
                <a:lnTo>
                  <a:pt x="1672849" y="711078"/>
                </a:lnTo>
                <a:cubicBezTo>
                  <a:pt x="1672849" y="711078"/>
                  <a:pt x="1606639" y="759510"/>
                  <a:pt x="1600150" y="768510"/>
                </a:cubicBezTo>
                <a:cubicBezTo>
                  <a:pt x="1593661" y="777510"/>
                  <a:pt x="1602287" y="790748"/>
                  <a:pt x="1599148" y="799738"/>
                </a:cubicBezTo>
                <a:cubicBezTo>
                  <a:pt x="1596011" y="808740"/>
                  <a:pt x="1590640" y="820907"/>
                  <a:pt x="1590640" y="820907"/>
                </a:cubicBezTo>
                <a:cubicBezTo>
                  <a:pt x="1590640" y="820907"/>
                  <a:pt x="1557900" y="858104"/>
                  <a:pt x="1544085" y="870638"/>
                </a:cubicBezTo>
                <a:cubicBezTo>
                  <a:pt x="1530272" y="883181"/>
                  <a:pt x="1503819" y="886935"/>
                  <a:pt x="1492286" y="894329"/>
                </a:cubicBezTo>
                <a:cubicBezTo>
                  <a:pt x="1480733" y="901712"/>
                  <a:pt x="1453616" y="982689"/>
                  <a:pt x="1453616" y="982689"/>
                </a:cubicBezTo>
                <a:lnTo>
                  <a:pt x="1432466" y="995270"/>
                </a:lnTo>
                <a:cubicBezTo>
                  <a:pt x="1432466" y="995270"/>
                  <a:pt x="1440207" y="997003"/>
                  <a:pt x="1457620" y="1002818"/>
                </a:cubicBezTo>
                <a:cubicBezTo>
                  <a:pt x="1475026" y="1008643"/>
                  <a:pt x="1492661" y="1006525"/>
                  <a:pt x="1492661" y="1006525"/>
                </a:cubicBezTo>
                <a:cubicBezTo>
                  <a:pt x="1492661" y="1006525"/>
                  <a:pt x="1519038" y="985549"/>
                  <a:pt x="1524814" y="983729"/>
                </a:cubicBezTo>
                <a:cubicBezTo>
                  <a:pt x="1530599" y="981909"/>
                  <a:pt x="1561355" y="973361"/>
                  <a:pt x="1561355" y="973361"/>
                </a:cubicBezTo>
                <a:cubicBezTo>
                  <a:pt x="1561355" y="973361"/>
                  <a:pt x="1587973" y="957555"/>
                  <a:pt x="1593392" y="953386"/>
                </a:cubicBezTo>
                <a:cubicBezTo>
                  <a:pt x="1598803" y="949208"/>
                  <a:pt x="1620386" y="929349"/>
                  <a:pt x="1626806" y="924228"/>
                </a:cubicBezTo>
                <a:cubicBezTo>
                  <a:pt x="1633217" y="919097"/>
                  <a:pt x="1685990" y="888696"/>
                  <a:pt x="1685990" y="888696"/>
                </a:cubicBezTo>
                <a:lnTo>
                  <a:pt x="1691371" y="893433"/>
                </a:lnTo>
                <a:cubicBezTo>
                  <a:pt x="1691371" y="893433"/>
                  <a:pt x="1626844" y="932795"/>
                  <a:pt x="1617795" y="940651"/>
                </a:cubicBezTo>
                <a:cubicBezTo>
                  <a:pt x="1608736" y="948516"/>
                  <a:pt x="1565736" y="979878"/>
                  <a:pt x="1565736" y="979878"/>
                </a:cubicBezTo>
                <a:lnTo>
                  <a:pt x="1521435" y="992315"/>
                </a:lnTo>
                <a:lnTo>
                  <a:pt x="1510672" y="1008738"/>
                </a:lnTo>
                <a:cubicBezTo>
                  <a:pt x="1510672" y="1008738"/>
                  <a:pt x="1621540" y="1043634"/>
                  <a:pt x="1644567" y="1051662"/>
                </a:cubicBezTo>
                <a:cubicBezTo>
                  <a:pt x="1667603" y="1059702"/>
                  <a:pt x="1719797" y="1084779"/>
                  <a:pt x="1738425" y="1089263"/>
                </a:cubicBezTo>
                <a:cubicBezTo>
                  <a:pt x="1757051" y="1093740"/>
                  <a:pt x="1773398" y="1084623"/>
                  <a:pt x="1779588" y="1082006"/>
                </a:cubicBezTo>
                <a:cubicBezTo>
                  <a:pt x="1785778" y="1079387"/>
                  <a:pt x="1817006" y="1065430"/>
                  <a:pt x="1817006" y="1065430"/>
                </a:cubicBezTo>
                <a:cubicBezTo>
                  <a:pt x="1817006" y="1065430"/>
                  <a:pt x="1866467" y="1046263"/>
                  <a:pt x="1874572" y="1041305"/>
                </a:cubicBezTo>
                <a:cubicBezTo>
                  <a:pt x="1878837" y="1038686"/>
                  <a:pt x="1889127" y="1033391"/>
                  <a:pt x="1897214" y="1027538"/>
                </a:cubicBezTo>
                <a:cubicBezTo>
                  <a:pt x="1905349" y="1021647"/>
                  <a:pt x="1911365" y="1015101"/>
                  <a:pt x="1911355" y="1015101"/>
                </a:cubicBezTo>
                <a:cubicBezTo>
                  <a:pt x="1911355" y="1015101"/>
                  <a:pt x="1916062" y="1006756"/>
                  <a:pt x="1918863" y="998967"/>
                </a:cubicBezTo>
                <a:cubicBezTo>
                  <a:pt x="1921665" y="991190"/>
                  <a:pt x="1928124" y="983431"/>
                  <a:pt x="1928124" y="983431"/>
                </a:cubicBezTo>
                <a:cubicBezTo>
                  <a:pt x="1928124" y="983431"/>
                  <a:pt x="1930627" y="965371"/>
                  <a:pt x="1931128" y="957969"/>
                </a:cubicBezTo>
                <a:cubicBezTo>
                  <a:pt x="1931638" y="950565"/>
                  <a:pt x="1938761" y="930734"/>
                  <a:pt x="1938761" y="930734"/>
                </a:cubicBezTo>
                <a:lnTo>
                  <a:pt x="1941890" y="931476"/>
                </a:lnTo>
                <a:cubicBezTo>
                  <a:pt x="1941890" y="931476"/>
                  <a:pt x="1937231" y="945627"/>
                  <a:pt x="1935007" y="955899"/>
                </a:cubicBezTo>
                <a:cubicBezTo>
                  <a:pt x="1933659" y="962146"/>
                  <a:pt x="1933130" y="979725"/>
                  <a:pt x="1933130" y="979734"/>
                </a:cubicBezTo>
                <a:cubicBezTo>
                  <a:pt x="1933130" y="979734"/>
                  <a:pt x="1944548" y="972186"/>
                  <a:pt x="1948772" y="968779"/>
                </a:cubicBezTo>
                <a:cubicBezTo>
                  <a:pt x="1952999" y="965361"/>
                  <a:pt x="1969296" y="956496"/>
                  <a:pt x="1969296" y="956496"/>
                </a:cubicBezTo>
                <a:lnTo>
                  <a:pt x="1974428" y="958565"/>
                </a:lnTo>
                <a:cubicBezTo>
                  <a:pt x="1974428" y="958565"/>
                  <a:pt x="1963703" y="963128"/>
                  <a:pt x="1953153" y="969808"/>
                </a:cubicBezTo>
                <a:cubicBezTo>
                  <a:pt x="1942361" y="976654"/>
                  <a:pt x="1931754" y="985750"/>
                  <a:pt x="1928374" y="989495"/>
                </a:cubicBezTo>
                <a:cubicBezTo>
                  <a:pt x="1921693" y="996908"/>
                  <a:pt x="1918613" y="1012733"/>
                  <a:pt x="1918613" y="1012733"/>
                </a:cubicBezTo>
                <a:cubicBezTo>
                  <a:pt x="1918613" y="1012733"/>
                  <a:pt x="1935979" y="1010038"/>
                  <a:pt x="1941014" y="1010222"/>
                </a:cubicBezTo>
                <a:cubicBezTo>
                  <a:pt x="1946049" y="1010404"/>
                  <a:pt x="1970173" y="1011704"/>
                  <a:pt x="1970173" y="1011704"/>
                </a:cubicBezTo>
                <a:lnTo>
                  <a:pt x="1999706" y="995868"/>
                </a:lnTo>
                <a:lnTo>
                  <a:pt x="2021722" y="995868"/>
                </a:lnTo>
                <a:cubicBezTo>
                  <a:pt x="2021731" y="995868"/>
                  <a:pt x="2045749" y="982748"/>
                  <a:pt x="2050630" y="980465"/>
                </a:cubicBezTo>
                <a:cubicBezTo>
                  <a:pt x="2055512" y="978184"/>
                  <a:pt x="2086047" y="969664"/>
                  <a:pt x="2086047" y="969664"/>
                </a:cubicBezTo>
                <a:lnTo>
                  <a:pt x="2086296" y="972331"/>
                </a:lnTo>
                <a:cubicBezTo>
                  <a:pt x="2086296" y="972331"/>
                  <a:pt x="2058370" y="981082"/>
                  <a:pt x="2050505" y="984316"/>
                </a:cubicBezTo>
                <a:cubicBezTo>
                  <a:pt x="2042650" y="987551"/>
                  <a:pt x="2022724" y="1000894"/>
                  <a:pt x="2022724" y="1000894"/>
                </a:cubicBezTo>
                <a:lnTo>
                  <a:pt x="1999831" y="999265"/>
                </a:lnTo>
                <a:cubicBezTo>
                  <a:pt x="1999831" y="999265"/>
                  <a:pt x="1988761" y="1007073"/>
                  <a:pt x="1984690" y="1009480"/>
                </a:cubicBezTo>
                <a:cubicBezTo>
                  <a:pt x="1980607" y="1011886"/>
                  <a:pt x="1968795" y="1016439"/>
                  <a:pt x="1968795" y="1016439"/>
                </a:cubicBezTo>
                <a:cubicBezTo>
                  <a:pt x="1968795" y="1016439"/>
                  <a:pt x="1941706" y="1015054"/>
                  <a:pt x="1936634" y="1015101"/>
                </a:cubicBezTo>
                <a:cubicBezTo>
                  <a:pt x="1931561" y="1015160"/>
                  <a:pt x="1914233" y="1019395"/>
                  <a:pt x="1914233" y="1019395"/>
                </a:cubicBezTo>
                <a:cubicBezTo>
                  <a:pt x="1914233" y="1019395"/>
                  <a:pt x="1904867" y="1027115"/>
                  <a:pt x="1901344" y="1029465"/>
                </a:cubicBezTo>
                <a:cubicBezTo>
                  <a:pt x="1897820" y="1031812"/>
                  <a:pt x="1884449" y="1040862"/>
                  <a:pt x="1884459" y="1040862"/>
                </a:cubicBezTo>
                <a:cubicBezTo>
                  <a:pt x="1884449" y="1040862"/>
                  <a:pt x="1891062" y="1043308"/>
                  <a:pt x="1894084" y="1044414"/>
                </a:cubicBezTo>
                <a:cubicBezTo>
                  <a:pt x="1897117" y="1045511"/>
                  <a:pt x="1903971" y="1050778"/>
                  <a:pt x="1903971" y="1050778"/>
                </a:cubicBezTo>
                <a:cubicBezTo>
                  <a:pt x="1903971" y="1050778"/>
                  <a:pt x="1905753" y="1050488"/>
                  <a:pt x="1908101" y="1047813"/>
                </a:cubicBezTo>
                <a:cubicBezTo>
                  <a:pt x="1910450" y="1045145"/>
                  <a:pt x="1915984" y="1041748"/>
                  <a:pt x="1915984" y="1041748"/>
                </a:cubicBezTo>
                <a:lnTo>
                  <a:pt x="1917736" y="1043374"/>
                </a:lnTo>
                <a:lnTo>
                  <a:pt x="1907100" y="1052558"/>
                </a:lnTo>
                <a:cubicBezTo>
                  <a:pt x="1907100" y="1052558"/>
                  <a:pt x="1914714" y="1051383"/>
                  <a:pt x="1918488" y="1050634"/>
                </a:cubicBezTo>
                <a:cubicBezTo>
                  <a:pt x="1922270" y="1049873"/>
                  <a:pt x="1927123" y="1050922"/>
                  <a:pt x="1927123" y="1050922"/>
                </a:cubicBezTo>
                <a:lnTo>
                  <a:pt x="1941014" y="1044857"/>
                </a:lnTo>
                <a:lnTo>
                  <a:pt x="1942140" y="1047081"/>
                </a:lnTo>
                <a:lnTo>
                  <a:pt x="1930502" y="1053291"/>
                </a:lnTo>
                <a:cubicBezTo>
                  <a:pt x="1930502" y="1053291"/>
                  <a:pt x="1938030" y="1058806"/>
                  <a:pt x="1939513" y="1058922"/>
                </a:cubicBezTo>
                <a:cubicBezTo>
                  <a:pt x="1940995" y="1059037"/>
                  <a:pt x="1948146" y="1056697"/>
                  <a:pt x="1948146" y="1056697"/>
                </a:cubicBezTo>
                <a:lnTo>
                  <a:pt x="1949023" y="1059508"/>
                </a:lnTo>
                <a:cubicBezTo>
                  <a:pt x="1949023" y="1059508"/>
                  <a:pt x="1941890" y="1061818"/>
                  <a:pt x="1938385" y="1061135"/>
                </a:cubicBezTo>
                <a:cubicBezTo>
                  <a:pt x="1934882" y="1060452"/>
                  <a:pt x="1928374" y="1054031"/>
                  <a:pt x="1928374" y="1054031"/>
                </a:cubicBezTo>
                <a:cubicBezTo>
                  <a:pt x="1928374" y="1054031"/>
                  <a:pt x="1920828" y="1054069"/>
                  <a:pt x="1916736" y="1053742"/>
                </a:cubicBezTo>
                <a:cubicBezTo>
                  <a:pt x="1912644" y="1053395"/>
                  <a:pt x="1907600" y="1056544"/>
                  <a:pt x="1907600" y="1056553"/>
                </a:cubicBezTo>
                <a:lnTo>
                  <a:pt x="1912856" y="1086155"/>
                </a:lnTo>
                <a:lnTo>
                  <a:pt x="1910729" y="1084970"/>
                </a:lnTo>
                <a:cubicBezTo>
                  <a:pt x="1910729" y="1084970"/>
                  <a:pt x="1907042" y="1061771"/>
                  <a:pt x="1904597" y="1055657"/>
                </a:cubicBezTo>
                <a:cubicBezTo>
                  <a:pt x="1902162" y="1049556"/>
                  <a:pt x="1885411" y="1043625"/>
                  <a:pt x="1878326" y="1043818"/>
                </a:cubicBezTo>
                <a:cubicBezTo>
                  <a:pt x="1871511" y="1044010"/>
                  <a:pt x="1817882" y="1076085"/>
                  <a:pt x="1817882" y="1076085"/>
                </a:cubicBezTo>
                <a:cubicBezTo>
                  <a:pt x="1817882" y="1076085"/>
                  <a:pt x="1792978" y="1087512"/>
                  <a:pt x="1778461" y="1091036"/>
                </a:cubicBezTo>
                <a:cubicBezTo>
                  <a:pt x="1762895" y="1094828"/>
                  <a:pt x="1735045" y="1095329"/>
                  <a:pt x="1735045" y="1095329"/>
                </a:cubicBezTo>
                <a:cubicBezTo>
                  <a:pt x="1735045" y="1095329"/>
                  <a:pt x="1744489" y="1107102"/>
                  <a:pt x="1752191" y="1114129"/>
                </a:cubicBezTo>
                <a:cubicBezTo>
                  <a:pt x="1759882" y="1121156"/>
                  <a:pt x="1774033" y="1128252"/>
                  <a:pt x="1781965" y="1135587"/>
                </a:cubicBezTo>
                <a:cubicBezTo>
                  <a:pt x="1789735" y="1142778"/>
                  <a:pt x="1799342" y="1164938"/>
                  <a:pt x="1818256" y="1185769"/>
                </a:cubicBezTo>
                <a:cubicBezTo>
                  <a:pt x="1818892" y="1184393"/>
                  <a:pt x="1819374" y="1182304"/>
                  <a:pt x="1820010" y="1181177"/>
                </a:cubicBezTo>
                <a:cubicBezTo>
                  <a:pt x="1823100" y="1175758"/>
                  <a:pt x="1833399" y="1168451"/>
                  <a:pt x="1833399" y="1168451"/>
                </a:cubicBezTo>
                <a:cubicBezTo>
                  <a:pt x="1833399" y="1168451"/>
                  <a:pt x="1823580" y="1181611"/>
                  <a:pt x="1822386" y="1185471"/>
                </a:cubicBezTo>
                <a:cubicBezTo>
                  <a:pt x="1822156" y="1186231"/>
                  <a:pt x="1821520" y="1187868"/>
                  <a:pt x="1821261" y="1188878"/>
                </a:cubicBezTo>
                <a:cubicBezTo>
                  <a:pt x="1842410" y="1210654"/>
                  <a:pt x="1902335" y="1253953"/>
                  <a:pt x="1902970" y="1253703"/>
                </a:cubicBezTo>
                <a:cubicBezTo>
                  <a:pt x="1903625" y="1253452"/>
                  <a:pt x="1920702" y="1253452"/>
                  <a:pt x="1926246" y="1253414"/>
                </a:cubicBezTo>
                <a:cubicBezTo>
                  <a:pt x="1931792" y="1253367"/>
                  <a:pt x="1935132" y="1250305"/>
                  <a:pt x="1935132" y="1250305"/>
                </a:cubicBezTo>
                <a:lnTo>
                  <a:pt x="1955781" y="1236982"/>
                </a:lnTo>
                <a:lnTo>
                  <a:pt x="1975178" y="1210778"/>
                </a:lnTo>
                <a:lnTo>
                  <a:pt x="1977055" y="1216853"/>
                </a:lnTo>
                <a:lnTo>
                  <a:pt x="1955656" y="1241131"/>
                </a:lnTo>
                <a:lnTo>
                  <a:pt x="1939137" y="1252818"/>
                </a:lnTo>
                <a:cubicBezTo>
                  <a:pt x="1939137" y="1252818"/>
                  <a:pt x="1950583" y="1261751"/>
                  <a:pt x="1956032" y="1264369"/>
                </a:cubicBezTo>
                <a:cubicBezTo>
                  <a:pt x="1961479" y="1266978"/>
                  <a:pt x="1967169" y="1269548"/>
                  <a:pt x="1967169" y="1269548"/>
                </a:cubicBezTo>
                <a:cubicBezTo>
                  <a:pt x="1967169" y="1269548"/>
                  <a:pt x="1980414" y="1267508"/>
                  <a:pt x="1983563" y="1267325"/>
                </a:cubicBezTo>
                <a:cubicBezTo>
                  <a:pt x="1986702" y="1267132"/>
                  <a:pt x="2003085" y="1272803"/>
                  <a:pt x="2003085" y="1272803"/>
                </a:cubicBezTo>
                <a:lnTo>
                  <a:pt x="2003210" y="1275468"/>
                </a:lnTo>
                <a:cubicBezTo>
                  <a:pt x="2003200" y="1275468"/>
                  <a:pt x="1986182" y="1271233"/>
                  <a:pt x="1981059" y="1270290"/>
                </a:cubicBezTo>
                <a:cubicBezTo>
                  <a:pt x="1975929" y="1269337"/>
                  <a:pt x="1969672" y="1273389"/>
                  <a:pt x="1969672" y="1273389"/>
                </a:cubicBezTo>
                <a:cubicBezTo>
                  <a:pt x="1969672" y="1273399"/>
                  <a:pt x="1975381" y="1293575"/>
                  <a:pt x="1978807" y="1300922"/>
                </a:cubicBezTo>
                <a:cubicBezTo>
                  <a:pt x="1982234" y="1308276"/>
                  <a:pt x="1991321" y="1326382"/>
                  <a:pt x="1991321" y="1326382"/>
                </a:cubicBezTo>
                <a:lnTo>
                  <a:pt x="1986191" y="1324160"/>
                </a:lnTo>
                <a:cubicBezTo>
                  <a:pt x="1986191" y="1324169"/>
                  <a:pt x="1976015" y="1306234"/>
                  <a:pt x="1972426" y="1298409"/>
                </a:cubicBezTo>
                <a:cubicBezTo>
                  <a:pt x="1968835" y="1290582"/>
                  <a:pt x="1963665" y="1272061"/>
                  <a:pt x="1963665" y="1272061"/>
                </a:cubicBezTo>
                <a:cubicBezTo>
                  <a:pt x="1963665" y="1272061"/>
                  <a:pt x="1956685" y="1272032"/>
                  <a:pt x="1949399" y="1268508"/>
                </a:cubicBezTo>
                <a:cubicBezTo>
                  <a:pt x="1942111" y="1264985"/>
                  <a:pt x="1936258" y="1257255"/>
                  <a:pt x="1936258" y="1257255"/>
                </a:cubicBezTo>
                <a:cubicBezTo>
                  <a:pt x="1936258" y="1257265"/>
                  <a:pt x="1929741" y="1257371"/>
                  <a:pt x="1923868" y="1260220"/>
                </a:cubicBezTo>
                <a:cubicBezTo>
                  <a:pt x="1918006" y="1263070"/>
                  <a:pt x="1909228" y="1264515"/>
                  <a:pt x="1909228" y="1264515"/>
                </a:cubicBezTo>
                <a:lnTo>
                  <a:pt x="1917736" y="1280647"/>
                </a:lnTo>
                <a:cubicBezTo>
                  <a:pt x="1918046" y="1280474"/>
                  <a:pt x="1920741" y="1279020"/>
                  <a:pt x="1920741" y="1279020"/>
                </a:cubicBezTo>
                <a:lnTo>
                  <a:pt x="1920866" y="1284200"/>
                </a:lnTo>
                <a:cubicBezTo>
                  <a:pt x="1920866" y="1284200"/>
                  <a:pt x="1920038" y="1284767"/>
                  <a:pt x="1919989" y="1284786"/>
                </a:cubicBezTo>
                <a:lnTo>
                  <a:pt x="1932128" y="1307737"/>
                </a:lnTo>
                <a:lnTo>
                  <a:pt x="1945644" y="1318836"/>
                </a:lnTo>
                <a:cubicBezTo>
                  <a:pt x="1945644" y="1318836"/>
                  <a:pt x="1974273" y="1332148"/>
                  <a:pt x="1987693" y="1336597"/>
                </a:cubicBezTo>
                <a:cubicBezTo>
                  <a:pt x="2001112" y="1341034"/>
                  <a:pt x="2010344" y="1350660"/>
                  <a:pt x="2010344" y="1350660"/>
                </a:cubicBezTo>
                <a:cubicBezTo>
                  <a:pt x="2010344" y="1350660"/>
                  <a:pt x="2030589" y="1373321"/>
                  <a:pt x="2035988" y="1378337"/>
                </a:cubicBezTo>
                <a:cubicBezTo>
                  <a:pt x="2041399" y="1383353"/>
                  <a:pt x="2066398" y="1402317"/>
                  <a:pt x="2066398" y="1402317"/>
                </a:cubicBezTo>
                <a:lnTo>
                  <a:pt x="2065648" y="1407939"/>
                </a:lnTo>
                <a:cubicBezTo>
                  <a:pt x="2065648" y="1407939"/>
                  <a:pt x="2025303" y="1379136"/>
                  <a:pt x="2017842" y="1373900"/>
                </a:cubicBezTo>
                <a:cubicBezTo>
                  <a:pt x="2010391" y="1368662"/>
                  <a:pt x="1992198" y="1352731"/>
                  <a:pt x="1992198" y="1352731"/>
                </a:cubicBezTo>
                <a:cubicBezTo>
                  <a:pt x="1992198" y="1352731"/>
                  <a:pt x="1940446" y="1327510"/>
                  <a:pt x="1937510" y="1331562"/>
                </a:cubicBezTo>
                <a:cubicBezTo>
                  <a:pt x="1934574" y="1335615"/>
                  <a:pt x="1940513" y="1372118"/>
                  <a:pt x="1940513" y="1372118"/>
                </a:cubicBezTo>
                <a:lnTo>
                  <a:pt x="1962538" y="1402019"/>
                </a:lnTo>
                <a:lnTo>
                  <a:pt x="1985941" y="1434141"/>
                </a:lnTo>
                <a:lnTo>
                  <a:pt x="1982936" y="1437098"/>
                </a:lnTo>
                <a:lnTo>
                  <a:pt x="1958034" y="1405426"/>
                </a:lnTo>
                <a:lnTo>
                  <a:pt x="1938385" y="1380406"/>
                </a:lnTo>
                <a:lnTo>
                  <a:pt x="1936007" y="1395511"/>
                </a:lnTo>
                <a:lnTo>
                  <a:pt x="1931754" y="1445982"/>
                </a:lnTo>
                <a:cubicBezTo>
                  <a:pt x="1931754" y="1445982"/>
                  <a:pt x="1940936" y="1469432"/>
                  <a:pt x="1943893" y="1476181"/>
                </a:cubicBezTo>
                <a:cubicBezTo>
                  <a:pt x="1946848" y="1482919"/>
                  <a:pt x="1947493" y="1491611"/>
                  <a:pt x="1948397" y="1496010"/>
                </a:cubicBezTo>
                <a:cubicBezTo>
                  <a:pt x="1949302" y="1500410"/>
                  <a:pt x="1958784" y="1516139"/>
                  <a:pt x="1958784" y="1516139"/>
                </a:cubicBezTo>
                <a:cubicBezTo>
                  <a:pt x="1958784" y="1516139"/>
                  <a:pt x="1948205" y="1506688"/>
                  <a:pt x="1945394" y="1500305"/>
                </a:cubicBezTo>
                <a:cubicBezTo>
                  <a:pt x="1942583" y="1493922"/>
                  <a:pt x="1940186" y="1483921"/>
                  <a:pt x="1938510" y="1474843"/>
                </a:cubicBezTo>
                <a:cubicBezTo>
                  <a:pt x="1936836" y="1465764"/>
                  <a:pt x="1931820" y="1455234"/>
                  <a:pt x="1928374" y="1450863"/>
                </a:cubicBezTo>
                <a:cubicBezTo>
                  <a:pt x="1924937" y="1446502"/>
                  <a:pt x="1922117" y="1450863"/>
                  <a:pt x="1922117" y="1450863"/>
                </a:cubicBezTo>
                <a:cubicBezTo>
                  <a:pt x="1922117" y="1450863"/>
                  <a:pt x="1925168" y="1433824"/>
                  <a:pt x="1927748" y="1423928"/>
                </a:cubicBezTo>
                <a:cubicBezTo>
                  <a:pt x="1930329" y="1414021"/>
                  <a:pt x="1931253" y="1379077"/>
                  <a:pt x="1931253" y="1379077"/>
                </a:cubicBezTo>
                <a:lnTo>
                  <a:pt x="1921741" y="1311577"/>
                </a:lnTo>
                <a:cubicBezTo>
                  <a:pt x="1921741" y="1311586"/>
                  <a:pt x="1913713" y="1300286"/>
                  <a:pt x="1907850" y="1292190"/>
                </a:cubicBezTo>
                <a:cubicBezTo>
                  <a:pt x="1900612" y="1296511"/>
                  <a:pt x="1894306" y="1300093"/>
                  <a:pt x="1891331" y="1302258"/>
                </a:cubicBezTo>
                <a:cubicBezTo>
                  <a:pt x="1886019" y="1306139"/>
                  <a:pt x="1865687" y="1324160"/>
                  <a:pt x="1865687" y="1324160"/>
                </a:cubicBezTo>
                <a:cubicBezTo>
                  <a:pt x="1865687" y="1324160"/>
                  <a:pt x="1856656" y="1331687"/>
                  <a:pt x="1844162" y="1334084"/>
                </a:cubicBezTo>
                <a:cubicBezTo>
                  <a:pt x="1831657" y="1336472"/>
                  <a:pt x="1804616" y="1345029"/>
                  <a:pt x="1804616" y="1345029"/>
                </a:cubicBezTo>
                <a:lnTo>
                  <a:pt x="1791477" y="1353473"/>
                </a:lnTo>
                <a:lnTo>
                  <a:pt x="1767074" y="1389878"/>
                </a:lnTo>
                <a:cubicBezTo>
                  <a:pt x="1767074" y="1389878"/>
                  <a:pt x="1774794" y="1392084"/>
                  <a:pt x="1779837" y="1395357"/>
                </a:cubicBezTo>
                <a:cubicBezTo>
                  <a:pt x="1784891" y="1398639"/>
                  <a:pt x="1790850" y="1399506"/>
                  <a:pt x="1790850" y="1399506"/>
                </a:cubicBezTo>
                <a:cubicBezTo>
                  <a:pt x="1790850" y="1399506"/>
                  <a:pt x="1796857" y="1393220"/>
                  <a:pt x="1803741" y="1390918"/>
                </a:cubicBezTo>
                <a:cubicBezTo>
                  <a:pt x="1810633" y="1388618"/>
                  <a:pt x="1816755" y="1389590"/>
                  <a:pt x="1816755" y="1389590"/>
                </a:cubicBezTo>
                <a:cubicBezTo>
                  <a:pt x="1816755" y="1389590"/>
                  <a:pt x="1823100" y="1373427"/>
                  <a:pt x="1827017" y="1366796"/>
                </a:cubicBezTo>
                <a:cubicBezTo>
                  <a:pt x="1830936" y="1360153"/>
                  <a:pt x="1841784" y="1345029"/>
                  <a:pt x="1841784" y="1345029"/>
                </a:cubicBezTo>
                <a:lnTo>
                  <a:pt x="1846540" y="1343701"/>
                </a:lnTo>
                <a:cubicBezTo>
                  <a:pt x="1846540" y="1343701"/>
                  <a:pt x="1836875" y="1358939"/>
                  <a:pt x="1833149" y="1365168"/>
                </a:cubicBezTo>
                <a:cubicBezTo>
                  <a:pt x="1829414" y="1371387"/>
                  <a:pt x="1822386" y="1388994"/>
                  <a:pt x="1822386" y="1388994"/>
                </a:cubicBezTo>
                <a:cubicBezTo>
                  <a:pt x="1822386" y="1388994"/>
                  <a:pt x="1827691" y="1393374"/>
                  <a:pt x="1832398" y="1393143"/>
                </a:cubicBezTo>
                <a:cubicBezTo>
                  <a:pt x="1837106" y="1392902"/>
                  <a:pt x="1852921" y="1391218"/>
                  <a:pt x="1852921" y="1391218"/>
                </a:cubicBezTo>
                <a:lnTo>
                  <a:pt x="1852547" y="1393585"/>
                </a:lnTo>
                <a:cubicBezTo>
                  <a:pt x="1852547" y="1393585"/>
                  <a:pt x="1837096" y="1396646"/>
                  <a:pt x="1834276" y="1396098"/>
                </a:cubicBezTo>
                <a:cubicBezTo>
                  <a:pt x="1831454" y="1395549"/>
                  <a:pt x="1819759" y="1392247"/>
                  <a:pt x="1819759" y="1392247"/>
                </a:cubicBezTo>
                <a:cubicBezTo>
                  <a:pt x="1819759" y="1392247"/>
                  <a:pt x="1814398" y="1393951"/>
                  <a:pt x="1809247" y="1395655"/>
                </a:cubicBezTo>
                <a:cubicBezTo>
                  <a:pt x="1804105" y="1397360"/>
                  <a:pt x="1793103" y="1403943"/>
                  <a:pt x="1793103" y="1403943"/>
                </a:cubicBezTo>
                <a:lnTo>
                  <a:pt x="1806869" y="1416380"/>
                </a:lnTo>
                <a:lnTo>
                  <a:pt x="1824263" y="1441093"/>
                </a:lnTo>
                <a:lnTo>
                  <a:pt x="1822012" y="1446426"/>
                </a:lnTo>
                <a:lnTo>
                  <a:pt x="1806618" y="1420222"/>
                </a:lnTo>
                <a:lnTo>
                  <a:pt x="1789224" y="1405724"/>
                </a:lnTo>
                <a:cubicBezTo>
                  <a:pt x="1789224" y="1405724"/>
                  <a:pt x="1786470" y="1402577"/>
                  <a:pt x="1781465" y="1401875"/>
                </a:cubicBezTo>
                <a:cubicBezTo>
                  <a:pt x="1776469" y="1401171"/>
                  <a:pt x="1761008" y="1399072"/>
                  <a:pt x="1760450" y="1398764"/>
                </a:cubicBezTo>
                <a:cubicBezTo>
                  <a:pt x="1759882" y="1398457"/>
                  <a:pt x="1698898" y="1432006"/>
                  <a:pt x="1679232" y="1448793"/>
                </a:cubicBezTo>
                <a:cubicBezTo>
                  <a:pt x="1659573" y="1465581"/>
                  <a:pt x="1648869" y="1485152"/>
                  <a:pt x="1641063" y="1490831"/>
                </a:cubicBezTo>
                <a:cubicBezTo>
                  <a:pt x="1639234" y="1492160"/>
                  <a:pt x="1636548" y="1493268"/>
                  <a:pt x="1634305" y="1494528"/>
                </a:cubicBezTo>
                <a:cubicBezTo>
                  <a:pt x="1612637" y="1547658"/>
                  <a:pt x="1594624" y="1597792"/>
                  <a:pt x="1581253" y="1633959"/>
                </a:cubicBezTo>
                <a:lnTo>
                  <a:pt x="1596396" y="1617536"/>
                </a:lnTo>
                <a:lnTo>
                  <a:pt x="1598900" y="1620635"/>
                </a:lnTo>
                <a:lnTo>
                  <a:pt x="1576248" y="1647137"/>
                </a:lnTo>
                <a:cubicBezTo>
                  <a:pt x="1572783" y="1656234"/>
                  <a:pt x="1568778" y="1667054"/>
                  <a:pt x="1566112" y="1673042"/>
                </a:cubicBezTo>
                <a:cubicBezTo>
                  <a:pt x="1574351" y="1671954"/>
                  <a:pt x="1621098" y="1665851"/>
                  <a:pt x="1635681" y="1658092"/>
                </a:cubicBezTo>
                <a:cubicBezTo>
                  <a:pt x="1644201" y="1653558"/>
                  <a:pt x="1660961" y="1635441"/>
                  <a:pt x="1660961" y="1635441"/>
                </a:cubicBezTo>
                <a:cubicBezTo>
                  <a:pt x="1660961" y="1635441"/>
                  <a:pt x="1687742" y="1620366"/>
                  <a:pt x="1691746" y="1614427"/>
                </a:cubicBezTo>
                <a:cubicBezTo>
                  <a:pt x="1696203" y="1607804"/>
                  <a:pt x="1695019" y="1601258"/>
                  <a:pt x="1693624" y="1590292"/>
                </a:cubicBezTo>
                <a:cubicBezTo>
                  <a:pt x="1692073" y="1578096"/>
                  <a:pt x="1683785" y="1568844"/>
                  <a:pt x="1681109" y="1565726"/>
                </a:cubicBezTo>
                <a:cubicBezTo>
                  <a:pt x="1678433" y="1562607"/>
                  <a:pt x="1665840" y="1547965"/>
                  <a:pt x="1665840" y="1547965"/>
                </a:cubicBezTo>
                <a:lnTo>
                  <a:pt x="1669346" y="1546925"/>
                </a:lnTo>
                <a:cubicBezTo>
                  <a:pt x="1669346" y="1546925"/>
                  <a:pt x="1679683" y="1559035"/>
                  <a:pt x="1682360" y="1563059"/>
                </a:cubicBezTo>
                <a:cubicBezTo>
                  <a:pt x="1685036" y="1567092"/>
                  <a:pt x="1688011" y="1573976"/>
                  <a:pt x="1691871" y="1574458"/>
                </a:cubicBezTo>
                <a:cubicBezTo>
                  <a:pt x="1693614" y="1574678"/>
                  <a:pt x="1697186" y="1571212"/>
                  <a:pt x="1698753" y="1564841"/>
                </a:cubicBezTo>
                <a:cubicBezTo>
                  <a:pt x="1700054" y="1559527"/>
                  <a:pt x="1700380" y="1553000"/>
                  <a:pt x="1700380" y="1553000"/>
                </a:cubicBezTo>
                <a:lnTo>
                  <a:pt x="1700256" y="1526354"/>
                </a:lnTo>
                <a:cubicBezTo>
                  <a:pt x="1700256" y="1526354"/>
                  <a:pt x="1701536" y="1537193"/>
                  <a:pt x="1702133" y="1544412"/>
                </a:cubicBezTo>
                <a:cubicBezTo>
                  <a:pt x="1702403" y="1547629"/>
                  <a:pt x="1702798" y="1550324"/>
                  <a:pt x="1703384" y="1550776"/>
                </a:cubicBezTo>
                <a:cubicBezTo>
                  <a:pt x="1704656" y="1551759"/>
                  <a:pt x="1716525" y="1543074"/>
                  <a:pt x="1716525" y="1543074"/>
                </a:cubicBezTo>
                <a:lnTo>
                  <a:pt x="1716400" y="1548109"/>
                </a:lnTo>
                <a:lnTo>
                  <a:pt x="1703510" y="1557293"/>
                </a:lnTo>
                <a:cubicBezTo>
                  <a:pt x="1703510" y="1557293"/>
                  <a:pt x="1703250" y="1565466"/>
                  <a:pt x="1700881" y="1570607"/>
                </a:cubicBezTo>
                <a:cubicBezTo>
                  <a:pt x="1698524" y="1575756"/>
                  <a:pt x="1694654" y="1579039"/>
                  <a:pt x="1694125" y="1579491"/>
                </a:cubicBezTo>
                <a:cubicBezTo>
                  <a:pt x="1693451" y="1580060"/>
                  <a:pt x="1696607" y="1585431"/>
                  <a:pt x="1697878" y="1592660"/>
                </a:cubicBezTo>
                <a:cubicBezTo>
                  <a:pt x="1699148" y="1599899"/>
                  <a:pt x="1699129" y="1606282"/>
                  <a:pt x="1699129" y="1606282"/>
                </a:cubicBezTo>
                <a:cubicBezTo>
                  <a:pt x="1699129" y="1606282"/>
                  <a:pt x="1707890" y="1601123"/>
                  <a:pt x="1715148" y="1594441"/>
                </a:cubicBezTo>
                <a:cubicBezTo>
                  <a:pt x="1722397" y="1587760"/>
                  <a:pt x="1727036" y="1584084"/>
                  <a:pt x="1727036" y="1584084"/>
                </a:cubicBezTo>
                <a:cubicBezTo>
                  <a:pt x="1727036" y="1584084"/>
                  <a:pt x="1730444" y="1578134"/>
                  <a:pt x="1734170" y="1571059"/>
                </a:cubicBezTo>
                <a:cubicBezTo>
                  <a:pt x="1737896" y="1563974"/>
                  <a:pt x="1743555" y="1555955"/>
                  <a:pt x="1743555" y="1555955"/>
                </a:cubicBezTo>
                <a:cubicBezTo>
                  <a:pt x="1743546" y="1555955"/>
                  <a:pt x="1745548" y="1545164"/>
                  <a:pt x="1746685" y="1538637"/>
                </a:cubicBezTo>
                <a:cubicBezTo>
                  <a:pt x="1747810" y="1532110"/>
                  <a:pt x="1749427" y="1521647"/>
                  <a:pt x="1752692" y="1516285"/>
                </a:cubicBezTo>
                <a:cubicBezTo>
                  <a:pt x="1755184" y="1512184"/>
                  <a:pt x="1764117" y="1500150"/>
                  <a:pt x="1769826" y="1491131"/>
                </a:cubicBezTo>
                <a:cubicBezTo>
                  <a:pt x="1775544" y="1482101"/>
                  <a:pt x="1775458" y="1480176"/>
                  <a:pt x="1775458" y="1480176"/>
                </a:cubicBezTo>
                <a:lnTo>
                  <a:pt x="1779963" y="1480176"/>
                </a:lnTo>
                <a:cubicBezTo>
                  <a:pt x="1779963" y="1480176"/>
                  <a:pt x="1762953" y="1513560"/>
                  <a:pt x="1758573" y="1523101"/>
                </a:cubicBezTo>
                <a:cubicBezTo>
                  <a:pt x="1756878" y="1526777"/>
                  <a:pt x="1756917" y="1528500"/>
                  <a:pt x="1754568" y="1537897"/>
                </a:cubicBezTo>
                <a:cubicBezTo>
                  <a:pt x="1752210" y="1547291"/>
                  <a:pt x="1750313" y="1555348"/>
                  <a:pt x="1749188" y="1560691"/>
                </a:cubicBezTo>
                <a:cubicBezTo>
                  <a:pt x="1747340" y="1569394"/>
                  <a:pt x="1740331" y="1577711"/>
                  <a:pt x="1741177" y="1579491"/>
                </a:cubicBezTo>
                <a:cubicBezTo>
                  <a:pt x="1741832" y="1580869"/>
                  <a:pt x="1756937" y="1575467"/>
                  <a:pt x="1763069" y="1572975"/>
                </a:cubicBezTo>
                <a:cubicBezTo>
                  <a:pt x="1767535" y="1571165"/>
                  <a:pt x="1775814" y="1565860"/>
                  <a:pt x="1783593" y="1559208"/>
                </a:cubicBezTo>
                <a:cubicBezTo>
                  <a:pt x="1793555" y="1550709"/>
                  <a:pt x="1802739" y="1540707"/>
                  <a:pt x="1802739" y="1540707"/>
                </a:cubicBezTo>
                <a:cubicBezTo>
                  <a:pt x="1802739" y="1540707"/>
                  <a:pt x="1790148" y="1558111"/>
                  <a:pt x="1784343" y="1563801"/>
                </a:cubicBezTo>
                <a:cubicBezTo>
                  <a:pt x="1778548" y="1569489"/>
                  <a:pt x="1772512" y="1573524"/>
                  <a:pt x="1772454" y="1575198"/>
                </a:cubicBezTo>
                <a:cubicBezTo>
                  <a:pt x="1772301" y="1580571"/>
                  <a:pt x="1816129" y="1580377"/>
                  <a:pt x="1816129" y="1580377"/>
                </a:cubicBezTo>
                <a:cubicBezTo>
                  <a:pt x="1816129" y="1580377"/>
                  <a:pt x="1825024" y="1573919"/>
                  <a:pt x="1834276" y="1570019"/>
                </a:cubicBezTo>
                <a:cubicBezTo>
                  <a:pt x="1843527" y="1566120"/>
                  <a:pt x="1853172" y="1564841"/>
                  <a:pt x="1853172" y="1564841"/>
                </a:cubicBezTo>
                <a:cubicBezTo>
                  <a:pt x="1853172" y="1564841"/>
                  <a:pt x="1843016" y="1568113"/>
                  <a:pt x="1834276" y="1572975"/>
                </a:cubicBezTo>
                <a:cubicBezTo>
                  <a:pt x="1825535" y="1577845"/>
                  <a:pt x="1817507" y="1583786"/>
                  <a:pt x="1817507" y="1583786"/>
                </a:cubicBezTo>
                <a:lnTo>
                  <a:pt x="1822137" y="1587637"/>
                </a:lnTo>
                <a:lnTo>
                  <a:pt x="1821135" y="1588965"/>
                </a:lnTo>
                <a:lnTo>
                  <a:pt x="1813878" y="1585855"/>
                </a:lnTo>
                <a:cubicBezTo>
                  <a:pt x="1813878" y="1585855"/>
                  <a:pt x="1768459" y="1584623"/>
                  <a:pt x="1763944" y="1582746"/>
                </a:cubicBezTo>
                <a:cubicBezTo>
                  <a:pt x="1760219" y="1585663"/>
                  <a:pt x="1756252" y="1586105"/>
                  <a:pt x="1748812" y="1589263"/>
                </a:cubicBezTo>
                <a:cubicBezTo>
                  <a:pt x="1741361" y="1592410"/>
                  <a:pt x="1731166" y="1592660"/>
                  <a:pt x="1731166" y="1592660"/>
                </a:cubicBezTo>
                <a:lnTo>
                  <a:pt x="1720154" y="1603029"/>
                </a:lnTo>
                <a:cubicBezTo>
                  <a:pt x="1720154" y="1603029"/>
                  <a:pt x="1788588" y="1615822"/>
                  <a:pt x="1825891" y="1632774"/>
                </a:cubicBezTo>
                <a:cubicBezTo>
                  <a:pt x="1863193" y="1649736"/>
                  <a:pt x="1905318" y="1648341"/>
                  <a:pt x="1932128" y="1641804"/>
                </a:cubicBezTo>
                <a:cubicBezTo>
                  <a:pt x="1963616" y="1634131"/>
                  <a:pt x="1966351" y="1614686"/>
                  <a:pt x="1976430" y="1608794"/>
                </a:cubicBezTo>
                <a:cubicBezTo>
                  <a:pt x="1993132" y="1599053"/>
                  <a:pt x="2023263" y="1576382"/>
                  <a:pt x="2052132" y="1563501"/>
                </a:cubicBezTo>
                <a:cubicBezTo>
                  <a:pt x="2068979" y="1555984"/>
                  <a:pt x="2099831" y="1529087"/>
                  <a:pt x="2110200" y="1521472"/>
                </a:cubicBezTo>
                <a:cubicBezTo>
                  <a:pt x="2120566" y="1513849"/>
                  <a:pt x="2134477" y="1496310"/>
                  <a:pt x="2134477" y="1496310"/>
                </a:cubicBezTo>
                <a:lnTo>
                  <a:pt x="2145364" y="1501045"/>
                </a:lnTo>
                <a:cubicBezTo>
                  <a:pt x="2145354" y="1501045"/>
                  <a:pt x="2124272" y="1522956"/>
                  <a:pt x="2108573" y="1535682"/>
                </a:cubicBezTo>
                <a:cubicBezTo>
                  <a:pt x="2092872" y="1548407"/>
                  <a:pt x="2080040" y="1554627"/>
                  <a:pt x="2080040" y="1554627"/>
                </a:cubicBezTo>
                <a:lnTo>
                  <a:pt x="2107446" y="1546338"/>
                </a:lnTo>
                <a:cubicBezTo>
                  <a:pt x="2107446" y="1546338"/>
                  <a:pt x="2139300" y="1557861"/>
                  <a:pt x="2151987" y="1562472"/>
                </a:cubicBezTo>
                <a:cubicBezTo>
                  <a:pt x="2164684" y="1567073"/>
                  <a:pt x="2184343" y="1569394"/>
                  <a:pt x="2195288" y="1566169"/>
                </a:cubicBezTo>
                <a:cubicBezTo>
                  <a:pt x="2208957" y="1562144"/>
                  <a:pt x="2213684" y="1551979"/>
                  <a:pt x="2220817" y="1547523"/>
                </a:cubicBezTo>
                <a:cubicBezTo>
                  <a:pt x="2230577" y="1541410"/>
                  <a:pt x="2244739" y="1534710"/>
                  <a:pt x="2250477" y="1532571"/>
                </a:cubicBezTo>
                <a:cubicBezTo>
                  <a:pt x="2253595" y="1531408"/>
                  <a:pt x="2262952" y="1525881"/>
                  <a:pt x="2269998" y="1519692"/>
                </a:cubicBezTo>
                <a:cubicBezTo>
                  <a:pt x="2275871" y="1514532"/>
                  <a:pt x="2279875" y="1508449"/>
                  <a:pt x="2279875" y="1508449"/>
                </a:cubicBezTo>
                <a:lnTo>
                  <a:pt x="2284381" y="1512000"/>
                </a:lnTo>
                <a:cubicBezTo>
                  <a:pt x="2284381" y="1511991"/>
                  <a:pt x="2261037" y="1530406"/>
                  <a:pt x="2261488" y="1533313"/>
                </a:cubicBezTo>
                <a:cubicBezTo>
                  <a:pt x="2261932" y="1536221"/>
                  <a:pt x="2291023" y="1536143"/>
                  <a:pt x="2299773" y="1539235"/>
                </a:cubicBezTo>
                <a:cubicBezTo>
                  <a:pt x="2308533" y="1542324"/>
                  <a:pt x="2310661" y="1549294"/>
                  <a:pt x="2310661" y="1549294"/>
                </a:cubicBezTo>
                <a:cubicBezTo>
                  <a:pt x="2310661" y="1549294"/>
                  <a:pt x="2297838" y="1545279"/>
                  <a:pt x="2284130" y="1542343"/>
                </a:cubicBezTo>
                <a:cubicBezTo>
                  <a:pt x="2272963" y="1539946"/>
                  <a:pt x="2259958" y="1538098"/>
                  <a:pt x="2254855" y="1538637"/>
                </a:cubicBezTo>
                <a:cubicBezTo>
                  <a:pt x="2248435" y="1539320"/>
                  <a:pt x="2240830" y="1542305"/>
                  <a:pt x="2230577" y="1548109"/>
                </a:cubicBezTo>
                <a:cubicBezTo>
                  <a:pt x="2224031" y="1551816"/>
                  <a:pt x="2207493" y="1568392"/>
                  <a:pt x="2201545" y="1571347"/>
                </a:cubicBezTo>
                <a:cubicBezTo>
                  <a:pt x="2195721" y="1574255"/>
                  <a:pt x="2188212" y="1574592"/>
                  <a:pt x="2187778" y="1578163"/>
                </a:cubicBezTo>
                <a:cubicBezTo>
                  <a:pt x="2187355" y="1581725"/>
                  <a:pt x="2200063" y="1583881"/>
                  <a:pt x="2209554" y="1584526"/>
                </a:cubicBezTo>
                <a:cubicBezTo>
                  <a:pt x="2213105" y="1584767"/>
                  <a:pt x="2229923" y="1586221"/>
                  <a:pt x="2248723" y="1586452"/>
                </a:cubicBezTo>
                <a:cubicBezTo>
                  <a:pt x="2273762" y="1586750"/>
                  <a:pt x="2301276" y="1587963"/>
                  <a:pt x="2305654" y="1587781"/>
                </a:cubicBezTo>
                <a:cubicBezTo>
                  <a:pt x="2313337" y="1587453"/>
                  <a:pt x="2320923" y="1575796"/>
                  <a:pt x="2320923" y="1575796"/>
                </a:cubicBezTo>
                <a:cubicBezTo>
                  <a:pt x="2320923" y="1575796"/>
                  <a:pt x="2338683" y="1575507"/>
                  <a:pt x="2332936" y="1576526"/>
                </a:cubicBezTo>
                <a:cubicBezTo>
                  <a:pt x="2330327" y="1576999"/>
                  <a:pt x="2324639" y="1577046"/>
                  <a:pt x="2322424" y="1579491"/>
                </a:cubicBezTo>
                <a:cubicBezTo>
                  <a:pt x="2319247" y="1582996"/>
                  <a:pt x="2311575" y="1589282"/>
                  <a:pt x="2308784" y="1590003"/>
                </a:cubicBezTo>
                <a:cubicBezTo>
                  <a:pt x="2294151" y="1593778"/>
                  <a:pt x="2265512" y="1590821"/>
                  <a:pt x="2263616" y="1594441"/>
                </a:cubicBezTo>
                <a:cubicBezTo>
                  <a:pt x="2261864" y="1597764"/>
                  <a:pt x="2273791" y="1614262"/>
                  <a:pt x="2286508" y="1627749"/>
                </a:cubicBezTo>
                <a:cubicBezTo>
                  <a:pt x="2300167" y="1642228"/>
                  <a:pt x="2325996" y="1644355"/>
                  <a:pt x="2322424" y="1646097"/>
                </a:cubicBezTo>
                <a:cubicBezTo>
                  <a:pt x="2315975" y="1649244"/>
                  <a:pt x="2295605" y="1640707"/>
                  <a:pt x="2283880" y="1629819"/>
                </a:cubicBezTo>
                <a:cubicBezTo>
                  <a:pt x="2271076" y="1617931"/>
                  <a:pt x="2258245" y="1595944"/>
                  <a:pt x="2254481" y="1595327"/>
                </a:cubicBezTo>
                <a:cubicBezTo>
                  <a:pt x="2231830" y="1591620"/>
                  <a:pt x="2207994" y="1589705"/>
                  <a:pt x="2197290" y="1587193"/>
                </a:cubicBezTo>
                <a:cubicBezTo>
                  <a:pt x="2186584" y="1584670"/>
                  <a:pt x="2162337" y="1574640"/>
                  <a:pt x="2160999" y="1576526"/>
                </a:cubicBezTo>
                <a:cubicBezTo>
                  <a:pt x="2159871" y="1578134"/>
                  <a:pt x="2177362" y="1604636"/>
                  <a:pt x="2179144" y="1614427"/>
                </a:cubicBezTo>
                <a:cubicBezTo>
                  <a:pt x="2180858" y="1623850"/>
                  <a:pt x="2180184" y="1630801"/>
                  <a:pt x="2176891" y="1647137"/>
                </a:cubicBezTo>
                <a:cubicBezTo>
                  <a:pt x="2173965" y="1661664"/>
                  <a:pt x="2180145" y="1674957"/>
                  <a:pt x="2180145" y="1674957"/>
                </a:cubicBezTo>
                <a:cubicBezTo>
                  <a:pt x="2180145" y="1674957"/>
                  <a:pt x="2171665" y="1661808"/>
                  <a:pt x="2172136" y="1653201"/>
                </a:cubicBezTo>
                <a:cubicBezTo>
                  <a:pt x="2172828" y="1640880"/>
                  <a:pt x="2177516" y="1623609"/>
                  <a:pt x="2174889" y="1614427"/>
                </a:cubicBezTo>
                <a:cubicBezTo>
                  <a:pt x="2171549" y="1602702"/>
                  <a:pt x="2164117" y="1593892"/>
                  <a:pt x="2156869" y="1584826"/>
                </a:cubicBezTo>
                <a:cubicBezTo>
                  <a:pt x="2153393" y="1580464"/>
                  <a:pt x="2140272" y="1567257"/>
                  <a:pt x="2131974" y="1564099"/>
                </a:cubicBezTo>
                <a:cubicBezTo>
                  <a:pt x="2119181" y="1559238"/>
                  <a:pt x="2116197" y="1557716"/>
                  <a:pt x="2091929" y="1563357"/>
                </a:cubicBezTo>
                <a:cubicBezTo>
                  <a:pt x="2076969" y="1566842"/>
                  <a:pt x="2017833" y="1596993"/>
                  <a:pt x="2004713" y="1606426"/>
                </a:cubicBezTo>
                <a:cubicBezTo>
                  <a:pt x="1989647" y="1617255"/>
                  <a:pt x="1964800" y="1649110"/>
                  <a:pt x="1946520" y="1655426"/>
                </a:cubicBezTo>
                <a:cubicBezTo>
                  <a:pt x="1934371" y="1659612"/>
                  <a:pt x="1921741" y="1661404"/>
                  <a:pt x="1919365" y="1669191"/>
                </a:cubicBezTo>
                <a:cubicBezTo>
                  <a:pt x="1916996" y="1676969"/>
                  <a:pt x="1951372" y="1682727"/>
                  <a:pt x="1961537" y="1683545"/>
                </a:cubicBezTo>
                <a:cubicBezTo>
                  <a:pt x="1971703" y="1684363"/>
                  <a:pt x="2037952" y="1687164"/>
                  <a:pt x="2055512" y="1686067"/>
                </a:cubicBezTo>
                <a:cubicBezTo>
                  <a:pt x="2073069" y="1684959"/>
                  <a:pt x="2137452" y="1684987"/>
                  <a:pt x="2191784" y="1680146"/>
                </a:cubicBezTo>
                <a:cubicBezTo>
                  <a:pt x="2199387" y="1679462"/>
                  <a:pt x="2222819" y="1657688"/>
                  <a:pt x="2245971" y="1650093"/>
                </a:cubicBezTo>
                <a:cubicBezTo>
                  <a:pt x="2258976" y="1645828"/>
                  <a:pt x="2271866" y="1654241"/>
                  <a:pt x="2271875" y="1654241"/>
                </a:cubicBezTo>
                <a:cubicBezTo>
                  <a:pt x="2271875" y="1654241"/>
                  <a:pt x="2259419" y="1652133"/>
                  <a:pt x="2246721" y="1656310"/>
                </a:cubicBezTo>
                <a:cubicBezTo>
                  <a:pt x="2241274" y="1658102"/>
                  <a:pt x="2229135" y="1665293"/>
                  <a:pt x="2226199" y="1667122"/>
                </a:cubicBezTo>
                <a:cubicBezTo>
                  <a:pt x="2216398" y="1673186"/>
                  <a:pt x="2198165" y="1689907"/>
                  <a:pt x="2198165" y="1689907"/>
                </a:cubicBezTo>
                <a:cubicBezTo>
                  <a:pt x="2198165" y="1689907"/>
                  <a:pt x="2193361" y="1688772"/>
                  <a:pt x="2186777" y="1689618"/>
                </a:cubicBezTo>
                <a:cubicBezTo>
                  <a:pt x="2176054" y="1690985"/>
                  <a:pt x="2159391" y="1694750"/>
                  <a:pt x="2141735" y="1695684"/>
                </a:cubicBezTo>
                <a:cubicBezTo>
                  <a:pt x="2113453" y="1697175"/>
                  <a:pt x="2073388" y="1695211"/>
                  <a:pt x="2071530" y="1699533"/>
                </a:cubicBezTo>
                <a:cubicBezTo>
                  <a:pt x="2070866" y="1701083"/>
                  <a:pt x="2077267" y="1713378"/>
                  <a:pt x="2085922" y="1726912"/>
                </a:cubicBezTo>
                <a:cubicBezTo>
                  <a:pt x="2090811" y="1734574"/>
                  <a:pt x="2096366" y="1742564"/>
                  <a:pt x="2101815" y="1749263"/>
                </a:cubicBezTo>
                <a:cubicBezTo>
                  <a:pt x="2109294" y="1758466"/>
                  <a:pt x="2116852" y="1764744"/>
                  <a:pt x="2118459" y="1764955"/>
                </a:cubicBezTo>
                <a:cubicBezTo>
                  <a:pt x="2141534" y="1768075"/>
                  <a:pt x="2152132" y="1770818"/>
                  <a:pt x="2165502" y="1773841"/>
                </a:cubicBezTo>
                <a:cubicBezTo>
                  <a:pt x="2176024" y="1771241"/>
                  <a:pt x="2207051" y="1769248"/>
                  <a:pt x="2207051" y="1769248"/>
                </a:cubicBezTo>
                <a:lnTo>
                  <a:pt x="2217438" y="1768652"/>
                </a:lnTo>
                <a:lnTo>
                  <a:pt x="2217188" y="1770288"/>
                </a:lnTo>
                <a:cubicBezTo>
                  <a:pt x="2217188" y="1770288"/>
                  <a:pt x="2212211" y="1770288"/>
                  <a:pt x="2212933" y="1773243"/>
                </a:cubicBezTo>
                <a:cubicBezTo>
                  <a:pt x="2213549" y="1775765"/>
                  <a:pt x="2221086" y="1780973"/>
                  <a:pt x="2229076" y="1785528"/>
                </a:cubicBezTo>
                <a:cubicBezTo>
                  <a:pt x="2237066" y="1790090"/>
                  <a:pt x="2245721" y="1792188"/>
                  <a:pt x="2245721" y="1792188"/>
                </a:cubicBezTo>
                <a:lnTo>
                  <a:pt x="2257609" y="1804925"/>
                </a:lnTo>
                <a:lnTo>
                  <a:pt x="2256358" y="1806109"/>
                </a:lnTo>
                <a:lnTo>
                  <a:pt x="2244219" y="1794854"/>
                </a:lnTo>
                <a:cubicBezTo>
                  <a:pt x="2244210" y="1794854"/>
                  <a:pt x="2233447" y="1791804"/>
                  <a:pt x="2228076" y="1788637"/>
                </a:cubicBezTo>
                <a:cubicBezTo>
                  <a:pt x="2219209" y="1783419"/>
                  <a:pt x="2207928" y="1776354"/>
                  <a:pt x="2207928" y="1776354"/>
                </a:cubicBezTo>
                <a:cubicBezTo>
                  <a:pt x="2207928" y="1776354"/>
                  <a:pt x="2198137" y="1775150"/>
                  <a:pt x="2188028" y="1776054"/>
                </a:cubicBezTo>
                <a:cubicBezTo>
                  <a:pt x="2177527" y="1777008"/>
                  <a:pt x="2166726" y="1780049"/>
                  <a:pt x="2166254" y="1780945"/>
                </a:cubicBezTo>
                <a:cubicBezTo>
                  <a:pt x="2165502" y="1782370"/>
                  <a:pt x="2202295" y="1828162"/>
                  <a:pt x="2202295" y="1828162"/>
                </a:cubicBezTo>
                <a:lnTo>
                  <a:pt x="2200293" y="1829635"/>
                </a:lnTo>
                <a:cubicBezTo>
                  <a:pt x="2200293" y="1829635"/>
                  <a:pt x="2165128" y="1784275"/>
                  <a:pt x="2162876" y="1781831"/>
                </a:cubicBezTo>
                <a:cubicBezTo>
                  <a:pt x="2160999" y="1779791"/>
                  <a:pt x="2123734" y="1771290"/>
                  <a:pt x="2122338" y="1772801"/>
                </a:cubicBezTo>
                <a:cubicBezTo>
                  <a:pt x="2120904" y="1774351"/>
                  <a:pt x="2134728" y="1800034"/>
                  <a:pt x="2134728" y="1800034"/>
                </a:cubicBezTo>
                <a:lnTo>
                  <a:pt x="2141986" y="1840744"/>
                </a:lnTo>
                <a:lnTo>
                  <a:pt x="2175639" y="1896096"/>
                </a:lnTo>
                <a:lnTo>
                  <a:pt x="2224821" y="1977508"/>
                </a:lnTo>
                <a:lnTo>
                  <a:pt x="2173762" y="1897724"/>
                </a:lnTo>
                <a:cubicBezTo>
                  <a:pt x="2173762" y="1897724"/>
                  <a:pt x="2141735" y="1849263"/>
                  <a:pt x="2138858" y="1841630"/>
                </a:cubicBezTo>
                <a:cubicBezTo>
                  <a:pt x="2136797" y="1836172"/>
                  <a:pt x="2137279" y="1818122"/>
                  <a:pt x="2131598" y="1800776"/>
                </a:cubicBezTo>
                <a:cubicBezTo>
                  <a:pt x="2125910" y="1783429"/>
                  <a:pt x="2116081" y="1772203"/>
                  <a:pt x="2116081" y="1772203"/>
                </a:cubicBezTo>
                <a:cubicBezTo>
                  <a:pt x="2116081" y="1772203"/>
                  <a:pt x="2092688" y="1739609"/>
                  <a:pt x="2084044" y="1738020"/>
                </a:cubicBezTo>
                <a:cubicBezTo>
                  <a:pt x="2082716" y="1737770"/>
                  <a:pt x="2081589" y="1761846"/>
                  <a:pt x="2081166" y="1771472"/>
                </a:cubicBezTo>
                <a:cubicBezTo>
                  <a:pt x="2080733" y="1781446"/>
                  <a:pt x="2086672" y="1830377"/>
                  <a:pt x="2086672" y="1830377"/>
                </a:cubicBezTo>
                <a:lnTo>
                  <a:pt x="2084044" y="1832744"/>
                </a:lnTo>
                <a:lnTo>
                  <a:pt x="2077537" y="1776354"/>
                </a:lnTo>
                <a:cubicBezTo>
                  <a:pt x="2077537" y="1776354"/>
                  <a:pt x="2075419" y="1782524"/>
                  <a:pt x="2066774" y="1793816"/>
                </a:cubicBezTo>
                <a:cubicBezTo>
                  <a:pt x="2058129" y="1805116"/>
                  <a:pt x="2042997" y="1821347"/>
                  <a:pt x="2042997" y="1821347"/>
                </a:cubicBezTo>
                <a:lnTo>
                  <a:pt x="2042621" y="1818690"/>
                </a:lnTo>
                <a:cubicBezTo>
                  <a:pt x="2042621" y="1818690"/>
                  <a:pt x="2055665" y="1803788"/>
                  <a:pt x="2064396" y="1791601"/>
                </a:cubicBezTo>
                <a:cubicBezTo>
                  <a:pt x="2073128" y="1779405"/>
                  <a:pt x="2077412" y="1768652"/>
                  <a:pt x="2077412" y="1768652"/>
                </a:cubicBezTo>
                <a:cubicBezTo>
                  <a:pt x="2077412" y="1768652"/>
                  <a:pt x="2081955" y="1742209"/>
                  <a:pt x="2080040" y="1734757"/>
                </a:cubicBezTo>
                <a:cubicBezTo>
                  <a:pt x="2078336" y="1728115"/>
                  <a:pt x="2057465" y="1706754"/>
                  <a:pt x="2047751" y="1701603"/>
                </a:cubicBezTo>
                <a:cubicBezTo>
                  <a:pt x="2041697" y="1698388"/>
                  <a:pt x="1990196" y="1697753"/>
                  <a:pt x="1990196" y="1697753"/>
                </a:cubicBezTo>
                <a:cubicBezTo>
                  <a:pt x="1990196" y="1697753"/>
                  <a:pt x="1961095" y="1696511"/>
                  <a:pt x="1946269" y="1691689"/>
                </a:cubicBezTo>
                <a:cubicBezTo>
                  <a:pt x="1920259" y="1683226"/>
                  <a:pt x="1893978" y="1677566"/>
                  <a:pt x="1876324" y="1674226"/>
                </a:cubicBezTo>
                <a:cubicBezTo>
                  <a:pt x="1863202" y="1671742"/>
                  <a:pt x="1854798" y="1670520"/>
                  <a:pt x="1854798" y="1670520"/>
                </a:cubicBezTo>
                <a:cubicBezTo>
                  <a:pt x="1854798" y="1670520"/>
                  <a:pt x="1857649" y="1681148"/>
                  <a:pt x="1871067" y="1703828"/>
                </a:cubicBezTo>
                <a:cubicBezTo>
                  <a:pt x="1884478" y="1726507"/>
                  <a:pt x="1896742" y="1745374"/>
                  <a:pt x="1910103" y="1761702"/>
                </a:cubicBezTo>
                <a:cubicBezTo>
                  <a:pt x="1923474" y="1778018"/>
                  <a:pt x="1935132" y="1789417"/>
                  <a:pt x="1942765" y="1802556"/>
                </a:cubicBezTo>
                <a:cubicBezTo>
                  <a:pt x="1950968" y="1816678"/>
                  <a:pt x="1961537" y="1849322"/>
                  <a:pt x="1961537" y="1849322"/>
                </a:cubicBezTo>
                <a:lnTo>
                  <a:pt x="1960661" y="1850062"/>
                </a:lnTo>
                <a:cubicBezTo>
                  <a:pt x="1960661" y="1850062"/>
                  <a:pt x="1948647" y="1822637"/>
                  <a:pt x="1940638" y="1808622"/>
                </a:cubicBezTo>
                <a:cubicBezTo>
                  <a:pt x="1932619" y="1794575"/>
                  <a:pt x="1919864" y="1779462"/>
                  <a:pt x="1919864" y="1779462"/>
                </a:cubicBezTo>
                <a:lnTo>
                  <a:pt x="1926998" y="1795298"/>
                </a:lnTo>
                <a:lnTo>
                  <a:pt x="1922617" y="1799293"/>
                </a:lnTo>
                <a:cubicBezTo>
                  <a:pt x="1922617" y="1799293"/>
                  <a:pt x="1918911" y="1786181"/>
                  <a:pt x="1910729" y="1772503"/>
                </a:cubicBezTo>
                <a:cubicBezTo>
                  <a:pt x="1902604" y="1758920"/>
                  <a:pt x="1887336" y="1748821"/>
                  <a:pt x="1882957" y="1739051"/>
                </a:cubicBezTo>
                <a:cubicBezTo>
                  <a:pt x="1874658" y="1720577"/>
                  <a:pt x="1835315" y="1681129"/>
                  <a:pt x="1816755" y="1662529"/>
                </a:cubicBezTo>
                <a:cubicBezTo>
                  <a:pt x="1790504" y="1636221"/>
                  <a:pt x="1745269" y="1634054"/>
                  <a:pt x="1726787" y="1639878"/>
                </a:cubicBezTo>
                <a:cubicBezTo>
                  <a:pt x="1708304" y="1645712"/>
                  <a:pt x="1670414" y="1685691"/>
                  <a:pt x="1650448" y="1692275"/>
                </a:cubicBezTo>
                <a:cubicBezTo>
                  <a:pt x="1643758" y="1694490"/>
                  <a:pt x="1625901" y="1698861"/>
                  <a:pt x="1609285" y="1702941"/>
                </a:cubicBezTo>
                <a:cubicBezTo>
                  <a:pt x="1605522" y="1705204"/>
                  <a:pt x="1600545" y="1707785"/>
                  <a:pt x="1594645" y="1709151"/>
                </a:cubicBezTo>
                <a:cubicBezTo>
                  <a:pt x="1582215" y="1712038"/>
                  <a:pt x="1555349" y="1721588"/>
                  <a:pt x="1555349" y="1721588"/>
                </a:cubicBezTo>
                <a:lnTo>
                  <a:pt x="1542583" y="1730463"/>
                </a:lnTo>
                <a:lnTo>
                  <a:pt x="1529194" y="1751787"/>
                </a:lnTo>
                <a:cubicBezTo>
                  <a:pt x="1526469" y="1757399"/>
                  <a:pt x="1523811" y="1762924"/>
                  <a:pt x="1521059" y="1768508"/>
                </a:cubicBezTo>
                <a:cubicBezTo>
                  <a:pt x="1522849" y="1768988"/>
                  <a:pt x="1527693" y="1770183"/>
                  <a:pt x="1532071" y="1772801"/>
                </a:cubicBezTo>
                <a:cubicBezTo>
                  <a:pt x="1537222" y="1775872"/>
                  <a:pt x="1543210" y="1776652"/>
                  <a:pt x="1543210" y="1776652"/>
                </a:cubicBezTo>
                <a:cubicBezTo>
                  <a:pt x="1543210" y="1776652"/>
                  <a:pt x="1549034" y="1770047"/>
                  <a:pt x="1555850" y="1767468"/>
                </a:cubicBezTo>
                <a:cubicBezTo>
                  <a:pt x="1562665" y="1764898"/>
                  <a:pt x="1568864" y="1765553"/>
                  <a:pt x="1568864" y="1765553"/>
                </a:cubicBezTo>
                <a:cubicBezTo>
                  <a:pt x="1568864" y="1765553"/>
                  <a:pt x="1574650" y="1749244"/>
                  <a:pt x="1578376" y="1742459"/>
                </a:cubicBezTo>
                <a:cubicBezTo>
                  <a:pt x="1582101" y="1735672"/>
                  <a:pt x="1592517" y="1720260"/>
                  <a:pt x="1592517" y="1720260"/>
                </a:cubicBezTo>
                <a:lnTo>
                  <a:pt x="1597271" y="1718623"/>
                </a:lnTo>
                <a:cubicBezTo>
                  <a:pt x="1597262" y="1718623"/>
                  <a:pt x="1588059" y="1734160"/>
                  <a:pt x="1584508" y="1740533"/>
                </a:cubicBezTo>
                <a:cubicBezTo>
                  <a:pt x="1580955" y="1746906"/>
                  <a:pt x="1574496" y="1764811"/>
                  <a:pt x="1574496" y="1764811"/>
                </a:cubicBezTo>
                <a:cubicBezTo>
                  <a:pt x="1574496" y="1764811"/>
                  <a:pt x="1579809" y="1768931"/>
                  <a:pt x="1584508" y="1768508"/>
                </a:cubicBezTo>
                <a:cubicBezTo>
                  <a:pt x="1589205" y="1768084"/>
                  <a:pt x="1604906" y="1765697"/>
                  <a:pt x="1604906" y="1765697"/>
                </a:cubicBezTo>
                <a:lnTo>
                  <a:pt x="1604656" y="1768210"/>
                </a:lnTo>
                <a:cubicBezTo>
                  <a:pt x="1604656" y="1768210"/>
                  <a:pt x="1589465" y="1771905"/>
                  <a:pt x="1586635" y="1771472"/>
                </a:cubicBezTo>
                <a:cubicBezTo>
                  <a:pt x="1583794" y="1771030"/>
                  <a:pt x="1571993" y="1768210"/>
                  <a:pt x="1571993" y="1768210"/>
                </a:cubicBezTo>
                <a:cubicBezTo>
                  <a:pt x="1571993" y="1768210"/>
                  <a:pt x="1566573" y="1769855"/>
                  <a:pt x="1561481" y="1771761"/>
                </a:cubicBezTo>
                <a:cubicBezTo>
                  <a:pt x="1556389" y="1773668"/>
                  <a:pt x="1545588" y="1780791"/>
                  <a:pt x="1545588" y="1780791"/>
                </a:cubicBezTo>
                <a:lnTo>
                  <a:pt x="1559854" y="1792930"/>
                </a:lnTo>
                <a:lnTo>
                  <a:pt x="1577750" y="1816612"/>
                </a:lnTo>
                <a:lnTo>
                  <a:pt x="1575622" y="1822089"/>
                </a:lnTo>
                <a:lnTo>
                  <a:pt x="1559604" y="1796636"/>
                </a:lnTo>
                <a:lnTo>
                  <a:pt x="1541709" y="1782871"/>
                </a:lnTo>
                <a:cubicBezTo>
                  <a:pt x="1541709" y="1782871"/>
                  <a:pt x="1538849" y="1779819"/>
                  <a:pt x="1533825" y="1779318"/>
                </a:cubicBezTo>
                <a:cubicBezTo>
                  <a:pt x="1529742" y="1778904"/>
                  <a:pt x="1520963" y="1777921"/>
                  <a:pt x="1516679" y="1777392"/>
                </a:cubicBezTo>
                <a:cubicBezTo>
                  <a:pt x="1488378" y="1834439"/>
                  <a:pt x="1459363" y="1887769"/>
                  <a:pt x="1433343" y="1913414"/>
                </a:cubicBezTo>
                <a:cubicBezTo>
                  <a:pt x="1430128" y="1916591"/>
                  <a:pt x="1423553" y="1921943"/>
                  <a:pt x="1417700" y="1926881"/>
                </a:cubicBezTo>
                <a:cubicBezTo>
                  <a:pt x="1420558" y="1928441"/>
                  <a:pt x="1424958" y="1930732"/>
                  <a:pt x="1424958" y="1930732"/>
                </a:cubicBezTo>
                <a:cubicBezTo>
                  <a:pt x="1424958" y="1930732"/>
                  <a:pt x="1471608" y="1964319"/>
                  <a:pt x="1477769" y="1965071"/>
                </a:cubicBezTo>
                <a:cubicBezTo>
                  <a:pt x="1484170" y="1965851"/>
                  <a:pt x="1499708" y="1961816"/>
                  <a:pt x="1502297" y="1956494"/>
                </a:cubicBezTo>
                <a:cubicBezTo>
                  <a:pt x="1504876" y="1951161"/>
                  <a:pt x="1509545" y="1930588"/>
                  <a:pt x="1509545" y="1930588"/>
                </a:cubicBezTo>
                <a:lnTo>
                  <a:pt x="1511673" y="1929549"/>
                </a:lnTo>
                <a:lnTo>
                  <a:pt x="1505166" y="1956040"/>
                </a:lnTo>
                <a:cubicBezTo>
                  <a:pt x="1505166" y="1956040"/>
                  <a:pt x="1509450" y="1959409"/>
                  <a:pt x="1513176" y="1959449"/>
                </a:cubicBezTo>
                <a:cubicBezTo>
                  <a:pt x="1516901" y="1959487"/>
                  <a:pt x="1523686" y="1960189"/>
                  <a:pt x="1523686" y="1960189"/>
                </a:cubicBezTo>
                <a:cubicBezTo>
                  <a:pt x="1523686" y="1960189"/>
                  <a:pt x="1529983" y="1954885"/>
                  <a:pt x="1533198" y="1954568"/>
                </a:cubicBezTo>
                <a:cubicBezTo>
                  <a:pt x="1534383" y="1954442"/>
                  <a:pt x="1535163" y="1955050"/>
                  <a:pt x="1536702" y="1955454"/>
                </a:cubicBezTo>
                <a:cubicBezTo>
                  <a:pt x="1542555" y="1944200"/>
                  <a:pt x="1549198" y="1934131"/>
                  <a:pt x="1559103" y="1924812"/>
                </a:cubicBezTo>
                <a:cubicBezTo>
                  <a:pt x="1576653" y="1908303"/>
                  <a:pt x="1605590" y="1906773"/>
                  <a:pt x="1619048" y="1896540"/>
                </a:cubicBezTo>
                <a:cubicBezTo>
                  <a:pt x="1632495" y="1886316"/>
                  <a:pt x="1634555" y="1875824"/>
                  <a:pt x="1634555" y="1875824"/>
                </a:cubicBezTo>
                <a:lnTo>
                  <a:pt x="1639435" y="1856724"/>
                </a:lnTo>
                <a:lnTo>
                  <a:pt x="1637434" y="1851400"/>
                </a:lnTo>
                <a:lnTo>
                  <a:pt x="1643565" y="1832157"/>
                </a:lnTo>
                <a:lnTo>
                  <a:pt x="1645817" y="1833486"/>
                </a:lnTo>
                <a:lnTo>
                  <a:pt x="1640813" y="1850948"/>
                </a:lnTo>
                <a:lnTo>
                  <a:pt x="1643191" y="1854953"/>
                </a:lnTo>
                <a:lnTo>
                  <a:pt x="1638310" y="1874484"/>
                </a:lnTo>
                <a:cubicBezTo>
                  <a:pt x="1638310" y="1874484"/>
                  <a:pt x="1657361" y="1854222"/>
                  <a:pt x="1661462" y="1838223"/>
                </a:cubicBezTo>
                <a:cubicBezTo>
                  <a:pt x="1665571" y="1822224"/>
                  <a:pt x="1667844" y="1801814"/>
                  <a:pt x="1667844" y="1801814"/>
                </a:cubicBezTo>
                <a:lnTo>
                  <a:pt x="1676228" y="1797223"/>
                </a:lnTo>
                <a:cubicBezTo>
                  <a:pt x="1676228" y="1797223"/>
                  <a:pt x="1674639" y="1793535"/>
                  <a:pt x="1667468" y="1784199"/>
                </a:cubicBezTo>
                <a:cubicBezTo>
                  <a:pt x="1660296" y="1774860"/>
                  <a:pt x="1671974" y="1754154"/>
                  <a:pt x="1671974" y="1754154"/>
                </a:cubicBezTo>
                <a:lnTo>
                  <a:pt x="1669471" y="1742015"/>
                </a:lnTo>
                <a:lnTo>
                  <a:pt x="1673350" y="1740533"/>
                </a:lnTo>
                <a:lnTo>
                  <a:pt x="1675728" y="1754154"/>
                </a:lnTo>
                <a:lnTo>
                  <a:pt x="1669220" y="1771174"/>
                </a:lnTo>
                <a:lnTo>
                  <a:pt x="1671723" y="1778866"/>
                </a:lnTo>
                <a:lnTo>
                  <a:pt x="1679733" y="1792188"/>
                </a:lnTo>
                <a:lnTo>
                  <a:pt x="1693122" y="1777980"/>
                </a:lnTo>
                <a:lnTo>
                  <a:pt x="1696501" y="1763917"/>
                </a:lnTo>
                <a:lnTo>
                  <a:pt x="1697377" y="1739791"/>
                </a:lnTo>
                <a:lnTo>
                  <a:pt x="1702133" y="1724399"/>
                </a:lnTo>
                <a:lnTo>
                  <a:pt x="1704510" y="1724997"/>
                </a:lnTo>
                <a:lnTo>
                  <a:pt x="1700631" y="1740091"/>
                </a:lnTo>
                <a:lnTo>
                  <a:pt x="1700006" y="1764215"/>
                </a:lnTo>
                <a:lnTo>
                  <a:pt x="1695751" y="1778134"/>
                </a:lnTo>
                <a:lnTo>
                  <a:pt x="1707138" y="1771472"/>
                </a:lnTo>
                <a:lnTo>
                  <a:pt x="1743806" y="1746308"/>
                </a:lnTo>
                <a:cubicBezTo>
                  <a:pt x="1743806" y="1746308"/>
                  <a:pt x="1751978" y="1728181"/>
                  <a:pt x="1753442" y="1722176"/>
                </a:cubicBezTo>
                <a:cubicBezTo>
                  <a:pt x="1754895" y="1716168"/>
                  <a:pt x="1754568" y="1698792"/>
                  <a:pt x="1754568" y="1698792"/>
                </a:cubicBezTo>
                <a:lnTo>
                  <a:pt x="1758573" y="1699390"/>
                </a:lnTo>
                <a:cubicBezTo>
                  <a:pt x="1758564" y="1699390"/>
                  <a:pt x="1759661" y="1719316"/>
                  <a:pt x="1755694" y="1728096"/>
                </a:cubicBezTo>
                <a:cubicBezTo>
                  <a:pt x="1751718" y="1736885"/>
                  <a:pt x="1747560" y="1747637"/>
                  <a:pt x="1747560" y="1747637"/>
                </a:cubicBezTo>
                <a:lnTo>
                  <a:pt x="1768074" y="1744384"/>
                </a:lnTo>
                <a:lnTo>
                  <a:pt x="1798359" y="1741131"/>
                </a:lnTo>
                <a:lnTo>
                  <a:pt x="1796983" y="1745568"/>
                </a:lnTo>
                <a:lnTo>
                  <a:pt x="1745058" y="1752229"/>
                </a:lnTo>
                <a:cubicBezTo>
                  <a:pt x="1745058" y="1752229"/>
                  <a:pt x="1678837" y="1800650"/>
                  <a:pt x="1672348" y="1809660"/>
                </a:cubicBezTo>
                <a:cubicBezTo>
                  <a:pt x="1665871" y="1818661"/>
                  <a:pt x="1674611" y="1831888"/>
                  <a:pt x="1671473" y="1840889"/>
                </a:cubicBezTo>
                <a:cubicBezTo>
                  <a:pt x="1668334" y="1849889"/>
                  <a:pt x="1662838" y="1862058"/>
                  <a:pt x="1662838" y="1862058"/>
                </a:cubicBezTo>
                <a:cubicBezTo>
                  <a:pt x="1662838" y="1862058"/>
                  <a:pt x="1630108" y="1899254"/>
                  <a:pt x="1616294" y="1911787"/>
                </a:cubicBezTo>
                <a:cubicBezTo>
                  <a:pt x="1602479" y="1924321"/>
                  <a:pt x="1576026" y="1928085"/>
                  <a:pt x="1564484" y="1935469"/>
                </a:cubicBezTo>
                <a:cubicBezTo>
                  <a:pt x="1556764" y="1940407"/>
                  <a:pt x="1544692" y="1971905"/>
                  <a:pt x="1535827" y="1996452"/>
                </a:cubicBezTo>
                <a:cubicBezTo>
                  <a:pt x="1544692" y="1996944"/>
                  <a:pt x="1558103" y="1997637"/>
                  <a:pt x="1558103" y="1997637"/>
                </a:cubicBezTo>
                <a:cubicBezTo>
                  <a:pt x="1558103" y="1997637"/>
                  <a:pt x="1568441" y="2002806"/>
                  <a:pt x="1571993" y="2005338"/>
                </a:cubicBezTo>
                <a:cubicBezTo>
                  <a:pt x="1575535" y="2007860"/>
                  <a:pt x="1585258" y="2015841"/>
                  <a:pt x="1585258" y="2015841"/>
                </a:cubicBezTo>
                <a:lnTo>
                  <a:pt x="1606032" y="2016283"/>
                </a:lnTo>
                <a:cubicBezTo>
                  <a:pt x="1606032" y="2016283"/>
                  <a:pt x="1609410" y="2018872"/>
                  <a:pt x="1611788" y="2020730"/>
                </a:cubicBezTo>
                <a:cubicBezTo>
                  <a:pt x="1621839" y="2017919"/>
                  <a:pt x="1633554" y="2014657"/>
                  <a:pt x="1633554" y="2014657"/>
                </a:cubicBezTo>
                <a:cubicBezTo>
                  <a:pt x="1633554" y="2014657"/>
                  <a:pt x="1660306" y="1998705"/>
                  <a:pt x="1665717" y="1994528"/>
                </a:cubicBezTo>
                <a:cubicBezTo>
                  <a:pt x="1671135" y="1990358"/>
                  <a:pt x="1692709" y="1970491"/>
                  <a:pt x="1699129" y="1965369"/>
                </a:cubicBezTo>
                <a:cubicBezTo>
                  <a:pt x="1705550" y="1960248"/>
                  <a:pt x="1758323" y="1929848"/>
                  <a:pt x="1758323" y="1929848"/>
                </a:cubicBezTo>
                <a:lnTo>
                  <a:pt x="1763568" y="1934583"/>
                </a:lnTo>
                <a:cubicBezTo>
                  <a:pt x="1763578" y="1934583"/>
                  <a:pt x="1699177" y="1974091"/>
                  <a:pt x="1690120" y="1981945"/>
                </a:cubicBezTo>
                <a:cubicBezTo>
                  <a:pt x="1681071" y="1989811"/>
                  <a:pt x="1637943" y="2021020"/>
                  <a:pt x="1637934" y="2021020"/>
                </a:cubicBezTo>
                <a:lnTo>
                  <a:pt x="1619422" y="2026208"/>
                </a:lnTo>
                <a:cubicBezTo>
                  <a:pt x="1623388" y="2029106"/>
                  <a:pt x="1627624" y="2032283"/>
                  <a:pt x="1630185" y="2033602"/>
                </a:cubicBezTo>
                <a:cubicBezTo>
                  <a:pt x="1637106" y="2037202"/>
                  <a:pt x="1661961" y="2047521"/>
                  <a:pt x="1661961" y="2047521"/>
                </a:cubicBezTo>
                <a:lnTo>
                  <a:pt x="1661462" y="2049889"/>
                </a:lnTo>
                <a:cubicBezTo>
                  <a:pt x="1661471" y="2049889"/>
                  <a:pt x="1634468" y="2039493"/>
                  <a:pt x="1630185" y="2037008"/>
                </a:cubicBezTo>
                <a:cubicBezTo>
                  <a:pt x="1627634" y="2035536"/>
                  <a:pt x="1621464" y="2031590"/>
                  <a:pt x="1615043" y="2027392"/>
                </a:cubicBezTo>
                <a:lnTo>
                  <a:pt x="1593642" y="2033457"/>
                </a:lnTo>
                <a:lnTo>
                  <a:pt x="1583005" y="2049889"/>
                </a:lnTo>
                <a:cubicBezTo>
                  <a:pt x="1583005" y="2049889"/>
                  <a:pt x="1693864" y="2084776"/>
                  <a:pt x="1716899" y="2092814"/>
                </a:cubicBezTo>
                <a:cubicBezTo>
                  <a:pt x="1739936" y="2100842"/>
                  <a:pt x="1792122" y="2125928"/>
                  <a:pt x="1810748" y="2130405"/>
                </a:cubicBezTo>
                <a:cubicBezTo>
                  <a:pt x="1829376" y="2134890"/>
                  <a:pt x="1845606" y="2125775"/>
                  <a:pt x="1851796" y="2123156"/>
                </a:cubicBezTo>
                <a:cubicBezTo>
                  <a:pt x="1857985" y="2120538"/>
                  <a:pt x="1889329" y="2106579"/>
                  <a:pt x="1889329" y="2106579"/>
                </a:cubicBezTo>
                <a:cubicBezTo>
                  <a:pt x="1889340" y="2106579"/>
                  <a:pt x="1938799" y="2087413"/>
                  <a:pt x="1946895" y="2082455"/>
                </a:cubicBezTo>
                <a:cubicBezTo>
                  <a:pt x="1951169" y="2079838"/>
                  <a:pt x="1961335" y="2074543"/>
                  <a:pt x="1969422" y="2068690"/>
                </a:cubicBezTo>
                <a:cubicBezTo>
                  <a:pt x="1977546" y="2062799"/>
                  <a:pt x="1983563" y="2056253"/>
                  <a:pt x="1983563" y="2056253"/>
                </a:cubicBezTo>
                <a:cubicBezTo>
                  <a:pt x="1983563" y="2056253"/>
                  <a:pt x="1988269" y="2047897"/>
                  <a:pt x="1991071" y="2040117"/>
                </a:cubicBezTo>
                <a:cubicBezTo>
                  <a:pt x="1993872" y="2032340"/>
                  <a:pt x="2000458" y="2024581"/>
                  <a:pt x="2000458" y="2024581"/>
                </a:cubicBezTo>
                <a:cubicBezTo>
                  <a:pt x="2000458" y="2024581"/>
                  <a:pt x="2002950" y="2006522"/>
                  <a:pt x="2003460" y="1999119"/>
                </a:cubicBezTo>
                <a:cubicBezTo>
                  <a:pt x="2003961" y="1991717"/>
                  <a:pt x="2010970" y="1971886"/>
                  <a:pt x="2010970" y="1971886"/>
                </a:cubicBezTo>
                <a:lnTo>
                  <a:pt x="2014223" y="1972626"/>
                </a:lnTo>
                <a:cubicBezTo>
                  <a:pt x="2014214" y="1972626"/>
                  <a:pt x="2009429" y="1986779"/>
                  <a:pt x="2007214" y="1997050"/>
                </a:cubicBezTo>
                <a:cubicBezTo>
                  <a:pt x="2005857" y="2003298"/>
                  <a:pt x="2005462" y="2020874"/>
                  <a:pt x="2005462" y="2020874"/>
                </a:cubicBezTo>
                <a:cubicBezTo>
                  <a:pt x="2005462" y="2020874"/>
                  <a:pt x="2016745" y="2013338"/>
                  <a:pt x="2020972" y="2009920"/>
                </a:cubicBezTo>
                <a:cubicBezTo>
                  <a:pt x="2025197" y="2006513"/>
                  <a:pt x="2041619" y="1997781"/>
                  <a:pt x="2041619" y="1997781"/>
                </a:cubicBezTo>
                <a:lnTo>
                  <a:pt x="2046626" y="1999861"/>
                </a:lnTo>
                <a:cubicBezTo>
                  <a:pt x="2046626" y="1999861"/>
                  <a:pt x="2035903" y="2004270"/>
                  <a:pt x="2025351" y="2010960"/>
                </a:cubicBezTo>
                <a:cubicBezTo>
                  <a:pt x="2014561" y="2017804"/>
                  <a:pt x="2003961" y="2026892"/>
                  <a:pt x="2000583" y="2030646"/>
                </a:cubicBezTo>
                <a:cubicBezTo>
                  <a:pt x="1993902" y="2038058"/>
                  <a:pt x="1990820" y="2053884"/>
                  <a:pt x="1990820" y="2053884"/>
                </a:cubicBezTo>
                <a:cubicBezTo>
                  <a:pt x="1990820" y="2053884"/>
                  <a:pt x="2008188" y="2051180"/>
                  <a:pt x="2013221" y="2051372"/>
                </a:cubicBezTo>
                <a:cubicBezTo>
                  <a:pt x="2018247" y="2051555"/>
                  <a:pt x="2042371" y="2052844"/>
                  <a:pt x="2042371" y="2052844"/>
                </a:cubicBezTo>
                <a:lnTo>
                  <a:pt x="2071906" y="2037008"/>
                </a:lnTo>
                <a:lnTo>
                  <a:pt x="2094056" y="2037008"/>
                </a:lnTo>
                <a:cubicBezTo>
                  <a:pt x="2094056" y="2037008"/>
                  <a:pt x="2117958" y="2023898"/>
                  <a:pt x="2122838" y="2021616"/>
                </a:cubicBezTo>
                <a:cubicBezTo>
                  <a:pt x="2127719" y="2019335"/>
                  <a:pt x="2158245" y="2010815"/>
                  <a:pt x="2158245" y="2010815"/>
                </a:cubicBezTo>
                <a:lnTo>
                  <a:pt x="2158495" y="2013472"/>
                </a:lnTo>
                <a:cubicBezTo>
                  <a:pt x="2158505" y="2013472"/>
                  <a:pt x="2130579" y="2022233"/>
                  <a:pt x="2122714" y="2025467"/>
                </a:cubicBezTo>
                <a:cubicBezTo>
                  <a:pt x="2114849" y="2028692"/>
                  <a:pt x="2094931" y="2042043"/>
                  <a:pt x="2094931" y="2042043"/>
                </a:cubicBezTo>
                <a:lnTo>
                  <a:pt x="2072154" y="2040417"/>
                </a:lnTo>
                <a:cubicBezTo>
                  <a:pt x="2072154" y="2040417"/>
                  <a:pt x="2060970" y="2048225"/>
                  <a:pt x="2056888" y="2050631"/>
                </a:cubicBezTo>
                <a:cubicBezTo>
                  <a:pt x="2052815" y="2053038"/>
                  <a:pt x="2040995" y="2057581"/>
                  <a:pt x="2040995" y="2057581"/>
                </a:cubicBezTo>
                <a:cubicBezTo>
                  <a:pt x="2040995" y="2057581"/>
                  <a:pt x="2013906" y="2056204"/>
                  <a:pt x="2008842" y="2056253"/>
                </a:cubicBezTo>
                <a:cubicBezTo>
                  <a:pt x="2003770" y="2056300"/>
                  <a:pt x="1986442" y="2060546"/>
                  <a:pt x="1986442" y="2060546"/>
                </a:cubicBezTo>
                <a:cubicBezTo>
                  <a:pt x="1986442" y="2060546"/>
                  <a:pt x="1977074" y="2068257"/>
                  <a:pt x="1973551" y="2070605"/>
                </a:cubicBezTo>
                <a:cubicBezTo>
                  <a:pt x="1970029" y="2072964"/>
                  <a:pt x="1956656" y="2082003"/>
                  <a:pt x="1956656" y="2082003"/>
                </a:cubicBezTo>
                <a:cubicBezTo>
                  <a:pt x="1956656" y="2082003"/>
                  <a:pt x="1963395" y="2084458"/>
                  <a:pt x="1966417" y="2085555"/>
                </a:cubicBezTo>
                <a:cubicBezTo>
                  <a:pt x="1969441" y="2086663"/>
                  <a:pt x="1976305" y="2091928"/>
                  <a:pt x="1976305" y="2091928"/>
                </a:cubicBezTo>
                <a:cubicBezTo>
                  <a:pt x="1976305" y="2091928"/>
                  <a:pt x="1978085" y="2091639"/>
                  <a:pt x="1980435" y="2088963"/>
                </a:cubicBezTo>
                <a:cubicBezTo>
                  <a:pt x="1982783" y="2086287"/>
                  <a:pt x="1988194" y="2082898"/>
                  <a:pt x="1988194" y="2082898"/>
                </a:cubicBezTo>
                <a:lnTo>
                  <a:pt x="1989945" y="2084526"/>
                </a:lnTo>
                <a:lnTo>
                  <a:pt x="1979308" y="2093700"/>
                </a:lnTo>
                <a:cubicBezTo>
                  <a:pt x="1979308" y="2093700"/>
                  <a:pt x="1986913" y="2092535"/>
                  <a:pt x="1990697" y="2091774"/>
                </a:cubicBezTo>
                <a:cubicBezTo>
                  <a:pt x="1994470" y="2091013"/>
                  <a:pt x="1999331" y="2092072"/>
                  <a:pt x="1999331" y="2092072"/>
                </a:cubicBezTo>
                <a:lnTo>
                  <a:pt x="2013347" y="2086008"/>
                </a:lnTo>
                <a:lnTo>
                  <a:pt x="2014473" y="2088375"/>
                </a:lnTo>
                <a:lnTo>
                  <a:pt x="2002710" y="2094440"/>
                </a:lnTo>
                <a:cubicBezTo>
                  <a:pt x="2002710" y="2094440"/>
                  <a:pt x="2010228" y="2099946"/>
                  <a:pt x="2011720" y="2100062"/>
                </a:cubicBezTo>
                <a:cubicBezTo>
                  <a:pt x="2013202" y="2100187"/>
                  <a:pt x="2020346" y="2097993"/>
                  <a:pt x="2020346" y="2097993"/>
                </a:cubicBezTo>
                <a:lnTo>
                  <a:pt x="2021221" y="2100804"/>
                </a:lnTo>
                <a:cubicBezTo>
                  <a:pt x="2021230" y="2100804"/>
                  <a:pt x="2014098" y="2102969"/>
                  <a:pt x="2010594" y="2102286"/>
                </a:cubicBezTo>
                <a:cubicBezTo>
                  <a:pt x="2007080" y="2101603"/>
                  <a:pt x="2000583" y="2095182"/>
                  <a:pt x="2000583" y="2095182"/>
                </a:cubicBezTo>
                <a:cubicBezTo>
                  <a:pt x="2000573" y="2095182"/>
                  <a:pt x="1993035" y="2095220"/>
                  <a:pt x="1988943" y="2094883"/>
                </a:cubicBezTo>
                <a:cubicBezTo>
                  <a:pt x="1984853" y="2094547"/>
                  <a:pt x="1979808" y="2097693"/>
                  <a:pt x="1979808" y="2097693"/>
                </a:cubicBezTo>
                <a:lnTo>
                  <a:pt x="1985064" y="2127295"/>
                </a:lnTo>
                <a:lnTo>
                  <a:pt x="1982936" y="2126112"/>
                </a:lnTo>
                <a:cubicBezTo>
                  <a:pt x="1982936" y="2126112"/>
                  <a:pt x="1979250" y="2103066"/>
                  <a:pt x="1976804" y="2096953"/>
                </a:cubicBezTo>
                <a:cubicBezTo>
                  <a:pt x="1974360" y="2090850"/>
                  <a:pt x="1957609" y="2084765"/>
                  <a:pt x="1950524" y="2084968"/>
                </a:cubicBezTo>
                <a:cubicBezTo>
                  <a:pt x="1943709" y="2085160"/>
                  <a:pt x="1890080" y="2117236"/>
                  <a:pt x="1890080" y="2117236"/>
                </a:cubicBezTo>
                <a:cubicBezTo>
                  <a:pt x="1890090" y="2117236"/>
                  <a:pt x="1865176" y="2128654"/>
                  <a:pt x="1850670" y="2132186"/>
                </a:cubicBezTo>
                <a:cubicBezTo>
                  <a:pt x="1835104" y="2135968"/>
                  <a:pt x="1807245" y="2136479"/>
                  <a:pt x="1807245" y="2136479"/>
                </a:cubicBezTo>
                <a:cubicBezTo>
                  <a:pt x="1807245" y="2136479"/>
                  <a:pt x="1816698" y="2148253"/>
                  <a:pt x="1824389" y="2155270"/>
                </a:cubicBezTo>
                <a:cubicBezTo>
                  <a:pt x="1832080" y="2162298"/>
                  <a:pt x="1846357" y="2169546"/>
                  <a:pt x="1854299" y="2176881"/>
                </a:cubicBezTo>
                <a:cubicBezTo>
                  <a:pt x="1862231" y="2184226"/>
                  <a:pt x="1871837" y="2207022"/>
                  <a:pt x="1891581" y="2228248"/>
                </a:cubicBezTo>
                <a:cubicBezTo>
                  <a:pt x="1911335" y="2249475"/>
                  <a:pt x="1974523" y="2295249"/>
                  <a:pt x="1975178" y="2294998"/>
                </a:cubicBezTo>
                <a:cubicBezTo>
                  <a:pt x="1975833" y="2294748"/>
                  <a:pt x="1992910" y="2294594"/>
                  <a:pt x="1998455" y="2294556"/>
                </a:cubicBezTo>
                <a:cubicBezTo>
                  <a:pt x="2003999" y="2294516"/>
                  <a:pt x="2007340" y="2291599"/>
                  <a:pt x="2007340" y="2291599"/>
                </a:cubicBezTo>
                <a:lnTo>
                  <a:pt x="2027979" y="2278133"/>
                </a:lnTo>
                <a:lnTo>
                  <a:pt x="2047377" y="2251929"/>
                </a:lnTo>
                <a:lnTo>
                  <a:pt x="2049379" y="2257993"/>
                </a:lnTo>
                <a:lnTo>
                  <a:pt x="2027854" y="2282273"/>
                </a:lnTo>
                <a:lnTo>
                  <a:pt x="2011344" y="2293968"/>
                </a:lnTo>
                <a:cubicBezTo>
                  <a:pt x="2011344" y="2293968"/>
                  <a:pt x="2022781" y="2302901"/>
                  <a:pt x="2028230" y="2305511"/>
                </a:cubicBezTo>
                <a:cubicBezTo>
                  <a:pt x="2033678" y="2308128"/>
                  <a:pt x="2039492" y="2310688"/>
                  <a:pt x="2039492" y="2310688"/>
                </a:cubicBezTo>
                <a:cubicBezTo>
                  <a:pt x="2039492" y="2310688"/>
                  <a:pt x="2052623" y="2308658"/>
                  <a:pt x="2055761" y="2308475"/>
                </a:cubicBezTo>
                <a:cubicBezTo>
                  <a:pt x="2058909" y="2308282"/>
                  <a:pt x="2075409" y="2313953"/>
                  <a:pt x="2075409" y="2313953"/>
                </a:cubicBezTo>
                <a:lnTo>
                  <a:pt x="2075409" y="2316610"/>
                </a:lnTo>
                <a:cubicBezTo>
                  <a:pt x="2075409" y="2316610"/>
                  <a:pt x="2058379" y="2312527"/>
                  <a:pt x="2053259" y="2311584"/>
                </a:cubicBezTo>
                <a:cubicBezTo>
                  <a:pt x="2048137" y="2310631"/>
                  <a:pt x="2041870" y="2314539"/>
                  <a:pt x="2041870" y="2314539"/>
                </a:cubicBezTo>
                <a:cubicBezTo>
                  <a:pt x="2041870" y="2314539"/>
                  <a:pt x="2047704" y="2334871"/>
                  <a:pt x="2051131" y="2342216"/>
                </a:cubicBezTo>
                <a:cubicBezTo>
                  <a:pt x="2054568" y="2349570"/>
                  <a:pt x="2063521" y="2367678"/>
                  <a:pt x="2063521" y="2367678"/>
                </a:cubicBezTo>
                <a:lnTo>
                  <a:pt x="2058514" y="2365310"/>
                </a:lnTo>
                <a:cubicBezTo>
                  <a:pt x="2058514" y="2365310"/>
                  <a:pt x="2048214" y="2347386"/>
                  <a:pt x="2044624" y="2339559"/>
                </a:cubicBezTo>
                <a:cubicBezTo>
                  <a:pt x="2041033" y="2331724"/>
                  <a:pt x="2035863" y="2313211"/>
                  <a:pt x="2035863" y="2313211"/>
                </a:cubicBezTo>
                <a:cubicBezTo>
                  <a:pt x="2035863" y="2313211"/>
                  <a:pt x="2029019" y="2313326"/>
                  <a:pt x="2021722" y="2309804"/>
                </a:cubicBezTo>
                <a:cubicBezTo>
                  <a:pt x="2014435" y="2306281"/>
                  <a:pt x="2008467" y="2298405"/>
                  <a:pt x="2008467" y="2298405"/>
                </a:cubicBezTo>
                <a:cubicBezTo>
                  <a:pt x="2008467" y="2298405"/>
                  <a:pt x="2001940" y="2298521"/>
                  <a:pt x="1996077" y="2301371"/>
                </a:cubicBezTo>
                <a:cubicBezTo>
                  <a:pt x="1990205" y="2304211"/>
                  <a:pt x="1981435" y="2305655"/>
                  <a:pt x="1981435" y="2305655"/>
                </a:cubicBezTo>
                <a:lnTo>
                  <a:pt x="2004337" y="2348878"/>
                </a:lnTo>
                <a:lnTo>
                  <a:pt x="2017842" y="2360130"/>
                </a:lnTo>
                <a:cubicBezTo>
                  <a:pt x="2017842" y="2360130"/>
                  <a:pt x="2046472" y="2373300"/>
                  <a:pt x="2059890" y="2377747"/>
                </a:cubicBezTo>
                <a:cubicBezTo>
                  <a:pt x="2073310" y="2382186"/>
                  <a:pt x="2082667" y="2391802"/>
                  <a:pt x="2082667" y="2391802"/>
                </a:cubicBezTo>
                <a:cubicBezTo>
                  <a:pt x="2082667" y="2391802"/>
                  <a:pt x="2102912" y="2414472"/>
                  <a:pt x="2108323" y="2419487"/>
                </a:cubicBezTo>
                <a:cubicBezTo>
                  <a:pt x="2113722" y="2424503"/>
                  <a:pt x="2138607" y="2443457"/>
                  <a:pt x="2138607" y="2443457"/>
                </a:cubicBezTo>
                <a:lnTo>
                  <a:pt x="2137981" y="2449088"/>
                </a:lnTo>
                <a:cubicBezTo>
                  <a:pt x="2137981" y="2449088"/>
                  <a:pt x="2097501" y="2420286"/>
                  <a:pt x="2090052" y="2415040"/>
                </a:cubicBezTo>
                <a:cubicBezTo>
                  <a:pt x="2082600" y="2409804"/>
                  <a:pt x="2064521" y="2393881"/>
                  <a:pt x="2064521" y="2393881"/>
                </a:cubicBezTo>
                <a:cubicBezTo>
                  <a:pt x="2064521" y="2393881"/>
                  <a:pt x="2012779" y="2368659"/>
                  <a:pt x="2009843" y="2372713"/>
                </a:cubicBezTo>
                <a:cubicBezTo>
                  <a:pt x="2006897" y="2376756"/>
                  <a:pt x="2012722" y="2413269"/>
                  <a:pt x="2012722" y="2413269"/>
                </a:cubicBezTo>
                <a:lnTo>
                  <a:pt x="2034737" y="2443169"/>
                </a:lnTo>
                <a:lnTo>
                  <a:pt x="2058139" y="2475283"/>
                </a:lnTo>
                <a:lnTo>
                  <a:pt x="2055261" y="2478247"/>
                </a:lnTo>
                <a:lnTo>
                  <a:pt x="2030232" y="2446568"/>
                </a:lnTo>
                <a:lnTo>
                  <a:pt x="2010720" y="2421557"/>
                </a:lnTo>
                <a:lnTo>
                  <a:pt x="2008216" y="2436651"/>
                </a:lnTo>
                <a:lnTo>
                  <a:pt x="2004086" y="2487122"/>
                </a:lnTo>
                <a:cubicBezTo>
                  <a:pt x="2004086" y="2487122"/>
                  <a:pt x="2013136" y="2510574"/>
                  <a:pt x="2016100" y="2517321"/>
                </a:cubicBezTo>
                <a:cubicBezTo>
                  <a:pt x="2019055" y="2524070"/>
                  <a:pt x="2019700" y="2532762"/>
                  <a:pt x="2020596" y="2537152"/>
                </a:cubicBezTo>
                <a:cubicBezTo>
                  <a:pt x="2021501" y="2541552"/>
                  <a:pt x="2031108" y="2557291"/>
                  <a:pt x="2031108" y="2557291"/>
                </a:cubicBezTo>
                <a:cubicBezTo>
                  <a:pt x="2031108" y="2557291"/>
                  <a:pt x="2020528" y="2547972"/>
                  <a:pt x="2017717" y="2541599"/>
                </a:cubicBezTo>
                <a:cubicBezTo>
                  <a:pt x="2014916" y="2535217"/>
                  <a:pt x="2012384" y="2525070"/>
                  <a:pt x="2010720" y="2515993"/>
                </a:cubicBezTo>
                <a:cubicBezTo>
                  <a:pt x="2009044" y="2506915"/>
                  <a:pt x="2004018" y="2496374"/>
                  <a:pt x="2000583" y="2492013"/>
                </a:cubicBezTo>
                <a:cubicBezTo>
                  <a:pt x="1997136" y="2487642"/>
                  <a:pt x="1994325" y="2492013"/>
                  <a:pt x="1994325" y="2492013"/>
                </a:cubicBezTo>
                <a:cubicBezTo>
                  <a:pt x="1994325" y="2492013"/>
                  <a:pt x="1997377" y="2474975"/>
                  <a:pt x="1999957" y="2465069"/>
                </a:cubicBezTo>
                <a:cubicBezTo>
                  <a:pt x="2002527" y="2455163"/>
                  <a:pt x="2003460" y="2420219"/>
                  <a:pt x="2003460" y="2420219"/>
                </a:cubicBezTo>
                <a:lnTo>
                  <a:pt x="1994075" y="2352728"/>
                </a:lnTo>
                <a:cubicBezTo>
                  <a:pt x="1994075" y="2352728"/>
                  <a:pt x="1972608" y="2323358"/>
                  <a:pt x="1964415" y="2311430"/>
                </a:cubicBezTo>
                <a:cubicBezTo>
                  <a:pt x="1956223" y="2299504"/>
                  <a:pt x="1931868" y="2286845"/>
                  <a:pt x="1915485" y="2268208"/>
                </a:cubicBezTo>
                <a:cubicBezTo>
                  <a:pt x="1899101" y="2249570"/>
                  <a:pt x="1872849" y="2227583"/>
                  <a:pt x="1865687" y="2217593"/>
                </a:cubicBezTo>
                <a:cubicBezTo>
                  <a:pt x="1858515" y="2207591"/>
                  <a:pt x="1838078" y="2193169"/>
                  <a:pt x="1831648" y="2184583"/>
                </a:cubicBezTo>
                <a:cubicBezTo>
                  <a:pt x="1825217" y="2175996"/>
                  <a:pt x="1816764" y="2159641"/>
                  <a:pt x="1802614" y="2147135"/>
                </a:cubicBezTo>
                <a:cubicBezTo>
                  <a:pt x="1788473" y="2134630"/>
                  <a:pt x="1739657" y="2119999"/>
                  <a:pt x="1724033" y="2113983"/>
                </a:cubicBezTo>
                <a:cubicBezTo>
                  <a:pt x="1708400" y="2107955"/>
                  <a:pt x="1679608" y="2096211"/>
                  <a:pt x="1679608" y="2096211"/>
                </a:cubicBezTo>
                <a:cubicBezTo>
                  <a:pt x="1679608" y="2096221"/>
                  <a:pt x="1665658" y="2091389"/>
                  <a:pt x="1662713" y="2089107"/>
                </a:cubicBezTo>
                <a:cubicBezTo>
                  <a:pt x="1659777" y="2086836"/>
                  <a:pt x="1650448" y="2086893"/>
                  <a:pt x="1650448" y="2086893"/>
                </a:cubicBezTo>
                <a:lnTo>
                  <a:pt x="1647070" y="2083186"/>
                </a:lnTo>
                <a:cubicBezTo>
                  <a:pt x="1647070" y="2083186"/>
                  <a:pt x="1640591" y="2083082"/>
                  <a:pt x="1637184" y="2081561"/>
                </a:cubicBezTo>
                <a:cubicBezTo>
                  <a:pt x="1633785" y="2080049"/>
                  <a:pt x="1615764" y="2079567"/>
                  <a:pt x="1615417" y="2082744"/>
                </a:cubicBezTo>
                <a:cubicBezTo>
                  <a:pt x="1615072" y="2085930"/>
                  <a:pt x="1630627" y="2088751"/>
                  <a:pt x="1634305" y="2088819"/>
                </a:cubicBezTo>
                <a:cubicBezTo>
                  <a:pt x="1637992" y="2088876"/>
                  <a:pt x="1645817" y="2086893"/>
                  <a:pt x="1645817" y="2086893"/>
                </a:cubicBezTo>
                <a:lnTo>
                  <a:pt x="1646319" y="2089561"/>
                </a:lnTo>
                <a:lnTo>
                  <a:pt x="1640186" y="2091630"/>
                </a:lnTo>
                <a:cubicBezTo>
                  <a:pt x="1640186" y="2091630"/>
                  <a:pt x="1647108" y="2100582"/>
                  <a:pt x="1648822" y="2102430"/>
                </a:cubicBezTo>
                <a:cubicBezTo>
                  <a:pt x="1650535" y="2104288"/>
                  <a:pt x="1655705" y="2107466"/>
                  <a:pt x="1655705" y="2107466"/>
                </a:cubicBezTo>
                <a:cubicBezTo>
                  <a:pt x="1655705" y="2107466"/>
                  <a:pt x="1661635" y="2108428"/>
                  <a:pt x="1665216" y="2109977"/>
                </a:cubicBezTo>
                <a:cubicBezTo>
                  <a:pt x="1668807" y="2111537"/>
                  <a:pt x="1677605" y="2119305"/>
                  <a:pt x="1677605" y="2119305"/>
                </a:cubicBezTo>
                <a:lnTo>
                  <a:pt x="1675102" y="2119749"/>
                </a:lnTo>
                <a:cubicBezTo>
                  <a:pt x="1675102" y="2119749"/>
                  <a:pt x="1664878" y="2113019"/>
                  <a:pt x="1661337" y="2111461"/>
                </a:cubicBezTo>
                <a:cubicBezTo>
                  <a:pt x="1657793" y="2109910"/>
                  <a:pt x="1656205" y="2111017"/>
                  <a:pt x="1656205" y="2111017"/>
                </a:cubicBezTo>
                <a:lnTo>
                  <a:pt x="1654828" y="2123156"/>
                </a:lnTo>
                <a:lnTo>
                  <a:pt x="1653702" y="2108504"/>
                </a:lnTo>
                <a:cubicBezTo>
                  <a:pt x="1653702" y="2108504"/>
                  <a:pt x="1647618" y="2105443"/>
                  <a:pt x="1643565" y="2101987"/>
                </a:cubicBezTo>
                <a:cubicBezTo>
                  <a:pt x="1639522" y="2098531"/>
                  <a:pt x="1636933" y="2092372"/>
                  <a:pt x="1636933" y="2092372"/>
                </a:cubicBezTo>
                <a:cubicBezTo>
                  <a:pt x="1636943" y="2092372"/>
                  <a:pt x="1628241" y="2092100"/>
                  <a:pt x="1624804" y="2091476"/>
                </a:cubicBezTo>
                <a:cubicBezTo>
                  <a:pt x="1621358" y="2090859"/>
                  <a:pt x="1614793" y="2087923"/>
                  <a:pt x="1614793" y="2087923"/>
                </a:cubicBezTo>
                <a:cubicBezTo>
                  <a:pt x="1614793" y="2087923"/>
                  <a:pt x="1624303" y="2119132"/>
                  <a:pt x="1627681" y="2125524"/>
                </a:cubicBezTo>
                <a:cubicBezTo>
                  <a:pt x="1631052" y="2131916"/>
                  <a:pt x="1639350" y="2142563"/>
                  <a:pt x="1641938" y="2145951"/>
                </a:cubicBezTo>
                <a:cubicBezTo>
                  <a:pt x="1644538" y="2149341"/>
                  <a:pt x="1650198" y="2152468"/>
                  <a:pt x="1656079" y="2155867"/>
                </a:cubicBezTo>
                <a:cubicBezTo>
                  <a:pt x="1661961" y="2159265"/>
                  <a:pt x="1667218" y="2165917"/>
                  <a:pt x="1669346" y="2168449"/>
                </a:cubicBezTo>
                <a:cubicBezTo>
                  <a:pt x="1671483" y="2170980"/>
                  <a:pt x="1682562" y="2193218"/>
                  <a:pt x="1684113" y="2195835"/>
                </a:cubicBezTo>
                <a:cubicBezTo>
                  <a:pt x="1685662" y="2198445"/>
                  <a:pt x="1692593" y="2204721"/>
                  <a:pt x="1694498" y="2206492"/>
                </a:cubicBezTo>
                <a:cubicBezTo>
                  <a:pt x="1696406" y="2208253"/>
                  <a:pt x="1700881" y="2214328"/>
                  <a:pt x="1700881" y="2214328"/>
                </a:cubicBezTo>
                <a:lnTo>
                  <a:pt x="1705262" y="2216408"/>
                </a:lnTo>
                <a:cubicBezTo>
                  <a:pt x="1705262" y="2216408"/>
                  <a:pt x="1704713" y="2218929"/>
                  <a:pt x="1704386" y="2220846"/>
                </a:cubicBezTo>
                <a:cubicBezTo>
                  <a:pt x="1704048" y="2222761"/>
                  <a:pt x="1731340" y="2278084"/>
                  <a:pt x="1732669" y="2279760"/>
                </a:cubicBezTo>
                <a:cubicBezTo>
                  <a:pt x="1733997" y="2281425"/>
                  <a:pt x="1738675" y="2284640"/>
                  <a:pt x="1738675" y="2284640"/>
                </a:cubicBezTo>
                <a:lnTo>
                  <a:pt x="1738550" y="2287008"/>
                </a:lnTo>
                <a:cubicBezTo>
                  <a:pt x="1738550" y="2287008"/>
                  <a:pt x="1732832" y="2285632"/>
                  <a:pt x="1729915" y="2281531"/>
                </a:cubicBezTo>
                <a:cubicBezTo>
                  <a:pt x="1726988" y="2277439"/>
                  <a:pt x="1699640" y="2219699"/>
                  <a:pt x="1698628" y="2215964"/>
                </a:cubicBezTo>
                <a:cubicBezTo>
                  <a:pt x="1697619" y="2212220"/>
                  <a:pt x="1682525" y="2199523"/>
                  <a:pt x="1680608" y="2195981"/>
                </a:cubicBezTo>
                <a:cubicBezTo>
                  <a:pt x="1678693" y="2192438"/>
                  <a:pt x="1667429" y="2172808"/>
                  <a:pt x="1665466" y="2169335"/>
                </a:cubicBezTo>
                <a:cubicBezTo>
                  <a:pt x="1663511" y="2165869"/>
                  <a:pt x="1642718" y="2152055"/>
                  <a:pt x="1641063" y="2150688"/>
                </a:cubicBezTo>
                <a:cubicBezTo>
                  <a:pt x="1639416" y="2149320"/>
                  <a:pt x="1626055" y="2133216"/>
                  <a:pt x="1626055" y="2133216"/>
                </a:cubicBezTo>
                <a:cubicBezTo>
                  <a:pt x="1626055" y="2133216"/>
                  <a:pt x="1620164" y="2174004"/>
                  <a:pt x="1619173" y="2177921"/>
                </a:cubicBezTo>
                <a:cubicBezTo>
                  <a:pt x="1618180" y="2181840"/>
                  <a:pt x="1606793" y="2205809"/>
                  <a:pt x="1606157" y="2209593"/>
                </a:cubicBezTo>
                <a:cubicBezTo>
                  <a:pt x="1605512" y="2213376"/>
                  <a:pt x="1610162" y="2256078"/>
                  <a:pt x="1610162" y="2256078"/>
                </a:cubicBezTo>
                <a:lnTo>
                  <a:pt x="1607034" y="2256665"/>
                </a:lnTo>
                <a:cubicBezTo>
                  <a:pt x="1607034" y="2256665"/>
                  <a:pt x="1602826" y="2213943"/>
                  <a:pt x="1601652" y="2213000"/>
                </a:cubicBezTo>
                <a:cubicBezTo>
                  <a:pt x="1600468" y="2212057"/>
                  <a:pt x="1598649" y="2216995"/>
                  <a:pt x="1598649" y="2216995"/>
                </a:cubicBezTo>
                <a:lnTo>
                  <a:pt x="1598273" y="2214040"/>
                </a:lnTo>
                <a:cubicBezTo>
                  <a:pt x="1598273" y="2214040"/>
                  <a:pt x="1610826" y="2188289"/>
                  <a:pt x="1615292" y="2177777"/>
                </a:cubicBezTo>
                <a:cubicBezTo>
                  <a:pt x="1619750" y="2167255"/>
                  <a:pt x="1622301" y="2124926"/>
                  <a:pt x="1622301" y="2124926"/>
                </a:cubicBezTo>
                <a:lnTo>
                  <a:pt x="1602278" y="2071058"/>
                </a:lnTo>
                <a:cubicBezTo>
                  <a:pt x="1602278" y="2071058"/>
                  <a:pt x="1584267" y="2068853"/>
                  <a:pt x="1567237" y="2066610"/>
                </a:cubicBezTo>
                <a:cubicBezTo>
                  <a:pt x="1554760" y="2064974"/>
                  <a:pt x="1537319" y="2064252"/>
                  <a:pt x="1526816" y="2063953"/>
                </a:cubicBezTo>
                <a:cubicBezTo>
                  <a:pt x="1527461" y="2066638"/>
                  <a:pt x="1528568" y="2072243"/>
                  <a:pt x="1528568" y="2072243"/>
                </a:cubicBezTo>
                <a:lnTo>
                  <a:pt x="1525690" y="2072531"/>
                </a:lnTo>
                <a:cubicBezTo>
                  <a:pt x="1525690" y="2072531"/>
                  <a:pt x="1524553" y="2068420"/>
                  <a:pt x="1523438" y="2063953"/>
                </a:cubicBezTo>
                <a:cubicBezTo>
                  <a:pt x="1521627" y="2063905"/>
                  <a:pt x="1516804" y="2063655"/>
                  <a:pt x="1516804" y="2063655"/>
                </a:cubicBezTo>
                <a:cubicBezTo>
                  <a:pt x="1516804" y="2063655"/>
                  <a:pt x="1474111" y="2061816"/>
                  <a:pt x="1416323" y="2092514"/>
                </a:cubicBezTo>
                <a:cubicBezTo>
                  <a:pt x="1403077" y="2099552"/>
                  <a:pt x="1359642" y="2125082"/>
                  <a:pt x="1359642" y="2125082"/>
                </a:cubicBezTo>
                <a:cubicBezTo>
                  <a:pt x="1359642" y="2125082"/>
                  <a:pt x="1325941" y="2126526"/>
                  <a:pt x="1321849" y="2129375"/>
                </a:cubicBezTo>
                <a:cubicBezTo>
                  <a:pt x="1316275" y="2133245"/>
                  <a:pt x="1319221" y="2140032"/>
                  <a:pt x="1319221" y="2140032"/>
                </a:cubicBezTo>
                <a:cubicBezTo>
                  <a:pt x="1319221" y="2140032"/>
                  <a:pt x="1305398" y="2133639"/>
                  <a:pt x="1286307" y="2130405"/>
                </a:cubicBezTo>
                <a:cubicBezTo>
                  <a:pt x="1265062" y="2126815"/>
                  <a:pt x="1237626" y="2126380"/>
                  <a:pt x="1221993" y="2125226"/>
                </a:cubicBezTo>
                <a:cubicBezTo>
                  <a:pt x="1209114" y="2124273"/>
                  <a:pt x="1198977" y="2125120"/>
                  <a:pt x="1191083" y="2126410"/>
                </a:cubicBezTo>
                <a:cubicBezTo>
                  <a:pt x="1197436" y="2134630"/>
                  <a:pt x="1203597" y="2142842"/>
                  <a:pt x="1203597" y="2142842"/>
                </a:cubicBezTo>
                <a:cubicBezTo>
                  <a:pt x="1203597" y="2142842"/>
                  <a:pt x="1207805" y="2154258"/>
                  <a:pt x="1210105" y="2162673"/>
                </a:cubicBezTo>
                <a:cubicBezTo>
                  <a:pt x="1212405" y="2171096"/>
                  <a:pt x="1203772" y="2182389"/>
                  <a:pt x="1209105" y="2191090"/>
                </a:cubicBezTo>
                <a:cubicBezTo>
                  <a:pt x="1214436" y="2199802"/>
                  <a:pt x="1271416" y="2249119"/>
                  <a:pt x="1271416" y="2249119"/>
                </a:cubicBezTo>
                <a:lnTo>
                  <a:pt x="1318095" y="2259631"/>
                </a:lnTo>
                <a:lnTo>
                  <a:pt x="1319095" y="2263626"/>
                </a:lnTo>
                <a:lnTo>
                  <a:pt x="1291815" y="2258149"/>
                </a:lnTo>
                <a:lnTo>
                  <a:pt x="1273419" y="2253710"/>
                </a:lnTo>
                <a:cubicBezTo>
                  <a:pt x="1273419" y="2253710"/>
                  <a:pt x="1276615" y="2263770"/>
                  <a:pt x="1279676" y="2272058"/>
                </a:cubicBezTo>
                <a:cubicBezTo>
                  <a:pt x="1282737" y="2280356"/>
                  <a:pt x="1280551" y="2298405"/>
                  <a:pt x="1280551" y="2298405"/>
                </a:cubicBezTo>
                <a:lnTo>
                  <a:pt x="1276672" y="2298405"/>
                </a:lnTo>
                <a:cubicBezTo>
                  <a:pt x="1276672" y="2298405"/>
                  <a:pt x="1278260" y="2282656"/>
                  <a:pt x="1277298" y="2277093"/>
                </a:cubicBezTo>
                <a:cubicBezTo>
                  <a:pt x="1276336" y="2271529"/>
                  <a:pt x="1270039" y="2254596"/>
                  <a:pt x="1270039" y="2254596"/>
                </a:cubicBezTo>
                <a:lnTo>
                  <a:pt x="1238262" y="2228547"/>
                </a:lnTo>
                <a:lnTo>
                  <a:pt x="1228376" y="2221586"/>
                </a:lnTo>
                <a:lnTo>
                  <a:pt x="1231255" y="2234467"/>
                </a:lnTo>
                <a:lnTo>
                  <a:pt x="1230378" y="2256367"/>
                </a:lnTo>
                <a:lnTo>
                  <a:pt x="1233007" y="2270432"/>
                </a:lnTo>
                <a:lnTo>
                  <a:pt x="1231004" y="2270874"/>
                </a:lnTo>
                <a:lnTo>
                  <a:pt x="1227624" y="2256367"/>
                </a:lnTo>
                <a:lnTo>
                  <a:pt x="1228251" y="2234611"/>
                </a:lnTo>
                <a:lnTo>
                  <a:pt x="1225998" y="2221586"/>
                </a:lnTo>
                <a:lnTo>
                  <a:pt x="1214611" y="2207523"/>
                </a:lnTo>
                <a:lnTo>
                  <a:pt x="1206476" y="2218921"/>
                </a:lnTo>
                <a:lnTo>
                  <a:pt x="1203973" y="2225583"/>
                </a:lnTo>
                <a:lnTo>
                  <a:pt x="1208729" y="2241571"/>
                </a:lnTo>
                <a:lnTo>
                  <a:pt x="1205850" y="2253710"/>
                </a:lnTo>
                <a:lnTo>
                  <a:pt x="1202346" y="2252074"/>
                </a:lnTo>
                <a:lnTo>
                  <a:pt x="1205349" y="2241273"/>
                </a:lnTo>
                <a:cubicBezTo>
                  <a:pt x="1205349" y="2241273"/>
                  <a:pt x="1196030" y="2221597"/>
                  <a:pt x="1203096" y="2213742"/>
                </a:cubicBezTo>
                <a:cubicBezTo>
                  <a:pt x="1210162" y="2205886"/>
                  <a:pt x="1211731" y="2202641"/>
                  <a:pt x="1211731" y="2202641"/>
                </a:cubicBezTo>
                <a:lnTo>
                  <a:pt x="1204474" y="2197752"/>
                </a:lnTo>
                <a:cubicBezTo>
                  <a:pt x="1204474" y="2197752"/>
                  <a:pt x="1203722" y="2179153"/>
                  <a:pt x="1200970" y="2164300"/>
                </a:cubicBezTo>
                <a:cubicBezTo>
                  <a:pt x="1198217" y="2149456"/>
                  <a:pt x="1182198" y="2129375"/>
                  <a:pt x="1182198" y="2129375"/>
                </a:cubicBezTo>
                <a:lnTo>
                  <a:pt x="1185326" y="2147433"/>
                </a:lnTo>
                <a:lnTo>
                  <a:pt x="1182948" y="2150986"/>
                </a:lnTo>
                <a:lnTo>
                  <a:pt x="1186453" y="2167264"/>
                </a:lnTo>
                <a:lnTo>
                  <a:pt x="1184451" y="2168304"/>
                </a:lnTo>
                <a:lnTo>
                  <a:pt x="1180071" y="2150244"/>
                </a:lnTo>
                <a:lnTo>
                  <a:pt x="1182073" y="2145509"/>
                </a:lnTo>
                <a:lnTo>
                  <a:pt x="1179069" y="2129221"/>
                </a:lnTo>
                <a:cubicBezTo>
                  <a:pt x="1177981" y="2129606"/>
                  <a:pt x="1174563" y="2130405"/>
                  <a:pt x="1174563" y="2130405"/>
                </a:cubicBezTo>
                <a:lnTo>
                  <a:pt x="1151162" y="2129519"/>
                </a:lnTo>
                <a:cubicBezTo>
                  <a:pt x="1142680" y="2138616"/>
                  <a:pt x="1066603" y="2220441"/>
                  <a:pt x="1023024" y="2284342"/>
                </a:cubicBezTo>
                <a:cubicBezTo>
                  <a:pt x="976998" y="2351842"/>
                  <a:pt x="963729" y="2455866"/>
                  <a:pt x="959083" y="2499263"/>
                </a:cubicBezTo>
                <a:cubicBezTo>
                  <a:pt x="954436" y="2542658"/>
                  <a:pt x="967222" y="2719555"/>
                  <a:pt x="969345" y="2779460"/>
                </a:cubicBezTo>
                <a:cubicBezTo>
                  <a:pt x="971467" y="2839365"/>
                  <a:pt x="968831" y="2905104"/>
                  <a:pt x="988990" y="2956934"/>
                </a:cubicBezTo>
                <a:cubicBezTo>
                  <a:pt x="1005561" y="2999521"/>
                  <a:pt x="1217237" y="3096363"/>
                  <a:pt x="1217237" y="3096363"/>
                </a:cubicBezTo>
                <a:lnTo>
                  <a:pt x="1245271" y="3128631"/>
                </a:lnTo>
                <a:cubicBezTo>
                  <a:pt x="1245261" y="3128631"/>
                  <a:pt x="1139080" y="3065433"/>
                  <a:pt x="1034162" y="3063499"/>
                </a:cubicBezTo>
                <a:cubicBezTo>
                  <a:pt x="1004812" y="3062960"/>
                  <a:pt x="943083" y="3015683"/>
                  <a:pt x="919416" y="3034051"/>
                </a:cubicBezTo>
                <a:cubicBezTo>
                  <a:pt x="904809" y="3045381"/>
                  <a:pt x="898066" y="3058743"/>
                  <a:pt x="889258" y="3078006"/>
                </a:cubicBezTo>
                <a:cubicBezTo>
                  <a:pt x="875291" y="3108556"/>
                  <a:pt x="873439" y="3127346"/>
                  <a:pt x="874581" y="3144591"/>
                </a:cubicBezTo>
                <a:lnTo>
                  <a:pt x="876846" y="3165466"/>
                </a:lnTo>
                <a:lnTo>
                  <a:pt x="846226" y="3165466"/>
                </a:lnTo>
                <a:lnTo>
                  <a:pt x="846592" y="3147250"/>
                </a:lnTo>
                <a:cubicBezTo>
                  <a:pt x="848918" y="3124990"/>
                  <a:pt x="851597" y="3102370"/>
                  <a:pt x="850091" y="3076378"/>
                </a:cubicBezTo>
                <a:cubicBezTo>
                  <a:pt x="848007" y="3040443"/>
                  <a:pt x="829299" y="3036852"/>
                  <a:pt x="812424" y="3032867"/>
                </a:cubicBezTo>
                <a:cubicBezTo>
                  <a:pt x="744391" y="3016780"/>
                  <a:pt x="616567" y="3130749"/>
                  <a:pt x="587807" y="3097547"/>
                </a:cubicBezTo>
                <a:cubicBezTo>
                  <a:pt x="565592" y="3071902"/>
                  <a:pt x="665193" y="3071749"/>
                  <a:pt x="714444" y="2970401"/>
                </a:cubicBezTo>
                <a:cubicBezTo>
                  <a:pt x="763694" y="2869054"/>
                  <a:pt x="755601" y="2824954"/>
                  <a:pt x="756113" y="2767917"/>
                </a:cubicBezTo>
                <a:cubicBezTo>
                  <a:pt x="756625" y="2710872"/>
                  <a:pt x="784149" y="2589212"/>
                  <a:pt x="786271" y="2529316"/>
                </a:cubicBezTo>
                <a:cubicBezTo>
                  <a:pt x="788392" y="2469411"/>
                  <a:pt x="801180" y="2292514"/>
                  <a:pt x="796533" y="2249119"/>
                </a:cubicBezTo>
                <a:cubicBezTo>
                  <a:pt x="791886" y="2205722"/>
                  <a:pt x="778617" y="2101698"/>
                  <a:pt x="732589" y="2034198"/>
                </a:cubicBezTo>
                <a:cubicBezTo>
                  <a:pt x="689014" y="1970297"/>
                  <a:pt x="612932" y="1888472"/>
                  <a:pt x="604450" y="1879375"/>
                </a:cubicBezTo>
                <a:lnTo>
                  <a:pt x="581051" y="1880261"/>
                </a:lnTo>
                <a:cubicBezTo>
                  <a:pt x="581051" y="1880261"/>
                  <a:pt x="563316" y="1872877"/>
                  <a:pt x="533625" y="1875082"/>
                </a:cubicBezTo>
                <a:cubicBezTo>
                  <a:pt x="517986" y="1876238"/>
                  <a:pt x="490552" y="1876671"/>
                  <a:pt x="469305" y="1880261"/>
                </a:cubicBezTo>
                <a:cubicBezTo>
                  <a:pt x="450216" y="1883486"/>
                  <a:pt x="436395" y="1890032"/>
                  <a:pt x="436395" y="1890032"/>
                </a:cubicBezTo>
                <a:cubicBezTo>
                  <a:pt x="436395" y="1890032"/>
                  <a:pt x="439342" y="1883101"/>
                  <a:pt x="433766" y="1879221"/>
                </a:cubicBezTo>
                <a:cubicBezTo>
                  <a:pt x="429675" y="1876382"/>
                  <a:pt x="395977" y="1874928"/>
                  <a:pt x="395977" y="1874928"/>
                </a:cubicBezTo>
                <a:cubicBezTo>
                  <a:pt x="395977" y="1874928"/>
                  <a:pt x="352542" y="1849409"/>
                  <a:pt x="339290" y="1842372"/>
                </a:cubicBezTo>
                <a:cubicBezTo>
                  <a:pt x="281504" y="1811662"/>
                  <a:pt x="238806" y="1813501"/>
                  <a:pt x="238808" y="1813501"/>
                </a:cubicBezTo>
                <a:cubicBezTo>
                  <a:pt x="238808" y="1813501"/>
                  <a:pt x="205405" y="1814224"/>
                  <a:pt x="188378" y="1816467"/>
                </a:cubicBezTo>
                <a:cubicBezTo>
                  <a:pt x="171352" y="1818709"/>
                  <a:pt x="153339" y="1821058"/>
                  <a:pt x="153339" y="1821058"/>
                </a:cubicBezTo>
                <a:lnTo>
                  <a:pt x="133318" y="1874784"/>
                </a:lnTo>
                <a:cubicBezTo>
                  <a:pt x="133318" y="1874784"/>
                  <a:pt x="135867" y="1917111"/>
                  <a:pt x="140325" y="1927623"/>
                </a:cubicBezTo>
                <a:cubicBezTo>
                  <a:pt x="144787" y="1938145"/>
                  <a:pt x="157344" y="1964040"/>
                  <a:pt x="157344" y="1964040"/>
                </a:cubicBezTo>
                <a:lnTo>
                  <a:pt x="156970" y="1966851"/>
                </a:lnTo>
                <a:cubicBezTo>
                  <a:pt x="156970" y="1966851"/>
                  <a:pt x="155147" y="1962057"/>
                  <a:pt x="153966" y="1963000"/>
                </a:cubicBezTo>
                <a:cubicBezTo>
                  <a:pt x="152786" y="1963943"/>
                  <a:pt x="148585" y="2006522"/>
                  <a:pt x="148585" y="2006522"/>
                </a:cubicBezTo>
                <a:lnTo>
                  <a:pt x="145457" y="2005925"/>
                </a:lnTo>
                <a:cubicBezTo>
                  <a:pt x="145457" y="2005925"/>
                  <a:pt x="150102" y="1963376"/>
                  <a:pt x="149462" y="1959593"/>
                </a:cubicBezTo>
                <a:cubicBezTo>
                  <a:pt x="148820" y="1955809"/>
                  <a:pt x="137438" y="1931694"/>
                  <a:pt x="136448" y="1927777"/>
                </a:cubicBezTo>
                <a:cubicBezTo>
                  <a:pt x="135457" y="1923850"/>
                  <a:pt x="129564" y="1883072"/>
                  <a:pt x="129564" y="1883072"/>
                </a:cubicBezTo>
                <a:cubicBezTo>
                  <a:pt x="129564" y="1883072"/>
                  <a:pt x="116196" y="1899322"/>
                  <a:pt x="114549" y="1900688"/>
                </a:cubicBezTo>
                <a:cubicBezTo>
                  <a:pt x="112901" y="1902055"/>
                  <a:pt x="92106" y="1915716"/>
                  <a:pt x="90148" y="1919191"/>
                </a:cubicBezTo>
                <a:cubicBezTo>
                  <a:pt x="88188" y="1922656"/>
                  <a:pt x="77048" y="1942284"/>
                  <a:pt x="75131" y="1945828"/>
                </a:cubicBezTo>
                <a:cubicBezTo>
                  <a:pt x="73215" y="1949379"/>
                  <a:pt x="57997" y="1962076"/>
                  <a:pt x="56987" y="1965811"/>
                </a:cubicBezTo>
                <a:cubicBezTo>
                  <a:pt x="55976" y="1969557"/>
                  <a:pt x="28626" y="2027287"/>
                  <a:pt x="25702" y="2031387"/>
                </a:cubicBezTo>
                <a:cubicBezTo>
                  <a:pt x="22781" y="2035479"/>
                  <a:pt x="17070" y="2037008"/>
                  <a:pt x="17068" y="2037008"/>
                </a:cubicBezTo>
                <a:lnTo>
                  <a:pt x="16943" y="2034496"/>
                </a:lnTo>
                <a:cubicBezTo>
                  <a:pt x="16943" y="2034496"/>
                  <a:pt x="21623" y="2031426"/>
                  <a:pt x="22950" y="2029760"/>
                </a:cubicBezTo>
                <a:cubicBezTo>
                  <a:pt x="24277" y="2028085"/>
                  <a:pt x="51562" y="1972607"/>
                  <a:pt x="51231" y="1970702"/>
                </a:cubicBezTo>
                <a:cubicBezTo>
                  <a:pt x="50898" y="1968787"/>
                  <a:pt x="50354" y="1966255"/>
                  <a:pt x="50354" y="1966255"/>
                </a:cubicBezTo>
                <a:lnTo>
                  <a:pt x="54734" y="1964329"/>
                </a:lnTo>
                <a:cubicBezTo>
                  <a:pt x="54734" y="1964329"/>
                  <a:pt x="59212" y="1958101"/>
                  <a:pt x="61115" y="1956339"/>
                </a:cubicBezTo>
                <a:cubicBezTo>
                  <a:pt x="63021" y="1954577"/>
                  <a:pt x="69947" y="1948301"/>
                  <a:pt x="71503" y="1945682"/>
                </a:cubicBezTo>
                <a:cubicBezTo>
                  <a:pt x="73058" y="1943074"/>
                  <a:pt x="84135" y="1920827"/>
                  <a:pt x="86268" y="1918305"/>
                </a:cubicBezTo>
                <a:cubicBezTo>
                  <a:pt x="88401" y="1915773"/>
                  <a:pt x="93651" y="1909111"/>
                  <a:pt x="99533" y="1905723"/>
                </a:cubicBezTo>
                <a:cubicBezTo>
                  <a:pt x="105415" y="1902324"/>
                  <a:pt x="111082" y="1899187"/>
                  <a:pt x="113673" y="1895798"/>
                </a:cubicBezTo>
                <a:cubicBezTo>
                  <a:pt x="116265" y="1892419"/>
                  <a:pt x="124569" y="1881763"/>
                  <a:pt x="127937" y="1875380"/>
                </a:cubicBezTo>
                <a:cubicBezTo>
                  <a:pt x="131308" y="1868988"/>
                  <a:pt x="140826" y="1837779"/>
                  <a:pt x="140826" y="1837779"/>
                </a:cubicBezTo>
                <a:cubicBezTo>
                  <a:pt x="140826" y="1837779"/>
                  <a:pt x="134257" y="1840715"/>
                  <a:pt x="130816" y="1841332"/>
                </a:cubicBezTo>
                <a:cubicBezTo>
                  <a:pt x="127376" y="1841947"/>
                  <a:pt x="118677" y="1842218"/>
                  <a:pt x="118677" y="1842218"/>
                </a:cubicBezTo>
                <a:cubicBezTo>
                  <a:pt x="118677" y="1842218"/>
                  <a:pt x="116093" y="1848379"/>
                  <a:pt x="112046" y="1851844"/>
                </a:cubicBezTo>
                <a:cubicBezTo>
                  <a:pt x="107999" y="1855300"/>
                  <a:pt x="101909" y="1858352"/>
                  <a:pt x="101909" y="1858352"/>
                </a:cubicBezTo>
                <a:lnTo>
                  <a:pt x="100784" y="1873013"/>
                </a:lnTo>
                <a:lnTo>
                  <a:pt x="99408" y="1861019"/>
                </a:lnTo>
                <a:cubicBezTo>
                  <a:pt x="99408" y="1861019"/>
                  <a:pt x="97819" y="1859757"/>
                  <a:pt x="94278" y="1861317"/>
                </a:cubicBezTo>
                <a:cubicBezTo>
                  <a:pt x="90733" y="1862867"/>
                  <a:pt x="80512" y="1869605"/>
                  <a:pt x="80512" y="1869605"/>
                </a:cubicBezTo>
                <a:lnTo>
                  <a:pt x="78009" y="1869162"/>
                </a:lnTo>
                <a:cubicBezTo>
                  <a:pt x="78009" y="1869162"/>
                  <a:pt x="86814" y="1861393"/>
                  <a:pt x="90398" y="1859834"/>
                </a:cubicBezTo>
                <a:cubicBezTo>
                  <a:pt x="93981" y="1858274"/>
                  <a:pt x="99909" y="1857321"/>
                  <a:pt x="99907" y="1857321"/>
                </a:cubicBezTo>
                <a:cubicBezTo>
                  <a:pt x="99907" y="1857321"/>
                  <a:pt x="105078" y="1854144"/>
                  <a:pt x="106791" y="1852286"/>
                </a:cubicBezTo>
                <a:cubicBezTo>
                  <a:pt x="108503" y="1850428"/>
                  <a:pt x="115424" y="1841476"/>
                  <a:pt x="115424" y="1841476"/>
                </a:cubicBezTo>
                <a:lnTo>
                  <a:pt x="109292" y="1839407"/>
                </a:lnTo>
                <a:lnTo>
                  <a:pt x="109793" y="1836894"/>
                </a:lnTo>
                <a:cubicBezTo>
                  <a:pt x="109793" y="1836894"/>
                  <a:pt x="117626" y="1838732"/>
                  <a:pt x="121306" y="1838665"/>
                </a:cubicBezTo>
                <a:cubicBezTo>
                  <a:pt x="124986" y="1838607"/>
                  <a:pt x="140547" y="1835777"/>
                  <a:pt x="140202" y="1832600"/>
                </a:cubicBezTo>
                <a:cubicBezTo>
                  <a:pt x="139856" y="1829413"/>
                  <a:pt x="121829" y="1829905"/>
                  <a:pt x="118427" y="1831417"/>
                </a:cubicBezTo>
                <a:cubicBezTo>
                  <a:pt x="115026" y="1832928"/>
                  <a:pt x="108542" y="1833044"/>
                  <a:pt x="108542" y="1833044"/>
                </a:cubicBezTo>
                <a:lnTo>
                  <a:pt x="105164" y="1836741"/>
                </a:lnTo>
                <a:cubicBezTo>
                  <a:pt x="105164" y="1836741"/>
                  <a:pt x="95839" y="1836691"/>
                  <a:pt x="92900" y="1838963"/>
                </a:cubicBezTo>
                <a:cubicBezTo>
                  <a:pt x="89961" y="1841235"/>
                  <a:pt x="76007" y="1846069"/>
                  <a:pt x="76007" y="1846069"/>
                </a:cubicBezTo>
                <a:cubicBezTo>
                  <a:pt x="76008" y="1846069"/>
                  <a:pt x="47212" y="1857803"/>
                  <a:pt x="31584" y="1863829"/>
                </a:cubicBezTo>
                <a:lnTo>
                  <a:pt x="0" y="1875042"/>
                </a:lnTo>
                <a:lnTo>
                  <a:pt x="0" y="1858709"/>
                </a:lnTo>
                <a:lnTo>
                  <a:pt x="38716" y="1842660"/>
                </a:lnTo>
                <a:cubicBezTo>
                  <a:pt x="61750" y="1834632"/>
                  <a:pt x="172611" y="1799736"/>
                  <a:pt x="172611" y="1799736"/>
                </a:cubicBezTo>
                <a:lnTo>
                  <a:pt x="161975" y="1783313"/>
                </a:lnTo>
                <a:lnTo>
                  <a:pt x="117677" y="1770876"/>
                </a:lnTo>
                <a:cubicBezTo>
                  <a:pt x="117677" y="1770876"/>
                  <a:pt x="74550" y="1739658"/>
                  <a:pt x="65496" y="1731802"/>
                </a:cubicBezTo>
                <a:cubicBezTo>
                  <a:pt x="58705" y="1725911"/>
                  <a:pt x="20783" y="1702215"/>
                  <a:pt x="2246" y="1690735"/>
                </a:cubicBezTo>
                <a:lnTo>
                  <a:pt x="0" y="1689349"/>
                </a:lnTo>
                <a:lnTo>
                  <a:pt x="0" y="1681412"/>
                </a:lnTo>
                <a:lnTo>
                  <a:pt x="5644" y="1684678"/>
                </a:lnTo>
                <a:cubicBezTo>
                  <a:pt x="20786" y="1693468"/>
                  <a:pt x="51673" y="1711528"/>
                  <a:pt x="56486" y="1715369"/>
                </a:cubicBezTo>
                <a:cubicBezTo>
                  <a:pt x="62904" y="1720491"/>
                  <a:pt x="84482" y="1740206"/>
                  <a:pt x="89897" y="1744384"/>
                </a:cubicBezTo>
                <a:cubicBezTo>
                  <a:pt x="95311" y="1748551"/>
                  <a:pt x="122056" y="1764513"/>
                  <a:pt x="122058" y="1764513"/>
                </a:cubicBezTo>
                <a:cubicBezTo>
                  <a:pt x="122058" y="1764513"/>
                  <a:pt x="152811" y="1772907"/>
                  <a:pt x="158596" y="1774727"/>
                </a:cubicBezTo>
                <a:cubicBezTo>
                  <a:pt x="164380" y="1776545"/>
                  <a:pt x="190755" y="1797521"/>
                  <a:pt x="190755" y="1797521"/>
                </a:cubicBezTo>
                <a:cubicBezTo>
                  <a:pt x="190755" y="1797521"/>
                  <a:pt x="208384" y="1799639"/>
                  <a:pt x="225794" y="1793816"/>
                </a:cubicBezTo>
                <a:cubicBezTo>
                  <a:pt x="243203" y="1788001"/>
                  <a:pt x="250946" y="1786268"/>
                  <a:pt x="250946" y="1786268"/>
                </a:cubicBezTo>
                <a:lnTo>
                  <a:pt x="229672" y="1773841"/>
                </a:lnTo>
                <a:cubicBezTo>
                  <a:pt x="229673" y="1773841"/>
                  <a:pt x="202673" y="1692708"/>
                  <a:pt x="191131" y="1685325"/>
                </a:cubicBezTo>
                <a:cubicBezTo>
                  <a:pt x="179588" y="1677933"/>
                  <a:pt x="153140" y="1674177"/>
                  <a:pt x="139325" y="1661643"/>
                </a:cubicBezTo>
                <a:cubicBezTo>
                  <a:pt x="125512" y="1649110"/>
                  <a:pt x="92775" y="1611905"/>
                  <a:pt x="92775" y="1611905"/>
                </a:cubicBezTo>
                <a:cubicBezTo>
                  <a:pt x="92775" y="1611905"/>
                  <a:pt x="87280" y="1599736"/>
                  <a:pt x="84141" y="1590745"/>
                </a:cubicBezTo>
                <a:cubicBezTo>
                  <a:pt x="81002" y="1581744"/>
                  <a:pt x="89750" y="1568517"/>
                  <a:pt x="83264" y="1559508"/>
                </a:cubicBezTo>
                <a:cubicBezTo>
                  <a:pt x="76780" y="1550506"/>
                  <a:pt x="10562" y="1502230"/>
                  <a:pt x="10562" y="1502230"/>
                </a:cubicBezTo>
                <a:lnTo>
                  <a:pt x="0" y="1500844"/>
                </a:lnTo>
                <a:lnTo>
                  <a:pt x="0" y="1496213"/>
                </a:lnTo>
                <a:lnTo>
                  <a:pt x="8059" y="1497494"/>
                </a:lnTo>
                <a:cubicBezTo>
                  <a:pt x="8059" y="1497494"/>
                  <a:pt x="7018" y="1494804"/>
                  <a:pt x="5480" y="1491015"/>
                </a:cubicBezTo>
                <a:lnTo>
                  <a:pt x="0" y="1478129"/>
                </a:lnTo>
                <a:lnTo>
                  <a:pt x="0" y="1448919"/>
                </a:lnTo>
                <a:lnTo>
                  <a:pt x="1177" y="1448793"/>
                </a:lnTo>
                <a:cubicBezTo>
                  <a:pt x="1177" y="1448793"/>
                  <a:pt x="716" y="1466170"/>
                  <a:pt x="2177" y="1472176"/>
                </a:cubicBezTo>
                <a:cubicBezTo>
                  <a:pt x="3637" y="1478183"/>
                  <a:pt x="11813" y="1496156"/>
                  <a:pt x="11813" y="1496156"/>
                </a:cubicBezTo>
                <a:lnTo>
                  <a:pt x="48477" y="1521319"/>
                </a:lnTo>
                <a:lnTo>
                  <a:pt x="59865" y="1527980"/>
                </a:lnTo>
                <a:lnTo>
                  <a:pt x="55610" y="1514215"/>
                </a:lnTo>
                <a:lnTo>
                  <a:pt x="54985" y="1490091"/>
                </a:lnTo>
                <a:lnTo>
                  <a:pt x="51106" y="1474997"/>
                </a:lnTo>
                <a:lnTo>
                  <a:pt x="53482" y="1474255"/>
                </a:lnTo>
                <a:lnTo>
                  <a:pt x="58238" y="1489793"/>
                </a:lnTo>
                <a:lnTo>
                  <a:pt x="59113" y="1513771"/>
                </a:lnTo>
                <a:lnTo>
                  <a:pt x="62493" y="1527836"/>
                </a:lnTo>
                <a:lnTo>
                  <a:pt x="76007" y="1542045"/>
                </a:lnTo>
                <a:lnTo>
                  <a:pt x="83890" y="1528722"/>
                </a:lnTo>
                <a:lnTo>
                  <a:pt x="86394" y="1521021"/>
                </a:lnTo>
                <a:lnTo>
                  <a:pt x="79886" y="1504000"/>
                </a:lnTo>
                <a:lnTo>
                  <a:pt x="82264" y="1490389"/>
                </a:lnTo>
                <a:lnTo>
                  <a:pt x="86143" y="1491862"/>
                </a:lnTo>
                <a:lnTo>
                  <a:pt x="83640" y="1504000"/>
                </a:lnTo>
                <a:cubicBezTo>
                  <a:pt x="83640" y="1504000"/>
                  <a:pt x="95314" y="1524708"/>
                  <a:pt x="88145" y="1534055"/>
                </a:cubicBezTo>
                <a:cubicBezTo>
                  <a:pt x="80977" y="1543393"/>
                  <a:pt x="79387" y="1547079"/>
                  <a:pt x="79387" y="1547079"/>
                </a:cubicBezTo>
                <a:lnTo>
                  <a:pt x="87770" y="1551816"/>
                </a:lnTo>
                <a:cubicBezTo>
                  <a:pt x="87770" y="1551816"/>
                  <a:pt x="90046" y="1572080"/>
                  <a:pt x="94152" y="1588079"/>
                </a:cubicBezTo>
                <a:cubicBezTo>
                  <a:pt x="98258" y="1604078"/>
                  <a:pt x="117301" y="1624486"/>
                  <a:pt x="117301" y="1624486"/>
                </a:cubicBezTo>
                <a:lnTo>
                  <a:pt x="112422" y="1604799"/>
                </a:lnTo>
                <a:lnTo>
                  <a:pt x="114798" y="1600804"/>
                </a:lnTo>
                <a:lnTo>
                  <a:pt x="109793" y="1583486"/>
                </a:lnTo>
                <a:lnTo>
                  <a:pt x="112046" y="1582004"/>
                </a:lnTo>
                <a:lnTo>
                  <a:pt x="118178" y="1601402"/>
                </a:lnTo>
                <a:lnTo>
                  <a:pt x="116176" y="1606581"/>
                </a:lnTo>
                <a:lnTo>
                  <a:pt x="121055" y="1625670"/>
                </a:lnTo>
                <a:cubicBezTo>
                  <a:pt x="121055" y="1625670"/>
                  <a:pt x="123117" y="1636164"/>
                  <a:pt x="136573" y="1646395"/>
                </a:cubicBezTo>
                <a:cubicBezTo>
                  <a:pt x="150029" y="1656629"/>
                  <a:pt x="178966" y="1658159"/>
                  <a:pt x="196511" y="1674668"/>
                </a:cubicBezTo>
                <a:cubicBezTo>
                  <a:pt x="214058" y="1691169"/>
                  <a:pt x="221604" y="1708343"/>
                  <a:pt x="232050" y="1734613"/>
                </a:cubicBezTo>
                <a:cubicBezTo>
                  <a:pt x="242499" y="1760884"/>
                  <a:pt x="269719" y="1787346"/>
                  <a:pt x="285733" y="1794114"/>
                </a:cubicBezTo>
                <a:cubicBezTo>
                  <a:pt x="301746" y="1800882"/>
                  <a:pt x="347954" y="1799563"/>
                  <a:pt x="364318" y="1817352"/>
                </a:cubicBezTo>
                <a:cubicBezTo>
                  <a:pt x="380680" y="1835143"/>
                  <a:pt x="378483" y="1840369"/>
                  <a:pt x="408114" y="1845183"/>
                </a:cubicBezTo>
                <a:cubicBezTo>
                  <a:pt x="437746" y="1849996"/>
                  <a:pt x="459259" y="1856570"/>
                  <a:pt x="481444" y="1849178"/>
                </a:cubicBezTo>
                <a:cubicBezTo>
                  <a:pt x="503628" y="1841784"/>
                  <a:pt x="512978" y="1834824"/>
                  <a:pt x="512978" y="1834824"/>
                </a:cubicBezTo>
                <a:cubicBezTo>
                  <a:pt x="512978" y="1834824"/>
                  <a:pt x="508076" y="1818113"/>
                  <a:pt x="492957" y="1811730"/>
                </a:cubicBezTo>
                <a:cubicBezTo>
                  <a:pt x="477834" y="1805338"/>
                  <a:pt x="473670" y="1798686"/>
                  <a:pt x="463424" y="1791303"/>
                </a:cubicBezTo>
                <a:cubicBezTo>
                  <a:pt x="453178" y="1783920"/>
                  <a:pt x="430163" y="1779895"/>
                  <a:pt x="421003" y="1776652"/>
                </a:cubicBezTo>
                <a:cubicBezTo>
                  <a:pt x="411845" y="1773406"/>
                  <a:pt x="394824" y="1768834"/>
                  <a:pt x="382587" y="1773099"/>
                </a:cubicBezTo>
                <a:cubicBezTo>
                  <a:pt x="370350" y="1777354"/>
                  <a:pt x="345011" y="1774061"/>
                  <a:pt x="340668" y="1772203"/>
                </a:cubicBezTo>
                <a:cubicBezTo>
                  <a:pt x="336321" y="1770356"/>
                  <a:pt x="329280" y="1763626"/>
                  <a:pt x="329280" y="1763626"/>
                </a:cubicBezTo>
                <a:lnTo>
                  <a:pt x="330406" y="1761846"/>
                </a:lnTo>
                <a:cubicBezTo>
                  <a:pt x="330406" y="1761846"/>
                  <a:pt x="338529" y="1769028"/>
                  <a:pt x="341793" y="1769836"/>
                </a:cubicBezTo>
                <a:cubicBezTo>
                  <a:pt x="345058" y="1770654"/>
                  <a:pt x="374413" y="1772974"/>
                  <a:pt x="380085" y="1771617"/>
                </a:cubicBezTo>
                <a:cubicBezTo>
                  <a:pt x="385756" y="1770260"/>
                  <a:pt x="409597" y="1768314"/>
                  <a:pt x="417750" y="1770432"/>
                </a:cubicBezTo>
                <a:cubicBezTo>
                  <a:pt x="425903" y="1772550"/>
                  <a:pt x="437311" y="1775921"/>
                  <a:pt x="443402" y="1775765"/>
                </a:cubicBezTo>
                <a:cubicBezTo>
                  <a:pt x="449495" y="1775602"/>
                  <a:pt x="457169" y="1773976"/>
                  <a:pt x="461922" y="1779760"/>
                </a:cubicBezTo>
                <a:cubicBezTo>
                  <a:pt x="466675" y="1785537"/>
                  <a:pt x="478941" y="1796636"/>
                  <a:pt x="478941" y="1796636"/>
                </a:cubicBezTo>
                <a:lnTo>
                  <a:pt x="478314" y="1784940"/>
                </a:lnTo>
                <a:cubicBezTo>
                  <a:pt x="478314" y="1784940"/>
                  <a:pt x="483449" y="1794268"/>
                  <a:pt x="490579" y="1801074"/>
                </a:cubicBezTo>
                <a:cubicBezTo>
                  <a:pt x="497706" y="1807870"/>
                  <a:pt x="507648" y="1811692"/>
                  <a:pt x="511851" y="1817794"/>
                </a:cubicBezTo>
                <a:cubicBezTo>
                  <a:pt x="516054" y="1823907"/>
                  <a:pt x="523115" y="1834670"/>
                  <a:pt x="523115" y="1834670"/>
                </a:cubicBezTo>
                <a:cubicBezTo>
                  <a:pt x="523115" y="1834670"/>
                  <a:pt x="525020" y="1839743"/>
                  <a:pt x="538255" y="1839261"/>
                </a:cubicBezTo>
                <a:cubicBezTo>
                  <a:pt x="543236" y="1839079"/>
                  <a:pt x="545290" y="1838502"/>
                  <a:pt x="550768" y="1837923"/>
                </a:cubicBezTo>
                <a:cubicBezTo>
                  <a:pt x="528518" y="1821713"/>
                  <a:pt x="515702" y="1812674"/>
                  <a:pt x="478314" y="1784940"/>
                </a:cubicBezTo>
                <a:cubicBezTo>
                  <a:pt x="412227" y="1735913"/>
                  <a:pt x="341467" y="1682186"/>
                  <a:pt x="322271" y="1663271"/>
                </a:cubicBezTo>
                <a:cubicBezTo>
                  <a:pt x="287294" y="1628789"/>
                  <a:pt x="246860" y="1544431"/>
                  <a:pt x="210151" y="1468037"/>
                </a:cubicBezTo>
                <a:cubicBezTo>
                  <a:pt x="195132" y="1464572"/>
                  <a:pt x="122551" y="1448024"/>
                  <a:pt x="105164" y="1442275"/>
                </a:cubicBezTo>
                <a:cubicBezTo>
                  <a:pt x="85206" y="1435691"/>
                  <a:pt x="47315" y="1395712"/>
                  <a:pt x="28832" y="1389878"/>
                </a:cubicBezTo>
                <a:lnTo>
                  <a:pt x="0" y="1389333"/>
                </a:lnTo>
                <a:lnTo>
                  <a:pt x="0" y="1360618"/>
                </a:lnTo>
                <a:lnTo>
                  <a:pt x="24187" y="1355139"/>
                </a:lnTo>
                <a:cubicBezTo>
                  <a:pt x="31186" y="1353675"/>
                  <a:pt x="35463" y="1352875"/>
                  <a:pt x="35463" y="1352875"/>
                </a:cubicBezTo>
                <a:lnTo>
                  <a:pt x="24451" y="1342662"/>
                </a:lnTo>
                <a:cubicBezTo>
                  <a:pt x="24451" y="1342662"/>
                  <a:pt x="14258" y="1342266"/>
                  <a:pt x="6808" y="1339110"/>
                </a:cubicBezTo>
                <a:lnTo>
                  <a:pt x="0" y="1336184"/>
                </a:lnTo>
                <a:lnTo>
                  <a:pt x="0" y="1325532"/>
                </a:lnTo>
                <a:lnTo>
                  <a:pt x="5548" y="1327540"/>
                </a:lnTo>
                <a:cubicBezTo>
                  <a:pt x="10173" y="1329030"/>
                  <a:pt x="14113" y="1330037"/>
                  <a:pt x="14442" y="1329349"/>
                </a:cubicBezTo>
                <a:cubicBezTo>
                  <a:pt x="15288" y="1327567"/>
                  <a:pt x="8271" y="1319394"/>
                  <a:pt x="6432" y="1310692"/>
                </a:cubicBezTo>
                <a:cubicBezTo>
                  <a:pt x="5302" y="1305350"/>
                  <a:pt x="3526" y="1297147"/>
                  <a:pt x="1177" y="1287752"/>
                </a:cubicBezTo>
                <a:lnTo>
                  <a:pt x="0" y="1282931"/>
                </a:lnTo>
                <a:lnTo>
                  <a:pt x="0" y="1246473"/>
                </a:lnTo>
                <a:lnTo>
                  <a:pt x="1003" y="1245355"/>
                </a:lnTo>
                <a:cubicBezTo>
                  <a:pt x="3063" y="1243068"/>
                  <a:pt x="4555" y="1241419"/>
                  <a:pt x="4555" y="1241419"/>
                </a:cubicBezTo>
                <a:lnTo>
                  <a:pt x="0" y="1241174"/>
                </a:lnTo>
                <a:lnTo>
                  <a:pt x="0" y="1235519"/>
                </a:lnTo>
                <a:lnTo>
                  <a:pt x="1177" y="1235500"/>
                </a:lnTo>
                <a:cubicBezTo>
                  <a:pt x="19803" y="1231023"/>
                  <a:pt x="71991" y="1205792"/>
                  <a:pt x="95027" y="1197754"/>
                </a:cubicBezTo>
                <a:cubicBezTo>
                  <a:pt x="118059" y="1189726"/>
                  <a:pt x="228927" y="1154984"/>
                  <a:pt x="228922" y="1154984"/>
                </a:cubicBezTo>
                <a:lnTo>
                  <a:pt x="218284" y="1138552"/>
                </a:lnTo>
                <a:lnTo>
                  <a:pt x="196762" y="1132486"/>
                </a:lnTo>
                <a:cubicBezTo>
                  <a:pt x="190333" y="1136675"/>
                  <a:pt x="184288" y="1140632"/>
                  <a:pt x="181745" y="1142103"/>
                </a:cubicBezTo>
                <a:cubicBezTo>
                  <a:pt x="177460" y="1144587"/>
                  <a:pt x="150456" y="1154974"/>
                  <a:pt x="150462" y="1154984"/>
                </a:cubicBezTo>
                <a:lnTo>
                  <a:pt x="149963" y="1152615"/>
                </a:lnTo>
                <a:cubicBezTo>
                  <a:pt x="149963" y="1152615"/>
                  <a:pt x="174824" y="1142296"/>
                  <a:pt x="181745" y="1138696"/>
                </a:cubicBezTo>
                <a:cubicBezTo>
                  <a:pt x="184303" y="1137377"/>
                  <a:pt x="188539" y="1134200"/>
                  <a:pt x="192507" y="1131302"/>
                </a:cubicBezTo>
                <a:lnTo>
                  <a:pt x="173988" y="1126115"/>
                </a:lnTo>
                <a:cubicBezTo>
                  <a:pt x="173988" y="1126115"/>
                  <a:pt x="130862" y="1094750"/>
                  <a:pt x="121807" y="1086897"/>
                </a:cubicBezTo>
                <a:cubicBezTo>
                  <a:pt x="112753" y="1079032"/>
                  <a:pt x="48230" y="1039679"/>
                  <a:pt x="48227" y="1039679"/>
                </a:cubicBezTo>
                <a:lnTo>
                  <a:pt x="53607" y="1034942"/>
                </a:lnTo>
                <a:cubicBezTo>
                  <a:pt x="53607" y="1034942"/>
                  <a:pt x="106380" y="1065342"/>
                  <a:pt x="112798" y="1070463"/>
                </a:cubicBezTo>
                <a:cubicBezTo>
                  <a:pt x="119215" y="1075585"/>
                  <a:pt x="140795" y="1095454"/>
                  <a:pt x="146209" y="1099622"/>
                </a:cubicBezTo>
                <a:cubicBezTo>
                  <a:pt x="151624" y="1103790"/>
                  <a:pt x="178375" y="1119607"/>
                  <a:pt x="178367" y="1119607"/>
                </a:cubicBezTo>
                <a:cubicBezTo>
                  <a:pt x="178367" y="1119607"/>
                  <a:pt x="190086" y="1123014"/>
                  <a:pt x="200142" y="1125825"/>
                </a:cubicBezTo>
                <a:cubicBezTo>
                  <a:pt x="202513" y="1123967"/>
                  <a:pt x="205768" y="1121233"/>
                  <a:pt x="205771" y="1121233"/>
                </a:cubicBezTo>
                <a:lnTo>
                  <a:pt x="226669" y="1120935"/>
                </a:lnTo>
                <a:cubicBezTo>
                  <a:pt x="226669" y="1120935"/>
                  <a:pt x="236265" y="1112801"/>
                  <a:pt x="239809" y="1110279"/>
                </a:cubicBezTo>
                <a:cubicBezTo>
                  <a:pt x="243356" y="1107756"/>
                  <a:pt x="253820" y="1102731"/>
                  <a:pt x="253824" y="1102731"/>
                </a:cubicBezTo>
                <a:cubicBezTo>
                  <a:pt x="253824" y="1102731"/>
                  <a:pt x="267232" y="1102038"/>
                  <a:pt x="276098" y="1101547"/>
                </a:cubicBezTo>
                <a:cubicBezTo>
                  <a:pt x="267236" y="1076999"/>
                  <a:pt x="255165" y="1045502"/>
                  <a:pt x="247442" y="1040564"/>
                </a:cubicBezTo>
                <a:cubicBezTo>
                  <a:pt x="235899" y="1033181"/>
                  <a:pt x="209452" y="1029417"/>
                  <a:pt x="195636" y="1016883"/>
                </a:cubicBezTo>
                <a:cubicBezTo>
                  <a:pt x="181823" y="1004350"/>
                  <a:pt x="148965" y="966998"/>
                  <a:pt x="148961" y="966998"/>
                </a:cubicBezTo>
                <a:cubicBezTo>
                  <a:pt x="148961" y="966998"/>
                  <a:pt x="143591" y="954974"/>
                  <a:pt x="140451" y="945984"/>
                </a:cubicBezTo>
                <a:cubicBezTo>
                  <a:pt x="137312" y="936982"/>
                  <a:pt x="145933" y="923602"/>
                  <a:pt x="139450" y="914602"/>
                </a:cubicBezTo>
                <a:cubicBezTo>
                  <a:pt x="132966" y="905601"/>
                  <a:pt x="66872" y="857314"/>
                  <a:pt x="66872" y="857324"/>
                </a:cubicBezTo>
                <a:lnTo>
                  <a:pt x="14941" y="850508"/>
                </a:lnTo>
                <a:lnTo>
                  <a:pt x="13565" y="846215"/>
                </a:lnTo>
                <a:lnTo>
                  <a:pt x="43848" y="849478"/>
                </a:lnTo>
                <a:lnTo>
                  <a:pt x="64370" y="852588"/>
                </a:lnTo>
                <a:cubicBezTo>
                  <a:pt x="64370" y="852588"/>
                  <a:pt x="60204" y="841826"/>
                  <a:pt x="56236" y="833046"/>
                </a:cubicBezTo>
                <a:cubicBezTo>
                  <a:pt x="52266" y="824266"/>
                  <a:pt x="53236" y="804475"/>
                  <a:pt x="53233" y="804475"/>
                </a:cubicBezTo>
                <a:lnTo>
                  <a:pt x="57361" y="803887"/>
                </a:lnTo>
                <a:cubicBezTo>
                  <a:pt x="57361" y="803887"/>
                  <a:pt x="57027" y="821262"/>
                  <a:pt x="58489" y="827271"/>
                </a:cubicBezTo>
                <a:cubicBezTo>
                  <a:pt x="59949" y="833277"/>
                  <a:pt x="67997" y="851249"/>
                  <a:pt x="67999" y="851249"/>
                </a:cubicBezTo>
                <a:lnTo>
                  <a:pt x="104788" y="876413"/>
                </a:lnTo>
                <a:lnTo>
                  <a:pt x="116051" y="883219"/>
                </a:lnTo>
                <a:lnTo>
                  <a:pt x="111921" y="869309"/>
                </a:lnTo>
                <a:lnTo>
                  <a:pt x="111295" y="845185"/>
                </a:lnTo>
                <a:lnTo>
                  <a:pt x="107415" y="830081"/>
                </a:lnTo>
                <a:lnTo>
                  <a:pt x="109668" y="829493"/>
                </a:lnTo>
                <a:lnTo>
                  <a:pt x="114424" y="844887"/>
                </a:lnTo>
                <a:lnTo>
                  <a:pt x="115299" y="868867"/>
                </a:lnTo>
                <a:lnTo>
                  <a:pt x="118677" y="882930"/>
                </a:lnTo>
                <a:lnTo>
                  <a:pt x="132192" y="897140"/>
                </a:lnTo>
                <a:lnTo>
                  <a:pt x="140202" y="883961"/>
                </a:lnTo>
                <a:lnTo>
                  <a:pt x="142578" y="876269"/>
                </a:lnTo>
                <a:lnTo>
                  <a:pt x="136197" y="859248"/>
                </a:lnTo>
                <a:lnTo>
                  <a:pt x="138450" y="845627"/>
                </a:lnTo>
                <a:lnTo>
                  <a:pt x="142453" y="847110"/>
                </a:lnTo>
                <a:lnTo>
                  <a:pt x="139951" y="859248"/>
                </a:lnTo>
                <a:cubicBezTo>
                  <a:pt x="139951" y="859248"/>
                  <a:pt x="151499" y="879802"/>
                  <a:pt x="144330" y="889140"/>
                </a:cubicBezTo>
                <a:cubicBezTo>
                  <a:pt x="137163" y="898487"/>
                  <a:pt x="135699" y="902173"/>
                  <a:pt x="135696" y="902173"/>
                </a:cubicBezTo>
                <a:lnTo>
                  <a:pt x="144081" y="906910"/>
                </a:lnTo>
                <a:cubicBezTo>
                  <a:pt x="144081" y="906910"/>
                  <a:pt x="146358" y="927174"/>
                  <a:pt x="150462" y="943173"/>
                </a:cubicBezTo>
                <a:cubicBezTo>
                  <a:pt x="154568" y="959172"/>
                  <a:pt x="173492" y="979580"/>
                  <a:pt x="173487" y="979580"/>
                </a:cubicBezTo>
                <a:lnTo>
                  <a:pt x="168731" y="960047"/>
                </a:lnTo>
                <a:lnTo>
                  <a:pt x="171109" y="955899"/>
                </a:lnTo>
                <a:lnTo>
                  <a:pt x="166104" y="938580"/>
                </a:lnTo>
                <a:lnTo>
                  <a:pt x="168232" y="937098"/>
                </a:lnTo>
                <a:lnTo>
                  <a:pt x="174363" y="956496"/>
                </a:lnTo>
                <a:lnTo>
                  <a:pt x="172485" y="961820"/>
                </a:lnTo>
                <a:lnTo>
                  <a:pt x="177240" y="980765"/>
                </a:lnTo>
                <a:cubicBezTo>
                  <a:pt x="177240" y="980765"/>
                  <a:pt x="179428" y="991412"/>
                  <a:pt x="192882" y="1001634"/>
                </a:cubicBezTo>
                <a:cubicBezTo>
                  <a:pt x="206339" y="1011867"/>
                  <a:pt x="235154" y="1013253"/>
                  <a:pt x="252697" y="1029763"/>
                </a:cubicBezTo>
                <a:cubicBezTo>
                  <a:pt x="262601" y="1039081"/>
                  <a:pt x="269245" y="1049140"/>
                  <a:pt x="275096" y="1060394"/>
                </a:cubicBezTo>
                <a:cubicBezTo>
                  <a:pt x="276639" y="1059990"/>
                  <a:pt x="277427" y="1059537"/>
                  <a:pt x="278600" y="1059662"/>
                </a:cubicBezTo>
                <a:cubicBezTo>
                  <a:pt x="281818" y="1059981"/>
                  <a:pt x="288107" y="1065130"/>
                  <a:pt x="288110" y="1065130"/>
                </a:cubicBezTo>
                <a:cubicBezTo>
                  <a:pt x="288112" y="1065130"/>
                  <a:pt x="294899" y="1064437"/>
                  <a:pt x="298621" y="1064399"/>
                </a:cubicBezTo>
                <a:cubicBezTo>
                  <a:pt x="302349" y="1064361"/>
                  <a:pt x="306753" y="1060991"/>
                  <a:pt x="306756" y="1060991"/>
                </a:cubicBezTo>
                <a:lnTo>
                  <a:pt x="300248" y="1034644"/>
                </a:lnTo>
                <a:lnTo>
                  <a:pt x="302375" y="1035684"/>
                </a:lnTo>
                <a:cubicBezTo>
                  <a:pt x="302377" y="1035684"/>
                  <a:pt x="307057" y="1056255"/>
                  <a:pt x="309633" y="1061579"/>
                </a:cubicBezTo>
                <a:cubicBezTo>
                  <a:pt x="312215" y="1066912"/>
                  <a:pt x="327750" y="1070945"/>
                  <a:pt x="334160" y="1070165"/>
                </a:cubicBezTo>
                <a:cubicBezTo>
                  <a:pt x="340321" y="1069413"/>
                  <a:pt x="386964" y="1035827"/>
                  <a:pt x="386967" y="1035827"/>
                </a:cubicBezTo>
                <a:cubicBezTo>
                  <a:pt x="386967" y="1035827"/>
                  <a:pt x="391238" y="1033536"/>
                  <a:pt x="394100" y="1031977"/>
                </a:cubicBezTo>
                <a:cubicBezTo>
                  <a:pt x="388245" y="1027039"/>
                  <a:pt x="381802" y="1021685"/>
                  <a:pt x="378583" y="1018510"/>
                </a:cubicBezTo>
                <a:cubicBezTo>
                  <a:pt x="352562" y="992854"/>
                  <a:pt x="323429" y="939533"/>
                  <a:pt x="295118" y="882488"/>
                </a:cubicBezTo>
                <a:cubicBezTo>
                  <a:pt x="290839" y="883017"/>
                  <a:pt x="282053" y="883845"/>
                  <a:pt x="277975" y="884259"/>
                </a:cubicBezTo>
                <a:cubicBezTo>
                  <a:pt x="272953" y="884760"/>
                  <a:pt x="270096" y="887811"/>
                  <a:pt x="270092" y="887811"/>
                </a:cubicBezTo>
                <a:lnTo>
                  <a:pt x="252322" y="901721"/>
                </a:lnTo>
                <a:lnTo>
                  <a:pt x="236305" y="927183"/>
                </a:lnTo>
                <a:lnTo>
                  <a:pt x="234177" y="921706"/>
                </a:lnTo>
                <a:lnTo>
                  <a:pt x="252073" y="898024"/>
                </a:lnTo>
                <a:lnTo>
                  <a:pt x="266338" y="885885"/>
                </a:lnTo>
                <a:cubicBezTo>
                  <a:pt x="266336" y="885885"/>
                  <a:pt x="255408" y="878762"/>
                  <a:pt x="250319" y="876857"/>
                </a:cubicBezTo>
                <a:cubicBezTo>
                  <a:pt x="245225" y="874950"/>
                  <a:pt x="239805" y="873304"/>
                  <a:pt x="239809" y="873304"/>
                </a:cubicBezTo>
                <a:cubicBezTo>
                  <a:pt x="239809" y="873304"/>
                  <a:pt x="228128" y="876124"/>
                  <a:pt x="225293" y="876557"/>
                </a:cubicBezTo>
                <a:cubicBezTo>
                  <a:pt x="222459" y="877001"/>
                  <a:pt x="207277" y="873304"/>
                  <a:pt x="207273" y="873304"/>
                </a:cubicBezTo>
                <a:lnTo>
                  <a:pt x="206898" y="870791"/>
                </a:lnTo>
                <a:cubicBezTo>
                  <a:pt x="206898" y="870791"/>
                  <a:pt x="222590" y="873179"/>
                  <a:pt x="227295" y="873602"/>
                </a:cubicBezTo>
                <a:cubicBezTo>
                  <a:pt x="231994" y="874025"/>
                  <a:pt x="237434" y="869896"/>
                  <a:pt x="237430" y="869905"/>
                </a:cubicBezTo>
                <a:cubicBezTo>
                  <a:pt x="237430" y="869905"/>
                  <a:pt x="230970" y="852000"/>
                  <a:pt x="227421" y="845627"/>
                </a:cubicBezTo>
                <a:cubicBezTo>
                  <a:pt x="223868" y="839256"/>
                  <a:pt x="214652" y="823718"/>
                  <a:pt x="214657" y="823718"/>
                </a:cubicBezTo>
                <a:lnTo>
                  <a:pt x="219411" y="825344"/>
                </a:lnTo>
                <a:cubicBezTo>
                  <a:pt x="219411" y="825344"/>
                  <a:pt x="229705" y="840613"/>
                  <a:pt x="233426" y="847400"/>
                </a:cubicBezTo>
                <a:cubicBezTo>
                  <a:pt x="237155" y="854196"/>
                  <a:pt x="243065" y="870493"/>
                  <a:pt x="243062" y="870493"/>
                </a:cubicBezTo>
                <a:cubicBezTo>
                  <a:pt x="243063" y="870493"/>
                  <a:pt x="249257" y="869992"/>
                  <a:pt x="256075" y="872562"/>
                </a:cubicBezTo>
                <a:cubicBezTo>
                  <a:pt x="262893" y="875134"/>
                  <a:pt x="268714" y="881592"/>
                  <a:pt x="268714" y="881592"/>
                </a:cubicBezTo>
                <a:cubicBezTo>
                  <a:pt x="268714" y="881592"/>
                  <a:pt x="274581" y="880966"/>
                  <a:pt x="279727" y="877895"/>
                </a:cubicBezTo>
                <a:cubicBezTo>
                  <a:pt x="284107" y="875278"/>
                  <a:pt x="288948" y="874084"/>
                  <a:pt x="290739" y="873602"/>
                </a:cubicBezTo>
                <a:cubicBezTo>
                  <a:pt x="287990" y="868019"/>
                  <a:pt x="285330" y="862340"/>
                  <a:pt x="282605" y="856728"/>
                </a:cubicBezTo>
                <a:lnTo>
                  <a:pt x="269340" y="835559"/>
                </a:lnTo>
                <a:lnTo>
                  <a:pt x="256451" y="826529"/>
                </a:lnTo>
                <a:cubicBezTo>
                  <a:pt x="256451" y="826529"/>
                  <a:pt x="229708" y="816988"/>
                  <a:pt x="217284" y="814101"/>
                </a:cubicBezTo>
                <a:cubicBezTo>
                  <a:pt x="211380" y="812724"/>
                  <a:pt x="206279" y="810154"/>
                  <a:pt x="202518" y="807882"/>
                </a:cubicBezTo>
                <a:cubicBezTo>
                  <a:pt x="185897" y="803811"/>
                  <a:pt x="168169" y="799584"/>
                  <a:pt x="161474" y="797370"/>
                </a:cubicBezTo>
                <a:cubicBezTo>
                  <a:pt x="141517" y="790786"/>
                  <a:pt x="103628" y="750807"/>
                  <a:pt x="85141" y="744973"/>
                </a:cubicBezTo>
                <a:cubicBezTo>
                  <a:pt x="71280" y="740605"/>
                  <a:pt x="42369" y="740732"/>
                  <a:pt x="17705" y="752167"/>
                </a:cubicBezTo>
                <a:lnTo>
                  <a:pt x="0" y="764311"/>
                </a:lnTo>
                <a:lnTo>
                  <a:pt x="0" y="733418"/>
                </a:lnTo>
                <a:lnTo>
                  <a:pt x="52894" y="716562"/>
                </a:lnTo>
                <a:cubicBezTo>
                  <a:pt x="74666" y="711206"/>
                  <a:pt x="91774" y="707969"/>
                  <a:pt x="91774" y="707969"/>
                </a:cubicBezTo>
                <a:lnTo>
                  <a:pt x="80637" y="697755"/>
                </a:lnTo>
                <a:cubicBezTo>
                  <a:pt x="80637" y="697755"/>
                  <a:pt x="70567" y="697362"/>
                  <a:pt x="63118" y="694204"/>
                </a:cubicBezTo>
                <a:cubicBezTo>
                  <a:pt x="55670" y="691055"/>
                  <a:pt x="51706" y="690613"/>
                  <a:pt x="47976" y="687696"/>
                </a:cubicBezTo>
                <a:cubicBezTo>
                  <a:pt x="44591" y="689096"/>
                  <a:pt x="18128" y="690145"/>
                  <a:pt x="5109" y="690582"/>
                </a:cubicBezTo>
                <a:lnTo>
                  <a:pt x="0" y="690740"/>
                </a:lnTo>
                <a:lnTo>
                  <a:pt x="0" y="685425"/>
                </a:lnTo>
                <a:lnTo>
                  <a:pt x="2642" y="685395"/>
                </a:lnTo>
                <a:cubicBezTo>
                  <a:pt x="14962" y="685157"/>
                  <a:pt x="39585" y="684178"/>
                  <a:pt x="39468" y="680148"/>
                </a:cubicBezTo>
                <a:cubicBezTo>
                  <a:pt x="39417" y="678464"/>
                  <a:pt x="33386" y="674441"/>
                  <a:pt x="27579" y="668751"/>
                </a:cubicBezTo>
                <a:cubicBezTo>
                  <a:pt x="21777" y="663052"/>
                  <a:pt x="9181" y="645657"/>
                  <a:pt x="9185" y="645657"/>
                </a:cubicBezTo>
                <a:cubicBezTo>
                  <a:pt x="9185" y="645657"/>
                  <a:pt x="18248" y="655804"/>
                  <a:pt x="28205" y="664304"/>
                </a:cubicBezTo>
                <a:cubicBezTo>
                  <a:pt x="35985" y="670945"/>
                  <a:pt x="44400" y="676259"/>
                  <a:pt x="48853" y="678070"/>
                </a:cubicBezTo>
                <a:cubicBezTo>
                  <a:pt x="54991" y="680562"/>
                  <a:pt x="69966" y="685963"/>
                  <a:pt x="70626" y="684587"/>
                </a:cubicBezTo>
                <a:cubicBezTo>
                  <a:pt x="71474" y="682805"/>
                  <a:pt x="64586" y="674488"/>
                  <a:pt x="62742" y="665787"/>
                </a:cubicBezTo>
                <a:cubicBezTo>
                  <a:pt x="61612" y="660433"/>
                  <a:pt x="59713" y="652241"/>
                  <a:pt x="57361" y="642847"/>
                </a:cubicBezTo>
                <a:cubicBezTo>
                  <a:pt x="55012" y="633450"/>
                  <a:pt x="55050" y="631871"/>
                  <a:pt x="53358" y="628195"/>
                </a:cubicBezTo>
                <a:cubicBezTo>
                  <a:pt x="48972" y="618645"/>
                  <a:pt x="31956" y="585117"/>
                  <a:pt x="31960" y="585117"/>
                </a:cubicBezTo>
                <a:lnTo>
                  <a:pt x="36340" y="585117"/>
                </a:lnTo>
                <a:cubicBezTo>
                  <a:pt x="36340" y="585117"/>
                  <a:pt x="36378" y="587195"/>
                  <a:pt x="42096" y="596216"/>
                </a:cubicBezTo>
                <a:cubicBezTo>
                  <a:pt x="47810" y="605236"/>
                  <a:pt x="56745" y="617125"/>
                  <a:pt x="59239" y="621235"/>
                </a:cubicBezTo>
                <a:cubicBezTo>
                  <a:pt x="62495" y="626587"/>
                  <a:pt x="64117" y="637204"/>
                  <a:pt x="65245" y="643731"/>
                </a:cubicBezTo>
                <a:cubicBezTo>
                  <a:pt x="66379" y="650258"/>
                  <a:pt x="68368" y="661050"/>
                  <a:pt x="68373" y="661050"/>
                </a:cubicBezTo>
                <a:cubicBezTo>
                  <a:pt x="68373" y="661050"/>
                  <a:pt x="74031" y="668914"/>
                  <a:pt x="77758" y="675999"/>
                </a:cubicBezTo>
                <a:cubicBezTo>
                  <a:pt x="81487" y="683084"/>
                  <a:pt x="84891" y="689024"/>
                  <a:pt x="84892" y="689024"/>
                </a:cubicBezTo>
                <a:cubicBezTo>
                  <a:pt x="84892" y="689024"/>
                  <a:pt x="89399" y="692856"/>
                  <a:pt x="96654" y="699537"/>
                </a:cubicBezTo>
                <a:cubicBezTo>
                  <a:pt x="103909" y="706217"/>
                  <a:pt x="112672" y="711378"/>
                  <a:pt x="112672" y="711378"/>
                </a:cubicBezTo>
                <a:cubicBezTo>
                  <a:pt x="112672" y="711378"/>
                  <a:pt x="112780" y="704995"/>
                  <a:pt x="114048" y="697755"/>
                </a:cubicBezTo>
                <a:cubicBezTo>
                  <a:pt x="115317" y="690526"/>
                  <a:pt x="118479" y="685155"/>
                  <a:pt x="117803" y="684587"/>
                </a:cubicBezTo>
                <a:cubicBezTo>
                  <a:pt x="117268" y="684134"/>
                  <a:pt x="113400" y="680708"/>
                  <a:pt x="111044" y="675557"/>
                </a:cubicBezTo>
                <a:cubicBezTo>
                  <a:pt x="108680" y="670406"/>
                  <a:pt x="108287" y="662234"/>
                  <a:pt x="108292" y="662234"/>
                </a:cubicBezTo>
                <a:lnTo>
                  <a:pt x="95529" y="653204"/>
                </a:lnTo>
                <a:lnTo>
                  <a:pt x="95403" y="648026"/>
                </a:lnTo>
                <a:cubicBezTo>
                  <a:pt x="95403" y="648026"/>
                  <a:pt x="107271" y="656709"/>
                  <a:pt x="108542" y="655726"/>
                </a:cubicBezTo>
                <a:cubicBezTo>
                  <a:pt x="109127" y="655265"/>
                  <a:pt x="109403" y="652723"/>
                  <a:pt x="109668" y="649508"/>
                </a:cubicBezTo>
                <a:cubicBezTo>
                  <a:pt x="110263" y="642287"/>
                  <a:pt x="111674" y="631448"/>
                  <a:pt x="111670" y="631448"/>
                </a:cubicBezTo>
                <a:lnTo>
                  <a:pt x="111420" y="658094"/>
                </a:lnTo>
                <a:cubicBezTo>
                  <a:pt x="111420" y="658094"/>
                  <a:pt x="111867" y="664477"/>
                  <a:pt x="113172" y="669782"/>
                </a:cubicBezTo>
                <a:cubicBezTo>
                  <a:pt x="114738" y="676163"/>
                  <a:pt x="118192" y="679772"/>
                  <a:pt x="119930" y="679552"/>
                </a:cubicBezTo>
                <a:cubicBezTo>
                  <a:pt x="123786" y="679061"/>
                  <a:pt x="126758" y="672034"/>
                  <a:pt x="129439" y="668009"/>
                </a:cubicBezTo>
                <a:cubicBezTo>
                  <a:pt x="132115" y="663976"/>
                  <a:pt x="142583" y="651875"/>
                  <a:pt x="142578" y="651875"/>
                </a:cubicBezTo>
                <a:lnTo>
                  <a:pt x="146083" y="653059"/>
                </a:lnTo>
                <a:cubicBezTo>
                  <a:pt x="146083" y="653059"/>
                  <a:pt x="133371" y="667692"/>
                  <a:pt x="130691" y="670820"/>
                </a:cubicBezTo>
                <a:cubicBezTo>
                  <a:pt x="128014" y="673940"/>
                  <a:pt x="119852" y="683190"/>
                  <a:pt x="118303" y="695388"/>
                </a:cubicBezTo>
                <a:cubicBezTo>
                  <a:pt x="116907" y="706352"/>
                  <a:pt x="115719" y="712898"/>
                  <a:pt x="120180" y="719522"/>
                </a:cubicBezTo>
                <a:cubicBezTo>
                  <a:pt x="124183" y="725460"/>
                  <a:pt x="150960" y="740535"/>
                  <a:pt x="150963" y="740535"/>
                </a:cubicBezTo>
                <a:cubicBezTo>
                  <a:pt x="150963" y="740535"/>
                  <a:pt x="167599" y="758499"/>
                  <a:pt x="176116" y="763033"/>
                </a:cubicBezTo>
                <a:cubicBezTo>
                  <a:pt x="190706" y="770801"/>
                  <a:pt x="237451" y="777049"/>
                  <a:pt x="245690" y="778127"/>
                </a:cubicBezTo>
                <a:cubicBezTo>
                  <a:pt x="243022" y="772148"/>
                  <a:pt x="239146" y="761184"/>
                  <a:pt x="235679" y="752078"/>
                </a:cubicBezTo>
                <a:lnTo>
                  <a:pt x="213030" y="725585"/>
                </a:lnTo>
                <a:lnTo>
                  <a:pt x="215532" y="722621"/>
                </a:lnTo>
                <a:lnTo>
                  <a:pt x="230548" y="739053"/>
                </a:lnTo>
                <a:cubicBezTo>
                  <a:pt x="217179" y="702887"/>
                  <a:pt x="199295" y="652752"/>
                  <a:pt x="177616" y="599624"/>
                </a:cubicBezTo>
                <a:cubicBezTo>
                  <a:pt x="175380" y="598362"/>
                  <a:pt x="172692" y="597256"/>
                  <a:pt x="170859" y="595927"/>
                </a:cubicBezTo>
                <a:cubicBezTo>
                  <a:pt x="163057" y="590247"/>
                  <a:pt x="152352" y="570677"/>
                  <a:pt x="132693" y="553889"/>
                </a:cubicBezTo>
                <a:cubicBezTo>
                  <a:pt x="113034" y="537100"/>
                  <a:pt x="52051" y="503407"/>
                  <a:pt x="51481" y="503705"/>
                </a:cubicBezTo>
                <a:cubicBezTo>
                  <a:pt x="50914" y="504014"/>
                  <a:pt x="35454" y="506111"/>
                  <a:pt x="30458" y="506815"/>
                </a:cubicBezTo>
                <a:cubicBezTo>
                  <a:pt x="25453" y="507518"/>
                  <a:pt x="22576" y="510820"/>
                  <a:pt x="22574" y="510809"/>
                </a:cubicBezTo>
                <a:lnTo>
                  <a:pt x="5182" y="525316"/>
                </a:lnTo>
                <a:lnTo>
                  <a:pt x="0" y="534158"/>
                </a:lnTo>
                <a:lnTo>
                  <a:pt x="0" y="528531"/>
                </a:lnTo>
                <a:lnTo>
                  <a:pt x="4931" y="521475"/>
                </a:lnTo>
                <a:lnTo>
                  <a:pt x="18820" y="508894"/>
                </a:lnTo>
                <a:cubicBezTo>
                  <a:pt x="18820" y="508894"/>
                  <a:pt x="7693" y="502300"/>
                  <a:pt x="2553" y="500605"/>
                </a:cubicBezTo>
                <a:lnTo>
                  <a:pt x="0" y="499777"/>
                </a:lnTo>
                <a:lnTo>
                  <a:pt x="0" y="495095"/>
                </a:lnTo>
                <a:lnTo>
                  <a:pt x="8059" y="496014"/>
                </a:lnTo>
                <a:cubicBezTo>
                  <a:pt x="14944" y="498315"/>
                  <a:pt x="21070" y="504601"/>
                  <a:pt x="21073" y="504601"/>
                </a:cubicBezTo>
                <a:cubicBezTo>
                  <a:pt x="21073" y="504601"/>
                  <a:pt x="26901" y="503733"/>
                  <a:pt x="31960" y="500452"/>
                </a:cubicBezTo>
                <a:cubicBezTo>
                  <a:pt x="37012" y="497178"/>
                  <a:pt x="44848" y="494830"/>
                  <a:pt x="44848" y="494830"/>
                </a:cubicBezTo>
                <a:lnTo>
                  <a:pt x="20447" y="458567"/>
                </a:lnTo>
                <a:lnTo>
                  <a:pt x="7308" y="450123"/>
                </a:lnTo>
                <a:lnTo>
                  <a:pt x="0" y="447870"/>
                </a:lnTo>
                <a:lnTo>
                  <a:pt x="0" y="436281"/>
                </a:lnTo>
                <a:lnTo>
                  <a:pt x="4575" y="437446"/>
                </a:lnTo>
                <a:cubicBezTo>
                  <a:pt x="9493" y="438424"/>
                  <a:pt x="12988" y="438700"/>
                  <a:pt x="13565" y="437696"/>
                </a:cubicBezTo>
                <a:cubicBezTo>
                  <a:pt x="15868" y="433682"/>
                  <a:pt x="7308" y="401433"/>
                  <a:pt x="7308" y="401433"/>
                </a:cubicBezTo>
                <a:lnTo>
                  <a:pt x="0" y="393466"/>
                </a:lnTo>
                <a:lnTo>
                  <a:pt x="0" y="385065"/>
                </a:lnTo>
                <a:lnTo>
                  <a:pt x="8560" y="393733"/>
                </a:lnTo>
                <a:lnTo>
                  <a:pt x="9435" y="379822"/>
                </a:lnTo>
                <a:lnTo>
                  <a:pt x="8936" y="333634"/>
                </a:lnTo>
                <a:cubicBezTo>
                  <a:pt x="8936" y="333634"/>
                  <a:pt x="6339" y="328595"/>
                  <a:pt x="3335" y="322839"/>
                </a:cubicBezTo>
                <a:lnTo>
                  <a:pt x="0" y="316575"/>
                </a:lnTo>
                <a:lnTo>
                  <a:pt x="0" y="307691"/>
                </a:lnTo>
                <a:lnTo>
                  <a:pt x="300" y="308480"/>
                </a:lnTo>
                <a:cubicBezTo>
                  <a:pt x="2591" y="316470"/>
                  <a:pt x="8080" y="325221"/>
                  <a:pt x="11563" y="328753"/>
                </a:cubicBezTo>
                <a:cubicBezTo>
                  <a:pt x="15046" y="332287"/>
                  <a:pt x="17194" y="328013"/>
                  <a:pt x="17194" y="328013"/>
                </a:cubicBezTo>
                <a:cubicBezTo>
                  <a:pt x="17194" y="328013"/>
                  <a:pt x="15914" y="343771"/>
                  <a:pt x="14442" y="353031"/>
                </a:cubicBezTo>
                <a:cubicBezTo>
                  <a:pt x="12964" y="362283"/>
                  <a:pt x="15065" y="394031"/>
                  <a:pt x="15066" y="394031"/>
                </a:cubicBezTo>
                <a:lnTo>
                  <a:pt x="29333" y="453830"/>
                </a:lnTo>
                <a:cubicBezTo>
                  <a:pt x="29333" y="453830"/>
                  <a:pt x="51307" y="477791"/>
                  <a:pt x="59739" y="487571"/>
                </a:cubicBezTo>
                <a:cubicBezTo>
                  <a:pt x="68165" y="497362"/>
                  <a:pt x="91262" y="505726"/>
                  <a:pt x="107666" y="520581"/>
                </a:cubicBezTo>
                <a:cubicBezTo>
                  <a:pt x="124069" y="535443"/>
                  <a:pt x="149638" y="552232"/>
                  <a:pt x="156970" y="560395"/>
                </a:cubicBezTo>
                <a:cubicBezTo>
                  <a:pt x="158286" y="561868"/>
                  <a:pt x="161133" y="563543"/>
                  <a:pt x="163102" y="565132"/>
                </a:cubicBezTo>
                <a:cubicBezTo>
                  <a:pt x="154563" y="545542"/>
                  <a:pt x="145779" y="525990"/>
                  <a:pt x="136322" y="507258"/>
                </a:cubicBezTo>
                <a:cubicBezTo>
                  <a:pt x="85706" y="406988"/>
                  <a:pt x="51981" y="324902"/>
                  <a:pt x="51981" y="324902"/>
                </a:cubicBezTo>
                <a:lnTo>
                  <a:pt x="88521" y="330824"/>
                </a:lnTo>
                <a:cubicBezTo>
                  <a:pt x="92421" y="340604"/>
                  <a:pt x="120826" y="426713"/>
                  <a:pt x="163852" y="509780"/>
                </a:cubicBezTo>
                <a:cubicBezTo>
                  <a:pt x="165065" y="512118"/>
                  <a:pt x="174156" y="468299"/>
                  <a:pt x="179743" y="422891"/>
                </a:cubicBezTo>
                <a:cubicBezTo>
                  <a:pt x="183335" y="393674"/>
                  <a:pt x="182976" y="360501"/>
                  <a:pt x="186251" y="349326"/>
                </a:cubicBezTo>
                <a:cubicBezTo>
                  <a:pt x="188604" y="341315"/>
                  <a:pt x="190977" y="313987"/>
                  <a:pt x="199515" y="329793"/>
                </a:cubicBezTo>
                <a:cubicBezTo>
                  <a:pt x="206258" y="342279"/>
                  <a:pt x="193987" y="416798"/>
                  <a:pt x="194384" y="417711"/>
                </a:cubicBezTo>
                <a:cubicBezTo>
                  <a:pt x="196565" y="422689"/>
                  <a:pt x="176780" y="534183"/>
                  <a:pt x="178993" y="539237"/>
                </a:cubicBezTo>
                <a:cubicBezTo>
                  <a:pt x="206275" y="601346"/>
                  <a:pt x="234938" y="665382"/>
                  <a:pt x="261207" y="722775"/>
                </a:cubicBezTo>
                <a:lnTo>
                  <a:pt x="261331" y="710338"/>
                </a:lnTo>
                <a:cubicBezTo>
                  <a:pt x="261331" y="710338"/>
                  <a:pt x="251656" y="689708"/>
                  <a:pt x="248567" y="683845"/>
                </a:cubicBezTo>
                <a:cubicBezTo>
                  <a:pt x="245481" y="677983"/>
                  <a:pt x="244396" y="670281"/>
                  <a:pt x="243312" y="666383"/>
                </a:cubicBezTo>
                <a:cubicBezTo>
                  <a:pt x="242228" y="662475"/>
                  <a:pt x="232551" y="649064"/>
                  <a:pt x="232551" y="649064"/>
                </a:cubicBezTo>
                <a:cubicBezTo>
                  <a:pt x="232551" y="649064"/>
                  <a:pt x="242759" y="656688"/>
                  <a:pt x="245690" y="662234"/>
                </a:cubicBezTo>
                <a:cubicBezTo>
                  <a:pt x="248618" y="667779"/>
                  <a:pt x="251510" y="676645"/>
                  <a:pt x="253574" y="684731"/>
                </a:cubicBezTo>
                <a:cubicBezTo>
                  <a:pt x="255638" y="692817"/>
                  <a:pt x="260706" y="701934"/>
                  <a:pt x="264085" y="705601"/>
                </a:cubicBezTo>
                <a:cubicBezTo>
                  <a:pt x="267465" y="709269"/>
                  <a:pt x="269836" y="705014"/>
                  <a:pt x="269841" y="705014"/>
                </a:cubicBezTo>
                <a:cubicBezTo>
                  <a:pt x="269841" y="705014"/>
                  <a:pt x="268069" y="720829"/>
                  <a:pt x="266338" y="730023"/>
                </a:cubicBezTo>
                <a:cubicBezTo>
                  <a:pt x="266200" y="730765"/>
                  <a:pt x="266189" y="732873"/>
                  <a:pt x="266087" y="733874"/>
                </a:cubicBezTo>
                <a:cubicBezTo>
                  <a:pt x="301819" y="811588"/>
                  <a:pt x="331590" y="872668"/>
                  <a:pt x="340292" y="879821"/>
                </a:cubicBezTo>
                <a:cubicBezTo>
                  <a:pt x="350798" y="888455"/>
                  <a:pt x="375677" y="914841"/>
                  <a:pt x="403735" y="943462"/>
                </a:cubicBezTo>
                <a:cubicBezTo>
                  <a:pt x="411183" y="951856"/>
                  <a:pt x="429562" y="962733"/>
                  <a:pt x="435769" y="969808"/>
                </a:cubicBezTo>
                <a:cubicBezTo>
                  <a:pt x="442117" y="977049"/>
                  <a:pt x="450727" y="991353"/>
                  <a:pt x="464300" y="1001490"/>
                </a:cubicBezTo>
                <a:cubicBezTo>
                  <a:pt x="477874" y="1011617"/>
                  <a:pt x="523115" y="1020588"/>
                  <a:pt x="537628" y="1024728"/>
                </a:cubicBezTo>
                <a:cubicBezTo>
                  <a:pt x="552153" y="1028857"/>
                  <a:pt x="579044" y="1037155"/>
                  <a:pt x="579049" y="1037155"/>
                </a:cubicBezTo>
                <a:cubicBezTo>
                  <a:pt x="579050" y="1037155"/>
                  <a:pt x="591891" y="1040226"/>
                  <a:pt x="594691" y="1042046"/>
                </a:cubicBezTo>
                <a:cubicBezTo>
                  <a:pt x="597492" y="1043856"/>
                  <a:pt x="605823" y="1043086"/>
                  <a:pt x="605828" y="1043076"/>
                </a:cubicBezTo>
                <a:lnTo>
                  <a:pt x="609207" y="1046185"/>
                </a:lnTo>
                <a:cubicBezTo>
                  <a:pt x="609205" y="1046185"/>
                  <a:pt x="615166" y="1045695"/>
                  <a:pt x="618341" y="1046783"/>
                </a:cubicBezTo>
                <a:cubicBezTo>
                  <a:pt x="621513" y="1047861"/>
                  <a:pt x="637739" y="1046734"/>
                  <a:pt x="637863" y="1043818"/>
                </a:cubicBezTo>
                <a:cubicBezTo>
                  <a:pt x="637983" y="1040911"/>
                  <a:pt x="623807" y="1039563"/>
                  <a:pt x="620469" y="1039822"/>
                </a:cubicBezTo>
                <a:cubicBezTo>
                  <a:pt x="617132" y="1040082"/>
                  <a:pt x="610207" y="1042634"/>
                  <a:pt x="610207" y="1042634"/>
                </a:cubicBezTo>
                <a:lnTo>
                  <a:pt x="609457" y="1040265"/>
                </a:lnTo>
                <a:lnTo>
                  <a:pt x="614838" y="1037897"/>
                </a:lnTo>
                <a:cubicBezTo>
                  <a:pt x="614838" y="1037897"/>
                  <a:pt x="608116" y="1030408"/>
                  <a:pt x="606453" y="1028867"/>
                </a:cubicBezTo>
                <a:cubicBezTo>
                  <a:pt x="604790" y="1027337"/>
                  <a:pt x="599943" y="1024881"/>
                  <a:pt x="599946" y="1024872"/>
                </a:cubicBezTo>
                <a:cubicBezTo>
                  <a:pt x="599946" y="1024872"/>
                  <a:pt x="594520" y="1024498"/>
                  <a:pt x="591186" y="1023390"/>
                </a:cubicBezTo>
                <a:cubicBezTo>
                  <a:pt x="587846" y="1022292"/>
                  <a:pt x="579305" y="1015997"/>
                  <a:pt x="579299" y="1015997"/>
                </a:cubicBezTo>
                <a:lnTo>
                  <a:pt x="581552" y="1015399"/>
                </a:lnTo>
                <a:cubicBezTo>
                  <a:pt x="581552" y="1015399"/>
                  <a:pt x="591137" y="1020503"/>
                  <a:pt x="594441" y="1021619"/>
                </a:cubicBezTo>
                <a:cubicBezTo>
                  <a:pt x="597744" y="1022725"/>
                  <a:pt x="599065" y="1021619"/>
                  <a:pt x="599071" y="1021619"/>
                </a:cubicBezTo>
                <a:lnTo>
                  <a:pt x="599696" y="1010664"/>
                </a:lnTo>
                <a:lnTo>
                  <a:pt x="601573" y="1023843"/>
                </a:lnTo>
                <a:cubicBezTo>
                  <a:pt x="601571" y="1023843"/>
                  <a:pt x="607206" y="1026085"/>
                  <a:pt x="611083" y="1028867"/>
                </a:cubicBezTo>
                <a:cubicBezTo>
                  <a:pt x="614960" y="1031659"/>
                  <a:pt x="617712" y="1036867"/>
                  <a:pt x="617715" y="1036867"/>
                </a:cubicBezTo>
                <a:cubicBezTo>
                  <a:pt x="617715" y="1036867"/>
                  <a:pt x="625689" y="1036597"/>
                  <a:pt x="628852" y="1036867"/>
                </a:cubicBezTo>
                <a:cubicBezTo>
                  <a:pt x="632005" y="1037136"/>
                  <a:pt x="638106" y="1039225"/>
                  <a:pt x="638112" y="1039235"/>
                </a:cubicBezTo>
                <a:cubicBezTo>
                  <a:pt x="638110" y="1039235"/>
                  <a:pt x="627663" y="1011733"/>
                  <a:pt x="624223" y="1006227"/>
                </a:cubicBezTo>
                <a:cubicBezTo>
                  <a:pt x="620783" y="1000719"/>
                  <a:pt x="612635" y="991604"/>
                  <a:pt x="610081" y="988755"/>
                </a:cubicBezTo>
                <a:cubicBezTo>
                  <a:pt x="607529" y="985914"/>
                  <a:pt x="602229" y="983642"/>
                  <a:pt x="596693" y="981063"/>
                </a:cubicBezTo>
                <a:cubicBezTo>
                  <a:pt x="591159" y="978482"/>
                  <a:pt x="585899" y="972813"/>
                  <a:pt x="583805" y="970704"/>
                </a:cubicBezTo>
                <a:cubicBezTo>
                  <a:pt x="581718" y="968586"/>
                  <a:pt x="570358" y="949400"/>
                  <a:pt x="568788" y="947168"/>
                </a:cubicBezTo>
                <a:cubicBezTo>
                  <a:pt x="567222" y="944934"/>
                  <a:pt x="560486" y="939871"/>
                  <a:pt x="558652" y="938436"/>
                </a:cubicBezTo>
                <a:cubicBezTo>
                  <a:pt x="556820" y="936992"/>
                  <a:pt x="552523" y="931774"/>
                  <a:pt x="552519" y="931774"/>
                </a:cubicBezTo>
                <a:lnTo>
                  <a:pt x="548391" y="930436"/>
                </a:lnTo>
                <a:cubicBezTo>
                  <a:pt x="548391" y="930436"/>
                  <a:pt x="548837" y="928058"/>
                  <a:pt x="549017" y="926297"/>
                </a:cubicBezTo>
                <a:cubicBezTo>
                  <a:pt x="549059" y="925893"/>
                  <a:pt x="544899" y="918605"/>
                  <a:pt x="542635" y="914456"/>
                </a:cubicBezTo>
                <a:cubicBezTo>
                  <a:pt x="540184" y="914967"/>
                  <a:pt x="537567" y="915381"/>
                  <a:pt x="534375" y="914602"/>
                </a:cubicBezTo>
                <a:cubicBezTo>
                  <a:pt x="520773" y="911270"/>
                  <a:pt x="512098" y="901279"/>
                  <a:pt x="512101" y="901279"/>
                </a:cubicBezTo>
                <a:cubicBezTo>
                  <a:pt x="512101" y="901279"/>
                  <a:pt x="519250" y="904435"/>
                  <a:pt x="526366" y="908537"/>
                </a:cubicBezTo>
                <a:cubicBezTo>
                  <a:pt x="529141" y="910135"/>
                  <a:pt x="535911" y="911829"/>
                  <a:pt x="540883" y="911492"/>
                </a:cubicBezTo>
                <a:cubicBezTo>
                  <a:pt x="532665" y="896754"/>
                  <a:pt x="520656" y="876077"/>
                  <a:pt x="519735" y="875084"/>
                </a:cubicBezTo>
                <a:cubicBezTo>
                  <a:pt x="518431" y="873680"/>
                  <a:pt x="513985" y="871378"/>
                  <a:pt x="513978" y="871378"/>
                </a:cubicBezTo>
                <a:lnTo>
                  <a:pt x="513853" y="869165"/>
                </a:lnTo>
                <a:cubicBezTo>
                  <a:pt x="513855" y="869165"/>
                  <a:pt x="519216" y="869992"/>
                  <a:pt x="522113" y="873458"/>
                </a:cubicBezTo>
                <a:cubicBezTo>
                  <a:pt x="524031" y="875749"/>
                  <a:pt x="534556" y="895041"/>
                  <a:pt x="543510" y="911049"/>
                </a:cubicBezTo>
                <a:cubicBezTo>
                  <a:pt x="545584" y="910357"/>
                  <a:pt x="547029" y="909134"/>
                  <a:pt x="546389" y="906457"/>
                </a:cubicBezTo>
                <a:cubicBezTo>
                  <a:pt x="543409" y="894194"/>
                  <a:pt x="529118" y="874044"/>
                  <a:pt x="529120" y="874044"/>
                </a:cubicBezTo>
                <a:lnTo>
                  <a:pt x="532749" y="838523"/>
                </a:lnTo>
                <a:cubicBezTo>
                  <a:pt x="532749" y="838523"/>
                  <a:pt x="535989" y="835616"/>
                  <a:pt x="538630" y="836453"/>
                </a:cubicBezTo>
                <a:cubicBezTo>
                  <a:pt x="541270" y="837292"/>
                  <a:pt x="543383" y="841930"/>
                  <a:pt x="543385" y="841930"/>
                </a:cubicBezTo>
                <a:cubicBezTo>
                  <a:pt x="543385" y="841930"/>
                  <a:pt x="537869" y="867759"/>
                  <a:pt x="540507" y="879522"/>
                </a:cubicBezTo>
                <a:cubicBezTo>
                  <a:pt x="542086" y="886559"/>
                  <a:pt x="539819" y="893481"/>
                  <a:pt x="571791" y="912234"/>
                </a:cubicBezTo>
                <a:cubicBezTo>
                  <a:pt x="584635" y="919770"/>
                  <a:pt x="600138" y="938013"/>
                  <a:pt x="612835" y="961820"/>
                </a:cubicBezTo>
                <a:cubicBezTo>
                  <a:pt x="618108" y="971706"/>
                  <a:pt x="621924" y="977635"/>
                  <a:pt x="626599" y="981505"/>
                </a:cubicBezTo>
                <a:cubicBezTo>
                  <a:pt x="627490" y="970607"/>
                  <a:pt x="628341" y="960066"/>
                  <a:pt x="628727" y="957969"/>
                </a:cubicBezTo>
                <a:cubicBezTo>
                  <a:pt x="629388" y="954331"/>
                  <a:pt x="638262" y="931554"/>
                  <a:pt x="638613" y="928068"/>
                </a:cubicBezTo>
                <a:cubicBezTo>
                  <a:pt x="638965" y="924593"/>
                  <a:pt x="632227" y="886328"/>
                  <a:pt x="632230" y="886328"/>
                </a:cubicBezTo>
                <a:lnTo>
                  <a:pt x="634984" y="885587"/>
                </a:lnTo>
                <a:cubicBezTo>
                  <a:pt x="634984" y="885587"/>
                  <a:pt x="641367" y="923910"/>
                  <a:pt x="642492" y="924671"/>
                </a:cubicBezTo>
                <a:cubicBezTo>
                  <a:pt x="643618" y="925422"/>
                  <a:pt x="644870" y="920820"/>
                  <a:pt x="644870" y="920820"/>
                </a:cubicBezTo>
                <a:lnTo>
                  <a:pt x="645370" y="923486"/>
                </a:lnTo>
                <a:cubicBezTo>
                  <a:pt x="645370" y="923486"/>
                  <a:pt x="635639" y="947774"/>
                  <a:pt x="632230" y="957680"/>
                </a:cubicBezTo>
                <a:cubicBezTo>
                  <a:pt x="630632" y="962329"/>
                  <a:pt x="629752" y="973418"/>
                  <a:pt x="629353" y="983729"/>
                </a:cubicBezTo>
                <a:cubicBezTo>
                  <a:pt x="631179" y="984788"/>
                  <a:pt x="633205" y="985703"/>
                  <a:pt x="635485" y="986242"/>
                </a:cubicBezTo>
                <a:cubicBezTo>
                  <a:pt x="640736" y="994722"/>
                  <a:pt x="650492" y="1006361"/>
                  <a:pt x="657634" y="1039235"/>
                </a:cubicBezTo>
                <a:cubicBezTo>
                  <a:pt x="658336" y="1042460"/>
                  <a:pt x="658986" y="1048485"/>
                  <a:pt x="659636" y="1053589"/>
                </a:cubicBezTo>
                <a:cubicBezTo>
                  <a:pt x="665376" y="1053790"/>
                  <a:pt x="671356" y="1054059"/>
                  <a:pt x="682409" y="1054473"/>
                </a:cubicBezTo>
                <a:cubicBezTo>
                  <a:pt x="697973" y="1055071"/>
                  <a:pt x="728463" y="1052702"/>
                  <a:pt x="728460" y="1052702"/>
                </a:cubicBezTo>
                <a:cubicBezTo>
                  <a:pt x="728459" y="1052702"/>
                  <a:pt x="752462" y="1051142"/>
                  <a:pt x="786897" y="1035086"/>
                </a:cubicBezTo>
                <a:cubicBezTo>
                  <a:pt x="787598" y="979878"/>
                  <a:pt x="787774" y="959470"/>
                  <a:pt x="788774" y="889294"/>
                </a:cubicBezTo>
                <a:cubicBezTo>
                  <a:pt x="785188" y="874583"/>
                  <a:pt x="773592" y="827240"/>
                  <a:pt x="773382" y="826384"/>
                </a:cubicBezTo>
                <a:cubicBezTo>
                  <a:pt x="763301" y="819106"/>
                  <a:pt x="750217" y="809913"/>
                  <a:pt x="740347" y="804773"/>
                </a:cubicBezTo>
                <a:cubicBezTo>
                  <a:pt x="724922" y="796735"/>
                  <a:pt x="678169" y="779398"/>
                  <a:pt x="654129" y="781833"/>
                </a:cubicBezTo>
                <a:cubicBezTo>
                  <a:pt x="630092" y="784268"/>
                  <a:pt x="603071" y="786271"/>
                  <a:pt x="583554" y="793376"/>
                </a:cubicBezTo>
                <a:cubicBezTo>
                  <a:pt x="564034" y="800489"/>
                  <a:pt x="518061" y="818144"/>
                  <a:pt x="505345" y="822534"/>
                </a:cubicBezTo>
                <a:cubicBezTo>
                  <a:pt x="487620" y="828666"/>
                  <a:pt x="462051" y="844001"/>
                  <a:pt x="462048" y="844001"/>
                </a:cubicBezTo>
                <a:lnTo>
                  <a:pt x="469305" y="829349"/>
                </a:lnTo>
                <a:lnTo>
                  <a:pt x="484697" y="822976"/>
                </a:lnTo>
                <a:cubicBezTo>
                  <a:pt x="484697" y="822976"/>
                  <a:pt x="468523" y="819415"/>
                  <a:pt x="459045" y="818241"/>
                </a:cubicBezTo>
                <a:cubicBezTo>
                  <a:pt x="449568" y="817075"/>
                  <a:pt x="438603" y="813004"/>
                  <a:pt x="429137" y="814688"/>
                </a:cubicBezTo>
                <a:cubicBezTo>
                  <a:pt x="425821" y="815285"/>
                  <a:pt x="408292" y="808931"/>
                  <a:pt x="398604" y="809508"/>
                </a:cubicBezTo>
                <a:cubicBezTo>
                  <a:pt x="388921" y="810087"/>
                  <a:pt x="380255" y="811156"/>
                  <a:pt x="370074" y="807738"/>
                </a:cubicBezTo>
                <a:cubicBezTo>
                  <a:pt x="359888" y="804310"/>
                  <a:pt x="342416" y="787157"/>
                  <a:pt x="342419" y="787157"/>
                </a:cubicBezTo>
                <a:cubicBezTo>
                  <a:pt x="342419" y="787157"/>
                  <a:pt x="365783" y="797255"/>
                  <a:pt x="371200" y="799296"/>
                </a:cubicBezTo>
                <a:cubicBezTo>
                  <a:pt x="376620" y="801346"/>
                  <a:pt x="385504" y="801490"/>
                  <a:pt x="393348" y="801664"/>
                </a:cubicBezTo>
                <a:cubicBezTo>
                  <a:pt x="401191" y="801837"/>
                  <a:pt x="431617" y="805399"/>
                  <a:pt x="443653" y="808624"/>
                </a:cubicBezTo>
                <a:cubicBezTo>
                  <a:pt x="455684" y="811848"/>
                  <a:pt x="475279" y="811742"/>
                  <a:pt x="483196" y="812031"/>
                </a:cubicBezTo>
                <a:cubicBezTo>
                  <a:pt x="491114" y="812310"/>
                  <a:pt x="502716" y="810847"/>
                  <a:pt x="502716" y="810847"/>
                </a:cubicBezTo>
                <a:cubicBezTo>
                  <a:pt x="502716" y="810847"/>
                  <a:pt x="483464" y="790419"/>
                  <a:pt x="472433" y="776058"/>
                </a:cubicBezTo>
                <a:cubicBezTo>
                  <a:pt x="461404" y="761704"/>
                  <a:pt x="453793" y="750596"/>
                  <a:pt x="453789" y="750605"/>
                </a:cubicBezTo>
                <a:cubicBezTo>
                  <a:pt x="453789" y="750605"/>
                  <a:pt x="429136" y="728117"/>
                  <a:pt x="418000" y="713148"/>
                </a:cubicBezTo>
                <a:cubicBezTo>
                  <a:pt x="406863" y="698189"/>
                  <a:pt x="389594" y="649797"/>
                  <a:pt x="389594" y="649806"/>
                </a:cubicBezTo>
                <a:cubicBezTo>
                  <a:pt x="389594" y="649806"/>
                  <a:pt x="414048" y="691017"/>
                  <a:pt x="418376" y="699383"/>
                </a:cubicBezTo>
                <a:cubicBezTo>
                  <a:pt x="422703" y="707757"/>
                  <a:pt x="454033" y="734914"/>
                  <a:pt x="454040" y="734914"/>
                </a:cubicBezTo>
                <a:cubicBezTo>
                  <a:pt x="454040" y="734914"/>
                  <a:pt x="464405" y="752414"/>
                  <a:pt x="471432" y="762445"/>
                </a:cubicBezTo>
                <a:cubicBezTo>
                  <a:pt x="478459" y="772467"/>
                  <a:pt x="489455" y="780053"/>
                  <a:pt x="489452" y="780053"/>
                </a:cubicBezTo>
                <a:cubicBezTo>
                  <a:pt x="489452" y="780053"/>
                  <a:pt x="497251" y="790497"/>
                  <a:pt x="502215" y="795156"/>
                </a:cubicBezTo>
                <a:cubicBezTo>
                  <a:pt x="507181" y="799806"/>
                  <a:pt x="512605" y="806553"/>
                  <a:pt x="512602" y="806553"/>
                </a:cubicBezTo>
                <a:cubicBezTo>
                  <a:pt x="512602" y="806553"/>
                  <a:pt x="531980" y="798728"/>
                  <a:pt x="542259" y="794414"/>
                </a:cubicBezTo>
                <a:cubicBezTo>
                  <a:pt x="552537" y="790102"/>
                  <a:pt x="577468" y="778261"/>
                  <a:pt x="580800" y="772803"/>
                </a:cubicBezTo>
                <a:cubicBezTo>
                  <a:pt x="584139" y="767345"/>
                  <a:pt x="555066" y="755312"/>
                  <a:pt x="540633" y="746601"/>
                </a:cubicBezTo>
                <a:cubicBezTo>
                  <a:pt x="526204" y="737897"/>
                  <a:pt x="489520" y="712850"/>
                  <a:pt x="482569" y="706343"/>
                </a:cubicBezTo>
                <a:cubicBezTo>
                  <a:pt x="475620" y="699835"/>
                  <a:pt x="460326" y="689582"/>
                  <a:pt x="462548" y="686214"/>
                </a:cubicBezTo>
                <a:cubicBezTo>
                  <a:pt x="464768" y="682845"/>
                  <a:pt x="487827" y="699681"/>
                  <a:pt x="487825" y="699681"/>
                </a:cubicBezTo>
                <a:cubicBezTo>
                  <a:pt x="487825" y="699681"/>
                  <a:pt x="522121" y="723911"/>
                  <a:pt x="534375" y="731805"/>
                </a:cubicBezTo>
                <a:cubicBezTo>
                  <a:pt x="546630" y="739689"/>
                  <a:pt x="573896" y="752530"/>
                  <a:pt x="593564" y="754889"/>
                </a:cubicBezTo>
                <a:cubicBezTo>
                  <a:pt x="613236" y="757257"/>
                  <a:pt x="635152" y="761955"/>
                  <a:pt x="643994" y="756227"/>
                </a:cubicBezTo>
                <a:cubicBezTo>
                  <a:pt x="652832" y="750490"/>
                  <a:pt x="639366" y="726914"/>
                  <a:pt x="639363" y="726914"/>
                </a:cubicBezTo>
                <a:cubicBezTo>
                  <a:pt x="639363" y="726914"/>
                  <a:pt x="629943" y="707593"/>
                  <a:pt x="624348" y="694800"/>
                </a:cubicBezTo>
                <a:cubicBezTo>
                  <a:pt x="614405" y="672063"/>
                  <a:pt x="597037" y="635492"/>
                  <a:pt x="589434" y="624642"/>
                </a:cubicBezTo>
                <a:cubicBezTo>
                  <a:pt x="581612" y="613466"/>
                  <a:pt x="544263" y="582006"/>
                  <a:pt x="544262" y="582006"/>
                </a:cubicBezTo>
                <a:lnTo>
                  <a:pt x="557025" y="576828"/>
                </a:lnTo>
                <a:cubicBezTo>
                  <a:pt x="557025" y="576828"/>
                  <a:pt x="565210" y="583720"/>
                  <a:pt x="577046" y="592076"/>
                </a:cubicBezTo>
                <a:cubicBezTo>
                  <a:pt x="588370" y="600066"/>
                  <a:pt x="601451" y="602877"/>
                  <a:pt x="601448" y="602877"/>
                </a:cubicBezTo>
                <a:cubicBezTo>
                  <a:pt x="601448" y="602877"/>
                  <a:pt x="614108" y="626635"/>
                  <a:pt x="622095" y="644175"/>
                </a:cubicBezTo>
                <a:cubicBezTo>
                  <a:pt x="630077" y="661714"/>
                  <a:pt x="647619" y="699835"/>
                  <a:pt x="647622" y="699835"/>
                </a:cubicBezTo>
                <a:cubicBezTo>
                  <a:pt x="647622" y="699835"/>
                  <a:pt x="661531" y="715978"/>
                  <a:pt x="672650" y="726770"/>
                </a:cubicBezTo>
                <a:cubicBezTo>
                  <a:pt x="683766" y="737561"/>
                  <a:pt x="691043" y="752520"/>
                  <a:pt x="691043" y="752520"/>
                </a:cubicBezTo>
                <a:cubicBezTo>
                  <a:pt x="691043" y="752520"/>
                  <a:pt x="705590" y="759759"/>
                  <a:pt x="720702" y="767182"/>
                </a:cubicBezTo>
                <a:cubicBezTo>
                  <a:pt x="734061" y="773737"/>
                  <a:pt x="753496" y="781621"/>
                  <a:pt x="758742" y="783758"/>
                </a:cubicBezTo>
                <a:lnTo>
                  <a:pt x="712692" y="658825"/>
                </a:lnTo>
                <a:lnTo>
                  <a:pt x="700806" y="653503"/>
                </a:lnTo>
                <a:lnTo>
                  <a:pt x="699553" y="641509"/>
                </a:lnTo>
                <a:lnTo>
                  <a:pt x="706561" y="642249"/>
                </a:lnTo>
                <a:cubicBezTo>
                  <a:pt x="706561" y="642249"/>
                  <a:pt x="679540" y="587320"/>
                  <a:pt x="657884" y="534500"/>
                </a:cubicBezTo>
                <a:cubicBezTo>
                  <a:pt x="641218" y="522534"/>
                  <a:pt x="602722" y="500076"/>
                  <a:pt x="580299" y="497939"/>
                </a:cubicBezTo>
                <a:cubicBezTo>
                  <a:pt x="556253" y="495639"/>
                  <a:pt x="529345" y="492221"/>
                  <a:pt x="509099" y="495417"/>
                </a:cubicBezTo>
                <a:cubicBezTo>
                  <a:pt x="488854" y="498613"/>
                  <a:pt x="441039" y="507036"/>
                  <a:pt x="427887" y="508894"/>
                </a:cubicBezTo>
                <a:cubicBezTo>
                  <a:pt x="409549" y="511463"/>
                  <a:pt x="382218" y="521621"/>
                  <a:pt x="382213" y="521621"/>
                </a:cubicBezTo>
                <a:lnTo>
                  <a:pt x="391346" y="508596"/>
                </a:lnTo>
                <a:lnTo>
                  <a:pt x="407490" y="505341"/>
                </a:lnTo>
                <a:cubicBezTo>
                  <a:pt x="407488" y="505341"/>
                  <a:pt x="392140" y="498575"/>
                  <a:pt x="382963" y="495570"/>
                </a:cubicBezTo>
                <a:cubicBezTo>
                  <a:pt x="373779" y="492568"/>
                  <a:pt x="363503" y="486426"/>
                  <a:pt x="353932" y="486242"/>
                </a:cubicBezTo>
                <a:cubicBezTo>
                  <a:pt x="350578" y="486185"/>
                  <a:pt x="334160" y="476462"/>
                  <a:pt x="324524" y="475143"/>
                </a:cubicBezTo>
                <a:cubicBezTo>
                  <a:pt x="314893" y="473815"/>
                  <a:pt x="306182" y="473257"/>
                  <a:pt x="296619" y="467886"/>
                </a:cubicBezTo>
                <a:cubicBezTo>
                  <a:pt x="287053" y="462522"/>
                  <a:pt x="272095" y="442135"/>
                  <a:pt x="272094" y="442135"/>
                </a:cubicBezTo>
                <a:cubicBezTo>
                  <a:pt x="272092" y="442135"/>
                  <a:pt x="293683" y="456669"/>
                  <a:pt x="298746" y="459751"/>
                </a:cubicBezTo>
                <a:cubicBezTo>
                  <a:pt x="303805" y="462822"/>
                  <a:pt x="312682" y="464709"/>
                  <a:pt x="320394" y="466413"/>
                </a:cubicBezTo>
                <a:cubicBezTo>
                  <a:pt x="328107" y="468115"/>
                  <a:pt x="357529" y="477597"/>
                  <a:pt x="368948" y="483133"/>
                </a:cubicBezTo>
                <a:cubicBezTo>
                  <a:pt x="380364" y="488668"/>
                  <a:pt x="399844" y="492558"/>
                  <a:pt x="407615" y="494386"/>
                </a:cubicBezTo>
                <a:cubicBezTo>
                  <a:pt x="415385" y="496206"/>
                  <a:pt x="426889" y="496899"/>
                  <a:pt x="426885" y="496899"/>
                </a:cubicBezTo>
                <a:cubicBezTo>
                  <a:pt x="426885" y="496899"/>
                  <a:pt x="410852" y="472959"/>
                  <a:pt x="401984" y="456641"/>
                </a:cubicBezTo>
                <a:cubicBezTo>
                  <a:pt x="393111" y="440324"/>
                  <a:pt x="387218" y="427926"/>
                  <a:pt x="387216" y="427926"/>
                </a:cubicBezTo>
                <a:cubicBezTo>
                  <a:pt x="387216" y="427926"/>
                  <a:pt x="365949" y="400894"/>
                  <a:pt x="357060" y="383961"/>
                </a:cubicBezTo>
                <a:cubicBezTo>
                  <a:pt x="348169" y="367028"/>
                  <a:pt x="337917" y="315874"/>
                  <a:pt x="337914" y="315874"/>
                </a:cubicBezTo>
                <a:cubicBezTo>
                  <a:pt x="337914" y="315874"/>
                  <a:pt x="356213" y="361397"/>
                  <a:pt x="359311" y="370494"/>
                </a:cubicBezTo>
                <a:cubicBezTo>
                  <a:pt x="362412" y="379592"/>
                  <a:pt x="389468" y="412534"/>
                  <a:pt x="389469" y="412534"/>
                </a:cubicBezTo>
                <a:cubicBezTo>
                  <a:pt x="389469" y="412534"/>
                  <a:pt x="397336" y="431911"/>
                  <a:pt x="402859" y="443173"/>
                </a:cubicBezTo>
                <a:cubicBezTo>
                  <a:pt x="408387" y="454437"/>
                  <a:pt x="418248" y="463891"/>
                  <a:pt x="418251" y="463891"/>
                </a:cubicBezTo>
                <a:cubicBezTo>
                  <a:pt x="418251" y="463891"/>
                  <a:pt x="424397" y="475654"/>
                  <a:pt x="428637" y="481209"/>
                </a:cubicBezTo>
                <a:cubicBezTo>
                  <a:pt x="432884" y="486772"/>
                  <a:pt x="437400" y="494686"/>
                  <a:pt x="437395" y="494675"/>
                </a:cubicBezTo>
                <a:cubicBezTo>
                  <a:pt x="437397" y="494686"/>
                  <a:pt x="457445" y="490710"/>
                  <a:pt x="468180" y="488466"/>
                </a:cubicBezTo>
                <a:cubicBezTo>
                  <a:pt x="478918" y="486214"/>
                  <a:pt x="505295" y="479283"/>
                  <a:pt x="509349" y="474547"/>
                </a:cubicBezTo>
                <a:cubicBezTo>
                  <a:pt x="513403" y="469820"/>
                  <a:pt x="486324" y="452357"/>
                  <a:pt x="473310" y="440951"/>
                </a:cubicBezTo>
                <a:cubicBezTo>
                  <a:pt x="460297" y="429543"/>
                  <a:pt x="427573" y="397669"/>
                  <a:pt x="421629" y="389882"/>
                </a:cubicBezTo>
                <a:cubicBezTo>
                  <a:pt x="415684" y="382103"/>
                  <a:pt x="402198" y="368945"/>
                  <a:pt x="404861" y="366056"/>
                </a:cubicBezTo>
                <a:cubicBezTo>
                  <a:pt x="407523" y="363158"/>
                  <a:pt x="427769" y="384405"/>
                  <a:pt x="427761" y="384405"/>
                </a:cubicBezTo>
                <a:cubicBezTo>
                  <a:pt x="427760" y="384405"/>
                  <a:pt x="458330" y="414940"/>
                  <a:pt x="469305" y="425115"/>
                </a:cubicBezTo>
                <a:cubicBezTo>
                  <a:pt x="480288" y="435289"/>
                  <a:pt x="505167" y="453281"/>
                  <a:pt x="524239" y="459452"/>
                </a:cubicBezTo>
                <a:cubicBezTo>
                  <a:pt x="543310" y="465633"/>
                  <a:pt x="564395" y="474623"/>
                  <a:pt x="573918" y="470706"/>
                </a:cubicBezTo>
                <a:cubicBezTo>
                  <a:pt x="583437" y="466777"/>
                  <a:pt x="573421" y="440806"/>
                  <a:pt x="573417" y="440806"/>
                </a:cubicBezTo>
                <a:cubicBezTo>
                  <a:pt x="573416" y="440806"/>
                  <a:pt x="566884" y="420032"/>
                  <a:pt x="563156" y="406314"/>
                </a:cubicBezTo>
                <a:cubicBezTo>
                  <a:pt x="556529" y="381949"/>
                  <a:pt x="544485" y="342424"/>
                  <a:pt x="538505" y="330235"/>
                </a:cubicBezTo>
                <a:cubicBezTo>
                  <a:pt x="532351" y="317692"/>
                  <a:pt x="499836" y="279313"/>
                  <a:pt x="499839" y="279313"/>
                </a:cubicBezTo>
                <a:lnTo>
                  <a:pt x="513227" y="276800"/>
                </a:lnTo>
                <a:cubicBezTo>
                  <a:pt x="513227" y="276800"/>
                  <a:pt x="520237" y="285194"/>
                  <a:pt x="530746" y="295745"/>
                </a:cubicBezTo>
                <a:cubicBezTo>
                  <a:pt x="540794" y="305842"/>
                  <a:pt x="553392" y="311137"/>
                  <a:pt x="553396" y="311137"/>
                </a:cubicBezTo>
                <a:cubicBezTo>
                  <a:pt x="553396" y="311137"/>
                  <a:pt x="562615" y="336984"/>
                  <a:pt x="568037" y="355842"/>
                </a:cubicBezTo>
                <a:cubicBezTo>
                  <a:pt x="573457" y="374701"/>
                  <a:pt x="585431" y="415787"/>
                  <a:pt x="585431" y="415787"/>
                </a:cubicBezTo>
                <a:cubicBezTo>
                  <a:pt x="585431" y="415787"/>
                  <a:pt x="596873" y="434500"/>
                  <a:pt x="606328" y="447313"/>
                </a:cubicBezTo>
                <a:cubicBezTo>
                  <a:pt x="615786" y="460136"/>
                  <a:pt x="620846" y="476183"/>
                  <a:pt x="620844" y="476183"/>
                </a:cubicBezTo>
                <a:cubicBezTo>
                  <a:pt x="620843" y="476174"/>
                  <a:pt x="631723" y="484327"/>
                  <a:pt x="641490" y="491575"/>
                </a:cubicBezTo>
                <a:cubicBezTo>
                  <a:pt x="637099" y="478358"/>
                  <a:pt x="633581" y="466113"/>
                  <a:pt x="632355" y="457085"/>
                </a:cubicBezTo>
                <a:cubicBezTo>
                  <a:pt x="625077" y="403224"/>
                  <a:pt x="653173" y="0"/>
                  <a:pt x="653176"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62" name="Google Shape;962;p9"/>
          <p:cNvSpPr/>
          <p:nvPr/>
        </p:nvSpPr>
        <p:spPr>
          <a:xfrm>
            <a:off x="2" y="1"/>
            <a:ext cx="6339615" cy="2456940"/>
          </a:xfrm>
          <a:custGeom>
            <a:rect b="b" l="l" r="r" t="t"/>
            <a:pathLst>
              <a:path extrusionOk="0" h="2456940" w="6339615">
                <a:moveTo>
                  <a:pt x="3260917" y="1413382"/>
                </a:moveTo>
                <a:cubicBezTo>
                  <a:pt x="3262842" y="1413623"/>
                  <a:pt x="3267222" y="1413795"/>
                  <a:pt x="3267222" y="1413795"/>
                </a:cubicBezTo>
                <a:cubicBezTo>
                  <a:pt x="3267222" y="1413795"/>
                  <a:pt x="3264045" y="1417069"/>
                  <a:pt x="3263026" y="1418041"/>
                </a:cubicBezTo>
                <a:cubicBezTo>
                  <a:pt x="3262187" y="1416559"/>
                  <a:pt x="3261764" y="1414854"/>
                  <a:pt x="3260917" y="1413382"/>
                </a:cubicBezTo>
                <a:close/>
                <a:moveTo>
                  <a:pt x="0" y="1181800"/>
                </a:moveTo>
                <a:lnTo>
                  <a:pt x="46325" y="1217528"/>
                </a:lnTo>
                <a:cubicBezTo>
                  <a:pt x="101099" y="1259334"/>
                  <a:pt x="158860" y="1302432"/>
                  <a:pt x="184281" y="1318762"/>
                </a:cubicBezTo>
                <a:cubicBezTo>
                  <a:pt x="235121" y="1351435"/>
                  <a:pt x="414803" y="1480806"/>
                  <a:pt x="574592" y="1578514"/>
                </a:cubicBezTo>
                <a:cubicBezTo>
                  <a:pt x="596944" y="1592174"/>
                  <a:pt x="699040" y="1587832"/>
                  <a:pt x="776511" y="1616424"/>
                </a:cubicBezTo>
                <a:cubicBezTo>
                  <a:pt x="820033" y="1632480"/>
                  <a:pt x="841806" y="1678273"/>
                  <a:pt x="841808" y="1678273"/>
                </a:cubicBezTo>
                <a:cubicBezTo>
                  <a:pt x="841801" y="1678273"/>
                  <a:pt x="810743" y="1648432"/>
                  <a:pt x="768206" y="1632769"/>
                </a:cubicBezTo>
                <a:cubicBezTo>
                  <a:pt x="749967" y="1626050"/>
                  <a:pt x="703938" y="1618887"/>
                  <a:pt x="692648" y="1617280"/>
                </a:cubicBezTo>
                <a:cubicBezTo>
                  <a:pt x="655005" y="1611909"/>
                  <a:pt x="575561" y="1614450"/>
                  <a:pt x="575561" y="1614450"/>
                </a:cubicBezTo>
                <a:cubicBezTo>
                  <a:pt x="575544" y="1614450"/>
                  <a:pt x="564007" y="1602233"/>
                  <a:pt x="544232" y="1591000"/>
                </a:cubicBezTo>
                <a:cubicBezTo>
                  <a:pt x="511978" y="1572661"/>
                  <a:pt x="458950" y="1548143"/>
                  <a:pt x="408119" y="1514873"/>
                </a:cubicBezTo>
                <a:cubicBezTo>
                  <a:pt x="326695" y="1461601"/>
                  <a:pt x="218545" y="1376137"/>
                  <a:pt x="206036" y="1382596"/>
                </a:cubicBezTo>
                <a:cubicBezTo>
                  <a:pt x="201544" y="1384896"/>
                  <a:pt x="198768" y="1426955"/>
                  <a:pt x="199917" y="1476251"/>
                </a:cubicBezTo>
                <a:cubicBezTo>
                  <a:pt x="200578" y="1504111"/>
                  <a:pt x="202319" y="1534338"/>
                  <a:pt x="206131" y="1561070"/>
                </a:cubicBezTo>
                <a:cubicBezTo>
                  <a:pt x="211381" y="1597777"/>
                  <a:pt x="221849" y="1627667"/>
                  <a:pt x="225954" y="1631402"/>
                </a:cubicBezTo>
                <a:cubicBezTo>
                  <a:pt x="285035" y="1685109"/>
                  <a:pt x="309860" y="1712630"/>
                  <a:pt x="342030" y="1746612"/>
                </a:cubicBezTo>
                <a:cubicBezTo>
                  <a:pt x="375769" y="1761628"/>
                  <a:pt x="465693" y="1819502"/>
                  <a:pt x="465693" y="1819502"/>
                </a:cubicBezTo>
                <a:lnTo>
                  <a:pt x="495473" y="1838939"/>
                </a:lnTo>
                <a:lnTo>
                  <a:pt x="492236" y="1842347"/>
                </a:lnTo>
                <a:cubicBezTo>
                  <a:pt x="492245" y="1842347"/>
                  <a:pt x="478161" y="1832210"/>
                  <a:pt x="475165" y="1840624"/>
                </a:cubicBezTo>
                <a:cubicBezTo>
                  <a:pt x="472614" y="1847824"/>
                  <a:pt x="484642" y="1875395"/>
                  <a:pt x="499178" y="1902184"/>
                </a:cubicBezTo>
                <a:cubicBezTo>
                  <a:pt x="513719" y="1928994"/>
                  <a:pt x="534262" y="1951203"/>
                  <a:pt x="534262" y="1951203"/>
                </a:cubicBezTo>
                <a:lnTo>
                  <a:pt x="546420" y="2005063"/>
                </a:lnTo>
                <a:lnTo>
                  <a:pt x="540677" y="2005285"/>
                </a:lnTo>
                <a:lnTo>
                  <a:pt x="526222" y="1954293"/>
                </a:lnTo>
                <a:cubicBezTo>
                  <a:pt x="526213" y="1954293"/>
                  <a:pt x="500912" y="1925663"/>
                  <a:pt x="491301" y="1907403"/>
                </a:cubicBezTo>
                <a:cubicBezTo>
                  <a:pt x="475429" y="1877282"/>
                  <a:pt x="456350" y="1837889"/>
                  <a:pt x="456352" y="1837889"/>
                </a:cubicBezTo>
                <a:cubicBezTo>
                  <a:pt x="456339" y="1837880"/>
                  <a:pt x="430840" y="1815653"/>
                  <a:pt x="401107" y="1797496"/>
                </a:cubicBezTo>
                <a:cubicBezTo>
                  <a:pt x="370207" y="1778629"/>
                  <a:pt x="334610" y="1763786"/>
                  <a:pt x="331787" y="1764930"/>
                </a:cubicBezTo>
                <a:cubicBezTo>
                  <a:pt x="327251" y="1766788"/>
                  <a:pt x="352642" y="1948680"/>
                  <a:pt x="352642" y="1948680"/>
                </a:cubicBezTo>
                <a:lnTo>
                  <a:pt x="344216" y="1948430"/>
                </a:lnTo>
                <a:cubicBezTo>
                  <a:pt x="344208" y="1948430"/>
                  <a:pt x="323052" y="1770582"/>
                  <a:pt x="320935" y="1760300"/>
                </a:cubicBezTo>
                <a:cubicBezTo>
                  <a:pt x="319164" y="1751713"/>
                  <a:pt x="229796" y="1656989"/>
                  <a:pt x="223328" y="1657758"/>
                </a:cubicBezTo>
                <a:cubicBezTo>
                  <a:pt x="216707" y="1658538"/>
                  <a:pt x="211480" y="1746823"/>
                  <a:pt x="211479" y="1746823"/>
                </a:cubicBezTo>
                <a:lnTo>
                  <a:pt x="162679" y="1856989"/>
                </a:lnTo>
                <a:lnTo>
                  <a:pt x="162660" y="2055650"/>
                </a:lnTo>
                <a:lnTo>
                  <a:pt x="161782" y="2345907"/>
                </a:lnTo>
                <a:lnTo>
                  <a:pt x="154836" y="2055439"/>
                </a:lnTo>
                <a:cubicBezTo>
                  <a:pt x="154836" y="2055458"/>
                  <a:pt x="147763" y="1876828"/>
                  <a:pt x="152688" y="1853013"/>
                </a:cubicBezTo>
                <a:cubicBezTo>
                  <a:pt x="156198" y="1836022"/>
                  <a:pt x="188241" y="1794300"/>
                  <a:pt x="201848" y="1741971"/>
                </a:cubicBezTo>
                <a:cubicBezTo>
                  <a:pt x="215455" y="1689633"/>
                  <a:pt x="207062" y="1643733"/>
                  <a:pt x="207060" y="1643733"/>
                </a:cubicBezTo>
                <a:cubicBezTo>
                  <a:pt x="207053" y="1643733"/>
                  <a:pt x="196935" y="1519889"/>
                  <a:pt x="175533" y="1498777"/>
                </a:cubicBezTo>
                <a:cubicBezTo>
                  <a:pt x="172243" y="1495524"/>
                  <a:pt x="128299" y="1549586"/>
                  <a:pt x="110794" y="1571419"/>
                </a:cubicBezTo>
                <a:cubicBezTo>
                  <a:pt x="92639" y="1594071"/>
                  <a:pt x="25907" y="1721736"/>
                  <a:pt x="25907" y="1721736"/>
                </a:cubicBezTo>
                <a:lnTo>
                  <a:pt x="14741" y="1721911"/>
                </a:lnTo>
                <a:lnTo>
                  <a:pt x="92410" y="1575944"/>
                </a:lnTo>
                <a:cubicBezTo>
                  <a:pt x="92393" y="1575944"/>
                  <a:pt x="75932" y="1586283"/>
                  <a:pt x="32645" y="1595553"/>
                </a:cubicBezTo>
                <a:lnTo>
                  <a:pt x="0" y="1600991"/>
                </a:lnTo>
                <a:lnTo>
                  <a:pt x="0" y="1591757"/>
                </a:lnTo>
                <a:lnTo>
                  <a:pt x="29970" y="1585733"/>
                </a:lnTo>
                <a:cubicBezTo>
                  <a:pt x="75000" y="1574528"/>
                  <a:pt x="105072" y="1557481"/>
                  <a:pt x="105072" y="1557481"/>
                </a:cubicBezTo>
                <a:cubicBezTo>
                  <a:pt x="105065" y="1557470"/>
                  <a:pt x="162641" y="1504130"/>
                  <a:pt x="169949" y="1482731"/>
                </a:cubicBezTo>
                <a:cubicBezTo>
                  <a:pt x="176479" y="1463651"/>
                  <a:pt x="154213" y="1371372"/>
                  <a:pt x="135882" y="1339721"/>
                </a:cubicBezTo>
                <a:cubicBezTo>
                  <a:pt x="127306" y="1324913"/>
                  <a:pt x="45100" y="1262400"/>
                  <a:pt x="4533" y="1232069"/>
                </a:cubicBezTo>
                <a:lnTo>
                  <a:pt x="0" y="1228696"/>
                </a:lnTo>
                <a:close/>
                <a:moveTo>
                  <a:pt x="94724" y="977679"/>
                </a:moveTo>
                <a:cubicBezTo>
                  <a:pt x="157853" y="988248"/>
                  <a:pt x="280284" y="995420"/>
                  <a:pt x="382676" y="1023029"/>
                </a:cubicBezTo>
                <a:cubicBezTo>
                  <a:pt x="442434" y="1039153"/>
                  <a:pt x="574209" y="1037825"/>
                  <a:pt x="616067" y="1040693"/>
                </a:cubicBezTo>
                <a:cubicBezTo>
                  <a:pt x="657923" y="1043543"/>
                  <a:pt x="726810" y="1029834"/>
                  <a:pt x="726810" y="1029834"/>
                </a:cubicBezTo>
                <a:lnTo>
                  <a:pt x="749067" y="1062949"/>
                </a:lnTo>
                <a:cubicBezTo>
                  <a:pt x="749073" y="1062959"/>
                  <a:pt x="653277" y="1072325"/>
                  <a:pt x="587870" y="1070804"/>
                </a:cubicBezTo>
                <a:cubicBezTo>
                  <a:pt x="522465" y="1069254"/>
                  <a:pt x="475934" y="1058368"/>
                  <a:pt x="475934" y="1058368"/>
                </a:cubicBezTo>
                <a:lnTo>
                  <a:pt x="566469" y="1093822"/>
                </a:lnTo>
                <a:cubicBezTo>
                  <a:pt x="566458" y="1093831"/>
                  <a:pt x="635791" y="1184695"/>
                  <a:pt x="663368" y="1221045"/>
                </a:cubicBezTo>
                <a:cubicBezTo>
                  <a:pt x="690961" y="1257403"/>
                  <a:pt x="741654" y="1302754"/>
                  <a:pt x="777677" y="1317145"/>
                </a:cubicBezTo>
                <a:cubicBezTo>
                  <a:pt x="822658" y="1335099"/>
                  <a:pt x="853166" y="1320371"/>
                  <a:pt x="880621" y="1324173"/>
                </a:cubicBezTo>
                <a:cubicBezTo>
                  <a:pt x="918235" y="1329371"/>
                  <a:pt x="969151" y="1341953"/>
                  <a:pt x="988771" y="1348422"/>
                </a:cubicBezTo>
                <a:cubicBezTo>
                  <a:pt x="999457" y="1351926"/>
                  <a:pt x="1034889" y="1358058"/>
                  <a:pt x="1065044" y="1357625"/>
                </a:cubicBezTo>
                <a:cubicBezTo>
                  <a:pt x="1090217" y="1357269"/>
                  <a:pt x="1111619" y="1350723"/>
                  <a:pt x="1111619" y="1350723"/>
                </a:cubicBezTo>
                <a:lnTo>
                  <a:pt x="1118026" y="1368022"/>
                </a:lnTo>
                <a:cubicBezTo>
                  <a:pt x="1118026" y="1368022"/>
                  <a:pt x="1021946" y="1364594"/>
                  <a:pt x="1018259" y="1372353"/>
                </a:cubicBezTo>
                <a:cubicBezTo>
                  <a:pt x="1014568" y="1380112"/>
                  <a:pt x="1095664" y="1438208"/>
                  <a:pt x="1114831" y="1463074"/>
                </a:cubicBezTo>
                <a:cubicBezTo>
                  <a:pt x="1133985" y="1487958"/>
                  <a:pt x="1127817" y="1508848"/>
                  <a:pt x="1127818" y="1508848"/>
                </a:cubicBezTo>
                <a:cubicBezTo>
                  <a:pt x="1127823" y="1508857"/>
                  <a:pt x="1099282" y="1473547"/>
                  <a:pt x="1066052" y="1439094"/>
                </a:cubicBezTo>
                <a:cubicBezTo>
                  <a:pt x="1038970" y="1411004"/>
                  <a:pt x="1005717" y="1380719"/>
                  <a:pt x="990563" y="1371757"/>
                </a:cubicBezTo>
                <a:cubicBezTo>
                  <a:pt x="971510" y="1360493"/>
                  <a:pt x="945129" y="1352061"/>
                  <a:pt x="906683" y="1345168"/>
                </a:cubicBezTo>
                <a:cubicBezTo>
                  <a:pt x="882148" y="1340770"/>
                  <a:pt x="807942" y="1346796"/>
                  <a:pt x="786314" y="1341827"/>
                </a:cubicBezTo>
                <a:cubicBezTo>
                  <a:pt x="765118" y="1336957"/>
                  <a:pt x="743689" y="1322566"/>
                  <a:pt x="736432" y="1330123"/>
                </a:cubicBezTo>
                <a:cubicBezTo>
                  <a:pt x="729164" y="1337688"/>
                  <a:pt x="761166" y="1368282"/>
                  <a:pt x="786557" y="1388872"/>
                </a:cubicBezTo>
                <a:cubicBezTo>
                  <a:pt x="796061" y="1396583"/>
                  <a:pt x="840333" y="1433771"/>
                  <a:pt x="892362" y="1472055"/>
                </a:cubicBezTo>
                <a:cubicBezTo>
                  <a:pt x="961681" y="1523076"/>
                  <a:pt x="1036148" y="1580920"/>
                  <a:pt x="1048702" y="1589295"/>
                </a:cubicBezTo>
                <a:cubicBezTo>
                  <a:pt x="1070668" y="1603947"/>
                  <a:pt x="1111838" y="1591914"/>
                  <a:pt x="1111838" y="1591914"/>
                </a:cubicBezTo>
                <a:cubicBezTo>
                  <a:pt x="1111830" y="1591895"/>
                  <a:pt x="1161692" y="1626954"/>
                  <a:pt x="1143913" y="1617819"/>
                </a:cubicBezTo>
                <a:cubicBezTo>
                  <a:pt x="1135823" y="1613680"/>
                  <a:pt x="1120198" y="1602224"/>
                  <a:pt x="1109872" y="1603543"/>
                </a:cubicBezTo>
                <a:cubicBezTo>
                  <a:pt x="1095070" y="1605429"/>
                  <a:pt x="1062978" y="1604699"/>
                  <a:pt x="1053978" y="1600789"/>
                </a:cubicBezTo>
                <a:cubicBezTo>
                  <a:pt x="1006744" y="1580305"/>
                  <a:pt x="931687" y="1515894"/>
                  <a:pt x="920240" y="1520601"/>
                </a:cubicBezTo>
                <a:cubicBezTo>
                  <a:pt x="909730" y="1524934"/>
                  <a:pt x="915199" y="1587967"/>
                  <a:pt x="927769" y="1645302"/>
                </a:cubicBezTo>
                <a:cubicBezTo>
                  <a:pt x="941272" y="1706874"/>
                  <a:pt x="1009427" y="1763795"/>
                  <a:pt x="996498" y="1760734"/>
                </a:cubicBezTo>
                <a:cubicBezTo>
                  <a:pt x="973172" y="1755207"/>
                  <a:pt x="931154" y="1694118"/>
                  <a:pt x="916945" y="1644898"/>
                </a:cubicBezTo>
                <a:cubicBezTo>
                  <a:pt x="901418" y="1591134"/>
                  <a:pt x="902697" y="1513680"/>
                  <a:pt x="893245" y="1504669"/>
                </a:cubicBezTo>
                <a:cubicBezTo>
                  <a:pt x="836392" y="1450434"/>
                  <a:pt x="773256" y="1397796"/>
                  <a:pt x="747672" y="1370351"/>
                </a:cubicBezTo>
                <a:cubicBezTo>
                  <a:pt x="722105" y="1342907"/>
                  <a:pt x="671176" y="1270573"/>
                  <a:pt x="664237" y="1272353"/>
                </a:cubicBezTo>
                <a:cubicBezTo>
                  <a:pt x="658370" y="1273866"/>
                  <a:pt x="662546" y="1371449"/>
                  <a:pt x="650895" y="1398094"/>
                </a:cubicBezTo>
                <a:cubicBezTo>
                  <a:pt x="639660" y="1423759"/>
                  <a:pt x="625781" y="1439007"/>
                  <a:pt x="588859" y="1470918"/>
                </a:cubicBezTo>
                <a:cubicBezTo>
                  <a:pt x="556012" y="1499297"/>
                  <a:pt x="550692" y="1542886"/>
                  <a:pt x="550692" y="1542886"/>
                </a:cubicBezTo>
                <a:cubicBezTo>
                  <a:pt x="550700" y="1542905"/>
                  <a:pt x="549384" y="1495033"/>
                  <a:pt x="565331" y="1475712"/>
                </a:cubicBezTo>
                <a:cubicBezTo>
                  <a:pt x="588198" y="1448037"/>
                  <a:pt x="630496" y="1416684"/>
                  <a:pt x="638778" y="1389768"/>
                </a:cubicBezTo>
                <a:cubicBezTo>
                  <a:pt x="649367" y="1355411"/>
                  <a:pt x="643884" y="1319639"/>
                  <a:pt x="639078" y="1283665"/>
                </a:cubicBezTo>
                <a:cubicBezTo>
                  <a:pt x="636765" y="1266386"/>
                  <a:pt x="622317" y="1209060"/>
                  <a:pt x="604530" y="1184946"/>
                </a:cubicBezTo>
                <a:cubicBezTo>
                  <a:pt x="577120" y="1147777"/>
                  <a:pt x="571426" y="1137794"/>
                  <a:pt x="494160" y="1102361"/>
                </a:cubicBezTo>
                <a:cubicBezTo>
                  <a:pt x="446518" y="1080508"/>
                  <a:pt x="230528" y="1033059"/>
                  <a:pt x="177895" y="1028939"/>
                </a:cubicBezTo>
                <a:cubicBezTo>
                  <a:pt x="147693" y="1026571"/>
                  <a:pt x="101718" y="1031712"/>
                  <a:pt x="55580" y="1034714"/>
                </a:cubicBezTo>
                <a:lnTo>
                  <a:pt x="0" y="1036110"/>
                </a:lnTo>
                <a:lnTo>
                  <a:pt x="0" y="986537"/>
                </a:lnTo>
                <a:lnTo>
                  <a:pt x="28478" y="986666"/>
                </a:lnTo>
                <a:cubicBezTo>
                  <a:pt x="55996" y="983006"/>
                  <a:pt x="75672" y="974497"/>
                  <a:pt x="94724" y="977679"/>
                </a:cubicBezTo>
                <a:close/>
                <a:moveTo>
                  <a:pt x="4471936" y="587184"/>
                </a:moveTo>
                <a:cubicBezTo>
                  <a:pt x="4464697" y="586631"/>
                  <a:pt x="4457554" y="649149"/>
                  <a:pt x="4449824" y="648765"/>
                </a:cubicBezTo>
                <a:lnTo>
                  <a:pt x="4500767" y="704247"/>
                </a:lnTo>
                <a:lnTo>
                  <a:pt x="4552587" y="727833"/>
                </a:lnTo>
                <a:cubicBezTo>
                  <a:pt x="4552587" y="727834"/>
                  <a:pt x="4608180" y="737866"/>
                  <a:pt x="4657563" y="745243"/>
                </a:cubicBezTo>
                <a:cubicBezTo>
                  <a:pt x="4615265" y="703252"/>
                  <a:pt x="4594433" y="603707"/>
                  <a:pt x="4563340" y="591879"/>
                </a:cubicBezTo>
                <a:cubicBezTo>
                  <a:pt x="4547975" y="586034"/>
                  <a:pt x="4497869" y="589173"/>
                  <a:pt x="4471936" y="587184"/>
                </a:cubicBezTo>
                <a:close/>
                <a:moveTo>
                  <a:pt x="4629983" y="558338"/>
                </a:moveTo>
                <a:lnTo>
                  <a:pt x="4581621" y="560304"/>
                </a:lnTo>
                <a:cubicBezTo>
                  <a:pt x="4581621" y="560304"/>
                  <a:pt x="4591776" y="570754"/>
                  <a:pt x="4592921" y="571894"/>
                </a:cubicBezTo>
                <a:cubicBezTo>
                  <a:pt x="4593836" y="572057"/>
                  <a:pt x="4599169" y="573206"/>
                  <a:pt x="4599169" y="573206"/>
                </a:cubicBezTo>
                <a:cubicBezTo>
                  <a:pt x="4599169" y="573210"/>
                  <a:pt x="4619895" y="566971"/>
                  <a:pt x="4636077" y="562052"/>
                </a:cubicBezTo>
                <a:cubicBezTo>
                  <a:pt x="4634517" y="561053"/>
                  <a:pt x="4629983" y="558338"/>
                  <a:pt x="4629983" y="558338"/>
                </a:cubicBezTo>
                <a:close/>
                <a:moveTo>
                  <a:pt x="4564648" y="450967"/>
                </a:moveTo>
                <a:cubicBezTo>
                  <a:pt x="4556861" y="452399"/>
                  <a:pt x="4550459" y="452677"/>
                  <a:pt x="4549159" y="452667"/>
                </a:cubicBezTo>
                <a:cubicBezTo>
                  <a:pt x="4546329" y="452662"/>
                  <a:pt x="4545732" y="471761"/>
                  <a:pt x="4536982" y="491365"/>
                </a:cubicBezTo>
                <a:cubicBezTo>
                  <a:pt x="4536481" y="492499"/>
                  <a:pt x="4536462" y="492305"/>
                  <a:pt x="4535952" y="493407"/>
                </a:cubicBezTo>
                <a:lnTo>
                  <a:pt x="4542961" y="487535"/>
                </a:lnTo>
                <a:close/>
                <a:moveTo>
                  <a:pt x="2691868" y="91942"/>
                </a:moveTo>
                <a:lnTo>
                  <a:pt x="2646228" y="126041"/>
                </a:lnTo>
                <a:cubicBezTo>
                  <a:pt x="2646237" y="126041"/>
                  <a:pt x="2679025" y="128288"/>
                  <a:pt x="2701166" y="129631"/>
                </a:cubicBezTo>
                <a:cubicBezTo>
                  <a:pt x="2697190" y="113240"/>
                  <a:pt x="2693831" y="99206"/>
                  <a:pt x="2691868" y="91942"/>
                </a:cubicBezTo>
                <a:close/>
                <a:moveTo>
                  <a:pt x="2705874" y="89843"/>
                </a:moveTo>
                <a:cubicBezTo>
                  <a:pt x="2705863" y="89856"/>
                  <a:pt x="2709908" y="112297"/>
                  <a:pt x="2713468" y="130436"/>
                </a:cubicBezTo>
                <a:cubicBezTo>
                  <a:pt x="2724520" y="131254"/>
                  <a:pt x="2720276" y="130482"/>
                  <a:pt x="2735389" y="131866"/>
                </a:cubicBezTo>
                <a:cubicBezTo>
                  <a:pt x="2759464" y="134074"/>
                  <a:pt x="2781470" y="132220"/>
                  <a:pt x="2801234" y="129840"/>
                </a:cubicBezTo>
                <a:cubicBezTo>
                  <a:pt x="2784455" y="124007"/>
                  <a:pt x="2766626" y="118684"/>
                  <a:pt x="2757376" y="113707"/>
                </a:cubicBezTo>
                <a:cubicBezTo>
                  <a:pt x="2743301" y="106128"/>
                  <a:pt x="2705874" y="89843"/>
                  <a:pt x="2705874" y="89843"/>
                </a:cubicBezTo>
                <a:close/>
                <a:moveTo>
                  <a:pt x="252574" y="56761"/>
                </a:moveTo>
                <a:lnTo>
                  <a:pt x="206953" y="90558"/>
                </a:lnTo>
                <a:cubicBezTo>
                  <a:pt x="206960" y="90558"/>
                  <a:pt x="239745" y="92805"/>
                  <a:pt x="261888" y="94148"/>
                </a:cubicBezTo>
                <a:cubicBezTo>
                  <a:pt x="257912" y="77757"/>
                  <a:pt x="254536" y="64023"/>
                  <a:pt x="252574" y="56761"/>
                </a:cubicBezTo>
                <a:close/>
                <a:moveTo>
                  <a:pt x="266598" y="54360"/>
                </a:moveTo>
                <a:cubicBezTo>
                  <a:pt x="266590" y="54373"/>
                  <a:pt x="270930" y="76832"/>
                  <a:pt x="274496" y="94972"/>
                </a:cubicBezTo>
                <a:cubicBezTo>
                  <a:pt x="285544" y="95790"/>
                  <a:pt x="280996" y="94999"/>
                  <a:pt x="296109" y="96383"/>
                </a:cubicBezTo>
                <a:cubicBezTo>
                  <a:pt x="320187" y="98591"/>
                  <a:pt x="342198" y="96736"/>
                  <a:pt x="361962" y="94357"/>
                </a:cubicBezTo>
                <a:cubicBezTo>
                  <a:pt x="345183" y="88524"/>
                  <a:pt x="327348" y="83201"/>
                  <a:pt x="318098" y="78224"/>
                </a:cubicBezTo>
                <a:cubicBezTo>
                  <a:pt x="304031" y="70645"/>
                  <a:pt x="266598" y="54360"/>
                  <a:pt x="266598" y="54360"/>
                </a:cubicBezTo>
                <a:close/>
                <a:moveTo>
                  <a:pt x="4270500" y="0"/>
                </a:moveTo>
                <a:lnTo>
                  <a:pt x="4288254" y="0"/>
                </a:lnTo>
                <a:lnTo>
                  <a:pt x="4284644" y="2475"/>
                </a:lnTo>
                <a:lnTo>
                  <a:pt x="4318250" y="83355"/>
                </a:lnTo>
                <a:lnTo>
                  <a:pt x="4310239" y="81324"/>
                </a:lnTo>
                <a:cubicBezTo>
                  <a:pt x="4310232" y="81314"/>
                  <a:pt x="4285327" y="17980"/>
                  <a:pt x="4273823" y="2070"/>
                </a:cubicBezTo>
                <a:close/>
                <a:moveTo>
                  <a:pt x="1851562" y="0"/>
                </a:moveTo>
                <a:lnTo>
                  <a:pt x="1859085" y="0"/>
                </a:lnTo>
                <a:lnTo>
                  <a:pt x="1878970" y="47872"/>
                </a:lnTo>
                <a:lnTo>
                  <a:pt x="1870971" y="45841"/>
                </a:lnTo>
                <a:cubicBezTo>
                  <a:pt x="1870966" y="45835"/>
                  <a:pt x="1864735" y="29999"/>
                  <a:pt x="1857068" y="12176"/>
                </a:cubicBezTo>
                <a:close/>
                <a:moveTo>
                  <a:pt x="588914" y="0"/>
                </a:moveTo>
                <a:lnTo>
                  <a:pt x="619433" y="0"/>
                </a:lnTo>
                <a:lnTo>
                  <a:pt x="629565" y="3614"/>
                </a:lnTo>
                <a:cubicBezTo>
                  <a:pt x="654887" y="9527"/>
                  <a:pt x="744033" y="23454"/>
                  <a:pt x="744033" y="23454"/>
                </a:cubicBezTo>
                <a:lnTo>
                  <a:pt x="743883" y="30377"/>
                </a:lnTo>
                <a:cubicBezTo>
                  <a:pt x="743900" y="30373"/>
                  <a:pt x="647139" y="17768"/>
                  <a:pt x="631340" y="13378"/>
                </a:cubicBezTo>
                <a:cubicBezTo>
                  <a:pt x="626641" y="12071"/>
                  <a:pt x="618601" y="9598"/>
                  <a:pt x="608742" y="6459"/>
                </a:cubicBezTo>
                <a:close/>
                <a:moveTo>
                  <a:pt x="214684" y="0"/>
                </a:moveTo>
                <a:lnTo>
                  <a:pt x="281556" y="0"/>
                </a:lnTo>
                <a:lnTo>
                  <a:pt x="277853" y="16705"/>
                </a:lnTo>
                <a:cubicBezTo>
                  <a:pt x="274675" y="30852"/>
                  <a:pt x="272264" y="41465"/>
                  <a:pt x="272264" y="41465"/>
                </a:cubicBezTo>
                <a:lnTo>
                  <a:pt x="270025" y="43430"/>
                </a:lnTo>
                <a:cubicBezTo>
                  <a:pt x="286567" y="53149"/>
                  <a:pt x="307140" y="64004"/>
                  <a:pt x="330758" y="73625"/>
                </a:cubicBezTo>
                <a:cubicBezTo>
                  <a:pt x="358004" y="84748"/>
                  <a:pt x="375339" y="88410"/>
                  <a:pt x="385690" y="91083"/>
                </a:cubicBezTo>
                <a:cubicBezTo>
                  <a:pt x="401702" y="88011"/>
                  <a:pt x="416238" y="84940"/>
                  <a:pt x="416238" y="84940"/>
                </a:cubicBezTo>
                <a:cubicBezTo>
                  <a:pt x="416247" y="84932"/>
                  <a:pt x="460311" y="41916"/>
                  <a:pt x="490179" y="16681"/>
                </a:cubicBezTo>
                <a:lnTo>
                  <a:pt x="512652" y="0"/>
                </a:lnTo>
                <a:lnTo>
                  <a:pt x="565235" y="0"/>
                </a:lnTo>
                <a:lnTo>
                  <a:pt x="506290" y="26309"/>
                </a:lnTo>
                <a:lnTo>
                  <a:pt x="478665" y="79975"/>
                </a:lnTo>
                <a:cubicBezTo>
                  <a:pt x="478651" y="79979"/>
                  <a:pt x="871891" y="109814"/>
                  <a:pt x="953991" y="118268"/>
                </a:cubicBezTo>
                <a:cubicBezTo>
                  <a:pt x="1036100" y="126726"/>
                  <a:pt x="1225852" y="165754"/>
                  <a:pt x="1291178" y="166831"/>
                </a:cubicBezTo>
                <a:cubicBezTo>
                  <a:pt x="1356513" y="167902"/>
                  <a:pt x="1406744" y="131565"/>
                  <a:pt x="1426266" y="120187"/>
                </a:cubicBezTo>
                <a:cubicBezTo>
                  <a:pt x="1445797" y="108807"/>
                  <a:pt x="1543960" y="49194"/>
                  <a:pt x="1543960" y="49194"/>
                </a:cubicBezTo>
                <a:cubicBezTo>
                  <a:pt x="1543954" y="49201"/>
                  <a:pt x="1583201" y="27743"/>
                  <a:pt x="1625541" y="3874"/>
                </a:cubicBezTo>
                <a:lnTo>
                  <a:pt x="1632284" y="0"/>
                </a:lnTo>
                <a:lnTo>
                  <a:pt x="1659579" y="0"/>
                </a:lnTo>
                <a:lnTo>
                  <a:pt x="1637308" y="15614"/>
                </a:lnTo>
                <a:cubicBezTo>
                  <a:pt x="1593360" y="47449"/>
                  <a:pt x="1552277" y="78678"/>
                  <a:pt x="1552277" y="78678"/>
                </a:cubicBezTo>
                <a:cubicBezTo>
                  <a:pt x="1552267" y="78668"/>
                  <a:pt x="1474398" y="127570"/>
                  <a:pt x="1427238" y="146779"/>
                </a:cubicBezTo>
                <a:cubicBezTo>
                  <a:pt x="1376651" y="167392"/>
                  <a:pt x="1282696" y="185870"/>
                  <a:pt x="1282696" y="185870"/>
                </a:cubicBezTo>
                <a:cubicBezTo>
                  <a:pt x="1282696" y="185875"/>
                  <a:pt x="1321280" y="213990"/>
                  <a:pt x="1351007" y="229225"/>
                </a:cubicBezTo>
                <a:cubicBezTo>
                  <a:pt x="1380732" y="244458"/>
                  <a:pt x="1432360" y="255841"/>
                  <a:pt x="1463087" y="271820"/>
                </a:cubicBezTo>
                <a:cubicBezTo>
                  <a:pt x="1493825" y="287787"/>
                  <a:pt x="1538876" y="347315"/>
                  <a:pt x="1616889" y="395524"/>
                </a:cubicBezTo>
                <a:cubicBezTo>
                  <a:pt x="1643150" y="411743"/>
                  <a:pt x="1688183" y="432281"/>
                  <a:pt x="1735535" y="453017"/>
                </a:cubicBezTo>
                <a:cubicBezTo>
                  <a:pt x="1736440" y="451361"/>
                  <a:pt x="1831242" y="501147"/>
                  <a:pt x="1904702" y="507807"/>
                </a:cubicBezTo>
                <a:cubicBezTo>
                  <a:pt x="1980491" y="514674"/>
                  <a:pt x="2044863" y="427947"/>
                  <a:pt x="2136535" y="396919"/>
                </a:cubicBezTo>
                <a:lnTo>
                  <a:pt x="2155518" y="364697"/>
                </a:lnTo>
                <a:lnTo>
                  <a:pt x="2165328" y="380712"/>
                </a:lnTo>
                <a:lnTo>
                  <a:pt x="2160014" y="388202"/>
                </a:lnTo>
                <a:cubicBezTo>
                  <a:pt x="2240117" y="359658"/>
                  <a:pt x="2236641" y="343748"/>
                  <a:pt x="2279720" y="286290"/>
                </a:cubicBezTo>
                <a:cubicBezTo>
                  <a:pt x="2325552" y="225179"/>
                  <a:pt x="2482491" y="199596"/>
                  <a:pt x="2533011" y="170195"/>
                </a:cubicBezTo>
                <a:cubicBezTo>
                  <a:pt x="2567002" y="150397"/>
                  <a:pt x="2612208" y="101012"/>
                  <a:pt x="2645400" y="46400"/>
                </a:cubicBezTo>
                <a:cubicBezTo>
                  <a:pt x="2652014" y="39582"/>
                  <a:pt x="2658386" y="30300"/>
                  <a:pt x="2664595" y="15699"/>
                </a:cubicBezTo>
                <a:lnTo>
                  <a:pt x="2670721" y="0"/>
                </a:lnTo>
                <a:lnTo>
                  <a:pt x="2768645" y="0"/>
                </a:lnTo>
                <a:lnTo>
                  <a:pt x="2749377" y="2949"/>
                </a:lnTo>
                <a:cubicBezTo>
                  <a:pt x="2740482" y="4297"/>
                  <a:pt x="2732577" y="5478"/>
                  <a:pt x="2727311" y="6229"/>
                </a:cubicBezTo>
                <a:cubicBezTo>
                  <a:pt x="2721189" y="34495"/>
                  <a:pt x="2711544" y="76948"/>
                  <a:pt x="2711544" y="76948"/>
                </a:cubicBezTo>
                <a:lnTo>
                  <a:pt x="2709300" y="78912"/>
                </a:lnTo>
                <a:cubicBezTo>
                  <a:pt x="2725839" y="88632"/>
                  <a:pt x="2746412" y="99489"/>
                  <a:pt x="2770035" y="109108"/>
                </a:cubicBezTo>
                <a:cubicBezTo>
                  <a:pt x="2797277" y="120231"/>
                  <a:pt x="2814614" y="123893"/>
                  <a:pt x="2824963" y="126566"/>
                </a:cubicBezTo>
                <a:cubicBezTo>
                  <a:pt x="2840982" y="123495"/>
                  <a:pt x="2855518" y="120423"/>
                  <a:pt x="2855518" y="120423"/>
                </a:cubicBezTo>
                <a:cubicBezTo>
                  <a:pt x="2855527" y="120412"/>
                  <a:pt x="2933559" y="43924"/>
                  <a:pt x="2952138" y="35089"/>
                </a:cubicBezTo>
                <a:cubicBezTo>
                  <a:pt x="2957125" y="32709"/>
                  <a:pt x="2970650" y="26736"/>
                  <a:pt x="2983810" y="20880"/>
                </a:cubicBezTo>
                <a:cubicBezTo>
                  <a:pt x="2982923" y="20566"/>
                  <a:pt x="2976425" y="18589"/>
                  <a:pt x="2976425" y="18589"/>
                </a:cubicBezTo>
                <a:lnTo>
                  <a:pt x="2907818" y="25862"/>
                </a:lnTo>
                <a:lnTo>
                  <a:pt x="2831324" y="0"/>
                </a:lnTo>
                <a:lnTo>
                  <a:pt x="2869630" y="0"/>
                </a:lnTo>
                <a:lnTo>
                  <a:pt x="2887455" y="7528"/>
                </a:lnTo>
                <a:cubicBezTo>
                  <a:pt x="2898324" y="12324"/>
                  <a:pt x="2907529" y="16498"/>
                  <a:pt x="2907529" y="16498"/>
                </a:cubicBezTo>
                <a:lnTo>
                  <a:pt x="2977928" y="4819"/>
                </a:lnTo>
                <a:cubicBezTo>
                  <a:pt x="2977937" y="4828"/>
                  <a:pt x="2990942" y="9993"/>
                  <a:pt x="2999953" y="13795"/>
                </a:cubicBezTo>
                <a:lnTo>
                  <a:pt x="3031179" y="0"/>
                </a:lnTo>
                <a:lnTo>
                  <a:pt x="3084243" y="0"/>
                </a:lnTo>
                <a:lnTo>
                  <a:pt x="3028177" y="24683"/>
                </a:lnTo>
                <a:cubicBezTo>
                  <a:pt x="3043138" y="30488"/>
                  <a:pt x="3059501" y="36917"/>
                  <a:pt x="3068839" y="39098"/>
                </a:cubicBezTo>
                <a:cubicBezTo>
                  <a:pt x="3094157" y="45010"/>
                  <a:pt x="3183308" y="58937"/>
                  <a:pt x="3183308" y="58937"/>
                </a:cubicBezTo>
                <a:lnTo>
                  <a:pt x="3183155" y="65862"/>
                </a:lnTo>
                <a:cubicBezTo>
                  <a:pt x="3183174" y="65856"/>
                  <a:pt x="3086417" y="53251"/>
                  <a:pt x="3070612" y="48861"/>
                </a:cubicBezTo>
                <a:cubicBezTo>
                  <a:pt x="3061215" y="46248"/>
                  <a:pt x="3038459" y="38968"/>
                  <a:pt x="3014498" y="31024"/>
                </a:cubicBezTo>
                <a:lnTo>
                  <a:pt x="2945265" y="61773"/>
                </a:lnTo>
                <a:lnTo>
                  <a:pt x="2917945" y="115458"/>
                </a:lnTo>
                <a:cubicBezTo>
                  <a:pt x="2917926" y="115462"/>
                  <a:pt x="3311166" y="145297"/>
                  <a:pt x="3393271" y="153751"/>
                </a:cubicBezTo>
                <a:cubicBezTo>
                  <a:pt x="3475375" y="162209"/>
                  <a:pt x="3665123" y="201237"/>
                  <a:pt x="3730448" y="202314"/>
                </a:cubicBezTo>
                <a:cubicBezTo>
                  <a:pt x="3795793" y="203385"/>
                  <a:pt x="3846013" y="167048"/>
                  <a:pt x="3865546" y="155670"/>
                </a:cubicBezTo>
                <a:cubicBezTo>
                  <a:pt x="3885068" y="144290"/>
                  <a:pt x="3983229" y="84677"/>
                  <a:pt x="3983229" y="84677"/>
                </a:cubicBezTo>
                <a:cubicBezTo>
                  <a:pt x="3983229" y="84689"/>
                  <a:pt x="4071541" y="36402"/>
                  <a:pt x="4126125" y="4131"/>
                </a:cubicBezTo>
                <a:lnTo>
                  <a:pt x="4132657" y="0"/>
                </a:lnTo>
                <a:lnTo>
                  <a:pt x="4150516" y="0"/>
                </a:lnTo>
                <a:lnTo>
                  <a:pt x="4139878" y="6721"/>
                </a:lnTo>
                <a:cubicBezTo>
                  <a:pt x="4083994" y="43895"/>
                  <a:pt x="3991556" y="114161"/>
                  <a:pt x="3991556" y="114161"/>
                </a:cubicBezTo>
                <a:cubicBezTo>
                  <a:pt x="3991547" y="114151"/>
                  <a:pt x="3913669" y="163053"/>
                  <a:pt x="3866518" y="182264"/>
                </a:cubicBezTo>
                <a:cubicBezTo>
                  <a:pt x="3815922" y="202875"/>
                  <a:pt x="3721976" y="221355"/>
                  <a:pt x="3721976" y="221355"/>
                </a:cubicBezTo>
                <a:cubicBezTo>
                  <a:pt x="3721976" y="221360"/>
                  <a:pt x="3760251" y="249454"/>
                  <a:pt x="3789987" y="264687"/>
                </a:cubicBezTo>
                <a:cubicBezTo>
                  <a:pt x="3819714" y="279922"/>
                  <a:pt x="3871629" y="291324"/>
                  <a:pt x="3902367" y="307303"/>
                </a:cubicBezTo>
                <a:cubicBezTo>
                  <a:pt x="3933103" y="323270"/>
                  <a:pt x="3977857" y="382779"/>
                  <a:pt x="4055870" y="430987"/>
                </a:cubicBezTo>
                <a:cubicBezTo>
                  <a:pt x="4092760" y="453777"/>
                  <a:pt x="4165477" y="485729"/>
                  <a:pt x="4231969" y="513338"/>
                </a:cubicBezTo>
                <a:cubicBezTo>
                  <a:pt x="4238715" y="515570"/>
                  <a:pt x="4247639" y="519662"/>
                  <a:pt x="4252895" y="520735"/>
                </a:cubicBezTo>
                <a:cubicBezTo>
                  <a:pt x="4284326" y="527144"/>
                  <a:pt x="4361589" y="518189"/>
                  <a:pt x="4361589" y="518190"/>
                </a:cubicBezTo>
                <a:cubicBezTo>
                  <a:pt x="4361589" y="518192"/>
                  <a:pt x="4461924" y="536330"/>
                  <a:pt x="4483189" y="530357"/>
                </a:cubicBezTo>
                <a:cubicBezTo>
                  <a:pt x="4506861" y="523698"/>
                  <a:pt x="4514447" y="505934"/>
                  <a:pt x="4529165" y="477287"/>
                </a:cubicBezTo>
                <a:cubicBezTo>
                  <a:pt x="4545540" y="445401"/>
                  <a:pt x="4538561" y="406993"/>
                  <a:pt x="4536394" y="394254"/>
                </a:cubicBezTo>
                <a:cubicBezTo>
                  <a:pt x="4534229" y="381514"/>
                  <a:pt x="4523659" y="321672"/>
                  <a:pt x="4523659" y="321672"/>
                </a:cubicBezTo>
                <a:lnTo>
                  <a:pt x="4535422" y="326059"/>
                </a:lnTo>
                <a:cubicBezTo>
                  <a:pt x="4535432" y="326059"/>
                  <a:pt x="4543875" y="375385"/>
                  <a:pt x="4544500" y="390260"/>
                </a:cubicBezTo>
                <a:cubicBezTo>
                  <a:pt x="4545117" y="405138"/>
                  <a:pt x="4541488" y="427642"/>
                  <a:pt x="4551422" y="436536"/>
                </a:cubicBezTo>
                <a:cubicBezTo>
                  <a:pt x="4554686" y="439453"/>
                  <a:pt x="4564475" y="437990"/>
                  <a:pt x="4575151" y="433264"/>
                </a:cubicBezTo>
                <a:lnTo>
                  <a:pt x="4594798" y="400180"/>
                </a:lnTo>
                <a:lnTo>
                  <a:pt x="4602133" y="412417"/>
                </a:lnTo>
                <a:cubicBezTo>
                  <a:pt x="4605147" y="409097"/>
                  <a:pt x="4611809" y="402799"/>
                  <a:pt x="4611809" y="402799"/>
                </a:cubicBezTo>
                <a:lnTo>
                  <a:pt x="4656331" y="339686"/>
                </a:lnTo>
                <a:cubicBezTo>
                  <a:pt x="4656331" y="339688"/>
                  <a:pt x="4641901" y="367767"/>
                  <a:pt x="4631302" y="385984"/>
                </a:cubicBezTo>
                <a:cubicBezTo>
                  <a:pt x="4626586" y="394087"/>
                  <a:pt x="4622976" y="401032"/>
                  <a:pt x="4623832" y="403284"/>
                </a:cubicBezTo>
                <a:cubicBezTo>
                  <a:pt x="4625709" y="408160"/>
                  <a:pt x="4673630" y="411662"/>
                  <a:pt x="4673630" y="411662"/>
                </a:cubicBezTo>
                <a:lnTo>
                  <a:pt x="4664426" y="423421"/>
                </a:lnTo>
                <a:lnTo>
                  <a:pt x="4613147" y="419166"/>
                </a:lnTo>
                <a:cubicBezTo>
                  <a:pt x="4613156" y="419167"/>
                  <a:pt x="4599353" y="435918"/>
                  <a:pt x="4584710" y="443837"/>
                </a:cubicBezTo>
                <a:lnTo>
                  <a:pt x="4545204" y="499438"/>
                </a:lnTo>
                <a:lnTo>
                  <a:pt x="4520579" y="521043"/>
                </a:lnTo>
                <a:cubicBezTo>
                  <a:pt x="4520184" y="521624"/>
                  <a:pt x="4517844" y="525989"/>
                  <a:pt x="4517844" y="525989"/>
                </a:cubicBezTo>
                <a:cubicBezTo>
                  <a:pt x="4517854" y="525990"/>
                  <a:pt x="4550776" y="531693"/>
                  <a:pt x="4582361" y="530507"/>
                </a:cubicBezTo>
                <a:cubicBezTo>
                  <a:pt x="4613946" y="529323"/>
                  <a:pt x="4633063" y="529599"/>
                  <a:pt x="4633063" y="529599"/>
                </a:cubicBezTo>
                <a:cubicBezTo>
                  <a:pt x="4633073" y="529605"/>
                  <a:pt x="4652731" y="522267"/>
                  <a:pt x="4675151" y="513054"/>
                </a:cubicBezTo>
                <a:cubicBezTo>
                  <a:pt x="4697571" y="503843"/>
                  <a:pt x="4726874" y="496538"/>
                  <a:pt x="4726874" y="496538"/>
                </a:cubicBezTo>
                <a:cubicBezTo>
                  <a:pt x="4726865" y="496525"/>
                  <a:pt x="4750469" y="475049"/>
                  <a:pt x="4764707" y="461928"/>
                </a:cubicBezTo>
                <a:cubicBezTo>
                  <a:pt x="4778952" y="448805"/>
                  <a:pt x="4801653" y="427308"/>
                  <a:pt x="4819827" y="421214"/>
                </a:cubicBezTo>
                <a:cubicBezTo>
                  <a:pt x="4833746" y="416534"/>
                  <a:pt x="4878827" y="406152"/>
                  <a:pt x="4910085" y="396362"/>
                </a:cubicBezTo>
                <a:cubicBezTo>
                  <a:pt x="4941342" y="386573"/>
                  <a:pt x="4944798" y="381749"/>
                  <a:pt x="4944798" y="381749"/>
                </a:cubicBezTo>
                <a:lnTo>
                  <a:pt x="4957476" y="390717"/>
                </a:lnTo>
                <a:cubicBezTo>
                  <a:pt x="4957466" y="390709"/>
                  <a:pt x="4852769" y="435556"/>
                  <a:pt x="4824323" y="449244"/>
                </a:cubicBezTo>
                <a:cubicBezTo>
                  <a:pt x="4813357" y="454519"/>
                  <a:pt x="4810730" y="458393"/>
                  <a:pt x="4788223" y="475826"/>
                </a:cubicBezTo>
                <a:cubicBezTo>
                  <a:pt x="4765716" y="493256"/>
                  <a:pt x="4746684" y="508698"/>
                  <a:pt x="4734450" y="519039"/>
                </a:cubicBezTo>
                <a:cubicBezTo>
                  <a:pt x="4714523" y="535856"/>
                  <a:pt x="4681120" y="541264"/>
                  <a:pt x="4680455" y="547166"/>
                </a:cubicBezTo>
                <a:cubicBezTo>
                  <a:pt x="4680224" y="549208"/>
                  <a:pt x="4692122" y="554263"/>
                  <a:pt x="4705282" y="559340"/>
                </a:cubicBezTo>
                <a:cubicBezTo>
                  <a:pt x="4710875" y="559845"/>
                  <a:pt x="4722416" y="560158"/>
                  <a:pt x="4722416" y="560158"/>
                </a:cubicBezTo>
                <a:lnTo>
                  <a:pt x="4723841" y="565979"/>
                </a:lnTo>
                <a:cubicBezTo>
                  <a:pt x="4734228" y="569565"/>
                  <a:pt x="4745549" y="573600"/>
                  <a:pt x="4752452" y="575686"/>
                </a:cubicBezTo>
                <a:cubicBezTo>
                  <a:pt x="4767960" y="580374"/>
                  <a:pt x="4800294" y="584624"/>
                  <a:pt x="4833266" y="584584"/>
                </a:cubicBezTo>
                <a:cubicBezTo>
                  <a:pt x="4875477" y="584534"/>
                  <a:pt x="4918026" y="579269"/>
                  <a:pt x="4918026" y="579269"/>
                </a:cubicBezTo>
                <a:cubicBezTo>
                  <a:pt x="4918045" y="579283"/>
                  <a:pt x="4853490" y="595113"/>
                  <a:pt x="4827644" y="596877"/>
                </a:cubicBezTo>
                <a:cubicBezTo>
                  <a:pt x="4801797" y="598656"/>
                  <a:pt x="4777981" y="595915"/>
                  <a:pt x="4774997" y="599769"/>
                </a:cubicBezTo>
                <a:cubicBezTo>
                  <a:pt x="4765428" y="612125"/>
                  <a:pt x="4887829" y="699994"/>
                  <a:pt x="4887829" y="699994"/>
                </a:cubicBezTo>
                <a:cubicBezTo>
                  <a:pt x="4887829" y="699996"/>
                  <a:pt x="4923369" y="702583"/>
                  <a:pt x="4955781" y="711971"/>
                </a:cubicBezTo>
                <a:cubicBezTo>
                  <a:pt x="4988195" y="721369"/>
                  <a:pt x="5017728" y="737424"/>
                  <a:pt x="5017728" y="737424"/>
                </a:cubicBezTo>
                <a:cubicBezTo>
                  <a:pt x="5017738" y="737419"/>
                  <a:pt x="4983756" y="724977"/>
                  <a:pt x="4951112" y="718901"/>
                </a:cubicBezTo>
                <a:cubicBezTo>
                  <a:pt x="4918449" y="712834"/>
                  <a:pt x="4886240" y="710443"/>
                  <a:pt x="4886240" y="710443"/>
                </a:cubicBezTo>
                <a:lnTo>
                  <a:pt x="4892247" y="729224"/>
                </a:lnTo>
                <a:lnTo>
                  <a:pt x="4887385" y="729811"/>
                </a:lnTo>
                <a:lnTo>
                  <a:pt x="4872532" y="708038"/>
                </a:lnTo>
                <a:cubicBezTo>
                  <a:pt x="4872541" y="708019"/>
                  <a:pt x="4747888" y="613882"/>
                  <a:pt x="4738474" y="600397"/>
                </a:cubicBezTo>
                <a:cubicBezTo>
                  <a:pt x="4723120" y="599793"/>
                  <a:pt x="4711317" y="592988"/>
                  <a:pt x="4685191" y="585460"/>
                </a:cubicBezTo>
                <a:cubicBezTo>
                  <a:pt x="4670174" y="581133"/>
                  <a:pt x="4655946" y="573750"/>
                  <a:pt x="4645067" y="567463"/>
                </a:cubicBezTo>
                <a:cubicBezTo>
                  <a:pt x="4627741" y="568823"/>
                  <a:pt x="4609700" y="582638"/>
                  <a:pt x="4609700" y="582638"/>
                </a:cubicBezTo>
                <a:cubicBezTo>
                  <a:pt x="4609710" y="582639"/>
                  <a:pt x="4618778" y="596538"/>
                  <a:pt x="4622541" y="603071"/>
                </a:cubicBezTo>
                <a:cubicBezTo>
                  <a:pt x="4658362" y="639670"/>
                  <a:pt x="4680879" y="698138"/>
                  <a:pt x="4740639" y="772588"/>
                </a:cubicBezTo>
                <a:cubicBezTo>
                  <a:pt x="4748630" y="776293"/>
                  <a:pt x="4788079" y="777888"/>
                  <a:pt x="4788079" y="777888"/>
                </a:cubicBezTo>
                <a:cubicBezTo>
                  <a:pt x="4788079" y="777888"/>
                  <a:pt x="4868537" y="829960"/>
                  <a:pt x="4889474" y="840888"/>
                </a:cubicBezTo>
                <a:cubicBezTo>
                  <a:pt x="4910421" y="851811"/>
                  <a:pt x="5005022" y="890342"/>
                  <a:pt x="5005022" y="890342"/>
                </a:cubicBezTo>
                <a:lnTo>
                  <a:pt x="5005464" y="906651"/>
                </a:lnTo>
                <a:cubicBezTo>
                  <a:pt x="5005473" y="906643"/>
                  <a:pt x="4853634" y="849712"/>
                  <a:pt x="4825661" y="839431"/>
                </a:cubicBezTo>
                <a:cubicBezTo>
                  <a:pt x="4824746" y="839095"/>
                  <a:pt x="4823437" y="838400"/>
                  <a:pt x="4822435" y="838015"/>
                </a:cubicBezTo>
                <a:cubicBezTo>
                  <a:pt x="4823437" y="839510"/>
                  <a:pt x="4825073" y="841294"/>
                  <a:pt x="4826045" y="842773"/>
                </a:cubicBezTo>
                <a:cubicBezTo>
                  <a:pt x="4848129" y="876498"/>
                  <a:pt x="4855502" y="918212"/>
                  <a:pt x="4880108" y="948787"/>
                </a:cubicBezTo>
                <a:cubicBezTo>
                  <a:pt x="4981628" y="1074944"/>
                  <a:pt x="5046377" y="1050425"/>
                  <a:pt x="5107042" y="1077591"/>
                </a:cubicBezTo>
                <a:cubicBezTo>
                  <a:pt x="5207889" y="1122750"/>
                  <a:pt x="5248493" y="1082347"/>
                  <a:pt x="5286595" y="1088719"/>
                </a:cubicBezTo>
                <a:cubicBezTo>
                  <a:pt x="5349724" y="1099280"/>
                  <a:pt x="5472155" y="1106451"/>
                  <a:pt x="5574552" y="1134059"/>
                </a:cubicBezTo>
                <a:cubicBezTo>
                  <a:pt x="5634302" y="1150184"/>
                  <a:pt x="5766080" y="1148855"/>
                  <a:pt x="5807935" y="1151725"/>
                </a:cubicBezTo>
                <a:cubicBezTo>
                  <a:pt x="5849791" y="1154583"/>
                  <a:pt x="5918688" y="1140875"/>
                  <a:pt x="5918688" y="1140875"/>
                </a:cubicBezTo>
                <a:lnTo>
                  <a:pt x="5940935" y="1173981"/>
                </a:lnTo>
                <a:cubicBezTo>
                  <a:pt x="5940944" y="1174000"/>
                  <a:pt x="5845152" y="1183367"/>
                  <a:pt x="5779739" y="1181837"/>
                </a:cubicBezTo>
                <a:cubicBezTo>
                  <a:pt x="5714338" y="1180296"/>
                  <a:pt x="5667803" y="1169398"/>
                  <a:pt x="5667803" y="1169398"/>
                </a:cubicBezTo>
                <a:lnTo>
                  <a:pt x="5758340" y="1204853"/>
                </a:lnTo>
                <a:cubicBezTo>
                  <a:pt x="5758340" y="1204862"/>
                  <a:pt x="5827659" y="1295727"/>
                  <a:pt x="5855239" y="1332076"/>
                </a:cubicBezTo>
                <a:cubicBezTo>
                  <a:pt x="5882839" y="1368436"/>
                  <a:pt x="5933522" y="1413795"/>
                  <a:pt x="5969544" y="1428178"/>
                </a:cubicBezTo>
                <a:cubicBezTo>
                  <a:pt x="6014529" y="1446141"/>
                  <a:pt x="6045034" y="1431402"/>
                  <a:pt x="6072489" y="1435205"/>
                </a:cubicBezTo>
                <a:cubicBezTo>
                  <a:pt x="6110101" y="1440413"/>
                  <a:pt x="6161024" y="1452985"/>
                  <a:pt x="6180644" y="1459453"/>
                </a:cubicBezTo>
                <a:cubicBezTo>
                  <a:pt x="6191329" y="1462968"/>
                  <a:pt x="6226763" y="1469090"/>
                  <a:pt x="6256913" y="1468667"/>
                </a:cubicBezTo>
                <a:cubicBezTo>
                  <a:pt x="6282087" y="1468301"/>
                  <a:pt x="6303497" y="1461755"/>
                  <a:pt x="6303497" y="1461755"/>
                </a:cubicBezTo>
                <a:lnTo>
                  <a:pt x="6309898" y="1479053"/>
                </a:lnTo>
                <a:cubicBezTo>
                  <a:pt x="6309898" y="1479053"/>
                  <a:pt x="6213816" y="1475636"/>
                  <a:pt x="6210130" y="1483395"/>
                </a:cubicBezTo>
                <a:cubicBezTo>
                  <a:pt x="6206433" y="1491144"/>
                  <a:pt x="6287536" y="1549240"/>
                  <a:pt x="6306702" y="1574114"/>
                </a:cubicBezTo>
                <a:cubicBezTo>
                  <a:pt x="6325858" y="1598990"/>
                  <a:pt x="6319688" y="1619878"/>
                  <a:pt x="6319688" y="1619878"/>
                </a:cubicBezTo>
                <a:cubicBezTo>
                  <a:pt x="6319697" y="1619899"/>
                  <a:pt x="6291155" y="1584579"/>
                  <a:pt x="6257925" y="1550125"/>
                </a:cubicBezTo>
                <a:cubicBezTo>
                  <a:pt x="6230846" y="1522036"/>
                  <a:pt x="6197585" y="1491751"/>
                  <a:pt x="6182434" y="1482788"/>
                </a:cubicBezTo>
                <a:cubicBezTo>
                  <a:pt x="6163383" y="1471525"/>
                  <a:pt x="6137006" y="1463103"/>
                  <a:pt x="6098559" y="1456200"/>
                </a:cubicBezTo>
                <a:cubicBezTo>
                  <a:pt x="6074021" y="1451810"/>
                  <a:pt x="5999810" y="1457827"/>
                  <a:pt x="5978189" y="1452860"/>
                </a:cubicBezTo>
                <a:cubicBezTo>
                  <a:pt x="5956991" y="1447999"/>
                  <a:pt x="5935562" y="1433607"/>
                  <a:pt x="5928304" y="1441163"/>
                </a:cubicBezTo>
                <a:cubicBezTo>
                  <a:pt x="5921037" y="1448730"/>
                  <a:pt x="5953036" y="1479313"/>
                  <a:pt x="5978430" y="1499905"/>
                </a:cubicBezTo>
                <a:cubicBezTo>
                  <a:pt x="5987931" y="1507616"/>
                  <a:pt x="6032203" y="1544801"/>
                  <a:pt x="6084235" y="1583087"/>
                </a:cubicBezTo>
                <a:cubicBezTo>
                  <a:pt x="6153554" y="1634116"/>
                  <a:pt x="6228025" y="1691952"/>
                  <a:pt x="6240578" y="1700328"/>
                </a:cubicBezTo>
                <a:cubicBezTo>
                  <a:pt x="6262546" y="1714979"/>
                  <a:pt x="6303708" y="1702945"/>
                  <a:pt x="6303708" y="1702945"/>
                </a:cubicBezTo>
                <a:cubicBezTo>
                  <a:pt x="6303698" y="1702926"/>
                  <a:pt x="6353563" y="1737986"/>
                  <a:pt x="6335784" y="1728861"/>
                </a:cubicBezTo>
                <a:cubicBezTo>
                  <a:pt x="6327697" y="1724721"/>
                  <a:pt x="6312074" y="1713256"/>
                  <a:pt x="6301743" y="1714575"/>
                </a:cubicBezTo>
                <a:cubicBezTo>
                  <a:pt x="6286949" y="1716462"/>
                  <a:pt x="6254854" y="1715729"/>
                  <a:pt x="6245854" y="1711831"/>
                </a:cubicBezTo>
                <a:cubicBezTo>
                  <a:pt x="6198616" y="1691345"/>
                  <a:pt x="6123559" y="1626925"/>
                  <a:pt x="6112113" y="1631643"/>
                </a:cubicBezTo>
                <a:cubicBezTo>
                  <a:pt x="6101601" y="1635965"/>
                  <a:pt x="6107069" y="1698999"/>
                  <a:pt x="6119640" y="1756335"/>
                </a:cubicBezTo>
                <a:cubicBezTo>
                  <a:pt x="6133146" y="1817904"/>
                  <a:pt x="6201301" y="1874835"/>
                  <a:pt x="6188373" y="1871765"/>
                </a:cubicBezTo>
                <a:cubicBezTo>
                  <a:pt x="6165049" y="1866240"/>
                  <a:pt x="6123028" y="1805150"/>
                  <a:pt x="6108821" y="1755930"/>
                </a:cubicBezTo>
                <a:cubicBezTo>
                  <a:pt x="6093292" y="1702176"/>
                  <a:pt x="6094573" y="1624721"/>
                  <a:pt x="6085120" y="1615710"/>
                </a:cubicBezTo>
                <a:cubicBezTo>
                  <a:pt x="6028266" y="1561465"/>
                  <a:pt x="5965126" y="1508828"/>
                  <a:pt x="5939538" y="1481383"/>
                </a:cubicBezTo>
                <a:cubicBezTo>
                  <a:pt x="5913981" y="1453938"/>
                  <a:pt x="5863047" y="1381605"/>
                  <a:pt x="5856107" y="1383385"/>
                </a:cubicBezTo>
                <a:cubicBezTo>
                  <a:pt x="5850244" y="1384896"/>
                  <a:pt x="5854421" y="1482490"/>
                  <a:pt x="5842764" y="1509127"/>
                </a:cubicBezTo>
                <a:cubicBezTo>
                  <a:pt x="5831529" y="1534790"/>
                  <a:pt x="5817657" y="1550049"/>
                  <a:pt x="5780732" y="1581951"/>
                </a:cubicBezTo>
                <a:cubicBezTo>
                  <a:pt x="5747885" y="1610339"/>
                  <a:pt x="5742563" y="1653919"/>
                  <a:pt x="5742563" y="1653919"/>
                </a:cubicBezTo>
                <a:cubicBezTo>
                  <a:pt x="5742571" y="1653938"/>
                  <a:pt x="5741252" y="1606075"/>
                  <a:pt x="5757204" y="1586745"/>
                </a:cubicBezTo>
                <a:cubicBezTo>
                  <a:pt x="5780067" y="1559079"/>
                  <a:pt x="5822366" y="1527724"/>
                  <a:pt x="5830654" y="1500800"/>
                </a:cubicBezTo>
                <a:cubicBezTo>
                  <a:pt x="5841233" y="1466443"/>
                  <a:pt x="5835756" y="1430671"/>
                  <a:pt x="5830952" y="1394706"/>
                </a:cubicBezTo>
                <a:cubicBezTo>
                  <a:pt x="5828642" y="1377417"/>
                  <a:pt x="5814193" y="1320091"/>
                  <a:pt x="5796403" y="1295978"/>
                </a:cubicBezTo>
                <a:cubicBezTo>
                  <a:pt x="5768997" y="1258810"/>
                  <a:pt x="5763298" y="1248827"/>
                  <a:pt x="5686036" y="1213401"/>
                </a:cubicBezTo>
                <a:cubicBezTo>
                  <a:pt x="5638394" y="1191548"/>
                  <a:pt x="5422404" y="1144101"/>
                  <a:pt x="5369768" y="1139971"/>
                </a:cubicBezTo>
                <a:cubicBezTo>
                  <a:pt x="5309371" y="1135244"/>
                  <a:pt x="5185873" y="1160542"/>
                  <a:pt x="5124158" y="1138700"/>
                </a:cubicBezTo>
                <a:cubicBezTo>
                  <a:pt x="5083159" y="1124173"/>
                  <a:pt x="5044769" y="1102649"/>
                  <a:pt x="5024929" y="1116242"/>
                </a:cubicBezTo>
                <a:cubicBezTo>
                  <a:pt x="5005088" y="1129834"/>
                  <a:pt x="5091197" y="1212737"/>
                  <a:pt x="5118160" y="1235080"/>
                </a:cubicBezTo>
                <a:cubicBezTo>
                  <a:pt x="5145105" y="1257413"/>
                  <a:pt x="5325312" y="1397132"/>
                  <a:pt x="5376150" y="1429804"/>
                </a:cubicBezTo>
                <a:cubicBezTo>
                  <a:pt x="5426997" y="1462467"/>
                  <a:pt x="5606674" y="1591837"/>
                  <a:pt x="5766465" y="1689546"/>
                </a:cubicBezTo>
                <a:cubicBezTo>
                  <a:pt x="5788817" y="1703215"/>
                  <a:pt x="5890916" y="1698864"/>
                  <a:pt x="5968380" y="1727464"/>
                </a:cubicBezTo>
                <a:cubicBezTo>
                  <a:pt x="6011901" y="1743522"/>
                  <a:pt x="6033676" y="1789305"/>
                  <a:pt x="6033676" y="1789305"/>
                </a:cubicBezTo>
                <a:cubicBezTo>
                  <a:pt x="6033676" y="1789305"/>
                  <a:pt x="6002611" y="1759462"/>
                  <a:pt x="5960081" y="1743801"/>
                </a:cubicBezTo>
                <a:cubicBezTo>
                  <a:pt x="5941840" y="1737081"/>
                  <a:pt x="5895805" y="1729920"/>
                  <a:pt x="5884524" y="1728312"/>
                </a:cubicBezTo>
                <a:cubicBezTo>
                  <a:pt x="5846875" y="1722939"/>
                  <a:pt x="5767437" y="1725481"/>
                  <a:pt x="5767437" y="1725481"/>
                </a:cubicBezTo>
                <a:cubicBezTo>
                  <a:pt x="5767418" y="1725481"/>
                  <a:pt x="5755875" y="1713266"/>
                  <a:pt x="5736103" y="1702032"/>
                </a:cubicBezTo>
                <a:cubicBezTo>
                  <a:pt x="5703854" y="1683693"/>
                  <a:pt x="5650821" y="1659174"/>
                  <a:pt x="5599994" y="1625915"/>
                </a:cubicBezTo>
                <a:cubicBezTo>
                  <a:pt x="5518574" y="1572632"/>
                  <a:pt x="5410421" y="1487168"/>
                  <a:pt x="5397906" y="1493628"/>
                </a:cubicBezTo>
                <a:cubicBezTo>
                  <a:pt x="5393419" y="1495938"/>
                  <a:pt x="5390637" y="1537986"/>
                  <a:pt x="5391793" y="1587284"/>
                </a:cubicBezTo>
                <a:cubicBezTo>
                  <a:pt x="5392448" y="1615143"/>
                  <a:pt x="5394190" y="1645370"/>
                  <a:pt x="5398003" y="1672102"/>
                </a:cubicBezTo>
                <a:cubicBezTo>
                  <a:pt x="5403249" y="1708808"/>
                  <a:pt x="5413721" y="1738698"/>
                  <a:pt x="5417823" y="1742433"/>
                </a:cubicBezTo>
                <a:cubicBezTo>
                  <a:pt x="5476900" y="1796139"/>
                  <a:pt x="5501736" y="1823662"/>
                  <a:pt x="5533899" y="1857642"/>
                </a:cubicBezTo>
                <a:cubicBezTo>
                  <a:pt x="5567640" y="1872660"/>
                  <a:pt x="5657561" y="1930544"/>
                  <a:pt x="5657561" y="1930544"/>
                </a:cubicBezTo>
                <a:lnTo>
                  <a:pt x="5687344" y="1949971"/>
                </a:lnTo>
                <a:lnTo>
                  <a:pt x="5684110" y="1953378"/>
                </a:lnTo>
                <a:cubicBezTo>
                  <a:pt x="5684120" y="1953387"/>
                  <a:pt x="5670036" y="1943241"/>
                  <a:pt x="5667033" y="1951655"/>
                </a:cubicBezTo>
                <a:cubicBezTo>
                  <a:pt x="5664482" y="1958855"/>
                  <a:pt x="5676515" y="1986426"/>
                  <a:pt x="5691051" y="2013216"/>
                </a:cubicBezTo>
                <a:cubicBezTo>
                  <a:pt x="5705587" y="2040036"/>
                  <a:pt x="5726130" y="2062245"/>
                  <a:pt x="5726139" y="2062245"/>
                </a:cubicBezTo>
                <a:lnTo>
                  <a:pt x="5738287" y="2116094"/>
                </a:lnTo>
                <a:lnTo>
                  <a:pt x="5732550" y="2116325"/>
                </a:lnTo>
                <a:lnTo>
                  <a:pt x="5718092" y="2065334"/>
                </a:lnTo>
                <a:cubicBezTo>
                  <a:pt x="5718092" y="2065334"/>
                  <a:pt x="5692784" y="2036695"/>
                  <a:pt x="5683176" y="2018434"/>
                </a:cubicBezTo>
                <a:cubicBezTo>
                  <a:pt x="5667302" y="1988312"/>
                  <a:pt x="5648223" y="1948921"/>
                  <a:pt x="5648223" y="1948921"/>
                </a:cubicBezTo>
                <a:cubicBezTo>
                  <a:pt x="5648213" y="1948912"/>
                  <a:pt x="5622713" y="1926684"/>
                  <a:pt x="5592977" y="1908529"/>
                </a:cubicBezTo>
                <a:cubicBezTo>
                  <a:pt x="5562076" y="1889661"/>
                  <a:pt x="5526486" y="1874816"/>
                  <a:pt x="5523657" y="1875972"/>
                </a:cubicBezTo>
                <a:cubicBezTo>
                  <a:pt x="5519122" y="1877821"/>
                  <a:pt x="5544516" y="2059722"/>
                  <a:pt x="5544516" y="2059722"/>
                </a:cubicBezTo>
                <a:lnTo>
                  <a:pt x="5536094" y="2059472"/>
                </a:lnTo>
                <a:cubicBezTo>
                  <a:pt x="5536075" y="2059462"/>
                  <a:pt x="5514925" y="1881622"/>
                  <a:pt x="5512808" y="1871341"/>
                </a:cubicBezTo>
                <a:cubicBezTo>
                  <a:pt x="5511036" y="1862755"/>
                  <a:pt x="5421673" y="1768020"/>
                  <a:pt x="5415204" y="1768791"/>
                </a:cubicBezTo>
                <a:cubicBezTo>
                  <a:pt x="5408572" y="1769571"/>
                  <a:pt x="5403355" y="1857855"/>
                  <a:pt x="5403355" y="1857855"/>
                </a:cubicBezTo>
                <a:lnTo>
                  <a:pt x="5354549" y="1968020"/>
                </a:lnTo>
                <a:lnTo>
                  <a:pt x="5354530" y="2166682"/>
                </a:lnTo>
                <a:lnTo>
                  <a:pt x="5353653" y="2456940"/>
                </a:lnTo>
                <a:lnTo>
                  <a:pt x="5346712" y="2166479"/>
                </a:lnTo>
                <a:cubicBezTo>
                  <a:pt x="5346712" y="2166489"/>
                  <a:pt x="5339637" y="1987860"/>
                  <a:pt x="5344556" y="1964053"/>
                </a:cubicBezTo>
                <a:cubicBezTo>
                  <a:pt x="5348069" y="1947054"/>
                  <a:pt x="5380117" y="1905342"/>
                  <a:pt x="5393718" y="1853004"/>
                </a:cubicBezTo>
                <a:cubicBezTo>
                  <a:pt x="5407329" y="1800664"/>
                  <a:pt x="5398935" y="1754765"/>
                  <a:pt x="5398935" y="1754765"/>
                </a:cubicBezTo>
                <a:cubicBezTo>
                  <a:pt x="5398925" y="1754765"/>
                  <a:pt x="5388808" y="1630930"/>
                  <a:pt x="5367409" y="1609810"/>
                </a:cubicBezTo>
                <a:cubicBezTo>
                  <a:pt x="5364116" y="1606557"/>
                  <a:pt x="5320172" y="1660618"/>
                  <a:pt x="5302672" y="1682451"/>
                </a:cubicBezTo>
                <a:cubicBezTo>
                  <a:pt x="5284515" y="1705103"/>
                  <a:pt x="5217775" y="1832768"/>
                  <a:pt x="5217775" y="1832768"/>
                </a:cubicBezTo>
                <a:lnTo>
                  <a:pt x="5206618" y="1832941"/>
                </a:lnTo>
                <a:lnTo>
                  <a:pt x="5284285" y="1686986"/>
                </a:lnTo>
                <a:cubicBezTo>
                  <a:pt x="5284266" y="1686976"/>
                  <a:pt x="5267804" y="1697314"/>
                  <a:pt x="5224514" y="1706595"/>
                </a:cubicBezTo>
                <a:cubicBezTo>
                  <a:pt x="5181224" y="1715864"/>
                  <a:pt x="5111239" y="1723913"/>
                  <a:pt x="5111239" y="1723913"/>
                </a:cubicBezTo>
                <a:lnTo>
                  <a:pt x="5115031" y="1716625"/>
                </a:lnTo>
                <a:cubicBezTo>
                  <a:pt x="5115031" y="1716616"/>
                  <a:pt x="5176796" y="1707980"/>
                  <a:pt x="5221838" y="1696766"/>
                </a:cubicBezTo>
                <a:cubicBezTo>
                  <a:pt x="5266879" y="1685560"/>
                  <a:pt x="5296944" y="1668512"/>
                  <a:pt x="5296944" y="1668512"/>
                </a:cubicBezTo>
                <a:cubicBezTo>
                  <a:pt x="5296933" y="1668512"/>
                  <a:pt x="5354509" y="1615162"/>
                  <a:pt x="5361825" y="1593772"/>
                </a:cubicBezTo>
                <a:cubicBezTo>
                  <a:pt x="5368352" y="1574693"/>
                  <a:pt x="5346086" y="1482404"/>
                  <a:pt x="5327758" y="1450761"/>
                </a:cubicBezTo>
                <a:cubicBezTo>
                  <a:pt x="5316321" y="1431017"/>
                  <a:pt x="5173985" y="1326454"/>
                  <a:pt x="5173985" y="1326454"/>
                </a:cubicBezTo>
                <a:cubicBezTo>
                  <a:pt x="5173994" y="1326464"/>
                  <a:pt x="5095057" y="1265008"/>
                  <a:pt x="5061913" y="1223866"/>
                </a:cubicBezTo>
                <a:cubicBezTo>
                  <a:pt x="5003731" y="1151666"/>
                  <a:pt x="4940110" y="1085494"/>
                  <a:pt x="4896521" y="1042127"/>
                </a:cubicBezTo>
                <a:cubicBezTo>
                  <a:pt x="4864156" y="1009927"/>
                  <a:pt x="4842651" y="990068"/>
                  <a:pt x="4842651" y="990068"/>
                </a:cubicBezTo>
                <a:cubicBezTo>
                  <a:pt x="4842632" y="990047"/>
                  <a:pt x="4832553" y="1020757"/>
                  <a:pt x="4831465" y="1101186"/>
                </a:cubicBezTo>
                <a:cubicBezTo>
                  <a:pt x="4830378" y="1181596"/>
                  <a:pt x="4832562" y="1250886"/>
                  <a:pt x="4842141" y="1316221"/>
                </a:cubicBezTo>
                <a:cubicBezTo>
                  <a:pt x="4851729" y="1381575"/>
                  <a:pt x="4864840" y="1431710"/>
                  <a:pt x="4863820" y="1478024"/>
                </a:cubicBezTo>
                <a:cubicBezTo>
                  <a:pt x="4862722" y="1527811"/>
                  <a:pt x="4836942" y="1626396"/>
                  <a:pt x="4836942" y="1626396"/>
                </a:cubicBezTo>
                <a:lnTo>
                  <a:pt x="4833361" y="1625866"/>
                </a:lnTo>
                <a:cubicBezTo>
                  <a:pt x="4833371" y="1625866"/>
                  <a:pt x="4846309" y="1537265"/>
                  <a:pt x="4847783" y="1488132"/>
                </a:cubicBezTo>
                <a:cubicBezTo>
                  <a:pt x="4849265" y="1438891"/>
                  <a:pt x="4839339" y="1377542"/>
                  <a:pt x="4839339" y="1377542"/>
                </a:cubicBezTo>
                <a:lnTo>
                  <a:pt x="4832023" y="1429516"/>
                </a:lnTo>
                <a:lnTo>
                  <a:pt x="4813310" y="1429804"/>
                </a:lnTo>
                <a:cubicBezTo>
                  <a:pt x="4813319" y="1429804"/>
                  <a:pt x="4824919" y="1391548"/>
                  <a:pt x="4825323" y="1342858"/>
                </a:cubicBezTo>
                <a:cubicBezTo>
                  <a:pt x="4825737" y="1294505"/>
                  <a:pt x="4800516" y="1240106"/>
                  <a:pt x="4804877" y="1208280"/>
                </a:cubicBezTo>
                <a:cubicBezTo>
                  <a:pt x="4813118" y="1148066"/>
                  <a:pt x="4811355" y="983357"/>
                  <a:pt x="4791169" y="902205"/>
                </a:cubicBezTo>
                <a:cubicBezTo>
                  <a:pt x="4781678" y="864026"/>
                  <a:pt x="4720010" y="821036"/>
                  <a:pt x="4695405" y="789015"/>
                </a:cubicBezTo>
                <a:cubicBezTo>
                  <a:pt x="4650998" y="780030"/>
                  <a:pt x="4538552" y="757876"/>
                  <a:pt x="4532111" y="769000"/>
                </a:cubicBezTo>
                <a:cubicBezTo>
                  <a:pt x="4524333" y="782416"/>
                  <a:pt x="4563839" y="883221"/>
                  <a:pt x="4563839" y="883221"/>
                </a:cubicBezTo>
                <a:lnTo>
                  <a:pt x="4653818" y="954820"/>
                </a:lnTo>
                <a:lnTo>
                  <a:pt x="4750093" y="1031653"/>
                </a:lnTo>
                <a:lnTo>
                  <a:pt x="4741583" y="1041954"/>
                </a:lnTo>
                <a:lnTo>
                  <a:pt x="4640649" y="967223"/>
                </a:lnTo>
                <a:lnTo>
                  <a:pt x="4561010" y="908057"/>
                </a:lnTo>
                <a:lnTo>
                  <a:pt x="4560788" y="952962"/>
                </a:lnTo>
                <a:lnTo>
                  <a:pt x="4573505" y="1099704"/>
                </a:lnTo>
                <a:cubicBezTo>
                  <a:pt x="4573515" y="1099694"/>
                  <a:pt x="4616603" y="1160764"/>
                  <a:pt x="4630186" y="1178168"/>
                </a:cubicBezTo>
                <a:cubicBezTo>
                  <a:pt x="4643760" y="1195574"/>
                  <a:pt x="4650814" y="1220034"/>
                  <a:pt x="4656206" y="1232029"/>
                </a:cubicBezTo>
                <a:cubicBezTo>
                  <a:pt x="4661596" y="1244014"/>
                  <a:pt x="4702317" y="1282972"/>
                  <a:pt x="4702317" y="1282972"/>
                </a:cubicBezTo>
                <a:cubicBezTo>
                  <a:pt x="4702327" y="1282991"/>
                  <a:pt x="4661192" y="1263036"/>
                  <a:pt x="4648322" y="1246583"/>
                </a:cubicBezTo>
                <a:cubicBezTo>
                  <a:pt x="4635441" y="1230132"/>
                  <a:pt x="4621685" y="1202716"/>
                  <a:pt x="4611213" y="1177832"/>
                </a:cubicBezTo>
                <a:cubicBezTo>
                  <a:pt x="4600748" y="1152947"/>
                  <a:pt x="4578569" y="1126012"/>
                  <a:pt x="4564619" y="1115703"/>
                </a:cubicBezTo>
                <a:cubicBezTo>
                  <a:pt x="4550672" y="1105392"/>
                  <a:pt x="4543259" y="1119736"/>
                  <a:pt x="4543259" y="1119736"/>
                </a:cubicBezTo>
                <a:cubicBezTo>
                  <a:pt x="4543268" y="1119726"/>
                  <a:pt x="4544769" y="1069187"/>
                  <a:pt x="4548216" y="1039269"/>
                </a:cubicBezTo>
                <a:cubicBezTo>
                  <a:pt x="4551653" y="1009339"/>
                  <a:pt x="4535952" y="908531"/>
                  <a:pt x="4535952" y="908531"/>
                </a:cubicBezTo>
                <a:lnTo>
                  <a:pt x="4468269" y="721719"/>
                </a:lnTo>
                <a:cubicBezTo>
                  <a:pt x="4468269" y="721716"/>
                  <a:pt x="4426952" y="629042"/>
                  <a:pt x="4355350" y="587487"/>
                </a:cubicBezTo>
                <a:cubicBezTo>
                  <a:pt x="4278704" y="543006"/>
                  <a:pt x="4171600" y="549171"/>
                  <a:pt x="4176855" y="540185"/>
                </a:cubicBezTo>
                <a:cubicBezTo>
                  <a:pt x="4170522" y="536595"/>
                  <a:pt x="4163629" y="533830"/>
                  <a:pt x="4157632" y="529886"/>
                </a:cubicBezTo>
                <a:cubicBezTo>
                  <a:pt x="4092325" y="486958"/>
                  <a:pt x="3992287" y="440512"/>
                  <a:pt x="3962763" y="416461"/>
                </a:cubicBezTo>
                <a:cubicBezTo>
                  <a:pt x="3933229" y="392418"/>
                  <a:pt x="3856024" y="364333"/>
                  <a:pt x="3829735" y="343857"/>
                </a:cubicBezTo>
                <a:cubicBezTo>
                  <a:pt x="3803464" y="323364"/>
                  <a:pt x="3766383" y="281890"/>
                  <a:pt x="3711936" y="255066"/>
                </a:cubicBezTo>
                <a:cubicBezTo>
                  <a:pt x="3657499" y="228251"/>
                  <a:pt x="3484810" y="217113"/>
                  <a:pt x="3428803" y="209735"/>
                </a:cubicBezTo>
                <a:cubicBezTo>
                  <a:pt x="3372786" y="202358"/>
                  <a:pt x="3269002" y="186933"/>
                  <a:pt x="3269002" y="186933"/>
                </a:cubicBezTo>
                <a:cubicBezTo>
                  <a:pt x="3268983" y="186942"/>
                  <a:pt x="3219581" y="181898"/>
                  <a:pt x="3208442" y="177248"/>
                </a:cubicBezTo>
                <a:cubicBezTo>
                  <a:pt x="3197296" y="172601"/>
                  <a:pt x="3165557" y="178364"/>
                  <a:pt x="3165557" y="178364"/>
                </a:cubicBezTo>
                <a:lnTo>
                  <a:pt x="3152244" y="169957"/>
                </a:lnTo>
                <a:cubicBezTo>
                  <a:pt x="3152234" y="169965"/>
                  <a:pt x="3130063" y="173811"/>
                  <a:pt x="3117761" y="171625"/>
                </a:cubicBezTo>
                <a:cubicBezTo>
                  <a:pt x="3105468" y="169448"/>
                  <a:pt x="3044686" y="179282"/>
                  <a:pt x="3045206" y="188589"/>
                </a:cubicBezTo>
                <a:cubicBezTo>
                  <a:pt x="3045726" y="197897"/>
                  <a:pt x="3099606" y="196304"/>
                  <a:pt x="3112071" y="194163"/>
                </a:cubicBezTo>
                <a:cubicBezTo>
                  <a:pt x="3124529" y="192025"/>
                  <a:pt x="3149953" y="181867"/>
                  <a:pt x="3149953" y="181867"/>
                </a:cubicBezTo>
                <a:lnTo>
                  <a:pt x="3153119" y="188707"/>
                </a:lnTo>
                <a:lnTo>
                  <a:pt x="3133491" y="198579"/>
                </a:lnTo>
                <a:cubicBezTo>
                  <a:pt x="3133481" y="198575"/>
                  <a:pt x="3161841" y="219564"/>
                  <a:pt x="3168619" y="223785"/>
                </a:cubicBezTo>
                <a:cubicBezTo>
                  <a:pt x="3175385" y="228004"/>
                  <a:pt x="3194464" y="234217"/>
                  <a:pt x="3194464" y="234217"/>
                </a:cubicBezTo>
                <a:cubicBezTo>
                  <a:pt x="3194464" y="234218"/>
                  <a:pt x="3214931" y="233006"/>
                  <a:pt x="3227869" y="235194"/>
                </a:cubicBezTo>
                <a:cubicBezTo>
                  <a:pt x="3240807" y="237378"/>
                  <a:pt x="3274576" y="253921"/>
                  <a:pt x="3274576" y="253921"/>
                </a:cubicBezTo>
                <a:lnTo>
                  <a:pt x="3266539" y="257014"/>
                </a:lnTo>
                <a:cubicBezTo>
                  <a:pt x="3266558" y="256995"/>
                  <a:pt x="3228446" y="244449"/>
                  <a:pt x="3215643" y="242232"/>
                </a:cubicBezTo>
                <a:cubicBezTo>
                  <a:pt x="3202849" y="240016"/>
                  <a:pt x="3198344" y="244117"/>
                  <a:pt x="3198344" y="244117"/>
                </a:cubicBezTo>
                <a:lnTo>
                  <a:pt x="3199663" y="279174"/>
                </a:lnTo>
                <a:lnTo>
                  <a:pt x="3188188" y="238028"/>
                </a:lnTo>
                <a:cubicBezTo>
                  <a:pt x="3188198" y="238034"/>
                  <a:pt x="3166192" y="233564"/>
                  <a:pt x="3150674" y="226230"/>
                </a:cubicBezTo>
                <a:cubicBezTo>
                  <a:pt x="3135157" y="218896"/>
                  <a:pt x="3122969" y="202713"/>
                  <a:pt x="3122969" y="202713"/>
                </a:cubicBezTo>
                <a:cubicBezTo>
                  <a:pt x="3122959" y="202713"/>
                  <a:pt x="3093301" y="207138"/>
                  <a:pt x="3081354" y="207531"/>
                </a:cubicBezTo>
                <a:cubicBezTo>
                  <a:pt x="3069399" y="207924"/>
                  <a:pt x="3045707" y="203997"/>
                  <a:pt x="3045707" y="203997"/>
                </a:cubicBezTo>
                <a:cubicBezTo>
                  <a:pt x="3045707" y="203992"/>
                  <a:pt x="3094369" y="287273"/>
                  <a:pt x="3109156" y="303406"/>
                </a:cubicBezTo>
                <a:cubicBezTo>
                  <a:pt x="3123941" y="319535"/>
                  <a:pt x="3158067" y="344772"/>
                  <a:pt x="3168628" y="352815"/>
                </a:cubicBezTo>
                <a:cubicBezTo>
                  <a:pt x="3179188" y="360863"/>
                  <a:pt x="3199663" y="365930"/>
                  <a:pt x="3221342" y="371935"/>
                </a:cubicBezTo>
                <a:cubicBezTo>
                  <a:pt x="3243041" y="377923"/>
                  <a:pt x="3264333" y="393835"/>
                  <a:pt x="3272882" y="399721"/>
                </a:cubicBezTo>
                <a:cubicBezTo>
                  <a:pt x="3281431" y="405619"/>
                  <a:pt x="3330786" y="461968"/>
                  <a:pt x="3337429" y="468454"/>
                </a:cubicBezTo>
                <a:cubicBezTo>
                  <a:pt x="3344079" y="474927"/>
                  <a:pt x="3371014" y="488393"/>
                  <a:pt x="3378389" y="492232"/>
                </a:cubicBezTo>
                <a:cubicBezTo>
                  <a:pt x="3385762" y="496072"/>
                  <a:pt x="3404284" y="511109"/>
                  <a:pt x="3404284" y="511109"/>
                </a:cubicBezTo>
                <a:lnTo>
                  <a:pt x="3419754" y="514230"/>
                </a:lnTo>
                <a:cubicBezTo>
                  <a:pt x="3419792" y="514210"/>
                  <a:pt x="3419321" y="521483"/>
                  <a:pt x="3419215" y="527157"/>
                </a:cubicBezTo>
                <a:cubicBezTo>
                  <a:pt x="3419137" y="532825"/>
                  <a:pt x="3540547" y="674101"/>
                  <a:pt x="3545918" y="678032"/>
                </a:cubicBezTo>
                <a:cubicBezTo>
                  <a:pt x="3551270" y="681978"/>
                  <a:pt x="3569108" y="687687"/>
                  <a:pt x="3569108" y="687687"/>
                </a:cubicBezTo>
                <a:lnTo>
                  <a:pt x="3570139" y="694989"/>
                </a:lnTo>
                <a:cubicBezTo>
                  <a:pt x="3570139" y="694975"/>
                  <a:pt x="3550019" y="694312"/>
                  <a:pt x="3537966" y="684445"/>
                </a:cubicBezTo>
                <a:cubicBezTo>
                  <a:pt x="3525905" y="674583"/>
                  <a:pt x="3402369" y="527015"/>
                  <a:pt x="3396968" y="516962"/>
                </a:cubicBezTo>
                <a:cubicBezTo>
                  <a:pt x="3391558" y="506930"/>
                  <a:pt x="3333549" y="480190"/>
                  <a:pt x="3325193" y="471272"/>
                </a:cubicBezTo>
                <a:cubicBezTo>
                  <a:pt x="3316808" y="462368"/>
                  <a:pt x="3268974" y="413324"/>
                  <a:pt x="3260503" y="404641"/>
                </a:cubicBezTo>
                <a:cubicBezTo>
                  <a:pt x="3252050" y="395953"/>
                  <a:pt x="3174307" y="369811"/>
                  <a:pt x="3168011" y="366943"/>
                </a:cubicBezTo>
                <a:cubicBezTo>
                  <a:pt x="3161716" y="364075"/>
                  <a:pt x="3108241" y="326560"/>
                  <a:pt x="3108241" y="326560"/>
                </a:cubicBezTo>
                <a:cubicBezTo>
                  <a:pt x="3108213" y="326579"/>
                  <a:pt x="3109627" y="446785"/>
                  <a:pt x="3108357" y="458610"/>
                </a:cubicBezTo>
                <a:cubicBezTo>
                  <a:pt x="3107114" y="470424"/>
                  <a:pt x="3081287" y="545709"/>
                  <a:pt x="3081133" y="556919"/>
                </a:cubicBezTo>
                <a:cubicBezTo>
                  <a:pt x="3080978" y="568132"/>
                  <a:pt x="3119638" y="687259"/>
                  <a:pt x="3119638" y="687259"/>
                </a:cubicBezTo>
                <a:lnTo>
                  <a:pt x="3109463" y="690815"/>
                </a:lnTo>
                <a:cubicBezTo>
                  <a:pt x="3109435" y="690821"/>
                  <a:pt x="3072113" y="571857"/>
                  <a:pt x="3067617" y="569904"/>
                </a:cubicBezTo>
                <a:cubicBezTo>
                  <a:pt x="3063132" y="567951"/>
                  <a:pt x="3059830" y="582961"/>
                  <a:pt x="3059830" y="582961"/>
                </a:cubicBezTo>
                <a:lnTo>
                  <a:pt x="3057057" y="574641"/>
                </a:lnTo>
                <a:cubicBezTo>
                  <a:pt x="3057038" y="574646"/>
                  <a:pt x="3085812" y="493014"/>
                  <a:pt x="3095294" y="460169"/>
                </a:cubicBezTo>
                <a:cubicBezTo>
                  <a:pt x="3104766" y="427325"/>
                  <a:pt x="3090942" y="305232"/>
                  <a:pt x="3090942" y="305232"/>
                </a:cubicBezTo>
                <a:lnTo>
                  <a:pt x="2994667" y="163882"/>
                </a:lnTo>
                <a:cubicBezTo>
                  <a:pt x="2994658" y="163896"/>
                  <a:pt x="2932519" y="168554"/>
                  <a:pt x="2873798" y="172866"/>
                </a:cubicBezTo>
                <a:cubicBezTo>
                  <a:pt x="2830758" y="176032"/>
                  <a:pt x="2771709" y="184967"/>
                  <a:pt x="2736062" y="190698"/>
                </a:cubicBezTo>
                <a:cubicBezTo>
                  <a:pt x="2739682" y="197973"/>
                  <a:pt x="2746315" y="213676"/>
                  <a:pt x="2746315" y="213676"/>
                </a:cubicBezTo>
                <a:lnTo>
                  <a:pt x="2736812" y="216070"/>
                </a:lnTo>
                <a:cubicBezTo>
                  <a:pt x="2736812" y="216081"/>
                  <a:pt x="2730604" y="205029"/>
                  <a:pt x="2724463" y="192954"/>
                </a:cubicBezTo>
                <a:cubicBezTo>
                  <a:pt x="2718302" y="193965"/>
                  <a:pt x="2701936" y="196305"/>
                  <a:pt x="2701936" y="196305"/>
                </a:cubicBezTo>
                <a:cubicBezTo>
                  <a:pt x="2701936" y="196307"/>
                  <a:pt x="2556624" y="217763"/>
                  <a:pt x="2377689" y="341831"/>
                </a:cubicBezTo>
                <a:cubicBezTo>
                  <a:pt x="2336651" y="370282"/>
                  <a:pt x="2203468" y="470630"/>
                  <a:pt x="2203468" y="470630"/>
                </a:cubicBezTo>
                <a:cubicBezTo>
                  <a:pt x="2203459" y="470640"/>
                  <a:pt x="2090145" y="495730"/>
                  <a:pt x="2077824" y="506434"/>
                </a:cubicBezTo>
                <a:cubicBezTo>
                  <a:pt x="2075129" y="508782"/>
                  <a:pt x="2074146" y="511217"/>
                  <a:pt x="2072838" y="513645"/>
                </a:cubicBezTo>
                <a:cubicBezTo>
                  <a:pt x="2086334" y="519077"/>
                  <a:pt x="2104855" y="526984"/>
                  <a:pt x="2119401" y="529952"/>
                </a:cubicBezTo>
                <a:cubicBezTo>
                  <a:pt x="2139192" y="533992"/>
                  <a:pt x="2159889" y="537724"/>
                  <a:pt x="2159889" y="537724"/>
                </a:cubicBezTo>
                <a:cubicBezTo>
                  <a:pt x="2159889" y="537730"/>
                  <a:pt x="2203506" y="523879"/>
                  <a:pt x="2214019" y="521363"/>
                </a:cubicBezTo>
                <a:cubicBezTo>
                  <a:pt x="2224531" y="518848"/>
                  <a:pt x="2283136" y="524673"/>
                  <a:pt x="2283136" y="524673"/>
                </a:cubicBezTo>
                <a:lnTo>
                  <a:pt x="2284774" y="532016"/>
                </a:lnTo>
                <a:cubicBezTo>
                  <a:pt x="2284774" y="532002"/>
                  <a:pt x="2225148" y="530957"/>
                  <a:pt x="2207329" y="531477"/>
                </a:cubicBezTo>
                <a:cubicBezTo>
                  <a:pt x="2189509" y="531999"/>
                  <a:pt x="2170430" y="547155"/>
                  <a:pt x="2170430" y="547155"/>
                </a:cubicBezTo>
                <a:cubicBezTo>
                  <a:pt x="2170430" y="547159"/>
                  <a:pt x="2200504" y="601231"/>
                  <a:pt x="2216011" y="620074"/>
                </a:cubicBezTo>
                <a:cubicBezTo>
                  <a:pt x="2231510" y="638916"/>
                  <a:pt x="2271749" y="685215"/>
                  <a:pt x="2271749" y="685215"/>
                </a:cubicBezTo>
                <a:lnTo>
                  <a:pt x="2253276" y="681897"/>
                </a:lnTo>
                <a:cubicBezTo>
                  <a:pt x="2253256" y="681900"/>
                  <a:pt x="2208995" y="637145"/>
                  <a:pt x="2192696" y="617043"/>
                </a:cubicBezTo>
                <a:cubicBezTo>
                  <a:pt x="2176399" y="596945"/>
                  <a:pt x="2149300" y="547581"/>
                  <a:pt x="2149300" y="547583"/>
                </a:cubicBezTo>
                <a:cubicBezTo>
                  <a:pt x="2149272" y="547592"/>
                  <a:pt x="2126148" y="551617"/>
                  <a:pt x="2099646" y="546148"/>
                </a:cubicBezTo>
                <a:cubicBezTo>
                  <a:pt x="2089693" y="544093"/>
                  <a:pt x="2081087" y="539702"/>
                  <a:pt x="2072905" y="535658"/>
                </a:cubicBezTo>
                <a:cubicBezTo>
                  <a:pt x="2073406" y="536477"/>
                  <a:pt x="2074484" y="539077"/>
                  <a:pt x="2074484" y="539077"/>
                </a:cubicBezTo>
                <a:cubicBezTo>
                  <a:pt x="2074493" y="539077"/>
                  <a:pt x="2050340" y="536026"/>
                  <a:pt x="2018448" y="533909"/>
                </a:cubicBezTo>
                <a:cubicBezTo>
                  <a:pt x="2015011" y="535593"/>
                  <a:pt x="2011863" y="536217"/>
                  <a:pt x="2008513" y="538383"/>
                </a:cubicBezTo>
                <a:cubicBezTo>
                  <a:pt x="1990204" y="550203"/>
                  <a:pt x="1961295" y="559717"/>
                  <a:pt x="1961295" y="559717"/>
                </a:cubicBezTo>
                <a:lnTo>
                  <a:pt x="2061468" y="669064"/>
                </a:lnTo>
                <a:lnTo>
                  <a:pt x="2113307" y="692348"/>
                </a:lnTo>
                <a:cubicBezTo>
                  <a:pt x="2113307" y="692353"/>
                  <a:pt x="2217475" y="712201"/>
                  <a:pt x="2265184" y="716440"/>
                </a:cubicBezTo>
                <a:cubicBezTo>
                  <a:pt x="2312884" y="720683"/>
                  <a:pt x="2348799" y="742405"/>
                  <a:pt x="2348799" y="742405"/>
                </a:cubicBezTo>
                <a:cubicBezTo>
                  <a:pt x="2348818" y="742386"/>
                  <a:pt x="2429266" y="794477"/>
                  <a:pt x="2450204" y="805405"/>
                </a:cubicBezTo>
                <a:cubicBezTo>
                  <a:pt x="2471151" y="816328"/>
                  <a:pt x="2565742" y="854859"/>
                  <a:pt x="2565751" y="854859"/>
                </a:cubicBezTo>
                <a:lnTo>
                  <a:pt x="2566492" y="871187"/>
                </a:lnTo>
                <a:cubicBezTo>
                  <a:pt x="2566492" y="871179"/>
                  <a:pt x="2414355" y="814229"/>
                  <a:pt x="2386381" y="803948"/>
                </a:cubicBezTo>
                <a:cubicBezTo>
                  <a:pt x="2358406" y="793668"/>
                  <a:pt x="2288894" y="759591"/>
                  <a:pt x="2288894" y="759591"/>
                </a:cubicBezTo>
                <a:cubicBezTo>
                  <a:pt x="2288904" y="759585"/>
                  <a:pt x="2100600" y="720101"/>
                  <a:pt x="2092831" y="733518"/>
                </a:cubicBezTo>
                <a:cubicBezTo>
                  <a:pt x="2085063" y="746934"/>
                  <a:pt x="2124560" y="847736"/>
                  <a:pt x="2124560" y="847736"/>
                </a:cubicBezTo>
                <a:lnTo>
                  <a:pt x="2214846" y="919355"/>
                </a:lnTo>
                <a:lnTo>
                  <a:pt x="2310813" y="996170"/>
                </a:lnTo>
                <a:lnTo>
                  <a:pt x="2302303" y="1006471"/>
                </a:lnTo>
                <a:lnTo>
                  <a:pt x="2201369" y="931740"/>
                </a:lnTo>
                <a:lnTo>
                  <a:pt x="2121730" y="872574"/>
                </a:lnTo>
                <a:lnTo>
                  <a:pt x="2121508" y="917479"/>
                </a:lnTo>
                <a:lnTo>
                  <a:pt x="2134235" y="1064221"/>
                </a:lnTo>
                <a:cubicBezTo>
                  <a:pt x="2134235" y="1064211"/>
                  <a:pt x="2177332" y="1125281"/>
                  <a:pt x="2190906" y="1142685"/>
                </a:cubicBezTo>
                <a:cubicBezTo>
                  <a:pt x="2204489" y="1160091"/>
                  <a:pt x="2211536" y="1184551"/>
                  <a:pt x="2216926" y="1196545"/>
                </a:cubicBezTo>
                <a:cubicBezTo>
                  <a:pt x="2222316" y="1208531"/>
                  <a:pt x="2263047" y="1247489"/>
                  <a:pt x="2263047" y="1247489"/>
                </a:cubicBezTo>
                <a:cubicBezTo>
                  <a:pt x="2263047" y="1247508"/>
                  <a:pt x="2221922" y="1227552"/>
                  <a:pt x="2209042" y="1211100"/>
                </a:cubicBezTo>
                <a:cubicBezTo>
                  <a:pt x="2196171" y="1194649"/>
                  <a:pt x="2182405" y="1167233"/>
                  <a:pt x="2171933" y="1142349"/>
                </a:cubicBezTo>
                <a:cubicBezTo>
                  <a:pt x="2161468" y="1117464"/>
                  <a:pt x="2139299" y="1090529"/>
                  <a:pt x="2125349" y="1080220"/>
                </a:cubicBezTo>
                <a:cubicBezTo>
                  <a:pt x="2111401" y="1069909"/>
                  <a:pt x="2103979" y="1084253"/>
                  <a:pt x="2103979" y="1084253"/>
                </a:cubicBezTo>
                <a:cubicBezTo>
                  <a:pt x="2103998" y="1084253"/>
                  <a:pt x="2105499" y="1033704"/>
                  <a:pt x="2108936" y="1003784"/>
                </a:cubicBezTo>
                <a:cubicBezTo>
                  <a:pt x="2112383" y="973856"/>
                  <a:pt x="2096681" y="873046"/>
                  <a:pt x="2096681" y="873046"/>
                </a:cubicBezTo>
                <a:lnTo>
                  <a:pt x="2028999" y="686236"/>
                </a:lnTo>
                <a:cubicBezTo>
                  <a:pt x="2028989" y="686230"/>
                  <a:pt x="1940790" y="615825"/>
                  <a:pt x="1906761" y="586904"/>
                </a:cubicBezTo>
                <a:cubicBezTo>
                  <a:pt x="1889741" y="572436"/>
                  <a:pt x="1552392" y="404522"/>
                  <a:pt x="1523484" y="380978"/>
                </a:cubicBezTo>
                <a:cubicBezTo>
                  <a:pt x="1493960" y="356935"/>
                  <a:pt x="1416756" y="328851"/>
                  <a:pt x="1390455" y="308374"/>
                </a:cubicBezTo>
                <a:cubicBezTo>
                  <a:pt x="1364184" y="287881"/>
                  <a:pt x="1327103" y="246407"/>
                  <a:pt x="1272656" y="219583"/>
                </a:cubicBezTo>
                <a:cubicBezTo>
                  <a:pt x="1218219" y="192768"/>
                  <a:pt x="1045538" y="181630"/>
                  <a:pt x="989523" y="174251"/>
                </a:cubicBezTo>
                <a:cubicBezTo>
                  <a:pt x="933511" y="166875"/>
                  <a:pt x="829729" y="151450"/>
                  <a:pt x="829729" y="151450"/>
                </a:cubicBezTo>
                <a:cubicBezTo>
                  <a:pt x="829706" y="151459"/>
                  <a:pt x="780308" y="146415"/>
                  <a:pt x="769163" y="141765"/>
                </a:cubicBezTo>
                <a:cubicBezTo>
                  <a:pt x="758022" y="137118"/>
                  <a:pt x="726584" y="142900"/>
                  <a:pt x="726582" y="142902"/>
                </a:cubicBezTo>
                <a:lnTo>
                  <a:pt x="712962" y="134474"/>
                </a:lnTo>
                <a:cubicBezTo>
                  <a:pt x="712956" y="134482"/>
                  <a:pt x="690785" y="138326"/>
                  <a:pt x="678486" y="136140"/>
                </a:cubicBezTo>
                <a:cubicBezTo>
                  <a:pt x="666193" y="133965"/>
                  <a:pt x="605407" y="143799"/>
                  <a:pt x="605930" y="153106"/>
                </a:cubicBezTo>
                <a:cubicBezTo>
                  <a:pt x="606454" y="162414"/>
                  <a:pt x="660326" y="160821"/>
                  <a:pt x="672793" y="158680"/>
                </a:cubicBezTo>
                <a:cubicBezTo>
                  <a:pt x="685258" y="156542"/>
                  <a:pt x="710678" y="146384"/>
                  <a:pt x="710678" y="146384"/>
                </a:cubicBezTo>
                <a:lnTo>
                  <a:pt x="713847" y="153224"/>
                </a:lnTo>
                <a:lnTo>
                  <a:pt x="694211" y="163096"/>
                </a:lnTo>
                <a:cubicBezTo>
                  <a:pt x="694206" y="163092"/>
                  <a:pt x="722568" y="184079"/>
                  <a:pt x="729342" y="188302"/>
                </a:cubicBezTo>
                <a:cubicBezTo>
                  <a:pt x="736113" y="192521"/>
                  <a:pt x="755188" y="198734"/>
                  <a:pt x="755191" y="198732"/>
                </a:cubicBezTo>
                <a:cubicBezTo>
                  <a:pt x="755186" y="198734"/>
                  <a:pt x="775954" y="197543"/>
                  <a:pt x="788891" y="199730"/>
                </a:cubicBezTo>
                <a:cubicBezTo>
                  <a:pt x="801829" y="201916"/>
                  <a:pt x="835300" y="218438"/>
                  <a:pt x="835300" y="218438"/>
                </a:cubicBezTo>
                <a:lnTo>
                  <a:pt x="827259" y="221531"/>
                </a:lnTo>
                <a:cubicBezTo>
                  <a:pt x="827279" y="221512"/>
                  <a:pt x="789174" y="208966"/>
                  <a:pt x="776373" y="206749"/>
                </a:cubicBezTo>
                <a:cubicBezTo>
                  <a:pt x="763573" y="204533"/>
                  <a:pt x="759065" y="208634"/>
                  <a:pt x="759065" y="208634"/>
                </a:cubicBezTo>
                <a:lnTo>
                  <a:pt x="760392" y="243691"/>
                </a:lnTo>
                <a:lnTo>
                  <a:pt x="748912" y="202543"/>
                </a:lnTo>
                <a:cubicBezTo>
                  <a:pt x="748918" y="202551"/>
                  <a:pt x="726913" y="198081"/>
                  <a:pt x="711396" y="190747"/>
                </a:cubicBezTo>
                <a:cubicBezTo>
                  <a:pt x="695877" y="183413"/>
                  <a:pt x="683691" y="167230"/>
                  <a:pt x="683691" y="167230"/>
                </a:cubicBezTo>
                <a:cubicBezTo>
                  <a:pt x="683688" y="167230"/>
                  <a:pt x="654028" y="171655"/>
                  <a:pt x="642074" y="172048"/>
                </a:cubicBezTo>
                <a:cubicBezTo>
                  <a:pt x="630122" y="172441"/>
                  <a:pt x="606431" y="168514"/>
                  <a:pt x="606431" y="168514"/>
                </a:cubicBezTo>
                <a:cubicBezTo>
                  <a:pt x="606429" y="168510"/>
                  <a:pt x="655389" y="251809"/>
                  <a:pt x="670176" y="267942"/>
                </a:cubicBezTo>
                <a:cubicBezTo>
                  <a:pt x="684967" y="284073"/>
                  <a:pt x="718795" y="309287"/>
                  <a:pt x="729353" y="317332"/>
                </a:cubicBezTo>
                <a:cubicBezTo>
                  <a:pt x="739915" y="325380"/>
                  <a:pt x="760385" y="330447"/>
                  <a:pt x="782067" y="336452"/>
                </a:cubicBezTo>
                <a:cubicBezTo>
                  <a:pt x="803764" y="342438"/>
                  <a:pt x="825057" y="358352"/>
                  <a:pt x="833610" y="364238"/>
                </a:cubicBezTo>
                <a:cubicBezTo>
                  <a:pt x="842152" y="370136"/>
                  <a:pt x="891513" y="426485"/>
                  <a:pt x="898157" y="432971"/>
                </a:cubicBezTo>
                <a:cubicBezTo>
                  <a:pt x="904799" y="439444"/>
                  <a:pt x="931737" y="452910"/>
                  <a:pt x="939109" y="456749"/>
                </a:cubicBezTo>
                <a:cubicBezTo>
                  <a:pt x="946484" y="460589"/>
                  <a:pt x="965007" y="475626"/>
                  <a:pt x="965007" y="475626"/>
                </a:cubicBezTo>
                <a:lnTo>
                  <a:pt x="980480" y="478747"/>
                </a:lnTo>
                <a:cubicBezTo>
                  <a:pt x="980517" y="478727"/>
                  <a:pt x="980041" y="485999"/>
                  <a:pt x="979936" y="491674"/>
                </a:cubicBezTo>
                <a:cubicBezTo>
                  <a:pt x="979859" y="497342"/>
                  <a:pt x="1101270" y="638618"/>
                  <a:pt x="1106644" y="642548"/>
                </a:cubicBezTo>
                <a:cubicBezTo>
                  <a:pt x="1111997" y="646497"/>
                  <a:pt x="1129830" y="652204"/>
                  <a:pt x="1129830" y="652204"/>
                </a:cubicBezTo>
                <a:lnTo>
                  <a:pt x="1130859" y="659506"/>
                </a:lnTo>
                <a:cubicBezTo>
                  <a:pt x="1130859" y="659492"/>
                  <a:pt x="1110746" y="658828"/>
                  <a:pt x="1098688" y="648962"/>
                </a:cubicBezTo>
                <a:cubicBezTo>
                  <a:pt x="1086626" y="639100"/>
                  <a:pt x="963095" y="491531"/>
                  <a:pt x="957692" y="481477"/>
                </a:cubicBezTo>
                <a:cubicBezTo>
                  <a:pt x="952280" y="471445"/>
                  <a:pt x="894274" y="444707"/>
                  <a:pt x="885913" y="435788"/>
                </a:cubicBezTo>
                <a:cubicBezTo>
                  <a:pt x="877535" y="426885"/>
                  <a:pt x="829694" y="377841"/>
                  <a:pt x="821230" y="369158"/>
                </a:cubicBezTo>
                <a:cubicBezTo>
                  <a:pt x="812778" y="360468"/>
                  <a:pt x="735027" y="334328"/>
                  <a:pt x="728732" y="331460"/>
                </a:cubicBezTo>
                <a:cubicBezTo>
                  <a:pt x="722435" y="328590"/>
                  <a:pt x="668966" y="291077"/>
                  <a:pt x="668966" y="291077"/>
                </a:cubicBezTo>
                <a:cubicBezTo>
                  <a:pt x="668934" y="291096"/>
                  <a:pt x="670347" y="411302"/>
                  <a:pt x="669080" y="423127"/>
                </a:cubicBezTo>
                <a:cubicBezTo>
                  <a:pt x="667836" y="434941"/>
                  <a:pt x="642308" y="510245"/>
                  <a:pt x="642155" y="521456"/>
                </a:cubicBezTo>
                <a:cubicBezTo>
                  <a:pt x="642001" y="532668"/>
                  <a:pt x="680368" y="651774"/>
                  <a:pt x="680368" y="651774"/>
                </a:cubicBezTo>
                <a:lnTo>
                  <a:pt x="670187" y="655330"/>
                </a:lnTo>
                <a:cubicBezTo>
                  <a:pt x="670156" y="655336"/>
                  <a:pt x="632833" y="536374"/>
                  <a:pt x="628345" y="534421"/>
                </a:cubicBezTo>
                <a:cubicBezTo>
                  <a:pt x="623855" y="532468"/>
                  <a:pt x="620558" y="547478"/>
                  <a:pt x="620558" y="547478"/>
                </a:cubicBezTo>
                <a:lnTo>
                  <a:pt x="617785" y="539158"/>
                </a:lnTo>
                <a:cubicBezTo>
                  <a:pt x="617761" y="539163"/>
                  <a:pt x="646540" y="457531"/>
                  <a:pt x="656015" y="424686"/>
                </a:cubicBezTo>
                <a:cubicBezTo>
                  <a:pt x="665488" y="391842"/>
                  <a:pt x="651668" y="269749"/>
                  <a:pt x="651668" y="269749"/>
                </a:cubicBezTo>
                <a:lnTo>
                  <a:pt x="555391" y="128399"/>
                </a:lnTo>
                <a:cubicBezTo>
                  <a:pt x="555386" y="128413"/>
                  <a:pt x="493244" y="133071"/>
                  <a:pt x="434517" y="137383"/>
                </a:cubicBezTo>
                <a:cubicBezTo>
                  <a:pt x="391484" y="140549"/>
                  <a:pt x="332431" y="149484"/>
                  <a:pt x="296788" y="155215"/>
                </a:cubicBezTo>
                <a:cubicBezTo>
                  <a:pt x="300400" y="162490"/>
                  <a:pt x="307043" y="178193"/>
                  <a:pt x="307043" y="178193"/>
                </a:cubicBezTo>
                <a:lnTo>
                  <a:pt x="297540" y="180586"/>
                </a:lnTo>
                <a:cubicBezTo>
                  <a:pt x="297533" y="180598"/>
                  <a:pt x="291331" y="169546"/>
                  <a:pt x="285184" y="157471"/>
                </a:cubicBezTo>
                <a:cubicBezTo>
                  <a:pt x="279022" y="158482"/>
                  <a:pt x="262657" y="160822"/>
                  <a:pt x="262657" y="160822"/>
                </a:cubicBezTo>
                <a:cubicBezTo>
                  <a:pt x="262655" y="160824"/>
                  <a:pt x="151408" y="177251"/>
                  <a:pt x="3721" y="264474"/>
                </a:cubicBezTo>
                <a:lnTo>
                  <a:pt x="0" y="266860"/>
                </a:lnTo>
                <a:lnTo>
                  <a:pt x="0" y="169520"/>
                </a:lnTo>
                <a:lnTo>
                  <a:pt x="39288" y="156661"/>
                </a:lnTo>
                <a:cubicBezTo>
                  <a:pt x="61821" y="149173"/>
                  <a:pt x="81102" y="142062"/>
                  <a:pt x="93731" y="134712"/>
                </a:cubicBezTo>
                <a:cubicBezTo>
                  <a:pt x="127730" y="114914"/>
                  <a:pt x="172936" y="65529"/>
                  <a:pt x="206128" y="10916"/>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63" name="Google Shape;963;p9"/>
          <p:cNvSpPr/>
          <p:nvPr/>
        </p:nvSpPr>
        <p:spPr>
          <a:xfrm>
            <a:off x="15187" y="6413241"/>
            <a:ext cx="12176814" cy="444760"/>
          </a:xfrm>
          <a:custGeom>
            <a:rect b="b" l="l" r="r" t="t"/>
            <a:pathLst>
              <a:path extrusionOk="0" h="444760" w="12176814">
                <a:moveTo>
                  <a:pt x="8100599" y="114"/>
                </a:moveTo>
                <a:cubicBezTo>
                  <a:pt x="8145369" y="-533"/>
                  <a:pt x="8190059" y="1550"/>
                  <a:pt x="8234619" y="7090"/>
                </a:cubicBezTo>
                <a:cubicBezTo>
                  <a:pt x="8732239" y="68948"/>
                  <a:pt x="9242163" y="94027"/>
                  <a:pt x="9738061" y="182417"/>
                </a:cubicBezTo>
                <a:cubicBezTo>
                  <a:pt x="9873505" y="206560"/>
                  <a:pt x="10015015" y="170643"/>
                  <a:pt x="10150844" y="191774"/>
                </a:cubicBezTo>
                <a:cubicBezTo>
                  <a:pt x="10832445" y="297779"/>
                  <a:pt x="11396124" y="215577"/>
                  <a:pt x="12050438" y="196427"/>
                </a:cubicBezTo>
                <a:lnTo>
                  <a:pt x="12176814" y="194833"/>
                </a:lnTo>
                <a:lnTo>
                  <a:pt x="12176814" y="444760"/>
                </a:lnTo>
                <a:lnTo>
                  <a:pt x="23606" y="444760"/>
                </a:lnTo>
                <a:lnTo>
                  <a:pt x="14221" y="401145"/>
                </a:lnTo>
                <a:cubicBezTo>
                  <a:pt x="-409" y="328317"/>
                  <a:pt x="-9005" y="260838"/>
                  <a:pt x="15137" y="282233"/>
                </a:cubicBezTo>
                <a:cubicBezTo>
                  <a:pt x="15137" y="282233"/>
                  <a:pt x="242118" y="257310"/>
                  <a:pt x="380237" y="250428"/>
                </a:cubicBezTo>
                <a:cubicBezTo>
                  <a:pt x="736456" y="232666"/>
                  <a:pt x="1075136" y="300745"/>
                  <a:pt x="1430189" y="302814"/>
                </a:cubicBezTo>
                <a:cubicBezTo>
                  <a:pt x="1760665" y="304740"/>
                  <a:pt x="2098169" y="254017"/>
                  <a:pt x="2427231" y="229981"/>
                </a:cubicBezTo>
                <a:cubicBezTo>
                  <a:pt x="3112221" y="179942"/>
                  <a:pt x="3816610" y="249041"/>
                  <a:pt x="4505498" y="281434"/>
                </a:cubicBezTo>
                <a:cubicBezTo>
                  <a:pt x="4744408" y="292668"/>
                  <a:pt x="5002841" y="372288"/>
                  <a:pt x="5242761" y="341254"/>
                </a:cubicBezTo>
                <a:cubicBezTo>
                  <a:pt x="5878676" y="259005"/>
                  <a:pt x="6523254" y="212066"/>
                  <a:pt x="7166197" y="165099"/>
                </a:cubicBezTo>
                <a:cubicBezTo>
                  <a:pt x="7469928" y="142911"/>
                  <a:pt x="7787211" y="4643"/>
                  <a:pt x="8100599" y="114"/>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64" name="Google Shape;964;p9"/>
          <p:cNvSpPr/>
          <p:nvPr/>
        </p:nvSpPr>
        <p:spPr>
          <a:xfrm>
            <a:off x="1" y="1"/>
            <a:ext cx="4688966" cy="6858000"/>
          </a:xfrm>
          <a:custGeom>
            <a:rect b="b" l="l" r="r" t="t"/>
            <a:pathLst>
              <a:path extrusionOk="0" h="6858000" w="4688966">
                <a:moveTo>
                  <a:pt x="446901" y="111029"/>
                </a:moveTo>
                <a:cubicBezTo>
                  <a:pt x="435425" y="185074"/>
                  <a:pt x="426644" y="244816"/>
                  <a:pt x="414638" y="313082"/>
                </a:cubicBezTo>
                <a:cubicBezTo>
                  <a:pt x="394946" y="425036"/>
                  <a:pt x="396866" y="712816"/>
                  <a:pt x="396866" y="712816"/>
                </a:cubicBezTo>
                <a:cubicBezTo>
                  <a:pt x="396866" y="712816"/>
                  <a:pt x="446386" y="676381"/>
                  <a:pt x="489827" y="643915"/>
                </a:cubicBezTo>
                <a:cubicBezTo>
                  <a:pt x="533267" y="611449"/>
                  <a:pt x="553934" y="510636"/>
                  <a:pt x="569937" y="468109"/>
                </a:cubicBezTo>
                <a:cubicBezTo>
                  <a:pt x="585883" y="425735"/>
                  <a:pt x="578976" y="392295"/>
                  <a:pt x="578960" y="391826"/>
                </a:cubicBezTo>
                <a:lnTo>
                  <a:pt x="577046" y="377336"/>
                </a:lnTo>
                <a:cubicBezTo>
                  <a:pt x="577046" y="377336"/>
                  <a:pt x="553645" y="331320"/>
                  <a:pt x="545877" y="304333"/>
                </a:cubicBezTo>
                <a:cubicBezTo>
                  <a:pt x="536295" y="271047"/>
                  <a:pt x="528925" y="227230"/>
                  <a:pt x="528925" y="227230"/>
                </a:cubicBezTo>
                <a:close/>
                <a:moveTo>
                  <a:pt x="0" y="0"/>
                </a:moveTo>
                <a:lnTo>
                  <a:pt x="464489" y="0"/>
                </a:lnTo>
                <a:lnTo>
                  <a:pt x="461275" y="20197"/>
                </a:lnTo>
                <a:cubicBezTo>
                  <a:pt x="457910" y="41390"/>
                  <a:pt x="453946" y="66476"/>
                  <a:pt x="451549" y="82046"/>
                </a:cubicBezTo>
                <a:lnTo>
                  <a:pt x="544236" y="235432"/>
                </a:lnTo>
                <a:cubicBezTo>
                  <a:pt x="544236" y="235432"/>
                  <a:pt x="554498" y="279898"/>
                  <a:pt x="563376" y="310075"/>
                </a:cubicBezTo>
                <a:cubicBezTo>
                  <a:pt x="572254" y="340253"/>
                  <a:pt x="579234" y="354642"/>
                  <a:pt x="579234" y="354642"/>
                </a:cubicBezTo>
                <a:lnTo>
                  <a:pt x="636103" y="299412"/>
                </a:lnTo>
                <a:cubicBezTo>
                  <a:pt x="636103" y="299412"/>
                  <a:pt x="697896" y="141652"/>
                  <a:pt x="697896" y="141652"/>
                </a:cubicBezTo>
                <a:lnTo>
                  <a:pt x="752537" y="0"/>
                </a:lnTo>
                <a:lnTo>
                  <a:pt x="916790" y="0"/>
                </a:lnTo>
                <a:lnTo>
                  <a:pt x="850461" y="150948"/>
                </a:lnTo>
                <a:lnTo>
                  <a:pt x="872062" y="149033"/>
                </a:lnTo>
                <a:lnTo>
                  <a:pt x="868233" y="181022"/>
                </a:lnTo>
                <a:lnTo>
                  <a:pt x="831323" y="194968"/>
                </a:lnTo>
                <a:lnTo>
                  <a:pt x="687233" y="524706"/>
                </a:lnTo>
                <a:cubicBezTo>
                  <a:pt x="703624" y="519059"/>
                  <a:pt x="764431" y="498284"/>
                  <a:pt x="806169" y="480960"/>
                </a:cubicBezTo>
                <a:cubicBezTo>
                  <a:pt x="853375" y="461365"/>
                  <a:pt x="898857" y="442408"/>
                  <a:pt x="898857" y="442408"/>
                </a:cubicBezTo>
                <a:cubicBezTo>
                  <a:pt x="898855" y="442408"/>
                  <a:pt x="921539" y="402830"/>
                  <a:pt x="956273" y="374328"/>
                </a:cubicBezTo>
                <a:cubicBezTo>
                  <a:pt x="991009" y="345826"/>
                  <a:pt x="1034468" y="303239"/>
                  <a:pt x="1034468" y="303239"/>
                </a:cubicBezTo>
                <a:cubicBezTo>
                  <a:pt x="1034468" y="303239"/>
                  <a:pt x="1089099" y="202457"/>
                  <a:pt x="1114032" y="156142"/>
                </a:cubicBezTo>
                <a:cubicBezTo>
                  <a:pt x="1138974" y="109828"/>
                  <a:pt x="1178558" y="47050"/>
                  <a:pt x="1178558" y="47050"/>
                </a:cubicBezTo>
                <a:cubicBezTo>
                  <a:pt x="1178558" y="47050"/>
                  <a:pt x="1219750" y="39713"/>
                  <a:pt x="1255117" y="18614"/>
                </a:cubicBezTo>
                <a:lnTo>
                  <a:pt x="1284668" y="0"/>
                </a:lnTo>
                <a:lnTo>
                  <a:pt x="1346412" y="0"/>
                </a:lnTo>
                <a:lnTo>
                  <a:pt x="1338764" y="5545"/>
                </a:lnTo>
                <a:cubicBezTo>
                  <a:pt x="1304815" y="30313"/>
                  <a:pt x="1234625" y="82614"/>
                  <a:pt x="1216294" y="104740"/>
                </a:cubicBezTo>
                <a:cubicBezTo>
                  <a:pt x="1192546" y="133405"/>
                  <a:pt x="1138262" y="229801"/>
                  <a:pt x="1107197" y="289843"/>
                </a:cubicBezTo>
                <a:cubicBezTo>
                  <a:pt x="1089716" y="323637"/>
                  <a:pt x="1060441" y="374601"/>
                  <a:pt x="1060441" y="374601"/>
                </a:cubicBezTo>
                <a:cubicBezTo>
                  <a:pt x="1060441" y="374601"/>
                  <a:pt x="1018065" y="437109"/>
                  <a:pt x="1045685" y="452251"/>
                </a:cubicBezTo>
                <a:cubicBezTo>
                  <a:pt x="1073293" y="467393"/>
                  <a:pt x="1141988" y="454932"/>
                  <a:pt x="1203443" y="448697"/>
                </a:cubicBezTo>
                <a:cubicBezTo>
                  <a:pt x="1264897" y="442462"/>
                  <a:pt x="1349985" y="408285"/>
                  <a:pt x="1388271" y="387452"/>
                </a:cubicBezTo>
                <a:cubicBezTo>
                  <a:pt x="1426556" y="366619"/>
                  <a:pt x="1533726" y="302966"/>
                  <a:pt x="1533726" y="302966"/>
                </a:cubicBezTo>
                <a:cubicBezTo>
                  <a:pt x="1533726" y="302966"/>
                  <a:pt x="1605540" y="258242"/>
                  <a:pt x="1612471" y="267149"/>
                </a:cubicBezTo>
                <a:cubicBezTo>
                  <a:pt x="1619402" y="276055"/>
                  <a:pt x="1571847" y="303271"/>
                  <a:pt x="1550130" y="320465"/>
                </a:cubicBezTo>
                <a:cubicBezTo>
                  <a:pt x="1528423" y="337658"/>
                  <a:pt x="1413925" y="403835"/>
                  <a:pt x="1368854" y="426824"/>
                </a:cubicBezTo>
                <a:cubicBezTo>
                  <a:pt x="1323793" y="449813"/>
                  <a:pt x="1232659" y="481309"/>
                  <a:pt x="1243084" y="495724"/>
                </a:cubicBezTo>
                <a:cubicBezTo>
                  <a:pt x="1253510" y="510140"/>
                  <a:pt x="1331551" y="541743"/>
                  <a:pt x="1363665" y="553142"/>
                </a:cubicBezTo>
                <a:cubicBezTo>
                  <a:pt x="1395770" y="564539"/>
                  <a:pt x="1456079" y="585131"/>
                  <a:pt x="1456079" y="585131"/>
                </a:cubicBezTo>
                <a:cubicBezTo>
                  <a:pt x="1456079" y="585131"/>
                  <a:pt x="1473379" y="567069"/>
                  <a:pt x="1488886" y="554781"/>
                </a:cubicBezTo>
                <a:cubicBezTo>
                  <a:pt x="1504394" y="542495"/>
                  <a:pt x="1528528" y="515137"/>
                  <a:pt x="1528528" y="515137"/>
                </a:cubicBezTo>
                <a:cubicBezTo>
                  <a:pt x="1528528" y="515137"/>
                  <a:pt x="1562914" y="495136"/>
                  <a:pt x="1584853" y="468656"/>
                </a:cubicBezTo>
                <a:cubicBezTo>
                  <a:pt x="1606801" y="442175"/>
                  <a:pt x="1639262" y="395654"/>
                  <a:pt x="1639262" y="395654"/>
                </a:cubicBezTo>
                <a:cubicBezTo>
                  <a:pt x="1639271" y="395654"/>
                  <a:pt x="1737298" y="324251"/>
                  <a:pt x="1750822" y="302147"/>
                </a:cubicBezTo>
                <a:cubicBezTo>
                  <a:pt x="1764339" y="280042"/>
                  <a:pt x="1840503" y="170906"/>
                  <a:pt x="1840503" y="170906"/>
                </a:cubicBezTo>
                <a:cubicBezTo>
                  <a:pt x="1840503" y="170906"/>
                  <a:pt x="1786700" y="298996"/>
                  <a:pt x="1751910" y="338511"/>
                </a:cubicBezTo>
                <a:cubicBezTo>
                  <a:pt x="1717121" y="378024"/>
                  <a:pt x="1639810" y="437213"/>
                  <a:pt x="1639810" y="437213"/>
                </a:cubicBezTo>
                <a:cubicBezTo>
                  <a:pt x="1639810" y="437213"/>
                  <a:pt x="1616032" y="466559"/>
                  <a:pt x="1581570" y="504474"/>
                </a:cubicBezTo>
                <a:cubicBezTo>
                  <a:pt x="1547117" y="542389"/>
                  <a:pt x="1487250" y="596341"/>
                  <a:pt x="1487250" y="596341"/>
                </a:cubicBezTo>
                <a:cubicBezTo>
                  <a:pt x="1487250" y="596341"/>
                  <a:pt x="1523204" y="600371"/>
                  <a:pt x="1547945" y="599622"/>
                </a:cubicBezTo>
                <a:cubicBezTo>
                  <a:pt x="1572684" y="598874"/>
                  <a:pt x="1634217" y="598850"/>
                  <a:pt x="1671799" y="590326"/>
                </a:cubicBezTo>
                <a:cubicBezTo>
                  <a:pt x="1709391" y="581802"/>
                  <a:pt x="1804240" y="572458"/>
                  <a:pt x="1828740" y="572007"/>
                </a:cubicBezTo>
                <a:cubicBezTo>
                  <a:pt x="1853248" y="571557"/>
                  <a:pt x="1881261" y="571395"/>
                  <a:pt x="1898194" y="565993"/>
                </a:cubicBezTo>
                <a:cubicBezTo>
                  <a:pt x="1915117" y="560588"/>
                  <a:pt x="1987874" y="533729"/>
                  <a:pt x="1987874" y="533729"/>
                </a:cubicBezTo>
                <a:cubicBezTo>
                  <a:pt x="1987874" y="533729"/>
                  <a:pt x="1933293" y="579100"/>
                  <a:pt x="1901467" y="588138"/>
                </a:cubicBezTo>
                <a:cubicBezTo>
                  <a:pt x="1869651" y="597176"/>
                  <a:pt x="1842591" y="594315"/>
                  <a:pt x="1812336" y="592787"/>
                </a:cubicBezTo>
                <a:cubicBezTo>
                  <a:pt x="1782080" y="591260"/>
                  <a:pt x="1727277" y="608022"/>
                  <a:pt x="1716918" y="606458"/>
                </a:cubicBezTo>
                <a:cubicBezTo>
                  <a:pt x="1687345" y="601993"/>
                  <a:pt x="1653018" y="612671"/>
                  <a:pt x="1623407" y="615753"/>
                </a:cubicBezTo>
                <a:cubicBezTo>
                  <a:pt x="1593796" y="618837"/>
                  <a:pt x="1543295" y="628331"/>
                  <a:pt x="1543295" y="628331"/>
                </a:cubicBezTo>
                <a:lnTo>
                  <a:pt x="1591688" y="645282"/>
                </a:lnTo>
                <a:lnTo>
                  <a:pt x="1614107" y="683834"/>
                </a:lnTo>
                <a:cubicBezTo>
                  <a:pt x="1614107" y="683834"/>
                  <a:pt x="1534140" y="643419"/>
                  <a:pt x="1478769" y="627237"/>
                </a:cubicBezTo>
                <a:cubicBezTo>
                  <a:pt x="1439031" y="615625"/>
                  <a:pt x="1295588" y="568908"/>
                  <a:pt x="1234612" y="550135"/>
                </a:cubicBezTo>
                <a:cubicBezTo>
                  <a:pt x="1173629" y="531359"/>
                  <a:pt x="1089331" y="526220"/>
                  <a:pt x="1014235" y="519785"/>
                </a:cubicBezTo>
                <a:cubicBezTo>
                  <a:pt x="939144" y="513350"/>
                  <a:pt x="793117" y="558986"/>
                  <a:pt x="744924" y="580210"/>
                </a:cubicBezTo>
                <a:cubicBezTo>
                  <a:pt x="714086" y="593790"/>
                  <a:pt x="673068" y="618142"/>
                  <a:pt x="641573" y="637354"/>
                </a:cubicBezTo>
                <a:cubicBezTo>
                  <a:pt x="639209" y="645567"/>
                  <a:pt x="612881" y="736878"/>
                  <a:pt x="468500" y="1238325"/>
                </a:cubicBezTo>
                <a:cubicBezTo>
                  <a:pt x="318265" y="1760090"/>
                  <a:pt x="415033" y="1781701"/>
                  <a:pt x="495295" y="1817144"/>
                </a:cubicBezTo>
                <a:cubicBezTo>
                  <a:pt x="575559" y="1852580"/>
                  <a:pt x="842781" y="1570775"/>
                  <a:pt x="937682" y="1512553"/>
                </a:cubicBezTo>
                <a:cubicBezTo>
                  <a:pt x="947620" y="1506461"/>
                  <a:pt x="962619" y="1495582"/>
                  <a:pt x="974592" y="1487401"/>
                </a:cubicBezTo>
                <a:cubicBezTo>
                  <a:pt x="976814" y="1449145"/>
                  <a:pt x="988221" y="1257357"/>
                  <a:pt x="1003030" y="1199771"/>
                </a:cubicBezTo>
                <a:cubicBezTo>
                  <a:pt x="1025353" y="1112950"/>
                  <a:pt x="1056070" y="1081895"/>
                  <a:pt x="1072474" y="1059503"/>
                </a:cubicBezTo>
                <a:cubicBezTo>
                  <a:pt x="1103462" y="1053265"/>
                  <a:pt x="1117748" y="1035467"/>
                  <a:pt x="1143286" y="994977"/>
                </a:cubicBezTo>
                <a:cubicBezTo>
                  <a:pt x="1182967" y="932096"/>
                  <a:pt x="1231398" y="884183"/>
                  <a:pt x="1271521" y="864288"/>
                </a:cubicBezTo>
                <a:cubicBezTo>
                  <a:pt x="1371414" y="814754"/>
                  <a:pt x="1364204" y="796477"/>
                  <a:pt x="1369133" y="777889"/>
                </a:cubicBezTo>
                <a:cubicBezTo>
                  <a:pt x="1377374" y="746813"/>
                  <a:pt x="1360103" y="678366"/>
                  <a:pt x="1360103" y="678366"/>
                </a:cubicBezTo>
                <a:cubicBezTo>
                  <a:pt x="1360113" y="678366"/>
                  <a:pt x="1366899" y="666362"/>
                  <a:pt x="1375149" y="664149"/>
                </a:cubicBezTo>
                <a:cubicBezTo>
                  <a:pt x="1383390" y="661936"/>
                  <a:pt x="1393189" y="669342"/>
                  <a:pt x="1393189" y="669342"/>
                </a:cubicBezTo>
                <a:lnTo>
                  <a:pt x="1404675" y="763397"/>
                </a:lnTo>
                <a:cubicBezTo>
                  <a:pt x="1404675" y="763397"/>
                  <a:pt x="1360122" y="816581"/>
                  <a:pt x="1350815" y="848977"/>
                </a:cubicBezTo>
                <a:cubicBezTo>
                  <a:pt x="1344201" y="872003"/>
                  <a:pt x="1398264" y="861695"/>
                  <a:pt x="1413155" y="854445"/>
                </a:cubicBezTo>
                <a:cubicBezTo>
                  <a:pt x="1435383" y="843617"/>
                  <a:pt x="1457716" y="835305"/>
                  <a:pt x="1457716" y="835305"/>
                </a:cubicBezTo>
                <a:cubicBezTo>
                  <a:pt x="1457716" y="835305"/>
                  <a:pt x="1430762" y="861785"/>
                  <a:pt x="1388271" y="870577"/>
                </a:cubicBezTo>
                <a:cubicBezTo>
                  <a:pt x="1341602" y="880232"/>
                  <a:pt x="1329549" y="837396"/>
                  <a:pt x="1265235" y="884248"/>
                </a:cubicBezTo>
                <a:cubicBezTo>
                  <a:pt x="1198061" y="933176"/>
                  <a:pt x="1186442" y="1035322"/>
                  <a:pt x="1126613" y="1052948"/>
                </a:cubicBezTo>
                <a:cubicBezTo>
                  <a:pt x="1066776" y="1070564"/>
                  <a:pt x="1031688" y="1222980"/>
                  <a:pt x="1028182" y="1297104"/>
                </a:cubicBezTo>
                <a:cubicBezTo>
                  <a:pt x="1025747" y="1348741"/>
                  <a:pt x="1031544" y="1415201"/>
                  <a:pt x="1034468" y="1446391"/>
                </a:cubicBezTo>
                <a:cubicBezTo>
                  <a:pt x="1136789" y="1372980"/>
                  <a:pt x="1274986" y="1272422"/>
                  <a:pt x="1408505" y="1222191"/>
                </a:cubicBezTo>
                <a:cubicBezTo>
                  <a:pt x="1591129" y="1153487"/>
                  <a:pt x="1914049" y="834577"/>
                  <a:pt x="1994430" y="778709"/>
                </a:cubicBezTo>
                <a:cubicBezTo>
                  <a:pt x="2064764" y="729823"/>
                  <a:pt x="2329156" y="156280"/>
                  <a:pt x="2394155" y="13659"/>
                </a:cubicBezTo>
                <a:lnTo>
                  <a:pt x="2400362" y="0"/>
                </a:lnTo>
                <a:lnTo>
                  <a:pt x="2532384" y="0"/>
                </a:lnTo>
                <a:lnTo>
                  <a:pt x="2517483" y="33581"/>
                </a:lnTo>
                <a:cubicBezTo>
                  <a:pt x="2473995" y="131048"/>
                  <a:pt x="2376240" y="346423"/>
                  <a:pt x="2289991" y="509941"/>
                </a:cubicBezTo>
                <a:cubicBezTo>
                  <a:pt x="2315743" y="507083"/>
                  <a:pt x="2461776" y="490808"/>
                  <a:pt x="2507356" y="470297"/>
                </a:cubicBezTo>
                <a:cubicBezTo>
                  <a:pt x="2533955" y="458331"/>
                  <a:pt x="2586102" y="410691"/>
                  <a:pt x="2586102" y="410691"/>
                </a:cubicBezTo>
                <a:cubicBezTo>
                  <a:pt x="2586102" y="410691"/>
                  <a:pt x="2669833" y="370887"/>
                  <a:pt x="2682348" y="355189"/>
                </a:cubicBezTo>
                <a:cubicBezTo>
                  <a:pt x="2696286" y="337699"/>
                  <a:pt x="2692445" y="320429"/>
                  <a:pt x="2688085" y="291482"/>
                </a:cubicBezTo>
                <a:cubicBezTo>
                  <a:pt x="2683232" y="259268"/>
                  <a:pt x="2657626" y="234657"/>
                  <a:pt x="2649261" y="226410"/>
                </a:cubicBezTo>
                <a:cubicBezTo>
                  <a:pt x="2640896" y="218163"/>
                  <a:pt x="2601418" y="179655"/>
                  <a:pt x="2601418" y="179655"/>
                </a:cubicBezTo>
                <a:lnTo>
                  <a:pt x="2612353" y="176648"/>
                </a:lnTo>
                <a:cubicBezTo>
                  <a:pt x="2612353" y="176648"/>
                  <a:pt x="2644728" y="208659"/>
                  <a:pt x="2653092" y="219301"/>
                </a:cubicBezTo>
                <a:cubicBezTo>
                  <a:pt x="2661448" y="229942"/>
                  <a:pt x="2670843" y="248364"/>
                  <a:pt x="2682896" y="249650"/>
                </a:cubicBezTo>
                <a:cubicBezTo>
                  <a:pt x="2688326" y="250230"/>
                  <a:pt x="2699328" y="240791"/>
                  <a:pt x="2704219" y="223950"/>
                </a:cubicBezTo>
                <a:cubicBezTo>
                  <a:pt x="2708290" y="209927"/>
                  <a:pt x="2709417" y="192779"/>
                  <a:pt x="2709417" y="192779"/>
                </a:cubicBezTo>
                <a:lnTo>
                  <a:pt x="2708867" y="122512"/>
                </a:lnTo>
                <a:cubicBezTo>
                  <a:pt x="2708867" y="122512"/>
                  <a:pt x="2713027" y="151019"/>
                  <a:pt x="2714885" y="170086"/>
                </a:cubicBezTo>
                <a:cubicBezTo>
                  <a:pt x="2715713" y="178574"/>
                  <a:pt x="2716878" y="185564"/>
                  <a:pt x="2718706" y="186766"/>
                </a:cubicBezTo>
                <a:cubicBezTo>
                  <a:pt x="2722682" y="189366"/>
                  <a:pt x="2759725" y="166532"/>
                  <a:pt x="2759725" y="166532"/>
                </a:cubicBezTo>
                <a:lnTo>
                  <a:pt x="2759176" y="179930"/>
                </a:lnTo>
                <a:lnTo>
                  <a:pt x="2719254" y="203990"/>
                </a:lnTo>
                <a:cubicBezTo>
                  <a:pt x="2719254" y="203990"/>
                  <a:pt x="2718166" y="225670"/>
                  <a:pt x="2710784" y="239261"/>
                </a:cubicBezTo>
                <a:cubicBezTo>
                  <a:pt x="2703399" y="252852"/>
                  <a:pt x="2691396" y="261590"/>
                  <a:pt x="2689731" y="262775"/>
                </a:cubicBezTo>
                <a:cubicBezTo>
                  <a:pt x="2687622" y="264271"/>
                  <a:pt x="2697518" y="278668"/>
                  <a:pt x="2701484" y="297771"/>
                </a:cubicBezTo>
                <a:cubicBezTo>
                  <a:pt x="2705451" y="316876"/>
                  <a:pt x="2705585" y="333588"/>
                  <a:pt x="2705585" y="333588"/>
                </a:cubicBezTo>
                <a:cubicBezTo>
                  <a:pt x="2705585" y="333588"/>
                  <a:pt x="2732953" y="320072"/>
                  <a:pt x="2755623" y="302419"/>
                </a:cubicBezTo>
                <a:cubicBezTo>
                  <a:pt x="2778284" y="284768"/>
                  <a:pt x="2792532" y="274804"/>
                  <a:pt x="2792532" y="274804"/>
                </a:cubicBezTo>
                <a:cubicBezTo>
                  <a:pt x="2792532" y="274804"/>
                  <a:pt x="2803035" y="259057"/>
                  <a:pt x="2814682" y="240355"/>
                </a:cubicBezTo>
                <a:cubicBezTo>
                  <a:pt x="2826320" y="221651"/>
                  <a:pt x="2844206" y="200709"/>
                  <a:pt x="2844206" y="200709"/>
                </a:cubicBezTo>
                <a:cubicBezTo>
                  <a:pt x="2844206" y="200709"/>
                  <a:pt x="2850243" y="172291"/>
                  <a:pt x="2853775" y="155048"/>
                </a:cubicBezTo>
                <a:cubicBezTo>
                  <a:pt x="2857318" y="137806"/>
                  <a:pt x="2862477" y="109864"/>
                  <a:pt x="2872644" y="95718"/>
                </a:cubicBezTo>
                <a:cubicBezTo>
                  <a:pt x="2880431" y="84874"/>
                  <a:pt x="2908377" y="53374"/>
                  <a:pt x="2926234" y="29551"/>
                </a:cubicBezTo>
                <a:cubicBezTo>
                  <a:pt x="2944092" y="5728"/>
                  <a:pt x="2944004" y="295"/>
                  <a:pt x="2944004" y="295"/>
                </a:cubicBezTo>
                <a:lnTo>
                  <a:pt x="2957943" y="295"/>
                </a:lnTo>
                <a:cubicBezTo>
                  <a:pt x="2957943" y="295"/>
                  <a:pt x="2904671" y="88836"/>
                  <a:pt x="2890962" y="114037"/>
                </a:cubicBezTo>
                <a:cubicBezTo>
                  <a:pt x="2885677" y="123752"/>
                  <a:pt x="2885726" y="128051"/>
                  <a:pt x="2878381" y="152862"/>
                </a:cubicBezTo>
                <a:cubicBezTo>
                  <a:pt x="2871046" y="177671"/>
                  <a:pt x="2865240" y="199158"/>
                  <a:pt x="2861708" y="213285"/>
                </a:cubicBezTo>
                <a:cubicBezTo>
                  <a:pt x="2855961" y="236276"/>
                  <a:pt x="2834175" y="258069"/>
                  <a:pt x="2836823" y="262775"/>
                </a:cubicBezTo>
                <a:cubicBezTo>
                  <a:pt x="2838873" y="266416"/>
                  <a:pt x="2886005" y="252132"/>
                  <a:pt x="2905181" y="245548"/>
                </a:cubicBezTo>
                <a:cubicBezTo>
                  <a:pt x="2919110" y="240767"/>
                  <a:pt x="2945130" y="226729"/>
                  <a:pt x="2969427" y="209185"/>
                </a:cubicBezTo>
                <a:cubicBezTo>
                  <a:pt x="3000541" y="186724"/>
                  <a:pt x="3029034" y="160243"/>
                  <a:pt x="3029034" y="160243"/>
                </a:cubicBezTo>
                <a:cubicBezTo>
                  <a:pt x="3029034" y="160243"/>
                  <a:pt x="2989749" y="206183"/>
                  <a:pt x="2971623" y="221215"/>
                </a:cubicBezTo>
                <a:cubicBezTo>
                  <a:pt x="2953496" y="236247"/>
                  <a:pt x="2934589" y="246861"/>
                  <a:pt x="2934435" y="251290"/>
                </a:cubicBezTo>
                <a:cubicBezTo>
                  <a:pt x="2933944" y="265484"/>
                  <a:pt x="3070871" y="265235"/>
                  <a:pt x="3070871" y="265235"/>
                </a:cubicBezTo>
                <a:cubicBezTo>
                  <a:pt x="3070871" y="265235"/>
                  <a:pt x="3098567" y="248186"/>
                  <a:pt x="3127466" y="237893"/>
                </a:cubicBezTo>
                <a:cubicBezTo>
                  <a:pt x="3156364" y="227601"/>
                  <a:pt x="3186523" y="223950"/>
                  <a:pt x="3186523" y="223950"/>
                </a:cubicBezTo>
                <a:cubicBezTo>
                  <a:pt x="3186523" y="223950"/>
                  <a:pt x="3155045" y="232690"/>
                  <a:pt x="3127736" y="245548"/>
                </a:cubicBezTo>
                <a:cubicBezTo>
                  <a:pt x="3100434" y="258410"/>
                  <a:pt x="3075242" y="273985"/>
                  <a:pt x="3075242" y="273985"/>
                </a:cubicBezTo>
                <a:lnTo>
                  <a:pt x="3089730" y="284375"/>
                </a:lnTo>
                <a:lnTo>
                  <a:pt x="3086456" y="287655"/>
                </a:lnTo>
                <a:lnTo>
                  <a:pt x="3064037" y="279452"/>
                </a:lnTo>
                <a:cubicBezTo>
                  <a:pt x="3064037" y="279452"/>
                  <a:pt x="2922017" y="276198"/>
                  <a:pt x="2907914" y="271250"/>
                </a:cubicBezTo>
                <a:cubicBezTo>
                  <a:pt x="2896257" y="278958"/>
                  <a:pt x="2883887" y="280150"/>
                  <a:pt x="2860609" y="288475"/>
                </a:cubicBezTo>
                <a:cubicBezTo>
                  <a:pt x="2837343" y="296801"/>
                  <a:pt x="2805652" y="297771"/>
                  <a:pt x="2805652" y="297771"/>
                </a:cubicBezTo>
                <a:lnTo>
                  <a:pt x="2770930" y="324839"/>
                </a:lnTo>
                <a:cubicBezTo>
                  <a:pt x="2770930" y="324839"/>
                  <a:pt x="2984676" y="358800"/>
                  <a:pt x="3101214" y="403583"/>
                </a:cubicBezTo>
                <a:cubicBezTo>
                  <a:pt x="3217762" y="448367"/>
                  <a:pt x="3349385" y="444621"/>
                  <a:pt x="3433144" y="427371"/>
                </a:cubicBezTo>
                <a:cubicBezTo>
                  <a:pt x="3531508" y="407110"/>
                  <a:pt x="3540007" y="355690"/>
                  <a:pt x="3571495" y="340152"/>
                </a:cubicBezTo>
                <a:cubicBezTo>
                  <a:pt x="3623672" y="314400"/>
                  <a:pt x="3717818" y="254689"/>
                  <a:pt x="3807999" y="220668"/>
                </a:cubicBezTo>
                <a:cubicBezTo>
                  <a:pt x="3860628" y="200813"/>
                  <a:pt x="3957151" y="129779"/>
                  <a:pt x="3989544" y="109661"/>
                </a:cubicBezTo>
                <a:cubicBezTo>
                  <a:pt x="4021937" y="89543"/>
                  <a:pt x="4065276" y="42949"/>
                  <a:pt x="4065276" y="42949"/>
                </a:cubicBezTo>
                <a:lnTo>
                  <a:pt x="4099459" y="55525"/>
                </a:lnTo>
                <a:cubicBezTo>
                  <a:pt x="4099459" y="55525"/>
                  <a:pt x="4033672" y="113506"/>
                  <a:pt x="3984625" y="147119"/>
                </a:cubicBezTo>
                <a:cubicBezTo>
                  <a:pt x="3935578" y="180733"/>
                  <a:pt x="3895494" y="197154"/>
                  <a:pt x="3895494" y="197154"/>
                </a:cubicBezTo>
                <a:lnTo>
                  <a:pt x="3981074" y="175281"/>
                </a:lnTo>
                <a:cubicBezTo>
                  <a:pt x="3981064" y="175281"/>
                  <a:pt x="4080592" y="205500"/>
                  <a:pt x="4120233" y="217661"/>
                </a:cubicBezTo>
                <a:cubicBezTo>
                  <a:pt x="4159885" y="229822"/>
                  <a:pt x="4221369" y="236298"/>
                  <a:pt x="4255581" y="227777"/>
                </a:cubicBezTo>
                <a:cubicBezTo>
                  <a:pt x="4298293" y="217139"/>
                  <a:pt x="4312869" y="190068"/>
                  <a:pt x="4335145" y="178289"/>
                </a:cubicBezTo>
                <a:cubicBezTo>
                  <a:pt x="4365651" y="162152"/>
                  <a:pt x="4409923" y="144566"/>
                  <a:pt x="4427828" y="138917"/>
                </a:cubicBezTo>
                <a:cubicBezTo>
                  <a:pt x="4437589" y="135838"/>
                  <a:pt x="4466795" y="121348"/>
                  <a:pt x="4488802" y="105013"/>
                </a:cubicBezTo>
                <a:cubicBezTo>
                  <a:pt x="4507169" y="91381"/>
                  <a:pt x="4519694" y="75212"/>
                  <a:pt x="4519694" y="75212"/>
                </a:cubicBezTo>
                <a:lnTo>
                  <a:pt x="4533641" y="84508"/>
                </a:lnTo>
                <a:cubicBezTo>
                  <a:pt x="4533641" y="84508"/>
                  <a:pt x="4460876" y="133150"/>
                  <a:pt x="4462281" y="140830"/>
                </a:cubicBezTo>
                <a:cubicBezTo>
                  <a:pt x="4463677" y="148511"/>
                  <a:pt x="4554416" y="148253"/>
                  <a:pt x="4581764" y="156416"/>
                </a:cubicBezTo>
                <a:cubicBezTo>
                  <a:pt x="4609103" y="164579"/>
                  <a:pt x="4615668" y="183210"/>
                  <a:pt x="4615668" y="183210"/>
                </a:cubicBezTo>
                <a:cubicBezTo>
                  <a:pt x="4615668" y="183210"/>
                  <a:pt x="4575632" y="172380"/>
                  <a:pt x="4532823" y="164618"/>
                </a:cubicBezTo>
                <a:cubicBezTo>
                  <a:pt x="4497928" y="158290"/>
                  <a:pt x="4457439" y="153611"/>
                  <a:pt x="4441497" y="155048"/>
                </a:cubicBezTo>
                <a:cubicBezTo>
                  <a:pt x="4421464" y="156855"/>
                  <a:pt x="4397504" y="164595"/>
                  <a:pt x="4365487" y="179930"/>
                </a:cubicBezTo>
                <a:cubicBezTo>
                  <a:pt x="4345049" y="189718"/>
                  <a:pt x="4293577" y="233623"/>
                  <a:pt x="4274989" y="241449"/>
                </a:cubicBezTo>
                <a:cubicBezTo>
                  <a:pt x="4256784" y="249107"/>
                  <a:pt x="4233403" y="249791"/>
                  <a:pt x="4232064" y="259219"/>
                </a:cubicBezTo>
                <a:cubicBezTo>
                  <a:pt x="4230726" y="268648"/>
                  <a:pt x="4270483" y="274470"/>
                  <a:pt x="4300142" y="276172"/>
                </a:cubicBezTo>
                <a:cubicBezTo>
                  <a:pt x="4311252" y="276810"/>
                  <a:pt x="4363649" y="280489"/>
                  <a:pt x="4422360" y="281093"/>
                </a:cubicBezTo>
                <a:cubicBezTo>
                  <a:pt x="4500584" y="281897"/>
                  <a:pt x="4586376" y="285141"/>
                  <a:pt x="4600084" y="284648"/>
                </a:cubicBezTo>
                <a:cubicBezTo>
                  <a:pt x="4624074" y="283783"/>
                  <a:pt x="4647927" y="252931"/>
                  <a:pt x="4647927" y="252931"/>
                </a:cubicBezTo>
                <a:cubicBezTo>
                  <a:pt x="4647927" y="252931"/>
                  <a:pt x="4703347" y="252406"/>
                  <a:pt x="4685383" y="255119"/>
                </a:cubicBezTo>
                <a:cubicBezTo>
                  <a:pt x="4677230" y="256349"/>
                  <a:pt x="4659498" y="256319"/>
                  <a:pt x="4652576" y="262775"/>
                </a:cubicBezTo>
                <a:cubicBezTo>
                  <a:pt x="4642662" y="272022"/>
                  <a:pt x="4618634" y="288487"/>
                  <a:pt x="4609921" y="290390"/>
                </a:cubicBezTo>
                <a:cubicBezTo>
                  <a:pt x="4564197" y="300374"/>
                  <a:pt x="4474786" y="292593"/>
                  <a:pt x="4468847" y="302147"/>
                </a:cubicBezTo>
                <a:cubicBezTo>
                  <a:pt x="4463387" y="310920"/>
                  <a:pt x="4500749" y="354572"/>
                  <a:pt x="4540477" y="390185"/>
                </a:cubicBezTo>
                <a:cubicBezTo>
                  <a:pt x="4583131" y="428428"/>
                  <a:pt x="4663744" y="434248"/>
                  <a:pt x="4652576" y="438855"/>
                </a:cubicBezTo>
                <a:cubicBezTo>
                  <a:pt x="4632428" y="447165"/>
                  <a:pt x="4568894" y="424406"/>
                  <a:pt x="4532275" y="395654"/>
                </a:cubicBezTo>
                <a:cubicBezTo>
                  <a:pt x="4492277" y="364252"/>
                  <a:pt x="4452163" y="306232"/>
                  <a:pt x="4440409" y="304607"/>
                </a:cubicBezTo>
                <a:cubicBezTo>
                  <a:pt x="4369655" y="294822"/>
                  <a:pt x="4295040" y="289657"/>
                  <a:pt x="4261588" y="283007"/>
                </a:cubicBezTo>
                <a:cubicBezTo>
                  <a:pt x="4228147" y="276356"/>
                  <a:pt x="4152299" y="250122"/>
                  <a:pt x="4148121" y="255119"/>
                </a:cubicBezTo>
                <a:cubicBezTo>
                  <a:pt x="4144588" y="259347"/>
                  <a:pt x="4199439" y="329078"/>
                  <a:pt x="4204994" y="354914"/>
                </a:cubicBezTo>
                <a:cubicBezTo>
                  <a:pt x="4210347" y="379804"/>
                  <a:pt x="4208171" y="398445"/>
                  <a:pt x="4197891" y="441588"/>
                </a:cubicBezTo>
                <a:cubicBezTo>
                  <a:pt x="4188735" y="479968"/>
                  <a:pt x="4208007" y="514862"/>
                  <a:pt x="4208007" y="514862"/>
                </a:cubicBezTo>
                <a:cubicBezTo>
                  <a:pt x="4208007" y="514862"/>
                  <a:pt x="4181622" y="480172"/>
                  <a:pt x="4183123" y="457446"/>
                </a:cubicBezTo>
                <a:cubicBezTo>
                  <a:pt x="4185270" y="424887"/>
                  <a:pt x="4199787" y="379443"/>
                  <a:pt x="4191594" y="355189"/>
                </a:cubicBezTo>
                <a:cubicBezTo>
                  <a:pt x="4181140" y="324225"/>
                  <a:pt x="4158191" y="300693"/>
                  <a:pt x="4135549" y="276718"/>
                </a:cubicBezTo>
                <a:cubicBezTo>
                  <a:pt x="4124670" y="265205"/>
                  <a:pt x="4083556" y="230649"/>
                  <a:pt x="4057623" y="222309"/>
                </a:cubicBezTo>
                <a:cubicBezTo>
                  <a:pt x="4017673" y="209461"/>
                  <a:pt x="4008200" y="205214"/>
                  <a:pt x="3932402" y="220121"/>
                </a:cubicBezTo>
                <a:cubicBezTo>
                  <a:pt x="3885655" y="229314"/>
                  <a:pt x="3701087" y="308948"/>
                  <a:pt x="3660079" y="333863"/>
                </a:cubicBezTo>
                <a:cubicBezTo>
                  <a:pt x="3613025" y="362453"/>
                  <a:pt x="3535377" y="446789"/>
                  <a:pt x="3478254" y="463461"/>
                </a:cubicBezTo>
                <a:cubicBezTo>
                  <a:pt x="3440316" y="474536"/>
                  <a:pt x="3400645" y="478994"/>
                  <a:pt x="3393222" y="499553"/>
                </a:cubicBezTo>
                <a:cubicBezTo>
                  <a:pt x="3385811" y="520110"/>
                  <a:pt x="3493262" y="535396"/>
                  <a:pt x="3525010" y="537556"/>
                </a:cubicBezTo>
                <a:cubicBezTo>
                  <a:pt x="3556758" y="539719"/>
                  <a:pt x="3763812" y="547027"/>
                  <a:pt x="3818655" y="544118"/>
                </a:cubicBezTo>
                <a:cubicBezTo>
                  <a:pt x="3873507" y="541209"/>
                  <a:pt x="4074892" y="541342"/>
                  <a:pt x="4244645" y="528534"/>
                </a:cubicBezTo>
                <a:cubicBezTo>
                  <a:pt x="4268384" y="526743"/>
                  <a:pt x="4341286" y="469300"/>
                  <a:pt x="4413609" y="449244"/>
                </a:cubicBezTo>
                <a:cubicBezTo>
                  <a:pt x="4454252" y="437975"/>
                  <a:pt x="4494539" y="460179"/>
                  <a:pt x="4494539" y="460179"/>
                </a:cubicBezTo>
                <a:cubicBezTo>
                  <a:pt x="4494539" y="460179"/>
                  <a:pt x="4455763" y="454608"/>
                  <a:pt x="4416075" y="465649"/>
                </a:cubicBezTo>
                <a:cubicBezTo>
                  <a:pt x="4399064" y="470379"/>
                  <a:pt x="4361271" y="489545"/>
                  <a:pt x="4352096" y="494358"/>
                </a:cubicBezTo>
                <a:cubicBezTo>
                  <a:pt x="4321483" y="510396"/>
                  <a:pt x="4264322" y="554508"/>
                  <a:pt x="4264322" y="554508"/>
                </a:cubicBezTo>
                <a:cubicBezTo>
                  <a:pt x="4264333" y="554508"/>
                  <a:pt x="4249333" y="551468"/>
                  <a:pt x="4228781" y="553689"/>
                </a:cubicBezTo>
                <a:cubicBezTo>
                  <a:pt x="4195262" y="557310"/>
                  <a:pt x="4143135" y="567355"/>
                  <a:pt x="4087974" y="569820"/>
                </a:cubicBezTo>
                <a:cubicBezTo>
                  <a:pt x="3999633" y="573770"/>
                  <a:pt x="3874488" y="568255"/>
                  <a:pt x="3868694" y="579663"/>
                </a:cubicBezTo>
                <a:cubicBezTo>
                  <a:pt x="3866614" y="583750"/>
                  <a:pt x="3886773" y="616368"/>
                  <a:pt x="3913812" y="652118"/>
                </a:cubicBezTo>
                <a:cubicBezTo>
                  <a:pt x="3929090" y="672331"/>
                  <a:pt x="3946562" y="693484"/>
                  <a:pt x="3963571" y="711175"/>
                </a:cubicBezTo>
                <a:cubicBezTo>
                  <a:pt x="3986936" y="735473"/>
                  <a:pt x="4010512" y="752162"/>
                  <a:pt x="4015516" y="752734"/>
                </a:cubicBezTo>
                <a:cubicBezTo>
                  <a:pt x="4087608" y="760967"/>
                  <a:pt x="4120571" y="767998"/>
                  <a:pt x="4162339" y="775975"/>
                </a:cubicBezTo>
                <a:cubicBezTo>
                  <a:pt x="4195203" y="769131"/>
                  <a:pt x="4292220" y="763944"/>
                  <a:pt x="4292220" y="763944"/>
                </a:cubicBezTo>
                <a:lnTo>
                  <a:pt x="4324478" y="762578"/>
                </a:lnTo>
                <a:lnTo>
                  <a:pt x="4323930" y="766679"/>
                </a:lnTo>
                <a:cubicBezTo>
                  <a:pt x="4323930" y="766679"/>
                  <a:pt x="4308276" y="766812"/>
                  <a:pt x="4310529" y="774609"/>
                </a:cubicBezTo>
                <a:cubicBezTo>
                  <a:pt x="4312464" y="781262"/>
                  <a:pt x="4335885" y="795107"/>
                  <a:pt x="4360846" y="807145"/>
                </a:cubicBezTo>
                <a:cubicBezTo>
                  <a:pt x="4385799" y="819182"/>
                  <a:pt x="4412791" y="824642"/>
                  <a:pt x="4412791" y="824642"/>
                </a:cubicBezTo>
                <a:lnTo>
                  <a:pt x="4450248" y="857999"/>
                </a:lnTo>
                <a:lnTo>
                  <a:pt x="4446146" y="861281"/>
                </a:lnTo>
                <a:lnTo>
                  <a:pt x="4408420" y="831478"/>
                </a:lnTo>
                <a:cubicBezTo>
                  <a:pt x="4408420" y="831478"/>
                  <a:pt x="4374623" y="823713"/>
                  <a:pt x="4357834" y="815347"/>
                </a:cubicBezTo>
                <a:cubicBezTo>
                  <a:pt x="4330138" y="801550"/>
                  <a:pt x="4294953" y="782537"/>
                  <a:pt x="4294953" y="782537"/>
                </a:cubicBezTo>
                <a:cubicBezTo>
                  <a:pt x="4294953" y="782537"/>
                  <a:pt x="4264457" y="779584"/>
                  <a:pt x="4232882" y="781990"/>
                </a:cubicBezTo>
                <a:cubicBezTo>
                  <a:pt x="4200056" y="784492"/>
                  <a:pt x="4165997" y="792491"/>
                  <a:pt x="4164535" y="794841"/>
                </a:cubicBezTo>
                <a:cubicBezTo>
                  <a:pt x="4162167" y="798619"/>
                  <a:pt x="4277452" y="919518"/>
                  <a:pt x="4277452" y="919518"/>
                </a:cubicBezTo>
                <a:lnTo>
                  <a:pt x="4271166" y="923620"/>
                </a:lnTo>
                <a:cubicBezTo>
                  <a:pt x="4271166" y="923620"/>
                  <a:pt x="4161155" y="803758"/>
                  <a:pt x="4154137" y="797301"/>
                </a:cubicBezTo>
                <a:cubicBezTo>
                  <a:pt x="4148274" y="791908"/>
                  <a:pt x="4031911" y="769514"/>
                  <a:pt x="4027549" y="773515"/>
                </a:cubicBezTo>
                <a:cubicBezTo>
                  <a:pt x="4023074" y="777618"/>
                  <a:pt x="4066103" y="845423"/>
                  <a:pt x="4066103" y="845423"/>
                </a:cubicBezTo>
                <a:lnTo>
                  <a:pt x="4088792" y="952601"/>
                </a:lnTo>
                <a:lnTo>
                  <a:pt x="4194059" y="1099154"/>
                </a:lnTo>
                <a:lnTo>
                  <a:pt x="4347716" y="1313787"/>
                </a:lnTo>
                <a:lnTo>
                  <a:pt x="4188321" y="1103256"/>
                </a:lnTo>
                <a:cubicBezTo>
                  <a:pt x="4188321" y="1103256"/>
                  <a:pt x="4088234" y="975243"/>
                  <a:pt x="4079225" y="955066"/>
                </a:cubicBezTo>
                <a:cubicBezTo>
                  <a:pt x="4072795" y="940655"/>
                  <a:pt x="4074287" y="892886"/>
                  <a:pt x="4056534" y="847062"/>
                </a:cubicBezTo>
                <a:cubicBezTo>
                  <a:pt x="4038773" y="801239"/>
                  <a:pt x="4008134" y="771874"/>
                  <a:pt x="4008134" y="771874"/>
                </a:cubicBezTo>
                <a:cubicBezTo>
                  <a:pt x="4008134" y="771874"/>
                  <a:pt x="3934799" y="685855"/>
                  <a:pt x="3907796" y="681646"/>
                </a:cubicBezTo>
                <a:cubicBezTo>
                  <a:pt x="3903647" y="681001"/>
                  <a:pt x="3900085" y="744283"/>
                  <a:pt x="3898768" y="769686"/>
                </a:cubicBezTo>
                <a:cubicBezTo>
                  <a:pt x="3897409" y="796033"/>
                  <a:pt x="3915999" y="925533"/>
                  <a:pt x="3915999" y="925533"/>
                </a:cubicBezTo>
                <a:lnTo>
                  <a:pt x="3907796" y="931548"/>
                </a:lnTo>
                <a:lnTo>
                  <a:pt x="3887562" y="782537"/>
                </a:lnTo>
                <a:cubicBezTo>
                  <a:pt x="3887562" y="782537"/>
                  <a:pt x="3880929" y="799186"/>
                  <a:pt x="3853926" y="829018"/>
                </a:cubicBezTo>
                <a:cubicBezTo>
                  <a:pt x="3826925" y="858849"/>
                  <a:pt x="3779561" y="901747"/>
                  <a:pt x="3779561" y="901747"/>
                </a:cubicBezTo>
                <a:lnTo>
                  <a:pt x="3778464" y="894364"/>
                </a:lnTo>
                <a:cubicBezTo>
                  <a:pt x="3778464" y="894364"/>
                  <a:pt x="3819280" y="855200"/>
                  <a:pt x="3846553" y="823003"/>
                </a:cubicBezTo>
                <a:cubicBezTo>
                  <a:pt x="3873814" y="790806"/>
                  <a:pt x="3887012" y="762305"/>
                  <a:pt x="3887012" y="762305"/>
                </a:cubicBezTo>
                <a:cubicBezTo>
                  <a:pt x="3887012" y="762305"/>
                  <a:pt x="3901193" y="692558"/>
                  <a:pt x="3895215" y="672898"/>
                </a:cubicBezTo>
                <a:cubicBezTo>
                  <a:pt x="3889882" y="655347"/>
                  <a:pt x="3824653" y="599007"/>
                  <a:pt x="3794329" y="585405"/>
                </a:cubicBezTo>
                <a:cubicBezTo>
                  <a:pt x="3775403" y="576917"/>
                  <a:pt x="3614689" y="575287"/>
                  <a:pt x="3614689" y="575287"/>
                </a:cubicBezTo>
                <a:cubicBezTo>
                  <a:pt x="3614689" y="575287"/>
                  <a:pt x="3523739" y="571895"/>
                  <a:pt x="3477436" y="559157"/>
                </a:cubicBezTo>
                <a:cubicBezTo>
                  <a:pt x="3396189" y="536800"/>
                  <a:pt x="3314162" y="521782"/>
                  <a:pt x="3258982" y="512949"/>
                </a:cubicBezTo>
                <a:cubicBezTo>
                  <a:pt x="3218013" y="506390"/>
                  <a:pt x="3191721" y="503380"/>
                  <a:pt x="3191721" y="503380"/>
                </a:cubicBezTo>
                <a:cubicBezTo>
                  <a:pt x="3191721" y="503380"/>
                  <a:pt x="3200664" y="531253"/>
                  <a:pt x="3242569" y="591146"/>
                </a:cubicBezTo>
                <a:cubicBezTo>
                  <a:pt x="3284483" y="651040"/>
                  <a:pt x="3322757" y="700880"/>
                  <a:pt x="3364517" y="743985"/>
                </a:cubicBezTo>
                <a:cubicBezTo>
                  <a:pt x="3406276" y="787090"/>
                  <a:pt x="3442655" y="817285"/>
                  <a:pt x="3466500" y="851984"/>
                </a:cubicBezTo>
                <a:cubicBezTo>
                  <a:pt x="3492135" y="889283"/>
                  <a:pt x="3525289" y="975569"/>
                  <a:pt x="3525289" y="975569"/>
                </a:cubicBezTo>
                <a:lnTo>
                  <a:pt x="3522554" y="977207"/>
                </a:lnTo>
                <a:cubicBezTo>
                  <a:pt x="3522554" y="977207"/>
                  <a:pt x="3484944" y="904867"/>
                  <a:pt x="3459935" y="867843"/>
                </a:cubicBezTo>
                <a:cubicBezTo>
                  <a:pt x="3434877" y="830739"/>
                  <a:pt x="3394870" y="790740"/>
                  <a:pt x="3394870" y="790740"/>
                </a:cubicBezTo>
                <a:lnTo>
                  <a:pt x="3417289" y="832845"/>
                </a:lnTo>
                <a:lnTo>
                  <a:pt x="3403619" y="843235"/>
                </a:lnTo>
                <a:cubicBezTo>
                  <a:pt x="3403610" y="843235"/>
                  <a:pt x="3391991" y="808817"/>
                  <a:pt x="3366433" y="772694"/>
                </a:cubicBezTo>
                <a:cubicBezTo>
                  <a:pt x="3341047" y="736813"/>
                  <a:pt x="3293444" y="709900"/>
                  <a:pt x="3279757" y="684108"/>
                </a:cubicBezTo>
                <a:cubicBezTo>
                  <a:pt x="3253860" y="635313"/>
                  <a:pt x="3130767" y="531183"/>
                  <a:pt x="3072788" y="482052"/>
                </a:cubicBezTo>
                <a:cubicBezTo>
                  <a:pt x="2990778" y="412573"/>
                  <a:pt x="2849453" y="407052"/>
                  <a:pt x="2791714" y="422448"/>
                </a:cubicBezTo>
                <a:cubicBezTo>
                  <a:pt x="2733965" y="437845"/>
                  <a:pt x="2615635" y="543386"/>
                  <a:pt x="2553295" y="560797"/>
                </a:cubicBezTo>
                <a:cubicBezTo>
                  <a:pt x="2498973" y="575964"/>
                  <a:pt x="2272384" y="620002"/>
                  <a:pt x="2225466" y="629151"/>
                </a:cubicBezTo>
                <a:cubicBezTo>
                  <a:pt x="2110786" y="830912"/>
                  <a:pt x="1984227" y="1053747"/>
                  <a:pt x="1874946" y="1144814"/>
                </a:cubicBezTo>
                <a:cubicBezTo>
                  <a:pt x="1814982" y="1194784"/>
                  <a:pt x="1594191" y="1336323"/>
                  <a:pt x="1387721" y="1465799"/>
                </a:cubicBezTo>
                <a:cubicBezTo>
                  <a:pt x="1270925" y="1539046"/>
                  <a:pt x="1230839" y="1563246"/>
                  <a:pt x="1161337" y="1606066"/>
                </a:cubicBezTo>
                <a:cubicBezTo>
                  <a:pt x="1178452" y="1607577"/>
                  <a:pt x="1184872" y="1608867"/>
                  <a:pt x="1200429" y="1609348"/>
                </a:cubicBezTo>
                <a:cubicBezTo>
                  <a:pt x="1241775" y="1610610"/>
                  <a:pt x="1247465" y="1597315"/>
                  <a:pt x="1247465" y="1597315"/>
                </a:cubicBezTo>
                <a:cubicBezTo>
                  <a:pt x="1247465" y="1597315"/>
                  <a:pt x="1269875" y="1568879"/>
                  <a:pt x="1283005" y="1552745"/>
                </a:cubicBezTo>
                <a:cubicBezTo>
                  <a:pt x="1296136" y="1536620"/>
                  <a:pt x="1326901" y="1526425"/>
                  <a:pt x="1349167" y="1508454"/>
                </a:cubicBezTo>
                <a:cubicBezTo>
                  <a:pt x="1371443" y="1490490"/>
                  <a:pt x="1387721" y="1465799"/>
                  <a:pt x="1387721" y="1465799"/>
                </a:cubicBezTo>
                <a:lnTo>
                  <a:pt x="1385537" y="1496968"/>
                </a:lnTo>
                <a:cubicBezTo>
                  <a:pt x="1385537" y="1496968"/>
                  <a:pt x="1424005" y="1467676"/>
                  <a:pt x="1438848" y="1452407"/>
                </a:cubicBezTo>
                <a:cubicBezTo>
                  <a:pt x="1453701" y="1437141"/>
                  <a:pt x="1477508" y="1441327"/>
                  <a:pt x="1496539" y="1441741"/>
                </a:cubicBezTo>
                <a:cubicBezTo>
                  <a:pt x="1515571" y="1442155"/>
                  <a:pt x="1551458" y="1433396"/>
                  <a:pt x="1576930" y="1427793"/>
                </a:cubicBezTo>
                <a:cubicBezTo>
                  <a:pt x="1602401" y="1422200"/>
                  <a:pt x="1676776" y="1427235"/>
                  <a:pt x="1694498" y="1430806"/>
                </a:cubicBezTo>
                <a:cubicBezTo>
                  <a:pt x="1712211" y="1434377"/>
                  <a:pt x="1804056" y="1428302"/>
                  <a:pt x="1814251" y="1426156"/>
                </a:cubicBezTo>
                <a:cubicBezTo>
                  <a:pt x="1824445" y="1424009"/>
                  <a:pt x="1849792" y="1404833"/>
                  <a:pt x="1849792" y="1404833"/>
                </a:cubicBezTo>
                <a:lnTo>
                  <a:pt x="1853354" y="1409483"/>
                </a:lnTo>
                <a:cubicBezTo>
                  <a:pt x="1853344" y="1409483"/>
                  <a:pt x="1831376" y="1427562"/>
                  <a:pt x="1817804" y="1432443"/>
                </a:cubicBezTo>
                <a:cubicBezTo>
                  <a:pt x="1804231" y="1437332"/>
                  <a:pt x="1724793" y="1445881"/>
                  <a:pt x="1686565" y="1434637"/>
                </a:cubicBezTo>
                <a:cubicBezTo>
                  <a:pt x="1648340" y="1423385"/>
                  <a:pt x="1595423" y="1435359"/>
                  <a:pt x="1566812" y="1443927"/>
                </a:cubicBezTo>
                <a:cubicBezTo>
                  <a:pt x="1538193" y="1452504"/>
                  <a:pt x="1466216" y="1463257"/>
                  <a:pt x="1434208" y="1482751"/>
                </a:cubicBezTo>
                <a:cubicBezTo>
                  <a:pt x="1402200" y="1502244"/>
                  <a:pt x="1389021" y="1520014"/>
                  <a:pt x="1341794" y="1536890"/>
                </a:cubicBezTo>
                <a:cubicBezTo>
                  <a:pt x="1294557" y="1553764"/>
                  <a:pt x="1279452" y="1597585"/>
                  <a:pt x="1279452" y="1597585"/>
                </a:cubicBezTo>
                <a:cubicBezTo>
                  <a:pt x="1279452" y="1597585"/>
                  <a:pt x="1308573" y="1616078"/>
                  <a:pt x="1377884" y="1635590"/>
                </a:cubicBezTo>
                <a:cubicBezTo>
                  <a:pt x="1447184" y="1655112"/>
                  <a:pt x="1514426" y="1637909"/>
                  <a:pt x="1607003" y="1625203"/>
                </a:cubicBezTo>
                <a:cubicBezTo>
                  <a:pt x="1699571" y="1612496"/>
                  <a:pt x="1692593" y="1598644"/>
                  <a:pt x="1743709" y="1551656"/>
                </a:cubicBezTo>
                <a:cubicBezTo>
                  <a:pt x="1794825" y="1504660"/>
                  <a:pt x="1939213" y="1508000"/>
                  <a:pt x="1989241" y="1490134"/>
                </a:cubicBezTo>
                <a:cubicBezTo>
                  <a:pt x="2039260" y="1472267"/>
                  <a:pt x="2124474" y="1402312"/>
                  <a:pt x="2157117" y="1332924"/>
                </a:cubicBezTo>
                <a:cubicBezTo>
                  <a:pt x="2189752" y="1263537"/>
                  <a:pt x="2213306" y="1218205"/>
                  <a:pt x="2268120" y="1174616"/>
                </a:cubicBezTo>
                <a:cubicBezTo>
                  <a:pt x="2322933" y="1131018"/>
                  <a:pt x="2413105" y="1127264"/>
                  <a:pt x="2455134" y="1100242"/>
                </a:cubicBezTo>
                <a:cubicBezTo>
                  <a:pt x="2497172" y="1073231"/>
                  <a:pt x="2503805" y="1045285"/>
                  <a:pt x="2503805" y="1045285"/>
                </a:cubicBezTo>
                <a:lnTo>
                  <a:pt x="2518842" y="994977"/>
                </a:lnTo>
                <a:lnTo>
                  <a:pt x="2512824" y="981039"/>
                </a:lnTo>
                <a:lnTo>
                  <a:pt x="2531962" y="929909"/>
                </a:lnTo>
                <a:lnTo>
                  <a:pt x="2538806" y="933736"/>
                </a:lnTo>
                <a:lnTo>
                  <a:pt x="2523221" y="979671"/>
                </a:lnTo>
                <a:lnTo>
                  <a:pt x="2530596" y="990337"/>
                </a:lnTo>
                <a:lnTo>
                  <a:pt x="2515559" y="1042013"/>
                </a:lnTo>
                <a:cubicBezTo>
                  <a:pt x="2515559" y="1042013"/>
                  <a:pt x="2574916" y="988296"/>
                  <a:pt x="2587747" y="946036"/>
                </a:cubicBezTo>
                <a:cubicBezTo>
                  <a:pt x="2600570" y="903781"/>
                  <a:pt x="2607704" y="850071"/>
                  <a:pt x="2607704" y="850071"/>
                </a:cubicBezTo>
                <a:lnTo>
                  <a:pt x="2633676" y="837767"/>
                </a:lnTo>
                <a:cubicBezTo>
                  <a:pt x="2633676" y="837767"/>
                  <a:pt x="2629007" y="827986"/>
                  <a:pt x="2606607" y="803316"/>
                </a:cubicBezTo>
                <a:cubicBezTo>
                  <a:pt x="2584215" y="778648"/>
                  <a:pt x="2620554" y="724025"/>
                  <a:pt x="2620554" y="724025"/>
                </a:cubicBezTo>
                <a:lnTo>
                  <a:pt x="2612623" y="692037"/>
                </a:lnTo>
                <a:lnTo>
                  <a:pt x="2624925" y="688208"/>
                </a:lnTo>
                <a:lnTo>
                  <a:pt x="2632310" y="724025"/>
                </a:lnTo>
                <a:lnTo>
                  <a:pt x="2612074" y="769139"/>
                </a:lnTo>
                <a:lnTo>
                  <a:pt x="2619736" y="789371"/>
                </a:lnTo>
                <a:lnTo>
                  <a:pt x="2644612" y="824369"/>
                </a:lnTo>
                <a:lnTo>
                  <a:pt x="2686717" y="786911"/>
                </a:lnTo>
                <a:lnTo>
                  <a:pt x="2697383" y="749727"/>
                </a:lnTo>
                <a:lnTo>
                  <a:pt x="2700118" y="686295"/>
                </a:lnTo>
                <a:lnTo>
                  <a:pt x="2714885" y="645556"/>
                </a:lnTo>
                <a:lnTo>
                  <a:pt x="2722268" y="647195"/>
                </a:lnTo>
                <a:lnTo>
                  <a:pt x="2709956" y="687116"/>
                </a:lnTo>
                <a:lnTo>
                  <a:pt x="2708049" y="750821"/>
                </a:lnTo>
                <a:lnTo>
                  <a:pt x="2694919" y="787458"/>
                </a:lnTo>
                <a:lnTo>
                  <a:pt x="2730470" y="769686"/>
                </a:lnTo>
                <a:lnTo>
                  <a:pt x="2845025" y="703246"/>
                </a:lnTo>
                <a:cubicBezTo>
                  <a:pt x="2845025" y="703246"/>
                  <a:pt x="2870535" y="655678"/>
                  <a:pt x="2875107" y="639814"/>
                </a:cubicBezTo>
                <a:cubicBezTo>
                  <a:pt x="2879670" y="623949"/>
                  <a:pt x="2878381" y="578022"/>
                  <a:pt x="2878381" y="578022"/>
                </a:cubicBezTo>
                <a:lnTo>
                  <a:pt x="2891231" y="579389"/>
                </a:lnTo>
                <a:cubicBezTo>
                  <a:pt x="2891231" y="579389"/>
                  <a:pt x="2894341" y="631932"/>
                  <a:pt x="2881942" y="655125"/>
                </a:cubicBezTo>
                <a:cubicBezTo>
                  <a:pt x="2869543" y="678319"/>
                  <a:pt x="2856509" y="706801"/>
                  <a:pt x="2856509" y="706801"/>
                </a:cubicBezTo>
                <a:lnTo>
                  <a:pt x="2920767" y="698326"/>
                </a:lnTo>
                <a:lnTo>
                  <a:pt x="3015365" y="689849"/>
                </a:lnTo>
                <a:lnTo>
                  <a:pt x="3010994" y="701333"/>
                </a:lnTo>
                <a:lnTo>
                  <a:pt x="2848856" y="719105"/>
                </a:lnTo>
                <a:cubicBezTo>
                  <a:pt x="2848856" y="719105"/>
                  <a:pt x="2642175" y="846796"/>
                  <a:pt x="2621922" y="870577"/>
                </a:cubicBezTo>
                <a:cubicBezTo>
                  <a:pt x="2601659" y="894359"/>
                  <a:pt x="2628717" y="929387"/>
                  <a:pt x="2618909" y="953150"/>
                </a:cubicBezTo>
                <a:cubicBezTo>
                  <a:pt x="2609110" y="976909"/>
                  <a:pt x="2592118" y="1008927"/>
                  <a:pt x="2592118" y="1008927"/>
                </a:cubicBezTo>
                <a:cubicBezTo>
                  <a:pt x="2592118" y="1008927"/>
                  <a:pt x="2489818" y="1107338"/>
                  <a:pt x="2446662" y="1140433"/>
                </a:cubicBezTo>
                <a:cubicBezTo>
                  <a:pt x="2403507" y="1173539"/>
                  <a:pt x="2320864" y="1183540"/>
                  <a:pt x="2284804" y="1203053"/>
                </a:cubicBezTo>
                <a:cubicBezTo>
                  <a:pt x="2248742" y="1222557"/>
                  <a:pt x="2164221" y="1436543"/>
                  <a:pt x="2164221" y="1436543"/>
                </a:cubicBezTo>
                <a:lnTo>
                  <a:pt x="2098059" y="1469629"/>
                </a:lnTo>
                <a:cubicBezTo>
                  <a:pt x="2098059" y="1469629"/>
                  <a:pt x="2122145" y="1474222"/>
                  <a:pt x="2176525" y="1489585"/>
                </a:cubicBezTo>
                <a:cubicBezTo>
                  <a:pt x="2230913" y="1504958"/>
                  <a:pt x="2285891" y="1499164"/>
                  <a:pt x="2285891" y="1499164"/>
                </a:cubicBezTo>
                <a:cubicBezTo>
                  <a:pt x="2285891" y="1499164"/>
                  <a:pt x="2368438" y="1443812"/>
                  <a:pt x="2386506" y="1439008"/>
                </a:cubicBezTo>
                <a:cubicBezTo>
                  <a:pt x="2404576" y="1434204"/>
                  <a:pt x="2500522" y="1411938"/>
                  <a:pt x="2500522" y="1411938"/>
                </a:cubicBezTo>
                <a:cubicBezTo>
                  <a:pt x="2500522" y="1411938"/>
                  <a:pt x="2583955" y="1369919"/>
                  <a:pt x="2600869" y="1358896"/>
                </a:cubicBezTo>
                <a:cubicBezTo>
                  <a:pt x="2617783" y="1347883"/>
                  <a:pt x="2685263" y="1295602"/>
                  <a:pt x="2705316" y="1282068"/>
                </a:cubicBezTo>
                <a:cubicBezTo>
                  <a:pt x="2725358" y="1268532"/>
                  <a:pt x="2890144" y="1188287"/>
                  <a:pt x="2890144" y="1188287"/>
                </a:cubicBezTo>
                <a:lnTo>
                  <a:pt x="2906817" y="1200589"/>
                </a:lnTo>
                <a:cubicBezTo>
                  <a:pt x="2906817" y="1200589"/>
                  <a:pt x="2705432" y="1304785"/>
                  <a:pt x="2677149" y="1325541"/>
                </a:cubicBezTo>
                <a:cubicBezTo>
                  <a:pt x="2648867" y="1346296"/>
                  <a:pt x="2514192" y="1428890"/>
                  <a:pt x="2514192" y="1428890"/>
                </a:cubicBezTo>
                <a:lnTo>
                  <a:pt x="2375850" y="1461697"/>
                </a:lnTo>
                <a:lnTo>
                  <a:pt x="2342494" y="1505171"/>
                </a:lnTo>
                <a:cubicBezTo>
                  <a:pt x="2342494" y="1505171"/>
                  <a:pt x="2688865" y="1597152"/>
                  <a:pt x="2760812" y="1618368"/>
                </a:cubicBezTo>
                <a:cubicBezTo>
                  <a:pt x="2832771" y="1639585"/>
                  <a:pt x="2995728" y="1706065"/>
                  <a:pt x="3053919" y="1717896"/>
                </a:cubicBezTo>
                <a:cubicBezTo>
                  <a:pt x="3112110" y="1729718"/>
                  <a:pt x="3163084" y="1705670"/>
                  <a:pt x="3182423" y="1698750"/>
                </a:cubicBezTo>
                <a:cubicBezTo>
                  <a:pt x="3201763" y="1691838"/>
                  <a:pt x="3299442" y="1655007"/>
                  <a:pt x="3299442" y="1655007"/>
                </a:cubicBezTo>
                <a:cubicBezTo>
                  <a:pt x="3299442" y="1655007"/>
                  <a:pt x="3454053" y="1604121"/>
                  <a:pt x="3479351" y="1591029"/>
                </a:cubicBezTo>
                <a:cubicBezTo>
                  <a:pt x="3492693" y="1584117"/>
                  <a:pt x="3524634" y="1570139"/>
                  <a:pt x="3549893" y="1554660"/>
                </a:cubicBezTo>
                <a:cubicBezTo>
                  <a:pt x="3575279" y="1539103"/>
                  <a:pt x="3593917" y="1522123"/>
                  <a:pt x="3593917" y="1522123"/>
                </a:cubicBezTo>
                <a:cubicBezTo>
                  <a:pt x="3593917" y="1522123"/>
                  <a:pt x="3608683" y="1500029"/>
                  <a:pt x="3617424" y="1479477"/>
                </a:cubicBezTo>
                <a:cubicBezTo>
                  <a:pt x="3626174" y="1458915"/>
                  <a:pt x="3646678" y="1438190"/>
                  <a:pt x="3646678" y="1438190"/>
                </a:cubicBezTo>
                <a:cubicBezTo>
                  <a:pt x="3646678" y="1438190"/>
                  <a:pt x="3654399" y="1390481"/>
                  <a:pt x="3655978" y="1370929"/>
                </a:cubicBezTo>
                <a:cubicBezTo>
                  <a:pt x="3657557" y="1351379"/>
                  <a:pt x="3679764" y="1299289"/>
                  <a:pt x="3679764" y="1299289"/>
                </a:cubicBezTo>
                <a:lnTo>
                  <a:pt x="3689603" y="1301204"/>
                </a:lnTo>
                <a:cubicBezTo>
                  <a:pt x="3689603" y="1301204"/>
                  <a:pt x="3674942" y="1338604"/>
                  <a:pt x="3668011" y="1365731"/>
                </a:cubicBezTo>
                <a:cubicBezTo>
                  <a:pt x="3663784" y="1382240"/>
                  <a:pt x="3662264" y="1428621"/>
                  <a:pt x="3662264" y="1428621"/>
                </a:cubicBezTo>
                <a:cubicBezTo>
                  <a:pt x="3662264" y="1428621"/>
                  <a:pt x="3697728" y="1408646"/>
                  <a:pt x="3710935" y="1399636"/>
                </a:cubicBezTo>
                <a:cubicBezTo>
                  <a:pt x="3724133" y="1390625"/>
                  <a:pt x="3775183" y="1367378"/>
                  <a:pt x="3775183" y="1367378"/>
                </a:cubicBezTo>
                <a:lnTo>
                  <a:pt x="3791047" y="1372846"/>
                </a:lnTo>
                <a:cubicBezTo>
                  <a:pt x="3791047" y="1372846"/>
                  <a:pt x="3757546" y="1384706"/>
                  <a:pt x="3724604" y="1402369"/>
                </a:cubicBezTo>
                <a:cubicBezTo>
                  <a:pt x="3690893" y="1420449"/>
                  <a:pt x="3657787" y="1444417"/>
                  <a:pt x="3647227" y="1454324"/>
                </a:cubicBezTo>
                <a:cubicBezTo>
                  <a:pt x="3626357" y="1473893"/>
                  <a:pt x="3616606" y="1515567"/>
                  <a:pt x="3616606" y="1515567"/>
                </a:cubicBezTo>
                <a:cubicBezTo>
                  <a:pt x="3616606" y="1515567"/>
                  <a:pt x="3670880" y="1508511"/>
                  <a:pt x="3686599" y="1509002"/>
                </a:cubicBezTo>
                <a:cubicBezTo>
                  <a:pt x="3702319" y="1509492"/>
                  <a:pt x="3777646" y="1513102"/>
                  <a:pt x="3777646" y="1513102"/>
                </a:cubicBezTo>
                <a:lnTo>
                  <a:pt x="3870060" y="1470997"/>
                </a:lnTo>
                <a:lnTo>
                  <a:pt x="3938967" y="1470997"/>
                </a:lnTo>
                <a:cubicBezTo>
                  <a:pt x="3938957" y="1470997"/>
                  <a:pt x="4013938" y="1436552"/>
                  <a:pt x="4029187" y="1430536"/>
                </a:cubicBezTo>
                <a:cubicBezTo>
                  <a:pt x="4044444" y="1424510"/>
                  <a:pt x="4139650" y="1402100"/>
                  <a:pt x="4139650" y="1402100"/>
                </a:cubicBezTo>
                <a:lnTo>
                  <a:pt x="4140468" y="1408934"/>
                </a:lnTo>
                <a:cubicBezTo>
                  <a:pt x="4140468" y="1408934"/>
                  <a:pt x="4053205" y="1432115"/>
                  <a:pt x="4028646" y="1440644"/>
                </a:cubicBezTo>
                <a:cubicBezTo>
                  <a:pt x="4004080" y="1449183"/>
                  <a:pt x="3941970" y="1484396"/>
                  <a:pt x="3941970" y="1484396"/>
                </a:cubicBezTo>
                <a:lnTo>
                  <a:pt x="3870609" y="1480016"/>
                </a:lnTo>
                <a:cubicBezTo>
                  <a:pt x="3870609" y="1480016"/>
                  <a:pt x="3835771" y="1500733"/>
                  <a:pt x="3823036" y="1507086"/>
                </a:cubicBezTo>
                <a:cubicBezTo>
                  <a:pt x="3810299" y="1513440"/>
                  <a:pt x="3773545" y="1525406"/>
                  <a:pt x="3773545" y="1525406"/>
                </a:cubicBezTo>
                <a:cubicBezTo>
                  <a:pt x="3773545" y="1525406"/>
                  <a:pt x="3688775" y="1521718"/>
                  <a:pt x="3672930" y="1521853"/>
                </a:cubicBezTo>
                <a:cubicBezTo>
                  <a:pt x="3657084" y="1521988"/>
                  <a:pt x="3602936" y="1533337"/>
                  <a:pt x="3602936" y="1533337"/>
                </a:cubicBezTo>
                <a:cubicBezTo>
                  <a:pt x="3602936" y="1533337"/>
                  <a:pt x="3573758" y="1553649"/>
                  <a:pt x="3562746" y="1559858"/>
                </a:cubicBezTo>
                <a:cubicBezTo>
                  <a:pt x="3551732" y="1566068"/>
                  <a:pt x="3509973" y="1589932"/>
                  <a:pt x="3509973" y="1589932"/>
                </a:cubicBezTo>
                <a:cubicBezTo>
                  <a:pt x="3509973" y="1589932"/>
                  <a:pt x="3530873" y="1596313"/>
                  <a:pt x="3540326" y="1599230"/>
                </a:cubicBezTo>
                <a:cubicBezTo>
                  <a:pt x="3549778" y="1602138"/>
                  <a:pt x="3571216" y="1616182"/>
                  <a:pt x="3571216" y="1616182"/>
                </a:cubicBezTo>
                <a:cubicBezTo>
                  <a:pt x="3571216" y="1616182"/>
                  <a:pt x="3576733" y="1615307"/>
                  <a:pt x="3584069" y="1608251"/>
                </a:cubicBezTo>
                <a:cubicBezTo>
                  <a:pt x="3591404" y="1601194"/>
                  <a:pt x="3608403" y="1592396"/>
                  <a:pt x="3608403" y="1592396"/>
                </a:cubicBezTo>
                <a:lnTo>
                  <a:pt x="3613871" y="1596767"/>
                </a:lnTo>
                <a:lnTo>
                  <a:pt x="3580785" y="1620832"/>
                </a:lnTo>
                <a:cubicBezTo>
                  <a:pt x="3580785" y="1620832"/>
                  <a:pt x="3604524" y="1617636"/>
                  <a:pt x="3616337" y="1615634"/>
                </a:cubicBezTo>
                <a:cubicBezTo>
                  <a:pt x="3628138" y="1613631"/>
                  <a:pt x="3643395" y="1616452"/>
                  <a:pt x="3643395" y="1616452"/>
                </a:cubicBezTo>
                <a:lnTo>
                  <a:pt x="3686868" y="1600597"/>
                </a:lnTo>
                <a:lnTo>
                  <a:pt x="3690430" y="1606615"/>
                </a:lnTo>
                <a:lnTo>
                  <a:pt x="3653793" y="1622739"/>
                </a:lnTo>
                <a:cubicBezTo>
                  <a:pt x="3653793" y="1622739"/>
                  <a:pt x="3677310" y="1637467"/>
                  <a:pt x="3681950" y="1637784"/>
                </a:cubicBezTo>
                <a:cubicBezTo>
                  <a:pt x="3686589" y="1638093"/>
                  <a:pt x="3709020" y="1632037"/>
                  <a:pt x="3709020" y="1632037"/>
                </a:cubicBezTo>
                <a:lnTo>
                  <a:pt x="3711753" y="1639422"/>
                </a:lnTo>
                <a:cubicBezTo>
                  <a:pt x="3711753" y="1639422"/>
                  <a:pt x="3689352" y="1645322"/>
                  <a:pt x="3678398" y="1643521"/>
                </a:cubicBezTo>
                <a:cubicBezTo>
                  <a:pt x="3667443" y="1641722"/>
                  <a:pt x="3647227" y="1624654"/>
                  <a:pt x="3647227" y="1624654"/>
                </a:cubicBezTo>
                <a:cubicBezTo>
                  <a:pt x="3647227" y="1624654"/>
                  <a:pt x="3623642" y="1625000"/>
                  <a:pt x="3610869" y="1624106"/>
                </a:cubicBezTo>
                <a:cubicBezTo>
                  <a:pt x="3598094" y="1623220"/>
                  <a:pt x="3582431" y="1631489"/>
                  <a:pt x="3582431" y="1631489"/>
                </a:cubicBezTo>
                <a:lnTo>
                  <a:pt x="3598834" y="1709685"/>
                </a:lnTo>
                <a:lnTo>
                  <a:pt x="3592000" y="1706412"/>
                </a:lnTo>
                <a:cubicBezTo>
                  <a:pt x="3592000" y="1706412"/>
                  <a:pt x="3580487" y="1645438"/>
                  <a:pt x="3572863" y="1629304"/>
                </a:cubicBezTo>
                <a:cubicBezTo>
                  <a:pt x="3565228" y="1613180"/>
                  <a:pt x="3512968" y="1597334"/>
                  <a:pt x="3490835" y="1597864"/>
                </a:cubicBezTo>
                <a:cubicBezTo>
                  <a:pt x="3469552" y="1598374"/>
                  <a:pt x="3301907" y="1682895"/>
                  <a:pt x="3301907" y="1682895"/>
                </a:cubicBezTo>
                <a:cubicBezTo>
                  <a:pt x="3301907" y="1682895"/>
                  <a:pt x="3224192" y="1713218"/>
                  <a:pt x="3178871" y="1722536"/>
                </a:cubicBezTo>
                <a:cubicBezTo>
                  <a:pt x="3130237" y="1732538"/>
                  <a:pt x="3043253" y="1733751"/>
                  <a:pt x="3043253" y="1733751"/>
                </a:cubicBezTo>
                <a:cubicBezTo>
                  <a:pt x="3043253" y="1733751"/>
                  <a:pt x="3072816" y="1764950"/>
                  <a:pt x="3096844" y="1783510"/>
                </a:cubicBezTo>
                <a:cubicBezTo>
                  <a:pt x="3120871" y="1802069"/>
                  <a:pt x="3165278" y="1820995"/>
                  <a:pt x="3190076" y="1840384"/>
                </a:cubicBezTo>
                <a:cubicBezTo>
                  <a:pt x="3214874" y="1859771"/>
                  <a:pt x="3245139" y="1920215"/>
                  <a:pt x="3306826" y="1976271"/>
                </a:cubicBezTo>
                <a:cubicBezTo>
                  <a:pt x="3368512" y="2032325"/>
                  <a:pt x="3565902" y="2153012"/>
                  <a:pt x="3567935" y="2152348"/>
                </a:cubicBezTo>
                <a:cubicBezTo>
                  <a:pt x="3569975" y="2151684"/>
                  <a:pt x="3623344" y="2151357"/>
                  <a:pt x="3640662" y="2151251"/>
                </a:cubicBezTo>
                <a:cubicBezTo>
                  <a:pt x="3657990" y="2151154"/>
                  <a:pt x="3668280" y="2143328"/>
                  <a:pt x="3668280" y="2143328"/>
                </a:cubicBezTo>
                <a:lnTo>
                  <a:pt x="3732807" y="2108057"/>
                </a:lnTo>
                <a:lnTo>
                  <a:pt x="3793501" y="2038611"/>
                </a:lnTo>
                <a:lnTo>
                  <a:pt x="3799518" y="2054736"/>
                </a:lnTo>
                <a:lnTo>
                  <a:pt x="3732537" y="2118993"/>
                </a:lnTo>
                <a:lnTo>
                  <a:pt x="3680861" y="2149885"/>
                </a:lnTo>
                <a:cubicBezTo>
                  <a:pt x="3680861" y="2149885"/>
                  <a:pt x="3716606" y="2173333"/>
                  <a:pt x="3733625" y="2180236"/>
                </a:cubicBezTo>
                <a:cubicBezTo>
                  <a:pt x="3750645" y="2187138"/>
                  <a:pt x="3768627" y="2193906"/>
                  <a:pt x="3768627" y="2193906"/>
                </a:cubicBezTo>
                <a:cubicBezTo>
                  <a:pt x="3768627" y="2193906"/>
                  <a:pt x="3809664" y="2188668"/>
                  <a:pt x="3819483" y="2188169"/>
                </a:cubicBezTo>
                <a:cubicBezTo>
                  <a:pt x="3829293" y="2187668"/>
                  <a:pt x="3880726" y="2202656"/>
                  <a:pt x="3880726" y="2202656"/>
                </a:cubicBezTo>
                <a:lnTo>
                  <a:pt x="3880996" y="2209771"/>
                </a:lnTo>
                <a:cubicBezTo>
                  <a:pt x="3880996" y="2209771"/>
                  <a:pt x="3827828" y="2198594"/>
                  <a:pt x="3811820" y="2196091"/>
                </a:cubicBezTo>
                <a:cubicBezTo>
                  <a:pt x="3795822" y="2193597"/>
                  <a:pt x="3776280" y="2204293"/>
                  <a:pt x="3776280" y="2204293"/>
                </a:cubicBezTo>
                <a:cubicBezTo>
                  <a:pt x="3776280" y="2204303"/>
                  <a:pt x="3794271" y="2257613"/>
                  <a:pt x="3804985" y="2277030"/>
                </a:cubicBezTo>
                <a:cubicBezTo>
                  <a:pt x="3815701" y="2296438"/>
                  <a:pt x="3843809" y="2344290"/>
                  <a:pt x="3843809" y="2344290"/>
                </a:cubicBezTo>
                <a:lnTo>
                  <a:pt x="3827954" y="2338274"/>
                </a:lnTo>
                <a:cubicBezTo>
                  <a:pt x="3827954" y="2338274"/>
                  <a:pt x="3795976" y="2290864"/>
                  <a:pt x="3784761" y="2270187"/>
                </a:cubicBezTo>
                <a:cubicBezTo>
                  <a:pt x="3773535" y="2249518"/>
                  <a:pt x="3757411" y="2200741"/>
                  <a:pt x="3757411" y="2200741"/>
                </a:cubicBezTo>
                <a:cubicBezTo>
                  <a:pt x="3757411" y="2200741"/>
                  <a:pt x="3735887" y="2200741"/>
                  <a:pt x="3713120" y="2191451"/>
                </a:cubicBezTo>
                <a:cubicBezTo>
                  <a:pt x="3690354" y="2182151"/>
                  <a:pt x="3671833" y="2161648"/>
                  <a:pt x="3671833" y="2161648"/>
                </a:cubicBezTo>
                <a:cubicBezTo>
                  <a:pt x="3671833" y="2161648"/>
                  <a:pt x="3651338" y="2161782"/>
                  <a:pt x="3633009" y="2169300"/>
                </a:cubicBezTo>
                <a:cubicBezTo>
                  <a:pt x="3614689" y="2176818"/>
                  <a:pt x="3587350" y="2180505"/>
                  <a:pt x="3587350" y="2180505"/>
                </a:cubicBezTo>
                <a:lnTo>
                  <a:pt x="3658981" y="2294800"/>
                </a:lnTo>
                <a:lnTo>
                  <a:pt x="3701087" y="2324326"/>
                </a:lnTo>
                <a:cubicBezTo>
                  <a:pt x="3701087" y="2324326"/>
                  <a:pt x="3790681" y="2359355"/>
                  <a:pt x="3832604" y="2371080"/>
                </a:cubicBezTo>
                <a:cubicBezTo>
                  <a:pt x="3874528" y="2382806"/>
                  <a:pt x="3903416" y="2408268"/>
                  <a:pt x="3903416" y="2408268"/>
                </a:cubicBezTo>
                <a:cubicBezTo>
                  <a:pt x="3903416" y="2408268"/>
                  <a:pt x="3966644" y="2468019"/>
                  <a:pt x="3983528" y="2481266"/>
                </a:cubicBezTo>
                <a:cubicBezTo>
                  <a:pt x="4000413" y="2494512"/>
                  <a:pt x="4078407" y="2544704"/>
                  <a:pt x="4078407" y="2544704"/>
                </a:cubicBezTo>
                <a:lnTo>
                  <a:pt x="4076220" y="2559461"/>
                </a:lnTo>
                <a:cubicBezTo>
                  <a:pt x="4076220" y="2559461"/>
                  <a:pt x="3949941" y="2483344"/>
                  <a:pt x="3926655" y="2469511"/>
                </a:cubicBezTo>
                <a:cubicBezTo>
                  <a:pt x="3903377" y="2455669"/>
                  <a:pt x="3846822" y="2413735"/>
                  <a:pt x="3846822" y="2413735"/>
                </a:cubicBezTo>
                <a:cubicBezTo>
                  <a:pt x="3846822" y="2413735"/>
                  <a:pt x="3685116" y="2346986"/>
                  <a:pt x="3675933" y="2357681"/>
                </a:cubicBezTo>
                <a:cubicBezTo>
                  <a:pt x="3666760" y="2368376"/>
                  <a:pt x="3685232" y="2464861"/>
                  <a:pt x="3685232" y="2464861"/>
                </a:cubicBezTo>
                <a:lnTo>
                  <a:pt x="3753860" y="2543876"/>
                </a:lnTo>
                <a:lnTo>
                  <a:pt x="3827136" y="2628638"/>
                </a:lnTo>
                <a:lnTo>
                  <a:pt x="3817838" y="2636569"/>
                </a:lnTo>
                <a:lnTo>
                  <a:pt x="3739920" y="2552906"/>
                </a:lnTo>
                <a:lnTo>
                  <a:pt x="3678667" y="2486732"/>
                </a:lnTo>
                <a:lnTo>
                  <a:pt x="3671015" y="2526655"/>
                </a:lnTo>
                <a:lnTo>
                  <a:pt x="3657893" y="2660076"/>
                </a:lnTo>
                <a:cubicBezTo>
                  <a:pt x="3657893" y="2660076"/>
                  <a:pt x="3686388" y="2721830"/>
                  <a:pt x="3695619" y="2739649"/>
                </a:cubicBezTo>
                <a:cubicBezTo>
                  <a:pt x="3704860" y="2757459"/>
                  <a:pt x="3707018" y="2780533"/>
                  <a:pt x="3709838" y="2792143"/>
                </a:cubicBezTo>
                <a:cubicBezTo>
                  <a:pt x="3712668" y="2803752"/>
                  <a:pt x="3742376" y="2845184"/>
                  <a:pt x="3742376" y="2845184"/>
                </a:cubicBezTo>
                <a:cubicBezTo>
                  <a:pt x="3742376" y="2845184"/>
                  <a:pt x="3709309" y="2820464"/>
                  <a:pt x="3700548" y="2803627"/>
                </a:cubicBezTo>
                <a:cubicBezTo>
                  <a:pt x="3691778" y="2786781"/>
                  <a:pt x="3684164" y="2760067"/>
                  <a:pt x="3678946" y="2736087"/>
                </a:cubicBezTo>
                <a:cubicBezTo>
                  <a:pt x="3673719" y="2712118"/>
                  <a:pt x="3657980" y="2684460"/>
                  <a:pt x="3647227" y="2672929"/>
                </a:cubicBezTo>
                <a:cubicBezTo>
                  <a:pt x="3636484" y="2661395"/>
                  <a:pt x="3627542" y="2672929"/>
                  <a:pt x="3627542" y="2672929"/>
                </a:cubicBezTo>
                <a:cubicBezTo>
                  <a:pt x="3627542" y="2672929"/>
                  <a:pt x="3637265" y="2628002"/>
                  <a:pt x="3645311" y="2601847"/>
                </a:cubicBezTo>
                <a:cubicBezTo>
                  <a:pt x="3653368" y="2575681"/>
                  <a:pt x="3656247" y="2483181"/>
                  <a:pt x="3656247" y="2483181"/>
                </a:cubicBezTo>
                <a:lnTo>
                  <a:pt x="3626722" y="2304918"/>
                </a:lnTo>
                <a:cubicBezTo>
                  <a:pt x="3626722" y="2304918"/>
                  <a:pt x="3559626" y="2227328"/>
                  <a:pt x="3534029" y="2195821"/>
                </a:cubicBezTo>
                <a:cubicBezTo>
                  <a:pt x="3508432" y="2164324"/>
                  <a:pt x="3432383" y="2131025"/>
                  <a:pt x="3381199" y="2081805"/>
                </a:cubicBezTo>
                <a:cubicBezTo>
                  <a:pt x="3330006" y="2032585"/>
                  <a:pt x="3248278" y="1974508"/>
                  <a:pt x="3225896" y="1948103"/>
                </a:cubicBezTo>
                <a:cubicBezTo>
                  <a:pt x="3203514" y="1921709"/>
                  <a:pt x="3139354" y="1883557"/>
                  <a:pt x="3119263" y="1860887"/>
                </a:cubicBezTo>
                <a:cubicBezTo>
                  <a:pt x="3099172" y="1838217"/>
                  <a:pt x="3072951" y="1794937"/>
                  <a:pt x="3028764" y="1761908"/>
                </a:cubicBezTo>
                <a:cubicBezTo>
                  <a:pt x="2984570" y="1728890"/>
                  <a:pt x="2832057" y="1690325"/>
                  <a:pt x="2783232" y="1674423"/>
                </a:cubicBezTo>
                <a:cubicBezTo>
                  <a:pt x="2734416" y="1658511"/>
                  <a:pt x="2644342" y="1627387"/>
                  <a:pt x="2644342" y="1627387"/>
                </a:cubicBezTo>
                <a:cubicBezTo>
                  <a:pt x="2644342" y="1627387"/>
                  <a:pt x="2600753" y="1614806"/>
                  <a:pt x="2591570" y="1608799"/>
                </a:cubicBezTo>
                <a:cubicBezTo>
                  <a:pt x="2582386" y="1602792"/>
                  <a:pt x="2553295" y="1602783"/>
                  <a:pt x="2553295" y="1602783"/>
                </a:cubicBezTo>
                <a:lnTo>
                  <a:pt x="2542628" y="1592944"/>
                </a:lnTo>
                <a:cubicBezTo>
                  <a:pt x="2542628" y="1592944"/>
                  <a:pt x="2522355" y="1592838"/>
                  <a:pt x="2511737" y="1588843"/>
                </a:cubicBezTo>
                <a:cubicBezTo>
                  <a:pt x="2501110" y="1584839"/>
                  <a:pt x="2445007" y="1583443"/>
                  <a:pt x="2443929" y="1591847"/>
                </a:cubicBezTo>
                <a:cubicBezTo>
                  <a:pt x="2442851" y="1600251"/>
                  <a:pt x="2491213" y="1607818"/>
                  <a:pt x="2502708" y="1607981"/>
                </a:cubicBezTo>
                <a:cubicBezTo>
                  <a:pt x="2514202" y="1608135"/>
                  <a:pt x="2538806" y="1603052"/>
                  <a:pt x="2538806" y="1603052"/>
                </a:cubicBezTo>
                <a:lnTo>
                  <a:pt x="2540444" y="1609896"/>
                </a:lnTo>
                <a:lnTo>
                  <a:pt x="2521306" y="1615364"/>
                </a:lnTo>
                <a:cubicBezTo>
                  <a:pt x="2521306" y="1615364"/>
                  <a:pt x="2543023" y="1638902"/>
                  <a:pt x="2548375" y="1643791"/>
                </a:cubicBezTo>
                <a:cubicBezTo>
                  <a:pt x="2553718" y="1648691"/>
                  <a:pt x="2569698" y="1657192"/>
                  <a:pt x="2569698" y="1657192"/>
                </a:cubicBezTo>
                <a:cubicBezTo>
                  <a:pt x="2569698" y="1657192"/>
                  <a:pt x="2588305" y="1659646"/>
                  <a:pt x="2599501" y="1663757"/>
                </a:cubicBezTo>
                <a:cubicBezTo>
                  <a:pt x="2610697" y="1667858"/>
                  <a:pt x="2638326" y="1688363"/>
                  <a:pt x="2638326" y="1688363"/>
                </a:cubicBezTo>
                <a:lnTo>
                  <a:pt x="2630393" y="1689729"/>
                </a:lnTo>
                <a:cubicBezTo>
                  <a:pt x="2630393" y="1689729"/>
                  <a:pt x="2598539" y="1671969"/>
                  <a:pt x="2587468" y="1667858"/>
                </a:cubicBezTo>
                <a:cubicBezTo>
                  <a:pt x="2576398" y="1663747"/>
                  <a:pt x="2571334" y="1666761"/>
                  <a:pt x="2571334" y="1666761"/>
                </a:cubicBezTo>
                <a:lnTo>
                  <a:pt x="2566964" y="1698479"/>
                </a:lnTo>
                <a:lnTo>
                  <a:pt x="2563682" y="1659925"/>
                </a:lnTo>
                <a:cubicBezTo>
                  <a:pt x="2563682" y="1659925"/>
                  <a:pt x="2544612" y="1651840"/>
                  <a:pt x="2531962" y="1642703"/>
                </a:cubicBezTo>
                <a:cubicBezTo>
                  <a:pt x="2519323" y="1633569"/>
                  <a:pt x="2511188" y="1617271"/>
                  <a:pt x="2511188" y="1617271"/>
                </a:cubicBezTo>
                <a:cubicBezTo>
                  <a:pt x="2511188" y="1617271"/>
                  <a:pt x="2483927" y="1616452"/>
                  <a:pt x="2473183" y="1614816"/>
                </a:cubicBezTo>
                <a:cubicBezTo>
                  <a:pt x="2462441" y="1613180"/>
                  <a:pt x="2442012" y="1605516"/>
                  <a:pt x="2442012" y="1605516"/>
                </a:cubicBezTo>
                <a:cubicBezTo>
                  <a:pt x="2442012" y="1605516"/>
                  <a:pt x="2471672" y="1687890"/>
                  <a:pt x="2482204" y="1704766"/>
                </a:cubicBezTo>
                <a:cubicBezTo>
                  <a:pt x="2492735" y="1721640"/>
                  <a:pt x="2518677" y="1749963"/>
                  <a:pt x="2526774" y="1758905"/>
                </a:cubicBezTo>
                <a:cubicBezTo>
                  <a:pt x="2534870" y="1767848"/>
                  <a:pt x="2552418" y="1775905"/>
                  <a:pt x="2570795" y="1784876"/>
                </a:cubicBezTo>
                <a:cubicBezTo>
                  <a:pt x="2589163" y="1793849"/>
                  <a:pt x="2605692" y="1811551"/>
                  <a:pt x="2612353" y="1818234"/>
                </a:cubicBezTo>
                <a:cubicBezTo>
                  <a:pt x="2619015" y="1824914"/>
                  <a:pt x="2653699" y="1883519"/>
                  <a:pt x="2658559" y="1890412"/>
                </a:cubicBezTo>
                <a:cubicBezTo>
                  <a:pt x="2663412" y="1897315"/>
                  <a:pt x="2685149" y="1913920"/>
                  <a:pt x="2691097" y="1918579"/>
                </a:cubicBezTo>
                <a:cubicBezTo>
                  <a:pt x="2697047" y="1923238"/>
                  <a:pt x="2711053" y="1939632"/>
                  <a:pt x="2711053" y="1939632"/>
                </a:cubicBezTo>
                <a:lnTo>
                  <a:pt x="2724453" y="1944831"/>
                </a:lnTo>
                <a:cubicBezTo>
                  <a:pt x="2724453" y="1944831"/>
                  <a:pt x="2722750" y="1951530"/>
                  <a:pt x="2721719" y="1956584"/>
                </a:cubicBezTo>
                <a:cubicBezTo>
                  <a:pt x="2720679" y="1961638"/>
                  <a:pt x="2805883" y="2108028"/>
                  <a:pt x="2810032" y="2112428"/>
                </a:cubicBezTo>
                <a:cubicBezTo>
                  <a:pt x="2814172" y="2116837"/>
                  <a:pt x="2828901" y="2125009"/>
                  <a:pt x="2828901" y="2125009"/>
                </a:cubicBezTo>
                <a:lnTo>
                  <a:pt x="2828620" y="2131564"/>
                </a:lnTo>
                <a:cubicBezTo>
                  <a:pt x="2828620" y="2131564"/>
                  <a:pt x="2810687" y="2127628"/>
                  <a:pt x="2801552" y="2116808"/>
                </a:cubicBezTo>
                <a:cubicBezTo>
                  <a:pt x="2792426" y="2105987"/>
                  <a:pt x="2706827" y="1953610"/>
                  <a:pt x="2703670" y="1943734"/>
                </a:cubicBezTo>
                <a:cubicBezTo>
                  <a:pt x="2700512" y="1933847"/>
                  <a:pt x="2653333" y="1900327"/>
                  <a:pt x="2647345" y="1890961"/>
                </a:cubicBezTo>
                <a:cubicBezTo>
                  <a:pt x="2641357" y="1881604"/>
                  <a:pt x="2606442" y="1829862"/>
                  <a:pt x="2600319" y="1820697"/>
                </a:cubicBezTo>
                <a:cubicBezTo>
                  <a:pt x="2594198" y="1811532"/>
                  <a:pt x="2529190" y="1775087"/>
                  <a:pt x="2524041" y="1771477"/>
                </a:cubicBezTo>
                <a:cubicBezTo>
                  <a:pt x="2518890" y="1767867"/>
                  <a:pt x="2477284" y="1725269"/>
                  <a:pt x="2477284" y="1725269"/>
                </a:cubicBezTo>
                <a:cubicBezTo>
                  <a:pt x="2477284" y="1725269"/>
                  <a:pt x="2458782" y="1833039"/>
                  <a:pt x="2455682" y="1843386"/>
                </a:cubicBezTo>
                <a:cubicBezTo>
                  <a:pt x="2452583" y="1853745"/>
                  <a:pt x="2416945" y="1917059"/>
                  <a:pt x="2414942" y="1927051"/>
                </a:cubicBezTo>
                <a:cubicBezTo>
                  <a:pt x="2412940" y="1937043"/>
                  <a:pt x="2427525" y="2049547"/>
                  <a:pt x="2427525" y="2049547"/>
                </a:cubicBezTo>
                <a:lnTo>
                  <a:pt x="2417677" y="2051183"/>
                </a:lnTo>
                <a:cubicBezTo>
                  <a:pt x="2417677" y="2051183"/>
                  <a:pt x="2404411" y="1938573"/>
                  <a:pt x="2400725" y="1936079"/>
                </a:cubicBezTo>
                <a:cubicBezTo>
                  <a:pt x="2397038" y="1933587"/>
                  <a:pt x="2391435" y="1946467"/>
                  <a:pt x="2391435" y="1946467"/>
                </a:cubicBezTo>
                <a:lnTo>
                  <a:pt x="2390338" y="1938814"/>
                </a:lnTo>
                <a:cubicBezTo>
                  <a:pt x="2390338" y="1938814"/>
                  <a:pt x="2429719" y="1870610"/>
                  <a:pt x="2443650" y="1842838"/>
                </a:cubicBezTo>
                <a:cubicBezTo>
                  <a:pt x="2457578" y="1815076"/>
                  <a:pt x="2465531" y="1703398"/>
                  <a:pt x="2465531" y="1703398"/>
                </a:cubicBezTo>
                <a:lnTo>
                  <a:pt x="2402909" y="1561225"/>
                </a:lnTo>
                <a:cubicBezTo>
                  <a:pt x="2402909" y="1561225"/>
                  <a:pt x="2346740" y="1555112"/>
                  <a:pt x="2293544" y="1549192"/>
                </a:cubicBezTo>
                <a:cubicBezTo>
                  <a:pt x="2240357" y="1543282"/>
                  <a:pt x="2135785" y="1541540"/>
                  <a:pt x="2135785" y="1541540"/>
                </a:cubicBezTo>
                <a:cubicBezTo>
                  <a:pt x="2135785" y="1541540"/>
                  <a:pt x="2002430" y="1536457"/>
                  <a:pt x="1821904" y="1617550"/>
                </a:cubicBezTo>
                <a:cubicBezTo>
                  <a:pt x="1780511" y="1636148"/>
                  <a:pt x="1645009" y="1703679"/>
                  <a:pt x="1645009" y="1703679"/>
                </a:cubicBezTo>
                <a:cubicBezTo>
                  <a:pt x="1645009" y="1703679"/>
                  <a:pt x="1539676" y="1707365"/>
                  <a:pt x="1526892" y="1714884"/>
                </a:cubicBezTo>
                <a:cubicBezTo>
                  <a:pt x="1509477" y="1725116"/>
                  <a:pt x="1518410" y="1743320"/>
                  <a:pt x="1518410" y="1743320"/>
                </a:cubicBezTo>
                <a:cubicBezTo>
                  <a:pt x="1518421" y="1743320"/>
                  <a:pt x="1475525" y="1726416"/>
                  <a:pt x="1415890" y="1717896"/>
                </a:cubicBezTo>
                <a:cubicBezTo>
                  <a:pt x="1349515" y="1708405"/>
                  <a:pt x="1263512" y="1707008"/>
                  <a:pt x="1214648" y="1703948"/>
                </a:cubicBezTo>
                <a:cubicBezTo>
                  <a:pt x="1121897" y="1698143"/>
                  <a:pt x="1066736" y="1717896"/>
                  <a:pt x="1066736" y="1717896"/>
                </a:cubicBezTo>
                <a:lnTo>
                  <a:pt x="993730" y="1715432"/>
                </a:lnTo>
                <a:cubicBezTo>
                  <a:pt x="967237" y="1739450"/>
                  <a:pt x="729305" y="1955689"/>
                  <a:pt x="593177" y="2124460"/>
                </a:cubicBezTo>
                <a:cubicBezTo>
                  <a:pt x="449385" y="2302733"/>
                  <a:pt x="407829" y="2577453"/>
                  <a:pt x="393310" y="2692066"/>
                </a:cubicBezTo>
                <a:cubicBezTo>
                  <a:pt x="378792" y="2806688"/>
                  <a:pt x="418945" y="3273726"/>
                  <a:pt x="425573" y="3431938"/>
                </a:cubicBezTo>
                <a:cubicBezTo>
                  <a:pt x="432205" y="3590138"/>
                  <a:pt x="347962" y="3993680"/>
                  <a:pt x="349565" y="4144334"/>
                </a:cubicBezTo>
                <a:cubicBezTo>
                  <a:pt x="351167" y="4294999"/>
                  <a:pt x="407401" y="5591423"/>
                  <a:pt x="362308" y="5896843"/>
                </a:cubicBezTo>
                <a:cubicBezTo>
                  <a:pt x="306817" y="6272684"/>
                  <a:pt x="346078" y="6613572"/>
                  <a:pt x="391053" y="6839910"/>
                </a:cubicBezTo>
                <a:lnTo>
                  <a:pt x="394890" y="6858000"/>
                </a:lnTo>
                <a:lnTo>
                  <a:pt x="0" y="6858000"/>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965" name="Google Shape;965;p9"/>
          <p:cNvGrpSpPr/>
          <p:nvPr/>
        </p:nvGrpSpPr>
        <p:grpSpPr>
          <a:xfrm>
            <a:off x="257625" y="6451654"/>
            <a:ext cx="261367" cy="276070"/>
            <a:chOff x="143381" y="4083284"/>
            <a:chExt cx="164869" cy="174144"/>
          </a:xfrm>
        </p:grpSpPr>
        <p:sp>
          <p:nvSpPr>
            <p:cNvPr id="966" name="Google Shape;966;p9"/>
            <p:cNvSpPr/>
            <p:nvPr/>
          </p:nvSpPr>
          <p:spPr>
            <a:xfrm>
              <a:off x="207496" y="4101604"/>
              <a:ext cx="41217" cy="155769"/>
            </a:xfrm>
            <a:custGeom>
              <a:rect b="b" l="l" r="r" t="t"/>
              <a:pathLst>
                <a:path extrusionOk="0" h="155769" w="41217">
                  <a:moveTo>
                    <a:pt x="0" y="155642"/>
                  </a:moveTo>
                  <a:cubicBezTo>
                    <a:pt x="0" y="77882"/>
                    <a:pt x="33267" y="13407"/>
                    <a:pt x="41217" y="0"/>
                  </a:cubicBezTo>
                  <a:cubicBezTo>
                    <a:pt x="37315" y="12703"/>
                    <a:pt x="27478" y="36634"/>
                    <a:pt x="27478" y="155770"/>
                  </a:cubicBezTo>
                  <a:lnTo>
                    <a:pt x="0" y="15564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67" name="Google Shape;967;p9"/>
            <p:cNvSpPr/>
            <p:nvPr/>
          </p:nvSpPr>
          <p:spPr>
            <a:xfrm>
              <a:off x="225815" y="4110761"/>
              <a:ext cx="64116" cy="146667"/>
            </a:xfrm>
            <a:custGeom>
              <a:rect b="b" l="l" r="r" t="t"/>
              <a:pathLst>
                <a:path extrusionOk="0" h="146667" w="64116">
                  <a:moveTo>
                    <a:pt x="0" y="146437"/>
                  </a:moveTo>
                  <a:cubicBezTo>
                    <a:pt x="0" y="83669"/>
                    <a:pt x="50207" y="11707"/>
                    <a:pt x="64116" y="0"/>
                  </a:cubicBezTo>
                  <a:cubicBezTo>
                    <a:pt x="56404" y="10723"/>
                    <a:pt x="27478" y="56289"/>
                    <a:pt x="27478" y="146668"/>
                  </a:cubicBezTo>
                  <a:lnTo>
                    <a:pt x="0" y="146437"/>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68" name="Google Shape;968;p9"/>
            <p:cNvSpPr/>
            <p:nvPr/>
          </p:nvSpPr>
          <p:spPr>
            <a:xfrm>
              <a:off x="170859" y="4129081"/>
              <a:ext cx="59535" cy="128232"/>
            </a:xfrm>
            <a:custGeom>
              <a:rect b="b" l="l" r="r" t="t"/>
              <a:pathLst>
                <a:path extrusionOk="0" h="128232" w="59535">
                  <a:moveTo>
                    <a:pt x="32058" y="128232"/>
                  </a:moveTo>
                  <a:cubicBezTo>
                    <a:pt x="32058" y="50375"/>
                    <a:pt x="6270" y="9752"/>
                    <a:pt x="0" y="0"/>
                  </a:cubicBezTo>
                  <a:cubicBezTo>
                    <a:pt x="8083" y="8349"/>
                    <a:pt x="59536" y="73346"/>
                    <a:pt x="59536" y="128232"/>
                  </a:cubicBezTo>
                  <a:lnTo>
                    <a:pt x="32058" y="12823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69" name="Google Shape;969;p9"/>
            <p:cNvSpPr/>
            <p:nvPr/>
          </p:nvSpPr>
          <p:spPr>
            <a:xfrm>
              <a:off x="143381" y="4138238"/>
              <a:ext cx="164869" cy="119075"/>
            </a:xfrm>
            <a:custGeom>
              <a:rect b="b" l="l" r="r" t="t"/>
              <a:pathLst>
                <a:path extrusionOk="0" h="119075" w="164869">
                  <a:moveTo>
                    <a:pt x="105333" y="119076"/>
                  </a:moveTo>
                  <a:cubicBezTo>
                    <a:pt x="105333" y="56617"/>
                    <a:pt x="156708" y="6224"/>
                    <a:pt x="164869" y="0"/>
                  </a:cubicBezTo>
                  <a:cubicBezTo>
                    <a:pt x="158315" y="7863"/>
                    <a:pt x="132811" y="50381"/>
                    <a:pt x="132811" y="119076"/>
                  </a:cubicBezTo>
                  <a:lnTo>
                    <a:pt x="105333" y="119076"/>
                  </a:lnTo>
                  <a:close/>
                  <a:moveTo>
                    <a:pt x="36637" y="119076"/>
                  </a:moveTo>
                  <a:cubicBezTo>
                    <a:pt x="36637" y="50223"/>
                    <a:pt x="7066" y="7663"/>
                    <a:pt x="0" y="0"/>
                  </a:cubicBezTo>
                  <a:cubicBezTo>
                    <a:pt x="8596" y="5957"/>
                    <a:pt x="64116" y="58372"/>
                    <a:pt x="64116" y="119076"/>
                  </a:cubicBezTo>
                  <a:lnTo>
                    <a:pt x="36637" y="119076"/>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70" name="Google Shape;970;p9"/>
            <p:cNvSpPr/>
            <p:nvPr/>
          </p:nvSpPr>
          <p:spPr>
            <a:xfrm>
              <a:off x="161699" y="4083284"/>
              <a:ext cx="77855" cy="174138"/>
            </a:xfrm>
            <a:custGeom>
              <a:rect b="b" l="l" r="r" t="t"/>
              <a:pathLst>
                <a:path extrusionOk="0" h="174138" w="77855">
                  <a:moveTo>
                    <a:pt x="43177" y="82381"/>
                  </a:moveTo>
                  <a:cubicBezTo>
                    <a:pt x="44881" y="88976"/>
                    <a:pt x="46237" y="95643"/>
                    <a:pt x="47377" y="102335"/>
                  </a:cubicBezTo>
                  <a:cubicBezTo>
                    <a:pt x="59000" y="124486"/>
                    <a:pt x="68682" y="150184"/>
                    <a:pt x="68695" y="173993"/>
                  </a:cubicBezTo>
                  <a:lnTo>
                    <a:pt x="77855" y="173914"/>
                  </a:lnTo>
                  <a:cubicBezTo>
                    <a:pt x="76710" y="157634"/>
                    <a:pt x="74443" y="141051"/>
                    <a:pt x="70912" y="124990"/>
                  </a:cubicBezTo>
                  <a:cubicBezTo>
                    <a:pt x="67354" y="108887"/>
                    <a:pt x="62517" y="93099"/>
                    <a:pt x="56193" y="77979"/>
                  </a:cubicBezTo>
                  <a:cubicBezTo>
                    <a:pt x="49892" y="62871"/>
                    <a:pt x="42115" y="48420"/>
                    <a:pt x="32813" y="35146"/>
                  </a:cubicBezTo>
                  <a:cubicBezTo>
                    <a:pt x="23467" y="21951"/>
                    <a:pt x="12805" y="9570"/>
                    <a:pt x="0" y="0"/>
                  </a:cubicBezTo>
                  <a:cubicBezTo>
                    <a:pt x="11257" y="11276"/>
                    <a:pt x="19803" y="24769"/>
                    <a:pt x="26924" y="38686"/>
                  </a:cubicBezTo>
                  <a:cubicBezTo>
                    <a:pt x="33981" y="52670"/>
                    <a:pt x="39326" y="67377"/>
                    <a:pt x="43177" y="82381"/>
                  </a:cubicBezTo>
                  <a:close/>
                  <a:moveTo>
                    <a:pt x="50382" y="174029"/>
                  </a:moveTo>
                  <a:cubicBezTo>
                    <a:pt x="50382" y="174065"/>
                    <a:pt x="50377" y="174108"/>
                    <a:pt x="50377" y="174138"/>
                  </a:cubicBezTo>
                  <a:lnTo>
                    <a:pt x="64116" y="174029"/>
                  </a:lnTo>
                  <a:lnTo>
                    <a:pt x="50382" y="174029"/>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971" name="Google Shape;971;p9"/>
          <p:cNvGrpSpPr/>
          <p:nvPr/>
        </p:nvGrpSpPr>
        <p:grpSpPr>
          <a:xfrm>
            <a:off x="-212819" y="1686118"/>
            <a:ext cx="3552716" cy="3080962"/>
            <a:chOff x="-153373" y="1077206"/>
            <a:chExt cx="2241037" cy="1943457"/>
          </a:xfrm>
        </p:grpSpPr>
        <p:sp>
          <p:nvSpPr>
            <p:cNvPr id="972" name="Google Shape;972;p9"/>
            <p:cNvSpPr/>
            <p:nvPr/>
          </p:nvSpPr>
          <p:spPr>
            <a:xfrm>
              <a:off x="90072" y="1143464"/>
              <a:ext cx="1446106" cy="1877199"/>
            </a:xfrm>
            <a:custGeom>
              <a:rect b="b" l="l" r="r" t="t"/>
              <a:pathLst>
                <a:path extrusionOk="0" h="1877199" w="1446106">
                  <a:moveTo>
                    <a:pt x="3708" y="1877200"/>
                  </a:moveTo>
                  <a:cubicBezTo>
                    <a:pt x="-21867" y="1803841"/>
                    <a:pt x="92378" y="1572090"/>
                    <a:pt x="116026" y="1500098"/>
                  </a:cubicBezTo>
                  <a:cubicBezTo>
                    <a:pt x="137887" y="1433547"/>
                    <a:pt x="172330" y="1371744"/>
                    <a:pt x="196205" y="1305691"/>
                  </a:cubicBezTo>
                  <a:cubicBezTo>
                    <a:pt x="297200" y="1026285"/>
                    <a:pt x="421517" y="727923"/>
                    <a:pt x="644893" y="523812"/>
                  </a:cubicBezTo>
                  <a:cubicBezTo>
                    <a:pt x="762955" y="415934"/>
                    <a:pt x="898286" y="323891"/>
                    <a:pt x="1039252" y="246775"/>
                  </a:cubicBezTo>
                  <a:cubicBezTo>
                    <a:pt x="1078618" y="225236"/>
                    <a:pt x="1124031" y="195361"/>
                    <a:pt x="1165875" y="180770"/>
                  </a:cubicBezTo>
                  <a:cubicBezTo>
                    <a:pt x="1170259" y="179240"/>
                    <a:pt x="1444078" y="-5683"/>
                    <a:pt x="1446106" y="134"/>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73" name="Google Shape;973;p9"/>
            <p:cNvSpPr/>
            <p:nvPr/>
          </p:nvSpPr>
          <p:spPr>
            <a:xfrm>
              <a:off x="468334" y="1227377"/>
              <a:ext cx="63607" cy="522876"/>
            </a:xfrm>
            <a:custGeom>
              <a:rect b="b" l="l" r="r" t="t"/>
              <a:pathLst>
                <a:path extrusionOk="0" h="522876" w="63607">
                  <a:moveTo>
                    <a:pt x="60644" y="522876"/>
                  </a:moveTo>
                  <a:cubicBezTo>
                    <a:pt x="72784" y="503227"/>
                    <a:pt x="43966" y="422205"/>
                    <a:pt x="39955" y="396581"/>
                  </a:cubicBezTo>
                  <a:cubicBezTo>
                    <a:pt x="23233" y="289741"/>
                    <a:pt x="-7873" y="107951"/>
                    <a:pt x="1840" y="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74" name="Google Shape;974;p9"/>
            <p:cNvSpPr/>
            <p:nvPr/>
          </p:nvSpPr>
          <p:spPr>
            <a:xfrm>
              <a:off x="159087" y="1077206"/>
              <a:ext cx="881703" cy="1347661"/>
            </a:xfrm>
            <a:custGeom>
              <a:rect b="b" l="l" r="r" t="t"/>
              <a:pathLst>
                <a:path extrusionOk="0" h="1347661" w="881703">
                  <a:moveTo>
                    <a:pt x="0" y="1347661"/>
                  </a:moveTo>
                  <a:cubicBezTo>
                    <a:pt x="31147" y="1224220"/>
                    <a:pt x="138671" y="1103997"/>
                    <a:pt x="205644" y="999263"/>
                  </a:cubicBezTo>
                  <a:cubicBezTo>
                    <a:pt x="332163" y="801407"/>
                    <a:pt x="473319" y="614165"/>
                    <a:pt x="599098" y="417463"/>
                  </a:cubicBezTo>
                  <a:cubicBezTo>
                    <a:pt x="650760" y="336679"/>
                    <a:pt x="801235" y="54698"/>
                    <a:pt x="881704" y="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75" name="Google Shape;975;p9"/>
            <p:cNvSpPr/>
            <p:nvPr/>
          </p:nvSpPr>
          <p:spPr>
            <a:xfrm>
              <a:off x="58454" y="1362167"/>
              <a:ext cx="482883" cy="438126"/>
            </a:xfrm>
            <a:custGeom>
              <a:rect b="b" l="l" r="r" t="t"/>
              <a:pathLst>
                <a:path extrusionOk="0" h="438126" w="482883">
                  <a:moveTo>
                    <a:pt x="482884" y="438127"/>
                  </a:moveTo>
                  <a:cubicBezTo>
                    <a:pt x="315275" y="304508"/>
                    <a:pt x="140913" y="161344"/>
                    <a:pt x="0" y="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76" name="Google Shape;976;p9"/>
            <p:cNvSpPr/>
            <p:nvPr/>
          </p:nvSpPr>
          <p:spPr>
            <a:xfrm>
              <a:off x="-153373" y="1737750"/>
              <a:ext cx="699257" cy="65889"/>
            </a:xfrm>
            <a:custGeom>
              <a:rect b="b" l="l" r="r" t="t"/>
              <a:pathLst>
                <a:path extrusionOk="0" h="65889" w="699257">
                  <a:moveTo>
                    <a:pt x="699257" y="65294"/>
                  </a:moveTo>
                  <a:cubicBezTo>
                    <a:pt x="697119" y="68774"/>
                    <a:pt x="549450" y="55870"/>
                    <a:pt x="538926" y="55755"/>
                  </a:cubicBezTo>
                  <a:cubicBezTo>
                    <a:pt x="453398" y="54832"/>
                    <a:pt x="366818" y="45979"/>
                    <a:pt x="281960" y="35140"/>
                  </a:cubicBezTo>
                  <a:cubicBezTo>
                    <a:pt x="189623" y="23348"/>
                    <a:pt x="90819" y="21216"/>
                    <a:pt x="0" y="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77" name="Google Shape;977;p9"/>
            <p:cNvSpPr/>
            <p:nvPr/>
          </p:nvSpPr>
          <p:spPr>
            <a:xfrm>
              <a:off x="633748" y="1303496"/>
              <a:ext cx="1453916" cy="467827"/>
            </a:xfrm>
            <a:custGeom>
              <a:rect b="b" l="l" r="r" t="t"/>
              <a:pathLst>
                <a:path extrusionOk="0" h="467827" w="1453916">
                  <a:moveTo>
                    <a:pt x="0" y="467828"/>
                  </a:moveTo>
                  <a:cubicBezTo>
                    <a:pt x="66278" y="448378"/>
                    <a:pt x="127261" y="405642"/>
                    <a:pt x="191960" y="380297"/>
                  </a:cubicBezTo>
                  <a:cubicBezTo>
                    <a:pt x="412277" y="293981"/>
                    <a:pt x="648777" y="223082"/>
                    <a:pt x="877085" y="160071"/>
                  </a:cubicBezTo>
                  <a:cubicBezTo>
                    <a:pt x="973809" y="133384"/>
                    <a:pt x="1069179" y="98882"/>
                    <a:pt x="1167487" y="78066"/>
                  </a:cubicBezTo>
                  <a:cubicBezTo>
                    <a:pt x="1201728" y="70822"/>
                    <a:pt x="1460434" y="-1911"/>
                    <a:pt x="1453791" y="38"/>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78" name="Google Shape;978;p9"/>
            <p:cNvSpPr/>
            <p:nvPr/>
          </p:nvSpPr>
          <p:spPr>
            <a:xfrm>
              <a:off x="496068" y="1747363"/>
              <a:ext cx="198851" cy="227342"/>
            </a:xfrm>
            <a:custGeom>
              <a:rect b="b" l="l" r="r" t="t"/>
              <a:pathLst>
                <a:path extrusionOk="0" h="227342" w="198851">
                  <a:moveTo>
                    <a:pt x="73" y="227337"/>
                  </a:moveTo>
                  <a:cubicBezTo>
                    <a:pt x="-1252" y="227640"/>
                    <a:pt x="15880" y="215690"/>
                    <a:pt x="22478" y="207839"/>
                  </a:cubicBezTo>
                  <a:cubicBezTo>
                    <a:pt x="38080" y="189270"/>
                    <a:pt x="54402" y="171248"/>
                    <a:pt x="69194" y="152029"/>
                  </a:cubicBezTo>
                  <a:cubicBezTo>
                    <a:pt x="98609" y="113823"/>
                    <a:pt x="134018" y="78768"/>
                    <a:pt x="165685" y="42153"/>
                  </a:cubicBezTo>
                  <a:cubicBezTo>
                    <a:pt x="175564" y="30725"/>
                    <a:pt x="185243" y="6861"/>
                    <a:pt x="198851" y="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79" name="Google Shape;979;p9"/>
            <p:cNvSpPr/>
            <p:nvPr/>
          </p:nvSpPr>
          <p:spPr>
            <a:xfrm>
              <a:off x="450855" y="1718325"/>
              <a:ext cx="299909" cy="348623"/>
            </a:xfrm>
            <a:custGeom>
              <a:rect b="b" l="l" r="r" t="t"/>
              <a:pathLst>
                <a:path extrusionOk="0" h="348623" w="299909">
                  <a:moveTo>
                    <a:pt x="8" y="348616"/>
                  </a:moveTo>
                  <a:cubicBezTo>
                    <a:pt x="-230" y="348938"/>
                    <a:pt x="5108" y="337729"/>
                    <a:pt x="7159" y="334626"/>
                  </a:cubicBezTo>
                  <a:cubicBezTo>
                    <a:pt x="13463" y="325099"/>
                    <a:pt x="22151" y="316998"/>
                    <a:pt x="29322" y="308145"/>
                  </a:cubicBezTo>
                  <a:cubicBezTo>
                    <a:pt x="50142" y="282436"/>
                    <a:pt x="70092" y="257230"/>
                    <a:pt x="93427" y="233731"/>
                  </a:cubicBezTo>
                  <a:cubicBezTo>
                    <a:pt x="139837" y="186993"/>
                    <a:pt x="191490" y="138549"/>
                    <a:pt x="230808" y="85739"/>
                  </a:cubicBezTo>
                  <a:cubicBezTo>
                    <a:pt x="247707" y="63035"/>
                    <a:pt x="273556" y="13298"/>
                    <a:pt x="299909" y="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80" name="Google Shape;980;p9"/>
            <p:cNvSpPr/>
            <p:nvPr/>
          </p:nvSpPr>
          <p:spPr>
            <a:xfrm>
              <a:off x="252881" y="2222729"/>
              <a:ext cx="104150" cy="34280"/>
            </a:xfrm>
            <a:custGeom>
              <a:rect b="b" l="l" r="r" t="t"/>
              <a:pathLst>
                <a:path extrusionOk="0" h="34280" w="104150">
                  <a:moveTo>
                    <a:pt x="104150" y="34248"/>
                  </a:moveTo>
                  <a:cubicBezTo>
                    <a:pt x="104189" y="34910"/>
                    <a:pt x="100667" y="25134"/>
                    <a:pt x="99114" y="22444"/>
                  </a:cubicBezTo>
                  <a:cubicBezTo>
                    <a:pt x="94164" y="13846"/>
                    <a:pt x="85771" y="9516"/>
                    <a:pt x="76674" y="5952"/>
                  </a:cubicBezTo>
                  <a:cubicBezTo>
                    <a:pt x="47129" y="-5628"/>
                    <a:pt x="24043" y="961"/>
                    <a:pt x="0" y="14805"/>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81" name="Google Shape;981;p9"/>
            <p:cNvSpPr/>
            <p:nvPr/>
          </p:nvSpPr>
          <p:spPr>
            <a:xfrm>
              <a:off x="278476" y="2188554"/>
              <a:ext cx="91417" cy="38662"/>
            </a:xfrm>
            <a:custGeom>
              <a:rect b="b" l="l" r="r" t="t"/>
              <a:pathLst>
                <a:path extrusionOk="0" h="38662" w="91417">
                  <a:moveTo>
                    <a:pt x="91417" y="38663"/>
                  </a:moveTo>
                  <a:cubicBezTo>
                    <a:pt x="77488" y="14471"/>
                    <a:pt x="25851" y="-17505"/>
                    <a:pt x="0" y="11587"/>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82" name="Google Shape;982;p9"/>
            <p:cNvSpPr/>
            <p:nvPr/>
          </p:nvSpPr>
          <p:spPr>
            <a:xfrm>
              <a:off x="123853" y="1773672"/>
              <a:ext cx="142736" cy="454225"/>
            </a:xfrm>
            <a:custGeom>
              <a:rect b="b" l="l" r="r" t="t"/>
              <a:pathLst>
                <a:path extrusionOk="0" h="454225" w="142736">
                  <a:moveTo>
                    <a:pt x="136650" y="454225"/>
                  </a:moveTo>
                  <a:cubicBezTo>
                    <a:pt x="157311" y="346408"/>
                    <a:pt x="122736" y="233337"/>
                    <a:pt x="72692" y="138472"/>
                  </a:cubicBezTo>
                  <a:cubicBezTo>
                    <a:pt x="56976" y="108675"/>
                    <a:pt x="39609" y="78466"/>
                    <a:pt x="27047" y="47194"/>
                  </a:cubicBezTo>
                  <a:cubicBezTo>
                    <a:pt x="25514" y="43375"/>
                    <a:pt x="1646" y="-2081"/>
                    <a:pt x="0" y="74"/>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83" name="Google Shape;983;p9"/>
            <p:cNvSpPr/>
            <p:nvPr/>
          </p:nvSpPr>
          <p:spPr>
            <a:xfrm>
              <a:off x="174794" y="1778543"/>
              <a:ext cx="121653" cy="405257"/>
            </a:xfrm>
            <a:custGeom>
              <a:rect b="b" l="l" r="r" t="t"/>
              <a:pathLst>
                <a:path extrusionOk="0" h="405257" w="121653">
                  <a:moveTo>
                    <a:pt x="114453" y="405258"/>
                  </a:moveTo>
                  <a:cubicBezTo>
                    <a:pt x="131074" y="383526"/>
                    <a:pt x="113848" y="333278"/>
                    <a:pt x="112884" y="307544"/>
                  </a:cubicBezTo>
                  <a:cubicBezTo>
                    <a:pt x="109923" y="228563"/>
                    <a:pt x="74989" y="140881"/>
                    <a:pt x="40613" y="70468"/>
                  </a:cubicBezTo>
                  <a:cubicBezTo>
                    <a:pt x="29329" y="47357"/>
                    <a:pt x="21171" y="16194"/>
                    <a:pt x="0" y="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84" name="Google Shape;984;p9"/>
            <p:cNvSpPr/>
            <p:nvPr/>
          </p:nvSpPr>
          <p:spPr>
            <a:xfrm>
              <a:off x="234986" y="1785510"/>
              <a:ext cx="95923" cy="344297"/>
            </a:xfrm>
            <a:custGeom>
              <a:rect b="b" l="l" r="r" t="t"/>
              <a:pathLst>
                <a:path extrusionOk="0" h="344297" w="95923">
                  <a:moveTo>
                    <a:pt x="92568" y="344297"/>
                  </a:moveTo>
                  <a:cubicBezTo>
                    <a:pt x="106518" y="271498"/>
                    <a:pt x="74036" y="172448"/>
                    <a:pt x="49201" y="104640"/>
                  </a:cubicBezTo>
                  <a:cubicBezTo>
                    <a:pt x="40152" y="79939"/>
                    <a:pt x="28702" y="55959"/>
                    <a:pt x="19862" y="31829"/>
                  </a:cubicBezTo>
                  <a:cubicBezTo>
                    <a:pt x="16829" y="23540"/>
                    <a:pt x="9993" y="16229"/>
                    <a:pt x="5862" y="8402"/>
                  </a:cubicBezTo>
                  <a:cubicBezTo>
                    <a:pt x="4790" y="6368"/>
                    <a:pt x="-1007" y="-2212"/>
                    <a:pt x="152" y="538"/>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85" name="Google Shape;985;p9"/>
            <p:cNvSpPr/>
            <p:nvPr/>
          </p:nvSpPr>
          <p:spPr>
            <a:xfrm>
              <a:off x="320741" y="1791178"/>
              <a:ext cx="85657" cy="216645"/>
            </a:xfrm>
            <a:custGeom>
              <a:rect b="b" l="l" r="r" t="t"/>
              <a:pathLst>
                <a:path extrusionOk="0" h="216645" w="85657">
                  <a:moveTo>
                    <a:pt x="85657" y="216645"/>
                  </a:moveTo>
                  <a:cubicBezTo>
                    <a:pt x="83957" y="216324"/>
                    <a:pt x="84954" y="210689"/>
                    <a:pt x="84900" y="208836"/>
                  </a:cubicBezTo>
                  <a:cubicBezTo>
                    <a:pt x="84435" y="193006"/>
                    <a:pt x="82696" y="174547"/>
                    <a:pt x="77205" y="159561"/>
                  </a:cubicBezTo>
                  <a:cubicBezTo>
                    <a:pt x="64883" y="125915"/>
                    <a:pt x="49718" y="93216"/>
                    <a:pt x="36791" y="59819"/>
                  </a:cubicBezTo>
                  <a:cubicBezTo>
                    <a:pt x="31238" y="45464"/>
                    <a:pt x="22801" y="30824"/>
                    <a:pt x="14131" y="18042"/>
                  </a:cubicBezTo>
                  <a:cubicBezTo>
                    <a:pt x="11509" y="14181"/>
                    <a:pt x="36" y="-186"/>
                    <a:pt x="0" y="2"/>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86" name="Google Shape;986;p9"/>
            <p:cNvSpPr/>
            <p:nvPr/>
          </p:nvSpPr>
          <p:spPr>
            <a:xfrm>
              <a:off x="383066" y="1790505"/>
              <a:ext cx="49789" cy="180447"/>
            </a:xfrm>
            <a:custGeom>
              <a:rect b="b" l="l" r="r" t="t"/>
              <a:pathLst>
                <a:path extrusionOk="0" h="180447" w="49789">
                  <a:moveTo>
                    <a:pt x="49789" y="180447"/>
                  </a:moveTo>
                  <a:cubicBezTo>
                    <a:pt x="46886" y="173555"/>
                    <a:pt x="50586" y="163093"/>
                    <a:pt x="49589" y="155606"/>
                  </a:cubicBezTo>
                  <a:cubicBezTo>
                    <a:pt x="45041" y="121468"/>
                    <a:pt x="38298" y="79940"/>
                    <a:pt x="22152" y="49330"/>
                  </a:cubicBezTo>
                  <a:cubicBezTo>
                    <a:pt x="18275" y="41983"/>
                    <a:pt x="-968" y="5246"/>
                    <a:pt x="38" y="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87" name="Google Shape;987;p9"/>
            <p:cNvSpPr/>
            <p:nvPr/>
          </p:nvSpPr>
          <p:spPr>
            <a:xfrm>
              <a:off x="409555" y="1796025"/>
              <a:ext cx="46684" cy="147851"/>
            </a:xfrm>
            <a:custGeom>
              <a:rect b="b" l="l" r="r" t="t"/>
              <a:pathLst>
                <a:path extrusionOk="0" h="147851" w="46684">
                  <a:moveTo>
                    <a:pt x="42018" y="147852"/>
                  </a:moveTo>
                  <a:cubicBezTo>
                    <a:pt x="62807" y="120673"/>
                    <a:pt x="7853" y="27908"/>
                    <a:pt x="0" y="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88" name="Google Shape;988;p9"/>
            <p:cNvSpPr/>
            <p:nvPr/>
          </p:nvSpPr>
          <p:spPr>
            <a:xfrm>
              <a:off x="456135" y="1799122"/>
              <a:ext cx="30014" cy="94877"/>
            </a:xfrm>
            <a:custGeom>
              <a:rect b="b" l="l" r="r" t="t"/>
              <a:pathLst>
                <a:path extrusionOk="0" h="94877" w="30014">
                  <a:moveTo>
                    <a:pt x="29348" y="94878"/>
                  </a:moveTo>
                  <a:cubicBezTo>
                    <a:pt x="35492" y="62823"/>
                    <a:pt x="-2926" y="16201"/>
                    <a:pt x="179" y="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89" name="Google Shape;989;p9"/>
            <p:cNvSpPr/>
            <p:nvPr/>
          </p:nvSpPr>
          <p:spPr>
            <a:xfrm>
              <a:off x="487966" y="1803385"/>
              <a:ext cx="22204" cy="61965"/>
            </a:xfrm>
            <a:custGeom>
              <a:rect b="b" l="l" r="r" t="t"/>
              <a:pathLst>
                <a:path extrusionOk="0" h="61965" w="22204">
                  <a:moveTo>
                    <a:pt x="22205" y="60625"/>
                  </a:moveTo>
                  <a:cubicBezTo>
                    <a:pt x="20913" y="67365"/>
                    <a:pt x="21207" y="46841"/>
                    <a:pt x="19348" y="40234"/>
                  </a:cubicBezTo>
                  <a:cubicBezTo>
                    <a:pt x="15119" y="25206"/>
                    <a:pt x="8616" y="12697"/>
                    <a:pt x="0" y="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90" name="Google Shape;990;p9"/>
            <p:cNvSpPr/>
            <p:nvPr/>
          </p:nvSpPr>
          <p:spPr>
            <a:xfrm>
              <a:off x="510661" y="1795557"/>
              <a:ext cx="13710" cy="41406"/>
            </a:xfrm>
            <a:custGeom>
              <a:rect b="b" l="l" r="r" t="t"/>
              <a:pathLst>
                <a:path extrusionOk="0" h="41406" w="13710">
                  <a:moveTo>
                    <a:pt x="13711" y="41406"/>
                  </a:moveTo>
                  <a:cubicBezTo>
                    <a:pt x="9675" y="27070"/>
                    <a:pt x="5945" y="14112"/>
                    <a:pt x="0" y="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91" name="Google Shape;991;p9"/>
            <p:cNvSpPr/>
            <p:nvPr/>
          </p:nvSpPr>
          <p:spPr>
            <a:xfrm>
              <a:off x="320012" y="2125992"/>
              <a:ext cx="91749" cy="21976"/>
            </a:xfrm>
            <a:custGeom>
              <a:rect b="b" l="l" r="r" t="t"/>
              <a:pathLst>
                <a:path extrusionOk="0" h="21976" w="91749">
                  <a:moveTo>
                    <a:pt x="0" y="21977"/>
                  </a:moveTo>
                  <a:cubicBezTo>
                    <a:pt x="0" y="21977"/>
                    <a:pt x="6888" y="17599"/>
                    <a:pt x="8505" y="16967"/>
                  </a:cubicBezTo>
                  <a:cubicBezTo>
                    <a:pt x="15469" y="14247"/>
                    <a:pt x="21292" y="10263"/>
                    <a:pt x="28613" y="8302"/>
                  </a:cubicBezTo>
                  <a:cubicBezTo>
                    <a:pt x="47579" y="3226"/>
                    <a:pt x="73139" y="-5676"/>
                    <a:pt x="91750" y="5071"/>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92" name="Google Shape;992;p9"/>
            <p:cNvSpPr/>
            <p:nvPr/>
          </p:nvSpPr>
          <p:spPr>
            <a:xfrm>
              <a:off x="407085" y="2011430"/>
              <a:ext cx="36405" cy="54254"/>
            </a:xfrm>
            <a:custGeom>
              <a:rect b="b" l="l" r="r" t="t"/>
              <a:pathLst>
                <a:path extrusionOk="0" h="54254" w="36405">
                  <a:moveTo>
                    <a:pt x="0" y="0"/>
                  </a:moveTo>
                  <a:cubicBezTo>
                    <a:pt x="26080" y="1573"/>
                    <a:pt x="31609" y="36342"/>
                    <a:pt x="36405" y="54255"/>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93" name="Google Shape;993;p9"/>
            <p:cNvSpPr/>
            <p:nvPr/>
          </p:nvSpPr>
          <p:spPr>
            <a:xfrm>
              <a:off x="431900" y="1976205"/>
              <a:ext cx="41320" cy="35024"/>
            </a:xfrm>
            <a:custGeom>
              <a:rect b="b" l="l" r="r" t="t"/>
              <a:pathLst>
                <a:path extrusionOk="0" h="35024" w="41320">
                  <a:moveTo>
                    <a:pt x="0" y="1226"/>
                  </a:moveTo>
                  <a:cubicBezTo>
                    <a:pt x="27981" y="-6261"/>
                    <a:pt x="30190" y="22467"/>
                    <a:pt x="41321" y="35024"/>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94" name="Google Shape;994;p9"/>
            <p:cNvSpPr/>
            <p:nvPr/>
          </p:nvSpPr>
          <p:spPr>
            <a:xfrm>
              <a:off x="441226" y="1957739"/>
              <a:ext cx="48103" cy="27841"/>
            </a:xfrm>
            <a:custGeom>
              <a:rect b="b" l="l" r="r" t="t"/>
              <a:pathLst>
                <a:path extrusionOk="0" h="27841" w="48103">
                  <a:moveTo>
                    <a:pt x="415" y="1907"/>
                  </a:moveTo>
                  <a:cubicBezTo>
                    <a:pt x="-3515" y="-2525"/>
                    <a:pt x="21724" y="2065"/>
                    <a:pt x="23334" y="2745"/>
                  </a:cubicBezTo>
                  <a:cubicBezTo>
                    <a:pt x="42910" y="11009"/>
                    <a:pt x="37174" y="15509"/>
                    <a:pt x="48104" y="27842"/>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95" name="Google Shape;995;p9"/>
            <p:cNvSpPr/>
            <p:nvPr/>
          </p:nvSpPr>
          <p:spPr>
            <a:xfrm>
              <a:off x="447587" y="1779181"/>
              <a:ext cx="180198" cy="277057"/>
            </a:xfrm>
            <a:custGeom>
              <a:rect b="b" l="l" r="r" t="t"/>
              <a:pathLst>
                <a:path extrusionOk="0" h="277057" w="180198">
                  <a:moveTo>
                    <a:pt x="705" y="276114"/>
                  </a:moveTo>
                  <a:cubicBezTo>
                    <a:pt x="705" y="280444"/>
                    <a:pt x="0" y="268555"/>
                    <a:pt x="0" y="266946"/>
                  </a:cubicBezTo>
                  <a:cubicBezTo>
                    <a:pt x="0" y="257983"/>
                    <a:pt x="701" y="248802"/>
                    <a:pt x="3173" y="240149"/>
                  </a:cubicBezTo>
                  <a:cubicBezTo>
                    <a:pt x="10548" y="214336"/>
                    <a:pt x="16125" y="189240"/>
                    <a:pt x="26800" y="164332"/>
                  </a:cubicBezTo>
                  <a:cubicBezTo>
                    <a:pt x="57196" y="93408"/>
                    <a:pt x="111539" y="34332"/>
                    <a:pt x="180198" y="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96" name="Google Shape;996;p9"/>
            <p:cNvSpPr/>
            <p:nvPr/>
          </p:nvSpPr>
          <p:spPr>
            <a:xfrm>
              <a:off x="510281" y="1782739"/>
              <a:ext cx="4129" cy="15957"/>
            </a:xfrm>
            <a:custGeom>
              <a:rect b="b" l="l" r="r" t="t"/>
              <a:pathLst>
                <a:path extrusionOk="0" h="15957" w="4129">
                  <a:moveTo>
                    <a:pt x="0" y="15958"/>
                  </a:moveTo>
                  <a:cubicBezTo>
                    <a:pt x="2502" y="10954"/>
                    <a:pt x="5919" y="5799"/>
                    <a:pt x="3020" y="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97" name="Google Shape;997;p9"/>
            <p:cNvSpPr/>
            <p:nvPr/>
          </p:nvSpPr>
          <p:spPr>
            <a:xfrm>
              <a:off x="515888" y="1744657"/>
              <a:ext cx="18029" cy="34500"/>
            </a:xfrm>
            <a:custGeom>
              <a:rect b="b" l="l" r="r" t="t"/>
              <a:pathLst>
                <a:path extrusionOk="0" h="34500" w="18029">
                  <a:moveTo>
                    <a:pt x="0" y="34196"/>
                  </a:moveTo>
                  <a:cubicBezTo>
                    <a:pt x="6451" y="37427"/>
                    <a:pt x="16995" y="14018"/>
                    <a:pt x="17686" y="9179"/>
                  </a:cubicBezTo>
                  <a:cubicBezTo>
                    <a:pt x="17972" y="7181"/>
                    <a:pt x="18289" y="-1083"/>
                    <a:pt x="17686" y="119"/>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98" name="Google Shape;998;p9"/>
            <p:cNvSpPr/>
            <p:nvPr/>
          </p:nvSpPr>
          <p:spPr>
            <a:xfrm>
              <a:off x="534868" y="1743482"/>
              <a:ext cx="47449" cy="11290"/>
            </a:xfrm>
            <a:custGeom>
              <a:rect b="b" l="l" r="r" t="t"/>
              <a:pathLst>
                <a:path extrusionOk="0" h="11290" w="47449">
                  <a:moveTo>
                    <a:pt x="0" y="7766"/>
                  </a:moveTo>
                  <a:cubicBezTo>
                    <a:pt x="0" y="18265"/>
                    <a:pt x="43115" y="2168"/>
                    <a:pt x="47450" y="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99" name="Google Shape;999;p9"/>
            <p:cNvSpPr/>
            <p:nvPr/>
          </p:nvSpPr>
          <p:spPr>
            <a:xfrm>
              <a:off x="585533" y="1748662"/>
              <a:ext cx="46823" cy="25017"/>
            </a:xfrm>
            <a:custGeom>
              <a:rect b="b" l="l" r="r" t="t"/>
              <a:pathLst>
                <a:path extrusionOk="0" h="25017" w="46823">
                  <a:moveTo>
                    <a:pt x="667" y="0"/>
                  </a:moveTo>
                  <a:cubicBezTo>
                    <a:pt x="-1592" y="2259"/>
                    <a:pt x="2516" y="6716"/>
                    <a:pt x="3686" y="9060"/>
                  </a:cubicBezTo>
                  <a:cubicBezTo>
                    <a:pt x="13995" y="29675"/>
                    <a:pt x="32609" y="15545"/>
                    <a:pt x="46824" y="25017"/>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00" name="Google Shape;1000;p9"/>
            <p:cNvSpPr/>
            <p:nvPr/>
          </p:nvSpPr>
          <p:spPr>
            <a:xfrm>
              <a:off x="551904" y="1801290"/>
              <a:ext cx="28523" cy="5600"/>
            </a:xfrm>
            <a:custGeom>
              <a:rect b="b" l="l" r="r" t="t"/>
              <a:pathLst>
                <a:path extrusionOk="0" h="5600" w="28523">
                  <a:moveTo>
                    <a:pt x="0" y="0"/>
                  </a:moveTo>
                  <a:cubicBezTo>
                    <a:pt x="8377" y="9667"/>
                    <a:pt x="17806" y="4050"/>
                    <a:pt x="28523" y="3291"/>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01" name="Google Shape;1001;p9"/>
            <p:cNvSpPr/>
            <p:nvPr/>
          </p:nvSpPr>
          <p:spPr>
            <a:xfrm>
              <a:off x="122087" y="1472013"/>
              <a:ext cx="52098" cy="299485"/>
            </a:xfrm>
            <a:custGeom>
              <a:rect b="b" l="l" r="r" t="t"/>
              <a:pathLst>
                <a:path extrusionOk="0" h="299485" w="52098">
                  <a:moveTo>
                    <a:pt x="130" y="298903"/>
                  </a:moveTo>
                  <a:cubicBezTo>
                    <a:pt x="-897" y="302097"/>
                    <a:pt x="4470" y="291222"/>
                    <a:pt x="5238" y="288429"/>
                  </a:cubicBezTo>
                  <a:cubicBezTo>
                    <a:pt x="7452" y="280371"/>
                    <a:pt x="9712" y="272423"/>
                    <a:pt x="11511" y="264250"/>
                  </a:cubicBezTo>
                  <a:cubicBezTo>
                    <a:pt x="16556" y="241333"/>
                    <a:pt x="24971" y="219012"/>
                    <a:pt x="30045" y="195962"/>
                  </a:cubicBezTo>
                  <a:cubicBezTo>
                    <a:pt x="39785" y="151714"/>
                    <a:pt x="52548" y="101150"/>
                    <a:pt x="52087" y="55621"/>
                  </a:cubicBezTo>
                  <a:cubicBezTo>
                    <a:pt x="51948" y="41916"/>
                    <a:pt x="38855" y="9995"/>
                    <a:pt x="42074" y="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02" name="Google Shape;1002;p9"/>
            <p:cNvSpPr/>
            <p:nvPr/>
          </p:nvSpPr>
          <p:spPr>
            <a:xfrm>
              <a:off x="153864" y="1512023"/>
              <a:ext cx="55941" cy="262810"/>
            </a:xfrm>
            <a:custGeom>
              <a:rect b="b" l="l" r="r" t="t"/>
              <a:pathLst>
                <a:path extrusionOk="0" h="262810" w="55941">
                  <a:moveTo>
                    <a:pt x="0" y="262810"/>
                  </a:moveTo>
                  <a:cubicBezTo>
                    <a:pt x="40937" y="221040"/>
                    <a:pt x="69661" y="59513"/>
                    <a:pt x="49153" y="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03" name="Google Shape;1003;p9"/>
            <p:cNvSpPr/>
            <p:nvPr/>
          </p:nvSpPr>
          <p:spPr>
            <a:xfrm>
              <a:off x="223024" y="1560722"/>
              <a:ext cx="39731" cy="221883"/>
            </a:xfrm>
            <a:custGeom>
              <a:rect b="b" l="l" r="r" t="t"/>
              <a:pathLst>
                <a:path extrusionOk="0" h="221883" w="39731">
                  <a:moveTo>
                    <a:pt x="0" y="221884"/>
                  </a:moveTo>
                  <a:cubicBezTo>
                    <a:pt x="9665" y="191881"/>
                    <a:pt x="31379" y="166639"/>
                    <a:pt x="37222" y="132550"/>
                  </a:cubicBezTo>
                  <a:cubicBezTo>
                    <a:pt x="45468" y="84434"/>
                    <a:pt x="30789" y="44266"/>
                    <a:pt x="30342" y="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04" name="Google Shape;1004;p9"/>
            <p:cNvSpPr/>
            <p:nvPr/>
          </p:nvSpPr>
          <p:spPr>
            <a:xfrm>
              <a:off x="278822" y="1606767"/>
              <a:ext cx="45767" cy="183422"/>
            </a:xfrm>
            <a:custGeom>
              <a:rect b="b" l="l" r="r" t="t"/>
              <a:pathLst>
                <a:path extrusionOk="0" h="183422" w="45767">
                  <a:moveTo>
                    <a:pt x="0" y="183423"/>
                  </a:moveTo>
                  <a:cubicBezTo>
                    <a:pt x="55919" y="126362"/>
                    <a:pt x="54228" y="73856"/>
                    <a:pt x="28775" y="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05" name="Google Shape;1005;p9"/>
            <p:cNvSpPr/>
            <p:nvPr/>
          </p:nvSpPr>
          <p:spPr>
            <a:xfrm>
              <a:off x="373654" y="1682451"/>
              <a:ext cx="28475" cy="109252"/>
            </a:xfrm>
            <a:custGeom>
              <a:rect b="b" l="l" r="r" t="t"/>
              <a:pathLst>
                <a:path extrusionOk="0" h="109252" w="28475">
                  <a:moveTo>
                    <a:pt x="329" y="108735"/>
                  </a:moveTo>
                  <a:cubicBezTo>
                    <a:pt x="-1846" y="110951"/>
                    <a:pt x="7437" y="105425"/>
                    <a:pt x="8754" y="104083"/>
                  </a:cubicBezTo>
                  <a:cubicBezTo>
                    <a:pt x="14930" y="97780"/>
                    <a:pt x="20127" y="88478"/>
                    <a:pt x="22195" y="79837"/>
                  </a:cubicBezTo>
                  <a:cubicBezTo>
                    <a:pt x="28971" y="51510"/>
                    <a:pt x="31961" y="27847"/>
                    <a:pt x="22365" y="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06" name="Google Shape;1006;p9"/>
            <p:cNvSpPr/>
            <p:nvPr/>
          </p:nvSpPr>
          <p:spPr>
            <a:xfrm>
              <a:off x="435290" y="1730397"/>
              <a:ext cx="20878" cy="65379"/>
            </a:xfrm>
            <a:custGeom>
              <a:rect b="b" l="l" r="r" t="t"/>
              <a:pathLst>
                <a:path extrusionOk="0" h="65379" w="20878">
                  <a:moveTo>
                    <a:pt x="0" y="65379"/>
                  </a:moveTo>
                  <a:cubicBezTo>
                    <a:pt x="21244" y="58056"/>
                    <a:pt x="21021" y="17391"/>
                    <a:pt x="20845" y="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07" name="Google Shape;1007;p9"/>
            <p:cNvSpPr/>
            <p:nvPr/>
          </p:nvSpPr>
          <p:spPr>
            <a:xfrm>
              <a:off x="479312" y="1758080"/>
              <a:ext cx="11752" cy="40835"/>
            </a:xfrm>
            <a:custGeom>
              <a:rect b="b" l="l" r="r" t="t"/>
              <a:pathLst>
                <a:path extrusionOk="0" h="40835" w="11752">
                  <a:moveTo>
                    <a:pt x="0" y="40835"/>
                  </a:moveTo>
                  <a:cubicBezTo>
                    <a:pt x="11755" y="28843"/>
                    <a:pt x="13553" y="15259"/>
                    <a:pt x="10340" y="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08" name="Google Shape;1008;p9"/>
            <p:cNvSpPr/>
            <p:nvPr/>
          </p:nvSpPr>
          <p:spPr>
            <a:xfrm>
              <a:off x="169038" y="1384402"/>
              <a:ext cx="295055" cy="99122"/>
            </a:xfrm>
            <a:custGeom>
              <a:rect b="b" l="l" r="r" t="t"/>
              <a:pathLst>
                <a:path extrusionOk="0" h="99122" w="295055">
                  <a:moveTo>
                    <a:pt x="0" y="93781"/>
                  </a:moveTo>
                  <a:cubicBezTo>
                    <a:pt x="4904" y="103593"/>
                    <a:pt x="48095" y="96884"/>
                    <a:pt x="56479" y="96884"/>
                  </a:cubicBezTo>
                  <a:cubicBezTo>
                    <a:pt x="119470" y="96884"/>
                    <a:pt x="170122" y="76900"/>
                    <a:pt x="225297" y="45373"/>
                  </a:cubicBezTo>
                  <a:cubicBezTo>
                    <a:pt x="241754" y="35967"/>
                    <a:pt x="259288" y="25894"/>
                    <a:pt x="276190" y="17441"/>
                  </a:cubicBezTo>
                  <a:cubicBezTo>
                    <a:pt x="281984" y="14545"/>
                    <a:pt x="297160" y="-1109"/>
                    <a:pt x="294810" y="63"/>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09" name="Google Shape;1009;p9"/>
            <p:cNvSpPr/>
            <p:nvPr/>
          </p:nvSpPr>
          <p:spPr>
            <a:xfrm>
              <a:off x="219115" y="1436600"/>
              <a:ext cx="257146" cy="95582"/>
            </a:xfrm>
            <a:custGeom>
              <a:rect b="b" l="l" r="r" t="t"/>
              <a:pathLst>
                <a:path extrusionOk="0" h="95582" w="257146">
                  <a:moveTo>
                    <a:pt x="1436" y="93718"/>
                  </a:moveTo>
                  <a:cubicBezTo>
                    <a:pt x="-6153" y="97513"/>
                    <a:pt x="18398" y="94338"/>
                    <a:pt x="26883" y="94338"/>
                  </a:cubicBezTo>
                  <a:cubicBezTo>
                    <a:pt x="43689" y="94338"/>
                    <a:pt x="59872" y="92425"/>
                    <a:pt x="76535" y="91235"/>
                  </a:cubicBezTo>
                  <a:cubicBezTo>
                    <a:pt x="123603" y="87877"/>
                    <a:pt x="170593" y="58390"/>
                    <a:pt x="209976" y="34757"/>
                  </a:cubicBezTo>
                  <a:cubicBezTo>
                    <a:pt x="221710" y="27720"/>
                    <a:pt x="232796" y="19729"/>
                    <a:pt x="243491" y="11173"/>
                  </a:cubicBezTo>
                  <a:cubicBezTo>
                    <a:pt x="247032" y="8337"/>
                    <a:pt x="257234" y="-42"/>
                    <a:pt x="257146" y="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10" name="Google Shape;1010;p9"/>
            <p:cNvSpPr/>
            <p:nvPr/>
          </p:nvSpPr>
          <p:spPr>
            <a:xfrm>
              <a:off x="262136" y="1492458"/>
              <a:ext cx="226538" cy="78669"/>
            </a:xfrm>
            <a:custGeom>
              <a:rect b="b" l="l" r="r" t="t"/>
              <a:pathLst>
                <a:path extrusionOk="0" h="78669" w="226538">
                  <a:moveTo>
                    <a:pt x="0" y="75101"/>
                  </a:moveTo>
                  <a:cubicBezTo>
                    <a:pt x="14933" y="82570"/>
                    <a:pt x="41148" y="76164"/>
                    <a:pt x="57100" y="75101"/>
                  </a:cubicBezTo>
                  <a:cubicBezTo>
                    <a:pt x="135896" y="69848"/>
                    <a:pt x="165877" y="30331"/>
                    <a:pt x="226538" y="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11" name="Google Shape;1011;p9"/>
            <p:cNvSpPr/>
            <p:nvPr/>
          </p:nvSpPr>
          <p:spPr>
            <a:xfrm>
              <a:off x="365164" y="1559489"/>
              <a:ext cx="129716" cy="98685"/>
            </a:xfrm>
            <a:custGeom>
              <a:rect b="b" l="l" r="r" t="t"/>
              <a:pathLst>
                <a:path extrusionOk="0" h="98685" w="129716">
                  <a:moveTo>
                    <a:pt x="0" y="98685"/>
                  </a:moveTo>
                  <a:cubicBezTo>
                    <a:pt x="56367" y="98685"/>
                    <a:pt x="94869" y="34848"/>
                    <a:pt x="129717" y="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12" name="Google Shape;1012;p9"/>
            <p:cNvSpPr/>
            <p:nvPr/>
          </p:nvSpPr>
          <p:spPr>
            <a:xfrm>
              <a:off x="426609" y="1630242"/>
              <a:ext cx="82546" cy="81925"/>
            </a:xfrm>
            <a:custGeom>
              <a:rect b="b" l="l" r="r" t="t"/>
              <a:pathLst>
                <a:path extrusionOk="0" h="81925" w="82546">
                  <a:moveTo>
                    <a:pt x="0" y="81926"/>
                  </a:moveTo>
                  <a:cubicBezTo>
                    <a:pt x="42477" y="81926"/>
                    <a:pt x="61089" y="10730"/>
                    <a:pt x="82547" y="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13" name="Google Shape;1013;p9"/>
            <p:cNvSpPr/>
            <p:nvPr/>
          </p:nvSpPr>
          <p:spPr>
            <a:xfrm>
              <a:off x="470808" y="1381161"/>
              <a:ext cx="290637" cy="106706"/>
            </a:xfrm>
            <a:custGeom>
              <a:rect b="b" l="l" r="r" t="t"/>
              <a:pathLst>
                <a:path extrusionOk="0" h="106706" w="290637">
                  <a:moveTo>
                    <a:pt x="0" y="0"/>
                  </a:moveTo>
                  <a:cubicBezTo>
                    <a:pt x="21490" y="14962"/>
                    <a:pt x="34532" y="48049"/>
                    <a:pt x="59571" y="64523"/>
                  </a:cubicBezTo>
                  <a:cubicBezTo>
                    <a:pt x="141013" y="118098"/>
                    <a:pt x="204151" y="106603"/>
                    <a:pt x="290637" y="103549"/>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14" name="Google Shape;1014;p9"/>
            <p:cNvSpPr/>
            <p:nvPr/>
          </p:nvSpPr>
          <p:spPr>
            <a:xfrm>
              <a:off x="474661" y="1421198"/>
              <a:ext cx="270499" cy="96479"/>
            </a:xfrm>
            <a:custGeom>
              <a:rect b="b" l="l" r="r" t="t"/>
              <a:pathLst>
                <a:path extrusionOk="0" h="96479" w="270499">
                  <a:moveTo>
                    <a:pt x="1216" y="744"/>
                  </a:moveTo>
                  <a:cubicBezTo>
                    <a:pt x="272" y="82"/>
                    <a:pt x="-334" y="-756"/>
                    <a:pt x="199" y="1297"/>
                  </a:cubicBezTo>
                  <a:cubicBezTo>
                    <a:pt x="2388" y="9731"/>
                    <a:pt x="17493" y="23873"/>
                    <a:pt x="24276" y="29745"/>
                  </a:cubicBezTo>
                  <a:cubicBezTo>
                    <a:pt x="42798" y="45764"/>
                    <a:pt x="64583" y="60580"/>
                    <a:pt x="87140" y="70040"/>
                  </a:cubicBezTo>
                  <a:cubicBezTo>
                    <a:pt x="127717" y="87060"/>
                    <a:pt x="169610" y="90006"/>
                    <a:pt x="212243" y="96217"/>
                  </a:cubicBezTo>
                  <a:cubicBezTo>
                    <a:pt x="227010" y="98367"/>
                    <a:pt x="259302" y="86362"/>
                    <a:pt x="270499" y="94159"/>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15" name="Google Shape;1015;p9"/>
            <p:cNvSpPr/>
            <p:nvPr/>
          </p:nvSpPr>
          <p:spPr>
            <a:xfrm>
              <a:off x="487201" y="1505714"/>
              <a:ext cx="223772" cy="62799"/>
            </a:xfrm>
            <a:custGeom>
              <a:rect b="b" l="l" r="r" t="t"/>
              <a:pathLst>
                <a:path extrusionOk="0" h="62799" w="223772">
                  <a:moveTo>
                    <a:pt x="1773" y="795"/>
                  </a:moveTo>
                  <a:cubicBezTo>
                    <a:pt x="-5533" y="-4288"/>
                    <a:pt x="11609" y="16492"/>
                    <a:pt x="19334" y="20918"/>
                  </a:cubicBezTo>
                  <a:cubicBezTo>
                    <a:pt x="32378" y="28387"/>
                    <a:pt x="46604" y="36208"/>
                    <a:pt x="60984" y="40446"/>
                  </a:cubicBezTo>
                  <a:cubicBezTo>
                    <a:pt x="97088" y="51079"/>
                    <a:pt x="185603" y="75459"/>
                    <a:pt x="223773" y="54661"/>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16" name="Google Shape;1016;p9"/>
            <p:cNvSpPr/>
            <p:nvPr/>
          </p:nvSpPr>
          <p:spPr>
            <a:xfrm>
              <a:off x="496354" y="1546695"/>
              <a:ext cx="210818" cy="49349"/>
            </a:xfrm>
            <a:custGeom>
              <a:rect b="b" l="l" r="r" t="t"/>
              <a:pathLst>
                <a:path extrusionOk="0" h="49349" w="210818">
                  <a:moveTo>
                    <a:pt x="0" y="0"/>
                  </a:moveTo>
                  <a:cubicBezTo>
                    <a:pt x="558" y="15800"/>
                    <a:pt x="43765" y="31679"/>
                    <a:pt x="55422" y="35115"/>
                  </a:cubicBezTo>
                  <a:cubicBezTo>
                    <a:pt x="110106" y="51219"/>
                    <a:pt x="160553" y="58317"/>
                    <a:pt x="210818" y="30926"/>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17" name="Google Shape;1017;p9"/>
            <p:cNvSpPr/>
            <p:nvPr/>
          </p:nvSpPr>
          <p:spPr>
            <a:xfrm>
              <a:off x="504978" y="1600051"/>
              <a:ext cx="167412" cy="39672"/>
            </a:xfrm>
            <a:custGeom>
              <a:rect b="b" l="l" r="r" t="t"/>
              <a:pathLst>
                <a:path extrusionOk="0" h="39672" w="167412">
                  <a:moveTo>
                    <a:pt x="0" y="0"/>
                  </a:moveTo>
                  <a:cubicBezTo>
                    <a:pt x="1507" y="42712"/>
                    <a:pt x="144472" y="53223"/>
                    <a:pt x="167413" y="20275"/>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18" name="Google Shape;1018;p9"/>
            <p:cNvSpPr/>
            <p:nvPr/>
          </p:nvSpPr>
          <p:spPr>
            <a:xfrm>
              <a:off x="527642" y="1691286"/>
              <a:ext cx="89182" cy="21687"/>
            </a:xfrm>
            <a:custGeom>
              <a:rect b="b" l="l" r="r" t="t"/>
              <a:pathLst>
                <a:path extrusionOk="0" h="21687" w="89182">
                  <a:moveTo>
                    <a:pt x="0" y="0"/>
                  </a:moveTo>
                  <a:cubicBezTo>
                    <a:pt x="23513" y="43149"/>
                    <a:pt x="78479" y="7287"/>
                    <a:pt x="89183" y="14737"/>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19" name="Google Shape;1019;p9"/>
            <p:cNvSpPr/>
            <p:nvPr/>
          </p:nvSpPr>
          <p:spPr>
            <a:xfrm>
              <a:off x="749556" y="1519071"/>
              <a:ext cx="81898" cy="60911"/>
            </a:xfrm>
            <a:custGeom>
              <a:rect b="b" l="l" r="r" t="t"/>
              <a:pathLst>
                <a:path extrusionOk="0" h="60911" w="81898">
                  <a:moveTo>
                    <a:pt x="0" y="730"/>
                  </a:moveTo>
                  <a:cubicBezTo>
                    <a:pt x="431" y="-3077"/>
                    <a:pt x="2071" y="9146"/>
                    <a:pt x="3188" y="11047"/>
                  </a:cubicBezTo>
                  <a:cubicBezTo>
                    <a:pt x="8653" y="20362"/>
                    <a:pt x="16553" y="27017"/>
                    <a:pt x="24914" y="33417"/>
                  </a:cubicBezTo>
                  <a:cubicBezTo>
                    <a:pt x="36008" y="41906"/>
                    <a:pt x="52269" y="51312"/>
                    <a:pt x="65209" y="56643"/>
                  </a:cubicBezTo>
                  <a:cubicBezTo>
                    <a:pt x="70219" y="58714"/>
                    <a:pt x="85988" y="59048"/>
                    <a:pt x="80900" y="60912"/>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20" name="Google Shape;1020;p9"/>
            <p:cNvSpPr/>
            <p:nvPr/>
          </p:nvSpPr>
          <p:spPr>
            <a:xfrm>
              <a:off x="733538" y="1540386"/>
              <a:ext cx="64719" cy="71402"/>
            </a:xfrm>
            <a:custGeom>
              <a:rect b="b" l="l" r="r" t="t"/>
              <a:pathLst>
                <a:path extrusionOk="0" h="71402" w="64719">
                  <a:moveTo>
                    <a:pt x="0" y="0"/>
                  </a:moveTo>
                  <a:cubicBezTo>
                    <a:pt x="6637" y="18132"/>
                    <a:pt x="15017" y="40192"/>
                    <a:pt x="31357" y="52701"/>
                  </a:cubicBezTo>
                  <a:cubicBezTo>
                    <a:pt x="33476" y="54316"/>
                    <a:pt x="65653" y="69939"/>
                    <a:pt x="64699" y="71403"/>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21" name="Google Shape;1021;p9"/>
            <p:cNvSpPr/>
            <p:nvPr/>
          </p:nvSpPr>
          <p:spPr>
            <a:xfrm>
              <a:off x="695693" y="1595833"/>
              <a:ext cx="46680" cy="58776"/>
            </a:xfrm>
            <a:custGeom>
              <a:rect b="b" l="l" r="r" t="t"/>
              <a:pathLst>
                <a:path extrusionOk="0" h="58776" w="46680">
                  <a:moveTo>
                    <a:pt x="453" y="41"/>
                  </a:moveTo>
                  <a:cubicBezTo>
                    <a:pt x="-1242" y="-1064"/>
                    <a:pt x="2244" y="20753"/>
                    <a:pt x="3950" y="24074"/>
                  </a:cubicBezTo>
                  <a:cubicBezTo>
                    <a:pt x="11474" y="38690"/>
                    <a:pt x="29866" y="56870"/>
                    <a:pt x="46680" y="58777"/>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22" name="Google Shape;1022;p9"/>
            <p:cNvSpPr/>
            <p:nvPr/>
          </p:nvSpPr>
          <p:spPr>
            <a:xfrm>
              <a:off x="659846" y="1651629"/>
              <a:ext cx="38540" cy="45279"/>
            </a:xfrm>
            <a:custGeom>
              <a:rect b="b" l="l" r="r" t="t"/>
              <a:pathLst>
                <a:path extrusionOk="0" h="45279" w="38540">
                  <a:moveTo>
                    <a:pt x="0" y="1098"/>
                  </a:moveTo>
                  <a:cubicBezTo>
                    <a:pt x="3977" y="-5028"/>
                    <a:pt x="431" y="16182"/>
                    <a:pt x="3777" y="22679"/>
                  </a:cubicBezTo>
                  <a:cubicBezTo>
                    <a:pt x="10025" y="34823"/>
                    <a:pt x="25030" y="43750"/>
                    <a:pt x="38540" y="4528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23" name="Google Shape;1023;p9"/>
            <p:cNvSpPr/>
            <p:nvPr/>
          </p:nvSpPr>
          <p:spPr>
            <a:xfrm>
              <a:off x="644720" y="1669628"/>
              <a:ext cx="37368" cy="50318"/>
            </a:xfrm>
            <a:custGeom>
              <a:rect b="b" l="l" r="r" t="t"/>
              <a:pathLst>
                <a:path extrusionOk="0" h="50318" w="37368">
                  <a:moveTo>
                    <a:pt x="0" y="1292"/>
                  </a:moveTo>
                  <a:cubicBezTo>
                    <a:pt x="747" y="-5314"/>
                    <a:pt x="-97" y="15282"/>
                    <a:pt x="3370" y="20960"/>
                  </a:cubicBezTo>
                  <a:cubicBezTo>
                    <a:pt x="10487" y="32618"/>
                    <a:pt x="24981" y="44569"/>
                    <a:pt x="37368" y="50319"/>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24" name="Google Shape;1024;p9"/>
            <p:cNvSpPr/>
            <p:nvPr/>
          </p:nvSpPr>
          <p:spPr>
            <a:xfrm>
              <a:off x="846829" y="1562683"/>
              <a:ext cx="13241" cy="103488"/>
            </a:xfrm>
            <a:custGeom>
              <a:rect b="b" l="l" r="r" t="t"/>
              <a:pathLst>
                <a:path extrusionOk="0" h="103488" w="13241">
                  <a:moveTo>
                    <a:pt x="12853" y="0"/>
                  </a:moveTo>
                  <a:cubicBezTo>
                    <a:pt x="-8333" y="26378"/>
                    <a:pt x="199" y="75089"/>
                    <a:pt x="13242" y="103488"/>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25" name="Google Shape;1025;p9"/>
            <p:cNvSpPr/>
            <p:nvPr/>
          </p:nvSpPr>
          <p:spPr>
            <a:xfrm>
              <a:off x="811612" y="1594337"/>
              <a:ext cx="7652" cy="92041"/>
            </a:xfrm>
            <a:custGeom>
              <a:rect b="b" l="l" r="r" t="t"/>
              <a:pathLst>
                <a:path extrusionOk="0" h="92041" w="7652">
                  <a:moveTo>
                    <a:pt x="7556" y="225"/>
                  </a:moveTo>
                  <a:cubicBezTo>
                    <a:pt x="7914" y="-1433"/>
                    <a:pt x="4684" y="6576"/>
                    <a:pt x="4131" y="8209"/>
                  </a:cubicBezTo>
                  <a:cubicBezTo>
                    <a:pt x="1751" y="15198"/>
                    <a:pt x="275" y="20676"/>
                    <a:pt x="26" y="28169"/>
                  </a:cubicBezTo>
                  <a:cubicBezTo>
                    <a:pt x="-520" y="44649"/>
                    <a:pt x="7653" y="92042"/>
                    <a:pt x="7653" y="92042"/>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26" name="Google Shape;1026;p9"/>
            <p:cNvSpPr/>
            <p:nvPr/>
          </p:nvSpPr>
          <p:spPr>
            <a:xfrm>
              <a:off x="750753" y="1637395"/>
              <a:ext cx="21494" cy="81749"/>
            </a:xfrm>
            <a:custGeom>
              <a:rect b="b" l="l" r="r" t="t"/>
              <a:pathLst>
                <a:path extrusionOk="0" h="81749" w="21494">
                  <a:moveTo>
                    <a:pt x="21495" y="0"/>
                  </a:moveTo>
                  <a:cubicBezTo>
                    <a:pt x="21495" y="0"/>
                    <a:pt x="-1507" y="67274"/>
                    <a:pt x="78" y="8175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27" name="Google Shape;1027;p9"/>
            <p:cNvSpPr/>
            <p:nvPr/>
          </p:nvSpPr>
          <p:spPr>
            <a:xfrm>
              <a:off x="733010" y="1659279"/>
              <a:ext cx="11531" cy="67079"/>
            </a:xfrm>
            <a:custGeom>
              <a:rect b="b" l="l" r="r" t="t"/>
              <a:pathLst>
                <a:path extrusionOk="0" h="67079" w="11531">
                  <a:moveTo>
                    <a:pt x="11531" y="0"/>
                  </a:moveTo>
                  <a:cubicBezTo>
                    <a:pt x="-7159" y="23269"/>
                    <a:pt x="5313" y="42517"/>
                    <a:pt x="0" y="67079"/>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28" name="Google Shape;1028;p9"/>
            <p:cNvSpPr/>
            <p:nvPr/>
          </p:nvSpPr>
          <p:spPr>
            <a:xfrm>
              <a:off x="758871" y="1435349"/>
              <a:ext cx="847483" cy="297072"/>
            </a:xfrm>
            <a:custGeom>
              <a:rect b="b" l="l" r="r" t="t"/>
              <a:pathLst>
                <a:path extrusionOk="0" h="297072" w="847483">
                  <a:moveTo>
                    <a:pt x="0" y="278434"/>
                  </a:moveTo>
                  <a:cubicBezTo>
                    <a:pt x="0" y="278434"/>
                    <a:pt x="15017" y="275938"/>
                    <a:pt x="20008" y="274372"/>
                  </a:cubicBezTo>
                  <a:cubicBezTo>
                    <a:pt x="34690" y="269751"/>
                    <a:pt x="52846" y="262434"/>
                    <a:pt x="68185" y="265458"/>
                  </a:cubicBezTo>
                  <a:cubicBezTo>
                    <a:pt x="119974" y="275659"/>
                    <a:pt x="144287" y="330679"/>
                    <a:pt x="202471" y="266308"/>
                  </a:cubicBezTo>
                  <a:cubicBezTo>
                    <a:pt x="228363" y="237672"/>
                    <a:pt x="270316" y="163761"/>
                    <a:pt x="311685" y="160294"/>
                  </a:cubicBezTo>
                  <a:cubicBezTo>
                    <a:pt x="365139" y="155806"/>
                    <a:pt x="425843" y="187127"/>
                    <a:pt x="479083" y="166348"/>
                  </a:cubicBezTo>
                  <a:cubicBezTo>
                    <a:pt x="528548" y="147038"/>
                    <a:pt x="573057" y="95947"/>
                    <a:pt x="617639" y="66041"/>
                  </a:cubicBezTo>
                  <a:cubicBezTo>
                    <a:pt x="649639" y="44576"/>
                    <a:pt x="744736" y="39469"/>
                    <a:pt x="785031" y="39354"/>
                  </a:cubicBezTo>
                  <a:cubicBezTo>
                    <a:pt x="811439" y="39275"/>
                    <a:pt x="828708" y="5174"/>
                    <a:pt x="847483" y="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29" name="Google Shape;1029;p9"/>
            <p:cNvSpPr/>
            <p:nvPr/>
          </p:nvSpPr>
          <p:spPr>
            <a:xfrm>
              <a:off x="830527" y="1675802"/>
              <a:ext cx="18890" cy="381043"/>
            </a:xfrm>
            <a:custGeom>
              <a:rect b="b" l="l" r="r" t="t"/>
              <a:pathLst>
                <a:path extrusionOk="0" h="381043" w="18890">
                  <a:moveTo>
                    <a:pt x="15862" y="0"/>
                  </a:moveTo>
                  <a:cubicBezTo>
                    <a:pt x="23829" y="28903"/>
                    <a:pt x="13858" y="75514"/>
                    <a:pt x="11229" y="104733"/>
                  </a:cubicBezTo>
                  <a:cubicBezTo>
                    <a:pt x="6553" y="156705"/>
                    <a:pt x="7792" y="208367"/>
                    <a:pt x="6280" y="259829"/>
                  </a:cubicBezTo>
                  <a:cubicBezTo>
                    <a:pt x="5460" y="287694"/>
                    <a:pt x="3706" y="315869"/>
                    <a:pt x="1744" y="343771"/>
                  </a:cubicBezTo>
                  <a:cubicBezTo>
                    <a:pt x="1046" y="353729"/>
                    <a:pt x="-47" y="381279"/>
                    <a:pt x="2" y="381042"/>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030" name="Google Shape;1030;p9"/>
          <p:cNvGrpSpPr/>
          <p:nvPr/>
        </p:nvGrpSpPr>
        <p:grpSpPr>
          <a:xfrm>
            <a:off x="11159422" y="5649760"/>
            <a:ext cx="391691" cy="372774"/>
            <a:chOff x="7020177" y="3577447"/>
            <a:chExt cx="247077" cy="235144"/>
          </a:xfrm>
        </p:grpSpPr>
        <p:sp>
          <p:nvSpPr>
            <p:cNvPr id="1031" name="Google Shape;1031;p9"/>
            <p:cNvSpPr/>
            <p:nvPr/>
          </p:nvSpPr>
          <p:spPr>
            <a:xfrm>
              <a:off x="7072589" y="3677259"/>
              <a:ext cx="68987" cy="54609"/>
            </a:xfrm>
            <a:custGeom>
              <a:rect b="b" l="l" r="r" t="t"/>
              <a:pathLst>
                <a:path extrusionOk="0" h="54609" w="68987">
                  <a:moveTo>
                    <a:pt x="17479" y="2996"/>
                  </a:moveTo>
                  <a:cubicBezTo>
                    <a:pt x="31566" y="-2226"/>
                    <a:pt x="63020" y="-1558"/>
                    <a:pt x="68242" y="12572"/>
                  </a:cubicBezTo>
                  <a:cubicBezTo>
                    <a:pt x="73464" y="26702"/>
                    <a:pt x="50026" y="47639"/>
                    <a:pt x="35878" y="52862"/>
                  </a:cubicBezTo>
                  <a:cubicBezTo>
                    <a:pt x="21729" y="58078"/>
                    <a:pt x="6974" y="51265"/>
                    <a:pt x="1752" y="37140"/>
                  </a:cubicBezTo>
                  <a:cubicBezTo>
                    <a:pt x="-3470" y="23011"/>
                    <a:pt x="3331" y="8213"/>
                    <a:pt x="17479" y="2996"/>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32" name="Google Shape;1032;p9"/>
            <p:cNvSpPr/>
            <p:nvPr/>
          </p:nvSpPr>
          <p:spPr>
            <a:xfrm>
              <a:off x="7130524" y="3644987"/>
              <a:ext cx="78254" cy="71809"/>
            </a:xfrm>
            <a:custGeom>
              <a:rect b="b" l="l" r="r" t="t"/>
              <a:pathLst>
                <a:path extrusionOk="0" h="71809" w="78254">
                  <a:moveTo>
                    <a:pt x="21298" y="3001"/>
                  </a:moveTo>
                  <a:cubicBezTo>
                    <a:pt x="41214" y="-4365"/>
                    <a:pt x="69996" y="1993"/>
                    <a:pt x="76797" y="20276"/>
                  </a:cubicBezTo>
                  <a:cubicBezTo>
                    <a:pt x="83538" y="38565"/>
                    <a:pt x="65807" y="62119"/>
                    <a:pt x="45829" y="69491"/>
                  </a:cubicBezTo>
                  <a:cubicBezTo>
                    <a:pt x="25913" y="76857"/>
                    <a:pt x="9578" y="65890"/>
                    <a:pt x="2778" y="47607"/>
                  </a:cubicBezTo>
                  <a:cubicBezTo>
                    <a:pt x="-3962" y="29323"/>
                    <a:pt x="1320" y="10372"/>
                    <a:pt x="21298" y="3001"/>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33" name="Google Shape;1033;p9"/>
            <p:cNvSpPr/>
            <p:nvPr/>
          </p:nvSpPr>
          <p:spPr>
            <a:xfrm>
              <a:off x="7020177" y="3577447"/>
              <a:ext cx="193642" cy="113033"/>
            </a:xfrm>
            <a:custGeom>
              <a:rect b="b" l="l" r="r" t="t"/>
              <a:pathLst>
                <a:path extrusionOk="0" h="113033" w="193642">
                  <a:moveTo>
                    <a:pt x="137596" y="38115"/>
                  </a:moveTo>
                  <a:lnTo>
                    <a:pt x="108814" y="93141"/>
                  </a:lnTo>
                  <a:lnTo>
                    <a:pt x="121748" y="94969"/>
                  </a:lnTo>
                  <a:lnTo>
                    <a:pt x="149558" y="45019"/>
                  </a:lnTo>
                  <a:lnTo>
                    <a:pt x="182651" y="19564"/>
                  </a:lnTo>
                  <a:lnTo>
                    <a:pt x="193642" y="3230"/>
                  </a:lnTo>
                  <a:lnTo>
                    <a:pt x="189634" y="0"/>
                  </a:lnTo>
                  <a:lnTo>
                    <a:pt x="177733" y="13838"/>
                  </a:lnTo>
                  <a:lnTo>
                    <a:pt x="137596" y="38115"/>
                  </a:lnTo>
                  <a:close/>
                  <a:moveTo>
                    <a:pt x="911" y="95212"/>
                  </a:moveTo>
                  <a:lnTo>
                    <a:pt x="11840" y="94022"/>
                  </a:lnTo>
                  <a:lnTo>
                    <a:pt x="43234" y="76753"/>
                  </a:lnTo>
                  <a:lnTo>
                    <a:pt x="83068" y="113034"/>
                  </a:lnTo>
                  <a:lnTo>
                    <a:pt x="92419" y="97313"/>
                  </a:lnTo>
                  <a:lnTo>
                    <a:pt x="43719" y="65246"/>
                  </a:lnTo>
                  <a:lnTo>
                    <a:pt x="10626" y="90694"/>
                  </a:lnTo>
                  <a:lnTo>
                    <a:pt x="0" y="92722"/>
                  </a:lnTo>
                  <a:lnTo>
                    <a:pt x="911" y="9521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34" name="Google Shape;1034;p9"/>
            <p:cNvSpPr/>
            <p:nvPr/>
          </p:nvSpPr>
          <p:spPr>
            <a:xfrm>
              <a:off x="7039729" y="3613133"/>
              <a:ext cx="114642" cy="199458"/>
            </a:xfrm>
            <a:custGeom>
              <a:rect b="b" l="l" r="r" t="t"/>
              <a:pathLst>
                <a:path extrusionOk="0" h="199458" w="114642">
                  <a:moveTo>
                    <a:pt x="0" y="2581"/>
                  </a:moveTo>
                  <a:lnTo>
                    <a:pt x="18338" y="13765"/>
                  </a:lnTo>
                  <a:lnTo>
                    <a:pt x="58779" y="26201"/>
                  </a:lnTo>
                  <a:lnTo>
                    <a:pt x="69284" y="72399"/>
                  </a:lnTo>
                  <a:lnTo>
                    <a:pt x="79242" y="68713"/>
                  </a:lnTo>
                  <a:lnTo>
                    <a:pt x="69223" y="18575"/>
                  </a:lnTo>
                  <a:lnTo>
                    <a:pt x="21557" y="9739"/>
                  </a:lnTo>
                  <a:lnTo>
                    <a:pt x="1883" y="0"/>
                  </a:lnTo>
                  <a:lnTo>
                    <a:pt x="0" y="2581"/>
                  </a:lnTo>
                  <a:close/>
                  <a:moveTo>
                    <a:pt x="72502" y="198718"/>
                  </a:moveTo>
                  <a:lnTo>
                    <a:pt x="79121" y="178322"/>
                  </a:lnTo>
                  <a:lnTo>
                    <a:pt x="101770" y="142550"/>
                  </a:lnTo>
                  <a:lnTo>
                    <a:pt x="79728" y="100653"/>
                  </a:lnTo>
                  <a:lnTo>
                    <a:pt x="89686" y="96967"/>
                  </a:lnTo>
                  <a:lnTo>
                    <a:pt x="114643" y="141573"/>
                  </a:lnTo>
                  <a:lnTo>
                    <a:pt x="84221" y="179275"/>
                  </a:lnTo>
                  <a:lnTo>
                    <a:pt x="75599" y="199459"/>
                  </a:lnTo>
                  <a:lnTo>
                    <a:pt x="72502" y="198718"/>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35" name="Google Shape;1035;p9"/>
            <p:cNvSpPr/>
            <p:nvPr/>
          </p:nvSpPr>
          <p:spPr>
            <a:xfrm>
              <a:off x="7061043" y="3584885"/>
              <a:ext cx="206211" cy="198305"/>
            </a:xfrm>
            <a:custGeom>
              <a:rect b="b" l="l" r="r" t="t"/>
              <a:pathLst>
                <a:path extrusionOk="0" h="198305" w="206211">
                  <a:moveTo>
                    <a:pt x="66248" y="42870"/>
                  </a:moveTo>
                  <a:lnTo>
                    <a:pt x="51371" y="102213"/>
                  </a:lnTo>
                  <a:lnTo>
                    <a:pt x="68798" y="103337"/>
                  </a:lnTo>
                  <a:lnTo>
                    <a:pt x="74871" y="40629"/>
                  </a:lnTo>
                  <a:lnTo>
                    <a:pt x="58354" y="13693"/>
                  </a:lnTo>
                  <a:lnTo>
                    <a:pt x="57018" y="0"/>
                  </a:lnTo>
                  <a:lnTo>
                    <a:pt x="52889" y="1530"/>
                  </a:lnTo>
                  <a:lnTo>
                    <a:pt x="52525" y="15842"/>
                  </a:lnTo>
                  <a:lnTo>
                    <a:pt x="66248" y="42870"/>
                  </a:lnTo>
                  <a:close/>
                  <a:moveTo>
                    <a:pt x="140936" y="150353"/>
                  </a:moveTo>
                  <a:lnTo>
                    <a:pt x="83310" y="127261"/>
                  </a:lnTo>
                  <a:lnTo>
                    <a:pt x="91933" y="117448"/>
                  </a:lnTo>
                  <a:lnTo>
                    <a:pt x="145550" y="137311"/>
                  </a:lnTo>
                  <a:lnTo>
                    <a:pt x="187266" y="135124"/>
                  </a:lnTo>
                  <a:lnTo>
                    <a:pt x="206212" y="140401"/>
                  </a:lnTo>
                  <a:lnTo>
                    <a:pt x="205240" y="145478"/>
                  </a:lnTo>
                  <a:lnTo>
                    <a:pt x="187206" y="142696"/>
                  </a:lnTo>
                  <a:lnTo>
                    <a:pt x="140936" y="150353"/>
                  </a:lnTo>
                  <a:close/>
                  <a:moveTo>
                    <a:pt x="0" y="195816"/>
                  </a:moveTo>
                  <a:lnTo>
                    <a:pt x="9048" y="189634"/>
                  </a:lnTo>
                  <a:lnTo>
                    <a:pt x="44145" y="182342"/>
                  </a:lnTo>
                  <a:lnTo>
                    <a:pt x="50824" y="128864"/>
                  </a:lnTo>
                  <a:lnTo>
                    <a:pt x="68130" y="134754"/>
                  </a:lnTo>
                  <a:lnTo>
                    <a:pt x="51978" y="190776"/>
                  </a:lnTo>
                  <a:lnTo>
                    <a:pt x="10262" y="192962"/>
                  </a:lnTo>
                  <a:lnTo>
                    <a:pt x="911" y="198306"/>
                  </a:lnTo>
                  <a:lnTo>
                    <a:pt x="0" y="195816"/>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36" name="Google Shape;1036;p9"/>
            <p:cNvSpPr/>
            <p:nvPr/>
          </p:nvSpPr>
          <p:spPr>
            <a:xfrm>
              <a:off x="7062430" y="3690975"/>
              <a:ext cx="129347" cy="94899"/>
            </a:xfrm>
            <a:custGeom>
              <a:rect b="b" l="l" r="r" t="t"/>
              <a:pathLst>
                <a:path extrusionOk="0" h="94899" w="129347">
                  <a:moveTo>
                    <a:pt x="108459" y="54793"/>
                  </a:moveTo>
                  <a:lnTo>
                    <a:pt x="58545" y="19398"/>
                  </a:lnTo>
                  <a:lnTo>
                    <a:pt x="71054" y="7223"/>
                  </a:lnTo>
                  <a:lnTo>
                    <a:pt x="116474" y="50888"/>
                  </a:lnTo>
                  <a:lnTo>
                    <a:pt x="121392" y="82130"/>
                  </a:lnTo>
                  <a:lnTo>
                    <a:pt x="129347" y="93363"/>
                  </a:lnTo>
                  <a:lnTo>
                    <a:pt x="125218" y="94900"/>
                  </a:lnTo>
                  <a:lnTo>
                    <a:pt x="115624" y="84279"/>
                  </a:lnTo>
                  <a:lnTo>
                    <a:pt x="108459" y="54793"/>
                  </a:lnTo>
                  <a:close/>
                  <a:moveTo>
                    <a:pt x="496" y="18183"/>
                  </a:moveTo>
                  <a:lnTo>
                    <a:pt x="33771" y="5899"/>
                  </a:lnTo>
                  <a:cubicBezTo>
                    <a:pt x="31888" y="914"/>
                    <a:pt x="27334" y="-1181"/>
                    <a:pt x="22355" y="659"/>
                  </a:cubicBezTo>
                  <a:lnTo>
                    <a:pt x="14037" y="3732"/>
                  </a:lnTo>
                  <a:cubicBezTo>
                    <a:pt x="1588" y="8334"/>
                    <a:pt x="-1326" y="13198"/>
                    <a:pt x="496" y="18183"/>
                  </a:cubicBezTo>
                  <a:close/>
                  <a:moveTo>
                    <a:pt x="6629" y="34803"/>
                  </a:moveTo>
                  <a:lnTo>
                    <a:pt x="39904" y="22519"/>
                  </a:lnTo>
                  <a:cubicBezTo>
                    <a:pt x="41725" y="27504"/>
                    <a:pt x="39661" y="32059"/>
                    <a:pt x="34682" y="33904"/>
                  </a:cubicBezTo>
                  <a:lnTo>
                    <a:pt x="26363" y="36971"/>
                  </a:lnTo>
                  <a:cubicBezTo>
                    <a:pt x="13854" y="41580"/>
                    <a:pt x="8511" y="39788"/>
                    <a:pt x="6629" y="34803"/>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037" name="Google Shape;1037;p9"/>
          <p:cNvSpPr/>
          <p:nvPr/>
        </p:nvSpPr>
        <p:spPr>
          <a:xfrm>
            <a:off x="1205153" y="3015370"/>
            <a:ext cx="296642" cy="428487"/>
          </a:xfrm>
          <a:custGeom>
            <a:rect b="b" l="l" r="r" t="t"/>
            <a:pathLst>
              <a:path extrusionOk="0" h="270339" w="187156">
                <a:moveTo>
                  <a:pt x="53018" y="0"/>
                </a:moveTo>
                <a:cubicBezTo>
                  <a:pt x="53018" y="5240"/>
                  <a:pt x="50989" y="9430"/>
                  <a:pt x="49969" y="13620"/>
                </a:cubicBezTo>
                <a:cubicBezTo>
                  <a:pt x="48949" y="18860"/>
                  <a:pt x="47941" y="23050"/>
                  <a:pt x="46921" y="28290"/>
                </a:cubicBezTo>
                <a:cubicBezTo>
                  <a:pt x="43873" y="39821"/>
                  <a:pt x="40831" y="52397"/>
                  <a:pt x="41851" y="68106"/>
                </a:cubicBezTo>
                <a:cubicBezTo>
                  <a:pt x="50989" y="70207"/>
                  <a:pt x="63182" y="68106"/>
                  <a:pt x="71307" y="67055"/>
                </a:cubicBezTo>
                <a:cubicBezTo>
                  <a:pt x="76383" y="70194"/>
                  <a:pt x="78417" y="75435"/>
                  <a:pt x="83494" y="78586"/>
                </a:cubicBezTo>
                <a:cubicBezTo>
                  <a:pt x="82474" y="72296"/>
                  <a:pt x="86542" y="71257"/>
                  <a:pt x="89584" y="70207"/>
                </a:cubicBezTo>
                <a:cubicBezTo>
                  <a:pt x="88564" y="72308"/>
                  <a:pt x="85522" y="74396"/>
                  <a:pt x="86542" y="79637"/>
                </a:cubicBezTo>
                <a:cubicBezTo>
                  <a:pt x="88564" y="80687"/>
                  <a:pt x="88564" y="77536"/>
                  <a:pt x="90604" y="76497"/>
                </a:cubicBezTo>
                <a:cubicBezTo>
                  <a:pt x="92632" y="78598"/>
                  <a:pt x="95681" y="78598"/>
                  <a:pt x="97715" y="76497"/>
                </a:cubicBezTo>
                <a:cubicBezTo>
                  <a:pt x="99743" y="76497"/>
                  <a:pt x="98735" y="79637"/>
                  <a:pt x="100763" y="79637"/>
                </a:cubicBezTo>
                <a:cubicBezTo>
                  <a:pt x="102791" y="76497"/>
                  <a:pt x="99743" y="72308"/>
                  <a:pt x="98735" y="70207"/>
                </a:cubicBezTo>
                <a:cubicBezTo>
                  <a:pt x="101783" y="72308"/>
                  <a:pt x="105852" y="73346"/>
                  <a:pt x="104832" y="78586"/>
                </a:cubicBezTo>
                <a:cubicBezTo>
                  <a:pt x="107874" y="76485"/>
                  <a:pt x="111942" y="71257"/>
                  <a:pt x="116010" y="68106"/>
                </a:cubicBezTo>
                <a:cubicBezTo>
                  <a:pt x="125149" y="70207"/>
                  <a:pt x="136328" y="71245"/>
                  <a:pt x="146487" y="70207"/>
                </a:cubicBezTo>
                <a:cubicBezTo>
                  <a:pt x="146487" y="44011"/>
                  <a:pt x="139370" y="23050"/>
                  <a:pt x="133280" y="2095"/>
                </a:cubicBezTo>
                <a:cubicBezTo>
                  <a:pt x="135308" y="2095"/>
                  <a:pt x="135308" y="4196"/>
                  <a:pt x="135308" y="5240"/>
                </a:cubicBezTo>
                <a:cubicBezTo>
                  <a:pt x="141398" y="18860"/>
                  <a:pt x="147495" y="35619"/>
                  <a:pt x="151557" y="52397"/>
                </a:cubicBezTo>
                <a:cubicBezTo>
                  <a:pt x="152577" y="54492"/>
                  <a:pt x="153585" y="58688"/>
                  <a:pt x="154605" y="61827"/>
                </a:cubicBezTo>
                <a:cubicBezTo>
                  <a:pt x="155625" y="64966"/>
                  <a:pt x="156633" y="70207"/>
                  <a:pt x="156633" y="71257"/>
                </a:cubicBezTo>
                <a:cubicBezTo>
                  <a:pt x="155613" y="74396"/>
                  <a:pt x="150543" y="76497"/>
                  <a:pt x="148503" y="79637"/>
                </a:cubicBezTo>
                <a:cubicBezTo>
                  <a:pt x="145454" y="75447"/>
                  <a:pt x="135296" y="76497"/>
                  <a:pt x="125137" y="76497"/>
                </a:cubicBezTo>
                <a:cubicBezTo>
                  <a:pt x="122089" y="76497"/>
                  <a:pt x="119047" y="75447"/>
                  <a:pt x="117006" y="76497"/>
                </a:cubicBezTo>
                <a:cubicBezTo>
                  <a:pt x="112938" y="77548"/>
                  <a:pt x="111930" y="82788"/>
                  <a:pt x="109896" y="85928"/>
                </a:cubicBezTo>
                <a:cubicBezTo>
                  <a:pt x="114966" y="85928"/>
                  <a:pt x="119034" y="80687"/>
                  <a:pt x="124117" y="80687"/>
                </a:cubicBezTo>
                <a:cubicBezTo>
                  <a:pt x="127165" y="80687"/>
                  <a:pt x="131233" y="82788"/>
                  <a:pt x="135296" y="83827"/>
                </a:cubicBezTo>
                <a:cubicBezTo>
                  <a:pt x="146475" y="86966"/>
                  <a:pt x="158662" y="89067"/>
                  <a:pt x="168820" y="92206"/>
                </a:cubicBezTo>
                <a:cubicBezTo>
                  <a:pt x="169840" y="56587"/>
                  <a:pt x="160690" y="28290"/>
                  <a:pt x="148503" y="4190"/>
                </a:cubicBezTo>
                <a:cubicBezTo>
                  <a:pt x="160690" y="20949"/>
                  <a:pt x="167800" y="39809"/>
                  <a:pt x="173897" y="62865"/>
                </a:cubicBezTo>
                <a:cubicBezTo>
                  <a:pt x="174911" y="64966"/>
                  <a:pt x="174911" y="68106"/>
                  <a:pt x="175925" y="72296"/>
                </a:cubicBezTo>
                <a:cubicBezTo>
                  <a:pt x="176939" y="77536"/>
                  <a:pt x="176939" y="84865"/>
                  <a:pt x="179987" y="89061"/>
                </a:cubicBezTo>
                <a:cubicBezTo>
                  <a:pt x="176939" y="93251"/>
                  <a:pt x="171856" y="96390"/>
                  <a:pt x="168808" y="99541"/>
                </a:cubicBezTo>
                <a:cubicBezTo>
                  <a:pt x="158649" y="93251"/>
                  <a:pt x="138332" y="83814"/>
                  <a:pt x="121075" y="85915"/>
                </a:cubicBezTo>
                <a:cubicBezTo>
                  <a:pt x="117006" y="85915"/>
                  <a:pt x="112938" y="88016"/>
                  <a:pt x="110916" y="91156"/>
                </a:cubicBezTo>
                <a:cubicBezTo>
                  <a:pt x="115986" y="93257"/>
                  <a:pt x="120055" y="93257"/>
                  <a:pt x="126145" y="93257"/>
                </a:cubicBezTo>
                <a:cubicBezTo>
                  <a:pt x="128173" y="93257"/>
                  <a:pt x="130213" y="92206"/>
                  <a:pt x="131221" y="93257"/>
                </a:cubicBezTo>
                <a:cubicBezTo>
                  <a:pt x="132241" y="93257"/>
                  <a:pt x="135284" y="96402"/>
                  <a:pt x="137312" y="98497"/>
                </a:cubicBezTo>
                <a:cubicBezTo>
                  <a:pt x="149499" y="111072"/>
                  <a:pt x="160677" y="120503"/>
                  <a:pt x="174905" y="129933"/>
                </a:cubicBezTo>
                <a:cubicBezTo>
                  <a:pt x="178967" y="133072"/>
                  <a:pt x="182015" y="136223"/>
                  <a:pt x="187091" y="132034"/>
                </a:cubicBezTo>
                <a:cubicBezTo>
                  <a:pt x="188112" y="173950"/>
                  <a:pt x="176933" y="204335"/>
                  <a:pt x="163726" y="232625"/>
                </a:cubicBezTo>
                <a:cubicBezTo>
                  <a:pt x="161698" y="235765"/>
                  <a:pt x="161698" y="239955"/>
                  <a:pt x="158649" y="242056"/>
                </a:cubicBezTo>
                <a:cubicBezTo>
                  <a:pt x="168808" y="217955"/>
                  <a:pt x="175925" y="189659"/>
                  <a:pt x="175925" y="156128"/>
                </a:cubicBezTo>
                <a:cubicBezTo>
                  <a:pt x="175925" y="152989"/>
                  <a:pt x="176939" y="147742"/>
                  <a:pt x="175925" y="145647"/>
                </a:cubicBezTo>
                <a:cubicBezTo>
                  <a:pt x="174905" y="141452"/>
                  <a:pt x="168808" y="136211"/>
                  <a:pt x="164746" y="133072"/>
                </a:cubicBezTo>
                <a:cubicBezTo>
                  <a:pt x="153567" y="122591"/>
                  <a:pt x="145442" y="115262"/>
                  <a:pt x="133262" y="105832"/>
                </a:cubicBezTo>
                <a:cubicBezTo>
                  <a:pt x="131233" y="103731"/>
                  <a:pt x="129193" y="101642"/>
                  <a:pt x="127165" y="100592"/>
                </a:cubicBezTo>
                <a:cubicBezTo>
                  <a:pt x="125137" y="99541"/>
                  <a:pt x="122089" y="99541"/>
                  <a:pt x="119034" y="99541"/>
                </a:cubicBezTo>
                <a:cubicBezTo>
                  <a:pt x="115986" y="99541"/>
                  <a:pt x="112938" y="98491"/>
                  <a:pt x="110904" y="98491"/>
                </a:cubicBezTo>
                <a:cubicBezTo>
                  <a:pt x="115974" y="103731"/>
                  <a:pt x="123091" y="110022"/>
                  <a:pt x="129181" y="115250"/>
                </a:cubicBezTo>
                <a:cubicBezTo>
                  <a:pt x="130201" y="116301"/>
                  <a:pt x="131209" y="115250"/>
                  <a:pt x="133249" y="115250"/>
                </a:cubicBezTo>
                <a:cubicBezTo>
                  <a:pt x="135278" y="163457"/>
                  <a:pt x="131221" y="211652"/>
                  <a:pt x="118014" y="247290"/>
                </a:cubicBezTo>
                <a:cubicBezTo>
                  <a:pt x="114966" y="255670"/>
                  <a:pt x="110904" y="264049"/>
                  <a:pt x="105827" y="270340"/>
                </a:cubicBezTo>
                <a:cubicBezTo>
                  <a:pt x="124111" y="236803"/>
                  <a:pt x="125125" y="179178"/>
                  <a:pt x="121063" y="127832"/>
                </a:cubicBezTo>
                <a:cubicBezTo>
                  <a:pt x="125125" y="124692"/>
                  <a:pt x="123091" y="121541"/>
                  <a:pt x="120042" y="117351"/>
                </a:cubicBezTo>
                <a:cubicBezTo>
                  <a:pt x="115974" y="113161"/>
                  <a:pt x="109884" y="105820"/>
                  <a:pt x="104807" y="103731"/>
                </a:cubicBezTo>
                <a:cubicBezTo>
                  <a:pt x="104807" y="105832"/>
                  <a:pt x="104807" y="107921"/>
                  <a:pt x="105827" y="110022"/>
                </a:cubicBezTo>
                <a:cubicBezTo>
                  <a:pt x="106848" y="112123"/>
                  <a:pt x="108876" y="114212"/>
                  <a:pt x="108876" y="115262"/>
                </a:cubicBezTo>
                <a:cubicBezTo>
                  <a:pt x="109896" y="119452"/>
                  <a:pt x="107855" y="127832"/>
                  <a:pt x="106848" y="132022"/>
                </a:cubicBezTo>
                <a:cubicBezTo>
                  <a:pt x="103799" y="146698"/>
                  <a:pt x="98717" y="163457"/>
                  <a:pt x="93640" y="174988"/>
                </a:cubicBezTo>
                <a:cubicBezTo>
                  <a:pt x="91612" y="174988"/>
                  <a:pt x="92620" y="171849"/>
                  <a:pt x="91612" y="170798"/>
                </a:cubicBezTo>
                <a:cubicBezTo>
                  <a:pt x="89584" y="170798"/>
                  <a:pt x="90592" y="173938"/>
                  <a:pt x="89584" y="174988"/>
                </a:cubicBezTo>
                <a:cubicBezTo>
                  <a:pt x="83494" y="164508"/>
                  <a:pt x="78405" y="147742"/>
                  <a:pt x="76383" y="132022"/>
                </a:cubicBezTo>
                <a:cubicBezTo>
                  <a:pt x="75363" y="126781"/>
                  <a:pt x="74355" y="119452"/>
                  <a:pt x="74355" y="115262"/>
                </a:cubicBezTo>
                <a:cubicBezTo>
                  <a:pt x="75369" y="111072"/>
                  <a:pt x="79425" y="107933"/>
                  <a:pt x="78417" y="103731"/>
                </a:cubicBezTo>
                <a:cubicBezTo>
                  <a:pt x="74355" y="104782"/>
                  <a:pt x="71307" y="108971"/>
                  <a:pt x="68259" y="112111"/>
                </a:cubicBezTo>
                <a:cubicBezTo>
                  <a:pt x="65211" y="115250"/>
                  <a:pt x="62168" y="119440"/>
                  <a:pt x="60128" y="122591"/>
                </a:cubicBezTo>
                <a:cubicBezTo>
                  <a:pt x="60128" y="124692"/>
                  <a:pt x="62156" y="124692"/>
                  <a:pt x="62156" y="126781"/>
                </a:cubicBezTo>
                <a:cubicBezTo>
                  <a:pt x="59108" y="178128"/>
                  <a:pt x="59108" y="235765"/>
                  <a:pt x="78405" y="269289"/>
                </a:cubicBezTo>
                <a:cubicBezTo>
                  <a:pt x="76383" y="269289"/>
                  <a:pt x="75363" y="266150"/>
                  <a:pt x="74343" y="265100"/>
                </a:cubicBezTo>
                <a:cubicBezTo>
                  <a:pt x="59108" y="236803"/>
                  <a:pt x="55046" y="191748"/>
                  <a:pt x="53005" y="145647"/>
                </a:cubicBezTo>
                <a:cubicBezTo>
                  <a:pt x="53005" y="135161"/>
                  <a:pt x="51985" y="125731"/>
                  <a:pt x="53005" y="115262"/>
                </a:cubicBezTo>
                <a:cubicBezTo>
                  <a:pt x="53005" y="113161"/>
                  <a:pt x="55033" y="116313"/>
                  <a:pt x="57074" y="115262"/>
                </a:cubicBezTo>
                <a:cubicBezTo>
                  <a:pt x="64184" y="110022"/>
                  <a:pt x="70275" y="103731"/>
                  <a:pt x="76371" y="98497"/>
                </a:cubicBezTo>
                <a:cubicBezTo>
                  <a:pt x="71295" y="99547"/>
                  <a:pt x="65192" y="99547"/>
                  <a:pt x="60116" y="100598"/>
                </a:cubicBezTo>
                <a:cubicBezTo>
                  <a:pt x="56054" y="102699"/>
                  <a:pt x="50977" y="106889"/>
                  <a:pt x="46915" y="111079"/>
                </a:cubicBezTo>
                <a:cubicBezTo>
                  <a:pt x="34728" y="121565"/>
                  <a:pt x="21521" y="133084"/>
                  <a:pt x="11362" y="144615"/>
                </a:cubicBezTo>
                <a:cubicBezTo>
                  <a:pt x="9334" y="183392"/>
                  <a:pt x="17453" y="214822"/>
                  <a:pt x="28632" y="242068"/>
                </a:cubicBezTo>
                <a:cubicBezTo>
                  <a:pt x="12382" y="212721"/>
                  <a:pt x="-1845" y="179190"/>
                  <a:pt x="196" y="133084"/>
                </a:cubicBezTo>
                <a:cubicBezTo>
                  <a:pt x="6286" y="138324"/>
                  <a:pt x="14417" y="129945"/>
                  <a:pt x="19493" y="125755"/>
                </a:cubicBezTo>
                <a:cubicBezTo>
                  <a:pt x="31680" y="116325"/>
                  <a:pt x="45901" y="103749"/>
                  <a:pt x="55046" y="93269"/>
                </a:cubicBezTo>
                <a:cubicBezTo>
                  <a:pt x="62156" y="94319"/>
                  <a:pt x="70275" y="93269"/>
                  <a:pt x="76383" y="92218"/>
                </a:cubicBezTo>
                <a:cubicBezTo>
                  <a:pt x="69267" y="82788"/>
                  <a:pt x="49969" y="86978"/>
                  <a:pt x="38790" y="91168"/>
                </a:cubicBezTo>
                <a:cubicBezTo>
                  <a:pt x="30660" y="93269"/>
                  <a:pt x="23555" y="96408"/>
                  <a:pt x="19493" y="100598"/>
                </a:cubicBezTo>
                <a:cubicBezTo>
                  <a:pt x="14417" y="97459"/>
                  <a:pt x="11362" y="93269"/>
                  <a:pt x="7306" y="90117"/>
                </a:cubicBezTo>
                <a:cubicBezTo>
                  <a:pt x="10354" y="82788"/>
                  <a:pt x="11368" y="69156"/>
                  <a:pt x="13397" y="60777"/>
                </a:cubicBezTo>
                <a:cubicBezTo>
                  <a:pt x="19493" y="38771"/>
                  <a:pt x="27624" y="19911"/>
                  <a:pt x="38790" y="2095"/>
                </a:cubicBezTo>
                <a:cubicBezTo>
                  <a:pt x="38790" y="5240"/>
                  <a:pt x="36762" y="8392"/>
                  <a:pt x="34728" y="11531"/>
                </a:cubicBezTo>
                <a:cubicBezTo>
                  <a:pt x="25583" y="32492"/>
                  <a:pt x="19493" y="59732"/>
                  <a:pt x="19493" y="90117"/>
                </a:cubicBezTo>
                <a:cubicBezTo>
                  <a:pt x="29652" y="88016"/>
                  <a:pt x="40831" y="84877"/>
                  <a:pt x="53018" y="81738"/>
                </a:cubicBezTo>
                <a:cubicBezTo>
                  <a:pt x="57080" y="80687"/>
                  <a:pt x="61148" y="78598"/>
                  <a:pt x="63176" y="78598"/>
                </a:cubicBezTo>
                <a:cubicBezTo>
                  <a:pt x="68247" y="78598"/>
                  <a:pt x="72315" y="83839"/>
                  <a:pt x="77397" y="83839"/>
                </a:cubicBezTo>
                <a:cubicBezTo>
                  <a:pt x="76383" y="79649"/>
                  <a:pt x="73335" y="76510"/>
                  <a:pt x="71307" y="74409"/>
                </a:cubicBezTo>
                <a:cubicBezTo>
                  <a:pt x="62168" y="74409"/>
                  <a:pt x="52010" y="73358"/>
                  <a:pt x="43873" y="74409"/>
                </a:cubicBezTo>
                <a:cubicBezTo>
                  <a:pt x="43873" y="74409"/>
                  <a:pt x="42859" y="75459"/>
                  <a:pt x="41851" y="75459"/>
                </a:cubicBezTo>
                <a:lnTo>
                  <a:pt x="39823" y="77560"/>
                </a:lnTo>
                <a:cubicBezTo>
                  <a:pt x="37795" y="77560"/>
                  <a:pt x="32706" y="71269"/>
                  <a:pt x="31692" y="70225"/>
                </a:cubicBezTo>
                <a:cubicBezTo>
                  <a:pt x="35742" y="44011"/>
                  <a:pt x="44887" y="21999"/>
                  <a:pt x="53018"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38" name="Google Shape;1038;p9"/>
          <p:cNvSpPr/>
          <p:nvPr/>
        </p:nvSpPr>
        <p:spPr>
          <a:xfrm>
            <a:off x="1750199" y="5151750"/>
            <a:ext cx="1359602" cy="1638129"/>
          </a:xfrm>
          <a:custGeom>
            <a:rect b="b" l="l" r="r" t="t"/>
            <a:pathLst>
              <a:path extrusionOk="0" h="3165466" w="2334080">
                <a:moveTo>
                  <a:pt x="1248389" y="2056253"/>
                </a:moveTo>
                <a:cubicBezTo>
                  <a:pt x="1234479" y="2066447"/>
                  <a:pt x="1218201" y="2078345"/>
                  <a:pt x="1204849" y="2088077"/>
                </a:cubicBezTo>
                <a:cubicBezTo>
                  <a:pt x="1210327" y="2088644"/>
                  <a:pt x="1212377" y="2089223"/>
                  <a:pt x="1217363" y="2089405"/>
                </a:cubicBezTo>
                <a:cubicBezTo>
                  <a:pt x="1230591" y="2089887"/>
                  <a:pt x="1232506" y="2084824"/>
                  <a:pt x="1232506" y="2084824"/>
                </a:cubicBezTo>
                <a:cubicBezTo>
                  <a:pt x="1232506" y="2084824"/>
                  <a:pt x="1239562" y="2074051"/>
                  <a:pt x="1243768" y="2067948"/>
                </a:cubicBezTo>
                <a:cubicBezTo>
                  <a:pt x="1245858" y="2064906"/>
                  <a:pt x="1249294" y="2062366"/>
                  <a:pt x="1253145" y="2059804"/>
                </a:cubicBezTo>
                <a:cubicBezTo>
                  <a:pt x="1251422" y="2058525"/>
                  <a:pt x="1249651" y="2057225"/>
                  <a:pt x="1248389" y="2056253"/>
                </a:cubicBezTo>
                <a:close/>
                <a:moveTo>
                  <a:pt x="1523563" y="2027834"/>
                </a:moveTo>
                <a:cubicBezTo>
                  <a:pt x="1523563" y="2027834"/>
                  <a:pt x="1523639" y="2035824"/>
                  <a:pt x="1523686" y="2042188"/>
                </a:cubicBezTo>
                <a:cubicBezTo>
                  <a:pt x="1526816" y="2043161"/>
                  <a:pt x="1525575" y="2042544"/>
                  <a:pt x="1529820" y="2043970"/>
                </a:cubicBezTo>
                <a:cubicBezTo>
                  <a:pt x="1536586" y="2046230"/>
                  <a:pt x="1543065" y="2047078"/>
                  <a:pt x="1548841" y="2047521"/>
                </a:cubicBezTo>
                <a:cubicBezTo>
                  <a:pt x="1544345" y="2044490"/>
                  <a:pt x="1539465" y="2041351"/>
                  <a:pt x="1537078" y="2039079"/>
                </a:cubicBezTo>
                <a:cubicBezTo>
                  <a:pt x="1533458" y="2035632"/>
                  <a:pt x="1523563" y="2027834"/>
                  <a:pt x="1523563" y="2027834"/>
                </a:cubicBezTo>
                <a:close/>
                <a:moveTo>
                  <a:pt x="1519558" y="2027680"/>
                </a:moveTo>
                <a:lnTo>
                  <a:pt x="1504665" y="2036422"/>
                </a:lnTo>
                <a:cubicBezTo>
                  <a:pt x="1504665" y="2036422"/>
                  <a:pt x="1513800" y="2039310"/>
                  <a:pt x="1520058" y="2041157"/>
                </a:cubicBezTo>
                <a:cubicBezTo>
                  <a:pt x="1519798" y="2035353"/>
                  <a:pt x="1519740" y="2030271"/>
                  <a:pt x="1519558" y="2027680"/>
                </a:cubicBezTo>
                <a:close/>
                <a:moveTo>
                  <a:pt x="1534199" y="2000891"/>
                </a:moveTo>
                <a:cubicBezTo>
                  <a:pt x="1530945" y="2010074"/>
                  <a:pt x="1525939" y="2023985"/>
                  <a:pt x="1525939" y="2023985"/>
                </a:cubicBezTo>
                <a:lnTo>
                  <a:pt x="1525314" y="2024283"/>
                </a:lnTo>
                <a:cubicBezTo>
                  <a:pt x="1529530" y="2028616"/>
                  <a:pt x="1534844" y="2033746"/>
                  <a:pt x="1541082" y="2038491"/>
                </a:cubicBezTo>
                <a:cubicBezTo>
                  <a:pt x="1548292" y="2043960"/>
                  <a:pt x="1552904" y="2046260"/>
                  <a:pt x="1555724" y="2047820"/>
                </a:cubicBezTo>
                <a:cubicBezTo>
                  <a:pt x="1560469" y="2047781"/>
                  <a:pt x="1564859" y="2047665"/>
                  <a:pt x="1564859" y="2047665"/>
                </a:cubicBezTo>
                <a:cubicBezTo>
                  <a:pt x="1564859" y="2047665"/>
                  <a:pt x="1591236" y="2026689"/>
                  <a:pt x="1597021" y="2024869"/>
                </a:cubicBezTo>
                <a:cubicBezTo>
                  <a:pt x="1598571" y="2024389"/>
                  <a:pt x="1602826" y="2023214"/>
                  <a:pt x="1606908" y="2022059"/>
                </a:cubicBezTo>
                <a:cubicBezTo>
                  <a:pt x="1606668" y="2021905"/>
                  <a:pt x="1604906" y="2020874"/>
                  <a:pt x="1604906" y="2020874"/>
                </a:cubicBezTo>
                <a:lnTo>
                  <a:pt x="1584882" y="2018950"/>
                </a:lnTo>
                <a:lnTo>
                  <a:pt x="1559103" y="2001930"/>
                </a:lnTo>
                <a:cubicBezTo>
                  <a:pt x="1559103" y="2001930"/>
                  <a:pt x="1540390" y="2001199"/>
                  <a:pt x="1534199" y="2000891"/>
                </a:cubicBezTo>
                <a:close/>
                <a:moveTo>
                  <a:pt x="1512299" y="1996750"/>
                </a:moveTo>
                <a:cubicBezTo>
                  <a:pt x="1512299" y="1996750"/>
                  <a:pt x="1512916" y="1999984"/>
                  <a:pt x="1513551" y="2002970"/>
                </a:cubicBezTo>
                <a:cubicBezTo>
                  <a:pt x="1514724" y="2001208"/>
                  <a:pt x="1515495" y="1999438"/>
                  <a:pt x="1516554" y="1997637"/>
                </a:cubicBezTo>
                <a:cubicBezTo>
                  <a:pt x="1515447" y="1997377"/>
                  <a:pt x="1512299" y="1996750"/>
                  <a:pt x="1512299" y="1996750"/>
                </a:cubicBezTo>
                <a:close/>
                <a:moveTo>
                  <a:pt x="1162550" y="1992901"/>
                </a:moveTo>
                <a:cubicBezTo>
                  <a:pt x="1162963" y="2006638"/>
                  <a:pt x="1163696" y="2020018"/>
                  <a:pt x="1164303" y="2027680"/>
                </a:cubicBezTo>
                <a:cubicBezTo>
                  <a:pt x="1172147" y="2021030"/>
                  <a:pt x="1182092" y="2013068"/>
                  <a:pt x="1191083" y="2005627"/>
                </a:cubicBezTo>
                <a:cubicBezTo>
                  <a:pt x="1189909" y="2004790"/>
                  <a:pt x="1186328" y="2002074"/>
                  <a:pt x="1186328" y="2002074"/>
                </a:cubicBezTo>
                <a:cubicBezTo>
                  <a:pt x="1186328" y="2002074"/>
                  <a:pt x="1172407" y="1996684"/>
                  <a:pt x="1162550" y="1992901"/>
                </a:cubicBezTo>
                <a:close/>
                <a:moveTo>
                  <a:pt x="1105869" y="1965071"/>
                </a:moveTo>
                <a:cubicBezTo>
                  <a:pt x="1102115" y="1965281"/>
                  <a:pt x="1098129" y="1965754"/>
                  <a:pt x="1094106" y="1966707"/>
                </a:cubicBezTo>
                <a:cubicBezTo>
                  <a:pt x="1077972" y="1970499"/>
                  <a:pt x="1070830" y="1971290"/>
                  <a:pt x="1070830" y="1971290"/>
                </a:cubicBezTo>
                <a:lnTo>
                  <a:pt x="1089350" y="1984467"/>
                </a:lnTo>
                <a:cubicBezTo>
                  <a:pt x="1089350" y="1984467"/>
                  <a:pt x="1107488" y="2054606"/>
                  <a:pt x="1117757" y="2066321"/>
                </a:cubicBezTo>
                <a:cubicBezTo>
                  <a:pt x="1123717" y="2060613"/>
                  <a:pt x="1129088" y="2055733"/>
                  <a:pt x="1133267" y="2052700"/>
                </a:cubicBezTo>
                <a:cubicBezTo>
                  <a:pt x="1136453" y="2050390"/>
                  <a:pt x="1141323" y="2046327"/>
                  <a:pt x="1145155" y="2043228"/>
                </a:cubicBezTo>
                <a:cubicBezTo>
                  <a:pt x="1145540" y="2035334"/>
                  <a:pt x="1146706" y="2010276"/>
                  <a:pt x="1148534" y="1985498"/>
                </a:cubicBezTo>
                <a:cubicBezTo>
                  <a:pt x="1140333" y="1979356"/>
                  <a:pt x="1126133" y="1966409"/>
                  <a:pt x="1126133" y="1966409"/>
                </a:cubicBezTo>
                <a:cubicBezTo>
                  <a:pt x="1126133" y="1966409"/>
                  <a:pt x="1117123" y="1964444"/>
                  <a:pt x="1105869" y="1965071"/>
                </a:cubicBezTo>
                <a:close/>
                <a:moveTo>
                  <a:pt x="1150285" y="1964040"/>
                </a:moveTo>
                <a:cubicBezTo>
                  <a:pt x="1149535" y="1964203"/>
                  <a:pt x="1142652" y="1965811"/>
                  <a:pt x="1142652" y="1965811"/>
                </a:cubicBezTo>
                <a:lnTo>
                  <a:pt x="1149160" y="1977806"/>
                </a:lnTo>
                <a:cubicBezTo>
                  <a:pt x="1149535" y="1973118"/>
                  <a:pt x="1149881" y="1968439"/>
                  <a:pt x="1150285" y="1964040"/>
                </a:cubicBezTo>
                <a:close/>
                <a:moveTo>
                  <a:pt x="1504415" y="1959747"/>
                </a:moveTo>
                <a:lnTo>
                  <a:pt x="1513426" y="1968777"/>
                </a:lnTo>
                <a:lnTo>
                  <a:pt x="1511673" y="1970259"/>
                </a:lnTo>
                <a:cubicBezTo>
                  <a:pt x="1511684" y="1970259"/>
                  <a:pt x="1507015" y="1966659"/>
                  <a:pt x="1505041" y="1964040"/>
                </a:cubicBezTo>
                <a:cubicBezTo>
                  <a:pt x="1503077" y="1961412"/>
                  <a:pt x="1501545" y="1960931"/>
                  <a:pt x="1501545" y="1960931"/>
                </a:cubicBezTo>
                <a:cubicBezTo>
                  <a:pt x="1501545" y="1960931"/>
                  <a:pt x="1494962" y="1965215"/>
                  <a:pt x="1492160" y="1965965"/>
                </a:cubicBezTo>
                <a:cubicBezTo>
                  <a:pt x="1489349" y="1966707"/>
                  <a:pt x="1483151" y="1968333"/>
                  <a:pt x="1483151" y="1968333"/>
                </a:cubicBezTo>
                <a:cubicBezTo>
                  <a:pt x="1483151" y="1968333"/>
                  <a:pt x="1494605" y="1977595"/>
                  <a:pt x="1497666" y="1980020"/>
                </a:cubicBezTo>
                <a:cubicBezTo>
                  <a:pt x="1500718" y="1982455"/>
                  <a:pt x="1508795" y="1990233"/>
                  <a:pt x="1508795" y="1990233"/>
                </a:cubicBezTo>
                <a:cubicBezTo>
                  <a:pt x="1508795" y="1990233"/>
                  <a:pt x="1514464" y="1991909"/>
                  <a:pt x="1518932" y="1993343"/>
                </a:cubicBezTo>
                <a:cubicBezTo>
                  <a:pt x="1520471" y="1990445"/>
                  <a:pt x="1522407" y="1987528"/>
                  <a:pt x="1523563" y="1984611"/>
                </a:cubicBezTo>
                <a:cubicBezTo>
                  <a:pt x="1526218" y="1977951"/>
                  <a:pt x="1528712" y="1973224"/>
                  <a:pt x="1531196" y="1967593"/>
                </a:cubicBezTo>
                <a:lnTo>
                  <a:pt x="1522435" y="1962856"/>
                </a:lnTo>
                <a:cubicBezTo>
                  <a:pt x="1522435" y="1962856"/>
                  <a:pt x="1517930" y="1963415"/>
                  <a:pt x="1514552" y="1962414"/>
                </a:cubicBezTo>
                <a:cubicBezTo>
                  <a:pt x="1511173" y="1961402"/>
                  <a:pt x="1504415" y="1959747"/>
                  <a:pt x="1504415" y="1959747"/>
                </a:cubicBezTo>
                <a:close/>
                <a:moveTo>
                  <a:pt x="1534073" y="1956494"/>
                </a:moveTo>
                <a:cubicBezTo>
                  <a:pt x="1532726" y="1956473"/>
                  <a:pt x="1525690" y="1960931"/>
                  <a:pt x="1525690" y="1960931"/>
                </a:cubicBezTo>
                <a:lnTo>
                  <a:pt x="1532322" y="1965224"/>
                </a:lnTo>
                <a:cubicBezTo>
                  <a:pt x="1533516" y="1962605"/>
                  <a:pt x="1534719" y="1959516"/>
                  <a:pt x="1535951" y="1957080"/>
                </a:cubicBezTo>
                <a:cubicBezTo>
                  <a:pt x="1535220" y="1956849"/>
                  <a:pt x="1534402" y="1956494"/>
                  <a:pt x="1534073" y="1956494"/>
                </a:cubicBezTo>
                <a:close/>
                <a:moveTo>
                  <a:pt x="984235" y="1944055"/>
                </a:moveTo>
                <a:cubicBezTo>
                  <a:pt x="983302" y="1947887"/>
                  <a:pt x="984074" y="1944826"/>
                  <a:pt x="983108" y="1948792"/>
                </a:cubicBezTo>
                <a:cubicBezTo>
                  <a:pt x="935019" y="2146355"/>
                  <a:pt x="965925" y="2154587"/>
                  <a:pt x="991619" y="2168006"/>
                </a:cubicBezTo>
                <a:cubicBezTo>
                  <a:pt x="1012455" y="2178883"/>
                  <a:pt x="1072282" y="2111315"/>
                  <a:pt x="1110500" y="2073425"/>
                </a:cubicBezTo>
                <a:cubicBezTo>
                  <a:pt x="1097985" y="2058244"/>
                  <a:pt x="1092113" y="2042621"/>
                  <a:pt x="1084846" y="2019834"/>
                </a:cubicBezTo>
                <a:cubicBezTo>
                  <a:pt x="1076962" y="1995154"/>
                  <a:pt x="1053897" y="1968853"/>
                  <a:pt x="1039794" y="1961374"/>
                </a:cubicBezTo>
                <a:cubicBezTo>
                  <a:pt x="1029128" y="1955714"/>
                  <a:pt x="1002529" y="1952729"/>
                  <a:pt x="984235" y="1944055"/>
                </a:cubicBezTo>
                <a:close/>
                <a:moveTo>
                  <a:pt x="1410691" y="1933101"/>
                </a:moveTo>
                <a:cubicBezTo>
                  <a:pt x="1379704" y="1958438"/>
                  <a:pt x="1327230" y="1997897"/>
                  <a:pt x="1277298" y="2034940"/>
                </a:cubicBezTo>
                <a:cubicBezTo>
                  <a:pt x="1265611" y="2043603"/>
                  <a:pt x="1262580" y="2045693"/>
                  <a:pt x="1254647" y="2051516"/>
                </a:cubicBezTo>
                <a:cubicBezTo>
                  <a:pt x="1256417" y="2052892"/>
                  <a:pt x="1257370" y="2053740"/>
                  <a:pt x="1259277" y="2055213"/>
                </a:cubicBezTo>
                <a:cubicBezTo>
                  <a:pt x="1261202" y="2053837"/>
                  <a:pt x="1263310" y="2052719"/>
                  <a:pt x="1265034" y="2051074"/>
                </a:cubicBezTo>
                <a:cubicBezTo>
                  <a:pt x="1272166" y="2044268"/>
                  <a:pt x="1277298" y="2034940"/>
                  <a:pt x="1277298" y="2034940"/>
                </a:cubicBezTo>
                <a:lnTo>
                  <a:pt x="1276672" y="2046780"/>
                </a:lnTo>
                <a:cubicBezTo>
                  <a:pt x="1276672" y="2046780"/>
                  <a:pt x="1288936" y="2035691"/>
                  <a:pt x="1293692" y="2029905"/>
                </a:cubicBezTo>
                <a:cubicBezTo>
                  <a:pt x="1298446" y="2024129"/>
                  <a:pt x="1306119" y="2025746"/>
                  <a:pt x="1312213" y="2025909"/>
                </a:cubicBezTo>
                <a:cubicBezTo>
                  <a:pt x="1318306" y="2026063"/>
                  <a:pt x="1329714" y="2022694"/>
                  <a:pt x="1337867" y="2020576"/>
                </a:cubicBezTo>
                <a:cubicBezTo>
                  <a:pt x="1346021" y="2018458"/>
                  <a:pt x="1369856" y="2020413"/>
                  <a:pt x="1375536" y="2021761"/>
                </a:cubicBezTo>
                <a:cubicBezTo>
                  <a:pt x="1381206" y="2023118"/>
                  <a:pt x="1410557" y="2020798"/>
                  <a:pt x="1413821" y="2019990"/>
                </a:cubicBezTo>
                <a:cubicBezTo>
                  <a:pt x="1417083" y="2019172"/>
                  <a:pt x="1425208" y="2011846"/>
                  <a:pt x="1425208" y="2011846"/>
                </a:cubicBezTo>
                <a:lnTo>
                  <a:pt x="1426335" y="2013626"/>
                </a:lnTo>
                <a:cubicBezTo>
                  <a:pt x="1426335" y="2013626"/>
                  <a:pt x="1419298" y="2020510"/>
                  <a:pt x="1414946" y="2022357"/>
                </a:cubicBezTo>
                <a:cubicBezTo>
                  <a:pt x="1410606" y="2024205"/>
                  <a:pt x="1385269" y="2027498"/>
                  <a:pt x="1373033" y="2023243"/>
                </a:cubicBezTo>
                <a:cubicBezTo>
                  <a:pt x="1360788" y="2018988"/>
                  <a:pt x="1343768" y="2023406"/>
                  <a:pt x="1334614" y="2026651"/>
                </a:cubicBezTo>
                <a:cubicBezTo>
                  <a:pt x="1325449" y="2029895"/>
                  <a:pt x="1302441" y="2034072"/>
                  <a:pt x="1292191" y="2041446"/>
                </a:cubicBezTo>
                <a:cubicBezTo>
                  <a:pt x="1282766" y="2048242"/>
                  <a:pt x="1278059" y="2054471"/>
                  <a:pt x="1265660" y="2060392"/>
                </a:cubicBezTo>
                <a:cubicBezTo>
                  <a:pt x="1282659" y="2073309"/>
                  <a:pt x="1299323" y="2085555"/>
                  <a:pt x="1299323" y="2085555"/>
                </a:cubicBezTo>
                <a:lnTo>
                  <a:pt x="1294193" y="2089405"/>
                </a:lnTo>
                <a:cubicBezTo>
                  <a:pt x="1294193" y="2089405"/>
                  <a:pt x="1274593" y="2075169"/>
                  <a:pt x="1259277" y="2064097"/>
                </a:cubicBezTo>
                <a:cubicBezTo>
                  <a:pt x="1247138" y="2071375"/>
                  <a:pt x="1242642" y="2084824"/>
                  <a:pt x="1242642" y="2084824"/>
                </a:cubicBezTo>
                <a:cubicBezTo>
                  <a:pt x="1242642" y="2084814"/>
                  <a:pt x="1251989" y="2091937"/>
                  <a:pt x="1274168" y="2099322"/>
                </a:cubicBezTo>
                <a:cubicBezTo>
                  <a:pt x="1296358" y="2106714"/>
                  <a:pt x="1317864" y="2100140"/>
                  <a:pt x="1347503" y="2095327"/>
                </a:cubicBezTo>
                <a:cubicBezTo>
                  <a:pt x="1377135" y="2090514"/>
                  <a:pt x="1374939" y="2085295"/>
                  <a:pt x="1391295" y="2067506"/>
                </a:cubicBezTo>
                <a:cubicBezTo>
                  <a:pt x="1407659" y="2049707"/>
                  <a:pt x="1453867" y="2051024"/>
                  <a:pt x="1469885" y="2044268"/>
                </a:cubicBezTo>
                <a:cubicBezTo>
                  <a:pt x="1481283" y="2039445"/>
                  <a:pt x="1498120" y="2024273"/>
                  <a:pt x="1510798" y="2006667"/>
                </a:cubicBezTo>
                <a:cubicBezTo>
                  <a:pt x="1508727" y="2000563"/>
                  <a:pt x="1505916" y="1993940"/>
                  <a:pt x="1505916" y="1993940"/>
                </a:cubicBezTo>
                <a:cubicBezTo>
                  <a:pt x="1505926" y="1993940"/>
                  <a:pt x="1500911" y="1987528"/>
                  <a:pt x="1493912" y="1981503"/>
                </a:cubicBezTo>
                <a:cubicBezTo>
                  <a:pt x="1486943" y="1975505"/>
                  <a:pt x="1477972" y="1969874"/>
                  <a:pt x="1474265" y="1967151"/>
                </a:cubicBezTo>
                <a:cubicBezTo>
                  <a:pt x="1467228" y="1961971"/>
                  <a:pt x="1423582" y="1940205"/>
                  <a:pt x="1423582" y="1940205"/>
                </a:cubicBezTo>
                <a:cubicBezTo>
                  <a:pt x="1423582" y="1940205"/>
                  <a:pt x="1416197" y="1936143"/>
                  <a:pt x="1410691" y="1933101"/>
                </a:cubicBezTo>
                <a:close/>
                <a:moveTo>
                  <a:pt x="1315466" y="1923042"/>
                </a:moveTo>
                <a:cubicBezTo>
                  <a:pt x="1297264" y="1928961"/>
                  <a:pt x="1278038" y="1935412"/>
                  <a:pt x="1266535" y="1938280"/>
                </a:cubicBezTo>
                <a:cubicBezTo>
                  <a:pt x="1248746" y="1942717"/>
                  <a:pt x="1187531" y="1955974"/>
                  <a:pt x="1163301" y="1961229"/>
                </a:cubicBezTo>
                <a:cubicBezTo>
                  <a:pt x="1163003" y="1964425"/>
                  <a:pt x="1162405" y="1968420"/>
                  <a:pt x="1162301" y="1971144"/>
                </a:cubicBezTo>
                <a:cubicBezTo>
                  <a:pt x="1162117" y="1975784"/>
                  <a:pt x="1162358" y="1980926"/>
                  <a:pt x="1162424" y="1985940"/>
                </a:cubicBezTo>
                <a:lnTo>
                  <a:pt x="1190708" y="1996750"/>
                </a:lnTo>
                <a:cubicBezTo>
                  <a:pt x="1190708" y="1996750"/>
                  <a:pt x="1195212" y="2000630"/>
                  <a:pt x="1196214" y="2001487"/>
                </a:cubicBezTo>
                <a:cubicBezTo>
                  <a:pt x="1223563" y="1979125"/>
                  <a:pt x="1253366" y="1956329"/>
                  <a:pt x="1283931" y="1942727"/>
                </a:cubicBezTo>
                <a:cubicBezTo>
                  <a:pt x="1293373" y="1938521"/>
                  <a:pt x="1304204" y="1931358"/>
                  <a:pt x="1315466" y="1923042"/>
                </a:cubicBezTo>
                <a:close/>
                <a:moveTo>
                  <a:pt x="1182698" y="1889436"/>
                </a:moveTo>
                <a:cubicBezTo>
                  <a:pt x="1175643" y="1900601"/>
                  <a:pt x="1170636" y="1918257"/>
                  <a:pt x="1167180" y="1935767"/>
                </a:cubicBezTo>
                <a:lnTo>
                  <a:pt x="1182823" y="1901131"/>
                </a:lnTo>
                <a:cubicBezTo>
                  <a:pt x="1182823" y="1901131"/>
                  <a:pt x="1182756" y="1894143"/>
                  <a:pt x="1182698" y="1889436"/>
                </a:cubicBezTo>
                <a:close/>
                <a:moveTo>
                  <a:pt x="1250893" y="1806993"/>
                </a:moveTo>
                <a:cubicBezTo>
                  <a:pt x="1247408" y="1808024"/>
                  <a:pt x="1243278" y="1810402"/>
                  <a:pt x="1238137" y="1814839"/>
                </a:cubicBezTo>
                <a:cubicBezTo>
                  <a:pt x="1216632" y="1833361"/>
                  <a:pt x="1212859" y="1871964"/>
                  <a:pt x="1193711" y="1878635"/>
                </a:cubicBezTo>
                <a:cubicBezTo>
                  <a:pt x="1190938" y="1879597"/>
                  <a:pt x="1188387" y="1881985"/>
                  <a:pt x="1185952" y="1884852"/>
                </a:cubicBezTo>
                <a:cubicBezTo>
                  <a:pt x="1186184" y="1887760"/>
                  <a:pt x="1186704" y="1893883"/>
                  <a:pt x="1186704" y="1893883"/>
                </a:cubicBezTo>
                <a:cubicBezTo>
                  <a:pt x="1186704" y="1893883"/>
                  <a:pt x="1199765" y="1880472"/>
                  <a:pt x="1201344" y="1879375"/>
                </a:cubicBezTo>
                <a:cubicBezTo>
                  <a:pt x="1202923" y="1878278"/>
                  <a:pt x="1222629" y="1867401"/>
                  <a:pt x="1224622" y="1864425"/>
                </a:cubicBezTo>
                <a:cubicBezTo>
                  <a:pt x="1226605" y="1861442"/>
                  <a:pt x="1237810" y="1844826"/>
                  <a:pt x="1239763" y="1841774"/>
                </a:cubicBezTo>
                <a:cubicBezTo>
                  <a:pt x="1241709" y="1838722"/>
                  <a:pt x="1256264" y="1828500"/>
                  <a:pt x="1257400" y="1825198"/>
                </a:cubicBezTo>
                <a:cubicBezTo>
                  <a:pt x="1257727" y="1824255"/>
                  <a:pt x="1263022" y="1815408"/>
                  <a:pt x="1266535" y="1809064"/>
                </a:cubicBezTo>
                <a:cubicBezTo>
                  <a:pt x="1264273" y="1808362"/>
                  <a:pt x="1262164" y="1807572"/>
                  <a:pt x="1259902" y="1806993"/>
                </a:cubicBezTo>
                <a:cubicBezTo>
                  <a:pt x="1257207" y="1806301"/>
                  <a:pt x="1254387" y="1805964"/>
                  <a:pt x="1250893" y="1806993"/>
                </a:cubicBezTo>
                <a:close/>
                <a:moveTo>
                  <a:pt x="597819" y="1426739"/>
                </a:moveTo>
                <a:cubicBezTo>
                  <a:pt x="573780" y="1429174"/>
                  <a:pt x="546762" y="1431023"/>
                  <a:pt x="527243" y="1438136"/>
                </a:cubicBezTo>
                <a:cubicBezTo>
                  <a:pt x="507723" y="1445242"/>
                  <a:pt x="461879" y="1463050"/>
                  <a:pt x="449159" y="1467439"/>
                </a:cubicBezTo>
                <a:cubicBezTo>
                  <a:pt x="431435" y="1473572"/>
                  <a:pt x="405861" y="1488762"/>
                  <a:pt x="405863" y="1488762"/>
                </a:cubicBezTo>
                <a:lnTo>
                  <a:pt x="412995" y="1474255"/>
                </a:lnTo>
                <a:lnTo>
                  <a:pt x="428511" y="1467737"/>
                </a:lnTo>
                <a:cubicBezTo>
                  <a:pt x="428511" y="1467737"/>
                  <a:pt x="412336" y="1464167"/>
                  <a:pt x="402859" y="1463002"/>
                </a:cubicBezTo>
                <a:cubicBezTo>
                  <a:pt x="393382" y="1461837"/>
                  <a:pt x="382418" y="1457756"/>
                  <a:pt x="372952" y="1459449"/>
                </a:cubicBezTo>
                <a:cubicBezTo>
                  <a:pt x="369633" y="1460047"/>
                  <a:pt x="352103" y="1453693"/>
                  <a:pt x="342419" y="1454270"/>
                </a:cubicBezTo>
                <a:cubicBezTo>
                  <a:pt x="340945" y="1454357"/>
                  <a:pt x="339474" y="1454473"/>
                  <a:pt x="338039" y="1454570"/>
                </a:cubicBezTo>
                <a:cubicBezTo>
                  <a:pt x="340374" y="1479608"/>
                  <a:pt x="344335" y="1516853"/>
                  <a:pt x="349301" y="1536268"/>
                </a:cubicBezTo>
                <a:cubicBezTo>
                  <a:pt x="356324" y="1563723"/>
                  <a:pt x="368578" y="1581947"/>
                  <a:pt x="370573" y="1592516"/>
                </a:cubicBezTo>
                <a:cubicBezTo>
                  <a:pt x="371680" y="1598369"/>
                  <a:pt x="371893" y="1606080"/>
                  <a:pt x="372325" y="1613387"/>
                </a:cubicBezTo>
                <a:cubicBezTo>
                  <a:pt x="406886" y="1647253"/>
                  <a:pt x="444239" y="1680368"/>
                  <a:pt x="471683" y="1692575"/>
                </a:cubicBezTo>
                <a:cubicBezTo>
                  <a:pt x="514424" y="1711596"/>
                  <a:pt x="558561" y="1749745"/>
                  <a:pt x="591311" y="1777538"/>
                </a:cubicBezTo>
                <a:cubicBezTo>
                  <a:pt x="592248" y="1765725"/>
                  <a:pt x="594095" y="1740542"/>
                  <a:pt x="593313" y="1720990"/>
                </a:cubicBezTo>
                <a:cubicBezTo>
                  <a:pt x="592194" y="1692930"/>
                  <a:pt x="581059" y="1635152"/>
                  <a:pt x="561905" y="1628481"/>
                </a:cubicBezTo>
                <a:cubicBezTo>
                  <a:pt x="542754" y="1621810"/>
                  <a:pt x="538984" y="1583218"/>
                  <a:pt x="517482" y="1564686"/>
                </a:cubicBezTo>
                <a:cubicBezTo>
                  <a:pt x="496895" y="1546954"/>
                  <a:pt x="493003" y="1563165"/>
                  <a:pt x="478066" y="1559508"/>
                </a:cubicBezTo>
                <a:cubicBezTo>
                  <a:pt x="464464" y="1556177"/>
                  <a:pt x="455917" y="1546185"/>
                  <a:pt x="455917" y="1546185"/>
                </a:cubicBezTo>
                <a:cubicBezTo>
                  <a:pt x="455917" y="1546185"/>
                  <a:pt x="463064" y="1549341"/>
                  <a:pt x="470182" y="1553442"/>
                </a:cubicBezTo>
                <a:cubicBezTo>
                  <a:pt x="474946" y="1556187"/>
                  <a:pt x="492194" y="1560085"/>
                  <a:pt x="490078" y="1551372"/>
                </a:cubicBezTo>
                <a:cubicBezTo>
                  <a:pt x="487099" y="1539100"/>
                  <a:pt x="472810" y="1518950"/>
                  <a:pt x="472809" y="1518950"/>
                </a:cubicBezTo>
                <a:lnTo>
                  <a:pt x="476563" y="1483285"/>
                </a:lnTo>
                <a:cubicBezTo>
                  <a:pt x="476563" y="1483285"/>
                  <a:pt x="479680" y="1480522"/>
                  <a:pt x="482319" y="1481359"/>
                </a:cubicBezTo>
                <a:cubicBezTo>
                  <a:pt x="484960" y="1482197"/>
                  <a:pt x="487074" y="1486684"/>
                  <a:pt x="487074" y="1486684"/>
                </a:cubicBezTo>
                <a:cubicBezTo>
                  <a:pt x="487074" y="1486684"/>
                  <a:pt x="481558" y="1512664"/>
                  <a:pt x="484196" y="1524429"/>
                </a:cubicBezTo>
                <a:cubicBezTo>
                  <a:pt x="485775" y="1531465"/>
                  <a:pt x="483503" y="1538386"/>
                  <a:pt x="515480" y="1557139"/>
                </a:cubicBezTo>
                <a:cubicBezTo>
                  <a:pt x="528324" y="1564676"/>
                  <a:pt x="543825" y="1582765"/>
                  <a:pt x="556524" y="1606581"/>
                </a:cubicBezTo>
                <a:cubicBezTo>
                  <a:pt x="564698" y="1621907"/>
                  <a:pt x="569256" y="1628635"/>
                  <a:pt x="579174" y="1631003"/>
                </a:cubicBezTo>
                <a:cubicBezTo>
                  <a:pt x="584424" y="1639483"/>
                  <a:pt x="594301" y="1651267"/>
                  <a:pt x="601448" y="1684141"/>
                </a:cubicBezTo>
                <a:cubicBezTo>
                  <a:pt x="606188" y="1705946"/>
                  <a:pt x="609872" y="1778595"/>
                  <a:pt x="610583" y="1793074"/>
                </a:cubicBezTo>
                <a:cubicBezTo>
                  <a:pt x="614416" y="1796173"/>
                  <a:pt x="619164" y="1800246"/>
                  <a:pt x="622346" y="1802556"/>
                </a:cubicBezTo>
                <a:cubicBezTo>
                  <a:pt x="652722" y="1824600"/>
                  <a:pt x="738305" y="1931271"/>
                  <a:pt x="763997" y="1917853"/>
                </a:cubicBezTo>
                <a:cubicBezTo>
                  <a:pt x="789691" y="1904442"/>
                  <a:pt x="820597" y="1896357"/>
                  <a:pt x="772507" y="1698792"/>
                </a:cubicBezTo>
                <a:cubicBezTo>
                  <a:pt x="726290" y="1508929"/>
                  <a:pt x="717829" y="1474255"/>
                  <a:pt x="717071" y="1471146"/>
                </a:cubicBezTo>
                <a:cubicBezTo>
                  <a:pt x="706992" y="1463868"/>
                  <a:pt x="693908" y="1454674"/>
                  <a:pt x="684036" y="1449535"/>
                </a:cubicBezTo>
                <a:cubicBezTo>
                  <a:pt x="668611" y="1441495"/>
                  <a:pt x="621856" y="1424304"/>
                  <a:pt x="597819" y="1426739"/>
                </a:cubicBezTo>
                <a:close/>
                <a:moveTo>
                  <a:pt x="381587" y="1379819"/>
                </a:moveTo>
                <a:lnTo>
                  <a:pt x="367947" y="1384403"/>
                </a:lnTo>
                <a:lnTo>
                  <a:pt x="350678" y="1399206"/>
                </a:lnTo>
                <a:cubicBezTo>
                  <a:pt x="350678" y="1399206"/>
                  <a:pt x="347236" y="1401239"/>
                  <a:pt x="345046" y="1406610"/>
                </a:cubicBezTo>
                <a:cubicBezTo>
                  <a:pt x="342857" y="1411972"/>
                  <a:pt x="336089" y="1428578"/>
                  <a:pt x="335661" y="1429108"/>
                </a:cubicBezTo>
                <a:cubicBezTo>
                  <a:pt x="335576" y="1429212"/>
                  <a:pt x="336838" y="1441072"/>
                  <a:pt x="337288" y="1446426"/>
                </a:cubicBezTo>
                <a:cubicBezTo>
                  <a:pt x="345268" y="1446618"/>
                  <a:pt x="375355" y="1450170"/>
                  <a:pt x="387342" y="1453385"/>
                </a:cubicBezTo>
                <a:cubicBezTo>
                  <a:pt x="399376" y="1456610"/>
                  <a:pt x="419093" y="1456648"/>
                  <a:pt x="427010" y="1456937"/>
                </a:cubicBezTo>
                <a:cubicBezTo>
                  <a:pt x="434930" y="1457216"/>
                  <a:pt x="446405" y="1455599"/>
                  <a:pt x="446406" y="1455599"/>
                </a:cubicBezTo>
                <a:cubicBezTo>
                  <a:pt x="446405" y="1455599"/>
                  <a:pt x="427279" y="1435171"/>
                  <a:pt x="416249" y="1420819"/>
                </a:cubicBezTo>
                <a:cubicBezTo>
                  <a:pt x="405218" y="1406466"/>
                  <a:pt x="397603" y="1395357"/>
                  <a:pt x="397603" y="1395357"/>
                </a:cubicBezTo>
                <a:cubicBezTo>
                  <a:pt x="397603" y="1395357"/>
                  <a:pt x="390184" y="1388417"/>
                  <a:pt x="381587" y="1379819"/>
                </a:cubicBezTo>
                <a:close/>
                <a:moveTo>
                  <a:pt x="356185" y="1348293"/>
                </a:moveTo>
                <a:cubicBezTo>
                  <a:pt x="353848" y="1352856"/>
                  <a:pt x="349802" y="1360577"/>
                  <a:pt x="349802" y="1360577"/>
                </a:cubicBezTo>
                <a:cubicBezTo>
                  <a:pt x="349802" y="1360577"/>
                  <a:pt x="349363" y="1366997"/>
                  <a:pt x="349051" y="1373302"/>
                </a:cubicBezTo>
                <a:cubicBezTo>
                  <a:pt x="348739" y="1379618"/>
                  <a:pt x="350552" y="1394327"/>
                  <a:pt x="350552" y="1394327"/>
                </a:cubicBezTo>
                <a:lnTo>
                  <a:pt x="364944" y="1382774"/>
                </a:lnTo>
                <a:lnTo>
                  <a:pt x="378708" y="1376711"/>
                </a:lnTo>
                <a:cubicBezTo>
                  <a:pt x="372577" y="1370444"/>
                  <a:pt x="365974" y="1363820"/>
                  <a:pt x="361689" y="1358064"/>
                </a:cubicBezTo>
                <a:cubicBezTo>
                  <a:pt x="360022" y="1355821"/>
                  <a:pt x="358046" y="1351759"/>
                  <a:pt x="356185" y="1348293"/>
                </a:cubicBezTo>
                <a:close/>
                <a:moveTo>
                  <a:pt x="567536" y="1338523"/>
                </a:moveTo>
                <a:lnTo>
                  <a:pt x="541883" y="1359537"/>
                </a:lnTo>
                <a:cubicBezTo>
                  <a:pt x="541885" y="1359537"/>
                  <a:pt x="535588" y="1376623"/>
                  <a:pt x="534626" y="1382188"/>
                </a:cubicBezTo>
                <a:cubicBezTo>
                  <a:pt x="533846" y="1386703"/>
                  <a:pt x="534666" y="1395318"/>
                  <a:pt x="535001" y="1399352"/>
                </a:cubicBezTo>
                <a:cubicBezTo>
                  <a:pt x="535718" y="1399468"/>
                  <a:pt x="536555" y="1399717"/>
                  <a:pt x="537253" y="1399804"/>
                </a:cubicBezTo>
                <a:cubicBezTo>
                  <a:pt x="556925" y="1402163"/>
                  <a:pt x="578969" y="1406860"/>
                  <a:pt x="587807" y="1401133"/>
                </a:cubicBezTo>
                <a:cubicBezTo>
                  <a:pt x="596647" y="1395395"/>
                  <a:pt x="583053" y="1371676"/>
                  <a:pt x="583053" y="1371676"/>
                </a:cubicBezTo>
                <a:cubicBezTo>
                  <a:pt x="583053" y="1371676"/>
                  <a:pt x="582349" y="1370146"/>
                  <a:pt x="582302" y="1370049"/>
                </a:cubicBezTo>
                <a:lnTo>
                  <a:pt x="580926" y="1375824"/>
                </a:lnTo>
                <a:lnTo>
                  <a:pt x="578798" y="1375382"/>
                </a:lnTo>
                <a:lnTo>
                  <a:pt x="580550" y="1366198"/>
                </a:lnTo>
                <a:cubicBezTo>
                  <a:pt x="578226" y="1361385"/>
                  <a:pt x="572683" y="1350180"/>
                  <a:pt x="568037" y="1339561"/>
                </a:cubicBezTo>
                <a:cubicBezTo>
                  <a:pt x="567905" y="1339254"/>
                  <a:pt x="567671" y="1338830"/>
                  <a:pt x="567536" y="1338523"/>
                </a:cubicBezTo>
                <a:close/>
                <a:moveTo>
                  <a:pt x="749231" y="1336741"/>
                </a:moveTo>
                <a:cubicBezTo>
                  <a:pt x="748513" y="1340495"/>
                  <a:pt x="748600" y="1341459"/>
                  <a:pt x="747730" y="1345029"/>
                </a:cubicBezTo>
                <a:cubicBezTo>
                  <a:pt x="745244" y="1355253"/>
                  <a:pt x="737720" y="1372715"/>
                  <a:pt x="737720" y="1372715"/>
                </a:cubicBezTo>
                <a:lnTo>
                  <a:pt x="737219" y="1378193"/>
                </a:lnTo>
                <a:cubicBezTo>
                  <a:pt x="737213" y="1378366"/>
                  <a:pt x="734992" y="1391006"/>
                  <a:pt x="740097" y="1407052"/>
                </a:cubicBezTo>
                <a:cubicBezTo>
                  <a:pt x="745217" y="1423158"/>
                  <a:pt x="745387" y="1461106"/>
                  <a:pt x="756865" y="1498081"/>
                </a:cubicBezTo>
                <a:cubicBezTo>
                  <a:pt x="771713" y="1545915"/>
                  <a:pt x="812174" y="1679992"/>
                  <a:pt x="812174" y="1679992"/>
                </a:cubicBezTo>
                <a:cubicBezTo>
                  <a:pt x="812174" y="1679992"/>
                  <a:pt x="801525" y="1491544"/>
                  <a:pt x="794155" y="1398322"/>
                </a:cubicBezTo>
                <a:cubicBezTo>
                  <a:pt x="792373" y="1395386"/>
                  <a:pt x="790808" y="1392237"/>
                  <a:pt x="788900" y="1389436"/>
                </a:cubicBezTo>
                <a:cubicBezTo>
                  <a:pt x="777365" y="1372522"/>
                  <a:pt x="763479" y="1354492"/>
                  <a:pt x="749231" y="1336741"/>
                </a:cubicBezTo>
                <a:close/>
                <a:moveTo>
                  <a:pt x="208275" y="1334084"/>
                </a:moveTo>
                <a:cubicBezTo>
                  <a:pt x="206906" y="1345464"/>
                  <a:pt x="205575" y="1355600"/>
                  <a:pt x="205270" y="1358652"/>
                </a:cubicBezTo>
                <a:cubicBezTo>
                  <a:pt x="236316" y="1434680"/>
                  <a:pt x="270588" y="1513608"/>
                  <a:pt x="284106" y="1524727"/>
                </a:cubicBezTo>
                <a:cubicBezTo>
                  <a:pt x="295282" y="1533911"/>
                  <a:pt x="322127" y="1562713"/>
                  <a:pt x="352555" y="1593556"/>
                </a:cubicBezTo>
                <a:cubicBezTo>
                  <a:pt x="350825" y="1583072"/>
                  <a:pt x="349038" y="1572108"/>
                  <a:pt x="346548" y="1565581"/>
                </a:cubicBezTo>
                <a:cubicBezTo>
                  <a:pt x="342408" y="1554723"/>
                  <a:pt x="337448" y="1520673"/>
                  <a:pt x="330907" y="1497494"/>
                </a:cubicBezTo>
                <a:cubicBezTo>
                  <a:pt x="326913" y="1483332"/>
                  <a:pt x="325558" y="1467603"/>
                  <a:pt x="324025" y="1454270"/>
                </a:cubicBezTo>
                <a:cubicBezTo>
                  <a:pt x="320684" y="1453962"/>
                  <a:pt x="317498" y="1453702"/>
                  <a:pt x="313888" y="1452490"/>
                </a:cubicBezTo>
                <a:cubicBezTo>
                  <a:pt x="303702" y="1449073"/>
                  <a:pt x="286108" y="1431918"/>
                  <a:pt x="286108" y="1431918"/>
                </a:cubicBezTo>
                <a:cubicBezTo>
                  <a:pt x="286108" y="1431918"/>
                  <a:pt x="309471" y="1442161"/>
                  <a:pt x="314890" y="1444202"/>
                </a:cubicBezTo>
                <a:cubicBezTo>
                  <a:pt x="317086" y="1445029"/>
                  <a:pt x="320096" y="1445367"/>
                  <a:pt x="323148" y="1445684"/>
                </a:cubicBezTo>
                <a:cubicBezTo>
                  <a:pt x="322392" y="1440668"/>
                  <a:pt x="321331" y="1436356"/>
                  <a:pt x="320020" y="1433101"/>
                </a:cubicBezTo>
                <a:cubicBezTo>
                  <a:pt x="314939" y="1420491"/>
                  <a:pt x="303002" y="1388108"/>
                  <a:pt x="303002" y="1388108"/>
                </a:cubicBezTo>
                <a:lnTo>
                  <a:pt x="259830" y="1352731"/>
                </a:lnTo>
                <a:cubicBezTo>
                  <a:pt x="259830" y="1352731"/>
                  <a:pt x="235049" y="1339880"/>
                  <a:pt x="227170" y="1338523"/>
                </a:cubicBezTo>
                <a:cubicBezTo>
                  <a:pt x="220003" y="1337280"/>
                  <a:pt x="210270" y="1334633"/>
                  <a:pt x="208275" y="1334084"/>
                </a:cubicBezTo>
                <a:close/>
                <a:moveTo>
                  <a:pt x="135947" y="1292932"/>
                </a:moveTo>
                <a:cubicBezTo>
                  <a:pt x="134157" y="1296107"/>
                  <a:pt x="131906" y="1299988"/>
                  <a:pt x="131316" y="1301076"/>
                </a:cubicBezTo>
                <a:cubicBezTo>
                  <a:pt x="129401" y="1304617"/>
                  <a:pt x="114305" y="1317314"/>
                  <a:pt x="113297" y="1321059"/>
                </a:cubicBezTo>
                <a:cubicBezTo>
                  <a:pt x="112390" y="1324410"/>
                  <a:pt x="91901" y="1367325"/>
                  <a:pt x="85266" y="1379819"/>
                </a:cubicBezTo>
                <a:cubicBezTo>
                  <a:pt x="89479" y="1382332"/>
                  <a:pt x="94652" y="1385441"/>
                  <a:pt x="94652" y="1385441"/>
                </a:cubicBezTo>
                <a:cubicBezTo>
                  <a:pt x="94652" y="1385441"/>
                  <a:pt x="111417" y="1403414"/>
                  <a:pt x="119930" y="1407939"/>
                </a:cubicBezTo>
                <a:cubicBezTo>
                  <a:pt x="134520" y="1415707"/>
                  <a:pt x="181262" y="1421810"/>
                  <a:pt x="189504" y="1422888"/>
                </a:cubicBezTo>
                <a:cubicBezTo>
                  <a:pt x="171224" y="1381899"/>
                  <a:pt x="151345" y="1332486"/>
                  <a:pt x="135947" y="1292932"/>
                </a:cubicBezTo>
                <a:close/>
                <a:moveTo>
                  <a:pt x="696050" y="1274131"/>
                </a:moveTo>
                <a:lnTo>
                  <a:pt x="699052" y="1283458"/>
                </a:lnTo>
                <a:cubicBezTo>
                  <a:pt x="699052" y="1283458"/>
                  <a:pt x="718825" y="1343258"/>
                  <a:pt x="718825" y="1343258"/>
                </a:cubicBezTo>
                <a:lnTo>
                  <a:pt x="737094" y="1364128"/>
                </a:lnTo>
                <a:cubicBezTo>
                  <a:pt x="737094" y="1364128"/>
                  <a:pt x="739256" y="1358681"/>
                  <a:pt x="742099" y="1347253"/>
                </a:cubicBezTo>
                <a:cubicBezTo>
                  <a:pt x="743616" y="1341150"/>
                  <a:pt x="744150" y="1337954"/>
                  <a:pt x="745352" y="1332159"/>
                </a:cubicBezTo>
                <a:cubicBezTo>
                  <a:pt x="725700" y="1307910"/>
                  <a:pt x="711844" y="1291844"/>
                  <a:pt x="696050" y="1274131"/>
                </a:cubicBezTo>
                <a:close/>
                <a:moveTo>
                  <a:pt x="185750" y="1238311"/>
                </a:moveTo>
                <a:cubicBezTo>
                  <a:pt x="185750" y="1238311"/>
                  <a:pt x="172508" y="1254416"/>
                  <a:pt x="170859" y="1255783"/>
                </a:cubicBezTo>
                <a:cubicBezTo>
                  <a:pt x="170520" y="1256062"/>
                  <a:pt x="167500" y="1258189"/>
                  <a:pt x="165854" y="1259335"/>
                </a:cubicBezTo>
                <a:cubicBezTo>
                  <a:pt x="173648" y="1279550"/>
                  <a:pt x="183771" y="1305350"/>
                  <a:pt x="202518" y="1351546"/>
                </a:cubicBezTo>
                <a:cubicBezTo>
                  <a:pt x="203542" y="1342150"/>
                  <a:pt x="204904" y="1328635"/>
                  <a:pt x="205270" y="1320463"/>
                </a:cubicBezTo>
                <a:cubicBezTo>
                  <a:pt x="202813" y="1316111"/>
                  <a:pt x="199707" y="1311598"/>
                  <a:pt x="196137" y="1308324"/>
                </a:cubicBezTo>
                <a:cubicBezTo>
                  <a:pt x="190489" y="1303164"/>
                  <a:pt x="184452" y="1296811"/>
                  <a:pt x="181121" y="1291603"/>
                </a:cubicBezTo>
                <a:cubicBezTo>
                  <a:pt x="177790" y="1286384"/>
                  <a:pt x="175364" y="1272503"/>
                  <a:pt x="175364" y="1272503"/>
                </a:cubicBezTo>
                <a:cubicBezTo>
                  <a:pt x="175364" y="1272503"/>
                  <a:pt x="182676" y="1287819"/>
                  <a:pt x="185374" y="1290419"/>
                </a:cubicBezTo>
                <a:cubicBezTo>
                  <a:pt x="188072" y="1293008"/>
                  <a:pt x="193860" y="1297051"/>
                  <a:pt x="197388" y="1302558"/>
                </a:cubicBezTo>
                <a:cubicBezTo>
                  <a:pt x="199213" y="1305397"/>
                  <a:pt x="202076" y="1309383"/>
                  <a:pt x="205771" y="1314687"/>
                </a:cubicBezTo>
                <a:cubicBezTo>
                  <a:pt x="205129" y="1310903"/>
                  <a:pt x="193621" y="1286934"/>
                  <a:pt x="192632" y="1283016"/>
                </a:cubicBezTo>
                <a:cubicBezTo>
                  <a:pt x="191641" y="1279098"/>
                  <a:pt x="185750" y="1238311"/>
                  <a:pt x="185750" y="1238311"/>
                </a:cubicBezTo>
                <a:close/>
                <a:moveTo>
                  <a:pt x="629729" y="1234469"/>
                </a:moveTo>
                <a:cubicBezTo>
                  <a:pt x="629729" y="1234469"/>
                  <a:pt x="613713" y="1254551"/>
                  <a:pt x="610958" y="1269394"/>
                </a:cubicBezTo>
                <a:cubicBezTo>
                  <a:pt x="608204" y="1284238"/>
                  <a:pt x="607448" y="1302702"/>
                  <a:pt x="607455" y="1302702"/>
                </a:cubicBezTo>
                <a:lnTo>
                  <a:pt x="600072" y="1307737"/>
                </a:lnTo>
                <a:cubicBezTo>
                  <a:pt x="600070" y="1307737"/>
                  <a:pt x="601646" y="1310827"/>
                  <a:pt x="608705" y="1318692"/>
                </a:cubicBezTo>
                <a:cubicBezTo>
                  <a:pt x="615767" y="1326547"/>
                  <a:pt x="606583" y="1346367"/>
                  <a:pt x="606578" y="1346367"/>
                </a:cubicBezTo>
                <a:lnTo>
                  <a:pt x="609582" y="1357168"/>
                </a:lnTo>
                <a:lnTo>
                  <a:pt x="606077" y="1358795"/>
                </a:lnTo>
                <a:lnTo>
                  <a:pt x="603200" y="1346667"/>
                </a:lnTo>
                <a:lnTo>
                  <a:pt x="607956" y="1330677"/>
                </a:lnTo>
                <a:lnTo>
                  <a:pt x="605327" y="1324016"/>
                </a:lnTo>
                <a:lnTo>
                  <a:pt x="597318" y="1312617"/>
                </a:lnTo>
                <a:lnTo>
                  <a:pt x="585932" y="1326527"/>
                </a:lnTo>
                <a:lnTo>
                  <a:pt x="585181" y="1331119"/>
                </a:lnTo>
                <a:cubicBezTo>
                  <a:pt x="586863" y="1334796"/>
                  <a:pt x="591311" y="1344741"/>
                  <a:pt x="591311" y="1344741"/>
                </a:cubicBezTo>
                <a:cubicBezTo>
                  <a:pt x="591311" y="1344741"/>
                  <a:pt x="605219" y="1360884"/>
                  <a:pt x="616339" y="1371676"/>
                </a:cubicBezTo>
                <a:cubicBezTo>
                  <a:pt x="627457" y="1382467"/>
                  <a:pt x="634733" y="1397436"/>
                  <a:pt x="634733" y="1397436"/>
                </a:cubicBezTo>
                <a:cubicBezTo>
                  <a:pt x="634733" y="1397436"/>
                  <a:pt x="649279" y="1404521"/>
                  <a:pt x="664390" y="1411934"/>
                </a:cubicBezTo>
                <a:cubicBezTo>
                  <a:pt x="677752" y="1418498"/>
                  <a:pt x="697310" y="1426373"/>
                  <a:pt x="702558" y="1428510"/>
                </a:cubicBezTo>
                <a:lnTo>
                  <a:pt x="656381" y="1303742"/>
                </a:lnTo>
                <a:lnTo>
                  <a:pt x="644620" y="1298409"/>
                </a:lnTo>
                <a:lnTo>
                  <a:pt x="643367" y="1286269"/>
                </a:lnTo>
                <a:lnTo>
                  <a:pt x="650251" y="1287011"/>
                </a:lnTo>
                <a:lnTo>
                  <a:pt x="632105" y="1238166"/>
                </a:lnTo>
                <a:lnTo>
                  <a:pt x="629854" y="1250603"/>
                </a:lnTo>
                <a:lnTo>
                  <a:pt x="631856" y="1255185"/>
                </a:lnTo>
                <a:lnTo>
                  <a:pt x="627476" y="1273245"/>
                </a:lnTo>
                <a:lnTo>
                  <a:pt x="625474" y="1272205"/>
                </a:lnTo>
                <a:lnTo>
                  <a:pt x="628852" y="1255927"/>
                </a:lnTo>
                <a:lnTo>
                  <a:pt x="626474" y="1252518"/>
                </a:lnTo>
                <a:close/>
                <a:moveTo>
                  <a:pt x="589935" y="1230176"/>
                </a:moveTo>
                <a:cubicBezTo>
                  <a:pt x="574296" y="1231332"/>
                  <a:pt x="546741" y="1231909"/>
                  <a:pt x="525491" y="1235500"/>
                </a:cubicBezTo>
                <a:cubicBezTo>
                  <a:pt x="523457" y="1235845"/>
                  <a:pt x="522387" y="1236434"/>
                  <a:pt x="520486" y="1236838"/>
                </a:cubicBezTo>
                <a:cubicBezTo>
                  <a:pt x="520622" y="1236934"/>
                  <a:pt x="520597" y="1236885"/>
                  <a:pt x="520737" y="1236982"/>
                </a:cubicBezTo>
                <a:cubicBezTo>
                  <a:pt x="532058" y="1244972"/>
                  <a:pt x="545262" y="1247639"/>
                  <a:pt x="545262" y="1247639"/>
                </a:cubicBezTo>
                <a:cubicBezTo>
                  <a:pt x="545262" y="1247639"/>
                  <a:pt x="557927" y="1271397"/>
                  <a:pt x="565909" y="1288937"/>
                </a:cubicBezTo>
                <a:cubicBezTo>
                  <a:pt x="570188" y="1298331"/>
                  <a:pt x="573966" y="1306639"/>
                  <a:pt x="579549" y="1318836"/>
                </a:cubicBezTo>
                <a:cubicBezTo>
                  <a:pt x="589406" y="1309700"/>
                  <a:pt x="600834" y="1299237"/>
                  <a:pt x="602699" y="1296185"/>
                </a:cubicBezTo>
                <a:cubicBezTo>
                  <a:pt x="608032" y="1287483"/>
                  <a:pt x="599401" y="1276037"/>
                  <a:pt x="601698" y="1267623"/>
                </a:cubicBezTo>
                <a:cubicBezTo>
                  <a:pt x="603997" y="1259201"/>
                  <a:pt x="608198" y="1247937"/>
                  <a:pt x="608204" y="1247937"/>
                </a:cubicBezTo>
                <a:cubicBezTo>
                  <a:pt x="608204" y="1247937"/>
                  <a:pt x="614493" y="1239726"/>
                  <a:pt x="620844" y="1231505"/>
                </a:cubicBezTo>
                <a:cubicBezTo>
                  <a:pt x="612953" y="1230214"/>
                  <a:pt x="602821" y="1229223"/>
                  <a:pt x="589935" y="1230176"/>
                </a:cubicBezTo>
                <a:close/>
                <a:moveTo>
                  <a:pt x="1817131" y="1200863"/>
                </a:moveTo>
                <a:cubicBezTo>
                  <a:pt x="1816814" y="1201537"/>
                  <a:pt x="1816861" y="1202154"/>
                  <a:pt x="1816504" y="1202789"/>
                </a:cubicBezTo>
                <a:cubicBezTo>
                  <a:pt x="1813252" y="1208527"/>
                  <a:pt x="1802990" y="1228550"/>
                  <a:pt x="1802990" y="1228550"/>
                </a:cubicBezTo>
                <a:lnTo>
                  <a:pt x="1802488" y="1274727"/>
                </a:lnTo>
                <a:lnTo>
                  <a:pt x="1803365" y="1288637"/>
                </a:lnTo>
                <a:lnTo>
                  <a:pt x="1823263" y="1268364"/>
                </a:lnTo>
                <a:lnTo>
                  <a:pt x="1848543" y="1242757"/>
                </a:lnTo>
                <a:lnTo>
                  <a:pt x="1850919" y="1245868"/>
                </a:lnTo>
                <a:lnTo>
                  <a:pt x="1827017" y="1272061"/>
                </a:lnTo>
                <a:lnTo>
                  <a:pt x="1804616" y="1296483"/>
                </a:lnTo>
                <a:cubicBezTo>
                  <a:pt x="1804616" y="1296483"/>
                  <a:pt x="1796058" y="1328741"/>
                  <a:pt x="1798359" y="1332746"/>
                </a:cubicBezTo>
                <a:cubicBezTo>
                  <a:pt x="1800670" y="1336760"/>
                  <a:pt x="1849668" y="1320165"/>
                  <a:pt x="1849668" y="1320165"/>
                </a:cubicBezTo>
                <a:cubicBezTo>
                  <a:pt x="1849668" y="1320165"/>
                  <a:pt x="1867381" y="1308016"/>
                  <a:pt x="1874572" y="1304185"/>
                </a:cubicBezTo>
                <a:cubicBezTo>
                  <a:pt x="1879241" y="1301681"/>
                  <a:pt x="1892515" y="1294336"/>
                  <a:pt x="1904597" y="1287752"/>
                </a:cubicBezTo>
                <a:cubicBezTo>
                  <a:pt x="1899023" y="1280013"/>
                  <a:pt x="1895548" y="1275325"/>
                  <a:pt x="1892082" y="1270290"/>
                </a:cubicBezTo>
                <a:cubicBezTo>
                  <a:pt x="1883891" y="1258352"/>
                  <a:pt x="1859545" y="1245703"/>
                  <a:pt x="1843161" y="1227067"/>
                </a:cubicBezTo>
                <a:cubicBezTo>
                  <a:pt x="1835633" y="1218499"/>
                  <a:pt x="1825986" y="1209354"/>
                  <a:pt x="1817131" y="1200863"/>
                </a:cubicBezTo>
                <a:close/>
                <a:moveTo>
                  <a:pt x="197012" y="1192873"/>
                </a:moveTo>
                <a:cubicBezTo>
                  <a:pt x="197012" y="1192873"/>
                  <a:pt x="190566" y="1195809"/>
                  <a:pt x="187128" y="1196426"/>
                </a:cubicBezTo>
                <a:cubicBezTo>
                  <a:pt x="183686" y="1197041"/>
                  <a:pt x="174864" y="1197312"/>
                  <a:pt x="174864" y="1197312"/>
                </a:cubicBezTo>
                <a:cubicBezTo>
                  <a:pt x="174864" y="1197312"/>
                  <a:pt x="172279" y="1203627"/>
                  <a:pt x="168232" y="1207083"/>
                </a:cubicBezTo>
                <a:cubicBezTo>
                  <a:pt x="164185" y="1210539"/>
                  <a:pt x="158094" y="1213590"/>
                  <a:pt x="158095" y="1213600"/>
                </a:cubicBezTo>
                <a:lnTo>
                  <a:pt x="157095" y="1228096"/>
                </a:lnTo>
                <a:lnTo>
                  <a:pt x="155717" y="1216113"/>
                </a:lnTo>
                <a:cubicBezTo>
                  <a:pt x="155717" y="1216113"/>
                  <a:pt x="154005" y="1214995"/>
                  <a:pt x="150462" y="1216555"/>
                </a:cubicBezTo>
                <a:cubicBezTo>
                  <a:pt x="147734" y="1217758"/>
                  <a:pt x="142848" y="1221021"/>
                  <a:pt x="139951" y="1222917"/>
                </a:cubicBezTo>
                <a:lnTo>
                  <a:pt x="151464" y="1222917"/>
                </a:lnTo>
                <a:cubicBezTo>
                  <a:pt x="151462" y="1222917"/>
                  <a:pt x="161796" y="1248717"/>
                  <a:pt x="164227" y="1255042"/>
                </a:cubicBezTo>
                <a:cubicBezTo>
                  <a:pt x="166111" y="1253742"/>
                  <a:pt x="168926" y="1252423"/>
                  <a:pt x="169984" y="1251046"/>
                </a:cubicBezTo>
                <a:cubicBezTo>
                  <a:pt x="172574" y="1247658"/>
                  <a:pt x="180883" y="1236857"/>
                  <a:pt x="184249" y="1230465"/>
                </a:cubicBezTo>
                <a:cubicBezTo>
                  <a:pt x="187619" y="1224082"/>
                  <a:pt x="197015" y="1192873"/>
                  <a:pt x="197012" y="1192873"/>
                </a:cubicBezTo>
                <a:close/>
                <a:moveTo>
                  <a:pt x="186752" y="1185471"/>
                </a:moveTo>
                <a:cubicBezTo>
                  <a:pt x="181776" y="1185422"/>
                  <a:pt x="176436" y="1185904"/>
                  <a:pt x="174738" y="1186656"/>
                </a:cubicBezTo>
                <a:cubicBezTo>
                  <a:pt x="171338" y="1188166"/>
                  <a:pt x="164857" y="1188138"/>
                  <a:pt x="164852" y="1188138"/>
                </a:cubicBezTo>
                <a:lnTo>
                  <a:pt x="161474" y="1191835"/>
                </a:lnTo>
                <a:cubicBezTo>
                  <a:pt x="161474" y="1191835"/>
                  <a:pt x="152154" y="1191930"/>
                  <a:pt x="149211" y="1194202"/>
                </a:cubicBezTo>
                <a:cubicBezTo>
                  <a:pt x="146270" y="1196483"/>
                  <a:pt x="132319" y="1201161"/>
                  <a:pt x="132318" y="1201161"/>
                </a:cubicBezTo>
                <a:cubicBezTo>
                  <a:pt x="132318" y="1201161"/>
                  <a:pt x="103522" y="1213050"/>
                  <a:pt x="87895" y="1219068"/>
                </a:cubicBezTo>
                <a:cubicBezTo>
                  <a:pt x="72267" y="1225094"/>
                  <a:pt x="23329" y="1239572"/>
                  <a:pt x="9185" y="1252076"/>
                </a:cubicBezTo>
                <a:cubicBezTo>
                  <a:pt x="5572" y="1255272"/>
                  <a:pt x="3221" y="1258920"/>
                  <a:pt x="300" y="1262444"/>
                </a:cubicBezTo>
                <a:cubicBezTo>
                  <a:pt x="933" y="1263368"/>
                  <a:pt x="2555" y="1265524"/>
                  <a:pt x="2929" y="1266141"/>
                </a:cubicBezTo>
                <a:cubicBezTo>
                  <a:pt x="6184" y="1271493"/>
                  <a:pt x="7802" y="1282110"/>
                  <a:pt x="8936" y="1288637"/>
                </a:cubicBezTo>
                <a:cubicBezTo>
                  <a:pt x="10068" y="1295164"/>
                  <a:pt x="12064" y="1305811"/>
                  <a:pt x="12064" y="1305811"/>
                </a:cubicBezTo>
                <a:cubicBezTo>
                  <a:pt x="12064" y="1305811"/>
                  <a:pt x="17722" y="1313830"/>
                  <a:pt x="21449" y="1320905"/>
                </a:cubicBezTo>
                <a:cubicBezTo>
                  <a:pt x="25176" y="1327992"/>
                  <a:pt x="28581" y="1333930"/>
                  <a:pt x="28581" y="1333930"/>
                </a:cubicBezTo>
                <a:cubicBezTo>
                  <a:pt x="28581" y="1333930"/>
                  <a:pt x="33214" y="1337762"/>
                  <a:pt x="40470" y="1344443"/>
                </a:cubicBezTo>
                <a:cubicBezTo>
                  <a:pt x="47724" y="1351123"/>
                  <a:pt x="56486" y="1356138"/>
                  <a:pt x="56486" y="1356138"/>
                </a:cubicBezTo>
                <a:cubicBezTo>
                  <a:pt x="56486" y="1356138"/>
                  <a:pt x="56469" y="1349901"/>
                  <a:pt x="57737" y="1342662"/>
                </a:cubicBezTo>
                <a:cubicBezTo>
                  <a:pt x="59005" y="1335432"/>
                  <a:pt x="62165" y="1329907"/>
                  <a:pt x="61491" y="1329349"/>
                </a:cubicBezTo>
                <a:cubicBezTo>
                  <a:pt x="60957" y="1328895"/>
                  <a:pt x="57098" y="1325614"/>
                  <a:pt x="54734" y="1320463"/>
                </a:cubicBezTo>
                <a:cubicBezTo>
                  <a:pt x="52369" y="1315312"/>
                  <a:pt x="52106" y="1307140"/>
                  <a:pt x="52106" y="1307140"/>
                </a:cubicBezTo>
                <a:lnTo>
                  <a:pt x="39217" y="1297965"/>
                </a:lnTo>
                <a:lnTo>
                  <a:pt x="39092" y="1292932"/>
                </a:lnTo>
                <a:cubicBezTo>
                  <a:pt x="39092" y="1292932"/>
                  <a:pt x="50961" y="1301613"/>
                  <a:pt x="52231" y="1300632"/>
                </a:cubicBezTo>
                <a:cubicBezTo>
                  <a:pt x="52818" y="1300170"/>
                  <a:pt x="53219" y="1297475"/>
                  <a:pt x="53482" y="1294259"/>
                </a:cubicBezTo>
                <a:cubicBezTo>
                  <a:pt x="54077" y="1287049"/>
                  <a:pt x="55361" y="1276210"/>
                  <a:pt x="55359" y="1276210"/>
                </a:cubicBezTo>
                <a:lnTo>
                  <a:pt x="55235" y="1302846"/>
                </a:lnTo>
                <a:cubicBezTo>
                  <a:pt x="55235" y="1302846"/>
                  <a:pt x="55559" y="1309383"/>
                  <a:pt x="56862" y="1314687"/>
                </a:cubicBezTo>
                <a:cubicBezTo>
                  <a:pt x="58425" y="1321070"/>
                  <a:pt x="62006" y="1324680"/>
                  <a:pt x="63744" y="1324458"/>
                </a:cubicBezTo>
                <a:cubicBezTo>
                  <a:pt x="67600" y="1323976"/>
                  <a:pt x="70577" y="1316940"/>
                  <a:pt x="73255" y="1312915"/>
                </a:cubicBezTo>
                <a:cubicBezTo>
                  <a:pt x="75930" y="1308882"/>
                  <a:pt x="86268" y="1296783"/>
                  <a:pt x="86268" y="1296783"/>
                </a:cubicBezTo>
                <a:lnTo>
                  <a:pt x="89772" y="1297965"/>
                </a:lnTo>
                <a:cubicBezTo>
                  <a:pt x="89772" y="1297965"/>
                  <a:pt x="77183" y="1312454"/>
                  <a:pt x="74505" y="1315583"/>
                </a:cubicBezTo>
                <a:cubicBezTo>
                  <a:pt x="71828" y="1318701"/>
                  <a:pt x="63544" y="1328096"/>
                  <a:pt x="61992" y="1340294"/>
                </a:cubicBezTo>
                <a:cubicBezTo>
                  <a:pt x="60596" y="1351258"/>
                  <a:pt x="59408" y="1357804"/>
                  <a:pt x="63869" y="1364427"/>
                </a:cubicBezTo>
                <a:cubicBezTo>
                  <a:pt x="66124" y="1367768"/>
                  <a:pt x="74659" y="1373380"/>
                  <a:pt x="82514" y="1378193"/>
                </a:cubicBezTo>
                <a:cubicBezTo>
                  <a:pt x="88296" y="1367122"/>
                  <a:pt x="107831" y="1327491"/>
                  <a:pt x="107540" y="1325796"/>
                </a:cubicBezTo>
                <a:cubicBezTo>
                  <a:pt x="107209" y="1323881"/>
                  <a:pt x="106664" y="1321349"/>
                  <a:pt x="106666" y="1321349"/>
                </a:cubicBezTo>
                <a:lnTo>
                  <a:pt x="110921" y="1319423"/>
                </a:lnTo>
                <a:cubicBezTo>
                  <a:pt x="110921" y="1319423"/>
                  <a:pt x="115396" y="1313194"/>
                  <a:pt x="117301" y="1311433"/>
                </a:cubicBezTo>
                <a:cubicBezTo>
                  <a:pt x="119205" y="1309671"/>
                  <a:pt x="126132" y="1303386"/>
                  <a:pt x="127687" y="1300776"/>
                </a:cubicBezTo>
                <a:cubicBezTo>
                  <a:pt x="128380" y="1299612"/>
                  <a:pt x="131451" y="1294086"/>
                  <a:pt x="134320" y="1288637"/>
                </a:cubicBezTo>
                <a:cubicBezTo>
                  <a:pt x="120079" y="1251903"/>
                  <a:pt x="109292" y="1222917"/>
                  <a:pt x="109292" y="1222917"/>
                </a:cubicBezTo>
                <a:lnTo>
                  <a:pt x="135947" y="1222917"/>
                </a:lnTo>
                <a:cubicBezTo>
                  <a:pt x="137865" y="1221281"/>
                  <a:pt x="143629" y="1216266"/>
                  <a:pt x="146708" y="1214928"/>
                </a:cubicBezTo>
                <a:cubicBezTo>
                  <a:pt x="150291" y="1213368"/>
                  <a:pt x="156215" y="1212560"/>
                  <a:pt x="156218" y="1212560"/>
                </a:cubicBezTo>
                <a:cubicBezTo>
                  <a:pt x="156218" y="1212560"/>
                  <a:pt x="161260" y="1209239"/>
                  <a:pt x="162977" y="1207381"/>
                </a:cubicBezTo>
                <a:cubicBezTo>
                  <a:pt x="164687" y="1205523"/>
                  <a:pt x="171732" y="1196724"/>
                  <a:pt x="171736" y="1196724"/>
                </a:cubicBezTo>
                <a:lnTo>
                  <a:pt x="165603" y="1194646"/>
                </a:lnTo>
                <a:lnTo>
                  <a:pt x="166104" y="1191989"/>
                </a:lnTo>
                <a:cubicBezTo>
                  <a:pt x="166104" y="1191989"/>
                  <a:pt x="173936" y="1193970"/>
                  <a:pt x="177616" y="1193913"/>
                </a:cubicBezTo>
                <a:cubicBezTo>
                  <a:pt x="181295" y="1193845"/>
                  <a:pt x="196851" y="1190880"/>
                  <a:pt x="196511" y="1187694"/>
                </a:cubicBezTo>
                <a:cubicBezTo>
                  <a:pt x="196339" y="1186107"/>
                  <a:pt x="191727" y="1185519"/>
                  <a:pt x="186752" y="1185471"/>
                </a:cubicBezTo>
                <a:close/>
                <a:moveTo>
                  <a:pt x="295118" y="1168749"/>
                </a:moveTo>
                <a:cubicBezTo>
                  <a:pt x="295118" y="1168749"/>
                  <a:pt x="290302" y="1168846"/>
                  <a:pt x="288486" y="1168893"/>
                </a:cubicBezTo>
                <a:cubicBezTo>
                  <a:pt x="287370" y="1173370"/>
                  <a:pt x="286108" y="1177625"/>
                  <a:pt x="286108" y="1177625"/>
                </a:cubicBezTo>
                <a:lnTo>
                  <a:pt x="283229" y="1177327"/>
                </a:lnTo>
                <a:cubicBezTo>
                  <a:pt x="283229" y="1177327"/>
                  <a:pt x="284330" y="1171734"/>
                  <a:pt x="284983" y="1169038"/>
                </a:cubicBezTo>
                <a:cubicBezTo>
                  <a:pt x="274483" y="1169347"/>
                  <a:pt x="257040" y="1169924"/>
                  <a:pt x="244563" y="1171560"/>
                </a:cubicBezTo>
                <a:cubicBezTo>
                  <a:pt x="227536" y="1173794"/>
                  <a:pt x="209524" y="1176143"/>
                  <a:pt x="209525" y="1176143"/>
                </a:cubicBezTo>
                <a:lnTo>
                  <a:pt x="189504" y="1230022"/>
                </a:lnTo>
                <a:cubicBezTo>
                  <a:pt x="189504" y="1230022"/>
                  <a:pt x="192053" y="1272349"/>
                  <a:pt x="196511" y="1282871"/>
                </a:cubicBezTo>
                <a:cubicBezTo>
                  <a:pt x="200971" y="1293384"/>
                  <a:pt x="213658" y="1319134"/>
                  <a:pt x="213655" y="1319134"/>
                </a:cubicBezTo>
                <a:lnTo>
                  <a:pt x="213281" y="1322089"/>
                </a:lnTo>
                <a:cubicBezTo>
                  <a:pt x="213281" y="1322089"/>
                  <a:pt x="211456" y="1317151"/>
                  <a:pt x="210277" y="1318094"/>
                </a:cubicBezTo>
                <a:cubicBezTo>
                  <a:pt x="210199" y="1318153"/>
                  <a:pt x="210001" y="1320521"/>
                  <a:pt x="209901" y="1320905"/>
                </a:cubicBezTo>
                <a:cubicBezTo>
                  <a:pt x="210911" y="1322349"/>
                  <a:pt x="213530" y="1326084"/>
                  <a:pt x="213530" y="1326084"/>
                </a:cubicBezTo>
                <a:lnTo>
                  <a:pt x="250196" y="1341632"/>
                </a:lnTo>
                <a:lnTo>
                  <a:pt x="261707" y="1345183"/>
                </a:lnTo>
                <a:lnTo>
                  <a:pt x="251947" y="1316314"/>
                </a:lnTo>
                <a:lnTo>
                  <a:pt x="239683" y="1279762"/>
                </a:lnTo>
                <a:lnTo>
                  <a:pt x="242936" y="1277982"/>
                </a:lnTo>
                <a:lnTo>
                  <a:pt x="256075" y="1313359"/>
                </a:lnTo>
                <a:lnTo>
                  <a:pt x="268213" y="1346511"/>
                </a:lnTo>
                <a:cubicBezTo>
                  <a:pt x="268213" y="1346511"/>
                  <a:pt x="291287" y="1366285"/>
                  <a:pt x="295243" y="1365014"/>
                </a:cubicBezTo>
                <a:cubicBezTo>
                  <a:pt x="299200" y="1363744"/>
                  <a:pt x="301876" y="1303742"/>
                  <a:pt x="301876" y="1303742"/>
                </a:cubicBezTo>
                <a:cubicBezTo>
                  <a:pt x="301876" y="1303733"/>
                  <a:pt x="297974" y="1280013"/>
                  <a:pt x="297245" y="1270732"/>
                </a:cubicBezTo>
                <a:cubicBezTo>
                  <a:pt x="296518" y="1261452"/>
                  <a:pt x="292240" y="1210778"/>
                  <a:pt x="292240" y="1210778"/>
                </a:cubicBezTo>
                <a:lnTo>
                  <a:pt x="296369" y="1212416"/>
                </a:lnTo>
                <a:cubicBezTo>
                  <a:pt x="296369" y="1212416"/>
                  <a:pt x="299753" y="1243991"/>
                  <a:pt x="301125" y="1251191"/>
                </a:cubicBezTo>
                <a:cubicBezTo>
                  <a:pt x="302496" y="1258402"/>
                  <a:pt x="310384" y="1287011"/>
                  <a:pt x="310384" y="1287011"/>
                </a:cubicBezTo>
                <a:cubicBezTo>
                  <a:pt x="310386" y="1287011"/>
                  <a:pt x="313414" y="1299631"/>
                  <a:pt x="311260" y="1314397"/>
                </a:cubicBezTo>
                <a:cubicBezTo>
                  <a:pt x="309107" y="1329155"/>
                  <a:pt x="307131" y="1362203"/>
                  <a:pt x="307131" y="1362203"/>
                </a:cubicBezTo>
                <a:lnTo>
                  <a:pt x="309633" y="1379666"/>
                </a:lnTo>
                <a:lnTo>
                  <a:pt x="330656" y="1418749"/>
                </a:lnTo>
                <a:cubicBezTo>
                  <a:pt x="330656" y="1418749"/>
                  <a:pt x="335152" y="1410749"/>
                  <a:pt x="339415" y="1406168"/>
                </a:cubicBezTo>
                <a:cubicBezTo>
                  <a:pt x="343680" y="1401575"/>
                  <a:pt x="346297" y="1395357"/>
                  <a:pt x="346297" y="1395357"/>
                </a:cubicBezTo>
                <a:cubicBezTo>
                  <a:pt x="346297" y="1395357"/>
                  <a:pt x="343144" y="1386635"/>
                  <a:pt x="343545" y="1378193"/>
                </a:cubicBezTo>
                <a:cubicBezTo>
                  <a:pt x="343948" y="1369741"/>
                  <a:pt x="346673" y="1362945"/>
                  <a:pt x="346673" y="1362945"/>
                </a:cubicBezTo>
                <a:cubicBezTo>
                  <a:pt x="346673" y="1362945"/>
                  <a:pt x="335939" y="1350690"/>
                  <a:pt x="331907" y="1344145"/>
                </a:cubicBezTo>
                <a:cubicBezTo>
                  <a:pt x="327877" y="1337607"/>
                  <a:pt x="319394" y="1320607"/>
                  <a:pt x="319394" y="1320607"/>
                </a:cubicBezTo>
                <a:lnTo>
                  <a:pt x="319644" y="1314841"/>
                </a:lnTo>
                <a:cubicBezTo>
                  <a:pt x="319644" y="1314841"/>
                  <a:pt x="328770" y="1330696"/>
                  <a:pt x="332533" y="1336895"/>
                </a:cubicBezTo>
                <a:cubicBezTo>
                  <a:pt x="336297" y="1343095"/>
                  <a:pt x="348050" y="1356582"/>
                  <a:pt x="348050" y="1356582"/>
                </a:cubicBezTo>
                <a:cubicBezTo>
                  <a:pt x="348049" y="1356582"/>
                  <a:pt x="353339" y="1352152"/>
                  <a:pt x="354682" y="1346809"/>
                </a:cubicBezTo>
                <a:cubicBezTo>
                  <a:pt x="354730" y="1346618"/>
                  <a:pt x="354880" y="1346136"/>
                  <a:pt x="354932" y="1345925"/>
                </a:cubicBezTo>
                <a:cubicBezTo>
                  <a:pt x="344683" y="1325902"/>
                  <a:pt x="333283" y="1294558"/>
                  <a:pt x="333283" y="1294558"/>
                </a:cubicBezTo>
                <a:cubicBezTo>
                  <a:pt x="333283" y="1294558"/>
                  <a:pt x="348842" y="1321194"/>
                  <a:pt x="357060" y="1335712"/>
                </a:cubicBezTo>
                <a:cubicBezTo>
                  <a:pt x="358244" y="1330129"/>
                  <a:pt x="359812" y="1323274"/>
                  <a:pt x="359812" y="1323274"/>
                </a:cubicBezTo>
                <a:lnTo>
                  <a:pt x="361564" y="1324314"/>
                </a:lnTo>
                <a:cubicBezTo>
                  <a:pt x="361564" y="1324314"/>
                  <a:pt x="360112" y="1332476"/>
                  <a:pt x="358937" y="1338821"/>
                </a:cubicBezTo>
                <a:cubicBezTo>
                  <a:pt x="359841" y="1340438"/>
                  <a:pt x="361588" y="1343374"/>
                  <a:pt x="362065" y="1344298"/>
                </a:cubicBezTo>
                <a:cubicBezTo>
                  <a:pt x="365256" y="1350459"/>
                  <a:pt x="380033" y="1363820"/>
                  <a:pt x="389219" y="1371974"/>
                </a:cubicBezTo>
                <a:lnTo>
                  <a:pt x="390221" y="1371531"/>
                </a:lnTo>
                <a:lnTo>
                  <a:pt x="393849" y="1375824"/>
                </a:lnTo>
                <a:lnTo>
                  <a:pt x="393474" y="1375824"/>
                </a:lnTo>
                <a:cubicBezTo>
                  <a:pt x="394426" y="1376652"/>
                  <a:pt x="397729" y="1379666"/>
                  <a:pt x="397729" y="1379666"/>
                </a:cubicBezTo>
                <a:cubicBezTo>
                  <a:pt x="397729" y="1379666"/>
                  <a:pt x="408098" y="1397320"/>
                  <a:pt x="415123" y="1407350"/>
                </a:cubicBezTo>
                <a:cubicBezTo>
                  <a:pt x="422146" y="1417373"/>
                  <a:pt x="433140" y="1424959"/>
                  <a:pt x="433142" y="1424959"/>
                </a:cubicBezTo>
                <a:cubicBezTo>
                  <a:pt x="433142" y="1424959"/>
                  <a:pt x="440940" y="1435259"/>
                  <a:pt x="445906" y="1439908"/>
                </a:cubicBezTo>
                <a:cubicBezTo>
                  <a:pt x="450871" y="1444568"/>
                  <a:pt x="456416" y="1451459"/>
                  <a:pt x="456416" y="1451459"/>
                </a:cubicBezTo>
                <a:cubicBezTo>
                  <a:pt x="456416" y="1451459"/>
                  <a:pt x="475670" y="1443634"/>
                  <a:pt x="485948" y="1439320"/>
                </a:cubicBezTo>
                <a:cubicBezTo>
                  <a:pt x="496226" y="1435008"/>
                  <a:pt x="521279" y="1423023"/>
                  <a:pt x="524614" y="1417565"/>
                </a:cubicBezTo>
                <a:cubicBezTo>
                  <a:pt x="527951" y="1412106"/>
                  <a:pt x="498748" y="1400218"/>
                  <a:pt x="484322" y="1391507"/>
                </a:cubicBezTo>
                <a:cubicBezTo>
                  <a:pt x="469893" y="1382803"/>
                  <a:pt x="433210" y="1357756"/>
                  <a:pt x="426258" y="1351248"/>
                </a:cubicBezTo>
                <a:cubicBezTo>
                  <a:pt x="419308" y="1344741"/>
                  <a:pt x="404143" y="1334344"/>
                  <a:pt x="406363" y="1330975"/>
                </a:cubicBezTo>
                <a:cubicBezTo>
                  <a:pt x="408582" y="1327597"/>
                  <a:pt x="431515" y="1344587"/>
                  <a:pt x="431515" y="1344587"/>
                </a:cubicBezTo>
                <a:cubicBezTo>
                  <a:pt x="431515" y="1344587"/>
                  <a:pt x="465811" y="1368671"/>
                  <a:pt x="478066" y="1376566"/>
                </a:cubicBezTo>
                <a:cubicBezTo>
                  <a:pt x="489077" y="1383651"/>
                  <a:pt x="512022" y="1394412"/>
                  <a:pt x="530872" y="1398322"/>
                </a:cubicBezTo>
                <a:cubicBezTo>
                  <a:pt x="530437" y="1392864"/>
                  <a:pt x="529966" y="1383344"/>
                  <a:pt x="532248" y="1377153"/>
                </a:cubicBezTo>
                <a:cubicBezTo>
                  <a:pt x="535314" y="1368865"/>
                  <a:pt x="538511" y="1358652"/>
                  <a:pt x="538505" y="1358652"/>
                </a:cubicBezTo>
                <a:lnTo>
                  <a:pt x="519985" y="1363243"/>
                </a:lnTo>
                <a:lnTo>
                  <a:pt x="492832" y="1368720"/>
                </a:lnTo>
                <a:lnTo>
                  <a:pt x="493832" y="1364716"/>
                </a:lnTo>
                <a:lnTo>
                  <a:pt x="540382" y="1354213"/>
                </a:lnTo>
                <a:cubicBezTo>
                  <a:pt x="540382" y="1354213"/>
                  <a:pt x="552772" y="1343296"/>
                  <a:pt x="564784" y="1332602"/>
                </a:cubicBezTo>
                <a:cubicBezTo>
                  <a:pt x="554644" y="1309941"/>
                  <a:pt x="540052" y="1279434"/>
                  <a:pt x="533125" y="1269548"/>
                </a:cubicBezTo>
                <a:cubicBezTo>
                  <a:pt x="528513" y="1262955"/>
                  <a:pt x="515524" y="1251076"/>
                  <a:pt x="504094" y="1240977"/>
                </a:cubicBezTo>
                <a:cubicBezTo>
                  <a:pt x="497293" y="1243230"/>
                  <a:pt x="492706" y="1245126"/>
                  <a:pt x="492706" y="1245126"/>
                </a:cubicBezTo>
                <a:cubicBezTo>
                  <a:pt x="492706" y="1245126"/>
                  <a:pt x="495527" y="1238195"/>
                  <a:pt x="489953" y="1234316"/>
                </a:cubicBezTo>
                <a:cubicBezTo>
                  <a:pt x="485859" y="1231476"/>
                  <a:pt x="452160" y="1230176"/>
                  <a:pt x="452161" y="1230176"/>
                </a:cubicBezTo>
                <a:cubicBezTo>
                  <a:pt x="452161" y="1230176"/>
                  <a:pt x="408853" y="1204502"/>
                  <a:pt x="395601" y="1197466"/>
                </a:cubicBezTo>
                <a:cubicBezTo>
                  <a:pt x="337814" y="1166756"/>
                  <a:pt x="295114" y="1168749"/>
                  <a:pt x="295118" y="1168749"/>
                </a:cubicBezTo>
                <a:close/>
                <a:moveTo>
                  <a:pt x="563531" y="1161193"/>
                </a:moveTo>
                <a:cubicBezTo>
                  <a:pt x="562279" y="1162175"/>
                  <a:pt x="560381" y="1163475"/>
                  <a:pt x="558652" y="1164754"/>
                </a:cubicBezTo>
                <a:cubicBezTo>
                  <a:pt x="562502" y="1167316"/>
                  <a:pt x="565944" y="1169857"/>
                  <a:pt x="568037" y="1172888"/>
                </a:cubicBezTo>
                <a:cubicBezTo>
                  <a:pt x="572239" y="1179002"/>
                  <a:pt x="579419" y="1189764"/>
                  <a:pt x="579424" y="1189764"/>
                </a:cubicBezTo>
                <a:cubicBezTo>
                  <a:pt x="579424" y="1189764"/>
                  <a:pt x="581206" y="1194837"/>
                  <a:pt x="594441" y="1194356"/>
                </a:cubicBezTo>
                <a:cubicBezTo>
                  <a:pt x="599422" y="1194173"/>
                  <a:pt x="601476" y="1193740"/>
                  <a:pt x="606954" y="1193171"/>
                </a:cubicBezTo>
                <a:cubicBezTo>
                  <a:pt x="593599" y="1183440"/>
                  <a:pt x="577454" y="1171387"/>
                  <a:pt x="563531" y="1161193"/>
                </a:cubicBezTo>
                <a:close/>
                <a:moveTo>
                  <a:pt x="288236" y="1132930"/>
                </a:moveTo>
                <a:cubicBezTo>
                  <a:pt x="288234" y="1132930"/>
                  <a:pt x="278343" y="1140727"/>
                  <a:pt x="274721" y="1144173"/>
                </a:cubicBezTo>
                <a:cubicBezTo>
                  <a:pt x="272340" y="1146445"/>
                  <a:pt x="267576" y="1149584"/>
                  <a:pt x="263084" y="1152615"/>
                </a:cubicBezTo>
                <a:cubicBezTo>
                  <a:pt x="268863" y="1152173"/>
                  <a:pt x="275334" y="1151317"/>
                  <a:pt x="282104" y="1149064"/>
                </a:cubicBezTo>
                <a:cubicBezTo>
                  <a:pt x="286352" y="1147639"/>
                  <a:pt x="284987" y="1148102"/>
                  <a:pt x="288110" y="1147138"/>
                </a:cubicBezTo>
                <a:cubicBezTo>
                  <a:pt x="288163" y="1140776"/>
                  <a:pt x="288236" y="1132930"/>
                  <a:pt x="288236" y="1132930"/>
                </a:cubicBezTo>
                <a:close/>
                <a:moveTo>
                  <a:pt x="292366" y="1132776"/>
                </a:moveTo>
                <a:cubicBezTo>
                  <a:pt x="292190" y="1135356"/>
                  <a:pt x="291998" y="1140303"/>
                  <a:pt x="291739" y="1146098"/>
                </a:cubicBezTo>
                <a:cubicBezTo>
                  <a:pt x="298001" y="1144251"/>
                  <a:pt x="307133" y="1141507"/>
                  <a:pt x="307131" y="1141507"/>
                </a:cubicBezTo>
                <a:close/>
                <a:moveTo>
                  <a:pt x="277725" y="1105986"/>
                </a:moveTo>
                <a:cubicBezTo>
                  <a:pt x="271539" y="1106293"/>
                  <a:pt x="252824" y="1107026"/>
                  <a:pt x="252822" y="1107026"/>
                </a:cubicBezTo>
                <a:lnTo>
                  <a:pt x="227045" y="1124044"/>
                </a:lnTo>
                <a:lnTo>
                  <a:pt x="207024" y="1125825"/>
                </a:lnTo>
                <a:cubicBezTo>
                  <a:pt x="207024" y="1125825"/>
                  <a:pt x="205259" y="1126990"/>
                  <a:pt x="205021" y="1127153"/>
                </a:cubicBezTo>
                <a:cubicBezTo>
                  <a:pt x="209097" y="1128309"/>
                  <a:pt x="213222" y="1129330"/>
                  <a:pt x="214782" y="1129820"/>
                </a:cubicBezTo>
                <a:cubicBezTo>
                  <a:pt x="220566" y="1131640"/>
                  <a:pt x="247074" y="1152615"/>
                  <a:pt x="247066" y="1152615"/>
                </a:cubicBezTo>
                <a:cubicBezTo>
                  <a:pt x="247066" y="1152615"/>
                  <a:pt x="251458" y="1152875"/>
                  <a:pt x="256201" y="1152905"/>
                </a:cubicBezTo>
                <a:cubicBezTo>
                  <a:pt x="259020" y="1151355"/>
                  <a:pt x="263636" y="1149064"/>
                  <a:pt x="270841" y="1143587"/>
                </a:cubicBezTo>
                <a:cubicBezTo>
                  <a:pt x="277086" y="1138840"/>
                  <a:pt x="282399" y="1133700"/>
                  <a:pt x="286609" y="1129377"/>
                </a:cubicBezTo>
                <a:lnTo>
                  <a:pt x="285983" y="1128935"/>
                </a:lnTo>
                <a:cubicBezTo>
                  <a:pt x="285983" y="1128935"/>
                  <a:pt x="280983" y="1115158"/>
                  <a:pt x="277725" y="1105986"/>
                </a:cubicBezTo>
                <a:close/>
                <a:moveTo>
                  <a:pt x="299498" y="1101846"/>
                </a:moveTo>
                <a:cubicBezTo>
                  <a:pt x="299498" y="1101846"/>
                  <a:pt x="296476" y="1102471"/>
                  <a:pt x="295368" y="1102731"/>
                </a:cubicBezTo>
                <a:cubicBezTo>
                  <a:pt x="296435" y="1104532"/>
                  <a:pt x="297199" y="1106303"/>
                  <a:pt x="298371" y="1108064"/>
                </a:cubicBezTo>
                <a:cubicBezTo>
                  <a:pt x="299016" y="1105071"/>
                  <a:pt x="299500" y="1101846"/>
                  <a:pt x="299498" y="1101846"/>
                </a:cubicBezTo>
                <a:close/>
                <a:moveTo>
                  <a:pt x="649374" y="1097996"/>
                </a:moveTo>
                <a:cubicBezTo>
                  <a:pt x="639516" y="1101778"/>
                  <a:pt x="625602" y="1107170"/>
                  <a:pt x="625599" y="1107170"/>
                </a:cubicBezTo>
                <a:cubicBezTo>
                  <a:pt x="625599" y="1107170"/>
                  <a:pt x="621891" y="1109884"/>
                  <a:pt x="620719" y="1110721"/>
                </a:cubicBezTo>
                <a:cubicBezTo>
                  <a:pt x="629705" y="1118163"/>
                  <a:pt x="639776" y="1125970"/>
                  <a:pt x="647622" y="1132630"/>
                </a:cubicBezTo>
                <a:cubicBezTo>
                  <a:pt x="648233" y="1124959"/>
                  <a:pt x="648968" y="1111732"/>
                  <a:pt x="649374" y="1097996"/>
                </a:cubicBezTo>
                <a:close/>
                <a:moveTo>
                  <a:pt x="705934" y="1070021"/>
                </a:moveTo>
                <a:cubicBezTo>
                  <a:pt x="694674" y="1069394"/>
                  <a:pt x="685788" y="1071349"/>
                  <a:pt x="685789" y="1071349"/>
                </a:cubicBezTo>
                <a:cubicBezTo>
                  <a:pt x="685789" y="1071349"/>
                  <a:pt x="671471" y="1084450"/>
                  <a:pt x="663265" y="1090592"/>
                </a:cubicBezTo>
                <a:cubicBezTo>
                  <a:pt x="665097" y="1115371"/>
                  <a:pt x="666385" y="1140284"/>
                  <a:pt x="666768" y="1148168"/>
                </a:cubicBezTo>
                <a:cubicBezTo>
                  <a:pt x="670600" y="1151268"/>
                  <a:pt x="675478" y="1155485"/>
                  <a:pt x="678655" y="1157794"/>
                </a:cubicBezTo>
                <a:cubicBezTo>
                  <a:pt x="682833" y="1160827"/>
                  <a:pt x="688080" y="1165563"/>
                  <a:pt x="694047" y="1171262"/>
                </a:cubicBezTo>
                <a:cubicBezTo>
                  <a:pt x="704319" y="1159556"/>
                  <a:pt x="722579" y="1089554"/>
                  <a:pt x="722579" y="1089562"/>
                </a:cubicBezTo>
                <a:lnTo>
                  <a:pt x="740973" y="1076384"/>
                </a:lnTo>
                <a:cubicBezTo>
                  <a:pt x="740973" y="1076384"/>
                  <a:pt x="733950" y="1075450"/>
                  <a:pt x="717823" y="1071647"/>
                </a:cubicBezTo>
                <a:cubicBezTo>
                  <a:pt x="713791" y="1070694"/>
                  <a:pt x="709690" y="1070233"/>
                  <a:pt x="705934" y="1070021"/>
                </a:cubicBezTo>
                <a:close/>
                <a:moveTo>
                  <a:pt x="661513" y="1069134"/>
                </a:moveTo>
                <a:cubicBezTo>
                  <a:pt x="661924" y="1073534"/>
                  <a:pt x="662269" y="1078212"/>
                  <a:pt x="662639" y="1082902"/>
                </a:cubicBezTo>
                <a:lnTo>
                  <a:pt x="669270" y="1070907"/>
                </a:lnTo>
                <a:cubicBezTo>
                  <a:pt x="669270" y="1070907"/>
                  <a:pt x="662260" y="1069299"/>
                  <a:pt x="661513" y="1069134"/>
                </a:cubicBezTo>
                <a:close/>
                <a:moveTo>
                  <a:pt x="307506" y="1064841"/>
                </a:moveTo>
                <a:cubicBezTo>
                  <a:pt x="307507" y="1064841"/>
                  <a:pt x="300755" y="1066487"/>
                  <a:pt x="297370" y="1067498"/>
                </a:cubicBezTo>
                <a:cubicBezTo>
                  <a:pt x="293992" y="1068510"/>
                  <a:pt x="289488" y="1067950"/>
                  <a:pt x="289486" y="1067950"/>
                </a:cubicBezTo>
                <a:lnTo>
                  <a:pt x="280602" y="1072687"/>
                </a:lnTo>
                <a:cubicBezTo>
                  <a:pt x="283090" y="1078309"/>
                  <a:pt x="285585" y="1083036"/>
                  <a:pt x="288236" y="1089707"/>
                </a:cubicBezTo>
                <a:cubicBezTo>
                  <a:pt x="289398" y="1092624"/>
                  <a:pt x="291459" y="1095396"/>
                  <a:pt x="292990" y="1098294"/>
                </a:cubicBezTo>
                <a:cubicBezTo>
                  <a:pt x="297462" y="1096859"/>
                  <a:pt x="303003" y="1095329"/>
                  <a:pt x="303002" y="1095329"/>
                </a:cubicBezTo>
                <a:cubicBezTo>
                  <a:pt x="303002" y="1095329"/>
                  <a:pt x="311082" y="1087540"/>
                  <a:pt x="314139" y="1085115"/>
                </a:cubicBezTo>
                <a:cubicBezTo>
                  <a:pt x="317190" y="1082689"/>
                  <a:pt x="328652" y="1073418"/>
                  <a:pt x="328654" y="1073428"/>
                </a:cubicBezTo>
                <a:cubicBezTo>
                  <a:pt x="328654" y="1073418"/>
                  <a:pt x="322449" y="1071801"/>
                  <a:pt x="319644" y="1071061"/>
                </a:cubicBezTo>
                <a:cubicBezTo>
                  <a:pt x="316837" y="1070309"/>
                  <a:pt x="310381" y="1066026"/>
                  <a:pt x="310384" y="1066026"/>
                </a:cubicBezTo>
                <a:cubicBezTo>
                  <a:pt x="310383" y="1066026"/>
                  <a:pt x="308718" y="1066362"/>
                  <a:pt x="306756" y="1068981"/>
                </a:cubicBezTo>
                <a:cubicBezTo>
                  <a:pt x="304788" y="1071609"/>
                  <a:pt x="300119" y="1075200"/>
                  <a:pt x="300124" y="1075200"/>
                </a:cubicBezTo>
                <a:lnTo>
                  <a:pt x="298496" y="1073871"/>
                </a:lnTo>
                <a:close/>
                <a:moveTo>
                  <a:pt x="786647" y="1062031"/>
                </a:moveTo>
                <a:cubicBezTo>
                  <a:pt x="781428" y="1063426"/>
                  <a:pt x="775242" y="1064813"/>
                  <a:pt x="772132" y="1066468"/>
                </a:cubicBezTo>
                <a:cubicBezTo>
                  <a:pt x="758032" y="1073948"/>
                  <a:pt x="734835" y="1100248"/>
                  <a:pt x="726959" y="1124930"/>
                </a:cubicBezTo>
                <a:cubicBezTo>
                  <a:pt x="719690" y="1147716"/>
                  <a:pt x="713820" y="1163330"/>
                  <a:pt x="701305" y="1178512"/>
                </a:cubicBezTo>
                <a:cubicBezTo>
                  <a:pt x="725445" y="1202452"/>
                  <a:pt x="757407" y="1236453"/>
                  <a:pt x="783519" y="1256813"/>
                </a:cubicBezTo>
                <a:lnTo>
                  <a:pt x="784269" y="1255340"/>
                </a:lnTo>
                <a:cubicBezTo>
                  <a:pt x="783926" y="1252693"/>
                  <a:pt x="785831" y="1129223"/>
                  <a:pt x="786647" y="1062031"/>
                </a:cubicBezTo>
                <a:close/>
                <a:moveTo>
                  <a:pt x="277725" y="1061579"/>
                </a:moveTo>
                <a:cubicBezTo>
                  <a:pt x="277402" y="1061588"/>
                  <a:pt x="276706" y="1061943"/>
                  <a:pt x="275973" y="1062175"/>
                </a:cubicBezTo>
                <a:cubicBezTo>
                  <a:pt x="277205" y="1064610"/>
                  <a:pt x="278416" y="1067701"/>
                  <a:pt x="279602" y="1070319"/>
                </a:cubicBezTo>
                <a:lnTo>
                  <a:pt x="286233" y="1066026"/>
                </a:lnTo>
                <a:cubicBezTo>
                  <a:pt x="286235" y="1066026"/>
                  <a:pt x="279074" y="1061569"/>
                  <a:pt x="277725" y="1061579"/>
                </a:cubicBezTo>
                <a:close/>
                <a:moveTo>
                  <a:pt x="401232" y="1038195"/>
                </a:moveTo>
                <a:cubicBezTo>
                  <a:pt x="395731" y="1041237"/>
                  <a:pt x="388340" y="1045301"/>
                  <a:pt x="388344" y="1045301"/>
                </a:cubicBezTo>
                <a:cubicBezTo>
                  <a:pt x="388344" y="1045301"/>
                  <a:pt x="344702" y="1067066"/>
                  <a:pt x="337663" y="1072245"/>
                </a:cubicBezTo>
                <a:cubicBezTo>
                  <a:pt x="333952" y="1074968"/>
                  <a:pt x="324981" y="1080600"/>
                  <a:pt x="318018" y="1086597"/>
                </a:cubicBezTo>
                <a:cubicBezTo>
                  <a:pt x="311009" y="1092624"/>
                  <a:pt x="305874" y="1098880"/>
                  <a:pt x="305879" y="1098880"/>
                </a:cubicBezTo>
                <a:cubicBezTo>
                  <a:pt x="305881" y="1098880"/>
                  <a:pt x="303070" y="1105657"/>
                  <a:pt x="300999" y="1111761"/>
                </a:cubicBezTo>
                <a:cubicBezTo>
                  <a:pt x="313679" y="1129368"/>
                  <a:pt x="330643" y="1144395"/>
                  <a:pt x="342044" y="1149208"/>
                </a:cubicBezTo>
                <a:cubicBezTo>
                  <a:pt x="358057" y="1155976"/>
                  <a:pt x="404265" y="1154801"/>
                  <a:pt x="420629" y="1172590"/>
                </a:cubicBezTo>
                <a:cubicBezTo>
                  <a:pt x="436990" y="1190391"/>
                  <a:pt x="434664" y="1195608"/>
                  <a:pt x="464300" y="1200421"/>
                </a:cubicBezTo>
                <a:cubicBezTo>
                  <a:pt x="493932" y="1205234"/>
                  <a:pt x="515565" y="1211655"/>
                  <a:pt x="537754" y="1204272"/>
                </a:cubicBezTo>
                <a:cubicBezTo>
                  <a:pt x="559939" y="1196878"/>
                  <a:pt x="569161" y="1189909"/>
                  <a:pt x="569162" y="1189909"/>
                </a:cubicBezTo>
                <a:cubicBezTo>
                  <a:pt x="569162" y="1189909"/>
                  <a:pt x="564790" y="1176470"/>
                  <a:pt x="552645" y="1169193"/>
                </a:cubicBezTo>
                <a:cubicBezTo>
                  <a:pt x="537330" y="1180263"/>
                  <a:pt x="517729" y="1194356"/>
                  <a:pt x="517733" y="1194356"/>
                </a:cubicBezTo>
                <a:lnTo>
                  <a:pt x="512602" y="1190651"/>
                </a:lnTo>
                <a:cubicBezTo>
                  <a:pt x="512602" y="1190651"/>
                  <a:pt x="529142" y="1178261"/>
                  <a:pt x="546138" y="1165342"/>
                </a:cubicBezTo>
                <a:cubicBezTo>
                  <a:pt x="533740" y="1159411"/>
                  <a:pt x="529033" y="1153184"/>
                  <a:pt x="519609" y="1146397"/>
                </a:cubicBezTo>
                <a:cubicBezTo>
                  <a:pt x="509365" y="1139013"/>
                  <a:pt x="486352" y="1134989"/>
                  <a:pt x="477189" y="1131746"/>
                </a:cubicBezTo>
                <a:cubicBezTo>
                  <a:pt x="468029" y="1128502"/>
                  <a:pt x="451137" y="1123928"/>
                  <a:pt x="438898" y="1128193"/>
                </a:cubicBezTo>
                <a:cubicBezTo>
                  <a:pt x="426661" y="1132448"/>
                  <a:pt x="401197" y="1129301"/>
                  <a:pt x="396852" y="1127453"/>
                </a:cubicBezTo>
                <a:cubicBezTo>
                  <a:pt x="392507" y="1125604"/>
                  <a:pt x="385461" y="1118721"/>
                  <a:pt x="385465" y="1118721"/>
                </a:cubicBezTo>
                <a:lnTo>
                  <a:pt x="386592" y="1116940"/>
                </a:lnTo>
                <a:cubicBezTo>
                  <a:pt x="386592" y="1116940"/>
                  <a:pt x="394715" y="1124266"/>
                  <a:pt x="397979" y="1125084"/>
                </a:cubicBezTo>
                <a:cubicBezTo>
                  <a:pt x="401243" y="1125893"/>
                  <a:pt x="430724" y="1128058"/>
                  <a:pt x="436395" y="1126711"/>
                </a:cubicBezTo>
                <a:cubicBezTo>
                  <a:pt x="442067" y="1125354"/>
                  <a:pt x="465784" y="1123553"/>
                  <a:pt x="473936" y="1125671"/>
                </a:cubicBezTo>
                <a:cubicBezTo>
                  <a:pt x="482088" y="1127789"/>
                  <a:pt x="493618" y="1131013"/>
                  <a:pt x="499714" y="1130850"/>
                </a:cubicBezTo>
                <a:cubicBezTo>
                  <a:pt x="505806" y="1130696"/>
                  <a:pt x="513485" y="1129214"/>
                  <a:pt x="518233" y="1134999"/>
                </a:cubicBezTo>
                <a:cubicBezTo>
                  <a:pt x="522986" y="1140776"/>
                  <a:pt x="535252" y="1151875"/>
                  <a:pt x="535252" y="1151875"/>
                </a:cubicBezTo>
                <a:lnTo>
                  <a:pt x="534501" y="1140034"/>
                </a:lnTo>
                <a:cubicBezTo>
                  <a:pt x="534501" y="1140034"/>
                  <a:pt x="539759" y="1149362"/>
                  <a:pt x="546890" y="1156168"/>
                </a:cubicBezTo>
                <a:cubicBezTo>
                  <a:pt x="548615" y="1157813"/>
                  <a:pt x="550590" y="1158941"/>
                  <a:pt x="552519" y="1160307"/>
                </a:cubicBezTo>
                <a:cubicBezTo>
                  <a:pt x="554431" y="1158834"/>
                  <a:pt x="555383" y="1157988"/>
                  <a:pt x="557150" y="1156610"/>
                </a:cubicBezTo>
                <a:cubicBezTo>
                  <a:pt x="549225" y="1150787"/>
                  <a:pt x="546189" y="1148698"/>
                  <a:pt x="534501" y="1140034"/>
                </a:cubicBezTo>
                <a:cubicBezTo>
                  <a:pt x="484572" y="1102991"/>
                  <a:pt x="432222" y="1063532"/>
                  <a:pt x="401232" y="1038195"/>
                </a:cubicBezTo>
                <a:close/>
                <a:moveTo>
                  <a:pt x="496335" y="1027982"/>
                </a:moveTo>
                <a:cubicBezTo>
                  <a:pt x="507599" y="1036308"/>
                  <a:pt x="518428" y="1043615"/>
                  <a:pt x="527869" y="1047813"/>
                </a:cubicBezTo>
                <a:cubicBezTo>
                  <a:pt x="558436" y="1061414"/>
                  <a:pt x="588369" y="1084219"/>
                  <a:pt x="615713" y="1106582"/>
                </a:cubicBezTo>
                <a:cubicBezTo>
                  <a:pt x="616710" y="1105716"/>
                  <a:pt x="621223" y="1101702"/>
                  <a:pt x="621218" y="1101691"/>
                </a:cubicBezTo>
                <a:lnTo>
                  <a:pt x="649499" y="1091036"/>
                </a:lnTo>
                <a:cubicBezTo>
                  <a:pt x="649566" y="1086010"/>
                  <a:pt x="649813" y="1080734"/>
                  <a:pt x="649625" y="1076085"/>
                </a:cubicBezTo>
                <a:cubicBezTo>
                  <a:pt x="649517" y="1073370"/>
                  <a:pt x="648921" y="1069520"/>
                  <a:pt x="648624" y="1066314"/>
                </a:cubicBezTo>
                <a:cubicBezTo>
                  <a:pt x="624392" y="1061068"/>
                  <a:pt x="563181" y="1047813"/>
                  <a:pt x="545387" y="1043374"/>
                </a:cubicBezTo>
                <a:cubicBezTo>
                  <a:pt x="533882" y="1040506"/>
                  <a:pt x="514538" y="1033911"/>
                  <a:pt x="496335" y="1027982"/>
                </a:cubicBezTo>
                <a:close/>
                <a:moveTo>
                  <a:pt x="1444605" y="1022505"/>
                </a:moveTo>
                <a:cubicBezTo>
                  <a:pt x="1444605" y="1022505"/>
                  <a:pt x="1401912" y="1020522"/>
                  <a:pt x="1344125" y="1051220"/>
                </a:cubicBezTo>
                <a:cubicBezTo>
                  <a:pt x="1330870" y="1058257"/>
                  <a:pt x="1287435" y="1083930"/>
                  <a:pt x="1287435" y="1083930"/>
                </a:cubicBezTo>
                <a:cubicBezTo>
                  <a:pt x="1287435" y="1083930"/>
                  <a:pt x="1253741" y="1085230"/>
                  <a:pt x="1249640" y="1088079"/>
                </a:cubicBezTo>
                <a:cubicBezTo>
                  <a:pt x="1244077" y="1091949"/>
                  <a:pt x="1246898" y="1098880"/>
                  <a:pt x="1246898" y="1098880"/>
                </a:cubicBezTo>
                <a:cubicBezTo>
                  <a:pt x="1246898" y="1098880"/>
                  <a:pt x="1233199" y="1092488"/>
                  <a:pt x="1214110" y="1089263"/>
                </a:cubicBezTo>
                <a:cubicBezTo>
                  <a:pt x="1192864" y="1085673"/>
                  <a:pt x="1165303" y="1085096"/>
                  <a:pt x="1149661" y="1083930"/>
                </a:cubicBezTo>
                <a:cubicBezTo>
                  <a:pt x="1119972" y="1081736"/>
                  <a:pt x="1102356" y="1089263"/>
                  <a:pt x="1102365" y="1089263"/>
                </a:cubicBezTo>
                <a:lnTo>
                  <a:pt x="1078964" y="1088379"/>
                </a:lnTo>
                <a:cubicBezTo>
                  <a:pt x="1070483" y="1097466"/>
                  <a:pt x="994269" y="1179301"/>
                  <a:pt x="950699" y="1243201"/>
                </a:cubicBezTo>
                <a:cubicBezTo>
                  <a:pt x="929121" y="1274843"/>
                  <a:pt x="915378" y="1313974"/>
                  <a:pt x="905901" y="1351402"/>
                </a:cubicBezTo>
                <a:cubicBezTo>
                  <a:pt x="919299" y="1435741"/>
                  <a:pt x="929300" y="1473216"/>
                  <a:pt x="929300" y="1473216"/>
                </a:cubicBezTo>
                <a:lnTo>
                  <a:pt x="929300" y="1607168"/>
                </a:lnTo>
                <a:lnTo>
                  <a:pt x="1007381" y="1569134"/>
                </a:lnTo>
                <a:cubicBezTo>
                  <a:pt x="1007391" y="1569134"/>
                  <a:pt x="1007294" y="1578134"/>
                  <a:pt x="1010134" y="1589561"/>
                </a:cubicBezTo>
                <a:cubicBezTo>
                  <a:pt x="1010963" y="1592863"/>
                  <a:pt x="936147" y="1634016"/>
                  <a:pt x="932305" y="1659863"/>
                </a:cubicBezTo>
                <a:cubicBezTo>
                  <a:pt x="926001" y="1702258"/>
                  <a:pt x="937685" y="1779462"/>
                  <a:pt x="937685" y="1779462"/>
                </a:cubicBezTo>
                <a:cubicBezTo>
                  <a:pt x="937685" y="1779462"/>
                  <a:pt x="975960" y="1736105"/>
                  <a:pt x="989865" y="1723812"/>
                </a:cubicBezTo>
                <a:cubicBezTo>
                  <a:pt x="1003772" y="1711520"/>
                  <a:pt x="1010394" y="1673302"/>
                  <a:pt x="1015516" y="1657196"/>
                </a:cubicBezTo>
                <a:cubicBezTo>
                  <a:pt x="1020627" y="1641159"/>
                  <a:pt x="1018403" y="1628510"/>
                  <a:pt x="1018393" y="1628337"/>
                </a:cubicBezTo>
                <a:lnTo>
                  <a:pt x="1017894" y="1622860"/>
                </a:lnTo>
                <a:cubicBezTo>
                  <a:pt x="1017894" y="1622860"/>
                  <a:pt x="1014649" y="1614849"/>
                  <a:pt x="1011636" y="1606426"/>
                </a:cubicBezTo>
                <a:cubicBezTo>
                  <a:pt x="1012377" y="1605262"/>
                  <a:pt x="1013417" y="1603953"/>
                  <a:pt x="1014263" y="1602731"/>
                </a:cubicBezTo>
                <a:cubicBezTo>
                  <a:pt x="1016497" y="1609123"/>
                  <a:pt x="1023525" y="1618720"/>
                  <a:pt x="1023525" y="1618720"/>
                </a:cubicBezTo>
                <a:cubicBezTo>
                  <a:pt x="1023525" y="1618720"/>
                  <a:pt x="1041314" y="1619779"/>
                  <a:pt x="1050805" y="1599620"/>
                </a:cubicBezTo>
                <a:cubicBezTo>
                  <a:pt x="1060298" y="1579463"/>
                  <a:pt x="1077587" y="1532571"/>
                  <a:pt x="1077587" y="1532571"/>
                </a:cubicBezTo>
                <a:cubicBezTo>
                  <a:pt x="1077587" y="1532571"/>
                  <a:pt x="1110057" y="1489542"/>
                  <a:pt x="1110124" y="1465371"/>
                </a:cubicBezTo>
                <a:cubicBezTo>
                  <a:pt x="1110164" y="1450738"/>
                  <a:pt x="1096061" y="1400267"/>
                  <a:pt x="1079589" y="1346367"/>
                </a:cubicBezTo>
                <a:cubicBezTo>
                  <a:pt x="1077693" y="1340159"/>
                  <a:pt x="1034297" y="1355071"/>
                  <a:pt x="1034787" y="1348438"/>
                </a:cubicBezTo>
                <a:cubicBezTo>
                  <a:pt x="1035288" y="1341698"/>
                  <a:pt x="1033527" y="1345877"/>
                  <a:pt x="1032286" y="1340592"/>
                </a:cubicBezTo>
                <a:cubicBezTo>
                  <a:pt x="1030716" y="1333930"/>
                  <a:pt x="1076951" y="1335971"/>
                  <a:pt x="1075459" y="1329195"/>
                </a:cubicBezTo>
                <a:cubicBezTo>
                  <a:pt x="1061963" y="1268143"/>
                  <a:pt x="1028655" y="1188436"/>
                  <a:pt x="1028655" y="1188436"/>
                </a:cubicBezTo>
                <a:lnTo>
                  <a:pt x="1048179" y="1188724"/>
                </a:lnTo>
                <a:lnTo>
                  <a:pt x="1126383" y="1441545"/>
                </a:lnTo>
                <a:cubicBezTo>
                  <a:pt x="1126383" y="1441545"/>
                  <a:pt x="1156313" y="1404955"/>
                  <a:pt x="1160672" y="1341188"/>
                </a:cubicBezTo>
                <a:cubicBezTo>
                  <a:pt x="1165034" y="1277413"/>
                  <a:pt x="1143904" y="1186356"/>
                  <a:pt x="1143904" y="1186356"/>
                </a:cubicBezTo>
                <a:lnTo>
                  <a:pt x="1166554" y="1187694"/>
                </a:lnTo>
                <a:cubicBezTo>
                  <a:pt x="1166554" y="1187694"/>
                  <a:pt x="1186848" y="1298129"/>
                  <a:pt x="1179570" y="1351989"/>
                </a:cubicBezTo>
                <a:cubicBezTo>
                  <a:pt x="1178347" y="1361028"/>
                  <a:pt x="1174823" y="1373264"/>
                  <a:pt x="1170435" y="1386481"/>
                </a:cubicBezTo>
                <a:cubicBezTo>
                  <a:pt x="1180205" y="1379233"/>
                  <a:pt x="1191083" y="1371233"/>
                  <a:pt x="1191083" y="1371233"/>
                </a:cubicBezTo>
                <a:cubicBezTo>
                  <a:pt x="1191083" y="1371233"/>
                  <a:pt x="1196137" y="1355041"/>
                  <a:pt x="1205599" y="1342218"/>
                </a:cubicBezTo>
                <a:cubicBezTo>
                  <a:pt x="1215053" y="1329406"/>
                  <a:pt x="1226499" y="1310692"/>
                  <a:pt x="1226499" y="1310692"/>
                </a:cubicBezTo>
                <a:cubicBezTo>
                  <a:pt x="1226499" y="1310692"/>
                  <a:pt x="1238340" y="1269607"/>
                  <a:pt x="1243768" y="1250748"/>
                </a:cubicBezTo>
                <a:cubicBezTo>
                  <a:pt x="1249188" y="1231890"/>
                  <a:pt x="1258401" y="1206043"/>
                  <a:pt x="1258401" y="1206043"/>
                </a:cubicBezTo>
                <a:cubicBezTo>
                  <a:pt x="1258410" y="1206043"/>
                  <a:pt x="1271003" y="1200748"/>
                  <a:pt x="1281052" y="1190651"/>
                </a:cubicBezTo>
                <a:cubicBezTo>
                  <a:pt x="1291564" y="1180099"/>
                  <a:pt x="1298697" y="1171706"/>
                  <a:pt x="1298697" y="1171706"/>
                </a:cubicBezTo>
                <a:lnTo>
                  <a:pt x="1311963" y="1174226"/>
                </a:lnTo>
                <a:cubicBezTo>
                  <a:pt x="1311963" y="1174226"/>
                  <a:pt x="1279579" y="1212742"/>
                  <a:pt x="1273419" y="1225285"/>
                </a:cubicBezTo>
                <a:cubicBezTo>
                  <a:pt x="1267440" y="1237483"/>
                  <a:pt x="1255398" y="1276855"/>
                  <a:pt x="1248765" y="1301220"/>
                </a:cubicBezTo>
                <a:cubicBezTo>
                  <a:pt x="1245039" y="1314938"/>
                  <a:pt x="1238513" y="1335855"/>
                  <a:pt x="1238513" y="1335855"/>
                </a:cubicBezTo>
                <a:cubicBezTo>
                  <a:pt x="1238513" y="1335855"/>
                  <a:pt x="1228492" y="1361827"/>
                  <a:pt x="1238012" y="1365756"/>
                </a:cubicBezTo>
                <a:cubicBezTo>
                  <a:pt x="1247524" y="1369683"/>
                  <a:pt x="1268490" y="1360539"/>
                  <a:pt x="1287560" y="1354357"/>
                </a:cubicBezTo>
                <a:cubicBezTo>
                  <a:pt x="1306630" y="1348187"/>
                  <a:pt x="1331638" y="1330195"/>
                  <a:pt x="1342623" y="1320020"/>
                </a:cubicBezTo>
                <a:cubicBezTo>
                  <a:pt x="1353606" y="1309844"/>
                  <a:pt x="1384161" y="1279318"/>
                  <a:pt x="1384161" y="1279318"/>
                </a:cubicBezTo>
                <a:cubicBezTo>
                  <a:pt x="1384161" y="1279318"/>
                  <a:pt x="1404405" y="1258218"/>
                  <a:pt x="1407063" y="1261106"/>
                </a:cubicBezTo>
                <a:cubicBezTo>
                  <a:pt x="1409729" y="1264004"/>
                  <a:pt x="1396243" y="1277009"/>
                  <a:pt x="1390293" y="1284786"/>
                </a:cubicBezTo>
                <a:cubicBezTo>
                  <a:pt x="1384354" y="1292575"/>
                  <a:pt x="1351633" y="1324448"/>
                  <a:pt x="1338619" y="1335855"/>
                </a:cubicBezTo>
                <a:cubicBezTo>
                  <a:pt x="1325603" y="1347263"/>
                  <a:pt x="1298524" y="1364870"/>
                  <a:pt x="1302576" y="1369607"/>
                </a:cubicBezTo>
                <a:cubicBezTo>
                  <a:pt x="1306630" y="1374333"/>
                  <a:pt x="1332881" y="1381119"/>
                  <a:pt x="1343624" y="1383372"/>
                </a:cubicBezTo>
                <a:cubicBezTo>
                  <a:pt x="1354358" y="1385614"/>
                  <a:pt x="1374535" y="1389590"/>
                  <a:pt x="1374535" y="1389590"/>
                </a:cubicBezTo>
                <a:cubicBezTo>
                  <a:pt x="1374525" y="1389590"/>
                  <a:pt x="1379040" y="1381677"/>
                  <a:pt x="1383286" y="1376113"/>
                </a:cubicBezTo>
                <a:cubicBezTo>
                  <a:pt x="1387530" y="1370559"/>
                  <a:pt x="1393673" y="1358950"/>
                  <a:pt x="1393673" y="1358950"/>
                </a:cubicBezTo>
                <a:cubicBezTo>
                  <a:pt x="1393673" y="1358950"/>
                  <a:pt x="1403415" y="1349341"/>
                  <a:pt x="1408940" y="1338079"/>
                </a:cubicBezTo>
                <a:cubicBezTo>
                  <a:pt x="1414464" y="1326817"/>
                  <a:pt x="1422329" y="1307438"/>
                  <a:pt x="1422329" y="1307438"/>
                </a:cubicBezTo>
                <a:cubicBezTo>
                  <a:pt x="1422329" y="1307438"/>
                  <a:pt x="1449515" y="1274651"/>
                  <a:pt x="1452616" y="1265553"/>
                </a:cubicBezTo>
                <a:cubicBezTo>
                  <a:pt x="1455715" y="1256447"/>
                  <a:pt x="1474015" y="1210778"/>
                  <a:pt x="1474015" y="1210778"/>
                </a:cubicBezTo>
                <a:cubicBezTo>
                  <a:pt x="1474015" y="1210778"/>
                  <a:pt x="1463762" y="1262087"/>
                  <a:pt x="1454867" y="1279020"/>
                </a:cubicBezTo>
                <a:cubicBezTo>
                  <a:pt x="1445973" y="1295953"/>
                  <a:pt x="1424707" y="1322831"/>
                  <a:pt x="1424707" y="1322831"/>
                </a:cubicBezTo>
                <a:cubicBezTo>
                  <a:pt x="1424707" y="1322831"/>
                  <a:pt x="1418691" y="1335384"/>
                  <a:pt x="1409816" y="1351691"/>
                </a:cubicBezTo>
                <a:cubicBezTo>
                  <a:pt x="1400950" y="1368009"/>
                  <a:pt x="1385037" y="1391805"/>
                  <a:pt x="1385037" y="1391805"/>
                </a:cubicBezTo>
                <a:cubicBezTo>
                  <a:pt x="1385037" y="1391805"/>
                  <a:pt x="1396415" y="1391121"/>
                  <a:pt x="1404183" y="1389292"/>
                </a:cubicBezTo>
                <a:cubicBezTo>
                  <a:pt x="1411953" y="1387462"/>
                  <a:pt x="1431562" y="1383573"/>
                  <a:pt x="1442978" y="1378039"/>
                </a:cubicBezTo>
                <a:cubicBezTo>
                  <a:pt x="1454396" y="1372503"/>
                  <a:pt x="1483825" y="1363021"/>
                  <a:pt x="1491534" y="1361317"/>
                </a:cubicBezTo>
                <a:cubicBezTo>
                  <a:pt x="1499245" y="1359614"/>
                  <a:pt x="1508121" y="1357881"/>
                  <a:pt x="1513176" y="1354800"/>
                </a:cubicBezTo>
                <a:cubicBezTo>
                  <a:pt x="1518239" y="1351730"/>
                  <a:pt x="1539706" y="1337194"/>
                  <a:pt x="1539706" y="1337194"/>
                </a:cubicBezTo>
                <a:cubicBezTo>
                  <a:pt x="1539706" y="1337194"/>
                  <a:pt x="1524870" y="1357428"/>
                  <a:pt x="1515303" y="1362799"/>
                </a:cubicBezTo>
                <a:cubicBezTo>
                  <a:pt x="1505744" y="1368162"/>
                  <a:pt x="1497032" y="1368874"/>
                  <a:pt x="1487404" y="1370193"/>
                </a:cubicBezTo>
                <a:cubicBezTo>
                  <a:pt x="1477769" y="1371522"/>
                  <a:pt x="1461346" y="1381235"/>
                  <a:pt x="1457996" y="1381302"/>
                </a:cubicBezTo>
                <a:cubicBezTo>
                  <a:pt x="1448418" y="1381484"/>
                  <a:pt x="1438146" y="1387618"/>
                  <a:pt x="1428962" y="1390620"/>
                </a:cubicBezTo>
                <a:cubicBezTo>
                  <a:pt x="1419778" y="1393625"/>
                  <a:pt x="1404309" y="1400246"/>
                  <a:pt x="1404309" y="1400246"/>
                </a:cubicBezTo>
                <a:lnTo>
                  <a:pt x="1420577" y="1403645"/>
                </a:lnTo>
                <a:lnTo>
                  <a:pt x="1429589" y="1416525"/>
                </a:lnTo>
                <a:cubicBezTo>
                  <a:pt x="1429589" y="1416525"/>
                  <a:pt x="1402249" y="1406523"/>
                  <a:pt x="1383910" y="1403943"/>
                </a:cubicBezTo>
                <a:cubicBezTo>
                  <a:pt x="1370762" y="1402095"/>
                  <a:pt x="1322946" y="1393518"/>
                  <a:pt x="1302701" y="1390322"/>
                </a:cubicBezTo>
                <a:cubicBezTo>
                  <a:pt x="1282458" y="1387136"/>
                  <a:pt x="1255677" y="1390544"/>
                  <a:pt x="1231629" y="1392845"/>
                </a:cubicBezTo>
                <a:cubicBezTo>
                  <a:pt x="1209209" y="1394982"/>
                  <a:pt x="1170589" y="1417593"/>
                  <a:pt x="1153916" y="1429550"/>
                </a:cubicBezTo>
                <a:cubicBezTo>
                  <a:pt x="1132265" y="1482380"/>
                  <a:pt x="1105370" y="1537155"/>
                  <a:pt x="1105370" y="1537155"/>
                </a:cubicBezTo>
                <a:lnTo>
                  <a:pt x="1112252" y="1536422"/>
                </a:lnTo>
                <a:lnTo>
                  <a:pt x="1111001" y="1548552"/>
                </a:lnTo>
                <a:lnTo>
                  <a:pt x="1099238" y="1553886"/>
                </a:lnTo>
                <a:lnTo>
                  <a:pt x="1053058" y="1678663"/>
                </a:lnTo>
                <a:cubicBezTo>
                  <a:pt x="1058306" y="1676526"/>
                  <a:pt x="1077866" y="1668643"/>
                  <a:pt x="1091228" y="1662087"/>
                </a:cubicBezTo>
                <a:cubicBezTo>
                  <a:pt x="1106332" y="1654665"/>
                  <a:pt x="1120877" y="1647435"/>
                  <a:pt x="1120877" y="1647435"/>
                </a:cubicBezTo>
                <a:cubicBezTo>
                  <a:pt x="1120887" y="1647435"/>
                  <a:pt x="1128154" y="1632467"/>
                  <a:pt x="1139274" y="1621675"/>
                </a:cubicBezTo>
                <a:cubicBezTo>
                  <a:pt x="1150392" y="1610884"/>
                  <a:pt x="1164303" y="1594740"/>
                  <a:pt x="1164303" y="1594740"/>
                </a:cubicBezTo>
                <a:cubicBezTo>
                  <a:pt x="1164303" y="1594740"/>
                  <a:pt x="1181726" y="1556619"/>
                  <a:pt x="1189706" y="1539079"/>
                </a:cubicBezTo>
                <a:cubicBezTo>
                  <a:pt x="1197687" y="1521550"/>
                  <a:pt x="1210355" y="1497783"/>
                  <a:pt x="1210355" y="1497783"/>
                </a:cubicBezTo>
                <a:cubicBezTo>
                  <a:pt x="1210355" y="1497783"/>
                  <a:pt x="1223563" y="1494970"/>
                  <a:pt x="1234884" y="1486982"/>
                </a:cubicBezTo>
                <a:cubicBezTo>
                  <a:pt x="1246715" y="1478626"/>
                  <a:pt x="1254897" y="1471888"/>
                  <a:pt x="1254897" y="1471888"/>
                </a:cubicBezTo>
                <a:lnTo>
                  <a:pt x="1267662" y="1477066"/>
                </a:lnTo>
                <a:cubicBezTo>
                  <a:pt x="1267662" y="1477066"/>
                  <a:pt x="1230312" y="1508525"/>
                  <a:pt x="1222494" y="1519692"/>
                </a:cubicBezTo>
                <a:cubicBezTo>
                  <a:pt x="1214890" y="1530552"/>
                  <a:pt x="1197524" y="1566967"/>
                  <a:pt x="1187579" y="1589705"/>
                </a:cubicBezTo>
                <a:cubicBezTo>
                  <a:pt x="1181986" y="1602499"/>
                  <a:pt x="1172561" y="1621829"/>
                  <a:pt x="1172561" y="1621820"/>
                </a:cubicBezTo>
                <a:cubicBezTo>
                  <a:pt x="1172561" y="1621829"/>
                  <a:pt x="1158970" y="1645549"/>
                  <a:pt x="1167806" y="1651277"/>
                </a:cubicBezTo>
                <a:cubicBezTo>
                  <a:pt x="1176643" y="1657014"/>
                  <a:pt x="1198687" y="1652307"/>
                  <a:pt x="1218365" y="1649948"/>
                </a:cubicBezTo>
                <a:cubicBezTo>
                  <a:pt x="1238031" y="1647589"/>
                  <a:pt x="1265294" y="1634594"/>
                  <a:pt x="1277548" y="1626710"/>
                </a:cubicBezTo>
                <a:cubicBezTo>
                  <a:pt x="1289803" y="1618815"/>
                  <a:pt x="1324102" y="1594740"/>
                  <a:pt x="1324102" y="1594740"/>
                </a:cubicBezTo>
                <a:cubicBezTo>
                  <a:pt x="1324102" y="1594740"/>
                  <a:pt x="1347032" y="1577749"/>
                  <a:pt x="1349255" y="1581119"/>
                </a:cubicBezTo>
                <a:cubicBezTo>
                  <a:pt x="1351469" y="1584488"/>
                  <a:pt x="1336307" y="1594885"/>
                  <a:pt x="1329357" y="1601402"/>
                </a:cubicBezTo>
                <a:cubicBezTo>
                  <a:pt x="1322407" y="1607910"/>
                  <a:pt x="1285721" y="1632957"/>
                  <a:pt x="1271291" y="1641660"/>
                </a:cubicBezTo>
                <a:cubicBezTo>
                  <a:pt x="1256871" y="1650362"/>
                  <a:pt x="1227664" y="1662250"/>
                  <a:pt x="1231004" y="1667709"/>
                </a:cubicBezTo>
                <a:cubicBezTo>
                  <a:pt x="1234335" y="1673167"/>
                  <a:pt x="1259393" y="1685152"/>
                  <a:pt x="1269665" y="1689464"/>
                </a:cubicBezTo>
                <a:cubicBezTo>
                  <a:pt x="1279945" y="1693786"/>
                  <a:pt x="1299198" y="1701603"/>
                  <a:pt x="1299198" y="1701603"/>
                </a:cubicBezTo>
                <a:cubicBezTo>
                  <a:pt x="1299198" y="1701603"/>
                  <a:pt x="1304743" y="1694710"/>
                  <a:pt x="1309710" y="1690062"/>
                </a:cubicBezTo>
                <a:cubicBezTo>
                  <a:pt x="1314677" y="1685412"/>
                  <a:pt x="1322475" y="1675111"/>
                  <a:pt x="1322475" y="1675111"/>
                </a:cubicBezTo>
                <a:cubicBezTo>
                  <a:pt x="1322475" y="1675111"/>
                  <a:pt x="1333468" y="1667526"/>
                  <a:pt x="1340496" y="1657496"/>
                </a:cubicBezTo>
                <a:cubicBezTo>
                  <a:pt x="1347512" y="1647474"/>
                  <a:pt x="1357890" y="1629819"/>
                  <a:pt x="1357890" y="1629819"/>
                </a:cubicBezTo>
                <a:cubicBezTo>
                  <a:pt x="1357890" y="1629819"/>
                  <a:pt x="1389224" y="1602807"/>
                  <a:pt x="1393547" y="1594441"/>
                </a:cubicBezTo>
                <a:cubicBezTo>
                  <a:pt x="1397879" y="1586077"/>
                  <a:pt x="1422329" y="1544712"/>
                  <a:pt x="1422329" y="1544712"/>
                </a:cubicBezTo>
                <a:cubicBezTo>
                  <a:pt x="1422329" y="1544712"/>
                  <a:pt x="1405060" y="1593249"/>
                  <a:pt x="1393922" y="1608208"/>
                </a:cubicBezTo>
                <a:cubicBezTo>
                  <a:pt x="1382794" y="1623167"/>
                  <a:pt x="1358015" y="1645509"/>
                  <a:pt x="1358015" y="1645509"/>
                </a:cubicBezTo>
                <a:cubicBezTo>
                  <a:pt x="1358015" y="1645509"/>
                  <a:pt x="1350401" y="1656610"/>
                  <a:pt x="1339369" y="1670962"/>
                </a:cubicBezTo>
                <a:cubicBezTo>
                  <a:pt x="1328338" y="1685325"/>
                  <a:pt x="1309209" y="1705752"/>
                  <a:pt x="1309209" y="1705752"/>
                </a:cubicBezTo>
                <a:cubicBezTo>
                  <a:pt x="1309209" y="1705752"/>
                  <a:pt x="1320684" y="1707360"/>
                  <a:pt x="1328607" y="1707081"/>
                </a:cubicBezTo>
                <a:cubicBezTo>
                  <a:pt x="1336520" y="1706802"/>
                  <a:pt x="1356245" y="1706754"/>
                  <a:pt x="1368277" y="1703529"/>
                </a:cubicBezTo>
                <a:cubicBezTo>
                  <a:pt x="1380300" y="1700303"/>
                  <a:pt x="1410606" y="1696743"/>
                  <a:pt x="1418450" y="1696568"/>
                </a:cubicBezTo>
                <a:cubicBezTo>
                  <a:pt x="1426296" y="1696405"/>
                  <a:pt x="1435307" y="1696395"/>
                  <a:pt x="1440726" y="1694355"/>
                </a:cubicBezTo>
                <a:cubicBezTo>
                  <a:pt x="1446146" y="1692304"/>
                  <a:pt x="1469509" y="1682072"/>
                  <a:pt x="1469509" y="1682072"/>
                </a:cubicBezTo>
                <a:cubicBezTo>
                  <a:pt x="1469509" y="1682062"/>
                  <a:pt x="1452037" y="1699216"/>
                  <a:pt x="1441853" y="1702643"/>
                </a:cubicBezTo>
                <a:cubicBezTo>
                  <a:pt x="1431668" y="1706061"/>
                  <a:pt x="1423003" y="1704991"/>
                  <a:pt x="1413320" y="1704414"/>
                </a:cubicBezTo>
                <a:cubicBezTo>
                  <a:pt x="1403635" y="1703837"/>
                  <a:pt x="1385981" y="1710191"/>
                  <a:pt x="1382659" y="1709593"/>
                </a:cubicBezTo>
                <a:cubicBezTo>
                  <a:pt x="1373197" y="1707910"/>
                  <a:pt x="1362232" y="1711981"/>
                  <a:pt x="1352760" y="1713146"/>
                </a:cubicBezTo>
                <a:cubicBezTo>
                  <a:pt x="1343278" y="1714319"/>
                  <a:pt x="1327104" y="1717882"/>
                  <a:pt x="1327104" y="1717882"/>
                </a:cubicBezTo>
                <a:lnTo>
                  <a:pt x="1342623" y="1724255"/>
                </a:lnTo>
                <a:lnTo>
                  <a:pt x="1349756" y="1738906"/>
                </a:lnTo>
                <a:cubicBezTo>
                  <a:pt x="1349756" y="1738906"/>
                  <a:pt x="1324178" y="1723571"/>
                  <a:pt x="1306457" y="1717439"/>
                </a:cubicBezTo>
                <a:cubicBezTo>
                  <a:pt x="1293739" y="1713049"/>
                  <a:pt x="1247888" y="1695394"/>
                  <a:pt x="1228376" y="1688280"/>
                </a:cubicBezTo>
                <a:cubicBezTo>
                  <a:pt x="1208854" y="1681176"/>
                  <a:pt x="1181832" y="1679174"/>
                  <a:pt x="1157795" y="1676739"/>
                </a:cubicBezTo>
                <a:cubicBezTo>
                  <a:pt x="1133757" y="1674302"/>
                  <a:pt x="1087002" y="1691641"/>
                  <a:pt x="1071580" y="1699679"/>
                </a:cubicBezTo>
                <a:cubicBezTo>
                  <a:pt x="1061703" y="1704818"/>
                  <a:pt x="1048621" y="1714021"/>
                  <a:pt x="1038541" y="1721290"/>
                </a:cubicBezTo>
                <a:cubicBezTo>
                  <a:pt x="1037907" y="1723898"/>
                  <a:pt x="1021176" y="1792438"/>
                  <a:pt x="992118" y="1911787"/>
                </a:cubicBezTo>
                <a:cubicBezTo>
                  <a:pt x="992641" y="1912135"/>
                  <a:pt x="993654" y="1912818"/>
                  <a:pt x="994115" y="1913116"/>
                </a:cubicBezTo>
                <a:cubicBezTo>
                  <a:pt x="1044616" y="1945828"/>
                  <a:pt x="1083468" y="1947752"/>
                  <a:pt x="1083468" y="1947752"/>
                </a:cubicBezTo>
                <a:cubicBezTo>
                  <a:pt x="1083468" y="1947752"/>
                  <a:pt x="1113830" y="1949977"/>
                  <a:pt x="1129387" y="1949388"/>
                </a:cubicBezTo>
                <a:cubicBezTo>
                  <a:pt x="1140448" y="1948965"/>
                  <a:pt x="1146427" y="1948696"/>
                  <a:pt x="1152164" y="1948493"/>
                </a:cubicBezTo>
                <a:cubicBezTo>
                  <a:pt x="1152817" y="1943391"/>
                  <a:pt x="1153462" y="1937519"/>
                  <a:pt x="1154166" y="1934285"/>
                </a:cubicBezTo>
                <a:cubicBezTo>
                  <a:pt x="1161308" y="1901410"/>
                  <a:pt x="1171194" y="1889628"/>
                  <a:pt x="1176442" y="1881148"/>
                </a:cubicBezTo>
                <a:cubicBezTo>
                  <a:pt x="1178723" y="1880609"/>
                  <a:pt x="1180619" y="1879694"/>
                  <a:pt x="1182449" y="1878635"/>
                </a:cubicBezTo>
                <a:cubicBezTo>
                  <a:pt x="1182054" y="1868325"/>
                  <a:pt x="1181293" y="1857379"/>
                  <a:pt x="1179695" y="1852729"/>
                </a:cubicBezTo>
                <a:cubicBezTo>
                  <a:pt x="1176287" y="1842824"/>
                  <a:pt x="1166429" y="1818392"/>
                  <a:pt x="1166429" y="1818392"/>
                </a:cubicBezTo>
                <a:lnTo>
                  <a:pt x="1166930" y="1815725"/>
                </a:lnTo>
                <a:cubicBezTo>
                  <a:pt x="1166930" y="1815725"/>
                  <a:pt x="1168182" y="1820326"/>
                  <a:pt x="1169308" y="1819576"/>
                </a:cubicBezTo>
                <a:cubicBezTo>
                  <a:pt x="1170435" y="1818815"/>
                  <a:pt x="1176941" y="1780502"/>
                  <a:pt x="1176941" y="1780502"/>
                </a:cubicBezTo>
                <a:lnTo>
                  <a:pt x="1179695" y="1781233"/>
                </a:lnTo>
                <a:cubicBezTo>
                  <a:pt x="1179695" y="1781233"/>
                  <a:pt x="1172956" y="1819643"/>
                  <a:pt x="1173312" y="1823129"/>
                </a:cubicBezTo>
                <a:cubicBezTo>
                  <a:pt x="1173669" y="1826602"/>
                  <a:pt x="1182534" y="1849244"/>
                  <a:pt x="1183199" y="1852873"/>
                </a:cubicBezTo>
                <a:cubicBezTo>
                  <a:pt x="1183584" y="1854972"/>
                  <a:pt x="1184441" y="1865657"/>
                  <a:pt x="1185326" y="1876564"/>
                </a:cubicBezTo>
                <a:cubicBezTo>
                  <a:pt x="1190004" y="1872685"/>
                  <a:pt x="1193817" y="1866610"/>
                  <a:pt x="1199092" y="1856724"/>
                </a:cubicBezTo>
                <a:cubicBezTo>
                  <a:pt x="1211790" y="1832918"/>
                  <a:pt x="1227288" y="1814820"/>
                  <a:pt x="1240139" y="1807293"/>
                </a:cubicBezTo>
                <a:cubicBezTo>
                  <a:pt x="1272109" y="1788531"/>
                  <a:pt x="1269837" y="1781618"/>
                  <a:pt x="1271416" y="1774572"/>
                </a:cubicBezTo>
                <a:cubicBezTo>
                  <a:pt x="1274054" y="1762808"/>
                  <a:pt x="1268537" y="1736836"/>
                  <a:pt x="1268537" y="1736836"/>
                </a:cubicBezTo>
                <a:cubicBezTo>
                  <a:pt x="1268537" y="1736836"/>
                  <a:pt x="1270655" y="1732341"/>
                  <a:pt x="1273293" y="1731503"/>
                </a:cubicBezTo>
                <a:cubicBezTo>
                  <a:pt x="1275941" y="1730666"/>
                  <a:pt x="1279050" y="1733429"/>
                  <a:pt x="1279050" y="1733429"/>
                </a:cubicBezTo>
                <a:lnTo>
                  <a:pt x="1282804" y="1769104"/>
                </a:lnTo>
                <a:cubicBezTo>
                  <a:pt x="1282804" y="1769104"/>
                  <a:pt x="1268518" y="1789252"/>
                  <a:pt x="1265535" y="1801518"/>
                </a:cubicBezTo>
                <a:cubicBezTo>
                  <a:pt x="1264890" y="1804183"/>
                  <a:pt x="1266218" y="1805261"/>
                  <a:pt x="1268287" y="1805955"/>
                </a:cubicBezTo>
                <a:cubicBezTo>
                  <a:pt x="1277250" y="1789946"/>
                  <a:pt x="1287896" y="1770654"/>
                  <a:pt x="1289812" y="1768363"/>
                </a:cubicBezTo>
                <a:cubicBezTo>
                  <a:pt x="1292709" y="1764898"/>
                  <a:pt x="1297947" y="1764070"/>
                  <a:pt x="1297947" y="1764070"/>
                </a:cubicBezTo>
                <a:lnTo>
                  <a:pt x="1297947" y="1766283"/>
                </a:lnTo>
                <a:cubicBezTo>
                  <a:pt x="1297947" y="1766283"/>
                  <a:pt x="1293498" y="1768739"/>
                  <a:pt x="1292191" y="1770134"/>
                </a:cubicBezTo>
                <a:cubicBezTo>
                  <a:pt x="1291266" y="1771136"/>
                  <a:pt x="1279137" y="1791658"/>
                  <a:pt x="1270915" y="1806397"/>
                </a:cubicBezTo>
                <a:cubicBezTo>
                  <a:pt x="1275882" y="1806735"/>
                  <a:pt x="1282659" y="1805040"/>
                  <a:pt x="1285432" y="1803442"/>
                </a:cubicBezTo>
                <a:cubicBezTo>
                  <a:pt x="1292555" y="1799341"/>
                  <a:pt x="1299699" y="1796338"/>
                  <a:pt x="1299699" y="1796338"/>
                </a:cubicBezTo>
                <a:cubicBezTo>
                  <a:pt x="1299699" y="1796338"/>
                  <a:pt x="1291151" y="1806331"/>
                  <a:pt x="1277548" y="1809660"/>
                </a:cubicBezTo>
                <a:cubicBezTo>
                  <a:pt x="1274362" y="1810440"/>
                  <a:pt x="1271743" y="1809872"/>
                  <a:pt x="1269289" y="1809362"/>
                </a:cubicBezTo>
                <a:cubicBezTo>
                  <a:pt x="1267027" y="1813511"/>
                  <a:pt x="1262868" y="1820798"/>
                  <a:pt x="1262906" y="1821203"/>
                </a:cubicBezTo>
                <a:cubicBezTo>
                  <a:pt x="1263089" y="1822964"/>
                  <a:pt x="1263532" y="1825342"/>
                  <a:pt x="1263532" y="1825342"/>
                </a:cubicBezTo>
                <a:lnTo>
                  <a:pt x="1259403" y="1826680"/>
                </a:lnTo>
                <a:cubicBezTo>
                  <a:pt x="1259403" y="1826680"/>
                  <a:pt x="1254984" y="1832053"/>
                  <a:pt x="1253145" y="1833486"/>
                </a:cubicBezTo>
                <a:cubicBezTo>
                  <a:pt x="1251316" y="1834921"/>
                  <a:pt x="1244578" y="1839840"/>
                  <a:pt x="1243018" y="1842072"/>
                </a:cubicBezTo>
                <a:cubicBezTo>
                  <a:pt x="1241449" y="1844306"/>
                  <a:pt x="1230205" y="1863492"/>
                  <a:pt x="1228126" y="1865610"/>
                </a:cubicBezTo>
                <a:cubicBezTo>
                  <a:pt x="1226036" y="1867718"/>
                  <a:pt x="1220771" y="1873389"/>
                  <a:pt x="1215235" y="1875968"/>
                </a:cubicBezTo>
                <a:cubicBezTo>
                  <a:pt x="1209701" y="1878548"/>
                  <a:pt x="1204396" y="1880964"/>
                  <a:pt x="1201845" y="1883812"/>
                </a:cubicBezTo>
                <a:cubicBezTo>
                  <a:pt x="1199295" y="1886663"/>
                  <a:pt x="1191016" y="1895625"/>
                  <a:pt x="1187579" y="1901131"/>
                </a:cubicBezTo>
                <a:cubicBezTo>
                  <a:pt x="1184132" y="1906638"/>
                  <a:pt x="1173813" y="1934141"/>
                  <a:pt x="1173813" y="1934141"/>
                </a:cubicBezTo>
                <a:cubicBezTo>
                  <a:pt x="1173813" y="1934141"/>
                  <a:pt x="1179792" y="1932042"/>
                  <a:pt x="1182948" y="1931772"/>
                </a:cubicBezTo>
                <a:cubicBezTo>
                  <a:pt x="1186106" y="1931503"/>
                  <a:pt x="1194087" y="1931916"/>
                  <a:pt x="1194087" y="1931916"/>
                </a:cubicBezTo>
                <a:cubicBezTo>
                  <a:pt x="1194087" y="1931916"/>
                  <a:pt x="1196840" y="1926564"/>
                  <a:pt x="1200720" y="1923773"/>
                </a:cubicBezTo>
                <a:cubicBezTo>
                  <a:pt x="1204589" y="1920981"/>
                  <a:pt x="1210355" y="1918749"/>
                  <a:pt x="1210355" y="1918749"/>
                </a:cubicBezTo>
                <a:lnTo>
                  <a:pt x="1212107" y="1905570"/>
                </a:lnTo>
                <a:lnTo>
                  <a:pt x="1212733" y="1916524"/>
                </a:lnTo>
                <a:cubicBezTo>
                  <a:pt x="1212733" y="1916524"/>
                  <a:pt x="1214052" y="1917631"/>
                  <a:pt x="1217363" y="1916524"/>
                </a:cubicBezTo>
                <a:cubicBezTo>
                  <a:pt x="1220665" y="1915416"/>
                  <a:pt x="1230378" y="1910305"/>
                  <a:pt x="1230378" y="1910305"/>
                </a:cubicBezTo>
                <a:lnTo>
                  <a:pt x="1232631" y="1910903"/>
                </a:lnTo>
                <a:cubicBezTo>
                  <a:pt x="1232621" y="1910903"/>
                  <a:pt x="1224083" y="1917198"/>
                  <a:pt x="1220742" y="1918305"/>
                </a:cubicBezTo>
                <a:cubicBezTo>
                  <a:pt x="1217402" y="1919402"/>
                  <a:pt x="1211982" y="1919931"/>
                  <a:pt x="1211982" y="1919931"/>
                </a:cubicBezTo>
                <a:cubicBezTo>
                  <a:pt x="1211982" y="1919931"/>
                  <a:pt x="1207140" y="1922243"/>
                  <a:pt x="1205474" y="1923773"/>
                </a:cubicBezTo>
                <a:cubicBezTo>
                  <a:pt x="1203809" y="1925313"/>
                  <a:pt x="1196964" y="1932803"/>
                  <a:pt x="1196964" y="1932803"/>
                </a:cubicBezTo>
                <a:lnTo>
                  <a:pt x="1202471" y="1935171"/>
                </a:lnTo>
                <a:lnTo>
                  <a:pt x="1201720" y="1937538"/>
                </a:lnTo>
                <a:cubicBezTo>
                  <a:pt x="1201720" y="1937538"/>
                  <a:pt x="1194673" y="1934987"/>
                  <a:pt x="1191333" y="1934727"/>
                </a:cubicBezTo>
                <a:cubicBezTo>
                  <a:pt x="1187993" y="1934477"/>
                  <a:pt x="1173813" y="1935961"/>
                  <a:pt x="1173939" y="1938876"/>
                </a:cubicBezTo>
                <a:cubicBezTo>
                  <a:pt x="1174054" y="1941784"/>
                  <a:pt x="1190409" y="1942776"/>
                  <a:pt x="1193586" y="1941688"/>
                </a:cubicBezTo>
                <a:cubicBezTo>
                  <a:pt x="1196763" y="1940601"/>
                  <a:pt x="1202722" y="1941091"/>
                  <a:pt x="1202722" y="1941091"/>
                </a:cubicBezTo>
                <a:lnTo>
                  <a:pt x="1205975" y="1938136"/>
                </a:lnTo>
                <a:cubicBezTo>
                  <a:pt x="1205975" y="1938136"/>
                  <a:pt x="1214436" y="1938916"/>
                  <a:pt x="1217237" y="1937096"/>
                </a:cubicBezTo>
                <a:cubicBezTo>
                  <a:pt x="1220039" y="1935287"/>
                  <a:pt x="1232882" y="1932070"/>
                  <a:pt x="1232882" y="1932070"/>
                </a:cubicBezTo>
                <a:cubicBezTo>
                  <a:pt x="1232882" y="1932070"/>
                  <a:pt x="1259778" y="1923773"/>
                  <a:pt x="1274294" y="1919633"/>
                </a:cubicBezTo>
                <a:cubicBezTo>
                  <a:pt x="1288820" y="1915494"/>
                  <a:pt x="1333931" y="1906522"/>
                  <a:pt x="1347503" y="1896395"/>
                </a:cubicBezTo>
                <a:cubicBezTo>
                  <a:pt x="1361077" y="1886259"/>
                  <a:pt x="1369683" y="1872098"/>
                  <a:pt x="1376036" y="1864869"/>
                </a:cubicBezTo>
                <a:cubicBezTo>
                  <a:pt x="1382236" y="1857783"/>
                  <a:pt x="1400737" y="1846762"/>
                  <a:pt x="1408188" y="1838377"/>
                </a:cubicBezTo>
                <a:cubicBezTo>
                  <a:pt x="1436250" y="1809747"/>
                  <a:pt x="1460999" y="1783515"/>
                  <a:pt x="1471511" y="1774871"/>
                </a:cubicBezTo>
                <a:cubicBezTo>
                  <a:pt x="1480204" y="1767718"/>
                  <a:pt x="1509980" y="1706494"/>
                  <a:pt x="1545713" y="1628779"/>
                </a:cubicBezTo>
                <a:cubicBezTo>
                  <a:pt x="1545616" y="1627777"/>
                  <a:pt x="1545732" y="1625670"/>
                  <a:pt x="1545588" y="1624928"/>
                </a:cubicBezTo>
                <a:cubicBezTo>
                  <a:pt x="1543855" y="1615735"/>
                  <a:pt x="1542084" y="1599920"/>
                  <a:pt x="1542084" y="1599920"/>
                </a:cubicBezTo>
                <a:cubicBezTo>
                  <a:pt x="1542084" y="1599920"/>
                  <a:pt x="1544461" y="1604175"/>
                  <a:pt x="1547841" y="1600506"/>
                </a:cubicBezTo>
                <a:cubicBezTo>
                  <a:pt x="1551219" y="1596847"/>
                  <a:pt x="1556292" y="1587722"/>
                  <a:pt x="1558351" y="1579637"/>
                </a:cubicBezTo>
                <a:cubicBezTo>
                  <a:pt x="1560412" y="1571560"/>
                  <a:pt x="1563185" y="1562685"/>
                  <a:pt x="1566112" y="1557139"/>
                </a:cubicBezTo>
                <a:cubicBezTo>
                  <a:pt x="1569038" y="1551603"/>
                  <a:pt x="1579251" y="1544114"/>
                  <a:pt x="1579251" y="1544114"/>
                </a:cubicBezTo>
                <a:cubicBezTo>
                  <a:pt x="1579251" y="1544114"/>
                  <a:pt x="1569702" y="1557525"/>
                  <a:pt x="1568613" y="1561432"/>
                </a:cubicBezTo>
                <a:cubicBezTo>
                  <a:pt x="1567526" y="1565340"/>
                  <a:pt x="1566448" y="1573042"/>
                  <a:pt x="1563358" y="1578895"/>
                </a:cubicBezTo>
                <a:cubicBezTo>
                  <a:pt x="1560268" y="1584758"/>
                  <a:pt x="1550468" y="1605242"/>
                  <a:pt x="1550468" y="1605242"/>
                </a:cubicBezTo>
                <a:lnTo>
                  <a:pt x="1550718" y="1617825"/>
                </a:lnTo>
                <a:cubicBezTo>
                  <a:pt x="1576989" y="1560442"/>
                  <a:pt x="1605647" y="1496405"/>
                  <a:pt x="1632929" y="1434287"/>
                </a:cubicBezTo>
                <a:cubicBezTo>
                  <a:pt x="1635151" y="1429233"/>
                  <a:pt x="1615360" y="1317739"/>
                  <a:pt x="1617545" y="1312761"/>
                </a:cubicBezTo>
                <a:cubicBezTo>
                  <a:pt x="1617939" y="1311848"/>
                  <a:pt x="1605666" y="1237329"/>
                  <a:pt x="1612414" y="1224843"/>
                </a:cubicBezTo>
                <a:cubicBezTo>
                  <a:pt x="1620943" y="1209047"/>
                  <a:pt x="1623322" y="1236221"/>
                  <a:pt x="1625679" y="1244230"/>
                </a:cubicBezTo>
                <a:cubicBezTo>
                  <a:pt x="1628962" y="1255407"/>
                  <a:pt x="1628596" y="1288580"/>
                  <a:pt x="1632187" y="1317796"/>
                </a:cubicBezTo>
                <a:cubicBezTo>
                  <a:pt x="1637761" y="1363203"/>
                  <a:pt x="1646857" y="1407024"/>
                  <a:pt x="1648070" y="1404685"/>
                </a:cubicBezTo>
                <a:cubicBezTo>
                  <a:pt x="1691101" y="1321618"/>
                  <a:pt x="1719509" y="1235509"/>
                  <a:pt x="1723407" y="1225728"/>
                </a:cubicBezTo>
                <a:lnTo>
                  <a:pt x="1759949" y="1219808"/>
                </a:lnTo>
                <a:cubicBezTo>
                  <a:pt x="1759949" y="1219808"/>
                  <a:pt x="1726218" y="1302038"/>
                  <a:pt x="1675603" y="1402317"/>
                </a:cubicBezTo>
                <a:cubicBezTo>
                  <a:pt x="1666150" y="1421049"/>
                  <a:pt x="1657361" y="1440601"/>
                  <a:pt x="1648822" y="1460191"/>
                </a:cubicBezTo>
                <a:cubicBezTo>
                  <a:pt x="1650796" y="1458603"/>
                  <a:pt x="1653644" y="1456773"/>
                  <a:pt x="1654954" y="1455310"/>
                </a:cubicBezTo>
                <a:cubicBezTo>
                  <a:pt x="1662289" y="1447138"/>
                  <a:pt x="1687732" y="1430493"/>
                  <a:pt x="1704136" y="1415640"/>
                </a:cubicBezTo>
                <a:cubicBezTo>
                  <a:pt x="1720539" y="1400776"/>
                  <a:pt x="1743758" y="1392421"/>
                  <a:pt x="1752191" y="1382630"/>
                </a:cubicBezTo>
                <a:cubicBezTo>
                  <a:pt x="1760614" y="1372841"/>
                  <a:pt x="1782466" y="1348736"/>
                  <a:pt x="1782466" y="1348736"/>
                </a:cubicBezTo>
                <a:lnTo>
                  <a:pt x="1796732" y="1288937"/>
                </a:lnTo>
                <a:cubicBezTo>
                  <a:pt x="1796732" y="1288937"/>
                  <a:pt x="1798956" y="1257187"/>
                  <a:pt x="1797484" y="1247937"/>
                </a:cubicBezTo>
                <a:cubicBezTo>
                  <a:pt x="1796011" y="1238677"/>
                  <a:pt x="1794730" y="1222917"/>
                  <a:pt x="1794730" y="1222917"/>
                </a:cubicBezTo>
                <a:cubicBezTo>
                  <a:pt x="1794730" y="1222917"/>
                  <a:pt x="1796877" y="1227335"/>
                  <a:pt x="1800361" y="1223813"/>
                </a:cubicBezTo>
                <a:cubicBezTo>
                  <a:pt x="1803845" y="1220281"/>
                  <a:pt x="1809334" y="1211376"/>
                  <a:pt x="1811625" y="1203386"/>
                </a:cubicBezTo>
                <a:cubicBezTo>
                  <a:pt x="1812240" y="1201249"/>
                  <a:pt x="1813164" y="1199632"/>
                  <a:pt x="1813878" y="1197466"/>
                </a:cubicBezTo>
                <a:cubicBezTo>
                  <a:pt x="1804954" y="1188907"/>
                  <a:pt x="1796896" y="1181207"/>
                  <a:pt x="1793479" y="1176441"/>
                </a:cubicBezTo>
                <a:cubicBezTo>
                  <a:pt x="1786316" y="1166449"/>
                  <a:pt x="1765755" y="1152019"/>
                  <a:pt x="1759323" y="1143431"/>
                </a:cubicBezTo>
                <a:cubicBezTo>
                  <a:pt x="1752893" y="1134855"/>
                  <a:pt x="1744557" y="1118489"/>
                  <a:pt x="1730416" y="1105986"/>
                </a:cubicBezTo>
                <a:cubicBezTo>
                  <a:pt x="1716265" y="1093480"/>
                  <a:pt x="1667459" y="1078857"/>
                  <a:pt x="1651824" y="1072831"/>
                </a:cubicBezTo>
                <a:cubicBezTo>
                  <a:pt x="1636201" y="1066806"/>
                  <a:pt x="1607283" y="1055071"/>
                  <a:pt x="1607283" y="1055071"/>
                </a:cubicBezTo>
                <a:cubicBezTo>
                  <a:pt x="1607283" y="1055071"/>
                  <a:pt x="1593326" y="1050239"/>
                  <a:pt x="1590390" y="1047967"/>
                </a:cubicBezTo>
                <a:cubicBezTo>
                  <a:pt x="1587444" y="1045695"/>
                  <a:pt x="1578250" y="1045743"/>
                  <a:pt x="1578250" y="1045743"/>
                </a:cubicBezTo>
                <a:lnTo>
                  <a:pt x="1574745" y="1041892"/>
                </a:lnTo>
                <a:cubicBezTo>
                  <a:pt x="1574745" y="1041892"/>
                  <a:pt x="1568258" y="1041930"/>
                  <a:pt x="1564859" y="1040419"/>
                </a:cubicBezTo>
                <a:cubicBezTo>
                  <a:pt x="1561462" y="1038899"/>
                  <a:pt x="1543557" y="1038426"/>
                  <a:pt x="1543210" y="1041603"/>
                </a:cubicBezTo>
                <a:cubicBezTo>
                  <a:pt x="1542862" y="1044781"/>
                  <a:pt x="1558304" y="1047610"/>
                  <a:pt x="1561982" y="1047667"/>
                </a:cubicBezTo>
                <a:cubicBezTo>
                  <a:pt x="1565658" y="1047726"/>
                  <a:pt x="1573495" y="1045743"/>
                  <a:pt x="1573495" y="1045743"/>
                </a:cubicBezTo>
                <a:lnTo>
                  <a:pt x="1574121" y="1048409"/>
                </a:lnTo>
                <a:lnTo>
                  <a:pt x="1567988" y="1050478"/>
                </a:lnTo>
                <a:cubicBezTo>
                  <a:pt x="1567988" y="1050478"/>
                  <a:pt x="1574910" y="1059432"/>
                  <a:pt x="1576624" y="1061290"/>
                </a:cubicBezTo>
                <a:cubicBezTo>
                  <a:pt x="1578336" y="1063137"/>
                  <a:pt x="1583506" y="1066324"/>
                  <a:pt x="1583506" y="1066314"/>
                </a:cubicBezTo>
                <a:cubicBezTo>
                  <a:pt x="1583506" y="1066324"/>
                  <a:pt x="1589437" y="1067276"/>
                  <a:pt x="1593016" y="1068836"/>
                </a:cubicBezTo>
                <a:cubicBezTo>
                  <a:pt x="1596598" y="1070387"/>
                  <a:pt x="1605406" y="1078155"/>
                  <a:pt x="1605406" y="1078165"/>
                </a:cubicBezTo>
                <a:lnTo>
                  <a:pt x="1602904" y="1078607"/>
                </a:lnTo>
                <a:cubicBezTo>
                  <a:pt x="1602904" y="1078607"/>
                  <a:pt x="1592680" y="1071869"/>
                  <a:pt x="1589137" y="1070319"/>
                </a:cubicBezTo>
                <a:cubicBezTo>
                  <a:pt x="1585595" y="1068760"/>
                  <a:pt x="1584007" y="1069867"/>
                  <a:pt x="1584007" y="1069876"/>
                </a:cubicBezTo>
                <a:lnTo>
                  <a:pt x="1582631" y="1081862"/>
                </a:lnTo>
                <a:lnTo>
                  <a:pt x="1581504" y="1067354"/>
                </a:lnTo>
                <a:cubicBezTo>
                  <a:pt x="1581504" y="1067354"/>
                  <a:pt x="1575410" y="1064302"/>
                  <a:pt x="1571367" y="1060846"/>
                </a:cubicBezTo>
                <a:cubicBezTo>
                  <a:pt x="1567324" y="1057381"/>
                  <a:pt x="1564734" y="1051220"/>
                  <a:pt x="1564734" y="1051220"/>
                </a:cubicBezTo>
                <a:cubicBezTo>
                  <a:pt x="1564734" y="1051220"/>
                  <a:pt x="1556042" y="1050806"/>
                  <a:pt x="1552595" y="1050190"/>
                </a:cubicBezTo>
                <a:cubicBezTo>
                  <a:pt x="1549158" y="1049565"/>
                  <a:pt x="1542583" y="1046783"/>
                  <a:pt x="1542583" y="1046783"/>
                </a:cubicBezTo>
                <a:cubicBezTo>
                  <a:pt x="1542583" y="1046783"/>
                  <a:pt x="1552105" y="1077982"/>
                  <a:pt x="1555474" y="1084374"/>
                </a:cubicBezTo>
                <a:cubicBezTo>
                  <a:pt x="1558843" y="1090765"/>
                  <a:pt x="1567150" y="1101423"/>
                  <a:pt x="1569740" y="1104801"/>
                </a:cubicBezTo>
                <a:cubicBezTo>
                  <a:pt x="1572329" y="1108189"/>
                  <a:pt x="1577875" y="1111174"/>
                  <a:pt x="1583756" y="1114572"/>
                </a:cubicBezTo>
                <a:cubicBezTo>
                  <a:pt x="1589638" y="1117971"/>
                  <a:pt x="1595009" y="1124767"/>
                  <a:pt x="1597146" y="1127297"/>
                </a:cubicBezTo>
                <a:cubicBezTo>
                  <a:pt x="1599274" y="1129829"/>
                  <a:pt x="1610354" y="1151922"/>
                  <a:pt x="1611914" y="1154541"/>
                </a:cubicBezTo>
                <a:cubicBezTo>
                  <a:pt x="1613464" y="1157149"/>
                  <a:pt x="1620395" y="1163426"/>
                  <a:pt x="1622301" y="1165198"/>
                </a:cubicBezTo>
                <a:cubicBezTo>
                  <a:pt x="1624197" y="1166959"/>
                  <a:pt x="1628683" y="1173188"/>
                  <a:pt x="1628683" y="1173188"/>
                </a:cubicBezTo>
                <a:lnTo>
                  <a:pt x="1632929" y="1175257"/>
                </a:lnTo>
                <a:cubicBezTo>
                  <a:pt x="1632938" y="1175257"/>
                  <a:pt x="1632390" y="1177789"/>
                  <a:pt x="1632061" y="1179694"/>
                </a:cubicBezTo>
                <a:cubicBezTo>
                  <a:pt x="1631726" y="1181611"/>
                  <a:pt x="1659016" y="1236944"/>
                  <a:pt x="1660334" y="1238609"/>
                </a:cubicBezTo>
                <a:cubicBezTo>
                  <a:pt x="1661663" y="1240275"/>
                  <a:pt x="1666467" y="1243490"/>
                  <a:pt x="1666467" y="1243499"/>
                </a:cubicBezTo>
                <a:lnTo>
                  <a:pt x="1666341" y="1245868"/>
                </a:lnTo>
                <a:cubicBezTo>
                  <a:pt x="1666341" y="1245857"/>
                  <a:pt x="1660632" y="1244481"/>
                  <a:pt x="1657706" y="1240389"/>
                </a:cubicBezTo>
                <a:cubicBezTo>
                  <a:pt x="1654790" y="1236289"/>
                  <a:pt x="1627307" y="1178559"/>
                  <a:pt x="1626305" y="1174815"/>
                </a:cubicBezTo>
                <a:cubicBezTo>
                  <a:pt x="1625294" y="1171070"/>
                  <a:pt x="1610200" y="1158373"/>
                  <a:pt x="1608285" y="1154830"/>
                </a:cubicBezTo>
                <a:cubicBezTo>
                  <a:pt x="1606370" y="1151287"/>
                  <a:pt x="1595221" y="1131659"/>
                  <a:pt x="1593267" y="1128193"/>
                </a:cubicBezTo>
                <a:cubicBezTo>
                  <a:pt x="1591304" y="1124718"/>
                  <a:pt x="1570511" y="1110905"/>
                  <a:pt x="1568864" y="1109537"/>
                </a:cubicBezTo>
                <a:cubicBezTo>
                  <a:pt x="1567218" y="1108170"/>
                  <a:pt x="1553847" y="1092074"/>
                  <a:pt x="1553847" y="1092074"/>
                </a:cubicBezTo>
                <a:cubicBezTo>
                  <a:pt x="1553847" y="1092074"/>
                  <a:pt x="1547955" y="1132852"/>
                  <a:pt x="1546964" y="1136771"/>
                </a:cubicBezTo>
                <a:cubicBezTo>
                  <a:pt x="1545973" y="1140698"/>
                  <a:pt x="1534594" y="1164668"/>
                  <a:pt x="1533950" y="1168451"/>
                </a:cubicBezTo>
                <a:cubicBezTo>
                  <a:pt x="1533314" y="1172234"/>
                  <a:pt x="1537954" y="1214784"/>
                  <a:pt x="1537954" y="1214784"/>
                </a:cubicBezTo>
                <a:lnTo>
                  <a:pt x="1534825" y="1215515"/>
                </a:lnTo>
                <a:cubicBezTo>
                  <a:pt x="1534825" y="1215515"/>
                  <a:pt x="1530503" y="1172793"/>
                  <a:pt x="1529319" y="1171860"/>
                </a:cubicBezTo>
                <a:cubicBezTo>
                  <a:pt x="1528144" y="1170907"/>
                  <a:pt x="1526324" y="1175855"/>
                  <a:pt x="1526315" y="1175855"/>
                </a:cubicBezTo>
                <a:lnTo>
                  <a:pt x="1526064" y="1172888"/>
                </a:lnTo>
                <a:cubicBezTo>
                  <a:pt x="1526064" y="1172888"/>
                  <a:pt x="1538628" y="1147138"/>
                  <a:pt x="1543085" y="1136625"/>
                </a:cubicBezTo>
                <a:cubicBezTo>
                  <a:pt x="1547541" y="1126115"/>
                  <a:pt x="1550092" y="1083786"/>
                  <a:pt x="1550092" y="1083786"/>
                </a:cubicBezTo>
                <a:lnTo>
                  <a:pt x="1530069" y="1029907"/>
                </a:lnTo>
                <a:cubicBezTo>
                  <a:pt x="1530069" y="1029907"/>
                  <a:pt x="1512058" y="1027713"/>
                  <a:pt x="1495039" y="1025470"/>
                </a:cubicBezTo>
                <a:cubicBezTo>
                  <a:pt x="1478010" y="1023226"/>
                  <a:pt x="1444605" y="1022505"/>
                  <a:pt x="1444605" y="1022505"/>
                </a:cubicBezTo>
                <a:close/>
                <a:moveTo>
                  <a:pt x="629228" y="994530"/>
                </a:moveTo>
                <a:cubicBezTo>
                  <a:pt x="629175" y="999237"/>
                  <a:pt x="629102" y="1006227"/>
                  <a:pt x="629102" y="1006227"/>
                </a:cubicBezTo>
                <a:lnTo>
                  <a:pt x="644745" y="1040862"/>
                </a:lnTo>
                <a:cubicBezTo>
                  <a:pt x="641290" y="1023352"/>
                  <a:pt x="636287" y="1005688"/>
                  <a:pt x="629228" y="994530"/>
                </a:cubicBezTo>
                <a:close/>
                <a:moveTo>
                  <a:pt x="552019" y="911934"/>
                </a:moveTo>
                <a:cubicBezTo>
                  <a:pt x="549763" y="912513"/>
                  <a:pt x="547529" y="913312"/>
                  <a:pt x="545262" y="914014"/>
                </a:cubicBezTo>
                <a:cubicBezTo>
                  <a:pt x="548778" y="920349"/>
                  <a:pt x="554194" y="929205"/>
                  <a:pt x="554522" y="930148"/>
                </a:cubicBezTo>
                <a:cubicBezTo>
                  <a:pt x="555663" y="933450"/>
                  <a:pt x="570083" y="943672"/>
                  <a:pt x="572041" y="946724"/>
                </a:cubicBezTo>
                <a:cubicBezTo>
                  <a:pt x="573993" y="949766"/>
                  <a:pt x="585196" y="966536"/>
                  <a:pt x="587183" y="969520"/>
                </a:cubicBezTo>
                <a:cubicBezTo>
                  <a:pt x="589168" y="972495"/>
                  <a:pt x="609005" y="983363"/>
                  <a:pt x="610583" y="984470"/>
                </a:cubicBezTo>
                <a:cubicBezTo>
                  <a:pt x="612158" y="985568"/>
                  <a:pt x="625096" y="998977"/>
                  <a:pt x="625100" y="998967"/>
                </a:cubicBezTo>
                <a:cubicBezTo>
                  <a:pt x="625100" y="998967"/>
                  <a:pt x="625746" y="992710"/>
                  <a:pt x="625973" y="989793"/>
                </a:cubicBezTo>
                <a:cubicBezTo>
                  <a:pt x="623540" y="986935"/>
                  <a:pt x="620868" y="984691"/>
                  <a:pt x="618091" y="983729"/>
                </a:cubicBezTo>
                <a:cubicBezTo>
                  <a:pt x="598938" y="977058"/>
                  <a:pt x="595295" y="938311"/>
                  <a:pt x="573793" y="919780"/>
                </a:cubicBezTo>
                <a:cubicBezTo>
                  <a:pt x="568646" y="915352"/>
                  <a:pt x="564636" y="912964"/>
                  <a:pt x="561155" y="911934"/>
                </a:cubicBezTo>
                <a:cubicBezTo>
                  <a:pt x="557674" y="910915"/>
                  <a:pt x="554721" y="911251"/>
                  <a:pt x="552019" y="911934"/>
                </a:cubicBezTo>
                <a:close/>
                <a:moveTo>
                  <a:pt x="1085596" y="635587"/>
                </a:moveTo>
                <a:cubicBezTo>
                  <a:pt x="1061559" y="633152"/>
                  <a:pt x="1014802" y="650499"/>
                  <a:pt x="999372" y="658537"/>
                </a:cubicBezTo>
                <a:cubicBezTo>
                  <a:pt x="989505" y="663678"/>
                  <a:pt x="976295" y="672871"/>
                  <a:pt x="966215" y="680148"/>
                </a:cubicBezTo>
                <a:cubicBezTo>
                  <a:pt x="965459" y="683259"/>
                  <a:pt x="957122" y="717778"/>
                  <a:pt x="910906" y="907641"/>
                </a:cubicBezTo>
                <a:cubicBezTo>
                  <a:pt x="901677" y="945561"/>
                  <a:pt x="896142" y="974815"/>
                  <a:pt x="892135" y="1000152"/>
                </a:cubicBezTo>
                <a:cubicBezTo>
                  <a:pt x="899092" y="1055822"/>
                  <a:pt x="902272" y="1085991"/>
                  <a:pt x="905275" y="1118269"/>
                </a:cubicBezTo>
                <a:cubicBezTo>
                  <a:pt x="909870" y="1121657"/>
                  <a:pt x="914638" y="1124363"/>
                  <a:pt x="919416" y="1126855"/>
                </a:cubicBezTo>
                <a:cubicBezTo>
                  <a:pt x="945108" y="1140275"/>
                  <a:pt x="1030687" y="1033594"/>
                  <a:pt x="1061067" y="1011550"/>
                </a:cubicBezTo>
                <a:cubicBezTo>
                  <a:pt x="1064254" y="1009248"/>
                  <a:pt x="1069000" y="1005033"/>
                  <a:pt x="1072832" y="1001932"/>
                </a:cubicBezTo>
                <a:cubicBezTo>
                  <a:pt x="1073544" y="987445"/>
                  <a:pt x="1077220" y="914948"/>
                  <a:pt x="1081967" y="893145"/>
                </a:cubicBezTo>
                <a:cubicBezTo>
                  <a:pt x="1089110" y="860269"/>
                  <a:pt x="1098987" y="848478"/>
                  <a:pt x="1104242" y="840006"/>
                </a:cubicBezTo>
                <a:cubicBezTo>
                  <a:pt x="1114157" y="837637"/>
                  <a:pt x="1118712" y="830909"/>
                  <a:pt x="1126884" y="815583"/>
                </a:cubicBezTo>
                <a:cubicBezTo>
                  <a:pt x="1139591" y="791767"/>
                  <a:pt x="1155089" y="773680"/>
                  <a:pt x="1167932" y="766142"/>
                </a:cubicBezTo>
                <a:cubicBezTo>
                  <a:pt x="1199911" y="747390"/>
                  <a:pt x="1197514" y="740469"/>
                  <a:pt x="1199092" y="733431"/>
                </a:cubicBezTo>
                <a:cubicBezTo>
                  <a:pt x="1201730" y="721668"/>
                  <a:pt x="1196214" y="695686"/>
                  <a:pt x="1196214" y="695686"/>
                </a:cubicBezTo>
                <a:cubicBezTo>
                  <a:pt x="1196214" y="695686"/>
                  <a:pt x="1198457" y="691199"/>
                  <a:pt x="1201094" y="690362"/>
                </a:cubicBezTo>
                <a:cubicBezTo>
                  <a:pt x="1203732" y="689525"/>
                  <a:pt x="1206852" y="692278"/>
                  <a:pt x="1206852" y="692278"/>
                </a:cubicBezTo>
                <a:lnTo>
                  <a:pt x="1210481" y="727810"/>
                </a:lnTo>
                <a:cubicBezTo>
                  <a:pt x="1210481" y="727810"/>
                  <a:pt x="1196311" y="747958"/>
                  <a:pt x="1193335" y="760222"/>
                </a:cubicBezTo>
                <a:cubicBezTo>
                  <a:pt x="1191217" y="768943"/>
                  <a:pt x="1208469" y="765035"/>
                  <a:pt x="1213233" y="762291"/>
                </a:cubicBezTo>
                <a:cubicBezTo>
                  <a:pt x="1220348" y="758191"/>
                  <a:pt x="1227499" y="755043"/>
                  <a:pt x="1227499" y="755043"/>
                </a:cubicBezTo>
                <a:cubicBezTo>
                  <a:pt x="1227499" y="755043"/>
                  <a:pt x="1218826" y="765179"/>
                  <a:pt x="1205224" y="768510"/>
                </a:cubicBezTo>
                <a:cubicBezTo>
                  <a:pt x="1190283" y="772167"/>
                  <a:pt x="1186520" y="755948"/>
                  <a:pt x="1165930" y="773689"/>
                </a:cubicBezTo>
                <a:cubicBezTo>
                  <a:pt x="1144434" y="792220"/>
                  <a:pt x="1140659" y="830812"/>
                  <a:pt x="1121504" y="837483"/>
                </a:cubicBezTo>
                <a:cubicBezTo>
                  <a:pt x="1102356" y="844154"/>
                  <a:pt x="1091094" y="901932"/>
                  <a:pt x="1089976" y="929994"/>
                </a:cubicBezTo>
                <a:cubicBezTo>
                  <a:pt x="1089196" y="949546"/>
                  <a:pt x="1091035" y="974728"/>
                  <a:pt x="1091978" y="986540"/>
                </a:cubicBezTo>
                <a:cubicBezTo>
                  <a:pt x="1124728" y="958738"/>
                  <a:pt x="1168991" y="920598"/>
                  <a:pt x="1211731" y="901577"/>
                </a:cubicBezTo>
                <a:cubicBezTo>
                  <a:pt x="1239177" y="889360"/>
                  <a:pt x="1276402" y="856102"/>
                  <a:pt x="1310961" y="822245"/>
                </a:cubicBezTo>
                <a:cubicBezTo>
                  <a:pt x="1311395" y="814929"/>
                  <a:pt x="1311731" y="807371"/>
                  <a:pt x="1312838" y="801518"/>
                </a:cubicBezTo>
                <a:cubicBezTo>
                  <a:pt x="1314831" y="790949"/>
                  <a:pt x="1326960" y="772583"/>
                  <a:pt x="1333988" y="745128"/>
                </a:cubicBezTo>
                <a:cubicBezTo>
                  <a:pt x="1338955" y="725711"/>
                  <a:pt x="1342912" y="688457"/>
                  <a:pt x="1345250" y="663418"/>
                </a:cubicBezTo>
                <a:cubicBezTo>
                  <a:pt x="1343817" y="663321"/>
                  <a:pt x="1342469" y="663359"/>
                  <a:pt x="1340997" y="663274"/>
                </a:cubicBezTo>
                <a:cubicBezTo>
                  <a:pt x="1331312" y="662695"/>
                  <a:pt x="1313781" y="669049"/>
                  <a:pt x="1310462" y="668453"/>
                </a:cubicBezTo>
                <a:cubicBezTo>
                  <a:pt x="1300999" y="666758"/>
                  <a:pt x="1290023" y="670841"/>
                  <a:pt x="1280551" y="672004"/>
                </a:cubicBezTo>
                <a:cubicBezTo>
                  <a:pt x="1271079" y="673169"/>
                  <a:pt x="1254897" y="676741"/>
                  <a:pt x="1254897" y="676741"/>
                </a:cubicBezTo>
                <a:lnTo>
                  <a:pt x="1270414" y="683105"/>
                </a:lnTo>
                <a:lnTo>
                  <a:pt x="1277548" y="697755"/>
                </a:lnTo>
                <a:cubicBezTo>
                  <a:pt x="1277548" y="697755"/>
                  <a:pt x="1251980" y="682420"/>
                  <a:pt x="1234258" y="676297"/>
                </a:cubicBezTo>
                <a:cubicBezTo>
                  <a:pt x="1221532" y="671898"/>
                  <a:pt x="1175565" y="654244"/>
                  <a:pt x="1156043" y="647140"/>
                </a:cubicBezTo>
                <a:cubicBezTo>
                  <a:pt x="1136529" y="640025"/>
                  <a:pt x="1109634" y="638032"/>
                  <a:pt x="1085596" y="635587"/>
                </a:cubicBezTo>
                <a:close/>
                <a:moveTo>
                  <a:pt x="1301826" y="588668"/>
                </a:moveTo>
                <a:cubicBezTo>
                  <a:pt x="1293229" y="597265"/>
                  <a:pt x="1285808" y="604359"/>
                  <a:pt x="1285808" y="604359"/>
                </a:cubicBezTo>
                <a:cubicBezTo>
                  <a:pt x="1285808" y="604359"/>
                  <a:pt x="1278194" y="615458"/>
                  <a:pt x="1267161" y="629822"/>
                </a:cubicBezTo>
                <a:cubicBezTo>
                  <a:pt x="1256138" y="644175"/>
                  <a:pt x="1237011" y="664602"/>
                  <a:pt x="1237011" y="664602"/>
                </a:cubicBezTo>
                <a:cubicBezTo>
                  <a:pt x="1237002" y="664602"/>
                  <a:pt x="1248486" y="666219"/>
                  <a:pt x="1256398" y="665931"/>
                </a:cubicBezTo>
                <a:cubicBezTo>
                  <a:pt x="1264322" y="665652"/>
                  <a:pt x="1284036" y="665612"/>
                  <a:pt x="1296070" y="662378"/>
                </a:cubicBezTo>
                <a:cubicBezTo>
                  <a:pt x="1308055" y="659163"/>
                  <a:pt x="1338146" y="655620"/>
                  <a:pt x="1346127" y="655428"/>
                </a:cubicBezTo>
                <a:cubicBezTo>
                  <a:pt x="1346579" y="650076"/>
                  <a:pt x="1347706" y="638072"/>
                  <a:pt x="1347628" y="637956"/>
                </a:cubicBezTo>
                <a:cubicBezTo>
                  <a:pt x="1347195" y="637426"/>
                  <a:pt x="1340428" y="620975"/>
                  <a:pt x="1338243" y="615612"/>
                </a:cubicBezTo>
                <a:cubicBezTo>
                  <a:pt x="1336047" y="610241"/>
                  <a:pt x="1332737" y="608066"/>
                  <a:pt x="1332737" y="608056"/>
                </a:cubicBezTo>
                <a:lnTo>
                  <a:pt x="1315466" y="593261"/>
                </a:lnTo>
                <a:close/>
                <a:moveTo>
                  <a:pt x="1327230" y="557296"/>
                </a:moveTo>
                <a:cubicBezTo>
                  <a:pt x="1325362" y="560761"/>
                  <a:pt x="1323390" y="564824"/>
                  <a:pt x="1321724" y="567056"/>
                </a:cubicBezTo>
                <a:cubicBezTo>
                  <a:pt x="1317440" y="572813"/>
                  <a:pt x="1310836" y="579302"/>
                  <a:pt x="1304704" y="585559"/>
                </a:cubicBezTo>
                <a:lnTo>
                  <a:pt x="1318471" y="591778"/>
                </a:lnTo>
                <a:lnTo>
                  <a:pt x="1332862" y="603175"/>
                </a:lnTo>
                <a:cubicBezTo>
                  <a:pt x="1332862" y="603175"/>
                  <a:pt x="1334546" y="588611"/>
                  <a:pt x="1334238" y="582306"/>
                </a:cubicBezTo>
                <a:cubicBezTo>
                  <a:pt x="1333931" y="575999"/>
                  <a:pt x="1333612" y="569425"/>
                  <a:pt x="1333612" y="569425"/>
                </a:cubicBezTo>
                <a:cubicBezTo>
                  <a:pt x="1333612" y="569425"/>
                  <a:pt x="1329560" y="561849"/>
                  <a:pt x="1327230" y="557296"/>
                </a:cubicBezTo>
                <a:close/>
                <a:moveTo>
                  <a:pt x="653176" y="0"/>
                </a:moveTo>
                <a:lnTo>
                  <a:pt x="661954" y="32855"/>
                </a:lnTo>
                <a:lnTo>
                  <a:pt x="656480" y="251308"/>
                </a:lnTo>
                <a:cubicBezTo>
                  <a:pt x="656480" y="251308"/>
                  <a:pt x="770922" y="98719"/>
                  <a:pt x="775096" y="107546"/>
                </a:cubicBezTo>
                <a:cubicBezTo>
                  <a:pt x="777022" y="111619"/>
                  <a:pt x="665318" y="233355"/>
                  <a:pt x="657145" y="291750"/>
                </a:cubicBezTo>
                <a:cubicBezTo>
                  <a:pt x="638851" y="422458"/>
                  <a:pt x="650216" y="431141"/>
                  <a:pt x="651251" y="446284"/>
                </a:cubicBezTo>
                <a:cubicBezTo>
                  <a:pt x="655613" y="510049"/>
                  <a:pt x="685537" y="546485"/>
                  <a:pt x="685539" y="546485"/>
                </a:cubicBezTo>
                <a:lnTo>
                  <a:pt x="796658" y="159569"/>
                </a:lnTo>
                <a:lnTo>
                  <a:pt x="816179" y="132335"/>
                </a:lnTo>
                <a:cubicBezTo>
                  <a:pt x="816179" y="132335"/>
                  <a:pt x="749840" y="373093"/>
                  <a:pt x="736343" y="434145"/>
                </a:cubicBezTo>
                <a:cubicBezTo>
                  <a:pt x="734844" y="440911"/>
                  <a:pt x="781208" y="439025"/>
                  <a:pt x="779640" y="445686"/>
                </a:cubicBezTo>
                <a:cubicBezTo>
                  <a:pt x="778399" y="450962"/>
                  <a:pt x="776642" y="446793"/>
                  <a:pt x="777137" y="453532"/>
                </a:cubicBezTo>
                <a:cubicBezTo>
                  <a:pt x="777625" y="460165"/>
                  <a:pt x="734234" y="445253"/>
                  <a:pt x="732338" y="451463"/>
                </a:cubicBezTo>
                <a:cubicBezTo>
                  <a:pt x="715865" y="505361"/>
                  <a:pt x="701763" y="555678"/>
                  <a:pt x="701806" y="570321"/>
                </a:cubicBezTo>
                <a:cubicBezTo>
                  <a:pt x="701873" y="594492"/>
                  <a:pt x="734340" y="637667"/>
                  <a:pt x="734340" y="637667"/>
                </a:cubicBezTo>
                <a:cubicBezTo>
                  <a:pt x="734340" y="637667"/>
                  <a:pt x="751625" y="684557"/>
                  <a:pt x="761120" y="704716"/>
                </a:cubicBezTo>
                <a:cubicBezTo>
                  <a:pt x="770616" y="724874"/>
                  <a:pt x="788400" y="723805"/>
                  <a:pt x="788399" y="723805"/>
                </a:cubicBezTo>
                <a:cubicBezTo>
                  <a:pt x="788399" y="723815"/>
                  <a:pt x="790079" y="720955"/>
                  <a:pt x="791152" y="719068"/>
                </a:cubicBezTo>
                <a:cubicBezTo>
                  <a:pt x="793388" y="570021"/>
                  <a:pt x="795907" y="401577"/>
                  <a:pt x="795907" y="401577"/>
                </a:cubicBezTo>
                <a:lnTo>
                  <a:pt x="826440" y="394618"/>
                </a:lnTo>
                <a:cubicBezTo>
                  <a:pt x="826440" y="394618"/>
                  <a:pt x="837254" y="611493"/>
                  <a:pt x="855972" y="864274"/>
                </a:cubicBezTo>
                <a:cubicBezTo>
                  <a:pt x="865381" y="874623"/>
                  <a:pt x="874242" y="884557"/>
                  <a:pt x="874242" y="884557"/>
                </a:cubicBezTo>
                <a:cubicBezTo>
                  <a:pt x="874242" y="884557"/>
                  <a:pt x="874880" y="878964"/>
                  <a:pt x="874991" y="878193"/>
                </a:cubicBezTo>
                <a:cubicBezTo>
                  <a:pt x="875107" y="879157"/>
                  <a:pt x="875247" y="880389"/>
                  <a:pt x="875367" y="881448"/>
                </a:cubicBezTo>
                <a:cubicBezTo>
                  <a:pt x="876613" y="875257"/>
                  <a:pt x="878557" y="867085"/>
                  <a:pt x="879372" y="862059"/>
                </a:cubicBezTo>
                <a:cubicBezTo>
                  <a:pt x="888318" y="832353"/>
                  <a:pt x="913774" y="747833"/>
                  <a:pt x="926423" y="707083"/>
                </a:cubicBezTo>
                <a:cubicBezTo>
                  <a:pt x="937901" y="670108"/>
                  <a:pt x="938196" y="632150"/>
                  <a:pt x="943316" y="616056"/>
                </a:cubicBezTo>
                <a:cubicBezTo>
                  <a:pt x="948420" y="600008"/>
                  <a:pt x="946198" y="587369"/>
                  <a:pt x="946194" y="587185"/>
                </a:cubicBezTo>
                <a:lnTo>
                  <a:pt x="945569" y="581718"/>
                </a:lnTo>
                <a:cubicBezTo>
                  <a:pt x="945569" y="581718"/>
                  <a:pt x="938045" y="564255"/>
                  <a:pt x="935558" y="554033"/>
                </a:cubicBezTo>
                <a:cubicBezTo>
                  <a:pt x="932490" y="541431"/>
                  <a:pt x="930177" y="524874"/>
                  <a:pt x="930177" y="524874"/>
                </a:cubicBezTo>
                <a:lnTo>
                  <a:pt x="910405" y="490391"/>
                </a:lnTo>
                <a:cubicBezTo>
                  <a:pt x="910731" y="488909"/>
                  <a:pt x="911124" y="487407"/>
                  <a:pt x="911407" y="485944"/>
                </a:cubicBezTo>
                <a:lnTo>
                  <a:pt x="935057" y="527983"/>
                </a:lnTo>
                <a:cubicBezTo>
                  <a:pt x="935057" y="527983"/>
                  <a:pt x="938346" y="544830"/>
                  <a:pt x="941189" y="556256"/>
                </a:cubicBezTo>
                <a:cubicBezTo>
                  <a:pt x="944030" y="567683"/>
                  <a:pt x="946319" y="573131"/>
                  <a:pt x="946319" y="573131"/>
                </a:cubicBezTo>
                <a:lnTo>
                  <a:pt x="964463" y="552261"/>
                </a:lnTo>
                <a:cubicBezTo>
                  <a:pt x="964463" y="552261"/>
                  <a:pt x="996493" y="496014"/>
                  <a:pt x="996493" y="496014"/>
                </a:cubicBezTo>
                <a:lnTo>
                  <a:pt x="1067951" y="312205"/>
                </a:lnTo>
                <a:lnTo>
                  <a:pt x="983692" y="115056"/>
                </a:lnTo>
                <a:lnTo>
                  <a:pt x="1082862" y="281873"/>
                </a:lnTo>
                <a:lnTo>
                  <a:pt x="1155639" y="60888"/>
                </a:lnTo>
                <a:lnTo>
                  <a:pt x="1180572" y="72593"/>
                </a:lnTo>
                <a:lnTo>
                  <a:pt x="1033161" y="496014"/>
                </a:lnTo>
                <a:lnTo>
                  <a:pt x="1040044" y="495272"/>
                </a:lnTo>
                <a:lnTo>
                  <a:pt x="1038792" y="507411"/>
                </a:lnTo>
                <a:lnTo>
                  <a:pt x="1027028" y="512591"/>
                </a:lnTo>
                <a:lnTo>
                  <a:pt x="980856" y="637514"/>
                </a:lnTo>
                <a:cubicBezTo>
                  <a:pt x="986103" y="635377"/>
                  <a:pt x="1005533" y="627502"/>
                  <a:pt x="1018894" y="620936"/>
                </a:cubicBezTo>
                <a:cubicBezTo>
                  <a:pt x="1034007" y="613524"/>
                  <a:pt x="1048554" y="606284"/>
                  <a:pt x="1048554" y="606284"/>
                </a:cubicBezTo>
                <a:cubicBezTo>
                  <a:pt x="1048554" y="606284"/>
                  <a:pt x="1055831" y="591325"/>
                  <a:pt x="1066949" y="580533"/>
                </a:cubicBezTo>
                <a:cubicBezTo>
                  <a:pt x="1078069" y="569733"/>
                  <a:pt x="1091978" y="553589"/>
                  <a:pt x="1091978" y="553589"/>
                </a:cubicBezTo>
                <a:cubicBezTo>
                  <a:pt x="1091978" y="553589"/>
                  <a:pt x="1109518" y="515468"/>
                  <a:pt x="1117508" y="497939"/>
                </a:cubicBezTo>
                <a:cubicBezTo>
                  <a:pt x="1125488" y="480399"/>
                  <a:pt x="1138156" y="456641"/>
                  <a:pt x="1138147" y="456641"/>
                </a:cubicBezTo>
                <a:cubicBezTo>
                  <a:pt x="1138147" y="456641"/>
                  <a:pt x="1151354" y="453820"/>
                  <a:pt x="1162675" y="445830"/>
                </a:cubicBezTo>
                <a:cubicBezTo>
                  <a:pt x="1174516" y="437485"/>
                  <a:pt x="1182574" y="430592"/>
                  <a:pt x="1182574" y="430592"/>
                </a:cubicBezTo>
                <a:lnTo>
                  <a:pt x="1195338" y="435771"/>
                </a:lnTo>
                <a:cubicBezTo>
                  <a:pt x="1195338" y="435771"/>
                  <a:pt x="1157987" y="467375"/>
                  <a:pt x="1150162" y="478552"/>
                </a:cubicBezTo>
                <a:cubicBezTo>
                  <a:pt x="1142566" y="489400"/>
                  <a:pt x="1125190" y="525827"/>
                  <a:pt x="1115256" y="548556"/>
                </a:cubicBezTo>
                <a:cubicBezTo>
                  <a:pt x="1109653" y="561359"/>
                  <a:pt x="1100354" y="580679"/>
                  <a:pt x="1100363" y="580679"/>
                </a:cubicBezTo>
                <a:cubicBezTo>
                  <a:pt x="1100363" y="580679"/>
                  <a:pt x="1086761" y="604398"/>
                  <a:pt x="1095607" y="610135"/>
                </a:cubicBezTo>
                <a:cubicBezTo>
                  <a:pt x="1104445" y="615863"/>
                  <a:pt x="1126489" y="611012"/>
                  <a:pt x="1146156" y="608653"/>
                </a:cubicBezTo>
                <a:cubicBezTo>
                  <a:pt x="1165833" y="606294"/>
                  <a:pt x="1192971" y="593452"/>
                  <a:pt x="1205224" y="585559"/>
                </a:cubicBezTo>
                <a:cubicBezTo>
                  <a:pt x="1217478" y="577675"/>
                  <a:pt x="1251779" y="553589"/>
                  <a:pt x="1251768" y="553589"/>
                </a:cubicBezTo>
                <a:cubicBezTo>
                  <a:pt x="1251768" y="553589"/>
                  <a:pt x="1274833" y="536599"/>
                  <a:pt x="1277047" y="539977"/>
                </a:cubicBezTo>
                <a:cubicBezTo>
                  <a:pt x="1279272" y="543346"/>
                  <a:pt x="1263984" y="553599"/>
                  <a:pt x="1257025" y="560106"/>
                </a:cubicBezTo>
                <a:cubicBezTo>
                  <a:pt x="1250075" y="566614"/>
                  <a:pt x="1213523" y="591662"/>
                  <a:pt x="1199092" y="600364"/>
                </a:cubicBezTo>
                <a:cubicBezTo>
                  <a:pt x="1184662" y="609066"/>
                  <a:pt x="1155465" y="621110"/>
                  <a:pt x="1158795" y="626559"/>
                </a:cubicBezTo>
                <a:cubicBezTo>
                  <a:pt x="1162136" y="632025"/>
                  <a:pt x="1187059" y="644010"/>
                  <a:pt x="1197340" y="648324"/>
                </a:cubicBezTo>
                <a:cubicBezTo>
                  <a:pt x="1207621" y="652636"/>
                  <a:pt x="1226990" y="660308"/>
                  <a:pt x="1227000" y="660308"/>
                </a:cubicBezTo>
                <a:cubicBezTo>
                  <a:pt x="1227000" y="660308"/>
                  <a:pt x="1232544" y="653570"/>
                  <a:pt x="1237512" y="648911"/>
                </a:cubicBezTo>
                <a:cubicBezTo>
                  <a:pt x="1242470" y="644261"/>
                  <a:pt x="1250141" y="633817"/>
                  <a:pt x="1250141" y="633817"/>
                </a:cubicBezTo>
                <a:cubicBezTo>
                  <a:pt x="1250141" y="633817"/>
                  <a:pt x="1261135" y="626231"/>
                  <a:pt x="1268162" y="616200"/>
                </a:cubicBezTo>
                <a:cubicBezTo>
                  <a:pt x="1275189" y="606179"/>
                  <a:pt x="1285557" y="588668"/>
                  <a:pt x="1285557" y="588668"/>
                </a:cubicBezTo>
                <a:cubicBezTo>
                  <a:pt x="1285557" y="588668"/>
                  <a:pt x="1288985" y="585656"/>
                  <a:pt x="1289938" y="584819"/>
                </a:cubicBezTo>
                <a:lnTo>
                  <a:pt x="1289562" y="584673"/>
                </a:lnTo>
                <a:lnTo>
                  <a:pt x="1293191" y="580380"/>
                </a:lnTo>
                <a:lnTo>
                  <a:pt x="1294193" y="580977"/>
                </a:lnTo>
                <a:cubicBezTo>
                  <a:pt x="1303386" y="572824"/>
                  <a:pt x="1318152" y="559461"/>
                  <a:pt x="1321348" y="553291"/>
                </a:cubicBezTo>
                <a:cubicBezTo>
                  <a:pt x="1321830" y="552376"/>
                  <a:pt x="1323572" y="549296"/>
                  <a:pt x="1324477" y="547669"/>
                </a:cubicBezTo>
                <a:cubicBezTo>
                  <a:pt x="1323303" y="541325"/>
                  <a:pt x="1321849" y="533306"/>
                  <a:pt x="1321849" y="533316"/>
                </a:cubicBezTo>
                <a:lnTo>
                  <a:pt x="1323601" y="532276"/>
                </a:lnTo>
                <a:cubicBezTo>
                  <a:pt x="1323601" y="532276"/>
                  <a:pt x="1325170" y="539131"/>
                  <a:pt x="1326355" y="544714"/>
                </a:cubicBezTo>
                <a:cubicBezTo>
                  <a:pt x="1334575" y="530197"/>
                  <a:pt x="1350006" y="503561"/>
                  <a:pt x="1350006" y="503561"/>
                </a:cubicBezTo>
                <a:cubicBezTo>
                  <a:pt x="1350006" y="503561"/>
                  <a:pt x="1338725" y="534895"/>
                  <a:pt x="1328482" y="554927"/>
                </a:cubicBezTo>
                <a:cubicBezTo>
                  <a:pt x="1328530" y="555139"/>
                  <a:pt x="1328683" y="555476"/>
                  <a:pt x="1328733" y="555659"/>
                </a:cubicBezTo>
                <a:cubicBezTo>
                  <a:pt x="1330071" y="561012"/>
                  <a:pt x="1335364" y="565584"/>
                  <a:pt x="1335364" y="565584"/>
                </a:cubicBezTo>
                <a:cubicBezTo>
                  <a:pt x="1335364" y="565584"/>
                  <a:pt x="1346994" y="552097"/>
                  <a:pt x="1350758" y="545899"/>
                </a:cubicBezTo>
                <a:cubicBezTo>
                  <a:pt x="1354521" y="539698"/>
                  <a:pt x="1363646" y="523843"/>
                  <a:pt x="1363646" y="523843"/>
                </a:cubicBezTo>
                <a:lnTo>
                  <a:pt x="1364022" y="529609"/>
                </a:lnTo>
                <a:cubicBezTo>
                  <a:pt x="1364022" y="529609"/>
                  <a:pt x="1355533" y="546610"/>
                  <a:pt x="1351508" y="553147"/>
                </a:cubicBezTo>
                <a:cubicBezTo>
                  <a:pt x="1347474" y="559683"/>
                  <a:pt x="1336742" y="571947"/>
                  <a:pt x="1336742" y="571947"/>
                </a:cubicBezTo>
                <a:cubicBezTo>
                  <a:pt x="1336742" y="571947"/>
                  <a:pt x="1339340" y="578590"/>
                  <a:pt x="1339744" y="587041"/>
                </a:cubicBezTo>
                <a:cubicBezTo>
                  <a:pt x="1340139" y="595494"/>
                  <a:pt x="1337116" y="604215"/>
                  <a:pt x="1337116" y="604215"/>
                </a:cubicBezTo>
                <a:cubicBezTo>
                  <a:pt x="1337116" y="604215"/>
                  <a:pt x="1339735" y="610579"/>
                  <a:pt x="1343999" y="615170"/>
                </a:cubicBezTo>
                <a:cubicBezTo>
                  <a:pt x="1348264" y="619751"/>
                  <a:pt x="1352625" y="627742"/>
                  <a:pt x="1352635" y="627742"/>
                </a:cubicBezTo>
                <a:lnTo>
                  <a:pt x="1373783" y="588668"/>
                </a:lnTo>
                <a:lnTo>
                  <a:pt x="1376152" y="571205"/>
                </a:lnTo>
                <a:cubicBezTo>
                  <a:pt x="1376161" y="571205"/>
                  <a:pt x="1374303" y="538159"/>
                  <a:pt x="1372157" y="523392"/>
                </a:cubicBezTo>
                <a:cubicBezTo>
                  <a:pt x="1370001" y="508634"/>
                  <a:pt x="1373024" y="496014"/>
                  <a:pt x="1373033" y="496014"/>
                </a:cubicBezTo>
                <a:cubicBezTo>
                  <a:pt x="1373024" y="496014"/>
                  <a:pt x="1380917" y="467404"/>
                  <a:pt x="1382284" y="460194"/>
                </a:cubicBezTo>
                <a:cubicBezTo>
                  <a:pt x="1383661" y="452983"/>
                  <a:pt x="1387040" y="421408"/>
                  <a:pt x="1387040" y="421408"/>
                </a:cubicBezTo>
                <a:lnTo>
                  <a:pt x="1391170" y="419782"/>
                </a:lnTo>
                <a:cubicBezTo>
                  <a:pt x="1391170" y="419782"/>
                  <a:pt x="1386896" y="470302"/>
                  <a:pt x="1386163" y="479581"/>
                </a:cubicBezTo>
                <a:cubicBezTo>
                  <a:pt x="1385442" y="488861"/>
                  <a:pt x="1381534" y="512735"/>
                  <a:pt x="1381534" y="512735"/>
                </a:cubicBezTo>
                <a:cubicBezTo>
                  <a:pt x="1381534" y="512735"/>
                  <a:pt x="1384219" y="572737"/>
                  <a:pt x="1388165" y="574016"/>
                </a:cubicBezTo>
                <a:cubicBezTo>
                  <a:pt x="1392122" y="575288"/>
                  <a:pt x="1415197" y="555371"/>
                  <a:pt x="1415197" y="555371"/>
                </a:cubicBezTo>
                <a:lnTo>
                  <a:pt x="1427336" y="522361"/>
                </a:lnTo>
                <a:lnTo>
                  <a:pt x="1440477" y="486984"/>
                </a:lnTo>
                <a:lnTo>
                  <a:pt x="1443730" y="488755"/>
                </a:lnTo>
                <a:lnTo>
                  <a:pt x="1431466" y="525316"/>
                </a:lnTo>
                <a:lnTo>
                  <a:pt x="1421705" y="554187"/>
                </a:lnTo>
                <a:lnTo>
                  <a:pt x="1433217" y="550634"/>
                </a:lnTo>
                <a:lnTo>
                  <a:pt x="1469885" y="534944"/>
                </a:lnTo>
                <a:cubicBezTo>
                  <a:pt x="1469885" y="534944"/>
                  <a:pt x="1482496" y="517057"/>
                  <a:pt x="1486028" y="511551"/>
                </a:cubicBezTo>
                <a:cubicBezTo>
                  <a:pt x="1489552" y="506054"/>
                  <a:pt x="1495337" y="502010"/>
                  <a:pt x="1498042" y="499421"/>
                </a:cubicBezTo>
                <a:cubicBezTo>
                  <a:pt x="1500737" y="496823"/>
                  <a:pt x="1508053" y="481363"/>
                  <a:pt x="1508044" y="481363"/>
                </a:cubicBezTo>
                <a:cubicBezTo>
                  <a:pt x="1508053" y="481363"/>
                  <a:pt x="1505502" y="495388"/>
                  <a:pt x="1502172" y="500605"/>
                </a:cubicBezTo>
                <a:cubicBezTo>
                  <a:pt x="1498841" y="505813"/>
                  <a:pt x="1492796" y="512012"/>
                  <a:pt x="1487155" y="517182"/>
                </a:cubicBezTo>
                <a:cubicBezTo>
                  <a:pt x="1481504" y="522342"/>
                  <a:pt x="1476199" y="531382"/>
                  <a:pt x="1474515" y="536426"/>
                </a:cubicBezTo>
                <a:cubicBezTo>
                  <a:pt x="1472821" y="541471"/>
                  <a:pt x="1477019" y="542634"/>
                  <a:pt x="1477019" y="542634"/>
                </a:cubicBezTo>
                <a:cubicBezTo>
                  <a:pt x="1477019" y="542634"/>
                  <a:pt x="1464119" y="546159"/>
                  <a:pt x="1456244" y="547525"/>
                </a:cubicBezTo>
                <a:cubicBezTo>
                  <a:pt x="1448361" y="548882"/>
                  <a:pt x="1423582" y="561579"/>
                  <a:pt x="1423582" y="561579"/>
                </a:cubicBezTo>
                <a:lnTo>
                  <a:pt x="1380407" y="597111"/>
                </a:lnTo>
                <a:cubicBezTo>
                  <a:pt x="1380407" y="597111"/>
                  <a:pt x="1368345" y="629493"/>
                  <a:pt x="1363272" y="642105"/>
                </a:cubicBezTo>
                <a:cubicBezTo>
                  <a:pt x="1361953" y="645359"/>
                  <a:pt x="1361020" y="649662"/>
                  <a:pt x="1360268" y="654686"/>
                </a:cubicBezTo>
                <a:cubicBezTo>
                  <a:pt x="1363320" y="654369"/>
                  <a:pt x="1366323" y="653887"/>
                  <a:pt x="1368528" y="653059"/>
                </a:cubicBezTo>
                <a:cubicBezTo>
                  <a:pt x="1373939" y="651010"/>
                  <a:pt x="1397186" y="640921"/>
                  <a:pt x="1397176" y="640921"/>
                </a:cubicBezTo>
                <a:cubicBezTo>
                  <a:pt x="1397176" y="640921"/>
                  <a:pt x="1379714" y="658075"/>
                  <a:pt x="1369530" y="661492"/>
                </a:cubicBezTo>
                <a:cubicBezTo>
                  <a:pt x="1365918" y="662706"/>
                  <a:pt x="1362608" y="662820"/>
                  <a:pt x="1359268" y="663120"/>
                </a:cubicBezTo>
                <a:cubicBezTo>
                  <a:pt x="1357727" y="676453"/>
                  <a:pt x="1356504" y="692336"/>
                  <a:pt x="1352509" y="706496"/>
                </a:cubicBezTo>
                <a:cubicBezTo>
                  <a:pt x="1345964" y="729677"/>
                  <a:pt x="1341006" y="763572"/>
                  <a:pt x="1336867" y="774430"/>
                </a:cubicBezTo>
                <a:cubicBezTo>
                  <a:pt x="1334373" y="780957"/>
                  <a:pt x="1332593" y="792067"/>
                  <a:pt x="1330860" y="802558"/>
                </a:cubicBezTo>
                <a:cubicBezTo>
                  <a:pt x="1361289" y="771716"/>
                  <a:pt x="1388127" y="742913"/>
                  <a:pt x="1399304" y="733729"/>
                </a:cubicBezTo>
                <a:cubicBezTo>
                  <a:pt x="1425036" y="712570"/>
                  <a:pt x="1531946" y="431921"/>
                  <a:pt x="1531946" y="431921"/>
                </a:cubicBezTo>
                <a:lnTo>
                  <a:pt x="1574121" y="431921"/>
                </a:lnTo>
                <a:cubicBezTo>
                  <a:pt x="1574121" y="431921"/>
                  <a:pt x="1530724" y="549345"/>
                  <a:pt x="1493912" y="631890"/>
                </a:cubicBezTo>
                <a:cubicBezTo>
                  <a:pt x="1502153" y="630812"/>
                  <a:pt x="1548889" y="624710"/>
                  <a:pt x="1563483" y="616941"/>
                </a:cubicBezTo>
                <a:cubicBezTo>
                  <a:pt x="1571993" y="612407"/>
                  <a:pt x="1588637" y="594291"/>
                  <a:pt x="1588637" y="594300"/>
                </a:cubicBezTo>
                <a:cubicBezTo>
                  <a:pt x="1588637" y="594300"/>
                  <a:pt x="1615542" y="579226"/>
                  <a:pt x="1619547" y="573276"/>
                </a:cubicBezTo>
                <a:cubicBezTo>
                  <a:pt x="1624005" y="566652"/>
                  <a:pt x="1622695" y="560106"/>
                  <a:pt x="1621299" y="549152"/>
                </a:cubicBezTo>
                <a:cubicBezTo>
                  <a:pt x="1619740" y="536956"/>
                  <a:pt x="1611578" y="527704"/>
                  <a:pt x="1608911" y="524576"/>
                </a:cubicBezTo>
                <a:cubicBezTo>
                  <a:pt x="1606224" y="521456"/>
                  <a:pt x="1593642" y="506815"/>
                  <a:pt x="1593642" y="506815"/>
                </a:cubicBezTo>
                <a:lnTo>
                  <a:pt x="1597146" y="505785"/>
                </a:lnTo>
                <a:cubicBezTo>
                  <a:pt x="1597146" y="505785"/>
                  <a:pt x="1607476" y="517886"/>
                  <a:pt x="1610162" y="521919"/>
                </a:cubicBezTo>
                <a:cubicBezTo>
                  <a:pt x="1612838" y="525942"/>
                  <a:pt x="1615812" y="532826"/>
                  <a:pt x="1619672" y="533316"/>
                </a:cubicBezTo>
                <a:cubicBezTo>
                  <a:pt x="1621405" y="533528"/>
                  <a:pt x="1624986" y="530072"/>
                  <a:pt x="1626556" y="523690"/>
                </a:cubicBezTo>
                <a:cubicBezTo>
                  <a:pt x="1627856" y="518385"/>
                  <a:pt x="1628182" y="511849"/>
                  <a:pt x="1628182" y="511849"/>
                </a:cubicBezTo>
                <a:lnTo>
                  <a:pt x="1628057" y="485204"/>
                </a:lnTo>
                <a:cubicBezTo>
                  <a:pt x="1628057" y="485204"/>
                  <a:pt x="1629338" y="496043"/>
                  <a:pt x="1629934" y="503262"/>
                </a:cubicBezTo>
                <a:cubicBezTo>
                  <a:pt x="1630194" y="506478"/>
                  <a:pt x="1630598" y="509028"/>
                  <a:pt x="1631186" y="509480"/>
                </a:cubicBezTo>
                <a:cubicBezTo>
                  <a:pt x="1632456" y="510463"/>
                  <a:pt x="1644316" y="501934"/>
                  <a:pt x="1644316" y="501934"/>
                </a:cubicBezTo>
                <a:lnTo>
                  <a:pt x="1644066" y="506969"/>
                </a:lnTo>
                <a:lnTo>
                  <a:pt x="1631312" y="515998"/>
                </a:lnTo>
                <a:cubicBezTo>
                  <a:pt x="1631312" y="515998"/>
                  <a:pt x="1630917" y="524316"/>
                  <a:pt x="1628558" y="529465"/>
                </a:cubicBezTo>
                <a:cubicBezTo>
                  <a:pt x="1626190" y="534606"/>
                  <a:pt x="1622455" y="537899"/>
                  <a:pt x="1621925" y="538341"/>
                </a:cubicBezTo>
                <a:cubicBezTo>
                  <a:pt x="1621251" y="538909"/>
                  <a:pt x="1624409" y="544291"/>
                  <a:pt x="1625679" y="551520"/>
                </a:cubicBezTo>
                <a:cubicBezTo>
                  <a:pt x="1626941" y="558749"/>
                  <a:pt x="1626922" y="565141"/>
                  <a:pt x="1626931" y="565132"/>
                </a:cubicBezTo>
                <a:cubicBezTo>
                  <a:pt x="1626931" y="565132"/>
                  <a:pt x="1635691" y="559981"/>
                  <a:pt x="1642940" y="553291"/>
                </a:cubicBezTo>
                <a:cubicBezTo>
                  <a:pt x="1650198" y="546610"/>
                  <a:pt x="1654828" y="542932"/>
                  <a:pt x="1654828" y="542932"/>
                </a:cubicBezTo>
                <a:cubicBezTo>
                  <a:pt x="1654828" y="542932"/>
                  <a:pt x="1658112" y="536840"/>
                  <a:pt x="1661836" y="529765"/>
                </a:cubicBezTo>
                <a:cubicBezTo>
                  <a:pt x="1665561" y="522678"/>
                  <a:pt x="1671348" y="514815"/>
                  <a:pt x="1671348" y="514815"/>
                </a:cubicBezTo>
                <a:cubicBezTo>
                  <a:pt x="1671348" y="514815"/>
                  <a:pt x="1673225" y="504023"/>
                  <a:pt x="1674350" y="497497"/>
                </a:cubicBezTo>
                <a:cubicBezTo>
                  <a:pt x="1675487" y="490960"/>
                  <a:pt x="1677104" y="480351"/>
                  <a:pt x="1680357" y="474989"/>
                </a:cubicBezTo>
                <a:cubicBezTo>
                  <a:pt x="1682851" y="470888"/>
                  <a:pt x="1691910" y="459000"/>
                  <a:pt x="1697628" y="449979"/>
                </a:cubicBezTo>
                <a:cubicBezTo>
                  <a:pt x="1703346" y="440960"/>
                  <a:pt x="1703259" y="438880"/>
                  <a:pt x="1703259" y="438880"/>
                </a:cubicBezTo>
                <a:lnTo>
                  <a:pt x="1707765" y="438880"/>
                </a:lnTo>
                <a:cubicBezTo>
                  <a:pt x="1707765" y="438880"/>
                  <a:pt x="1690629" y="472410"/>
                  <a:pt x="1686239" y="481949"/>
                </a:cubicBezTo>
                <a:cubicBezTo>
                  <a:pt x="1684546" y="485627"/>
                  <a:pt x="1684584" y="487360"/>
                  <a:pt x="1682234" y="496755"/>
                </a:cubicBezTo>
                <a:cubicBezTo>
                  <a:pt x="1679887" y="506151"/>
                  <a:pt x="1677990" y="514198"/>
                  <a:pt x="1676854" y="519550"/>
                </a:cubicBezTo>
                <a:cubicBezTo>
                  <a:pt x="1675015" y="528252"/>
                  <a:pt x="1668123" y="536561"/>
                  <a:pt x="1668970" y="538341"/>
                </a:cubicBezTo>
                <a:cubicBezTo>
                  <a:pt x="1669624" y="539727"/>
                  <a:pt x="1684728" y="534327"/>
                  <a:pt x="1690870" y="531833"/>
                </a:cubicBezTo>
                <a:cubicBezTo>
                  <a:pt x="1695328" y="530025"/>
                  <a:pt x="1703616" y="524711"/>
                  <a:pt x="1711393" y="518068"/>
                </a:cubicBezTo>
                <a:cubicBezTo>
                  <a:pt x="1721348" y="509558"/>
                  <a:pt x="1730541" y="499565"/>
                  <a:pt x="1730541" y="499565"/>
                </a:cubicBezTo>
                <a:cubicBezTo>
                  <a:pt x="1730541" y="499565"/>
                  <a:pt x="1717949" y="516961"/>
                  <a:pt x="1712145" y="522659"/>
                </a:cubicBezTo>
                <a:cubicBezTo>
                  <a:pt x="1706340" y="528349"/>
                  <a:pt x="1700304" y="532228"/>
                  <a:pt x="1700256" y="533904"/>
                </a:cubicBezTo>
                <a:cubicBezTo>
                  <a:pt x="1700101" y="539275"/>
                  <a:pt x="1743921" y="539237"/>
                  <a:pt x="1743931" y="539237"/>
                </a:cubicBezTo>
                <a:cubicBezTo>
                  <a:pt x="1743931" y="539237"/>
                  <a:pt x="1752701" y="532767"/>
                  <a:pt x="1761942" y="528869"/>
                </a:cubicBezTo>
                <a:cubicBezTo>
                  <a:pt x="1771194" y="524980"/>
                  <a:pt x="1780839" y="523690"/>
                  <a:pt x="1780839" y="523690"/>
                </a:cubicBezTo>
                <a:cubicBezTo>
                  <a:pt x="1780839" y="523690"/>
                  <a:pt x="1770809" y="526963"/>
                  <a:pt x="1762067" y="531833"/>
                </a:cubicBezTo>
                <a:cubicBezTo>
                  <a:pt x="1753327" y="536705"/>
                  <a:pt x="1745307" y="542634"/>
                  <a:pt x="1745307" y="542634"/>
                </a:cubicBezTo>
                <a:lnTo>
                  <a:pt x="1749938" y="546485"/>
                </a:lnTo>
                <a:lnTo>
                  <a:pt x="1748812" y="547669"/>
                </a:lnTo>
                <a:lnTo>
                  <a:pt x="1741678" y="544714"/>
                </a:lnTo>
                <a:cubicBezTo>
                  <a:pt x="1741678" y="544714"/>
                  <a:pt x="1696262" y="543471"/>
                  <a:pt x="1691746" y="541604"/>
                </a:cubicBezTo>
                <a:cubicBezTo>
                  <a:pt x="1688021" y="544521"/>
                  <a:pt x="1684054" y="544965"/>
                  <a:pt x="1676603" y="548112"/>
                </a:cubicBezTo>
                <a:cubicBezTo>
                  <a:pt x="1669152" y="551270"/>
                  <a:pt x="1658958" y="551520"/>
                  <a:pt x="1658958" y="551520"/>
                </a:cubicBezTo>
                <a:lnTo>
                  <a:pt x="1647820" y="561879"/>
                </a:lnTo>
                <a:cubicBezTo>
                  <a:pt x="1647820" y="561879"/>
                  <a:pt x="1716256" y="574671"/>
                  <a:pt x="1753567" y="591634"/>
                </a:cubicBezTo>
                <a:cubicBezTo>
                  <a:pt x="1790869" y="608586"/>
                  <a:pt x="1832986" y="607189"/>
                  <a:pt x="1859805" y="600662"/>
                </a:cubicBezTo>
                <a:cubicBezTo>
                  <a:pt x="1891293" y="592991"/>
                  <a:pt x="1894018" y="573536"/>
                  <a:pt x="1904096" y="567654"/>
                </a:cubicBezTo>
                <a:cubicBezTo>
                  <a:pt x="1920807" y="557903"/>
                  <a:pt x="1950938" y="535242"/>
                  <a:pt x="1979808" y="522361"/>
                </a:cubicBezTo>
                <a:cubicBezTo>
                  <a:pt x="1996654" y="514843"/>
                  <a:pt x="2027622" y="487937"/>
                  <a:pt x="2037990" y="480323"/>
                </a:cubicBezTo>
                <a:cubicBezTo>
                  <a:pt x="2048359" y="472708"/>
                  <a:pt x="2062143" y="455158"/>
                  <a:pt x="2062143" y="455158"/>
                </a:cubicBezTo>
                <a:lnTo>
                  <a:pt x="2073157" y="459895"/>
                </a:lnTo>
                <a:cubicBezTo>
                  <a:pt x="2073157" y="459895"/>
                  <a:pt x="2052065" y="481805"/>
                  <a:pt x="2036364" y="494530"/>
                </a:cubicBezTo>
                <a:cubicBezTo>
                  <a:pt x="2020663" y="507258"/>
                  <a:pt x="2007841" y="513475"/>
                  <a:pt x="2007841" y="513475"/>
                </a:cubicBezTo>
                <a:lnTo>
                  <a:pt x="2035238" y="505187"/>
                </a:lnTo>
                <a:cubicBezTo>
                  <a:pt x="2035238" y="505187"/>
                  <a:pt x="2067100" y="516567"/>
                  <a:pt x="2079789" y="521177"/>
                </a:cubicBezTo>
                <a:cubicBezTo>
                  <a:pt x="2092477" y="525779"/>
                  <a:pt x="2112134" y="528252"/>
                  <a:pt x="2123088" y="525028"/>
                </a:cubicBezTo>
                <a:cubicBezTo>
                  <a:pt x="2136758" y="520994"/>
                  <a:pt x="2141485" y="510839"/>
                  <a:pt x="2148609" y="506371"/>
                </a:cubicBezTo>
                <a:cubicBezTo>
                  <a:pt x="2158380" y="500258"/>
                  <a:pt x="2172540" y="493568"/>
                  <a:pt x="2178267" y="491422"/>
                </a:cubicBezTo>
                <a:cubicBezTo>
                  <a:pt x="2181397" y="490256"/>
                  <a:pt x="2190744" y="484731"/>
                  <a:pt x="2197791" y="478552"/>
                </a:cubicBezTo>
                <a:cubicBezTo>
                  <a:pt x="2203673" y="473382"/>
                  <a:pt x="2207677" y="467297"/>
                  <a:pt x="2207677" y="467297"/>
                </a:cubicBezTo>
                <a:lnTo>
                  <a:pt x="2212058" y="470850"/>
                </a:lnTo>
                <a:cubicBezTo>
                  <a:pt x="2212058" y="470850"/>
                  <a:pt x="2188837" y="489256"/>
                  <a:pt x="2189281" y="492163"/>
                </a:cubicBezTo>
                <a:cubicBezTo>
                  <a:pt x="2189733" y="495071"/>
                  <a:pt x="2218698" y="494993"/>
                  <a:pt x="2227450" y="498083"/>
                </a:cubicBezTo>
                <a:cubicBezTo>
                  <a:pt x="2236201" y="501173"/>
                  <a:pt x="2238337" y="508153"/>
                  <a:pt x="2238337" y="508153"/>
                </a:cubicBezTo>
                <a:cubicBezTo>
                  <a:pt x="2238337" y="508153"/>
                  <a:pt x="2225514" y="504128"/>
                  <a:pt x="2211807" y="501192"/>
                </a:cubicBezTo>
                <a:cubicBezTo>
                  <a:pt x="2200630" y="498795"/>
                  <a:pt x="2187750" y="496948"/>
                  <a:pt x="2182648" y="497497"/>
                </a:cubicBezTo>
                <a:cubicBezTo>
                  <a:pt x="2176237" y="498180"/>
                  <a:pt x="2168497" y="501154"/>
                  <a:pt x="2158245" y="506969"/>
                </a:cubicBezTo>
                <a:cubicBezTo>
                  <a:pt x="2151708" y="510676"/>
                  <a:pt x="2135295" y="527242"/>
                  <a:pt x="2129346" y="530207"/>
                </a:cubicBezTo>
                <a:cubicBezTo>
                  <a:pt x="2123512" y="533105"/>
                  <a:pt x="2116003" y="533441"/>
                  <a:pt x="2115580" y="537013"/>
                </a:cubicBezTo>
                <a:cubicBezTo>
                  <a:pt x="2115147" y="540584"/>
                  <a:pt x="2127854" y="542731"/>
                  <a:pt x="2137355" y="543376"/>
                </a:cubicBezTo>
                <a:cubicBezTo>
                  <a:pt x="2140907" y="543617"/>
                  <a:pt x="2157725" y="545069"/>
                  <a:pt x="2176516" y="545301"/>
                </a:cubicBezTo>
                <a:cubicBezTo>
                  <a:pt x="2201555" y="545610"/>
                  <a:pt x="2228941" y="546823"/>
                  <a:pt x="2233331" y="546629"/>
                </a:cubicBezTo>
                <a:cubicBezTo>
                  <a:pt x="2241014" y="546303"/>
                  <a:pt x="2248723" y="534644"/>
                  <a:pt x="2248723" y="534644"/>
                </a:cubicBezTo>
                <a:cubicBezTo>
                  <a:pt x="2248723" y="534644"/>
                  <a:pt x="2266485" y="534356"/>
                  <a:pt x="2260738" y="535386"/>
                </a:cubicBezTo>
                <a:cubicBezTo>
                  <a:pt x="2258120" y="535848"/>
                  <a:pt x="2252439" y="535906"/>
                  <a:pt x="2250226" y="538341"/>
                </a:cubicBezTo>
                <a:cubicBezTo>
                  <a:pt x="2247049" y="541845"/>
                  <a:pt x="2239367" y="547986"/>
                  <a:pt x="2236584" y="548709"/>
                </a:cubicBezTo>
                <a:cubicBezTo>
                  <a:pt x="2221944" y="552482"/>
                  <a:pt x="2193314" y="549681"/>
                  <a:pt x="2191408" y="553291"/>
                </a:cubicBezTo>
                <a:cubicBezTo>
                  <a:pt x="2189666" y="556612"/>
                  <a:pt x="2201593" y="573112"/>
                  <a:pt x="2214309" y="586599"/>
                </a:cubicBezTo>
                <a:cubicBezTo>
                  <a:pt x="2227960" y="601076"/>
                  <a:pt x="2253798" y="603204"/>
                  <a:pt x="2250226" y="604956"/>
                </a:cubicBezTo>
                <a:cubicBezTo>
                  <a:pt x="2243775" y="608095"/>
                  <a:pt x="2223407" y="599556"/>
                  <a:pt x="2211682" y="588668"/>
                </a:cubicBezTo>
                <a:cubicBezTo>
                  <a:pt x="2198879" y="576779"/>
                  <a:pt x="2186036" y="554802"/>
                  <a:pt x="2182272" y="554187"/>
                </a:cubicBezTo>
                <a:cubicBezTo>
                  <a:pt x="2159630" y="550480"/>
                  <a:pt x="2135671" y="548556"/>
                  <a:pt x="2124965" y="546043"/>
                </a:cubicBezTo>
                <a:cubicBezTo>
                  <a:pt x="2114261" y="543521"/>
                  <a:pt x="2090012" y="533490"/>
                  <a:pt x="2088674" y="535386"/>
                </a:cubicBezTo>
                <a:cubicBezTo>
                  <a:pt x="2087538" y="536984"/>
                  <a:pt x="2105165" y="563496"/>
                  <a:pt x="2106945" y="573276"/>
                </a:cubicBezTo>
                <a:cubicBezTo>
                  <a:pt x="2108659" y="582701"/>
                  <a:pt x="2107860" y="589651"/>
                  <a:pt x="2104567" y="605986"/>
                </a:cubicBezTo>
                <a:cubicBezTo>
                  <a:pt x="2101642" y="620522"/>
                  <a:pt x="2107822" y="633817"/>
                  <a:pt x="2107822" y="633817"/>
                </a:cubicBezTo>
                <a:cubicBezTo>
                  <a:pt x="2107822" y="633817"/>
                  <a:pt x="2099456" y="620657"/>
                  <a:pt x="2099938" y="612061"/>
                </a:cubicBezTo>
                <a:cubicBezTo>
                  <a:pt x="2100621" y="599729"/>
                  <a:pt x="2105184" y="582460"/>
                  <a:pt x="2102565" y="573276"/>
                </a:cubicBezTo>
                <a:cubicBezTo>
                  <a:pt x="2099215" y="561551"/>
                  <a:pt x="2091919" y="552752"/>
                  <a:pt x="2084669" y="543674"/>
                </a:cubicBezTo>
                <a:cubicBezTo>
                  <a:pt x="2081185" y="539313"/>
                  <a:pt x="2068064" y="526106"/>
                  <a:pt x="2059765" y="522949"/>
                </a:cubicBezTo>
                <a:cubicBezTo>
                  <a:pt x="2046982" y="518087"/>
                  <a:pt x="2043862" y="516567"/>
                  <a:pt x="2019594" y="522207"/>
                </a:cubicBezTo>
                <a:cubicBezTo>
                  <a:pt x="2004635" y="525692"/>
                  <a:pt x="1945635" y="555851"/>
                  <a:pt x="1932504" y="565286"/>
                </a:cubicBezTo>
                <a:cubicBezTo>
                  <a:pt x="1917438" y="576106"/>
                  <a:pt x="1892602" y="607969"/>
                  <a:pt x="1874322" y="614274"/>
                </a:cubicBezTo>
                <a:cubicBezTo>
                  <a:pt x="1862173" y="618472"/>
                  <a:pt x="1849408" y="620262"/>
                  <a:pt x="1847040" y="628041"/>
                </a:cubicBezTo>
                <a:cubicBezTo>
                  <a:pt x="1844662" y="635828"/>
                  <a:pt x="1879048" y="641585"/>
                  <a:pt x="1889203" y="642403"/>
                </a:cubicBezTo>
                <a:cubicBezTo>
                  <a:pt x="1899370" y="643221"/>
                  <a:pt x="1965629" y="646022"/>
                  <a:pt x="1983187" y="644916"/>
                </a:cubicBezTo>
                <a:cubicBezTo>
                  <a:pt x="2000737" y="643819"/>
                  <a:pt x="2065244" y="643847"/>
                  <a:pt x="2119585" y="638996"/>
                </a:cubicBezTo>
                <a:cubicBezTo>
                  <a:pt x="2127180" y="638322"/>
                  <a:pt x="2150486" y="616546"/>
                  <a:pt x="2173637" y="608951"/>
                </a:cubicBezTo>
                <a:cubicBezTo>
                  <a:pt x="2186643" y="604677"/>
                  <a:pt x="2199543" y="613090"/>
                  <a:pt x="2199543" y="613090"/>
                </a:cubicBezTo>
                <a:cubicBezTo>
                  <a:pt x="2199543" y="613090"/>
                  <a:pt x="2187220" y="610983"/>
                  <a:pt x="2174514" y="615170"/>
                </a:cubicBezTo>
                <a:cubicBezTo>
                  <a:pt x="2169074" y="616960"/>
                  <a:pt x="2156935" y="624151"/>
                  <a:pt x="2153990" y="625971"/>
                </a:cubicBezTo>
                <a:cubicBezTo>
                  <a:pt x="2144200" y="632046"/>
                  <a:pt x="2125842" y="648766"/>
                  <a:pt x="2125842" y="648766"/>
                </a:cubicBezTo>
                <a:cubicBezTo>
                  <a:pt x="2125842" y="648766"/>
                  <a:pt x="2121154" y="647631"/>
                  <a:pt x="2114580" y="648468"/>
                </a:cubicBezTo>
                <a:cubicBezTo>
                  <a:pt x="2103845" y="649844"/>
                  <a:pt x="2087057" y="653598"/>
                  <a:pt x="2069402" y="654542"/>
                </a:cubicBezTo>
                <a:cubicBezTo>
                  <a:pt x="2041130" y="656034"/>
                  <a:pt x="2001054" y="653917"/>
                  <a:pt x="1999205" y="658239"/>
                </a:cubicBezTo>
                <a:cubicBezTo>
                  <a:pt x="1998541" y="659789"/>
                  <a:pt x="2005068" y="672236"/>
                  <a:pt x="2013722" y="685771"/>
                </a:cubicBezTo>
                <a:cubicBezTo>
                  <a:pt x="2018613" y="693424"/>
                  <a:pt x="2024168" y="701423"/>
                  <a:pt x="2029606" y="708123"/>
                </a:cubicBezTo>
                <a:cubicBezTo>
                  <a:pt x="2037096" y="717316"/>
                  <a:pt x="2044652" y="723593"/>
                  <a:pt x="2046250" y="723805"/>
                </a:cubicBezTo>
                <a:cubicBezTo>
                  <a:pt x="2069325" y="726923"/>
                  <a:pt x="2079934" y="729668"/>
                  <a:pt x="2093304" y="732689"/>
                </a:cubicBezTo>
                <a:cubicBezTo>
                  <a:pt x="2103827" y="730101"/>
                  <a:pt x="2134853" y="728098"/>
                  <a:pt x="2134853" y="728098"/>
                </a:cubicBezTo>
                <a:lnTo>
                  <a:pt x="2145113" y="727512"/>
                </a:lnTo>
                <a:lnTo>
                  <a:pt x="2144990" y="729138"/>
                </a:lnTo>
                <a:cubicBezTo>
                  <a:pt x="2144980" y="729138"/>
                  <a:pt x="2140012" y="729148"/>
                  <a:pt x="2140735" y="732103"/>
                </a:cubicBezTo>
                <a:cubicBezTo>
                  <a:pt x="2141350" y="734616"/>
                  <a:pt x="2148763" y="739823"/>
                  <a:pt x="2156743" y="744386"/>
                </a:cubicBezTo>
                <a:cubicBezTo>
                  <a:pt x="2164734" y="748939"/>
                  <a:pt x="2173386" y="751048"/>
                  <a:pt x="2173386" y="751048"/>
                </a:cubicBezTo>
                <a:lnTo>
                  <a:pt x="2185402" y="763629"/>
                </a:lnTo>
                <a:lnTo>
                  <a:pt x="2184149" y="764957"/>
                </a:lnTo>
                <a:lnTo>
                  <a:pt x="2172010" y="753705"/>
                </a:lnTo>
                <a:cubicBezTo>
                  <a:pt x="2172010" y="753705"/>
                  <a:pt x="2161247" y="750662"/>
                  <a:pt x="2155867" y="747495"/>
                </a:cubicBezTo>
                <a:cubicBezTo>
                  <a:pt x="2147011" y="742268"/>
                  <a:pt x="2135719" y="735058"/>
                  <a:pt x="2135728" y="735058"/>
                </a:cubicBezTo>
                <a:cubicBezTo>
                  <a:pt x="2135728" y="735058"/>
                  <a:pt x="2125929" y="733999"/>
                  <a:pt x="2115831" y="734914"/>
                </a:cubicBezTo>
                <a:cubicBezTo>
                  <a:pt x="2105318" y="735857"/>
                  <a:pt x="2094401" y="738909"/>
                  <a:pt x="2093931" y="739795"/>
                </a:cubicBezTo>
                <a:cubicBezTo>
                  <a:pt x="2093170" y="741228"/>
                  <a:pt x="2130097" y="787013"/>
                  <a:pt x="2130097" y="787013"/>
                </a:cubicBezTo>
                <a:lnTo>
                  <a:pt x="2128095" y="788495"/>
                </a:lnTo>
                <a:cubicBezTo>
                  <a:pt x="2128095" y="788495"/>
                  <a:pt x="2092919" y="743126"/>
                  <a:pt x="2090676" y="740679"/>
                </a:cubicBezTo>
                <a:cubicBezTo>
                  <a:pt x="2088799" y="738639"/>
                  <a:pt x="2051526" y="730139"/>
                  <a:pt x="2050130" y="731651"/>
                </a:cubicBezTo>
                <a:cubicBezTo>
                  <a:pt x="2048706" y="733209"/>
                  <a:pt x="2062394" y="758893"/>
                  <a:pt x="2062394" y="758893"/>
                </a:cubicBezTo>
                <a:lnTo>
                  <a:pt x="2069653" y="799450"/>
                </a:lnTo>
                <a:lnTo>
                  <a:pt x="2103441" y="854955"/>
                </a:lnTo>
                <a:lnTo>
                  <a:pt x="2152613" y="936213"/>
                </a:lnTo>
                <a:lnTo>
                  <a:pt x="2101564" y="856582"/>
                </a:lnTo>
                <a:cubicBezTo>
                  <a:pt x="2101564" y="856582"/>
                  <a:pt x="2069537" y="808123"/>
                  <a:pt x="2066649" y="800480"/>
                </a:cubicBezTo>
                <a:cubicBezTo>
                  <a:pt x="2064589" y="795031"/>
                  <a:pt x="2065079" y="776827"/>
                  <a:pt x="2059391" y="759480"/>
                </a:cubicBezTo>
                <a:cubicBezTo>
                  <a:pt x="2053711" y="742133"/>
                  <a:pt x="2043872" y="731063"/>
                  <a:pt x="2043872" y="731063"/>
                </a:cubicBezTo>
                <a:cubicBezTo>
                  <a:pt x="2043872" y="731063"/>
                  <a:pt x="2020355" y="698459"/>
                  <a:pt x="2011720" y="696870"/>
                </a:cubicBezTo>
                <a:cubicBezTo>
                  <a:pt x="2010382" y="696629"/>
                  <a:pt x="2009256" y="720706"/>
                  <a:pt x="2008842" y="730322"/>
                </a:cubicBezTo>
                <a:cubicBezTo>
                  <a:pt x="2008408" y="740294"/>
                  <a:pt x="2014339" y="789235"/>
                  <a:pt x="2014348" y="789235"/>
                </a:cubicBezTo>
                <a:lnTo>
                  <a:pt x="2011720" y="791604"/>
                </a:lnTo>
                <a:lnTo>
                  <a:pt x="2005337" y="735058"/>
                </a:lnTo>
                <a:cubicBezTo>
                  <a:pt x="2005328" y="735058"/>
                  <a:pt x="2003221" y="741374"/>
                  <a:pt x="1994576" y="752674"/>
                </a:cubicBezTo>
                <a:cubicBezTo>
                  <a:pt x="1985931" y="763966"/>
                  <a:pt x="1970672" y="780207"/>
                  <a:pt x="1970672" y="780207"/>
                </a:cubicBezTo>
                <a:lnTo>
                  <a:pt x="1970422" y="777396"/>
                </a:lnTo>
                <a:cubicBezTo>
                  <a:pt x="1970422" y="777396"/>
                  <a:pt x="1983466" y="762647"/>
                  <a:pt x="1992198" y="750451"/>
                </a:cubicBezTo>
                <a:cubicBezTo>
                  <a:pt x="2000928" y="738263"/>
                  <a:pt x="2005089" y="727512"/>
                  <a:pt x="2005089" y="727512"/>
                </a:cubicBezTo>
                <a:cubicBezTo>
                  <a:pt x="2005089" y="727512"/>
                  <a:pt x="2009621" y="701057"/>
                  <a:pt x="2007715" y="693616"/>
                </a:cubicBezTo>
                <a:cubicBezTo>
                  <a:pt x="2006002" y="686975"/>
                  <a:pt x="1985132" y="665612"/>
                  <a:pt x="1975428" y="660463"/>
                </a:cubicBezTo>
                <a:cubicBezTo>
                  <a:pt x="1969374" y="657248"/>
                  <a:pt x="1917987" y="656612"/>
                  <a:pt x="1917987" y="656612"/>
                </a:cubicBezTo>
                <a:cubicBezTo>
                  <a:pt x="1917987" y="656612"/>
                  <a:pt x="1888886" y="655361"/>
                  <a:pt x="1874071" y="650537"/>
                </a:cubicBezTo>
                <a:cubicBezTo>
                  <a:pt x="1848061" y="642076"/>
                  <a:pt x="1821781" y="636415"/>
                  <a:pt x="1804115" y="633075"/>
                </a:cubicBezTo>
                <a:cubicBezTo>
                  <a:pt x="1791004" y="630592"/>
                  <a:pt x="1782591" y="629379"/>
                  <a:pt x="1782591" y="629379"/>
                </a:cubicBezTo>
                <a:cubicBezTo>
                  <a:pt x="1782591" y="629379"/>
                  <a:pt x="1785440" y="639996"/>
                  <a:pt x="1798860" y="662676"/>
                </a:cubicBezTo>
                <a:cubicBezTo>
                  <a:pt x="1812280" y="685356"/>
                  <a:pt x="1824533" y="704234"/>
                  <a:pt x="1837905" y="720550"/>
                </a:cubicBezTo>
                <a:cubicBezTo>
                  <a:pt x="1851276" y="736878"/>
                  <a:pt x="1862933" y="748265"/>
                  <a:pt x="1870568" y="761406"/>
                </a:cubicBezTo>
                <a:cubicBezTo>
                  <a:pt x="1878769" y="775528"/>
                  <a:pt x="1889340" y="808182"/>
                  <a:pt x="1889329" y="808182"/>
                </a:cubicBezTo>
                <a:lnTo>
                  <a:pt x="1888463" y="808768"/>
                </a:lnTo>
                <a:cubicBezTo>
                  <a:pt x="1888463" y="808768"/>
                  <a:pt x="1876440" y="781496"/>
                  <a:pt x="1868440" y="767470"/>
                </a:cubicBezTo>
                <a:cubicBezTo>
                  <a:pt x="1860412" y="753426"/>
                  <a:pt x="1847531" y="738167"/>
                  <a:pt x="1847541" y="738167"/>
                </a:cubicBezTo>
                <a:lnTo>
                  <a:pt x="1854798" y="754156"/>
                </a:lnTo>
                <a:lnTo>
                  <a:pt x="1850420" y="758151"/>
                </a:lnTo>
                <a:cubicBezTo>
                  <a:pt x="1850420" y="758151"/>
                  <a:pt x="1846713" y="745041"/>
                  <a:pt x="1838531" y="731361"/>
                </a:cubicBezTo>
                <a:cubicBezTo>
                  <a:pt x="1830406" y="717770"/>
                  <a:pt x="1815128" y="707671"/>
                  <a:pt x="1810748" y="697909"/>
                </a:cubicBezTo>
                <a:cubicBezTo>
                  <a:pt x="1802460" y="679427"/>
                  <a:pt x="1762991" y="639987"/>
                  <a:pt x="1744432" y="621380"/>
                </a:cubicBezTo>
                <a:cubicBezTo>
                  <a:pt x="1718180" y="595069"/>
                  <a:pt x="1672936" y="592904"/>
                  <a:pt x="1654453" y="598738"/>
                </a:cubicBezTo>
                <a:cubicBezTo>
                  <a:pt x="1635971" y="604562"/>
                  <a:pt x="1598205" y="644540"/>
                  <a:pt x="1578250" y="651135"/>
                </a:cubicBezTo>
                <a:cubicBezTo>
                  <a:pt x="1560864" y="656882"/>
                  <a:pt x="1488281" y="673574"/>
                  <a:pt x="1473263" y="677039"/>
                </a:cubicBezTo>
                <a:cubicBezTo>
                  <a:pt x="1436548" y="753426"/>
                  <a:pt x="1395992" y="837792"/>
                  <a:pt x="1361020" y="872274"/>
                </a:cubicBezTo>
                <a:cubicBezTo>
                  <a:pt x="1341824" y="891190"/>
                  <a:pt x="1271185" y="944771"/>
                  <a:pt x="1205098" y="993788"/>
                </a:cubicBezTo>
                <a:cubicBezTo>
                  <a:pt x="1167710" y="1021522"/>
                  <a:pt x="1154897" y="1030715"/>
                  <a:pt x="1132641" y="1046927"/>
                </a:cubicBezTo>
                <a:cubicBezTo>
                  <a:pt x="1138127" y="1047504"/>
                  <a:pt x="1140179" y="1047927"/>
                  <a:pt x="1145155" y="1048111"/>
                </a:cubicBezTo>
                <a:cubicBezTo>
                  <a:pt x="1158391" y="1048592"/>
                  <a:pt x="1160173" y="1043672"/>
                  <a:pt x="1160173" y="1043672"/>
                </a:cubicBezTo>
                <a:cubicBezTo>
                  <a:pt x="1160173" y="1043672"/>
                  <a:pt x="1167353" y="1032902"/>
                  <a:pt x="1171561" y="1026798"/>
                </a:cubicBezTo>
                <a:cubicBezTo>
                  <a:pt x="1175768" y="1020685"/>
                  <a:pt x="1185577" y="1016728"/>
                  <a:pt x="1192711" y="1009922"/>
                </a:cubicBezTo>
                <a:cubicBezTo>
                  <a:pt x="1199833" y="1003126"/>
                  <a:pt x="1205098" y="993788"/>
                  <a:pt x="1205098" y="993788"/>
                </a:cubicBezTo>
                <a:lnTo>
                  <a:pt x="1204349" y="1005629"/>
                </a:lnTo>
                <a:cubicBezTo>
                  <a:pt x="1204349" y="1005629"/>
                  <a:pt x="1216738" y="994540"/>
                  <a:pt x="1221492" y="988755"/>
                </a:cubicBezTo>
                <a:cubicBezTo>
                  <a:pt x="1226248" y="982978"/>
                  <a:pt x="1233796" y="984604"/>
                  <a:pt x="1239889" y="984760"/>
                </a:cubicBezTo>
                <a:cubicBezTo>
                  <a:pt x="1245973" y="984923"/>
                  <a:pt x="1257505" y="981552"/>
                  <a:pt x="1265660" y="979436"/>
                </a:cubicBezTo>
                <a:cubicBezTo>
                  <a:pt x="1273813" y="977318"/>
                  <a:pt x="1297658" y="979262"/>
                  <a:pt x="1303328" y="980620"/>
                </a:cubicBezTo>
                <a:cubicBezTo>
                  <a:pt x="1308998" y="981968"/>
                  <a:pt x="1338359" y="979656"/>
                  <a:pt x="1341621" y="978838"/>
                </a:cubicBezTo>
                <a:cubicBezTo>
                  <a:pt x="1344886" y="978030"/>
                  <a:pt x="1353001" y="970695"/>
                  <a:pt x="1353010" y="970704"/>
                </a:cubicBezTo>
                <a:lnTo>
                  <a:pt x="1354136" y="972475"/>
                </a:lnTo>
                <a:cubicBezTo>
                  <a:pt x="1354136" y="972475"/>
                  <a:pt x="1347089" y="979358"/>
                  <a:pt x="1342748" y="981207"/>
                </a:cubicBezTo>
                <a:cubicBezTo>
                  <a:pt x="1338406" y="983055"/>
                  <a:pt x="1312935" y="986358"/>
                  <a:pt x="1300699" y="982103"/>
                </a:cubicBezTo>
                <a:cubicBezTo>
                  <a:pt x="1288465" y="977838"/>
                  <a:pt x="1271570" y="982256"/>
                  <a:pt x="1262405" y="985500"/>
                </a:cubicBezTo>
                <a:cubicBezTo>
                  <a:pt x="1253251" y="988744"/>
                  <a:pt x="1230234" y="992923"/>
                  <a:pt x="1219991" y="1000305"/>
                </a:cubicBezTo>
                <a:cubicBezTo>
                  <a:pt x="1209748" y="1007690"/>
                  <a:pt x="1205455" y="1014340"/>
                  <a:pt x="1190333" y="1020733"/>
                </a:cubicBezTo>
                <a:cubicBezTo>
                  <a:pt x="1175209" y="1027115"/>
                  <a:pt x="1170435" y="1043672"/>
                  <a:pt x="1170435" y="1043672"/>
                </a:cubicBezTo>
                <a:cubicBezTo>
                  <a:pt x="1170435" y="1043672"/>
                  <a:pt x="1179782" y="1050797"/>
                  <a:pt x="1201970" y="1058180"/>
                </a:cubicBezTo>
                <a:cubicBezTo>
                  <a:pt x="1224149" y="1065564"/>
                  <a:pt x="1245666" y="1058988"/>
                  <a:pt x="1275296" y="1054185"/>
                </a:cubicBezTo>
                <a:cubicBezTo>
                  <a:pt x="1304935" y="1049372"/>
                  <a:pt x="1302732" y="1044145"/>
                  <a:pt x="1319095" y="1026356"/>
                </a:cubicBezTo>
                <a:cubicBezTo>
                  <a:pt x="1335461" y="1008565"/>
                  <a:pt x="1381669" y="1009730"/>
                  <a:pt x="1397677" y="1002972"/>
                </a:cubicBezTo>
                <a:cubicBezTo>
                  <a:pt x="1413696" y="996204"/>
                  <a:pt x="1440910" y="969742"/>
                  <a:pt x="1451363" y="943462"/>
                </a:cubicBezTo>
                <a:cubicBezTo>
                  <a:pt x="1461809" y="917191"/>
                  <a:pt x="1469355" y="900027"/>
                  <a:pt x="1486905" y="883517"/>
                </a:cubicBezTo>
                <a:cubicBezTo>
                  <a:pt x="1504443" y="867018"/>
                  <a:pt x="1533255" y="865622"/>
                  <a:pt x="1546713" y="855399"/>
                </a:cubicBezTo>
                <a:cubicBezTo>
                  <a:pt x="1560171" y="845166"/>
                  <a:pt x="1562356" y="834673"/>
                  <a:pt x="1562356" y="834673"/>
                </a:cubicBezTo>
                <a:lnTo>
                  <a:pt x="1567112" y="815583"/>
                </a:lnTo>
                <a:lnTo>
                  <a:pt x="1565235" y="810250"/>
                </a:lnTo>
                <a:lnTo>
                  <a:pt x="1571367" y="790863"/>
                </a:lnTo>
                <a:lnTo>
                  <a:pt x="1573495" y="792346"/>
                </a:lnTo>
                <a:lnTo>
                  <a:pt x="1568613" y="809808"/>
                </a:lnTo>
                <a:lnTo>
                  <a:pt x="1570866" y="813803"/>
                </a:lnTo>
                <a:lnTo>
                  <a:pt x="1566112" y="833344"/>
                </a:lnTo>
                <a:cubicBezTo>
                  <a:pt x="1566112" y="833344"/>
                  <a:pt x="1585151" y="813080"/>
                  <a:pt x="1589262" y="797081"/>
                </a:cubicBezTo>
                <a:cubicBezTo>
                  <a:pt x="1593363" y="781072"/>
                  <a:pt x="1595645" y="760664"/>
                  <a:pt x="1595645" y="760664"/>
                </a:cubicBezTo>
                <a:lnTo>
                  <a:pt x="1603904" y="756073"/>
                </a:lnTo>
                <a:cubicBezTo>
                  <a:pt x="1603904" y="756073"/>
                  <a:pt x="1602441" y="752395"/>
                  <a:pt x="1595269" y="743048"/>
                </a:cubicBezTo>
                <a:cubicBezTo>
                  <a:pt x="1588099" y="733710"/>
                  <a:pt x="1599774" y="713004"/>
                  <a:pt x="1599774" y="713004"/>
                </a:cubicBezTo>
                <a:lnTo>
                  <a:pt x="1597146" y="700865"/>
                </a:lnTo>
                <a:lnTo>
                  <a:pt x="1601151" y="699383"/>
                </a:lnTo>
                <a:lnTo>
                  <a:pt x="1603529" y="713004"/>
                </a:lnTo>
                <a:lnTo>
                  <a:pt x="1597021" y="730023"/>
                </a:lnTo>
                <a:lnTo>
                  <a:pt x="1599399" y="737724"/>
                </a:lnTo>
                <a:lnTo>
                  <a:pt x="1607408" y="750894"/>
                </a:lnTo>
                <a:lnTo>
                  <a:pt x="1620924" y="736838"/>
                </a:lnTo>
                <a:lnTo>
                  <a:pt x="1624303" y="722621"/>
                </a:lnTo>
                <a:lnTo>
                  <a:pt x="1625180" y="698651"/>
                </a:lnTo>
                <a:lnTo>
                  <a:pt x="1629934" y="683249"/>
                </a:lnTo>
                <a:lnTo>
                  <a:pt x="1632312" y="683845"/>
                </a:lnTo>
                <a:lnTo>
                  <a:pt x="1628307" y="698939"/>
                </a:lnTo>
                <a:lnTo>
                  <a:pt x="1627681" y="723073"/>
                </a:lnTo>
                <a:lnTo>
                  <a:pt x="1623551" y="736984"/>
                </a:lnTo>
                <a:lnTo>
                  <a:pt x="1634931" y="730322"/>
                </a:lnTo>
                <a:lnTo>
                  <a:pt x="1671598" y="705158"/>
                </a:lnTo>
                <a:cubicBezTo>
                  <a:pt x="1671598" y="705158"/>
                  <a:pt x="1679771" y="687041"/>
                  <a:pt x="1681234" y="681034"/>
                </a:cubicBezTo>
                <a:cubicBezTo>
                  <a:pt x="1682697" y="675027"/>
                  <a:pt x="1682234" y="657643"/>
                  <a:pt x="1682234" y="657643"/>
                </a:cubicBezTo>
                <a:lnTo>
                  <a:pt x="1686364" y="658239"/>
                </a:lnTo>
                <a:cubicBezTo>
                  <a:pt x="1686364" y="658239"/>
                  <a:pt x="1687328" y="678021"/>
                  <a:pt x="1683361" y="686810"/>
                </a:cubicBezTo>
                <a:cubicBezTo>
                  <a:pt x="1679395" y="695589"/>
                  <a:pt x="1675227" y="706487"/>
                  <a:pt x="1675227" y="706496"/>
                </a:cubicBezTo>
                <a:lnTo>
                  <a:pt x="1695876" y="703232"/>
                </a:lnTo>
                <a:lnTo>
                  <a:pt x="1726161" y="699979"/>
                </a:lnTo>
                <a:lnTo>
                  <a:pt x="1724659" y="704416"/>
                </a:lnTo>
                <a:lnTo>
                  <a:pt x="1672849" y="711078"/>
                </a:lnTo>
                <a:cubicBezTo>
                  <a:pt x="1672849" y="711078"/>
                  <a:pt x="1606639" y="759510"/>
                  <a:pt x="1600150" y="768510"/>
                </a:cubicBezTo>
                <a:cubicBezTo>
                  <a:pt x="1593661" y="777510"/>
                  <a:pt x="1602287" y="790748"/>
                  <a:pt x="1599148" y="799738"/>
                </a:cubicBezTo>
                <a:cubicBezTo>
                  <a:pt x="1596011" y="808740"/>
                  <a:pt x="1590640" y="820907"/>
                  <a:pt x="1590640" y="820907"/>
                </a:cubicBezTo>
                <a:cubicBezTo>
                  <a:pt x="1590640" y="820907"/>
                  <a:pt x="1557900" y="858104"/>
                  <a:pt x="1544085" y="870638"/>
                </a:cubicBezTo>
                <a:cubicBezTo>
                  <a:pt x="1530272" y="883181"/>
                  <a:pt x="1503819" y="886935"/>
                  <a:pt x="1492286" y="894329"/>
                </a:cubicBezTo>
                <a:cubicBezTo>
                  <a:pt x="1480733" y="901712"/>
                  <a:pt x="1453616" y="982689"/>
                  <a:pt x="1453616" y="982689"/>
                </a:cubicBezTo>
                <a:lnTo>
                  <a:pt x="1432466" y="995270"/>
                </a:lnTo>
                <a:cubicBezTo>
                  <a:pt x="1432466" y="995270"/>
                  <a:pt x="1440207" y="997003"/>
                  <a:pt x="1457620" y="1002818"/>
                </a:cubicBezTo>
                <a:cubicBezTo>
                  <a:pt x="1475026" y="1008643"/>
                  <a:pt x="1492661" y="1006525"/>
                  <a:pt x="1492661" y="1006525"/>
                </a:cubicBezTo>
                <a:cubicBezTo>
                  <a:pt x="1492661" y="1006525"/>
                  <a:pt x="1519038" y="985549"/>
                  <a:pt x="1524814" y="983729"/>
                </a:cubicBezTo>
                <a:cubicBezTo>
                  <a:pt x="1530599" y="981909"/>
                  <a:pt x="1561355" y="973361"/>
                  <a:pt x="1561355" y="973361"/>
                </a:cubicBezTo>
                <a:cubicBezTo>
                  <a:pt x="1561355" y="973361"/>
                  <a:pt x="1587973" y="957555"/>
                  <a:pt x="1593392" y="953386"/>
                </a:cubicBezTo>
                <a:cubicBezTo>
                  <a:pt x="1598803" y="949208"/>
                  <a:pt x="1620386" y="929349"/>
                  <a:pt x="1626806" y="924228"/>
                </a:cubicBezTo>
                <a:cubicBezTo>
                  <a:pt x="1633217" y="919097"/>
                  <a:pt x="1685990" y="888696"/>
                  <a:pt x="1685990" y="888696"/>
                </a:cubicBezTo>
                <a:lnTo>
                  <a:pt x="1691371" y="893433"/>
                </a:lnTo>
                <a:cubicBezTo>
                  <a:pt x="1691371" y="893433"/>
                  <a:pt x="1626844" y="932795"/>
                  <a:pt x="1617795" y="940651"/>
                </a:cubicBezTo>
                <a:cubicBezTo>
                  <a:pt x="1608736" y="948516"/>
                  <a:pt x="1565736" y="979878"/>
                  <a:pt x="1565736" y="979878"/>
                </a:cubicBezTo>
                <a:lnTo>
                  <a:pt x="1521435" y="992315"/>
                </a:lnTo>
                <a:lnTo>
                  <a:pt x="1510672" y="1008738"/>
                </a:lnTo>
                <a:cubicBezTo>
                  <a:pt x="1510672" y="1008738"/>
                  <a:pt x="1621540" y="1043634"/>
                  <a:pt x="1644567" y="1051662"/>
                </a:cubicBezTo>
                <a:cubicBezTo>
                  <a:pt x="1667603" y="1059702"/>
                  <a:pt x="1719797" y="1084779"/>
                  <a:pt x="1738425" y="1089263"/>
                </a:cubicBezTo>
                <a:cubicBezTo>
                  <a:pt x="1757051" y="1093740"/>
                  <a:pt x="1773398" y="1084623"/>
                  <a:pt x="1779588" y="1082006"/>
                </a:cubicBezTo>
                <a:cubicBezTo>
                  <a:pt x="1785778" y="1079387"/>
                  <a:pt x="1817006" y="1065430"/>
                  <a:pt x="1817006" y="1065430"/>
                </a:cubicBezTo>
                <a:cubicBezTo>
                  <a:pt x="1817006" y="1065430"/>
                  <a:pt x="1866467" y="1046263"/>
                  <a:pt x="1874572" y="1041305"/>
                </a:cubicBezTo>
                <a:cubicBezTo>
                  <a:pt x="1878837" y="1038686"/>
                  <a:pt x="1889127" y="1033391"/>
                  <a:pt x="1897214" y="1027538"/>
                </a:cubicBezTo>
                <a:cubicBezTo>
                  <a:pt x="1905349" y="1021647"/>
                  <a:pt x="1911365" y="1015101"/>
                  <a:pt x="1911355" y="1015101"/>
                </a:cubicBezTo>
                <a:cubicBezTo>
                  <a:pt x="1911355" y="1015101"/>
                  <a:pt x="1916062" y="1006756"/>
                  <a:pt x="1918863" y="998967"/>
                </a:cubicBezTo>
                <a:cubicBezTo>
                  <a:pt x="1921665" y="991190"/>
                  <a:pt x="1928124" y="983431"/>
                  <a:pt x="1928124" y="983431"/>
                </a:cubicBezTo>
                <a:cubicBezTo>
                  <a:pt x="1928124" y="983431"/>
                  <a:pt x="1930627" y="965371"/>
                  <a:pt x="1931128" y="957969"/>
                </a:cubicBezTo>
                <a:cubicBezTo>
                  <a:pt x="1931638" y="950565"/>
                  <a:pt x="1938761" y="930734"/>
                  <a:pt x="1938761" y="930734"/>
                </a:cubicBezTo>
                <a:lnTo>
                  <a:pt x="1941890" y="931476"/>
                </a:lnTo>
                <a:cubicBezTo>
                  <a:pt x="1941890" y="931476"/>
                  <a:pt x="1937231" y="945627"/>
                  <a:pt x="1935007" y="955899"/>
                </a:cubicBezTo>
                <a:cubicBezTo>
                  <a:pt x="1933659" y="962146"/>
                  <a:pt x="1933130" y="979725"/>
                  <a:pt x="1933130" y="979734"/>
                </a:cubicBezTo>
                <a:cubicBezTo>
                  <a:pt x="1933130" y="979734"/>
                  <a:pt x="1944548" y="972186"/>
                  <a:pt x="1948772" y="968779"/>
                </a:cubicBezTo>
                <a:cubicBezTo>
                  <a:pt x="1952999" y="965361"/>
                  <a:pt x="1969296" y="956496"/>
                  <a:pt x="1969296" y="956496"/>
                </a:cubicBezTo>
                <a:lnTo>
                  <a:pt x="1974428" y="958565"/>
                </a:lnTo>
                <a:cubicBezTo>
                  <a:pt x="1974428" y="958565"/>
                  <a:pt x="1963703" y="963128"/>
                  <a:pt x="1953153" y="969808"/>
                </a:cubicBezTo>
                <a:cubicBezTo>
                  <a:pt x="1942361" y="976654"/>
                  <a:pt x="1931754" y="985750"/>
                  <a:pt x="1928374" y="989495"/>
                </a:cubicBezTo>
                <a:cubicBezTo>
                  <a:pt x="1921693" y="996908"/>
                  <a:pt x="1918613" y="1012733"/>
                  <a:pt x="1918613" y="1012733"/>
                </a:cubicBezTo>
                <a:cubicBezTo>
                  <a:pt x="1918613" y="1012733"/>
                  <a:pt x="1935979" y="1010038"/>
                  <a:pt x="1941014" y="1010222"/>
                </a:cubicBezTo>
                <a:cubicBezTo>
                  <a:pt x="1946049" y="1010404"/>
                  <a:pt x="1970173" y="1011704"/>
                  <a:pt x="1970173" y="1011704"/>
                </a:cubicBezTo>
                <a:lnTo>
                  <a:pt x="1999706" y="995868"/>
                </a:lnTo>
                <a:lnTo>
                  <a:pt x="2021722" y="995868"/>
                </a:lnTo>
                <a:cubicBezTo>
                  <a:pt x="2021731" y="995868"/>
                  <a:pt x="2045749" y="982748"/>
                  <a:pt x="2050630" y="980465"/>
                </a:cubicBezTo>
                <a:cubicBezTo>
                  <a:pt x="2055512" y="978184"/>
                  <a:pt x="2086047" y="969664"/>
                  <a:pt x="2086047" y="969664"/>
                </a:cubicBezTo>
                <a:lnTo>
                  <a:pt x="2086296" y="972331"/>
                </a:lnTo>
                <a:cubicBezTo>
                  <a:pt x="2086296" y="972331"/>
                  <a:pt x="2058370" y="981082"/>
                  <a:pt x="2050505" y="984316"/>
                </a:cubicBezTo>
                <a:cubicBezTo>
                  <a:pt x="2042650" y="987551"/>
                  <a:pt x="2022724" y="1000894"/>
                  <a:pt x="2022724" y="1000894"/>
                </a:cubicBezTo>
                <a:lnTo>
                  <a:pt x="1999831" y="999265"/>
                </a:lnTo>
                <a:cubicBezTo>
                  <a:pt x="1999831" y="999265"/>
                  <a:pt x="1988761" y="1007073"/>
                  <a:pt x="1984690" y="1009480"/>
                </a:cubicBezTo>
                <a:cubicBezTo>
                  <a:pt x="1980607" y="1011886"/>
                  <a:pt x="1968795" y="1016439"/>
                  <a:pt x="1968795" y="1016439"/>
                </a:cubicBezTo>
                <a:cubicBezTo>
                  <a:pt x="1968795" y="1016439"/>
                  <a:pt x="1941706" y="1015054"/>
                  <a:pt x="1936634" y="1015101"/>
                </a:cubicBezTo>
                <a:cubicBezTo>
                  <a:pt x="1931561" y="1015160"/>
                  <a:pt x="1914233" y="1019395"/>
                  <a:pt x="1914233" y="1019395"/>
                </a:cubicBezTo>
                <a:cubicBezTo>
                  <a:pt x="1914233" y="1019395"/>
                  <a:pt x="1904867" y="1027115"/>
                  <a:pt x="1901344" y="1029465"/>
                </a:cubicBezTo>
                <a:cubicBezTo>
                  <a:pt x="1897820" y="1031812"/>
                  <a:pt x="1884449" y="1040862"/>
                  <a:pt x="1884459" y="1040862"/>
                </a:cubicBezTo>
                <a:cubicBezTo>
                  <a:pt x="1884449" y="1040862"/>
                  <a:pt x="1891062" y="1043308"/>
                  <a:pt x="1894084" y="1044414"/>
                </a:cubicBezTo>
                <a:cubicBezTo>
                  <a:pt x="1897117" y="1045511"/>
                  <a:pt x="1903971" y="1050778"/>
                  <a:pt x="1903971" y="1050778"/>
                </a:cubicBezTo>
                <a:cubicBezTo>
                  <a:pt x="1903971" y="1050778"/>
                  <a:pt x="1905753" y="1050488"/>
                  <a:pt x="1908101" y="1047813"/>
                </a:cubicBezTo>
                <a:cubicBezTo>
                  <a:pt x="1910450" y="1045145"/>
                  <a:pt x="1915984" y="1041748"/>
                  <a:pt x="1915984" y="1041748"/>
                </a:cubicBezTo>
                <a:lnTo>
                  <a:pt x="1917736" y="1043374"/>
                </a:lnTo>
                <a:lnTo>
                  <a:pt x="1907100" y="1052558"/>
                </a:lnTo>
                <a:cubicBezTo>
                  <a:pt x="1907100" y="1052558"/>
                  <a:pt x="1914714" y="1051383"/>
                  <a:pt x="1918488" y="1050634"/>
                </a:cubicBezTo>
                <a:cubicBezTo>
                  <a:pt x="1922270" y="1049873"/>
                  <a:pt x="1927123" y="1050922"/>
                  <a:pt x="1927123" y="1050922"/>
                </a:cubicBezTo>
                <a:lnTo>
                  <a:pt x="1941014" y="1044857"/>
                </a:lnTo>
                <a:lnTo>
                  <a:pt x="1942140" y="1047081"/>
                </a:lnTo>
                <a:lnTo>
                  <a:pt x="1930502" y="1053291"/>
                </a:lnTo>
                <a:cubicBezTo>
                  <a:pt x="1930502" y="1053291"/>
                  <a:pt x="1938030" y="1058806"/>
                  <a:pt x="1939513" y="1058922"/>
                </a:cubicBezTo>
                <a:cubicBezTo>
                  <a:pt x="1940995" y="1059037"/>
                  <a:pt x="1948146" y="1056697"/>
                  <a:pt x="1948146" y="1056697"/>
                </a:cubicBezTo>
                <a:lnTo>
                  <a:pt x="1949023" y="1059508"/>
                </a:lnTo>
                <a:cubicBezTo>
                  <a:pt x="1949023" y="1059508"/>
                  <a:pt x="1941890" y="1061818"/>
                  <a:pt x="1938385" y="1061135"/>
                </a:cubicBezTo>
                <a:cubicBezTo>
                  <a:pt x="1934882" y="1060452"/>
                  <a:pt x="1928374" y="1054031"/>
                  <a:pt x="1928374" y="1054031"/>
                </a:cubicBezTo>
                <a:cubicBezTo>
                  <a:pt x="1928374" y="1054031"/>
                  <a:pt x="1920828" y="1054069"/>
                  <a:pt x="1916736" y="1053742"/>
                </a:cubicBezTo>
                <a:cubicBezTo>
                  <a:pt x="1912644" y="1053395"/>
                  <a:pt x="1907600" y="1056544"/>
                  <a:pt x="1907600" y="1056553"/>
                </a:cubicBezTo>
                <a:lnTo>
                  <a:pt x="1912856" y="1086155"/>
                </a:lnTo>
                <a:lnTo>
                  <a:pt x="1910729" y="1084970"/>
                </a:lnTo>
                <a:cubicBezTo>
                  <a:pt x="1910729" y="1084970"/>
                  <a:pt x="1907042" y="1061771"/>
                  <a:pt x="1904597" y="1055657"/>
                </a:cubicBezTo>
                <a:cubicBezTo>
                  <a:pt x="1902162" y="1049556"/>
                  <a:pt x="1885411" y="1043625"/>
                  <a:pt x="1878326" y="1043818"/>
                </a:cubicBezTo>
                <a:cubicBezTo>
                  <a:pt x="1871511" y="1044010"/>
                  <a:pt x="1817882" y="1076085"/>
                  <a:pt x="1817882" y="1076085"/>
                </a:cubicBezTo>
                <a:cubicBezTo>
                  <a:pt x="1817882" y="1076085"/>
                  <a:pt x="1792978" y="1087512"/>
                  <a:pt x="1778461" y="1091036"/>
                </a:cubicBezTo>
                <a:cubicBezTo>
                  <a:pt x="1762895" y="1094828"/>
                  <a:pt x="1735045" y="1095329"/>
                  <a:pt x="1735045" y="1095329"/>
                </a:cubicBezTo>
                <a:cubicBezTo>
                  <a:pt x="1735045" y="1095329"/>
                  <a:pt x="1744489" y="1107102"/>
                  <a:pt x="1752191" y="1114129"/>
                </a:cubicBezTo>
                <a:cubicBezTo>
                  <a:pt x="1759882" y="1121156"/>
                  <a:pt x="1774033" y="1128252"/>
                  <a:pt x="1781965" y="1135587"/>
                </a:cubicBezTo>
                <a:cubicBezTo>
                  <a:pt x="1789735" y="1142778"/>
                  <a:pt x="1799342" y="1164938"/>
                  <a:pt x="1818256" y="1185769"/>
                </a:cubicBezTo>
                <a:cubicBezTo>
                  <a:pt x="1818892" y="1184393"/>
                  <a:pt x="1819374" y="1182304"/>
                  <a:pt x="1820010" y="1181177"/>
                </a:cubicBezTo>
                <a:cubicBezTo>
                  <a:pt x="1823100" y="1175758"/>
                  <a:pt x="1833399" y="1168451"/>
                  <a:pt x="1833399" y="1168451"/>
                </a:cubicBezTo>
                <a:cubicBezTo>
                  <a:pt x="1833399" y="1168451"/>
                  <a:pt x="1823580" y="1181611"/>
                  <a:pt x="1822386" y="1185471"/>
                </a:cubicBezTo>
                <a:cubicBezTo>
                  <a:pt x="1822156" y="1186231"/>
                  <a:pt x="1821520" y="1187868"/>
                  <a:pt x="1821261" y="1188878"/>
                </a:cubicBezTo>
                <a:cubicBezTo>
                  <a:pt x="1842410" y="1210654"/>
                  <a:pt x="1902335" y="1253953"/>
                  <a:pt x="1902970" y="1253703"/>
                </a:cubicBezTo>
                <a:cubicBezTo>
                  <a:pt x="1903625" y="1253452"/>
                  <a:pt x="1920702" y="1253452"/>
                  <a:pt x="1926246" y="1253414"/>
                </a:cubicBezTo>
                <a:cubicBezTo>
                  <a:pt x="1931792" y="1253367"/>
                  <a:pt x="1935132" y="1250305"/>
                  <a:pt x="1935132" y="1250305"/>
                </a:cubicBezTo>
                <a:lnTo>
                  <a:pt x="1955781" y="1236982"/>
                </a:lnTo>
                <a:lnTo>
                  <a:pt x="1975178" y="1210778"/>
                </a:lnTo>
                <a:lnTo>
                  <a:pt x="1977055" y="1216853"/>
                </a:lnTo>
                <a:lnTo>
                  <a:pt x="1955656" y="1241131"/>
                </a:lnTo>
                <a:lnTo>
                  <a:pt x="1939137" y="1252818"/>
                </a:lnTo>
                <a:cubicBezTo>
                  <a:pt x="1939137" y="1252818"/>
                  <a:pt x="1950583" y="1261751"/>
                  <a:pt x="1956032" y="1264369"/>
                </a:cubicBezTo>
                <a:cubicBezTo>
                  <a:pt x="1961479" y="1266978"/>
                  <a:pt x="1967169" y="1269548"/>
                  <a:pt x="1967169" y="1269548"/>
                </a:cubicBezTo>
                <a:cubicBezTo>
                  <a:pt x="1967169" y="1269548"/>
                  <a:pt x="1980414" y="1267508"/>
                  <a:pt x="1983563" y="1267325"/>
                </a:cubicBezTo>
                <a:cubicBezTo>
                  <a:pt x="1986702" y="1267132"/>
                  <a:pt x="2003085" y="1272803"/>
                  <a:pt x="2003085" y="1272803"/>
                </a:cubicBezTo>
                <a:lnTo>
                  <a:pt x="2003210" y="1275468"/>
                </a:lnTo>
                <a:cubicBezTo>
                  <a:pt x="2003200" y="1275468"/>
                  <a:pt x="1986182" y="1271233"/>
                  <a:pt x="1981059" y="1270290"/>
                </a:cubicBezTo>
                <a:cubicBezTo>
                  <a:pt x="1975929" y="1269337"/>
                  <a:pt x="1969672" y="1273389"/>
                  <a:pt x="1969672" y="1273389"/>
                </a:cubicBezTo>
                <a:cubicBezTo>
                  <a:pt x="1969672" y="1273399"/>
                  <a:pt x="1975381" y="1293575"/>
                  <a:pt x="1978807" y="1300922"/>
                </a:cubicBezTo>
                <a:cubicBezTo>
                  <a:pt x="1982234" y="1308276"/>
                  <a:pt x="1991321" y="1326382"/>
                  <a:pt x="1991321" y="1326382"/>
                </a:cubicBezTo>
                <a:lnTo>
                  <a:pt x="1986191" y="1324160"/>
                </a:lnTo>
                <a:cubicBezTo>
                  <a:pt x="1986191" y="1324169"/>
                  <a:pt x="1976015" y="1306234"/>
                  <a:pt x="1972426" y="1298409"/>
                </a:cubicBezTo>
                <a:cubicBezTo>
                  <a:pt x="1968835" y="1290582"/>
                  <a:pt x="1963665" y="1272061"/>
                  <a:pt x="1963665" y="1272061"/>
                </a:cubicBezTo>
                <a:cubicBezTo>
                  <a:pt x="1963665" y="1272061"/>
                  <a:pt x="1956685" y="1272032"/>
                  <a:pt x="1949399" y="1268508"/>
                </a:cubicBezTo>
                <a:cubicBezTo>
                  <a:pt x="1942111" y="1264985"/>
                  <a:pt x="1936258" y="1257255"/>
                  <a:pt x="1936258" y="1257255"/>
                </a:cubicBezTo>
                <a:cubicBezTo>
                  <a:pt x="1936258" y="1257265"/>
                  <a:pt x="1929741" y="1257371"/>
                  <a:pt x="1923868" y="1260220"/>
                </a:cubicBezTo>
                <a:cubicBezTo>
                  <a:pt x="1918006" y="1263070"/>
                  <a:pt x="1909228" y="1264515"/>
                  <a:pt x="1909228" y="1264515"/>
                </a:cubicBezTo>
                <a:lnTo>
                  <a:pt x="1917736" y="1280647"/>
                </a:lnTo>
                <a:cubicBezTo>
                  <a:pt x="1918046" y="1280474"/>
                  <a:pt x="1920741" y="1279020"/>
                  <a:pt x="1920741" y="1279020"/>
                </a:cubicBezTo>
                <a:lnTo>
                  <a:pt x="1920866" y="1284200"/>
                </a:lnTo>
                <a:cubicBezTo>
                  <a:pt x="1920866" y="1284200"/>
                  <a:pt x="1920038" y="1284767"/>
                  <a:pt x="1919989" y="1284786"/>
                </a:cubicBezTo>
                <a:lnTo>
                  <a:pt x="1932128" y="1307737"/>
                </a:lnTo>
                <a:lnTo>
                  <a:pt x="1945644" y="1318836"/>
                </a:lnTo>
                <a:cubicBezTo>
                  <a:pt x="1945644" y="1318836"/>
                  <a:pt x="1974273" y="1332148"/>
                  <a:pt x="1987693" y="1336597"/>
                </a:cubicBezTo>
                <a:cubicBezTo>
                  <a:pt x="2001112" y="1341034"/>
                  <a:pt x="2010344" y="1350660"/>
                  <a:pt x="2010344" y="1350660"/>
                </a:cubicBezTo>
                <a:cubicBezTo>
                  <a:pt x="2010344" y="1350660"/>
                  <a:pt x="2030589" y="1373321"/>
                  <a:pt x="2035988" y="1378337"/>
                </a:cubicBezTo>
                <a:cubicBezTo>
                  <a:pt x="2041399" y="1383353"/>
                  <a:pt x="2066398" y="1402317"/>
                  <a:pt x="2066398" y="1402317"/>
                </a:cubicBezTo>
                <a:lnTo>
                  <a:pt x="2065648" y="1407939"/>
                </a:lnTo>
                <a:cubicBezTo>
                  <a:pt x="2065648" y="1407939"/>
                  <a:pt x="2025303" y="1379136"/>
                  <a:pt x="2017842" y="1373900"/>
                </a:cubicBezTo>
                <a:cubicBezTo>
                  <a:pt x="2010391" y="1368662"/>
                  <a:pt x="1992198" y="1352731"/>
                  <a:pt x="1992198" y="1352731"/>
                </a:cubicBezTo>
                <a:cubicBezTo>
                  <a:pt x="1992198" y="1352731"/>
                  <a:pt x="1940446" y="1327510"/>
                  <a:pt x="1937510" y="1331562"/>
                </a:cubicBezTo>
                <a:cubicBezTo>
                  <a:pt x="1934574" y="1335615"/>
                  <a:pt x="1940513" y="1372118"/>
                  <a:pt x="1940513" y="1372118"/>
                </a:cubicBezTo>
                <a:lnTo>
                  <a:pt x="1962538" y="1402019"/>
                </a:lnTo>
                <a:lnTo>
                  <a:pt x="1985941" y="1434141"/>
                </a:lnTo>
                <a:lnTo>
                  <a:pt x="1982936" y="1437098"/>
                </a:lnTo>
                <a:lnTo>
                  <a:pt x="1958034" y="1405426"/>
                </a:lnTo>
                <a:lnTo>
                  <a:pt x="1938385" y="1380406"/>
                </a:lnTo>
                <a:lnTo>
                  <a:pt x="1936007" y="1395511"/>
                </a:lnTo>
                <a:lnTo>
                  <a:pt x="1931754" y="1445982"/>
                </a:lnTo>
                <a:cubicBezTo>
                  <a:pt x="1931754" y="1445982"/>
                  <a:pt x="1940936" y="1469432"/>
                  <a:pt x="1943893" y="1476181"/>
                </a:cubicBezTo>
                <a:cubicBezTo>
                  <a:pt x="1946848" y="1482919"/>
                  <a:pt x="1947493" y="1491611"/>
                  <a:pt x="1948397" y="1496010"/>
                </a:cubicBezTo>
                <a:cubicBezTo>
                  <a:pt x="1949302" y="1500410"/>
                  <a:pt x="1958784" y="1516139"/>
                  <a:pt x="1958784" y="1516139"/>
                </a:cubicBezTo>
                <a:cubicBezTo>
                  <a:pt x="1958784" y="1516139"/>
                  <a:pt x="1948205" y="1506688"/>
                  <a:pt x="1945394" y="1500305"/>
                </a:cubicBezTo>
                <a:cubicBezTo>
                  <a:pt x="1942583" y="1493922"/>
                  <a:pt x="1940186" y="1483921"/>
                  <a:pt x="1938510" y="1474843"/>
                </a:cubicBezTo>
                <a:cubicBezTo>
                  <a:pt x="1936836" y="1465764"/>
                  <a:pt x="1931820" y="1455234"/>
                  <a:pt x="1928374" y="1450863"/>
                </a:cubicBezTo>
                <a:cubicBezTo>
                  <a:pt x="1924937" y="1446502"/>
                  <a:pt x="1922117" y="1450863"/>
                  <a:pt x="1922117" y="1450863"/>
                </a:cubicBezTo>
                <a:cubicBezTo>
                  <a:pt x="1922117" y="1450863"/>
                  <a:pt x="1925168" y="1433824"/>
                  <a:pt x="1927748" y="1423928"/>
                </a:cubicBezTo>
                <a:cubicBezTo>
                  <a:pt x="1930329" y="1414021"/>
                  <a:pt x="1931253" y="1379077"/>
                  <a:pt x="1931253" y="1379077"/>
                </a:cubicBezTo>
                <a:lnTo>
                  <a:pt x="1921741" y="1311577"/>
                </a:lnTo>
                <a:cubicBezTo>
                  <a:pt x="1921741" y="1311586"/>
                  <a:pt x="1913713" y="1300286"/>
                  <a:pt x="1907850" y="1292190"/>
                </a:cubicBezTo>
                <a:cubicBezTo>
                  <a:pt x="1900612" y="1296511"/>
                  <a:pt x="1894306" y="1300093"/>
                  <a:pt x="1891331" y="1302258"/>
                </a:cubicBezTo>
                <a:cubicBezTo>
                  <a:pt x="1886019" y="1306139"/>
                  <a:pt x="1865687" y="1324160"/>
                  <a:pt x="1865687" y="1324160"/>
                </a:cubicBezTo>
                <a:cubicBezTo>
                  <a:pt x="1865687" y="1324160"/>
                  <a:pt x="1856656" y="1331687"/>
                  <a:pt x="1844162" y="1334084"/>
                </a:cubicBezTo>
                <a:cubicBezTo>
                  <a:pt x="1831657" y="1336472"/>
                  <a:pt x="1804616" y="1345029"/>
                  <a:pt x="1804616" y="1345029"/>
                </a:cubicBezTo>
                <a:lnTo>
                  <a:pt x="1791477" y="1353473"/>
                </a:lnTo>
                <a:lnTo>
                  <a:pt x="1767074" y="1389878"/>
                </a:lnTo>
                <a:cubicBezTo>
                  <a:pt x="1767074" y="1389878"/>
                  <a:pt x="1774794" y="1392084"/>
                  <a:pt x="1779837" y="1395357"/>
                </a:cubicBezTo>
                <a:cubicBezTo>
                  <a:pt x="1784891" y="1398639"/>
                  <a:pt x="1790850" y="1399506"/>
                  <a:pt x="1790850" y="1399506"/>
                </a:cubicBezTo>
                <a:cubicBezTo>
                  <a:pt x="1790850" y="1399506"/>
                  <a:pt x="1796857" y="1393220"/>
                  <a:pt x="1803741" y="1390918"/>
                </a:cubicBezTo>
                <a:cubicBezTo>
                  <a:pt x="1810633" y="1388618"/>
                  <a:pt x="1816755" y="1389590"/>
                  <a:pt x="1816755" y="1389590"/>
                </a:cubicBezTo>
                <a:cubicBezTo>
                  <a:pt x="1816755" y="1389590"/>
                  <a:pt x="1823100" y="1373427"/>
                  <a:pt x="1827017" y="1366796"/>
                </a:cubicBezTo>
                <a:cubicBezTo>
                  <a:pt x="1830936" y="1360153"/>
                  <a:pt x="1841784" y="1345029"/>
                  <a:pt x="1841784" y="1345029"/>
                </a:cubicBezTo>
                <a:lnTo>
                  <a:pt x="1846540" y="1343701"/>
                </a:lnTo>
                <a:cubicBezTo>
                  <a:pt x="1846540" y="1343701"/>
                  <a:pt x="1836875" y="1358939"/>
                  <a:pt x="1833149" y="1365168"/>
                </a:cubicBezTo>
                <a:cubicBezTo>
                  <a:pt x="1829414" y="1371387"/>
                  <a:pt x="1822386" y="1388994"/>
                  <a:pt x="1822386" y="1388994"/>
                </a:cubicBezTo>
                <a:cubicBezTo>
                  <a:pt x="1822386" y="1388994"/>
                  <a:pt x="1827691" y="1393374"/>
                  <a:pt x="1832398" y="1393143"/>
                </a:cubicBezTo>
                <a:cubicBezTo>
                  <a:pt x="1837106" y="1392902"/>
                  <a:pt x="1852921" y="1391218"/>
                  <a:pt x="1852921" y="1391218"/>
                </a:cubicBezTo>
                <a:lnTo>
                  <a:pt x="1852547" y="1393585"/>
                </a:lnTo>
                <a:cubicBezTo>
                  <a:pt x="1852547" y="1393585"/>
                  <a:pt x="1837096" y="1396646"/>
                  <a:pt x="1834276" y="1396098"/>
                </a:cubicBezTo>
                <a:cubicBezTo>
                  <a:pt x="1831454" y="1395549"/>
                  <a:pt x="1819759" y="1392247"/>
                  <a:pt x="1819759" y="1392247"/>
                </a:cubicBezTo>
                <a:cubicBezTo>
                  <a:pt x="1819759" y="1392247"/>
                  <a:pt x="1814398" y="1393951"/>
                  <a:pt x="1809247" y="1395655"/>
                </a:cubicBezTo>
                <a:cubicBezTo>
                  <a:pt x="1804105" y="1397360"/>
                  <a:pt x="1793103" y="1403943"/>
                  <a:pt x="1793103" y="1403943"/>
                </a:cubicBezTo>
                <a:lnTo>
                  <a:pt x="1806869" y="1416380"/>
                </a:lnTo>
                <a:lnTo>
                  <a:pt x="1824263" y="1441093"/>
                </a:lnTo>
                <a:lnTo>
                  <a:pt x="1822012" y="1446426"/>
                </a:lnTo>
                <a:lnTo>
                  <a:pt x="1806618" y="1420222"/>
                </a:lnTo>
                <a:lnTo>
                  <a:pt x="1789224" y="1405724"/>
                </a:lnTo>
                <a:cubicBezTo>
                  <a:pt x="1789224" y="1405724"/>
                  <a:pt x="1786470" y="1402577"/>
                  <a:pt x="1781465" y="1401875"/>
                </a:cubicBezTo>
                <a:cubicBezTo>
                  <a:pt x="1776469" y="1401171"/>
                  <a:pt x="1761008" y="1399072"/>
                  <a:pt x="1760450" y="1398764"/>
                </a:cubicBezTo>
                <a:cubicBezTo>
                  <a:pt x="1759882" y="1398457"/>
                  <a:pt x="1698898" y="1432006"/>
                  <a:pt x="1679232" y="1448793"/>
                </a:cubicBezTo>
                <a:cubicBezTo>
                  <a:pt x="1659573" y="1465581"/>
                  <a:pt x="1648869" y="1485152"/>
                  <a:pt x="1641063" y="1490831"/>
                </a:cubicBezTo>
                <a:cubicBezTo>
                  <a:pt x="1639234" y="1492160"/>
                  <a:pt x="1636548" y="1493268"/>
                  <a:pt x="1634305" y="1494528"/>
                </a:cubicBezTo>
                <a:cubicBezTo>
                  <a:pt x="1612637" y="1547658"/>
                  <a:pt x="1594624" y="1597792"/>
                  <a:pt x="1581253" y="1633959"/>
                </a:cubicBezTo>
                <a:lnTo>
                  <a:pt x="1596396" y="1617536"/>
                </a:lnTo>
                <a:lnTo>
                  <a:pt x="1598900" y="1620635"/>
                </a:lnTo>
                <a:lnTo>
                  <a:pt x="1576248" y="1647137"/>
                </a:lnTo>
                <a:cubicBezTo>
                  <a:pt x="1572783" y="1656234"/>
                  <a:pt x="1568778" y="1667054"/>
                  <a:pt x="1566112" y="1673042"/>
                </a:cubicBezTo>
                <a:cubicBezTo>
                  <a:pt x="1574351" y="1671954"/>
                  <a:pt x="1621098" y="1665851"/>
                  <a:pt x="1635681" y="1658092"/>
                </a:cubicBezTo>
                <a:cubicBezTo>
                  <a:pt x="1644201" y="1653558"/>
                  <a:pt x="1660961" y="1635441"/>
                  <a:pt x="1660961" y="1635441"/>
                </a:cubicBezTo>
                <a:cubicBezTo>
                  <a:pt x="1660961" y="1635441"/>
                  <a:pt x="1687742" y="1620366"/>
                  <a:pt x="1691746" y="1614427"/>
                </a:cubicBezTo>
                <a:cubicBezTo>
                  <a:pt x="1696203" y="1607804"/>
                  <a:pt x="1695019" y="1601258"/>
                  <a:pt x="1693624" y="1590292"/>
                </a:cubicBezTo>
                <a:cubicBezTo>
                  <a:pt x="1692073" y="1578096"/>
                  <a:pt x="1683785" y="1568844"/>
                  <a:pt x="1681109" y="1565726"/>
                </a:cubicBezTo>
                <a:cubicBezTo>
                  <a:pt x="1678433" y="1562607"/>
                  <a:pt x="1665840" y="1547965"/>
                  <a:pt x="1665840" y="1547965"/>
                </a:cubicBezTo>
                <a:lnTo>
                  <a:pt x="1669346" y="1546925"/>
                </a:lnTo>
                <a:cubicBezTo>
                  <a:pt x="1669346" y="1546925"/>
                  <a:pt x="1679683" y="1559035"/>
                  <a:pt x="1682360" y="1563059"/>
                </a:cubicBezTo>
                <a:cubicBezTo>
                  <a:pt x="1685036" y="1567092"/>
                  <a:pt x="1688011" y="1573976"/>
                  <a:pt x="1691871" y="1574458"/>
                </a:cubicBezTo>
                <a:cubicBezTo>
                  <a:pt x="1693614" y="1574678"/>
                  <a:pt x="1697186" y="1571212"/>
                  <a:pt x="1698753" y="1564841"/>
                </a:cubicBezTo>
                <a:cubicBezTo>
                  <a:pt x="1700054" y="1559527"/>
                  <a:pt x="1700380" y="1553000"/>
                  <a:pt x="1700380" y="1553000"/>
                </a:cubicBezTo>
                <a:lnTo>
                  <a:pt x="1700256" y="1526354"/>
                </a:lnTo>
                <a:cubicBezTo>
                  <a:pt x="1700256" y="1526354"/>
                  <a:pt x="1701536" y="1537193"/>
                  <a:pt x="1702133" y="1544412"/>
                </a:cubicBezTo>
                <a:cubicBezTo>
                  <a:pt x="1702403" y="1547629"/>
                  <a:pt x="1702798" y="1550324"/>
                  <a:pt x="1703384" y="1550776"/>
                </a:cubicBezTo>
                <a:cubicBezTo>
                  <a:pt x="1704656" y="1551759"/>
                  <a:pt x="1716525" y="1543074"/>
                  <a:pt x="1716525" y="1543074"/>
                </a:cubicBezTo>
                <a:lnTo>
                  <a:pt x="1716400" y="1548109"/>
                </a:lnTo>
                <a:lnTo>
                  <a:pt x="1703510" y="1557293"/>
                </a:lnTo>
                <a:cubicBezTo>
                  <a:pt x="1703510" y="1557293"/>
                  <a:pt x="1703250" y="1565466"/>
                  <a:pt x="1700881" y="1570607"/>
                </a:cubicBezTo>
                <a:cubicBezTo>
                  <a:pt x="1698524" y="1575756"/>
                  <a:pt x="1694654" y="1579039"/>
                  <a:pt x="1694125" y="1579491"/>
                </a:cubicBezTo>
                <a:cubicBezTo>
                  <a:pt x="1693451" y="1580060"/>
                  <a:pt x="1696607" y="1585431"/>
                  <a:pt x="1697878" y="1592660"/>
                </a:cubicBezTo>
                <a:cubicBezTo>
                  <a:pt x="1699148" y="1599899"/>
                  <a:pt x="1699129" y="1606282"/>
                  <a:pt x="1699129" y="1606282"/>
                </a:cubicBezTo>
                <a:cubicBezTo>
                  <a:pt x="1699129" y="1606282"/>
                  <a:pt x="1707890" y="1601123"/>
                  <a:pt x="1715148" y="1594441"/>
                </a:cubicBezTo>
                <a:cubicBezTo>
                  <a:pt x="1722397" y="1587760"/>
                  <a:pt x="1727036" y="1584084"/>
                  <a:pt x="1727036" y="1584084"/>
                </a:cubicBezTo>
                <a:cubicBezTo>
                  <a:pt x="1727036" y="1584084"/>
                  <a:pt x="1730444" y="1578134"/>
                  <a:pt x="1734170" y="1571059"/>
                </a:cubicBezTo>
                <a:cubicBezTo>
                  <a:pt x="1737896" y="1563974"/>
                  <a:pt x="1743555" y="1555955"/>
                  <a:pt x="1743555" y="1555955"/>
                </a:cubicBezTo>
                <a:cubicBezTo>
                  <a:pt x="1743546" y="1555955"/>
                  <a:pt x="1745548" y="1545164"/>
                  <a:pt x="1746685" y="1538637"/>
                </a:cubicBezTo>
                <a:cubicBezTo>
                  <a:pt x="1747810" y="1532110"/>
                  <a:pt x="1749427" y="1521647"/>
                  <a:pt x="1752692" y="1516285"/>
                </a:cubicBezTo>
                <a:cubicBezTo>
                  <a:pt x="1755184" y="1512184"/>
                  <a:pt x="1764117" y="1500150"/>
                  <a:pt x="1769826" y="1491131"/>
                </a:cubicBezTo>
                <a:cubicBezTo>
                  <a:pt x="1775544" y="1482101"/>
                  <a:pt x="1775458" y="1480176"/>
                  <a:pt x="1775458" y="1480176"/>
                </a:cubicBezTo>
                <a:lnTo>
                  <a:pt x="1779963" y="1480176"/>
                </a:lnTo>
                <a:cubicBezTo>
                  <a:pt x="1779963" y="1480176"/>
                  <a:pt x="1762953" y="1513560"/>
                  <a:pt x="1758573" y="1523101"/>
                </a:cubicBezTo>
                <a:cubicBezTo>
                  <a:pt x="1756878" y="1526777"/>
                  <a:pt x="1756917" y="1528500"/>
                  <a:pt x="1754568" y="1537897"/>
                </a:cubicBezTo>
                <a:cubicBezTo>
                  <a:pt x="1752210" y="1547291"/>
                  <a:pt x="1750313" y="1555348"/>
                  <a:pt x="1749188" y="1560691"/>
                </a:cubicBezTo>
                <a:cubicBezTo>
                  <a:pt x="1747340" y="1569394"/>
                  <a:pt x="1740331" y="1577711"/>
                  <a:pt x="1741177" y="1579491"/>
                </a:cubicBezTo>
                <a:cubicBezTo>
                  <a:pt x="1741832" y="1580869"/>
                  <a:pt x="1756937" y="1575467"/>
                  <a:pt x="1763069" y="1572975"/>
                </a:cubicBezTo>
                <a:cubicBezTo>
                  <a:pt x="1767535" y="1571165"/>
                  <a:pt x="1775814" y="1565860"/>
                  <a:pt x="1783593" y="1559208"/>
                </a:cubicBezTo>
                <a:cubicBezTo>
                  <a:pt x="1793555" y="1550709"/>
                  <a:pt x="1802739" y="1540707"/>
                  <a:pt x="1802739" y="1540707"/>
                </a:cubicBezTo>
                <a:cubicBezTo>
                  <a:pt x="1802739" y="1540707"/>
                  <a:pt x="1790148" y="1558111"/>
                  <a:pt x="1784343" y="1563801"/>
                </a:cubicBezTo>
                <a:cubicBezTo>
                  <a:pt x="1778548" y="1569489"/>
                  <a:pt x="1772512" y="1573524"/>
                  <a:pt x="1772454" y="1575198"/>
                </a:cubicBezTo>
                <a:cubicBezTo>
                  <a:pt x="1772301" y="1580571"/>
                  <a:pt x="1816129" y="1580377"/>
                  <a:pt x="1816129" y="1580377"/>
                </a:cubicBezTo>
                <a:cubicBezTo>
                  <a:pt x="1816129" y="1580377"/>
                  <a:pt x="1825024" y="1573919"/>
                  <a:pt x="1834276" y="1570019"/>
                </a:cubicBezTo>
                <a:cubicBezTo>
                  <a:pt x="1843527" y="1566120"/>
                  <a:pt x="1853172" y="1564841"/>
                  <a:pt x="1853172" y="1564841"/>
                </a:cubicBezTo>
                <a:cubicBezTo>
                  <a:pt x="1853172" y="1564841"/>
                  <a:pt x="1843016" y="1568113"/>
                  <a:pt x="1834276" y="1572975"/>
                </a:cubicBezTo>
                <a:cubicBezTo>
                  <a:pt x="1825535" y="1577845"/>
                  <a:pt x="1817507" y="1583786"/>
                  <a:pt x="1817507" y="1583786"/>
                </a:cubicBezTo>
                <a:lnTo>
                  <a:pt x="1822137" y="1587637"/>
                </a:lnTo>
                <a:lnTo>
                  <a:pt x="1821135" y="1588965"/>
                </a:lnTo>
                <a:lnTo>
                  <a:pt x="1813878" y="1585855"/>
                </a:lnTo>
                <a:cubicBezTo>
                  <a:pt x="1813878" y="1585855"/>
                  <a:pt x="1768459" y="1584623"/>
                  <a:pt x="1763944" y="1582746"/>
                </a:cubicBezTo>
                <a:cubicBezTo>
                  <a:pt x="1760219" y="1585663"/>
                  <a:pt x="1756252" y="1586105"/>
                  <a:pt x="1748812" y="1589263"/>
                </a:cubicBezTo>
                <a:cubicBezTo>
                  <a:pt x="1741361" y="1592410"/>
                  <a:pt x="1731166" y="1592660"/>
                  <a:pt x="1731166" y="1592660"/>
                </a:cubicBezTo>
                <a:lnTo>
                  <a:pt x="1720154" y="1603029"/>
                </a:lnTo>
                <a:cubicBezTo>
                  <a:pt x="1720154" y="1603029"/>
                  <a:pt x="1788588" y="1615822"/>
                  <a:pt x="1825891" y="1632774"/>
                </a:cubicBezTo>
                <a:cubicBezTo>
                  <a:pt x="1863193" y="1649736"/>
                  <a:pt x="1905318" y="1648341"/>
                  <a:pt x="1932128" y="1641804"/>
                </a:cubicBezTo>
                <a:cubicBezTo>
                  <a:pt x="1963616" y="1634131"/>
                  <a:pt x="1966351" y="1614686"/>
                  <a:pt x="1976430" y="1608794"/>
                </a:cubicBezTo>
                <a:cubicBezTo>
                  <a:pt x="1993132" y="1599053"/>
                  <a:pt x="2023263" y="1576382"/>
                  <a:pt x="2052132" y="1563501"/>
                </a:cubicBezTo>
                <a:cubicBezTo>
                  <a:pt x="2068979" y="1555984"/>
                  <a:pt x="2099831" y="1529087"/>
                  <a:pt x="2110200" y="1521472"/>
                </a:cubicBezTo>
                <a:cubicBezTo>
                  <a:pt x="2120566" y="1513849"/>
                  <a:pt x="2134477" y="1496310"/>
                  <a:pt x="2134477" y="1496310"/>
                </a:cubicBezTo>
                <a:lnTo>
                  <a:pt x="2145364" y="1501045"/>
                </a:lnTo>
                <a:cubicBezTo>
                  <a:pt x="2145354" y="1501045"/>
                  <a:pt x="2124272" y="1522956"/>
                  <a:pt x="2108573" y="1535682"/>
                </a:cubicBezTo>
                <a:cubicBezTo>
                  <a:pt x="2092872" y="1548407"/>
                  <a:pt x="2080040" y="1554627"/>
                  <a:pt x="2080040" y="1554627"/>
                </a:cubicBezTo>
                <a:lnTo>
                  <a:pt x="2107446" y="1546338"/>
                </a:lnTo>
                <a:cubicBezTo>
                  <a:pt x="2107446" y="1546338"/>
                  <a:pt x="2139300" y="1557861"/>
                  <a:pt x="2151987" y="1562472"/>
                </a:cubicBezTo>
                <a:cubicBezTo>
                  <a:pt x="2164684" y="1567073"/>
                  <a:pt x="2184343" y="1569394"/>
                  <a:pt x="2195288" y="1566169"/>
                </a:cubicBezTo>
                <a:cubicBezTo>
                  <a:pt x="2208957" y="1562144"/>
                  <a:pt x="2213684" y="1551979"/>
                  <a:pt x="2220817" y="1547523"/>
                </a:cubicBezTo>
                <a:cubicBezTo>
                  <a:pt x="2230577" y="1541410"/>
                  <a:pt x="2244739" y="1534710"/>
                  <a:pt x="2250477" y="1532571"/>
                </a:cubicBezTo>
                <a:cubicBezTo>
                  <a:pt x="2253595" y="1531408"/>
                  <a:pt x="2262952" y="1525881"/>
                  <a:pt x="2269998" y="1519692"/>
                </a:cubicBezTo>
                <a:cubicBezTo>
                  <a:pt x="2275871" y="1514532"/>
                  <a:pt x="2279875" y="1508449"/>
                  <a:pt x="2279875" y="1508449"/>
                </a:cubicBezTo>
                <a:lnTo>
                  <a:pt x="2284381" y="1512000"/>
                </a:lnTo>
                <a:cubicBezTo>
                  <a:pt x="2284381" y="1511991"/>
                  <a:pt x="2261037" y="1530406"/>
                  <a:pt x="2261488" y="1533313"/>
                </a:cubicBezTo>
                <a:cubicBezTo>
                  <a:pt x="2261932" y="1536221"/>
                  <a:pt x="2291023" y="1536143"/>
                  <a:pt x="2299773" y="1539235"/>
                </a:cubicBezTo>
                <a:cubicBezTo>
                  <a:pt x="2308533" y="1542324"/>
                  <a:pt x="2310661" y="1549294"/>
                  <a:pt x="2310661" y="1549294"/>
                </a:cubicBezTo>
                <a:cubicBezTo>
                  <a:pt x="2310661" y="1549294"/>
                  <a:pt x="2297838" y="1545279"/>
                  <a:pt x="2284130" y="1542343"/>
                </a:cubicBezTo>
                <a:cubicBezTo>
                  <a:pt x="2272963" y="1539946"/>
                  <a:pt x="2259958" y="1538098"/>
                  <a:pt x="2254855" y="1538637"/>
                </a:cubicBezTo>
                <a:cubicBezTo>
                  <a:pt x="2248435" y="1539320"/>
                  <a:pt x="2240830" y="1542305"/>
                  <a:pt x="2230577" y="1548109"/>
                </a:cubicBezTo>
                <a:cubicBezTo>
                  <a:pt x="2224031" y="1551816"/>
                  <a:pt x="2207493" y="1568392"/>
                  <a:pt x="2201545" y="1571347"/>
                </a:cubicBezTo>
                <a:cubicBezTo>
                  <a:pt x="2195721" y="1574255"/>
                  <a:pt x="2188212" y="1574592"/>
                  <a:pt x="2187778" y="1578163"/>
                </a:cubicBezTo>
                <a:cubicBezTo>
                  <a:pt x="2187355" y="1581725"/>
                  <a:pt x="2200063" y="1583881"/>
                  <a:pt x="2209554" y="1584526"/>
                </a:cubicBezTo>
                <a:cubicBezTo>
                  <a:pt x="2213105" y="1584767"/>
                  <a:pt x="2229923" y="1586221"/>
                  <a:pt x="2248723" y="1586452"/>
                </a:cubicBezTo>
                <a:cubicBezTo>
                  <a:pt x="2273762" y="1586750"/>
                  <a:pt x="2301276" y="1587963"/>
                  <a:pt x="2305654" y="1587781"/>
                </a:cubicBezTo>
                <a:cubicBezTo>
                  <a:pt x="2313337" y="1587453"/>
                  <a:pt x="2320923" y="1575796"/>
                  <a:pt x="2320923" y="1575796"/>
                </a:cubicBezTo>
                <a:cubicBezTo>
                  <a:pt x="2320923" y="1575796"/>
                  <a:pt x="2338683" y="1575507"/>
                  <a:pt x="2332936" y="1576526"/>
                </a:cubicBezTo>
                <a:cubicBezTo>
                  <a:pt x="2330327" y="1576999"/>
                  <a:pt x="2324639" y="1577046"/>
                  <a:pt x="2322424" y="1579491"/>
                </a:cubicBezTo>
                <a:cubicBezTo>
                  <a:pt x="2319247" y="1582996"/>
                  <a:pt x="2311575" y="1589282"/>
                  <a:pt x="2308784" y="1590003"/>
                </a:cubicBezTo>
                <a:cubicBezTo>
                  <a:pt x="2294151" y="1593778"/>
                  <a:pt x="2265512" y="1590821"/>
                  <a:pt x="2263616" y="1594441"/>
                </a:cubicBezTo>
                <a:cubicBezTo>
                  <a:pt x="2261864" y="1597764"/>
                  <a:pt x="2273791" y="1614262"/>
                  <a:pt x="2286508" y="1627749"/>
                </a:cubicBezTo>
                <a:cubicBezTo>
                  <a:pt x="2300167" y="1642228"/>
                  <a:pt x="2325996" y="1644355"/>
                  <a:pt x="2322424" y="1646097"/>
                </a:cubicBezTo>
                <a:cubicBezTo>
                  <a:pt x="2315975" y="1649244"/>
                  <a:pt x="2295605" y="1640707"/>
                  <a:pt x="2283880" y="1629819"/>
                </a:cubicBezTo>
                <a:cubicBezTo>
                  <a:pt x="2271076" y="1617931"/>
                  <a:pt x="2258245" y="1595944"/>
                  <a:pt x="2254481" y="1595327"/>
                </a:cubicBezTo>
                <a:cubicBezTo>
                  <a:pt x="2231830" y="1591620"/>
                  <a:pt x="2207994" y="1589705"/>
                  <a:pt x="2197290" y="1587193"/>
                </a:cubicBezTo>
                <a:cubicBezTo>
                  <a:pt x="2186584" y="1584670"/>
                  <a:pt x="2162337" y="1574640"/>
                  <a:pt x="2160999" y="1576526"/>
                </a:cubicBezTo>
                <a:cubicBezTo>
                  <a:pt x="2159871" y="1578134"/>
                  <a:pt x="2177362" y="1604636"/>
                  <a:pt x="2179144" y="1614427"/>
                </a:cubicBezTo>
                <a:cubicBezTo>
                  <a:pt x="2180858" y="1623850"/>
                  <a:pt x="2180184" y="1630801"/>
                  <a:pt x="2176891" y="1647137"/>
                </a:cubicBezTo>
                <a:cubicBezTo>
                  <a:pt x="2173965" y="1661664"/>
                  <a:pt x="2180145" y="1674957"/>
                  <a:pt x="2180145" y="1674957"/>
                </a:cubicBezTo>
                <a:cubicBezTo>
                  <a:pt x="2180145" y="1674957"/>
                  <a:pt x="2171665" y="1661808"/>
                  <a:pt x="2172136" y="1653201"/>
                </a:cubicBezTo>
                <a:cubicBezTo>
                  <a:pt x="2172828" y="1640880"/>
                  <a:pt x="2177516" y="1623609"/>
                  <a:pt x="2174889" y="1614427"/>
                </a:cubicBezTo>
                <a:cubicBezTo>
                  <a:pt x="2171549" y="1602702"/>
                  <a:pt x="2164117" y="1593892"/>
                  <a:pt x="2156869" y="1584826"/>
                </a:cubicBezTo>
                <a:cubicBezTo>
                  <a:pt x="2153393" y="1580464"/>
                  <a:pt x="2140272" y="1567257"/>
                  <a:pt x="2131974" y="1564099"/>
                </a:cubicBezTo>
                <a:cubicBezTo>
                  <a:pt x="2119181" y="1559238"/>
                  <a:pt x="2116197" y="1557716"/>
                  <a:pt x="2091929" y="1563357"/>
                </a:cubicBezTo>
                <a:cubicBezTo>
                  <a:pt x="2076969" y="1566842"/>
                  <a:pt x="2017833" y="1596993"/>
                  <a:pt x="2004713" y="1606426"/>
                </a:cubicBezTo>
                <a:cubicBezTo>
                  <a:pt x="1989647" y="1617255"/>
                  <a:pt x="1964800" y="1649110"/>
                  <a:pt x="1946520" y="1655426"/>
                </a:cubicBezTo>
                <a:cubicBezTo>
                  <a:pt x="1934371" y="1659612"/>
                  <a:pt x="1921741" y="1661404"/>
                  <a:pt x="1919365" y="1669191"/>
                </a:cubicBezTo>
                <a:cubicBezTo>
                  <a:pt x="1916996" y="1676969"/>
                  <a:pt x="1951372" y="1682727"/>
                  <a:pt x="1961537" y="1683545"/>
                </a:cubicBezTo>
                <a:cubicBezTo>
                  <a:pt x="1971703" y="1684363"/>
                  <a:pt x="2037952" y="1687164"/>
                  <a:pt x="2055512" y="1686067"/>
                </a:cubicBezTo>
                <a:cubicBezTo>
                  <a:pt x="2073069" y="1684959"/>
                  <a:pt x="2137452" y="1684987"/>
                  <a:pt x="2191784" y="1680146"/>
                </a:cubicBezTo>
                <a:cubicBezTo>
                  <a:pt x="2199387" y="1679462"/>
                  <a:pt x="2222819" y="1657688"/>
                  <a:pt x="2245971" y="1650093"/>
                </a:cubicBezTo>
                <a:cubicBezTo>
                  <a:pt x="2258976" y="1645828"/>
                  <a:pt x="2271866" y="1654241"/>
                  <a:pt x="2271875" y="1654241"/>
                </a:cubicBezTo>
                <a:cubicBezTo>
                  <a:pt x="2271875" y="1654241"/>
                  <a:pt x="2259419" y="1652133"/>
                  <a:pt x="2246721" y="1656310"/>
                </a:cubicBezTo>
                <a:cubicBezTo>
                  <a:pt x="2241274" y="1658102"/>
                  <a:pt x="2229135" y="1665293"/>
                  <a:pt x="2226199" y="1667122"/>
                </a:cubicBezTo>
                <a:cubicBezTo>
                  <a:pt x="2216398" y="1673186"/>
                  <a:pt x="2198165" y="1689907"/>
                  <a:pt x="2198165" y="1689907"/>
                </a:cubicBezTo>
                <a:cubicBezTo>
                  <a:pt x="2198165" y="1689907"/>
                  <a:pt x="2193361" y="1688772"/>
                  <a:pt x="2186777" y="1689618"/>
                </a:cubicBezTo>
                <a:cubicBezTo>
                  <a:pt x="2176054" y="1690985"/>
                  <a:pt x="2159391" y="1694750"/>
                  <a:pt x="2141735" y="1695684"/>
                </a:cubicBezTo>
                <a:cubicBezTo>
                  <a:pt x="2113453" y="1697175"/>
                  <a:pt x="2073388" y="1695211"/>
                  <a:pt x="2071530" y="1699533"/>
                </a:cubicBezTo>
                <a:cubicBezTo>
                  <a:pt x="2070866" y="1701083"/>
                  <a:pt x="2077267" y="1713378"/>
                  <a:pt x="2085922" y="1726912"/>
                </a:cubicBezTo>
                <a:cubicBezTo>
                  <a:pt x="2090811" y="1734574"/>
                  <a:pt x="2096366" y="1742564"/>
                  <a:pt x="2101815" y="1749263"/>
                </a:cubicBezTo>
                <a:cubicBezTo>
                  <a:pt x="2109294" y="1758466"/>
                  <a:pt x="2116852" y="1764744"/>
                  <a:pt x="2118459" y="1764955"/>
                </a:cubicBezTo>
                <a:cubicBezTo>
                  <a:pt x="2141534" y="1768075"/>
                  <a:pt x="2152132" y="1770818"/>
                  <a:pt x="2165502" y="1773841"/>
                </a:cubicBezTo>
                <a:cubicBezTo>
                  <a:pt x="2176024" y="1771241"/>
                  <a:pt x="2207051" y="1769248"/>
                  <a:pt x="2207051" y="1769248"/>
                </a:cubicBezTo>
                <a:lnTo>
                  <a:pt x="2217438" y="1768652"/>
                </a:lnTo>
                <a:lnTo>
                  <a:pt x="2217188" y="1770288"/>
                </a:lnTo>
                <a:cubicBezTo>
                  <a:pt x="2217188" y="1770288"/>
                  <a:pt x="2212211" y="1770288"/>
                  <a:pt x="2212933" y="1773243"/>
                </a:cubicBezTo>
                <a:cubicBezTo>
                  <a:pt x="2213549" y="1775765"/>
                  <a:pt x="2221086" y="1780973"/>
                  <a:pt x="2229076" y="1785528"/>
                </a:cubicBezTo>
                <a:cubicBezTo>
                  <a:pt x="2237066" y="1790090"/>
                  <a:pt x="2245721" y="1792188"/>
                  <a:pt x="2245721" y="1792188"/>
                </a:cubicBezTo>
                <a:lnTo>
                  <a:pt x="2257609" y="1804925"/>
                </a:lnTo>
                <a:lnTo>
                  <a:pt x="2256358" y="1806109"/>
                </a:lnTo>
                <a:lnTo>
                  <a:pt x="2244219" y="1794854"/>
                </a:lnTo>
                <a:cubicBezTo>
                  <a:pt x="2244210" y="1794854"/>
                  <a:pt x="2233447" y="1791804"/>
                  <a:pt x="2228076" y="1788637"/>
                </a:cubicBezTo>
                <a:cubicBezTo>
                  <a:pt x="2219209" y="1783419"/>
                  <a:pt x="2207928" y="1776354"/>
                  <a:pt x="2207928" y="1776354"/>
                </a:cubicBezTo>
                <a:cubicBezTo>
                  <a:pt x="2207928" y="1776354"/>
                  <a:pt x="2198137" y="1775150"/>
                  <a:pt x="2188028" y="1776054"/>
                </a:cubicBezTo>
                <a:cubicBezTo>
                  <a:pt x="2177527" y="1777008"/>
                  <a:pt x="2166726" y="1780049"/>
                  <a:pt x="2166254" y="1780945"/>
                </a:cubicBezTo>
                <a:cubicBezTo>
                  <a:pt x="2165502" y="1782370"/>
                  <a:pt x="2202295" y="1828162"/>
                  <a:pt x="2202295" y="1828162"/>
                </a:cubicBezTo>
                <a:lnTo>
                  <a:pt x="2200293" y="1829635"/>
                </a:lnTo>
                <a:cubicBezTo>
                  <a:pt x="2200293" y="1829635"/>
                  <a:pt x="2165128" y="1784275"/>
                  <a:pt x="2162876" y="1781831"/>
                </a:cubicBezTo>
                <a:cubicBezTo>
                  <a:pt x="2160999" y="1779791"/>
                  <a:pt x="2123734" y="1771290"/>
                  <a:pt x="2122338" y="1772801"/>
                </a:cubicBezTo>
                <a:cubicBezTo>
                  <a:pt x="2120904" y="1774351"/>
                  <a:pt x="2134728" y="1800034"/>
                  <a:pt x="2134728" y="1800034"/>
                </a:cubicBezTo>
                <a:lnTo>
                  <a:pt x="2141986" y="1840744"/>
                </a:lnTo>
                <a:lnTo>
                  <a:pt x="2175639" y="1896096"/>
                </a:lnTo>
                <a:lnTo>
                  <a:pt x="2224821" y="1977508"/>
                </a:lnTo>
                <a:lnTo>
                  <a:pt x="2173762" y="1897724"/>
                </a:lnTo>
                <a:cubicBezTo>
                  <a:pt x="2173762" y="1897724"/>
                  <a:pt x="2141735" y="1849263"/>
                  <a:pt x="2138858" y="1841630"/>
                </a:cubicBezTo>
                <a:cubicBezTo>
                  <a:pt x="2136797" y="1836172"/>
                  <a:pt x="2137279" y="1818122"/>
                  <a:pt x="2131598" y="1800776"/>
                </a:cubicBezTo>
                <a:cubicBezTo>
                  <a:pt x="2125910" y="1783429"/>
                  <a:pt x="2116081" y="1772203"/>
                  <a:pt x="2116081" y="1772203"/>
                </a:cubicBezTo>
                <a:cubicBezTo>
                  <a:pt x="2116081" y="1772203"/>
                  <a:pt x="2092688" y="1739609"/>
                  <a:pt x="2084044" y="1738020"/>
                </a:cubicBezTo>
                <a:cubicBezTo>
                  <a:pt x="2082716" y="1737770"/>
                  <a:pt x="2081589" y="1761846"/>
                  <a:pt x="2081166" y="1771472"/>
                </a:cubicBezTo>
                <a:cubicBezTo>
                  <a:pt x="2080733" y="1781446"/>
                  <a:pt x="2086672" y="1830377"/>
                  <a:pt x="2086672" y="1830377"/>
                </a:cubicBezTo>
                <a:lnTo>
                  <a:pt x="2084044" y="1832744"/>
                </a:lnTo>
                <a:lnTo>
                  <a:pt x="2077537" y="1776354"/>
                </a:lnTo>
                <a:cubicBezTo>
                  <a:pt x="2077537" y="1776354"/>
                  <a:pt x="2075419" y="1782524"/>
                  <a:pt x="2066774" y="1793816"/>
                </a:cubicBezTo>
                <a:cubicBezTo>
                  <a:pt x="2058129" y="1805116"/>
                  <a:pt x="2042997" y="1821347"/>
                  <a:pt x="2042997" y="1821347"/>
                </a:cubicBezTo>
                <a:lnTo>
                  <a:pt x="2042621" y="1818690"/>
                </a:lnTo>
                <a:cubicBezTo>
                  <a:pt x="2042621" y="1818690"/>
                  <a:pt x="2055665" y="1803788"/>
                  <a:pt x="2064396" y="1791601"/>
                </a:cubicBezTo>
                <a:cubicBezTo>
                  <a:pt x="2073128" y="1779405"/>
                  <a:pt x="2077412" y="1768652"/>
                  <a:pt x="2077412" y="1768652"/>
                </a:cubicBezTo>
                <a:cubicBezTo>
                  <a:pt x="2077412" y="1768652"/>
                  <a:pt x="2081955" y="1742209"/>
                  <a:pt x="2080040" y="1734757"/>
                </a:cubicBezTo>
                <a:cubicBezTo>
                  <a:pt x="2078336" y="1728115"/>
                  <a:pt x="2057465" y="1706754"/>
                  <a:pt x="2047751" y="1701603"/>
                </a:cubicBezTo>
                <a:cubicBezTo>
                  <a:pt x="2041697" y="1698388"/>
                  <a:pt x="1990196" y="1697753"/>
                  <a:pt x="1990196" y="1697753"/>
                </a:cubicBezTo>
                <a:cubicBezTo>
                  <a:pt x="1990196" y="1697753"/>
                  <a:pt x="1961095" y="1696511"/>
                  <a:pt x="1946269" y="1691689"/>
                </a:cubicBezTo>
                <a:cubicBezTo>
                  <a:pt x="1920259" y="1683226"/>
                  <a:pt x="1893978" y="1677566"/>
                  <a:pt x="1876324" y="1674226"/>
                </a:cubicBezTo>
                <a:cubicBezTo>
                  <a:pt x="1863202" y="1671742"/>
                  <a:pt x="1854798" y="1670520"/>
                  <a:pt x="1854798" y="1670520"/>
                </a:cubicBezTo>
                <a:cubicBezTo>
                  <a:pt x="1854798" y="1670520"/>
                  <a:pt x="1857649" y="1681148"/>
                  <a:pt x="1871067" y="1703828"/>
                </a:cubicBezTo>
                <a:cubicBezTo>
                  <a:pt x="1884478" y="1726507"/>
                  <a:pt x="1896742" y="1745374"/>
                  <a:pt x="1910103" y="1761702"/>
                </a:cubicBezTo>
                <a:cubicBezTo>
                  <a:pt x="1923474" y="1778018"/>
                  <a:pt x="1935132" y="1789417"/>
                  <a:pt x="1942765" y="1802556"/>
                </a:cubicBezTo>
                <a:cubicBezTo>
                  <a:pt x="1950968" y="1816678"/>
                  <a:pt x="1961537" y="1849322"/>
                  <a:pt x="1961537" y="1849322"/>
                </a:cubicBezTo>
                <a:lnTo>
                  <a:pt x="1960661" y="1850062"/>
                </a:lnTo>
                <a:cubicBezTo>
                  <a:pt x="1960661" y="1850062"/>
                  <a:pt x="1948647" y="1822637"/>
                  <a:pt x="1940638" y="1808622"/>
                </a:cubicBezTo>
                <a:cubicBezTo>
                  <a:pt x="1932619" y="1794575"/>
                  <a:pt x="1919864" y="1779462"/>
                  <a:pt x="1919864" y="1779462"/>
                </a:cubicBezTo>
                <a:lnTo>
                  <a:pt x="1926998" y="1795298"/>
                </a:lnTo>
                <a:lnTo>
                  <a:pt x="1922617" y="1799293"/>
                </a:lnTo>
                <a:cubicBezTo>
                  <a:pt x="1922617" y="1799293"/>
                  <a:pt x="1918911" y="1786181"/>
                  <a:pt x="1910729" y="1772503"/>
                </a:cubicBezTo>
                <a:cubicBezTo>
                  <a:pt x="1902604" y="1758920"/>
                  <a:pt x="1887336" y="1748821"/>
                  <a:pt x="1882957" y="1739051"/>
                </a:cubicBezTo>
                <a:cubicBezTo>
                  <a:pt x="1874658" y="1720577"/>
                  <a:pt x="1835315" y="1681129"/>
                  <a:pt x="1816755" y="1662529"/>
                </a:cubicBezTo>
                <a:cubicBezTo>
                  <a:pt x="1790504" y="1636221"/>
                  <a:pt x="1745269" y="1634054"/>
                  <a:pt x="1726787" y="1639878"/>
                </a:cubicBezTo>
                <a:cubicBezTo>
                  <a:pt x="1708304" y="1645712"/>
                  <a:pt x="1670414" y="1685691"/>
                  <a:pt x="1650448" y="1692275"/>
                </a:cubicBezTo>
                <a:cubicBezTo>
                  <a:pt x="1643758" y="1694490"/>
                  <a:pt x="1625901" y="1698861"/>
                  <a:pt x="1609285" y="1702941"/>
                </a:cubicBezTo>
                <a:cubicBezTo>
                  <a:pt x="1605522" y="1705204"/>
                  <a:pt x="1600545" y="1707785"/>
                  <a:pt x="1594645" y="1709151"/>
                </a:cubicBezTo>
                <a:cubicBezTo>
                  <a:pt x="1582215" y="1712038"/>
                  <a:pt x="1555349" y="1721588"/>
                  <a:pt x="1555349" y="1721588"/>
                </a:cubicBezTo>
                <a:lnTo>
                  <a:pt x="1542583" y="1730463"/>
                </a:lnTo>
                <a:lnTo>
                  <a:pt x="1529194" y="1751787"/>
                </a:lnTo>
                <a:cubicBezTo>
                  <a:pt x="1526469" y="1757399"/>
                  <a:pt x="1523811" y="1762924"/>
                  <a:pt x="1521059" y="1768508"/>
                </a:cubicBezTo>
                <a:cubicBezTo>
                  <a:pt x="1522849" y="1768988"/>
                  <a:pt x="1527693" y="1770183"/>
                  <a:pt x="1532071" y="1772801"/>
                </a:cubicBezTo>
                <a:cubicBezTo>
                  <a:pt x="1537222" y="1775872"/>
                  <a:pt x="1543210" y="1776652"/>
                  <a:pt x="1543210" y="1776652"/>
                </a:cubicBezTo>
                <a:cubicBezTo>
                  <a:pt x="1543210" y="1776652"/>
                  <a:pt x="1549034" y="1770047"/>
                  <a:pt x="1555850" y="1767468"/>
                </a:cubicBezTo>
                <a:cubicBezTo>
                  <a:pt x="1562665" y="1764898"/>
                  <a:pt x="1568864" y="1765553"/>
                  <a:pt x="1568864" y="1765553"/>
                </a:cubicBezTo>
                <a:cubicBezTo>
                  <a:pt x="1568864" y="1765553"/>
                  <a:pt x="1574650" y="1749244"/>
                  <a:pt x="1578376" y="1742459"/>
                </a:cubicBezTo>
                <a:cubicBezTo>
                  <a:pt x="1582101" y="1735672"/>
                  <a:pt x="1592517" y="1720260"/>
                  <a:pt x="1592517" y="1720260"/>
                </a:cubicBezTo>
                <a:lnTo>
                  <a:pt x="1597271" y="1718623"/>
                </a:lnTo>
                <a:cubicBezTo>
                  <a:pt x="1597262" y="1718623"/>
                  <a:pt x="1588059" y="1734160"/>
                  <a:pt x="1584508" y="1740533"/>
                </a:cubicBezTo>
                <a:cubicBezTo>
                  <a:pt x="1580955" y="1746906"/>
                  <a:pt x="1574496" y="1764811"/>
                  <a:pt x="1574496" y="1764811"/>
                </a:cubicBezTo>
                <a:cubicBezTo>
                  <a:pt x="1574496" y="1764811"/>
                  <a:pt x="1579809" y="1768931"/>
                  <a:pt x="1584508" y="1768508"/>
                </a:cubicBezTo>
                <a:cubicBezTo>
                  <a:pt x="1589205" y="1768084"/>
                  <a:pt x="1604906" y="1765697"/>
                  <a:pt x="1604906" y="1765697"/>
                </a:cubicBezTo>
                <a:lnTo>
                  <a:pt x="1604656" y="1768210"/>
                </a:lnTo>
                <a:cubicBezTo>
                  <a:pt x="1604656" y="1768210"/>
                  <a:pt x="1589465" y="1771905"/>
                  <a:pt x="1586635" y="1771472"/>
                </a:cubicBezTo>
                <a:cubicBezTo>
                  <a:pt x="1583794" y="1771030"/>
                  <a:pt x="1571993" y="1768210"/>
                  <a:pt x="1571993" y="1768210"/>
                </a:cubicBezTo>
                <a:cubicBezTo>
                  <a:pt x="1571993" y="1768210"/>
                  <a:pt x="1566573" y="1769855"/>
                  <a:pt x="1561481" y="1771761"/>
                </a:cubicBezTo>
                <a:cubicBezTo>
                  <a:pt x="1556389" y="1773668"/>
                  <a:pt x="1545588" y="1780791"/>
                  <a:pt x="1545588" y="1780791"/>
                </a:cubicBezTo>
                <a:lnTo>
                  <a:pt x="1559854" y="1792930"/>
                </a:lnTo>
                <a:lnTo>
                  <a:pt x="1577750" y="1816612"/>
                </a:lnTo>
                <a:lnTo>
                  <a:pt x="1575622" y="1822089"/>
                </a:lnTo>
                <a:lnTo>
                  <a:pt x="1559604" y="1796636"/>
                </a:lnTo>
                <a:lnTo>
                  <a:pt x="1541709" y="1782871"/>
                </a:lnTo>
                <a:cubicBezTo>
                  <a:pt x="1541709" y="1782871"/>
                  <a:pt x="1538849" y="1779819"/>
                  <a:pt x="1533825" y="1779318"/>
                </a:cubicBezTo>
                <a:cubicBezTo>
                  <a:pt x="1529742" y="1778904"/>
                  <a:pt x="1520963" y="1777921"/>
                  <a:pt x="1516679" y="1777392"/>
                </a:cubicBezTo>
                <a:cubicBezTo>
                  <a:pt x="1488378" y="1834439"/>
                  <a:pt x="1459363" y="1887769"/>
                  <a:pt x="1433343" y="1913414"/>
                </a:cubicBezTo>
                <a:cubicBezTo>
                  <a:pt x="1430128" y="1916591"/>
                  <a:pt x="1423553" y="1921943"/>
                  <a:pt x="1417700" y="1926881"/>
                </a:cubicBezTo>
                <a:cubicBezTo>
                  <a:pt x="1420558" y="1928441"/>
                  <a:pt x="1424958" y="1930732"/>
                  <a:pt x="1424958" y="1930732"/>
                </a:cubicBezTo>
                <a:cubicBezTo>
                  <a:pt x="1424958" y="1930732"/>
                  <a:pt x="1471608" y="1964319"/>
                  <a:pt x="1477769" y="1965071"/>
                </a:cubicBezTo>
                <a:cubicBezTo>
                  <a:pt x="1484170" y="1965851"/>
                  <a:pt x="1499708" y="1961816"/>
                  <a:pt x="1502297" y="1956494"/>
                </a:cubicBezTo>
                <a:cubicBezTo>
                  <a:pt x="1504876" y="1951161"/>
                  <a:pt x="1509545" y="1930588"/>
                  <a:pt x="1509545" y="1930588"/>
                </a:cubicBezTo>
                <a:lnTo>
                  <a:pt x="1511673" y="1929549"/>
                </a:lnTo>
                <a:lnTo>
                  <a:pt x="1505166" y="1956040"/>
                </a:lnTo>
                <a:cubicBezTo>
                  <a:pt x="1505166" y="1956040"/>
                  <a:pt x="1509450" y="1959409"/>
                  <a:pt x="1513176" y="1959449"/>
                </a:cubicBezTo>
                <a:cubicBezTo>
                  <a:pt x="1516901" y="1959487"/>
                  <a:pt x="1523686" y="1960189"/>
                  <a:pt x="1523686" y="1960189"/>
                </a:cubicBezTo>
                <a:cubicBezTo>
                  <a:pt x="1523686" y="1960189"/>
                  <a:pt x="1529983" y="1954885"/>
                  <a:pt x="1533198" y="1954568"/>
                </a:cubicBezTo>
                <a:cubicBezTo>
                  <a:pt x="1534383" y="1954442"/>
                  <a:pt x="1535163" y="1955050"/>
                  <a:pt x="1536702" y="1955454"/>
                </a:cubicBezTo>
                <a:cubicBezTo>
                  <a:pt x="1542555" y="1944200"/>
                  <a:pt x="1549198" y="1934131"/>
                  <a:pt x="1559103" y="1924812"/>
                </a:cubicBezTo>
                <a:cubicBezTo>
                  <a:pt x="1576653" y="1908303"/>
                  <a:pt x="1605590" y="1906773"/>
                  <a:pt x="1619048" y="1896540"/>
                </a:cubicBezTo>
                <a:cubicBezTo>
                  <a:pt x="1632495" y="1886316"/>
                  <a:pt x="1634555" y="1875824"/>
                  <a:pt x="1634555" y="1875824"/>
                </a:cubicBezTo>
                <a:lnTo>
                  <a:pt x="1639435" y="1856724"/>
                </a:lnTo>
                <a:lnTo>
                  <a:pt x="1637434" y="1851400"/>
                </a:lnTo>
                <a:lnTo>
                  <a:pt x="1643565" y="1832157"/>
                </a:lnTo>
                <a:lnTo>
                  <a:pt x="1645817" y="1833486"/>
                </a:lnTo>
                <a:lnTo>
                  <a:pt x="1640813" y="1850948"/>
                </a:lnTo>
                <a:lnTo>
                  <a:pt x="1643191" y="1854953"/>
                </a:lnTo>
                <a:lnTo>
                  <a:pt x="1638310" y="1874484"/>
                </a:lnTo>
                <a:cubicBezTo>
                  <a:pt x="1638310" y="1874484"/>
                  <a:pt x="1657361" y="1854222"/>
                  <a:pt x="1661462" y="1838223"/>
                </a:cubicBezTo>
                <a:cubicBezTo>
                  <a:pt x="1665571" y="1822224"/>
                  <a:pt x="1667844" y="1801814"/>
                  <a:pt x="1667844" y="1801814"/>
                </a:cubicBezTo>
                <a:lnTo>
                  <a:pt x="1676228" y="1797223"/>
                </a:lnTo>
                <a:cubicBezTo>
                  <a:pt x="1676228" y="1797223"/>
                  <a:pt x="1674639" y="1793535"/>
                  <a:pt x="1667468" y="1784199"/>
                </a:cubicBezTo>
                <a:cubicBezTo>
                  <a:pt x="1660296" y="1774860"/>
                  <a:pt x="1671974" y="1754154"/>
                  <a:pt x="1671974" y="1754154"/>
                </a:cubicBezTo>
                <a:lnTo>
                  <a:pt x="1669471" y="1742015"/>
                </a:lnTo>
                <a:lnTo>
                  <a:pt x="1673350" y="1740533"/>
                </a:lnTo>
                <a:lnTo>
                  <a:pt x="1675728" y="1754154"/>
                </a:lnTo>
                <a:lnTo>
                  <a:pt x="1669220" y="1771174"/>
                </a:lnTo>
                <a:lnTo>
                  <a:pt x="1671723" y="1778866"/>
                </a:lnTo>
                <a:lnTo>
                  <a:pt x="1679733" y="1792188"/>
                </a:lnTo>
                <a:lnTo>
                  <a:pt x="1693122" y="1777980"/>
                </a:lnTo>
                <a:lnTo>
                  <a:pt x="1696501" y="1763917"/>
                </a:lnTo>
                <a:lnTo>
                  <a:pt x="1697377" y="1739791"/>
                </a:lnTo>
                <a:lnTo>
                  <a:pt x="1702133" y="1724399"/>
                </a:lnTo>
                <a:lnTo>
                  <a:pt x="1704510" y="1724997"/>
                </a:lnTo>
                <a:lnTo>
                  <a:pt x="1700631" y="1740091"/>
                </a:lnTo>
                <a:lnTo>
                  <a:pt x="1700006" y="1764215"/>
                </a:lnTo>
                <a:lnTo>
                  <a:pt x="1695751" y="1778134"/>
                </a:lnTo>
                <a:lnTo>
                  <a:pt x="1707138" y="1771472"/>
                </a:lnTo>
                <a:lnTo>
                  <a:pt x="1743806" y="1746308"/>
                </a:lnTo>
                <a:cubicBezTo>
                  <a:pt x="1743806" y="1746308"/>
                  <a:pt x="1751978" y="1728181"/>
                  <a:pt x="1753442" y="1722176"/>
                </a:cubicBezTo>
                <a:cubicBezTo>
                  <a:pt x="1754895" y="1716168"/>
                  <a:pt x="1754568" y="1698792"/>
                  <a:pt x="1754568" y="1698792"/>
                </a:cubicBezTo>
                <a:lnTo>
                  <a:pt x="1758573" y="1699390"/>
                </a:lnTo>
                <a:cubicBezTo>
                  <a:pt x="1758564" y="1699390"/>
                  <a:pt x="1759661" y="1719316"/>
                  <a:pt x="1755694" y="1728096"/>
                </a:cubicBezTo>
                <a:cubicBezTo>
                  <a:pt x="1751718" y="1736885"/>
                  <a:pt x="1747560" y="1747637"/>
                  <a:pt x="1747560" y="1747637"/>
                </a:cubicBezTo>
                <a:lnTo>
                  <a:pt x="1768074" y="1744384"/>
                </a:lnTo>
                <a:lnTo>
                  <a:pt x="1798359" y="1741131"/>
                </a:lnTo>
                <a:lnTo>
                  <a:pt x="1796983" y="1745568"/>
                </a:lnTo>
                <a:lnTo>
                  <a:pt x="1745058" y="1752229"/>
                </a:lnTo>
                <a:cubicBezTo>
                  <a:pt x="1745058" y="1752229"/>
                  <a:pt x="1678837" y="1800650"/>
                  <a:pt x="1672348" y="1809660"/>
                </a:cubicBezTo>
                <a:cubicBezTo>
                  <a:pt x="1665871" y="1818661"/>
                  <a:pt x="1674611" y="1831888"/>
                  <a:pt x="1671473" y="1840889"/>
                </a:cubicBezTo>
                <a:cubicBezTo>
                  <a:pt x="1668334" y="1849889"/>
                  <a:pt x="1662838" y="1862058"/>
                  <a:pt x="1662838" y="1862058"/>
                </a:cubicBezTo>
                <a:cubicBezTo>
                  <a:pt x="1662838" y="1862058"/>
                  <a:pt x="1630108" y="1899254"/>
                  <a:pt x="1616294" y="1911787"/>
                </a:cubicBezTo>
                <a:cubicBezTo>
                  <a:pt x="1602479" y="1924321"/>
                  <a:pt x="1576026" y="1928085"/>
                  <a:pt x="1564484" y="1935469"/>
                </a:cubicBezTo>
                <a:cubicBezTo>
                  <a:pt x="1556764" y="1940407"/>
                  <a:pt x="1544692" y="1971905"/>
                  <a:pt x="1535827" y="1996452"/>
                </a:cubicBezTo>
                <a:cubicBezTo>
                  <a:pt x="1544692" y="1996944"/>
                  <a:pt x="1558103" y="1997637"/>
                  <a:pt x="1558103" y="1997637"/>
                </a:cubicBezTo>
                <a:cubicBezTo>
                  <a:pt x="1558103" y="1997637"/>
                  <a:pt x="1568441" y="2002806"/>
                  <a:pt x="1571993" y="2005338"/>
                </a:cubicBezTo>
                <a:cubicBezTo>
                  <a:pt x="1575535" y="2007860"/>
                  <a:pt x="1585258" y="2015841"/>
                  <a:pt x="1585258" y="2015841"/>
                </a:cubicBezTo>
                <a:lnTo>
                  <a:pt x="1606032" y="2016283"/>
                </a:lnTo>
                <a:cubicBezTo>
                  <a:pt x="1606032" y="2016283"/>
                  <a:pt x="1609410" y="2018872"/>
                  <a:pt x="1611788" y="2020730"/>
                </a:cubicBezTo>
                <a:cubicBezTo>
                  <a:pt x="1621839" y="2017919"/>
                  <a:pt x="1633554" y="2014657"/>
                  <a:pt x="1633554" y="2014657"/>
                </a:cubicBezTo>
                <a:cubicBezTo>
                  <a:pt x="1633554" y="2014657"/>
                  <a:pt x="1660306" y="1998705"/>
                  <a:pt x="1665717" y="1994528"/>
                </a:cubicBezTo>
                <a:cubicBezTo>
                  <a:pt x="1671135" y="1990358"/>
                  <a:pt x="1692709" y="1970491"/>
                  <a:pt x="1699129" y="1965369"/>
                </a:cubicBezTo>
                <a:cubicBezTo>
                  <a:pt x="1705550" y="1960248"/>
                  <a:pt x="1758323" y="1929848"/>
                  <a:pt x="1758323" y="1929848"/>
                </a:cubicBezTo>
                <a:lnTo>
                  <a:pt x="1763568" y="1934583"/>
                </a:lnTo>
                <a:cubicBezTo>
                  <a:pt x="1763578" y="1934583"/>
                  <a:pt x="1699177" y="1974091"/>
                  <a:pt x="1690120" y="1981945"/>
                </a:cubicBezTo>
                <a:cubicBezTo>
                  <a:pt x="1681071" y="1989811"/>
                  <a:pt x="1637943" y="2021020"/>
                  <a:pt x="1637934" y="2021020"/>
                </a:cubicBezTo>
                <a:lnTo>
                  <a:pt x="1619422" y="2026208"/>
                </a:lnTo>
                <a:cubicBezTo>
                  <a:pt x="1623388" y="2029106"/>
                  <a:pt x="1627624" y="2032283"/>
                  <a:pt x="1630185" y="2033602"/>
                </a:cubicBezTo>
                <a:cubicBezTo>
                  <a:pt x="1637106" y="2037202"/>
                  <a:pt x="1661961" y="2047521"/>
                  <a:pt x="1661961" y="2047521"/>
                </a:cubicBezTo>
                <a:lnTo>
                  <a:pt x="1661462" y="2049889"/>
                </a:lnTo>
                <a:cubicBezTo>
                  <a:pt x="1661471" y="2049889"/>
                  <a:pt x="1634468" y="2039493"/>
                  <a:pt x="1630185" y="2037008"/>
                </a:cubicBezTo>
                <a:cubicBezTo>
                  <a:pt x="1627634" y="2035536"/>
                  <a:pt x="1621464" y="2031590"/>
                  <a:pt x="1615043" y="2027392"/>
                </a:cubicBezTo>
                <a:lnTo>
                  <a:pt x="1593642" y="2033457"/>
                </a:lnTo>
                <a:lnTo>
                  <a:pt x="1583005" y="2049889"/>
                </a:lnTo>
                <a:cubicBezTo>
                  <a:pt x="1583005" y="2049889"/>
                  <a:pt x="1693864" y="2084776"/>
                  <a:pt x="1716899" y="2092814"/>
                </a:cubicBezTo>
                <a:cubicBezTo>
                  <a:pt x="1739936" y="2100842"/>
                  <a:pt x="1792122" y="2125928"/>
                  <a:pt x="1810748" y="2130405"/>
                </a:cubicBezTo>
                <a:cubicBezTo>
                  <a:pt x="1829376" y="2134890"/>
                  <a:pt x="1845606" y="2125775"/>
                  <a:pt x="1851796" y="2123156"/>
                </a:cubicBezTo>
                <a:cubicBezTo>
                  <a:pt x="1857985" y="2120538"/>
                  <a:pt x="1889329" y="2106579"/>
                  <a:pt x="1889329" y="2106579"/>
                </a:cubicBezTo>
                <a:cubicBezTo>
                  <a:pt x="1889340" y="2106579"/>
                  <a:pt x="1938799" y="2087413"/>
                  <a:pt x="1946895" y="2082455"/>
                </a:cubicBezTo>
                <a:cubicBezTo>
                  <a:pt x="1951169" y="2079838"/>
                  <a:pt x="1961335" y="2074543"/>
                  <a:pt x="1969422" y="2068690"/>
                </a:cubicBezTo>
                <a:cubicBezTo>
                  <a:pt x="1977546" y="2062799"/>
                  <a:pt x="1983563" y="2056253"/>
                  <a:pt x="1983563" y="2056253"/>
                </a:cubicBezTo>
                <a:cubicBezTo>
                  <a:pt x="1983563" y="2056253"/>
                  <a:pt x="1988269" y="2047897"/>
                  <a:pt x="1991071" y="2040117"/>
                </a:cubicBezTo>
                <a:cubicBezTo>
                  <a:pt x="1993872" y="2032340"/>
                  <a:pt x="2000458" y="2024581"/>
                  <a:pt x="2000458" y="2024581"/>
                </a:cubicBezTo>
                <a:cubicBezTo>
                  <a:pt x="2000458" y="2024581"/>
                  <a:pt x="2002950" y="2006522"/>
                  <a:pt x="2003460" y="1999119"/>
                </a:cubicBezTo>
                <a:cubicBezTo>
                  <a:pt x="2003961" y="1991717"/>
                  <a:pt x="2010970" y="1971886"/>
                  <a:pt x="2010970" y="1971886"/>
                </a:cubicBezTo>
                <a:lnTo>
                  <a:pt x="2014223" y="1972626"/>
                </a:lnTo>
                <a:cubicBezTo>
                  <a:pt x="2014214" y="1972626"/>
                  <a:pt x="2009429" y="1986779"/>
                  <a:pt x="2007214" y="1997050"/>
                </a:cubicBezTo>
                <a:cubicBezTo>
                  <a:pt x="2005857" y="2003298"/>
                  <a:pt x="2005462" y="2020874"/>
                  <a:pt x="2005462" y="2020874"/>
                </a:cubicBezTo>
                <a:cubicBezTo>
                  <a:pt x="2005462" y="2020874"/>
                  <a:pt x="2016745" y="2013338"/>
                  <a:pt x="2020972" y="2009920"/>
                </a:cubicBezTo>
                <a:cubicBezTo>
                  <a:pt x="2025197" y="2006513"/>
                  <a:pt x="2041619" y="1997781"/>
                  <a:pt x="2041619" y="1997781"/>
                </a:cubicBezTo>
                <a:lnTo>
                  <a:pt x="2046626" y="1999861"/>
                </a:lnTo>
                <a:cubicBezTo>
                  <a:pt x="2046626" y="1999861"/>
                  <a:pt x="2035903" y="2004270"/>
                  <a:pt x="2025351" y="2010960"/>
                </a:cubicBezTo>
                <a:cubicBezTo>
                  <a:pt x="2014561" y="2017804"/>
                  <a:pt x="2003961" y="2026892"/>
                  <a:pt x="2000583" y="2030646"/>
                </a:cubicBezTo>
                <a:cubicBezTo>
                  <a:pt x="1993902" y="2038058"/>
                  <a:pt x="1990820" y="2053884"/>
                  <a:pt x="1990820" y="2053884"/>
                </a:cubicBezTo>
                <a:cubicBezTo>
                  <a:pt x="1990820" y="2053884"/>
                  <a:pt x="2008188" y="2051180"/>
                  <a:pt x="2013221" y="2051372"/>
                </a:cubicBezTo>
                <a:cubicBezTo>
                  <a:pt x="2018247" y="2051555"/>
                  <a:pt x="2042371" y="2052844"/>
                  <a:pt x="2042371" y="2052844"/>
                </a:cubicBezTo>
                <a:lnTo>
                  <a:pt x="2071906" y="2037008"/>
                </a:lnTo>
                <a:lnTo>
                  <a:pt x="2094056" y="2037008"/>
                </a:lnTo>
                <a:cubicBezTo>
                  <a:pt x="2094056" y="2037008"/>
                  <a:pt x="2117958" y="2023898"/>
                  <a:pt x="2122838" y="2021616"/>
                </a:cubicBezTo>
                <a:cubicBezTo>
                  <a:pt x="2127719" y="2019335"/>
                  <a:pt x="2158245" y="2010815"/>
                  <a:pt x="2158245" y="2010815"/>
                </a:cubicBezTo>
                <a:lnTo>
                  <a:pt x="2158495" y="2013472"/>
                </a:lnTo>
                <a:cubicBezTo>
                  <a:pt x="2158505" y="2013472"/>
                  <a:pt x="2130579" y="2022233"/>
                  <a:pt x="2122714" y="2025467"/>
                </a:cubicBezTo>
                <a:cubicBezTo>
                  <a:pt x="2114849" y="2028692"/>
                  <a:pt x="2094931" y="2042043"/>
                  <a:pt x="2094931" y="2042043"/>
                </a:cubicBezTo>
                <a:lnTo>
                  <a:pt x="2072154" y="2040417"/>
                </a:lnTo>
                <a:cubicBezTo>
                  <a:pt x="2072154" y="2040417"/>
                  <a:pt x="2060970" y="2048225"/>
                  <a:pt x="2056888" y="2050631"/>
                </a:cubicBezTo>
                <a:cubicBezTo>
                  <a:pt x="2052815" y="2053038"/>
                  <a:pt x="2040995" y="2057581"/>
                  <a:pt x="2040995" y="2057581"/>
                </a:cubicBezTo>
                <a:cubicBezTo>
                  <a:pt x="2040995" y="2057581"/>
                  <a:pt x="2013906" y="2056204"/>
                  <a:pt x="2008842" y="2056253"/>
                </a:cubicBezTo>
                <a:cubicBezTo>
                  <a:pt x="2003770" y="2056300"/>
                  <a:pt x="1986442" y="2060546"/>
                  <a:pt x="1986442" y="2060546"/>
                </a:cubicBezTo>
                <a:cubicBezTo>
                  <a:pt x="1986442" y="2060546"/>
                  <a:pt x="1977074" y="2068257"/>
                  <a:pt x="1973551" y="2070605"/>
                </a:cubicBezTo>
                <a:cubicBezTo>
                  <a:pt x="1970029" y="2072964"/>
                  <a:pt x="1956656" y="2082003"/>
                  <a:pt x="1956656" y="2082003"/>
                </a:cubicBezTo>
                <a:cubicBezTo>
                  <a:pt x="1956656" y="2082003"/>
                  <a:pt x="1963395" y="2084458"/>
                  <a:pt x="1966417" y="2085555"/>
                </a:cubicBezTo>
                <a:cubicBezTo>
                  <a:pt x="1969441" y="2086663"/>
                  <a:pt x="1976305" y="2091928"/>
                  <a:pt x="1976305" y="2091928"/>
                </a:cubicBezTo>
                <a:cubicBezTo>
                  <a:pt x="1976305" y="2091928"/>
                  <a:pt x="1978085" y="2091639"/>
                  <a:pt x="1980435" y="2088963"/>
                </a:cubicBezTo>
                <a:cubicBezTo>
                  <a:pt x="1982783" y="2086287"/>
                  <a:pt x="1988194" y="2082898"/>
                  <a:pt x="1988194" y="2082898"/>
                </a:cubicBezTo>
                <a:lnTo>
                  <a:pt x="1989945" y="2084526"/>
                </a:lnTo>
                <a:lnTo>
                  <a:pt x="1979308" y="2093700"/>
                </a:lnTo>
                <a:cubicBezTo>
                  <a:pt x="1979308" y="2093700"/>
                  <a:pt x="1986913" y="2092535"/>
                  <a:pt x="1990697" y="2091774"/>
                </a:cubicBezTo>
                <a:cubicBezTo>
                  <a:pt x="1994470" y="2091013"/>
                  <a:pt x="1999331" y="2092072"/>
                  <a:pt x="1999331" y="2092072"/>
                </a:cubicBezTo>
                <a:lnTo>
                  <a:pt x="2013347" y="2086008"/>
                </a:lnTo>
                <a:lnTo>
                  <a:pt x="2014473" y="2088375"/>
                </a:lnTo>
                <a:lnTo>
                  <a:pt x="2002710" y="2094440"/>
                </a:lnTo>
                <a:cubicBezTo>
                  <a:pt x="2002710" y="2094440"/>
                  <a:pt x="2010228" y="2099946"/>
                  <a:pt x="2011720" y="2100062"/>
                </a:cubicBezTo>
                <a:cubicBezTo>
                  <a:pt x="2013202" y="2100187"/>
                  <a:pt x="2020346" y="2097993"/>
                  <a:pt x="2020346" y="2097993"/>
                </a:cubicBezTo>
                <a:lnTo>
                  <a:pt x="2021221" y="2100804"/>
                </a:lnTo>
                <a:cubicBezTo>
                  <a:pt x="2021230" y="2100804"/>
                  <a:pt x="2014098" y="2102969"/>
                  <a:pt x="2010594" y="2102286"/>
                </a:cubicBezTo>
                <a:cubicBezTo>
                  <a:pt x="2007080" y="2101603"/>
                  <a:pt x="2000583" y="2095182"/>
                  <a:pt x="2000583" y="2095182"/>
                </a:cubicBezTo>
                <a:cubicBezTo>
                  <a:pt x="2000573" y="2095182"/>
                  <a:pt x="1993035" y="2095220"/>
                  <a:pt x="1988943" y="2094883"/>
                </a:cubicBezTo>
                <a:cubicBezTo>
                  <a:pt x="1984853" y="2094547"/>
                  <a:pt x="1979808" y="2097693"/>
                  <a:pt x="1979808" y="2097693"/>
                </a:cubicBezTo>
                <a:lnTo>
                  <a:pt x="1985064" y="2127295"/>
                </a:lnTo>
                <a:lnTo>
                  <a:pt x="1982936" y="2126112"/>
                </a:lnTo>
                <a:cubicBezTo>
                  <a:pt x="1982936" y="2126112"/>
                  <a:pt x="1979250" y="2103066"/>
                  <a:pt x="1976804" y="2096953"/>
                </a:cubicBezTo>
                <a:cubicBezTo>
                  <a:pt x="1974360" y="2090850"/>
                  <a:pt x="1957609" y="2084765"/>
                  <a:pt x="1950524" y="2084968"/>
                </a:cubicBezTo>
                <a:cubicBezTo>
                  <a:pt x="1943709" y="2085160"/>
                  <a:pt x="1890080" y="2117236"/>
                  <a:pt x="1890080" y="2117236"/>
                </a:cubicBezTo>
                <a:cubicBezTo>
                  <a:pt x="1890090" y="2117236"/>
                  <a:pt x="1865176" y="2128654"/>
                  <a:pt x="1850670" y="2132186"/>
                </a:cubicBezTo>
                <a:cubicBezTo>
                  <a:pt x="1835104" y="2135968"/>
                  <a:pt x="1807245" y="2136479"/>
                  <a:pt x="1807245" y="2136479"/>
                </a:cubicBezTo>
                <a:cubicBezTo>
                  <a:pt x="1807245" y="2136479"/>
                  <a:pt x="1816698" y="2148253"/>
                  <a:pt x="1824389" y="2155270"/>
                </a:cubicBezTo>
                <a:cubicBezTo>
                  <a:pt x="1832080" y="2162298"/>
                  <a:pt x="1846357" y="2169546"/>
                  <a:pt x="1854299" y="2176881"/>
                </a:cubicBezTo>
                <a:cubicBezTo>
                  <a:pt x="1862231" y="2184226"/>
                  <a:pt x="1871837" y="2207022"/>
                  <a:pt x="1891581" y="2228248"/>
                </a:cubicBezTo>
                <a:cubicBezTo>
                  <a:pt x="1911335" y="2249475"/>
                  <a:pt x="1974523" y="2295249"/>
                  <a:pt x="1975178" y="2294998"/>
                </a:cubicBezTo>
                <a:cubicBezTo>
                  <a:pt x="1975833" y="2294748"/>
                  <a:pt x="1992910" y="2294594"/>
                  <a:pt x="1998455" y="2294556"/>
                </a:cubicBezTo>
                <a:cubicBezTo>
                  <a:pt x="2003999" y="2294516"/>
                  <a:pt x="2007340" y="2291599"/>
                  <a:pt x="2007340" y="2291599"/>
                </a:cubicBezTo>
                <a:lnTo>
                  <a:pt x="2027979" y="2278133"/>
                </a:lnTo>
                <a:lnTo>
                  <a:pt x="2047377" y="2251929"/>
                </a:lnTo>
                <a:lnTo>
                  <a:pt x="2049379" y="2257993"/>
                </a:lnTo>
                <a:lnTo>
                  <a:pt x="2027854" y="2282273"/>
                </a:lnTo>
                <a:lnTo>
                  <a:pt x="2011344" y="2293968"/>
                </a:lnTo>
                <a:cubicBezTo>
                  <a:pt x="2011344" y="2293968"/>
                  <a:pt x="2022781" y="2302901"/>
                  <a:pt x="2028230" y="2305511"/>
                </a:cubicBezTo>
                <a:cubicBezTo>
                  <a:pt x="2033678" y="2308128"/>
                  <a:pt x="2039492" y="2310688"/>
                  <a:pt x="2039492" y="2310688"/>
                </a:cubicBezTo>
                <a:cubicBezTo>
                  <a:pt x="2039492" y="2310688"/>
                  <a:pt x="2052623" y="2308658"/>
                  <a:pt x="2055761" y="2308475"/>
                </a:cubicBezTo>
                <a:cubicBezTo>
                  <a:pt x="2058909" y="2308282"/>
                  <a:pt x="2075409" y="2313953"/>
                  <a:pt x="2075409" y="2313953"/>
                </a:cubicBezTo>
                <a:lnTo>
                  <a:pt x="2075409" y="2316610"/>
                </a:lnTo>
                <a:cubicBezTo>
                  <a:pt x="2075409" y="2316610"/>
                  <a:pt x="2058379" y="2312527"/>
                  <a:pt x="2053259" y="2311584"/>
                </a:cubicBezTo>
                <a:cubicBezTo>
                  <a:pt x="2048137" y="2310631"/>
                  <a:pt x="2041870" y="2314539"/>
                  <a:pt x="2041870" y="2314539"/>
                </a:cubicBezTo>
                <a:cubicBezTo>
                  <a:pt x="2041870" y="2314539"/>
                  <a:pt x="2047704" y="2334871"/>
                  <a:pt x="2051131" y="2342216"/>
                </a:cubicBezTo>
                <a:cubicBezTo>
                  <a:pt x="2054568" y="2349570"/>
                  <a:pt x="2063521" y="2367678"/>
                  <a:pt x="2063521" y="2367678"/>
                </a:cubicBezTo>
                <a:lnTo>
                  <a:pt x="2058514" y="2365310"/>
                </a:lnTo>
                <a:cubicBezTo>
                  <a:pt x="2058514" y="2365310"/>
                  <a:pt x="2048214" y="2347386"/>
                  <a:pt x="2044624" y="2339559"/>
                </a:cubicBezTo>
                <a:cubicBezTo>
                  <a:pt x="2041033" y="2331724"/>
                  <a:pt x="2035863" y="2313211"/>
                  <a:pt x="2035863" y="2313211"/>
                </a:cubicBezTo>
                <a:cubicBezTo>
                  <a:pt x="2035863" y="2313211"/>
                  <a:pt x="2029019" y="2313326"/>
                  <a:pt x="2021722" y="2309804"/>
                </a:cubicBezTo>
                <a:cubicBezTo>
                  <a:pt x="2014435" y="2306281"/>
                  <a:pt x="2008467" y="2298405"/>
                  <a:pt x="2008467" y="2298405"/>
                </a:cubicBezTo>
                <a:cubicBezTo>
                  <a:pt x="2008467" y="2298405"/>
                  <a:pt x="2001940" y="2298521"/>
                  <a:pt x="1996077" y="2301371"/>
                </a:cubicBezTo>
                <a:cubicBezTo>
                  <a:pt x="1990205" y="2304211"/>
                  <a:pt x="1981435" y="2305655"/>
                  <a:pt x="1981435" y="2305655"/>
                </a:cubicBezTo>
                <a:lnTo>
                  <a:pt x="2004337" y="2348878"/>
                </a:lnTo>
                <a:lnTo>
                  <a:pt x="2017842" y="2360130"/>
                </a:lnTo>
                <a:cubicBezTo>
                  <a:pt x="2017842" y="2360130"/>
                  <a:pt x="2046472" y="2373300"/>
                  <a:pt x="2059890" y="2377747"/>
                </a:cubicBezTo>
                <a:cubicBezTo>
                  <a:pt x="2073310" y="2382186"/>
                  <a:pt x="2082667" y="2391802"/>
                  <a:pt x="2082667" y="2391802"/>
                </a:cubicBezTo>
                <a:cubicBezTo>
                  <a:pt x="2082667" y="2391802"/>
                  <a:pt x="2102912" y="2414472"/>
                  <a:pt x="2108323" y="2419487"/>
                </a:cubicBezTo>
                <a:cubicBezTo>
                  <a:pt x="2113722" y="2424503"/>
                  <a:pt x="2138607" y="2443457"/>
                  <a:pt x="2138607" y="2443457"/>
                </a:cubicBezTo>
                <a:lnTo>
                  <a:pt x="2137981" y="2449088"/>
                </a:lnTo>
                <a:cubicBezTo>
                  <a:pt x="2137981" y="2449088"/>
                  <a:pt x="2097501" y="2420286"/>
                  <a:pt x="2090052" y="2415040"/>
                </a:cubicBezTo>
                <a:cubicBezTo>
                  <a:pt x="2082600" y="2409804"/>
                  <a:pt x="2064521" y="2393881"/>
                  <a:pt x="2064521" y="2393881"/>
                </a:cubicBezTo>
                <a:cubicBezTo>
                  <a:pt x="2064521" y="2393881"/>
                  <a:pt x="2012779" y="2368659"/>
                  <a:pt x="2009843" y="2372713"/>
                </a:cubicBezTo>
                <a:cubicBezTo>
                  <a:pt x="2006897" y="2376756"/>
                  <a:pt x="2012722" y="2413269"/>
                  <a:pt x="2012722" y="2413269"/>
                </a:cubicBezTo>
                <a:lnTo>
                  <a:pt x="2034737" y="2443169"/>
                </a:lnTo>
                <a:lnTo>
                  <a:pt x="2058139" y="2475283"/>
                </a:lnTo>
                <a:lnTo>
                  <a:pt x="2055261" y="2478247"/>
                </a:lnTo>
                <a:lnTo>
                  <a:pt x="2030232" y="2446568"/>
                </a:lnTo>
                <a:lnTo>
                  <a:pt x="2010720" y="2421557"/>
                </a:lnTo>
                <a:lnTo>
                  <a:pt x="2008216" y="2436651"/>
                </a:lnTo>
                <a:lnTo>
                  <a:pt x="2004086" y="2487122"/>
                </a:lnTo>
                <a:cubicBezTo>
                  <a:pt x="2004086" y="2487122"/>
                  <a:pt x="2013136" y="2510574"/>
                  <a:pt x="2016100" y="2517321"/>
                </a:cubicBezTo>
                <a:cubicBezTo>
                  <a:pt x="2019055" y="2524070"/>
                  <a:pt x="2019700" y="2532762"/>
                  <a:pt x="2020596" y="2537152"/>
                </a:cubicBezTo>
                <a:cubicBezTo>
                  <a:pt x="2021501" y="2541552"/>
                  <a:pt x="2031108" y="2557291"/>
                  <a:pt x="2031108" y="2557291"/>
                </a:cubicBezTo>
                <a:cubicBezTo>
                  <a:pt x="2031108" y="2557291"/>
                  <a:pt x="2020528" y="2547972"/>
                  <a:pt x="2017717" y="2541599"/>
                </a:cubicBezTo>
                <a:cubicBezTo>
                  <a:pt x="2014916" y="2535217"/>
                  <a:pt x="2012384" y="2525070"/>
                  <a:pt x="2010720" y="2515993"/>
                </a:cubicBezTo>
                <a:cubicBezTo>
                  <a:pt x="2009044" y="2506915"/>
                  <a:pt x="2004018" y="2496374"/>
                  <a:pt x="2000583" y="2492013"/>
                </a:cubicBezTo>
                <a:cubicBezTo>
                  <a:pt x="1997136" y="2487642"/>
                  <a:pt x="1994325" y="2492013"/>
                  <a:pt x="1994325" y="2492013"/>
                </a:cubicBezTo>
                <a:cubicBezTo>
                  <a:pt x="1994325" y="2492013"/>
                  <a:pt x="1997377" y="2474975"/>
                  <a:pt x="1999957" y="2465069"/>
                </a:cubicBezTo>
                <a:cubicBezTo>
                  <a:pt x="2002527" y="2455163"/>
                  <a:pt x="2003460" y="2420219"/>
                  <a:pt x="2003460" y="2420219"/>
                </a:cubicBezTo>
                <a:lnTo>
                  <a:pt x="1994075" y="2352728"/>
                </a:lnTo>
                <a:cubicBezTo>
                  <a:pt x="1994075" y="2352728"/>
                  <a:pt x="1972608" y="2323358"/>
                  <a:pt x="1964415" y="2311430"/>
                </a:cubicBezTo>
                <a:cubicBezTo>
                  <a:pt x="1956223" y="2299504"/>
                  <a:pt x="1931868" y="2286845"/>
                  <a:pt x="1915485" y="2268208"/>
                </a:cubicBezTo>
                <a:cubicBezTo>
                  <a:pt x="1899101" y="2249570"/>
                  <a:pt x="1872849" y="2227583"/>
                  <a:pt x="1865687" y="2217593"/>
                </a:cubicBezTo>
                <a:cubicBezTo>
                  <a:pt x="1858515" y="2207591"/>
                  <a:pt x="1838078" y="2193169"/>
                  <a:pt x="1831648" y="2184583"/>
                </a:cubicBezTo>
                <a:cubicBezTo>
                  <a:pt x="1825217" y="2175996"/>
                  <a:pt x="1816764" y="2159641"/>
                  <a:pt x="1802614" y="2147135"/>
                </a:cubicBezTo>
                <a:cubicBezTo>
                  <a:pt x="1788473" y="2134630"/>
                  <a:pt x="1739657" y="2119999"/>
                  <a:pt x="1724033" y="2113983"/>
                </a:cubicBezTo>
                <a:cubicBezTo>
                  <a:pt x="1708400" y="2107955"/>
                  <a:pt x="1679608" y="2096211"/>
                  <a:pt x="1679608" y="2096211"/>
                </a:cubicBezTo>
                <a:cubicBezTo>
                  <a:pt x="1679608" y="2096221"/>
                  <a:pt x="1665658" y="2091389"/>
                  <a:pt x="1662713" y="2089107"/>
                </a:cubicBezTo>
                <a:cubicBezTo>
                  <a:pt x="1659777" y="2086836"/>
                  <a:pt x="1650448" y="2086893"/>
                  <a:pt x="1650448" y="2086893"/>
                </a:cubicBezTo>
                <a:lnTo>
                  <a:pt x="1647070" y="2083186"/>
                </a:lnTo>
                <a:cubicBezTo>
                  <a:pt x="1647070" y="2083186"/>
                  <a:pt x="1640591" y="2083082"/>
                  <a:pt x="1637184" y="2081561"/>
                </a:cubicBezTo>
                <a:cubicBezTo>
                  <a:pt x="1633785" y="2080049"/>
                  <a:pt x="1615764" y="2079567"/>
                  <a:pt x="1615417" y="2082744"/>
                </a:cubicBezTo>
                <a:cubicBezTo>
                  <a:pt x="1615072" y="2085930"/>
                  <a:pt x="1630627" y="2088751"/>
                  <a:pt x="1634305" y="2088819"/>
                </a:cubicBezTo>
                <a:cubicBezTo>
                  <a:pt x="1637992" y="2088876"/>
                  <a:pt x="1645817" y="2086893"/>
                  <a:pt x="1645817" y="2086893"/>
                </a:cubicBezTo>
                <a:lnTo>
                  <a:pt x="1646319" y="2089561"/>
                </a:lnTo>
                <a:lnTo>
                  <a:pt x="1640186" y="2091630"/>
                </a:lnTo>
                <a:cubicBezTo>
                  <a:pt x="1640186" y="2091630"/>
                  <a:pt x="1647108" y="2100582"/>
                  <a:pt x="1648822" y="2102430"/>
                </a:cubicBezTo>
                <a:cubicBezTo>
                  <a:pt x="1650535" y="2104288"/>
                  <a:pt x="1655705" y="2107466"/>
                  <a:pt x="1655705" y="2107466"/>
                </a:cubicBezTo>
                <a:cubicBezTo>
                  <a:pt x="1655705" y="2107466"/>
                  <a:pt x="1661635" y="2108428"/>
                  <a:pt x="1665216" y="2109977"/>
                </a:cubicBezTo>
                <a:cubicBezTo>
                  <a:pt x="1668807" y="2111537"/>
                  <a:pt x="1677605" y="2119305"/>
                  <a:pt x="1677605" y="2119305"/>
                </a:cubicBezTo>
                <a:lnTo>
                  <a:pt x="1675102" y="2119749"/>
                </a:lnTo>
                <a:cubicBezTo>
                  <a:pt x="1675102" y="2119749"/>
                  <a:pt x="1664878" y="2113019"/>
                  <a:pt x="1661337" y="2111461"/>
                </a:cubicBezTo>
                <a:cubicBezTo>
                  <a:pt x="1657793" y="2109910"/>
                  <a:pt x="1656205" y="2111017"/>
                  <a:pt x="1656205" y="2111017"/>
                </a:cubicBezTo>
                <a:lnTo>
                  <a:pt x="1654828" y="2123156"/>
                </a:lnTo>
                <a:lnTo>
                  <a:pt x="1653702" y="2108504"/>
                </a:lnTo>
                <a:cubicBezTo>
                  <a:pt x="1653702" y="2108504"/>
                  <a:pt x="1647618" y="2105443"/>
                  <a:pt x="1643565" y="2101987"/>
                </a:cubicBezTo>
                <a:cubicBezTo>
                  <a:pt x="1639522" y="2098531"/>
                  <a:pt x="1636933" y="2092372"/>
                  <a:pt x="1636933" y="2092372"/>
                </a:cubicBezTo>
                <a:cubicBezTo>
                  <a:pt x="1636943" y="2092372"/>
                  <a:pt x="1628241" y="2092100"/>
                  <a:pt x="1624804" y="2091476"/>
                </a:cubicBezTo>
                <a:cubicBezTo>
                  <a:pt x="1621358" y="2090859"/>
                  <a:pt x="1614793" y="2087923"/>
                  <a:pt x="1614793" y="2087923"/>
                </a:cubicBezTo>
                <a:cubicBezTo>
                  <a:pt x="1614793" y="2087923"/>
                  <a:pt x="1624303" y="2119132"/>
                  <a:pt x="1627681" y="2125524"/>
                </a:cubicBezTo>
                <a:cubicBezTo>
                  <a:pt x="1631052" y="2131916"/>
                  <a:pt x="1639350" y="2142563"/>
                  <a:pt x="1641938" y="2145951"/>
                </a:cubicBezTo>
                <a:cubicBezTo>
                  <a:pt x="1644538" y="2149341"/>
                  <a:pt x="1650198" y="2152468"/>
                  <a:pt x="1656079" y="2155867"/>
                </a:cubicBezTo>
                <a:cubicBezTo>
                  <a:pt x="1661961" y="2159265"/>
                  <a:pt x="1667218" y="2165917"/>
                  <a:pt x="1669346" y="2168449"/>
                </a:cubicBezTo>
                <a:cubicBezTo>
                  <a:pt x="1671483" y="2170980"/>
                  <a:pt x="1682562" y="2193218"/>
                  <a:pt x="1684113" y="2195835"/>
                </a:cubicBezTo>
                <a:cubicBezTo>
                  <a:pt x="1685662" y="2198445"/>
                  <a:pt x="1692593" y="2204721"/>
                  <a:pt x="1694498" y="2206492"/>
                </a:cubicBezTo>
                <a:cubicBezTo>
                  <a:pt x="1696406" y="2208253"/>
                  <a:pt x="1700881" y="2214328"/>
                  <a:pt x="1700881" y="2214328"/>
                </a:cubicBezTo>
                <a:lnTo>
                  <a:pt x="1705262" y="2216408"/>
                </a:lnTo>
                <a:cubicBezTo>
                  <a:pt x="1705262" y="2216408"/>
                  <a:pt x="1704713" y="2218929"/>
                  <a:pt x="1704386" y="2220846"/>
                </a:cubicBezTo>
                <a:cubicBezTo>
                  <a:pt x="1704048" y="2222761"/>
                  <a:pt x="1731340" y="2278084"/>
                  <a:pt x="1732669" y="2279760"/>
                </a:cubicBezTo>
                <a:cubicBezTo>
                  <a:pt x="1733997" y="2281425"/>
                  <a:pt x="1738675" y="2284640"/>
                  <a:pt x="1738675" y="2284640"/>
                </a:cubicBezTo>
                <a:lnTo>
                  <a:pt x="1738550" y="2287008"/>
                </a:lnTo>
                <a:cubicBezTo>
                  <a:pt x="1738550" y="2287008"/>
                  <a:pt x="1732832" y="2285632"/>
                  <a:pt x="1729915" y="2281531"/>
                </a:cubicBezTo>
                <a:cubicBezTo>
                  <a:pt x="1726988" y="2277439"/>
                  <a:pt x="1699640" y="2219699"/>
                  <a:pt x="1698628" y="2215964"/>
                </a:cubicBezTo>
                <a:cubicBezTo>
                  <a:pt x="1697619" y="2212220"/>
                  <a:pt x="1682525" y="2199523"/>
                  <a:pt x="1680608" y="2195981"/>
                </a:cubicBezTo>
                <a:cubicBezTo>
                  <a:pt x="1678693" y="2192438"/>
                  <a:pt x="1667429" y="2172808"/>
                  <a:pt x="1665466" y="2169335"/>
                </a:cubicBezTo>
                <a:cubicBezTo>
                  <a:pt x="1663511" y="2165869"/>
                  <a:pt x="1642718" y="2152055"/>
                  <a:pt x="1641063" y="2150688"/>
                </a:cubicBezTo>
                <a:cubicBezTo>
                  <a:pt x="1639416" y="2149320"/>
                  <a:pt x="1626055" y="2133216"/>
                  <a:pt x="1626055" y="2133216"/>
                </a:cubicBezTo>
                <a:cubicBezTo>
                  <a:pt x="1626055" y="2133216"/>
                  <a:pt x="1620164" y="2174004"/>
                  <a:pt x="1619173" y="2177921"/>
                </a:cubicBezTo>
                <a:cubicBezTo>
                  <a:pt x="1618180" y="2181840"/>
                  <a:pt x="1606793" y="2205809"/>
                  <a:pt x="1606157" y="2209593"/>
                </a:cubicBezTo>
                <a:cubicBezTo>
                  <a:pt x="1605512" y="2213376"/>
                  <a:pt x="1610162" y="2256078"/>
                  <a:pt x="1610162" y="2256078"/>
                </a:cubicBezTo>
                <a:lnTo>
                  <a:pt x="1607034" y="2256665"/>
                </a:lnTo>
                <a:cubicBezTo>
                  <a:pt x="1607034" y="2256665"/>
                  <a:pt x="1602826" y="2213943"/>
                  <a:pt x="1601652" y="2213000"/>
                </a:cubicBezTo>
                <a:cubicBezTo>
                  <a:pt x="1600468" y="2212057"/>
                  <a:pt x="1598649" y="2216995"/>
                  <a:pt x="1598649" y="2216995"/>
                </a:cubicBezTo>
                <a:lnTo>
                  <a:pt x="1598273" y="2214040"/>
                </a:lnTo>
                <a:cubicBezTo>
                  <a:pt x="1598273" y="2214040"/>
                  <a:pt x="1610826" y="2188289"/>
                  <a:pt x="1615292" y="2177777"/>
                </a:cubicBezTo>
                <a:cubicBezTo>
                  <a:pt x="1619750" y="2167255"/>
                  <a:pt x="1622301" y="2124926"/>
                  <a:pt x="1622301" y="2124926"/>
                </a:cubicBezTo>
                <a:lnTo>
                  <a:pt x="1602278" y="2071058"/>
                </a:lnTo>
                <a:cubicBezTo>
                  <a:pt x="1602278" y="2071058"/>
                  <a:pt x="1584267" y="2068853"/>
                  <a:pt x="1567237" y="2066610"/>
                </a:cubicBezTo>
                <a:cubicBezTo>
                  <a:pt x="1554760" y="2064974"/>
                  <a:pt x="1537319" y="2064252"/>
                  <a:pt x="1526816" y="2063953"/>
                </a:cubicBezTo>
                <a:cubicBezTo>
                  <a:pt x="1527461" y="2066638"/>
                  <a:pt x="1528568" y="2072243"/>
                  <a:pt x="1528568" y="2072243"/>
                </a:cubicBezTo>
                <a:lnTo>
                  <a:pt x="1525690" y="2072531"/>
                </a:lnTo>
                <a:cubicBezTo>
                  <a:pt x="1525690" y="2072531"/>
                  <a:pt x="1524553" y="2068420"/>
                  <a:pt x="1523438" y="2063953"/>
                </a:cubicBezTo>
                <a:cubicBezTo>
                  <a:pt x="1521627" y="2063905"/>
                  <a:pt x="1516804" y="2063655"/>
                  <a:pt x="1516804" y="2063655"/>
                </a:cubicBezTo>
                <a:cubicBezTo>
                  <a:pt x="1516804" y="2063655"/>
                  <a:pt x="1474111" y="2061816"/>
                  <a:pt x="1416323" y="2092514"/>
                </a:cubicBezTo>
                <a:cubicBezTo>
                  <a:pt x="1403077" y="2099552"/>
                  <a:pt x="1359642" y="2125082"/>
                  <a:pt x="1359642" y="2125082"/>
                </a:cubicBezTo>
                <a:cubicBezTo>
                  <a:pt x="1359642" y="2125082"/>
                  <a:pt x="1325941" y="2126526"/>
                  <a:pt x="1321849" y="2129375"/>
                </a:cubicBezTo>
                <a:cubicBezTo>
                  <a:pt x="1316275" y="2133245"/>
                  <a:pt x="1319221" y="2140032"/>
                  <a:pt x="1319221" y="2140032"/>
                </a:cubicBezTo>
                <a:cubicBezTo>
                  <a:pt x="1319221" y="2140032"/>
                  <a:pt x="1305398" y="2133639"/>
                  <a:pt x="1286307" y="2130405"/>
                </a:cubicBezTo>
                <a:cubicBezTo>
                  <a:pt x="1265062" y="2126815"/>
                  <a:pt x="1237626" y="2126380"/>
                  <a:pt x="1221993" y="2125226"/>
                </a:cubicBezTo>
                <a:cubicBezTo>
                  <a:pt x="1209114" y="2124273"/>
                  <a:pt x="1198977" y="2125120"/>
                  <a:pt x="1191083" y="2126410"/>
                </a:cubicBezTo>
                <a:cubicBezTo>
                  <a:pt x="1197436" y="2134630"/>
                  <a:pt x="1203597" y="2142842"/>
                  <a:pt x="1203597" y="2142842"/>
                </a:cubicBezTo>
                <a:cubicBezTo>
                  <a:pt x="1203597" y="2142842"/>
                  <a:pt x="1207805" y="2154258"/>
                  <a:pt x="1210105" y="2162673"/>
                </a:cubicBezTo>
                <a:cubicBezTo>
                  <a:pt x="1212405" y="2171096"/>
                  <a:pt x="1203772" y="2182389"/>
                  <a:pt x="1209105" y="2191090"/>
                </a:cubicBezTo>
                <a:cubicBezTo>
                  <a:pt x="1214436" y="2199802"/>
                  <a:pt x="1271416" y="2249119"/>
                  <a:pt x="1271416" y="2249119"/>
                </a:cubicBezTo>
                <a:lnTo>
                  <a:pt x="1318095" y="2259631"/>
                </a:lnTo>
                <a:lnTo>
                  <a:pt x="1319095" y="2263626"/>
                </a:lnTo>
                <a:lnTo>
                  <a:pt x="1291815" y="2258149"/>
                </a:lnTo>
                <a:lnTo>
                  <a:pt x="1273419" y="2253710"/>
                </a:lnTo>
                <a:cubicBezTo>
                  <a:pt x="1273419" y="2253710"/>
                  <a:pt x="1276615" y="2263770"/>
                  <a:pt x="1279676" y="2272058"/>
                </a:cubicBezTo>
                <a:cubicBezTo>
                  <a:pt x="1282737" y="2280356"/>
                  <a:pt x="1280551" y="2298405"/>
                  <a:pt x="1280551" y="2298405"/>
                </a:cubicBezTo>
                <a:lnTo>
                  <a:pt x="1276672" y="2298405"/>
                </a:lnTo>
                <a:cubicBezTo>
                  <a:pt x="1276672" y="2298405"/>
                  <a:pt x="1278260" y="2282656"/>
                  <a:pt x="1277298" y="2277093"/>
                </a:cubicBezTo>
                <a:cubicBezTo>
                  <a:pt x="1276336" y="2271529"/>
                  <a:pt x="1270039" y="2254596"/>
                  <a:pt x="1270039" y="2254596"/>
                </a:cubicBezTo>
                <a:lnTo>
                  <a:pt x="1238262" y="2228547"/>
                </a:lnTo>
                <a:lnTo>
                  <a:pt x="1228376" y="2221586"/>
                </a:lnTo>
                <a:lnTo>
                  <a:pt x="1231255" y="2234467"/>
                </a:lnTo>
                <a:lnTo>
                  <a:pt x="1230378" y="2256367"/>
                </a:lnTo>
                <a:lnTo>
                  <a:pt x="1233007" y="2270432"/>
                </a:lnTo>
                <a:lnTo>
                  <a:pt x="1231004" y="2270874"/>
                </a:lnTo>
                <a:lnTo>
                  <a:pt x="1227624" y="2256367"/>
                </a:lnTo>
                <a:lnTo>
                  <a:pt x="1228251" y="2234611"/>
                </a:lnTo>
                <a:lnTo>
                  <a:pt x="1225998" y="2221586"/>
                </a:lnTo>
                <a:lnTo>
                  <a:pt x="1214611" y="2207523"/>
                </a:lnTo>
                <a:lnTo>
                  <a:pt x="1206476" y="2218921"/>
                </a:lnTo>
                <a:lnTo>
                  <a:pt x="1203973" y="2225583"/>
                </a:lnTo>
                <a:lnTo>
                  <a:pt x="1208729" y="2241571"/>
                </a:lnTo>
                <a:lnTo>
                  <a:pt x="1205850" y="2253710"/>
                </a:lnTo>
                <a:lnTo>
                  <a:pt x="1202346" y="2252074"/>
                </a:lnTo>
                <a:lnTo>
                  <a:pt x="1205349" y="2241273"/>
                </a:lnTo>
                <a:cubicBezTo>
                  <a:pt x="1205349" y="2241273"/>
                  <a:pt x="1196030" y="2221597"/>
                  <a:pt x="1203096" y="2213742"/>
                </a:cubicBezTo>
                <a:cubicBezTo>
                  <a:pt x="1210162" y="2205886"/>
                  <a:pt x="1211731" y="2202641"/>
                  <a:pt x="1211731" y="2202641"/>
                </a:cubicBezTo>
                <a:lnTo>
                  <a:pt x="1204474" y="2197752"/>
                </a:lnTo>
                <a:cubicBezTo>
                  <a:pt x="1204474" y="2197752"/>
                  <a:pt x="1203722" y="2179153"/>
                  <a:pt x="1200970" y="2164300"/>
                </a:cubicBezTo>
                <a:cubicBezTo>
                  <a:pt x="1198217" y="2149456"/>
                  <a:pt x="1182198" y="2129375"/>
                  <a:pt x="1182198" y="2129375"/>
                </a:cubicBezTo>
                <a:lnTo>
                  <a:pt x="1185326" y="2147433"/>
                </a:lnTo>
                <a:lnTo>
                  <a:pt x="1182948" y="2150986"/>
                </a:lnTo>
                <a:lnTo>
                  <a:pt x="1186453" y="2167264"/>
                </a:lnTo>
                <a:lnTo>
                  <a:pt x="1184451" y="2168304"/>
                </a:lnTo>
                <a:lnTo>
                  <a:pt x="1180071" y="2150244"/>
                </a:lnTo>
                <a:lnTo>
                  <a:pt x="1182073" y="2145509"/>
                </a:lnTo>
                <a:lnTo>
                  <a:pt x="1179069" y="2129221"/>
                </a:lnTo>
                <a:cubicBezTo>
                  <a:pt x="1177981" y="2129606"/>
                  <a:pt x="1174563" y="2130405"/>
                  <a:pt x="1174563" y="2130405"/>
                </a:cubicBezTo>
                <a:lnTo>
                  <a:pt x="1151162" y="2129519"/>
                </a:lnTo>
                <a:cubicBezTo>
                  <a:pt x="1142680" y="2138616"/>
                  <a:pt x="1066603" y="2220441"/>
                  <a:pt x="1023024" y="2284342"/>
                </a:cubicBezTo>
                <a:cubicBezTo>
                  <a:pt x="976998" y="2351842"/>
                  <a:pt x="963729" y="2455866"/>
                  <a:pt x="959083" y="2499263"/>
                </a:cubicBezTo>
                <a:cubicBezTo>
                  <a:pt x="954436" y="2542658"/>
                  <a:pt x="967222" y="2719555"/>
                  <a:pt x="969345" y="2779460"/>
                </a:cubicBezTo>
                <a:cubicBezTo>
                  <a:pt x="971467" y="2839365"/>
                  <a:pt x="968831" y="2905104"/>
                  <a:pt x="988990" y="2956934"/>
                </a:cubicBezTo>
                <a:cubicBezTo>
                  <a:pt x="1005561" y="2999521"/>
                  <a:pt x="1217237" y="3096363"/>
                  <a:pt x="1217237" y="3096363"/>
                </a:cubicBezTo>
                <a:lnTo>
                  <a:pt x="1245271" y="3128631"/>
                </a:lnTo>
                <a:cubicBezTo>
                  <a:pt x="1245261" y="3128631"/>
                  <a:pt x="1139080" y="3065433"/>
                  <a:pt x="1034162" y="3063499"/>
                </a:cubicBezTo>
                <a:cubicBezTo>
                  <a:pt x="1004812" y="3062960"/>
                  <a:pt x="943083" y="3015683"/>
                  <a:pt x="919416" y="3034051"/>
                </a:cubicBezTo>
                <a:cubicBezTo>
                  <a:pt x="904809" y="3045381"/>
                  <a:pt x="898066" y="3058743"/>
                  <a:pt x="889258" y="3078006"/>
                </a:cubicBezTo>
                <a:cubicBezTo>
                  <a:pt x="875291" y="3108556"/>
                  <a:pt x="873439" y="3127346"/>
                  <a:pt x="874581" y="3144591"/>
                </a:cubicBezTo>
                <a:lnTo>
                  <a:pt x="876846" y="3165466"/>
                </a:lnTo>
                <a:lnTo>
                  <a:pt x="846226" y="3165466"/>
                </a:lnTo>
                <a:lnTo>
                  <a:pt x="846592" y="3147250"/>
                </a:lnTo>
                <a:cubicBezTo>
                  <a:pt x="848918" y="3124990"/>
                  <a:pt x="851597" y="3102370"/>
                  <a:pt x="850091" y="3076378"/>
                </a:cubicBezTo>
                <a:cubicBezTo>
                  <a:pt x="848007" y="3040443"/>
                  <a:pt x="829299" y="3036852"/>
                  <a:pt x="812424" y="3032867"/>
                </a:cubicBezTo>
                <a:cubicBezTo>
                  <a:pt x="744391" y="3016780"/>
                  <a:pt x="616567" y="3130749"/>
                  <a:pt x="587807" y="3097547"/>
                </a:cubicBezTo>
                <a:cubicBezTo>
                  <a:pt x="565592" y="3071902"/>
                  <a:pt x="665193" y="3071749"/>
                  <a:pt x="714444" y="2970401"/>
                </a:cubicBezTo>
                <a:cubicBezTo>
                  <a:pt x="763694" y="2869054"/>
                  <a:pt x="755601" y="2824954"/>
                  <a:pt x="756113" y="2767917"/>
                </a:cubicBezTo>
                <a:cubicBezTo>
                  <a:pt x="756625" y="2710872"/>
                  <a:pt x="784149" y="2589212"/>
                  <a:pt x="786271" y="2529316"/>
                </a:cubicBezTo>
                <a:cubicBezTo>
                  <a:pt x="788392" y="2469411"/>
                  <a:pt x="801180" y="2292514"/>
                  <a:pt x="796533" y="2249119"/>
                </a:cubicBezTo>
                <a:cubicBezTo>
                  <a:pt x="791886" y="2205722"/>
                  <a:pt x="778617" y="2101698"/>
                  <a:pt x="732589" y="2034198"/>
                </a:cubicBezTo>
                <a:cubicBezTo>
                  <a:pt x="689014" y="1970297"/>
                  <a:pt x="612932" y="1888472"/>
                  <a:pt x="604450" y="1879375"/>
                </a:cubicBezTo>
                <a:lnTo>
                  <a:pt x="581051" y="1880261"/>
                </a:lnTo>
                <a:cubicBezTo>
                  <a:pt x="581051" y="1880261"/>
                  <a:pt x="563316" y="1872877"/>
                  <a:pt x="533625" y="1875082"/>
                </a:cubicBezTo>
                <a:cubicBezTo>
                  <a:pt x="517986" y="1876238"/>
                  <a:pt x="490552" y="1876671"/>
                  <a:pt x="469305" y="1880261"/>
                </a:cubicBezTo>
                <a:cubicBezTo>
                  <a:pt x="450216" y="1883486"/>
                  <a:pt x="436395" y="1890032"/>
                  <a:pt x="436395" y="1890032"/>
                </a:cubicBezTo>
                <a:cubicBezTo>
                  <a:pt x="436395" y="1890032"/>
                  <a:pt x="439342" y="1883101"/>
                  <a:pt x="433766" y="1879221"/>
                </a:cubicBezTo>
                <a:cubicBezTo>
                  <a:pt x="429675" y="1876382"/>
                  <a:pt x="395977" y="1874928"/>
                  <a:pt x="395977" y="1874928"/>
                </a:cubicBezTo>
                <a:cubicBezTo>
                  <a:pt x="395977" y="1874928"/>
                  <a:pt x="352542" y="1849409"/>
                  <a:pt x="339290" y="1842372"/>
                </a:cubicBezTo>
                <a:cubicBezTo>
                  <a:pt x="281504" y="1811662"/>
                  <a:pt x="238806" y="1813501"/>
                  <a:pt x="238808" y="1813501"/>
                </a:cubicBezTo>
                <a:cubicBezTo>
                  <a:pt x="238808" y="1813501"/>
                  <a:pt x="205405" y="1814224"/>
                  <a:pt x="188378" y="1816467"/>
                </a:cubicBezTo>
                <a:cubicBezTo>
                  <a:pt x="171352" y="1818709"/>
                  <a:pt x="153339" y="1821058"/>
                  <a:pt x="153339" y="1821058"/>
                </a:cubicBezTo>
                <a:lnTo>
                  <a:pt x="133318" y="1874784"/>
                </a:lnTo>
                <a:cubicBezTo>
                  <a:pt x="133318" y="1874784"/>
                  <a:pt x="135867" y="1917111"/>
                  <a:pt x="140325" y="1927623"/>
                </a:cubicBezTo>
                <a:cubicBezTo>
                  <a:pt x="144787" y="1938145"/>
                  <a:pt x="157344" y="1964040"/>
                  <a:pt x="157344" y="1964040"/>
                </a:cubicBezTo>
                <a:lnTo>
                  <a:pt x="156970" y="1966851"/>
                </a:lnTo>
                <a:cubicBezTo>
                  <a:pt x="156970" y="1966851"/>
                  <a:pt x="155147" y="1962057"/>
                  <a:pt x="153966" y="1963000"/>
                </a:cubicBezTo>
                <a:cubicBezTo>
                  <a:pt x="152786" y="1963943"/>
                  <a:pt x="148585" y="2006522"/>
                  <a:pt x="148585" y="2006522"/>
                </a:cubicBezTo>
                <a:lnTo>
                  <a:pt x="145457" y="2005925"/>
                </a:lnTo>
                <a:cubicBezTo>
                  <a:pt x="145457" y="2005925"/>
                  <a:pt x="150102" y="1963376"/>
                  <a:pt x="149462" y="1959593"/>
                </a:cubicBezTo>
                <a:cubicBezTo>
                  <a:pt x="148820" y="1955809"/>
                  <a:pt x="137438" y="1931694"/>
                  <a:pt x="136448" y="1927777"/>
                </a:cubicBezTo>
                <a:cubicBezTo>
                  <a:pt x="135457" y="1923850"/>
                  <a:pt x="129564" y="1883072"/>
                  <a:pt x="129564" y="1883072"/>
                </a:cubicBezTo>
                <a:cubicBezTo>
                  <a:pt x="129564" y="1883072"/>
                  <a:pt x="116196" y="1899322"/>
                  <a:pt x="114549" y="1900688"/>
                </a:cubicBezTo>
                <a:cubicBezTo>
                  <a:pt x="112901" y="1902055"/>
                  <a:pt x="92106" y="1915716"/>
                  <a:pt x="90148" y="1919191"/>
                </a:cubicBezTo>
                <a:cubicBezTo>
                  <a:pt x="88188" y="1922656"/>
                  <a:pt x="77048" y="1942284"/>
                  <a:pt x="75131" y="1945828"/>
                </a:cubicBezTo>
                <a:cubicBezTo>
                  <a:pt x="73215" y="1949379"/>
                  <a:pt x="57997" y="1962076"/>
                  <a:pt x="56987" y="1965811"/>
                </a:cubicBezTo>
                <a:cubicBezTo>
                  <a:pt x="55976" y="1969557"/>
                  <a:pt x="28626" y="2027287"/>
                  <a:pt x="25702" y="2031387"/>
                </a:cubicBezTo>
                <a:cubicBezTo>
                  <a:pt x="22781" y="2035479"/>
                  <a:pt x="17070" y="2037008"/>
                  <a:pt x="17068" y="2037008"/>
                </a:cubicBezTo>
                <a:lnTo>
                  <a:pt x="16943" y="2034496"/>
                </a:lnTo>
                <a:cubicBezTo>
                  <a:pt x="16943" y="2034496"/>
                  <a:pt x="21623" y="2031426"/>
                  <a:pt x="22950" y="2029760"/>
                </a:cubicBezTo>
                <a:cubicBezTo>
                  <a:pt x="24277" y="2028085"/>
                  <a:pt x="51562" y="1972607"/>
                  <a:pt x="51231" y="1970702"/>
                </a:cubicBezTo>
                <a:cubicBezTo>
                  <a:pt x="50898" y="1968787"/>
                  <a:pt x="50354" y="1966255"/>
                  <a:pt x="50354" y="1966255"/>
                </a:cubicBezTo>
                <a:lnTo>
                  <a:pt x="54734" y="1964329"/>
                </a:lnTo>
                <a:cubicBezTo>
                  <a:pt x="54734" y="1964329"/>
                  <a:pt x="59212" y="1958101"/>
                  <a:pt x="61115" y="1956339"/>
                </a:cubicBezTo>
                <a:cubicBezTo>
                  <a:pt x="63021" y="1954577"/>
                  <a:pt x="69947" y="1948301"/>
                  <a:pt x="71503" y="1945682"/>
                </a:cubicBezTo>
                <a:cubicBezTo>
                  <a:pt x="73058" y="1943074"/>
                  <a:pt x="84135" y="1920827"/>
                  <a:pt x="86268" y="1918305"/>
                </a:cubicBezTo>
                <a:cubicBezTo>
                  <a:pt x="88401" y="1915773"/>
                  <a:pt x="93651" y="1909111"/>
                  <a:pt x="99533" y="1905723"/>
                </a:cubicBezTo>
                <a:cubicBezTo>
                  <a:pt x="105415" y="1902324"/>
                  <a:pt x="111082" y="1899187"/>
                  <a:pt x="113673" y="1895798"/>
                </a:cubicBezTo>
                <a:cubicBezTo>
                  <a:pt x="116265" y="1892419"/>
                  <a:pt x="124569" y="1881763"/>
                  <a:pt x="127937" y="1875380"/>
                </a:cubicBezTo>
                <a:cubicBezTo>
                  <a:pt x="131308" y="1868988"/>
                  <a:pt x="140826" y="1837779"/>
                  <a:pt x="140826" y="1837779"/>
                </a:cubicBezTo>
                <a:cubicBezTo>
                  <a:pt x="140826" y="1837779"/>
                  <a:pt x="134257" y="1840715"/>
                  <a:pt x="130816" y="1841332"/>
                </a:cubicBezTo>
                <a:cubicBezTo>
                  <a:pt x="127376" y="1841947"/>
                  <a:pt x="118677" y="1842218"/>
                  <a:pt x="118677" y="1842218"/>
                </a:cubicBezTo>
                <a:cubicBezTo>
                  <a:pt x="118677" y="1842218"/>
                  <a:pt x="116093" y="1848379"/>
                  <a:pt x="112046" y="1851844"/>
                </a:cubicBezTo>
                <a:cubicBezTo>
                  <a:pt x="107999" y="1855300"/>
                  <a:pt x="101909" y="1858352"/>
                  <a:pt x="101909" y="1858352"/>
                </a:cubicBezTo>
                <a:lnTo>
                  <a:pt x="100784" y="1873013"/>
                </a:lnTo>
                <a:lnTo>
                  <a:pt x="99408" y="1861019"/>
                </a:lnTo>
                <a:cubicBezTo>
                  <a:pt x="99408" y="1861019"/>
                  <a:pt x="97819" y="1859757"/>
                  <a:pt x="94278" y="1861317"/>
                </a:cubicBezTo>
                <a:cubicBezTo>
                  <a:pt x="90733" y="1862867"/>
                  <a:pt x="80512" y="1869605"/>
                  <a:pt x="80512" y="1869605"/>
                </a:cubicBezTo>
                <a:lnTo>
                  <a:pt x="78009" y="1869162"/>
                </a:lnTo>
                <a:cubicBezTo>
                  <a:pt x="78009" y="1869162"/>
                  <a:pt x="86814" y="1861393"/>
                  <a:pt x="90398" y="1859834"/>
                </a:cubicBezTo>
                <a:cubicBezTo>
                  <a:pt x="93981" y="1858274"/>
                  <a:pt x="99909" y="1857321"/>
                  <a:pt x="99907" y="1857321"/>
                </a:cubicBezTo>
                <a:cubicBezTo>
                  <a:pt x="99907" y="1857321"/>
                  <a:pt x="105078" y="1854144"/>
                  <a:pt x="106791" y="1852286"/>
                </a:cubicBezTo>
                <a:cubicBezTo>
                  <a:pt x="108503" y="1850428"/>
                  <a:pt x="115424" y="1841476"/>
                  <a:pt x="115424" y="1841476"/>
                </a:cubicBezTo>
                <a:lnTo>
                  <a:pt x="109292" y="1839407"/>
                </a:lnTo>
                <a:lnTo>
                  <a:pt x="109793" y="1836894"/>
                </a:lnTo>
                <a:cubicBezTo>
                  <a:pt x="109793" y="1836894"/>
                  <a:pt x="117626" y="1838732"/>
                  <a:pt x="121306" y="1838665"/>
                </a:cubicBezTo>
                <a:cubicBezTo>
                  <a:pt x="124986" y="1838607"/>
                  <a:pt x="140547" y="1835777"/>
                  <a:pt x="140202" y="1832600"/>
                </a:cubicBezTo>
                <a:cubicBezTo>
                  <a:pt x="139856" y="1829413"/>
                  <a:pt x="121829" y="1829905"/>
                  <a:pt x="118427" y="1831417"/>
                </a:cubicBezTo>
                <a:cubicBezTo>
                  <a:pt x="115026" y="1832928"/>
                  <a:pt x="108542" y="1833044"/>
                  <a:pt x="108542" y="1833044"/>
                </a:cubicBezTo>
                <a:lnTo>
                  <a:pt x="105164" y="1836741"/>
                </a:lnTo>
                <a:cubicBezTo>
                  <a:pt x="105164" y="1836741"/>
                  <a:pt x="95839" y="1836691"/>
                  <a:pt x="92900" y="1838963"/>
                </a:cubicBezTo>
                <a:cubicBezTo>
                  <a:pt x="89961" y="1841235"/>
                  <a:pt x="76007" y="1846069"/>
                  <a:pt x="76007" y="1846069"/>
                </a:cubicBezTo>
                <a:cubicBezTo>
                  <a:pt x="76008" y="1846069"/>
                  <a:pt x="47212" y="1857803"/>
                  <a:pt x="31584" y="1863829"/>
                </a:cubicBezTo>
                <a:lnTo>
                  <a:pt x="0" y="1875042"/>
                </a:lnTo>
                <a:lnTo>
                  <a:pt x="0" y="1858709"/>
                </a:lnTo>
                <a:lnTo>
                  <a:pt x="38716" y="1842660"/>
                </a:lnTo>
                <a:cubicBezTo>
                  <a:pt x="61750" y="1834632"/>
                  <a:pt x="172611" y="1799736"/>
                  <a:pt x="172611" y="1799736"/>
                </a:cubicBezTo>
                <a:lnTo>
                  <a:pt x="161975" y="1783313"/>
                </a:lnTo>
                <a:lnTo>
                  <a:pt x="117677" y="1770876"/>
                </a:lnTo>
                <a:cubicBezTo>
                  <a:pt x="117677" y="1770876"/>
                  <a:pt x="74550" y="1739658"/>
                  <a:pt x="65496" y="1731802"/>
                </a:cubicBezTo>
                <a:cubicBezTo>
                  <a:pt x="58705" y="1725911"/>
                  <a:pt x="20783" y="1702215"/>
                  <a:pt x="2246" y="1690735"/>
                </a:cubicBezTo>
                <a:lnTo>
                  <a:pt x="0" y="1689349"/>
                </a:lnTo>
                <a:lnTo>
                  <a:pt x="0" y="1681412"/>
                </a:lnTo>
                <a:lnTo>
                  <a:pt x="5644" y="1684678"/>
                </a:lnTo>
                <a:cubicBezTo>
                  <a:pt x="20786" y="1693468"/>
                  <a:pt x="51673" y="1711528"/>
                  <a:pt x="56486" y="1715369"/>
                </a:cubicBezTo>
                <a:cubicBezTo>
                  <a:pt x="62904" y="1720491"/>
                  <a:pt x="84482" y="1740206"/>
                  <a:pt x="89897" y="1744384"/>
                </a:cubicBezTo>
                <a:cubicBezTo>
                  <a:pt x="95311" y="1748551"/>
                  <a:pt x="122056" y="1764513"/>
                  <a:pt x="122058" y="1764513"/>
                </a:cubicBezTo>
                <a:cubicBezTo>
                  <a:pt x="122058" y="1764513"/>
                  <a:pt x="152811" y="1772907"/>
                  <a:pt x="158596" y="1774727"/>
                </a:cubicBezTo>
                <a:cubicBezTo>
                  <a:pt x="164380" y="1776545"/>
                  <a:pt x="190755" y="1797521"/>
                  <a:pt x="190755" y="1797521"/>
                </a:cubicBezTo>
                <a:cubicBezTo>
                  <a:pt x="190755" y="1797521"/>
                  <a:pt x="208384" y="1799639"/>
                  <a:pt x="225794" y="1793816"/>
                </a:cubicBezTo>
                <a:cubicBezTo>
                  <a:pt x="243203" y="1788001"/>
                  <a:pt x="250946" y="1786268"/>
                  <a:pt x="250946" y="1786268"/>
                </a:cubicBezTo>
                <a:lnTo>
                  <a:pt x="229672" y="1773841"/>
                </a:lnTo>
                <a:cubicBezTo>
                  <a:pt x="229673" y="1773841"/>
                  <a:pt x="202673" y="1692708"/>
                  <a:pt x="191131" y="1685325"/>
                </a:cubicBezTo>
                <a:cubicBezTo>
                  <a:pt x="179588" y="1677933"/>
                  <a:pt x="153140" y="1674177"/>
                  <a:pt x="139325" y="1661643"/>
                </a:cubicBezTo>
                <a:cubicBezTo>
                  <a:pt x="125512" y="1649110"/>
                  <a:pt x="92775" y="1611905"/>
                  <a:pt x="92775" y="1611905"/>
                </a:cubicBezTo>
                <a:cubicBezTo>
                  <a:pt x="92775" y="1611905"/>
                  <a:pt x="87280" y="1599736"/>
                  <a:pt x="84141" y="1590745"/>
                </a:cubicBezTo>
                <a:cubicBezTo>
                  <a:pt x="81002" y="1581744"/>
                  <a:pt x="89750" y="1568517"/>
                  <a:pt x="83264" y="1559508"/>
                </a:cubicBezTo>
                <a:cubicBezTo>
                  <a:pt x="76780" y="1550506"/>
                  <a:pt x="10562" y="1502230"/>
                  <a:pt x="10562" y="1502230"/>
                </a:cubicBezTo>
                <a:lnTo>
                  <a:pt x="0" y="1500844"/>
                </a:lnTo>
                <a:lnTo>
                  <a:pt x="0" y="1496213"/>
                </a:lnTo>
                <a:lnTo>
                  <a:pt x="8059" y="1497494"/>
                </a:lnTo>
                <a:cubicBezTo>
                  <a:pt x="8059" y="1497494"/>
                  <a:pt x="7018" y="1494804"/>
                  <a:pt x="5480" y="1491015"/>
                </a:cubicBezTo>
                <a:lnTo>
                  <a:pt x="0" y="1478129"/>
                </a:lnTo>
                <a:lnTo>
                  <a:pt x="0" y="1448919"/>
                </a:lnTo>
                <a:lnTo>
                  <a:pt x="1177" y="1448793"/>
                </a:lnTo>
                <a:cubicBezTo>
                  <a:pt x="1177" y="1448793"/>
                  <a:pt x="716" y="1466170"/>
                  <a:pt x="2177" y="1472176"/>
                </a:cubicBezTo>
                <a:cubicBezTo>
                  <a:pt x="3637" y="1478183"/>
                  <a:pt x="11813" y="1496156"/>
                  <a:pt x="11813" y="1496156"/>
                </a:cubicBezTo>
                <a:lnTo>
                  <a:pt x="48477" y="1521319"/>
                </a:lnTo>
                <a:lnTo>
                  <a:pt x="59865" y="1527980"/>
                </a:lnTo>
                <a:lnTo>
                  <a:pt x="55610" y="1514215"/>
                </a:lnTo>
                <a:lnTo>
                  <a:pt x="54985" y="1490091"/>
                </a:lnTo>
                <a:lnTo>
                  <a:pt x="51106" y="1474997"/>
                </a:lnTo>
                <a:lnTo>
                  <a:pt x="53482" y="1474255"/>
                </a:lnTo>
                <a:lnTo>
                  <a:pt x="58238" y="1489793"/>
                </a:lnTo>
                <a:lnTo>
                  <a:pt x="59113" y="1513771"/>
                </a:lnTo>
                <a:lnTo>
                  <a:pt x="62493" y="1527836"/>
                </a:lnTo>
                <a:lnTo>
                  <a:pt x="76007" y="1542045"/>
                </a:lnTo>
                <a:lnTo>
                  <a:pt x="83890" y="1528722"/>
                </a:lnTo>
                <a:lnTo>
                  <a:pt x="86394" y="1521021"/>
                </a:lnTo>
                <a:lnTo>
                  <a:pt x="79886" y="1504000"/>
                </a:lnTo>
                <a:lnTo>
                  <a:pt x="82264" y="1490389"/>
                </a:lnTo>
                <a:lnTo>
                  <a:pt x="86143" y="1491862"/>
                </a:lnTo>
                <a:lnTo>
                  <a:pt x="83640" y="1504000"/>
                </a:lnTo>
                <a:cubicBezTo>
                  <a:pt x="83640" y="1504000"/>
                  <a:pt x="95314" y="1524708"/>
                  <a:pt x="88145" y="1534055"/>
                </a:cubicBezTo>
                <a:cubicBezTo>
                  <a:pt x="80977" y="1543393"/>
                  <a:pt x="79387" y="1547079"/>
                  <a:pt x="79387" y="1547079"/>
                </a:cubicBezTo>
                <a:lnTo>
                  <a:pt x="87770" y="1551816"/>
                </a:lnTo>
                <a:cubicBezTo>
                  <a:pt x="87770" y="1551816"/>
                  <a:pt x="90046" y="1572080"/>
                  <a:pt x="94152" y="1588079"/>
                </a:cubicBezTo>
                <a:cubicBezTo>
                  <a:pt x="98258" y="1604078"/>
                  <a:pt x="117301" y="1624486"/>
                  <a:pt x="117301" y="1624486"/>
                </a:cubicBezTo>
                <a:lnTo>
                  <a:pt x="112422" y="1604799"/>
                </a:lnTo>
                <a:lnTo>
                  <a:pt x="114798" y="1600804"/>
                </a:lnTo>
                <a:lnTo>
                  <a:pt x="109793" y="1583486"/>
                </a:lnTo>
                <a:lnTo>
                  <a:pt x="112046" y="1582004"/>
                </a:lnTo>
                <a:lnTo>
                  <a:pt x="118178" y="1601402"/>
                </a:lnTo>
                <a:lnTo>
                  <a:pt x="116176" y="1606581"/>
                </a:lnTo>
                <a:lnTo>
                  <a:pt x="121055" y="1625670"/>
                </a:lnTo>
                <a:cubicBezTo>
                  <a:pt x="121055" y="1625670"/>
                  <a:pt x="123117" y="1636164"/>
                  <a:pt x="136573" y="1646395"/>
                </a:cubicBezTo>
                <a:cubicBezTo>
                  <a:pt x="150029" y="1656629"/>
                  <a:pt x="178966" y="1658159"/>
                  <a:pt x="196511" y="1674668"/>
                </a:cubicBezTo>
                <a:cubicBezTo>
                  <a:pt x="214058" y="1691169"/>
                  <a:pt x="221604" y="1708343"/>
                  <a:pt x="232050" y="1734613"/>
                </a:cubicBezTo>
                <a:cubicBezTo>
                  <a:pt x="242499" y="1760884"/>
                  <a:pt x="269719" y="1787346"/>
                  <a:pt x="285733" y="1794114"/>
                </a:cubicBezTo>
                <a:cubicBezTo>
                  <a:pt x="301746" y="1800882"/>
                  <a:pt x="347954" y="1799563"/>
                  <a:pt x="364318" y="1817352"/>
                </a:cubicBezTo>
                <a:cubicBezTo>
                  <a:pt x="380680" y="1835143"/>
                  <a:pt x="378483" y="1840369"/>
                  <a:pt x="408114" y="1845183"/>
                </a:cubicBezTo>
                <a:cubicBezTo>
                  <a:pt x="437746" y="1849996"/>
                  <a:pt x="459259" y="1856570"/>
                  <a:pt x="481444" y="1849178"/>
                </a:cubicBezTo>
                <a:cubicBezTo>
                  <a:pt x="503628" y="1841784"/>
                  <a:pt x="512978" y="1834824"/>
                  <a:pt x="512978" y="1834824"/>
                </a:cubicBezTo>
                <a:cubicBezTo>
                  <a:pt x="512978" y="1834824"/>
                  <a:pt x="508076" y="1818113"/>
                  <a:pt x="492957" y="1811730"/>
                </a:cubicBezTo>
                <a:cubicBezTo>
                  <a:pt x="477834" y="1805338"/>
                  <a:pt x="473670" y="1798686"/>
                  <a:pt x="463424" y="1791303"/>
                </a:cubicBezTo>
                <a:cubicBezTo>
                  <a:pt x="453178" y="1783920"/>
                  <a:pt x="430163" y="1779895"/>
                  <a:pt x="421003" y="1776652"/>
                </a:cubicBezTo>
                <a:cubicBezTo>
                  <a:pt x="411845" y="1773406"/>
                  <a:pt x="394824" y="1768834"/>
                  <a:pt x="382587" y="1773099"/>
                </a:cubicBezTo>
                <a:cubicBezTo>
                  <a:pt x="370350" y="1777354"/>
                  <a:pt x="345011" y="1774061"/>
                  <a:pt x="340668" y="1772203"/>
                </a:cubicBezTo>
                <a:cubicBezTo>
                  <a:pt x="336321" y="1770356"/>
                  <a:pt x="329280" y="1763626"/>
                  <a:pt x="329280" y="1763626"/>
                </a:cubicBezTo>
                <a:lnTo>
                  <a:pt x="330406" y="1761846"/>
                </a:lnTo>
                <a:cubicBezTo>
                  <a:pt x="330406" y="1761846"/>
                  <a:pt x="338529" y="1769028"/>
                  <a:pt x="341793" y="1769836"/>
                </a:cubicBezTo>
                <a:cubicBezTo>
                  <a:pt x="345058" y="1770654"/>
                  <a:pt x="374413" y="1772974"/>
                  <a:pt x="380085" y="1771617"/>
                </a:cubicBezTo>
                <a:cubicBezTo>
                  <a:pt x="385756" y="1770260"/>
                  <a:pt x="409597" y="1768314"/>
                  <a:pt x="417750" y="1770432"/>
                </a:cubicBezTo>
                <a:cubicBezTo>
                  <a:pt x="425903" y="1772550"/>
                  <a:pt x="437311" y="1775921"/>
                  <a:pt x="443402" y="1775765"/>
                </a:cubicBezTo>
                <a:cubicBezTo>
                  <a:pt x="449495" y="1775602"/>
                  <a:pt x="457169" y="1773976"/>
                  <a:pt x="461922" y="1779760"/>
                </a:cubicBezTo>
                <a:cubicBezTo>
                  <a:pt x="466675" y="1785537"/>
                  <a:pt x="478941" y="1796636"/>
                  <a:pt x="478941" y="1796636"/>
                </a:cubicBezTo>
                <a:lnTo>
                  <a:pt x="478314" y="1784940"/>
                </a:lnTo>
                <a:cubicBezTo>
                  <a:pt x="478314" y="1784940"/>
                  <a:pt x="483449" y="1794268"/>
                  <a:pt x="490579" y="1801074"/>
                </a:cubicBezTo>
                <a:cubicBezTo>
                  <a:pt x="497706" y="1807870"/>
                  <a:pt x="507648" y="1811692"/>
                  <a:pt x="511851" y="1817794"/>
                </a:cubicBezTo>
                <a:cubicBezTo>
                  <a:pt x="516054" y="1823907"/>
                  <a:pt x="523115" y="1834670"/>
                  <a:pt x="523115" y="1834670"/>
                </a:cubicBezTo>
                <a:cubicBezTo>
                  <a:pt x="523115" y="1834670"/>
                  <a:pt x="525020" y="1839743"/>
                  <a:pt x="538255" y="1839261"/>
                </a:cubicBezTo>
                <a:cubicBezTo>
                  <a:pt x="543236" y="1839079"/>
                  <a:pt x="545290" y="1838502"/>
                  <a:pt x="550768" y="1837923"/>
                </a:cubicBezTo>
                <a:cubicBezTo>
                  <a:pt x="528518" y="1821713"/>
                  <a:pt x="515702" y="1812674"/>
                  <a:pt x="478314" y="1784940"/>
                </a:cubicBezTo>
                <a:cubicBezTo>
                  <a:pt x="412227" y="1735913"/>
                  <a:pt x="341467" y="1682186"/>
                  <a:pt x="322271" y="1663271"/>
                </a:cubicBezTo>
                <a:cubicBezTo>
                  <a:pt x="287294" y="1628789"/>
                  <a:pt x="246860" y="1544431"/>
                  <a:pt x="210151" y="1468037"/>
                </a:cubicBezTo>
                <a:cubicBezTo>
                  <a:pt x="195132" y="1464572"/>
                  <a:pt x="122551" y="1448024"/>
                  <a:pt x="105164" y="1442275"/>
                </a:cubicBezTo>
                <a:cubicBezTo>
                  <a:pt x="85206" y="1435691"/>
                  <a:pt x="47315" y="1395712"/>
                  <a:pt x="28832" y="1389878"/>
                </a:cubicBezTo>
                <a:lnTo>
                  <a:pt x="0" y="1389333"/>
                </a:lnTo>
                <a:lnTo>
                  <a:pt x="0" y="1360618"/>
                </a:lnTo>
                <a:lnTo>
                  <a:pt x="24187" y="1355139"/>
                </a:lnTo>
                <a:cubicBezTo>
                  <a:pt x="31186" y="1353675"/>
                  <a:pt x="35463" y="1352875"/>
                  <a:pt x="35463" y="1352875"/>
                </a:cubicBezTo>
                <a:lnTo>
                  <a:pt x="24451" y="1342662"/>
                </a:lnTo>
                <a:cubicBezTo>
                  <a:pt x="24451" y="1342662"/>
                  <a:pt x="14258" y="1342266"/>
                  <a:pt x="6808" y="1339110"/>
                </a:cubicBezTo>
                <a:lnTo>
                  <a:pt x="0" y="1336184"/>
                </a:lnTo>
                <a:lnTo>
                  <a:pt x="0" y="1325532"/>
                </a:lnTo>
                <a:lnTo>
                  <a:pt x="5548" y="1327540"/>
                </a:lnTo>
                <a:cubicBezTo>
                  <a:pt x="10173" y="1329030"/>
                  <a:pt x="14113" y="1330037"/>
                  <a:pt x="14442" y="1329349"/>
                </a:cubicBezTo>
                <a:cubicBezTo>
                  <a:pt x="15288" y="1327567"/>
                  <a:pt x="8271" y="1319394"/>
                  <a:pt x="6432" y="1310692"/>
                </a:cubicBezTo>
                <a:cubicBezTo>
                  <a:pt x="5302" y="1305350"/>
                  <a:pt x="3526" y="1297147"/>
                  <a:pt x="1177" y="1287752"/>
                </a:cubicBezTo>
                <a:lnTo>
                  <a:pt x="0" y="1282931"/>
                </a:lnTo>
                <a:lnTo>
                  <a:pt x="0" y="1246473"/>
                </a:lnTo>
                <a:lnTo>
                  <a:pt x="1003" y="1245355"/>
                </a:lnTo>
                <a:cubicBezTo>
                  <a:pt x="3063" y="1243068"/>
                  <a:pt x="4555" y="1241419"/>
                  <a:pt x="4555" y="1241419"/>
                </a:cubicBezTo>
                <a:lnTo>
                  <a:pt x="0" y="1241174"/>
                </a:lnTo>
                <a:lnTo>
                  <a:pt x="0" y="1235519"/>
                </a:lnTo>
                <a:lnTo>
                  <a:pt x="1177" y="1235500"/>
                </a:lnTo>
                <a:cubicBezTo>
                  <a:pt x="19803" y="1231023"/>
                  <a:pt x="71991" y="1205792"/>
                  <a:pt x="95027" y="1197754"/>
                </a:cubicBezTo>
                <a:cubicBezTo>
                  <a:pt x="118059" y="1189726"/>
                  <a:pt x="228927" y="1154984"/>
                  <a:pt x="228922" y="1154984"/>
                </a:cubicBezTo>
                <a:lnTo>
                  <a:pt x="218284" y="1138552"/>
                </a:lnTo>
                <a:lnTo>
                  <a:pt x="196762" y="1132486"/>
                </a:lnTo>
                <a:cubicBezTo>
                  <a:pt x="190333" y="1136675"/>
                  <a:pt x="184288" y="1140632"/>
                  <a:pt x="181745" y="1142103"/>
                </a:cubicBezTo>
                <a:cubicBezTo>
                  <a:pt x="177460" y="1144587"/>
                  <a:pt x="150456" y="1154974"/>
                  <a:pt x="150462" y="1154984"/>
                </a:cubicBezTo>
                <a:lnTo>
                  <a:pt x="149963" y="1152615"/>
                </a:lnTo>
                <a:cubicBezTo>
                  <a:pt x="149963" y="1152615"/>
                  <a:pt x="174824" y="1142296"/>
                  <a:pt x="181745" y="1138696"/>
                </a:cubicBezTo>
                <a:cubicBezTo>
                  <a:pt x="184303" y="1137377"/>
                  <a:pt x="188539" y="1134200"/>
                  <a:pt x="192507" y="1131302"/>
                </a:cubicBezTo>
                <a:lnTo>
                  <a:pt x="173988" y="1126115"/>
                </a:lnTo>
                <a:cubicBezTo>
                  <a:pt x="173988" y="1126115"/>
                  <a:pt x="130862" y="1094750"/>
                  <a:pt x="121807" y="1086897"/>
                </a:cubicBezTo>
                <a:cubicBezTo>
                  <a:pt x="112753" y="1079032"/>
                  <a:pt x="48230" y="1039679"/>
                  <a:pt x="48227" y="1039679"/>
                </a:cubicBezTo>
                <a:lnTo>
                  <a:pt x="53607" y="1034942"/>
                </a:lnTo>
                <a:cubicBezTo>
                  <a:pt x="53607" y="1034942"/>
                  <a:pt x="106380" y="1065342"/>
                  <a:pt x="112798" y="1070463"/>
                </a:cubicBezTo>
                <a:cubicBezTo>
                  <a:pt x="119215" y="1075585"/>
                  <a:pt x="140795" y="1095454"/>
                  <a:pt x="146209" y="1099622"/>
                </a:cubicBezTo>
                <a:cubicBezTo>
                  <a:pt x="151624" y="1103790"/>
                  <a:pt x="178375" y="1119607"/>
                  <a:pt x="178367" y="1119607"/>
                </a:cubicBezTo>
                <a:cubicBezTo>
                  <a:pt x="178367" y="1119607"/>
                  <a:pt x="190086" y="1123014"/>
                  <a:pt x="200142" y="1125825"/>
                </a:cubicBezTo>
                <a:cubicBezTo>
                  <a:pt x="202513" y="1123967"/>
                  <a:pt x="205768" y="1121233"/>
                  <a:pt x="205771" y="1121233"/>
                </a:cubicBezTo>
                <a:lnTo>
                  <a:pt x="226669" y="1120935"/>
                </a:lnTo>
                <a:cubicBezTo>
                  <a:pt x="226669" y="1120935"/>
                  <a:pt x="236265" y="1112801"/>
                  <a:pt x="239809" y="1110279"/>
                </a:cubicBezTo>
                <a:cubicBezTo>
                  <a:pt x="243356" y="1107756"/>
                  <a:pt x="253820" y="1102731"/>
                  <a:pt x="253824" y="1102731"/>
                </a:cubicBezTo>
                <a:cubicBezTo>
                  <a:pt x="253824" y="1102731"/>
                  <a:pt x="267232" y="1102038"/>
                  <a:pt x="276098" y="1101547"/>
                </a:cubicBezTo>
                <a:cubicBezTo>
                  <a:pt x="267236" y="1076999"/>
                  <a:pt x="255165" y="1045502"/>
                  <a:pt x="247442" y="1040564"/>
                </a:cubicBezTo>
                <a:cubicBezTo>
                  <a:pt x="235899" y="1033181"/>
                  <a:pt x="209452" y="1029417"/>
                  <a:pt x="195636" y="1016883"/>
                </a:cubicBezTo>
                <a:cubicBezTo>
                  <a:pt x="181823" y="1004350"/>
                  <a:pt x="148965" y="966998"/>
                  <a:pt x="148961" y="966998"/>
                </a:cubicBezTo>
                <a:cubicBezTo>
                  <a:pt x="148961" y="966998"/>
                  <a:pt x="143591" y="954974"/>
                  <a:pt x="140451" y="945984"/>
                </a:cubicBezTo>
                <a:cubicBezTo>
                  <a:pt x="137312" y="936982"/>
                  <a:pt x="145933" y="923602"/>
                  <a:pt x="139450" y="914602"/>
                </a:cubicBezTo>
                <a:cubicBezTo>
                  <a:pt x="132966" y="905601"/>
                  <a:pt x="66872" y="857314"/>
                  <a:pt x="66872" y="857324"/>
                </a:cubicBezTo>
                <a:lnTo>
                  <a:pt x="14941" y="850508"/>
                </a:lnTo>
                <a:lnTo>
                  <a:pt x="13565" y="846215"/>
                </a:lnTo>
                <a:lnTo>
                  <a:pt x="43848" y="849478"/>
                </a:lnTo>
                <a:lnTo>
                  <a:pt x="64370" y="852588"/>
                </a:lnTo>
                <a:cubicBezTo>
                  <a:pt x="64370" y="852588"/>
                  <a:pt x="60204" y="841826"/>
                  <a:pt x="56236" y="833046"/>
                </a:cubicBezTo>
                <a:cubicBezTo>
                  <a:pt x="52266" y="824266"/>
                  <a:pt x="53236" y="804475"/>
                  <a:pt x="53233" y="804475"/>
                </a:cubicBezTo>
                <a:lnTo>
                  <a:pt x="57361" y="803887"/>
                </a:lnTo>
                <a:cubicBezTo>
                  <a:pt x="57361" y="803887"/>
                  <a:pt x="57027" y="821262"/>
                  <a:pt x="58489" y="827271"/>
                </a:cubicBezTo>
                <a:cubicBezTo>
                  <a:pt x="59949" y="833277"/>
                  <a:pt x="67997" y="851249"/>
                  <a:pt x="67999" y="851249"/>
                </a:cubicBezTo>
                <a:lnTo>
                  <a:pt x="104788" y="876413"/>
                </a:lnTo>
                <a:lnTo>
                  <a:pt x="116051" y="883219"/>
                </a:lnTo>
                <a:lnTo>
                  <a:pt x="111921" y="869309"/>
                </a:lnTo>
                <a:lnTo>
                  <a:pt x="111295" y="845185"/>
                </a:lnTo>
                <a:lnTo>
                  <a:pt x="107415" y="830081"/>
                </a:lnTo>
                <a:lnTo>
                  <a:pt x="109668" y="829493"/>
                </a:lnTo>
                <a:lnTo>
                  <a:pt x="114424" y="844887"/>
                </a:lnTo>
                <a:lnTo>
                  <a:pt x="115299" y="868867"/>
                </a:lnTo>
                <a:lnTo>
                  <a:pt x="118677" y="882930"/>
                </a:lnTo>
                <a:lnTo>
                  <a:pt x="132192" y="897140"/>
                </a:lnTo>
                <a:lnTo>
                  <a:pt x="140202" y="883961"/>
                </a:lnTo>
                <a:lnTo>
                  <a:pt x="142578" y="876269"/>
                </a:lnTo>
                <a:lnTo>
                  <a:pt x="136197" y="859248"/>
                </a:lnTo>
                <a:lnTo>
                  <a:pt x="138450" y="845627"/>
                </a:lnTo>
                <a:lnTo>
                  <a:pt x="142453" y="847110"/>
                </a:lnTo>
                <a:lnTo>
                  <a:pt x="139951" y="859248"/>
                </a:lnTo>
                <a:cubicBezTo>
                  <a:pt x="139951" y="859248"/>
                  <a:pt x="151499" y="879802"/>
                  <a:pt x="144330" y="889140"/>
                </a:cubicBezTo>
                <a:cubicBezTo>
                  <a:pt x="137163" y="898487"/>
                  <a:pt x="135699" y="902173"/>
                  <a:pt x="135696" y="902173"/>
                </a:cubicBezTo>
                <a:lnTo>
                  <a:pt x="144081" y="906910"/>
                </a:lnTo>
                <a:cubicBezTo>
                  <a:pt x="144081" y="906910"/>
                  <a:pt x="146358" y="927174"/>
                  <a:pt x="150462" y="943173"/>
                </a:cubicBezTo>
                <a:cubicBezTo>
                  <a:pt x="154568" y="959172"/>
                  <a:pt x="173492" y="979580"/>
                  <a:pt x="173487" y="979580"/>
                </a:cubicBezTo>
                <a:lnTo>
                  <a:pt x="168731" y="960047"/>
                </a:lnTo>
                <a:lnTo>
                  <a:pt x="171109" y="955899"/>
                </a:lnTo>
                <a:lnTo>
                  <a:pt x="166104" y="938580"/>
                </a:lnTo>
                <a:lnTo>
                  <a:pt x="168232" y="937098"/>
                </a:lnTo>
                <a:lnTo>
                  <a:pt x="174363" y="956496"/>
                </a:lnTo>
                <a:lnTo>
                  <a:pt x="172485" y="961820"/>
                </a:lnTo>
                <a:lnTo>
                  <a:pt x="177240" y="980765"/>
                </a:lnTo>
                <a:cubicBezTo>
                  <a:pt x="177240" y="980765"/>
                  <a:pt x="179428" y="991412"/>
                  <a:pt x="192882" y="1001634"/>
                </a:cubicBezTo>
                <a:cubicBezTo>
                  <a:pt x="206339" y="1011867"/>
                  <a:pt x="235154" y="1013253"/>
                  <a:pt x="252697" y="1029763"/>
                </a:cubicBezTo>
                <a:cubicBezTo>
                  <a:pt x="262601" y="1039081"/>
                  <a:pt x="269245" y="1049140"/>
                  <a:pt x="275096" y="1060394"/>
                </a:cubicBezTo>
                <a:cubicBezTo>
                  <a:pt x="276639" y="1059990"/>
                  <a:pt x="277427" y="1059537"/>
                  <a:pt x="278600" y="1059662"/>
                </a:cubicBezTo>
                <a:cubicBezTo>
                  <a:pt x="281818" y="1059981"/>
                  <a:pt x="288107" y="1065130"/>
                  <a:pt x="288110" y="1065130"/>
                </a:cubicBezTo>
                <a:cubicBezTo>
                  <a:pt x="288112" y="1065130"/>
                  <a:pt x="294899" y="1064437"/>
                  <a:pt x="298621" y="1064399"/>
                </a:cubicBezTo>
                <a:cubicBezTo>
                  <a:pt x="302349" y="1064361"/>
                  <a:pt x="306753" y="1060991"/>
                  <a:pt x="306756" y="1060991"/>
                </a:cubicBezTo>
                <a:lnTo>
                  <a:pt x="300248" y="1034644"/>
                </a:lnTo>
                <a:lnTo>
                  <a:pt x="302375" y="1035684"/>
                </a:lnTo>
                <a:cubicBezTo>
                  <a:pt x="302377" y="1035684"/>
                  <a:pt x="307057" y="1056255"/>
                  <a:pt x="309633" y="1061579"/>
                </a:cubicBezTo>
                <a:cubicBezTo>
                  <a:pt x="312215" y="1066912"/>
                  <a:pt x="327750" y="1070945"/>
                  <a:pt x="334160" y="1070165"/>
                </a:cubicBezTo>
                <a:cubicBezTo>
                  <a:pt x="340321" y="1069413"/>
                  <a:pt x="386964" y="1035827"/>
                  <a:pt x="386967" y="1035827"/>
                </a:cubicBezTo>
                <a:cubicBezTo>
                  <a:pt x="386967" y="1035827"/>
                  <a:pt x="391238" y="1033536"/>
                  <a:pt x="394100" y="1031977"/>
                </a:cubicBezTo>
                <a:cubicBezTo>
                  <a:pt x="388245" y="1027039"/>
                  <a:pt x="381802" y="1021685"/>
                  <a:pt x="378583" y="1018510"/>
                </a:cubicBezTo>
                <a:cubicBezTo>
                  <a:pt x="352562" y="992854"/>
                  <a:pt x="323429" y="939533"/>
                  <a:pt x="295118" y="882488"/>
                </a:cubicBezTo>
                <a:cubicBezTo>
                  <a:pt x="290839" y="883017"/>
                  <a:pt x="282053" y="883845"/>
                  <a:pt x="277975" y="884259"/>
                </a:cubicBezTo>
                <a:cubicBezTo>
                  <a:pt x="272953" y="884760"/>
                  <a:pt x="270096" y="887811"/>
                  <a:pt x="270092" y="887811"/>
                </a:cubicBezTo>
                <a:lnTo>
                  <a:pt x="252322" y="901721"/>
                </a:lnTo>
                <a:lnTo>
                  <a:pt x="236305" y="927183"/>
                </a:lnTo>
                <a:lnTo>
                  <a:pt x="234177" y="921706"/>
                </a:lnTo>
                <a:lnTo>
                  <a:pt x="252073" y="898024"/>
                </a:lnTo>
                <a:lnTo>
                  <a:pt x="266338" y="885885"/>
                </a:lnTo>
                <a:cubicBezTo>
                  <a:pt x="266336" y="885885"/>
                  <a:pt x="255408" y="878762"/>
                  <a:pt x="250319" y="876857"/>
                </a:cubicBezTo>
                <a:cubicBezTo>
                  <a:pt x="245225" y="874950"/>
                  <a:pt x="239805" y="873304"/>
                  <a:pt x="239809" y="873304"/>
                </a:cubicBezTo>
                <a:cubicBezTo>
                  <a:pt x="239809" y="873304"/>
                  <a:pt x="228128" y="876124"/>
                  <a:pt x="225293" y="876557"/>
                </a:cubicBezTo>
                <a:cubicBezTo>
                  <a:pt x="222459" y="877001"/>
                  <a:pt x="207277" y="873304"/>
                  <a:pt x="207273" y="873304"/>
                </a:cubicBezTo>
                <a:lnTo>
                  <a:pt x="206898" y="870791"/>
                </a:lnTo>
                <a:cubicBezTo>
                  <a:pt x="206898" y="870791"/>
                  <a:pt x="222590" y="873179"/>
                  <a:pt x="227295" y="873602"/>
                </a:cubicBezTo>
                <a:cubicBezTo>
                  <a:pt x="231994" y="874025"/>
                  <a:pt x="237434" y="869896"/>
                  <a:pt x="237430" y="869905"/>
                </a:cubicBezTo>
                <a:cubicBezTo>
                  <a:pt x="237430" y="869905"/>
                  <a:pt x="230970" y="852000"/>
                  <a:pt x="227421" y="845627"/>
                </a:cubicBezTo>
                <a:cubicBezTo>
                  <a:pt x="223868" y="839256"/>
                  <a:pt x="214652" y="823718"/>
                  <a:pt x="214657" y="823718"/>
                </a:cubicBezTo>
                <a:lnTo>
                  <a:pt x="219411" y="825344"/>
                </a:lnTo>
                <a:cubicBezTo>
                  <a:pt x="219411" y="825344"/>
                  <a:pt x="229705" y="840613"/>
                  <a:pt x="233426" y="847400"/>
                </a:cubicBezTo>
                <a:cubicBezTo>
                  <a:pt x="237155" y="854196"/>
                  <a:pt x="243065" y="870493"/>
                  <a:pt x="243062" y="870493"/>
                </a:cubicBezTo>
                <a:cubicBezTo>
                  <a:pt x="243063" y="870493"/>
                  <a:pt x="249257" y="869992"/>
                  <a:pt x="256075" y="872562"/>
                </a:cubicBezTo>
                <a:cubicBezTo>
                  <a:pt x="262893" y="875134"/>
                  <a:pt x="268714" y="881592"/>
                  <a:pt x="268714" y="881592"/>
                </a:cubicBezTo>
                <a:cubicBezTo>
                  <a:pt x="268714" y="881592"/>
                  <a:pt x="274581" y="880966"/>
                  <a:pt x="279727" y="877895"/>
                </a:cubicBezTo>
                <a:cubicBezTo>
                  <a:pt x="284107" y="875278"/>
                  <a:pt x="288948" y="874084"/>
                  <a:pt x="290739" y="873602"/>
                </a:cubicBezTo>
                <a:cubicBezTo>
                  <a:pt x="287990" y="868019"/>
                  <a:pt x="285330" y="862340"/>
                  <a:pt x="282605" y="856728"/>
                </a:cubicBezTo>
                <a:lnTo>
                  <a:pt x="269340" y="835559"/>
                </a:lnTo>
                <a:lnTo>
                  <a:pt x="256451" y="826529"/>
                </a:lnTo>
                <a:cubicBezTo>
                  <a:pt x="256451" y="826529"/>
                  <a:pt x="229708" y="816988"/>
                  <a:pt x="217284" y="814101"/>
                </a:cubicBezTo>
                <a:cubicBezTo>
                  <a:pt x="211380" y="812724"/>
                  <a:pt x="206279" y="810154"/>
                  <a:pt x="202518" y="807882"/>
                </a:cubicBezTo>
                <a:cubicBezTo>
                  <a:pt x="185897" y="803811"/>
                  <a:pt x="168169" y="799584"/>
                  <a:pt x="161474" y="797370"/>
                </a:cubicBezTo>
                <a:cubicBezTo>
                  <a:pt x="141517" y="790786"/>
                  <a:pt x="103628" y="750807"/>
                  <a:pt x="85141" y="744973"/>
                </a:cubicBezTo>
                <a:cubicBezTo>
                  <a:pt x="71280" y="740605"/>
                  <a:pt x="42369" y="740732"/>
                  <a:pt x="17705" y="752167"/>
                </a:cubicBezTo>
                <a:lnTo>
                  <a:pt x="0" y="764311"/>
                </a:lnTo>
                <a:lnTo>
                  <a:pt x="0" y="733418"/>
                </a:lnTo>
                <a:lnTo>
                  <a:pt x="52894" y="716562"/>
                </a:lnTo>
                <a:cubicBezTo>
                  <a:pt x="74666" y="711206"/>
                  <a:pt x="91774" y="707969"/>
                  <a:pt x="91774" y="707969"/>
                </a:cubicBezTo>
                <a:lnTo>
                  <a:pt x="80637" y="697755"/>
                </a:lnTo>
                <a:cubicBezTo>
                  <a:pt x="80637" y="697755"/>
                  <a:pt x="70567" y="697362"/>
                  <a:pt x="63118" y="694204"/>
                </a:cubicBezTo>
                <a:cubicBezTo>
                  <a:pt x="55670" y="691055"/>
                  <a:pt x="51706" y="690613"/>
                  <a:pt x="47976" y="687696"/>
                </a:cubicBezTo>
                <a:cubicBezTo>
                  <a:pt x="44591" y="689096"/>
                  <a:pt x="18128" y="690145"/>
                  <a:pt x="5109" y="690582"/>
                </a:cubicBezTo>
                <a:lnTo>
                  <a:pt x="0" y="690740"/>
                </a:lnTo>
                <a:lnTo>
                  <a:pt x="0" y="685425"/>
                </a:lnTo>
                <a:lnTo>
                  <a:pt x="2642" y="685395"/>
                </a:lnTo>
                <a:cubicBezTo>
                  <a:pt x="14962" y="685157"/>
                  <a:pt x="39585" y="684178"/>
                  <a:pt x="39468" y="680148"/>
                </a:cubicBezTo>
                <a:cubicBezTo>
                  <a:pt x="39417" y="678464"/>
                  <a:pt x="33386" y="674441"/>
                  <a:pt x="27579" y="668751"/>
                </a:cubicBezTo>
                <a:cubicBezTo>
                  <a:pt x="21777" y="663052"/>
                  <a:pt x="9181" y="645657"/>
                  <a:pt x="9185" y="645657"/>
                </a:cubicBezTo>
                <a:cubicBezTo>
                  <a:pt x="9185" y="645657"/>
                  <a:pt x="18248" y="655804"/>
                  <a:pt x="28205" y="664304"/>
                </a:cubicBezTo>
                <a:cubicBezTo>
                  <a:pt x="35985" y="670945"/>
                  <a:pt x="44400" y="676259"/>
                  <a:pt x="48853" y="678070"/>
                </a:cubicBezTo>
                <a:cubicBezTo>
                  <a:pt x="54991" y="680562"/>
                  <a:pt x="69966" y="685963"/>
                  <a:pt x="70626" y="684587"/>
                </a:cubicBezTo>
                <a:cubicBezTo>
                  <a:pt x="71474" y="682805"/>
                  <a:pt x="64586" y="674488"/>
                  <a:pt x="62742" y="665787"/>
                </a:cubicBezTo>
                <a:cubicBezTo>
                  <a:pt x="61612" y="660433"/>
                  <a:pt x="59713" y="652241"/>
                  <a:pt x="57361" y="642847"/>
                </a:cubicBezTo>
                <a:cubicBezTo>
                  <a:pt x="55012" y="633450"/>
                  <a:pt x="55050" y="631871"/>
                  <a:pt x="53358" y="628195"/>
                </a:cubicBezTo>
                <a:cubicBezTo>
                  <a:pt x="48972" y="618645"/>
                  <a:pt x="31956" y="585117"/>
                  <a:pt x="31960" y="585117"/>
                </a:cubicBezTo>
                <a:lnTo>
                  <a:pt x="36340" y="585117"/>
                </a:lnTo>
                <a:cubicBezTo>
                  <a:pt x="36340" y="585117"/>
                  <a:pt x="36378" y="587195"/>
                  <a:pt x="42096" y="596216"/>
                </a:cubicBezTo>
                <a:cubicBezTo>
                  <a:pt x="47810" y="605236"/>
                  <a:pt x="56745" y="617125"/>
                  <a:pt x="59239" y="621235"/>
                </a:cubicBezTo>
                <a:cubicBezTo>
                  <a:pt x="62495" y="626587"/>
                  <a:pt x="64117" y="637204"/>
                  <a:pt x="65245" y="643731"/>
                </a:cubicBezTo>
                <a:cubicBezTo>
                  <a:pt x="66379" y="650258"/>
                  <a:pt x="68368" y="661050"/>
                  <a:pt x="68373" y="661050"/>
                </a:cubicBezTo>
                <a:cubicBezTo>
                  <a:pt x="68373" y="661050"/>
                  <a:pt x="74031" y="668914"/>
                  <a:pt x="77758" y="675999"/>
                </a:cubicBezTo>
                <a:cubicBezTo>
                  <a:pt x="81487" y="683084"/>
                  <a:pt x="84891" y="689024"/>
                  <a:pt x="84892" y="689024"/>
                </a:cubicBezTo>
                <a:cubicBezTo>
                  <a:pt x="84892" y="689024"/>
                  <a:pt x="89399" y="692856"/>
                  <a:pt x="96654" y="699537"/>
                </a:cubicBezTo>
                <a:cubicBezTo>
                  <a:pt x="103909" y="706217"/>
                  <a:pt x="112672" y="711378"/>
                  <a:pt x="112672" y="711378"/>
                </a:cubicBezTo>
                <a:cubicBezTo>
                  <a:pt x="112672" y="711378"/>
                  <a:pt x="112780" y="704995"/>
                  <a:pt x="114048" y="697755"/>
                </a:cubicBezTo>
                <a:cubicBezTo>
                  <a:pt x="115317" y="690526"/>
                  <a:pt x="118479" y="685155"/>
                  <a:pt x="117803" y="684587"/>
                </a:cubicBezTo>
                <a:cubicBezTo>
                  <a:pt x="117268" y="684134"/>
                  <a:pt x="113400" y="680708"/>
                  <a:pt x="111044" y="675557"/>
                </a:cubicBezTo>
                <a:cubicBezTo>
                  <a:pt x="108680" y="670406"/>
                  <a:pt x="108287" y="662234"/>
                  <a:pt x="108292" y="662234"/>
                </a:cubicBezTo>
                <a:lnTo>
                  <a:pt x="95529" y="653204"/>
                </a:lnTo>
                <a:lnTo>
                  <a:pt x="95403" y="648026"/>
                </a:lnTo>
                <a:cubicBezTo>
                  <a:pt x="95403" y="648026"/>
                  <a:pt x="107271" y="656709"/>
                  <a:pt x="108542" y="655726"/>
                </a:cubicBezTo>
                <a:cubicBezTo>
                  <a:pt x="109127" y="655265"/>
                  <a:pt x="109403" y="652723"/>
                  <a:pt x="109668" y="649508"/>
                </a:cubicBezTo>
                <a:cubicBezTo>
                  <a:pt x="110263" y="642287"/>
                  <a:pt x="111674" y="631448"/>
                  <a:pt x="111670" y="631448"/>
                </a:cubicBezTo>
                <a:lnTo>
                  <a:pt x="111420" y="658094"/>
                </a:lnTo>
                <a:cubicBezTo>
                  <a:pt x="111420" y="658094"/>
                  <a:pt x="111867" y="664477"/>
                  <a:pt x="113172" y="669782"/>
                </a:cubicBezTo>
                <a:cubicBezTo>
                  <a:pt x="114738" y="676163"/>
                  <a:pt x="118192" y="679772"/>
                  <a:pt x="119930" y="679552"/>
                </a:cubicBezTo>
                <a:cubicBezTo>
                  <a:pt x="123786" y="679061"/>
                  <a:pt x="126758" y="672034"/>
                  <a:pt x="129439" y="668009"/>
                </a:cubicBezTo>
                <a:cubicBezTo>
                  <a:pt x="132115" y="663976"/>
                  <a:pt x="142583" y="651875"/>
                  <a:pt x="142578" y="651875"/>
                </a:cubicBezTo>
                <a:lnTo>
                  <a:pt x="146083" y="653059"/>
                </a:lnTo>
                <a:cubicBezTo>
                  <a:pt x="146083" y="653059"/>
                  <a:pt x="133371" y="667692"/>
                  <a:pt x="130691" y="670820"/>
                </a:cubicBezTo>
                <a:cubicBezTo>
                  <a:pt x="128014" y="673940"/>
                  <a:pt x="119852" y="683190"/>
                  <a:pt x="118303" y="695388"/>
                </a:cubicBezTo>
                <a:cubicBezTo>
                  <a:pt x="116907" y="706352"/>
                  <a:pt x="115719" y="712898"/>
                  <a:pt x="120180" y="719522"/>
                </a:cubicBezTo>
                <a:cubicBezTo>
                  <a:pt x="124183" y="725460"/>
                  <a:pt x="150960" y="740535"/>
                  <a:pt x="150963" y="740535"/>
                </a:cubicBezTo>
                <a:cubicBezTo>
                  <a:pt x="150963" y="740535"/>
                  <a:pt x="167599" y="758499"/>
                  <a:pt x="176116" y="763033"/>
                </a:cubicBezTo>
                <a:cubicBezTo>
                  <a:pt x="190706" y="770801"/>
                  <a:pt x="237451" y="777049"/>
                  <a:pt x="245690" y="778127"/>
                </a:cubicBezTo>
                <a:cubicBezTo>
                  <a:pt x="243022" y="772148"/>
                  <a:pt x="239146" y="761184"/>
                  <a:pt x="235679" y="752078"/>
                </a:cubicBezTo>
                <a:lnTo>
                  <a:pt x="213030" y="725585"/>
                </a:lnTo>
                <a:lnTo>
                  <a:pt x="215532" y="722621"/>
                </a:lnTo>
                <a:lnTo>
                  <a:pt x="230548" y="739053"/>
                </a:lnTo>
                <a:cubicBezTo>
                  <a:pt x="217179" y="702887"/>
                  <a:pt x="199295" y="652752"/>
                  <a:pt x="177616" y="599624"/>
                </a:cubicBezTo>
                <a:cubicBezTo>
                  <a:pt x="175380" y="598362"/>
                  <a:pt x="172692" y="597256"/>
                  <a:pt x="170859" y="595927"/>
                </a:cubicBezTo>
                <a:cubicBezTo>
                  <a:pt x="163057" y="590247"/>
                  <a:pt x="152352" y="570677"/>
                  <a:pt x="132693" y="553889"/>
                </a:cubicBezTo>
                <a:cubicBezTo>
                  <a:pt x="113034" y="537100"/>
                  <a:pt x="52051" y="503407"/>
                  <a:pt x="51481" y="503705"/>
                </a:cubicBezTo>
                <a:cubicBezTo>
                  <a:pt x="50914" y="504014"/>
                  <a:pt x="35454" y="506111"/>
                  <a:pt x="30458" y="506815"/>
                </a:cubicBezTo>
                <a:cubicBezTo>
                  <a:pt x="25453" y="507518"/>
                  <a:pt x="22576" y="510820"/>
                  <a:pt x="22574" y="510809"/>
                </a:cubicBezTo>
                <a:lnTo>
                  <a:pt x="5182" y="525316"/>
                </a:lnTo>
                <a:lnTo>
                  <a:pt x="0" y="534158"/>
                </a:lnTo>
                <a:lnTo>
                  <a:pt x="0" y="528531"/>
                </a:lnTo>
                <a:lnTo>
                  <a:pt x="4931" y="521475"/>
                </a:lnTo>
                <a:lnTo>
                  <a:pt x="18820" y="508894"/>
                </a:lnTo>
                <a:cubicBezTo>
                  <a:pt x="18820" y="508894"/>
                  <a:pt x="7693" y="502300"/>
                  <a:pt x="2553" y="500605"/>
                </a:cubicBezTo>
                <a:lnTo>
                  <a:pt x="0" y="499777"/>
                </a:lnTo>
                <a:lnTo>
                  <a:pt x="0" y="495095"/>
                </a:lnTo>
                <a:lnTo>
                  <a:pt x="8059" y="496014"/>
                </a:lnTo>
                <a:cubicBezTo>
                  <a:pt x="14944" y="498315"/>
                  <a:pt x="21070" y="504601"/>
                  <a:pt x="21073" y="504601"/>
                </a:cubicBezTo>
                <a:cubicBezTo>
                  <a:pt x="21073" y="504601"/>
                  <a:pt x="26901" y="503733"/>
                  <a:pt x="31960" y="500452"/>
                </a:cubicBezTo>
                <a:cubicBezTo>
                  <a:pt x="37012" y="497178"/>
                  <a:pt x="44848" y="494830"/>
                  <a:pt x="44848" y="494830"/>
                </a:cubicBezTo>
                <a:lnTo>
                  <a:pt x="20447" y="458567"/>
                </a:lnTo>
                <a:lnTo>
                  <a:pt x="7308" y="450123"/>
                </a:lnTo>
                <a:lnTo>
                  <a:pt x="0" y="447870"/>
                </a:lnTo>
                <a:lnTo>
                  <a:pt x="0" y="436281"/>
                </a:lnTo>
                <a:lnTo>
                  <a:pt x="4575" y="437446"/>
                </a:lnTo>
                <a:cubicBezTo>
                  <a:pt x="9493" y="438424"/>
                  <a:pt x="12988" y="438700"/>
                  <a:pt x="13565" y="437696"/>
                </a:cubicBezTo>
                <a:cubicBezTo>
                  <a:pt x="15868" y="433682"/>
                  <a:pt x="7308" y="401433"/>
                  <a:pt x="7308" y="401433"/>
                </a:cubicBezTo>
                <a:lnTo>
                  <a:pt x="0" y="393466"/>
                </a:lnTo>
                <a:lnTo>
                  <a:pt x="0" y="385065"/>
                </a:lnTo>
                <a:lnTo>
                  <a:pt x="8560" y="393733"/>
                </a:lnTo>
                <a:lnTo>
                  <a:pt x="9435" y="379822"/>
                </a:lnTo>
                <a:lnTo>
                  <a:pt x="8936" y="333634"/>
                </a:lnTo>
                <a:cubicBezTo>
                  <a:pt x="8936" y="333634"/>
                  <a:pt x="6339" y="328595"/>
                  <a:pt x="3335" y="322839"/>
                </a:cubicBezTo>
                <a:lnTo>
                  <a:pt x="0" y="316575"/>
                </a:lnTo>
                <a:lnTo>
                  <a:pt x="0" y="307691"/>
                </a:lnTo>
                <a:lnTo>
                  <a:pt x="300" y="308480"/>
                </a:lnTo>
                <a:cubicBezTo>
                  <a:pt x="2591" y="316470"/>
                  <a:pt x="8080" y="325221"/>
                  <a:pt x="11563" y="328753"/>
                </a:cubicBezTo>
                <a:cubicBezTo>
                  <a:pt x="15046" y="332287"/>
                  <a:pt x="17194" y="328013"/>
                  <a:pt x="17194" y="328013"/>
                </a:cubicBezTo>
                <a:cubicBezTo>
                  <a:pt x="17194" y="328013"/>
                  <a:pt x="15914" y="343771"/>
                  <a:pt x="14442" y="353031"/>
                </a:cubicBezTo>
                <a:cubicBezTo>
                  <a:pt x="12964" y="362283"/>
                  <a:pt x="15065" y="394031"/>
                  <a:pt x="15066" y="394031"/>
                </a:cubicBezTo>
                <a:lnTo>
                  <a:pt x="29333" y="453830"/>
                </a:lnTo>
                <a:cubicBezTo>
                  <a:pt x="29333" y="453830"/>
                  <a:pt x="51307" y="477791"/>
                  <a:pt x="59739" y="487571"/>
                </a:cubicBezTo>
                <a:cubicBezTo>
                  <a:pt x="68165" y="497362"/>
                  <a:pt x="91262" y="505726"/>
                  <a:pt x="107666" y="520581"/>
                </a:cubicBezTo>
                <a:cubicBezTo>
                  <a:pt x="124069" y="535443"/>
                  <a:pt x="149638" y="552232"/>
                  <a:pt x="156970" y="560395"/>
                </a:cubicBezTo>
                <a:cubicBezTo>
                  <a:pt x="158286" y="561868"/>
                  <a:pt x="161133" y="563543"/>
                  <a:pt x="163102" y="565132"/>
                </a:cubicBezTo>
                <a:cubicBezTo>
                  <a:pt x="154563" y="545542"/>
                  <a:pt x="145779" y="525990"/>
                  <a:pt x="136322" y="507258"/>
                </a:cubicBezTo>
                <a:cubicBezTo>
                  <a:pt x="85706" y="406988"/>
                  <a:pt x="51981" y="324902"/>
                  <a:pt x="51981" y="324902"/>
                </a:cubicBezTo>
                <a:lnTo>
                  <a:pt x="88521" y="330824"/>
                </a:lnTo>
                <a:cubicBezTo>
                  <a:pt x="92421" y="340604"/>
                  <a:pt x="120826" y="426713"/>
                  <a:pt x="163852" y="509780"/>
                </a:cubicBezTo>
                <a:cubicBezTo>
                  <a:pt x="165065" y="512118"/>
                  <a:pt x="174156" y="468299"/>
                  <a:pt x="179743" y="422891"/>
                </a:cubicBezTo>
                <a:cubicBezTo>
                  <a:pt x="183335" y="393674"/>
                  <a:pt x="182976" y="360501"/>
                  <a:pt x="186251" y="349326"/>
                </a:cubicBezTo>
                <a:cubicBezTo>
                  <a:pt x="188604" y="341315"/>
                  <a:pt x="190977" y="313987"/>
                  <a:pt x="199515" y="329793"/>
                </a:cubicBezTo>
                <a:cubicBezTo>
                  <a:pt x="206258" y="342279"/>
                  <a:pt x="193987" y="416798"/>
                  <a:pt x="194384" y="417711"/>
                </a:cubicBezTo>
                <a:cubicBezTo>
                  <a:pt x="196565" y="422689"/>
                  <a:pt x="176780" y="534183"/>
                  <a:pt x="178993" y="539237"/>
                </a:cubicBezTo>
                <a:cubicBezTo>
                  <a:pt x="206275" y="601346"/>
                  <a:pt x="234938" y="665382"/>
                  <a:pt x="261207" y="722775"/>
                </a:cubicBezTo>
                <a:lnTo>
                  <a:pt x="261331" y="710338"/>
                </a:lnTo>
                <a:cubicBezTo>
                  <a:pt x="261331" y="710338"/>
                  <a:pt x="251656" y="689708"/>
                  <a:pt x="248567" y="683845"/>
                </a:cubicBezTo>
                <a:cubicBezTo>
                  <a:pt x="245481" y="677983"/>
                  <a:pt x="244396" y="670281"/>
                  <a:pt x="243312" y="666383"/>
                </a:cubicBezTo>
                <a:cubicBezTo>
                  <a:pt x="242228" y="662475"/>
                  <a:pt x="232551" y="649064"/>
                  <a:pt x="232551" y="649064"/>
                </a:cubicBezTo>
                <a:cubicBezTo>
                  <a:pt x="232551" y="649064"/>
                  <a:pt x="242759" y="656688"/>
                  <a:pt x="245690" y="662234"/>
                </a:cubicBezTo>
                <a:cubicBezTo>
                  <a:pt x="248618" y="667779"/>
                  <a:pt x="251510" y="676645"/>
                  <a:pt x="253574" y="684731"/>
                </a:cubicBezTo>
                <a:cubicBezTo>
                  <a:pt x="255638" y="692817"/>
                  <a:pt x="260706" y="701934"/>
                  <a:pt x="264085" y="705601"/>
                </a:cubicBezTo>
                <a:cubicBezTo>
                  <a:pt x="267465" y="709269"/>
                  <a:pt x="269836" y="705014"/>
                  <a:pt x="269841" y="705014"/>
                </a:cubicBezTo>
                <a:cubicBezTo>
                  <a:pt x="269841" y="705014"/>
                  <a:pt x="268069" y="720829"/>
                  <a:pt x="266338" y="730023"/>
                </a:cubicBezTo>
                <a:cubicBezTo>
                  <a:pt x="266200" y="730765"/>
                  <a:pt x="266189" y="732873"/>
                  <a:pt x="266087" y="733874"/>
                </a:cubicBezTo>
                <a:cubicBezTo>
                  <a:pt x="301819" y="811588"/>
                  <a:pt x="331590" y="872668"/>
                  <a:pt x="340292" y="879821"/>
                </a:cubicBezTo>
                <a:cubicBezTo>
                  <a:pt x="350798" y="888455"/>
                  <a:pt x="375677" y="914841"/>
                  <a:pt x="403735" y="943462"/>
                </a:cubicBezTo>
                <a:cubicBezTo>
                  <a:pt x="411183" y="951856"/>
                  <a:pt x="429562" y="962733"/>
                  <a:pt x="435769" y="969808"/>
                </a:cubicBezTo>
                <a:cubicBezTo>
                  <a:pt x="442117" y="977049"/>
                  <a:pt x="450727" y="991353"/>
                  <a:pt x="464300" y="1001490"/>
                </a:cubicBezTo>
                <a:cubicBezTo>
                  <a:pt x="477874" y="1011617"/>
                  <a:pt x="523115" y="1020588"/>
                  <a:pt x="537628" y="1024728"/>
                </a:cubicBezTo>
                <a:cubicBezTo>
                  <a:pt x="552153" y="1028857"/>
                  <a:pt x="579044" y="1037155"/>
                  <a:pt x="579049" y="1037155"/>
                </a:cubicBezTo>
                <a:cubicBezTo>
                  <a:pt x="579050" y="1037155"/>
                  <a:pt x="591891" y="1040226"/>
                  <a:pt x="594691" y="1042046"/>
                </a:cubicBezTo>
                <a:cubicBezTo>
                  <a:pt x="597492" y="1043856"/>
                  <a:pt x="605823" y="1043086"/>
                  <a:pt x="605828" y="1043076"/>
                </a:cubicBezTo>
                <a:lnTo>
                  <a:pt x="609207" y="1046185"/>
                </a:lnTo>
                <a:cubicBezTo>
                  <a:pt x="609205" y="1046185"/>
                  <a:pt x="615166" y="1045695"/>
                  <a:pt x="618341" y="1046783"/>
                </a:cubicBezTo>
                <a:cubicBezTo>
                  <a:pt x="621513" y="1047861"/>
                  <a:pt x="637739" y="1046734"/>
                  <a:pt x="637863" y="1043818"/>
                </a:cubicBezTo>
                <a:cubicBezTo>
                  <a:pt x="637983" y="1040911"/>
                  <a:pt x="623807" y="1039563"/>
                  <a:pt x="620469" y="1039822"/>
                </a:cubicBezTo>
                <a:cubicBezTo>
                  <a:pt x="617132" y="1040082"/>
                  <a:pt x="610207" y="1042634"/>
                  <a:pt x="610207" y="1042634"/>
                </a:cubicBezTo>
                <a:lnTo>
                  <a:pt x="609457" y="1040265"/>
                </a:lnTo>
                <a:lnTo>
                  <a:pt x="614838" y="1037897"/>
                </a:lnTo>
                <a:cubicBezTo>
                  <a:pt x="614838" y="1037897"/>
                  <a:pt x="608116" y="1030408"/>
                  <a:pt x="606453" y="1028867"/>
                </a:cubicBezTo>
                <a:cubicBezTo>
                  <a:pt x="604790" y="1027337"/>
                  <a:pt x="599943" y="1024881"/>
                  <a:pt x="599946" y="1024872"/>
                </a:cubicBezTo>
                <a:cubicBezTo>
                  <a:pt x="599946" y="1024872"/>
                  <a:pt x="594520" y="1024498"/>
                  <a:pt x="591186" y="1023390"/>
                </a:cubicBezTo>
                <a:cubicBezTo>
                  <a:pt x="587846" y="1022292"/>
                  <a:pt x="579305" y="1015997"/>
                  <a:pt x="579299" y="1015997"/>
                </a:cubicBezTo>
                <a:lnTo>
                  <a:pt x="581552" y="1015399"/>
                </a:lnTo>
                <a:cubicBezTo>
                  <a:pt x="581552" y="1015399"/>
                  <a:pt x="591137" y="1020503"/>
                  <a:pt x="594441" y="1021619"/>
                </a:cubicBezTo>
                <a:cubicBezTo>
                  <a:pt x="597744" y="1022725"/>
                  <a:pt x="599065" y="1021619"/>
                  <a:pt x="599071" y="1021619"/>
                </a:cubicBezTo>
                <a:lnTo>
                  <a:pt x="599696" y="1010664"/>
                </a:lnTo>
                <a:lnTo>
                  <a:pt x="601573" y="1023843"/>
                </a:lnTo>
                <a:cubicBezTo>
                  <a:pt x="601571" y="1023843"/>
                  <a:pt x="607206" y="1026085"/>
                  <a:pt x="611083" y="1028867"/>
                </a:cubicBezTo>
                <a:cubicBezTo>
                  <a:pt x="614960" y="1031659"/>
                  <a:pt x="617712" y="1036867"/>
                  <a:pt x="617715" y="1036867"/>
                </a:cubicBezTo>
                <a:cubicBezTo>
                  <a:pt x="617715" y="1036867"/>
                  <a:pt x="625689" y="1036597"/>
                  <a:pt x="628852" y="1036867"/>
                </a:cubicBezTo>
                <a:cubicBezTo>
                  <a:pt x="632005" y="1037136"/>
                  <a:pt x="638106" y="1039225"/>
                  <a:pt x="638112" y="1039235"/>
                </a:cubicBezTo>
                <a:cubicBezTo>
                  <a:pt x="638110" y="1039235"/>
                  <a:pt x="627663" y="1011733"/>
                  <a:pt x="624223" y="1006227"/>
                </a:cubicBezTo>
                <a:cubicBezTo>
                  <a:pt x="620783" y="1000719"/>
                  <a:pt x="612635" y="991604"/>
                  <a:pt x="610081" y="988755"/>
                </a:cubicBezTo>
                <a:cubicBezTo>
                  <a:pt x="607529" y="985914"/>
                  <a:pt x="602229" y="983642"/>
                  <a:pt x="596693" y="981063"/>
                </a:cubicBezTo>
                <a:cubicBezTo>
                  <a:pt x="591159" y="978482"/>
                  <a:pt x="585899" y="972813"/>
                  <a:pt x="583805" y="970704"/>
                </a:cubicBezTo>
                <a:cubicBezTo>
                  <a:pt x="581718" y="968586"/>
                  <a:pt x="570358" y="949400"/>
                  <a:pt x="568788" y="947168"/>
                </a:cubicBezTo>
                <a:cubicBezTo>
                  <a:pt x="567222" y="944934"/>
                  <a:pt x="560486" y="939871"/>
                  <a:pt x="558652" y="938436"/>
                </a:cubicBezTo>
                <a:cubicBezTo>
                  <a:pt x="556820" y="936992"/>
                  <a:pt x="552523" y="931774"/>
                  <a:pt x="552519" y="931774"/>
                </a:cubicBezTo>
                <a:lnTo>
                  <a:pt x="548391" y="930436"/>
                </a:lnTo>
                <a:cubicBezTo>
                  <a:pt x="548391" y="930436"/>
                  <a:pt x="548837" y="928058"/>
                  <a:pt x="549017" y="926297"/>
                </a:cubicBezTo>
                <a:cubicBezTo>
                  <a:pt x="549059" y="925893"/>
                  <a:pt x="544899" y="918605"/>
                  <a:pt x="542635" y="914456"/>
                </a:cubicBezTo>
                <a:cubicBezTo>
                  <a:pt x="540184" y="914967"/>
                  <a:pt x="537567" y="915381"/>
                  <a:pt x="534375" y="914602"/>
                </a:cubicBezTo>
                <a:cubicBezTo>
                  <a:pt x="520773" y="911270"/>
                  <a:pt x="512098" y="901279"/>
                  <a:pt x="512101" y="901279"/>
                </a:cubicBezTo>
                <a:cubicBezTo>
                  <a:pt x="512101" y="901279"/>
                  <a:pt x="519250" y="904435"/>
                  <a:pt x="526366" y="908537"/>
                </a:cubicBezTo>
                <a:cubicBezTo>
                  <a:pt x="529141" y="910135"/>
                  <a:pt x="535911" y="911829"/>
                  <a:pt x="540883" y="911492"/>
                </a:cubicBezTo>
                <a:cubicBezTo>
                  <a:pt x="532665" y="896754"/>
                  <a:pt x="520656" y="876077"/>
                  <a:pt x="519735" y="875084"/>
                </a:cubicBezTo>
                <a:cubicBezTo>
                  <a:pt x="518431" y="873680"/>
                  <a:pt x="513985" y="871378"/>
                  <a:pt x="513978" y="871378"/>
                </a:cubicBezTo>
                <a:lnTo>
                  <a:pt x="513853" y="869165"/>
                </a:lnTo>
                <a:cubicBezTo>
                  <a:pt x="513855" y="869165"/>
                  <a:pt x="519216" y="869992"/>
                  <a:pt x="522113" y="873458"/>
                </a:cubicBezTo>
                <a:cubicBezTo>
                  <a:pt x="524031" y="875749"/>
                  <a:pt x="534556" y="895041"/>
                  <a:pt x="543510" y="911049"/>
                </a:cubicBezTo>
                <a:cubicBezTo>
                  <a:pt x="545584" y="910357"/>
                  <a:pt x="547029" y="909134"/>
                  <a:pt x="546389" y="906457"/>
                </a:cubicBezTo>
                <a:cubicBezTo>
                  <a:pt x="543409" y="894194"/>
                  <a:pt x="529118" y="874044"/>
                  <a:pt x="529120" y="874044"/>
                </a:cubicBezTo>
                <a:lnTo>
                  <a:pt x="532749" y="838523"/>
                </a:lnTo>
                <a:cubicBezTo>
                  <a:pt x="532749" y="838523"/>
                  <a:pt x="535989" y="835616"/>
                  <a:pt x="538630" y="836453"/>
                </a:cubicBezTo>
                <a:cubicBezTo>
                  <a:pt x="541270" y="837292"/>
                  <a:pt x="543383" y="841930"/>
                  <a:pt x="543385" y="841930"/>
                </a:cubicBezTo>
                <a:cubicBezTo>
                  <a:pt x="543385" y="841930"/>
                  <a:pt x="537869" y="867759"/>
                  <a:pt x="540507" y="879522"/>
                </a:cubicBezTo>
                <a:cubicBezTo>
                  <a:pt x="542086" y="886559"/>
                  <a:pt x="539819" y="893481"/>
                  <a:pt x="571791" y="912234"/>
                </a:cubicBezTo>
                <a:cubicBezTo>
                  <a:pt x="584635" y="919770"/>
                  <a:pt x="600138" y="938013"/>
                  <a:pt x="612835" y="961820"/>
                </a:cubicBezTo>
                <a:cubicBezTo>
                  <a:pt x="618108" y="971706"/>
                  <a:pt x="621924" y="977635"/>
                  <a:pt x="626599" y="981505"/>
                </a:cubicBezTo>
                <a:cubicBezTo>
                  <a:pt x="627490" y="970607"/>
                  <a:pt x="628341" y="960066"/>
                  <a:pt x="628727" y="957969"/>
                </a:cubicBezTo>
                <a:cubicBezTo>
                  <a:pt x="629388" y="954331"/>
                  <a:pt x="638262" y="931554"/>
                  <a:pt x="638613" y="928068"/>
                </a:cubicBezTo>
                <a:cubicBezTo>
                  <a:pt x="638965" y="924593"/>
                  <a:pt x="632227" y="886328"/>
                  <a:pt x="632230" y="886328"/>
                </a:cubicBezTo>
                <a:lnTo>
                  <a:pt x="634984" y="885587"/>
                </a:lnTo>
                <a:cubicBezTo>
                  <a:pt x="634984" y="885587"/>
                  <a:pt x="641367" y="923910"/>
                  <a:pt x="642492" y="924671"/>
                </a:cubicBezTo>
                <a:cubicBezTo>
                  <a:pt x="643618" y="925422"/>
                  <a:pt x="644870" y="920820"/>
                  <a:pt x="644870" y="920820"/>
                </a:cubicBezTo>
                <a:lnTo>
                  <a:pt x="645370" y="923486"/>
                </a:lnTo>
                <a:cubicBezTo>
                  <a:pt x="645370" y="923486"/>
                  <a:pt x="635639" y="947774"/>
                  <a:pt x="632230" y="957680"/>
                </a:cubicBezTo>
                <a:cubicBezTo>
                  <a:pt x="630632" y="962329"/>
                  <a:pt x="629752" y="973418"/>
                  <a:pt x="629353" y="983729"/>
                </a:cubicBezTo>
                <a:cubicBezTo>
                  <a:pt x="631179" y="984788"/>
                  <a:pt x="633205" y="985703"/>
                  <a:pt x="635485" y="986242"/>
                </a:cubicBezTo>
                <a:cubicBezTo>
                  <a:pt x="640736" y="994722"/>
                  <a:pt x="650492" y="1006361"/>
                  <a:pt x="657634" y="1039235"/>
                </a:cubicBezTo>
                <a:cubicBezTo>
                  <a:pt x="658336" y="1042460"/>
                  <a:pt x="658986" y="1048485"/>
                  <a:pt x="659636" y="1053589"/>
                </a:cubicBezTo>
                <a:cubicBezTo>
                  <a:pt x="665376" y="1053790"/>
                  <a:pt x="671356" y="1054059"/>
                  <a:pt x="682409" y="1054473"/>
                </a:cubicBezTo>
                <a:cubicBezTo>
                  <a:pt x="697973" y="1055071"/>
                  <a:pt x="728463" y="1052702"/>
                  <a:pt x="728460" y="1052702"/>
                </a:cubicBezTo>
                <a:cubicBezTo>
                  <a:pt x="728459" y="1052702"/>
                  <a:pt x="752462" y="1051142"/>
                  <a:pt x="786897" y="1035086"/>
                </a:cubicBezTo>
                <a:cubicBezTo>
                  <a:pt x="787598" y="979878"/>
                  <a:pt x="787774" y="959470"/>
                  <a:pt x="788774" y="889294"/>
                </a:cubicBezTo>
                <a:cubicBezTo>
                  <a:pt x="785188" y="874583"/>
                  <a:pt x="773592" y="827240"/>
                  <a:pt x="773382" y="826384"/>
                </a:cubicBezTo>
                <a:cubicBezTo>
                  <a:pt x="763301" y="819106"/>
                  <a:pt x="750217" y="809913"/>
                  <a:pt x="740347" y="804773"/>
                </a:cubicBezTo>
                <a:cubicBezTo>
                  <a:pt x="724922" y="796735"/>
                  <a:pt x="678169" y="779398"/>
                  <a:pt x="654129" y="781833"/>
                </a:cubicBezTo>
                <a:cubicBezTo>
                  <a:pt x="630092" y="784268"/>
                  <a:pt x="603071" y="786271"/>
                  <a:pt x="583554" y="793376"/>
                </a:cubicBezTo>
                <a:cubicBezTo>
                  <a:pt x="564034" y="800489"/>
                  <a:pt x="518061" y="818144"/>
                  <a:pt x="505345" y="822534"/>
                </a:cubicBezTo>
                <a:cubicBezTo>
                  <a:pt x="487620" y="828666"/>
                  <a:pt x="462051" y="844001"/>
                  <a:pt x="462048" y="844001"/>
                </a:cubicBezTo>
                <a:lnTo>
                  <a:pt x="469305" y="829349"/>
                </a:lnTo>
                <a:lnTo>
                  <a:pt x="484697" y="822976"/>
                </a:lnTo>
                <a:cubicBezTo>
                  <a:pt x="484697" y="822976"/>
                  <a:pt x="468523" y="819415"/>
                  <a:pt x="459045" y="818241"/>
                </a:cubicBezTo>
                <a:cubicBezTo>
                  <a:pt x="449568" y="817075"/>
                  <a:pt x="438603" y="813004"/>
                  <a:pt x="429137" y="814688"/>
                </a:cubicBezTo>
                <a:cubicBezTo>
                  <a:pt x="425821" y="815285"/>
                  <a:pt x="408292" y="808931"/>
                  <a:pt x="398604" y="809508"/>
                </a:cubicBezTo>
                <a:cubicBezTo>
                  <a:pt x="388921" y="810087"/>
                  <a:pt x="380255" y="811156"/>
                  <a:pt x="370074" y="807738"/>
                </a:cubicBezTo>
                <a:cubicBezTo>
                  <a:pt x="359888" y="804310"/>
                  <a:pt x="342416" y="787157"/>
                  <a:pt x="342419" y="787157"/>
                </a:cubicBezTo>
                <a:cubicBezTo>
                  <a:pt x="342419" y="787157"/>
                  <a:pt x="365783" y="797255"/>
                  <a:pt x="371200" y="799296"/>
                </a:cubicBezTo>
                <a:cubicBezTo>
                  <a:pt x="376620" y="801346"/>
                  <a:pt x="385504" y="801490"/>
                  <a:pt x="393348" y="801664"/>
                </a:cubicBezTo>
                <a:cubicBezTo>
                  <a:pt x="401191" y="801837"/>
                  <a:pt x="431617" y="805399"/>
                  <a:pt x="443653" y="808624"/>
                </a:cubicBezTo>
                <a:cubicBezTo>
                  <a:pt x="455684" y="811848"/>
                  <a:pt x="475279" y="811742"/>
                  <a:pt x="483196" y="812031"/>
                </a:cubicBezTo>
                <a:cubicBezTo>
                  <a:pt x="491114" y="812310"/>
                  <a:pt x="502716" y="810847"/>
                  <a:pt x="502716" y="810847"/>
                </a:cubicBezTo>
                <a:cubicBezTo>
                  <a:pt x="502716" y="810847"/>
                  <a:pt x="483464" y="790419"/>
                  <a:pt x="472433" y="776058"/>
                </a:cubicBezTo>
                <a:cubicBezTo>
                  <a:pt x="461404" y="761704"/>
                  <a:pt x="453793" y="750596"/>
                  <a:pt x="453789" y="750605"/>
                </a:cubicBezTo>
                <a:cubicBezTo>
                  <a:pt x="453789" y="750605"/>
                  <a:pt x="429136" y="728117"/>
                  <a:pt x="418000" y="713148"/>
                </a:cubicBezTo>
                <a:cubicBezTo>
                  <a:pt x="406863" y="698189"/>
                  <a:pt x="389594" y="649797"/>
                  <a:pt x="389594" y="649806"/>
                </a:cubicBezTo>
                <a:cubicBezTo>
                  <a:pt x="389594" y="649806"/>
                  <a:pt x="414048" y="691017"/>
                  <a:pt x="418376" y="699383"/>
                </a:cubicBezTo>
                <a:cubicBezTo>
                  <a:pt x="422703" y="707757"/>
                  <a:pt x="454033" y="734914"/>
                  <a:pt x="454040" y="734914"/>
                </a:cubicBezTo>
                <a:cubicBezTo>
                  <a:pt x="454040" y="734914"/>
                  <a:pt x="464405" y="752414"/>
                  <a:pt x="471432" y="762445"/>
                </a:cubicBezTo>
                <a:cubicBezTo>
                  <a:pt x="478459" y="772467"/>
                  <a:pt x="489455" y="780053"/>
                  <a:pt x="489452" y="780053"/>
                </a:cubicBezTo>
                <a:cubicBezTo>
                  <a:pt x="489452" y="780053"/>
                  <a:pt x="497251" y="790497"/>
                  <a:pt x="502215" y="795156"/>
                </a:cubicBezTo>
                <a:cubicBezTo>
                  <a:pt x="507181" y="799806"/>
                  <a:pt x="512605" y="806553"/>
                  <a:pt x="512602" y="806553"/>
                </a:cubicBezTo>
                <a:cubicBezTo>
                  <a:pt x="512602" y="806553"/>
                  <a:pt x="531980" y="798728"/>
                  <a:pt x="542259" y="794414"/>
                </a:cubicBezTo>
                <a:cubicBezTo>
                  <a:pt x="552537" y="790102"/>
                  <a:pt x="577468" y="778261"/>
                  <a:pt x="580800" y="772803"/>
                </a:cubicBezTo>
                <a:cubicBezTo>
                  <a:pt x="584139" y="767345"/>
                  <a:pt x="555066" y="755312"/>
                  <a:pt x="540633" y="746601"/>
                </a:cubicBezTo>
                <a:cubicBezTo>
                  <a:pt x="526204" y="737897"/>
                  <a:pt x="489520" y="712850"/>
                  <a:pt x="482569" y="706343"/>
                </a:cubicBezTo>
                <a:cubicBezTo>
                  <a:pt x="475620" y="699835"/>
                  <a:pt x="460326" y="689582"/>
                  <a:pt x="462548" y="686214"/>
                </a:cubicBezTo>
                <a:cubicBezTo>
                  <a:pt x="464768" y="682845"/>
                  <a:pt x="487827" y="699681"/>
                  <a:pt x="487825" y="699681"/>
                </a:cubicBezTo>
                <a:cubicBezTo>
                  <a:pt x="487825" y="699681"/>
                  <a:pt x="522121" y="723911"/>
                  <a:pt x="534375" y="731805"/>
                </a:cubicBezTo>
                <a:cubicBezTo>
                  <a:pt x="546630" y="739689"/>
                  <a:pt x="573896" y="752530"/>
                  <a:pt x="593564" y="754889"/>
                </a:cubicBezTo>
                <a:cubicBezTo>
                  <a:pt x="613236" y="757257"/>
                  <a:pt x="635152" y="761955"/>
                  <a:pt x="643994" y="756227"/>
                </a:cubicBezTo>
                <a:cubicBezTo>
                  <a:pt x="652832" y="750490"/>
                  <a:pt x="639366" y="726914"/>
                  <a:pt x="639363" y="726914"/>
                </a:cubicBezTo>
                <a:cubicBezTo>
                  <a:pt x="639363" y="726914"/>
                  <a:pt x="629943" y="707593"/>
                  <a:pt x="624348" y="694800"/>
                </a:cubicBezTo>
                <a:cubicBezTo>
                  <a:pt x="614405" y="672063"/>
                  <a:pt x="597037" y="635492"/>
                  <a:pt x="589434" y="624642"/>
                </a:cubicBezTo>
                <a:cubicBezTo>
                  <a:pt x="581612" y="613466"/>
                  <a:pt x="544263" y="582006"/>
                  <a:pt x="544262" y="582006"/>
                </a:cubicBezTo>
                <a:lnTo>
                  <a:pt x="557025" y="576828"/>
                </a:lnTo>
                <a:cubicBezTo>
                  <a:pt x="557025" y="576828"/>
                  <a:pt x="565210" y="583720"/>
                  <a:pt x="577046" y="592076"/>
                </a:cubicBezTo>
                <a:cubicBezTo>
                  <a:pt x="588370" y="600066"/>
                  <a:pt x="601451" y="602877"/>
                  <a:pt x="601448" y="602877"/>
                </a:cubicBezTo>
                <a:cubicBezTo>
                  <a:pt x="601448" y="602877"/>
                  <a:pt x="614108" y="626635"/>
                  <a:pt x="622095" y="644175"/>
                </a:cubicBezTo>
                <a:cubicBezTo>
                  <a:pt x="630077" y="661714"/>
                  <a:pt x="647619" y="699835"/>
                  <a:pt x="647622" y="699835"/>
                </a:cubicBezTo>
                <a:cubicBezTo>
                  <a:pt x="647622" y="699835"/>
                  <a:pt x="661531" y="715978"/>
                  <a:pt x="672650" y="726770"/>
                </a:cubicBezTo>
                <a:cubicBezTo>
                  <a:pt x="683766" y="737561"/>
                  <a:pt x="691043" y="752520"/>
                  <a:pt x="691043" y="752520"/>
                </a:cubicBezTo>
                <a:cubicBezTo>
                  <a:pt x="691043" y="752520"/>
                  <a:pt x="705590" y="759759"/>
                  <a:pt x="720702" y="767182"/>
                </a:cubicBezTo>
                <a:cubicBezTo>
                  <a:pt x="734061" y="773737"/>
                  <a:pt x="753496" y="781621"/>
                  <a:pt x="758742" y="783758"/>
                </a:cubicBezTo>
                <a:lnTo>
                  <a:pt x="712692" y="658825"/>
                </a:lnTo>
                <a:lnTo>
                  <a:pt x="700806" y="653503"/>
                </a:lnTo>
                <a:lnTo>
                  <a:pt x="699553" y="641509"/>
                </a:lnTo>
                <a:lnTo>
                  <a:pt x="706561" y="642249"/>
                </a:lnTo>
                <a:cubicBezTo>
                  <a:pt x="706561" y="642249"/>
                  <a:pt x="679540" y="587320"/>
                  <a:pt x="657884" y="534500"/>
                </a:cubicBezTo>
                <a:cubicBezTo>
                  <a:pt x="641218" y="522534"/>
                  <a:pt x="602722" y="500076"/>
                  <a:pt x="580299" y="497939"/>
                </a:cubicBezTo>
                <a:cubicBezTo>
                  <a:pt x="556253" y="495639"/>
                  <a:pt x="529345" y="492221"/>
                  <a:pt x="509099" y="495417"/>
                </a:cubicBezTo>
                <a:cubicBezTo>
                  <a:pt x="488854" y="498613"/>
                  <a:pt x="441039" y="507036"/>
                  <a:pt x="427887" y="508894"/>
                </a:cubicBezTo>
                <a:cubicBezTo>
                  <a:pt x="409549" y="511463"/>
                  <a:pt x="382218" y="521621"/>
                  <a:pt x="382213" y="521621"/>
                </a:cubicBezTo>
                <a:lnTo>
                  <a:pt x="391346" y="508596"/>
                </a:lnTo>
                <a:lnTo>
                  <a:pt x="407490" y="505341"/>
                </a:lnTo>
                <a:cubicBezTo>
                  <a:pt x="407488" y="505341"/>
                  <a:pt x="392140" y="498575"/>
                  <a:pt x="382963" y="495570"/>
                </a:cubicBezTo>
                <a:cubicBezTo>
                  <a:pt x="373779" y="492568"/>
                  <a:pt x="363503" y="486426"/>
                  <a:pt x="353932" y="486242"/>
                </a:cubicBezTo>
                <a:cubicBezTo>
                  <a:pt x="350578" y="486185"/>
                  <a:pt x="334160" y="476462"/>
                  <a:pt x="324524" y="475143"/>
                </a:cubicBezTo>
                <a:cubicBezTo>
                  <a:pt x="314893" y="473815"/>
                  <a:pt x="306182" y="473257"/>
                  <a:pt x="296619" y="467886"/>
                </a:cubicBezTo>
                <a:cubicBezTo>
                  <a:pt x="287053" y="462522"/>
                  <a:pt x="272095" y="442135"/>
                  <a:pt x="272094" y="442135"/>
                </a:cubicBezTo>
                <a:cubicBezTo>
                  <a:pt x="272092" y="442135"/>
                  <a:pt x="293683" y="456669"/>
                  <a:pt x="298746" y="459751"/>
                </a:cubicBezTo>
                <a:cubicBezTo>
                  <a:pt x="303805" y="462822"/>
                  <a:pt x="312682" y="464709"/>
                  <a:pt x="320394" y="466413"/>
                </a:cubicBezTo>
                <a:cubicBezTo>
                  <a:pt x="328107" y="468115"/>
                  <a:pt x="357529" y="477597"/>
                  <a:pt x="368948" y="483133"/>
                </a:cubicBezTo>
                <a:cubicBezTo>
                  <a:pt x="380364" y="488668"/>
                  <a:pt x="399844" y="492558"/>
                  <a:pt x="407615" y="494386"/>
                </a:cubicBezTo>
                <a:cubicBezTo>
                  <a:pt x="415385" y="496206"/>
                  <a:pt x="426889" y="496899"/>
                  <a:pt x="426885" y="496899"/>
                </a:cubicBezTo>
                <a:cubicBezTo>
                  <a:pt x="426885" y="496899"/>
                  <a:pt x="410852" y="472959"/>
                  <a:pt x="401984" y="456641"/>
                </a:cubicBezTo>
                <a:cubicBezTo>
                  <a:pt x="393111" y="440324"/>
                  <a:pt x="387218" y="427926"/>
                  <a:pt x="387216" y="427926"/>
                </a:cubicBezTo>
                <a:cubicBezTo>
                  <a:pt x="387216" y="427926"/>
                  <a:pt x="365949" y="400894"/>
                  <a:pt x="357060" y="383961"/>
                </a:cubicBezTo>
                <a:cubicBezTo>
                  <a:pt x="348169" y="367028"/>
                  <a:pt x="337917" y="315874"/>
                  <a:pt x="337914" y="315874"/>
                </a:cubicBezTo>
                <a:cubicBezTo>
                  <a:pt x="337914" y="315874"/>
                  <a:pt x="356213" y="361397"/>
                  <a:pt x="359311" y="370494"/>
                </a:cubicBezTo>
                <a:cubicBezTo>
                  <a:pt x="362412" y="379592"/>
                  <a:pt x="389468" y="412534"/>
                  <a:pt x="389469" y="412534"/>
                </a:cubicBezTo>
                <a:cubicBezTo>
                  <a:pt x="389469" y="412534"/>
                  <a:pt x="397336" y="431911"/>
                  <a:pt x="402859" y="443173"/>
                </a:cubicBezTo>
                <a:cubicBezTo>
                  <a:pt x="408387" y="454437"/>
                  <a:pt x="418248" y="463891"/>
                  <a:pt x="418251" y="463891"/>
                </a:cubicBezTo>
                <a:cubicBezTo>
                  <a:pt x="418251" y="463891"/>
                  <a:pt x="424397" y="475654"/>
                  <a:pt x="428637" y="481209"/>
                </a:cubicBezTo>
                <a:cubicBezTo>
                  <a:pt x="432884" y="486772"/>
                  <a:pt x="437400" y="494686"/>
                  <a:pt x="437395" y="494675"/>
                </a:cubicBezTo>
                <a:cubicBezTo>
                  <a:pt x="437397" y="494686"/>
                  <a:pt x="457445" y="490710"/>
                  <a:pt x="468180" y="488466"/>
                </a:cubicBezTo>
                <a:cubicBezTo>
                  <a:pt x="478918" y="486214"/>
                  <a:pt x="505295" y="479283"/>
                  <a:pt x="509349" y="474547"/>
                </a:cubicBezTo>
                <a:cubicBezTo>
                  <a:pt x="513403" y="469820"/>
                  <a:pt x="486324" y="452357"/>
                  <a:pt x="473310" y="440951"/>
                </a:cubicBezTo>
                <a:cubicBezTo>
                  <a:pt x="460297" y="429543"/>
                  <a:pt x="427573" y="397669"/>
                  <a:pt x="421629" y="389882"/>
                </a:cubicBezTo>
                <a:cubicBezTo>
                  <a:pt x="415684" y="382103"/>
                  <a:pt x="402198" y="368945"/>
                  <a:pt x="404861" y="366056"/>
                </a:cubicBezTo>
                <a:cubicBezTo>
                  <a:pt x="407523" y="363158"/>
                  <a:pt x="427769" y="384405"/>
                  <a:pt x="427761" y="384405"/>
                </a:cubicBezTo>
                <a:cubicBezTo>
                  <a:pt x="427760" y="384405"/>
                  <a:pt x="458330" y="414940"/>
                  <a:pt x="469305" y="425115"/>
                </a:cubicBezTo>
                <a:cubicBezTo>
                  <a:pt x="480288" y="435289"/>
                  <a:pt x="505167" y="453281"/>
                  <a:pt x="524239" y="459452"/>
                </a:cubicBezTo>
                <a:cubicBezTo>
                  <a:pt x="543310" y="465633"/>
                  <a:pt x="564395" y="474623"/>
                  <a:pt x="573918" y="470706"/>
                </a:cubicBezTo>
                <a:cubicBezTo>
                  <a:pt x="583437" y="466777"/>
                  <a:pt x="573421" y="440806"/>
                  <a:pt x="573417" y="440806"/>
                </a:cubicBezTo>
                <a:cubicBezTo>
                  <a:pt x="573416" y="440806"/>
                  <a:pt x="566884" y="420032"/>
                  <a:pt x="563156" y="406314"/>
                </a:cubicBezTo>
                <a:cubicBezTo>
                  <a:pt x="556529" y="381949"/>
                  <a:pt x="544485" y="342424"/>
                  <a:pt x="538505" y="330235"/>
                </a:cubicBezTo>
                <a:cubicBezTo>
                  <a:pt x="532351" y="317692"/>
                  <a:pt x="499836" y="279313"/>
                  <a:pt x="499839" y="279313"/>
                </a:cubicBezTo>
                <a:lnTo>
                  <a:pt x="513227" y="276800"/>
                </a:lnTo>
                <a:cubicBezTo>
                  <a:pt x="513227" y="276800"/>
                  <a:pt x="520237" y="285194"/>
                  <a:pt x="530746" y="295745"/>
                </a:cubicBezTo>
                <a:cubicBezTo>
                  <a:pt x="540794" y="305842"/>
                  <a:pt x="553392" y="311137"/>
                  <a:pt x="553396" y="311137"/>
                </a:cubicBezTo>
                <a:cubicBezTo>
                  <a:pt x="553396" y="311137"/>
                  <a:pt x="562615" y="336984"/>
                  <a:pt x="568037" y="355842"/>
                </a:cubicBezTo>
                <a:cubicBezTo>
                  <a:pt x="573457" y="374701"/>
                  <a:pt x="585431" y="415787"/>
                  <a:pt x="585431" y="415787"/>
                </a:cubicBezTo>
                <a:cubicBezTo>
                  <a:pt x="585431" y="415787"/>
                  <a:pt x="596873" y="434500"/>
                  <a:pt x="606328" y="447313"/>
                </a:cubicBezTo>
                <a:cubicBezTo>
                  <a:pt x="615786" y="460136"/>
                  <a:pt x="620846" y="476183"/>
                  <a:pt x="620844" y="476183"/>
                </a:cubicBezTo>
                <a:cubicBezTo>
                  <a:pt x="620843" y="476174"/>
                  <a:pt x="631723" y="484327"/>
                  <a:pt x="641490" y="491575"/>
                </a:cubicBezTo>
                <a:cubicBezTo>
                  <a:pt x="637099" y="478358"/>
                  <a:pt x="633581" y="466113"/>
                  <a:pt x="632355" y="457085"/>
                </a:cubicBezTo>
                <a:cubicBezTo>
                  <a:pt x="625077" y="403224"/>
                  <a:pt x="653173" y="0"/>
                  <a:pt x="653176"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39" name="Google Shape;1039;p9"/>
          <p:cNvSpPr txBox="1"/>
          <p:nvPr>
            <p:ph type="title"/>
          </p:nvPr>
        </p:nvSpPr>
        <p:spPr>
          <a:xfrm>
            <a:off x="558100" y="1873525"/>
            <a:ext cx="11095500" cy="3160800"/>
          </a:xfrm>
          <a:prstGeom prst="rect">
            <a:avLst/>
          </a:prstGeom>
        </p:spPr>
        <p:txBody>
          <a:bodyPr anchorCtr="0" anchor="ctr" bIns="121900" lIns="121900" spcFirstLastPara="1" rIns="121900" wrap="square" tIns="121900">
            <a:noAutofit/>
          </a:bodyPr>
          <a:lstStyle>
            <a:lvl1pPr lvl="0" rtl="0" algn="ctr">
              <a:spcBef>
                <a:spcPts val="0"/>
              </a:spcBef>
              <a:spcAft>
                <a:spcPts val="0"/>
              </a:spcAft>
              <a:buSzPts val="5000"/>
              <a:buNone/>
              <a:defRPr sz="5000"/>
            </a:lvl1pPr>
            <a:lvl2pPr lvl="1" rtl="0" algn="ctr">
              <a:spcBef>
                <a:spcPts val="0"/>
              </a:spcBef>
              <a:spcAft>
                <a:spcPts val="0"/>
              </a:spcAft>
              <a:buSzPts val="5000"/>
              <a:buNone/>
              <a:defRPr sz="5000"/>
            </a:lvl2pPr>
            <a:lvl3pPr lvl="2" rtl="0" algn="ctr">
              <a:spcBef>
                <a:spcPts val="0"/>
              </a:spcBef>
              <a:spcAft>
                <a:spcPts val="0"/>
              </a:spcAft>
              <a:buSzPts val="5000"/>
              <a:buNone/>
              <a:defRPr sz="5000"/>
            </a:lvl3pPr>
            <a:lvl4pPr lvl="3" rtl="0" algn="ctr">
              <a:spcBef>
                <a:spcPts val="0"/>
              </a:spcBef>
              <a:spcAft>
                <a:spcPts val="0"/>
              </a:spcAft>
              <a:buSzPts val="5000"/>
              <a:buNone/>
              <a:defRPr sz="5000"/>
            </a:lvl4pPr>
            <a:lvl5pPr lvl="4" rtl="0" algn="ctr">
              <a:spcBef>
                <a:spcPts val="0"/>
              </a:spcBef>
              <a:spcAft>
                <a:spcPts val="0"/>
              </a:spcAft>
              <a:buSzPts val="5000"/>
              <a:buNone/>
              <a:defRPr sz="5000"/>
            </a:lvl5pPr>
            <a:lvl6pPr lvl="5" rtl="0" algn="ctr">
              <a:spcBef>
                <a:spcPts val="0"/>
              </a:spcBef>
              <a:spcAft>
                <a:spcPts val="0"/>
              </a:spcAft>
              <a:buSzPts val="5000"/>
              <a:buNone/>
              <a:defRPr sz="5000"/>
            </a:lvl6pPr>
            <a:lvl7pPr lvl="6" rtl="0" algn="ctr">
              <a:spcBef>
                <a:spcPts val="0"/>
              </a:spcBef>
              <a:spcAft>
                <a:spcPts val="0"/>
              </a:spcAft>
              <a:buSzPts val="5000"/>
              <a:buNone/>
              <a:defRPr sz="5000"/>
            </a:lvl7pPr>
            <a:lvl8pPr lvl="7" rtl="0" algn="ctr">
              <a:spcBef>
                <a:spcPts val="0"/>
              </a:spcBef>
              <a:spcAft>
                <a:spcPts val="0"/>
              </a:spcAft>
              <a:buSzPts val="5000"/>
              <a:buNone/>
              <a:defRPr sz="5000"/>
            </a:lvl8pPr>
            <a:lvl9pPr lvl="8" rtl="0" algn="ctr">
              <a:spcBef>
                <a:spcPts val="0"/>
              </a:spcBef>
              <a:spcAft>
                <a:spcPts val="0"/>
              </a:spcAft>
              <a:buSzPts val="5000"/>
              <a:buNone/>
              <a:defRPr sz="5000"/>
            </a:lvl9pPr>
          </a:lstStyle>
          <a:p/>
        </p:txBody>
      </p:sp>
      <p:sp>
        <p:nvSpPr>
          <p:cNvPr id="1040" name="Google Shape;1040;p9"/>
          <p:cNvSpPr txBox="1"/>
          <p:nvPr>
            <p:ph idx="1" type="subTitle"/>
          </p:nvPr>
        </p:nvSpPr>
        <p:spPr>
          <a:xfrm>
            <a:off x="632875" y="5919475"/>
            <a:ext cx="11379900" cy="717900"/>
          </a:xfrm>
          <a:prstGeom prst="rect">
            <a:avLst/>
          </a:prstGeom>
        </p:spPr>
        <p:txBody>
          <a:bodyPr anchorCtr="0" anchor="b" bIns="121900" lIns="121900" spcFirstLastPara="1" rIns="121900" wrap="square" tIns="121900">
            <a:noAutofit/>
          </a:bodyPr>
          <a:lstStyle>
            <a:lvl1pPr lvl="0" rtl="0" algn="r">
              <a:lnSpc>
                <a:spcPct val="100000"/>
              </a:lnSpc>
              <a:spcBef>
                <a:spcPts val="0"/>
              </a:spcBef>
              <a:spcAft>
                <a:spcPts val="0"/>
              </a:spcAft>
              <a:buSzPts val="1900"/>
              <a:buNone/>
              <a:defRPr/>
            </a:lvl1pPr>
            <a:lvl2pPr lvl="1" rtl="0" algn="r">
              <a:lnSpc>
                <a:spcPct val="100000"/>
              </a:lnSpc>
              <a:spcBef>
                <a:spcPts val="0"/>
              </a:spcBef>
              <a:spcAft>
                <a:spcPts val="0"/>
              </a:spcAft>
              <a:buSzPts val="1900"/>
              <a:buNone/>
              <a:defRPr/>
            </a:lvl2pPr>
            <a:lvl3pPr lvl="2" rtl="0" algn="r">
              <a:lnSpc>
                <a:spcPct val="100000"/>
              </a:lnSpc>
              <a:spcBef>
                <a:spcPts val="0"/>
              </a:spcBef>
              <a:spcAft>
                <a:spcPts val="0"/>
              </a:spcAft>
              <a:buSzPts val="1900"/>
              <a:buNone/>
              <a:defRPr/>
            </a:lvl3pPr>
            <a:lvl4pPr lvl="3" rtl="0" algn="r">
              <a:lnSpc>
                <a:spcPct val="100000"/>
              </a:lnSpc>
              <a:spcBef>
                <a:spcPts val="0"/>
              </a:spcBef>
              <a:spcAft>
                <a:spcPts val="0"/>
              </a:spcAft>
              <a:buSzPts val="1900"/>
              <a:buNone/>
              <a:defRPr/>
            </a:lvl4pPr>
            <a:lvl5pPr lvl="4" rtl="0" algn="r">
              <a:lnSpc>
                <a:spcPct val="100000"/>
              </a:lnSpc>
              <a:spcBef>
                <a:spcPts val="0"/>
              </a:spcBef>
              <a:spcAft>
                <a:spcPts val="0"/>
              </a:spcAft>
              <a:buSzPts val="1900"/>
              <a:buNone/>
              <a:defRPr/>
            </a:lvl5pPr>
            <a:lvl6pPr lvl="5" rtl="0" algn="r">
              <a:lnSpc>
                <a:spcPct val="100000"/>
              </a:lnSpc>
              <a:spcBef>
                <a:spcPts val="0"/>
              </a:spcBef>
              <a:spcAft>
                <a:spcPts val="0"/>
              </a:spcAft>
              <a:buSzPts val="1900"/>
              <a:buNone/>
              <a:defRPr/>
            </a:lvl6pPr>
            <a:lvl7pPr lvl="6" rtl="0" algn="r">
              <a:lnSpc>
                <a:spcPct val="100000"/>
              </a:lnSpc>
              <a:spcBef>
                <a:spcPts val="0"/>
              </a:spcBef>
              <a:spcAft>
                <a:spcPts val="0"/>
              </a:spcAft>
              <a:buSzPts val="1900"/>
              <a:buNone/>
              <a:defRPr/>
            </a:lvl7pPr>
            <a:lvl8pPr lvl="7" rtl="0" algn="r">
              <a:lnSpc>
                <a:spcPct val="100000"/>
              </a:lnSpc>
              <a:spcBef>
                <a:spcPts val="0"/>
              </a:spcBef>
              <a:spcAft>
                <a:spcPts val="0"/>
              </a:spcAft>
              <a:buSzPts val="1900"/>
              <a:buNone/>
              <a:defRPr/>
            </a:lvl8pPr>
            <a:lvl9pPr lvl="8" rtl="0" algn="r">
              <a:lnSpc>
                <a:spcPct val="100000"/>
              </a:lnSpc>
              <a:spcBef>
                <a:spcPts val="0"/>
              </a:spcBef>
              <a:spcAft>
                <a:spcPts val="0"/>
              </a:spcAft>
              <a:buSzPts val="1900"/>
              <a:buNone/>
              <a:defRPr/>
            </a:lvl9pPr>
          </a:lstStyle>
          <a:p/>
        </p:txBody>
      </p:sp>
      <p:sp>
        <p:nvSpPr>
          <p:cNvPr id="1041" name="Google Shape;1041;p9"/>
          <p:cNvSpPr/>
          <p:nvPr/>
        </p:nvSpPr>
        <p:spPr>
          <a:xfrm rot="5400000">
            <a:off x="-462658" y="6119355"/>
            <a:ext cx="1131345" cy="114589"/>
          </a:xfrm>
          <a:custGeom>
            <a:rect b="b" l="l" r="r" t="t"/>
            <a:pathLst>
              <a:path extrusionOk="0" h="87640" w="919793">
                <a:moveTo>
                  <a:pt x="657321" y="73442"/>
                </a:moveTo>
                <a:cubicBezTo>
                  <a:pt x="659149" y="73404"/>
                  <a:pt x="660912" y="74128"/>
                  <a:pt x="662179" y="75442"/>
                </a:cubicBezTo>
                <a:cubicBezTo>
                  <a:pt x="663493" y="76709"/>
                  <a:pt x="664217" y="78471"/>
                  <a:pt x="664179" y="80300"/>
                </a:cubicBezTo>
                <a:cubicBezTo>
                  <a:pt x="664198" y="82148"/>
                  <a:pt x="663474" y="83939"/>
                  <a:pt x="662179" y="85253"/>
                </a:cubicBezTo>
                <a:cubicBezTo>
                  <a:pt x="660912" y="86568"/>
                  <a:pt x="659149" y="87291"/>
                  <a:pt x="657321" y="87253"/>
                </a:cubicBezTo>
                <a:cubicBezTo>
                  <a:pt x="655492" y="87291"/>
                  <a:pt x="653730" y="86568"/>
                  <a:pt x="652463" y="85253"/>
                </a:cubicBezTo>
                <a:cubicBezTo>
                  <a:pt x="651168" y="83939"/>
                  <a:pt x="650444" y="82148"/>
                  <a:pt x="650463" y="80300"/>
                </a:cubicBezTo>
                <a:cubicBezTo>
                  <a:pt x="650425" y="78471"/>
                  <a:pt x="651149" y="76709"/>
                  <a:pt x="652463" y="75442"/>
                </a:cubicBezTo>
                <a:cubicBezTo>
                  <a:pt x="653730" y="74128"/>
                  <a:pt x="655492" y="73404"/>
                  <a:pt x="657321" y="73442"/>
                </a:cubicBezTo>
                <a:close/>
                <a:moveTo>
                  <a:pt x="783051" y="31056"/>
                </a:moveTo>
                <a:cubicBezTo>
                  <a:pt x="776688" y="30989"/>
                  <a:pt x="770602" y="33618"/>
                  <a:pt x="766287" y="38295"/>
                </a:cubicBezTo>
                <a:cubicBezTo>
                  <a:pt x="761677" y="42876"/>
                  <a:pt x="759134" y="49134"/>
                  <a:pt x="759238" y="55630"/>
                </a:cubicBezTo>
                <a:cubicBezTo>
                  <a:pt x="759229" y="59935"/>
                  <a:pt x="760343" y="64174"/>
                  <a:pt x="762477" y="67917"/>
                </a:cubicBezTo>
                <a:cubicBezTo>
                  <a:pt x="764468" y="71632"/>
                  <a:pt x="767468" y="74709"/>
                  <a:pt x="771144" y="76776"/>
                </a:cubicBezTo>
                <a:cubicBezTo>
                  <a:pt x="774783" y="78804"/>
                  <a:pt x="778888" y="79852"/>
                  <a:pt x="783051" y="79824"/>
                </a:cubicBezTo>
                <a:cubicBezTo>
                  <a:pt x="787213" y="79843"/>
                  <a:pt x="791319" y="78795"/>
                  <a:pt x="794957" y="76776"/>
                </a:cubicBezTo>
                <a:cubicBezTo>
                  <a:pt x="798586" y="74652"/>
                  <a:pt x="801587" y="71594"/>
                  <a:pt x="803625" y="67917"/>
                </a:cubicBezTo>
                <a:cubicBezTo>
                  <a:pt x="805730" y="64165"/>
                  <a:pt x="806816" y="59926"/>
                  <a:pt x="806768" y="55630"/>
                </a:cubicBezTo>
                <a:cubicBezTo>
                  <a:pt x="806873" y="49134"/>
                  <a:pt x="804330" y="42876"/>
                  <a:pt x="799719" y="38295"/>
                </a:cubicBezTo>
                <a:cubicBezTo>
                  <a:pt x="795452" y="33608"/>
                  <a:pt x="789385" y="30979"/>
                  <a:pt x="783051" y="31056"/>
                </a:cubicBezTo>
                <a:close/>
                <a:moveTo>
                  <a:pt x="124778" y="30960"/>
                </a:moveTo>
                <a:cubicBezTo>
                  <a:pt x="120558" y="30922"/>
                  <a:pt x="116405" y="32046"/>
                  <a:pt x="112776" y="34198"/>
                </a:cubicBezTo>
                <a:cubicBezTo>
                  <a:pt x="109090" y="36332"/>
                  <a:pt x="106061" y="39428"/>
                  <a:pt x="104013" y="43152"/>
                </a:cubicBezTo>
                <a:cubicBezTo>
                  <a:pt x="101851" y="46886"/>
                  <a:pt x="100708" y="51124"/>
                  <a:pt x="100680" y="55439"/>
                </a:cubicBezTo>
                <a:cubicBezTo>
                  <a:pt x="100708" y="59754"/>
                  <a:pt x="101851" y="63993"/>
                  <a:pt x="104013" y="67726"/>
                </a:cubicBezTo>
                <a:cubicBezTo>
                  <a:pt x="106099" y="71489"/>
                  <a:pt x="109157" y="74613"/>
                  <a:pt x="112872" y="76775"/>
                </a:cubicBezTo>
                <a:cubicBezTo>
                  <a:pt x="116462" y="78956"/>
                  <a:pt x="120577" y="80109"/>
                  <a:pt x="124778" y="80109"/>
                </a:cubicBezTo>
                <a:cubicBezTo>
                  <a:pt x="129017" y="80080"/>
                  <a:pt x="133188" y="78966"/>
                  <a:pt x="136875" y="76870"/>
                </a:cubicBezTo>
                <a:cubicBezTo>
                  <a:pt x="140580" y="74822"/>
                  <a:pt x="143638" y="71784"/>
                  <a:pt x="145733" y="68107"/>
                </a:cubicBezTo>
                <a:cubicBezTo>
                  <a:pt x="147857" y="64297"/>
                  <a:pt x="148943" y="59992"/>
                  <a:pt x="148876" y="55630"/>
                </a:cubicBezTo>
                <a:cubicBezTo>
                  <a:pt x="149019" y="49057"/>
                  <a:pt x="146514" y="42714"/>
                  <a:pt x="141923" y="38008"/>
                </a:cubicBezTo>
                <a:cubicBezTo>
                  <a:pt x="137513" y="33484"/>
                  <a:pt x="131474" y="30950"/>
                  <a:pt x="125159" y="30960"/>
                </a:cubicBezTo>
                <a:close/>
                <a:moveTo>
                  <a:pt x="202407" y="30865"/>
                </a:moveTo>
                <a:cubicBezTo>
                  <a:pt x="196739" y="30751"/>
                  <a:pt x="191243" y="32836"/>
                  <a:pt x="187072" y="36675"/>
                </a:cubicBezTo>
                <a:cubicBezTo>
                  <a:pt x="183538" y="40104"/>
                  <a:pt x="181061" y="44467"/>
                  <a:pt x="179928" y="49248"/>
                </a:cubicBezTo>
                <a:lnTo>
                  <a:pt x="225267" y="49248"/>
                </a:lnTo>
                <a:cubicBezTo>
                  <a:pt x="224486" y="45619"/>
                  <a:pt x="222923" y="42209"/>
                  <a:pt x="220695" y="39247"/>
                </a:cubicBezTo>
                <a:cubicBezTo>
                  <a:pt x="218580" y="36618"/>
                  <a:pt x="215875" y="34522"/>
                  <a:pt x="212789" y="33151"/>
                </a:cubicBezTo>
                <a:cubicBezTo>
                  <a:pt x="209541" y="31636"/>
                  <a:pt x="205988" y="30865"/>
                  <a:pt x="202407" y="30865"/>
                </a:cubicBezTo>
                <a:close/>
                <a:moveTo>
                  <a:pt x="599885" y="30675"/>
                </a:moveTo>
                <a:cubicBezTo>
                  <a:pt x="595665" y="30637"/>
                  <a:pt x="591512" y="31761"/>
                  <a:pt x="587883" y="33914"/>
                </a:cubicBezTo>
                <a:cubicBezTo>
                  <a:pt x="584197" y="36047"/>
                  <a:pt x="581168" y="39143"/>
                  <a:pt x="579120" y="42867"/>
                </a:cubicBezTo>
                <a:cubicBezTo>
                  <a:pt x="576958" y="46601"/>
                  <a:pt x="575815" y="50839"/>
                  <a:pt x="575787" y="55154"/>
                </a:cubicBezTo>
                <a:cubicBezTo>
                  <a:pt x="575815" y="59469"/>
                  <a:pt x="576958" y="63708"/>
                  <a:pt x="579120" y="67442"/>
                </a:cubicBezTo>
                <a:cubicBezTo>
                  <a:pt x="581206" y="71204"/>
                  <a:pt x="584264" y="74328"/>
                  <a:pt x="587979" y="76490"/>
                </a:cubicBezTo>
                <a:cubicBezTo>
                  <a:pt x="591569" y="78672"/>
                  <a:pt x="595684" y="79824"/>
                  <a:pt x="599885" y="79824"/>
                </a:cubicBezTo>
                <a:cubicBezTo>
                  <a:pt x="604124" y="79796"/>
                  <a:pt x="608295" y="78681"/>
                  <a:pt x="611982" y="76586"/>
                </a:cubicBezTo>
                <a:cubicBezTo>
                  <a:pt x="615658" y="74509"/>
                  <a:pt x="618725" y="71480"/>
                  <a:pt x="620840" y="67823"/>
                </a:cubicBezTo>
                <a:cubicBezTo>
                  <a:pt x="622964" y="64013"/>
                  <a:pt x="624050" y="59707"/>
                  <a:pt x="623983" y="55345"/>
                </a:cubicBezTo>
                <a:cubicBezTo>
                  <a:pt x="624126" y="48773"/>
                  <a:pt x="621621" y="42429"/>
                  <a:pt x="617030" y="37724"/>
                </a:cubicBezTo>
                <a:cubicBezTo>
                  <a:pt x="612486" y="33209"/>
                  <a:pt x="606286" y="30770"/>
                  <a:pt x="599885" y="30961"/>
                </a:cubicBezTo>
                <a:close/>
                <a:moveTo>
                  <a:pt x="429673" y="30675"/>
                </a:moveTo>
                <a:cubicBezTo>
                  <a:pt x="425425" y="30627"/>
                  <a:pt x="421234" y="31751"/>
                  <a:pt x="417576" y="33913"/>
                </a:cubicBezTo>
                <a:cubicBezTo>
                  <a:pt x="413890" y="36047"/>
                  <a:pt x="410861" y="39142"/>
                  <a:pt x="408813" y="42867"/>
                </a:cubicBezTo>
                <a:cubicBezTo>
                  <a:pt x="406680" y="46610"/>
                  <a:pt x="405565" y="50848"/>
                  <a:pt x="405575" y="55154"/>
                </a:cubicBezTo>
                <a:cubicBezTo>
                  <a:pt x="405565" y="59459"/>
                  <a:pt x="406680" y="63698"/>
                  <a:pt x="408813" y="67441"/>
                </a:cubicBezTo>
                <a:cubicBezTo>
                  <a:pt x="410899" y="71203"/>
                  <a:pt x="413957" y="74328"/>
                  <a:pt x="417672" y="76490"/>
                </a:cubicBezTo>
                <a:cubicBezTo>
                  <a:pt x="421262" y="78671"/>
                  <a:pt x="425377" y="79823"/>
                  <a:pt x="429578" y="79823"/>
                </a:cubicBezTo>
                <a:cubicBezTo>
                  <a:pt x="433855" y="79785"/>
                  <a:pt x="438046" y="78671"/>
                  <a:pt x="441770" y="76585"/>
                </a:cubicBezTo>
                <a:cubicBezTo>
                  <a:pt x="445446" y="74528"/>
                  <a:pt x="448476" y="71499"/>
                  <a:pt x="450533" y="67822"/>
                </a:cubicBezTo>
                <a:cubicBezTo>
                  <a:pt x="452667" y="64012"/>
                  <a:pt x="453743" y="59707"/>
                  <a:pt x="453676" y="55344"/>
                </a:cubicBezTo>
                <a:cubicBezTo>
                  <a:pt x="453819" y="48772"/>
                  <a:pt x="451314" y="42428"/>
                  <a:pt x="446723" y="37723"/>
                </a:cubicBezTo>
                <a:cubicBezTo>
                  <a:pt x="442122" y="33122"/>
                  <a:pt x="435798" y="30665"/>
                  <a:pt x="429292" y="30960"/>
                </a:cubicBezTo>
                <a:close/>
                <a:moveTo>
                  <a:pt x="71723" y="24959"/>
                </a:moveTo>
                <a:lnTo>
                  <a:pt x="79819" y="24959"/>
                </a:lnTo>
                <a:lnTo>
                  <a:pt x="79819" y="85729"/>
                </a:lnTo>
                <a:lnTo>
                  <a:pt x="72009" y="85729"/>
                </a:lnTo>
                <a:close/>
                <a:moveTo>
                  <a:pt x="546544" y="24674"/>
                </a:moveTo>
                <a:lnTo>
                  <a:pt x="554355" y="24674"/>
                </a:lnTo>
                <a:lnTo>
                  <a:pt x="554355" y="85443"/>
                </a:lnTo>
                <a:lnTo>
                  <a:pt x="546544" y="85443"/>
                </a:lnTo>
                <a:close/>
                <a:moveTo>
                  <a:pt x="202311" y="23626"/>
                </a:moveTo>
                <a:cubicBezTo>
                  <a:pt x="211979" y="23283"/>
                  <a:pt x="221209" y="27655"/>
                  <a:pt x="227076" y="35342"/>
                </a:cubicBezTo>
                <a:cubicBezTo>
                  <a:pt x="231639" y="41285"/>
                  <a:pt x="234030" y="48620"/>
                  <a:pt x="233839" y="56106"/>
                </a:cubicBezTo>
                <a:lnTo>
                  <a:pt x="179166" y="56106"/>
                </a:lnTo>
                <a:cubicBezTo>
                  <a:pt x="179080" y="62545"/>
                  <a:pt x="181509" y="68765"/>
                  <a:pt x="185929" y="73442"/>
                </a:cubicBezTo>
                <a:cubicBezTo>
                  <a:pt x="190100" y="77937"/>
                  <a:pt x="195987" y="80433"/>
                  <a:pt x="202121" y="80300"/>
                </a:cubicBezTo>
                <a:cubicBezTo>
                  <a:pt x="205179" y="80290"/>
                  <a:pt x="208207" y="79738"/>
                  <a:pt x="211074" y="78680"/>
                </a:cubicBezTo>
                <a:cubicBezTo>
                  <a:pt x="213799" y="77661"/>
                  <a:pt x="216332" y="76213"/>
                  <a:pt x="218599" y="74394"/>
                </a:cubicBezTo>
                <a:cubicBezTo>
                  <a:pt x="221238" y="71784"/>
                  <a:pt x="223486" y="68793"/>
                  <a:pt x="225267" y="65536"/>
                </a:cubicBezTo>
                <a:lnTo>
                  <a:pt x="231839" y="69060"/>
                </a:lnTo>
                <a:cubicBezTo>
                  <a:pt x="229953" y="72880"/>
                  <a:pt x="227410" y="76328"/>
                  <a:pt x="224314" y="79252"/>
                </a:cubicBezTo>
                <a:cubicBezTo>
                  <a:pt x="221542" y="81824"/>
                  <a:pt x="218314" y="83862"/>
                  <a:pt x="214789" y="85253"/>
                </a:cubicBezTo>
                <a:cubicBezTo>
                  <a:pt x="210941" y="86643"/>
                  <a:pt x="206874" y="87320"/>
                  <a:pt x="202788" y="87253"/>
                </a:cubicBezTo>
                <a:cubicBezTo>
                  <a:pt x="193987" y="87834"/>
                  <a:pt x="185405" y="84319"/>
                  <a:pt x="179547" y="77728"/>
                </a:cubicBezTo>
                <a:cubicBezTo>
                  <a:pt x="174108" y="71699"/>
                  <a:pt x="171117" y="63850"/>
                  <a:pt x="171165" y="55725"/>
                </a:cubicBezTo>
                <a:cubicBezTo>
                  <a:pt x="171098" y="48267"/>
                  <a:pt x="173584" y="41000"/>
                  <a:pt x="178213" y="35151"/>
                </a:cubicBezTo>
                <a:cubicBezTo>
                  <a:pt x="183842" y="27560"/>
                  <a:pt x="192863" y="23245"/>
                  <a:pt x="202311" y="23626"/>
                </a:cubicBezTo>
                <a:close/>
                <a:moveTo>
                  <a:pt x="783051" y="23436"/>
                </a:moveTo>
                <a:cubicBezTo>
                  <a:pt x="791909" y="23207"/>
                  <a:pt x="800415" y="26903"/>
                  <a:pt x="806292" y="33532"/>
                </a:cubicBezTo>
                <a:cubicBezTo>
                  <a:pt x="811816" y="39514"/>
                  <a:pt x="814817" y="47391"/>
                  <a:pt x="814674" y="55535"/>
                </a:cubicBezTo>
                <a:cubicBezTo>
                  <a:pt x="814760" y="63812"/>
                  <a:pt x="811578" y="71785"/>
                  <a:pt x="805816" y="77728"/>
                </a:cubicBezTo>
                <a:cubicBezTo>
                  <a:pt x="799977" y="84062"/>
                  <a:pt x="791662" y="87539"/>
                  <a:pt x="783051" y="87253"/>
                </a:cubicBezTo>
                <a:cubicBezTo>
                  <a:pt x="774412" y="87558"/>
                  <a:pt x="766058" y="84081"/>
                  <a:pt x="760191" y="77728"/>
                </a:cubicBezTo>
                <a:cubicBezTo>
                  <a:pt x="754428" y="71785"/>
                  <a:pt x="751247" y="63812"/>
                  <a:pt x="751333" y="55535"/>
                </a:cubicBezTo>
                <a:cubicBezTo>
                  <a:pt x="751237" y="47429"/>
                  <a:pt x="754228" y="39600"/>
                  <a:pt x="759715" y="33627"/>
                </a:cubicBezTo>
                <a:cubicBezTo>
                  <a:pt x="765620" y="26969"/>
                  <a:pt x="774154" y="23236"/>
                  <a:pt x="783051" y="23436"/>
                </a:cubicBezTo>
                <a:close/>
                <a:moveTo>
                  <a:pt x="711804" y="23436"/>
                </a:moveTo>
                <a:cubicBezTo>
                  <a:pt x="715747" y="23407"/>
                  <a:pt x="719671" y="24017"/>
                  <a:pt x="723424" y="25246"/>
                </a:cubicBezTo>
                <a:cubicBezTo>
                  <a:pt x="726853" y="26322"/>
                  <a:pt x="730072" y="27960"/>
                  <a:pt x="732949" y="30103"/>
                </a:cubicBezTo>
                <a:cubicBezTo>
                  <a:pt x="735540" y="32170"/>
                  <a:pt x="737712" y="34732"/>
                  <a:pt x="739331" y="37628"/>
                </a:cubicBezTo>
                <a:lnTo>
                  <a:pt x="733139" y="41438"/>
                </a:lnTo>
                <a:cubicBezTo>
                  <a:pt x="728063" y="34466"/>
                  <a:pt x="719852" y="30475"/>
                  <a:pt x="711232" y="30770"/>
                </a:cubicBezTo>
                <a:cubicBezTo>
                  <a:pt x="704364" y="30570"/>
                  <a:pt x="697697" y="33142"/>
                  <a:pt x="692754" y="37914"/>
                </a:cubicBezTo>
                <a:cubicBezTo>
                  <a:pt x="687991" y="42410"/>
                  <a:pt x="685334" y="48696"/>
                  <a:pt x="685419" y="55249"/>
                </a:cubicBezTo>
                <a:cubicBezTo>
                  <a:pt x="685400" y="59640"/>
                  <a:pt x="686591" y="63955"/>
                  <a:pt x="688848" y="67727"/>
                </a:cubicBezTo>
                <a:cubicBezTo>
                  <a:pt x="691039" y="71756"/>
                  <a:pt x="694344" y="75061"/>
                  <a:pt x="698373" y="77252"/>
                </a:cubicBezTo>
                <a:cubicBezTo>
                  <a:pt x="702412" y="79414"/>
                  <a:pt x="706936" y="80529"/>
                  <a:pt x="711518" y="80491"/>
                </a:cubicBezTo>
                <a:cubicBezTo>
                  <a:pt x="720100" y="80624"/>
                  <a:pt x="728234" y="76661"/>
                  <a:pt x="733425" y="69823"/>
                </a:cubicBezTo>
                <a:lnTo>
                  <a:pt x="739616" y="73823"/>
                </a:lnTo>
                <a:cubicBezTo>
                  <a:pt x="736683" y="78205"/>
                  <a:pt x="732644" y="81719"/>
                  <a:pt x="727901" y="84015"/>
                </a:cubicBezTo>
                <a:cubicBezTo>
                  <a:pt x="722662" y="86482"/>
                  <a:pt x="716928" y="87720"/>
                  <a:pt x="711137" y="87634"/>
                </a:cubicBezTo>
                <a:cubicBezTo>
                  <a:pt x="702240" y="87806"/>
                  <a:pt x="693649" y="84367"/>
                  <a:pt x="687324" y="78109"/>
                </a:cubicBezTo>
                <a:cubicBezTo>
                  <a:pt x="681114" y="72375"/>
                  <a:pt x="677647" y="64270"/>
                  <a:pt x="677799" y="55821"/>
                </a:cubicBezTo>
                <a:cubicBezTo>
                  <a:pt x="677790" y="50058"/>
                  <a:pt x="679342" y="44400"/>
                  <a:pt x="682276" y="39438"/>
                </a:cubicBezTo>
                <a:cubicBezTo>
                  <a:pt x="685162" y="34437"/>
                  <a:pt x="689382" y="30351"/>
                  <a:pt x="694468" y="27627"/>
                </a:cubicBezTo>
                <a:cubicBezTo>
                  <a:pt x="699802" y="24808"/>
                  <a:pt x="705765" y="23369"/>
                  <a:pt x="711804" y="23436"/>
                </a:cubicBezTo>
                <a:close/>
                <a:moveTo>
                  <a:pt x="262414" y="23245"/>
                </a:moveTo>
                <a:cubicBezTo>
                  <a:pt x="268786" y="23798"/>
                  <a:pt x="274692" y="26807"/>
                  <a:pt x="278892" y="31627"/>
                </a:cubicBezTo>
                <a:lnTo>
                  <a:pt x="273939" y="36771"/>
                </a:lnTo>
                <a:cubicBezTo>
                  <a:pt x="270777" y="33246"/>
                  <a:pt x="266376" y="31094"/>
                  <a:pt x="261652" y="30770"/>
                </a:cubicBezTo>
                <a:cubicBezTo>
                  <a:pt x="259223" y="30732"/>
                  <a:pt x="256871" y="31618"/>
                  <a:pt x="255080" y="33246"/>
                </a:cubicBezTo>
                <a:cubicBezTo>
                  <a:pt x="253394" y="34704"/>
                  <a:pt x="252422" y="36828"/>
                  <a:pt x="252413" y="39056"/>
                </a:cubicBezTo>
                <a:cubicBezTo>
                  <a:pt x="252499" y="41152"/>
                  <a:pt x="253261" y="43162"/>
                  <a:pt x="254604" y="44772"/>
                </a:cubicBezTo>
                <a:cubicBezTo>
                  <a:pt x="257385" y="47439"/>
                  <a:pt x="260604" y="49601"/>
                  <a:pt x="264129" y="51153"/>
                </a:cubicBezTo>
                <a:cubicBezTo>
                  <a:pt x="268643" y="53201"/>
                  <a:pt x="272701" y="56154"/>
                  <a:pt x="276035" y="59821"/>
                </a:cubicBezTo>
                <a:cubicBezTo>
                  <a:pt x="278016" y="62602"/>
                  <a:pt x="279073" y="65936"/>
                  <a:pt x="279083" y="69346"/>
                </a:cubicBezTo>
                <a:cubicBezTo>
                  <a:pt x="279130" y="74109"/>
                  <a:pt x="277235" y="78681"/>
                  <a:pt x="273844" y="82014"/>
                </a:cubicBezTo>
                <a:cubicBezTo>
                  <a:pt x="270339" y="85434"/>
                  <a:pt x="265595" y="87291"/>
                  <a:pt x="260699" y="87158"/>
                </a:cubicBezTo>
                <a:cubicBezTo>
                  <a:pt x="257204" y="87158"/>
                  <a:pt x="253756" y="86377"/>
                  <a:pt x="250603" y="84872"/>
                </a:cubicBezTo>
                <a:cubicBezTo>
                  <a:pt x="247526" y="83405"/>
                  <a:pt x="244821" y="81262"/>
                  <a:pt x="242697" y="78585"/>
                </a:cubicBezTo>
                <a:lnTo>
                  <a:pt x="247650" y="72966"/>
                </a:lnTo>
                <a:cubicBezTo>
                  <a:pt x="250651" y="76995"/>
                  <a:pt x="255299" y="79471"/>
                  <a:pt x="260319" y="79728"/>
                </a:cubicBezTo>
                <a:cubicBezTo>
                  <a:pt x="263262" y="79814"/>
                  <a:pt x="266129" y="78757"/>
                  <a:pt x="268320" y="76776"/>
                </a:cubicBezTo>
                <a:cubicBezTo>
                  <a:pt x="270406" y="74985"/>
                  <a:pt x="271625" y="72385"/>
                  <a:pt x="271653" y="69632"/>
                </a:cubicBezTo>
                <a:cubicBezTo>
                  <a:pt x="271634" y="67441"/>
                  <a:pt x="270863" y="65317"/>
                  <a:pt x="269463" y="63631"/>
                </a:cubicBezTo>
                <a:cubicBezTo>
                  <a:pt x="266653" y="60983"/>
                  <a:pt x="263433" y="58802"/>
                  <a:pt x="259938" y="57154"/>
                </a:cubicBezTo>
                <a:cubicBezTo>
                  <a:pt x="255623" y="55259"/>
                  <a:pt x="251784" y="52430"/>
                  <a:pt x="248698" y="48867"/>
                </a:cubicBezTo>
                <a:cubicBezTo>
                  <a:pt x="246698" y="46105"/>
                  <a:pt x="245660" y="42752"/>
                  <a:pt x="245745" y="39342"/>
                </a:cubicBezTo>
                <a:cubicBezTo>
                  <a:pt x="245631" y="34999"/>
                  <a:pt x="247355" y="30808"/>
                  <a:pt x="250508" y="27817"/>
                </a:cubicBezTo>
                <a:cubicBezTo>
                  <a:pt x="253699" y="24760"/>
                  <a:pt x="257994" y="23112"/>
                  <a:pt x="262414" y="23245"/>
                </a:cubicBezTo>
                <a:close/>
                <a:moveTo>
                  <a:pt x="19813" y="23245"/>
                </a:moveTo>
                <a:cubicBezTo>
                  <a:pt x="26146" y="23845"/>
                  <a:pt x="32005" y="26836"/>
                  <a:pt x="36196" y="31627"/>
                </a:cubicBezTo>
                <a:lnTo>
                  <a:pt x="31147" y="36771"/>
                </a:lnTo>
                <a:cubicBezTo>
                  <a:pt x="28023" y="33256"/>
                  <a:pt x="23651" y="31104"/>
                  <a:pt x="18955" y="30770"/>
                </a:cubicBezTo>
                <a:cubicBezTo>
                  <a:pt x="16526" y="30732"/>
                  <a:pt x="14174" y="31618"/>
                  <a:pt x="12383" y="33247"/>
                </a:cubicBezTo>
                <a:cubicBezTo>
                  <a:pt x="10697" y="34704"/>
                  <a:pt x="9725" y="36828"/>
                  <a:pt x="9716" y="39057"/>
                </a:cubicBezTo>
                <a:cubicBezTo>
                  <a:pt x="9802" y="41152"/>
                  <a:pt x="10564" y="43162"/>
                  <a:pt x="11907" y="44772"/>
                </a:cubicBezTo>
                <a:cubicBezTo>
                  <a:pt x="14688" y="47439"/>
                  <a:pt x="17907" y="49601"/>
                  <a:pt x="21432" y="51154"/>
                </a:cubicBezTo>
                <a:cubicBezTo>
                  <a:pt x="25928" y="53201"/>
                  <a:pt x="29947" y="56145"/>
                  <a:pt x="33243" y="59821"/>
                </a:cubicBezTo>
                <a:cubicBezTo>
                  <a:pt x="35291" y="62574"/>
                  <a:pt x="36396" y="65917"/>
                  <a:pt x="36386" y="69346"/>
                </a:cubicBezTo>
                <a:cubicBezTo>
                  <a:pt x="36443" y="74128"/>
                  <a:pt x="34510" y="78710"/>
                  <a:pt x="31052" y="82015"/>
                </a:cubicBezTo>
                <a:cubicBezTo>
                  <a:pt x="27594" y="85453"/>
                  <a:pt x="22880" y="87311"/>
                  <a:pt x="18003" y="87158"/>
                </a:cubicBezTo>
                <a:cubicBezTo>
                  <a:pt x="14507" y="87158"/>
                  <a:pt x="11059" y="86377"/>
                  <a:pt x="7906" y="84872"/>
                </a:cubicBezTo>
                <a:cubicBezTo>
                  <a:pt x="4820" y="83405"/>
                  <a:pt x="2124" y="81262"/>
                  <a:pt x="0" y="78586"/>
                </a:cubicBezTo>
                <a:lnTo>
                  <a:pt x="4954" y="72966"/>
                </a:lnTo>
                <a:cubicBezTo>
                  <a:pt x="7954" y="76995"/>
                  <a:pt x="12602" y="79472"/>
                  <a:pt x="17622" y="79729"/>
                </a:cubicBezTo>
                <a:cubicBezTo>
                  <a:pt x="20574" y="79814"/>
                  <a:pt x="23432" y="78757"/>
                  <a:pt x="25623" y="76776"/>
                </a:cubicBezTo>
                <a:cubicBezTo>
                  <a:pt x="27718" y="74985"/>
                  <a:pt x="28928" y="72385"/>
                  <a:pt x="28956" y="69632"/>
                </a:cubicBezTo>
                <a:cubicBezTo>
                  <a:pt x="28937" y="67441"/>
                  <a:pt x="28166" y="65317"/>
                  <a:pt x="26766" y="63631"/>
                </a:cubicBezTo>
                <a:cubicBezTo>
                  <a:pt x="23956" y="60974"/>
                  <a:pt x="20746" y="58793"/>
                  <a:pt x="17241" y="57154"/>
                </a:cubicBezTo>
                <a:cubicBezTo>
                  <a:pt x="12973" y="55230"/>
                  <a:pt x="9163" y="52401"/>
                  <a:pt x="6097" y="48868"/>
                </a:cubicBezTo>
                <a:cubicBezTo>
                  <a:pt x="4096" y="46105"/>
                  <a:pt x="3058" y="42753"/>
                  <a:pt x="3144" y="39343"/>
                </a:cubicBezTo>
                <a:cubicBezTo>
                  <a:pt x="2991" y="34990"/>
                  <a:pt x="4725" y="30789"/>
                  <a:pt x="7906" y="27817"/>
                </a:cubicBezTo>
                <a:cubicBezTo>
                  <a:pt x="11088" y="24741"/>
                  <a:pt x="15383" y="23083"/>
                  <a:pt x="19813" y="23245"/>
                </a:cubicBezTo>
                <a:close/>
                <a:moveTo>
                  <a:pt x="857726" y="23150"/>
                </a:moveTo>
                <a:cubicBezTo>
                  <a:pt x="860612" y="23141"/>
                  <a:pt x="863460" y="23722"/>
                  <a:pt x="866108" y="24865"/>
                </a:cubicBezTo>
                <a:cubicBezTo>
                  <a:pt x="868594" y="25865"/>
                  <a:pt x="870813" y="27427"/>
                  <a:pt x="872585" y="29437"/>
                </a:cubicBezTo>
                <a:cubicBezTo>
                  <a:pt x="874576" y="31885"/>
                  <a:pt x="876071" y="34695"/>
                  <a:pt x="876966" y="37724"/>
                </a:cubicBezTo>
                <a:cubicBezTo>
                  <a:pt x="879157" y="33352"/>
                  <a:pt x="882443" y="29608"/>
                  <a:pt x="886491" y="26865"/>
                </a:cubicBezTo>
                <a:cubicBezTo>
                  <a:pt x="890235" y="24436"/>
                  <a:pt x="894607" y="23141"/>
                  <a:pt x="899065" y="23150"/>
                </a:cubicBezTo>
                <a:cubicBezTo>
                  <a:pt x="903008" y="23065"/>
                  <a:pt x="906894" y="24160"/>
                  <a:pt x="910209" y="26294"/>
                </a:cubicBezTo>
                <a:cubicBezTo>
                  <a:pt x="913438" y="28446"/>
                  <a:pt x="915933" y="31542"/>
                  <a:pt x="917352" y="35152"/>
                </a:cubicBezTo>
                <a:cubicBezTo>
                  <a:pt x="919219" y="40667"/>
                  <a:pt x="920029" y="46486"/>
                  <a:pt x="919734" y="52297"/>
                </a:cubicBezTo>
                <a:lnTo>
                  <a:pt x="919734" y="85444"/>
                </a:lnTo>
                <a:lnTo>
                  <a:pt x="911733" y="85444"/>
                </a:lnTo>
                <a:lnTo>
                  <a:pt x="911733" y="52297"/>
                </a:lnTo>
                <a:cubicBezTo>
                  <a:pt x="911990" y="47772"/>
                  <a:pt x="911504" y="43239"/>
                  <a:pt x="910304" y="38867"/>
                </a:cubicBezTo>
                <a:cubicBezTo>
                  <a:pt x="909428" y="36419"/>
                  <a:pt x="907751" y="34333"/>
                  <a:pt x="905541" y="32961"/>
                </a:cubicBezTo>
                <a:cubicBezTo>
                  <a:pt x="903170" y="31418"/>
                  <a:pt x="900369" y="30646"/>
                  <a:pt x="897541" y="30770"/>
                </a:cubicBezTo>
                <a:cubicBezTo>
                  <a:pt x="893807" y="30713"/>
                  <a:pt x="890159" y="31885"/>
                  <a:pt x="887158" y="34104"/>
                </a:cubicBezTo>
                <a:cubicBezTo>
                  <a:pt x="884034" y="36304"/>
                  <a:pt x="881643" y="39390"/>
                  <a:pt x="880300" y="42962"/>
                </a:cubicBezTo>
                <a:cubicBezTo>
                  <a:pt x="878500" y="49144"/>
                  <a:pt x="877757" y="55583"/>
                  <a:pt x="878109" y="62012"/>
                </a:cubicBezTo>
                <a:lnTo>
                  <a:pt x="878109" y="85825"/>
                </a:lnTo>
                <a:lnTo>
                  <a:pt x="870394" y="85825"/>
                </a:lnTo>
                <a:lnTo>
                  <a:pt x="870394" y="54678"/>
                </a:lnTo>
                <a:cubicBezTo>
                  <a:pt x="870623" y="49687"/>
                  <a:pt x="870175" y="44686"/>
                  <a:pt x="869061" y="39819"/>
                </a:cubicBezTo>
                <a:cubicBezTo>
                  <a:pt x="868194" y="37238"/>
                  <a:pt x="866527" y="34999"/>
                  <a:pt x="864298" y="33437"/>
                </a:cubicBezTo>
                <a:cubicBezTo>
                  <a:pt x="861888" y="31875"/>
                  <a:pt x="859069" y="31075"/>
                  <a:pt x="856202" y="31151"/>
                </a:cubicBezTo>
                <a:cubicBezTo>
                  <a:pt x="852554" y="31142"/>
                  <a:pt x="848991" y="32275"/>
                  <a:pt x="846010" y="34390"/>
                </a:cubicBezTo>
                <a:cubicBezTo>
                  <a:pt x="842867" y="36552"/>
                  <a:pt x="840447" y="39600"/>
                  <a:pt x="839057" y="43153"/>
                </a:cubicBezTo>
                <a:cubicBezTo>
                  <a:pt x="837276" y="48620"/>
                  <a:pt x="836504" y="54364"/>
                  <a:pt x="836771" y="60107"/>
                </a:cubicBezTo>
                <a:lnTo>
                  <a:pt x="836771" y="85825"/>
                </a:lnTo>
                <a:lnTo>
                  <a:pt x="828960" y="85825"/>
                </a:lnTo>
                <a:lnTo>
                  <a:pt x="829056" y="24674"/>
                </a:lnTo>
                <a:lnTo>
                  <a:pt x="836866" y="24674"/>
                </a:lnTo>
                <a:lnTo>
                  <a:pt x="836866" y="35152"/>
                </a:lnTo>
                <a:cubicBezTo>
                  <a:pt x="839105" y="31828"/>
                  <a:pt x="841953" y="28951"/>
                  <a:pt x="845248" y="26675"/>
                </a:cubicBezTo>
                <a:cubicBezTo>
                  <a:pt x="849011" y="24379"/>
                  <a:pt x="853325" y="23160"/>
                  <a:pt x="857726" y="23150"/>
                </a:cubicBezTo>
                <a:close/>
                <a:moveTo>
                  <a:pt x="321373" y="23149"/>
                </a:moveTo>
                <a:cubicBezTo>
                  <a:pt x="324259" y="23140"/>
                  <a:pt x="327107" y="23721"/>
                  <a:pt x="329755" y="24864"/>
                </a:cubicBezTo>
                <a:cubicBezTo>
                  <a:pt x="332222" y="25893"/>
                  <a:pt x="334442" y="27455"/>
                  <a:pt x="336232" y="29436"/>
                </a:cubicBezTo>
                <a:cubicBezTo>
                  <a:pt x="338194" y="31903"/>
                  <a:pt x="339671" y="34713"/>
                  <a:pt x="340614" y="37723"/>
                </a:cubicBezTo>
                <a:cubicBezTo>
                  <a:pt x="342804" y="33351"/>
                  <a:pt x="346091" y="29608"/>
                  <a:pt x="350139" y="26864"/>
                </a:cubicBezTo>
                <a:cubicBezTo>
                  <a:pt x="353882" y="24435"/>
                  <a:pt x="358254" y="23140"/>
                  <a:pt x="362712" y="23149"/>
                </a:cubicBezTo>
                <a:cubicBezTo>
                  <a:pt x="366655" y="23083"/>
                  <a:pt x="370532" y="24178"/>
                  <a:pt x="373856" y="26293"/>
                </a:cubicBezTo>
                <a:cubicBezTo>
                  <a:pt x="377047" y="28493"/>
                  <a:pt x="379523" y="31570"/>
                  <a:pt x="381000" y="35151"/>
                </a:cubicBezTo>
                <a:cubicBezTo>
                  <a:pt x="382781" y="40685"/>
                  <a:pt x="383552" y="46486"/>
                  <a:pt x="383286" y="52296"/>
                </a:cubicBezTo>
                <a:lnTo>
                  <a:pt x="383286" y="85443"/>
                </a:lnTo>
                <a:lnTo>
                  <a:pt x="375380" y="85443"/>
                </a:lnTo>
                <a:lnTo>
                  <a:pt x="375380" y="52296"/>
                </a:lnTo>
                <a:cubicBezTo>
                  <a:pt x="375637" y="47772"/>
                  <a:pt x="375152" y="43238"/>
                  <a:pt x="373951" y="38866"/>
                </a:cubicBezTo>
                <a:cubicBezTo>
                  <a:pt x="373046" y="36437"/>
                  <a:pt x="371370" y="34360"/>
                  <a:pt x="369189" y="32960"/>
                </a:cubicBezTo>
                <a:cubicBezTo>
                  <a:pt x="366808" y="31436"/>
                  <a:pt x="364017" y="30674"/>
                  <a:pt x="361188" y="30769"/>
                </a:cubicBezTo>
                <a:cubicBezTo>
                  <a:pt x="357454" y="30712"/>
                  <a:pt x="353806" y="31884"/>
                  <a:pt x="350806" y="34103"/>
                </a:cubicBezTo>
                <a:cubicBezTo>
                  <a:pt x="347681" y="36303"/>
                  <a:pt x="345291" y="39390"/>
                  <a:pt x="343948" y="42961"/>
                </a:cubicBezTo>
                <a:cubicBezTo>
                  <a:pt x="342100" y="49134"/>
                  <a:pt x="341357" y="55582"/>
                  <a:pt x="341757" y="62011"/>
                </a:cubicBezTo>
                <a:lnTo>
                  <a:pt x="341757" y="85824"/>
                </a:lnTo>
                <a:lnTo>
                  <a:pt x="333946" y="85824"/>
                </a:lnTo>
                <a:lnTo>
                  <a:pt x="333946" y="54677"/>
                </a:lnTo>
                <a:cubicBezTo>
                  <a:pt x="334213" y="49677"/>
                  <a:pt x="333727" y="44676"/>
                  <a:pt x="332518" y="39818"/>
                </a:cubicBezTo>
                <a:cubicBezTo>
                  <a:pt x="331679" y="37218"/>
                  <a:pt x="330003" y="34980"/>
                  <a:pt x="327755" y="33436"/>
                </a:cubicBezTo>
                <a:cubicBezTo>
                  <a:pt x="325345" y="31874"/>
                  <a:pt x="322526" y="31074"/>
                  <a:pt x="319659" y="31150"/>
                </a:cubicBezTo>
                <a:cubicBezTo>
                  <a:pt x="316039" y="31141"/>
                  <a:pt x="312505" y="32274"/>
                  <a:pt x="309562" y="34389"/>
                </a:cubicBezTo>
                <a:cubicBezTo>
                  <a:pt x="306419" y="36551"/>
                  <a:pt x="304000" y="39599"/>
                  <a:pt x="302609" y="43152"/>
                </a:cubicBezTo>
                <a:cubicBezTo>
                  <a:pt x="300828" y="48619"/>
                  <a:pt x="300056" y="54363"/>
                  <a:pt x="300323" y="60107"/>
                </a:cubicBezTo>
                <a:lnTo>
                  <a:pt x="300323" y="85824"/>
                </a:lnTo>
                <a:lnTo>
                  <a:pt x="292512" y="85824"/>
                </a:lnTo>
                <a:lnTo>
                  <a:pt x="292703" y="24674"/>
                </a:lnTo>
                <a:lnTo>
                  <a:pt x="300514" y="24674"/>
                </a:lnTo>
                <a:lnTo>
                  <a:pt x="300514" y="35151"/>
                </a:lnTo>
                <a:cubicBezTo>
                  <a:pt x="302752" y="31827"/>
                  <a:pt x="305600" y="28950"/>
                  <a:pt x="308895" y="26674"/>
                </a:cubicBezTo>
                <a:cubicBezTo>
                  <a:pt x="312648" y="24359"/>
                  <a:pt x="316963" y="23140"/>
                  <a:pt x="321373" y="23149"/>
                </a:cubicBezTo>
                <a:close/>
                <a:moveTo>
                  <a:pt x="508635" y="22959"/>
                </a:moveTo>
                <a:cubicBezTo>
                  <a:pt x="512921" y="22883"/>
                  <a:pt x="517131" y="24073"/>
                  <a:pt x="520731" y="26388"/>
                </a:cubicBezTo>
                <a:cubicBezTo>
                  <a:pt x="524237" y="28703"/>
                  <a:pt x="526961" y="32017"/>
                  <a:pt x="528542" y="35913"/>
                </a:cubicBezTo>
                <a:cubicBezTo>
                  <a:pt x="530475" y="41809"/>
                  <a:pt x="531314" y="48000"/>
                  <a:pt x="531018" y="54201"/>
                </a:cubicBezTo>
                <a:lnTo>
                  <a:pt x="531018" y="85443"/>
                </a:lnTo>
                <a:lnTo>
                  <a:pt x="523208" y="85443"/>
                </a:lnTo>
                <a:lnTo>
                  <a:pt x="523208" y="56868"/>
                </a:lnTo>
                <a:cubicBezTo>
                  <a:pt x="523379" y="52182"/>
                  <a:pt x="523094" y="47495"/>
                  <a:pt x="522351" y="42866"/>
                </a:cubicBezTo>
                <a:cubicBezTo>
                  <a:pt x="521789" y="39171"/>
                  <a:pt x="519931" y="35799"/>
                  <a:pt x="517112" y="33341"/>
                </a:cubicBezTo>
                <a:cubicBezTo>
                  <a:pt x="514216" y="31217"/>
                  <a:pt x="510692" y="30150"/>
                  <a:pt x="507111" y="30293"/>
                </a:cubicBezTo>
                <a:cubicBezTo>
                  <a:pt x="502415" y="30255"/>
                  <a:pt x="497872" y="31951"/>
                  <a:pt x="494347" y="35056"/>
                </a:cubicBezTo>
                <a:cubicBezTo>
                  <a:pt x="490709" y="37989"/>
                  <a:pt x="488127" y="42038"/>
                  <a:pt x="487013" y="46581"/>
                </a:cubicBezTo>
                <a:cubicBezTo>
                  <a:pt x="486060" y="52048"/>
                  <a:pt x="485670" y="57601"/>
                  <a:pt x="485870" y="63154"/>
                </a:cubicBezTo>
                <a:lnTo>
                  <a:pt x="485870" y="85443"/>
                </a:lnTo>
                <a:lnTo>
                  <a:pt x="478059" y="85443"/>
                </a:lnTo>
                <a:lnTo>
                  <a:pt x="478059" y="24673"/>
                </a:lnTo>
                <a:lnTo>
                  <a:pt x="485870" y="24673"/>
                </a:lnTo>
                <a:lnTo>
                  <a:pt x="485870" y="35532"/>
                </a:lnTo>
                <a:cubicBezTo>
                  <a:pt x="488623" y="31665"/>
                  <a:pt x="492166" y="28417"/>
                  <a:pt x="496252" y="26007"/>
                </a:cubicBezTo>
                <a:cubicBezTo>
                  <a:pt x="500062" y="23988"/>
                  <a:pt x="504320" y="22940"/>
                  <a:pt x="508635" y="22959"/>
                </a:cubicBezTo>
                <a:close/>
                <a:moveTo>
                  <a:pt x="599218" y="22769"/>
                </a:moveTo>
                <a:cubicBezTo>
                  <a:pt x="603914" y="22712"/>
                  <a:pt x="608553" y="23788"/>
                  <a:pt x="612744" y="25913"/>
                </a:cubicBezTo>
                <a:cubicBezTo>
                  <a:pt x="616954" y="28227"/>
                  <a:pt x="620573" y="31485"/>
                  <a:pt x="623316" y="35438"/>
                </a:cubicBezTo>
                <a:lnTo>
                  <a:pt x="623316" y="24674"/>
                </a:lnTo>
                <a:lnTo>
                  <a:pt x="631127" y="24674"/>
                </a:lnTo>
                <a:lnTo>
                  <a:pt x="631127" y="85444"/>
                </a:lnTo>
                <a:lnTo>
                  <a:pt x="623412" y="85444"/>
                </a:lnTo>
                <a:lnTo>
                  <a:pt x="623412" y="74966"/>
                </a:lnTo>
                <a:cubicBezTo>
                  <a:pt x="620449" y="78700"/>
                  <a:pt x="616716" y="81758"/>
                  <a:pt x="612458" y="83920"/>
                </a:cubicBezTo>
                <a:cubicBezTo>
                  <a:pt x="608295" y="86015"/>
                  <a:pt x="603685" y="87063"/>
                  <a:pt x="599028" y="86968"/>
                </a:cubicBezTo>
                <a:cubicBezTo>
                  <a:pt x="590684" y="87015"/>
                  <a:pt x="582702" y="83558"/>
                  <a:pt x="577025" y="77443"/>
                </a:cubicBezTo>
                <a:cubicBezTo>
                  <a:pt x="570862" y="71480"/>
                  <a:pt x="567414" y="63251"/>
                  <a:pt x="567500" y="54678"/>
                </a:cubicBezTo>
                <a:cubicBezTo>
                  <a:pt x="567424" y="46220"/>
                  <a:pt x="570872" y="38105"/>
                  <a:pt x="577025" y="32294"/>
                </a:cubicBezTo>
                <a:cubicBezTo>
                  <a:pt x="582740" y="26122"/>
                  <a:pt x="590808" y="22655"/>
                  <a:pt x="599218" y="22769"/>
                </a:cubicBezTo>
                <a:close/>
                <a:moveTo>
                  <a:pt x="428911" y="22769"/>
                </a:moveTo>
                <a:cubicBezTo>
                  <a:pt x="433607" y="22712"/>
                  <a:pt x="438246" y="23788"/>
                  <a:pt x="442437" y="25912"/>
                </a:cubicBezTo>
                <a:cubicBezTo>
                  <a:pt x="446647" y="28227"/>
                  <a:pt x="450266" y="31484"/>
                  <a:pt x="453009" y="35437"/>
                </a:cubicBezTo>
                <a:lnTo>
                  <a:pt x="453009" y="24674"/>
                </a:lnTo>
                <a:lnTo>
                  <a:pt x="460820" y="24674"/>
                </a:lnTo>
                <a:lnTo>
                  <a:pt x="460820" y="85443"/>
                </a:lnTo>
                <a:lnTo>
                  <a:pt x="453105" y="85443"/>
                </a:lnTo>
                <a:lnTo>
                  <a:pt x="453105" y="74966"/>
                </a:lnTo>
                <a:cubicBezTo>
                  <a:pt x="450162" y="78719"/>
                  <a:pt x="446418" y="81786"/>
                  <a:pt x="442151" y="83919"/>
                </a:cubicBezTo>
                <a:cubicBezTo>
                  <a:pt x="437988" y="86015"/>
                  <a:pt x="433378" y="87063"/>
                  <a:pt x="428721" y="86967"/>
                </a:cubicBezTo>
                <a:cubicBezTo>
                  <a:pt x="420377" y="87015"/>
                  <a:pt x="412395" y="83557"/>
                  <a:pt x="406718" y="77442"/>
                </a:cubicBezTo>
                <a:cubicBezTo>
                  <a:pt x="400555" y="71480"/>
                  <a:pt x="397107" y="63250"/>
                  <a:pt x="397193" y="54677"/>
                </a:cubicBezTo>
                <a:cubicBezTo>
                  <a:pt x="397155" y="46229"/>
                  <a:pt x="400603" y="38132"/>
                  <a:pt x="406718" y="32294"/>
                </a:cubicBezTo>
                <a:cubicBezTo>
                  <a:pt x="412452" y="26141"/>
                  <a:pt x="420501" y="22683"/>
                  <a:pt x="428911" y="22769"/>
                </a:cubicBezTo>
                <a:close/>
                <a:moveTo>
                  <a:pt x="48863" y="1529"/>
                </a:moveTo>
                <a:lnTo>
                  <a:pt x="56674" y="1529"/>
                </a:lnTo>
                <a:lnTo>
                  <a:pt x="56674" y="85730"/>
                </a:lnTo>
                <a:lnTo>
                  <a:pt x="48863" y="85730"/>
                </a:lnTo>
                <a:close/>
                <a:moveTo>
                  <a:pt x="148209" y="1147"/>
                </a:moveTo>
                <a:lnTo>
                  <a:pt x="156020" y="1528"/>
                </a:lnTo>
                <a:lnTo>
                  <a:pt x="156020" y="85729"/>
                </a:lnTo>
                <a:lnTo>
                  <a:pt x="148305" y="85729"/>
                </a:lnTo>
                <a:lnTo>
                  <a:pt x="148305" y="75251"/>
                </a:lnTo>
                <a:cubicBezTo>
                  <a:pt x="145342" y="78985"/>
                  <a:pt x="141609" y="82042"/>
                  <a:pt x="137351" y="84205"/>
                </a:cubicBezTo>
                <a:cubicBezTo>
                  <a:pt x="133188" y="86300"/>
                  <a:pt x="128578" y="87348"/>
                  <a:pt x="123921" y="87253"/>
                </a:cubicBezTo>
                <a:cubicBezTo>
                  <a:pt x="115577" y="87300"/>
                  <a:pt x="107595" y="83843"/>
                  <a:pt x="101918" y="77728"/>
                </a:cubicBezTo>
                <a:cubicBezTo>
                  <a:pt x="95755" y="71765"/>
                  <a:pt x="92307" y="63535"/>
                  <a:pt x="92393" y="54963"/>
                </a:cubicBezTo>
                <a:cubicBezTo>
                  <a:pt x="92355" y="46514"/>
                  <a:pt x="95803" y="38418"/>
                  <a:pt x="101918" y="32579"/>
                </a:cubicBezTo>
                <a:cubicBezTo>
                  <a:pt x="107633" y="26407"/>
                  <a:pt x="115701" y="22940"/>
                  <a:pt x="124111" y="23054"/>
                </a:cubicBezTo>
                <a:cubicBezTo>
                  <a:pt x="128807" y="22997"/>
                  <a:pt x="133446" y="24073"/>
                  <a:pt x="137637" y="26197"/>
                </a:cubicBezTo>
                <a:cubicBezTo>
                  <a:pt x="141847" y="28512"/>
                  <a:pt x="145466" y="31769"/>
                  <a:pt x="148209" y="35722"/>
                </a:cubicBezTo>
                <a:close/>
                <a:moveTo>
                  <a:pt x="550450" y="4"/>
                </a:moveTo>
                <a:cubicBezTo>
                  <a:pt x="552183" y="-63"/>
                  <a:pt x="553850" y="633"/>
                  <a:pt x="555022" y="1909"/>
                </a:cubicBezTo>
                <a:cubicBezTo>
                  <a:pt x="556260" y="3109"/>
                  <a:pt x="556946" y="4757"/>
                  <a:pt x="556927" y="6481"/>
                </a:cubicBezTo>
                <a:cubicBezTo>
                  <a:pt x="556927" y="8167"/>
                  <a:pt x="556241" y="9786"/>
                  <a:pt x="555022" y="10958"/>
                </a:cubicBezTo>
                <a:cubicBezTo>
                  <a:pt x="553822" y="12196"/>
                  <a:pt x="552174" y="12882"/>
                  <a:pt x="550450" y="12863"/>
                </a:cubicBezTo>
                <a:cubicBezTo>
                  <a:pt x="548764" y="12863"/>
                  <a:pt x="547144" y="12177"/>
                  <a:pt x="545973" y="10958"/>
                </a:cubicBezTo>
                <a:cubicBezTo>
                  <a:pt x="544754" y="9786"/>
                  <a:pt x="544068" y="8167"/>
                  <a:pt x="544068" y="6481"/>
                </a:cubicBezTo>
                <a:cubicBezTo>
                  <a:pt x="544049" y="4757"/>
                  <a:pt x="544735" y="3109"/>
                  <a:pt x="545973" y="1909"/>
                </a:cubicBezTo>
                <a:cubicBezTo>
                  <a:pt x="547116" y="652"/>
                  <a:pt x="548754" y="-44"/>
                  <a:pt x="550450" y="4"/>
                </a:cubicBezTo>
                <a:close/>
                <a:moveTo>
                  <a:pt x="75628" y="4"/>
                </a:moveTo>
                <a:cubicBezTo>
                  <a:pt x="77362" y="-63"/>
                  <a:pt x="79029" y="633"/>
                  <a:pt x="80200" y="1909"/>
                </a:cubicBezTo>
                <a:cubicBezTo>
                  <a:pt x="81439" y="3109"/>
                  <a:pt x="82124" y="4757"/>
                  <a:pt x="82105" y="6481"/>
                </a:cubicBezTo>
                <a:cubicBezTo>
                  <a:pt x="82105" y="8167"/>
                  <a:pt x="81420" y="9786"/>
                  <a:pt x="80200" y="10958"/>
                </a:cubicBezTo>
                <a:cubicBezTo>
                  <a:pt x="79000" y="12196"/>
                  <a:pt x="77352" y="12882"/>
                  <a:pt x="75628" y="12863"/>
                </a:cubicBezTo>
                <a:cubicBezTo>
                  <a:pt x="73942" y="12863"/>
                  <a:pt x="72323" y="12177"/>
                  <a:pt x="71152" y="10958"/>
                </a:cubicBezTo>
                <a:cubicBezTo>
                  <a:pt x="69932" y="9786"/>
                  <a:pt x="69247" y="8167"/>
                  <a:pt x="69247" y="6481"/>
                </a:cubicBezTo>
                <a:cubicBezTo>
                  <a:pt x="69228" y="4757"/>
                  <a:pt x="69913" y="3109"/>
                  <a:pt x="71152" y="1909"/>
                </a:cubicBezTo>
                <a:cubicBezTo>
                  <a:pt x="72295" y="652"/>
                  <a:pt x="73933" y="-44"/>
                  <a:pt x="75628" y="4"/>
                </a:cubicBezTo>
                <a:close/>
              </a:path>
            </a:pathLst>
          </a:custGeom>
          <a:solidFill>
            <a:srgbClr val="85200C"/>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8 Three columns">
  <p:cSld name="CUSTOM_8_1">
    <p:spTree>
      <p:nvGrpSpPr>
        <p:cNvPr id="1042" name="Shape 1042"/>
        <p:cNvGrpSpPr/>
        <p:nvPr/>
      </p:nvGrpSpPr>
      <p:grpSpPr>
        <a:xfrm>
          <a:off x="0" y="0"/>
          <a:ext cx="0" cy="0"/>
          <a:chOff x="0" y="0"/>
          <a:chExt cx="0" cy="0"/>
        </a:xfrm>
      </p:grpSpPr>
      <p:grpSp>
        <p:nvGrpSpPr>
          <p:cNvPr id="1043" name="Google Shape;1043;p10"/>
          <p:cNvGrpSpPr/>
          <p:nvPr/>
        </p:nvGrpSpPr>
        <p:grpSpPr>
          <a:xfrm>
            <a:off x="8366675" y="4041562"/>
            <a:ext cx="3552722" cy="3080964"/>
            <a:chOff x="5258534" y="2563009"/>
            <a:chExt cx="2241041" cy="1943458"/>
          </a:xfrm>
        </p:grpSpPr>
        <p:sp>
          <p:nvSpPr>
            <p:cNvPr id="1044" name="Google Shape;1044;p10"/>
            <p:cNvSpPr/>
            <p:nvPr/>
          </p:nvSpPr>
          <p:spPr>
            <a:xfrm>
              <a:off x="5810020" y="2563009"/>
              <a:ext cx="1446122" cy="1877199"/>
            </a:xfrm>
            <a:custGeom>
              <a:rect b="b" l="l" r="r" t="t"/>
              <a:pathLst>
                <a:path extrusionOk="0" h="1877199" w="1446122">
                  <a:moveTo>
                    <a:pt x="1442418" y="0"/>
                  </a:moveTo>
                  <a:cubicBezTo>
                    <a:pt x="1467981" y="73358"/>
                    <a:pt x="1353703" y="305109"/>
                    <a:pt x="1330082" y="377101"/>
                  </a:cubicBezTo>
                  <a:cubicBezTo>
                    <a:pt x="1308223" y="443652"/>
                    <a:pt x="1273793" y="505455"/>
                    <a:pt x="1249930" y="571508"/>
                  </a:cubicBezTo>
                  <a:cubicBezTo>
                    <a:pt x="1148888" y="850914"/>
                    <a:pt x="1024591" y="1149277"/>
                    <a:pt x="801195" y="1353388"/>
                  </a:cubicBezTo>
                  <a:cubicBezTo>
                    <a:pt x="683151" y="1461266"/>
                    <a:pt x="547803" y="1553302"/>
                    <a:pt x="406867" y="1630425"/>
                  </a:cubicBezTo>
                  <a:cubicBezTo>
                    <a:pt x="367519" y="1651963"/>
                    <a:pt x="322099" y="1681838"/>
                    <a:pt x="280201" y="1696429"/>
                  </a:cubicBezTo>
                  <a:cubicBezTo>
                    <a:pt x="275829" y="1697960"/>
                    <a:pt x="2028" y="1882882"/>
                    <a:pt x="0" y="1877065"/>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45" name="Google Shape;1045;p10"/>
            <p:cNvSpPr/>
            <p:nvPr/>
          </p:nvSpPr>
          <p:spPr>
            <a:xfrm>
              <a:off x="6814276" y="3833414"/>
              <a:ext cx="63588" cy="522882"/>
            </a:xfrm>
            <a:custGeom>
              <a:rect b="b" l="l" r="r" t="t"/>
              <a:pathLst>
                <a:path extrusionOk="0" h="522882" w="63588">
                  <a:moveTo>
                    <a:pt x="2969" y="0"/>
                  </a:moveTo>
                  <a:cubicBezTo>
                    <a:pt x="-9176" y="19656"/>
                    <a:pt x="19606" y="100677"/>
                    <a:pt x="23614" y="126301"/>
                  </a:cubicBezTo>
                  <a:cubicBezTo>
                    <a:pt x="40373" y="233142"/>
                    <a:pt x="71463" y="414931"/>
                    <a:pt x="61748" y="522882"/>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46" name="Google Shape;1046;p10"/>
            <p:cNvSpPr/>
            <p:nvPr/>
          </p:nvSpPr>
          <p:spPr>
            <a:xfrm>
              <a:off x="6305420" y="2881957"/>
              <a:ext cx="1194155" cy="1624510"/>
            </a:xfrm>
            <a:custGeom>
              <a:rect b="b" l="l" r="r" t="t"/>
              <a:pathLst>
                <a:path extrusionOk="0" h="1624510" w="1194155">
                  <a:moveTo>
                    <a:pt x="1194156" y="0"/>
                  </a:moveTo>
                  <a:cubicBezTo>
                    <a:pt x="1163006" y="123442"/>
                    <a:pt x="742993" y="520514"/>
                    <a:pt x="676077" y="625247"/>
                  </a:cubicBezTo>
                  <a:cubicBezTo>
                    <a:pt x="549533" y="823103"/>
                    <a:pt x="408355" y="1010345"/>
                    <a:pt x="282599" y="1207042"/>
                  </a:cubicBezTo>
                  <a:cubicBezTo>
                    <a:pt x="230925" y="1287832"/>
                    <a:pt x="80456" y="1569812"/>
                    <a:pt x="0" y="1624511"/>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47" name="Google Shape;1047;p10"/>
            <p:cNvSpPr/>
            <p:nvPr/>
          </p:nvSpPr>
          <p:spPr>
            <a:xfrm>
              <a:off x="6804857" y="3783379"/>
              <a:ext cx="482860" cy="438126"/>
            </a:xfrm>
            <a:custGeom>
              <a:rect b="b" l="l" r="r" t="t"/>
              <a:pathLst>
                <a:path extrusionOk="0" h="438126" w="482860">
                  <a:moveTo>
                    <a:pt x="0" y="0"/>
                  </a:moveTo>
                  <a:cubicBezTo>
                    <a:pt x="167592" y="133619"/>
                    <a:pt x="341985" y="276776"/>
                    <a:pt x="482860" y="438126"/>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48" name="Google Shape;1048;p10"/>
            <p:cNvSpPr/>
            <p:nvPr/>
          </p:nvSpPr>
          <p:spPr>
            <a:xfrm>
              <a:off x="6800303" y="3780033"/>
              <a:ext cx="699272" cy="65883"/>
            </a:xfrm>
            <a:custGeom>
              <a:rect b="b" l="l" r="r" t="t"/>
              <a:pathLst>
                <a:path extrusionOk="0" h="65883" w="699272">
                  <a:moveTo>
                    <a:pt x="0" y="595"/>
                  </a:moveTo>
                  <a:cubicBezTo>
                    <a:pt x="2125" y="-2884"/>
                    <a:pt x="149800" y="10019"/>
                    <a:pt x="160366" y="10129"/>
                  </a:cubicBezTo>
                  <a:cubicBezTo>
                    <a:pt x="245863" y="11057"/>
                    <a:pt x="332452" y="19911"/>
                    <a:pt x="417281" y="30750"/>
                  </a:cubicBezTo>
                  <a:cubicBezTo>
                    <a:pt x="509638" y="42542"/>
                    <a:pt x="608433" y="44673"/>
                    <a:pt x="699273" y="65884"/>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49" name="Google Shape;1049;p10"/>
            <p:cNvSpPr/>
            <p:nvPr/>
          </p:nvSpPr>
          <p:spPr>
            <a:xfrm>
              <a:off x="5258534" y="3812350"/>
              <a:ext cx="1453904" cy="467827"/>
            </a:xfrm>
            <a:custGeom>
              <a:rect b="b" l="l" r="r" t="t"/>
              <a:pathLst>
                <a:path extrusionOk="0" h="467827" w="1453904">
                  <a:moveTo>
                    <a:pt x="1453904" y="0"/>
                  </a:moveTo>
                  <a:cubicBezTo>
                    <a:pt x="1387657" y="19449"/>
                    <a:pt x="1326632" y="62185"/>
                    <a:pt x="1261963" y="87530"/>
                  </a:cubicBezTo>
                  <a:cubicBezTo>
                    <a:pt x="1041664" y="173847"/>
                    <a:pt x="805146" y="244745"/>
                    <a:pt x="576832" y="307757"/>
                  </a:cubicBezTo>
                  <a:cubicBezTo>
                    <a:pt x="480108" y="334444"/>
                    <a:pt x="384738" y="368946"/>
                    <a:pt x="286430" y="389756"/>
                  </a:cubicBezTo>
                  <a:cubicBezTo>
                    <a:pt x="252188" y="397006"/>
                    <a:pt x="-6517" y="469738"/>
                    <a:pt x="126" y="467789"/>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50" name="Google Shape;1050;p10"/>
            <p:cNvSpPr/>
            <p:nvPr/>
          </p:nvSpPr>
          <p:spPr>
            <a:xfrm>
              <a:off x="6651291" y="3608968"/>
              <a:ext cx="198816" cy="227342"/>
            </a:xfrm>
            <a:custGeom>
              <a:rect b="b" l="l" r="r" t="t"/>
              <a:pathLst>
                <a:path extrusionOk="0" h="227342" w="198816">
                  <a:moveTo>
                    <a:pt x="198743" y="6"/>
                  </a:moveTo>
                  <a:cubicBezTo>
                    <a:pt x="200078" y="-298"/>
                    <a:pt x="182955" y="11646"/>
                    <a:pt x="176337" y="19504"/>
                  </a:cubicBezTo>
                  <a:cubicBezTo>
                    <a:pt x="160731" y="38072"/>
                    <a:pt x="144458" y="56094"/>
                    <a:pt x="129641" y="75307"/>
                  </a:cubicBezTo>
                  <a:cubicBezTo>
                    <a:pt x="100252" y="113519"/>
                    <a:pt x="64791" y="148574"/>
                    <a:pt x="33154" y="185189"/>
                  </a:cubicBezTo>
                  <a:cubicBezTo>
                    <a:pt x="23256" y="196611"/>
                    <a:pt x="13602" y="220481"/>
                    <a:pt x="0" y="227342"/>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51" name="Google Shape;1051;p10"/>
            <p:cNvSpPr/>
            <p:nvPr/>
          </p:nvSpPr>
          <p:spPr>
            <a:xfrm>
              <a:off x="6595428" y="3516724"/>
              <a:ext cx="299913" cy="348617"/>
            </a:xfrm>
            <a:custGeom>
              <a:rect b="b" l="l" r="r" t="t"/>
              <a:pathLst>
                <a:path extrusionOk="0" h="348617" w="299913">
                  <a:moveTo>
                    <a:pt x="299905" y="7"/>
                  </a:moveTo>
                  <a:cubicBezTo>
                    <a:pt x="300148" y="-315"/>
                    <a:pt x="294804" y="10894"/>
                    <a:pt x="292740" y="13997"/>
                  </a:cubicBezTo>
                  <a:cubicBezTo>
                    <a:pt x="286425" y="23524"/>
                    <a:pt x="277742" y="31625"/>
                    <a:pt x="270576" y="40478"/>
                  </a:cubicBezTo>
                  <a:cubicBezTo>
                    <a:pt x="249749" y="66187"/>
                    <a:pt x="229832" y="91393"/>
                    <a:pt x="206515" y="114892"/>
                  </a:cubicBezTo>
                  <a:cubicBezTo>
                    <a:pt x="160063" y="161630"/>
                    <a:pt x="108449" y="210074"/>
                    <a:pt x="69102" y="262884"/>
                  </a:cubicBezTo>
                  <a:cubicBezTo>
                    <a:pt x="52221" y="285582"/>
                    <a:pt x="26353" y="335325"/>
                    <a:pt x="0" y="348617"/>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52" name="Google Shape;1052;p10"/>
            <p:cNvSpPr/>
            <p:nvPr/>
          </p:nvSpPr>
          <p:spPr>
            <a:xfrm>
              <a:off x="6989148" y="3326664"/>
              <a:ext cx="104198" cy="34280"/>
            </a:xfrm>
            <a:custGeom>
              <a:rect b="b" l="l" r="r" t="t"/>
              <a:pathLst>
                <a:path extrusionOk="0" h="34280" w="104198">
                  <a:moveTo>
                    <a:pt x="0" y="32"/>
                  </a:moveTo>
                  <a:cubicBezTo>
                    <a:pt x="0" y="-630"/>
                    <a:pt x="3522" y="9147"/>
                    <a:pt x="5040" y="11837"/>
                  </a:cubicBezTo>
                  <a:cubicBezTo>
                    <a:pt x="10019" y="20435"/>
                    <a:pt x="18399" y="24764"/>
                    <a:pt x="27507" y="28329"/>
                  </a:cubicBezTo>
                  <a:cubicBezTo>
                    <a:pt x="57018" y="39908"/>
                    <a:pt x="80153" y="33320"/>
                    <a:pt x="104199" y="19475"/>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53" name="Google Shape;1053;p10"/>
            <p:cNvSpPr/>
            <p:nvPr/>
          </p:nvSpPr>
          <p:spPr>
            <a:xfrm>
              <a:off x="6976336" y="3356456"/>
              <a:ext cx="91385" cy="38661"/>
            </a:xfrm>
            <a:custGeom>
              <a:rect b="b" l="l" r="r" t="t"/>
              <a:pathLst>
                <a:path extrusionOk="0" h="38661" w="91385">
                  <a:moveTo>
                    <a:pt x="0" y="0"/>
                  </a:moveTo>
                  <a:cubicBezTo>
                    <a:pt x="13905" y="24186"/>
                    <a:pt x="65518" y="56168"/>
                    <a:pt x="91386" y="27076"/>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54" name="Google Shape;1054;p10"/>
            <p:cNvSpPr/>
            <p:nvPr/>
          </p:nvSpPr>
          <p:spPr>
            <a:xfrm>
              <a:off x="7079614" y="3355776"/>
              <a:ext cx="142706" cy="454225"/>
            </a:xfrm>
            <a:custGeom>
              <a:rect b="b" l="l" r="r" t="t"/>
              <a:pathLst>
                <a:path extrusionOk="0" h="454225" w="142706">
                  <a:moveTo>
                    <a:pt x="6082" y="0"/>
                  </a:moveTo>
                  <a:cubicBezTo>
                    <a:pt x="-14564" y="107818"/>
                    <a:pt x="19987" y="220888"/>
                    <a:pt x="70021" y="315754"/>
                  </a:cubicBezTo>
                  <a:cubicBezTo>
                    <a:pt x="85749" y="345550"/>
                    <a:pt x="103115" y="375759"/>
                    <a:pt x="115684" y="407031"/>
                  </a:cubicBezTo>
                  <a:cubicBezTo>
                    <a:pt x="117203" y="410850"/>
                    <a:pt x="141067" y="456307"/>
                    <a:pt x="142706" y="454151"/>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55" name="Google Shape;1055;p10"/>
            <p:cNvSpPr/>
            <p:nvPr/>
          </p:nvSpPr>
          <p:spPr>
            <a:xfrm>
              <a:off x="7049765" y="3399872"/>
              <a:ext cx="121670" cy="405257"/>
            </a:xfrm>
            <a:custGeom>
              <a:rect b="b" l="l" r="r" t="t"/>
              <a:pathLst>
                <a:path extrusionOk="0" h="405257" w="121670">
                  <a:moveTo>
                    <a:pt x="7210" y="0"/>
                  </a:moveTo>
                  <a:cubicBezTo>
                    <a:pt x="-9429" y="21732"/>
                    <a:pt x="7817" y="71980"/>
                    <a:pt x="8728" y="97708"/>
                  </a:cubicBezTo>
                  <a:cubicBezTo>
                    <a:pt x="11703" y="176695"/>
                    <a:pt x="46679" y="264371"/>
                    <a:pt x="81047" y="334790"/>
                  </a:cubicBezTo>
                  <a:cubicBezTo>
                    <a:pt x="92280" y="357901"/>
                    <a:pt x="100478" y="389063"/>
                    <a:pt x="121670" y="405258"/>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56" name="Google Shape;1056;p10"/>
            <p:cNvSpPr/>
            <p:nvPr/>
          </p:nvSpPr>
          <p:spPr>
            <a:xfrm>
              <a:off x="7015296" y="3453866"/>
              <a:ext cx="95931" cy="344297"/>
            </a:xfrm>
            <a:custGeom>
              <a:rect b="b" l="l" r="r" t="t"/>
              <a:pathLst>
                <a:path extrusionOk="0" h="344297" w="95931">
                  <a:moveTo>
                    <a:pt x="3363" y="0"/>
                  </a:moveTo>
                  <a:cubicBezTo>
                    <a:pt x="-10604" y="72799"/>
                    <a:pt x="21883" y="171843"/>
                    <a:pt x="46718" y="239651"/>
                  </a:cubicBezTo>
                  <a:cubicBezTo>
                    <a:pt x="55766" y="264358"/>
                    <a:pt x="67242" y="288331"/>
                    <a:pt x="76046" y="312469"/>
                  </a:cubicBezTo>
                  <a:cubicBezTo>
                    <a:pt x="79083" y="320757"/>
                    <a:pt x="85944" y="328068"/>
                    <a:pt x="90074" y="335895"/>
                  </a:cubicBezTo>
                  <a:cubicBezTo>
                    <a:pt x="91105" y="337929"/>
                    <a:pt x="96935" y="346509"/>
                    <a:pt x="95781" y="343759"/>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57" name="Google Shape;1057;p10"/>
            <p:cNvSpPr/>
            <p:nvPr/>
          </p:nvSpPr>
          <p:spPr>
            <a:xfrm>
              <a:off x="6939781" y="3575850"/>
              <a:ext cx="85678" cy="216645"/>
            </a:xfrm>
            <a:custGeom>
              <a:rect b="b" l="l" r="r" t="t"/>
              <a:pathLst>
                <a:path extrusionOk="0" h="216645" w="85678">
                  <a:moveTo>
                    <a:pt x="0" y="0"/>
                  </a:moveTo>
                  <a:cubicBezTo>
                    <a:pt x="1700" y="322"/>
                    <a:pt x="729" y="5951"/>
                    <a:pt x="789" y="7809"/>
                  </a:cubicBezTo>
                  <a:cubicBezTo>
                    <a:pt x="1214" y="23639"/>
                    <a:pt x="2975" y="42098"/>
                    <a:pt x="8501" y="57085"/>
                  </a:cubicBezTo>
                  <a:cubicBezTo>
                    <a:pt x="20767" y="90730"/>
                    <a:pt x="35948" y="123429"/>
                    <a:pt x="48881" y="156826"/>
                  </a:cubicBezTo>
                  <a:cubicBezTo>
                    <a:pt x="54467" y="171175"/>
                    <a:pt x="62847" y="185821"/>
                    <a:pt x="71531" y="198603"/>
                  </a:cubicBezTo>
                  <a:cubicBezTo>
                    <a:pt x="74141" y="202465"/>
                    <a:pt x="85618" y="216832"/>
                    <a:pt x="85678" y="216643"/>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58" name="Google Shape;1058;p10"/>
            <p:cNvSpPr/>
            <p:nvPr/>
          </p:nvSpPr>
          <p:spPr>
            <a:xfrm>
              <a:off x="6913362" y="3612720"/>
              <a:ext cx="49775" cy="180447"/>
            </a:xfrm>
            <a:custGeom>
              <a:rect b="b" l="l" r="r" t="t"/>
              <a:pathLst>
                <a:path extrusionOk="0" h="180447" w="49775">
                  <a:moveTo>
                    <a:pt x="5" y="0"/>
                  </a:moveTo>
                  <a:cubicBezTo>
                    <a:pt x="2859" y="6892"/>
                    <a:pt x="-845" y="17355"/>
                    <a:pt x="187" y="24841"/>
                  </a:cubicBezTo>
                  <a:cubicBezTo>
                    <a:pt x="4742" y="58979"/>
                    <a:pt x="11482" y="100507"/>
                    <a:pt x="27633" y="131117"/>
                  </a:cubicBezTo>
                  <a:cubicBezTo>
                    <a:pt x="31519" y="138464"/>
                    <a:pt x="50768" y="175201"/>
                    <a:pt x="49736" y="180447"/>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59" name="Google Shape;1059;p10"/>
            <p:cNvSpPr/>
            <p:nvPr/>
          </p:nvSpPr>
          <p:spPr>
            <a:xfrm>
              <a:off x="6889947" y="3639796"/>
              <a:ext cx="46676" cy="147851"/>
            </a:xfrm>
            <a:custGeom>
              <a:rect b="b" l="l" r="r" t="t"/>
              <a:pathLst>
                <a:path extrusionOk="0" h="147851" w="46676">
                  <a:moveTo>
                    <a:pt x="4657" y="0"/>
                  </a:moveTo>
                  <a:cubicBezTo>
                    <a:pt x="-16109" y="27179"/>
                    <a:pt x="38844" y="119944"/>
                    <a:pt x="46677" y="147852"/>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60" name="Google Shape;1060;p10"/>
            <p:cNvSpPr/>
            <p:nvPr/>
          </p:nvSpPr>
          <p:spPr>
            <a:xfrm>
              <a:off x="6860056" y="3689667"/>
              <a:ext cx="29990" cy="94884"/>
            </a:xfrm>
            <a:custGeom>
              <a:rect b="b" l="l" r="r" t="t"/>
              <a:pathLst>
                <a:path extrusionOk="0" h="94884" w="29990">
                  <a:moveTo>
                    <a:pt x="665" y="0"/>
                  </a:moveTo>
                  <a:cubicBezTo>
                    <a:pt x="-5468" y="32061"/>
                    <a:pt x="32909" y="78678"/>
                    <a:pt x="29812" y="94884"/>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61" name="Google Shape;1061;p10"/>
            <p:cNvSpPr/>
            <p:nvPr/>
          </p:nvSpPr>
          <p:spPr>
            <a:xfrm>
              <a:off x="6836008" y="3718323"/>
              <a:ext cx="22223" cy="61965"/>
            </a:xfrm>
            <a:custGeom>
              <a:rect b="b" l="l" r="r" t="t"/>
              <a:pathLst>
                <a:path extrusionOk="0" h="61965" w="22223">
                  <a:moveTo>
                    <a:pt x="0" y="1341"/>
                  </a:moveTo>
                  <a:cubicBezTo>
                    <a:pt x="1336" y="-5399"/>
                    <a:pt x="1032" y="15125"/>
                    <a:pt x="2854" y="21732"/>
                  </a:cubicBezTo>
                  <a:cubicBezTo>
                    <a:pt x="7104" y="36760"/>
                    <a:pt x="13602" y="49269"/>
                    <a:pt x="22224" y="61966"/>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62" name="Google Shape;1062;p10"/>
            <p:cNvSpPr/>
            <p:nvPr/>
          </p:nvSpPr>
          <p:spPr>
            <a:xfrm>
              <a:off x="6821798" y="3746703"/>
              <a:ext cx="13723" cy="41412"/>
            </a:xfrm>
            <a:custGeom>
              <a:rect b="b" l="l" r="r" t="t"/>
              <a:pathLst>
                <a:path extrusionOk="0" h="41412" w="13723">
                  <a:moveTo>
                    <a:pt x="0" y="0"/>
                  </a:moveTo>
                  <a:cubicBezTo>
                    <a:pt x="4069" y="14343"/>
                    <a:pt x="7773" y="27301"/>
                    <a:pt x="13723" y="41412"/>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63" name="Google Shape;1063;p10"/>
            <p:cNvSpPr/>
            <p:nvPr/>
          </p:nvSpPr>
          <p:spPr>
            <a:xfrm>
              <a:off x="6934438" y="3435704"/>
              <a:ext cx="91750" cy="21974"/>
            </a:xfrm>
            <a:custGeom>
              <a:rect b="b" l="l" r="r" t="t"/>
              <a:pathLst>
                <a:path extrusionOk="0" h="21974" w="91750">
                  <a:moveTo>
                    <a:pt x="91751" y="0"/>
                  </a:moveTo>
                  <a:cubicBezTo>
                    <a:pt x="91751" y="0"/>
                    <a:pt x="84889" y="4378"/>
                    <a:pt x="83249" y="5010"/>
                  </a:cubicBezTo>
                  <a:cubicBezTo>
                    <a:pt x="76267" y="7730"/>
                    <a:pt x="70437" y="11713"/>
                    <a:pt x="63151" y="13675"/>
                  </a:cubicBezTo>
                  <a:cubicBezTo>
                    <a:pt x="44145" y="18751"/>
                    <a:pt x="18581" y="27653"/>
                    <a:pt x="0" y="16899"/>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64" name="Google Shape;1064;p10"/>
            <p:cNvSpPr/>
            <p:nvPr/>
          </p:nvSpPr>
          <p:spPr>
            <a:xfrm>
              <a:off x="6902680" y="3517988"/>
              <a:ext cx="36433" cy="54254"/>
            </a:xfrm>
            <a:custGeom>
              <a:rect b="b" l="l" r="r" t="t"/>
              <a:pathLst>
                <a:path extrusionOk="0" h="54254" w="36433">
                  <a:moveTo>
                    <a:pt x="36433" y="54255"/>
                  </a:moveTo>
                  <a:cubicBezTo>
                    <a:pt x="10383" y="52682"/>
                    <a:pt x="4797" y="17913"/>
                    <a:pt x="0" y="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65" name="Google Shape;1065;p10"/>
            <p:cNvSpPr/>
            <p:nvPr/>
          </p:nvSpPr>
          <p:spPr>
            <a:xfrm>
              <a:off x="6872987" y="3572443"/>
              <a:ext cx="41291" cy="35020"/>
            </a:xfrm>
            <a:custGeom>
              <a:rect b="b" l="l" r="r" t="t"/>
              <a:pathLst>
                <a:path extrusionOk="0" h="35020" w="41291">
                  <a:moveTo>
                    <a:pt x="41291" y="33792"/>
                  </a:moveTo>
                  <a:cubicBezTo>
                    <a:pt x="13359" y="41285"/>
                    <a:pt x="11112" y="12557"/>
                    <a:pt x="0" y="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66" name="Google Shape;1066;p10"/>
            <p:cNvSpPr/>
            <p:nvPr/>
          </p:nvSpPr>
          <p:spPr>
            <a:xfrm>
              <a:off x="6856896" y="3598092"/>
              <a:ext cx="48084" cy="27841"/>
            </a:xfrm>
            <a:custGeom>
              <a:rect b="b" l="l" r="r" t="t"/>
              <a:pathLst>
                <a:path extrusionOk="0" h="27841" w="48084">
                  <a:moveTo>
                    <a:pt x="47667" y="25934"/>
                  </a:moveTo>
                  <a:cubicBezTo>
                    <a:pt x="51614" y="30367"/>
                    <a:pt x="26353" y="25776"/>
                    <a:pt x="24714" y="25096"/>
                  </a:cubicBezTo>
                  <a:cubicBezTo>
                    <a:pt x="5161" y="16832"/>
                    <a:pt x="10930" y="12327"/>
                    <a:pt x="0" y="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67" name="Google Shape;1067;p10"/>
            <p:cNvSpPr/>
            <p:nvPr/>
          </p:nvSpPr>
          <p:spPr>
            <a:xfrm>
              <a:off x="6718389" y="3527435"/>
              <a:ext cx="180222" cy="277057"/>
            </a:xfrm>
            <a:custGeom>
              <a:rect b="b" l="l" r="r" t="t"/>
              <a:pathLst>
                <a:path extrusionOk="0" h="277057" w="180222">
                  <a:moveTo>
                    <a:pt x="179493" y="943"/>
                  </a:moveTo>
                  <a:cubicBezTo>
                    <a:pt x="179493" y="-3386"/>
                    <a:pt x="180222" y="8503"/>
                    <a:pt x="180222" y="10112"/>
                  </a:cubicBezTo>
                  <a:cubicBezTo>
                    <a:pt x="180222" y="19074"/>
                    <a:pt x="179493" y="28256"/>
                    <a:pt x="177064" y="36909"/>
                  </a:cubicBezTo>
                  <a:cubicBezTo>
                    <a:pt x="169657" y="62721"/>
                    <a:pt x="164070" y="87818"/>
                    <a:pt x="153444" y="112726"/>
                  </a:cubicBezTo>
                  <a:cubicBezTo>
                    <a:pt x="123023" y="183649"/>
                    <a:pt x="68676" y="242726"/>
                    <a:pt x="0" y="277058"/>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68" name="Google Shape;1068;p10"/>
            <p:cNvSpPr/>
            <p:nvPr/>
          </p:nvSpPr>
          <p:spPr>
            <a:xfrm>
              <a:off x="6831790" y="3784976"/>
              <a:ext cx="4157" cy="15957"/>
            </a:xfrm>
            <a:custGeom>
              <a:rect b="b" l="l" r="r" t="t"/>
              <a:pathLst>
                <a:path extrusionOk="0" h="15957" w="4157">
                  <a:moveTo>
                    <a:pt x="4157" y="0"/>
                  </a:moveTo>
                  <a:cubicBezTo>
                    <a:pt x="1606" y="5003"/>
                    <a:pt x="-1794" y="10159"/>
                    <a:pt x="1121" y="15958"/>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69" name="Google Shape;1069;p10"/>
            <p:cNvSpPr/>
            <p:nvPr/>
          </p:nvSpPr>
          <p:spPr>
            <a:xfrm>
              <a:off x="6812279" y="3804510"/>
              <a:ext cx="18020" cy="34505"/>
            </a:xfrm>
            <a:custGeom>
              <a:rect b="b" l="l" r="r" t="t"/>
              <a:pathLst>
                <a:path extrusionOk="0" h="34505" w="18020">
                  <a:moveTo>
                    <a:pt x="18021" y="304"/>
                  </a:moveTo>
                  <a:cubicBezTo>
                    <a:pt x="11585" y="-2921"/>
                    <a:pt x="1019" y="20488"/>
                    <a:pt x="350" y="25327"/>
                  </a:cubicBezTo>
                  <a:cubicBezTo>
                    <a:pt x="47" y="27325"/>
                    <a:pt x="-257" y="35589"/>
                    <a:pt x="350" y="34387"/>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70" name="Google Shape;1070;p10"/>
            <p:cNvSpPr/>
            <p:nvPr/>
          </p:nvSpPr>
          <p:spPr>
            <a:xfrm>
              <a:off x="6763870" y="3828900"/>
              <a:ext cx="47484" cy="11290"/>
            </a:xfrm>
            <a:custGeom>
              <a:rect b="b" l="l" r="r" t="t"/>
              <a:pathLst>
                <a:path extrusionOk="0" h="11290" w="47484">
                  <a:moveTo>
                    <a:pt x="47484" y="3524"/>
                  </a:moveTo>
                  <a:cubicBezTo>
                    <a:pt x="47484" y="-6975"/>
                    <a:pt x="4372" y="9122"/>
                    <a:pt x="0" y="1129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71" name="Google Shape;1071;p10"/>
            <p:cNvSpPr/>
            <p:nvPr/>
          </p:nvSpPr>
          <p:spPr>
            <a:xfrm>
              <a:off x="6713835" y="3809994"/>
              <a:ext cx="46813" cy="25017"/>
            </a:xfrm>
            <a:custGeom>
              <a:rect b="b" l="l" r="r" t="t"/>
              <a:pathLst>
                <a:path extrusionOk="0" h="25017" w="46813">
                  <a:moveTo>
                    <a:pt x="46148" y="25017"/>
                  </a:moveTo>
                  <a:cubicBezTo>
                    <a:pt x="48395" y="22758"/>
                    <a:pt x="44327" y="18301"/>
                    <a:pt x="43173" y="15958"/>
                  </a:cubicBezTo>
                  <a:cubicBezTo>
                    <a:pt x="32850" y="-4658"/>
                    <a:pt x="14209" y="9473"/>
                    <a:pt x="0" y="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72" name="Google Shape;1072;p10"/>
            <p:cNvSpPr/>
            <p:nvPr/>
          </p:nvSpPr>
          <p:spPr>
            <a:xfrm>
              <a:off x="6765752" y="3776782"/>
              <a:ext cx="28539" cy="5600"/>
            </a:xfrm>
            <a:custGeom>
              <a:rect b="b" l="l" r="r" t="t"/>
              <a:pathLst>
                <a:path extrusionOk="0" h="5600" w="28539">
                  <a:moveTo>
                    <a:pt x="28540" y="5601"/>
                  </a:moveTo>
                  <a:cubicBezTo>
                    <a:pt x="20160" y="-4066"/>
                    <a:pt x="10748" y="1551"/>
                    <a:pt x="0" y="231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73" name="Google Shape;1073;p10"/>
            <p:cNvSpPr/>
            <p:nvPr/>
          </p:nvSpPr>
          <p:spPr>
            <a:xfrm>
              <a:off x="7172029" y="3812171"/>
              <a:ext cx="52062" cy="299489"/>
            </a:xfrm>
            <a:custGeom>
              <a:rect b="b" l="l" r="r" t="t"/>
              <a:pathLst>
                <a:path extrusionOk="0" h="299489" w="52062">
                  <a:moveTo>
                    <a:pt x="51931" y="579"/>
                  </a:moveTo>
                  <a:cubicBezTo>
                    <a:pt x="52963" y="-2608"/>
                    <a:pt x="47619" y="8267"/>
                    <a:pt x="46830" y="11060"/>
                  </a:cubicBezTo>
                  <a:cubicBezTo>
                    <a:pt x="44644" y="19118"/>
                    <a:pt x="42397" y="27066"/>
                    <a:pt x="40576" y="35240"/>
                  </a:cubicBezTo>
                  <a:cubicBezTo>
                    <a:pt x="35536" y="58156"/>
                    <a:pt x="27095" y="80477"/>
                    <a:pt x="22056" y="103527"/>
                  </a:cubicBezTo>
                  <a:cubicBezTo>
                    <a:pt x="12279" y="147776"/>
                    <a:pt x="-472" y="198338"/>
                    <a:pt x="13" y="243868"/>
                  </a:cubicBezTo>
                  <a:cubicBezTo>
                    <a:pt x="135" y="257573"/>
                    <a:pt x="13251" y="289494"/>
                    <a:pt x="10033" y="299489"/>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74" name="Google Shape;1074;p10"/>
            <p:cNvSpPr/>
            <p:nvPr/>
          </p:nvSpPr>
          <p:spPr>
            <a:xfrm>
              <a:off x="7136402" y="3808840"/>
              <a:ext cx="55921" cy="262810"/>
            </a:xfrm>
            <a:custGeom>
              <a:rect b="b" l="l" r="r" t="t"/>
              <a:pathLst>
                <a:path extrusionOk="0" h="262810" w="55921">
                  <a:moveTo>
                    <a:pt x="55921" y="0"/>
                  </a:moveTo>
                  <a:cubicBezTo>
                    <a:pt x="14995" y="41770"/>
                    <a:pt x="-13726" y="203297"/>
                    <a:pt x="6798" y="26281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75" name="Google Shape;1075;p10"/>
            <p:cNvSpPr/>
            <p:nvPr/>
          </p:nvSpPr>
          <p:spPr>
            <a:xfrm>
              <a:off x="7083425" y="3801061"/>
              <a:ext cx="39735" cy="221889"/>
            </a:xfrm>
            <a:custGeom>
              <a:rect b="b" l="l" r="r" t="t"/>
              <a:pathLst>
                <a:path extrusionOk="0" h="221889" w="39735">
                  <a:moveTo>
                    <a:pt x="39736" y="0"/>
                  </a:moveTo>
                  <a:cubicBezTo>
                    <a:pt x="30081" y="30009"/>
                    <a:pt x="8343" y="55251"/>
                    <a:pt x="2513" y="89340"/>
                  </a:cubicBezTo>
                  <a:cubicBezTo>
                    <a:pt x="-5745" y="137450"/>
                    <a:pt x="8950" y="177624"/>
                    <a:pt x="9436" y="22189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76" name="Google Shape;1076;p10"/>
            <p:cNvSpPr/>
            <p:nvPr/>
          </p:nvSpPr>
          <p:spPr>
            <a:xfrm>
              <a:off x="7021588" y="3793483"/>
              <a:ext cx="45769" cy="183422"/>
            </a:xfrm>
            <a:custGeom>
              <a:rect b="b" l="l" r="r" t="t"/>
              <a:pathLst>
                <a:path extrusionOk="0" h="183422" w="45769">
                  <a:moveTo>
                    <a:pt x="45770" y="0"/>
                  </a:moveTo>
                  <a:cubicBezTo>
                    <a:pt x="-10155" y="57060"/>
                    <a:pt x="-8455" y="109560"/>
                    <a:pt x="16987" y="183422"/>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77" name="Google Shape;1077;p10"/>
            <p:cNvSpPr/>
            <p:nvPr/>
          </p:nvSpPr>
          <p:spPr>
            <a:xfrm>
              <a:off x="6944052" y="3791969"/>
              <a:ext cx="28486" cy="109252"/>
            </a:xfrm>
            <a:custGeom>
              <a:rect b="b" l="l" r="r" t="t"/>
              <a:pathLst>
                <a:path extrusionOk="0" h="109252" w="28486">
                  <a:moveTo>
                    <a:pt x="28155" y="518"/>
                  </a:moveTo>
                  <a:cubicBezTo>
                    <a:pt x="30341" y="-1698"/>
                    <a:pt x="21051" y="3828"/>
                    <a:pt x="19715" y="5170"/>
                  </a:cubicBezTo>
                  <a:cubicBezTo>
                    <a:pt x="13582" y="11472"/>
                    <a:pt x="8360" y="20775"/>
                    <a:pt x="6295" y="29416"/>
                  </a:cubicBezTo>
                  <a:cubicBezTo>
                    <a:pt x="-506" y="57736"/>
                    <a:pt x="-3481" y="81406"/>
                    <a:pt x="6113" y="109253"/>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78" name="Google Shape;1078;p10"/>
            <p:cNvSpPr/>
            <p:nvPr/>
          </p:nvSpPr>
          <p:spPr>
            <a:xfrm>
              <a:off x="6890016" y="3787897"/>
              <a:ext cx="20922" cy="65379"/>
            </a:xfrm>
            <a:custGeom>
              <a:rect b="b" l="l" r="r" t="t"/>
              <a:pathLst>
                <a:path extrusionOk="0" h="65379" w="20922">
                  <a:moveTo>
                    <a:pt x="20922" y="0"/>
                  </a:moveTo>
                  <a:cubicBezTo>
                    <a:pt x="-330" y="7323"/>
                    <a:pt x="-148" y="47989"/>
                    <a:pt x="33" y="65379"/>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79" name="Google Shape;1079;p10"/>
            <p:cNvSpPr/>
            <p:nvPr/>
          </p:nvSpPr>
          <p:spPr>
            <a:xfrm>
              <a:off x="6855122" y="3784758"/>
              <a:ext cx="11793" cy="40835"/>
            </a:xfrm>
            <a:custGeom>
              <a:rect b="b" l="l" r="r" t="t"/>
              <a:pathLst>
                <a:path extrusionOk="0" h="40835" w="11793">
                  <a:moveTo>
                    <a:pt x="11793" y="0"/>
                  </a:moveTo>
                  <a:cubicBezTo>
                    <a:pt x="13" y="11992"/>
                    <a:pt x="-1808" y="25576"/>
                    <a:pt x="1410" y="40835"/>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80" name="Google Shape;1080;p10"/>
            <p:cNvSpPr/>
            <p:nvPr/>
          </p:nvSpPr>
          <p:spPr>
            <a:xfrm>
              <a:off x="6882101" y="4100146"/>
              <a:ext cx="295041" cy="99124"/>
            </a:xfrm>
            <a:custGeom>
              <a:rect b="b" l="l" r="r" t="t"/>
              <a:pathLst>
                <a:path extrusionOk="0" h="99124" w="295041">
                  <a:moveTo>
                    <a:pt x="295042" y="5344"/>
                  </a:moveTo>
                  <a:cubicBezTo>
                    <a:pt x="290185" y="-4469"/>
                    <a:pt x="246951" y="2235"/>
                    <a:pt x="238571" y="2235"/>
                  </a:cubicBezTo>
                  <a:cubicBezTo>
                    <a:pt x="175602" y="2235"/>
                    <a:pt x="124960" y="22225"/>
                    <a:pt x="69764" y="53751"/>
                  </a:cubicBezTo>
                  <a:cubicBezTo>
                    <a:pt x="53308" y="63157"/>
                    <a:pt x="35760" y="73231"/>
                    <a:pt x="18879" y="81683"/>
                  </a:cubicBezTo>
                  <a:cubicBezTo>
                    <a:pt x="13050" y="84580"/>
                    <a:pt x="-2070" y="100234"/>
                    <a:pt x="238" y="99062"/>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81" name="Google Shape;1081;p10"/>
            <p:cNvSpPr/>
            <p:nvPr/>
          </p:nvSpPr>
          <p:spPr>
            <a:xfrm>
              <a:off x="6869950" y="4051489"/>
              <a:ext cx="257138" cy="95583"/>
            </a:xfrm>
            <a:custGeom>
              <a:rect b="b" l="l" r="r" t="t"/>
              <a:pathLst>
                <a:path extrusionOk="0" h="95583" w="257138">
                  <a:moveTo>
                    <a:pt x="255701" y="1866"/>
                  </a:moveTo>
                  <a:cubicBezTo>
                    <a:pt x="263291" y="-1929"/>
                    <a:pt x="238759" y="1240"/>
                    <a:pt x="230259" y="1240"/>
                  </a:cubicBezTo>
                  <a:cubicBezTo>
                    <a:pt x="213439" y="1240"/>
                    <a:pt x="197286" y="3159"/>
                    <a:pt x="180588" y="4349"/>
                  </a:cubicBezTo>
                  <a:cubicBezTo>
                    <a:pt x="133528" y="7707"/>
                    <a:pt x="86530" y="37194"/>
                    <a:pt x="47182" y="60826"/>
                  </a:cubicBezTo>
                  <a:cubicBezTo>
                    <a:pt x="35402" y="67864"/>
                    <a:pt x="24351" y="75855"/>
                    <a:pt x="13663" y="84411"/>
                  </a:cubicBezTo>
                  <a:cubicBezTo>
                    <a:pt x="10081" y="87241"/>
                    <a:pt x="-120" y="95626"/>
                    <a:pt x="1" y="95584"/>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82" name="Google Shape;1082;p10"/>
            <p:cNvSpPr/>
            <p:nvPr/>
          </p:nvSpPr>
          <p:spPr>
            <a:xfrm>
              <a:off x="6857503" y="4012545"/>
              <a:ext cx="226553" cy="78669"/>
            </a:xfrm>
            <a:custGeom>
              <a:rect b="b" l="l" r="r" t="t"/>
              <a:pathLst>
                <a:path extrusionOk="0" h="78669" w="226553">
                  <a:moveTo>
                    <a:pt x="226554" y="3569"/>
                  </a:moveTo>
                  <a:cubicBezTo>
                    <a:pt x="211616" y="-3900"/>
                    <a:pt x="185384" y="2506"/>
                    <a:pt x="169475" y="3569"/>
                  </a:cubicBezTo>
                  <a:cubicBezTo>
                    <a:pt x="90658" y="8821"/>
                    <a:pt x="60661" y="48339"/>
                    <a:pt x="0" y="78669"/>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83" name="Google Shape;1083;p10"/>
            <p:cNvSpPr/>
            <p:nvPr/>
          </p:nvSpPr>
          <p:spPr>
            <a:xfrm>
              <a:off x="6851310" y="3925499"/>
              <a:ext cx="129701" cy="98685"/>
            </a:xfrm>
            <a:custGeom>
              <a:rect b="b" l="l" r="r" t="t"/>
              <a:pathLst>
                <a:path extrusionOk="0" h="98685" w="129701">
                  <a:moveTo>
                    <a:pt x="129702" y="0"/>
                  </a:moveTo>
                  <a:cubicBezTo>
                    <a:pt x="73352" y="0"/>
                    <a:pt x="34854" y="63837"/>
                    <a:pt x="0" y="98685"/>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84" name="Google Shape;1084;p10"/>
            <p:cNvSpPr/>
            <p:nvPr/>
          </p:nvSpPr>
          <p:spPr>
            <a:xfrm>
              <a:off x="6837040" y="3871499"/>
              <a:ext cx="82521" cy="81932"/>
            </a:xfrm>
            <a:custGeom>
              <a:rect b="b" l="l" r="r" t="t"/>
              <a:pathLst>
                <a:path extrusionOk="0" h="81932" w="82521">
                  <a:moveTo>
                    <a:pt x="82522" y="0"/>
                  </a:moveTo>
                  <a:cubicBezTo>
                    <a:pt x="40077" y="0"/>
                    <a:pt x="21435" y="71203"/>
                    <a:pt x="0" y="81932"/>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85" name="Google Shape;1085;p10"/>
            <p:cNvSpPr/>
            <p:nvPr/>
          </p:nvSpPr>
          <p:spPr>
            <a:xfrm>
              <a:off x="6584741" y="4095806"/>
              <a:ext cx="290675" cy="106706"/>
            </a:xfrm>
            <a:custGeom>
              <a:rect b="b" l="l" r="r" t="t"/>
              <a:pathLst>
                <a:path extrusionOk="0" h="106706" w="290675">
                  <a:moveTo>
                    <a:pt x="290676" y="106706"/>
                  </a:moveTo>
                  <a:cubicBezTo>
                    <a:pt x="269180" y="91744"/>
                    <a:pt x="256124" y="58657"/>
                    <a:pt x="231107" y="42183"/>
                  </a:cubicBezTo>
                  <a:cubicBezTo>
                    <a:pt x="149619" y="-11392"/>
                    <a:pt x="86529" y="103"/>
                    <a:pt x="0" y="3157"/>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86" name="Google Shape;1086;p10"/>
            <p:cNvSpPr/>
            <p:nvPr/>
          </p:nvSpPr>
          <p:spPr>
            <a:xfrm>
              <a:off x="6601014" y="4065996"/>
              <a:ext cx="270539" cy="96477"/>
            </a:xfrm>
            <a:custGeom>
              <a:rect b="b" l="l" r="r" t="t"/>
              <a:pathLst>
                <a:path extrusionOk="0" h="96477" w="270539">
                  <a:moveTo>
                    <a:pt x="269301" y="95735"/>
                  </a:moveTo>
                  <a:cubicBezTo>
                    <a:pt x="270273" y="96391"/>
                    <a:pt x="270880" y="97235"/>
                    <a:pt x="270334" y="95182"/>
                  </a:cubicBezTo>
                  <a:cubicBezTo>
                    <a:pt x="268148" y="86748"/>
                    <a:pt x="253028" y="72606"/>
                    <a:pt x="246228" y="66734"/>
                  </a:cubicBezTo>
                  <a:cubicBezTo>
                    <a:pt x="227707" y="50716"/>
                    <a:pt x="205969" y="35900"/>
                    <a:pt x="183381" y="26439"/>
                  </a:cubicBezTo>
                  <a:cubicBezTo>
                    <a:pt x="142818" y="9419"/>
                    <a:pt x="100920" y="6474"/>
                    <a:pt x="58293" y="262"/>
                  </a:cubicBezTo>
                  <a:cubicBezTo>
                    <a:pt x="43538" y="-1887"/>
                    <a:pt x="11233" y="10117"/>
                    <a:pt x="0" y="2321"/>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87" name="Google Shape;1087;p10"/>
            <p:cNvSpPr/>
            <p:nvPr/>
          </p:nvSpPr>
          <p:spPr>
            <a:xfrm>
              <a:off x="6635200" y="4015157"/>
              <a:ext cx="223786" cy="62801"/>
            </a:xfrm>
            <a:custGeom>
              <a:rect b="b" l="l" r="r" t="t"/>
              <a:pathLst>
                <a:path extrusionOk="0" h="62801" w="223786">
                  <a:moveTo>
                    <a:pt x="222000" y="62007"/>
                  </a:moveTo>
                  <a:cubicBezTo>
                    <a:pt x="229347" y="67089"/>
                    <a:pt x="212163" y="46310"/>
                    <a:pt x="204451" y="41884"/>
                  </a:cubicBezTo>
                  <a:cubicBezTo>
                    <a:pt x="191395" y="34415"/>
                    <a:pt x="177187" y="26594"/>
                    <a:pt x="162796" y="22356"/>
                  </a:cubicBezTo>
                  <a:cubicBezTo>
                    <a:pt x="126727" y="11723"/>
                    <a:pt x="38194" y="-12663"/>
                    <a:pt x="0" y="8141"/>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88" name="Google Shape;1088;p10"/>
            <p:cNvSpPr/>
            <p:nvPr/>
          </p:nvSpPr>
          <p:spPr>
            <a:xfrm>
              <a:off x="6639026" y="3987626"/>
              <a:ext cx="210826" cy="49351"/>
            </a:xfrm>
            <a:custGeom>
              <a:rect b="b" l="l" r="r" t="t"/>
              <a:pathLst>
                <a:path extrusionOk="0" h="49351" w="210826">
                  <a:moveTo>
                    <a:pt x="210826" y="49352"/>
                  </a:moveTo>
                  <a:cubicBezTo>
                    <a:pt x="210280" y="33552"/>
                    <a:pt x="167046" y="17673"/>
                    <a:pt x="155387" y="14236"/>
                  </a:cubicBezTo>
                  <a:cubicBezTo>
                    <a:pt x="100737" y="-1873"/>
                    <a:pt x="50278" y="-8966"/>
                    <a:pt x="0" y="18426"/>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89" name="Google Shape;1089;p10"/>
            <p:cNvSpPr/>
            <p:nvPr/>
          </p:nvSpPr>
          <p:spPr>
            <a:xfrm>
              <a:off x="6673819" y="3943949"/>
              <a:ext cx="167410" cy="39672"/>
            </a:xfrm>
            <a:custGeom>
              <a:rect b="b" l="l" r="r" t="t"/>
              <a:pathLst>
                <a:path extrusionOk="0" h="39672" w="167410">
                  <a:moveTo>
                    <a:pt x="167411" y="39673"/>
                  </a:moveTo>
                  <a:cubicBezTo>
                    <a:pt x="165893" y="-3039"/>
                    <a:pt x="22953" y="-13550"/>
                    <a:pt x="0" y="19398"/>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90" name="Google Shape;1090;p10"/>
            <p:cNvSpPr/>
            <p:nvPr/>
          </p:nvSpPr>
          <p:spPr>
            <a:xfrm>
              <a:off x="6729380" y="3870699"/>
              <a:ext cx="89200" cy="21687"/>
            </a:xfrm>
            <a:custGeom>
              <a:rect b="b" l="l" r="r" t="t"/>
              <a:pathLst>
                <a:path extrusionOk="0" h="21687" w="89200">
                  <a:moveTo>
                    <a:pt x="89201" y="21688"/>
                  </a:moveTo>
                  <a:cubicBezTo>
                    <a:pt x="65641" y="-21461"/>
                    <a:pt x="10687" y="14401"/>
                    <a:pt x="0" y="6951"/>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91" name="Google Shape;1091;p10"/>
            <p:cNvSpPr/>
            <p:nvPr/>
          </p:nvSpPr>
          <p:spPr>
            <a:xfrm>
              <a:off x="6514759" y="4003690"/>
              <a:ext cx="81883" cy="60907"/>
            </a:xfrm>
            <a:custGeom>
              <a:rect b="b" l="l" r="r" t="t"/>
              <a:pathLst>
                <a:path extrusionOk="0" h="60907" w="81883">
                  <a:moveTo>
                    <a:pt x="81883" y="60175"/>
                  </a:moveTo>
                  <a:cubicBezTo>
                    <a:pt x="81458" y="63989"/>
                    <a:pt x="79819" y="51766"/>
                    <a:pt x="78725" y="49865"/>
                  </a:cubicBezTo>
                  <a:cubicBezTo>
                    <a:pt x="73260" y="40550"/>
                    <a:pt x="65306" y="33895"/>
                    <a:pt x="56987" y="27495"/>
                  </a:cubicBezTo>
                  <a:cubicBezTo>
                    <a:pt x="45875" y="19006"/>
                    <a:pt x="29602" y="9600"/>
                    <a:pt x="16668" y="4269"/>
                  </a:cubicBezTo>
                  <a:cubicBezTo>
                    <a:pt x="11689" y="2198"/>
                    <a:pt x="-4099" y="1864"/>
                    <a:pt x="1002" y="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92" name="Google Shape;1092;p10"/>
            <p:cNvSpPr/>
            <p:nvPr/>
          </p:nvSpPr>
          <p:spPr>
            <a:xfrm>
              <a:off x="6547924" y="3971878"/>
              <a:ext cx="64748" cy="71408"/>
            </a:xfrm>
            <a:custGeom>
              <a:rect b="b" l="l" r="r" t="t"/>
              <a:pathLst>
                <a:path extrusionOk="0" h="71408" w="64748">
                  <a:moveTo>
                    <a:pt x="64749" y="71409"/>
                  </a:moveTo>
                  <a:cubicBezTo>
                    <a:pt x="58130" y="53277"/>
                    <a:pt x="49751" y="31217"/>
                    <a:pt x="33355" y="18708"/>
                  </a:cubicBezTo>
                  <a:cubicBezTo>
                    <a:pt x="31291" y="17087"/>
                    <a:pt x="-892" y="1469"/>
                    <a:pt x="19" y="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93" name="Google Shape;1093;p10"/>
            <p:cNvSpPr/>
            <p:nvPr/>
          </p:nvSpPr>
          <p:spPr>
            <a:xfrm>
              <a:off x="6603807" y="3929063"/>
              <a:ext cx="46699" cy="58776"/>
            </a:xfrm>
            <a:custGeom>
              <a:rect b="b" l="l" r="r" t="t"/>
              <a:pathLst>
                <a:path extrusionOk="0" h="58776" w="46699">
                  <a:moveTo>
                    <a:pt x="46270" y="58736"/>
                  </a:moveTo>
                  <a:cubicBezTo>
                    <a:pt x="47909" y="59835"/>
                    <a:pt x="44448" y="38024"/>
                    <a:pt x="42748" y="34702"/>
                  </a:cubicBezTo>
                  <a:cubicBezTo>
                    <a:pt x="35218" y="20087"/>
                    <a:pt x="16819" y="1906"/>
                    <a:pt x="0" y="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94" name="Google Shape;1094;p10"/>
            <p:cNvSpPr/>
            <p:nvPr/>
          </p:nvSpPr>
          <p:spPr>
            <a:xfrm>
              <a:off x="6647831" y="3886764"/>
              <a:ext cx="38497" cy="45277"/>
            </a:xfrm>
            <a:custGeom>
              <a:rect b="b" l="l" r="r" t="t"/>
              <a:pathLst>
                <a:path extrusionOk="0" h="45277" w="38497">
                  <a:moveTo>
                    <a:pt x="38497" y="44181"/>
                  </a:moveTo>
                  <a:cubicBezTo>
                    <a:pt x="34550" y="50302"/>
                    <a:pt x="38072" y="29098"/>
                    <a:pt x="34733" y="22601"/>
                  </a:cubicBezTo>
                  <a:cubicBezTo>
                    <a:pt x="28478" y="10456"/>
                    <a:pt x="13480" y="1530"/>
                    <a:pt x="0" y="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95" name="Google Shape;1095;p10"/>
            <p:cNvSpPr/>
            <p:nvPr/>
          </p:nvSpPr>
          <p:spPr>
            <a:xfrm>
              <a:off x="6664104" y="3863726"/>
              <a:ext cx="37404" cy="50318"/>
            </a:xfrm>
            <a:custGeom>
              <a:rect b="b" l="l" r="r" t="t"/>
              <a:pathLst>
                <a:path extrusionOk="0" h="50318" w="37404">
                  <a:moveTo>
                    <a:pt x="37405" y="49027"/>
                  </a:moveTo>
                  <a:cubicBezTo>
                    <a:pt x="36615" y="55633"/>
                    <a:pt x="37466" y="35036"/>
                    <a:pt x="34004" y="29359"/>
                  </a:cubicBezTo>
                  <a:cubicBezTo>
                    <a:pt x="26900" y="17700"/>
                    <a:pt x="12388" y="5750"/>
                    <a:pt x="0" y="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96" name="Google Shape;1096;p10"/>
            <p:cNvSpPr/>
            <p:nvPr/>
          </p:nvSpPr>
          <p:spPr>
            <a:xfrm>
              <a:off x="6486128" y="3917502"/>
              <a:ext cx="13233" cy="103488"/>
            </a:xfrm>
            <a:custGeom>
              <a:rect b="b" l="l" r="r" t="t"/>
              <a:pathLst>
                <a:path extrusionOk="0" h="103488" w="13233">
                  <a:moveTo>
                    <a:pt x="364" y="103488"/>
                  </a:moveTo>
                  <a:cubicBezTo>
                    <a:pt x="21556" y="77111"/>
                    <a:pt x="13055" y="28399"/>
                    <a:pt x="0" y="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97" name="Google Shape;1097;p10"/>
            <p:cNvSpPr/>
            <p:nvPr/>
          </p:nvSpPr>
          <p:spPr>
            <a:xfrm>
              <a:off x="6526933" y="3897294"/>
              <a:ext cx="7677" cy="92041"/>
            </a:xfrm>
            <a:custGeom>
              <a:rect b="b" l="l" r="r" t="t"/>
              <a:pathLst>
                <a:path extrusionOk="0" h="92041" w="7677">
                  <a:moveTo>
                    <a:pt x="122" y="91817"/>
                  </a:moveTo>
                  <a:cubicBezTo>
                    <a:pt x="-243" y="93475"/>
                    <a:pt x="2975" y="85466"/>
                    <a:pt x="3522" y="83832"/>
                  </a:cubicBezTo>
                  <a:cubicBezTo>
                    <a:pt x="5890" y="76843"/>
                    <a:pt x="7408" y="71366"/>
                    <a:pt x="7651" y="63873"/>
                  </a:cubicBezTo>
                  <a:cubicBezTo>
                    <a:pt x="8197" y="47393"/>
                    <a:pt x="0" y="0"/>
                    <a:pt x="0" y="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98" name="Google Shape;1098;p10"/>
            <p:cNvSpPr/>
            <p:nvPr/>
          </p:nvSpPr>
          <p:spPr>
            <a:xfrm>
              <a:off x="6573932" y="3864522"/>
              <a:ext cx="21512" cy="81755"/>
            </a:xfrm>
            <a:custGeom>
              <a:rect b="b" l="l" r="r" t="t"/>
              <a:pathLst>
                <a:path extrusionOk="0" h="81755" w="21512">
                  <a:moveTo>
                    <a:pt x="0" y="81756"/>
                  </a:moveTo>
                  <a:cubicBezTo>
                    <a:pt x="0" y="81756"/>
                    <a:pt x="23014" y="14482"/>
                    <a:pt x="21435" y="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99" name="Google Shape;1099;p10"/>
            <p:cNvSpPr/>
            <p:nvPr/>
          </p:nvSpPr>
          <p:spPr>
            <a:xfrm>
              <a:off x="6601681" y="3857314"/>
              <a:ext cx="11476" cy="67079"/>
            </a:xfrm>
            <a:custGeom>
              <a:rect b="b" l="l" r="r" t="t"/>
              <a:pathLst>
                <a:path extrusionOk="0" h="67079" w="11476">
                  <a:moveTo>
                    <a:pt x="0" y="67079"/>
                  </a:moveTo>
                  <a:cubicBezTo>
                    <a:pt x="18642" y="43811"/>
                    <a:pt x="6194" y="24562"/>
                    <a:pt x="11477" y="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100" name="Google Shape;1100;p10"/>
          <p:cNvSpPr/>
          <p:nvPr/>
        </p:nvSpPr>
        <p:spPr>
          <a:xfrm>
            <a:off x="6191263" y="1"/>
            <a:ext cx="6000738" cy="6858000"/>
          </a:xfrm>
          <a:custGeom>
            <a:rect b="b" l="l" r="r" t="t"/>
            <a:pathLst>
              <a:path extrusionOk="0" h="6858000" w="6000738">
                <a:moveTo>
                  <a:pt x="5833541" y="160779"/>
                </a:moveTo>
                <a:lnTo>
                  <a:pt x="5720815" y="320576"/>
                </a:lnTo>
                <a:cubicBezTo>
                  <a:pt x="5720815" y="320576"/>
                  <a:pt x="5710611" y="380833"/>
                  <a:pt x="5697423" y="426605"/>
                </a:cubicBezTo>
                <a:cubicBezTo>
                  <a:pt x="5686737" y="463716"/>
                  <a:pt x="5654585" y="526997"/>
                  <a:pt x="5654585" y="526997"/>
                </a:cubicBezTo>
                <a:lnTo>
                  <a:pt x="5651985" y="546924"/>
                </a:lnTo>
                <a:cubicBezTo>
                  <a:pt x="5651985" y="547568"/>
                  <a:pt x="5642455" y="593554"/>
                  <a:pt x="5664405" y="651826"/>
                </a:cubicBezTo>
                <a:cubicBezTo>
                  <a:pt x="5686352" y="710308"/>
                  <a:pt x="5714847" y="848942"/>
                  <a:pt x="5774530" y="893590"/>
                </a:cubicBezTo>
                <a:cubicBezTo>
                  <a:pt x="5834310" y="938236"/>
                  <a:pt x="5902370" y="988335"/>
                  <a:pt x="5902370" y="988335"/>
                </a:cubicBezTo>
                <a:cubicBezTo>
                  <a:pt x="5902370" y="988335"/>
                  <a:pt x="5904970" y="592592"/>
                  <a:pt x="5877918" y="438638"/>
                </a:cubicBezTo>
                <a:cubicBezTo>
                  <a:pt x="5861457" y="344760"/>
                  <a:pt x="5849328" y="262602"/>
                  <a:pt x="5833541" y="160779"/>
                </a:cubicBezTo>
                <a:close/>
                <a:moveTo>
                  <a:pt x="2962091" y="0"/>
                </a:moveTo>
                <a:lnTo>
                  <a:pt x="3143548" y="0"/>
                </a:lnTo>
                <a:lnTo>
                  <a:pt x="3155762" y="26877"/>
                </a:lnTo>
                <a:cubicBezTo>
                  <a:pt x="3245145" y="223006"/>
                  <a:pt x="3608721" y="1011725"/>
                  <a:pt x="3705419" y="1078959"/>
                </a:cubicBezTo>
                <a:cubicBezTo>
                  <a:pt x="3816026" y="1155788"/>
                  <a:pt x="4260095" y="1594330"/>
                  <a:pt x="4511249" y="1688815"/>
                </a:cubicBezTo>
                <a:cubicBezTo>
                  <a:pt x="4694827" y="1757894"/>
                  <a:pt x="4884851" y="1896178"/>
                  <a:pt x="5025593" y="1997131"/>
                </a:cubicBezTo>
                <a:cubicBezTo>
                  <a:pt x="5029634" y="1954244"/>
                  <a:pt x="5037529" y="1862842"/>
                  <a:pt x="5034255" y="1791838"/>
                </a:cubicBezTo>
                <a:cubicBezTo>
                  <a:pt x="5029345" y="1689902"/>
                  <a:pt x="4981116" y="1480305"/>
                  <a:pt x="4898812" y="1456076"/>
                </a:cubicBezTo>
                <a:cubicBezTo>
                  <a:pt x="4816601" y="1431846"/>
                  <a:pt x="4800621" y="1291377"/>
                  <a:pt x="4708207" y="1224087"/>
                </a:cubicBezTo>
                <a:cubicBezTo>
                  <a:pt x="4619740" y="1159657"/>
                  <a:pt x="4603183" y="1218562"/>
                  <a:pt x="4539070" y="1205287"/>
                </a:cubicBezTo>
                <a:cubicBezTo>
                  <a:pt x="4480637" y="1193195"/>
                  <a:pt x="4443479" y="1156788"/>
                  <a:pt x="4443479" y="1156788"/>
                </a:cubicBezTo>
                <a:cubicBezTo>
                  <a:pt x="4443479" y="1156788"/>
                  <a:pt x="4474187" y="1168215"/>
                  <a:pt x="4504800" y="1183108"/>
                </a:cubicBezTo>
                <a:cubicBezTo>
                  <a:pt x="4525303" y="1193072"/>
                  <a:pt x="4599621" y="1207251"/>
                  <a:pt x="4590571" y="1175588"/>
                </a:cubicBezTo>
                <a:cubicBezTo>
                  <a:pt x="4577769" y="1131037"/>
                  <a:pt x="4516447" y="1057896"/>
                  <a:pt x="4516447" y="1057896"/>
                </a:cubicBezTo>
                <a:lnTo>
                  <a:pt x="4532236" y="928556"/>
                </a:lnTo>
                <a:cubicBezTo>
                  <a:pt x="4532236" y="928556"/>
                  <a:pt x="4545711" y="918370"/>
                  <a:pt x="4557071" y="921413"/>
                </a:cubicBezTo>
                <a:cubicBezTo>
                  <a:pt x="4568431" y="924457"/>
                  <a:pt x="4577769" y="940965"/>
                  <a:pt x="4577769" y="940965"/>
                </a:cubicBezTo>
                <a:cubicBezTo>
                  <a:pt x="4577769" y="940965"/>
                  <a:pt x="4553990" y="1035091"/>
                  <a:pt x="4565351" y="1077822"/>
                </a:cubicBezTo>
                <a:cubicBezTo>
                  <a:pt x="4572088" y="1103391"/>
                  <a:pt x="4562173" y="1128524"/>
                  <a:pt x="4699543" y="1196642"/>
                </a:cubicBezTo>
                <a:cubicBezTo>
                  <a:pt x="4754703" y="1224000"/>
                  <a:pt x="4821317" y="1289883"/>
                  <a:pt x="4875901" y="1376368"/>
                </a:cubicBezTo>
                <a:cubicBezTo>
                  <a:pt x="4911037" y="1432037"/>
                  <a:pt x="4930674" y="1456518"/>
                  <a:pt x="4973319" y="1465095"/>
                </a:cubicBezTo>
                <a:cubicBezTo>
                  <a:pt x="4995845" y="1495890"/>
                  <a:pt x="5038106" y="1538594"/>
                  <a:pt x="5068815" y="1657981"/>
                </a:cubicBezTo>
                <a:cubicBezTo>
                  <a:pt x="5089127" y="1737178"/>
                  <a:pt x="5104819" y="2000925"/>
                  <a:pt x="5107897" y="2053533"/>
                </a:cubicBezTo>
                <a:cubicBezTo>
                  <a:pt x="5124358" y="2064776"/>
                  <a:pt x="5144959" y="2079737"/>
                  <a:pt x="5158629" y="2088120"/>
                </a:cubicBezTo>
                <a:cubicBezTo>
                  <a:pt x="5289163" y="2168184"/>
                  <a:pt x="5656607" y="2555707"/>
                  <a:pt x="5767022" y="2506977"/>
                </a:cubicBezTo>
                <a:cubicBezTo>
                  <a:pt x="5877437" y="2458239"/>
                  <a:pt x="6010476" y="2428522"/>
                  <a:pt x="5803892" y="1710993"/>
                </a:cubicBezTo>
                <a:cubicBezTo>
                  <a:pt x="5605297" y="1021430"/>
                  <a:pt x="5569102" y="895862"/>
                  <a:pt x="5565830" y="884565"/>
                </a:cubicBezTo>
                <a:cubicBezTo>
                  <a:pt x="5522511" y="858147"/>
                  <a:pt x="5466098" y="824660"/>
                  <a:pt x="5423743" y="805983"/>
                </a:cubicBezTo>
                <a:cubicBezTo>
                  <a:pt x="5357417" y="776797"/>
                  <a:pt x="5156609" y="714039"/>
                  <a:pt x="5053411" y="722889"/>
                </a:cubicBezTo>
                <a:cubicBezTo>
                  <a:pt x="4950119" y="731738"/>
                  <a:pt x="4834217" y="738804"/>
                  <a:pt x="4750371" y="764623"/>
                </a:cubicBezTo>
                <a:cubicBezTo>
                  <a:pt x="4666429" y="790443"/>
                  <a:pt x="4469182" y="854684"/>
                  <a:pt x="4414599" y="870655"/>
                </a:cubicBezTo>
                <a:cubicBezTo>
                  <a:pt x="4338455" y="892908"/>
                  <a:pt x="4228423" y="948481"/>
                  <a:pt x="4228423" y="948481"/>
                </a:cubicBezTo>
                <a:lnTo>
                  <a:pt x="4259325" y="895469"/>
                </a:lnTo>
                <a:lnTo>
                  <a:pt x="4325844" y="872158"/>
                </a:lnTo>
                <a:cubicBezTo>
                  <a:pt x="4325844" y="872158"/>
                  <a:pt x="4256341" y="859103"/>
                  <a:pt x="4215717" y="854862"/>
                </a:cubicBezTo>
                <a:cubicBezTo>
                  <a:pt x="4174996" y="850623"/>
                  <a:pt x="4127731" y="835939"/>
                  <a:pt x="4087106" y="842078"/>
                </a:cubicBezTo>
                <a:cubicBezTo>
                  <a:pt x="4072861" y="844229"/>
                  <a:pt x="3997486" y="821178"/>
                  <a:pt x="3955897" y="823279"/>
                </a:cubicBezTo>
                <a:cubicBezTo>
                  <a:pt x="3914216" y="825379"/>
                  <a:pt x="3877057" y="829316"/>
                  <a:pt x="3833257" y="816887"/>
                </a:cubicBezTo>
                <a:cubicBezTo>
                  <a:pt x="3789553" y="804458"/>
                  <a:pt x="3714467" y="742063"/>
                  <a:pt x="3714467" y="742063"/>
                </a:cubicBezTo>
                <a:cubicBezTo>
                  <a:pt x="3714467" y="742063"/>
                  <a:pt x="3814485" y="779000"/>
                  <a:pt x="3837782" y="786431"/>
                </a:cubicBezTo>
                <a:cubicBezTo>
                  <a:pt x="3861077" y="793863"/>
                  <a:pt x="3899583" y="794085"/>
                  <a:pt x="3933276" y="794703"/>
                </a:cubicBezTo>
                <a:cubicBezTo>
                  <a:pt x="3966968" y="795323"/>
                  <a:pt x="4097408" y="808174"/>
                  <a:pt x="4149103" y="819896"/>
                </a:cubicBezTo>
                <a:cubicBezTo>
                  <a:pt x="4200795" y="831616"/>
                  <a:pt x="4285413" y="831649"/>
                  <a:pt x="4319490" y="832678"/>
                </a:cubicBezTo>
                <a:cubicBezTo>
                  <a:pt x="4353471" y="833707"/>
                  <a:pt x="4402951" y="828166"/>
                  <a:pt x="4402951" y="828166"/>
                </a:cubicBezTo>
                <a:cubicBezTo>
                  <a:pt x="4402951" y="828166"/>
                  <a:pt x="4320549" y="753973"/>
                  <a:pt x="4273187" y="701832"/>
                </a:cubicBezTo>
                <a:cubicBezTo>
                  <a:pt x="4225825" y="649694"/>
                  <a:pt x="4193094" y="609339"/>
                  <a:pt x="4193094" y="609339"/>
                </a:cubicBezTo>
                <a:cubicBezTo>
                  <a:pt x="4193094" y="609339"/>
                  <a:pt x="4086819" y="527945"/>
                  <a:pt x="4038974" y="473606"/>
                </a:cubicBezTo>
                <a:cubicBezTo>
                  <a:pt x="3991131" y="419266"/>
                  <a:pt x="3917104" y="243121"/>
                  <a:pt x="3917104" y="243121"/>
                </a:cubicBezTo>
                <a:cubicBezTo>
                  <a:pt x="3917104" y="243121"/>
                  <a:pt x="4021839" y="393202"/>
                  <a:pt x="4040418" y="423598"/>
                </a:cubicBezTo>
                <a:cubicBezTo>
                  <a:pt x="4059095" y="453995"/>
                  <a:pt x="4193865" y="552188"/>
                  <a:pt x="4193865" y="552188"/>
                </a:cubicBezTo>
                <a:cubicBezTo>
                  <a:pt x="4193865" y="552188"/>
                  <a:pt x="4238531" y="616162"/>
                  <a:pt x="4268663" y="652578"/>
                </a:cubicBezTo>
                <a:cubicBezTo>
                  <a:pt x="4298889" y="688993"/>
                  <a:pt x="4346155" y="716497"/>
                  <a:pt x="4346155" y="716497"/>
                </a:cubicBezTo>
                <a:cubicBezTo>
                  <a:pt x="4346155" y="716497"/>
                  <a:pt x="4379368" y="754118"/>
                  <a:pt x="4400641" y="771015"/>
                </a:cubicBezTo>
                <a:cubicBezTo>
                  <a:pt x="4422012" y="787913"/>
                  <a:pt x="4445789" y="812751"/>
                  <a:pt x="4445789" y="812751"/>
                </a:cubicBezTo>
                <a:cubicBezTo>
                  <a:pt x="4445789" y="812751"/>
                  <a:pt x="4528672" y="784433"/>
                  <a:pt x="4572859" y="768761"/>
                </a:cubicBezTo>
                <a:cubicBezTo>
                  <a:pt x="4617043" y="753086"/>
                  <a:pt x="4724381" y="709626"/>
                  <a:pt x="4738723" y="689801"/>
                </a:cubicBezTo>
                <a:cubicBezTo>
                  <a:pt x="4752971" y="669977"/>
                  <a:pt x="4627730" y="626664"/>
                  <a:pt x="4565735" y="595050"/>
                </a:cubicBezTo>
                <a:cubicBezTo>
                  <a:pt x="4503741" y="563439"/>
                  <a:pt x="4346252" y="472434"/>
                  <a:pt x="4316409" y="448790"/>
                </a:cubicBezTo>
                <a:cubicBezTo>
                  <a:pt x="4286569" y="425147"/>
                  <a:pt x="4221203" y="387718"/>
                  <a:pt x="4230735" y="375470"/>
                </a:cubicBezTo>
                <a:cubicBezTo>
                  <a:pt x="4240264" y="363223"/>
                  <a:pt x="4339033" y="424726"/>
                  <a:pt x="4339033" y="424726"/>
                </a:cubicBezTo>
                <a:cubicBezTo>
                  <a:pt x="4339033" y="424726"/>
                  <a:pt x="4486413" y="512259"/>
                  <a:pt x="4539070" y="540908"/>
                </a:cubicBezTo>
                <a:cubicBezTo>
                  <a:pt x="4591631" y="569555"/>
                  <a:pt x="4708689" y="616557"/>
                  <a:pt x="4793209" y="625131"/>
                </a:cubicBezTo>
                <a:cubicBezTo>
                  <a:pt x="4877729" y="633704"/>
                  <a:pt x="4972165" y="650840"/>
                  <a:pt x="5010188" y="630018"/>
                </a:cubicBezTo>
                <a:cubicBezTo>
                  <a:pt x="5048117" y="609196"/>
                  <a:pt x="4989877" y="523236"/>
                  <a:pt x="4989877" y="523236"/>
                </a:cubicBezTo>
                <a:cubicBezTo>
                  <a:pt x="4989877" y="523236"/>
                  <a:pt x="4949543" y="453151"/>
                  <a:pt x="4925573" y="406679"/>
                </a:cubicBezTo>
                <a:cubicBezTo>
                  <a:pt x="4882831" y="324113"/>
                  <a:pt x="4808225" y="191550"/>
                  <a:pt x="4775495" y="152131"/>
                </a:cubicBezTo>
                <a:cubicBezTo>
                  <a:pt x="4746099" y="116633"/>
                  <a:pt x="4619636" y="24654"/>
                  <a:pt x="4588480" y="2213"/>
                </a:cubicBezTo>
                <a:lnTo>
                  <a:pt x="4585396" y="0"/>
                </a:lnTo>
                <a:lnTo>
                  <a:pt x="4668632" y="0"/>
                </a:lnTo>
                <a:lnTo>
                  <a:pt x="4722165" y="33693"/>
                </a:lnTo>
                <a:cubicBezTo>
                  <a:pt x="4770779" y="62707"/>
                  <a:pt x="4827383" y="72796"/>
                  <a:pt x="4827383" y="72796"/>
                </a:cubicBezTo>
                <a:cubicBezTo>
                  <a:pt x="4827383" y="72796"/>
                  <a:pt x="4881868" y="159127"/>
                  <a:pt x="4916138" y="222818"/>
                </a:cubicBezTo>
                <a:cubicBezTo>
                  <a:pt x="4950409" y="286509"/>
                  <a:pt x="5025593" y="425102"/>
                  <a:pt x="5025593" y="425102"/>
                </a:cubicBezTo>
                <a:cubicBezTo>
                  <a:pt x="5025593" y="425102"/>
                  <a:pt x="5085373" y="483666"/>
                  <a:pt x="5133119" y="522860"/>
                </a:cubicBezTo>
                <a:cubicBezTo>
                  <a:pt x="5180865" y="562055"/>
                  <a:pt x="5212057" y="616483"/>
                  <a:pt x="5212057" y="616483"/>
                </a:cubicBezTo>
                <a:cubicBezTo>
                  <a:pt x="5212057" y="616483"/>
                  <a:pt x="5274629" y="642552"/>
                  <a:pt x="5339511" y="669498"/>
                </a:cubicBezTo>
                <a:cubicBezTo>
                  <a:pt x="5396883" y="693321"/>
                  <a:pt x="5480537" y="721890"/>
                  <a:pt x="5503065" y="729657"/>
                </a:cubicBezTo>
                <a:lnTo>
                  <a:pt x="5304951" y="276209"/>
                </a:lnTo>
                <a:lnTo>
                  <a:pt x="5254124" y="257033"/>
                </a:lnTo>
                <a:lnTo>
                  <a:pt x="5248925" y="213043"/>
                </a:lnTo>
                <a:lnTo>
                  <a:pt x="5278575" y="215674"/>
                </a:lnTo>
                <a:lnTo>
                  <a:pt x="5183837" y="0"/>
                </a:lnTo>
                <a:lnTo>
                  <a:pt x="5410182" y="0"/>
                </a:lnTo>
                <a:lnTo>
                  <a:pt x="5488432" y="202890"/>
                </a:lnTo>
                <a:cubicBezTo>
                  <a:pt x="5488432" y="202890"/>
                  <a:pt x="5573337" y="419839"/>
                  <a:pt x="5573337" y="419839"/>
                </a:cubicBezTo>
                <a:lnTo>
                  <a:pt x="5651600" y="495789"/>
                </a:lnTo>
                <a:cubicBezTo>
                  <a:pt x="5651600" y="495789"/>
                  <a:pt x="5661226" y="476003"/>
                  <a:pt x="5673357" y="434502"/>
                </a:cubicBezTo>
                <a:cubicBezTo>
                  <a:pt x="5685581" y="393001"/>
                  <a:pt x="5699733" y="331856"/>
                  <a:pt x="5699733" y="331856"/>
                </a:cubicBezTo>
                <a:lnTo>
                  <a:pt x="5827187" y="120923"/>
                </a:lnTo>
                <a:cubicBezTo>
                  <a:pt x="5823866" y="99511"/>
                  <a:pt x="5818404" y="65014"/>
                  <a:pt x="5813771" y="35869"/>
                </a:cubicBezTo>
                <a:lnTo>
                  <a:pt x="5808060" y="0"/>
                </a:lnTo>
                <a:lnTo>
                  <a:pt x="6000738" y="0"/>
                </a:lnTo>
                <a:lnTo>
                  <a:pt x="6000738" y="6858000"/>
                </a:lnTo>
                <a:lnTo>
                  <a:pt x="5080588" y="6858000"/>
                </a:lnTo>
                <a:lnTo>
                  <a:pt x="5140748" y="6815145"/>
                </a:lnTo>
                <a:cubicBezTo>
                  <a:pt x="5231141" y="6744973"/>
                  <a:pt x="5347983" y="6628791"/>
                  <a:pt x="5453777" y="6444752"/>
                </a:cubicBezTo>
                <a:cubicBezTo>
                  <a:pt x="5665367" y="6076674"/>
                  <a:pt x="5731307" y="5801059"/>
                  <a:pt x="5733522" y="5593879"/>
                </a:cubicBezTo>
                <a:cubicBezTo>
                  <a:pt x="5735735" y="5386697"/>
                  <a:pt x="5853756" y="4945151"/>
                  <a:pt x="5862901" y="4727592"/>
                </a:cubicBezTo>
                <a:cubicBezTo>
                  <a:pt x="5872047" y="4510034"/>
                  <a:pt x="5927206" y="3867776"/>
                  <a:pt x="5907280" y="3710152"/>
                </a:cubicBezTo>
                <a:cubicBezTo>
                  <a:pt x="5887255" y="3552538"/>
                  <a:pt x="5830173" y="3174756"/>
                  <a:pt x="5632444" y="2929589"/>
                </a:cubicBezTo>
                <a:cubicBezTo>
                  <a:pt x="5445209" y="2697505"/>
                  <a:pt x="5118005" y="2400143"/>
                  <a:pt x="5081617" y="2367104"/>
                </a:cubicBezTo>
                <a:lnTo>
                  <a:pt x="4981213" y="2370494"/>
                </a:lnTo>
                <a:cubicBezTo>
                  <a:pt x="4981213" y="2370494"/>
                  <a:pt x="4905356" y="2343328"/>
                  <a:pt x="4777806" y="2351318"/>
                </a:cubicBezTo>
                <a:cubicBezTo>
                  <a:pt x="4710613" y="2355525"/>
                  <a:pt x="4592305" y="2357440"/>
                  <a:pt x="4501045" y="2370494"/>
                </a:cubicBezTo>
                <a:cubicBezTo>
                  <a:pt x="4419029" y="2382210"/>
                  <a:pt x="4360017" y="2405457"/>
                  <a:pt x="4360017" y="2405457"/>
                </a:cubicBezTo>
                <a:cubicBezTo>
                  <a:pt x="4360017" y="2405457"/>
                  <a:pt x="4372339" y="2380428"/>
                  <a:pt x="4348370" y="2366355"/>
                </a:cubicBezTo>
                <a:cubicBezTo>
                  <a:pt x="4330849" y="2356015"/>
                  <a:pt x="4185971" y="2350942"/>
                  <a:pt x="4185971" y="2350942"/>
                </a:cubicBezTo>
                <a:cubicBezTo>
                  <a:pt x="4185971" y="2350942"/>
                  <a:pt x="3999602" y="2258076"/>
                  <a:pt x="3942709" y="2232498"/>
                </a:cubicBezTo>
                <a:cubicBezTo>
                  <a:pt x="3694443" y="2120985"/>
                  <a:pt x="3511060" y="2127974"/>
                  <a:pt x="3511060" y="2127974"/>
                </a:cubicBezTo>
                <a:cubicBezTo>
                  <a:pt x="3511060" y="2127974"/>
                  <a:pt x="3367260" y="2130371"/>
                  <a:pt x="3294108" y="2138505"/>
                </a:cubicBezTo>
                <a:cubicBezTo>
                  <a:pt x="3220965" y="2146639"/>
                  <a:pt x="3143713" y="2155043"/>
                  <a:pt x="3143713" y="2155043"/>
                </a:cubicBezTo>
                <a:lnTo>
                  <a:pt x="3057613" y="2350566"/>
                </a:lnTo>
                <a:cubicBezTo>
                  <a:pt x="3057613" y="2350566"/>
                  <a:pt x="3068540" y="2504129"/>
                  <a:pt x="3087687" y="2542316"/>
                </a:cubicBezTo>
                <a:cubicBezTo>
                  <a:pt x="3106845" y="2580505"/>
                  <a:pt x="3161013" y="2674296"/>
                  <a:pt x="3161013" y="2674296"/>
                </a:cubicBezTo>
                <a:lnTo>
                  <a:pt x="3159511" y="2684817"/>
                </a:lnTo>
                <a:cubicBezTo>
                  <a:pt x="3159511" y="2684817"/>
                  <a:pt x="3151791" y="2667104"/>
                  <a:pt x="3146727" y="2670532"/>
                </a:cubicBezTo>
                <a:cubicBezTo>
                  <a:pt x="3141654" y="2673959"/>
                  <a:pt x="3123411" y="2828829"/>
                  <a:pt x="3123411" y="2828829"/>
                </a:cubicBezTo>
                <a:lnTo>
                  <a:pt x="3109876" y="2826567"/>
                </a:lnTo>
                <a:cubicBezTo>
                  <a:pt x="3109876" y="2826567"/>
                  <a:pt x="3129929" y="2671870"/>
                  <a:pt x="3127175" y="2658123"/>
                </a:cubicBezTo>
                <a:cubicBezTo>
                  <a:pt x="3124421" y="2644387"/>
                  <a:pt x="3075414" y="2557315"/>
                  <a:pt x="3071149" y="2543067"/>
                </a:cubicBezTo>
                <a:cubicBezTo>
                  <a:pt x="3066885" y="2528829"/>
                  <a:pt x="3041441" y="2380640"/>
                  <a:pt x="3041441" y="2380640"/>
                </a:cubicBezTo>
                <a:cubicBezTo>
                  <a:pt x="3041441" y="2380640"/>
                  <a:pt x="2984231" y="2439217"/>
                  <a:pt x="2977147" y="2444185"/>
                </a:cubicBezTo>
                <a:cubicBezTo>
                  <a:pt x="2970071" y="2449152"/>
                  <a:pt x="2880661" y="2499257"/>
                  <a:pt x="2872246" y="2511868"/>
                </a:cubicBezTo>
                <a:cubicBezTo>
                  <a:pt x="2863833" y="2524470"/>
                  <a:pt x="2815816" y="2595628"/>
                  <a:pt x="2807576" y="2608499"/>
                </a:cubicBezTo>
                <a:cubicBezTo>
                  <a:pt x="2799346" y="2621369"/>
                  <a:pt x="2734463" y="2667470"/>
                  <a:pt x="2730123" y="2681063"/>
                </a:cubicBezTo>
                <a:cubicBezTo>
                  <a:pt x="2725780" y="2694646"/>
                  <a:pt x="2608077" y="2904185"/>
                  <a:pt x="2595515" y="2919069"/>
                </a:cubicBezTo>
                <a:cubicBezTo>
                  <a:pt x="2582962" y="2933940"/>
                  <a:pt x="2558299" y="2939370"/>
                  <a:pt x="2558289" y="2939370"/>
                </a:cubicBezTo>
                <a:lnTo>
                  <a:pt x="2557913" y="2930340"/>
                </a:lnTo>
                <a:cubicBezTo>
                  <a:pt x="2557913" y="2930340"/>
                  <a:pt x="2578158" y="2919107"/>
                  <a:pt x="2583857" y="2913050"/>
                </a:cubicBezTo>
                <a:cubicBezTo>
                  <a:pt x="2589567" y="2906987"/>
                  <a:pt x="2706729" y="2705677"/>
                  <a:pt x="2705305" y="2698736"/>
                </a:cubicBezTo>
                <a:cubicBezTo>
                  <a:pt x="2703880" y="2691787"/>
                  <a:pt x="2701550" y="2682564"/>
                  <a:pt x="2701550" y="2682564"/>
                </a:cubicBezTo>
                <a:lnTo>
                  <a:pt x="2719976" y="2675423"/>
                </a:lnTo>
                <a:cubicBezTo>
                  <a:pt x="2719976" y="2675423"/>
                  <a:pt x="2739238" y="2652876"/>
                  <a:pt x="2747422" y="2646465"/>
                </a:cubicBezTo>
                <a:cubicBezTo>
                  <a:pt x="2755603" y="2640063"/>
                  <a:pt x="2785484" y="2617229"/>
                  <a:pt x="2792165" y="2607738"/>
                </a:cubicBezTo>
                <a:cubicBezTo>
                  <a:pt x="2798836" y="2598256"/>
                  <a:pt x="2846545" y="2517673"/>
                  <a:pt x="2855708" y="2508480"/>
                </a:cubicBezTo>
                <a:cubicBezTo>
                  <a:pt x="2864863" y="2499287"/>
                  <a:pt x="2887591" y="2474950"/>
                  <a:pt x="2912851" y="2462610"/>
                </a:cubicBezTo>
                <a:cubicBezTo>
                  <a:pt x="2938122" y="2450268"/>
                  <a:pt x="2962254" y="2439188"/>
                  <a:pt x="2973393" y="2426886"/>
                </a:cubicBezTo>
                <a:cubicBezTo>
                  <a:pt x="2984521" y="2414593"/>
                  <a:pt x="3020197" y="2375654"/>
                  <a:pt x="3034674" y="2352445"/>
                </a:cubicBezTo>
                <a:cubicBezTo>
                  <a:pt x="3049153" y="2329234"/>
                  <a:pt x="3089950" y="2215960"/>
                  <a:pt x="3089950" y="2215960"/>
                </a:cubicBezTo>
                <a:cubicBezTo>
                  <a:pt x="3089950" y="2215960"/>
                  <a:pt x="3061859" y="2226491"/>
                  <a:pt x="3047082" y="2228744"/>
                </a:cubicBezTo>
                <a:cubicBezTo>
                  <a:pt x="3032307" y="2230997"/>
                  <a:pt x="2994821" y="2232123"/>
                  <a:pt x="2994821" y="2232123"/>
                </a:cubicBezTo>
                <a:cubicBezTo>
                  <a:pt x="2994821" y="2232123"/>
                  <a:pt x="2983635" y="2254533"/>
                  <a:pt x="2966249" y="2267097"/>
                </a:cubicBezTo>
                <a:cubicBezTo>
                  <a:pt x="2948855" y="2279659"/>
                  <a:pt x="2922631" y="2290777"/>
                  <a:pt x="2922631" y="2290777"/>
                </a:cubicBezTo>
                <a:lnTo>
                  <a:pt x="2918118" y="2343800"/>
                </a:lnTo>
                <a:lnTo>
                  <a:pt x="2912100" y="2300183"/>
                </a:lnTo>
                <a:cubicBezTo>
                  <a:pt x="2912100" y="2300183"/>
                  <a:pt x="2905141" y="2296032"/>
                  <a:pt x="2889921" y="2301684"/>
                </a:cubicBezTo>
                <a:cubicBezTo>
                  <a:pt x="2874693" y="2307334"/>
                  <a:pt x="2830891" y="2331766"/>
                  <a:pt x="2830891" y="2331766"/>
                </a:cubicBezTo>
                <a:lnTo>
                  <a:pt x="2819984" y="2329879"/>
                </a:lnTo>
                <a:cubicBezTo>
                  <a:pt x="2819984" y="2329879"/>
                  <a:pt x="2857980" y="2301693"/>
                  <a:pt x="2873373" y="2296043"/>
                </a:cubicBezTo>
                <a:cubicBezTo>
                  <a:pt x="2888765" y="2290401"/>
                  <a:pt x="2914363" y="2287023"/>
                  <a:pt x="2914363" y="2287023"/>
                </a:cubicBezTo>
                <a:cubicBezTo>
                  <a:pt x="2914363" y="2287023"/>
                  <a:pt x="2936331" y="2275336"/>
                  <a:pt x="2943685" y="2268598"/>
                </a:cubicBezTo>
                <a:cubicBezTo>
                  <a:pt x="2951039" y="2261859"/>
                  <a:pt x="2980910" y="2229496"/>
                  <a:pt x="2980910" y="2229496"/>
                </a:cubicBezTo>
                <a:lnTo>
                  <a:pt x="2954592" y="2221977"/>
                </a:lnTo>
                <a:lnTo>
                  <a:pt x="2956845" y="2212572"/>
                </a:lnTo>
                <a:cubicBezTo>
                  <a:pt x="2956845" y="2212572"/>
                  <a:pt x="2990673" y="2219560"/>
                  <a:pt x="3006479" y="2219339"/>
                </a:cubicBezTo>
                <a:cubicBezTo>
                  <a:pt x="3022286" y="2219118"/>
                  <a:pt x="3088805" y="2208712"/>
                  <a:pt x="3087312" y="2197159"/>
                </a:cubicBezTo>
                <a:cubicBezTo>
                  <a:pt x="3085829" y="2185598"/>
                  <a:pt x="3008684" y="2187524"/>
                  <a:pt x="2994070" y="2193020"/>
                </a:cubicBezTo>
                <a:cubicBezTo>
                  <a:pt x="2979458" y="2198516"/>
                  <a:pt x="2951580" y="2198661"/>
                  <a:pt x="2951580" y="2198661"/>
                </a:cubicBezTo>
                <a:lnTo>
                  <a:pt x="2936919" y="2212196"/>
                </a:lnTo>
                <a:cubicBezTo>
                  <a:pt x="2936919" y="2212196"/>
                  <a:pt x="2896909" y="2212206"/>
                  <a:pt x="2884281" y="2220466"/>
                </a:cubicBezTo>
                <a:cubicBezTo>
                  <a:pt x="2871650" y="2228735"/>
                  <a:pt x="2811715" y="2246034"/>
                  <a:pt x="2811715" y="2246034"/>
                </a:cubicBezTo>
                <a:cubicBezTo>
                  <a:pt x="2811715" y="2246034"/>
                  <a:pt x="2687843" y="2288832"/>
                  <a:pt x="2620707" y="2310704"/>
                </a:cubicBezTo>
                <a:cubicBezTo>
                  <a:pt x="2553573" y="2332586"/>
                  <a:pt x="2343831" y="2385607"/>
                  <a:pt x="2283068" y="2431025"/>
                </a:cubicBezTo>
                <a:cubicBezTo>
                  <a:pt x="2222297" y="2476442"/>
                  <a:pt x="2186236" y="2535963"/>
                  <a:pt x="2158618" y="2567133"/>
                </a:cubicBezTo>
                <a:cubicBezTo>
                  <a:pt x="2130990" y="2598313"/>
                  <a:pt x="2042754" y="2650769"/>
                  <a:pt x="2011977" y="2687079"/>
                </a:cubicBezTo>
                <a:cubicBezTo>
                  <a:pt x="1981193" y="2723381"/>
                  <a:pt x="1868814" y="2803251"/>
                  <a:pt x="1798415" y="2870936"/>
                </a:cubicBezTo>
                <a:cubicBezTo>
                  <a:pt x="1728017" y="2938628"/>
                  <a:pt x="1623435" y="2984402"/>
                  <a:pt x="1588231" y="3027731"/>
                </a:cubicBezTo>
                <a:cubicBezTo>
                  <a:pt x="1553036" y="3071050"/>
                  <a:pt x="1460767" y="3177750"/>
                  <a:pt x="1460767" y="3177750"/>
                </a:cubicBezTo>
                <a:lnTo>
                  <a:pt x="1420161" y="3422898"/>
                </a:lnTo>
                <a:cubicBezTo>
                  <a:pt x="1420161" y="3422898"/>
                  <a:pt x="1424128" y="3550102"/>
                  <a:pt x="1435198" y="3586075"/>
                </a:cubicBezTo>
                <a:cubicBezTo>
                  <a:pt x="1446278" y="3622050"/>
                  <a:pt x="1459639" y="3683834"/>
                  <a:pt x="1459639" y="3683834"/>
                </a:cubicBezTo>
                <a:cubicBezTo>
                  <a:pt x="1459639" y="3683834"/>
                  <a:pt x="1447347" y="3667979"/>
                  <a:pt x="1432570" y="3683834"/>
                </a:cubicBezTo>
                <a:cubicBezTo>
                  <a:pt x="1417785" y="3699687"/>
                  <a:pt x="1396134" y="3737722"/>
                  <a:pt x="1388952" y="3770693"/>
                </a:cubicBezTo>
                <a:cubicBezTo>
                  <a:pt x="1381772" y="3803653"/>
                  <a:pt x="1371308" y="3840398"/>
                  <a:pt x="1359256" y="3863559"/>
                </a:cubicBezTo>
                <a:cubicBezTo>
                  <a:pt x="1347193" y="3886720"/>
                  <a:pt x="1301727" y="3920712"/>
                  <a:pt x="1301727" y="3920712"/>
                </a:cubicBezTo>
                <a:cubicBezTo>
                  <a:pt x="1301727" y="3920712"/>
                  <a:pt x="1342583" y="3863731"/>
                  <a:pt x="1346472" y="3847772"/>
                </a:cubicBezTo>
                <a:cubicBezTo>
                  <a:pt x="1350351" y="3831801"/>
                  <a:pt x="1353316" y="3800072"/>
                  <a:pt x="1366024" y="3775572"/>
                </a:cubicBezTo>
                <a:cubicBezTo>
                  <a:pt x="1378721" y="3751084"/>
                  <a:pt x="1417910" y="3666159"/>
                  <a:pt x="1417910" y="3666159"/>
                </a:cubicBezTo>
                <a:lnTo>
                  <a:pt x="1399860" y="3482678"/>
                </a:lnTo>
                <a:lnTo>
                  <a:pt x="1389328" y="3427778"/>
                </a:lnTo>
                <a:lnTo>
                  <a:pt x="1305107" y="3518778"/>
                </a:lnTo>
                <a:lnTo>
                  <a:pt x="1197954" y="3633823"/>
                </a:lnTo>
                <a:lnTo>
                  <a:pt x="1185170" y="3622927"/>
                </a:lnTo>
                <a:lnTo>
                  <a:pt x="1285931" y="3506369"/>
                </a:lnTo>
                <a:lnTo>
                  <a:pt x="1380309" y="3397706"/>
                </a:lnTo>
                <a:cubicBezTo>
                  <a:pt x="1380309" y="3397706"/>
                  <a:pt x="1405713" y="3265024"/>
                  <a:pt x="1393093" y="3250315"/>
                </a:cubicBezTo>
                <a:cubicBezTo>
                  <a:pt x="1380472" y="3235605"/>
                  <a:pt x="1158100" y="3327394"/>
                  <a:pt x="1158091" y="3327394"/>
                </a:cubicBezTo>
                <a:cubicBezTo>
                  <a:pt x="1158091" y="3327394"/>
                  <a:pt x="1080328" y="3385066"/>
                  <a:pt x="1048301" y="3404098"/>
                </a:cubicBezTo>
                <a:cubicBezTo>
                  <a:pt x="1016284" y="3423130"/>
                  <a:pt x="842642" y="3527797"/>
                  <a:pt x="842642" y="3527797"/>
                </a:cubicBezTo>
                <a:lnTo>
                  <a:pt x="839628" y="3507495"/>
                </a:lnTo>
                <a:cubicBezTo>
                  <a:pt x="839628" y="3507495"/>
                  <a:pt x="946876" y="3438484"/>
                  <a:pt x="970095" y="3420260"/>
                </a:cubicBezTo>
                <a:cubicBezTo>
                  <a:pt x="993325" y="3402046"/>
                  <a:pt x="1080262" y="3319875"/>
                  <a:pt x="1080262" y="3319875"/>
                </a:cubicBezTo>
                <a:cubicBezTo>
                  <a:pt x="1080262" y="3319875"/>
                  <a:pt x="1120000" y="3284865"/>
                  <a:pt x="1177652" y="3268740"/>
                </a:cubicBezTo>
                <a:cubicBezTo>
                  <a:pt x="1235295" y="3252616"/>
                  <a:pt x="1358495" y="3204445"/>
                  <a:pt x="1358504" y="3204445"/>
                </a:cubicBezTo>
                <a:lnTo>
                  <a:pt x="1416407" y="3163840"/>
                </a:lnTo>
                <a:lnTo>
                  <a:pt x="1514915" y="3006670"/>
                </a:lnTo>
                <a:cubicBezTo>
                  <a:pt x="1514915" y="3006670"/>
                  <a:pt x="1477324" y="3001595"/>
                  <a:pt x="1452122" y="2991257"/>
                </a:cubicBezTo>
                <a:cubicBezTo>
                  <a:pt x="1426920" y="2980917"/>
                  <a:pt x="1398734" y="2980725"/>
                  <a:pt x="1398734" y="2980725"/>
                </a:cubicBezTo>
                <a:cubicBezTo>
                  <a:pt x="1398734" y="2980725"/>
                  <a:pt x="1373262" y="3008930"/>
                  <a:pt x="1341957" y="3021714"/>
                </a:cubicBezTo>
                <a:cubicBezTo>
                  <a:pt x="1310642" y="3034489"/>
                  <a:pt x="1281050" y="3034498"/>
                  <a:pt x="1281050" y="3034498"/>
                </a:cubicBezTo>
                <a:cubicBezTo>
                  <a:pt x="1281050" y="3034498"/>
                  <a:pt x="1258871" y="3101566"/>
                  <a:pt x="1243449" y="3129993"/>
                </a:cubicBezTo>
                <a:cubicBezTo>
                  <a:pt x="1228018" y="3158429"/>
                  <a:pt x="1184044" y="3223620"/>
                  <a:pt x="1184044" y="3223620"/>
                </a:cubicBezTo>
                <a:lnTo>
                  <a:pt x="1162230" y="3231889"/>
                </a:lnTo>
                <a:cubicBezTo>
                  <a:pt x="1162230" y="3231889"/>
                  <a:pt x="1200890" y="3166093"/>
                  <a:pt x="1215620" y="3139399"/>
                </a:cubicBezTo>
                <a:cubicBezTo>
                  <a:pt x="1230357" y="3112694"/>
                  <a:pt x="1255098" y="3039380"/>
                  <a:pt x="1255107" y="3039380"/>
                </a:cubicBezTo>
                <a:cubicBezTo>
                  <a:pt x="1255107" y="3039380"/>
                  <a:pt x="1228239" y="3024669"/>
                  <a:pt x="1206223" y="3028106"/>
                </a:cubicBezTo>
                <a:cubicBezTo>
                  <a:pt x="1184208" y="3031534"/>
                  <a:pt x="1111095" y="3046897"/>
                  <a:pt x="1111095" y="3046897"/>
                </a:cubicBezTo>
                <a:lnTo>
                  <a:pt x="1111471" y="3037127"/>
                </a:lnTo>
                <a:cubicBezTo>
                  <a:pt x="1111471" y="3037127"/>
                  <a:pt x="1182196" y="3016516"/>
                  <a:pt x="1195692" y="3017199"/>
                </a:cubicBezTo>
                <a:cubicBezTo>
                  <a:pt x="1209189" y="3017883"/>
                  <a:pt x="1265629" y="3025094"/>
                  <a:pt x="1265629" y="3025094"/>
                </a:cubicBezTo>
                <a:cubicBezTo>
                  <a:pt x="1265629" y="3025094"/>
                  <a:pt x="1290359" y="3015785"/>
                  <a:pt x="1313761" y="3006294"/>
                </a:cubicBezTo>
                <a:cubicBezTo>
                  <a:pt x="1337163" y="2996801"/>
                  <a:pt x="1386326" y="2964563"/>
                  <a:pt x="1386326" y="2964563"/>
                </a:cubicBezTo>
                <a:lnTo>
                  <a:pt x="1315263" y="2922071"/>
                </a:lnTo>
                <a:lnTo>
                  <a:pt x="1223147" y="2833709"/>
                </a:lnTo>
                <a:lnTo>
                  <a:pt x="1231416" y="2811530"/>
                </a:lnTo>
                <a:lnTo>
                  <a:pt x="1314887" y="2907034"/>
                </a:lnTo>
                <a:lnTo>
                  <a:pt x="1403625" y="2955533"/>
                </a:lnTo>
                <a:cubicBezTo>
                  <a:pt x="1403625" y="2955533"/>
                  <a:pt x="1417775" y="2966296"/>
                  <a:pt x="1441590" y="2966440"/>
                </a:cubicBezTo>
                <a:cubicBezTo>
                  <a:pt x="1465407" y="2966584"/>
                  <a:pt x="1538818" y="2967036"/>
                  <a:pt x="1541609" y="2967941"/>
                </a:cubicBezTo>
                <a:cubicBezTo>
                  <a:pt x="1544401" y="2968856"/>
                  <a:pt x="1815849" y="2802885"/>
                  <a:pt x="1900687" y="2725806"/>
                </a:cubicBezTo>
                <a:cubicBezTo>
                  <a:pt x="1985515" y="2648717"/>
                  <a:pt x="2027130" y="2565593"/>
                  <a:pt x="2061228" y="2538938"/>
                </a:cubicBezTo>
                <a:cubicBezTo>
                  <a:pt x="2095334" y="2512272"/>
                  <a:pt x="2156403" y="2486252"/>
                  <a:pt x="2189442" y="2460733"/>
                </a:cubicBezTo>
                <a:cubicBezTo>
                  <a:pt x="2222489" y="2435212"/>
                  <a:pt x="2263142" y="2392297"/>
                  <a:pt x="2263142" y="2392297"/>
                </a:cubicBezTo>
                <a:cubicBezTo>
                  <a:pt x="2263142" y="2392297"/>
                  <a:pt x="2143524" y="2390633"/>
                  <a:pt x="2076650" y="2376886"/>
                </a:cubicBezTo>
                <a:cubicBezTo>
                  <a:pt x="2014317" y="2364064"/>
                  <a:pt x="1907453" y="2322361"/>
                  <a:pt x="1907453" y="2322361"/>
                </a:cubicBezTo>
                <a:cubicBezTo>
                  <a:pt x="1907453" y="2322361"/>
                  <a:pt x="1676910" y="2206131"/>
                  <a:pt x="1647635" y="2205428"/>
                </a:cubicBezTo>
                <a:cubicBezTo>
                  <a:pt x="1617206" y="2204707"/>
                  <a:pt x="1545335" y="2226491"/>
                  <a:pt x="1534842" y="2248670"/>
                </a:cubicBezTo>
                <a:cubicBezTo>
                  <a:pt x="1524350" y="2270851"/>
                  <a:pt x="1508523" y="2354696"/>
                  <a:pt x="1508523" y="2354696"/>
                </a:cubicBezTo>
                <a:lnTo>
                  <a:pt x="1499119" y="2359211"/>
                </a:lnTo>
                <a:lnTo>
                  <a:pt x="1521683" y="2251675"/>
                </a:lnTo>
                <a:cubicBezTo>
                  <a:pt x="1521683" y="2251675"/>
                  <a:pt x="1500148" y="2240296"/>
                  <a:pt x="1482579" y="2241528"/>
                </a:cubicBezTo>
                <a:cubicBezTo>
                  <a:pt x="1465012" y="2242751"/>
                  <a:pt x="1432570" y="2242278"/>
                  <a:pt x="1432570" y="2242278"/>
                </a:cubicBezTo>
                <a:cubicBezTo>
                  <a:pt x="1432570" y="2242278"/>
                  <a:pt x="1404769" y="2265738"/>
                  <a:pt x="1389704" y="2268222"/>
                </a:cubicBezTo>
                <a:cubicBezTo>
                  <a:pt x="1374638" y="2270696"/>
                  <a:pt x="1343834" y="2262582"/>
                  <a:pt x="1343834" y="2262582"/>
                </a:cubicBezTo>
                <a:lnTo>
                  <a:pt x="1347597" y="2252424"/>
                </a:lnTo>
                <a:cubicBezTo>
                  <a:pt x="1347597" y="2252424"/>
                  <a:pt x="1378442" y="2260752"/>
                  <a:pt x="1384824" y="2260329"/>
                </a:cubicBezTo>
                <a:cubicBezTo>
                  <a:pt x="1391196" y="2259896"/>
                  <a:pt x="1423551" y="2239642"/>
                  <a:pt x="1423551" y="2239642"/>
                </a:cubicBezTo>
                <a:lnTo>
                  <a:pt x="1373166" y="2217461"/>
                </a:lnTo>
                <a:lnTo>
                  <a:pt x="1378056" y="2209192"/>
                </a:lnTo>
                <a:lnTo>
                  <a:pt x="1437836" y="2230997"/>
                </a:lnTo>
                <a:cubicBezTo>
                  <a:pt x="1437836" y="2230997"/>
                  <a:pt x="1458823" y="2227118"/>
                  <a:pt x="1475062" y="2229870"/>
                </a:cubicBezTo>
                <a:cubicBezTo>
                  <a:pt x="1491292" y="2232623"/>
                  <a:pt x="1523936" y="2237013"/>
                  <a:pt x="1523936" y="2237013"/>
                </a:cubicBezTo>
                <a:lnTo>
                  <a:pt x="1478440" y="2203927"/>
                </a:lnTo>
                <a:lnTo>
                  <a:pt x="1485959" y="2197911"/>
                </a:lnTo>
                <a:cubicBezTo>
                  <a:pt x="1485959" y="2197911"/>
                  <a:pt x="1509341" y="2210010"/>
                  <a:pt x="1519421" y="2219714"/>
                </a:cubicBezTo>
                <a:cubicBezTo>
                  <a:pt x="1529508" y="2229428"/>
                  <a:pt x="1537094" y="2230621"/>
                  <a:pt x="1537094" y="2230621"/>
                </a:cubicBezTo>
                <a:cubicBezTo>
                  <a:pt x="1537094" y="2230621"/>
                  <a:pt x="1566590" y="2211310"/>
                  <a:pt x="1579586" y="2207306"/>
                </a:cubicBezTo>
                <a:cubicBezTo>
                  <a:pt x="1592581" y="2203301"/>
                  <a:pt x="1621317" y="2194521"/>
                  <a:pt x="1621317" y="2194521"/>
                </a:cubicBezTo>
                <a:cubicBezTo>
                  <a:pt x="1621317" y="2194521"/>
                  <a:pt x="1563894" y="2161705"/>
                  <a:pt x="1548753" y="2153167"/>
                </a:cubicBezTo>
                <a:cubicBezTo>
                  <a:pt x="1533600" y="2144628"/>
                  <a:pt x="1493486" y="2116692"/>
                  <a:pt x="1493477" y="2116692"/>
                </a:cubicBezTo>
                <a:cubicBezTo>
                  <a:pt x="1493477" y="2116692"/>
                  <a:pt x="1419007" y="2101088"/>
                  <a:pt x="1397233" y="2100904"/>
                </a:cubicBezTo>
                <a:cubicBezTo>
                  <a:pt x="1375447" y="2100712"/>
                  <a:pt x="1258861" y="2105795"/>
                  <a:pt x="1258861" y="2105795"/>
                </a:cubicBezTo>
                <a:cubicBezTo>
                  <a:pt x="1258861" y="2105795"/>
                  <a:pt x="1208322" y="2089333"/>
                  <a:pt x="1190812" y="2080602"/>
                </a:cubicBezTo>
                <a:cubicBezTo>
                  <a:pt x="1173301" y="2071861"/>
                  <a:pt x="1125390" y="2043377"/>
                  <a:pt x="1125381" y="2043377"/>
                </a:cubicBezTo>
                <a:lnTo>
                  <a:pt x="1027248" y="2049393"/>
                </a:lnTo>
                <a:cubicBezTo>
                  <a:pt x="1027248" y="2049393"/>
                  <a:pt x="941843" y="2000972"/>
                  <a:pt x="908063" y="1989238"/>
                </a:cubicBezTo>
                <a:cubicBezTo>
                  <a:pt x="874284" y="1977493"/>
                  <a:pt x="754280" y="1945620"/>
                  <a:pt x="754280" y="1945620"/>
                </a:cubicBezTo>
                <a:lnTo>
                  <a:pt x="755406" y="1936214"/>
                </a:lnTo>
                <a:cubicBezTo>
                  <a:pt x="755406" y="1936214"/>
                  <a:pt x="886335" y="1967038"/>
                  <a:pt x="907313" y="1975318"/>
                </a:cubicBezTo>
                <a:cubicBezTo>
                  <a:pt x="928279" y="1983607"/>
                  <a:pt x="1031388" y="2030968"/>
                  <a:pt x="1031388" y="2030968"/>
                </a:cubicBezTo>
                <a:lnTo>
                  <a:pt x="1126142" y="2030968"/>
                </a:lnTo>
                <a:lnTo>
                  <a:pt x="1253221" y="2088871"/>
                </a:lnTo>
                <a:cubicBezTo>
                  <a:pt x="1253221" y="2088871"/>
                  <a:pt x="1356800" y="2083904"/>
                  <a:pt x="1378432" y="2083231"/>
                </a:cubicBezTo>
                <a:cubicBezTo>
                  <a:pt x="1400053" y="2082566"/>
                  <a:pt x="1474676" y="2092259"/>
                  <a:pt x="1474686" y="2092259"/>
                </a:cubicBezTo>
                <a:cubicBezTo>
                  <a:pt x="1474686" y="2092259"/>
                  <a:pt x="1461277" y="2034954"/>
                  <a:pt x="1432570" y="2008029"/>
                </a:cubicBezTo>
                <a:cubicBezTo>
                  <a:pt x="1418054" y="1994417"/>
                  <a:pt x="1372530" y="1961445"/>
                  <a:pt x="1326170" y="1936590"/>
                </a:cubicBezTo>
                <a:cubicBezTo>
                  <a:pt x="1280858" y="1912303"/>
                  <a:pt x="1234794" y="1895986"/>
                  <a:pt x="1234794" y="1895986"/>
                </a:cubicBezTo>
                <a:lnTo>
                  <a:pt x="1256608" y="1888467"/>
                </a:lnTo>
                <a:cubicBezTo>
                  <a:pt x="1256608" y="1888467"/>
                  <a:pt x="1326815" y="1920447"/>
                  <a:pt x="1344961" y="1932836"/>
                </a:cubicBezTo>
                <a:cubicBezTo>
                  <a:pt x="1363116" y="1945216"/>
                  <a:pt x="1411894" y="1972690"/>
                  <a:pt x="1411894" y="1972690"/>
                </a:cubicBezTo>
                <a:cubicBezTo>
                  <a:pt x="1411894" y="1972690"/>
                  <a:pt x="1409795" y="1908915"/>
                  <a:pt x="1403999" y="1886214"/>
                </a:cubicBezTo>
                <a:cubicBezTo>
                  <a:pt x="1394460" y="1848903"/>
                  <a:pt x="1374293" y="1797478"/>
                  <a:pt x="1374293" y="1797478"/>
                </a:cubicBezTo>
                <a:lnTo>
                  <a:pt x="1387827" y="1794840"/>
                </a:lnTo>
                <a:cubicBezTo>
                  <a:pt x="1387827" y="1794840"/>
                  <a:pt x="1418362" y="1866471"/>
                  <a:pt x="1420537" y="1893358"/>
                </a:cubicBezTo>
                <a:cubicBezTo>
                  <a:pt x="1422714" y="1920244"/>
                  <a:pt x="1433321" y="1985848"/>
                  <a:pt x="1433321" y="1985848"/>
                </a:cubicBezTo>
                <a:cubicBezTo>
                  <a:pt x="1433321" y="1985848"/>
                  <a:pt x="1461528" y="2014362"/>
                  <a:pt x="1473551" y="2042625"/>
                </a:cubicBezTo>
                <a:cubicBezTo>
                  <a:pt x="1485584" y="2070889"/>
                  <a:pt x="1505885" y="2101280"/>
                  <a:pt x="1505885" y="2101280"/>
                </a:cubicBezTo>
                <a:cubicBezTo>
                  <a:pt x="1505885" y="2101280"/>
                  <a:pt x="1531511" y="2124633"/>
                  <a:pt x="1566426" y="2146024"/>
                </a:cubicBezTo>
                <a:cubicBezTo>
                  <a:pt x="1601159" y="2167308"/>
                  <a:pt x="1645084" y="2186531"/>
                  <a:pt x="1663433" y="2196034"/>
                </a:cubicBezTo>
                <a:cubicBezTo>
                  <a:pt x="1698223" y="2214045"/>
                  <a:pt x="1910833" y="2284009"/>
                  <a:pt x="1910833" y="2284009"/>
                </a:cubicBezTo>
                <a:cubicBezTo>
                  <a:pt x="1910833" y="2284009"/>
                  <a:pt x="2045160" y="2334654"/>
                  <a:pt x="2071759" y="2344176"/>
                </a:cubicBezTo>
                <a:cubicBezTo>
                  <a:pt x="2098356" y="2353686"/>
                  <a:pt x="2168457" y="2386753"/>
                  <a:pt x="2248471" y="2370494"/>
                </a:cubicBezTo>
                <a:cubicBezTo>
                  <a:pt x="2328496" y="2354225"/>
                  <a:pt x="2552590" y="2262802"/>
                  <a:pt x="2651541" y="2233624"/>
                </a:cubicBezTo>
                <a:cubicBezTo>
                  <a:pt x="2750491" y="2204457"/>
                  <a:pt x="3226809" y="2077964"/>
                  <a:pt x="3226809" y="2077964"/>
                </a:cubicBezTo>
                <a:lnTo>
                  <a:pt x="3180939" y="2018184"/>
                </a:lnTo>
                <a:lnTo>
                  <a:pt x="2990681" y="1973066"/>
                </a:lnTo>
                <a:cubicBezTo>
                  <a:pt x="2990681" y="1973066"/>
                  <a:pt x="2805488" y="1859482"/>
                  <a:pt x="2766596" y="1830940"/>
                </a:cubicBezTo>
                <a:cubicBezTo>
                  <a:pt x="2727697" y="1802398"/>
                  <a:pt x="2450762" y="1659107"/>
                  <a:pt x="2450762" y="1659107"/>
                </a:cubicBezTo>
                <a:lnTo>
                  <a:pt x="2473693" y="1642193"/>
                </a:lnTo>
                <a:cubicBezTo>
                  <a:pt x="2473693" y="1642193"/>
                  <a:pt x="2700299" y="1752542"/>
                  <a:pt x="2727870" y="1771160"/>
                </a:cubicBezTo>
                <a:cubicBezTo>
                  <a:pt x="2755440" y="1789767"/>
                  <a:pt x="2848229" y="1861658"/>
                  <a:pt x="2871497" y="1876810"/>
                </a:cubicBezTo>
                <a:cubicBezTo>
                  <a:pt x="2894763" y="1891961"/>
                  <a:pt x="3009481" y="1949750"/>
                  <a:pt x="3009481" y="1949750"/>
                </a:cubicBezTo>
                <a:cubicBezTo>
                  <a:pt x="3009481" y="1949750"/>
                  <a:pt x="3141423" y="1980371"/>
                  <a:pt x="3166277" y="1986975"/>
                </a:cubicBezTo>
                <a:cubicBezTo>
                  <a:pt x="3191124" y="1993578"/>
                  <a:pt x="3304639" y="2069695"/>
                  <a:pt x="3304639" y="2069695"/>
                </a:cubicBezTo>
                <a:cubicBezTo>
                  <a:pt x="3304639" y="2069695"/>
                  <a:pt x="3380245" y="2077676"/>
                  <a:pt x="3455034" y="2056537"/>
                </a:cubicBezTo>
                <a:cubicBezTo>
                  <a:pt x="3529832" y="2035396"/>
                  <a:pt x="3562946" y="2029091"/>
                  <a:pt x="3562946" y="2029091"/>
                </a:cubicBezTo>
                <a:lnTo>
                  <a:pt x="3471977" y="1983597"/>
                </a:lnTo>
                <a:cubicBezTo>
                  <a:pt x="3471977" y="1983597"/>
                  <a:pt x="3355736" y="1689325"/>
                  <a:pt x="3306141" y="1662496"/>
                </a:cubicBezTo>
                <a:cubicBezTo>
                  <a:pt x="3256555" y="1635666"/>
                  <a:pt x="3142905" y="1621920"/>
                  <a:pt x="3083557" y="1576397"/>
                </a:cubicBezTo>
                <a:cubicBezTo>
                  <a:pt x="3024211" y="1530874"/>
                  <a:pt x="2883529" y="1395545"/>
                  <a:pt x="2883529" y="1395545"/>
                </a:cubicBezTo>
                <a:cubicBezTo>
                  <a:pt x="2883529" y="1395545"/>
                  <a:pt x="2860166" y="1351513"/>
                  <a:pt x="2846680" y="1318841"/>
                </a:cubicBezTo>
                <a:cubicBezTo>
                  <a:pt x="2833193" y="1286159"/>
                  <a:pt x="2870398" y="1237987"/>
                  <a:pt x="2842540" y="1205287"/>
                </a:cubicBezTo>
                <a:cubicBezTo>
                  <a:pt x="2814691" y="1172586"/>
                  <a:pt x="2530470" y="996989"/>
                  <a:pt x="2530470" y="996989"/>
                </a:cubicBezTo>
                <a:lnTo>
                  <a:pt x="2307511" y="972548"/>
                </a:lnTo>
                <a:lnTo>
                  <a:pt x="2301495" y="956759"/>
                </a:lnTo>
                <a:lnTo>
                  <a:pt x="2431586" y="968409"/>
                </a:lnTo>
                <a:lnTo>
                  <a:pt x="2519948" y="980065"/>
                </a:lnTo>
                <a:cubicBezTo>
                  <a:pt x="2519948" y="980065"/>
                  <a:pt x="2502023" y="940900"/>
                  <a:pt x="2484974" y="909006"/>
                </a:cubicBezTo>
                <a:cubicBezTo>
                  <a:pt x="2467927" y="877110"/>
                  <a:pt x="2472191" y="804856"/>
                  <a:pt x="2472191" y="804856"/>
                </a:cubicBezTo>
                <a:lnTo>
                  <a:pt x="2489865" y="802975"/>
                </a:lnTo>
                <a:cubicBezTo>
                  <a:pt x="2489865" y="802975"/>
                  <a:pt x="2488094" y="866134"/>
                  <a:pt x="2494379" y="887949"/>
                </a:cubicBezTo>
                <a:cubicBezTo>
                  <a:pt x="2500656" y="909765"/>
                  <a:pt x="2535735" y="975176"/>
                  <a:pt x="2535735" y="975176"/>
                </a:cubicBezTo>
                <a:lnTo>
                  <a:pt x="2693271" y="1066550"/>
                </a:lnTo>
                <a:lnTo>
                  <a:pt x="2742155" y="1090982"/>
                </a:lnTo>
                <a:lnTo>
                  <a:pt x="2724106" y="1040606"/>
                </a:lnTo>
                <a:lnTo>
                  <a:pt x="2721477" y="952996"/>
                </a:lnTo>
                <a:lnTo>
                  <a:pt x="2704554" y="898102"/>
                </a:lnTo>
                <a:lnTo>
                  <a:pt x="2714710" y="895846"/>
                </a:lnTo>
                <a:lnTo>
                  <a:pt x="2735011" y="951870"/>
                </a:lnTo>
                <a:lnTo>
                  <a:pt x="2738767" y="1039095"/>
                </a:lnTo>
                <a:lnTo>
                  <a:pt x="2753438" y="1090231"/>
                </a:lnTo>
                <a:lnTo>
                  <a:pt x="2811341" y="1141743"/>
                </a:lnTo>
                <a:lnTo>
                  <a:pt x="2845553" y="1093620"/>
                </a:lnTo>
                <a:lnTo>
                  <a:pt x="2856084" y="1065789"/>
                </a:lnTo>
                <a:lnTo>
                  <a:pt x="2828255" y="1003757"/>
                </a:lnTo>
                <a:lnTo>
                  <a:pt x="2838411" y="954497"/>
                </a:lnTo>
                <a:lnTo>
                  <a:pt x="2855325" y="959764"/>
                </a:lnTo>
                <a:lnTo>
                  <a:pt x="2844427" y="1003757"/>
                </a:lnTo>
                <a:cubicBezTo>
                  <a:pt x="2844427" y="1003757"/>
                  <a:pt x="2894398" y="1078872"/>
                  <a:pt x="2863603" y="1112796"/>
                </a:cubicBezTo>
                <a:cubicBezTo>
                  <a:pt x="2832808" y="1146719"/>
                  <a:pt x="2826376" y="1160168"/>
                  <a:pt x="2826376" y="1160168"/>
                </a:cubicBezTo>
                <a:lnTo>
                  <a:pt x="2862100" y="1177091"/>
                </a:lnTo>
                <a:cubicBezTo>
                  <a:pt x="2862100" y="1177091"/>
                  <a:pt x="2871910" y="1250946"/>
                  <a:pt x="2889545" y="1309060"/>
                </a:cubicBezTo>
                <a:cubicBezTo>
                  <a:pt x="2907183" y="1367175"/>
                  <a:pt x="2988805" y="1441039"/>
                  <a:pt x="2988805" y="1441039"/>
                </a:cubicBezTo>
                <a:lnTo>
                  <a:pt x="2968127" y="1369976"/>
                </a:lnTo>
                <a:lnTo>
                  <a:pt x="2978283" y="1355305"/>
                </a:lnTo>
                <a:lnTo>
                  <a:pt x="2956845" y="1292146"/>
                </a:lnTo>
                <a:lnTo>
                  <a:pt x="2966249" y="1286881"/>
                </a:lnTo>
                <a:lnTo>
                  <a:pt x="2992569" y="1357192"/>
                </a:lnTo>
                <a:lnTo>
                  <a:pt x="2984289" y="1376368"/>
                </a:lnTo>
                <a:lnTo>
                  <a:pt x="3004977" y="1445544"/>
                </a:lnTo>
                <a:cubicBezTo>
                  <a:pt x="3004977" y="1445544"/>
                  <a:pt x="3014093" y="1483973"/>
                  <a:pt x="3071901" y="1521121"/>
                </a:cubicBezTo>
                <a:cubicBezTo>
                  <a:pt x="3129707" y="1558270"/>
                  <a:pt x="3253705" y="1563440"/>
                  <a:pt x="3329081" y="1623392"/>
                </a:cubicBezTo>
                <a:cubicBezTo>
                  <a:pt x="3404457" y="1683337"/>
                  <a:pt x="3436849" y="1745677"/>
                  <a:pt x="3481699" y="1841096"/>
                </a:cubicBezTo>
                <a:cubicBezTo>
                  <a:pt x="3526655" y="1936503"/>
                  <a:pt x="3643808" y="2032720"/>
                  <a:pt x="3712639" y="2057287"/>
                </a:cubicBezTo>
                <a:cubicBezTo>
                  <a:pt x="3781371" y="2081853"/>
                  <a:pt x="3979965" y="2077262"/>
                  <a:pt x="4050238" y="2141885"/>
                </a:cubicBezTo>
                <a:cubicBezTo>
                  <a:pt x="4120511" y="2206507"/>
                  <a:pt x="4110885" y="2225548"/>
                  <a:pt x="4238243" y="2243030"/>
                </a:cubicBezTo>
                <a:cubicBezTo>
                  <a:pt x="4365505" y="2260502"/>
                  <a:pt x="4458015" y="2284153"/>
                  <a:pt x="4553317" y="2257315"/>
                </a:cubicBezTo>
                <a:cubicBezTo>
                  <a:pt x="4648619" y="2230477"/>
                  <a:pt x="4688666" y="2205053"/>
                  <a:pt x="4688666" y="2205053"/>
                </a:cubicBezTo>
                <a:cubicBezTo>
                  <a:pt x="4688666" y="2205053"/>
                  <a:pt x="4667873" y="2144781"/>
                  <a:pt x="4602989" y="2121582"/>
                </a:cubicBezTo>
                <a:cubicBezTo>
                  <a:pt x="4538011" y="2098382"/>
                  <a:pt x="4519913" y="2073941"/>
                  <a:pt x="4475823" y="2047141"/>
                </a:cubicBezTo>
                <a:cubicBezTo>
                  <a:pt x="4431831" y="2020331"/>
                  <a:pt x="4332870" y="2005535"/>
                  <a:pt x="4293499" y="1993743"/>
                </a:cubicBezTo>
                <a:cubicBezTo>
                  <a:pt x="4254127" y="1981959"/>
                  <a:pt x="4181350" y="1965499"/>
                  <a:pt x="4128790" y="1980959"/>
                </a:cubicBezTo>
                <a:cubicBezTo>
                  <a:pt x="4076229" y="1996429"/>
                  <a:pt x="3966968" y="1984675"/>
                  <a:pt x="3948294" y="1977955"/>
                </a:cubicBezTo>
                <a:cubicBezTo>
                  <a:pt x="3929714" y="1971236"/>
                  <a:pt x="3899487" y="1946370"/>
                  <a:pt x="3899487" y="1946370"/>
                </a:cubicBezTo>
                <a:lnTo>
                  <a:pt x="3904396" y="1939978"/>
                </a:lnTo>
                <a:cubicBezTo>
                  <a:pt x="3904396" y="1939978"/>
                  <a:pt x="3939245" y="1966355"/>
                  <a:pt x="3953204" y="1969300"/>
                </a:cubicBezTo>
                <a:cubicBezTo>
                  <a:pt x="3967258" y="1972257"/>
                  <a:pt x="4093557" y="1980612"/>
                  <a:pt x="4117913" y="1975693"/>
                </a:cubicBezTo>
                <a:cubicBezTo>
                  <a:pt x="4142268" y="1970783"/>
                  <a:pt x="4244597" y="1963863"/>
                  <a:pt x="4279636" y="1971563"/>
                </a:cubicBezTo>
                <a:cubicBezTo>
                  <a:pt x="4314580" y="1979255"/>
                  <a:pt x="4363963" y="1991317"/>
                  <a:pt x="4390149" y="1990739"/>
                </a:cubicBezTo>
                <a:cubicBezTo>
                  <a:pt x="4416333" y="1990162"/>
                  <a:pt x="4449063" y="1984406"/>
                  <a:pt x="4469471" y="2005400"/>
                </a:cubicBezTo>
                <a:cubicBezTo>
                  <a:pt x="4489879" y="2026396"/>
                  <a:pt x="4542825" y="2066692"/>
                  <a:pt x="4542825" y="2066692"/>
                </a:cubicBezTo>
                <a:lnTo>
                  <a:pt x="4539744" y="2023825"/>
                </a:lnTo>
                <a:cubicBezTo>
                  <a:pt x="4539744" y="2023825"/>
                  <a:pt x="4562173" y="2057769"/>
                  <a:pt x="4592785" y="2082479"/>
                </a:cubicBezTo>
                <a:cubicBezTo>
                  <a:pt x="4623397" y="2107190"/>
                  <a:pt x="4665755" y="2121208"/>
                  <a:pt x="4683756" y="2143386"/>
                </a:cubicBezTo>
                <a:cubicBezTo>
                  <a:pt x="4701855" y="2165575"/>
                  <a:pt x="4732659" y="2204677"/>
                  <a:pt x="4732659" y="2204677"/>
                </a:cubicBezTo>
                <a:cubicBezTo>
                  <a:pt x="4732659" y="2204677"/>
                  <a:pt x="4740455" y="2222958"/>
                  <a:pt x="4797347" y="2221226"/>
                </a:cubicBezTo>
                <a:cubicBezTo>
                  <a:pt x="4818719" y="2220572"/>
                  <a:pt x="4827575" y="2218790"/>
                  <a:pt x="4851065" y="2216711"/>
                </a:cubicBezTo>
                <a:cubicBezTo>
                  <a:pt x="4755473" y="2157826"/>
                  <a:pt x="4700410" y="2124548"/>
                  <a:pt x="4539744" y="2023825"/>
                </a:cubicBezTo>
                <a:cubicBezTo>
                  <a:pt x="4255859" y="1845774"/>
                  <a:pt x="3952242" y="1651126"/>
                  <a:pt x="3869742" y="1582413"/>
                </a:cubicBezTo>
                <a:cubicBezTo>
                  <a:pt x="3719473" y="1457173"/>
                  <a:pt x="3545427" y="1150743"/>
                  <a:pt x="3387735" y="873287"/>
                </a:cubicBezTo>
                <a:cubicBezTo>
                  <a:pt x="3323208" y="860704"/>
                  <a:pt x="3011620" y="800146"/>
                  <a:pt x="2936919" y="779287"/>
                </a:cubicBezTo>
                <a:cubicBezTo>
                  <a:pt x="2851185" y="755344"/>
                  <a:pt x="2688458" y="610208"/>
                  <a:pt x="2609050" y="589036"/>
                </a:cubicBezTo>
                <a:cubicBezTo>
                  <a:pt x="2529650" y="567862"/>
                  <a:pt x="2335302" y="575454"/>
                  <a:pt x="2222527" y="671001"/>
                </a:cubicBezTo>
                <a:cubicBezTo>
                  <a:pt x="2142791" y="738563"/>
                  <a:pt x="1973520" y="881759"/>
                  <a:pt x="1937903" y="948857"/>
                </a:cubicBezTo>
                <a:cubicBezTo>
                  <a:pt x="1919073" y="984330"/>
                  <a:pt x="1853623" y="1021335"/>
                  <a:pt x="1818717" y="1070680"/>
                </a:cubicBezTo>
                <a:cubicBezTo>
                  <a:pt x="1783571" y="1120362"/>
                  <a:pt x="1767582" y="1167685"/>
                  <a:pt x="1767582" y="1167685"/>
                </a:cubicBezTo>
                <a:lnTo>
                  <a:pt x="1748781" y="1153400"/>
                </a:lnTo>
                <a:lnTo>
                  <a:pt x="1779614" y="1095497"/>
                </a:lnTo>
                <a:cubicBezTo>
                  <a:pt x="1779614" y="1095497"/>
                  <a:pt x="1724589" y="1150502"/>
                  <a:pt x="1690127" y="1201532"/>
                </a:cubicBezTo>
                <a:cubicBezTo>
                  <a:pt x="1655741" y="1252438"/>
                  <a:pt x="1604027" y="1351927"/>
                  <a:pt x="1604027" y="1351927"/>
                </a:cubicBezTo>
                <a:lnTo>
                  <a:pt x="1600264" y="1349665"/>
                </a:lnTo>
                <a:cubicBezTo>
                  <a:pt x="1600264" y="1349665"/>
                  <a:pt x="1645855" y="1231009"/>
                  <a:pt x="1681106" y="1179718"/>
                </a:cubicBezTo>
                <a:cubicBezTo>
                  <a:pt x="1713894" y="1132001"/>
                  <a:pt x="1763913" y="1090481"/>
                  <a:pt x="1821345" y="1031202"/>
                </a:cubicBezTo>
                <a:cubicBezTo>
                  <a:pt x="1878777" y="971922"/>
                  <a:pt x="1931404" y="903387"/>
                  <a:pt x="1989038" y="821023"/>
                </a:cubicBezTo>
                <a:cubicBezTo>
                  <a:pt x="2046682" y="738660"/>
                  <a:pt x="2058975" y="700329"/>
                  <a:pt x="2058975" y="700329"/>
                </a:cubicBezTo>
                <a:cubicBezTo>
                  <a:pt x="2058975" y="700329"/>
                  <a:pt x="2022827" y="704470"/>
                  <a:pt x="1966483" y="713489"/>
                </a:cubicBezTo>
                <a:cubicBezTo>
                  <a:pt x="1890598" y="725636"/>
                  <a:pt x="1777795" y="746288"/>
                  <a:pt x="1666060" y="777031"/>
                </a:cubicBezTo>
                <a:cubicBezTo>
                  <a:pt x="1602391" y="794548"/>
                  <a:pt x="1477314" y="799215"/>
                  <a:pt x="1477314" y="799215"/>
                </a:cubicBezTo>
                <a:cubicBezTo>
                  <a:pt x="1477314" y="799215"/>
                  <a:pt x="1256301" y="801457"/>
                  <a:pt x="1230290" y="813126"/>
                </a:cubicBezTo>
                <a:cubicBezTo>
                  <a:pt x="1188578" y="831833"/>
                  <a:pt x="1098878" y="909310"/>
                  <a:pt x="1091543" y="933445"/>
                </a:cubicBezTo>
                <a:cubicBezTo>
                  <a:pt x="1083333" y="960485"/>
                  <a:pt x="1102826" y="1056395"/>
                  <a:pt x="1102826" y="1056395"/>
                </a:cubicBezTo>
                <a:cubicBezTo>
                  <a:pt x="1102826" y="1056395"/>
                  <a:pt x="1120972" y="1095583"/>
                  <a:pt x="1158476" y="1139866"/>
                </a:cubicBezTo>
                <a:cubicBezTo>
                  <a:pt x="1195971" y="1184138"/>
                  <a:pt x="1252093" y="1237997"/>
                  <a:pt x="1252093" y="1237997"/>
                </a:cubicBezTo>
                <a:lnTo>
                  <a:pt x="1250592" y="1248154"/>
                </a:lnTo>
                <a:cubicBezTo>
                  <a:pt x="1250592" y="1248154"/>
                  <a:pt x="1185451" y="1189162"/>
                  <a:pt x="1148320" y="1148135"/>
                </a:cubicBezTo>
                <a:cubicBezTo>
                  <a:pt x="1111192" y="1107116"/>
                  <a:pt x="1102075" y="1084214"/>
                  <a:pt x="1102075" y="1084214"/>
                </a:cubicBezTo>
                <a:lnTo>
                  <a:pt x="1074246" y="1289133"/>
                </a:lnTo>
                <a:lnTo>
                  <a:pt x="1062972" y="1280864"/>
                </a:lnTo>
                <a:cubicBezTo>
                  <a:pt x="1062972" y="1280864"/>
                  <a:pt x="1088531" y="1102774"/>
                  <a:pt x="1086654" y="1066550"/>
                </a:cubicBezTo>
                <a:cubicBezTo>
                  <a:pt x="1084853" y="1031616"/>
                  <a:pt x="1079953" y="944592"/>
                  <a:pt x="1074246" y="945478"/>
                </a:cubicBezTo>
                <a:cubicBezTo>
                  <a:pt x="1037115" y="951263"/>
                  <a:pt x="936259" y="1069553"/>
                  <a:pt x="936259" y="1069553"/>
                </a:cubicBezTo>
                <a:cubicBezTo>
                  <a:pt x="936259" y="1069553"/>
                  <a:pt x="894134" y="1109936"/>
                  <a:pt x="869712" y="1172952"/>
                </a:cubicBezTo>
                <a:cubicBezTo>
                  <a:pt x="845290" y="1235966"/>
                  <a:pt x="847349" y="1301658"/>
                  <a:pt x="838503" y="1321468"/>
                </a:cubicBezTo>
                <a:cubicBezTo>
                  <a:pt x="826104" y="1349221"/>
                  <a:pt x="688484" y="1525262"/>
                  <a:pt x="688484" y="1525262"/>
                </a:cubicBezTo>
                <a:lnTo>
                  <a:pt x="469279" y="1814778"/>
                </a:lnTo>
                <a:lnTo>
                  <a:pt x="680579" y="1519619"/>
                </a:lnTo>
                <a:lnTo>
                  <a:pt x="825343" y="1318090"/>
                </a:lnTo>
                <a:lnTo>
                  <a:pt x="856552" y="1170699"/>
                </a:lnTo>
                <a:cubicBezTo>
                  <a:pt x="856552" y="1170699"/>
                  <a:pt x="915717" y="1077457"/>
                  <a:pt x="909565" y="1071806"/>
                </a:cubicBezTo>
                <a:cubicBezTo>
                  <a:pt x="903567" y="1066309"/>
                  <a:pt x="743538" y="1097105"/>
                  <a:pt x="735480" y="1104516"/>
                </a:cubicBezTo>
                <a:cubicBezTo>
                  <a:pt x="725825" y="1113402"/>
                  <a:pt x="574553" y="1278226"/>
                  <a:pt x="574553" y="1278226"/>
                </a:cubicBezTo>
                <a:lnTo>
                  <a:pt x="565909" y="1272595"/>
                </a:lnTo>
                <a:cubicBezTo>
                  <a:pt x="565909" y="1272595"/>
                  <a:pt x="724438" y="1106336"/>
                  <a:pt x="721194" y="1101138"/>
                </a:cubicBezTo>
                <a:cubicBezTo>
                  <a:pt x="719173" y="1097904"/>
                  <a:pt x="672329" y="1086909"/>
                  <a:pt x="627191" y="1083464"/>
                </a:cubicBezTo>
                <a:cubicBezTo>
                  <a:pt x="583777" y="1080153"/>
                  <a:pt x="541843" y="1084214"/>
                  <a:pt x="541843" y="1084214"/>
                </a:cubicBezTo>
                <a:cubicBezTo>
                  <a:pt x="541843" y="1084214"/>
                  <a:pt x="493451" y="1110360"/>
                  <a:pt x="455369" y="1129335"/>
                </a:cubicBezTo>
                <a:cubicBezTo>
                  <a:pt x="432276" y="1140847"/>
                  <a:pt x="385808" y="1151523"/>
                  <a:pt x="385808" y="1151523"/>
                </a:cubicBezTo>
                <a:lnTo>
                  <a:pt x="333921" y="1192502"/>
                </a:lnTo>
                <a:lnTo>
                  <a:pt x="328281" y="1187987"/>
                </a:lnTo>
                <a:lnTo>
                  <a:pt x="379792" y="1142117"/>
                </a:lnTo>
                <a:cubicBezTo>
                  <a:pt x="379792" y="1142117"/>
                  <a:pt x="416911" y="1134609"/>
                  <a:pt x="451230" y="1118061"/>
                </a:cubicBezTo>
                <a:cubicBezTo>
                  <a:pt x="485548" y="1101504"/>
                  <a:pt x="517757" y="1082462"/>
                  <a:pt x="520414" y="1073317"/>
                </a:cubicBezTo>
                <a:cubicBezTo>
                  <a:pt x="523515" y="1062593"/>
                  <a:pt x="501989" y="1062411"/>
                  <a:pt x="501989" y="1062411"/>
                </a:cubicBezTo>
                <a:lnTo>
                  <a:pt x="501238" y="1056769"/>
                </a:lnTo>
                <a:lnTo>
                  <a:pt x="545607" y="1058646"/>
                </a:lnTo>
                <a:cubicBezTo>
                  <a:pt x="545607" y="1058646"/>
                  <a:pt x="679011" y="1065780"/>
                  <a:pt x="724197" y="1075195"/>
                </a:cubicBezTo>
                <a:cubicBezTo>
                  <a:pt x="781648" y="1064220"/>
                  <a:pt x="826979" y="1054556"/>
                  <a:pt x="926113" y="1043235"/>
                </a:cubicBezTo>
                <a:cubicBezTo>
                  <a:pt x="932995" y="1042445"/>
                  <a:pt x="965407" y="1019496"/>
                  <a:pt x="997550" y="986082"/>
                </a:cubicBezTo>
                <a:cubicBezTo>
                  <a:pt x="1020943" y="961756"/>
                  <a:pt x="1044961" y="932665"/>
                  <a:pt x="1065976" y="904870"/>
                </a:cubicBezTo>
                <a:cubicBezTo>
                  <a:pt x="1103153" y="855707"/>
                  <a:pt x="1130877" y="810851"/>
                  <a:pt x="1128019" y="805231"/>
                </a:cubicBezTo>
                <a:cubicBezTo>
                  <a:pt x="1120047" y="789543"/>
                  <a:pt x="947954" y="797127"/>
                  <a:pt x="826468" y="791696"/>
                </a:cubicBezTo>
                <a:cubicBezTo>
                  <a:pt x="750623" y="788303"/>
                  <a:pt x="678924" y="774492"/>
                  <a:pt x="632832" y="769512"/>
                </a:cubicBezTo>
                <a:cubicBezTo>
                  <a:pt x="604580" y="766459"/>
                  <a:pt x="583950" y="770641"/>
                  <a:pt x="583959" y="770641"/>
                </a:cubicBezTo>
                <a:cubicBezTo>
                  <a:pt x="583959" y="770641"/>
                  <a:pt x="505360" y="709979"/>
                  <a:pt x="463263" y="687921"/>
                </a:cubicBezTo>
                <a:cubicBezTo>
                  <a:pt x="450632" y="681304"/>
                  <a:pt x="398668" y="654948"/>
                  <a:pt x="375277" y="648441"/>
                </a:cubicBezTo>
                <a:cubicBezTo>
                  <a:pt x="320705" y="633260"/>
                  <a:pt x="267364" y="640922"/>
                  <a:pt x="267364" y="640922"/>
                </a:cubicBezTo>
                <a:cubicBezTo>
                  <a:pt x="267364" y="640922"/>
                  <a:pt x="322783" y="610385"/>
                  <a:pt x="378664" y="625882"/>
                </a:cubicBezTo>
                <a:cubicBezTo>
                  <a:pt x="478125" y="653464"/>
                  <a:pt x="578376" y="732456"/>
                  <a:pt x="611029" y="734920"/>
                </a:cubicBezTo>
                <a:cubicBezTo>
                  <a:pt x="844451" y="752533"/>
                  <a:pt x="1121395" y="752352"/>
                  <a:pt x="1196819" y="756352"/>
                </a:cubicBezTo>
                <a:cubicBezTo>
                  <a:pt x="1272251" y="760352"/>
                  <a:pt x="1556982" y="750301"/>
                  <a:pt x="1600639" y="747328"/>
                </a:cubicBezTo>
                <a:cubicBezTo>
                  <a:pt x="1644304" y="744356"/>
                  <a:pt x="1792070" y="723336"/>
                  <a:pt x="1781867" y="695065"/>
                </a:cubicBezTo>
                <a:cubicBezTo>
                  <a:pt x="1771662" y="666793"/>
                  <a:pt x="1717109" y="660664"/>
                  <a:pt x="1664934" y="645434"/>
                </a:cubicBezTo>
                <a:cubicBezTo>
                  <a:pt x="1586392" y="622507"/>
                  <a:pt x="1479615" y="506530"/>
                  <a:pt x="1414896" y="467213"/>
                </a:cubicBezTo>
                <a:cubicBezTo>
                  <a:pt x="1358504" y="432951"/>
                  <a:pt x="1104684" y="323441"/>
                  <a:pt x="1040408" y="310799"/>
                </a:cubicBezTo>
                <a:cubicBezTo>
                  <a:pt x="936172" y="290299"/>
                  <a:pt x="923138" y="296140"/>
                  <a:pt x="868209" y="313808"/>
                </a:cubicBezTo>
                <a:cubicBezTo>
                  <a:pt x="832543" y="325278"/>
                  <a:pt x="776007" y="372799"/>
                  <a:pt x="761048" y="388631"/>
                </a:cubicBezTo>
                <a:cubicBezTo>
                  <a:pt x="729905" y="421599"/>
                  <a:pt x="698351" y="453962"/>
                  <a:pt x="683969" y="496541"/>
                </a:cubicBezTo>
                <a:cubicBezTo>
                  <a:pt x="672705" y="529893"/>
                  <a:pt x="692671" y="592387"/>
                  <a:pt x="695626" y="637162"/>
                </a:cubicBezTo>
                <a:cubicBezTo>
                  <a:pt x="697687" y="668413"/>
                  <a:pt x="661414" y="716121"/>
                  <a:pt x="661414" y="716121"/>
                </a:cubicBezTo>
                <a:cubicBezTo>
                  <a:pt x="661414" y="716121"/>
                  <a:pt x="687905" y="668133"/>
                  <a:pt x="675324" y="615355"/>
                </a:cubicBezTo>
                <a:cubicBezTo>
                  <a:pt x="661173" y="556027"/>
                  <a:pt x="658180" y="530392"/>
                  <a:pt x="665544" y="496165"/>
                </a:cubicBezTo>
                <a:cubicBezTo>
                  <a:pt x="673187" y="460634"/>
                  <a:pt x="748611" y="364740"/>
                  <a:pt x="743749" y="358927"/>
                </a:cubicBezTo>
                <a:cubicBezTo>
                  <a:pt x="738011" y="352058"/>
                  <a:pt x="633709" y="388134"/>
                  <a:pt x="587713" y="397278"/>
                </a:cubicBezTo>
                <a:cubicBezTo>
                  <a:pt x="541718" y="406424"/>
                  <a:pt x="439110" y="413528"/>
                  <a:pt x="341815" y="426982"/>
                </a:cubicBezTo>
                <a:cubicBezTo>
                  <a:pt x="325643" y="429218"/>
                  <a:pt x="270483" y="509005"/>
                  <a:pt x="215478" y="552188"/>
                </a:cubicBezTo>
                <a:cubicBezTo>
                  <a:pt x="165121" y="591726"/>
                  <a:pt x="77752" y="623024"/>
                  <a:pt x="50046" y="611595"/>
                </a:cubicBezTo>
                <a:cubicBezTo>
                  <a:pt x="34692" y="605261"/>
                  <a:pt x="145541" y="597257"/>
                  <a:pt x="204204" y="544667"/>
                </a:cubicBezTo>
                <a:cubicBezTo>
                  <a:pt x="258826" y="495694"/>
                  <a:pt x="310211" y="435664"/>
                  <a:pt x="302713" y="423598"/>
                </a:cubicBezTo>
                <a:cubicBezTo>
                  <a:pt x="294539" y="410460"/>
                  <a:pt x="171580" y="421161"/>
                  <a:pt x="108700" y="407430"/>
                </a:cubicBezTo>
                <a:cubicBezTo>
                  <a:pt x="96725" y="404815"/>
                  <a:pt x="63677" y="382173"/>
                  <a:pt x="50046" y="369455"/>
                </a:cubicBezTo>
                <a:cubicBezTo>
                  <a:pt x="40526" y="360579"/>
                  <a:pt x="16142" y="360620"/>
                  <a:pt x="4928" y="358927"/>
                </a:cubicBezTo>
                <a:cubicBezTo>
                  <a:pt x="-19776" y="355198"/>
                  <a:pt x="56438" y="355920"/>
                  <a:pt x="56438" y="355920"/>
                </a:cubicBezTo>
                <a:cubicBezTo>
                  <a:pt x="56438" y="355920"/>
                  <a:pt x="89236" y="398346"/>
                  <a:pt x="122235" y="399535"/>
                </a:cubicBezTo>
                <a:cubicBezTo>
                  <a:pt x="141084" y="400212"/>
                  <a:pt x="259057" y="395753"/>
                  <a:pt x="366632" y="394646"/>
                </a:cubicBezTo>
                <a:cubicBezTo>
                  <a:pt x="447370" y="393817"/>
                  <a:pt x="519423" y="388755"/>
                  <a:pt x="534700" y="387878"/>
                </a:cubicBezTo>
                <a:cubicBezTo>
                  <a:pt x="575487" y="385538"/>
                  <a:pt x="630166" y="377534"/>
                  <a:pt x="628319" y="364566"/>
                </a:cubicBezTo>
                <a:cubicBezTo>
                  <a:pt x="626480" y="351601"/>
                  <a:pt x="594327" y="350661"/>
                  <a:pt x="569289" y="340126"/>
                </a:cubicBezTo>
                <a:cubicBezTo>
                  <a:pt x="543730" y="329367"/>
                  <a:pt x="472946" y="268991"/>
                  <a:pt x="444838" y="255528"/>
                </a:cubicBezTo>
                <a:cubicBezTo>
                  <a:pt x="400805" y="234441"/>
                  <a:pt x="367864" y="223798"/>
                  <a:pt x="340314" y="221313"/>
                </a:cubicBezTo>
                <a:cubicBezTo>
                  <a:pt x="318395" y="219338"/>
                  <a:pt x="262714" y="225771"/>
                  <a:pt x="214726" y="234473"/>
                </a:cubicBezTo>
                <a:cubicBezTo>
                  <a:pt x="155860" y="245149"/>
                  <a:pt x="100807" y="260040"/>
                  <a:pt x="100807" y="260040"/>
                </a:cubicBezTo>
                <a:cubicBezTo>
                  <a:pt x="100807" y="260040"/>
                  <a:pt x="109827" y="234419"/>
                  <a:pt x="147427" y="223193"/>
                </a:cubicBezTo>
                <a:cubicBezTo>
                  <a:pt x="185028" y="211968"/>
                  <a:pt x="309807" y="212324"/>
                  <a:pt x="311731" y="201761"/>
                </a:cubicBezTo>
                <a:cubicBezTo>
                  <a:pt x="313658" y="191198"/>
                  <a:pt x="213601" y="124308"/>
                  <a:pt x="213601" y="124308"/>
                </a:cubicBezTo>
                <a:lnTo>
                  <a:pt x="232777" y="111524"/>
                </a:lnTo>
                <a:cubicBezTo>
                  <a:pt x="232777" y="111524"/>
                  <a:pt x="250008" y="133760"/>
                  <a:pt x="275267" y="152506"/>
                </a:cubicBezTo>
                <a:cubicBezTo>
                  <a:pt x="305533" y="174969"/>
                  <a:pt x="345694" y="194897"/>
                  <a:pt x="359114" y="199130"/>
                </a:cubicBezTo>
                <a:cubicBezTo>
                  <a:pt x="383728" y="206898"/>
                  <a:pt x="444616" y="231082"/>
                  <a:pt x="486567" y="253274"/>
                </a:cubicBezTo>
                <a:cubicBezTo>
                  <a:pt x="517199" y="269471"/>
                  <a:pt x="537252" y="306698"/>
                  <a:pt x="595982" y="321327"/>
                </a:cubicBezTo>
                <a:cubicBezTo>
                  <a:pt x="643037" y="333046"/>
                  <a:pt x="727586" y="324140"/>
                  <a:pt x="782101" y="307416"/>
                </a:cubicBezTo>
                <a:cubicBezTo>
                  <a:pt x="836626" y="290692"/>
                  <a:pt x="973485" y="249136"/>
                  <a:pt x="973485" y="249136"/>
                </a:cubicBezTo>
                <a:lnTo>
                  <a:pt x="1091167" y="279216"/>
                </a:lnTo>
                <a:cubicBezTo>
                  <a:pt x="1091167" y="279216"/>
                  <a:pt x="1036047" y="256636"/>
                  <a:pt x="968594" y="210409"/>
                </a:cubicBezTo>
                <a:cubicBezTo>
                  <a:pt x="901143" y="164184"/>
                  <a:pt x="810682" y="84453"/>
                  <a:pt x="810682" y="84453"/>
                </a:cubicBezTo>
                <a:lnTo>
                  <a:pt x="857679" y="67157"/>
                </a:lnTo>
                <a:cubicBezTo>
                  <a:pt x="857679" y="67157"/>
                  <a:pt x="917286" y="131233"/>
                  <a:pt x="961826" y="158899"/>
                </a:cubicBezTo>
                <a:cubicBezTo>
                  <a:pt x="1006379" y="186564"/>
                  <a:pt x="1139108" y="284250"/>
                  <a:pt x="1211490" y="311552"/>
                </a:cubicBezTo>
                <a:cubicBezTo>
                  <a:pt x="1335506" y="358337"/>
                  <a:pt x="1464965" y="440448"/>
                  <a:pt x="1536720" y="475861"/>
                </a:cubicBezTo>
                <a:cubicBezTo>
                  <a:pt x="1580019" y="497230"/>
                  <a:pt x="1591706" y="567941"/>
                  <a:pt x="1726977" y="595803"/>
                </a:cubicBezTo>
                <a:cubicBezTo>
                  <a:pt x="1842148" y="619526"/>
                  <a:pt x="2023164" y="624677"/>
                  <a:pt x="2183425" y="563092"/>
                </a:cubicBezTo>
                <a:cubicBezTo>
                  <a:pt x="2343697" y="501506"/>
                  <a:pt x="2637631" y="454805"/>
                  <a:pt x="2637631" y="454805"/>
                </a:cubicBezTo>
                <a:lnTo>
                  <a:pt x="2589874" y="417581"/>
                </a:lnTo>
                <a:cubicBezTo>
                  <a:pt x="2589874" y="417581"/>
                  <a:pt x="2546304" y="416248"/>
                  <a:pt x="2514306" y="404799"/>
                </a:cubicBezTo>
                <a:cubicBezTo>
                  <a:pt x="2482298" y="393349"/>
                  <a:pt x="2465279" y="391712"/>
                  <a:pt x="2449261" y="381111"/>
                </a:cubicBezTo>
                <a:cubicBezTo>
                  <a:pt x="2429863" y="387915"/>
                  <a:pt x="2234562" y="392390"/>
                  <a:pt x="2234562" y="392390"/>
                </a:cubicBezTo>
                <a:lnTo>
                  <a:pt x="2203737" y="403670"/>
                </a:lnTo>
                <a:lnTo>
                  <a:pt x="2199223" y="399158"/>
                </a:lnTo>
                <a:lnTo>
                  <a:pt x="2219149" y="384871"/>
                </a:lnTo>
                <a:cubicBezTo>
                  <a:pt x="2219149" y="384871"/>
                  <a:pt x="2184513" y="363453"/>
                  <a:pt x="2146961" y="345767"/>
                </a:cubicBezTo>
                <a:cubicBezTo>
                  <a:pt x="2109407" y="328083"/>
                  <a:pt x="2066118" y="316064"/>
                  <a:pt x="2066118" y="316064"/>
                </a:cubicBezTo>
                <a:cubicBezTo>
                  <a:pt x="2066118" y="316064"/>
                  <a:pt x="2107597" y="321087"/>
                  <a:pt x="2147335" y="335240"/>
                </a:cubicBezTo>
                <a:cubicBezTo>
                  <a:pt x="2187064" y="349393"/>
                  <a:pt x="2225165" y="372838"/>
                  <a:pt x="2225165" y="372838"/>
                </a:cubicBezTo>
                <a:cubicBezTo>
                  <a:pt x="2225165" y="372838"/>
                  <a:pt x="2413459" y="373181"/>
                  <a:pt x="2412785" y="353662"/>
                </a:cubicBezTo>
                <a:cubicBezTo>
                  <a:pt x="2412575" y="347571"/>
                  <a:pt x="2386583" y="332975"/>
                  <a:pt x="2361649" y="312304"/>
                </a:cubicBezTo>
                <a:cubicBezTo>
                  <a:pt x="2336718" y="291633"/>
                  <a:pt x="2282694" y="228457"/>
                  <a:pt x="2282694" y="228457"/>
                </a:cubicBezTo>
                <a:cubicBezTo>
                  <a:pt x="2282694" y="228457"/>
                  <a:pt x="2321882" y="264874"/>
                  <a:pt x="2364653" y="295761"/>
                </a:cubicBezTo>
                <a:cubicBezTo>
                  <a:pt x="2398077" y="319886"/>
                  <a:pt x="2433858" y="339191"/>
                  <a:pt x="2453015" y="345767"/>
                </a:cubicBezTo>
                <a:cubicBezTo>
                  <a:pt x="2479390" y="354821"/>
                  <a:pt x="2544196" y="374463"/>
                  <a:pt x="2547017" y="369455"/>
                </a:cubicBezTo>
                <a:cubicBezTo>
                  <a:pt x="2550656" y="362984"/>
                  <a:pt x="2520698" y="333016"/>
                  <a:pt x="2512795" y="301400"/>
                </a:cubicBezTo>
                <a:cubicBezTo>
                  <a:pt x="2507944" y="281973"/>
                  <a:pt x="2499954" y="252424"/>
                  <a:pt x="2489865" y="218306"/>
                </a:cubicBezTo>
                <a:cubicBezTo>
                  <a:pt x="2479766" y="184188"/>
                  <a:pt x="2479834" y="178275"/>
                  <a:pt x="2472565" y="164915"/>
                </a:cubicBezTo>
                <a:cubicBezTo>
                  <a:pt x="2453717" y="130259"/>
                  <a:pt x="2380449" y="8502"/>
                  <a:pt x="2380449" y="8502"/>
                </a:cubicBezTo>
                <a:lnTo>
                  <a:pt x="2399625" y="8502"/>
                </a:lnTo>
                <a:cubicBezTo>
                  <a:pt x="2399625" y="8502"/>
                  <a:pt x="2399511" y="15972"/>
                  <a:pt x="2424068" y="48733"/>
                </a:cubicBezTo>
                <a:cubicBezTo>
                  <a:pt x="2448616" y="81493"/>
                  <a:pt x="2487044" y="124812"/>
                  <a:pt x="2497758" y="139724"/>
                </a:cubicBezTo>
                <a:cubicBezTo>
                  <a:pt x="2511745" y="159178"/>
                  <a:pt x="2518840" y="197603"/>
                  <a:pt x="2523702" y="221313"/>
                </a:cubicBezTo>
                <a:cubicBezTo>
                  <a:pt x="2528572" y="245025"/>
                  <a:pt x="2536862" y="284105"/>
                  <a:pt x="2536862" y="284105"/>
                </a:cubicBezTo>
                <a:cubicBezTo>
                  <a:pt x="2536862" y="284105"/>
                  <a:pt x="2561457" y="312905"/>
                  <a:pt x="2577465" y="338623"/>
                </a:cubicBezTo>
                <a:cubicBezTo>
                  <a:pt x="2593484" y="364344"/>
                  <a:pt x="2607923" y="386000"/>
                  <a:pt x="2607923" y="386000"/>
                </a:cubicBezTo>
                <a:cubicBezTo>
                  <a:pt x="2607923" y="386000"/>
                  <a:pt x="2627513" y="399700"/>
                  <a:pt x="2658684" y="423973"/>
                </a:cubicBezTo>
                <a:cubicBezTo>
                  <a:pt x="2689855" y="448248"/>
                  <a:pt x="2727494" y="466838"/>
                  <a:pt x="2727494" y="466838"/>
                </a:cubicBezTo>
                <a:cubicBezTo>
                  <a:pt x="2727494" y="466838"/>
                  <a:pt x="2727676" y="443854"/>
                  <a:pt x="2733135" y="417581"/>
                </a:cubicBezTo>
                <a:cubicBezTo>
                  <a:pt x="2738574" y="391311"/>
                  <a:pt x="2752195" y="371513"/>
                  <a:pt x="2749299" y="369455"/>
                </a:cubicBezTo>
                <a:cubicBezTo>
                  <a:pt x="2747006" y="367827"/>
                  <a:pt x="2730498" y="355810"/>
                  <a:pt x="2720351" y="337119"/>
                </a:cubicBezTo>
                <a:cubicBezTo>
                  <a:pt x="2710195" y="318430"/>
                  <a:pt x="2708693" y="288617"/>
                  <a:pt x="2708693" y="288617"/>
                </a:cubicBezTo>
                <a:lnTo>
                  <a:pt x="2653793" y="255528"/>
                </a:lnTo>
                <a:lnTo>
                  <a:pt x="2653043" y="237105"/>
                </a:lnTo>
                <a:cubicBezTo>
                  <a:pt x="2653043" y="237105"/>
                  <a:pt x="2703987" y="268504"/>
                  <a:pt x="2709445" y="264929"/>
                </a:cubicBezTo>
                <a:cubicBezTo>
                  <a:pt x="2711965" y="263277"/>
                  <a:pt x="2713575" y="253665"/>
                  <a:pt x="2714710" y="241992"/>
                </a:cubicBezTo>
                <a:cubicBezTo>
                  <a:pt x="2717261" y="215773"/>
                  <a:pt x="2722979" y="176570"/>
                  <a:pt x="2722979" y="176570"/>
                </a:cubicBezTo>
                <a:lnTo>
                  <a:pt x="2722229" y="273201"/>
                </a:lnTo>
                <a:cubicBezTo>
                  <a:pt x="2722229" y="273201"/>
                  <a:pt x="2723769" y="296782"/>
                  <a:pt x="2729371" y="316064"/>
                </a:cubicBezTo>
                <a:cubicBezTo>
                  <a:pt x="2736091" y="339224"/>
                  <a:pt x="2751233" y="352205"/>
                  <a:pt x="2758703" y="351408"/>
                </a:cubicBezTo>
                <a:cubicBezTo>
                  <a:pt x="2775260" y="349638"/>
                  <a:pt x="2788179" y="324306"/>
                  <a:pt x="2799682" y="309672"/>
                </a:cubicBezTo>
                <a:cubicBezTo>
                  <a:pt x="2811177" y="295038"/>
                  <a:pt x="2855708" y="251016"/>
                  <a:pt x="2855708" y="251016"/>
                </a:cubicBezTo>
                <a:lnTo>
                  <a:pt x="2870745" y="255154"/>
                </a:lnTo>
                <a:cubicBezTo>
                  <a:pt x="2870745" y="255154"/>
                  <a:pt x="2816452" y="308107"/>
                  <a:pt x="2804949" y="319447"/>
                </a:cubicBezTo>
                <a:cubicBezTo>
                  <a:pt x="2793445" y="330789"/>
                  <a:pt x="2758223" y="364633"/>
                  <a:pt x="2751550" y="408935"/>
                </a:cubicBezTo>
                <a:cubicBezTo>
                  <a:pt x="2745553" y="448740"/>
                  <a:pt x="2740287" y="472489"/>
                  <a:pt x="2759454" y="496541"/>
                </a:cubicBezTo>
                <a:cubicBezTo>
                  <a:pt x="2776657" y="518128"/>
                  <a:pt x="2891798" y="572867"/>
                  <a:pt x="2891798" y="572867"/>
                </a:cubicBezTo>
                <a:cubicBezTo>
                  <a:pt x="2891798" y="572867"/>
                  <a:pt x="2963516" y="638378"/>
                  <a:pt x="3000087" y="654833"/>
                </a:cubicBezTo>
                <a:cubicBezTo>
                  <a:pt x="3062774" y="683041"/>
                  <a:pt x="3263592" y="705420"/>
                  <a:pt x="3298999" y="709353"/>
                </a:cubicBezTo>
                <a:cubicBezTo>
                  <a:pt x="3160631" y="447007"/>
                  <a:pt x="3000720" y="87602"/>
                  <a:pt x="2962905" y="185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01" name="Google Shape;1101;p10"/>
          <p:cNvSpPr/>
          <p:nvPr/>
        </p:nvSpPr>
        <p:spPr>
          <a:xfrm>
            <a:off x="9611637" y="173293"/>
            <a:ext cx="2580364" cy="6684708"/>
          </a:xfrm>
          <a:custGeom>
            <a:rect b="b" l="l" r="r" t="t"/>
            <a:pathLst>
              <a:path extrusionOk="0" h="6684708" w="2580364">
                <a:moveTo>
                  <a:pt x="406626" y="3240662"/>
                </a:moveTo>
                <a:lnTo>
                  <a:pt x="402872" y="3284029"/>
                </a:lnTo>
                <a:cubicBezTo>
                  <a:pt x="404797" y="3282036"/>
                  <a:pt x="411825" y="3274277"/>
                  <a:pt x="418467" y="3267375"/>
                </a:cubicBezTo>
                <a:cubicBezTo>
                  <a:pt x="410381" y="3251338"/>
                  <a:pt x="406626" y="3240662"/>
                  <a:pt x="406626" y="3240662"/>
                </a:cubicBezTo>
                <a:close/>
                <a:moveTo>
                  <a:pt x="623413" y="3057740"/>
                </a:moveTo>
                <a:cubicBezTo>
                  <a:pt x="620430" y="3058973"/>
                  <a:pt x="617638" y="3059588"/>
                  <a:pt x="614654" y="3060888"/>
                </a:cubicBezTo>
                <a:cubicBezTo>
                  <a:pt x="591358" y="3071044"/>
                  <a:pt x="546114" y="3074048"/>
                  <a:pt x="545440" y="3074086"/>
                </a:cubicBezTo>
                <a:cubicBezTo>
                  <a:pt x="538509" y="3092482"/>
                  <a:pt x="525994" y="3122171"/>
                  <a:pt x="525994" y="3122171"/>
                </a:cubicBezTo>
                <a:lnTo>
                  <a:pt x="518101" y="3126887"/>
                </a:lnTo>
                <a:cubicBezTo>
                  <a:pt x="518101" y="3126887"/>
                  <a:pt x="531385" y="3090797"/>
                  <a:pt x="537065" y="3074403"/>
                </a:cubicBezTo>
                <a:cubicBezTo>
                  <a:pt x="524358" y="3074653"/>
                  <a:pt x="462459" y="3075761"/>
                  <a:pt x="453795" y="3081941"/>
                </a:cubicBezTo>
                <a:cubicBezTo>
                  <a:pt x="438393" y="3092877"/>
                  <a:pt x="405376" y="3138236"/>
                  <a:pt x="402679" y="3152340"/>
                </a:cubicBezTo>
                <a:cubicBezTo>
                  <a:pt x="399599" y="3168146"/>
                  <a:pt x="406818" y="3224317"/>
                  <a:pt x="406818" y="3224317"/>
                </a:cubicBezTo>
                <a:cubicBezTo>
                  <a:pt x="406818" y="3224317"/>
                  <a:pt x="412882" y="3242038"/>
                  <a:pt x="422895" y="3262976"/>
                </a:cubicBezTo>
                <a:cubicBezTo>
                  <a:pt x="433869" y="3251522"/>
                  <a:pt x="442726" y="3242558"/>
                  <a:pt x="447057" y="3237196"/>
                </a:cubicBezTo>
                <a:cubicBezTo>
                  <a:pt x="455624" y="3226550"/>
                  <a:pt x="487680" y="3178437"/>
                  <a:pt x="487680" y="3178427"/>
                </a:cubicBezTo>
                <a:cubicBezTo>
                  <a:pt x="487680" y="3178427"/>
                  <a:pt x="502313" y="3158000"/>
                  <a:pt x="523588" y="3148576"/>
                </a:cubicBezTo>
                <a:cubicBezTo>
                  <a:pt x="544863" y="3139142"/>
                  <a:pt x="590396" y="3110859"/>
                  <a:pt x="590492" y="3110859"/>
                </a:cubicBezTo>
                <a:lnTo>
                  <a:pt x="611669" y="3087284"/>
                </a:lnTo>
                <a:close/>
                <a:moveTo>
                  <a:pt x="1864265" y="3029457"/>
                </a:moveTo>
                <a:cubicBezTo>
                  <a:pt x="1826146" y="3034627"/>
                  <a:pt x="1783403" y="3038565"/>
                  <a:pt x="1752405" y="3053659"/>
                </a:cubicBezTo>
                <a:cubicBezTo>
                  <a:pt x="1721505" y="3068753"/>
                  <a:pt x="1648826" y="3106546"/>
                  <a:pt x="1628706" y="3115883"/>
                </a:cubicBezTo>
                <a:cubicBezTo>
                  <a:pt x="1600597" y="3128899"/>
                  <a:pt x="1560069" y="3161138"/>
                  <a:pt x="1560069" y="3161138"/>
                </a:cubicBezTo>
                <a:lnTo>
                  <a:pt x="1571333" y="3130343"/>
                </a:lnTo>
                <a:lnTo>
                  <a:pt x="1595975" y="3116510"/>
                </a:lnTo>
                <a:cubicBezTo>
                  <a:pt x="1595975" y="3116510"/>
                  <a:pt x="1570274" y="3108933"/>
                  <a:pt x="1555256" y="3106460"/>
                </a:cubicBezTo>
                <a:cubicBezTo>
                  <a:pt x="1540239" y="3103976"/>
                  <a:pt x="1522912" y="3095321"/>
                  <a:pt x="1507894" y="3098912"/>
                </a:cubicBezTo>
                <a:cubicBezTo>
                  <a:pt x="1502599" y="3100174"/>
                  <a:pt x="1474876" y="3086688"/>
                  <a:pt x="1459473" y="3087910"/>
                </a:cubicBezTo>
                <a:cubicBezTo>
                  <a:pt x="1457163" y="3088102"/>
                  <a:pt x="1454852" y="3088343"/>
                  <a:pt x="1452542" y="3088544"/>
                </a:cubicBezTo>
                <a:cubicBezTo>
                  <a:pt x="1456296" y="3141712"/>
                  <a:pt x="1462553" y="3220812"/>
                  <a:pt x="1470448" y="3262033"/>
                </a:cubicBezTo>
                <a:cubicBezTo>
                  <a:pt x="1481517" y="3320332"/>
                  <a:pt x="1500963" y="3359011"/>
                  <a:pt x="1504140" y="3381459"/>
                </a:cubicBezTo>
                <a:cubicBezTo>
                  <a:pt x="1505873" y="3393886"/>
                  <a:pt x="1506258" y="3410261"/>
                  <a:pt x="1506932" y="3425779"/>
                </a:cubicBezTo>
                <a:cubicBezTo>
                  <a:pt x="1561707" y="3497680"/>
                  <a:pt x="1620908" y="3567991"/>
                  <a:pt x="1664421" y="3593915"/>
                </a:cubicBezTo>
                <a:cubicBezTo>
                  <a:pt x="1732094" y="3634308"/>
                  <a:pt x="1802079" y="3715304"/>
                  <a:pt x="1853965" y="3774325"/>
                </a:cubicBezTo>
                <a:cubicBezTo>
                  <a:pt x="1855506" y="3749248"/>
                  <a:pt x="1858393" y="3695773"/>
                  <a:pt x="1857142" y="3654264"/>
                </a:cubicBezTo>
                <a:cubicBezTo>
                  <a:pt x="1855409" y="3594666"/>
                  <a:pt x="1837696" y="3471996"/>
                  <a:pt x="1807374" y="3457836"/>
                </a:cubicBezTo>
                <a:cubicBezTo>
                  <a:pt x="1777051" y="3443664"/>
                  <a:pt x="1771082" y="3361706"/>
                  <a:pt x="1737004" y="3322372"/>
                </a:cubicBezTo>
                <a:cubicBezTo>
                  <a:pt x="1704369" y="3284703"/>
                  <a:pt x="1698209" y="3319138"/>
                  <a:pt x="1674529" y="3311368"/>
                </a:cubicBezTo>
                <a:cubicBezTo>
                  <a:pt x="1652965" y="3304302"/>
                  <a:pt x="1639391" y="3283086"/>
                  <a:pt x="1639391" y="3283086"/>
                </a:cubicBezTo>
                <a:cubicBezTo>
                  <a:pt x="1639391" y="3283086"/>
                  <a:pt x="1650752" y="3289785"/>
                  <a:pt x="1662014" y="3298489"/>
                </a:cubicBezTo>
                <a:cubicBezTo>
                  <a:pt x="1669522" y="3304312"/>
                  <a:pt x="1696861" y="3312602"/>
                  <a:pt x="1693493" y="3294089"/>
                </a:cubicBezTo>
                <a:cubicBezTo>
                  <a:pt x="1688775" y="3268039"/>
                  <a:pt x="1666153" y="3225260"/>
                  <a:pt x="1666153" y="3225260"/>
                </a:cubicBezTo>
                <a:lnTo>
                  <a:pt x="1672122" y="3149520"/>
                </a:lnTo>
                <a:cubicBezTo>
                  <a:pt x="1672122" y="3149510"/>
                  <a:pt x="1677032" y="3143647"/>
                  <a:pt x="1681266" y="3145428"/>
                </a:cubicBezTo>
                <a:cubicBezTo>
                  <a:pt x="1685406" y="3147208"/>
                  <a:pt x="1688775" y="3156739"/>
                  <a:pt x="1688775" y="3156739"/>
                </a:cubicBezTo>
                <a:cubicBezTo>
                  <a:pt x="1688775" y="3156739"/>
                  <a:pt x="1680015" y="3211898"/>
                  <a:pt x="1684252" y="3236889"/>
                </a:cubicBezTo>
                <a:cubicBezTo>
                  <a:pt x="1686753" y="3251829"/>
                  <a:pt x="1683096" y="3266519"/>
                  <a:pt x="1733828" y="3306344"/>
                </a:cubicBezTo>
                <a:cubicBezTo>
                  <a:pt x="1754140" y="3322343"/>
                  <a:pt x="1778685" y="3360763"/>
                  <a:pt x="1798807" y="3411320"/>
                </a:cubicBezTo>
                <a:cubicBezTo>
                  <a:pt x="1811801" y="3443867"/>
                  <a:pt x="1819021" y="3458162"/>
                  <a:pt x="1834713" y="3463178"/>
                </a:cubicBezTo>
                <a:cubicBezTo>
                  <a:pt x="1843088" y="3481180"/>
                  <a:pt x="1858683" y="3506208"/>
                  <a:pt x="1870041" y="3576001"/>
                </a:cubicBezTo>
                <a:cubicBezTo>
                  <a:pt x="1877550" y="3622303"/>
                  <a:pt x="1883422" y="3776568"/>
                  <a:pt x="1884481" y="3807324"/>
                </a:cubicBezTo>
                <a:cubicBezTo>
                  <a:pt x="1890545" y="3813899"/>
                  <a:pt x="1898150" y="3822535"/>
                  <a:pt x="1903157" y="3827434"/>
                </a:cubicBezTo>
                <a:cubicBezTo>
                  <a:pt x="1951289" y="3874247"/>
                  <a:pt x="2086926" y="4100758"/>
                  <a:pt x="2127645" y="4072264"/>
                </a:cubicBezTo>
                <a:cubicBezTo>
                  <a:pt x="2168366" y="4043780"/>
                  <a:pt x="2217364" y="4026606"/>
                  <a:pt x="2141122" y="3607122"/>
                </a:cubicBezTo>
                <a:cubicBezTo>
                  <a:pt x="2067865" y="3203976"/>
                  <a:pt x="2054485" y="3130343"/>
                  <a:pt x="2053329" y="3123739"/>
                </a:cubicBezTo>
                <a:cubicBezTo>
                  <a:pt x="2037349" y="3108299"/>
                  <a:pt x="2016557" y="3088776"/>
                  <a:pt x="2000962" y="3077859"/>
                </a:cubicBezTo>
                <a:cubicBezTo>
                  <a:pt x="1976510" y="3060791"/>
                  <a:pt x="1902388" y="3024279"/>
                  <a:pt x="1864265" y="3029457"/>
                </a:cubicBezTo>
                <a:close/>
                <a:moveTo>
                  <a:pt x="759629" y="3016259"/>
                </a:moveTo>
                <a:cubicBezTo>
                  <a:pt x="759629" y="3016259"/>
                  <a:pt x="746247" y="3018521"/>
                  <a:pt x="725552" y="3023798"/>
                </a:cubicBezTo>
                <a:cubicBezTo>
                  <a:pt x="706778" y="3028563"/>
                  <a:pt x="681269" y="3036293"/>
                  <a:pt x="654508" y="3045803"/>
                </a:cubicBezTo>
                <a:cubicBezTo>
                  <a:pt x="642762" y="3067684"/>
                  <a:pt x="628131" y="3095456"/>
                  <a:pt x="628131" y="3095456"/>
                </a:cubicBezTo>
                <a:lnTo>
                  <a:pt x="613017" y="3238775"/>
                </a:lnTo>
                <a:cubicBezTo>
                  <a:pt x="613017" y="3238775"/>
                  <a:pt x="614366" y="3277781"/>
                  <a:pt x="616579" y="3307605"/>
                </a:cubicBezTo>
                <a:cubicBezTo>
                  <a:pt x="617830" y="3304255"/>
                  <a:pt x="618986" y="3299057"/>
                  <a:pt x="620238" y="3296284"/>
                </a:cubicBezTo>
                <a:cubicBezTo>
                  <a:pt x="632271" y="3268386"/>
                  <a:pt x="650754" y="3244196"/>
                  <a:pt x="671931" y="3209540"/>
                </a:cubicBezTo>
                <a:cubicBezTo>
                  <a:pt x="693110" y="3174885"/>
                  <a:pt x="712555" y="3134809"/>
                  <a:pt x="733831" y="3086658"/>
                </a:cubicBezTo>
                <a:cubicBezTo>
                  <a:pt x="755104" y="3038506"/>
                  <a:pt x="759629" y="3016259"/>
                  <a:pt x="759629" y="3016259"/>
                </a:cubicBezTo>
                <a:close/>
                <a:moveTo>
                  <a:pt x="605125" y="2980112"/>
                </a:moveTo>
                <a:cubicBezTo>
                  <a:pt x="605125" y="2980112"/>
                  <a:pt x="595882" y="2996525"/>
                  <a:pt x="584330" y="3003995"/>
                </a:cubicBezTo>
                <a:cubicBezTo>
                  <a:pt x="572779" y="3011465"/>
                  <a:pt x="561901" y="3011533"/>
                  <a:pt x="561901" y="3011543"/>
                </a:cubicBezTo>
                <a:cubicBezTo>
                  <a:pt x="561901" y="3011543"/>
                  <a:pt x="557088" y="3030045"/>
                  <a:pt x="553527" y="3044860"/>
                </a:cubicBezTo>
                <a:cubicBezTo>
                  <a:pt x="565943" y="3044109"/>
                  <a:pt x="586448" y="3044033"/>
                  <a:pt x="590492" y="3043598"/>
                </a:cubicBezTo>
                <a:cubicBezTo>
                  <a:pt x="598866" y="3042694"/>
                  <a:pt x="617541" y="3038650"/>
                  <a:pt x="633040" y="3032913"/>
                </a:cubicBezTo>
                <a:lnTo>
                  <a:pt x="646613" y="2999288"/>
                </a:lnTo>
                <a:cubicBezTo>
                  <a:pt x="638046" y="2993454"/>
                  <a:pt x="626205" y="2989749"/>
                  <a:pt x="614269" y="2984194"/>
                </a:cubicBezTo>
                <a:cubicBezTo>
                  <a:pt x="613499" y="2983856"/>
                  <a:pt x="612631" y="2982721"/>
                  <a:pt x="611863" y="2982317"/>
                </a:cubicBezTo>
                <a:cubicBezTo>
                  <a:pt x="609841" y="2982038"/>
                  <a:pt x="605125" y="2980112"/>
                  <a:pt x="605125" y="2980112"/>
                </a:cubicBezTo>
                <a:close/>
                <a:moveTo>
                  <a:pt x="1521564" y="2929823"/>
                </a:moveTo>
                <a:lnTo>
                  <a:pt x="1500001" y="2939565"/>
                </a:lnTo>
                <a:lnTo>
                  <a:pt x="1472565" y="2970996"/>
                </a:lnTo>
                <a:cubicBezTo>
                  <a:pt x="1472565" y="2971006"/>
                  <a:pt x="1467173" y="2975318"/>
                  <a:pt x="1463709" y="2986716"/>
                </a:cubicBezTo>
                <a:cubicBezTo>
                  <a:pt x="1460243" y="2998104"/>
                  <a:pt x="1449461" y="3033346"/>
                  <a:pt x="1448788" y="3034482"/>
                </a:cubicBezTo>
                <a:cubicBezTo>
                  <a:pt x="1448691" y="3034714"/>
                  <a:pt x="1450617" y="3059888"/>
                  <a:pt x="1451386" y="3071256"/>
                </a:cubicBezTo>
                <a:cubicBezTo>
                  <a:pt x="1463997" y="3071670"/>
                  <a:pt x="1511745" y="3079197"/>
                  <a:pt x="1530709" y="3086033"/>
                </a:cubicBezTo>
                <a:cubicBezTo>
                  <a:pt x="1549769" y="3092877"/>
                  <a:pt x="1581056" y="3092973"/>
                  <a:pt x="1593569" y="3093570"/>
                </a:cubicBezTo>
                <a:cubicBezTo>
                  <a:pt x="1606083" y="3094177"/>
                  <a:pt x="1624278" y="3090740"/>
                  <a:pt x="1624278" y="3090740"/>
                </a:cubicBezTo>
                <a:cubicBezTo>
                  <a:pt x="1624278" y="3090740"/>
                  <a:pt x="1593954" y="3047364"/>
                  <a:pt x="1576529" y="3016885"/>
                </a:cubicBezTo>
                <a:cubicBezTo>
                  <a:pt x="1559010" y="2986398"/>
                  <a:pt x="1546977" y="2962824"/>
                  <a:pt x="1546977" y="2962824"/>
                </a:cubicBezTo>
                <a:cubicBezTo>
                  <a:pt x="1546977" y="2962824"/>
                  <a:pt x="1535233" y="2948085"/>
                  <a:pt x="1521564" y="2929823"/>
                </a:cubicBezTo>
                <a:close/>
                <a:moveTo>
                  <a:pt x="1481324" y="2862881"/>
                </a:moveTo>
                <a:cubicBezTo>
                  <a:pt x="1477668" y="2872566"/>
                  <a:pt x="1471217" y="2888969"/>
                  <a:pt x="1471217" y="2888969"/>
                </a:cubicBezTo>
                <a:cubicBezTo>
                  <a:pt x="1471217" y="2888969"/>
                  <a:pt x="1470543" y="2902600"/>
                  <a:pt x="1470061" y="2915999"/>
                </a:cubicBezTo>
                <a:cubicBezTo>
                  <a:pt x="1469484" y="2929390"/>
                  <a:pt x="1472373" y="2960628"/>
                  <a:pt x="1472373" y="2960628"/>
                </a:cubicBezTo>
                <a:lnTo>
                  <a:pt x="1495187" y="2936109"/>
                </a:lnTo>
                <a:lnTo>
                  <a:pt x="1517040" y="2923230"/>
                </a:lnTo>
                <a:cubicBezTo>
                  <a:pt x="1507317" y="2909926"/>
                  <a:pt x="1496823" y="2895851"/>
                  <a:pt x="1490084" y="2883626"/>
                </a:cubicBezTo>
                <a:cubicBezTo>
                  <a:pt x="1487389" y="2878870"/>
                  <a:pt x="1484309" y="2870245"/>
                  <a:pt x="1481324" y="2862881"/>
                </a:cubicBezTo>
                <a:close/>
                <a:moveTo>
                  <a:pt x="1816326" y="2842137"/>
                </a:moveTo>
                <a:lnTo>
                  <a:pt x="1775607" y="2886764"/>
                </a:lnTo>
                <a:cubicBezTo>
                  <a:pt x="1775607" y="2886764"/>
                  <a:pt x="1765690" y="2923036"/>
                  <a:pt x="1764149" y="2934858"/>
                </a:cubicBezTo>
                <a:cubicBezTo>
                  <a:pt x="1762899" y="2944437"/>
                  <a:pt x="1764149" y="2962737"/>
                  <a:pt x="1764728" y="2971313"/>
                </a:cubicBezTo>
                <a:cubicBezTo>
                  <a:pt x="1765884" y="2971545"/>
                  <a:pt x="1767231" y="2972074"/>
                  <a:pt x="1768290" y="2972257"/>
                </a:cubicBezTo>
                <a:cubicBezTo>
                  <a:pt x="1799480" y="2977263"/>
                  <a:pt x="1834424" y="2987255"/>
                  <a:pt x="1848382" y="2975088"/>
                </a:cubicBezTo>
                <a:cubicBezTo>
                  <a:pt x="1862437" y="2962909"/>
                  <a:pt x="1840873" y="2912545"/>
                  <a:pt x="1840873" y="2912545"/>
                </a:cubicBezTo>
                <a:cubicBezTo>
                  <a:pt x="1840873" y="2912545"/>
                  <a:pt x="1839814" y="2909280"/>
                  <a:pt x="1839719" y="2909079"/>
                </a:cubicBezTo>
                <a:lnTo>
                  <a:pt x="1837503" y="2921343"/>
                </a:lnTo>
                <a:lnTo>
                  <a:pt x="1834134" y="2920398"/>
                </a:lnTo>
                <a:lnTo>
                  <a:pt x="1836926" y="2900915"/>
                </a:lnTo>
                <a:cubicBezTo>
                  <a:pt x="1833269" y="2890683"/>
                  <a:pt x="1824411" y="2866904"/>
                  <a:pt x="1817095" y="2844340"/>
                </a:cubicBezTo>
                <a:cubicBezTo>
                  <a:pt x="1816905" y="2843695"/>
                  <a:pt x="1816518" y="2842792"/>
                  <a:pt x="1816326" y="2842137"/>
                </a:cubicBezTo>
                <a:close/>
                <a:moveTo>
                  <a:pt x="2104253" y="2838371"/>
                </a:moveTo>
                <a:cubicBezTo>
                  <a:pt x="2103099" y="2846324"/>
                  <a:pt x="2103291" y="2848373"/>
                  <a:pt x="2101847" y="2855969"/>
                </a:cubicBezTo>
                <a:cubicBezTo>
                  <a:pt x="2097899" y="2877667"/>
                  <a:pt x="2086060" y="2914739"/>
                  <a:pt x="2086060" y="2914739"/>
                </a:cubicBezTo>
                <a:lnTo>
                  <a:pt x="2085193" y="2926367"/>
                </a:lnTo>
                <a:cubicBezTo>
                  <a:pt x="2085193" y="2926743"/>
                  <a:pt x="2081729" y="2953591"/>
                  <a:pt x="2089814" y="2987659"/>
                </a:cubicBezTo>
                <a:cubicBezTo>
                  <a:pt x="2097899" y="3021843"/>
                  <a:pt x="2098189" y="3102426"/>
                  <a:pt x="2116383" y="3180939"/>
                </a:cubicBezTo>
                <a:cubicBezTo>
                  <a:pt x="2139871" y="3282509"/>
                  <a:pt x="2203984" y="3567202"/>
                  <a:pt x="2203984" y="3567202"/>
                </a:cubicBezTo>
                <a:cubicBezTo>
                  <a:pt x="2203984" y="3567202"/>
                  <a:pt x="2187138" y="3167067"/>
                  <a:pt x="2175491" y="2969109"/>
                </a:cubicBezTo>
                <a:cubicBezTo>
                  <a:pt x="2172602" y="2962890"/>
                  <a:pt x="2170195" y="2956200"/>
                  <a:pt x="2167115" y="2950251"/>
                </a:cubicBezTo>
                <a:cubicBezTo>
                  <a:pt x="2148824" y="2914334"/>
                  <a:pt x="2126876" y="2876050"/>
                  <a:pt x="2104253" y="2838371"/>
                </a:cubicBezTo>
                <a:close/>
                <a:moveTo>
                  <a:pt x="2580364" y="2835706"/>
                </a:moveTo>
                <a:lnTo>
                  <a:pt x="2580364" y="2863670"/>
                </a:lnTo>
                <a:lnTo>
                  <a:pt x="2567151" y="2866596"/>
                </a:lnTo>
                <a:cubicBezTo>
                  <a:pt x="2560759" y="2867378"/>
                  <a:pt x="2556602" y="2866718"/>
                  <a:pt x="2556795" y="2863199"/>
                </a:cubicBezTo>
                <a:cubicBezTo>
                  <a:pt x="2557660" y="2848884"/>
                  <a:pt x="2554868" y="2857751"/>
                  <a:pt x="2552847" y="2846536"/>
                </a:cubicBezTo>
                <a:cubicBezTo>
                  <a:pt x="2552221" y="2843001"/>
                  <a:pt x="2556337" y="2840619"/>
                  <a:pt x="2562824" y="2838811"/>
                </a:cubicBezTo>
                <a:close/>
                <a:moveTo>
                  <a:pt x="1246920" y="2832712"/>
                </a:moveTo>
                <a:cubicBezTo>
                  <a:pt x="1244706" y="2856883"/>
                  <a:pt x="1242589" y="2878400"/>
                  <a:pt x="1242107" y="2884877"/>
                </a:cubicBezTo>
                <a:cubicBezTo>
                  <a:pt x="1291299" y="3046314"/>
                  <a:pt x="1345689" y="3213920"/>
                  <a:pt x="1367059" y="3237515"/>
                </a:cubicBezTo>
                <a:cubicBezTo>
                  <a:pt x="1384772" y="3257027"/>
                  <a:pt x="1427321" y="3318174"/>
                  <a:pt x="1475548" y="3383664"/>
                </a:cubicBezTo>
                <a:cubicBezTo>
                  <a:pt x="1472855" y="3361398"/>
                  <a:pt x="1469966" y="3338121"/>
                  <a:pt x="1466019" y="3324258"/>
                </a:cubicBezTo>
                <a:cubicBezTo>
                  <a:pt x="1459473" y="3301203"/>
                  <a:pt x="1451579" y="3228909"/>
                  <a:pt x="1441280" y="3179688"/>
                </a:cubicBezTo>
                <a:cubicBezTo>
                  <a:pt x="1434925" y="3149624"/>
                  <a:pt x="1432807" y="3116221"/>
                  <a:pt x="1430304" y="3087910"/>
                </a:cubicBezTo>
                <a:cubicBezTo>
                  <a:pt x="1425009" y="3087265"/>
                  <a:pt x="1420004" y="3086716"/>
                  <a:pt x="1414324" y="3084145"/>
                </a:cubicBezTo>
                <a:cubicBezTo>
                  <a:pt x="1398152" y="3076878"/>
                  <a:pt x="1370236" y="3040451"/>
                  <a:pt x="1370236" y="3040451"/>
                </a:cubicBezTo>
                <a:cubicBezTo>
                  <a:pt x="1370236" y="3040461"/>
                  <a:pt x="1407298" y="3062197"/>
                  <a:pt x="1415865" y="3066538"/>
                </a:cubicBezTo>
                <a:cubicBezTo>
                  <a:pt x="1419331" y="3068301"/>
                  <a:pt x="1424144" y="3069013"/>
                  <a:pt x="1428957" y="3069686"/>
                </a:cubicBezTo>
                <a:cubicBezTo>
                  <a:pt x="1427801" y="3059020"/>
                  <a:pt x="1426068" y="3049875"/>
                  <a:pt x="1424047" y="3042974"/>
                </a:cubicBezTo>
                <a:cubicBezTo>
                  <a:pt x="1415962" y="3016192"/>
                  <a:pt x="1396998" y="2947430"/>
                  <a:pt x="1396998" y="2947430"/>
                </a:cubicBezTo>
                <a:lnTo>
                  <a:pt x="1328649" y="2872315"/>
                </a:lnTo>
                <a:cubicBezTo>
                  <a:pt x="1328649" y="2872306"/>
                  <a:pt x="1289373" y="2845033"/>
                  <a:pt x="1276858" y="2842137"/>
                </a:cubicBezTo>
                <a:cubicBezTo>
                  <a:pt x="1265499" y="2839508"/>
                  <a:pt x="1250097" y="2833877"/>
                  <a:pt x="1246920" y="2832712"/>
                </a:cubicBezTo>
                <a:close/>
                <a:moveTo>
                  <a:pt x="816135" y="2829564"/>
                </a:moveTo>
                <a:cubicBezTo>
                  <a:pt x="798615" y="2853621"/>
                  <a:pt x="772817" y="2885329"/>
                  <a:pt x="752698" y="2915999"/>
                </a:cubicBezTo>
                <a:cubicBezTo>
                  <a:pt x="740472" y="2934570"/>
                  <a:pt x="725647" y="2950030"/>
                  <a:pt x="711785" y="2964084"/>
                </a:cubicBezTo>
                <a:cubicBezTo>
                  <a:pt x="742204" y="2962476"/>
                  <a:pt x="774742" y="2954487"/>
                  <a:pt x="805450" y="2935802"/>
                </a:cubicBezTo>
                <a:cubicBezTo>
                  <a:pt x="864557" y="2899789"/>
                  <a:pt x="973047" y="2872623"/>
                  <a:pt x="973047" y="2872623"/>
                </a:cubicBezTo>
                <a:lnTo>
                  <a:pt x="955527" y="2850935"/>
                </a:lnTo>
                <a:cubicBezTo>
                  <a:pt x="955527" y="2850935"/>
                  <a:pt x="939452" y="2850087"/>
                  <a:pt x="927611" y="2843397"/>
                </a:cubicBezTo>
                <a:cubicBezTo>
                  <a:pt x="915769" y="2836707"/>
                  <a:pt x="909513" y="2835764"/>
                  <a:pt x="903641" y="2829564"/>
                </a:cubicBezTo>
                <a:cubicBezTo>
                  <a:pt x="896421" y="2833549"/>
                  <a:pt x="824510" y="2836168"/>
                  <a:pt x="824510" y="2836168"/>
                </a:cubicBezTo>
                <a:lnTo>
                  <a:pt x="812960" y="2842771"/>
                </a:lnTo>
                <a:lnTo>
                  <a:pt x="811419" y="2839941"/>
                </a:lnTo>
                <a:lnTo>
                  <a:pt x="818735" y="2831769"/>
                </a:lnTo>
                <a:cubicBezTo>
                  <a:pt x="818735" y="2831769"/>
                  <a:pt x="816328" y="2829785"/>
                  <a:pt x="816135" y="2829564"/>
                </a:cubicBezTo>
                <a:close/>
                <a:moveTo>
                  <a:pt x="860130" y="2770795"/>
                </a:moveTo>
                <a:cubicBezTo>
                  <a:pt x="848866" y="2783915"/>
                  <a:pt x="837315" y="2797411"/>
                  <a:pt x="831443" y="2808512"/>
                </a:cubicBezTo>
                <a:cubicBezTo>
                  <a:pt x="829517" y="2812025"/>
                  <a:pt x="823451" y="2819138"/>
                  <a:pt x="820082" y="2823913"/>
                </a:cubicBezTo>
                <a:cubicBezTo>
                  <a:pt x="820082" y="2823932"/>
                  <a:pt x="820853" y="2824539"/>
                  <a:pt x="820853" y="2824539"/>
                </a:cubicBezTo>
                <a:cubicBezTo>
                  <a:pt x="820853" y="2824539"/>
                  <a:pt x="890356" y="2824953"/>
                  <a:pt x="890067" y="2813536"/>
                </a:cubicBezTo>
                <a:cubicBezTo>
                  <a:pt x="890067" y="2809975"/>
                  <a:pt x="880441" y="2801425"/>
                  <a:pt x="871295" y="2789335"/>
                </a:cubicBezTo>
                <a:cubicBezTo>
                  <a:pt x="867830" y="2784752"/>
                  <a:pt x="865039" y="2779159"/>
                  <a:pt x="860130" y="2770795"/>
                </a:cubicBezTo>
                <a:close/>
                <a:moveTo>
                  <a:pt x="1132270" y="2745342"/>
                </a:moveTo>
                <a:cubicBezTo>
                  <a:pt x="1129477" y="2752089"/>
                  <a:pt x="1125820" y="2760320"/>
                  <a:pt x="1124954" y="2762621"/>
                </a:cubicBezTo>
                <a:cubicBezTo>
                  <a:pt x="1121872" y="2770150"/>
                  <a:pt x="1097999" y="2797104"/>
                  <a:pt x="1096362" y="2805056"/>
                </a:cubicBezTo>
                <a:cubicBezTo>
                  <a:pt x="1094918" y="2812188"/>
                  <a:pt x="1062477" y="2903293"/>
                  <a:pt x="1051984" y="2929823"/>
                </a:cubicBezTo>
                <a:cubicBezTo>
                  <a:pt x="1058627" y="2935157"/>
                  <a:pt x="1066809" y="2941771"/>
                  <a:pt x="1066809" y="2941771"/>
                </a:cubicBezTo>
                <a:cubicBezTo>
                  <a:pt x="1066809" y="2941771"/>
                  <a:pt x="1093379" y="2979920"/>
                  <a:pt x="1106856" y="2989537"/>
                </a:cubicBezTo>
                <a:cubicBezTo>
                  <a:pt x="1130054" y="3006037"/>
                  <a:pt x="1204083" y="3018984"/>
                  <a:pt x="1217175" y="3021285"/>
                </a:cubicBezTo>
                <a:cubicBezTo>
                  <a:pt x="1188199" y="2934242"/>
                  <a:pt x="1156719" y="2829322"/>
                  <a:pt x="1132270" y="2745342"/>
                </a:cubicBezTo>
                <a:close/>
                <a:moveTo>
                  <a:pt x="2019926" y="2705420"/>
                </a:moveTo>
                <a:lnTo>
                  <a:pt x="2024739" y="2725223"/>
                </a:lnTo>
                <a:cubicBezTo>
                  <a:pt x="2024739" y="2725223"/>
                  <a:pt x="2056026" y="2852196"/>
                  <a:pt x="2056026" y="2852196"/>
                </a:cubicBezTo>
                <a:lnTo>
                  <a:pt x="2085001" y="2896506"/>
                </a:lnTo>
                <a:cubicBezTo>
                  <a:pt x="2085001" y="2896515"/>
                  <a:pt x="2088467" y="2884946"/>
                  <a:pt x="2092990" y="2860687"/>
                </a:cubicBezTo>
                <a:cubicBezTo>
                  <a:pt x="2095398" y="2847730"/>
                  <a:pt x="2096168" y="2840933"/>
                  <a:pt x="2098093" y="2828620"/>
                </a:cubicBezTo>
                <a:cubicBezTo>
                  <a:pt x="2067000" y="2777138"/>
                  <a:pt x="2045051" y="2743031"/>
                  <a:pt x="2019926" y="2705420"/>
                </a:cubicBezTo>
                <a:close/>
                <a:moveTo>
                  <a:pt x="908742" y="2694111"/>
                </a:moveTo>
                <a:cubicBezTo>
                  <a:pt x="899405" y="2711341"/>
                  <a:pt x="891511" y="2727696"/>
                  <a:pt x="885543" y="2738421"/>
                </a:cubicBezTo>
                <a:cubicBezTo>
                  <a:pt x="881210" y="2746179"/>
                  <a:pt x="872066" y="2756768"/>
                  <a:pt x="862920" y="2767339"/>
                </a:cubicBezTo>
                <a:cubicBezTo>
                  <a:pt x="867253" y="2772873"/>
                  <a:pt x="867541" y="2773942"/>
                  <a:pt x="872451" y="2779593"/>
                </a:cubicBezTo>
                <a:cubicBezTo>
                  <a:pt x="884772" y="2793706"/>
                  <a:pt x="897961" y="2804978"/>
                  <a:pt x="904988" y="2808829"/>
                </a:cubicBezTo>
                <a:cubicBezTo>
                  <a:pt x="914711" y="2814114"/>
                  <a:pt x="938680" y="2825579"/>
                  <a:pt x="939741" y="2822653"/>
                </a:cubicBezTo>
                <a:cubicBezTo>
                  <a:pt x="940991" y="2818869"/>
                  <a:pt x="929921" y="2801532"/>
                  <a:pt x="927033" y="2783048"/>
                </a:cubicBezTo>
                <a:cubicBezTo>
                  <a:pt x="925205" y="2771698"/>
                  <a:pt x="922413" y="2754285"/>
                  <a:pt x="918657" y="2734338"/>
                </a:cubicBezTo>
                <a:cubicBezTo>
                  <a:pt x="914903" y="2714393"/>
                  <a:pt x="914806" y="2711032"/>
                  <a:pt x="912113" y="2703226"/>
                </a:cubicBezTo>
                <a:cubicBezTo>
                  <a:pt x="911438" y="2701205"/>
                  <a:pt x="909801" y="2697016"/>
                  <a:pt x="908742" y="2694111"/>
                </a:cubicBezTo>
                <a:close/>
                <a:moveTo>
                  <a:pt x="893726" y="2633761"/>
                </a:moveTo>
                <a:cubicBezTo>
                  <a:pt x="894207" y="2634917"/>
                  <a:pt x="893629" y="2634059"/>
                  <a:pt x="894303" y="2635340"/>
                </a:cubicBezTo>
                <a:cubicBezTo>
                  <a:pt x="898634" y="2644534"/>
                  <a:pt x="902390" y="2651272"/>
                  <a:pt x="907395" y="2660793"/>
                </a:cubicBezTo>
                <a:cubicBezTo>
                  <a:pt x="914615" y="2649952"/>
                  <a:pt x="924049" y="2635967"/>
                  <a:pt x="924049" y="2635967"/>
                </a:cubicBezTo>
                <a:cubicBezTo>
                  <a:pt x="924049" y="2635967"/>
                  <a:pt x="910187" y="2635378"/>
                  <a:pt x="893726" y="2633761"/>
                </a:cubicBezTo>
                <a:close/>
                <a:moveTo>
                  <a:pt x="1211206" y="2629362"/>
                </a:moveTo>
                <a:cubicBezTo>
                  <a:pt x="1211206" y="2629362"/>
                  <a:pt x="1190221" y="2663545"/>
                  <a:pt x="1187622" y="2666453"/>
                </a:cubicBezTo>
                <a:cubicBezTo>
                  <a:pt x="1187044" y="2667051"/>
                  <a:pt x="1182231" y="2671575"/>
                  <a:pt x="1179631" y="2673991"/>
                </a:cubicBezTo>
                <a:cubicBezTo>
                  <a:pt x="1192050" y="2716935"/>
                  <a:pt x="1208030" y="2771710"/>
                  <a:pt x="1237776" y="2869793"/>
                </a:cubicBezTo>
                <a:cubicBezTo>
                  <a:pt x="1239412" y="2849848"/>
                  <a:pt x="1241530" y="2821140"/>
                  <a:pt x="1242107" y="2803794"/>
                </a:cubicBezTo>
                <a:cubicBezTo>
                  <a:pt x="1238257" y="2794562"/>
                  <a:pt x="1233348" y="2784965"/>
                  <a:pt x="1227666" y="2778024"/>
                </a:cubicBezTo>
                <a:cubicBezTo>
                  <a:pt x="1218716" y="2767060"/>
                  <a:pt x="1209185" y="2753583"/>
                  <a:pt x="1203889" y="2742511"/>
                </a:cubicBezTo>
                <a:cubicBezTo>
                  <a:pt x="1198595" y="2731441"/>
                  <a:pt x="1194745" y="2701966"/>
                  <a:pt x="1194745" y="2701966"/>
                </a:cubicBezTo>
                <a:cubicBezTo>
                  <a:pt x="1194745" y="2701966"/>
                  <a:pt x="1206296" y="2734492"/>
                  <a:pt x="1210629" y="2740000"/>
                </a:cubicBezTo>
                <a:cubicBezTo>
                  <a:pt x="1214865" y="2745505"/>
                  <a:pt x="1224009" y="2754082"/>
                  <a:pt x="1229689" y="2765769"/>
                </a:cubicBezTo>
                <a:cubicBezTo>
                  <a:pt x="1232576" y="2771805"/>
                  <a:pt x="1237101" y="2780258"/>
                  <a:pt x="1242975" y="2791539"/>
                </a:cubicBezTo>
                <a:cubicBezTo>
                  <a:pt x="1241914" y="2783501"/>
                  <a:pt x="1223721" y="2732606"/>
                  <a:pt x="1222085" y="2724279"/>
                </a:cubicBezTo>
                <a:cubicBezTo>
                  <a:pt x="1220543" y="2715952"/>
                  <a:pt x="1211206" y="2629362"/>
                  <a:pt x="1211206" y="2629362"/>
                </a:cubicBezTo>
                <a:close/>
                <a:moveTo>
                  <a:pt x="1914901" y="2621190"/>
                </a:moveTo>
                <a:cubicBezTo>
                  <a:pt x="1914901" y="2621190"/>
                  <a:pt x="1889486" y="2663845"/>
                  <a:pt x="1885155" y="2695361"/>
                </a:cubicBezTo>
                <a:cubicBezTo>
                  <a:pt x="1880727" y="2726887"/>
                  <a:pt x="1879573" y="2766077"/>
                  <a:pt x="1879573" y="2766077"/>
                </a:cubicBezTo>
                <a:lnTo>
                  <a:pt x="1867827" y="2776762"/>
                </a:lnTo>
                <a:cubicBezTo>
                  <a:pt x="1867827" y="2776762"/>
                  <a:pt x="1870331" y="2783338"/>
                  <a:pt x="1881498" y="2800021"/>
                </a:cubicBezTo>
                <a:cubicBezTo>
                  <a:pt x="1892760" y="2816703"/>
                  <a:pt x="1878224" y="2858789"/>
                  <a:pt x="1878129" y="2858800"/>
                </a:cubicBezTo>
                <a:lnTo>
                  <a:pt x="1882942" y="2881740"/>
                </a:lnTo>
                <a:lnTo>
                  <a:pt x="1877357" y="2885196"/>
                </a:lnTo>
                <a:lnTo>
                  <a:pt x="1872834" y="2859425"/>
                </a:lnTo>
                <a:lnTo>
                  <a:pt x="1880342" y="2825483"/>
                </a:lnTo>
                <a:lnTo>
                  <a:pt x="1876203" y="2811341"/>
                </a:lnTo>
                <a:lnTo>
                  <a:pt x="1863496" y="2787140"/>
                </a:lnTo>
                <a:lnTo>
                  <a:pt x="1845495" y="2816684"/>
                </a:lnTo>
                <a:lnTo>
                  <a:pt x="1844242" y="2826426"/>
                </a:lnTo>
                <a:cubicBezTo>
                  <a:pt x="1846939" y="2834223"/>
                  <a:pt x="1853965" y="2855344"/>
                  <a:pt x="1853965" y="2855344"/>
                </a:cubicBezTo>
                <a:cubicBezTo>
                  <a:pt x="1853965" y="2855344"/>
                  <a:pt x="1876009" y="2889624"/>
                  <a:pt x="1893627" y="2912545"/>
                </a:cubicBezTo>
                <a:cubicBezTo>
                  <a:pt x="1911243" y="2935454"/>
                  <a:pt x="1922796" y="2967223"/>
                  <a:pt x="1922796" y="2967223"/>
                </a:cubicBezTo>
                <a:cubicBezTo>
                  <a:pt x="1922796" y="2967223"/>
                  <a:pt x="1945802" y="2982268"/>
                  <a:pt x="1969773" y="2998028"/>
                </a:cubicBezTo>
                <a:cubicBezTo>
                  <a:pt x="1990949" y="3011957"/>
                  <a:pt x="2021947" y="3028688"/>
                  <a:pt x="2030321" y="3033232"/>
                </a:cubicBezTo>
                <a:lnTo>
                  <a:pt x="1957064" y="2768282"/>
                </a:lnTo>
                <a:lnTo>
                  <a:pt x="1938486" y="2756971"/>
                </a:lnTo>
                <a:lnTo>
                  <a:pt x="1936465" y="2731192"/>
                </a:lnTo>
                <a:lnTo>
                  <a:pt x="1947341" y="2732769"/>
                </a:lnTo>
                <a:lnTo>
                  <a:pt x="1918655" y="2629055"/>
                </a:lnTo>
                <a:lnTo>
                  <a:pt x="1915094" y="2655450"/>
                </a:lnTo>
                <a:lnTo>
                  <a:pt x="1918270" y="2665192"/>
                </a:lnTo>
                <a:lnTo>
                  <a:pt x="1911339" y="2703534"/>
                </a:lnTo>
                <a:lnTo>
                  <a:pt x="1908163" y="2701340"/>
                </a:lnTo>
                <a:lnTo>
                  <a:pt x="1913457" y="2666762"/>
                </a:lnTo>
                <a:lnTo>
                  <a:pt x="1909703" y="2659541"/>
                </a:lnTo>
                <a:close/>
                <a:moveTo>
                  <a:pt x="1851752" y="2612084"/>
                </a:moveTo>
                <a:cubicBezTo>
                  <a:pt x="1827011" y="2614538"/>
                  <a:pt x="1783308" y="2615760"/>
                  <a:pt x="1749615" y="2623394"/>
                </a:cubicBezTo>
                <a:cubicBezTo>
                  <a:pt x="1746438" y="2624126"/>
                  <a:pt x="1744705" y="2625367"/>
                  <a:pt x="1741720" y="2626225"/>
                </a:cubicBezTo>
                <a:cubicBezTo>
                  <a:pt x="1741913" y="2626426"/>
                  <a:pt x="1741913" y="2626329"/>
                  <a:pt x="1742107" y="2626532"/>
                </a:cubicBezTo>
                <a:cubicBezTo>
                  <a:pt x="1760108" y="2643504"/>
                  <a:pt x="1780997" y="2649165"/>
                  <a:pt x="1780997" y="2649165"/>
                </a:cubicBezTo>
                <a:cubicBezTo>
                  <a:pt x="1780997" y="2649165"/>
                  <a:pt x="1801020" y="2699616"/>
                  <a:pt x="1813726" y="2736851"/>
                </a:cubicBezTo>
                <a:cubicBezTo>
                  <a:pt x="1820465" y="2756817"/>
                  <a:pt x="1826531" y="2774433"/>
                  <a:pt x="1835290" y="2800338"/>
                </a:cubicBezTo>
                <a:cubicBezTo>
                  <a:pt x="1850981" y="2780941"/>
                  <a:pt x="1869078" y="2758722"/>
                  <a:pt x="1872063" y="2752254"/>
                </a:cubicBezTo>
                <a:cubicBezTo>
                  <a:pt x="1880439" y="2733761"/>
                  <a:pt x="1866768" y="2709465"/>
                  <a:pt x="1870427" y="2691598"/>
                </a:cubicBezTo>
                <a:cubicBezTo>
                  <a:pt x="1874085" y="2673722"/>
                  <a:pt x="1880727" y="2649799"/>
                  <a:pt x="1880727" y="2649789"/>
                </a:cubicBezTo>
                <a:cubicBezTo>
                  <a:pt x="1880727" y="2649789"/>
                  <a:pt x="1890739" y="2632376"/>
                  <a:pt x="1900750" y="2614904"/>
                </a:cubicBezTo>
                <a:cubicBezTo>
                  <a:pt x="1888235" y="2612179"/>
                  <a:pt x="1872257" y="2610061"/>
                  <a:pt x="1851752" y="2612084"/>
                </a:cubicBezTo>
                <a:close/>
                <a:moveTo>
                  <a:pt x="1229015" y="2532877"/>
                </a:moveTo>
                <a:cubicBezTo>
                  <a:pt x="1229015" y="2532877"/>
                  <a:pt x="1218812" y="2539104"/>
                  <a:pt x="1213421" y="2540423"/>
                </a:cubicBezTo>
                <a:cubicBezTo>
                  <a:pt x="1207934" y="2541742"/>
                  <a:pt x="1193975" y="2542310"/>
                  <a:pt x="1193975" y="2542310"/>
                </a:cubicBezTo>
                <a:cubicBezTo>
                  <a:pt x="1193975" y="2542310"/>
                  <a:pt x="1189835" y="2555711"/>
                  <a:pt x="1183481" y="2563046"/>
                </a:cubicBezTo>
                <a:cubicBezTo>
                  <a:pt x="1177032" y="2570391"/>
                  <a:pt x="1167405" y="2576878"/>
                  <a:pt x="1167405" y="2576878"/>
                </a:cubicBezTo>
                <a:lnTo>
                  <a:pt x="1165770" y="2607684"/>
                </a:lnTo>
                <a:lnTo>
                  <a:pt x="1163651" y="2582220"/>
                </a:lnTo>
                <a:cubicBezTo>
                  <a:pt x="1163651" y="2582220"/>
                  <a:pt x="1160860" y="2579863"/>
                  <a:pt x="1155275" y="2583165"/>
                </a:cubicBezTo>
                <a:cubicBezTo>
                  <a:pt x="1150944" y="2585707"/>
                  <a:pt x="1143242" y="2592647"/>
                  <a:pt x="1138623" y="2596680"/>
                </a:cubicBezTo>
                <a:lnTo>
                  <a:pt x="1156816" y="2596680"/>
                </a:lnTo>
                <a:cubicBezTo>
                  <a:pt x="1156816" y="2596680"/>
                  <a:pt x="1173277" y="2651465"/>
                  <a:pt x="1177127" y="2664883"/>
                </a:cubicBezTo>
                <a:cubicBezTo>
                  <a:pt x="1180113" y="2662112"/>
                  <a:pt x="1184541" y="2659320"/>
                  <a:pt x="1186178" y="2656394"/>
                </a:cubicBezTo>
                <a:cubicBezTo>
                  <a:pt x="1190316" y="2649203"/>
                  <a:pt x="1203504" y="2626282"/>
                  <a:pt x="1208799" y="2612708"/>
                </a:cubicBezTo>
                <a:cubicBezTo>
                  <a:pt x="1214189" y="2599146"/>
                  <a:pt x="1229015" y="2532877"/>
                  <a:pt x="1229015" y="2532877"/>
                </a:cubicBezTo>
                <a:close/>
                <a:moveTo>
                  <a:pt x="2547168" y="2523452"/>
                </a:moveTo>
                <a:lnTo>
                  <a:pt x="2578068" y="2524078"/>
                </a:lnTo>
                <a:lnTo>
                  <a:pt x="2580364" y="2534019"/>
                </a:lnTo>
                <a:lnTo>
                  <a:pt x="2580364" y="2640663"/>
                </a:lnTo>
                <a:lnTo>
                  <a:pt x="2576216" y="2624282"/>
                </a:lnTo>
                <a:cubicBezTo>
                  <a:pt x="2560356" y="2565765"/>
                  <a:pt x="2547168" y="2523452"/>
                  <a:pt x="2547168" y="2523452"/>
                </a:cubicBezTo>
                <a:close/>
                <a:moveTo>
                  <a:pt x="1212747" y="2517166"/>
                </a:moveTo>
                <a:cubicBezTo>
                  <a:pt x="1204949" y="2517060"/>
                  <a:pt x="1196478" y="2518071"/>
                  <a:pt x="1193781" y="2519679"/>
                </a:cubicBezTo>
                <a:cubicBezTo>
                  <a:pt x="1188391" y="2522894"/>
                  <a:pt x="1178091" y="2522817"/>
                  <a:pt x="1178091" y="2522817"/>
                </a:cubicBezTo>
                <a:lnTo>
                  <a:pt x="1172700" y="2530681"/>
                </a:lnTo>
                <a:cubicBezTo>
                  <a:pt x="1172700" y="2530681"/>
                  <a:pt x="1157972" y="2530875"/>
                  <a:pt x="1153255" y="2535707"/>
                </a:cubicBezTo>
                <a:cubicBezTo>
                  <a:pt x="1148634" y="2540539"/>
                  <a:pt x="1126493" y="2550474"/>
                  <a:pt x="1126493" y="2550482"/>
                </a:cubicBezTo>
                <a:cubicBezTo>
                  <a:pt x="1126493" y="2550482"/>
                  <a:pt x="1080864" y="2575714"/>
                  <a:pt x="1056123" y="2588508"/>
                </a:cubicBezTo>
                <a:cubicBezTo>
                  <a:pt x="1031383" y="2601302"/>
                  <a:pt x="953795" y="2632048"/>
                  <a:pt x="931365" y="2658597"/>
                </a:cubicBezTo>
                <a:cubicBezTo>
                  <a:pt x="925685" y="2665375"/>
                  <a:pt x="921931" y="2673124"/>
                  <a:pt x="917310" y="2680594"/>
                </a:cubicBezTo>
                <a:cubicBezTo>
                  <a:pt x="918272" y="2682577"/>
                  <a:pt x="920872" y="2687140"/>
                  <a:pt x="921451" y="2688449"/>
                </a:cubicBezTo>
                <a:cubicBezTo>
                  <a:pt x="926647" y="2699827"/>
                  <a:pt x="929151" y="2722363"/>
                  <a:pt x="930980" y="2736225"/>
                </a:cubicBezTo>
                <a:cubicBezTo>
                  <a:pt x="932808" y="2750087"/>
                  <a:pt x="935890" y="2772682"/>
                  <a:pt x="935890" y="2772682"/>
                </a:cubicBezTo>
                <a:cubicBezTo>
                  <a:pt x="935890" y="2772682"/>
                  <a:pt x="944937" y="2789700"/>
                  <a:pt x="950809" y="2804737"/>
                </a:cubicBezTo>
                <a:cubicBezTo>
                  <a:pt x="956681" y="2819774"/>
                  <a:pt x="962073" y="2832395"/>
                  <a:pt x="962073" y="2832395"/>
                </a:cubicBezTo>
                <a:cubicBezTo>
                  <a:pt x="962073" y="2832395"/>
                  <a:pt x="969486" y="2840518"/>
                  <a:pt x="980940" y="2854709"/>
                </a:cubicBezTo>
                <a:cubicBezTo>
                  <a:pt x="992493" y="2868897"/>
                  <a:pt x="1006355" y="2879535"/>
                  <a:pt x="1006355" y="2879535"/>
                </a:cubicBezTo>
                <a:cubicBezTo>
                  <a:pt x="1006355" y="2879535"/>
                  <a:pt x="1006258" y="2866299"/>
                  <a:pt x="1008281" y="2850935"/>
                </a:cubicBezTo>
                <a:cubicBezTo>
                  <a:pt x="1010302" y="2835580"/>
                  <a:pt x="1015307" y="2823856"/>
                  <a:pt x="1014250" y="2822653"/>
                </a:cubicBezTo>
                <a:cubicBezTo>
                  <a:pt x="1013381" y="2821698"/>
                  <a:pt x="1007317" y="2814720"/>
                  <a:pt x="1003563" y="2803794"/>
                </a:cubicBezTo>
                <a:cubicBezTo>
                  <a:pt x="999809" y="2792867"/>
                  <a:pt x="999424" y="2775511"/>
                  <a:pt x="999424" y="2775511"/>
                </a:cubicBezTo>
                <a:lnTo>
                  <a:pt x="978919" y="2756027"/>
                </a:lnTo>
                <a:lnTo>
                  <a:pt x="978727" y="2745342"/>
                </a:lnTo>
                <a:cubicBezTo>
                  <a:pt x="978727" y="2745342"/>
                  <a:pt x="997594" y="2763767"/>
                  <a:pt x="999617" y="2761678"/>
                </a:cubicBezTo>
                <a:cubicBezTo>
                  <a:pt x="1000483" y="2760715"/>
                  <a:pt x="1001157" y="2754988"/>
                  <a:pt x="1001542" y="2748163"/>
                </a:cubicBezTo>
                <a:cubicBezTo>
                  <a:pt x="1002504" y="2732837"/>
                  <a:pt x="1004527" y="2709820"/>
                  <a:pt x="1004527" y="2709820"/>
                </a:cubicBezTo>
                <a:lnTo>
                  <a:pt x="1004334" y="2766395"/>
                </a:lnTo>
                <a:cubicBezTo>
                  <a:pt x="1004334" y="2766395"/>
                  <a:pt x="1004911" y="2780267"/>
                  <a:pt x="1006933" y="2791539"/>
                </a:cubicBezTo>
                <a:cubicBezTo>
                  <a:pt x="1009435" y="2805084"/>
                  <a:pt x="1015115" y="2812746"/>
                  <a:pt x="1017811" y="2812285"/>
                </a:cubicBezTo>
                <a:cubicBezTo>
                  <a:pt x="1023971" y="2811245"/>
                  <a:pt x="1028689" y="2796324"/>
                  <a:pt x="1032924" y="2787766"/>
                </a:cubicBezTo>
                <a:cubicBezTo>
                  <a:pt x="1037160" y="2779208"/>
                  <a:pt x="1053525" y="2753505"/>
                  <a:pt x="1053525" y="2753505"/>
                </a:cubicBezTo>
                <a:lnTo>
                  <a:pt x="1059107" y="2756027"/>
                </a:lnTo>
                <a:cubicBezTo>
                  <a:pt x="1059107" y="2756027"/>
                  <a:pt x="1039181" y="2786794"/>
                  <a:pt x="1034850" y="2793426"/>
                </a:cubicBezTo>
                <a:cubicBezTo>
                  <a:pt x="1030614" y="2800059"/>
                  <a:pt x="1017522" y="2820015"/>
                  <a:pt x="1015019" y="2845910"/>
                </a:cubicBezTo>
                <a:cubicBezTo>
                  <a:pt x="1012806" y="2869176"/>
                  <a:pt x="1010975" y="2883078"/>
                  <a:pt x="1018004" y="2897141"/>
                </a:cubicBezTo>
                <a:cubicBezTo>
                  <a:pt x="1021565" y="2904245"/>
                  <a:pt x="1035138" y="2916145"/>
                  <a:pt x="1047556" y="2926367"/>
                </a:cubicBezTo>
                <a:cubicBezTo>
                  <a:pt x="1056701" y="2902860"/>
                  <a:pt x="1087699" y="2818705"/>
                  <a:pt x="1087217" y="2815115"/>
                </a:cubicBezTo>
                <a:cubicBezTo>
                  <a:pt x="1086736" y="2811042"/>
                  <a:pt x="1085869" y="2805680"/>
                  <a:pt x="1085869" y="2805680"/>
                </a:cubicBezTo>
                <a:lnTo>
                  <a:pt x="1092608" y="2801600"/>
                </a:lnTo>
                <a:cubicBezTo>
                  <a:pt x="1092608" y="2801600"/>
                  <a:pt x="1099733" y="2788371"/>
                  <a:pt x="1102717" y="2784627"/>
                </a:cubicBezTo>
                <a:cubicBezTo>
                  <a:pt x="1105700" y="2780873"/>
                  <a:pt x="1116675" y="2767540"/>
                  <a:pt x="1119177" y="2761996"/>
                </a:cubicBezTo>
                <a:cubicBezTo>
                  <a:pt x="1120236" y="2759521"/>
                  <a:pt x="1125144" y="2747787"/>
                  <a:pt x="1129670" y="2736225"/>
                </a:cubicBezTo>
                <a:cubicBezTo>
                  <a:pt x="1107144" y="2658223"/>
                  <a:pt x="1090010" y="2596680"/>
                  <a:pt x="1090010" y="2596680"/>
                </a:cubicBezTo>
                <a:lnTo>
                  <a:pt x="1132270" y="2596680"/>
                </a:lnTo>
                <a:cubicBezTo>
                  <a:pt x="1135349" y="2593196"/>
                  <a:pt x="1144398" y="2582539"/>
                  <a:pt x="1149308" y="2579709"/>
                </a:cubicBezTo>
                <a:cubicBezTo>
                  <a:pt x="1154988" y="2576407"/>
                  <a:pt x="1164421" y="2574674"/>
                  <a:pt x="1164421" y="2574674"/>
                </a:cubicBezTo>
                <a:cubicBezTo>
                  <a:pt x="1164421" y="2574674"/>
                  <a:pt x="1172411" y="2567618"/>
                  <a:pt x="1175108" y="2563680"/>
                </a:cubicBezTo>
                <a:cubicBezTo>
                  <a:pt x="1177803" y="2559744"/>
                  <a:pt x="1188968" y="2541049"/>
                  <a:pt x="1188968" y="2541049"/>
                </a:cubicBezTo>
                <a:lnTo>
                  <a:pt x="1179247" y="2536650"/>
                </a:lnTo>
                <a:lnTo>
                  <a:pt x="1180113" y="2530989"/>
                </a:lnTo>
                <a:cubicBezTo>
                  <a:pt x="1180113" y="2530989"/>
                  <a:pt x="1192435" y="2535206"/>
                  <a:pt x="1198307" y="2535080"/>
                </a:cubicBezTo>
                <a:cubicBezTo>
                  <a:pt x="1204180" y="2534946"/>
                  <a:pt x="1228822" y="2528641"/>
                  <a:pt x="1228245" y="2521873"/>
                </a:cubicBezTo>
                <a:cubicBezTo>
                  <a:pt x="1227957" y="2518504"/>
                  <a:pt x="1220640" y="2517272"/>
                  <a:pt x="1212747" y="2517166"/>
                </a:cubicBezTo>
                <a:close/>
                <a:moveTo>
                  <a:pt x="1384578" y="2481643"/>
                </a:moveTo>
                <a:cubicBezTo>
                  <a:pt x="1384578" y="2481643"/>
                  <a:pt x="1376877" y="2481865"/>
                  <a:pt x="1373990" y="2481962"/>
                </a:cubicBezTo>
                <a:cubicBezTo>
                  <a:pt x="1372257" y="2491463"/>
                  <a:pt x="1370236" y="2500512"/>
                  <a:pt x="1370236" y="2500503"/>
                </a:cubicBezTo>
                <a:lnTo>
                  <a:pt x="1365711" y="2499877"/>
                </a:lnTo>
                <a:cubicBezTo>
                  <a:pt x="1365711" y="2499877"/>
                  <a:pt x="1367444" y="2487998"/>
                  <a:pt x="1368503" y="2482279"/>
                </a:cubicBezTo>
                <a:cubicBezTo>
                  <a:pt x="1351849" y="2482925"/>
                  <a:pt x="1324221" y="2484137"/>
                  <a:pt x="1304390" y="2487622"/>
                </a:cubicBezTo>
                <a:cubicBezTo>
                  <a:pt x="1277437" y="2492378"/>
                  <a:pt x="1248847" y="2497364"/>
                  <a:pt x="1248847" y="2497364"/>
                </a:cubicBezTo>
                <a:lnTo>
                  <a:pt x="1217175" y="2611765"/>
                </a:lnTo>
                <a:cubicBezTo>
                  <a:pt x="1217175" y="2611765"/>
                  <a:pt x="1221219" y="2701638"/>
                  <a:pt x="1228245" y="2723962"/>
                </a:cubicBezTo>
                <a:cubicBezTo>
                  <a:pt x="1235368" y="2746295"/>
                  <a:pt x="1255391" y="2800973"/>
                  <a:pt x="1255391" y="2800964"/>
                </a:cubicBezTo>
                <a:lnTo>
                  <a:pt x="1254814" y="2807250"/>
                </a:lnTo>
                <a:cubicBezTo>
                  <a:pt x="1254814" y="2807250"/>
                  <a:pt x="1251925" y="2796766"/>
                  <a:pt x="1250097" y="2798768"/>
                </a:cubicBezTo>
                <a:cubicBezTo>
                  <a:pt x="1250001" y="2798893"/>
                  <a:pt x="1249615" y="2803919"/>
                  <a:pt x="1249519" y="2804737"/>
                </a:cubicBezTo>
                <a:cubicBezTo>
                  <a:pt x="1251060" y="2807798"/>
                  <a:pt x="1255199" y="2815741"/>
                  <a:pt x="1255199" y="2815741"/>
                </a:cubicBezTo>
                <a:lnTo>
                  <a:pt x="1313343" y="2848740"/>
                </a:lnTo>
                <a:lnTo>
                  <a:pt x="1331633" y="2856278"/>
                </a:lnTo>
                <a:lnTo>
                  <a:pt x="1316135" y="2794995"/>
                </a:lnTo>
                <a:lnTo>
                  <a:pt x="1296689" y="2717367"/>
                </a:lnTo>
                <a:lnTo>
                  <a:pt x="1301792" y="2713594"/>
                </a:lnTo>
                <a:lnTo>
                  <a:pt x="1322681" y="2788709"/>
                </a:lnTo>
                <a:lnTo>
                  <a:pt x="1341933" y="2859108"/>
                </a:lnTo>
                <a:cubicBezTo>
                  <a:pt x="1341933" y="2859108"/>
                  <a:pt x="1378515" y="2901099"/>
                  <a:pt x="1384772" y="2898394"/>
                </a:cubicBezTo>
                <a:cubicBezTo>
                  <a:pt x="1391029" y="2895688"/>
                  <a:pt x="1395263" y="2768282"/>
                  <a:pt x="1395263" y="2768282"/>
                </a:cubicBezTo>
                <a:cubicBezTo>
                  <a:pt x="1395263" y="2768282"/>
                  <a:pt x="1389103" y="2717907"/>
                  <a:pt x="1387949" y="2698191"/>
                </a:cubicBezTo>
                <a:cubicBezTo>
                  <a:pt x="1386793" y="2678485"/>
                  <a:pt x="1379959" y="2570911"/>
                  <a:pt x="1379959" y="2570911"/>
                </a:cubicBezTo>
                <a:lnTo>
                  <a:pt x="1386505" y="2574367"/>
                </a:lnTo>
                <a:cubicBezTo>
                  <a:pt x="1386505" y="2574367"/>
                  <a:pt x="1391895" y="2641404"/>
                  <a:pt x="1394013" y="2656711"/>
                </a:cubicBezTo>
                <a:cubicBezTo>
                  <a:pt x="1396227" y="2672008"/>
                  <a:pt x="1408742" y="2732769"/>
                  <a:pt x="1408742" y="2732769"/>
                </a:cubicBezTo>
                <a:cubicBezTo>
                  <a:pt x="1408742" y="2732759"/>
                  <a:pt x="1413555" y="2759569"/>
                  <a:pt x="1410090" y="2790914"/>
                </a:cubicBezTo>
                <a:cubicBezTo>
                  <a:pt x="1406719" y="2822258"/>
                  <a:pt x="1403542" y="2892425"/>
                  <a:pt x="1403542" y="2892425"/>
                </a:cubicBezTo>
                <a:lnTo>
                  <a:pt x="1407586" y="2929516"/>
                </a:lnTo>
                <a:lnTo>
                  <a:pt x="1440894" y="3012486"/>
                </a:lnTo>
                <a:cubicBezTo>
                  <a:pt x="1440894" y="3012476"/>
                  <a:pt x="1448017" y="2995505"/>
                  <a:pt x="1454757" y="2985773"/>
                </a:cubicBezTo>
                <a:cubicBezTo>
                  <a:pt x="1461494" y="2976031"/>
                  <a:pt x="1465633" y="2962824"/>
                  <a:pt x="1465633" y="2962824"/>
                </a:cubicBezTo>
                <a:cubicBezTo>
                  <a:pt x="1465633" y="2962833"/>
                  <a:pt x="1460629" y="2944312"/>
                  <a:pt x="1461302" y="2926367"/>
                </a:cubicBezTo>
                <a:cubicBezTo>
                  <a:pt x="1461976" y="2908424"/>
                  <a:pt x="1466211" y="2893995"/>
                  <a:pt x="1466211" y="2893995"/>
                </a:cubicBezTo>
                <a:cubicBezTo>
                  <a:pt x="1466211" y="2894003"/>
                  <a:pt x="1449268" y="2867973"/>
                  <a:pt x="1442819" y="2854082"/>
                </a:cubicBezTo>
                <a:cubicBezTo>
                  <a:pt x="1436467" y="2840191"/>
                  <a:pt x="1422988" y="2804112"/>
                  <a:pt x="1422988" y="2804112"/>
                </a:cubicBezTo>
                <a:lnTo>
                  <a:pt x="1423373" y="2791858"/>
                </a:lnTo>
                <a:cubicBezTo>
                  <a:pt x="1423373" y="2791858"/>
                  <a:pt x="1437911" y="2825521"/>
                  <a:pt x="1443878" y="2838681"/>
                </a:cubicBezTo>
                <a:cubicBezTo>
                  <a:pt x="1449847" y="2851848"/>
                  <a:pt x="1468425" y="2880478"/>
                  <a:pt x="1468425" y="2880478"/>
                </a:cubicBezTo>
                <a:cubicBezTo>
                  <a:pt x="1468425" y="2880487"/>
                  <a:pt x="1476801" y="2871083"/>
                  <a:pt x="1478917" y="2859744"/>
                </a:cubicBezTo>
                <a:cubicBezTo>
                  <a:pt x="1479014" y="2859339"/>
                  <a:pt x="1479207" y="2858318"/>
                  <a:pt x="1479304" y="2857857"/>
                </a:cubicBezTo>
                <a:cubicBezTo>
                  <a:pt x="1463132" y="2815336"/>
                  <a:pt x="1445034" y="2748798"/>
                  <a:pt x="1445034" y="2748798"/>
                </a:cubicBezTo>
                <a:cubicBezTo>
                  <a:pt x="1445034" y="2748798"/>
                  <a:pt x="1469676" y="2805344"/>
                  <a:pt x="1482673" y="2836168"/>
                </a:cubicBezTo>
                <a:cubicBezTo>
                  <a:pt x="1484599" y="2824327"/>
                  <a:pt x="1487101" y="2809762"/>
                  <a:pt x="1487101" y="2809762"/>
                </a:cubicBezTo>
                <a:lnTo>
                  <a:pt x="1489892" y="2811966"/>
                </a:lnTo>
                <a:cubicBezTo>
                  <a:pt x="1489892" y="2811966"/>
                  <a:pt x="1487583" y="2829303"/>
                  <a:pt x="1485656" y="2842771"/>
                </a:cubicBezTo>
                <a:cubicBezTo>
                  <a:pt x="1487101" y="2846217"/>
                  <a:pt x="1489892" y="2852437"/>
                  <a:pt x="1490663" y="2854401"/>
                </a:cubicBezTo>
                <a:cubicBezTo>
                  <a:pt x="1495669" y="2867492"/>
                  <a:pt x="1519156" y="2895862"/>
                  <a:pt x="1533694" y="2913169"/>
                </a:cubicBezTo>
                <a:lnTo>
                  <a:pt x="1535233" y="2912226"/>
                </a:lnTo>
                <a:lnTo>
                  <a:pt x="1541008" y="2921343"/>
                </a:lnTo>
                <a:lnTo>
                  <a:pt x="1540431" y="2921343"/>
                </a:lnTo>
                <a:cubicBezTo>
                  <a:pt x="1541972" y="2923105"/>
                  <a:pt x="1547171" y="2929516"/>
                  <a:pt x="1547171" y="2929516"/>
                </a:cubicBezTo>
                <a:cubicBezTo>
                  <a:pt x="1547171" y="2929516"/>
                  <a:pt x="1563631" y="2966992"/>
                  <a:pt x="1574702" y="2988286"/>
                </a:cubicBezTo>
                <a:cubicBezTo>
                  <a:pt x="1585869" y="3009569"/>
                  <a:pt x="1603291" y="3025684"/>
                  <a:pt x="1603291" y="3025684"/>
                </a:cubicBezTo>
                <a:cubicBezTo>
                  <a:pt x="1603291" y="3025684"/>
                  <a:pt x="1615614" y="3047546"/>
                  <a:pt x="1623508" y="3057423"/>
                </a:cubicBezTo>
                <a:cubicBezTo>
                  <a:pt x="1631401" y="3067308"/>
                  <a:pt x="1640162" y="3081941"/>
                  <a:pt x="1640162" y="3081941"/>
                </a:cubicBezTo>
                <a:cubicBezTo>
                  <a:pt x="1640162" y="3081941"/>
                  <a:pt x="1670678" y="3065335"/>
                  <a:pt x="1686947" y="3056171"/>
                </a:cubicBezTo>
                <a:cubicBezTo>
                  <a:pt x="1703311" y="3047007"/>
                  <a:pt x="1742973" y="3021564"/>
                  <a:pt x="1748267" y="3009973"/>
                </a:cubicBezTo>
                <a:cubicBezTo>
                  <a:pt x="1753561" y="2998383"/>
                  <a:pt x="1707258" y="2973133"/>
                  <a:pt x="1684443" y="2954650"/>
                </a:cubicBezTo>
                <a:cubicBezTo>
                  <a:pt x="1661532" y="2936168"/>
                  <a:pt x="1603388" y="2882991"/>
                  <a:pt x="1592415" y="2869167"/>
                </a:cubicBezTo>
                <a:cubicBezTo>
                  <a:pt x="1581344" y="2855344"/>
                  <a:pt x="1557374" y="2833270"/>
                  <a:pt x="1560839" y="2826107"/>
                </a:cubicBezTo>
                <a:cubicBezTo>
                  <a:pt x="1564400" y="2818946"/>
                  <a:pt x="1600693" y="2855025"/>
                  <a:pt x="1600693" y="2855025"/>
                </a:cubicBezTo>
                <a:cubicBezTo>
                  <a:pt x="1600693" y="2855025"/>
                  <a:pt x="1655083" y="2906162"/>
                  <a:pt x="1674529" y="2922911"/>
                </a:cubicBezTo>
                <a:cubicBezTo>
                  <a:pt x="1691951" y="2937967"/>
                  <a:pt x="1728340" y="2960821"/>
                  <a:pt x="1758182" y="2969109"/>
                </a:cubicBezTo>
                <a:cubicBezTo>
                  <a:pt x="1757509" y="2957519"/>
                  <a:pt x="1756738" y="2937303"/>
                  <a:pt x="1760397" y="2924173"/>
                </a:cubicBezTo>
                <a:cubicBezTo>
                  <a:pt x="1765210" y="2906557"/>
                  <a:pt x="1770312" y="2884877"/>
                  <a:pt x="1770312" y="2884877"/>
                </a:cubicBezTo>
                <a:lnTo>
                  <a:pt x="1740951" y="2894629"/>
                </a:lnTo>
                <a:lnTo>
                  <a:pt x="1697920" y="2906257"/>
                </a:lnTo>
                <a:lnTo>
                  <a:pt x="1699460" y="2897768"/>
                </a:lnTo>
                <a:lnTo>
                  <a:pt x="1773295" y="2875454"/>
                </a:lnTo>
                <a:cubicBezTo>
                  <a:pt x="1773295" y="2875454"/>
                  <a:pt x="1792934" y="2852273"/>
                  <a:pt x="1811898" y="2829564"/>
                </a:cubicBezTo>
                <a:cubicBezTo>
                  <a:pt x="1795821" y="2781451"/>
                  <a:pt x="1772718" y="2716684"/>
                  <a:pt x="1761743" y="2695678"/>
                </a:cubicBezTo>
                <a:cubicBezTo>
                  <a:pt x="1754428" y="2681691"/>
                  <a:pt x="1733828" y="2656451"/>
                  <a:pt x="1715730" y="2635024"/>
                </a:cubicBezTo>
                <a:cubicBezTo>
                  <a:pt x="1704948" y="2639806"/>
                  <a:pt x="1697729" y="2643822"/>
                  <a:pt x="1697729" y="2643822"/>
                </a:cubicBezTo>
                <a:cubicBezTo>
                  <a:pt x="1697729" y="2643822"/>
                  <a:pt x="1702156" y="2629112"/>
                  <a:pt x="1693299" y="2620882"/>
                </a:cubicBezTo>
                <a:cubicBezTo>
                  <a:pt x="1686850" y="2614836"/>
                  <a:pt x="1633423" y="2612093"/>
                  <a:pt x="1633423" y="2612084"/>
                </a:cubicBezTo>
                <a:cubicBezTo>
                  <a:pt x="1633423" y="2612084"/>
                  <a:pt x="1564787" y="2557568"/>
                  <a:pt x="1543802" y="2542619"/>
                </a:cubicBezTo>
                <a:cubicBezTo>
                  <a:pt x="1452253" y="2477428"/>
                  <a:pt x="1384578" y="2481643"/>
                  <a:pt x="1384578" y="2481643"/>
                </a:cubicBezTo>
                <a:close/>
                <a:moveTo>
                  <a:pt x="1809972" y="2465616"/>
                </a:moveTo>
                <a:cubicBezTo>
                  <a:pt x="1807951" y="2467686"/>
                  <a:pt x="1804967" y="2470448"/>
                  <a:pt x="1802175" y="2473163"/>
                </a:cubicBezTo>
                <a:cubicBezTo>
                  <a:pt x="1808336" y="2478603"/>
                  <a:pt x="1813726" y="2484012"/>
                  <a:pt x="1817095" y="2490452"/>
                </a:cubicBezTo>
                <a:cubicBezTo>
                  <a:pt x="1823739" y="2503420"/>
                  <a:pt x="1835097" y="2526273"/>
                  <a:pt x="1835097" y="2526282"/>
                </a:cubicBezTo>
                <a:cubicBezTo>
                  <a:pt x="1835097" y="2526282"/>
                  <a:pt x="1837985" y="2537045"/>
                  <a:pt x="1858972" y="2536024"/>
                </a:cubicBezTo>
                <a:cubicBezTo>
                  <a:pt x="1866865" y="2535638"/>
                  <a:pt x="1870041" y="2534724"/>
                  <a:pt x="1878801" y="2533501"/>
                </a:cubicBezTo>
                <a:cubicBezTo>
                  <a:pt x="1857624" y="2512843"/>
                  <a:pt x="1832018" y="2487267"/>
                  <a:pt x="1809972" y="2465616"/>
                </a:cubicBezTo>
                <a:close/>
                <a:moveTo>
                  <a:pt x="1373605" y="2405595"/>
                </a:moveTo>
                <a:cubicBezTo>
                  <a:pt x="1373605" y="2405595"/>
                  <a:pt x="1357913" y="2422152"/>
                  <a:pt x="1352234" y="2429478"/>
                </a:cubicBezTo>
                <a:cubicBezTo>
                  <a:pt x="1348480" y="2434291"/>
                  <a:pt x="1340874" y="2440962"/>
                  <a:pt x="1333751" y="2447394"/>
                </a:cubicBezTo>
                <a:cubicBezTo>
                  <a:pt x="1342897" y="2446458"/>
                  <a:pt x="1353197" y="2444650"/>
                  <a:pt x="1363882" y="2439846"/>
                </a:cubicBezTo>
                <a:cubicBezTo>
                  <a:pt x="1370619" y="2436832"/>
                  <a:pt x="1368503" y="2437815"/>
                  <a:pt x="1373411" y="2435764"/>
                </a:cubicBezTo>
                <a:cubicBezTo>
                  <a:pt x="1373508" y="2422259"/>
                  <a:pt x="1373605" y="2405595"/>
                  <a:pt x="1373605" y="2405595"/>
                </a:cubicBezTo>
                <a:close/>
                <a:moveTo>
                  <a:pt x="1380151" y="2405278"/>
                </a:moveTo>
                <a:cubicBezTo>
                  <a:pt x="1379862" y="2410755"/>
                  <a:pt x="1379573" y="2421258"/>
                  <a:pt x="1379188" y="2433560"/>
                </a:cubicBezTo>
                <a:cubicBezTo>
                  <a:pt x="1389103" y="2429632"/>
                  <a:pt x="1403542" y="2423819"/>
                  <a:pt x="1403542" y="2423819"/>
                </a:cubicBezTo>
                <a:close/>
                <a:moveTo>
                  <a:pt x="1356951" y="2348394"/>
                </a:moveTo>
                <a:cubicBezTo>
                  <a:pt x="1347131" y="2349049"/>
                  <a:pt x="1317482" y="2350590"/>
                  <a:pt x="1317482" y="2350590"/>
                </a:cubicBezTo>
                <a:lnTo>
                  <a:pt x="1276666" y="2386737"/>
                </a:lnTo>
                <a:lnTo>
                  <a:pt x="1244899" y="2390501"/>
                </a:lnTo>
                <a:cubicBezTo>
                  <a:pt x="1244899" y="2390501"/>
                  <a:pt x="1242107" y="2392995"/>
                  <a:pt x="1241722" y="2393331"/>
                </a:cubicBezTo>
                <a:cubicBezTo>
                  <a:pt x="1248171" y="2395775"/>
                  <a:pt x="1254719" y="2397961"/>
                  <a:pt x="1257220" y="2398990"/>
                </a:cubicBezTo>
                <a:cubicBezTo>
                  <a:pt x="1266366" y="2402851"/>
                  <a:pt x="1308433" y="2447394"/>
                  <a:pt x="1308336" y="2447394"/>
                </a:cubicBezTo>
                <a:cubicBezTo>
                  <a:pt x="1308336" y="2447394"/>
                  <a:pt x="1315364" y="2447952"/>
                  <a:pt x="1322872" y="2448018"/>
                </a:cubicBezTo>
                <a:cubicBezTo>
                  <a:pt x="1327300" y="2444716"/>
                  <a:pt x="1334617" y="2439856"/>
                  <a:pt x="1346074" y="2428218"/>
                </a:cubicBezTo>
                <a:cubicBezTo>
                  <a:pt x="1355988" y="2418148"/>
                  <a:pt x="1364364" y="2407240"/>
                  <a:pt x="1371005" y="2398047"/>
                </a:cubicBezTo>
                <a:lnTo>
                  <a:pt x="1370042" y="2397104"/>
                </a:lnTo>
                <a:cubicBezTo>
                  <a:pt x="1370042" y="2397104"/>
                  <a:pt x="1362149" y="2367869"/>
                  <a:pt x="1356951" y="2348394"/>
                </a:cubicBezTo>
                <a:close/>
                <a:moveTo>
                  <a:pt x="1391509" y="2339586"/>
                </a:moveTo>
                <a:cubicBezTo>
                  <a:pt x="1391509" y="2339586"/>
                  <a:pt x="1386696" y="2340915"/>
                  <a:pt x="1384965" y="2341473"/>
                </a:cubicBezTo>
                <a:cubicBezTo>
                  <a:pt x="1386600" y="2345295"/>
                  <a:pt x="1387852" y="2349049"/>
                  <a:pt x="1389682" y="2352794"/>
                </a:cubicBezTo>
                <a:cubicBezTo>
                  <a:pt x="1390741" y="2346451"/>
                  <a:pt x="1391509" y="2339596"/>
                  <a:pt x="1391509" y="2339586"/>
                </a:cubicBezTo>
                <a:close/>
                <a:moveTo>
                  <a:pt x="1945994" y="2331423"/>
                </a:moveTo>
                <a:cubicBezTo>
                  <a:pt x="1930399" y="2339442"/>
                  <a:pt x="1908355" y="2350907"/>
                  <a:pt x="1908355" y="2350907"/>
                </a:cubicBezTo>
                <a:cubicBezTo>
                  <a:pt x="1908355" y="2350907"/>
                  <a:pt x="1902483" y="2356654"/>
                  <a:pt x="1900558" y="2358445"/>
                </a:cubicBezTo>
                <a:cubicBezTo>
                  <a:pt x="1914804" y="2374242"/>
                  <a:pt x="1930784" y="2390827"/>
                  <a:pt x="1943204" y="2404959"/>
                </a:cubicBezTo>
                <a:cubicBezTo>
                  <a:pt x="1944166" y="2388681"/>
                  <a:pt x="1945320" y="2360592"/>
                  <a:pt x="1945994" y="2331423"/>
                </a:cubicBezTo>
                <a:close/>
                <a:moveTo>
                  <a:pt x="2035616" y="2272018"/>
                </a:moveTo>
                <a:cubicBezTo>
                  <a:pt x="2017808" y="2270679"/>
                  <a:pt x="2003753" y="2274838"/>
                  <a:pt x="2003753" y="2274849"/>
                </a:cubicBezTo>
                <a:cubicBezTo>
                  <a:pt x="2003753" y="2274849"/>
                  <a:pt x="1981035" y="2302659"/>
                  <a:pt x="1968040" y="2315703"/>
                </a:cubicBezTo>
                <a:cubicBezTo>
                  <a:pt x="1970928" y="2368322"/>
                  <a:pt x="1972948" y="2421209"/>
                  <a:pt x="1973525" y="2437959"/>
                </a:cubicBezTo>
                <a:cubicBezTo>
                  <a:pt x="1979591" y="2444534"/>
                  <a:pt x="1987389" y="2453487"/>
                  <a:pt x="1992394" y="2458396"/>
                </a:cubicBezTo>
                <a:cubicBezTo>
                  <a:pt x="1999036" y="2464826"/>
                  <a:pt x="2007315" y="2474896"/>
                  <a:pt x="2016844" y="2486996"/>
                </a:cubicBezTo>
                <a:cubicBezTo>
                  <a:pt x="2033115" y="2462131"/>
                  <a:pt x="2061993" y="2313498"/>
                  <a:pt x="2061993" y="2313509"/>
                </a:cubicBezTo>
                <a:lnTo>
                  <a:pt x="2091162" y="2285534"/>
                </a:lnTo>
                <a:cubicBezTo>
                  <a:pt x="2091162" y="2285534"/>
                  <a:pt x="2079995" y="2283541"/>
                  <a:pt x="2054485" y="2275473"/>
                </a:cubicBezTo>
                <a:cubicBezTo>
                  <a:pt x="2048131" y="2273452"/>
                  <a:pt x="2041585" y="2272461"/>
                  <a:pt x="2035616" y="2272018"/>
                </a:cubicBezTo>
                <a:close/>
                <a:moveTo>
                  <a:pt x="1965246" y="2270131"/>
                </a:moveTo>
                <a:cubicBezTo>
                  <a:pt x="1965922" y="2279478"/>
                  <a:pt x="1966402" y="2289404"/>
                  <a:pt x="1966981" y="2299357"/>
                </a:cubicBezTo>
                <a:lnTo>
                  <a:pt x="1977569" y="2273906"/>
                </a:lnTo>
                <a:cubicBezTo>
                  <a:pt x="1977569" y="2273906"/>
                  <a:pt x="1966402" y="2270478"/>
                  <a:pt x="1965246" y="2270131"/>
                </a:cubicBezTo>
                <a:close/>
                <a:moveTo>
                  <a:pt x="1404217" y="2261015"/>
                </a:moveTo>
                <a:cubicBezTo>
                  <a:pt x="1404217" y="2261015"/>
                  <a:pt x="1393436" y="2264528"/>
                  <a:pt x="1388141" y="2266675"/>
                </a:cubicBezTo>
                <a:cubicBezTo>
                  <a:pt x="1382749" y="2268812"/>
                  <a:pt x="1375626" y="2267618"/>
                  <a:pt x="1375626" y="2267618"/>
                </a:cubicBezTo>
                <a:lnTo>
                  <a:pt x="1361572" y="2277679"/>
                </a:lnTo>
                <a:cubicBezTo>
                  <a:pt x="1365519" y="2289624"/>
                  <a:pt x="1369465" y="2299666"/>
                  <a:pt x="1373605" y="2313816"/>
                </a:cubicBezTo>
                <a:cubicBezTo>
                  <a:pt x="1375433" y="2320015"/>
                  <a:pt x="1378706" y="2325897"/>
                  <a:pt x="1381209" y="2332049"/>
                </a:cubicBezTo>
                <a:cubicBezTo>
                  <a:pt x="1388237" y="2329007"/>
                  <a:pt x="1396998" y="2325762"/>
                  <a:pt x="1396998" y="2325762"/>
                </a:cubicBezTo>
                <a:cubicBezTo>
                  <a:pt x="1396998" y="2325762"/>
                  <a:pt x="1409799" y="2309224"/>
                  <a:pt x="1414709" y="2304075"/>
                </a:cubicBezTo>
                <a:cubicBezTo>
                  <a:pt x="1419522" y="2298915"/>
                  <a:pt x="1437717" y="2279237"/>
                  <a:pt x="1437717" y="2279248"/>
                </a:cubicBezTo>
                <a:cubicBezTo>
                  <a:pt x="1437717" y="2279248"/>
                  <a:pt x="1427898" y="2275792"/>
                  <a:pt x="1423373" y="2274213"/>
                </a:cubicBezTo>
                <a:cubicBezTo>
                  <a:pt x="1418945" y="2272644"/>
                  <a:pt x="1408742" y="2263528"/>
                  <a:pt x="1408742" y="2263528"/>
                </a:cubicBezTo>
                <a:cubicBezTo>
                  <a:pt x="1408742" y="2263537"/>
                  <a:pt x="1406142" y="2264259"/>
                  <a:pt x="1402965" y="2269814"/>
                </a:cubicBezTo>
                <a:cubicBezTo>
                  <a:pt x="1399885" y="2275388"/>
                  <a:pt x="1392472" y="2283021"/>
                  <a:pt x="1392472" y="2283021"/>
                </a:cubicBezTo>
                <a:lnTo>
                  <a:pt x="1389873" y="2280192"/>
                </a:lnTo>
                <a:close/>
                <a:moveTo>
                  <a:pt x="2163553" y="2255047"/>
                </a:moveTo>
                <a:cubicBezTo>
                  <a:pt x="2155273" y="2258020"/>
                  <a:pt x="2145455" y="2260968"/>
                  <a:pt x="2140545" y="2264471"/>
                </a:cubicBezTo>
                <a:cubicBezTo>
                  <a:pt x="2118213" y="2280364"/>
                  <a:pt x="2081439" y="2336198"/>
                  <a:pt x="2068924" y="2388624"/>
                </a:cubicBezTo>
                <a:cubicBezTo>
                  <a:pt x="2057469" y="2436996"/>
                  <a:pt x="2048131" y="2470150"/>
                  <a:pt x="2028301" y="2502389"/>
                </a:cubicBezTo>
                <a:cubicBezTo>
                  <a:pt x="2066518" y="2553226"/>
                  <a:pt x="2117250" y="2625405"/>
                  <a:pt x="2158643" y="2668648"/>
                </a:cubicBezTo>
                <a:lnTo>
                  <a:pt x="2159799" y="2665510"/>
                </a:lnTo>
                <a:cubicBezTo>
                  <a:pt x="2159220" y="2659897"/>
                  <a:pt x="2162302" y="2397730"/>
                  <a:pt x="2163553" y="2255047"/>
                </a:cubicBezTo>
                <a:close/>
                <a:moveTo>
                  <a:pt x="1356951" y="2254103"/>
                </a:moveTo>
                <a:cubicBezTo>
                  <a:pt x="1356469" y="2254113"/>
                  <a:pt x="1355315" y="2254864"/>
                  <a:pt x="1354159" y="2255365"/>
                </a:cubicBezTo>
                <a:cubicBezTo>
                  <a:pt x="1356180" y="2260533"/>
                  <a:pt x="1358106" y="2267089"/>
                  <a:pt x="1359934" y="2272644"/>
                </a:cubicBezTo>
                <a:lnTo>
                  <a:pt x="1370428" y="2263528"/>
                </a:lnTo>
                <a:cubicBezTo>
                  <a:pt x="1370428" y="2263537"/>
                  <a:pt x="1359069" y="2254065"/>
                  <a:pt x="1356951" y="2254103"/>
                </a:cubicBezTo>
                <a:close/>
                <a:moveTo>
                  <a:pt x="1552753" y="2204450"/>
                </a:moveTo>
                <a:cubicBezTo>
                  <a:pt x="1543992" y="2210900"/>
                  <a:pt x="1532249" y="2219526"/>
                  <a:pt x="1532249" y="2219535"/>
                </a:cubicBezTo>
                <a:cubicBezTo>
                  <a:pt x="1532249" y="2219535"/>
                  <a:pt x="1463132" y="2265732"/>
                  <a:pt x="1451965" y="2276736"/>
                </a:cubicBezTo>
                <a:cubicBezTo>
                  <a:pt x="1446093" y="2282530"/>
                  <a:pt x="1431845" y="2294496"/>
                  <a:pt x="1420871" y="2307221"/>
                </a:cubicBezTo>
                <a:cubicBezTo>
                  <a:pt x="1409704" y="2320006"/>
                  <a:pt x="1401618" y="2333310"/>
                  <a:pt x="1401618" y="2333300"/>
                </a:cubicBezTo>
                <a:cubicBezTo>
                  <a:pt x="1401618" y="2333300"/>
                  <a:pt x="1397093" y="2347692"/>
                  <a:pt x="1393819" y="2360649"/>
                </a:cubicBezTo>
                <a:cubicBezTo>
                  <a:pt x="1413939" y="2398038"/>
                  <a:pt x="1440798" y="2429931"/>
                  <a:pt x="1458896" y="2440163"/>
                </a:cubicBezTo>
                <a:cubicBezTo>
                  <a:pt x="1484309" y="2454526"/>
                  <a:pt x="1557566" y="2452042"/>
                  <a:pt x="1583462" y="2489817"/>
                </a:cubicBezTo>
                <a:cubicBezTo>
                  <a:pt x="1609357" y="2527601"/>
                  <a:pt x="1605698" y="2538690"/>
                  <a:pt x="1652676" y="2548905"/>
                </a:cubicBezTo>
                <a:cubicBezTo>
                  <a:pt x="1699653" y="2559118"/>
                  <a:pt x="1733923" y="2572769"/>
                  <a:pt x="1769059" y="2557077"/>
                </a:cubicBezTo>
                <a:cubicBezTo>
                  <a:pt x="1804293" y="2541386"/>
                  <a:pt x="1818829" y="2526589"/>
                  <a:pt x="1818829" y="2526589"/>
                </a:cubicBezTo>
                <a:cubicBezTo>
                  <a:pt x="1818829" y="2526589"/>
                  <a:pt x="1811898" y="2498047"/>
                  <a:pt x="1792646" y="2482587"/>
                </a:cubicBezTo>
                <a:cubicBezTo>
                  <a:pt x="1768387" y="2506096"/>
                  <a:pt x="1737389" y="2536024"/>
                  <a:pt x="1737389" y="2536024"/>
                </a:cubicBezTo>
                <a:lnTo>
                  <a:pt x="1729205" y="2528159"/>
                </a:lnTo>
                <a:cubicBezTo>
                  <a:pt x="1729205" y="2528168"/>
                  <a:pt x="1755487" y="2501841"/>
                  <a:pt x="1782344" y="2474424"/>
                </a:cubicBezTo>
                <a:cubicBezTo>
                  <a:pt x="1762707" y="2461833"/>
                  <a:pt x="1755294" y="2448607"/>
                  <a:pt x="1740373" y="2434196"/>
                </a:cubicBezTo>
                <a:cubicBezTo>
                  <a:pt x="1724105" y="2418514"/>
                  <a:pt x="1687620" y="2409966"/>
                  <a:pt x="1673085" y="2403073"/>
                </a:cubicBezTo>
                <a:cubicBezTo>
                  <a:pt x="1658549" y="2396191"/>
                  <a:pt x="1631786" y="2386496"/>
                  <a:pt x="1612437" y="2395536"/>
                </a:cubicBezTo>
                <a:cubicBezTo>
                  <a:pt x="1592992" y="2404574"/>
                  <a:pt x="1552657" y="2397893"/>
                  <a:pt x="1545823" y="2393966"/>
                </a:cubicBezTo>
                <a:cubicBezTo>
                  <a:pt x="1538892" y="2390038"/>
                  <a:pt x="1527725" y="2375426"/>
                  <a:pt x="1527725" y="2375416"/>
                </a:cubicBezTo>
                <a:lnTo>
                  <a:pt x="1529553" y="2371651"/>
                </a:lnTo>
                <a:cubicBezTo>
                  <a:pt x="1529553" y="2371651"/>
                  <a:pt x="1542357" y="2387208"/>
                  <a:pt x="1547554" y="2388931"/>
                </a:cubicBezTo>
                <a:cubicBezTo>
                  <a:pt x="1552753" y="2390655"/>
                  <a:pt x="1599441" y="2395255"/>
                  <a:pt x="1608491" y="2392387"/>
                </a:cubicBezTo>
                <a:cubicBezTo>
                  <a:pt x="1617442" y="2389519"/>
                  <a:pt x="1654986" y="2385697"/>
                  <a:pt x="1667981" y="2390192"/>
                </a:cubicBezTo>
                <a:cubicBezTo>
                  <a:pt x="1680883" y="2394688"/>
                  <a:pt x="1699171" y="2401522"/>
                  <a:pt x="1708797" y="2401186"/>
                </a:cubicBezTo>
                <a:cubicBezTo>
                  <a:pt x="1718423" y="2400858"/>
                  <a:pt x="1730650" y="2397721"/>
                  <a:pt x="1738159" y="2409994"/>
                </a:cubicBezTo>
                <a:cubicBezTo>
                  <a:pt x="1745667" y="2422268"/>
                  <a:pt x="1765113" y="2445825"/>
                  <a:pt x="1765113" y="2445825"/>
                </a:cubicBezTo>
                <a:lnTo>
                  <a:pt x="1763959" y="2420680"/>
                </a:lnTo>
                <a:cubicBezTo>
                  <a:pt x="1763959" y="2420680"/>
                  <a:pt x="1772238" y="2440491"/>
                  <a:pt x="1783595" y="2454931"/>
                </a:cubicBezTo>
                <a:cubicBezTo>
                  <a:pt x="1786292" y="2458434"/>
                  <a:pt x="1789467" y="2460822"/>
                  <a:pt x="1792453" y="2463739"/>
                </a:cubicBezTo>
                <a:cubicBezTo>
                  <a:pt x="1795533" y="2460611"/>
                  <a:pt x="1797074" y="2458800"/>
                  <a:pt x="1799865" y="2455874"/>
                </a:cubicBezTo>
                <a:cubicBezTo>
                  <a:pt x="1787254" y="2443513"/>
                  <a:pt x="1782441" y="2439085"/>
                  <a:pt x="1763959" y="2420680"/>
                </a:cubicBezTo>
                <a:cubicBezTo>
                  <a:pt x="1684829" y="2342031"/>
                  <a:pt x="1601847" y="2258233"/>
                  <a:pt x="1552753" y="2204450"/>
                </a:cubicBezTo>
                <a:close/>
                <a:moveTo>
                  <a:pt x="1703407" y="2182761"/>
                </a:moveTo>
                <a:cubicBezTo>
                  <a:pt x="1721312" y="2200427"/>
                  <a:pt x="1738448" y="2215954"/>
                  <a:pt x="1753464" y="2224877"/>
                </a:cubicBezTo>
                <a:cubicBezTo>
                  <a:pt x="1801887" y="2253756"/>
                  <a:pt x="1849345" y="2302169"/>
                  <a:pt x="1892665" y="2349647"/>
                </a:cubicBezTo>
                <a:cubicBezTo>
                  <a:pt x="1894204" y="2347827"/>
                  <a:pt x="1901424" y="2339279"/>
                  <a:pt x="1901327" y="2339279"/>
                </a:cubicBezTo>
                <a:lnTo>
                  <a:pt x="1946187" y="2316647"/>
                </a:lnTo>
                <a:cubicBezTo>
                  <a:pt x="1946283" y="2305980"/>
                  <a:pt x="1946669" y="2294765"/>
                  <a:pt x="1946379" y="2284908"/>
                </a:cubicBezTo>
                <a:cubicBezTo>
                  <a:pt x="1946187" y="2279123"/>
                  <a:pt x="1945320" y="2270970"/>
                  <a:pt x="1944838" y="2264164"/>
                </a:cubicBezTo>
                <a:cubicBezTo>
                  <a:pt x="1906429" y="2253006"/>
                  <a:pt x="1809395" y="2224868"/>
                  <a:pt x="1781189" y="2215443"/>
                </a:cubicBezTo>
                <a:cubicBezTo>
                  <a:pt x="1762995" y="2209349"/>
                  <a:pt x="1732287" y="2195343"/>
                  <a:pt x="1703407" y="2182761"/>
                </a:cubicBezTo>
                <a:close/>
                <a:moveTo>
                  <a:pt x="1914035" y="2111727"/>
                </a:moveTo>
                <a:cubicBezTo>
                  <a:pt x="1913939" y="2121729"/>
                  <a:pt x="1913842" y="2136555"/>
                  <a:pt x="1913842" y="2136555"/>
                </a:cubicBezTo>
                <a:lnTo>
                  <a:pt x="1938678" y="2210101"/>
                </a:lnTo>
                <a:cubicBezTo>
                  <a:pt x="1933191" y="2172932"/>
                  <a:pt x="1925297" y="2135428"/>
                  <a:pt x="1914035" y="2111727"/>
                </a:cubicBezTo>
                <a:close/>
                <a:moveTo>
                  <a:pt x="1791682" y="1936352"/>
                </a:moveTo>
                <a:cubicBezTo>
                  <a:pt x="1788121" y="1937586"/>
                  <a:pt x="1784557" y="1939269"/>
                  <a:pt x="1780997" y="1940752"/>
                </a:cubicBezTo>
                <a:cubicBezTo>
                  <a:pt x="1786580" y="1954219"/>
                  <a:pt x="1795147" y="1973020"/>
                  <a:pt x="1795629" y="1975012"/>
                </a:cubicBezTo>
                <a:cubicBezTo>
                  <a:pt x="1797459" y="1982031"/>
                  <a:pt x="1820369" y="2003739"/>
                  <a:pt x="1823449" y="2010216"/>
                </a:cubicBezTo>
                <a:cubicBezTo>
                  <a:pt x="1826531" y="2016686"/>
                  <a:pt x="1844242" y="2052294"/>
                  <a:pt x="1847419" y="2058618"/>
                </a:cubicBezTo>
                <a:cubicBezTo>
                  <a:pt x="1850596" y="2064944"/>
                  <a:pt x="1881980" y="2088028"/>
                  <a:pt x="1884481" y="2090357"/>
                </a:cubicBezTo>
                <a:cubicBezTo>
                  <a:pt x="1886985" y="2092697"/>
                  <a:pt x="1907488" y="2121161"/>
                  <a:pt x="1907488" y="2121161"/>
                </a:cubicBezTo>
                <a:cubicBezTo>
                  <a:pt x="1907488" y="2121161"/>
                  <a:pt x="1908547" y="2107857"/>
                  <a:pt x="1908932" y="2101668"/>
                </a:cubicBezTo>
                <a:cubicBezTo>
                  <a:pt x="1905081" y="2095593"/>
                  <a:pt x="1900847" y="2090839"/>
                  <a:pt x="1896419" y="2088787"/>
                </a:cubicBezTo>
                <a:cubicBezTo>
                  <a:pt x="1866095" y="2074618"/>
                  <a:pt x="1860319" y="1992350"/>
                  <a:pt x="1826241" y="1953016"/>
                </a:cubicBezTo>
                <a:cubicBezTo>
                  <a:pt x="1818059" y="1943602"/>
                  <a:pt x="1811705" y="1938529"/>
                  <a:pt x="1806218" y="1936352"/>
                </a:cubicBezTo>
                <a:cubicBezTo>
                  <a:pt x="1800634" y="1934177"/>
                  <a:pt x="1796015" y="1934889"/>
                  <a:pt x="1791682" y="1936352"/>
                </a:cubicBezTo>
                <a:close/>
                <a:moveTo>
                  <a:pt x="2475836" y="244301"/>
                </a:moveTo>
                <a:lnTo>
                  <a:pt x="2580364" y="479827"/>
                </a:lnTo>
                <a:lnTo>
                  <a:pt x="2580364" y="572024"/>
                </a:lnTo>
                <a:close/>
                <a:moveTo>
                  <a:pt x="1952059" y="0"/>
                </a:moveTo>
                <a:lnTo>
                  <a:pt x="1965922" y="69766"/>
                </a:lnTo>
                <a:lnTo>
                  <a:pt x="1957258" y="533622"/>
                </a:lnTo>
                <a:cubicBezTo>
                  <a:pt x="1957258" y="533622"/>
                  <a:pt x="2138621" y="209623"/>
                  <a:pt x="2145263" y="228358"/>
                </a:cubicBezTo>
                <a:cubicBezTo>
                  <a:pt x="2148343" y="237005"/>
                  <a:pt x="1971312" y="495494"/>
                  <a:pt x="1958317" y="619487"/>
                </a:cubicBezTo>
                <a:cubicBezTo>
                  <a:pt x="1929340" y="897021"/>
                  <a:pt x="1947341" y="915457"/>
                  <a:pt x="1948979" y="947599"/>
                </a:cubicBezTo>
                <a:cubicBezTo>
                  <a:pt x="1955910" y="1083005"/>
                  <a:pt x="2003272" y="1160372"/>
                  <a:pt x="2003272" y="1160372"/>
                </a:cubicBezTo>
                <a:lnTo>
                  <a:pt x="2179437" y="338823"/>
                </a:lnTo>
                <a:lnTo>
                  <a:pt x="2210338" y="280993"/>
                </a:lnTo>
                <a:cubicBezTo>
                  <a:pt x="2210338" y="280993"/>
                  <a:pt x="2105216" y="792198"/>
                  <a:pt x="2083845" y="921828"/>
                </a:cubicBezTo>
                <a:cubicBezTo>
                  <a:pt x="2081439" y="936210"/>
                  <a:pt x="2154986" y="932196"/>
                  <a:pt x="2152483" y="946347"/>
                </a:cubicBezTo>
                <a:cubicBezTo>
                  <a:pt x="2150460" y="957552"/>
                  <a:pt x="2147669" y="948687"/>
                  <a:pt x="2148535" y="963001"/>
                </a:cubicBezTo>
                <a:cubicBezTo>
                  <a:pt x="2149305" y="977085"/>
                  <a:pt x="2080477" y="945434"/>
                  <a:pt x="2077491" y="958602"/>
                </a:cubicBezTo>
                <a:cubicBezTo>
                  <a:pt x="2051405" y="1073052"/>
                  <a:pt x="2029070" y="1179905"/>
                  <a:pt x="2029070" y="1210979"/>
                </a:cubicBezTo>
                <a:cubicBezTo>
                  <a:pt x="2029167" y="1262308"/>
                  <a:pt x="2080668" y="1353980"/>
                  <a:pt x="2080668" y="1353980"/>
                </a:cubicBezTo>
                <a:cubicBezTo>
                  <a:pt x="2080668" y="1353980"/>
                  <a:pt x="2108007" y="1453538"/>
                  <a:pt x="2123121" y="1496356"/>
                </a:cubicBezTo>
                <a:cubicBezTo>
                  <a:pt x="2138139" y="1539165"/>
                  <a:pt x="2166345" y="1536893"/>
                  <a:pt x="2166345" y="1536893"/>
                </a:cubicBezTo>
                <a:cubicBezTo>
                  <a:pt x="2166345" y="1536893"/>
                  <a:pt x="2169040" y="1530837"/>
                  <a:pt x="2170676" y="1526833"/>
                </a:cubicBezTo>
                <a:cubicBezTo>
                  <a:pt x="2174238" y="1210353"/>
                  <a:pt x="2178281" y="852682"/>
                  <a:pt x="2178281" y="852682"/>
                </a:cubicBezTo>
                <a:lnTo>
                  <a:pt x="2226605" y="837915"/>
                </a:lnTo>
                <a:cubicBezTo>
                  <a:pt x="2226605" y="837915"/>
                  <a:pt x="2243741" y="1298406"/>
                  <a:pt x="2273390" y="1835159"/>
                </a:cubicBezTo>
                <a:cubicBezTo>
                  <a:pt x="2288311" y="1857117"/>
                  <a:pt x="2302367" y="1878208"/>
                  <a:pt x="2302367" y="1878208"/>
                </a:cubicBezTo>
                <a:cubicBezTo>
                  <a:pt x="2302367" y="1878208"/>
                  <a:pt x="2303424" y="1866339"/>
                  <a:pt x="2303617" y="1864703"/>
                </a:cubicBezTo>
                <a:cubicBezTo>
                  <a:pt x="2303714" y="1866743"/>
                  <a:pt x="2304003" y="1869362"/>
                  <a:pt x="2304196" y="1871615"/>
                </a:cubicBezTo>
                <a:cubicBezTo>
                  <a:pt x="2306121" y="1858474"/>
                  <a:pt x="2309201" y="1841108"/>
                  <a:pt x="2310549" y="1830442"/>
                </a:cubicBezTo>
                <a:cubicBezTo>
                  <a:pt x="2324699" y="1767370"/>
                  <a:pt x="2365035" y="1587912"/>
                  <a:pt x="2385057" y="1501380"/>
                </a:cubicBezTo>
                <a:cubicBezTo>
                  <a:pt x="2403251" y="1422858"/>
                  <a:pt x="2403733" y="1342283"/>
                  <a:pt x="2411819" y="1308091"/>
                </a:cubicBezTo>
                <a:cubicBezTo>
                  <a:pt x="2420002" y="1274024"/>
                  <a:pt x="2416440" y="1247174"/>
                  <a:pt x="2416440" y="1246808"/>
                </a:cubicBezTo>
                <a:lnTo>
                  <a:pt x="2415477" y="1235180"/>
                </a:lnTo>
                <a:cubicBezTo>
                  <a:pt x="2415477" y="1235180"/>
                  <a:pt x="2403540" y="1198099"/>
                  <a:pt x="2399594" y="1176400"/>
                </a:cubicBezTo>
                <a:cubicBezTo>
                  <a:pt x="2394684" y="1149640"/>
                  <a:pt x="2391025" y="1114493"/>
                  <a:pt x="2391025" y="1114493"/>
                </a:cubicBezTo>
                <a:lnTo>
                  <a:pt x="2359740" y="1041264"/>
                </a:lnTo>
                <a:cubicBezTo>
                  <a:pt x="2360221" y="1038127"/>
                  <a:pt x="2360799" y="1034940"/>
                  <a:pt x="2361279" y="1031830"/>
                </a:cubicBezTo>
                <a:lnTo>
                  <a:pt x="2398727" y="1121088"/>
                </a:lnTo>
                <a:cubicBezTo>
                  <a:pt x="2398727" y="1121088"/>
                  <a:pt x="2404022" y="1156859"/>
                  <a:pt x="2408450" y="1181118"/>
                </a:cubicBezTo>
                <a:cubicBezTo>
                  <a:pt x="2412974" y="1205377"/>
                  <a:pt x="2416631" y="1216948"/>
                  <a:pt x="2416631" y="1216948"/>
                </a:cubicBezTo>
                <a:lnTo>
                  <a:pt x="2445415" y="1172636"/>
                </a:lnTo>
                <a:cubicBezTo>
                  <a:pt x="2445415" y="1172636"/>
                  <a:pt x="2496147" y="1053202"/>
                  <a:pt x="2496147" y="1053202"/>
                </a:cubicBezTo>
                <a:lnTo>
                  <a:pt x="2580364" y="762865"/>
                </a:lnTo>
                <a:lnTo>
                  <a:pt x="2580364" y="952868"/>
                </a:lnTo>
                <a:lnTo>
                  <a:pt x="2554291" y="1053202"/>
                </a:lnTo>
                <a:lnTo>
                  <a:pt x="2565170" y="1051632"/>
                </a:lnTo>
                <a:lnTo>
                  <a:pt x="2563147" y="1077402"/>
                </a:lnTo>
                <a:lnTo>
                  <a:pt x="2544568" y="1088406"/>
                </a:lnTo>
                <a:lnTo>
                  <a:pt x="2471408" y="1353663"/>
                </a:lnTo>
                <a:cubicBezTo>
                  <a:pt x="2479687" y="1349119"/>
                  <a:pt x="2510490" y="1332388"/>
                  <a:pt x="2531669" y="1318459"/>
                </a:cubicBezTo>
                <a:cubicBezTo>
                  <a:pt x="2555639" y="1302710"/>
                  <a:pt x="2578647" y="1287356"/>
                  <a:pt x="2578647" y="1287345"/>
                </a:cubicBezTo>
                <a:lnTo>
                  <a:pt x="2580364" y="1282952"/>
                </a:lnTo>
                <a:lnTo>
                  <a:pt x="2580364" y="1360177"/>
                </a:lnTo>
                <a:lnTo>
                  <a:pt x="2563894" y="1365596"/>
                </a:lnTo>
                <a:cubicBezTo>
                  <a:pt x="2537541" y="1376289"/>
                  <a:pt x="2512897" y="1389761"/>
                  <a:pt x="2500670" y="1398290"/>
                </a:cubicBezTo>
                <a:cubicBezTo>
                  <a:pt x="2485077" y="1409216"/>
                  <a:pt x="2464092" y="1428730"/>
                  <a:pt x="2448112" y="1444181"/>
                </a:cubicBezTo>
                <a:cubicBezTo>
                  <a:pt x="2446956" y="1450784"/>
                  <a:pt x="2433767" y="1524100"/>
                  <a:pt x="2360511" y="1927246"/>
                </a:cubicBezTo>
                <a:cubicBezTo>
                  <a:pt x="2345878" y="2007753"/>
                  <a:pt x="2337117" y="2069862"/>
                  <a:pt x="2330765" y="2123674"/>
                </a:cubicBezTo>
                <a:cubicBezTo>
                  <a:pt x="2341739" y="2241858"/>
                  <a:pt x="2346840" y="2305933"/>
                  <a:pt x="2351557" y="2374473"/>
                </a:cubicBezTo>
                <a:cubicBezTo>
                  <a:pt x="2358873" y="2381664"/>
                  <a:pt x="2366383" y="2387411"/>
                  <a:pt x="2373987" y="2392705"/>
                </a:cubicBezTo>
                <a:cubicBezTo>
                  <a:pt x="2409617" y="2417638"/>
                  <a:pt x="2517918" y="2247324"/>
                  <a:pt x="2576681" y="2173001"/>
                </a:cubicBezTo>
                <a:lnTo>
                  <a:pt x="2580364" y="2168755"/>
                </a:lnTo>
                <a:lnTo>
                  <a:pt x="2580364" y="2379442"/>
                </a:lnTo>
                <a:lnTo>
                  <a:pt x="2574822" y="2387718"/>
                </a:lnTo>
                <a:cubicBezTo>
                  <a:pt x="2530071" y="2455261"/>
                  <a:pt x="2466702" y="2554930"/>
                  <a:pt x="2423563" y="2639740"/>
                </a:cubicBezTo>
                <a:cubicBezTo>
                  <a:pt x="2389389" y="2706923"/>
                  <a:pt x="2367633" y="2790028"/>
                  <a:pt x="2352519" y="2869485"/>
                </a:cubicBezTo>
                <a:cubicBezTo>
                  <a:pt x="2373794" y="3048557"/>
                  <a:pt x="2389679" y="3128138"/>
                  <a:pt x="2389679" y="3128138"/>
                </a:cubicBezTo>
                <a:lnTo>
                  <a:pt x="2389679" y="3412571"/>
                </a:lnTo>
                <a:lnTo>
                  <a:pt x="2513379" y="3331806"/>
                </a:lnTo>
                <a:cubicBezTo>
                  <a:pt x="2513379" y="3331806"/>
                  <a:pt x="2513282" y="3350914"/>
                  <a:pt x="2517806" y="3375173"/>
                </a:cubicBezTo>
                <a:cubicBezTo>
                  <a:pt x="2519059" y="3382190"/>
                  <a:pt x="2400461" y="3469580"/>
                  <a:pt x="2394396" y="3524460"/>
                </a:cubicBezTo>
                <a:cubicBezTo>
                  <a:pt x="2384384" y="3614467"/>
                  <a:pt x="2402963" y="3778407"/>
                  <a:pt x="2402963" y="3778407"/>
                </a:cubicBezTo>
                <a:cubicBezTo>
                  <a:pt x="2402963" y="3778407"/>
                  <a:pt x="2463610" y="3686338"/>
                  <a:pt x="2485654" y="3660231"/>
                </a:cubicBezTo>
                <a:cubicBezTo>
                  <a:pt x="2507700" y="3634135"/>
                  <a:pt x="2518191" y="3552993"/>
                  <a:pt x="2526278" y="3518800"/>
                </a:cubicBezTo>
                <a:cubicBezTo>
                  <a:pt x="2534363" y="3484731"/>
                  <a:pt x="2530898" y="3457893"/>
                  <a:pt x="2530898" y="3457517"/>
                </a:cubicBezTo>
                <a:lnTo>
                  <a:pt x="2530032" y="3445889"/>
                </a:lnTo>
                <a:cubicBezTo>
                  <a:pt x="2530032" y="3445889"/>
                  <a:pt x="2524931" y="3428889"/>
                  <a:pt x="2520116" y="3411003"/>
                </a:cubicBezTo>
                <a:cubicBezTo>
                  <a:pt x="2521272" y="3408519"/>
                  <a:pt x="2523005" y="3405746"/>
                  <a:pt x="2524354" y="3403148"/>
                </a:cubicBezTo>
                <a:cubicBezTo>
                  <a:pt x="2527818" y="3416720"/>
                  <a:pt x="2538985" y="3437090"/>
                  <a:pt x="2538985" y="3437090"/>
                </a:cubicBezTo>
                <a:cubicBezTo>
                  <a:pt x="2538985" y="3437090"/>
                  <a:pt x="2554851" y="3438363"/>
                  <a:pt x="2569119" y="3420939"/>
                </a:cubicBezTo>
                <a:lnTo>
                  <a:pt x="2580364" y="3399979"/>
                </a:lnTo>
                <a:lnTo>
                  <a:pt x="2580364" y="3638418"/>
                </a:lnTo>
                <a:lnTo>
                  <a:pt x="2562763" y="3654889"/>
                </a:lnTo>
                <a:cubicBezTo>
                  <a:pt x="2561799" y="3660415"/>
                  <a:pt x="2535231" y="3805966"/>
                  <a:pt x="2489216" y="4059384"/>
                </a:cubicBezTo>
                <a:cubicBezTo>
                  <a:pt x="2490082" y="4060115"/>
                  <a:pt x="2491623" y="4061569"/>
                  <a:pt x="2492392" y="4062214"/>
                </a:cubicBezTo>
                <a:cubicBezTo>
                  <a:pt x="2512391" y="4079578"/>
                  <a:pt x="2531241" y="4092856"/>
                  <a:pt x="2548267" y="4103006"/>
                </a:cubicBezTo>
                <a:lnTo>
                  <a:pt x="2580364" y="4118739"/>
                </a:lnTo>
                <a:lnTo>
                  <a:pt x="2580364" y="4180173"/>
                </a:lnTo>
                <a:lnTo>
                  <a:pt x="2564783" y="4164668"/>
                </a:lnTo>
                <a:cubicBezTo>
                  <a:pt x="2547841" y="4152645"/>
                  <a:pt x="2505677" y="4146300"/>
                  <a:pt x="2476701" y="4127895"/>
                </a:cubicBezTo>
                <a:cubicBezTo>
                  <a:pt x="2475257" y="4136039"/>
                  <a:pt x="2476508" y="4129532"/>
                  <a:pt x="2474969" y="4137955"/>
                </a:cubicBezTo>
                <a:cubicBezTo>
                  <a:pt x="2398727" y="4557437"/>
                  <a:pt x="2447725" y="4574930"/>
                  <a:pt x="2488446" y="4603414"/>
                </a:cubicBezTo>
                <a:cubicBezTo>
                  <a:pt x="2504956" y="4614965"/>
                  <a:pt x="2536916" y="4584876"/>
                  <a:pt x="2572317" y="4541839"/>
                </a:cubicBezTo>
                <a:lnTo>
                  <a:pt x="2580364" y="4531342"/>
                </a:lnTo>
                <a:lnTo>
                  <a:pt x="2580364" y="4774746"/>
                </a:lnTo>
                <a:lnTo>
                  <a:pt x="2538214" y="4850449"/>
                </a:lnTo>
                <a:cubicBezTo>
                  <a:pt x="2465246" y="4993776"/>
                  <a:pt x="2444261" y="5214647"/>
                  <a:pt x="2436848" y="5306801"/>
                </a:cubicBezTo>
                <a:cubicBezTo>
                  <a:pt x="2429531" y="5398946"/>
                  <a:pt x="2449748" y="5774561"/>
                  <a:pt x="2453117" y="5901745"/>
                </a:cubicBezTo>
                <a:cubicBezTo>
                  <a:pt x="2456485" y="6028940"/>
                  <a:pt x="2452348" y="6168543"/>
                  <a:pt x="2484210" y="6278583"/>
                </a:cubicBezTo>
                <a:cubicBezTo>
                  <a:pt x="2490780" y="6301193"/>
                  <a:pt x="2516675" y="6331002"/>
                  <a:pt x="2551822" y="6362997"/>
                </a:cubicBezTo>
                <a:lnTo>
                  <a:pt x="2580364" y="6385606"/>
                </a:lnTo>
                <a:lnTo>
                  <a:pt x="2580364" y="6507682"/>
                </a:lnTo>
                <a:lnTo>
                  <a:pt x="2555832" y="6504873"/>
                </a:lnTo>
                <a:cubicBezTo>
                  <a:pt x="2509336" y="6503726"/>
                  <a:pt x="2411530" y="6403332"/>
                  <a:pt x="2373987" y="6442329"/>
                </a:cubicBezTo>
                <a:cubicBezTo>
                  <a:pt x="2350788" y="6466387"/>
                  <a:pt x="2340103" y="6494764"/>
                  <a:pt x="2326144" y="6535668"/>
                </a:cubicBezTo>
                <a:cubicBezTo>
                  <a:pt x="2304052" y="6600531"/>
                  <a:pt x="2301115" y="6640430"/>
                  <a:pt x="2302920" y="6677047"/>
                </a:cubicBezTo>
                <a:lnTo>
                  <a:pt x="2303539" y="6684708"/>
                </a:lnTo>
                <a:lnTo>
                  <a:pt x="2258433" y="6684708"/>
                </a:lnTo>
                <a:lnTo>
                  <a:pt x="2258553" y="6682687"/>
                </a:lnTo>
                <a:cubicBezTo>
                  <a:pt x="2262247" y="6635422"/>
                  <a:pt x="2266507" y="6587396"/>
                  <a:pt x="2264149" y="6532212"/>
                </a:cubicBezTo>
                <a:cubicBezTo>
                  <a:pt x="2260780" y="6455913"/>
                  <a:pt x="2231130" y="6448279"/>
                  <a:pt x="2204369" y="6439807"/>
                </a:cubicBezTo>
                <a:cubicBezTo>
                  <a:pt x="2096552" y="6405653"/>
                  <a:pt x="1894012" y="6647653"/>
                  <a:pt x="1848382" y="6577158"/>
                </a:cubicBezTo>
                <a:cubicBezTo>
                  <a:pt x="1813246" y="6522701"/>
                  <a:pt x="1971023" y="6522373"/>
                  <a:pt x="2049095" y="6307184"/>
                </a:cubicBezTo>
                <a:cubicBezTo>
                  <a:pt x="2127165" y="6091994"/>
                  <a:pt x="2114361" y="5998357"/>
                  <a:pt x="2115132" y="5877236"/>
                </a:cubicBezTo>
                <a:cubicBezTo>
                  <a:pt x="2115998" y="5756106"/>
                  <a:pt x="2159605" y="5497790"/>
                  <a:pt x="2162975" y="5370595"/>
                </a:cubicBezTo>
                <a:cubicBezTo>
                  <a:pt x="2166345" y="5243410"/>
                  <a:pt x="2186559" y="4867796"/>
                  <a:pt x="2179243" y="4775651"/>
                </a:cubicBezTo>
                <a:cubicBezTo>
                  <a:pt x="2171832" y="4683497"/>
                  <a:pt x="2150845" y="4462626"/>
                  <a:pt x="2077877" y="4319299"/>
                </a:cubicBezTo>
                <a:cubicBezTo>
                  <a:pt x="2008856" y="4183613"/>
                  <a:pt x="1888235" y="4009865"/>
                  <a:pt x="1874758" y="3990554"/>
                </a:cubicBezTo>
                <a:lnTo>
                  <a:pt x="1837696" y="3992442"/>
                </a:lnTo>
                <a:cubicBezTo>
                  <a:pt x="1837696" y="3992442"/>
                  <a:pt x="1809588" y="3976769"/>
                  <a:pt x="1762515" y="3981438"/>
                </a:cubicBezTo>
                <a:cubicBezTo>
                  <a:pt x="1737774" y="3983903"/>
                  <a:pt x="1694263" y="3984807"/>
                  <a:pt x="1660570" y="3992442"/>
                </a:cubicBezTo>
                <a:cubicBezTo>
                  <a:pt x="1630344" y="3999295"/>
                  <a:pt x="1608491" y="4013186"/>
                  <a:pt x="1608491" y="4013186"/>
                </a:cubicBezTo>
                <a:cubicBezTo>
                  <a:pt x="1608491" y="4013186"/>
                  <a:pt x="1613111" y="3998468"/>
                  <a:pt x="1604254" y="3990237"/>
                </a:cubicBezTo>
                <a:cubicBezTo>
                  <a:pt x="1597805" y="3984192"/>
                  <a:pt x="1544379" y="3981121"/>
                  <a:pt x="1544379" y="3981121"/>
                </a:cubicBezTo>
                <a:cubicBezTo>
                  <a:pt x="1544379" y="3981121"/>
                  <a:pt x="1475548" y="3926932"/>
                  <a:pt x="1454563" y="3911983"/>
                </a:cubicBezTo>
                <a:cubicBezTo>
                  <a:pt x="1362919" y="3846783"/>
                  <a:pt x="1295245" y="3850692"/>
                  <a:pt x="1295245" y="3850692"/>
                </a:cubicBezTo>
                <a:cubicBezTo>
                  <a:pt x="1295245" y="3850692"/>
                  <a:pt x="1242396" y="3852222"/>
                  <a:pt x="1215347" y="3856978"/>
                </a:cubicBezTo>
                <a:cubicBezTo>
                  <a:pt x="1188391" y="3861734"/>
                  <a:pt x="1159801" y="3866720"/>
                  <a:pt x="1159801" y="3866720"/>
                </a:cubicBezTo>
                <a:lnTo>
                  <a:pt x="1128129" y="3980812"/>
                </a:lnTo>
                <a:cubicBezTo>
                  <a:pt x="1128129" y="3980812"/>
                  <a:pt x="1132174" y="4070685"/>
                  <a:pt x="1139200" y="4093009"/>
                </a:cubicBezTo>
                <a:cubicBezTo>
                  <a:pt x="1146324" y="4115342"/>
                  <a:pt x="1166154" y="4170329"/>
                  <a:pt x="1166154" y="4170329"/>
                </a:cubicBezTo>
                <a:lnTo>
                  <a:pt x="1165577" y="4176297"/>
                </a:lnTo>
                <a:cubicBezTo>
                  <a:pt x="1165577" y="4176297"/>
                  <a:pt x="1162688" y="4166122"/>
                  <a:pt x="1160860" y="4168124"/>
                </a:cubicBezTo>
                <a:cubicBezTo>
                  <a:pt x="1158934" y="4170126"/>
                  <a:pt x="1152291" y="4260529"/>
                  <a:pt x="1152291" y="4260529"/>
                </a:cubicBezTo>
                <a:lnTo>
                  <a:pt x="1147383" y="4259269"/>
                </a:lnTo>
                <a:cubicBezTo>
                  <a:pt x="1147383" y="4259269"/>
                  <a:pt x="1154700" y="4168933"/>
                  <a:pt x="1153736" y="4160895"/>
                </a:cubicBezTo>
                <a:cubicBezTo>
                  <a:pt x="1152678" y="4152867"/>
                  <a:pt x="1134677" y="4101654"/>
                  <a:pt x="1133039" y="4093326"/>
                </a:cubicBezTo>
                <a:cubicBezTo>
                  <a:pt x="1131498" y="4085000"/>
                  <a:pt x="1122162" y="3998409"/>
                  <a:pt x="1122162" y="3998409"/>
                </a:cubicBezTo>
                <a:cubicBezTo>
                  <a:pt x="1122162" y="3998409"/>
                  <a:pt x="1100984" y="4032911"/>
                  <a:pt x="1098384" y="4035809"/>
                </a:cubicBezTo>
                <a:cubicBezTo>
                  <a:pt x="1095785" y="4038707"/>
                  <a:pt x="1062766" y="4067730"/>
                  <a:pt x="1059686" y="4075093"/>
                </a:cubicBezTo>
                <a:cubicBezTo>
                  <a:pt x="1056605" y="4082468"/>
                  <a:pt x="1038892" y="4124141"/>
                  <a:pt x="1035909" y="4131669"/>
                </a:cubicBezTo>
                <a:cubicBezTo>
                  <a:pt x="1032827" y="4139197"/>
                  <a:pt x="1008761" y="4166150"/>
                  <a:pt x="1007125" y="4174102"/>
                </a:cubicBezTo>
                <a:cubicBezTo>
                  <a:pt x="1005489" y="4182043"/>
                  <a:pt x="962170" y="4304628"/>
                  <a:pt x="957549" y="4313330"/>
                </a:cubicBezTo>
                <a:cubicBezTo>
                  <a:pt x="952929" y="4322032"/>
                  <a:pt x="943878" y="4325268"/>
                  <a:pt x="943878" y="4325268"/>
                </a:cubicBezTo>
                <a:lnTo>
                  <a:pt x="943687" y="4319924"/>
                </a:lnTo>
                <a:cubicBezTo>
                  <a:pt x="943687" y="4319924"/>
                  <a:pt x="951099" y="4313417"/>
                  <a:pt x="953216" y="4309874"/>
                </a:cubicBezTo>
                <a:cubicBezTo>
                  <a:pt x="955239" y="4306331"/>
                  <a:pt x="998558" y="4188532"/>
                  <a:pt x="997980" y="4184471"/>
                </a:cubicBezTo>
                <a:cubicBezTo>
                  <a:pt x="997499" y="4180407"/>
                  <a:pt x="996632" y="4175036"/>
                  <a:pt x="996632" y="4175036"/>
                </a:cubicBezTo>
                <a:lnTo>
                  <a:pt x="1003563" y="4170954"/>
                </a:lnTo>
                <a:cubicBezTo>
                  <a:pt x="1003563" y="4170954"/>
                  <a:pt x="1010688" y="4157728"/>
                  <a:pt x="1013671" y="4153983"/>
                </a:cubicBezTo>
                <a:cubicBezTo>
                  <a:pt x="1016656" y="4150238"/>
                  <a:pt x="1027630" y="4136906"/>
                  <a:pt x="1030132" y="4131351"/>
                </a:cubicBezTo>
                <a:cubicBezTo>
                  <a:pt x="1032635" y="4125807"/>
                  <a:pt x="1050156" y="4078580"/>
                  <a:pt x="1053525" y="4073207"/>
                </a:cubicBezTo>
                <a:cubicBezTo>
                  <a:pt x="1056894" y="4067836"/>
                  <a:pt x="1065269" y="4053714"/>
                  <a:pt x="1074510" y="4046494"/>
                </a:cubicBezTo>
                <a:cubicBezTo>
                  <a:pt x="1083848" y="4039284"/>
                  <a:pt x="1092897" y="4032632"/>
                  <a:pt x="1096939" y="4025441"/>
                </a:cubicBezTo>
                <a:cubicBezTo>
                  <a:pt x="1101079" y="4018250"/>
                  <a:pt x="1114269" y="3995638"/>
                  <a:pt x="1119562" y="3982064"/>
                </a:cubicBezTo>
                <a:cubicBezTo>
                  <a:pt x="1124954" y="3968500"/>
                  <a:pt x="1139970" y="3902241"/>
                  <a:pt x="1139970" y="3902241"/>
                </a:cubicBezTo>
                <a:cubicBezTo>
                  <a:pt x="1139970" y="3902241"/>
                  <a:pt x="1129574" y="3908460"/>
                  <a:pt x="1124182" y="3909779"/>
                </a:cubicBezTo>
                <a:cubicBezTo>
                  <a:pt x="1118697" y="3911098"/>
                  <a:pt x="1104930" y="3911666"/>
                  <a:pt x="1104930" y="3911666"/>
                </a:cubicBezTo>
                <a:cubicBezTo>
                  <a:pt x="1104930" y="3911666"/>
                  <a:pt x="1100790" y="3924748"/>
                  <a:pt x="1094438" y="3932093"/>
                </a:cubicBezTo>
                <a:cubicBezTo>
                  <a:pt x="1087987" y="3939438"/>
                  <a:pt x="1078361" y="3945926"/>
                  <a:pt x="1078361" y="3945926"/>
                </a:cubicBezTo>
                <a:lnTo>
                  <a:pt x="1076531" y="3977039"/>
                </a:lnTo>
                <a:lnTo>
                  <a:pt x="1074318" y="3951577"/>
                </a:lnTo>
                <a:cubicBezTo>
                  <a:pt x="1074318" y="3951577"/>
                  <a:pt x="1071815" y="3948910"/>
                  <a:pt x="1066231" y="3952212"/>
                </a:cubicBezTo>
                <a:cubicBezTo>
                  <a:pt x="1060648" y="3955515"/>
                  <a:pt x="1044379" y="3969810"/>
                  <a:pt x="1044379" y="3969810"/>
                </a:cubicBezTo>
                <a:lnTo>
                  <a:pt x="1040433" y="3968866"/>
                </a:lnTo>
                <a:cubicBezTo>
                  <a:pt x="1040433" y="3968866"/>
                  <a:pt x="1054391" y="3952366"/>
                  <a:pt x="1060071" y="3949064"/>
                </a:cubicBezTo>
                <a:cubicBezTo>
                  <a:pt x="1065751" y="3945763"/>
                  <a:pt x="1075184" y="3943721"/>
                  <a:pt x="1075184" y="3943721"/>
                </a:cubicBezTo>
                <a:cubicBezTo>
                  <a:pt x="1075184" y="3943721"/>
                  <a:pt x="1083366" y="3936974"/>
                  <a:pt x="1086063" y="3933036"/>
                </a:cubicBezTo>
                <a:cubicBezTo>
                  <a:pt x="1088757" y="3929100"/>
                  <a:pt x="1099733" y="3910096"/>
                  <a:pt x="1099733" y="3910096"/>
                </a:cubicBezTo>
                <a:lnTo>
                  <a:pt x="1090010" y="3905697"/>
                </a:lnTo>
                <a:lnTo>
                  <a:pt x="1090779" y="3900354"/>
                </a:lnTo>
                <a:cubicBezTo>
                  <a:pt x="1090779" y="3900354"/>
                  <a:pt x="1103197" y="3904253"/>
                  <a:pt x="1109069" y="3904118"/>
                </a:cubicBezTo>
                <a:cubicBezTo>
                  <a:pt x="1114941" y="3903993"/>
                  <a:pt x="1139585" y="3897995"/>
                  <a:pt x="1139008" y="3891239"/>
                </a:cubicBezTo>
                <a:cubicBezTo>
                  <a:pt x="1138429" y="3884480"/>
                  <a:pt x="1109936" y="3885511"/>
                  <a:pt x="1104546" y="3888726"/>
                </a:cubicBezTo>
                <a:cubicBezTo>
                  <a:pt x="1099154" y="3891941"/>
                  <a:pt x="1088854" y="3892182"/>
                  <a:pt x="1088854" y="3892182"/>
                </a:cubicBezTo>
                <a:lnTo>
                  <a:pt x="1083463" y="3900037"/>
                </a:lnTo>
                <a:cubicBezTo>
                  <a:pt x="1083463" y="3900037"/>
                  <a:pt x="1068735" y="3899922"/>
                  <a:pt x="1064017" y="3904754"/>
                </a:cubicBezTo>
                <a:cubicBezTo>
                  <a:pt x="1059397" y="3909586"/>
                  <a:pt x="1037256" y="3919838"/>
                  <a:pt x="1037256" y="3919838"/>
                </a:cubicBezTo>
                <a:cubicBezTo>
                  <a:pt x="1037256" y="3919838"/>
                  <a:pt x="991625" y="3944761"/>
                  <a:pt x="966886" y="3957555"/>
                </a:cubicBezTo>
                <a:cubicBezTo>
                  <a:pt x="942050" y="3970349"/>
                  <a:pt x="864749" y="4001404"/>
                  <a:pt x="842320" y="4027953"/>
                </a:cubicBezTo>
                <a:cubicBezTo>
                  <a:pt x="819891" y="4054503"/>
                  <a:pt x="806509" y="4089246"/>
                  <a:pt x="796306" y="4107468"/>
                </a:cubicBezTo>
                <a:cubicBezTo>
                  <a:pt x="786101" y="4125691"/>
                  <a:pt x="753757" y="4156332"/>
                  <a:pt x="742398" y="4177559"/>
                </a:cubicBezTo>
                <a:cubicBezTo>
                  <a:pt x="731037" y="4198775"/>
                  <a:pt x="689355" y="4245473"/>
                  <a:pt x="663461" y="4285038"/>
                </a:cubicBezTo>
                <a:cubicBezTo>
                  <a:pt x="637469" y="4324611"/>
                  <a:pt x="598866" y="4351489"/>
                  <a:pt x="585871" y="4376817"/>
                </a:cubicBezTo>
                <a:cubicBezTo>
                  <a:pt x="572874" y="4402144"/>
                  <a:pt x="538894" y="4464505"/>
                  <a:pt x="538894" y="4464505"/>
                </a:cubicBezTo>
                <a:lnTo>
                  <a:pt x="523973" y="4607813"/>
                </a:lnTo>
                <a:cubicBezTo>
                  <a:pt x="523973" y="4607822"/>
                  <a:pt x="525512" y="4682332"/>
                  <a:pt x="529555" y="4703366"/>
                </a:cubicBezTo>
                <a:cubicBezTo>
                  <a:pt x="533599" y="4724389"/>
                  <a:pt x="538509" y="4760248"/>
                  <a:pt x="538509" y="4760248"/>
                </a:cubicBezTo>
                <a:cubicBezTo>
                  <a:pt x="538509" y="4760248"/>
                  <a:pt x="533985" y="4750978"/>
                  <a:pt x="528593" y="4760248"/>
                </a:cubicBezTo>
                <a:cubicBezTo>
                  <a:pt x="523106" y="4769519"/>
                  <a:pt x="515116" y="4791891"/>
                  <a:pt x="512517" y="4811163"/>
                </a:cubicBezTo>
                <a:cubicBezTo>
                  <a:pt x="509822" y="4830436"/>
                  <a:pt x="505875" y="4851998"/>
                  <a:pt x="501350" y="4865533"/>
                </a:cubicBezTo>
                <a:cubicBezTo>
                  <a:pt x="496923" y="4879077"/>
                  <a:pt x="480172" y="4898851"/>
                  <a:pt x="480172" y="4898851"/>
                </a:cubicBezTo>
                <a:cubicBezTo>
                  <a:pt x="480172" y="4898851"/>
                  <a:pt x="495382" y="4865437"/>
                  <a:pt x="496826" y="4856109"/>
                </a:cubicBezTo>
                <a:cubicBezTo>
                  <a:pt x="498270" y="4846771"/>
                  <a:pt x="499329" y="4828318"/>
                  <a:pt x="503950" y="4813993"/>
                </a:cubicBezTo>
                <a:cubicBezTo>
                  <a:pt x="508667" y="4799669"/>
                  <a:pt x="523011" y="4750189"/>
                  <a:pt x="523011" y="4750189"/>
                </a:cubicBezTo>
                <a:lnTo>
                  <a:pt x="516463" y="4642700"/>
                </a:lnTo>
                <a:lnTo>
                  <a:pt x="512517" y="4610643"/>
                </a:lnTo>
                <a:lnTo>
                  <a:pt x="481519" y="4663763"/>
                </a:lnTo>
                <a:lnTo>
                  <a:pt x="441859" y="4731022"/>
                </a:lnTo>
                <a:lnTo>
                  <a:pt x="437334" y="4724736"/>
                </a:lnTo>
                <a:lnTo>
                  <a:pt x="474396" y="4656534"/>
                </a:lnTo>
                <a:lnTo>
                  <a:pt x="509340" y="4593046"/>
                </a:lnTo>
                <a:cubicBezTo>
                  <a:pt x="509340" y="4593046"/>
                  <a:pt x="518583" y="4515524"/>
                  <a:pt x="513865" y="4506928"/>
                </a:cubicBezTo>
                <a:cubicBezTo>
                  <a:pt x="509244" y="4498331"/>
                  <a:pt x="427226" y="4551874"/>
                  <a:pt x="427226" y="4551874"/>
                </a:cubicBezTo>
                <a:cubicBezTo>
                  <a:pt x="427226" y="4551874"/>
                  <a:pt x="398540" y="4585691"/>
                  <a:pt x="386795" y="4596820"/>
                </a:cubicBezTo>
                <a:cubicBezTo>
                  <a:pt x="374955" y="4607938"/>
                  <a:pt x="310842" y="4669105"/>
                  <a:pt x="310842" y="4669105"/>
                </a:cubicBezTo>
                <a:lnTo>
                  <a:pt x="309783" y="4657158"/>
                </a:lnTo>
                <a:cubicBezTo>
                  <a:pt x="309783" y="4657158"/>
                  <a:pt x="349251" y="4616900"/>
                  <a:pt x="357820" y="4606244"/>
                </a:cubicBezTo>
                <a:cubicBezTo>
                  <a:pt x="366387" y="4595598"/>
                  <a:pt x="398443" y="4547475"/>
                  <a:pt x="398443" y="4547475"/>
                </a:cubicBezTo>
                <a:cubicBezTo>
                  <a:pt x="398443" y="4547475"/>
                  <a:pt x="413269" y="4527038"/>
                  <a:pt x="434543" y="4517614"/>
                </a:cubicBezTo>
                <a:cubicBezTo>
                  <a:pt x="455818" y="4508189"/>
                  <a:pt x="501159" y="4480214"/>
                  <a:pt x="501159" y="4480214"/>
                </a:cubicBezTo>
                <a:lnTo>
                  <a:pt x="522624" y="4456331"/>
                </a:lnTo>
                <a:lnTo>
                  <a:pt x="558917" y="4364562"/>
                </a:lnTo>
                <a:cubicBezTo>
                  <a:pt x="558917" y="4364562"/>
                  <a:pt x="544958" y="4361482"/>
                  <a:pt x="535717" y="4355446"/>
                </a:cubicBezTo>
                <a:cubicBezTo>
                  <a:pt x="526380" y="4349400"/>
                  <a:pt x="516080" y="4349468"/>
                  <a:pt x="516080" y="4349468"/>
                </a:cubicBezTo>
                <a:cubicBezTo>
                  <a:pt x="516080" y="4349468"/>
                  <a:pt x="506644" y="4365881"/>
                  <a:pt x="495093" y="4373361"/>
                </a:cubicBezTo>
                <a:cubicBezTo>
                  <a:pt x="483542" y="4380831"/>
                  <a:pt x="472664" y="4380899"/>
                  <a:pt x="472664" y="4380899"/>
                </a:cubicBezTo>
                <a:cubicBezTo>
                  <a:pt x="472664" y="4380899"/>
                  <a:pt x="464482" y="4419904"/>
                  <a:pt x="458801" y="4436530"/>
                </a:cubicBezTo>
                <a:cubicBezTo>
                  <a:pt x="453026" y="4453144"/>
                  <a:pt x="436757" y="4491218"/>
                  <a:pt x="436757" y="4491218"/>
                </a:cubicBezTo>
                <a:lnTo>
                  <a:pt x="428767" y="4496243"/>
                </a:lnTo>
                <a:cubicBezTo>
                  <a:pt x="428767" y="4496243"/>
                  <a:pt x="443013" y="4457794"/>
                  <a:pt x="448405" y="4442190"/>
                </a:cubicBezTo>
                <a:cubicBezTo>
                  <a:pt x="453892" y="4426576"/>
                  <a:pt x="463134" y="4383729"/>
                  <a:pt x="463134" y="4383729"/>
                </a:cubicBezTo>
                <a:cubicBezTo>
                  <a:pt x="463134" y="4383729"/>
                  <a:pt x="453218" y="4375122"/>
                  <a:pt x="445036" y="4377124"/>
                </a:cubicBezTo>
                <a:cubicBezTo>
                  <a:pt x="436949" y="4379136"/>
                  <a:pt x="409995" y="4388128"/>
                  <a:pt x="409995" y="4388128"/>
                </a:cubicBezTo>
                <a:lnTo>
                  <a:pt x="409995" y="4382467"/>
                </a:lnTo>
                <a:cubicBezTo>
                  <a:pt x="409995" y="4382467"/>
                  <a:pt x="436084" y="4370126"/>
                  <a:pt x="441088" y="4370531"/>
                </a:cubicBezTo>
                <a:cubicBezTo>
                  <a:pt x="446095" y="4370925"/>
                  <a:pt x="466888" y="4375247"/>
                  <a:pt x="466888" y="4375247"/>
                </a:cubicBezTo>
                <a:cubicBezTo>
                  <a:pt x="466888" y="4375247"/>
                  <a:pt x="476129" y="4369789"/>
                  <a:pt x="484696" y="4364245"/>
                </a:cubicBezTo>
                <a:cubicBezTo>
                  <a:pt x="493362" y="4358690"/>
                  <a:pt x="511554" y="4340043"/>
                  <a:pt x="511554" y="4340043"/>
                </a:cubicBezTo>
                <a:lnTo>
                  <a:pt x="485370" y="4314900"/>
                </a:lnTo>
                <a:lnTo>
                  <a:pt x="451197" y="4263359"/>
                </a:lnTo>
                <a:lnTo>
                  <a:pt x="454374" y="4250470"/>
                </a:lnTo>
                <a:lnTo>
                  <a:pt x="485178" y="4306418"/>
                </a:lnTo>
                <a:lnTo>
                  <a:pt x="517811" y="4334701"/>
                </a:lnTo>
                <a:cubicBezTo>
                  <a:pt x="517811" y="4334701"/>
                  <a:pt x="523106" y="4340901"/>
                  <a:pt x="531962" y="4340986"/>
                </a:cubicBezTo>
                <a:cubicBezTo>
                  <a:pt x="540722" y="4341074"/>
                  <a:pt x="567773" y="4341400"/>
                  <a:pt x="568832" y="4341930"/>
                </a:cubicBezTo>
                <a:cubicBezTo>
                  <a:pt x="569891" y="4342459"/>
                  <a:pt x="670007" y="4245251"/>
                  <a:pt x="701293" y="4200180"/>
                </a:cubicBezTo>
                <a:cubicBezTo>
                  <a:pt x="732578" y="4155120"/>
                  <a:pt x="747788" y="4106718"/>
                  <a:pt x="760399" y="4091123"/>
                </a:cubicBezTo>
                <a:cubicBezTo>
                  <a:pt x="773009" y="4075537"/>
                  <a:pt x="795632" y="4060164"/>
                  <a:pt x="807856" y="4045243"/>
                </a:cubicBezTo>
                <a:cubicBezTo>
                  <a:pt x="819986" y="4030322"/>
                  <a:pt x="835004" y="4005321"/>
                  <a:pt x="835004" y="4005321"/>
                </a:cubicBezTo>
                <a:cubicBezTo>
                  <a:pt x="835004" y="4005321"/>
                  <a:pt x="790819" y="4004253"/>
                  <a:pt x="766175" y="3996205"/>
                </a:cubicBezTo>
                <a:cubicBezTo>
                  <a:pt x="743167" y="3988716"/>
                  <a:pt x="703700" y="3964467"/>
                  <a:pt x="703700" y="3964467"/>
                </a:cubicBezTo>
                <a:cubicBezTo>
                  <a:pt x="703700" y="3964467"/>
                  <a:pt x="618697" y="3896359"/>
                  <a:pt x="607915" y="3895955"/>
                </a:cubicBezTo>
                <a:cubicBezTo>
                  <a:pt x="596653" y="3895532"/>
                  <a:pt x="570084" y="3908441"/>
                  <a:pt x="566233" y="3921408"/>
                </a:cubicBezTo>
                <a:cubicBezTo>
                  <a:pt x="562383" y="3934374"/>
                  <a:pt x="556511" y="3983325"/>
                  <a:pt x="556511" y="3983325"/>
                </a:cubicBezTo>
                <a:lnTo>
                  <a:pt x="553142" y="3985837"/>
                </a:lnTo>
                <a:lnTo>
                  <a:pt x="561515" y="3922977"/>
                </a:lnTo>
                <a:cubicBezTo>
                  <a:pt x="561515" y="3922977"/>
                  <a:pt x="553527" y="3916604"/>
                  <a:pt x="546979" y="3917325"/>
                </a:cubicBezTo>
                <a:cubicBezTo>
                  <a:pt x="540530" y="3918039"/>
                  <a:pt x="528593" y="3917634"/>
                  <a:pt x="528593" y="3917634"/>
                </a:cubicBezTo>
                <a:cubicBezTo>
                  <a:pt x="528593" y="3917634"/>
                  <a:pt x="518293" y="3931275"/>
                  <a:pt x="512709" y="3932728"/>
                </a:cubicBezTo>
                <a:cubicBezTo>
                  <a:pt x="507126" y="3934173"/>
                  <a:pt x="495863" y="3929580"/>
                  <a:pt x="495863" y="3929580"/>
                </a:cubicBezTo>
                <a:lnTo>
                  <a:pt x="497211" y="3923613"/>
                </a:lnTo>
                <a:cubicBezTo>
                  <a:pt x="497211" y="3923613"/>
                  <a:pt x="508570" y="3928580"/>
                  <a:pt x="510881" y="3928320"/>
                </a:cubicBezTo>
                <a:cubicBezTo>
                  <a:pt x="513288" y="3928069"/>
                  <a:pt x="525224" y="3916065"/>
                  <a:pt x="525224" y="3916065"/>
                </a:cubicBezTo>
                <a:lnTo>
                  <a:pt x="506549" y="3903184"/>
                </a:lnTo>
                <a:lnTo>
                  <a:pt x="508378" y="3898151"/>
                </a:lnTo>
                <a:lnTo>
                  <a:pt x="530519" y="3911039"/>
                </a:lnTo>
                <a:cubicBezTo>
                  <a:pt x="530519" y="3911039"/>
                  <a:pt x="538219" y="3908796"/>
                  <a:pt x="544188" y="3910404"/>
                </a:cubicBezTo>
                <a:cubicBezTo>
                  <a:pt x="550253" y="3912022"/>
                  <a:pt x="562286" y="3914496"/>
                  <a:pt x="562286" y="3914496"/>
                </a:cubicBezTo>
                <a:lnTo>
                  <a:pt x="545440" y="3895319"/>
                </a:lnTo>
                <a:lnTo>
                  <a:pt x="548232" y="3891556"/>
                </a:lnTo>
                <a:cubicBezTo>
                  <a:pt x="548232" y="3891546"/>
                  <a:pt x="556799" y="3898766"/>
                  <a:pt x="560457" y="3904437"/>
                </a:cubicBezTo>
                <a:cubicBezTo>
                  <a:pt x="564212" y="3910115"/>
                  <a:pt x="567002" y="3910722"/>
                  <a:pt x="567002" y="3910722"/>
                </a:cubicBezTo>
                <a:cubicBezTo>
                  <a:pt x="567002" y="3910722"/>
                  <a:pt x="577881" y="3899546"/>
                  <a:pt x="582694" y="3897207"/>
                </a:cubicBezTo>
                <a:cubicBezTo>
                  <a:pt x="587507" y="3894867"/>
                  <a:pt x="598192" y="3889669"/>
                  <a:pt x="598192" y="3889669"/>
                </a:cubicBezTo>
                <a:cubicBezTo>
                  <a:pt x="598192" y="3889669"/>
                  <a:pt x="577014" y="3870455"/>
                  <a:pt x="571432" y="3865469"/>
                </a:cubicBezTo>
                <a:cubicBezTo>
                  <a:pt x="565848" y="3860472"/>
                  <a:pt x="551024" y="3844097"/>
                  <a:pt x="551024" y="3844097"/>
                </a:cubicBezTo>
                <a:cubicBezTo>
                  <a:pt x="551024" y="3844097"/>
                  <a:pt x="523491" y="3835088"/>
                  <a:pt x="515501" y="3834981"/>
                </a:cubicBezTo>
                <a:cubicBezTo>
                  <a:pt x="507416" y="3834866"/>
                  <a:pt x="464482" y="3837811"/>
                  <a:pt x="464482" y="3837811"/>
                </a:cubicBezTo>
                <a:cubicBezTo>
                  <a:pt x="464482" y="3837811"/>
                  <a:pt x="445806" y="3828147"/>
                  <a:pt x="439356" y="3823034"/>
                </a:cubicBezTo>
                <a:cubicBezTo>
                  <a:pt x="432907" y="3817933"/>
                  <a:pt x="415098" y="3801347"/>
                  <a:pt x="415098" y="3801347"/>
                </a:cubicBezTo>
                <a:lnTo>
                  <a:pt x="378999" y="3804812"/>
                </a:lnTo>
                <a:cubicBezTo>
                  <a:pt x="378999" y="3804812"/>
                  <a:pt x="347424" y="3776471"/>
                  <a:pt x="335006" y="3769608"/>
                </a:cubicBezTo>
                <a:cubicBezTo>
                  <a:pt x="322586" y="3762744"/>
                  <a:pt x="278304" y="3744146"/>
                  <a:pt x="278304" y="3744146"/>
                </a:cubicBezTo>
                <a:lnTo>
                  <a:pt x="278690" y="3738804"/>
                </a:lnTo>
                <a:cubicBezTo>
                  <a:pt x="278690" y="3738804"/>
                  <a:pt x="327112" y="3756593"/>
                  <a:pt x="334812" y="3761434"/>
                </a:cubicBezTo>
                <a:cubicBezTo>
                  <a:pt x="342514" y="3766278"/>
                  <a:pt x="380441" y="3794126"/>
                  <a:pt x="380441" y="3794126"/>
                </a:cubicBezTo>
                <a:lnTo>
                  <a:pt x="415482" y="3794126"/>
                </a:lnTo>
                <a:lnTo>
                  <a:pt x="462364" y="3828069"/>
                </a:lnTo>
                <a:cubicBezTo>
                  <a:pt x="462364" y="3828069"/>
                  <a:pt x="500581" y="3824998"/>
                  <a:pt x="508570" y="3824604"/>
                </a:cubicBezTo>
                <a:cubicBezTo>
                  <a:pt x="516560" y="3824218"/>
                  <a:pt x="543996" y="3829946"/>
                  <a:pt x="543996" y="3829946"/>
                </a:cubicBezTo>
                <a:cubicBezTo>
                  <a:pt x="543996" y="3829946"/>
                  <a:pt x="539181" y="3796350"/>
                  <a:pt x="528593" y="3780611"/>
                </a:cubicBezTo>
                <a:cubicBezTo>
                  <a:pt x="523203" y="3772649"/>
                  <a:pt x="506357" y="3753340"/>
                  <a:pt x="489318" y="3738804"/>
                </a:cubicBezTo>
                <a:cubicBezTo>
                  <a:pt x="472567" y="3724604"/>
                  <a:pt x="455624" y="3715238"/>
                  <a:pt x="455624" y="3715238"/>
                </a:cubicBezTo>
                <a:lnTo>
                  <a:pt x="463518" y="3710838"/>
                </a:lnTo>
                <a:cubicBezTo>
                  <a:pt x="463518" y="3710838"/>
                  <a:pt x="489511" y="3729369"/>
                  <a:pt x="496249" y="3736608"/>
                </a:cubicBezTo>
                <a:cubicBezTo>
                  <a:pt x="502988" y="3743847"/>
                  <a:pt x="520796" y="3759866"/>
                  <a:pt x="520796" y="3759866"/>
                </a:cubicBezTo>
                <a:cubicBezTo>
                  <a:pt x="520796" y="3759866"/>
                  <a:pt x="520217" y="3722852"/>
                  <a:pt x="518101" y="3709578"/>
                </a:cubicBezTo>
                <a:cubicBezTo>
                  <a:pt x="514539" y="3687764"/>
                  <a:pt x="506934" y="3657720"/>
                  <a:pt x="506934" y="3657720"/>
                </a:cubicBezTo>
                <a:lnTo>
                  <a:pt x="512132" y="3656150"/>
                </a:lnTo>
                <a:cubicBezTo>
                  <a:pt x="512132" y="3656150"/>
                  <a:pt x="523203" y="3697948"/>
                  <a:pt x="523973" y="3713668"/>
                </a:cubicBezTo>
                <a:cubicBezTo>
                  <a:pt x="524839" y="3729379"/>
                  <a:pt x="528786" y="3767722"/>
                  <a:pt x="528786" y="3767722"/>
                </a:cubicBezTo>
                <a:cubicBezTo>
                  <a:pt x="528786" y="3767722"/>
                  <a:pt x="539181" y="3784509"/>
                  <a:pt x="543611" y="3801038"/>
                </a:cubicBezTo>
                <a:cubicBezTo>
                  <a:pt x="548039" y="3817557"/>
                  <a:pt x="555548" y="3835289"/>
                  <a:pt x="555548" y="3835289"/>
                </a:cubicBezTo>
                <a:cubicBezTo>
                  <a:pt x="555548" y="3835289"/>
                  <a:pt x="565078" y="3848872"/>
                  <a:pt x="577978" y="3861377"/>
                </a:cubicBezTo>
                <a:cubicBezTo>
                  <a:pt x="590781" y="3873824"/>
                  <a:pt x="606856" y="3885057"/>
                  <a:pt x="613692" y="3890612"/>
                </a:cubicBezTo>
                <a:cubicBezTo>
                  <a:pt x="626495" y="3901144"/>
                  <a:pt x="704854" y="3942153"/>
                  <a:pt x="704854" y="3942153"/>
                </a:cubicBezTo>
                <a:cubicBezTo>
                  <a:pt x="704854" y="3942153"/>
                  <a:pt x="754526" y="3971474"/>
                  <a:pt x="764345" y="3977039"/>
                </a:cubicBezTo>
                <a:cubicBezTo>
                  <a:pt x="774165" y="3982603"/>
                  <a:pt x="799868" y="4001952"/>
                  <a:pt x="829420" y="3992442"/>
                </a:cubicBezTo>
                <a:cubicBezTo>
                  <a:pt x="858974" y="3982930"/>
                  <a:pt x="941665" y="3929667"/>
                  <a:pt x="978150" y="3912609"/>
                </a:cubicBezTo>
                <a:cubicBezTo>
                  <a:pt x="1014633" y="3895551"/>
                  <a:pt x="1190413" y="3821465"/>
                  <a:pt x="1190413" y="3821465"/>
                </a:cubicBezTo>
                <a:lnTo>
                  <a:pt x="1173567" y="3786579"/>
                </a:lnTo>
                <a:lnTo>
                  <a:pt x="1103293" y="3760174"/>
                </a:lnTo>
                <a:cubicBezTo>
                  <a:pt x="1103293" y="3760183"/>
                  <a:pt x="1034945" y="3693896"/>
                  <a:pt x="1020602" y="3677204"/>
                </a:cubicBezTo>
                <a:cubicBezTo>
                  <a:pt x="1006258" y="3660521"/>
                  <a:pt x="904218" y="3576636"/>
                  <a:pt x="904218" y="3576636"/>
                </a:cubicBezTo>
                <a:lnTo>
                  <a:pt x="912497" y="3566894"/>
                </a:lnTo>
                <a:cubicBezTo>
                  <a:pt x="912497" y="3566894"/>
                  <a:pt x="996152" y="3631440"/>
                  <a:pt x="1006355" y="3642317"/>
                </a:cubicBezTo>
                <a:cubicBezTo>
                  <a:pt x="1016463" y="3653205"/>
                  <a:pt x="1050733" y="3695061"/>
                  <a:pt x="1059300" y="3703917"/>
                </a:cubicBezTo>
                <a:cubicBezTo>
                  <a:pt x="1067867" y="3712783"/>
                  <a:pt x="1110225" y="3746668"/>
                  <a:pt x="1110225" y="3746668"/>
                </a:cubicBezTo>
                <a:cubicBezTo>
                  <a:pt x="1110225" y="3746668"/>
                  <a:pt x="1159031" y="3764486"/>
                  <a:pt x="1168177" y="3768346"/>
                </a:cubicBezTo>
                <a:cubicBezTo>
                  <a:pt x="1177321" y="3772207"/>
                  <a:pt x="1219099" y="3816748"/>
                  <a:pt x="1219099" y="3816748"/>
                </a:cubicBezTo>
                <a:cubicBezTo>
                  <a:pt x="1219099" y="3816748"/>
                  <a:pt x="1247112" y="3821254"/>
                  <a:pt x="1274645" y="3808893"/>
                </a:cubicBezTo>
                <a:cubicBezTo>
                  <a:pt x="1302272" y="3796534"/>
                  <a:pt x="1314499" y="3792865"/>
                  <a:pt x="1314499" y="3792865"/>
                </a:cubicBezTo>
                <a:lnTo>
                  <a:pt x="1280805" y="3766460"/>
                </a:lnTo>
                <a:cubicBezTo>
                  <a:pt x="1280805" y="3766469"/>
                  <a:pt x="1238065" y="3594203"/>
                  <a:pt x="1219775" y="3578523"/>
                </a:cubicBezTo>
                <a:cubicBezTo>
                  <a:pt x="1201483" y="3562831"/>
                  <a:pt x="1159513" y="3554851"/>
                  <a:pt x="1137661" y="3528234"/>
                </a:cubicBezTo>
                <a:cubicBezTo>
                  <a:pt x="1115711" y="3501616"/>
                  <a:pt x="1063825" y="3422632"/>
                  <a:pt x="1063825" y="3422632"/>
                </a:cubicBezTo>
                <a:cubicBezTo>
                  <a:pt x="1063825" y="3422632"/>
                  <a:pt x="1055161" y="3396794"/>
                  <a:pt x="1050156" y="3377686"/>
                </a:cubicBezTo>
                <a:cubicBezTo>
                  <a:pt x="1045150" y="3358586"/>
                  <a:pt x="1059012" y="3330497"/>
                  <a:pt x="1048807" y="3311368"/>
                </a:cubicBezTo>
                <a:cubicBezTo>
                  <a:pt x="1038507" y="3292251"/>
                  <a:pt x="933580" y="3189747"/>
                  <a:pt x="933580" y="3189747"/>
                </a:cubicBezTo>
                <a:lnTo>
                  <a:pt x="851272" y="3175289"/>
                </a:lnTo>
                <a:lnTo>
                  <a:pt x="849059" y="3166173"/>
                </a:lnTo>
                <a:lnTo>
                  <a:pt x="897095" y="3172767"/>
                </a:lnTo>
                <a:lnTo>
                  <a:pt x="929536" y="3179688"/>
                </a:lnTo>
                <a:cubicBezTo>
                  <a:pt x="929536" y="3179688"/>
                  <a:pt x="922990" y="3156845"/>
                  <a:pt x="916733" y="3138198"/>
                </a:cubicBezTo>
                <a:cubicBezTo>
                  <a:pt x="910379" y="3119552"/>
                  <a:pt x="912113" y="3077225"/>
                  <a:pt x="912113" y="3077225"/>
                </a:cubicBezTo>
                <a:lnTo>
                  <a:pt x="918657" y="3076281"/>
                </a:lnTo>
                <a:cubicBezTo>
                  <a:pt x="918657" y="3076281"/>
                  <a:pt x="917985" y="3113188"/>
                  <a:pt x="920295" y="3125944"/>
                </a:cubicBezTo>
                <a:cubicBezTo>
                  <a:pt x="922605" y="3138698"/>
                  <a:pt x="935505" y="3176858"/>
                  <a:pt x="935505" y="3176858"/>
                </a:cubicBezTo>
                <a:lnTo>
                  <a:pt x="993648" y="3230284"/>
                </a:lnTo>
                <a:lnTo>
                  <a:pt x="1011650" y="3244426"/>
                </a:lnTo>
                <a:lnTo>
                  <a:pt x="1004911" y="3215200"/>
                </a:lnTo>
                <a:lnTo>
                  <a:pt x="1003948" y="3163968"/>
                </a:lnTo>
                <a:lnTo>
                  <a:pt x="997788" y="3131913"/>
                </a:lnTo>
                <a:lnTo>
                  <a:pt x="1001542" y="3130343"/>
                </a:lnTo>
                <a:lnTo>
                  <a:pt x="1009147" y="3163342"/>
                </a:lnTo>
                <a:lnTo>
                  <a:pt x="1010494" y="3214257"/>
                </a:lnTo>
                <a:lnTo>
                  <a:pt x="1015884" y="3244118"/>
                </a:lnTo>
                <a:lnTo>
                  <a:pt x="1037256" y="3274287"/>
                </a:lnTo>
                <a:lnTo>
                  <a:pt x="1049771" y="3246005"/>
                </a:lnTo>
                <a:lnTo>
                  <a:pt x="1053717" y="3229660"/>
                </a:lnTo>
                <a:lnTo>
                  <a:pt x="1043417" y="3193511"/>
                </a:lnTo>
                <a:lnTo>
                  <a:pt x="1047171" y="3164604"/>
                </a:lnTo>
                <a:lnTo>
                  <a:pt x="1053332" y="3167741"/>
                </a:lnTo>
                <a:lnTo>
                  <a:pt x="1049384" y="3193511"/>
                </a:lnTo>
                <a:cubicBezTo>
                  <a:pt x="1049384" y="3193511"/>
                  <a:pt x="1067867" y="3237485"/>
                  <a:pt x="1056510" y="3257316"/>
                </a:cubicBezTo>
                <a:cubicBezTo>
                  <a:pt x="1045150" y="3277147"/>
                  <a:pt x="1042646" y="3284972"/>
                  <a:pt x="1042646" y="3284972"/>
                </a:cubicBezTo>
                <a:lnTo>
                  <a:pt x="1055931" y="3295033"/>
                </a:lnTo>
                <a:cubicBezTo>
                  <a:pt x="1055931" y="3295033"/>
                  <a:pt x="1059494" y="3338054"/>
                  <a:pt x="1066040" y="3372034"/>
                </a:cubicBezTo>
                <a:cubicBezTo>
                  <a:pt x="1072585" y="3406006"/>
                  <a:pt x="1102717" y="3449345"/>
                  <a:pt x="1102717" y="3449345"/>
                </a:cubicBezTo>
                <a:lnTo>
                  <a:pt x="1095015" y="3407547"/>
                </a:lnTo>
                <a:lnTo>
                  <a:pt x="1098769" y="3399056"/>
                </a:lnTo>
                <a:lnTo>
                  <a:pt x="1090779" y="3362292"/>
                </a:lnTo>
                <a:lnTo>
                  <a:pt x="1094438" y="3359145"/>
                </a:lnTo>
                <a:lnTo>
                  <a:pt x="1104064" y="3400317"/>
                </a:lnTo>
                <a:lnTo>
                  <a:pt x="1100887" y="3411320"/>
                </a:lnTo>
                <a:lnTo>
                  <a:pt x="1108684" y="3451857"/>
                </a:lnTo>
                <a:cubicBezTo>
                  <a:pt x="1108684" y="3451857"/>
                  <a:pt x="1111957" y="3474143"/>
                  <a:pt x="1133233" y="3495860"/>
                </a:cubicBezTo>
                <a:cubicBezTo>
                  <a:pt x="1154603" y="3517578"/>
                  <a:pt x="1200424" y="3520840"/>
                  <a:pt x="1228245" y="3555891"/>
                </a:cubicBezTo>
                <a:cubicBezTo>
                  <a:pt x="1256066" y="3590941"/>
                  <a:pt x="1268002" y="3627396"/>
                  <a:pt x="1284559" y="3683182"/>
                </a:cubicBezTo>
                <a:cubicBezTo>
                  <a:pt x="1301117" y="3738967"/>
                  <a:pt x="1344244" y="3795156"/>
                  <a:pt x="1369657" y="3809519"/>
                </a:cubicBezTo>
                <a:cubicBezTo>
                  <a:pt x="1395072" y="3823882"/>
                  <a:pt x="1468232" y="3821091"/>
                  <a:pt x="1494225" y="3858864"/>
                </a:cubicBezTo>
                <a:cubicBezTo>
                  <a:pt x="1520120" y="3896638"/>
                  <a:pt x="1516655" y="3907737"/>
                  <a:pt x="1563631" y="3917952"/>
                </a:cubicBezTo>
                <a:cubicBezTo>
                  <a:pt x="1610608" y="3928166"/>
                  <a:pt x="1644686" y="3942123"/>
                  <a:pt x="1679824" y="3926443"/>
                </a:cubicBezTo>
                <a:cubicBezTo>
                  <a:pt x="1714960" y="3910751"/>
                  <a:pt x="1729784" y="3895955"/>
                  <a:pt x="1729784" y="3895955"/>
                </a:cubicBezTo>
                <a:cubicBezTo>
                  <a:pt x="1729784" y="3895955"/>
                  <a:pt x="1722083" y="3860481"/>
                  <a:pt x="1698112" y="3846917"/>
                </a:cubicBezTo>
                <a:cubicBezTo>
                  <a:pt x="1674143" y="3833364"/>
                  <a:pt x="1667501" y="3819223"/>
                  <a:pt x="1651327" y="3803550"/>
                </a:cubicBezTo>
                <a:cubicBezTo>
                  <a:pt x="1635060" y="3787879"/>
                  <a:pt x="1598575" y="3779331"/>
                  <a:pt x="1584039" y="3772438"/>
                </a:cubicBezTo>
                <a:cubicBezTo>
                  <a:pt x="1569503" y="3765545"/>
                  <a:pt x="1542549" y="3755852"/>
                  <a:pt x="1523200" y="3764890"/>
                </a:cubicBezTo>
                <a:cubicBezTo>
                  <a:pt x="1503755" y="3773939"/>
                  <a:pt x="1463612" y="3766932"/>
                  <a:pt x="1456778" y="3763004"/>
                </a:cubicBezTo>
                <a:cubicBezTo>
                  <a:pt x="1449847" y="3759077"/>
                  <a:pt x="1438680" y="3744782"/>
                  <a:pt x="1438680" y="3744782"/>
                </a:cubicBezTo>
                <a:lnTo>
                  <a:pt x="1440507" y="3741007"/>
                </a:lnTo>
                <a:cubicBezTo>
                  <a:pt x="1440507" y="3741007"/>
                  <a:pt x="1453312" y="3756257"/>
                  <a:pt x="1458509" y="3757978"/>
                </a:cubicBezTo>
                <a:cubicBezTo>
                  <a:pt x="1463709" y="3759702"/>
                  <a:pt x="1510204" y="3764621"/>
                  <a:pt x="1519156" y="3761753"/>
                </a:cubicBezTo>
                <a:cubicBezTo>
                  <a:pt x="1528207" y="3758874"/>
                  <a:pt x="1565941" y="3754735"/>
                  <a:pt x="1578938" y="3759240"/>
                </a:cubicBezTo>
                <a:cubicBezTo>
                  <a:pt x="1591837" y="3763736"/>
                  <a:pt x="1609936" y="3770888"/>
                  <a:pt x="1619562" y="3770552"/>
                </a:cubicBezTo>
                <a:cubicBezTo>
                  <a:pt x="1629188" y="3770214"/>
                  <a:pt x="1641413" y="3766758"/>
                  <a:pt x="1648921" y="3779032"/>
                </a:cubicBezTo>
                <a:cubicBezTo>
                  <a:pt x="1656431" y="3791315"/>
                  <a:pt x="1675876" y="3814862"/>
                  <a:pt x="1675876" y="3814862"/>
                </a:cubicBezTo>
                <a:lnTo>
                  <a:pt x="1674914" y="3790035"/>
                </a:lnTo>
                <a:cubicBezTo>
                  <a:pt x="1674914" y="3790035"/>
                  <a:pt x="1682999" y="3809846"/>
                  <a:pt x="1694358" y="3824296"/>
                </a:cubicBezTo>
                <a:cubicBezTo>
                  <a:pt x="1705622" y="3838735"/>
                  <a:pt x="1721409" y="3846841"/>
                  <a:pt x="1728051" y="3859808"/>
                </a:cubicBezTo>
                <a:cubicBezTo>
                  <a:pt x="1734694" y="3872774"/>
                  <a:pt x="1745861" y="3895638"/>
                  <a:pt x="1745861" y="3895638"/>
                </a:cubicBezTo>
                <a:cubicBezTo>
                  <a:pt x="1745861" y="3895638"/>
                  <a:pt x="1748941" y="3906399"/>
                  <a:pt x="1769926" y="3905380"/>
                </a:cubicBezTo>
                <a:cubicBezTo>
                  <a:pt x="1777820" y="3904995"/>
                  <a:pt x="1780997" y="3903763"/>
                  <a:pt x="1789757" y="3902550"/>
                </a:cubicBezTo>
                <a:cubicBezTo>
                  <a:pt x="1754428" y="3868124"/>
                  <a:pt x="1734115" y="3848920"/>
                  <a:pt x="1674914" y="3790035"/>
                </a:cubicBezTo>
                <a:cubicBezTo>
                  <a:pt x="1570177" y="3685944"/>
                  <a:pt x="1458029" y="3571871"/>
                  <a:pt x="1427609" y="3531690"/>
                </a:cubicBezTo>
                <a:cubicBezTo>
                  <a:pt x="1372160" y="3458479"/>
                  <a:pt x="1308048" y="3279351"/>
                  <a:pt x="1249905" y="3117145"/>
                </a:cubicBezTo>
                <a:cubicBezTo>
                  <a:pt x="1226032" y="3109791"/>
                  <a:pt x="1110995" y="3074653"/>
                  <a:pt x="1083463" y="3062458"/>
                </a:cubicBezTo>
                <a:cubicBezTo>
                  <a:pt x="1051887" y="3048460"/>
                  <a:pt x="991819" y="2963573"/>
                  <a:pt x="962458" y="2951194"/>
                </a:cubicBezTo>
                <a:cubicBezTo>
                  <a:pt x="933193" y="2938815"/>
                  <a:pt x="861477" y="2943108"/>
                  <a:pt x="819891" y="2998971"/>
                </a:cubicBezTo>
                <a:cubicBezTo>
                  <a:pt x="790530" y="3038468"/>
                  <a:pt x="728150" y="3122228"/>
                  <a:pt x="714962" y="3161456"/>
                </a:cubicBezTo>
                <a:cubicBezTo>
                  <a:pt x="708031" y="3182192"/>
                  <a:pt x="683869" y="3203957"/>
                  <a:pt x="670969" y="3232797"/>
                </a:cubicBezTo>
                <a:cubicBezTo>
                  <a:pt x="657974" y="3261841"/>
                  <a:pt x="652102" y="3289371"/>
                  <a:pt x="652102" y="3289371"/>
                </a:cubicBezTo>
                <a:lnTo>
                  <a:pt x="645169" y="3280891"/>
                </a:lnTo>
                <a:lnTo>
                  <a:pt x="656529" y="3247257"/>
                </a:lnTo>
                <a:cubicBezTo>
                  <a:pt x="656529" y="3247257"/>
                  <a:pt x="636313" y="3279341"/>
                  <a:pt x="623607" y="3309174"/>
                </a:cubicBezTo>
                <a:cubicBezTo>
                  <a:pt x="621295" y="3314507"/>
                  <a:pt x="620333" y="3318223"/>
                  <a:pt x="617830" y="3324885"/>
                </a:cubicBezTo>
                <a:cubicBezTo>
                  <a:pt x="618120" y="3327263"/>
                  <a:pt x="618312" y="3332277"/>
                  <a:pt x="618600" y="3334000"/>
                </a:cubicBezTo>
                <a:cubicBezTo>
                  <a:pt x="622740" y="3355035"/>
                  <a:pt x="627746" y="3391201"/>
                  <a:pt x="627746" y="3391201"/>
                </a:cubicBezTo>
                <a:cubicBezTo>
                  <a:pt x="627746" y="3391201"/>
                  <a:pt x="623030" y="3381930"/>
                  <a:pt x="617638" y="3391201"/>
                </a:cubicBezTo>
                <a:cubicBezTo>
                  <a:pt x="612151" y="3400470"/>
                  <a:pt x="604161" y="3422526"/>
                  <a:pt x="601563" y="3441806"/>
                </a:cubicBezTo>
                <a:cubicBezTo>
                  <a:pt x="598866" y="3461079"/>
                  <a:pt x="595112" y="3482634"/>
                  <a:pt x="590684" y="3496177"/>
                </a:cubicBezTo>
                <a:cubicBezTo>
                  <a:pt x="586160" y="3509713"/>
                  <a:pt x="569409" y="3529802"/>
                  <a:pt x="569409" y="3529802"/>
                </a:cubicBezTo>
                <a:cubicBezTo>
                  <a:pt x="569409" y="3529802"/>
                  <a:pt x="584427" y="3496399"/>
                  <a:pt x="585871" y="3487062"/>
                </a:cubicBezTo>
                <a:cubicBezTo>
                  <a:pt x="587314" y="3477724"/>
                  <a:pt x="588566" y="3459259"/>
                  <a:pt x="593187" y="3444945"/>
                </a:cubicBezTo>
                <a:cubicBezTo>
                  <a:pt x="597904" y="3430622"/>
                  <a:pt x="612248" y="3380823"/>
                  <a:pt x="612248" y="3380833"/>
                </a:cubicBezTo>
                <a:lnTo>
                  <a:pt x="610033" y="3346255"/>
                </a:lnTo>
                <a:cubicBezTo>
                  <a:pt x="602236" y="3368396"/>
                  <a:pt x="591840" y="3397179"/>
                  <a:pt x="591840" y="3397179"/>
                </a:cubicBezTo>
                <a:lnTo>
                  <a:pt x="590492" y="3395917"/>
                </a:lnTo>
                <a:cubicBezTo>
                  <a:pt x="590492" y="3395917"/>
                  <a:pt x="599348" y="3361600"/>
                  <a:pt x="609071" y="3330227"/>
                </a:cubicBezTo>
                <a:lnTo>
                  <a:pt x="605700" y="3273663"/>
                </a:lnTo>
                <a:lnTo>
                  <a:pt x="601755" y="3241605"/>
                </a:lnTo>
                <a:lnTo>
                  <a:pt x="570565" y="3294714"/>
                </a:lnTo>
                <a:lnTo>
                  <a:pt x="531193" y="3361975"/>
                </a:lnTo>
                <a:lnTo>
                  <a:pt x="526380" y="3355690"/>
                </a:lnTo>
                <a:lnTo>
                  <a:pt x="563633" y="3287485"/>
                </a:lnTo>
                <a:lnTo>
                  <a:pt x="598386" y="3223999"/>
                </a:lnTo>
                <a:cubicBezTo>
                  <a:pt x="598386" y="3223999"/>
                  <a:pt x="607818" y="3146487"/>
                  <a:pt x="603102" y="3137890"/>
                </a:cubicBezTo>
                <a:cubicBezTo>
                  <a:pt x="598481" y="3129284"/>
                  <a:pt x="516463" y="3182826"/>
                  <a:pt x="516463" y="3182826"/>
                </a:cubicBezTo>
                <a:cubicBezTo>
                  <a:pt x="516463" y="3182826"/>
                  <a:pt x="487777" y="3216644"/>
                  <a:pt x="476033" y="3227773"/>
                </a:cubicBezTo>
                <a:cubicBezTo>
                  <a:pt x="468524" y="3234828"/>
                  <a:pt x="447731" y="3254716"/>
                  <a:pt x="427805" y="3273663"/>
                </a:cubicBezTo>
                <a:cubicBezTo>
                  <a:pt x="441666" y="3299373"/>
                  <a:pt x="461978" y="3330545"/>
                  <a:pt x="461978" y="3330545"/>
                </a:cubicBezTo>
                <a:lnTo>
                  <a:pt x="461305" y="3336513"/>
                </a:lnTo>
                <a:cubicBezTo>
                  <a:pt x="461305" y="3336513"/>
                  <a:pt x="437334" y="3302040"/>
                  <a:pt x="423664" y="3278062"/>
                </a:cubicBezTo>
                <a:cubicBezTo>
                  <a:pt x="423569" y="3277906"/>
                  <a:pt x="423569" y="3277897"/>
                  <a:pt x="423472" y="3277743"/>
                </a:cubicBezTo>
                <a:cubicBezTo>
                  <a:pt x="415289" y="3285542"/>
                  <a:pt x="402390" y="3297756"/>
                  <a:pt x="401620" y="3298489"/>
                </a:cubicBezTo>
                <a:lnTo>
                  <a:pt x="396325" y="3360406"/>
                </a:lnTo>
                <a:lnTo>
                  <a:pt x="392090" y="3355690"/>
                </a:lnTo>
                <a:cubicBezTo>
                  <a:pt x="392090" y="3355690"/>
                  <a:pt x="401525" y="3251472"/>
                  <a:pt x="400849" y="3230284"/>
                </a:cubicBezTo>
                <a:cubicBezTo>
                  <a:pt x="400176" y="3209867"/>
                  <a:pt x="398346" y="3159049"/>
                  <a:pt x="396325" y="3159569"/>
                </a:cubicBezTo>
                <a:cubicBezTo>
                  <a:pt x="382561" y="3162957"/>
                  <a:pt x="345497" y="3231854"/>
                  <a:pt x="345497" y="3231854"/>
                </a:cubicBezTo>
                <a:cubicBezTo>
                  <a:pt x="345497" y="3231854"/>
                  <a:pt x="329902" y="3255670"/>
                  <a:pt x="320950" y="3292520"/>
                </a:cubicBezTo>
                <a:cubicBezTo>
                  <a:pt x="311901" y="3329360"/>
                  <a:pt x="312671" y="3367674"/>
                  <a:pt x="309398" y="3379265"/>
                </a:cubicBezTo>
                <a:cubicBezTo>
                  <a:pt x="304875" y="3395484"/>
                  <a:pt x="254047" y="3498373"/>
                  <a:pt x="254047" y="3498373"/>
                </a:cubicBezTo>
                <a:lnTo>
                  <a:pt x="173184" y="3667779"/>
                </a:lnTo>
                <a:lnTo>
                  <a:pt x="251159" y="3495234"/>
                </a:lnTo>
                <a:lnTo>
                  <a:pt x="304488" y="3377377"/>
                </a:lnTo>
                <a:lnTo>
                  <a:pt x="315945" y="3291260"/>
                </a:lnTo>
                <a:cubicBezTo>
                  <a:pt x="315945" y="3291260"/>
                  <a:pt x="337894" y="3236726"/>
                  <a:pt x="335583" y="3233433"/>
                </a:cubicBezTo>
                <a:cubicBezTo>
                  <a:pt x="333368" y="3230208"/>
                  <a:pt x="274359" y="3248267"/>
                  <a:pt x="271375" y="3252600"/>
                </a:cubicBezTo>
                <a:cubicBezTo>
                  <a:pt x="267813" y="3257798"/>
                  <a:pt x="212075" y="3354120"/>
                  <a:pt x="212075" y="3354120"/>
                </a:cubicBezTo>
                <a:lnTo>
                  <a:pt x="208898" y="3350664"/>
                </a:lnTo>
                <a:cubicBezTo>
                  <a:pt x="208898" y="3350664"/>
                  <a:pt x="267139" y="3253437"/>
                  <a:pt x="265983" y="3250404"/>
                </a:cubicBezTo>
                <a:cubicBezTo>
                  <a:pt x="265213" y="3248508"/>
                  <a:pt x="248175" y="3242038"/>
                  <a:pt x="231521" y="3240026"/>
                </a:cubicBezTo>
                <a:cubicBezTo>
                  <a:pt x="215444" y="3238092"/>
                  <a:pt x="199946" y="3240662"/>
                  <a:pt x="199946" y="3240662"/>
                </a:cubicBezTo>
                <a:cubicBezTo>
                  <a:pt x="199946" y="3240662"/>
                  <a:pt x="182040" y="3255969"/>
                  <a:pt x="167986" y="3267058"/>
                </a:cubicBezTo>
                <a:cubicBezTo>
                  <a:pt x="159515" y="3273788"/>
                  <a:pt x="142476" y="3279948"/>
                  <a:pt x="142476" y="3279948"/>
                </a:cubicBezTo>
                <a:lnTo>
                  <a:pt x="123222" y="3303831"/>
                </a:lnTo>
                <a:lnTo>
                  <a:pt x="121202" y="3301319"/>
                </a:lnTo>
                <a:lnTo>
                  <a:pt x="140069" y="3274287"/>
                </a:lnTo>
                <a:cubicBezTo>
                  <a:pt x="140069" y="3274287"/>
                  <a:pt x="153740" y="3270138"/>
                  <a:pt x="166446" y="3260455"/>
                </a:cubicBezTo>
                <a:cubicBezTo>
                  <a:pt x="179056" y="3250780"/>
                  <a:pt x="190994" y="3239411"/>
                  <a:pt x="192053" y="3234059"/>
                </a:cubicBezTo>
                <a:cubicBezTo>
                  <a:pt x="193112" y="3227792"/>
                  <a:pt x="185313" y="3227773"/>
                  <a:pt x="185313" y="3227773"/>
                </a:cubicBezTo>
                <a:lnTo>
                  <a:pt x="184833" y="3224625"/>
                </a:lnTo>
                <a:lnTo>
                  <a:pt x="201293" y="3225568"/>
                </a:lnTo>
                <a:cubicBezTo>
                  <a:pt x="201293" y="3225568"/>
                  <a:pt x="250485" y="3229814"/>
                  <a:pt x="267139" y="3235319"/>
                </a:cubicBezTo>
                <a:cubicBezTo>
                  <a:pt x="288413" y="3228899"/>
                  <a:pt x="305163" y="3223393"/>
                  <a:pt x="341745" y="3216769"/>
                </a:cubicBezTo>
                <a:cubicBezTo>
                  <a:pt x="344247" y="3216318"/>
                  <a:pt x="356279" y="3202676"/>
                  <a:pt x="368120" y="3183144"/>
                </a:cubicBezTo>
                <a:cubicBezTo>
                  <a:pt x="376784" y="3168916"/>
                  <a:pt x="385545" y="3151936"/>
                  <a:pt x="393341" y="3135686"/>
                </a:cubicBezTo>
                <a:cubicBezTo>
                  <a:pt x="407010" y="3106940"/>
                  <a:pt x="417215" y="3080825"/>
                  <a:pt x="416156" y="3077542"/>
                </a:cubicBezTo>
                <a:cubicBezTo>
                  <a:pt x="413172" y="3068368"/>
                  <a:pt x="349637" y="3072863"/>
                  <a:pt x="304875" y="3069686"/>
                </a:cubicBezTo>
                <a:cubicBezTo>
                  <a:pt x="276860" y="3067703"/>
                  <a:pt x="250485" y="3059396"/>
                  <a:pt x="233446" y="3056489"/>
                </a:cubicBezTo>
                <a:cubicBezTo>
                  <a:pt x="223049" y="3054699"/>
                  <a:pt x="215444" y="3057115"/>
                  <a:pt x="215444" y="3057115"/>
                </a:cubicBezTo>
                <a:cubicBezTo>
                  <a:pt x="215444" y="3057115"/>
                  <a:pt x="186566" y="3021920"/>
                  <a:pt x="170971" y="3009030"/>
                </a:cubicBezTo>
                <a:cubicBezTo>
                  <a:pt x="166349" y="3005160"/>
                  <a:pt x="147097" y="2989575"/>
                  <a:pt x="138433" y="2985773"/>
                </a:cubicBezTo>
                <a:cubicBezTo>
                  <a:pt x="118314" y="2976897"/>
                  <a:pt x="98579" y="2981374"/>
                  <a:pt x="98579" y="2981374"/>
                </a:cubicBezTo>
                <a:cubicBezTo>
                  <a:pt x="98579" y="2981374"/>
                  <a:pt x="119083" y="2963507"/>
                  <a:pt x="139684" y="2972565"/>
                </a:cubicBezTo>
                <a:cubicBezTo>
                  <a:pt x="176361" y="2988699"/>
                  <a:pt x="213520" y="3034925"/>
                  <a:pt x="225552" y="3036369"/>
                </a:cubicBezTo>
                <a:cubicBezTo>
                  <a:pt x="311614" y="3046669"/>
                  <a:pt x="413654" y="3046603"/>
                  <a:pt x="441474" y="3048941"/>
                </a:cubicBezTo>
                <a:cubicBezTo>
                  <a:pt x="460728" y="3050558"/>
                  <a:pt x="506260" y="3047324"/>
                  <a:pt x="544476" y="3045168"/>
                </a:cubicBezTo>
                <a:cubicBezTo>
                  <a:pt x="547653" y="3031603"/>
                  <a:pt x="552179" y="3014373"/>
                  <a:pt x="552179" y="3014373"/>
                </a:cubicBezTo>
                <a:cubicBezTo>
                  <a:pt x="552179" y="3014373"/>
                  <a:pt x="542263" y="3005758"/>
                  <a:pt x="534081" y="3007770"/>
                </a:cubicBezTo>
                <a:cubicBezTo>
                  <a:pt x="525994" y="3009781"/>
                  <a:pt x="499041" y="3018772"/>
                  <a:pt x="499041" y="3018772"/>
                </a:cubicBezTo>
                <a:lnTo>
                  <a:pt x="499232" y="3013112"/>
                </a:lnTo>
                <a:cubicBezTo>
                  <a:pt x="499232" y="3013112"/>
                  <a:pt x="525417" y="3001079"/>
                  <a:pt x="530327" y="3001484"/>
                </a:cubicBezTo>
                <a:cubicBezTo>
                  <a:pt x="535332" y="3001887"/>
                  <a:pt x="556125" y="3006200"/>
                  <a:pt x="556125" y="3006200"/>
                </a:cubicBezTo>
                <a:cubicBezTo>
                  <a:pt x="556125" y="3006200"/>
                  <a:pt x="565174" y="3000751"/>
                  <a:pt x="573742" y="2995196"/>
                </a:cubicBezTo>
                <a:cubicBezTo>
                  <a:pt x="582020" y="2989932"/>
                  <a:pt x="597422" y="2973710"/>
                  <a:pt x="599156" y="2971939"/>
                </a:cubicBezTo>
                <a:cubicBezTo>
                  <a:pt x="591743" y="2965306"/>
                  <a:pt x="584330" y="2957595"/>
                  <a:pt x="576533" y="2948056"/>
                </a:cubicBezTo>
                <a:lnTo>
                  <a:pt x="574415" y="2945851"/>
                </a:lnTo>
                <a:lnTo>
                  <a:pt x="572587" y="2943021"/>
                </a:lnTo>
                <a:cubicBezTo>
                  <a:pt x="553911" y="2919360"/>
                  <a:pt x="535524" y="2892810"/>
                  <a:pt x="522049" y="2879854"/>
                </a:cubicBezTo>
                <a:cubicBezTo>
                  <a:pt x="501254" y="2859820"/>
                  <a:pt x="407492" y="2795784"/>
                  <a:pt x="383812" y="2788392"/>
                </a:cubicBezTo>
                <a:cubicBezTo>
                  <a:pt x="345306" y="2776407"/>
                  <a:pt x="340588" y="2779949"/>
                  <a:pt x="320373" y="2790279"/>
                </a:cubicBezTo>
                <a:cubicBezTo>
                  <a:pt x="307185" y="2796988"/>
                  <a:pt x="286391" y="2824712"/>
                  <a:pt x="280904" y="2833963"/>
                </a:cubicBezTo>
                <a:cubicBezTo>
                  <a:pt x="269352" y="2853245"/>
                  <a:pt x="257608" y="2872247"/>
                  <a:pt x="252314" y="2897141"/>
                </a:cubicBezTo>
                <a:cubicBezTo>
                  <a:pt x="248175" y="2916635"/>
                  <a:pt x="255587" y="2952995"/>
                  <a:pt x="256646" y="2979168"/>
                </a:cubicBezTo>
                <a:cubicBezTo>
                  <a:pt x="257416" y="2997440"/>
                  <a:pt x="243939" y="3025367"/>
                  <a:pt x="243939" y="3025367"/>
                </a:cubicBezTo>
                <a:cubicBezTo>
                  <a:pt x="243939" y="3025367"/>
                  <a:pt x="253757" y="2997449"/>
                  <a:pt x="249137" y="2966597"/>
                </a:cubicBezTo>
                <a:cubicBezTo>
                  <a:pt x="243939" y="2931913"/>
                  <a:pt x="242880" y="2916838"/>
                  <a:pt x="245575" y="2896825"/>
                </a:cubicBezTo>
                <a:cubicBezTo>
                  <a:pt x="248367" y="2876050"/>
                  <a:pt x="276091" y="2820082"/>
                  <a:pt x="274359" y="2816684"/>
                </a:cubicBezTo>
                <a:cubicBezTo>
                  <a:pt x="272241" y="2812660"/>
                  <a:pt x="233734" y="2833646"/>
                  <a:pt x="216792" y="2838998"/>
                </a:cubicBezTo>
                <a:cubicBezTo>
                  <a:pt x="199849" y="2844340"/>
                  <a:pt x="162018" y="2848413"/>
                  <a:pt x="126207" y="2856278"/>
                </a:cubicBezTo>
                <a:cubicBezTo>
                  <a:pt x="120238" y="2857586"/>
                  <a:pt x="99830" y="2904264"/>
                  <a:pt x="79519" y="2929516"/>
                </a:cubicBezTo>
                <a:cubicBezTo>
                  <a:pt x="60940" y="2952628"/>
                  <a:pt x="28701" y="2971083"/>
                  <a:pt x="18477" y="2964403"/>
                </a:cubicBezTo>
                <a:cubicBezTo>
                  <a:pt x="12808" y="2960696"/>
                  <a:pt x="53719" y="2955853"/>
                  <a:pt x="75380" y="2925107"/>
                </a:cubicBezTo>
                <a:cubicBezTo>
                  <a:pt x="95594" y="2896477"/>
                  <a:pt x="114463" y="2861446"/>
                  <a:pt x="111671" y="2854401"/>
                </a:cubicBezTo>
                <a:cubicBezTo>
                  <a:pt x="108686" y="2846718"/>
                  <a:pt x="63250" y="2852995"/>
                  <a:pt x="40088" y="2844966"/>
                </a:cubicBezTo>
                <a:cubicBezTo>
                  <a:pt x="35670" y="2843435"/>
                  <a:pt x="23503" y="2830083"/>
                  <a:pt x="18477" y="2822653"/>
                </a:cubicBezTo>
                <a:cubicBezTo>
                  <a:pt x="14964" y="2817464"/>
                  <a:pt x="5953" y="2817675"/>
                  <a:pt x="1814" y="2816684"/>
                </a:cubicBezTo>
                <a:cubicBezTo>
                  <a:pt x="-7293" y="2814498"/>
                  <a:pt x="20855" y="2814798"/>
                  <a:pt x="20855" y="2814798"/>
                </a:cubicBezTo>
                <a:cubicBezTo>
                  <a:pt x="20855" y="2814798"/>
                  <a:pt x="32878" y="2839556"/>
                  <a:pt x="45046" y="2840248"/>
                </a:cubicBezTo>
                <a:cubicBezTo>
                  <a:pt x="51986" y="2840643"/>
                  <a:pt x="95594" y="2838073"/>
                  <a:pt x="135256" y="2837428"/>
                </a:cubicBezTo>
                <a:cubicBezTo>
                  <a:pt x="165099" y="2836939"/>
                  <a:pt x="191762" y="2833847"/>
                  <a:pt x="197346" y="2833338"/>
                </a:cubicBezTo>
                <a:cubicBezTo>
                  <a:pt x="212461" y="2831970"/>
                  <a:pt x="232579" y="2827407"/>
                  <a:pt x="231906" y="2819821"/>
                </a:cubicBezTo>
                <a:cubicBezTo>
                  <a:pt x="231233" y="2812247"/>
                  <a:pt x="219295" y="2811842"/>
                  <a:pt x="210054" y="2805680"/>
                </a:cubicBezTo>
                <a:cubicBezTo>
                  <a:pt x="200620" y="2799394"/>
                  <a:pt x="174436" y="2763892"/>
                  <a:pt x="164038" y="2756027"/>
                </a:cubicBezTo>
                <a:cubicBezTo>
                  <a:pt x="147769" y="2743695"/>
                  <a:pt x="135737" y="2737679"/>
                  <a:pt x="125533" y="2736225"/>
                </a:cubicBezTo>
                <a:cubicBezTo>
                  <a:pt x="117447" y="2735071"/>
                  <a:pt x="96847" y="2738681"/>
                  <a:pt x="79134" y="2743763"/>
                </a:cubicBezTo>
                <a:cubicBezTo>
                  <a:pt x="57475" y="2750011"/>
                  <a:pt x="37114" y="2758848"/>
                  <a:pt x="37114" y="2758848"/>
                </a:cubicBezTo>
                <a:cubicBezTo>
                  <a:pt x="37114" y="2758857"/>
                  <a:pt x="40502" y="2743725"/>
                  <a:pt x="54395" y="2737168"/>
                </a:cubicBezTo>
                <a:cubicBezTo>
                  <a:pt x="68257" y="2730604"/>
                  <a:pt x="114366" y="2730767"/>
                  <a:pt x="115040" y="2724597"/>
                </a:cubicBezTo>
                <a:cubicBezTo>
                  <a:pt x="115811" y="2718417"/>
                  <a:pt x="78748" y="2679333"/>
                  <a:pt x="78748" y="2679333"/>
                </a:cubicBezTo>
                <a:lnTo>
                  <a:pt x="85871" y="2671795"/>
                </a:lnTo>
                <a:cubicBezTo>
                  <a:pt x="85871" y="2671795"/>
                  <a:pt x="92225" y="2685033"/>
                  <a:pt x="101563" y="2695997"/>
                </a:cubicBezTo>
                <a:cubicBezTo>
                  <a:pt x="112730" y="2709127"/>
                  <a:pt x="127555" y="2720544"/>
                  <a:pt x="132464" y="2723027"/>
                </a:cubicBezTo>
                <a:cubicBezTo>
                  <a:pt x="141610" y="2727561"/>
                  <a:pt x="164038" y="2741789"/>
                  <a:pt x="179538" y="2754765"/>
                </a:cubicBezTo>
                <a:cubicBezTo>
                  <a:pt x="190800" y="2764240"/>
                  <a:pt x="198308" y="2786130"/>
                  <a:pt x="219969" y="2794678"/>
                </a:cubicBezTo>
                <a:cubicBezTo>
                  <a:pt x="237297" y="2801532"/>
                  <a:pt x="268486" y="2796286"/>
                  <a:pt x="288606" y="2786515"/>
                </a:cubicBezTo>
                <a:cubicBezTo>
                  <a:pt x="308725" y="2776733"/>
                  <a:pt x="359168" y="2752254"/>
                  <a:pt x="359168" y="2752254"/>
                </a:cubicBezTo>
                <a:lnTo>
                  <a:pt x="402679" y="2769852"/>
                </a:lnTo>
                <a:cubicBezTo>
                  <a:pt x="402679" y="2769852"/>
                  <a:pt x="382271" y="2756644"/>
                  <a:pt x="357435" y="2729622"/>
                </a:cubicBezTo>
                <a:cubicBezTo>
                  <a:pt x="332502" y="2702600"/>
                  <a:pt x="299098" y="2656075"/>
                  <a:pt x="299098" y="2656075"/>
                </a:cubicBezTo>
                <a:lnTo>
                  <a:pt x="316330" y="2646026"/>
                </a:lnTo>
                <a:cubicBezTo>
                  <a:pt x="316330" y="2646026"/>
                  <a:pt x="338374" y="2683589"/>
                  <a:pt x="354837" y="2699770"/>
                </a:cubicBezTo>
                <a:cubicBezTo>
                  <a:pt x="371297" y="2715942"/>
                  <a:pt x="420392" y="2772748"/>
                  <a:pt x="447057" y="2788709"/>
                </a:cubicBezTo>
                <a:cubicBezTo>
                  <a:pt x="492783" y="2816058"/>
                  <a:pt x="540337" y="2864181"/>
                  <a:pt x="566811" y="2884877"/>
                </a:cubicBezTo>
                <a:cubicBezTo>
                  <a:pt x="582791" y="2897373"/>
                  <a:pt x="587123" y="2938680"/>
                  <a:pt x="637084" y="2954968"/>
                </a:cubicBezTo>
                <a:cubicBezTo>
                  <a:pt x="646421" y="2958020"/>
                  <a:pt x="657395" y="2960186"/>
                  <a:pt x="668756" y="2961881"/>
                </a:cubicBezTo>
                <a:cubicBezTo>
                  <a:pt x="685985" y="2946255"/>
                  <a:pt x="762132" y="2871727"/>
                  <a:pt x="790337" y="2831143"/>
                </a:cubicBezTo>
                <a:cubicBezTo>
                  <a:pt x="793996" y="2825935"/>
                  <a:pt x="796689" y="2820670"/>
                  <a:pt x="799868" y="2815422"/>
                </a:cubicBezTo>
                <a:cubicBezTo>
                  <a:pt x="796306" y="2812420"/>
                  <a:pt x="796209" y="2811822"/>
                  <a:pt x="792166" y="2808829"/>
                </a:cubicBezTo>
                <a:cubicBezTo>
                  <a:pt x="778304" y="2798480"/>
                  <a:pt x="762227" y="2791539"/>
                  <a:pt x="762227" y="2791539"/>
                </a:cubicBezTo>
                <a:cubicBezTo>
                  <a:pt x="762227" y="2791539"/>
                  <a:pt x="777437" y="2794581"/>
                  <a:pt x="792166" y="2802850"/>
                </a:cubicBezTo>
                <a:cubicBezTo>
                  <a:pt x="797461" y="2805874"/>
                  <a:pt x="798133" y="2807172"/>
                  <a:pt x="802658" y="2810706"/>
                </a:cubicBezTo>
                <a:cubicBezTo>
                  <a:pt x="825474" y="2772171"/>
                  <a:pt x="838950" y="2735022"/>
                  <a:pt x="849636" y="2721767"/>
                </a:cubicBezTo>
                <a:cubicBezTo>
                  <a:pt x="862246" y="2706181"/>
                  <a:pt x="884675" y="2691116"/>
                  <a:pt x="896902" y="2676195"/>
                </a:cubicBezTo>
                <a:cubicBezTo>
                  <a:pt x="898346" y="2674337"/>
                  <a:pt x="898634" y="2673278"/>
                  <a:pt x="900270" y="2671171"/>
                </a:cubicBezTo>
                <a:cubicBezTo>
                  <a:pt x="893821" y="2653871"/>
                  <a:pt x="890067" y="2643504"/>
                  <a:pt x="885928" y="2632511"/>
                </a:cubicBezTo>
                <a:cubicBezTo>
                  <a:pt x="875243" y="2631201"/>
                  <a:pt x="863884" y="2629998"/>
                  <a:pt x="855220" y="2627168"/>
                </a:cubicBezTo>
                <a:cubicBezTo>
                  <a:pt x="832212" y="2619668"/>
                  <a:pt x="792937" y="2595101"/>
                  <a:pt x="792937" y="2595111"/>
                </a:cubicBezTo>
                <a:cubicBezTo>
                  <a:pt x="792937" y="2595111"/>
                  <a:pt x="707742" y="2527312"/>
                  <a:pt x="696960" y="2526908"/>
                </a:cubicBezTo>
                <a:cubicBezTo>
                  <a:pt x="685698" y="2526485"/>
                  <a:pt x="659321" y="2539085"/>
                  <a:pt x="655471" y="2552051"/>
                </a:cubicBezTo>
                <a:cubicBezTo>
                  <a:pt x="651620" y="2565020"/>
                  <a:pt x="645748" y="2614278"/>
                  <a:pt x="645748" y="2614278"/>
                </a:cubicBezTo>
                <a:lnTo>
                  <a:pt x="642185" y="2616790"/>
                </a:lnTo>
                <a:lnTo>
                  <a:pt x="650561" y="2553938"/>
                </a:lnTo>
                <a:cubicBezTo>
                  <a:pt x="650561" y="2553938"/>
                  <a:pt x="642571" y="2547248"/>
                  <a:pt x="636025" y="2547962"/>
                </a:cubicBezTo>
                <a:cubicBezTo>
                  <a:pt x="629574" y="2548683"/>
                  <a:pt x="617638" y="2548278"/>
                  <a:pt x="617638" y="2548278"/>
                </a:cubicBezTo>
                <a:cubicBezTo>
                  <a:pt x="617638" y="2548278"/>
                  <a:pt x="607531" y="2562228"/>
                  <a:pt x="601946" y="2563680"/>
                </a:cubicBezTo>
                <a:cubicBezTo>
                  <a:pt x="596364" y="2565124"/>
                  <a:pt x="584907" y="2560225"/>
                  <a:pt x="584907" y="2560225"/>
                </a:cubicBezTo>
                <a:lnTo>
                  <a:pt x="586256" y="2554247"/>
                </a:lnTo>
                <a:cubicBezTo>
                  <a:pt x="586256" y="2554247"/>
                  <a:pt x="597809" y="2559214"/>
                  <a:pt x="600118" y="2558964"/>
                </a:cubicBezTo>
                <a:cubicBezTo>
                  <a:pt x="602525" y="2558713"/>
                  <a:pt x="614461" y="2546709"/>
                  <a:pt x="614461" y="2546709"/>
                </a:cubicBezTo>
                <a:lnTo>
                  <a:pt x="595786" y="2533820"/>
                </a:lnTo>
                <a:lnTo>
                  <a:pt x="597615" y="2529102"/>
                </a:lnTo>
                <a:lnTo>
                  <a:pt x="619564" y="2541675"/>
                </a:lnTo>
                <a:cubicBezTo>
                  <a:pt x="619564" y="2541675"/>
                  <a:pt x="627264" y="2539442"/>
                  <a:pt x="633330" y="2541049"/>
                </a:cubicBezTo>
                <a:cubicBezTo>
                  <a:pt x="639297" y="2542657"/>
                  <a:pt x="651331" y="2545449"/>
                  <a:pt x="651331" y="2545449"/>
                </a:cubicBezTo>
                <a:lnTo>
                  <a:pt x="634677" y="2525965"/>
                </a:lnTo>
                <a:lnTo>
                  <a:pt x="637469" y="2522509"/>
                </a:lnTo>
                <a:cubicBezTo>
                  <a:pt x="637469" y="2522509"/>
                  <a:pt x="646036" y="2529400"/>
                  <a:pt x="649792" y="2535080"/>
                </a:cubicBezTo>
                <a:cubicBezTo>
                  <a:pt x="653448" y="2540751"/>
                  <a:pt x="656239" y="2541675"/>
                  <a:pt x="656336" y="2541675"/>
                </a:cubicBezTo>
                <a:cubicBezTo>
                  <a:pt x="656336" y="2541675"/>
                  <a:pt x="667118" y="2530190"/>
                  <a:pt x="671931" y="2527852"/>
                </a:cubicBezTo>
                <a:cubicBezTo>
                  <a:pt x="676744" y="2525502"/>
                  <a:pt x="687237" y="2520622"/>
                  <a:pt x="687237" y="2520622"/>
                </a:cubicBezTo>
                <a:cubicBezTo>
                  <a:pt x="687237" y="2520622"/>
                  <a:pt x="666252" y="2501408"/>
                  <a:pt x="660667" y="2496420"/>
                </a:cubicBezTo>
                <a:cubicBezTo>
                  <a:pt x="655085" y="2491425"/>
                  <a:pt x="640259" y="2475041"/>
                  <a:pt x="640259" y="2475050"/>
                </a:cubicBezTo>
                <a:cubicBezTo>
                  <a:pt x="640259" y="2475050"/>
                  <a:pt x="612728" y="2465731"/>
                  <a:pt x="604738" y="2465616"/>
                </a:cubicBezTo>
                <a:cubicBezTo>
                  <a:pt x="596653" y="2465509"/>
                  <a:pt x="553527" y="2468446"/>
                  <a:pt x="553527" y="2468446"/>
                </a:cubicBezTo>
                <a:cubicBezTo>
                  <a:pt x="553527" y="2468446"/>
                  <a:pt x="535043" y="2459098"/>
                  <a:pt x="528593" y="2453987"/>
                </a:cubicBezTo>
                <a:cubicBezTo>
                  <a:pt x="522144" y="2448886"/>
                  <a:pt x="504334" y="2431991"/>
                  <a:pt x="504334" y="2431991"/>
                </a:cubicBezTo>
                <a:lnTo>
                  <a:pt x="468044" y="2435764"/>
                </a:lnTo>
                <a:cubicBezTo>
                  <a:pt x="468044" y="2435764"/>
                  <a:pt x="436757" y="2407424"/>
                  <a:pt x="424243" y="2400560"/>
                </a:cubicBezTo>
                <a:cubicBezTo>
                  <a:pt x="411825" y="2393697"/>
                  <a:pt x="367543" y="2375107"/>
                  <a:pt x="367543" y="2375107"/>
                </a:cubicBezTo>
                <a:lnTo>
                  <a:pt x="367928" y="2369448"/>
                </a:lnTo>
                <a:cubicBezTo>
                  <a:pt x="367928" y="2369448"/>
                  <a:pt x="416156" y="2387546"/>
                  <a:pt x="423857" y="2392387"/>
                </a:cubicBezTo>
                <a:cubicBezTo>
                  <a:pt x="431559" y="2397238"/>
                  <a:pt x="469678" y="2424762"/>
                  <a:pt x="469678" y="2424762"/>
                </a:cubicBezTo>
                <a:lnTo>
                  <a:pt x="504527" y="2424762"/>
                </a:lnTo>
                <a:lnTo>
                  <a:pt x="551601" y="2458704"/>
                </a:lnTo>
                <a:cubicBezTo>
                  <a:pt x="551601" y="2458704"/>
                  <a:pt x="589817" y="2455952"/>
                  <a:pt x="597809" y="2455566"/>
                </a:cubicBezTo>
                <a:cubicBezTo>
                  <a:pt x="605797" y="2455172"/>
                  <a:pt x="633233" y="2460592"/>
                  <a:pt x="633330" y="2460592"/>
                </a:cubicBezTo>
                <a:cubicBezTo>
                  <a:pt x="633330" y="2460592"/>
                  <a:pt x="628227" y="2427303"/>
                  <a:pt x="617638" y="2411564"/>
                </a:cubicBezTo>
                <a:cubicBezTo>
                  <a:pt x="612248" y="2403602"/>
                  <a:pt x="595402" y="2384291"/>
                  <a:pt x="578363" y="2369765"/>
                </a:cubicBezTo>
                <a:cubicBezTo>
                  <a:pt x="561612" y="2355557"/>
                  <a:pt x="544863" y="2345872"/>
                  <a:pt x="544863" y="2345872"/>
                </a:cubicBezTo>
                <a:lnTo>
                  <a:pt x="552755" y="2341473"/>
                </a:lnTo>
                <a:cubicBezTo>
                  <a:pt x="552755" y="2341473"/>
                  <a:pt x="578555" y="2360323"/>
                  <a:pt x="585292" y="2367561"/>
                </a:cubicBezTo>
                <a:cubicBezTo>
                  <a:pt x="592032" y="2374800"/>
                  <a:pt x="610033" y="2390827"/>
                  <a:pt x="610033" y="2390818"/>
                </a:cubicBezTo>
                <a:cubicBezTo>
                  <a:pt x="610033" y="2390818"/>
                  <a:pt x="609263" y="2353486"/>
                  <a:pt x="607145" y="2340222"/>
                </a:cubicBezTo>
                <a:cubicBezTo>
                  <a:pt x="603584" y="2318408"/>
                  <a:pt x="596171" y="2288354"/>
                  <a:pt x="596171" y="2288364"/>
                </a:cubicBezTo>
                <a:lnTo>
                  <a:pt x="601177" y="2286785"/>
                </a:lnTo>
                <a:cubicBezTo>
                  <a:pt x="601177" y="2286785"/>
                  <a:pt x="612440" y="2328584"/>
                  <a:pt x="613210" y="2344302"/>
                </a:cubicBezTo>
                <a:cubicBezTo>
                  <a:pt x="614076" y="2360023"/>
                  <a:pt x="618023" y="2398366"/>
                  <a:pt x="618023" y="2398366"/>
                </a:cubicBezTo>
                <a:cubicBezTo>
                  <a:pt x="618023" y="2398366"/>
                  <a:pt x="628420" y="2415154"/>
                  <a:pt x="632848" y="2431674"/>
                </a:cubicBezTo>
                <a:cubicBezTo>
                  <a:pt x="637276" y="2448203"/>
                  <a:pt x="644785" y="2465935"/>
                  <a:pt x="644785" y="2465935"/>
                </a:cubicBezTo>
                <a:cubicBezTo>
                  <a:pt x="644785" y="2465935"/>
                  <a:pt x="654123" y="2479516"/>
                  <a:pt x="667021" y="2492021"/>
                </a:cubicBezTo>
                <a:cubicBezTo>
                  <a:pt x="679826" y="2504460"/>
                  <a:pt x="696093" y="2515693"/>
                  <a:pt x="702928" y="2521247"/>
                </a:cubicBezTo>
                <a:cubicBezTo>
                  <a:pt x="715732" y="2531778"/>
                  <a:pt x="794092" y="2572797"/>
                  <a:pt x="794092" y="2572797"/>
                </a:cubicBezTo>
                <a:cubicBezTo>
                  <a:pt x="794092" y="2572797"/>
                  <a:pt x="843571" y="2602427"/>
                  <a:pt x="853390" y="2607992"/>
                </a:cubicBezTo>
                <a:cubicBezTo>
                  <a:pt x="858782" y="2611023"/>
                  <a:pt x="869081" y="2617821"/>
                  <a:pt x="881982" y="2622133"/>
                </a:cubicBezTo>
                <a:cubicBezTo>
                  <a:pt x="881403" y="2620497"/>
                  <a:pt x="878226" y="2611765"/>
                  <a:pt x="878226" y="2611765"/>
                </a:cubicBezTo>
                <a:lnTo>
                  <a:pt x="885351" y="2611765"/>
                </a:lnTo>
                <a:cubicBezTo>
                  <a:pt x="885351" y="2611765"/>
                  <a:pt x="888623" y="2620237"/>
                  <a:pt x="889875" y="2624020"/>
                </a:cubicBezTo>
                <a:cubicBezTo>
                  <a:pt x="898828" y="2625935"/>
                  <a:pt x="908357" y="2626724"/>
                  <a:pt x="918657" y="2623394"/>
                </a:cubicBezTo>
                <a:cubicBezTo>
                  <a:pt x="948211" y="2613883"/>
                  <a:pt x="1030902" y="2560302"/>
                  <a:pt x="1067386" y="2543253"/>
                </a:cubicBezTo>
                <a:cubicBezTo>
                  <a:pt x="1103967" y="2526195"/>
                  <a:pt x="1279650" y="2452427"/>
                  <a:pt x="1279650" y="2452418"/>
                </a:cubicBezTo>
                <a:lnTo>
                  <a:pt x="1262804" y="2417532"/>
                </a:lnTo>
                <a:lnTo>
                  <a:pt x="1228630" y="2404652"/>
                </a:lnTo>
                <a:cubicBezTo>
                  <a:pt x="1218425" y="2413557"/>
                  <a:pt x="1208896" y="2421941"/>
                  <a:pt x="1204852" y="2425079"/>
                </a:cubicBezTo>
                <a:cubicBezTo>
                  <a:pt x="1198017" y="2430345"/>
                  <a:pt x="1155275" y="2452418"/>
                  <a:pt x="1155275" y="2452418"/>
                </a:cubicBezTo>
                <a:lnTo>
                  <a:pt x="1154506" y="2447394"/>
                </a:lnTo>
                <a:cubicBezTo>
                  <a:pt x="1154506" y="2447394"/>
                  <a:pt x="1193878" y="2425483"/>
                  <a:pt x="1204852" y="2417850"/>
                </a:cubicBezTo>
                <a:cubicBezTo>
                  <a:pt x="1208896" y="2415029"/>
                  <a:pt x="1215634" y="2408309"/>
                  <a:pt x="1221891" y="2402129"/>
                </a:cubicBezTo>
                <a:lnTo>
                  <a:pt x="1192531" y="2391137"/>
                </a:lnTo>
                <a:cubicBezTo>
                  <a:pt x="1192531" y="2391137"/>
                  <a:pt x="1124182" y="2324530"/>
                  <a:pt x="1109839" y="2307848"/>
                </a:cubicBezTo>
                <a:cubicBezTo>
                  <a:pt x="1095495" y="2291165"/>
                  <a:pt x="993263" y="2207588"/>
                  <a:pt x="993263" y="2207588"/>
                </a:cubicBezTo>
                <a:lnTo>
                  <a:pt x="1001734" y="2197529"/>
                </a:lnTo>
                <a:cubicBezTo>
                  <a:pt x="1001734" y="2197529"/>
                  <a:pt x="1085389" y="2262084"/>
                  <a:pt x="1095592" y="2272962"/>
                </a:cubicBezTo>
                <a:cubicBezTo>
                  <a:pt x="1105797" y="2283839"/>
                  <a:pt x="1139970" y="2326013"/>
                  <a:pt x="1148537" y="2334879"/>
                </a:cubicBezTo>
                <a:cubicBezTo>
                  <a:pt x="1157106" y="2343735"/>
                  <a:pt x="1199558" y="2377303"/>
                  <a:pt x="1199462" y="2377303"/>
                </a:cubicBezTo>
                <a:cubicBezTo>
                  <a:pt x="1199462" y="2377303"/>
                  <a:pt x="1218040" y="2384542"/>
                  <a:pt x="1234021" y="2390501"/>
                </a:cubicBezTo>
                <a:cubicBezTo>
                  <a:pt x="1237776" y="2386563"/>
                  <a:pt x="1242975" y="2380769"/>
                  <a:pt x="1242975" y="2380759"/>
                </a:cubicBezTo>
                <a:lnTo>
                  <a:pt x="1276089" y="2380133"/>
                </a:lnTo>
                <a:cubicBezTo>
                  <a:pt x="1276089" y="2380133"/>
                  <a:pt x="1291299" y="2362864"/>
                  <a:pt x="1296882" y="2357500"/>
                </a:cubicBezTo>
                <a:cubicBezTo>
                  <a:pt x="1302464" y="2352149"/>
                  <a:pt x="1319118" y="2341473"/>
                  <a:pt x="1319118" y="2341473"/>
                </a:cubicBezTo>
                <a:cubicBezTo>
                  <a:pt x="1319118" y="2341473"/>
                  <a:pt x="1340297" y="2340000"/>
                  <a:pt x="1354352" y="2338960"/>
                </a:cubicBezTo>
                <a:cubicBezTo>
                  <a:pt x="1340393" y="2286844"/>
                  <a:pt x="1321238" y="2219968"/>
                  <a:pt x="1309012" y="2209475"/>
                </a:cubicBezTo>
                <a:cubicBezTo>
                  <a:pt x="1290722" y="2193794"/>
                  <a:pt x="1248750" y="2185804"/>
                  <a:pt x="1226897" y="2159186"/>
                </a:cubicBezTo>
                <a:cubicBezTo>
                  <a:pt x="1204949" y="2132570"/>
                  <a:pt x="1152869" y="2053266"/>
                  <a:pt x="1152869" y="2053276"/>
                </a:cubicBezTo>
                <a:cubicBezTo>
                  <a:pt x="1152869" y="2053276"/>
                  <a:pt x="1144398" y="2027747"/>
                  <a:pt x="1139393" y="2008647"/>
                </a:cubicBezTo>
                <a:cubicBezTo>
                  <a:pt x="1134387" y="1989539"/>
                  <a:pt x="1148055" y="1961131"/>
                  <a:pt x="1137852" y="1942014"/>
                </a:cubicBezTo>
                <a:cubicBezTo>
                  <a:pt x="1127552" y="1922894"/>
                  <a:pt x="1022817" y="1820383"/>
                  <a:pt x="1022817" y="1820383"/>
                </a:cubicBezTo>
                <a:lnTo>
                  <a:pt x="940509" y="1805923"/>
                </a:lnTo>
                <a:lnTo>
                  <a:pt x="938296" y="1796808"/>
                </a:lnTo>
                <a:lnTo>
                  <a:pt x="986332" y="1803729"/>
                </a:lnTo>
                <a:lnTo>
                  <a:pt x="1018869" y="1810323"/>
                </a:lnTo>
                <a:cubicBezTo>
                  <a:pt x="1018869" y="1810323"/>
                  <a:pt x="1012227" y="1787489"/>
                  <a:pt x="1005971" y="1768842"/>
                </a:cubicBezTo>
                <a:cubicBezTo>
                  <a:pt x="999617" y="1750196"/>
                  <a:pt x="1001157" y="1708186"/>
                  <a:pt x="1001157" y="1708186"/>
                </a:cubicBezTo>
                <a:lnTo>
                  <a:pt x="1007702" y="1706925"/>
                </a:lnTo>
                <a:cubicBezTo>
                  <a:pt x="1007702" y="1706925"/>
                  <a:pt x="1007221" y="1743834"/>
                  <a:pt x="1009532" y="1756578"/>
                </a:cubicBezTo>
                <a:cubicBezTo>
                  <a:pt x="1011842" y="1769334"/>
                  <a:pt x="1024548" y="1807502"/>
                  <a:pt x="1024548" y="1807502"/>
                </a:cubicBezTo>
                <a:lnTo>
                  <a:pt x="1082885" y="1860930"/>
                </a:lnTo>
                <a:lnTo>
                  <a:pt x="1100695" y="1875388"/>
                </a:lnTo>
                <a:lnTo>
                  <a:pt x="1094148" y="1845845"/>
                </a:lnTo>
                <a:lnTo>
                  <a:pt x="1093185" y="1794612"/>
                </a:lnTo>
                <a:lnTo>
                  <a:pt x="1087025" y="1762557"/>
                </a:lnTo>
                <a:lnTo>
                  <a:pt x="1090587" y="1761296"/>
                </a:lnTo>
                <a:lnTo>
                  <a:pt x="1098192" y="1793987"/>
                </a:lnTo>
                <a:lnTo>
                  <a:pt x="1099539" y="1844901"/>
                </a:lnTo>
                <a:lnTo>
                  <a:pt x="1104930" y="1874752"/>
                </a:lnTo>
                <a:lnTo>
                  <a:pt x="1126301" y="1904933"/>
                </a:lnTo>
                <a:lnTo>
                  <a:pt x="1139008" y="1876958"/>
                </a:lnTo>
                <a:lnTo>
                  <a:pt x="1142762" y="1860611"/>
                </a:lnTo>
                <a:lnTo>
                  <a:pt x="1132654" y="1824473"/>
                </a:lnTo>
                <a:lnTo>
                  <a:pt x="1136216" y="1795557"/>
                </a:lnTo>
                <a:lnTo>
                  <a:pt x="1142570" y="1798694"/>
                </a:lnTo>
                <a:lnTo>
                  <a:pt x="1138623" y="1824473"/>
                </a:lnTo>
                <a:cubicBezTo>
                  <a:pt x="1138623" y="1824473"/>
                  <a:pt x="1156913" y="1868121"/>
                  <a:pt x="1145554" y="1887960"/>
                </a:cubicBezTo>
                <a:cubicBezTo>
                  <a:pt x="1134195" y="1907791"/>
                  <a:pt x="1131883" y="1915618"/>
                  <a:pt x="1131883" y="1915618"/>
                </a:cubicBezTo>
                <a:lnTo>
                  <a:pt x="1145169" y="1925667"/>
                </a:lnTo>
                <a:cubicBezTo>
                  <a:pt x="1145169" y="1925667"/>
                  <a:pt x="1148731" y="1968698"/>
                  <a:pt x="1155275" y="2002670"/>
                </a:cubicBezTo>
                <a:cubicBezTo>
                  <a:pt x="1161823" y="2036650"/>
                  <a:pt x="1191760" y="2079979"/>
                  <a:pt x="1191760" y="2079989"/>
                </a:cubicBezTo>
                <a:lnTo>
                  <a:pt x="1184252" y="2038499"/>
                </a:lnTo>
                <a:lnTo>
                  <a:pt x="1188006" y="2029700"/>
                </a:lnTo>
                <a:lnTo>
                  <a:pt x="1180113" y="1992928"/>
                </a:lnTo>
                <a:lnTo>
                  <a:pt x="1183481" y="1989789"/>
                </a:lnTo>
                <a:lnTo>
                  <a:pt x="1193108" y="2030962"/>
                </a:lnTo>
                <a:lnTo>
                  <a:pt x="1190221" y="2042274"/>
                </a:lnTo>
                <a:lnTo>
                  <a:pt x="1197729" y="2082501"/>
                </a:lnTo>
                <a:cubicBezTo>
                  <a:pt x="1197729" y="2082501"/>
                  <a:pt x="1201195" y="2105096"/>
                  <a:pt x="1222470" y="2126813"/>
                </a:cubicBezTo>
                <a:cubicBezTo>
                  <a:pt x="1243840" y="2148539"/>
                  <a:pt x="1289469" y="2151486"/>
                  <a:pt x="1317290" y="2186535"/>
                </a:cubicBezTo>
                <a:cubicBezTo>
                  <a:pt x="1332982" y="2206318"/>
                  <a:pt x="1343571" y="2227698"/>
                  <a:pt x="1352811" y="2251591"/>
                </a:cubicBezTo>
                <a:cubicBezTo>
                  <a:pt x="1355218" y="2250725"/>
                  <a:pt x="1356469" y="2249772"/>
                  <a:pt x="1358395" y="2250021"/>
                </a:cubicBezTo>
                <a:cubicBezTo>
                  <a:pt x="1363497" y="2250706"/>
                  <a:pt x="1373411" y="2261642"/>
                  <a:pt x="1373411" y="2261651"/>
                </a:cubicBezTo>
                <a:cubicBezTo>
                  <a:pt x="1373411" y="2261651"/>
                  <a:pt x="1384193" y="2260159"/>
                  <a:pt x="1390065" y="2260072"/>
                </a:cubicBezTo>
                <a:cubicBezTo>
                  <a:pt x="1396034" y="2259994"/>
                  <a:pt x="1402965" y="2252843"/>
                  <a:pt x="1402965" y="2252843"/>
                </a:cubicBezTo>
                <a:lnTo>
                  <a:pt x="1392665" y="2196903"/>
                </a:lnTo>
                <a:lnTo>
                  <a:pt x="1396034" y="2199108"/>
                </a:lnTo>
                <a:cubicBezTo>
                  <a:pt x="1396034" y="2199108"/>
                  <a:pt x="1403447" y="2242792"/>
                  <a:pt x="1407586" y="2254103"/>
                </a:cubicBezTo>
                <a:cubicBezTo>
                  <a:pt x="1411629" y="2265414"/>
                  <a:pt x="1436273" y="2273991"/>
                  <a:pt x="1446381" y="2272336"/>
                </a:cubicBezTo>
                <a:cubicBezTo>
                  <a:pt x="1456199" y="2270738"/>
                  <a:pt x="1530131" y="2199415"/>
                  <a:pt x="1530131" y="2199415"/>
                </a:cubicBezTo>
                <a:cubicBezTo>
                  <a:pt x="1530131" y="2199415"/>
                  <a:pt x="1536869" y="2194555"/>
                  <a:pt x="1541395" y="2191243"/>
                </a:cubicBezTo>
                <a:cubicBezTo>
                  <a:pt x="1532153" y="2180750"/>
                  <a:pt x="1521949" y="2169391"/>
                  <a:pt x="1516846" y="2162642"/>
                </a:cubicBezTo>
                <a:cubicBezTo>
                  <a:pt x="1475548" y="2108176"/>
                  <a:pt x="1429439" y="1994950"/>
                  <a:pt x="1384578" y="1873809"/>
                </a:cubicBezTo>
                <a:cubicBezTo>
                  <a:pt x="1377744" y="1874946"/>
                  <a:pt x="1363785" y="1876717"/>
                  <a:pt x="1357336" y="1877584"/>
                </a:cubicBezTo>
                <a:cubicBezTo>
                  <a:pt x="1349443" y="1878652"/>
                  <a:pt x="1344918" y="1885130"/>
                  <a:pt x="1344918" y="1885130"/>
                </a:cubicBezTo>
                <a:lnTo>
                  <a:pt x="1316712" y="1914674"/>
                </a:lnTo>
                <a:lnTo>
                  <a:pt x="1291299" y="1968727"/>
                </a:lnTo>
                <a:lnTo>
                  <a:pt x="1287928" y="1957098"/>
                </a:lnTo>
                <a:lnTo>
                  <a:pt x="1316328" y="1906810"/>
                </a:lnTo>
                <a:lnTo>
                  <a:pt x="1338949" y="1881038"/>
                </a:lnTo>
                <a:cubicBezTo>
                  <a:pt x="1338949" y="1881038"/>
                  <a:pt x="1321621" y="1865916"/>
                  <a:pt x="1313536" y="1861873"/>
                </a:cubicBezTo>
                <a:cubicBezTo>
                  <a:pt x="1305449" y="1857819"/>
                  <a:pt x="1296882" y="1854325"/>
                  <a:pt x="1296882" y="1854325"/>
                </a:cubicBezTo>
                <a:cubicBezTo>
                  <a:pt x="1296882" y="1854325"/>
                  <a:pt x="1278399" y="1860313"/>
                  <a:pt x="1273874" y="1861237"/>
                </a:cubicBezTo>
                <a:cubicBezTo>
                  <a:pt x="1269350" y="1862171"/>
                  <a:pt x="1245284" y="1854325"/>
                  <a:pt x="1245284" y="1854325"/>
                </a:cubicBezTo>
                <a:lnTo>
                  <a:pt x="1244706" y="1848983"/>
                </a:lnTo>
                <a:cubicBezTo>
                  <a:pt x="1244706" y="1848983"/>
                  <a:pt x="1269541" y="1854056"/>
                  <a:pt x="1277051" y="1854952"/>
                </a:cubicBezTo>
                <a:cubicBezTo>
                  <a:pt x="1284463" y="1855857"/>
                  <a:pt x="1293128" y="1847096"/>
                  <a:pt x="1293128" y="1847096"/>
                </a:cubicBezTo>
                <a:cubicBezTo>
                  <a:pt x="1293128" y="1847096"/>
                  <a:pt x="1282827" y="1809081"/>
                  <a:pt x="1277243" y="1795557"/>
                </a:cubicBezTo>
                <a:cubicBezTo>
                  <a:pt x="1271661" y="1782031"/>
                  <a:pt x="1257029" y="1749042"/>
                  <a:pt x="1257029" y="1749042"/>
                </a:cubicBezTo>
                <a:lnTo>
                  <a:pt x="1264537" y="1752498"/>
                </a:lnTo>
                <a:cubicBezTo>
                  <a:pt x="1264537" y="1752498"/>
                  <a:pt x="1280902" y="1784910"/>
                  <a:pt x="1286774" y="1799330"/>
                </a:cubicBezTo>
                <a:cubicBezTo>
                  <a:pt x="1292646" y="1813741"/>
                  <a:pt x="1302079" y="1848357"/>
                  <a:pt x="1302079" y="1848357"/>
                </a:cubicBezTo>
                <a:cubicBezTo>
                  <a:pt x="1302079" y="1848357"/>
                  <a:pt x="1311899" y="1847288"/>
                  <a:pt x="1322681" y="1852756"/>
                </a:cubicBezTo>
                <a:cubicBezTo>
                  <a:pt x="1333462" y="1858214"/>
                  <a:pt x="1342705" y="1871932"/>
                  <a:pt x="1342705" y="1871923"/>
                </a:cubicBezTo>
                <a:cubicBezTo>
                  <a:pt x="1342705" y="1871923"/>
                  <a:pt x="1351946" y="1870604"/>
                  <a:pt x="1360128" y="1864067"/>
                </a:cubicBezTo>
                <a:cubicBezTo>
                  <a:pt x="1367059" y="1858503"/>
                  <a:pt x="1374760" y="1855982"/>
                  <a:pt x="1377552" y="1854952"/>
                </a:cubicBezTo>
                <a:cubicBezTo>
                  <a:pt x="1373219" y="1843092"/>
                  <a:pt x="1368983" y="1831049"/>
                  <a:pt x="1364747" y="1819131"/>
                </a:cubicBezTo>
                <a:lnTo>
                  <a:pt x="1343667" y="1774185"/>
                </a:lnTo>
                <a:lnTo>
                  <a:pt x="1323259" y="1755009"/>
                </a:lnTo>
                <a:cubicBezTo>
                  <a:pt x="1323259" y="1755009"/>
                  <a:pt x="1280902" y="1734745"/>
                  <a:pt x="1261168" y="1728613"/>
                </a:cubicBezTo>
                <a:cubicBezTo>
                  <a:pt x="1251830" y="1725697"/>
                  <a:pt x="1243743" y="1720230"/>
                  <a:pt x="1237776" y="1715415"/>
                </a:cubicBezTo>
                <a:cubicBezTo>
                  <a:pt x="1211399" y="1706762"/>
                  <a:pt x="1183290" y="1697789"/>
                  <a:pt x="1172700" y="1693092"/>
                </a:cubicBezTo>
                <a:cubicBezTo>
                  <a:pt x="1141126" y="1679095"/>
                  <a:pt x="1081056" y="1594219"/>
                  <a:pt x="1051791" y="1581839"/>
                </a:cubicBezTo>
                <a:cubicBezTo>
                  <a:pt x="1022432" y="1569459"/>
                  <a:pt x="950713" y="1574071"/>
                  <a:pt x="909128" y="1629922"/>
                </a:cubicBezTo>
                <a:cubicBezTo>
                  <a:pt x="879766" y="1669421"/>
                  <a:pt x="817194" y="1752862"/>
                  <a:pt x="804006" y="1792101"/>
                </a:cubicBezTo>
                <a:cubicBezTo>
                  <a:pt x="797076" y="1812836"/>
                  <a:pt x="773106" y="1834591"/>
                  <a:pt x="760206" y="1863443"/>
                </a:cubicBezTo>
                <a:cubicBezTo>
                  <a:pt x="747211" y="1892484"/>
                  <a:pt x="741337" y="1920017"/>
                  <a:pt x="741337" y="1920017"/>
                </a:cubicBezTo>
                <a:lnTo>
                  <a:pt x="734408" y="1911843"/>
                </a:lnTo>
                <a:lnTo>
                  <a:pt x="745767" y="1877901"/>
                </a:lnTo>
                <a:cubicBezTo>
                  <a:pt x="745767" y="1877901"/>
                  <a:pt x="725359" y="1909987"/>
                  <a:pt x="712651" y="1939818"/>
                </a:cubicBezTo>
                <a:cubicBezTo>
                  <a:pt x="699944" y="1969583"/>
                  <a:pt x="680885" y="2027814"/>
                  <a:pt x="680885" y="2027814"/>
                </a:cubicBezTo>
                <a:lnTo>
                  <a:pt x="679536" y="2026553"/>
                </a:lnTo>
                <a:cubicBezTo>
                  <a:pt x="679536" y="2026553"/>
                  <a:pt x="696480" y="1957233"/>
                  <a:pt x="709475" y="1927246"/>
                </a:cubicBezTo>
                <a:cubicBezTo>
                  <a:pt x="721508" y="1899349"/>
                  <a:pt x="739991" y="1875157"/>
                  <a:pt x="761168" y="1840503"/>
                </a:cubicBezTo>
                <a:cubicBezTo>
                  <a:pt x="782347" y="1805838"/>
                  <a:pt x="801792" y="1765762"/>
                  <a:pt x="823068" y="1717611"/>
                </a:cubicBezTo>
                <a:cubicBezTo>
                  <a:pt x="844341" y="1669459"/>
                  <a:pt x="848866" y="1646895"/>
                  <a:pt x="848866" y="1646895"/>
                </a:cubicBezTo>
                <a:cubicBezTo>
                  <a:pt x="848866" y="1646895"/>
                  <a:pt x="835581" y="1649484"/>
                  <a:pt x="814787" y="1654750"/>
                </a:cubicBezTo>
                <a:cubicBezTo>
                  <a:pt x="786776" y="1661854"/>
                  <a:pt x="745093" y="1673868"/>
                  <a:pt x="703891" y="1691841"/>
                </a:cubicBezTo>
                <a:cubicBezTo>
                  <a:pt x="680403" y="1702084"/>
                  <a:pt x="634292" y="1704720"/>
                  <a:pt x="634292" y="1704720"/>
                </a:cubicBezTo>
                <a:cubicBezTo>
                  <a:pt x="634292" y="1704720"/>
                  <a:pt x="552660" y="1706077"/>
                  <a:pt x="543032" y="1712894"/>
                </a:cubicBezTo>
                <a:cubicBezTo>
                  <a:pt x="527631" y="1723830"/>
                  <a:pt x="494611" y="1769190"/>
                  <a:pt x="491918" y="1783302"/>
                </a:cubicBezTo>
                <a:cubicBezTo>
                  <a:pt x="488836" y="1799099"/>
                  <a:pt x="496055" y="1854961"/>
                  <a:pt x="496055" y="1854952"/>
                </a:cubicBezTo>
                <a:cubicBezTo>
                  <a:pt x="496055" y="1854952"/>
                  <a:pt x="502795" y="1878093"/>
                  <a:pt x="516657" y="1903989"/>
                </a:cubicBezTo>
                <a:cubicBezTo>
                  <a:pt x="530519" y="1929875"/>
                  <a:pt x="551216" y="1961190"/>
                  <a:pt x="551216" y="1961190"/>
                </a:cubicBezTo>
                <a:lnTo>
                  <a:pt x="550542" y="1967157"/>
                </a:lnTo>
                <a:cubicBezTo>
                  <a:pt x="550542" y="1967157"/>
                  <a:pt x="526571" y="1932685"/>
                  <a:pt x="512903" y="1908696"/>
                </a:cubicBezTo>
                <a:cubicBezTo>
                  <a:pt x="499232" y="1884716"/>
                  <a:pt x="495863" y="1871296"/>
                  <a:pt x="495863" y="1871296"/>
                </a:cubicBezTo>
                <a:lnTo>
                  <a:pt x="485564" y="1991040"/>
                </a:lnTo>
                <a:lnTo>
                  <a:pt x="481328" y="1986324"/>
                </a:lnTo>
                <a:cubicBezTo>
                  <a:pt x="481328" y="1986324"/>
                  <a:pt x="490762" y="1882108"/>
                  <a:pt x="490087" y="1860930"/>
                </a:cubicBezTo>
                <a:cubicBezTo>
                  <a:pt x="489414" y="1840503"/>
                  <a:pt x="487585" y="1789693"/>
                  <a:pt x="485564" y="1790213"/>
                </a:cubicBezTo>
                <a:cubicBezTo>
                  <a:pt x="471796" y="1793593"/>
                  <a:pt x="434543" y="1862816"/>
                  <a:pt x="434543" y="1862816"/>
                </a:cubicBezTo>
                <a:cubicBezTo>
                  <a:pt x="434543" y="1862816"/>
                  <a:pt x="418948" y="1886314"/>
                  <a:pt x="409995" y="1923154"/>
                </a:cubicBezTo>
                <a:cubicBezTo>
                  <a:pt x="400946" y="1959996"/>
                  <a:pt x="401717" y="1998626"/>
                  <a:pt x="398443" y="2010216"/>
                </a:cubicBezTo>
                <a:cubicBezTo>
                  <a:pt x="393918" y="2026438"/>
                  <a:pt x="343091" y="2129324"/>
                  <a:pt x="343091" y="2129334"/>
                </a:cubicBezTo>
                <a:lnTo>
                  <a:pt x="262421" y="2298413"/>
                </a:lnTo>
                <a:lnTo>
                  <a:pt x="340396" y="2125869"/>
                </a:lnTo>
                <a:lnTo>
                  <a:pt x="393727" y="2008013"/>
                </a:lnTo>
                <a:lnTo>
                  <a:pt x="405182" y="1921904"/>
                </a:lnTo>
                <a:cubicBezTo>
                  <a:pt x="405182" y="1921904"/>
                  <a:pt x="427131" y="1867370"/>
                  <a:pt x="424820" y="1864067"/>
                </a:cubicBezTo>
                <a:cubicBezTo>
                  <a:pt x="422605" y="1860852"/>
                  <a:pt x="363596" y="1878901"/>
                  <a:pt x="360612" y="1883244"/>
                </a:cubicBezTo>
                <a:cubicBezTo>
                  <a:pt x="357050" y="1888432"/>
                  <a:pt x="301119" y="1984754"/>
                  <a:pt x="301119" y="1984754"/>
                </a:cubicBezTo>
                <a:lnTo>
                  <a:pt x="297944" y="1981617"/>
                </a:lnTo>
                <a:cubicBezTo>
                  <a:pt x="297944" y="1981617"/>
                  <a:pt x="356471" y="1884390"/>
                  <a:pt x="355220" y="1881357"/>
                </a:cubicBezTo>
                <a:cubicBezTo>
                  <a:pt x="354451" y="1879470"/>
                  <a:pt x="337219" y="1872991"/>
                  <a:pt x="320565" y="1870989"/>
                </a:cubicBezTo>
                <a:cubicBezTo>
                  <a:pt x="304488" y="1869045"/>
                  <a:pt x="288990" y="1871296"/>
                  <a:pt x="288990" y="1871296"/>
                </a:cubicBezTo>
                <a:cubicBezTo>
                  <a:pt x="288990" y="1871296"/>
                  <a:pt x="271278" y="1886603"/>
                  <a:pt x="257224" y="1897702"/>
                </a:cubicBezTo>
                <a:cubicBezTo>
                  <a:pt x="248752" y="1904422"/>
                  <a:pt x="231521" y="1910583"/>
                  <a:pt x="231521" y="1910583"/>
                </a:cubicBezTo>
                <a:lnTo>
                  <a:pt x="212461" y="1934784"/>
                </a:lnTo>
                <a:lnTo>
                  <a:pt x="210246" y="1931953"/>
                </a:lnTo>
                <a:lnTo>
                  <a:pt x="229306" y="1905240"/>
                </a:lnTo>
                <a:cubicBezTo>
                  <a:pt x="229306" y="1905240"/>
                  <a:pt x="242975" y="1900773"/>
                  <a:pt x="255683" y="1891099"/>
                </a:cubicBezTo>
                <a:cubicBezTo>
                  <a:pt x="268293" y="1881424"/>
                  <a:pt x="280327" y="1870363"/>
                  <a:pt x="281290" y="1865010"/>
                </a:cubicBezTo>
                <a:cubicBezTo>
                  <a:pt x="282445" y="1858744"/>
                  <a:pt x="274359" y="1858725"/>
                  <a:pt x="274359" y="1858725"/>
                </a:cubicBezTo>
                <a:lnTo>
                  <a:pt x="274070" y="1855269"/>
                </a:lnTo>
                <a:lnTo>
                  <a:pt x="290339" y="1856531"/>
                </a:lnTo>
                <a:cubicBezTo>
                  <a:pt x="290339" y="1856531"/>
                  <a:pt x="339722" y="1860457"/>
                  <a:pt x="356376" y="1865954"/>
                </a:cubicBezTo>
                <a:cubicBezTo>
                  <a:pt x="377651" y="1859543"/>
                  <a:pt x="394208" y="1854027"/>
                  <a:pt x="430789" y="1847413"/>
                </a:cubicBezTo>
                <a:cubicBezTo>
                  <a:pt x="433290" y="1846952"/>
                  <a:pt x="445325" y="1833638"/>
                  <a:pt x="457165" y="1814097"/>
                </a:cubicBezTo>
                <a:cubicBezTo>
                  <a:pt x="465828" y="1799878"/>
                  <a:pt x="474588" y="1782887"/>
                  <a:pt x="482387" y="1766639"/>
                </a:cubicBezTo>
                <a:cubicBezTo>
                  <a:pt x="496055" y="1737893"/>
                  <a:pt x="506454" y="1711469"/>
                  <a:pt x="505395" y="1708186"/>
                </a:cubicBezTo>
                <a:cubicBezTo>
                  <a:pt x="502409" y="1699013"/>
                  <a:pt x="438875" y="1703498"/>
                  <a:pt x="394112" y="1700321"/>
                </a:cubicBezTo>
                <a:cubicBezTo>
                  <a:pt x="366099" y="1698338"/>
                  <a:pt x="339722" y="1690349"/>
                  <a:pt x="322683" y="1687442"/>
                </a:cubicBezTo>
                <a:cubicBezTo>
                  <a:pt x="312286" y="1685650"/>
                  <a:pt x="304681" y="1688066"/>
                  <a:pt x="304681" y="1688066"/>
                </a:cubicBezTo>
                <a:cubicBezTo>
                  <a:pt x="304681" y="1688066"/>
                  <a:pt x="275609" y="1652564"/>
                  <a:pt x="260014" y="1639664"/>
                </a:cubicBezTo>
                <a:cubicBezTo>
                  <a:pt x="255395" y="1635794"/>
                  <a:pt x="236334" y="1620528"/>
                  <a:pt x="227670" y="1616724"/>
                </a:cubicBezTo>
                <a:cubicBezTo>
                  <a:pt x="207551" y="1607850"/>
                  <a:pt x="187817" y="1612325"/>
                  <a:pt x="187817" y="1612325"/>
                </a:cubicBezTo>
                <a:cubicBezTo>
                  <a:pt x="187817" y="1612325"/>
                  <a:pt x="208321" y="1594469"/>
                  <a:pt x="228921" y="1603527"/>
                </a:cubicBezTo>
                <a:cubicBezTo>
                  <a:pt x="265598" y="1619651"/>
                  <a:pt x="302563" y="1665570"/>
                  <a:pt x="314598" y="1667015"/>
                </a:cubicBezTo>
                <a:cubicBezTo>
                  <a:pt x="400658" y="1677305"/>
                  <a:pt x="502891" y="1677246"/>
                  <a:pt x="530711" y="1679586"/>
                </a:cubicBezTo>
                <a:cubicBezTo>
                  <a:pt x="558532" y="1681915"/>
                  <a:pt x="663556" y="1676294"/>
                  <a:pt x="679729" y="1674551"/>
                </a:cubicBezTo>
                <a:cubicBezTo>
                  <a:pt x="695805" y="1672818"/>
                  <a:pt x="750291" y="1660275"/>
                  <a:pt x="746537" y="1643756"/>
                </a:cubicBezTo>
                <a:cubicBezTo>
                  <a:pt x="742781" y="1627227"/>
                  <a:pt x="722759" y="1623743"/>
                  <a:pt x="703506" y="1614838"/>
                </a:cubicBezTo>
                <a:cubicBezTo>
                  <a:pt x="674531" y="1601439"/>
                  <a:pt x="635159" y="1533475"/>
                  <a:pt x="611286" y="1510497"/>
                </a:cubicBezTo>
                <a:cubicBezTo>
                  <a:pt x="590492" y="1490465"/>
                  <a:pt x="496731" y="1426747"/>
                  <a:pt x="473049" y="1419353"/>
                </a:cubicBezTo>
                <a:cubicBezTo>
                  <a:pt x="434543" y="1407368"/>
                  <a:pt x="429825" y="1410594"/>
                  <a:pt x="409610" y="1420923"/>
                </a:cubicBezTo>
                <a:cubicBezTo>
                  <a:pt x="396422" y="1427632"/>
                  <a:pt x="375436" y="1455356"/>
                  <a:pt x="369950" y="1464608"/>
                </a:cubicBezTo>
                <a:cubicBezTo>
                  <a:pt x="358397" y="1483880"/>
                  <a:pt x="346845" y="1502883"/>
                  <a:pt x="341551" y="1527776"/>
                </a:cubicBezTo>
                <a:cubicBezTo>
                  <a:pt x="337412" y="1547280"/>
                  <a:pt x="344824" y="1583948"/>
                  <a:pt x="345883" y="1610122"/>
                </a:cubicBezTo>
                <a:cubicBezTo>
                  <a:pt x="346653" y="1628392"/>
                  <a:pt x="333176" y="1656011"/>
                  <a:pt x="333176" y="1656011"/>
                </a:cubicBezTo>
                <a:cubicBezTo>
                  <a:pt x="333176" y="1656011"/>
                  <a:pt x="342994" y="1628095"/>
                  <a:pt x="338374" y="1597241"/>
                </a:cubicBezTo>
                <a:cubicBezTo>
                  <a:pt x="333176" y="1562557"/>
                  <a:pt x="332117" y="1547482"/>
                  <a:pt x="334812" y="1527468"/>
                </a:cubicBezTo>
                <a:cubicBezTo>
                  <a:pt x="337604" y="1506694"/>
                  <a:pt x="365328" y="1450717"/>
                  <a:pt x="363596" y="1447318"/>
                </a:cubicBezTo>
                <a:cubicBezTo>
                  <a:pt x="361478" y="1443304"/>
                  <a:pt x="322971" y="1464289"/>
                  <a:pt x="306029" y="1469632"/>
                </a:cubicBezTo>
                <a:cubicBezTo>
                  <a:pt x="289086" y="1474986"/>
                  <a:pt x="251062" y="1479374"/>
                  <a:pt x="215252" y="1487239"/>
                </a:cubicBezTo>
                <a:cubicBezTo>
                  <a:pt x="209284" y="1488548"/>
                  <a:pt x="188876" y="1535217"/>
                  <a:pt x="168564" y="1560469"/>
                </a:cubicBezTo>
                <a:cubicBezTo>
                  <a:pt x="149984" y="1583581"/>
                  <a:pt x="117929" y="1601718"/>
                  <a:pt x="107724" y="1595037"/>
                </a:cubicBezTo>
                <a:cubicBezTo>
                  <a:pt x="102045" y="1591340"/>
                  <a:pt x="142764" y="1586815"/>
                  <a:pt x="164425" y="1556069"/>
                </a:cubicBezTo>
                <a:cubicBezTo>
                  <a:pt x="184640" y="1527430"/>
                  <a:pt x="203700" y="1492092"/>
                  <a:pt x="200908" y="1485035"/>
                </a:cubicBezTo>
                <a:cubicBezTo>
                  <a:pt x="197925" y="1477353"/>
                  <a:pt x="152584" y="1483639"/>
                  <a:pt x="129384" y="1475610"/>
                </a:cubicBezTo>
                <a:cubicBezTo>
                  <a:pt x="124955" y="1474081"/>
                  <a:pt x="112730" y="1461036"/>
                  <a:pt x="107724" y="1453604"/>
                </a:cubicBezTo>
                <a:cubicBezTo>
                  <a:pt x="104258" y="1448415"/>
                  <a:pt x="95211" y="1448309"/>
                  <a:pt x="91071" y="1447318"/>
                </a:cubicBezTo>
                <a:cubicBezTo>
                  <a:pt x="81925" y="1445143"/>
                  <a:pt x="110130" y="1445441"/>
                  <a:pt x="110130" y="1445432"/>
                </a:cubicBezTo>
                <a:cubicBezTo>
                  <a:pt x="110130" y="1445432"/>
                  <a:pt x="122165" y="1470509"/>
                  <a:pt x="134294" y="1471211"/>
                </a:cubicBezTo>
                <a:cubicBezTo>
                  <a:pt x="141223" y="1471606"/>
                  <a:pt x="184833" y="1468708"/>
                  <a:pt x="224493" y="1468064"/>
                </a:cubicBezTo>
                <a:cubicBezTo>
                  <a:pt x="254336" y="1467582"/>
                  <a:pt x="280808" y="1464800"/>
                  <a:pt x="286391" y="1464289"/>
                </a:cubicBezTo>
                <a:cubicBezTo>
                  <a:pt x="301504" y="1462923"/>
                  <a:pt x="321624" y="1458360"/>
                  <a:pt x="320950" y="1450774"/>
                </a:cubicBezTo>
                <a:cubicBezTo>
                  <a:pt x="320276" y="1443198"/>
                  <a:pt x="308532" y="1442477"/>
                  <a:pt x="299291" y="1436326"/>
                </a:cubicBezTo>
                <a:cubicBezTo>
                  <a:pt x="289857" y="1430029"/>
                  <a:pt x="263673" y="1394845"/>
                  <a:pt x="253277" y="1386980"/>
                </a:cubicBezTo>
                <a:cubicBezTo>
                  <a:pt x="237008" y="1374648"/>
                  <a:pt x="224975" y="1368315"/>
                  <a:pt x="214770" y="1366861"/>
                </a:cubicBezTo>
                <a:cubicBezTo>
                  <a:pt x="206685" y="1365705"/>
                  <a:pt x="186084" y="1369632"/>
                  <a:pt x="168371" y="1374726"/>
                </a:cubicBezTo>
                <a:cubicBezTo>
                  <a:pt x="146712" y="1380963"/>
                  <a:pt x="126399" y="1389492"/>
                  <a:pt x="126399" y="1389492"/>
                </a:cubicBezTo>
                <a:cubicBezTo>
                  <a:pt x="126399" y="1389492"/>
                  <a:pt x="129769" y="1374686"/>
                  <a:pt x="143630" y="1368121"/>
                </a:cubicBezTo>
                <a:cubicBezTo>
                  <a:pt x="157492" y="1361556"/>
                  <a:pt x="203411" y="1361729"/>
                  <a:pt x="204085" y="1355550"/>
                </a:cubicBezTo>
                <a:cubicBezTo>
                  <a:pt x="204856" y="1349370"/>
                  <a:pt x="167986" y="1310296"/>
                  <a:pt x="167986" y="1310296"/>
                </a:cubicBezTo>
                <a:lnTo>
                  <a:pt x="175110" y="1302748"/>
                </a:lnTo>
                <a:cubicBezTo>
                  <a:pt x="175110" y="1302748"/>
                  <a:pt x="181463" y="1315677"/>
                  <a:pt x="190800" y="1326631"/>
                </a:cubicBezTo>
                <a:cubicBezTo>
                  <a:pt x="201967" y="1339772"/>
                  <a:pt x="216792" y="1351507"/>
                  <a:pt x="221798" y="1353980"/>
                </a:cubicBezTo>
                <a:cubicBezTo>
                  <a:pt x="230846" y="1358524"/>
                  <a:pt x="253277" y="1372433"/>
                  <a:pt x="268775" y="1385411"/>
                </a:cubicBezTo>
                <a:cubicBezTo>
                  <a:pt x="280039" y="1394874"/>
                  <a:pt x="287355" y="1416774"/>
                  <a:pt x="309014" y="1425322"/>
                </a:cubicBezTo>
                <a:cubicBezTo>
                  <a:pt x="326340" y="1432177"/>
                  <a:pt x="357530" y="1426929"/>
                  <a:pt x="377651" y="1417149"/>
                </a:cubicBezTo>
                <a:cubicBezTo>
                  <a:pt x="397769" y="1407368"/>
                  <a:pt x="448213" y="1383206"/>
                  <a:pt x="448213" y="1383206"/>
                </a:cubicBezTo>
                <a:lnTo>
                  <a:pt x="491724" y="1400803"/>
                </a:lnTo>
                <a:cubicBezTo>
                  <a:pt x="491724" y="1400803"/>
                  <a:pt x="471316" y="1387605"/>
                  <a:pt x="446479" y="1360575"/>
                </a:cubicBezTo>
                <a:cubicBezTo>
                  <a:pt x="421548" y="1333553"/>
                  <a:pt x="388336" y="1286721"/>
                  <a:pt x="388336" y="1286721"/>
                </a:cubicBezTo>
                <a:lnTo>
                  <a:pt x="405566" y="1276660"/>
                </a:lnTo>
                <a:cubicBezTo>
                  <a:pt x="405566" y="1276660"/>
                  <a:pt x="427612" y="1314233"/>
                  <a:pt x="444072" y="1330405"/>
                </a:cubicBezTo>
                <a:cubicBezTo>
                  <a:pt x="460534" y="1346578"/>
                  <a:pt x="509437" y="1403701"/>
                  <a:pt x="536103" y="1419662"/>
                </a:cubicBezTo>
                <a:cubicBezTo>
                  <a:pt x="581828" y="1447020"/>
                  <a:pt x="629574" y="1495134"/>
                  <a:pt x="656048" y="1515840"/>
                </a:cubicBezTo>
                <a:cubicBezTo>
                  <a:pt x="672028" y="1528336"/>
                  <a:pt x="676359" y="1569632"/>
                  <a:pt x="726321" y="1585920"/>
                </a:cubicBezTo>
                <a:cubicBezTo>
                  <a:pt x="768775" y="1599791"/>
                  <a:pt x="835581" y="1602758"/>
                  <a:pt x="894688" y="1566755"/>
                </a:cubicBezTo>
                <a:cubicBezTo>
                  <a:pt x="953795" y="1530752"/>
                  <a:pt x="1062286" y="1503268"/>
                  <a:pt x="1062286" y="1503268"/>
                </a:cubicBezTo>
                <a:lnTo>
                  <a:pt x="1044571" y="1481579"/>
                </a:lnTo>
                <a:cubicBezTo>
                  <a:pt x="1044571" y="1481579"/>
                  <a:pt x="1028689" y="1480733"/>
                  <a:pt x="1016847" y="1474031"/>
                </a:cubicBezTo>
                <a:cubicBezTo>
                  <a:pt x="1005007" y="1467341"/>
                  <a:pt x="998750" y="1466407"/>
                  <a:pt x="992878" y="1460209"/>
                </a:cubicBezTo>
                <a:cubicBezTo>
                  <a:pt x="985658" y="1464185"/>
                  <a:pt x="913556" y="1466802"/>
                  <a:pt x="913556" y="1466812"/>
                </a:cubicBezTo>
                <a:lnTo>
                  <a:pt x="902197" y="1473407"/>
                </a:lnTo>
                <a:lnTo>
                  <a:pt x="900464" y="1470894"/>
                </a:lnTo>
                <a:lnTo>
                  <a:pt x="907972" y="1462403"/>
                </a:lnTo>
                <a:cubicBezTo>
                  <a:pt x="907972" y="1462403"/>
                  <a:pt x="895074" y="1450120"/>
                  <a:pt x="881210" y="1439782"/>
                </a:cubicBezTo>
                <a:cubicBezTo>
                  <a:pt x="867349" y="1429442"/>
                  <a:pt x="851466" y="1422175"/>
                  <a:pt x="851466" y="1422175"/>
                </a:cubicBezTo>
                <a:cubicBezTo>
                  <a:pt x="851466" y="1422175"/>
                  <a:pt x="866771" y="1425216"/>
                  <a:pt x="881403" y="1433494"/>
                </a:cubicBezTo>
                <a:cubicBezTo>
                  <a:pt x="896036" y="1441763"/>
                  <a:pt x="910187" y="1455491"/>
                  <a:pt x="910187" y="1455491"/>
                </a:cubicBezTo>
                <a:cubicBezTo>
                  <a:pt x="910187" y="1455491"/>
                  <a:pt x="979593" y="1455588"/>
                  <a:pt x="979401" y="1444181"/>
                </a:cubicBezTo>
                <a:cubicBezTo>
                  <a:pt x="979304" y="1440619"/>
                  <a:pt x="969678" y="1432061"/>
                  <a:pt x="960532" y="1419979"/>
                </a:cubicBezTo>
                <a:cubicBezTo>
                  <a:pt x="951291" y="1407888"/>
                  <a:pt x="931365" y="1370951"/>
                  <a:pt x="931365" y="1370951"/>
                </a:cubicBezTo>
                <a:cubicBezTo>
                  <a:pt x="931365" y="1370951"/>
                  <a:pt x="945709" y="1392496"/>
                  <a:pt x="961495" y="1410545"/>
                </a:cubicBezTo>
                <a:cubicBezTo>
                  <a:pt x="973817" y="1424658"/>
                  <a:pt x="987198" y="1435940"/>
                  <a:pt x="994225" y="1439782"/>
                </a:cubicBezTo>
                <a:cubicBezTo>
                  <a:pt x="1003948" y="1445075"/>
                  <a:pt x="1027725" y="1456540"/>
                  <a:pt x="1028786" y="1453604"/>
                </a:cubicBezTo>
                <a:cubicBezTo>
                  <a:pt x="1030132" y="1449822"/>
                  <a:pt x="1019158" y="1432177"/>
                  <a:pt x="1016270" y="1413693"/>
                </a:cubicBezTo>
                <a:cubicBezTo>
                  <a:pt x="1014440" y="1402334"/>
                  <a:pt x="1011457" y="1384929"/>
                  <a:pt x="1007702" y="1364974"/>
                </a:cubicBezTo>
                <a:cubicBezTo>
                  <a:pt x="1004045" y="1345028"/>
                  <a:pt x="1004045" y="1341678"/>
                  <a:pt x="1001348" y="1333861"/>
                </a:cubicBezTo>
                <a:cubicBezTo>
                  <a:pt x="994417" y="1313606"/>
                  <a:pt x="967465" y="1242399"/>
                  <a:pt x="967465" y="1242409"/>
                </a:cubicBezTo>
                <a:lnTo>
                  <a:pt x="974396" y="1242409"/>
                </a:lnTo>
                <a:cubicBezTo>
                  <a:pt x="974396" y="1242409"/>
                  <a:pt x="974491" y="1246829"/>
                  <a:pt x="983540" y="1265975"/>
                </a:cubicBezTo>
                <a:cubicBezTo>
                  <a:pt x="992589" y="1285132"/>
                  <a:pt x="1006740" y="1310372"/>
                  <a:pt x="1010688" y="1319095"/>
                </a:cubicBezTo>
                <a:cubicBezTo>
                  <a:pt x="1015884" y="1330463"/>
                  <a:pt x="1018388" y="1353008"/>
                  <a:pt x="1020217" y="1366861"/>
                </a:cubicBezTo>
                <a:cubicBezTo>
                  <a:pt x="1022047" y="1380723"/>
                  <a:pt x="1025127" y="1403633"/>
                  <a:pt x="1025127" y="1403633"/>
                </a:cubicBezTo>
                <a:cubicBezTo>
                  <a:pt x="1025127" y="1403633"/>
                  <a:pt x="1034176" y="1420346"/>
                  <a:pt x="1040048" y="1435382"/>
                </a:cubicBezTo>
                <a:cubicBezTo>
                  <a:pt x="1045920" y="1450418"/>
                  <a:pt x="1051310" y="1463039"/>
                  <a:pt x="1051310" y="1463039"/>
                </a:cubicBezTo>
                <a:cubicBezTo>
                  <a:pt x="1051310" y="1463039"/>
                  <a:pt x="1058530" y="1471164"/>
                  <a:pt x="1069986" y="1485352"/>
                </a:cubicBezTo>
                <a:cubicBezTo>
                  <a:pt x="1081538" y="1499543"/>
                  <a:pt x="1095400" y="1510497"/>
                  <a:pt x="1095400" y="1510497"/>
                </a:cubicBezTo>
                <a:cubicBezTo>
                  <a:pt x="1095400" y="1510497"/>
                  <a:pt x="1095592" y="1496943"/>
                  <a:pt x="1097517" y="1481579"/>
                </a:cubicBezTo>
                <a:cubicBezTo>
                  <a:pt x="1099539" y="1466225"/>
                  <a:pt x="1104546" y="1454808"/>
                  <a:pt x="1103485" y="1453604"/>
                </a:cubicBezTo>
                <a:cubicBezTo>
                  <a:pt x="1102620" y="1452661"/>
                  <a:pt x="1096554" y="1445364"/>
                  <a:pt x="1092800" y="1434439"/>
                </a:cubicBezTo>
                <a:cubicBezTo>
                  <a:pt x="1089046" y="1423513"/>
                  <a:pt x="1088469" y="1406146"/>
                  <a:pt x="1088469" y="1406146"/>
                </a:cubicBezTo>
                <a:lnTo>
                  <a:pt x="1068253" y="1386980"/>
                </a:lnTo>
                <a:lnTo>
                  <a:pt x="1067964" y="1375977"/>
                </a:lnTo>
                <a:cubicBezTo>
                  <a:pt x="1067964" y="1375977"/>
                  <a:pt x="1086831" y="1394411"/>
                  <a:pt x="1088854" y="1392323"/>
                </a:cubicBezTo>
                <a:cubicBezTo>
                  <a:pt x="1089720" y="1391359"/>
                  <a:pt x="1090202" y="1385941"/>
                  <a:pt x="1090587" y="1379125"/>
                </a:cubicBezTo>
                <a:cubicBezTo>
                  <a:pt x="1091549" y="1363790"/>
                  <a:pt x="1093764" y="1340782"/>
                  <a:pt x="1093764" y="1340782"/>
                </a:cubicBezTo>
                <a:lnTo>
                  <a:pt x="1093379" y="1397347"/>
                </a:lnTo>
                <a:cubicBezTo>
                  <a:pt x="1093379" y="1397347"/>
                  <a:pt x="1094148" y="1410911"/>
                  <a:pt x="1096171" y="1422175"/>
                </a:cubicBezTo>
                <a:cubicBezTo>
                  <a:pt x="1098672" y="1435719"/>
                  <a:pt x="1104161" y="1443392"/>
                  <a:pt x="1106856" y="1442919"/>
                </a:cubicBezTo>
                <a:cubicBezTo>
                  <a:pt x="1113016" y="1441889"/>
                  <a:pt x="1117734" y="1426958"/>
                  <a:pt x="1121969" y="1418410"/>
                </a:cubicBezTo>
                <a:cubicBezTo>
                  <a:pt x="1126205" y="1409852"/>
                  <a:pt x="1142762" y="1384149"/>
                  <a:pt x="1142762" y="1384149"/>
                </a:cubicBezTo>
                <a:lnTo>
                  <a:pt x="1148346" y="1386662"/>
                </a:lnTo>
                <a:cubicBezTo>
                  <a:pt x="1148346" y="1386662"/>
                  <a:pt x="1128226" y="1417746"/>
                  <a:pt x="1123895" y="1424379"/>
                </a:cubicBezTo>
                <a:cubicBezTo>
                  <a:pt x="1119659" y="1431012"/>
                  <a:pt x="1106759" y="1450649"/>
                  <a:pt x="1104353" y="1476554"/>
                </a:cubicBezTo>
                <a:cubicBezTo>
                  <a:pt x="1102139" y="1499822"/>
                  <a:pt x="1100213" y="1513722"/>
                  <a:pt x="1107239" y="1527776"/>
                </a:cubicBezTo>
                <a:cubicBezTo>
                  <a:pt x="1113593" y="1540397"/>
                  <a:pt x="1156047" y="1572405"/>
                  <a:pt x="1156047" y="1572405"/>
                </a:cubicBezTo>
                <a:cubicBezTo>
                  <a:pt x="1156047" y="1572405"/>
                  <a:pt x="1182423" y="1610554"/>
                  <a:pt x="1195901" y="1620181"/>
                </a:cubicBezTo>
                <a:cubicBezTo>
                  <a:pt x="1219099" y="1636671"/>
                  <a:pt x="1293128" y="1649937"/>
                  <a:pt x="1306220" y="1652238"/>
                </a:cubicBezTo>
                <a:cubicBezTo>
                  <a:pt x="1301984" y="1639541"/>
                  <a:pt x="1295823" y="1616254"/>
                  <a:pt x="1290335" y="1596924"/>
                </a:cubicBezTo>
                <a:lnTo>
                  <a:pt x="1254429" y="1540666"/>
                </a:lnTo>
                <a:lnTo>
                  <a:pt x="1258376" y="1534380"/>
                </a:lnTo>
                <a:lnTo>
                  <a:pt x="1282250" y="1569267"/>
                </a:lnTo>
                <a:cubicBezTo>
                  <a:pt x="1260976" y="1492458"/>
                  <a:pt x="1232673" y="1386026"/>
                  <a:pt x="1198307" y="1273204"/>
                </a:cubicBezTo>
                <a:cubicBezTo>
                  <a:pt x="1194745" y="1270518"/>
                  <a:pt x="1190509" y="1268180"/>
                  <a:pt x="1187622" y="1265350"/>
                </a:cubicBezTo>
                <a:cubicBezTo>
                  <a:pt x="1175203" y="1253297"/>
                  <a:pt x="1158260" y="1211740"/>
                  <a:pt x="1127070" y="1176093"/>
                </a:cubicBezTo>
                <a:cubicBezTo>
                  <a:pt x="1095977" y="1140437"/>
                  <a:pt x="999327" y="1068901"/>
                  <a:pt x="998365" y="1069547"/>
                </a:cubicBezTo>
                <a:cubicBezTo>
                  <a:pt x="997499" y="1070192"/>
                  <a:pt x="972952" y="1074659"/>
                  <a:pt x="965058" y="1076151"/>
                </a:cubicBezTo>
                <a:cubicBezTo>
                  <a:pt x="957163" y="1077643"/>
                  <a:pt x="952544" y="1084631"/>
                  <a:pt x="952544" y="1084631"/>
                </a:cubicBezTo>
                <a:lnTo>
                  <a:pt x="925011" y="1115436"/>
                </a:lnTo>
                <a:lnTo>
                  <a:pt x="900849" y="1170750"/>
                </a:lnTo>
                <a:lnTo>
                  <a:pt x="897287" y="1159748"/>
                </a:lnTo>
                <a:lnTo>
                  <a:pt x="924626" y="1107263"/>
                </a:lnTo>
                <a:lnTo>
                  <a:pt x="946672" y="1080551"/>
                </a:lnTo>
                <a:cubicBezTo>
                  <a:pt x="946672" y="1080551"/>
                  <a:pt x="928959" y="1066563"/>
                  <a:pt x="920872" y="1062944"/>
                </a:cubicBezTo>
                <a:cubicBezTo>
                  <a:pt x="912690" y="1059324"/>
                  <a:pt x="904218" y="1055713"/>
                  <a:pt x="904218" y="1055713"/>
                </a:cubicBezTo>
                <a:cubicBezTo>
                  <a:pt x="904218" y="1055713"/>
                  <a:pt x="885639" y="1063039"/>
                  <a:pt x="881210" y="1064204"/>
                </a:cubicBezTo>
                <a:cubicBezTo>
                  <a:pt x="876687" y="1065369"/>
                  <a:pt x="852428" y="1058544"/>
                  <a:pt x="852428" y="1058544"/>
                </a:cubicBezTo>
                <a:lnTo>
                  <a:pt x="851851" y="1053519"/>
                </a:lnTo>
                <a:cubicBezTo>
                  <a:pt x="851851" y="1053519"/>
                  <a:pt x="876879" y="1057417"/>
                  <a:pt x="884389" y="1057918"/>
                </a:cubicBezTo>
                <a:cubicBezTo>
                  <a:pt x="891800" y="1058419"/>
                  <a:pt x="900079" y="1049120"/>
                  <a:pt x="900079" y="1049120"/>
                </a:cubicBezTo>
                <a:cubicBezTo>
                  <a:pt x="900079" y="1049120"/>
                  <a:pt x="889105" y="1011741"/>
                  <a:pt x="883136" y="998514"/>
                </a:cubicBezTo>
                <a:cubicBezTo>
                  <a:pt x="877264" y="985296"/>
                  <a:pt x="861958" y="952634"/>
                  <a:pt x="861958" y="952634"/>
                </a:cubicBezTo>
                <a:lnTo>
                  <a:pt x="869467" y="955772"/>
                </a:lnTo>
                <a:cubicBezTo>
                  <a:pt x="869467" y="955772"/>
                  <a:pt x="886698" y="987876"/>
                  <a:pt x="892859" y="1001968"/>
                </a:cubicBezTo>
                <a:cubicBezTo>
                  <a:pt x="899116" y="1016062"/>
                  <a:pt x="908934" y="1050063"/>
                  <a:pt x="908934" y="1050063"/>
                </a:cubicBezTo>
                <a:cubicBezTo>
                  <a:pt x="908934" y="1050063"/>
                  <a:pt x="918657" y="1048321"/>
                  <a:pt x="929536" y="1053202"/>
                </a:cubicBezTo>
                <a:cubicBezTo>
                  <a:pt x="940509" y="1058091"/>
                  <a:pt x="950232" y="1071433"/>
                  <a:pt x="950232" y="1071433"/>
                </a:cubicBezTo>
                <a:cubicBezTo>
                  <a:pt x="950232" y="1071433"/>
                  <a:pt x="959473" y="1069596"/>
                  <a:pt x="967465" y="1062635"/>
                </a:cubicBezTo>
                <a:cubicBezTo>
                  <a:pt x="975453" y="1055675"/>
                  <a:pt x="987873" y="1050689"/>
                  <a:pt x="987873" y="1050689"/>
                </a:cubicBezTo>
                <a:lnTo>
                  <a:pt x="949173" y="973686"/>
                </a:lnTo>
                <a:lnTo>
                  <a:pt x="928380" y="955772"/>
                </a:lnTo>
                <a:cubicBezTo>
                  <a:pt x="928380" y="955772"/>
                  <a:pt x="885543" y="937279"/>
                  <a:pt x="865712" y="932206"/>
                </a:cubicBezTo>
                <a:cubicBezTo>
                  <a:pt x="845882" y="927123"/>
                  <a:pt x="831443" y="911462"/>
                  <a:pt x="831443" y="911462"/>
                </a:cubicBezTo>
                <a:cubicBezTo>
                  <a:pt x="831443" y="911462"/>
                  <a:pt x="799192" y="873177"/>
                  <a:pt x="790722" y="864946"/>
                </a:cubicBezTo>
                <a:cubicBezTo>
                  <a:pt x="782347" y="856706"/>
                  <a:pt x="744131" y="826603"/>
                  <a:pt x="744131" y="826603"/>
                </a:cubicBezTo>
                <a:lnTo>
                  <a:pt x="744322" y="815601"/>
                </a:lnTo>
                <a:cubicBezTo>
                  <a:pt x="744322" y="815601"/>
                  <a:pt x="806125" y="860566"/>
                  <a:pt x="817484" y="868719"/>
                </a:cubicBezTo>
                <a:cubicBezTo>
                  <a:pt x="828940" y="876854"/>
                  <a:pt x="856951" y="902970"/>
                  <a:pt x="856951" y="902970"/>
                </a:cubicBezTo>
                <a:cubicBezTo>
                  <a:pt x="856951" y="902970"/>
                  <a:pt x="934637" y="937895"/>
                  <a:pt x="938296" y="929376"/>
                </a:cubicBezTo>
                <a:cubicBezTo>
                  <a:pt x="941954" y="920856"/>
                  <a:pt x="928380" y="852374"/>
                  <a:pt x="928380" y="852374"/>
                </a:cubicBezTo>
                <a:lnTo>
                  <a:pt x="892859" y="800516"/>
                </a:lnTo>
                <a:lnTo>
                  <a:pt x="854835" y="744885"/>
                </a:lnTo>
                <a:lnTo>
                  <a:pt x="858782" y="738598"/>
                </a:lnTo>
                <a:lnTo>
                  <a:pt x="898634" y="792969"/>
                </a:lnTo>
                <a:lnTo>
                  <a:pt x="930401" y="836028"/>
                </a:lnTo>
                <a:lnTo>
                  <a:pt x="931749" y="806485"/>
                </a:lnTo>
                <a:lnTo>
                  <a:pt x="930980" y="708427"/>
                </a:lnTo>
                <a:cubicBezTo>
                  <a:pt x="930980" y="708427"/>
                  <a:pt x="914519" y="665606"/>
                  <a:pt x="909321" y="653427"/>
                </a:cubicBezTo>
                <a:cubicBezTo>
                  <a:pt x="904218" y="641249"/>
                  <a:pt x="902100" y="625169"/>
                  <a:pt x="900270" y="616969"/>
                </a:cubicBezTo>
                <a:cubicBezTo>
                  <a:pt x="898346" y="608770"/>
                  <a:pt x="882559" y="580830"/>
                  <a:pt x="882559" y="580825"/>
                </a:cubicBezTo>
                <a:cubicBezTo>
                  <a:pt x="882559" y="580825"/>
                  <a:pt x="898923" y="596030"/>
                  <a:pt x="903833" y="607540"/>
                </a:cubicBezTo>
                <a:cubicBezTo>
                  <a:pt x="908646" y="619052"/>
                  <a:pt x="913652" y="638016"/>
                  <a:pt x="917310" y="654998"/>
                </a:cubicBezTo>
                <a:cubicBezTo>
                  <a:pt x="920872" y="671979"/>
                  <a:pt x="929632" y="690562"/>
                  <a:pt x="935119" y="698056"/>
                </a:cubicBezTo>
                <a:cubicBezTo>
                  <a:pt x="940703" y="705548"/>
                  <a:pt x="944072" y="696487"/>
                  <a:pt x="944072" y="696483"/>
                </a:cubicBezTo>
                <a:cubicBezTo>
                  <a:pt x="944072" y="696485"/>
                  <a:pt x="942050" y="729945"/>
                  <a:pt x="939741" y="749599"/>
                </a:cubicBezTo>
                <a:cubicBezTo>
                  <a:pt x="937334" y="769249"/>
                  <a:pt x="940703" y="836654"/>
                  <a:pt x="940703" y="836654"/>
                </a:cubicBezTo>
                <a:lnTo>
                  <a:pt x="963324" y="963627"/>
                </a:lnTo>
                <a:cubicBezTo>
                  <a:pt x="963324" y="963627"/>
                  <a:pt x="998173" y="1014512"/>
                  <a:pt x="1011457" y="1035286"/>
                </a:cubicBezTo>
                <a:cubicBezTo>
                  <a:pt x="1024838" y="1056070"/>
                  <a:pt x="1061418" y="1073821"/>
                  <a:pt x="1087410" y="1105377"/>
                </a:cubicBezTo>
                <a:cubicBezTo>
                  <a:pt x="1113402" y="1136922"/>
                  <a:pt x="1153929" y="1172579"/>
                  <a:pt x="1165577" y="1189917"/>
                </a:cubicBezTo>
                <a:cubicBezTo>
                  <a:pt x="1167695" y="1193026"/>
                  <a:pt x="1172219" y="1196607"/>
                  <a:pt x="1175299" y="1199976"/>
                </a:cubicBezTo>
                <a:cubicBezTo>
                  <a:pt x="1161823" y="1158380"/>
                  <a:pt x="1147865" y="1116861"/>
                  <a:pt x="1132847" y="1077085"/>
                </a:cubicBezTo>
                <a:cubicBezTo>
                  <a:pt x="1052658" y="864166"/>
                  <a:pt x="999232" y="689882"/>
                  <a:pt x="999232" y="689884"/>
                </a:cubicBezTo>
                <a:lnTo>
                  <a:pt x="1057086" y="702455"/>
                </a:lnTo>
                <a:cubicBezTo>
                  <a:pt x="1063248" y="723209"/>
                  <a:pt x="1108298" y="906041"/>
                  <a:pt x="1176455" y="1082428"/>
                </a:cubicBezTo>
                <a:cubicBezTo>
                  <a:pt x="1178380" y="1087404"/>
                  <a:pt x="1192819" y="994354"/>
                  <a:pt x="1201676" y="897945"/>
                </a:cubicBezTo>
                <a:cubicBezTo>
                  <a:pt x="1207355" y="835912"/>
                  <a:pt x="1206778" y="765461"/>
                  <a:pt x="1211976" y="741742"/>
                </a:cubicBezTo>
                <a:cubicBezTo>
                  <a:pt x="1215730" y="724734"/>
                  <a:pt x="1219485" y="666709"/>
                  <a:pt x="1233058" y="700255"/>
                </a:cubicBezTo>
                <a:cubicBezTo>
                  <a:pt x="1243743" y="726767"/>
                  <a:pt x="1224298" y="884998"/>
                  <a:pt x="1224876" y="886943"/>
                </a:cubicBezTo>
                <a:cubicBezTo>
                  <a:pt x="1228342" y="897503"/>
                  <a:pt x="1196960" y="1134246"/>
                  <a:pt x="1200521" y="1144980"/>
                </a:cubicBezTo>
                <a:cubicBezTo>
                  <a:pt x="1243743" y="1276872"/>
                  <a:pt x="1289181" y="1412837"/>
                  <a:pt x="1330767" y="1534697"/>
                </a:cubicBezTo>
                <a:lnTo>
                  <a:pt x="1330959" y="1508292"/>
                </a:lnTo>
                <a:cubicBezTo>
                  <a:pt x="1330959" y="1508292"/>
                  <a:pt x="1315653" y="1464483"/>
                  <a:pt x="1310743" y="1452035"/>
                </a:cubicBezTo>
                <a:cubicBezTo>
                  <a:pt x="1305835" y="1439588"/>
                  <a:pt x="1304199" y="1423242"/>
                  <a:pt x="1302464" y="1414954"/>
                </a:cubicBezTo>
                <a:cubicBezTo>
                  <a:pt x="1300733" y="1406656"/>
                  <a:pt x="1285330" y="1378182"/>
                  <a:pt x="1285330" y="1378182"/>
                </a:cubicBezTo>
                <a:cubicBezTo>
                  <a:pt x="1285427" y="1378182"/>
                  <a:pt x="1301599" y="1394382"/>
                  <a:pt x="1306220" y="1406146"/>
                </a:cubicBezTo>
                <a:cubicBezTo>
                  <a:pt x="1310840" y="1417910"/>
                  <a:pt x="1315461" y="1436759"/>
                  <a:pt x="1318735" y="1453923"/>
                </a:cubicBezTo>
                <a:cubicBezTo>
                  <a:pt x="1322007" y="1471086"/>
                  <a:pt x="1329997" y="1490455"/>
                  <a:pt x="1335389" y="1498233"/>
                </a:cubicBezTo>
                <a:cubicBezTo>
                  <a:pt x="1340682" y="1506020"/>
                  <a:pt x="1344436" y="1496981"/>
                  <a:pt x="1344436" y="1496981"/>
                </a:cubicBezTo>
                <a:cubicBezTo>
                  <a:pt x="1344436" y="1496981"/>
                  <a:pt x="1341646" y="1530577"/>
                  <a:pt x="1338949" y="1550091"/>
                </a:cubicBezTo>
                <a:cubicBezTo>
                  <a:pt x="1338661" y="1551659"/>
                  <a:pt x="1338661" y="1556146"/>
                  <a:pt x="1338564" y="1558263"/>
                </a:cubicBezTo>
                <a:cubicBezTo>
                  <a:pt x="1395168" y="1723280"/>
                  <a:pt x="1442339" y="1852968"/>
                  <a:pt x="1456103" y="1868159"/>
                </a:cubicBezTo>
                <a:cubicBezTo>
                  <a:pt x="1472758" y="1886497"/>
                  <a:pt x="1512227" y="1942524"/>
                  <a:pt x="1556700" y="2003304"/>
                </a:cubicBezTo>
                <a:cubicBezTo>
                  <a:pt x="1568444" y="2021114"/>
                  <a:pt x="1597613" y="2044208"/>
                  <a:pt x="1607433" y="2059245"/>
                </a:cubicBezTo>
                <a:cubicBezTo>
                  <a:pt x="1617539" y="2074599"/>
                  <a:pt x="1631209" y="2104989"/>
                  <a:pt x="1652676" y="2126504"/>
                </a:cubicBezTo>
                <a:cubicBezTo>
                  <a:pt x="1674143" y="2148020"/>
                  <a:pt x="1745861" y="2167060"/>
                  <a:pt x="1768867" y="2175849"/>
                </a:cubicBezTo>
                <a:cubicBezTo>
                  <a:pt x="1791874" y="2184629"/>
                  <a:pt x="1834519" y="2202245"/>
                  <a:pt x="1834519" y="2202245"/>
                </a:cubicBezTo>
                <a:cubicBezTo>
                  <a:pt x="1834519" y="2202245"/>
                  <a:pt x="1854927" y="2208762"/>
                  <a:pt x="1859355" y="2212613"/>
                </a:cubicBezTo>
                <a:cubicBezTo>
                  <a:pt x="1863785" y="2216464"/>
                  <a:pt x="1876973" y="2214817"/>
                  <a:pt x="1876973" y="2214817"/>
                </a:cubicBezTo>
                <a:lnTo>
                  <a:pt x="1882363" y="2221421"/>
                </a:lnTo>
                <a:cubicBezTo>
                  <a:pt x="1882363" y="2221421"/>
                  <a:pt x="1891798" y="2220372"/>
                  <a:pt x="1896803" y="2222672"/>
                </a:cubicBezTo>
                <a:cubicBezTo>
                  <a:pt x="1901809" y="2224974"/>
                  <a:pt x="1927512" y="2222568"/>
                  <a:pt x="1927705" y="2216386"/>
                </a:cubicBezTo>
                <a:cubicBezTo>
                  <a:pt x="1927896" y="2210207"/>
                  <a:pt x="1905466" y="2207358"/>
                  <a:pt x="1900171" y="2207906"/>
                </a:cubicBezTo>
                <a:cubicBezTo>
                  <a:pt x="1894878" y="2208446"/>
                  <a:pt x="1883904" y="2213874"/>
                  <a:pt x="1883904" y="2213874"/>
                </a:cubicBezTo>
                <a:lnTo>
                  <a:pt x="1882749" y="2208850"/>
                </a:lnTo>
                <a:lnTo>
                  <a:pt x="1891221" y="2203815"/>
                </a:lnTo>
                <a:cubicBezTo>
                  <a:pt x="1891221" y="2203815"/>
                  <a:pt x="1880631" y="2187903"/>
                  <a:pt x="1877935" y="2184648"/>
                </a:cubicBezTo>
                <a:cubicBezTo>
                  <a:pt x="1875335" y="2181386"/>
                  <a:pt x="1867634" y="2176168"/>
                  <a:pt x="1867634" y="2176159"/>
                </a:cubicBezTo>
                <a:cubicBezTo>
                  <a:pt x="1867634" y="2176159"/>
                  <a:pt x="1859068" y="2175369"/>
                  <a:pt x="1853773" y="2173020"/>
                </a:cubicBezTo>
                <a:cubicBezTo>
                  <a:pt x="1848478" y="2170670"/>
                  <a:pt x="1834906" y="2157299"/>
                  <a:pt x="1834906" y="2157299"/>
                </a:cubicBezTo>
                <a:lnTo>
                  <a:pt x="1838467" y="2156049"/>
                </a:lnTo>
                <a:cubicBezTo>
                  <a:pt x="1838467" y="2156049"/>
                  <a:pt x="1853677" y="2166887"/>
                  <a:pt x="1858972" y="2169246"/>
                </a:cubicBezTo>
                <a:cubicBezTo>
                  <a:pt x="1864168" y="2171604"/>
                  <a:pt x="1866288" y="2169246"/>
                  <a:pt x="1866288" y="2169246"/>
                </a:cubicBezTo>
                <a:lnTo>
                  <a:pt x="1867250" y="2145988"/>
                </a:lnTo>
                <a:lnTo>
                  <a:pt x="1870234" y="2173963"/>
                </a:lnTo>
                <a:cubicBezTo>
                  <a:pt x="1870234" y="2173963"/>
                  <a:pt x="1879186" y="2178719"/>
                  <a:pt x="1885349" y="2184648"/>
                </a:cubicBezTo>
                <a:cubicBezTo>
                  <a:pt x="1891412" y="2190569"/>
                  <a:pt x="1895840" y="2201609"/>
                  <a:pt x="1895840" y="2201619"/>
                </a:cubicBezTo>
                <a:cubicBezTo>
                  <a:pt x="1895840" y="2201619"/>
                  <a:pt x="1908452" y="2201042"/>
                  <a:pt x="1913457" y="2201619"/>
                </a:cubicBezTo>
                <a:cubicBezTo>
                  <a:pt x="1918463" y="2202188"/>
                  <a:pt x="1928186" y="2206644"/>
                  <a:pt x="1928186" y="2206644"/>
                </a:cubicBezTo>
                <a:cubicBezTo>
                  <a:pt x="1928186" y="2206644"/>
                  <a:pt x="1911629" y="2148241"/>
                  <a:pt x="1906140" y="2136555"/>
                </a:cubicBezTo>
                <a:cubicBezTo>
                  <a:pt x="1900653" y="2124868"/>
                  <a:pt x="1887755" y="2105519"/>
                  <a:pt x="1883711" y="2099474"/>
                </a:cubicBezTo>
                <a:cubicBezTo>
                  <a:pt x="1879668" y="2093428"/>
                  <a:pt x="1871293" y="2088605"/>
                  <a:pt x="1862534" y="2083128"/>
                </a:cubicBezTo>
                <a:cubicBezTo>
                  <a:pt x="1853773" y="2077650"/>
                  <a:pt x="1845398" y="2065618"/>
                  <a:pt x="1842029" y="2061131"/>
                </a:cubicBezTo>
                <a:cubicBezTo>
                  <a:pt x="1838755" y="2056645"/>
                  <a:pt x="1820754" y="2015906"/>
                  <a:pt x="1818251" y="2011160"/>
                </a:cubicBezTo>
                <a:cubicBezTo>
                  <a:pt x="1815749" y="2006415"/>
                  <a:pt x="1805159" y="1995662"/>
                  <a:pt x="1802175" y="1992610"/>
                </a:cubicBezTo>
                <a:cubicBezTo>
                  <a:pt x="1799287" y="1989567"/>
                  <a:pt x="1792453" y="1978478"/>
                  <a:pt x="1792453" y="1978468"/>
                </a:cubicBezTo>
                <a:lnTo>
                  <a:pt x="1785907" y="1975639"/>
                </a:lnTo>
                <a:cubicBezTo>
                  <a:pt x="1785907" y="1975639"/>
                  <a:pt x="1786677" y="1970585"/>
                  <a:pt x="1786964" y="1966840"/>
                </a:cubicBezTo>
                <a:cubicBezTo>
                  <a:pt x="1786964" y="1965982"/>
                  <a:pt x="1780420" y="1950503"/>
                  <a:pt x="1776857" y="1941695"/>
                </a:cubicBezTo>
                <a:cubicBezTo>
                  <a:pt x="1772910" y="1942773"/>
                  <a:pt x="1768772" y="1943669"/>
                  <a:pt x="1763766" y="1942014"/>
                </a:cubicBezTo>
                <a:cubicBezTo>
                  <a:pt x="1742202" y="1934948"/>
                  <a:pt x="1728437" y="1913731"/>
                  <a:pt x="1728437" y="1913731"/>
                </a:cubicBezTo>
                <a:cubicBezTo>
                  <a:pt x="1728437" y="1913731"/>
                  <a:pt x="1739795" y="1920421"/>
                  <a:pt x="1751058" y="1929123"/>
                </a:cubicBezTo>
                <a:cubicBezTo>
                  <a:pt x="1755487" y="1932522"/>
                  <a:pt x="1766172" y="1936122"/>
                  <a:pt x="1774066" y="1935409"/>
                </a:cubicBezTo>
                <a:cubicBezTo>
                  <a:pt x="1761071" y="1904124"/>
                  <a:pt x="1742010" y="1860207"/>
                  <a:pt x="1740566" y="1858098"/>
                </a:cubicBezTo>
                <a:cubicBezTo>
                  <a:pt x="1738448" y="1855124"/>
                  <a:pt x="1731422" y="1850245"/>
                  <a:pt x="1731422" y="1850245"/>
                </a:cubicBezTo>
                <a:lnTo>
                  <a:pt x="1731228" y="1845527"/>
                </a:lnTo>
                <a:cubicBezTo>
                  <a:pt x="1731228" y="1845527"/>
                  <a:pt x="1739700" y="1847278"/>
                  <a:pt x="1744320" y="1854644"/>
                </a:cubicBezTo>
                <a:cubicBezTo>
                  <a:pt x="1747304" y="1859514"/>
                  <a:pt x="1764054" y="1900474"/>
                  <a:pt x="1778205" y="1934466"/>
                </a:cubicBezTo>
                <a:cubicBezTo>
                  <a:pt x="1781479" y="1932984"/>
                  <a:pt x="1783789" y="1930395"/>
                  <a:pt x="1782730" y="1924724"/>
                </a:cubicBezTo>
                <a:cubicBezTo>
                  <a:pt x="1778013" y="1898685"/>
                  <a:pt x="1755390" y="1855895"/>
                  <a:pt x="1755390" y="1855895"/>
                </a:cubicBezTo>
                <a:lnTo>
                  <a:pt x="1761166" y="1780471"/>
                </a:lnTo>
                <a:cubicBezTo>
                  <a:pt x="1761166" y="1780471"/>
                  <a:pt x="1766269" y="1774291"/>
                  <a:pt x="1770503" y="1776072"/>
                </a:cubicBezTo>
                <a:cubicBezTo>
                  <a:pt x="1774644" y="1777853"/>
                  <a:pt x="1778013" y="1787702"/>
                  <a:pt x="1778013" y="1787702"/>
                </a:cubicBezTo>
                <a:cubicBezTo>
                  <a:pt x="1778013" y="1787702"/>
                  <a:pt x="1769253" y="1842543"/>
                  <a:pt x="1773489" y="1867523"/>
                </a:cubicBezTo>
                <a:cubicBezTo>
                  <a:pt x="1775992" y="1882473"/>
                  <a:pt x="1772333" y="1897163"/>
                  <a:pt x="1823064" y="1936988"/>
                </a:cubicBezTo>
                <a:cubicBezTo>
                  <a:pt x="1843377" y="1952978"/>
                  <a:pt x="1867924" y="1991714"/>
                  <a:pt x="1888042" y="2042274"/>
                </a:cubicBezTo>
                <a:cubicBezTo>
                  <a:pt x="1896419" y="2063259"/>
                  <a:pt x="1902483" y="2075850"/>
                  <a:pt x="1909894" y="2084071"/>
                </a:cubicBezTo>
                <a:cubicBezTo>
                  <a:pt x="1911339" y="2060928"/>
                  <a:pt x="1912688" y="2038548"/>
                  <a:pt x="1913265" y="2034100"/>
                </a:cubicBezTo>
                <a:cubicBezTo>
                  <a:pt x="1914324" y="2026379"/>
                  <a:pt x="1928378" y="1978007"/>
                  <a:pt x="1928955" y="1970613"/>
                </a:cubicBezTo>
                <a:cubicBezTo>
                  <a:pt x="1929533" y="1963221"/>
                  <a:pt x="1918848" y="1881983"/>
                  <a:pt x="1918848" y="1881983"/>
                </a:cubicBezTo>
                <a:lnTo>
                  <a:pt x="1923179" y="1880414"/>
                </a:lnTo>
                <a:cubicBezTo>
                  <a:pt x="1923179" y="1880414"/>
                  <a:pt x="1933287" y="1961786"/>
                  <a:pt x="1935115" y="1963384"/>
                </a:cubicBezTo>
                <a:cubicBezTo>
                  <a:pt x="1936850" y="1964991"/>
                  <a:pt x="1938871" y="1955212"/>
                  <a:pt x="1938871" y="1955212"/>
                </a:cubicBezTo>
                <a:lnTo>
                  <a:pt x="1939641" y="1960871"/>
                </a:lnTo>
                <a:cubicBezTo>
                  <a:pt x="1939641" y="1960871"/>
                  <a:pt x="1924238" y="2012441"/>
                  <a:pt x="1918848" y="2033475"/>
                </a:cubicBezTo>
                <a:cubicBezTo>
                  <a:pt x="1916248" y="2043352"/>
                  <a:pt x="1914901" y="2066906"/>
                  <a:pt x="1914227" y="2088787"/>
                </a:cubicBezTo>
                <a:cubicBezTo>
                  <a:pt x="1917115" y="2091031"/>
                  <a:pt x="1920389" y="2092976"/>
                  <a:pt x="1923950" y="2094130"/>
                </a:cubicBezTo>
                <a:cubicBezTo>
                  <a:pt x="1932325" y="2112131"/>
                  <a:pt x="1947727" y="2136844"/>
                  <a:pt x="1959086" y="2206644"/>
                </a:cubicBezTo>
                <a:cubicBezTo>
                  <a:pt x="1960241" y="2213509"/>
                  <a:pt x="1961205" y="2226293"/>
                  <a:pt x="1962263" y="2237132"/>
                </a:cubicBezTo>
                <a:cubicBezTo>
                  <a:pt x="1971409" y="2237565"/>
                  <a:pt x="1980841" y="2238133"/>
                  <a:pt x="1998363" y="2239019"/>
                </a:cubicBezTo>
                <a:cubicBezTo>
                  <a:pt x="2023007" y="2240269"/>
                  <a:pt x="2071331" y="2235255"/>
                  <a:pt x="2071331" y="2235246"/>
                </a:cubicBezTo>
                <a:cubicBezTo>
                  <a:pt x="2071331" y="2235246"/>
                  <a:pt x="2109357" y="2231934"/>
                  <a:pt x="2163937" y="2197846"/>
                </a:cubicBezTo>
                <a:cubicBezTo>
                  <a:pt x="2165093" y="2080605"/>
                  <a:pt x="2165381" y="2037277"/>
                  <a:pt x="2166922" y="1888269"/>
                </a:cubicBezTo>
                <a:cubicBezTo>
                  <a:pt x="2161241" y="1857051"/>
                  <a:pt x="2142857" y="1756521"/>
                  <a:pt x="2142566" y="1754701"/>
                </a:cubicBezTo>
                <a:cubicBezTo>
                  <a:pt x="2126586" y="1739250"/>
                  <a:pt x="2105795" y="1719729"/>
                  <a:pt x="2090198" y="1708812"/>
                </a:cubicBezTo>
                <a:cubicBezTo>
                  <a:pt x="2065747" y="1691744"/>
                  <a:pt x="1991623" y="1654923"/>
                  <a:pt x="1953504" y="1660093"/>
                </a:cubicBezTo>
                <a:cubicBezTo>
                  <a:pt x="1915479" y="1665271"/>
                  <a:pt x="1872640" y="1669516"/>
                  <a:pt x="1841644" y="1684610"/>
                </a:cubicBezTo>
                <a:cubicBezTo>
                  <a:pt x="1810743" y="1699706"/>
                  <a:pt x="1737869" y="1737191"/>
                  <a:pt x="1717751" y="1746529"/>
                </a:cubicBezTo>
                <a:cubicBezTo>
                  <a:pt x="1689642" y="1759533"/>
                  <a:pt x="1649114" y="1792091"/>
                  <a:pt x="1649114" y="1792101"/>
                </a:cubicBezTo>
                <a:lnTo>
                  <a:pt x="1660570" y="1760987"/>
                </a:lnTo>
                <a:lnTo>
                  <a:pt x="1685021" y="1747472"/>
                </a:lnTo>
                <a:cubicBezTo>
                  <a:pt x="1685021" y="1747472"/>
                  <a:pt x="1659414" y="1739886"/>
                  <a:pt x="1644301" y="1737411"/>
                </a:cubicBezTo>
                <a:cubicBezTo>
                  <a:pt x="1629285" y="1734929"/>
                  <a:pt x="1611955" y="1726284"/>
                  <a:pt x="1596937" y="1729865"/>
                </a:cubicBezTo>
                <a:cubicBezTo>
                  <a:pt x="1591644" y="1731126"/>
                  <a:pt x="1563920" y="1717639"/>
                  <a:pt x="1548518" y="1718871"/>
                </a:cubicBezTo>
                <a:cubicBezTo>
                  <a:pt x="1533212" y="1720095"/>
                  <a:pt x="1519446" y="1722367"/>
                  <a:pt x="1503369" y="1715098"/>
                </a:cubicBezTo>
                <a:cubicBezTo>
                  <a:pt x="1487197" y="1707831"/>
                  <a:pt x="1459473" y="1671414"/>
                  <a:pt x="1459473" y="1671414"/>
                </a:cubicBezTo>
                <a:cubicBezTo>
                  <a:pt x="1459473" y="1671414"/>
                  <a:pt x="1496535" y="1692841"/>
                  <a:pt x="1505102" y="1697184"/>
                </a:cubicBezTo>
                <a:cubicBezTo>
                  <a:pt x="1513671" y="1701524"/>
                  <a:pt x="1527821" y="1701843"/>
                  <a:pt x="1540239" y="1702207"/>
                </a:cubicBezTo>
                <a:cubicBezTo>
                  <a:pt x="1552657" y="1702574"/>
                  <a:pt x="1600885" y="1710131"/>
                  <a:pt x="1619945" y="1716984"/>
                </a:cubicBezTo>
                <a:cubicBezTo>
                  <a:pt x="1639006" y="1723839"/>
                  <a:pt x="1670101" y="1723608"/>
                  <a:pt x="1682614" y="1724214"/>
                </a:cubicBezTo>
                <a:cubicBezTo>
                  <a:pt x="1695129" y="1724811"/>
                  <a:pt x="1713515" y="1721693"/>
                  <a:pt x="1713515" y="1721693"/>
                </a:cubicBezTo>
                <a:cubicBezTo>
                  <a:pt x="1713515" y="1721693"/>
                  <a:pt x="1683096" y="1678324"/>
                  <a:pt x="1665575" y="1647838"/>
                </a:cubicBezTo>
                <a:cubicBezTo>
                  <a:pt x="1648055" y="1617360"/>
                  <a:pt x="1636022" y="1593775"/>
                  <a:pt x="1636022" y="1593785"/>
                </a:cubicBezTo>
                <a:cubicBezTo>
                  <a:pt x="1636022" y="1593785"/>
                  <a:pt x="1596937" y="1546037"/>
                  <a:pt x="1579323" y="1514261"/>
                </a:cubicBezTo>
                <a:cubicBezTo>
                  <a:pt x="1561610" y="1482494"/>
                  <a:pt x="1534269" y="1379750"/>
                  <a:pt x="1534269" y="1379750"/>
                </a:cubicBezTo>
                <a:cubicBezTo>
                  <a:pt x="1534269" y="1379750"/>
                  <a:pt x="1573065" y="1467265"/>
                  <a:pt x="1579900" y="1485035"/>
                </a:cubicBezTo>
                <a:cubicBezTo>
                  <a:pt x="1586734" y="1502805"/>
                  <a:pt x="1636408" y="1560469"/>
                  <a:pt x="1636408" y="1560469"/>
                </a:cubicBezTo>
                <a:cubicBezTo>
                  <a:pt x="1636408" y="1560469"/>
                  <a:pt x="1652868" y="1597635"/>
                  <a:pt x="1663939" y="1618920"/>
                </a:cubicBezTo>
                <a:cubicBezTo>
                  <a:pt x="1675106" y="1640214"/>
                  <a:pt x="1692530" y="1656318"/>
                  <a:pt x="1692530" y="1656328"/>
                </a:cubicBezTo>
                <a:cubicBezTo>
                  <a:pt x="1692530" y="1656328"/>
                  <a:pt x="1704948" y="1678499"/>
                  <a:pt x="1712745" y="1688385"/>
                </a:cubicBezTo>
                <a:cubicBezTo>
                  <a:pt x="1720640" y="1698262"/>
                  <a:pt x="1729205" y="1712585"/>
                  <a:pt x="1729205" y="1712585"/>
                </a:cubicBezTo>
                <a:cubicBezTo>
                  <a:pt x="1729205" y="1712585"/>
                  <a:pt x="1759915" y="1695971"/>
                  <a:pt x="1776279" y="1686806"/>
                </a:cubicBezTo>
                <a:cubicBezTo>
                  <a:pt x="1792549" y="1677651"/>
                  <a:pt x="1832018" y="1652517"/>
                  <a:pt x="1837313" y="1640926"/>
                </a:cubicBezTo>
                <a:cubicBezTo>
                  <a:pt x="1842606" y="1629336"/>
                  <a:pt x="1796497" y="1603777"/>
                  <a:pt x="1773682" y="1585295"/>
                </a:cubicBezTo>
                <a:cubicBezTo>
                  <a:pt x="1750771" y="1566812"/>
                  <a:pt x="1692625" y="1513635"/>
                  <a:pt x="1681652" y="1499812"/>
                </a:cubicBezTo>
                <a:cubicBezTo>
                  <a:pt x="1670581" y="1485988"/>
                  <a:pt x="1646419" y="1464223"/>
                  <a:pt x="1649883" y="1457060"/>
                </a:cubicBezTo>
                <a:cubicBezTo>
                  <a:pt x="1653445" y="1449907"/>
                  <a:pt x="1689930" y="1485661"/>
                  <a:pt x="1689930" y="1485661"/>
                </a:cubicBezTo>
                <a:cubicBezTo>
                  <a:pt x="1689930" y="1485661"/>
                  <a:pt x="1744320" y="1537114"/>
                  <a:pt x="1763766" y="1553864"/>
                </a:cubicBezTo>
                <a:cubicBezTo>
                  <a:pt x="1783115" y="1570615"/>
                  <a:pt x="1826337" y="1597876"/>
                  <a:pt x="1857527" y="1602892"/>
                </a:cubicBezTo>
                <a:cubicBezTo>
                  <a:pt x="1888717" y="1607907"/>
                  <a:pt x="1923468" y="1617899"/>
                  <a:pt x="1937427" y="1605722"/>
                </a:cubicBezTo>
                <a:cubicBezTo>
                  <a:pt x="1951482" y="1593555"/>
                  <a:pt x="1930112" y="1543496"/>
                  <a:pt x="1930112" y="1543496"/>
                </a:cubicBezTo>
                <a:cubicBezTo>
                  <a:pt x="1930112" y="1543496"/>
                  <a:pt x="1915189" y="1502460"/>
                  <a:pt x="1906334" y="1475293"/>
                </a:cubicBezTo>
                <a:cubicBezTo>
                  <a:pt x="1890545" y="1427026"/>
                  <a:pt x="1863014" y="1349370"/>
                  <a:pt x="1850981" y="1326324"/>
                </a:cubicBezTo>
                <a:cubicBezTo>
                  <a:pt x="1838564" y="1302604"/>
                  <a:pt x="1779361" y="1235806"/>
                  <a:pt x="1779361" y="1235806"/>
                </a:cubicBezTo>
                <a:lnTo>
                  <a:pt x="1799672" y="1224802"/>
                </a:lnTo>
                <a:cubicBezTo>
                  <a:pt x="1799672" y="1224802"/>
                  <a:pt x="1812572" y="1239444"/>
                  <a:pt x="1831344" y="1257176"/>
                </a:cubicBezTo>
                <a:cubicBezTo>
                  <a:pt x="1849345" y="1274138"/>
                  <a:pt x="1870041" y="1280116"/>
                  <a:pt x="1870041" y="1280116"/>
                </a:cubicBezTo>
                <a:cubicBezTo>
                  <a:pt x="1870041" y="1280116"/>
                  <a:pt x="1890065" y="1330569"/>
                  <a:pt x="1902771" y="1367804"/>
                </a:cubicBezTo>
                <a:cubicBezTo>
                  <a:pt x="1915383" y="1405039"/>
                  <a:pt x="1943204" y="1485978"/>
                  <a:pt x="1943204" y="1485978"/>
                </a:cubicBezTo>
                <a:cubicBezTo>
                  <a:pt x="1943204" y="1485978"/>
                  <a:pt x="1965246" y="1520268"/>
                  <a:pt x="1982864" y="1543179"/>
                </a:cubicBezTo>
                <a:cubicBezTo>
                  <a:pt x="2000481" y="1566090"/>
                  <a:pt x="2012031" y="1597867"/>
                  <a:pt x="2012031" y="1597867"/>
                </a:cubicBezTo>
                <a:cubicBezTo>
                  <a:pt x="2012031" y="1597867"/>
                  <a:pt x="2035136" y="1613230"/>
                  <a:pt x="2059008" y="1628979"/>
                </a:cubicBezTo>
                <a:cubicBezTo>
                  <a:pt x="2080188" y="1642909"/>
                  <a:pt x="2110991" y="1659640"/>
                  <a:pt x="2119367" y="1664183"/>
                </a:cubicBezTo>
                <a:lnTo>
                  <a:pt x="2046398" y="1398916"/>
                </a:lnTo>
                <a:lnTo>
                  <a:pt x="2027531" y="1387605"/>
                </a:lnTo>
                <a:lnTo>
                  <a:pt x="2025508" y="1362153"/>
                </a:lnTo>
                <a:lnTo>
                  <a:pt x="2036675" y="1363722"/>
                </a:lnTo>
                <a:cubicBezTo>
                  <a:pt x="2036675" y="1363722"/>
                  <a:pt x="1993838" y="1247089"/>
                  <a:pt x="1959471" y="1134920"/>
                </a:cubicBezTo>
                <a:cubicBezTo>
                  <a:pt x="1933096" y="1109526"/>
                  <a:pt x="1872063" y="1061836"/>
                  <a:pt x="1836541" y="1057292"/>
                </a:cubicBezTo>
                <a:cubicBezTo>
                  <a:pt x="1798421" y="1052412"/>
                  <a:pt x="1755776" y="1045163"/>
                  <a:pt x="1723719" y="1051949"/>
                </a:cubicBezTo>
                <a:cubicBezTo>
                  <a:pt x="1691568" y="1058727"/>
                  <a:pt x="1615806" y="1076613"/>
                  <a:pt x="1594918" y="1080551"/>
                </a:cubicBezTo>
                <a:cubicBezTo>
                  <a:pt x="1565941" y="1086018"/>
                  <a:pt x="1522622" y="1107581"/>
                  <a:pt x="1522527" y="1107571"/>
                </a:cubicBezTo>
                <a:lnTo>
                  <a:pt x="1537063" y="1079915"/>
                </a:lnTo>
                <a:lnTo>
                  <a:pt x="1562669" y="1073003"/>
                </a:lnTo>
                <a:cubicBezTo>
                  <a:pt x="1562669" y="1073003"/>
                  <a:pt x="1538313" y="1058640"/>
                  <a:pt x="1523777" y="1052259"/>
                </a:cubicBezTo>
                <a:cubicBezTo>
                  <a:pt x="1509241" y="1045886"/>
                  <a:pt x="1492877" y="1032851"/>
                  <a:pt x="1477763" y="1032456"/>
                </a:cubicBezTo>
                <a:cubicBezTo>
                  <a:pt x="1472468" y="1032331"/>
                  <a:pt x="1446381" y="1011701"/>
                  <a:pt x="1431171" y="1008890"/>
                </a:cubicBezTo>
                <a:cubicBezTo>
                  <a:pt x="1415865" y="1006079"/>
                  <a:pt x="1402098" y="1004886"/>
                  <a:pt x="1386890" y="993489"/>
                </a:cubicBezTo>
                <a:cubicBezTo>
                  <a:pt x="1371777" y="982090"/>
                  <a:pt x="1348095" y="938801"/>
                  <a:pt x="1348095" y="938801"/>
                </a:cubicBezTo>
                <a:cubicBezTo>
                  <a:pt x="1347998" y="938801"/>
                  <a:pt x="1382269" y="969662"/>
                  <a:pt x="1390259" y="976199"/>
                </a:cubicBezTo>
                <a:cubicBezTo>
                  <a:pt x="1398344" y="982735"/>
                  <a:pt x="1412399" y="986730"/>
                  <a:pt x="1424626" y="990340"/>
                </a:cubicBezTo>
                <a:cubicBezTo>
                  <a:pt x="1436850" y="993959"/>
                  <a:pt x="1483443" y="1014107"/>
                  <a:pt x="1501541" y="1025863"/>
                </a:cubicBezTo>
                <a:cubicBezTo>
                  <a:pt x="1519638" y="1037607"/>
                  <a:pt x="1550539" y="1045867"/>
                  <a:pt x="1562861" y="1049746"/>
                </a:cubicBezTo>
                <a:cubicBezTo>
                  <a:pt x="1575182" y="1053625"/>
                  <a:pt x="1593377" y="1055088"/>
                  <a:pt x="1593377" y="1055088"/>
                </a:cubicBezTo>
                <a:cubicBezTo>
                  <a:pt x="1593377" y="1055088"/>
                  <a:pt x="1567962" y="1004242"/>
                  <a:pt x="1553908" y="969605"/>
                </a:cubicBezTo>
                <a:cubicBezTo>
                  <a:pt x="1539854" y="934959"/>
                  <a:pt x="1530517" y="908632"/>
                  <a:pt x="1530517" y="908632"/>
                </a:cubicBezTo>
                <a:cubicBezTo>
                  <a:pt x="1530517" y="908632"/>
                  <a:pt x="1496823" y="851238"/>
                  <a:pt x="1482673" y="815282"/>
                </a:cubicBezTo>
                <a:cubicBezTo>
                  <a:pt x="1468617" y="779328"/>
                  <a:pt x="1452350" y="670715"/>
                  <a:pt x="1452350" y="670712"/>
                </a:cubicBezTo>
                <a:cubicBezTo>
                  <a:pt x="1452350" y="670712"/>
                  <a:pt x="1481324" y="767364"/>
                  <a:pt x="1486233" y="786683"/>
                </a:cubicBezTo>
                <a:cubicBezTo>
                  <a:pt x="1491240" y="806013"/>
                  <a:pt x="1534079" y="875939"/>
                  <a:pt x="1534079" y="875939"/>
                </a:cubicBezTo>
                <a:cubicBezTo>
                  <a:pt x="1534079" y="875939"/>
                  <a:pt x="1546495" y="917093"/>
                  <a:pt x="1555256" y="941004"/>
                </a:cubicBezTo>
                <a:cubicBezTo>
                  <a:pt x="1564016" y="964918"/>
                  <a:pt x="1579708" y="985007"/>
                  <a:pt x="1579708" y="984997"/>
                </a:cubicBezTo>
                <a:cubicBezTo>
                  <a:pt x="1579708" y="985007"/>
                  <a:pt x="1589431" y="1009968"/>
                  <a:pt x="1596169" y="1021771"/>
                </a:cubicBezTo>
                <a:cubicBezTo>
                  <a:pt x="1602906" y="1033583"/>
                  <a:pt x="1610031" y="1050380"/>
                  <a:pt x="1610031" y="1050370"/>
                </a:cubicBezTo>
                <a:cubicBezTo>
                  <a:pt x="1610031" y="1050370"/>
                  <a:pt x="1641798" y="1041948"/>
                  <a:pt x="1658837" y="1037172"/>
                </a:cubicBezTo>
                <a:cubicBezTo>
                  <a:pt x="1675876" y="1032399"/>
                  <a:pt x="1717655" y="1017679"/>
                  <a:pt x="1724105" y="1007630"/>
                </a:cubicBezTo>
                <a:cubicBezTo>
                  <a:pt x="1730458" y="997590"/>
                  <a:pt x="1687620" y="960498"/>
                  <a:pt x="1666922" y="936288"/>
                </a:cubicBezTo>
                <a:cubicBezTo>
                  <a:pt x="1646322" y="912067"/>
                  <a:pt x="1594436" y="844384"/>
                  <a:pt x="1585001" y="827856"/>
                </a:cubicBezTo>
                <a:cubicBezTo>
                  <a:pt x="1575664" y="811336"/>
                  <a:pt x="1554293" y="783400"/>
                  <a:pt x="1558433" y="777258"/>
                </a:cubicBezTo>
                <a:cubicBezTo>
                  <a:pt x="1562669" y="771116"/>
                  <a:pt x="1594821" y="816227"/>
                  <a:pt x="1594724" y="816227"/>
                </a:cubicBezTo>
                <a:cubicBezTo>
                  <a:pt x="1594724" y="816227"/>
                  <a:pt x="1643242" y="881052"/>
                  <a:pt x="1660570" y="902663"/>
                </a:cubicBezTo>
                <a:cubicBezTo>
                  <a:pt x="1677994" y="924265"/>
                  <a:pt x="1717461" y="962462"/>
                  <a:pt x="1747689" y="975574"/>
                </a:cubicBezTo>
                <a:cubicBezTo>
                  <a:pt x="1777917" y="988685"/>
                  <a:pt x="1811319" y="1007793"/>
                  <a:pt x="1826434" y="999457"/>
                </a:cubicBezTo>
                <a:cubicBezTo>
                  <a:pt x="1841451" y="991120"/>
                  <a:pt x="1825664" y="935971"/>
                  <a:pt x="1825567" y="935971"/>
                </a:cubicBezTo>
                <a:cubicBezTo>
                  <a:pt x="1825567" y="935971"/>
                  <a:pt x="1815267" y="891862"/>
                  <a:pt x="1809395" y="862741"/>
                </a:cubicBezTo>
                <a:cubicBezTo>
                  <a:pt x="1798807" y="811008"/>
                  <a:pt x="1779744" y="727082"/>
                  <a:pt x="1770312" y="701198"/>
                </a:cubicBezTo>
                <a:cubicBezTo>
                  <a:pt x="1760492" y="674560"/>
                  <a:pt x="1708991" y="593080"/>
                  <a:pt x="1708991" y="593083"/>
                </a:cubicBezTo>
                <a:lnTo>
                  <a:pt x="1730266" y="587740"/>
                </a:lnTo>
                <a:cubicBezTo>
                  <a:pt x="1730266" y="587737"/>
                  <a:pt x="1741335" y="605569"/>
                  <a:pt x="1757990" y="627970"/>
                </a:cubicBezTo>
                <a:cubicBezTo>
                  <a:pt x="1773872" y="649399"/>
                  <a:pt x="1793897" y="660656"/>
                  <a:pt x="1793897" y="660655"/>
                </a:cubicBezTo>
                <a:cubicBezTo>
                  <a:pt x="1793897" y="660655"/>
                  <a:pt x="1808529" y="715533"/>
                  <a:pt x="1817095" y="755571"/>
                </a:cubicBezTo>
                <a:cubicBezTo>
                  <a:pt x="1825664" y="795607"/>
                  <a:pt x="1844629" y="882851"/>
                  <a:pt x="1844629" y="882860"/>
                </a:cubicBezTo>
                <a:cubicBezTo>
                  <a:pt x="1844629" y="882860"/>
                  <a:pt x="1862821" y="922589"/>
                  <a:pt x="1877742" y="949803"/>
                </a:cubicBezTo>
                <a:cubicBezTo>
                  <a:pt x="1892760" y="977017"/>
                  <a:pt x="1900750" y="1011086"/>
                  <a:pt x="1900750" y="1011086"/>
                </a:cubicBezTo>
                <a:cubicBezTo>
                  <a:pt x="1900750" y="1011086"/>
                  <a:pt x="1917983" y="1028385"/>
                  <a:pt x="1933481" y="1043777"/>
                </a:cubicBezTo>
                <a:cubicBezTo>
                  <a:pt x="1926548" y="1015717"/>
                  <a:pt x="1920966" y="989725"/>
                  <a:pt x="1919040" y="970549"/>
                </a:cubicBezTo>
                <a:cubicBezTo>
                  <a:pt x="1907488" y="856176"/>
                  <a:pt x="1952059" y="0"/>
                  <a:pt x="1952059"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02" name="Google Shape;1102;p10"/>
          <p:cNvSpPr/>
          <p:nvPr/>
        </p:nvSpPr>
        <p:spPr>
          <a:xfrm>
            <a:off x="1" y="3482555"/>
            <a:ext cx="2334080" cy="3379135"/>
          </a:xfrm>
          <a:custGeom>
            <a:rect b="b" l="l" r="r" t="t"/>
            <a:pathLst>
              <a:path extrusionOk="0" h="3165466" w="2334080">
                <a:moveTo>
                  <a:pt x="1248389" y="2056253"/>
                </a:moveTo>
                <a:cubicBezTo>
                  <a:pt x="1234479" y="2066447"/>
                  <a:pt x="1218201" y="2078345"/>
                  <a:pt x="1204849" y="2088077"/>
                </a:cubicBezTo>
                <a:cubicBezTo>
                  <a:pt x="1210327" y="2088644"/>
                  <a:pt x="1212377" y="2089223"/>
                  <a:pt x="1217363" y="2089405"/>
                </a:cubicBezTo>
                <a:cubicBezTo>
                  <a:pt x="1230591" y="2089887"/>
                  <a:pt x="1232506" y="2084824"/>
                  <a:pt x="1232506" y="2084824"/>
                </a:cubicBezTo>
                <a:cubicBezTo>
                  <a:pt x="1232506" y="2084824"/>
                  <a:pt x="1239562" y="2074051"/>
                  <a:pt x="1243768" y="2067948"/>
                </a:cubicBezTo>
                <a:cubicBezTo>
                  <a:pt x="1245858" y="2064906"/>
                  <a:pt x="1249294" y="2062366"/>
                  <a:pt x="1253145" y="2059804"/>
                </a:cubicBezTo>
                <a:cubicBezTo>
                  <a:pt x="1251422" y="2058525"/>
                  <a:pt x="1249651" y="2057225"/>
                  <a:pt x="1248389" y="2056253"/>
                </a:cubicBezTo>
                <a:close/>
                <a:moveTo>
                  <a:pt x="1523563" y="2027834"/>
                </a:moveTo>
                <a:cubicBezTo>
                  <a:pt x="1523563" y="2027834"/>
                  <a:pt x="1523639" y="2035824"/>
                  <a:pt x="1523686" y="2042188"/>
                </a:cubicBezTo>
                <a:cubicBezTo>
                  <a:pt x="1526816" y="2043161"/>
                  <a:pt x="1525575" y="2042544"/>
                  <a:pt x="1529820" y="2043970"/>
                </a:cubicBezTo>
                <a:cubicBezTo>
                  <a:pt x="1536586" y="2046230"/>
                  <a:pt x="1543065" y="2047078"/>
                  <a:pt x="1548841" y="2047521"/>
                </a:cubicBezTo>
                <a:cubicBezTo>
                  <a:pt x="1544345" y="2044490"/>
                  <a:pt x="1539465" y="2041351"/>
                  <a:pt x="1537078" y="2039079"/>
                </a:cubicBezTo>
                <a:cubicBezTo>
                  <a:pt x="1533458" y="2035632"/>
                  <a:pt x="1523563" y="2027834"/>
                  <a:pt x="1523563" y="2027834"/>
                </a:cubicBezTo>
                <a:close/>
                <a:moveTo>
                  <a:pt x="1519558" y="2027680"/>
                </a:moveTo>
                <a:lnTo>
                  <a:pt x="1504665" y="2036422"/>
                </a:lnTo>
                <a:cubicBezTo>
                  <a:pt x="1504665" y="2036422"/>
                  <a:pt x="1513800" y="2039310"/>
                  <a:pt x="1520058" y="2041157"/>
                </a:cubicBezTo>
                <a:cubicBezTo>
                  <a:pt x="1519798" y="2035353"/>
                  <a:pt x="1519740" y="2030271"/>
                  <a:pt x="1519558" y="2027680"/>
                </a:cubicBezTo>
                <a:close/>
                <a:moveTo>
                  <a:pt x="1534199" y="2000891"/>
                </a:moveTo>
                <a:cubicBezTo>
                  <a:pt x="1530945" y="2010074"/>
                  <a:pt x="1525939" y="2023985"/>
                  <a:pt x="1525939" y="2023985"/>
                </a:cubicBezTo>
                <a:lnTo>
                  <a:pt x="1525314" y="2024283"/>
                </a:lnTo>
                <a:cubicBezTo>
                  <a:pt x="1529530" y="2028616"/>
                  <a:pt x="1534844" y="2033746"/>
                  <a:pt x="1541082" y="2038491"/>
                </a:cubicBezTo>
                <a:cubicBezTo>
                  <a:pt x="1548292" y="2043960"/>
                  <a:pt x="1552904" y="2046260"/>
                  <a:pt x="1555724" y="2047820"/>
                </a:cubicBezTo>
                <a:cubicBezTo>
                  <a:pt x="1560469" y="2047781"/>
                  <a:pt x="1564859" y="2047665"/>
                  <a:pt x="1564859" y="2047665"/>
                </a:cubicBezTo>
                <a:cubicBezTo>
                  <a:pt x="1564859" y="2047665"/>
                  <a:pt x="1591236" y="2026689"/>
                  <a:pt x="1597021" y="2024869"/>
                </a:cubicBezTo>
                <a:cubicBezTo>
                  <a:pt x="1598571" y="2024389"/>
                  <a:pt x="1602826" y="2023214"/>
                  <a:pt x="1606908" y="2022059"/>
                </a:cubicBezTo>
                <a:cubicBezTo>
                  <a:pt x="1606668" y="2021905"/>
                  <a:pt x="1604906" y="2020874"/>
                  <a:pt x="1604906" y="2020874"/>
                </a:cubicBezTo>
                <a:lnTo>
                  <a:pt x="1584882" y="2018950"/>
                </a:lnTo>
                <a:lnTo>
                  <a:pt x="1559103" y="2001930"/>
                </a:lnTo>
                <a:cubicBezTo>
                  <a:pt x="1559103" y="2001930"/>
                  <a:pt x="1540390" y="2001199"/>
                  <a:pt x="1534199" y="2000891"/>
                </a:cubicBezTo>
                <a:close/>
                <a:moveTo>
                  <a:pt x="1512299" y="1996750"/>
                </a:moveTo>
                <a:cubicBezTo>
                  <a:pt x="1512299" y="1996750"/>
                  <a:pt x="1512916" y="1999984"/>
                  <a:pt x="1513551" y="2002970"/>
                </a:cubicBezTo>
                <a:cubicBezTo>
                  <a:pt x="1514724" y="2001208"/>
                  <a:pt x="1515495" y="1999438"/>
                  <a:pt x="1516554" y="1997637"/>
                </a:cubicBezTo>
                <a:cubicBezTo>
                  <a:pt x="1515447" y="1997377"/>
                  <a:pt x="1512299" y="1996750"/>
                  <a:pt x="1512299" y="1996750"/>
                </a:cubicBezTo>
                <a:close/>
                <a:moveTo>
                  <a:pt x="1162550" y="1992901"/>
                </a:moveTo>
                <a:cubicBezTo>
                  <a:pt x="1162963" y="2006638"/>
                  <a:pt x="1163696" y="2020018"/>
                  <a:pt x="1164303" y="2027680"/>
                </a:cubicBezTo>
                <a:cubicBezTo>
                  <a:pt x="1172147" y="2021030"/>
                  <a:pt x="1182092" y="2013068"/>
                  <a:pt x="1191083" y="2005627"/>
                </a:cubicBezTo>
                <a:cubicBezTo>
                  <a:pt x="1189909" y="2004790"/>
                  <a:pt x="1186328" y="2002074"/>
                  <a:pt x="1186328" y="2002074"/>
                </a:cubicBezTo>
                <a:cubicBezTo>
                  <a:pt x="1186328" y="2002074"/>
                  <a:pt x="1172407" y="1996684"/>
                  <a:pt x="1162550" y="1992901"/>
                </a:cubicBezTo>
                <a:close/>
                <a:moveTo>
                  <a:pt x="1105869" y="1965071"/>
                </a:moveTo>
                <a:cubicBezTo>
                  <a:pt x="1102115" y="1965281"/>
                  <a:pt x="1098129" y="1965754"/>
                  <a:pt x="1094106" y="1966707"/>
                </a:cubicBezTo>
                <a:cubicBezTo>
                  <a:pt x="1077972" y="1970499"/>
                  <a:pt x="1070830" y="1971290"/>
                  <a:pt x="1070830" y="1971290"/>
                </a:cubicBezTo>
                <a:lnTo>
                  <a:pt x="1089350" y="1984467"/>
                </a:lnTo>
                <a:cubicBezTo>
                  <a:pt x="1089350" y="1984467"/>
                  <a:pt x="1107488" y="2054606"/>
                  <a:pt x="1117757" y="2066321"/>
                </a:cubicBezTo>
                <a:cubicBezTo>
                  <a:pt x="1123717" y="2060613"/>
                  <a:pt x="1129088" y="2055733"/>
                  <a:pt x="1133267" y="2052700"/>
                </a:cubicBezTo>
                <a:cubicBezTo>
                  <a:pt x="1136453" y="2050390"/>
                  <a:pt x="1141323" y="2046327"/>
                  <a:pt x="1145155" y="2043228"/>
                </a:cubicBezTo>
                <a:cubicBezTo>
                  <a:pt x="1145540" y="2035334"/>
                  <a:pt x="1146706" y="2010276"/>
                  <a:pt x="1148534" y="1985498"/>
                </a:cubicBezTo>
                <a:cubicBezTo>
                  <a:pt x="1140333" y="1979356"/>
                  <a:pt x="1126133" y="1966409"/>
                  <a:pt x="1126133" y="1966409"/>
                </a:cubicBezTo>
                <a:cubicBezTo>
                  <a:pt x="1126133" y="1966409"/>
                  <a:pt x="1117123" y="1964444"/>
                  <a:pt x="1105869" y="1965071"/>
                </a:cubicBezTo>
                <a:close/>
                <a:moveTo>
                  <a:pt x="1150285" y="1964040"/>
                </a:moveTo>
                <a:cubicBezTo>
                  <a:pt x="1149535" y="1964203"/>
                  <a:pt x="1142652" y="1965811"/>
                  <a:pt x="1142652" y="1965811"/>
                </a:cubicBezTo>
                <a:lnTo>
                  <a:pt x="1149160" y="1977806"/>
                </a:lnTo>
                <a:cubicBezTo>
                  <a:pt x="1149535" y="1973118"/>
                  <a:pt x="1149881" y="1968439"/>
                  <a:pt x="1150285" y="1964040"/>
                </a:cubicBezTo>
                <a:close/>
                <a:moveTo>
                  <a:pt x="1504415" y="1959747"/>
                </a:moveTo>
                <a:lnTo>
                  <a:pt x="1513426" y="1968777"/>
                </a:lnTo>
                <a:lnTo>
                  <a:pt x="1511673" y="1970259"/>
                </a:lnTo>
                <a:cubicBezTo>
                  <a:pt x="1511684" y="1970259"/>
                  <a:pt x="1507015" y="1966659"/>
                  <a:pt x="1505041" y="1964040"/>
                </a:cubicBezTo>
                <a:cubicBezTo>
                  <a:pt x="1503077" y="1961412"/>
                  <a:pt x="1501545" y="1960931"/>
                  <a:pt x="1501545" y="1960931"/>
                </a:cubicBezTo>
                <a:cubicBezTo>
                  <a:pt x="1501545" y="1960931"/>
                  <a:pt x="1494962" y="1965215"/>
                  <a:pt x="1492160" y="1965965"/>
                </a:cubicBezTo>
                <a:cubicBezTo>
                  <a:pt x="1489349" y="1966707"/>
                  <a:pt x="1483151" y="1968333"/>
                  <a:pt x="1483151" y="1968333"/>
                </a:cubicBezTo>
                <a:cubicBezTo>
                  <a:pt x="1483151" y="1968333"/>
                  <a:pt x="1494605" y="1977595"/>
                  <a:pt x="1497666" y="1980020"/>
                </a:cubicBezTo>
                <a:cubicBezTo>
                  <a:pt x="1500718" y="1982455"/>
                  <a:pt x="1508795" y="1990233"/>
                  <a:pt x="1508795" y="1990233"/>
                </a:cubicBezTo>
                <a:cubicBezTo>
                  <a:pt x="1508795" y="1990233"/>
                  <a:pt x="1514464" y="1991909"/>
                  <a:pt x="1518932" y="1993343"/>
                </a:cubicBezTo>
                <a:cubicBezTo>
                  <a:pt x="1520471" y="1990445"/>
                  <a:pt x="1522407" y="1987528"/>
                  <a:pt x="1523563" y="1984611"/>
                </a:cubicBezTo>
                <a:cubicBezTo>
                  <a:pt x="1526218" y="1977951"/>
                  <a:pt x="1528712" y="1973224"/>
                  <a:pt x="1531196" y="1967593"/>
                </a:cubicBezTo>
                <a:lnTo>
                  <a:pt x="1522435" y="1962856"/>
                </a:lnTo>
                <a:cubicBezTo>
                  <a:pt x="1522435" y="1962856"/>
                  <a:pt x="1517930" y="1963415"/>
                  <a:pt x="1514552" y="1962414"/>
                </a:cubicBezTo>
                <a:cubicBezTo>
                  <a:pt x="1511173" y="1961402"/>
                  <a:pt x="1504415" y="1959747"/>
                  <a:pt x="1504415" y="1959747"/>
                </a:cubicBezTo>
                <a:close/>
                <a:moveTo>
                  <a:pt x="1534073" y="1956494"/>
                </a:moveTo>
                <a:cubicBezTo>
                  <a:pt x="1532726" y="1956473"/>
                  <a:pt x="1525690" y="1960931"/>
                  <a:pt x="1525690" y="1960931"/>
                </a:cubicBezTo>
                <a:lnTo>
                  <a:pt x="1532322" y="1965224"/>
                </a:lnTo>
                <a:cubicBezTo>
                  <a:pt x="1533516" y="1962605"/>
                  <a:pt x="1534719" y="1959516"/>
                  <a:pt x="1535951" y="1957080"/>
                </a:cubicBezTo>
                <a:cubicBezTo>
                  <a:pt x="1535220" y="1956849"/>
                  <a:pt x="1534402" y="1956494"/>
                  <a:pt x="1534073" y="1956494"/>
                </a:cubicBezTo>
                <a:close/>
                <a:moveTo>
                  <a:pt x="984235" y="1944055"/>
                </a:moveTo>
                <a:cubicBezTo>
                  <a:pt x="983302" y="1947887"/>
                  <a:pt x="984074" y="1944826"/>
                  <a:pt x="983108" y="1948792"/>
                </a:cubicBezTo>
                <a:cubicBezTo>
                  <a:pt x="935019" y="2146355"/>
                  <a:pt x="965925" y="2154587"/>
                  <a:pt x="991619" y="2168006"/>
                </a:cubicBezTo>
                <a:cubicBezTo>
                  <a:pt x="1012455" y="2178883"/>
                  <a:pt x="1072282" y="2111315"/>
                  <a:pt x="1110500" y="2073425"/>
                </a:cubicBezTo>
                <a:cubicBezTo>
                  <a:pt x="1097985" y="2058244"/>
                  <a:pt x="1092113" y="2042621"/>
                  <a:pt x="1084846" y="2019834"/>
                </a:cubicBezTo>
                <a:cubicBezTo>
                  <a:pt x="1076962" y="1995154"/>
                  <a:pt x="1053897" y="1968853"/>
                  <a:pt x="1039794" y="1961374"/>
                </a:cubicBezTo>
                <a:cubicBezTo>
                  <a:pt x="1029128" y="1955714"/>
                  <a:pt x="1002529" y="1952729"/>
                  <a:pt x="984235" y="1944055"/>
                </a:cubicBezTo>
                <a:close/>
                <a:moveTo>
                  <a:pt x="1410691" y="1933101"/>
                </a:moveTo>
                <a:cubicBezTo>
                  <a:pt x="1379704" y="1958438"/>
                  <a:pt x="1327230" y="1997897"/>
                  <a:pt x="1277298" y="2034940"/>
                </a:cubicBezTo>
                <a:cubicBezTo>
                  <a:pt x="1265611" y="2043603"/>
                  <a:pt x="1262580" y="2045693"/>
                  <a:pt x="1254647" y="2051516"/>
                </a:cubicBezTo>
                <a:cubicBezTo>
                  <a:pt x="1256417" y="2052892"/>
                  <a:pt x="1257370" y="2053740"/>
                  <a:pt x="1259277" y="2055213"/>
                </a:cubicBezTo>
                <a:cubicBezTo>
                  <a:pt x="1261202" y="2053837"/>
                  <a:pt x="1263310" y="2052719"/>
                  <a:pt x="1265034" y="2051074"/>
                </a:cubicBezTo>
                <a:cubicBezTo>
                  <a:pt x="1272166" y="2044268"/>
                  <a:pt x="1277298" y="2034940"/>
                  <a:pt x="1277298" y="2034940"/>
                </a:cubicBezTo>
                <a:lnTo>
                  <a:pt x="1276672" y="2046780"/>
                </a:lnTo>
                <a:cubicBezTo>
                  <a:pt x="1276672" y="2046780"/>
                  <a:pt x="1288936" y="2035691"/>
                  <a:pt x="1293692" y="2029905"/>
                </a:cubicBezTo>
                <a:cubicBezTo>
                  <a:pt x="1298446" y="2024129"/>
                  <a:pt x="1306119" y="2025746"/>
                  <a:pt x="1312213" y="2025909"/>
                </a:cubicBezTo>
                <a:cubicBezTo>
                  <a:pt x="1318306" y="2026063"/>
                  <a:pt x="1329714" y="2022694"/>
                  <a:pt x="1337867" y="2020576"/>
                </a:cubicBezTo>
                <a:cubicBezTo>
                  <a:pt x="1346021" y="2018458"/>
                  <a:pt x="1369856" y="2020413"/>
                  <a:pt x="1375536" y="2021761"/>
                </a:cubicBezTo>
                <a:cubicBezTo>
                  <a:pt x="1381206" y="2023118"/>
                  <a:pt x="1410557" y="2020798"/>
                  <a:pt x="1413821" y="2019990"/>
                </a:cubicBezTo>
                <a:cubicBezTo>
                  <a:pt x="1417083" y="2019172"/>
                  <a:pt x="1425208" y="2011846"/>
                  <a:pt x="1425208" y="2011846"/>
                </a:cubicBezTo>
                <a:lnTo>
                  <a:pt x="1426335" y="2013626"/>
                </a:lnTo>
                <a:cubicBezTo>
                  <a:pt x="1426335" y="2013626"/>
                  <a:pt x="1419298" y="2020510"/>
                  <a:pt x="1414946" y="2022357"/>
                </a:cubicBezTo>
                <a:cubicBezTo>
                  <a:pt x="1410606" y="2024205"/>
                  <a:pt x="1385269" y="2027498"/>
                  <a:pt x="1373033" y="2023243"/>
                </a:cubicBezTo>
                <a:cubicBezTo>
                  <a:pt x="1360788" y="2018988"/>
                  <a:pt x="1343768" y="2023406"/>
                  <a:pt x="1334614" y="2026651"/>
                </a:cubicBezTo>
                <a:cubicBezTo>
                  <a:pt x="1325449" y="2029895"/>
                  <a:pt x="1302441" y="2034072"/>
                  <a:pt x="1292191" y="2041446"/>
                </a:cubicBezTo>
                <a:cubicBezTo>
                  <a:pt x="1282766" y="2048242"/>
                  <a:pt x="1278059" y="2054471"/>
                  <a:pt x="1265660" y="2060392"/>
                </a:cubicBezTo>
                <a:cubicBezTo>
                  <a:pt x="1282659" y="2073309"/>
                  <a:pt x="1299323" y="2085555"/>
                  <a:pt x="1299323" y="2085555"/>
                </a:cubicBezTo>
                <a:lnTo>
                  <a:pt x="1294193" y="2089405"/>
                </a:lnTo>
                <a:cubicBezTo>
                  <a:pt x="1294193" y="2089405"/>
                  <a:pt x="1274593" y="2075169"/>
                  <a:pt x="1259277" y="2064097"/>
                </a:cubicBezTo>
                <a:cubicBezTo>
                  <a:pt x="1247138" y="2071375"/>
                  <a:pt x="1242642" y="2084824"/>
                  <a:pt x="1242642" y="2084824"/>
                </a:cubicBezTo>
                <a:cubicBezTo>
                  <a:pt x="1242642" y="2084814"/>
                  <a:pt x="1251989" y="2091937"/>
                  <a:pt x="1274168" y="2099322"/>
                </a:cubicBezTo>
                <a:cubicBezTo>
                  <a:pt x="1296358" y="2106714"/>
                  <a:pt x="1317864" y="2100140"/>
                  <a:pt x="1347503" y="2095327"/>
                </a:cubicBezTo>
                <a:cubicBezTo>
                  <a:pt x="1377135" y="2090514"/>
                  <a:pt x="1374939" y="2085295"/>
                  <a:pt x="1391295" y="2067506"/>
                </a:cubicBezTo>
                <a:cubicBezTo>
                  <a:pt x="1407659" y="2049707"/>
                  <a:pt x="1453867" y="2051024"/>
                  <a:pt x="1469885" y="2044268"/>
                </a:cubicBezTo>
                <a:cubicBezTo>
                  <a:pt x="1481283" y="2039445"/>
                  <a:pt x="1498120" y="2024273"/>
                  <a:pt x="1510798" y="2006667"/>
                </a:cubicBezTo>
                <a:cubicBezTo>
                  <a:pt x="1508727" y="2000563"/>
                  <a:pt x="1505916" y="1993940"/>
                  <a:pt x="1505916" y="1993940"/>
                </a:cubicBezTo>
                <a:cubicBezTo>
                  <a:pt x="1505926" y="1993940"/>
                  <a:pt x="1500911" y="1987528"/>
                  <a:pt x="1493912" y="1981503"/>
                </a:cubicBezTo>
                <a:cubicBezTo>
                  <a:pt x="1486943" y="1975505"/>
                  <a:pt x="1477972" y="1969874"/>
                  <a:pt x="1474265" y="1967151"/>
                </a:cubicBezTo>
                <a:cubicBezTo>
                  <a:pt x="1467228" y="1961971"/>
                  <a:pt x="1423582" y="1940205"/>
                  <a:pt x="1423582" y="1940205"/>
                </a:cubicBezTo>
                <a:cubicBezTo>
                  <a:pt x="1423582" y="1940205"/>
                  <a:pt x="1416197" y="1936143"/>
                  <a:pt x="1410691" y="1933101"/>
                </a:cubicBezTo>
                <a:close/>
                <a:moveTo>
                  <a:pt x="1315466" y="1923042"/>
                </a:moveTo>
                <a:cubicBezTo>
                  <a:pt x="1297264" y="1928961"/>
                  <a:pt x="1278038" y="1935412"/>
                  <a:pt x="1266535" y="1938280"/>
                </a:cubicBezTo>
                <a:cubicBezTo>
                  <a:pt x="1248746" y="1942717"/>
                  <a:pt x="1187531" y="1955974"/>
                  <a:pt x="1163301" y="1961229"/>
                </a:cubicBezTo>
                <a:cubicBezTo>
                  <a:pt x="1163003" y="1964425"/>
                  <a:pt x="1162405" y="1968420"/>
                  <a:pt x="1162301" y="1971144"/>
                </a:cubicBezTo>
                <a:cubicBezTo>
                  <a:pt x="1162117" y="1975784"/>
                  <a:pt x="1162358" y="1980926"/>
                  <a:pt x="1162424" y="1985940"/>
                </a:cubicBezTo>
                <a:lnTo>
                  <a:pt x="1190708" y="1996750"/>
                </a:lnTo>
                <a:cubicBezTo>
                  <a:pt x="1190708" y="1996750"/>
                  <a:pt x="1195212" y="2000630"/>
                  <a:pt x="1196214" y="2001487"/>
                </a:cubicBezTo>
                <a:cubicBezTo>
                  <a:pt x="1223563" y="1979125"/>
                  <a:pt x="1253366" y="1956329"/>
                  <a:pt x="1283931" y="1942727"/>
                </a:cubicBezTo>
                <a:cubicBezTo>
                  <a:pt x="1293373" y="1938521"/>
                  <a:pt x="1304204" y="1931358"/>
                  <a:pt x="1315466" y="1923042"/>
                </a:cubicBezTo>
                <a:close/>
                <a:moveTo>
                  <a:pt x="1182698" y="1889436"/>
                </a:moveTo>
                <a:cubicBezTo>
                  <a:pt x="1175643" y="1900601"/>
                  <a:pt x="1170636" y="1918257"/>
                  <a:pt x="1167180" y="1935767"/>
                </a:cubicBezTo>
                <a:lnTo>
                  <a:pt x="1182823" y="1901131"/>
                </a:lnTo>
                <a:cubicBezTo>
                  <a:pt x="1182823" y="1901131"/>
                  <a:pt x="1182756" y="1894143"/>
                  <a:pt x="1182698" y="1889436"/>
                </a:cubicBezTo>
                <a:close/>
                <a:moveTo>
                  <a:pt x="1250893" y="1806993"/>
                </a:moveTo>
                <a:cubicBezTo>
                  <a:pt x="1247408" y="1808024"/>
                  <a:pt x="1243278" y="1810402"/>
                  <a:pt x="1238137" y="1814839"/>
                </a:cubicBezTo>
                <a:cubicBezTo>
                  <a:pt x="1216632" y="1833361"/>
                  <a:pt x="1212859" y="1871964"/>
                  <a:pt x="1193711" y="1878635"/>
                </a:cubicBezTo>
                <a:cubicBezTo>
                  <a:pt x="1190938" y="1879597"/>
                  <a:pt x="1188387" y="1881985"/>
                  <a:pt x="1185952" y="1884852"/>
                </a:cubicBezTo>
                <a:cubicBezTo>
                  <a:pt x="1186184" y="1887760"/>
                  <a:pt x="1186704" y="1893883"/>
                  <a:pt x="1186704" y="1893883"/>
                </a:cubicBezTo>
                <a:cubicBezTo>
                  <a:pt x="1186704" y="1893883"/>
                  <a:pt x="1199765" y="1880472"/>
                  <a:pt x="1201344" y="1879375"/>
                </a:cubicBezTo>
                <a:cubicBezTo>
                  <a:pt x="1202923" y="1878278"/>
                  <a:pt x="1222629" y="1867401"/>
                  <a:pt x="1224622" y="1864425"/>
                </a:cubicBezTo>
                <a:cubicBezTo>
                  <a:pt x="1226605" y="1861442"/>
                  <a:pt x="1237810" y="1844826"/>
                  <a:pt x="1239763" y="1841774"/>
                </a:cubicBezTo>
                <a:cubicBezTo>
                  <a:pt x="1241709" y="1838722"/>
                  <a:pt x="1256264" y="1828500"/>
                  <a:pt x="1257400" y="1825198"/>
                </a:cubicBezTo>
                <a:cubicBezTo>
                  <a:pt x="1257727" y="1824255"/>
                  <a:pt x="1263022" y="1815408"/>
                  <a:pt x="1266535" y="1809064"/>
                </a:cubicBezTo>
                <a:cubicBezTo>
                  <a:pt x="1264273" y="1808362"/>
                  <a:pt x="1262164" y="1807572"/>
                  <a:pt x="1259902" y="1806993"/>
                </a:cubicBezTo>
                <a:cubicBezTo>
                  <a:pt x="1257207" y="1806301"/>
                  <a:pt x="1254387" y="1805964"/>
                  <a:pt x="1250893" y="1806993"/>
                </a:cubicBezTo>
                <a:close/>
                <a:moveTo>
                  <a:pt x="597819" y="1426739"/>
                </a:moveTo>
                <a:cubicBezTo>
                  <a:pt x="573780" y="1429174"/>
                  <a:pt x="546762" y="1431023"/>
                  <a:pt x="527243" y="1438136"/>
                </a:cubicBezTo>
                <a:cubicBezTo>
                  <a:pt x="507723" y="1445242"/>
                  <a:pt x="461879" y="1463050"/>
                  <a:pt x="449159" y="1467439"/>
                </a:cubicBezTo>
                <a:cubicBezTo>
                  <a:pt x="431435" y="1473572"/>
                  <a:pt x="405861" y="1488762"/>
                  <a:pt x="405863" y="1488762"/>
                </a:cubicBezTo>
                <a:lnTo>
                  <a:pt x="412995" y="1474255"/>
                </a:lnTo>
                <a:lnTo>
                  <a:pt x="428511" y="1467737"/>
                </a:lnTo>
                <a:cubicBezTo>
                  <a:pt x="428511" y="1467737"/>
                  <a:pt x="412336" y="1464167"/>
                  <a:pt x="402859" y="1463002"/>
                </a:cubicBezTo>
                <a:cubicBezTo>
                  <a:pt x="393382" y="1461837"/>
                  <a:pt x="382418" y="1457756"/>
                  <a:pt x="372952" y="1459449"/>
                </a:cubicBezTo>
                <a:cubicBezTo>
                  <a:pt x="369633" y="1460047"/>
                  <a:pt x="352103" y="1453693"/>
                  <a:pt x="342419" y="1454270"/>
                </a:cubicBezTo>
                <a:cubicBezTo>
                  <a:pt x="340945" y="1454357"/>
                  <a:pt x="339474" y="1454473"/>
                  <a:pt x="338039" y="1454570"/>
                </a:cubicBezTo>
                <a:cubicBezTo>
                  <a:pt x="340374" y="1479608"/>
                  <a:pt x="344335" y="1516853"/>
                  <a:pt x="349301" y="1536268"/>
                </a:cubicBezTo>
                <a:cubicBezTo>
                  <a:pt x="356324" y="1563723"/>
                  <a:pt x="368578" y="1581947"/>
                  <a:pt x="370573" y="1592516"/>
                </a:cubicBezTo>
                <a:cubicBezTo>
                  <a:pt x="371680" y="1598369"/>
                  <a:pt x="371893" y="1606080"/>
                  <a:pt x="372325" y="1613387"/>
                </a:cubicBezTo>
                <a:cubicBezTo>
                  <a:pt x="406886" y="1647253"/>
                  <a:pt x="444239" y="1680368"/>
                  <a:pt x="471683" y="1692575"/>
                </a:cubicBezTo>
                <a:cubicBezTo>
                  <a:pt x="514424" y="1711596"/>
                  <a:pt x="558561" y="1749745"/>
                  <a:pt x="591311" y="1777538"/>
                </a:cubicBezTo>
                <a:cubicBezTo>
                  <a:pt x="592248" y="1765725"/>
                  <a:pt x="594095" y="1740542"/>
                  <a:pt x="593313" y="1720990"/>
                </a:cubicBezTo>
                <a:cubicBezTo>
                  <a:pt x="592194" y="1692930"/>
                  <a:pt x="581059" y="1635152"/>
                  <a:pt x="561905" y="1628481"/>
                </a:cubicBezTo>
                <a:cubicBezTo>
                  <a:pt x="542754" y="1621810"/>
                  <a:pt x="538984" y="1583218"/>
                  <a:pt x="517482" y="1564686"/>
                </a:cubicBezTo>
                <a:cubicBezTo>
                  <a:pt x="496895" y="1546954"/>
                  <a:pt x="493003" y="1563165"/>
                  <a:pt x="478066" y="1559508"/>
                </a:cubicBezTo>
                <a:cubicBezTo>
                  <a:pt x="464464" y="1556177"/>
                  <a:pt x="455917" y="1546185"/>
                  <a:pt x="455917" y="1546185"/>
                </a:cubicBezTo>
                <a:cubicBezTo>
                  <a:pt x="455917" y="1546185"/>
                  <a:pt x="463064" y="1549341"/>
                  <a:pt x="470182" y="1553442"/>
                </a:cubicBezTo>
                <a:cubicBezTo>
                  <a:pt x="474946" y="1556187"/>
                  <a:pt x="492194" y="1560085"/>
                  <a:pt x="490078" y="1551372"/>
                </a:cubicBezTo>
                <a:cubicBezTo>
                  <a:pt x="487099" y="1539100"/>
                  <a:pt x="472810" y="1518950"/>
                  <a:pt x="472809" y="1518950"/>
                </a:cubicBezTo>
                <a:lnTo>
                  <a:pt x="476563" y="1483285"/>
                </a:lnTo>
                <a:cubicBezTo>
                  <a:pt x="476563" y="1483285"/>
                  <a:pt x="479680" y="1480522"/>
                  <a:pt x="482319" y="1481359"/>
                </a:cubicBezTo>
                <a:cubicBezTo>
                  <a:pt x="484960" y="1482197"/>
                  <a:pt x="487074" y="1486684"/>
                  <a:pt x="487074" y="1486684"/>
                </a:cubicBezTo>
                <a:cubicBezTo>
                  <a:pt x="487074" y="1486684"/>
                  <a:pt x="481558" y="1512664"/>
                  <a:pt x="484196" y="1524429"/>
                </a:cubicBezTo>
                <a:cubicBezTo>
                  <a:pt x="485775" y="1531465"/>
                  <a:pt x="483503" y="1538386"/>
                  <a:pt x="515480" y="1557139"/>
                </a:cubicBezTo>
                <a:cubicBezTo>
                  <a:pt x="528324" y="1564676"/>
                  <a:pt x="543825" y="1582765"/>
                  <a:pt x="556524" y="1606581"/>
                </a:cubicBezTo>
                <a:cubicBezTo>
                  <a:pt x="564698" y="1621907"/>
                  <a:pt x="569256" y="1628635"/>
                  <a:pt x="579174" y="1631003"/>
                </a:cubicBezTo>
                <a:cubicBezTo>
                  <a:pt x="584424" y="1639483"/>
                  <a:pt x="594301" y="1651267"/>
                  <a:pt x="601448" y="1684141"/>
                </a:cubicBezTo>
                <a:cubicBezTo>
                  <a:pt x="606188" y="1705946"/>
                  <a:pt x="609872" y="1778595"/>
                  <a:pt x="610583" y="1793074"/>
                </a:cubicBezTo>
                <a:cubicBezTo>
                  <a:pt x="614416" y="1796173"/>
                  <a:pt x="619164" y="1800246"/>
                  <a:pt x="622346" y="1802556"/>
                </a:cubicBezTo>
                <a:cubicBezTo>
                  <a:pt x="652722" y="1824600"/>
                  <a:pt x="738305" y="1931271"/>
                  <a:pt x="763997" y="1917853"/>
                </a:cubicBezTo>
                <a:cubicBezTo>
                  <a:pt x="789691" y="1904442"/>
                  <a:pt x="820597" y="1896357"/>
                  <a:pt x="772507" y="1698792"/>
                </a:cubicBezTo>
                <a:cubicBezTo>
                  <a:pt x="726290" y="1508929"/>
                  <a:pt x="717829" y="1474255"/>
                  <a:pt x="717071" y="1471146"/>
                </a:cubicBezTo>
                <a:cubicBezTo>
                  <a:pt x="706992" y="1463868"/>
                  <a:pt x="693908" y="1454674"/>
                  <a:pt x="684036" y="1449535"/>
                </a:cubicBezTo>
                <a:cubicBezTo>
                  <a:pt x="668611" y="1441495"/>
                  <a:pt x="621856" y="1424304"/>
                  <a:pt x="597819" y="1426739"/>
                </a:cubicBezTo>
                <a:close/>
                <a:moveTo>
                  <a:pt x="381587" y="1379819"/>
                </a:moveTo>
                <a:lnTo>
                  <a:pt x="367947" y="1384403"/>
                </a:lnTo>
                <a:lnTo>
                  <a:pt x="350678" y="1399206"/>
                </a:lnTo>
                <a:cubicBezTo>
                  <a:pt x="350678" y="1399206"/>
                  <a:pt x="347236" y="1401239"/>
                  <a:pt x="345046" y="1406610"/>
                </a:cubicBezTo>
                <a:cubicBezTo>
                  <a:pt x="342857" y="1411972"/>
                  <a:pt x="336089" y="1428578"/>
                  <a:pt x="335661" y="1429108"/>
                </a:cubicBezTo>
                <a:cubicBezTo>
                  <a:pt x="335576" y="1429212"/>
                  <a:pt x="336838" y="1441072"/>
                  <a:pt x="337288" y="1446426"/>
                </a:cubicBezTo>
                <a:cubicBezTo>
                  <a:pt x="345268" y="1446618"/>
                  <a:pt x="375355" y="1450170"/>
                  <a:pt x="387342" y="1453385"/>
                </a:cubicBezTo>
                <a:cubicBezTo>
                  <a:pt x="399376" y="1456610"/>
                  <a:pt x="419093" y="1456648"/>
                  <a:pt x="427010" y="1456937"/>
                </a:cubicBezTo>
                <a:cubicBezTo>
                  <a:pt x="434930" y="1457216"/>
                  <a:pt x="446405" y="1455599"/>
                  <a:pt x="446406" y="1455599"/>
                </a:cubicBezTo>
                <a:cubicBezTo>
                  <a:pt x="446405" y="1455599"/>
                  <a:pt x="427279" y="1435171"/>
                  <a:pt x="416249" y="1420819"/>
                </a:cubicBezTo>
                <a:cubicBezTo>
                  <a:pt x="405218" y="1406466"/>
                  <a:pt x="397603" y="1395357"/>
                  <a:pt x="397603" y="1395357"/>
                </a:cubicBezTo>
                <a:cubicBezTo>
                  <a:pt x="397603" y="1395357"/>
                  <a:pt x="390184" y="1388417"/>
                  <a:pt x="381587" y="1379819"/>
                </a:cubicBezTo>
                <a:close/>
                <a:moveTo>
                  <a:pt x="356185" y="1348293"/>
                </a:moveTo>
                <a:cubicBezTo>
                  <a:pt x="353848" y="1352856"/>
                  <a:pt x="349802" y="1360577"/>
                  <a:pt x="349802" y="1360577"/>
                </a:cubicBezTo>
                <a:cubicBezTo>
                  <a:pt x="349802" y="1360577"/>
                  <a:pt x="349363" y="1366997"/>
                  <a:pt x="349051" y="1373302"/>
                </a:cubicBezTo>
                <a:cubicBezTo>
                  <a:pt x="348739" y="1379618"/>
                  <a:pt x="350552" y="1394327"/>
                  <a:pt x="350552" y="1394327"/>
                </a:cubicBezTo>
                <a:lnTo>
                  <a:pt x="364944" y="1382774"/>
                </a:lnTo>
                <a:lnTo>
                  <a:pt x="378708" y="1376711"/>
                </a:lnTo>
                <a:cubicBezTo>
                  <a:pt x="372577" y="1370444"/>
                  <a:pt x="365974" y="1363820"/>
                  <a:pt x="361689" y="1358064"/>
                </a:cubicBezTo>
                <a:cubicBezTo>
                  <a:pt x="360022" y="1355821"/>
                  <a:pt x="358046" y="1351759"/>
                  <a:pt x="356185" y="1348293"/>
                </a:cubicBezTo>
                <a:close/>
                <a:moveTo>
                  <a:pt x="567536" y="1338523"/>
                </a:moveTo>
                <a:lnTo>
                  <a:pt x="541883" y="1359537"/>
                </a:lnTo>
                <a:cubicBezTo>
                  <a:pt x="541885" y="1359537"/>
                  <a:pt x="535588" y="1376623"/>
                  <a:pt x="534626" y="1382188"/>
                </a:cubicBezTo>
                <a:cubicBezTo>
                  <a:pt x="533846" y="1386703"/>
                  <a:pt x="534666" y="1395318"/>
                  <a:pt x="535001" y="1399352"/>
                </a:cubicBezTo>
                <a:cubicBezTo>
                  <a:pt x="535718" y="1399468"/>
                  <a:pt x="536555" y="1399717"/>
                  <a:pt x="537253" y="1399804"/>
                </a:cubicBezTo>
                <a:cubicBezTo>
                  <a:pt x="556925" y="1402163"/>
                  <a:pt x="578969" y="1406860"/>
                  <a:pt x="587807" y="1401133"/>
                </a:cubicBezTo>
                <a:cubicBezTo>
                  <a:pt x="596647" y="1395395"/>
                  <a:pt x="583053" y="1371676"/>
                  <a:pt x="583053" y="1371676"/>
                </a:cubicBezTo>
                <a:cubicBezTo>
                  <a:pt x="583053" y="1371676"/>
                  <a:pt x="582349" y="1370146"/>
                  <a:pt x="582302" y="1370049"/>
                </a:cubicBezTo>
                <a:lnTo>
                  <a:pt x="580926" y="1375824"/>
                </a:lnTo>
                <a:lnTo>
                  <a:pt x="578798" y="1375382"/>
                </a:lnTo>
                <a:lnTo>
                  <a:pt x="580550" y="1366198"/>
                </a:lnTo>
                <a:cubicBezTo>
                  <a:pt x="578226" y="1361385"/>
                  <a:pt x="572683" y="1350180"/>
                  <a:pt x="568037" y="1339561"/>
                </a:cubicBezTo>
                <a:cubicBezTo>
                  <a:pt x="567905" y="1339254"/>
                  <a:pt x="567671" y="1338830"/>
                  <a:pt x="567536" y="1338523"/>
                </a:cubicBezTo>
                <a:close/>
                <a:moveTo>
                  <a:pt x="749231" y="1336741"/>
                </a:moveTo>
                <a:cubicBezTo>
                  <a:pt x="748513" y="1340495"/>
                  <a:pt x="748600" y="1341459"/>
                  <a:pt x="747730" y="1345029"/>
                </a:cubicBezTo>
                <a:cubicBezTo>
                  <a:pt x="745244" y="1355253"/>
                  <a:pt x="737720" y="1372715"/>
                  <a:pt x="737720" y="1372715"/>
                </a:cubicBezTo>
                <a:lnTo>
                  <a:pt x="737219" y="1378193"/>
                </a:lnTo>
                <a:cubicBezTo>
                  <a:pt x="737213" y="1378366"/>
                  <a:pt x="734992" y="1391006"/>
                  <a:pt x="740097" y="1407052"/>
                </a:cubicBezTo>
                <a:cubicBezTo>
                  <a:pt x="745217" y="1423158"/>
                  <a:pt x="745387" y="1461106"/>
                  <a:pt x="756865" y="1498081"/>
                </a:cubicBezTo>
                <a:cubicBezTo>
                  <a:pt x="771713" y="1545915"/>
                  <a:pt x="812174" y="1679992"/>
                  <a:pt x="812174" y="1679992"/>
                </a:cubicBezTo>
                <a:cubicBezTo>
                  <a:pt x="812174" y="1679992"/>
                  <a:pt x="801525" y="1491544"/>
                  <a:pt x="794155" y="1398322"/>
                </a:cubicBezTo>
                <a:cubicBezTo>
                  <a:pt x="792373" y="1395386"/>
                  <a:pt x="790808" y="1392237"/>
                  <a:pt x="788900" y="1389436"/>
                </a:cubicBezTo>
                <a:cubicBezTo>
                  <a:pt x="777365" y="1372522"/>
                  <a:pt x="763479" y="1354492"/>
                  <a:pt x="749231" y="1336741"/>
                </a:cubicBezTo>
                <a:close/>
                <a:moveTo>
                  <a:pt x="208275" y="1334084"/>
                </a:moveTo>
                <a:cubicBezTo>
                  <a:pt x="206906" y="1345464"/>
                  <a:pt x="205575" y="1355600"/>
                  <a:pt x="205270" y="1358652"/>
                </a:cubicBezTo>
                <a:cubicBezTo>
                  <a:pt x="236316" y="1434680"/>
                  <a:pt x="270588" y="1513608"/>
                  <a:pt x="284106" y="1524727"/>
                </a:cubicBezTo>
                <a:cubicBezTo>
                  <a:pt x="295282" y="1533911"/>
                  <a:pt x="322127" y="1562713"/>
                  <a:pt x="352555" y="1593556"/>
                </a:cubicBezTo>
                <a:cubicBezTo>
                  <a:pt x="350825" y="1583072"/>
                  <a:pt x="349038" y="1572108"/>
                  <a:pt x="346548" y="1565581"/>
                </a:cubicBezTo>
                <a:cubicBezTo>
                  <a:pt x="342408" y="1554723"/>
                  <a:pt x="337448" y="1520673"/>
                  <a:pt x="330907" y="1497494"/>
                </a:cubicBezTo>
                <a:cubicBezTo>
                  <a:pt x="326913" y="1483332"/>
                  <a:pt x="325558" y="1467603"/>
                  <a:pt x="324025" y="1454270"/>
                </a:cubicBezTo>
                <a:cubicBezTo>
                  <a:pt x="320684" y="1453962"/>
                  <a:pt x="317498" y="1453702"/>
                  <a:pt x="313888" y="1452490"/>
                </a:cubicBezTo>
                <a:cubicBezTo>
                  <a:pt x="303702" y="1449073"/>
                  <a:pt x="286108" y="1431918"/>
                  <a:pt x="286108" y="1431918"/>
                </a:cubicBezTo>
                <a:cubicBezTo>
                  <a:pt x="286108" y="1431918"/>
                  <a:pt x="309471" y="1442161"/>
                  <a:pt x="314890" y="1444202"/>
                </a:cubicBezTo>
                <a:cubicBezTo>
                  <a:pt x="317086" y="1445029"/>
                  <a:pt x="320096" y="1445367"/>
                  <a:pt x="323148" y="1445684"/>
                </a:cubicBezTo>
                <a:cubicBezTo>
                  <a:pt x="322392" y="1440668"/>
                  <a:pt x="321331" y="1436356"/>
                  <a:pt x="320020" y="1433101"/>
                </a:cubicBezTo>
                <a:cubicBezTo>
                  <a:pt x="314939" y="1420491"/>
                  <a:pt x="303002" y="1388108"/>
                  <a:pt x="303002" y="1388108"/>
                </a:cubicBezTo>
                <a:lnTo>
                  <a:pt x="259830" y="1352731"/>
                </a:lnTo>
                <a:cubicBezTo>
                  <a:pt x="259830" y="1352731"/>
                  <a:pt x="235049" y="1339880"/>
                  <a:pt x="227170" y="1338523"/>
                </a:cubicBezTo>
                <a:cubicBezTo>
                  <a:pt x="220003" y="1337280"/>
                  <a:pt x="210270" y="1334633"/>
                  <a:pt x="208275" y="1334084"/>
                </a:cubicBezTo>
                <a:close/>
                <a:moveTo>
                  <a:pt x="135947" y="1292932"/>
                </a:moveTo>
                <a:cubicBezTo>
                  <a:pt x="134157" y="1296107"/>
                  <a:pt x="131906" y="1299988"/>
                  <a:pt x="131316" y="1301076"/>
                </a:cubicBezTo>
                <a:cubicBezTo>
                  <a:pt x="129401" y="1304617"/>
                  <a:pt x="114305" y="1317314"/>
                  <a:pt x="113297" y="1321059"/>
                </a:cubicBezTo>
                <a:cubicBezTo>
                  <a:pt x="112390" y="1324410"/>
                  <a:pt x="91901" y="1367325"/>
                  <a:pt x="85266" y="1379819"/>
                </a:cubicBezTo>
                <a:cubicBezTo>
                  <a:pt x="89479" y="1382332"/>
                  <a:pt x="94652" y="1385441"/>
                  <a:pt x="94652" y="1385441"/>
                </a:cubicBezTo>
                <a:cubicBezTo>
                  <a:pt x="94652" y="1385441"/>
                  <a:pt x="111417" y="1403414"/>
                  <a:pt x="119930" y="1407939"/>
                </a:cubicBezTo>
                <a:cubicBezTo>
                  <a:pt x="134520" y="1415707"/>
                  <a:pt x="181262" y="1421810"/>
                  <a:pt x="189504" y="1422888"/>
                </a:cubicBezTo>
                <a:cubicBezTo>
                  <a:pt x="171224" y="1381899"/>
                  <a:pt x="151345" y="1332486"/>
                  <a:pt x="135947" y="1292932"/>
                </a:cubicBezTo>
                <a:close/>
                <a:moveTo>
                  <a:pt x="696050" y="1274131"/>
                </a:moveTo>
                <a:lnTo>
                  <a:pt x="699052" y="1283458"/>
                </a:lnTo>
                <a:cubicBezTo>
                  <a:pt x="699052" y="1283458"/>
                  <a:pt x="718825" y="1343258"/>
                  <a:pt x="718825" y="1343258"/>
                </a:cubicBezTo>
                <a:lnTo>
                  <a:pt x="737094" y="1364128"/>
                </a:lnTo>
                <a:cubicBezTo>
                  <a:pt x="737094" y="1364128"/>
                  <a:pt x="739256" y="1358681"/>
                  <a:pt x="742099" y="1347253"/>
                </a:cubicBezTo>
                <a:cubicBezTo>
                  <a:pt x="743616" y="1341150"/>
                  <a:pt x="744150" y="1337954"/>
                  <a:pt x="745352" y="1332159"/>
                </a:cubicBezTo>
                <a:cubicBezTo>
                  <a:pt x="725700" y="1307910"/>
                  <a:pt x="711844" y="1291844"/>
                  <a:pt x="696050" y="1274131"/>
                </a:cubicBezTo>
                <a:close/>
                <a:moveTo>
                  <a:pt x="185750" y="1238311"/>
                </a:moveTo>
                <a:cubicBezTo>
                  <a:pt x="185750" y="1238311"/>
                  <a:pt x="172508" y="1254416"/>
                  <a:pt x="170859" y="1255783"/>
                </a:cubicBezTo>
                <a:cubicBezTo>
                  <a:pt x="170520" y="1256062"/>
                  <a:pt x="167500" y="1258189"/>
                  <a:pt x="165854" y="1259335"/>
                </a:cubicBezTo>
                <a:cubicBezTo>
                  <a:pt x="173648" y="1279550"/>
                  <a:pt x="183771" y="1305350"/>
                  <a:pt x="202518" y="1351546"/>
                </a:cubicBezTo>
                <a:cubicBezTo>
                  <a:pt x="203542" y="1342150"/>
                  <a:pt x="204904" y="1328635"/>
                  <a:pt x="205270" y="1320463"/>
                </a:cubicBezTo>
                <a:cubicBezTo>
                  <a:pt x="202813" y="1316111"/>
                  <a:pt x="199707" y="1311598"/>
                  <a:pt x="196137" y="1308324"/>
                </a:cubicBezTo>
                <a:cubicBezTo>
                  <a:pt x="190489" y="1303164"/>
                  <a:pt x="184452" y="1296811"/>
                  <a:pt x="181121" y="1291603"/>
                </a:cubicBezTo>
                <a:cubicBezTo>
                  <a:pt x="177790" y="1286384"/>
                  <a:pt x="175364" y="1272503"/>
                  <a:pt x="175364" y="1272503"/>
                </a:cubicBezTo>
                <a:cubicBezTo>
                  <a:pt x="175364" y="1272503"/>
                  <a:pt x="182676" y="1287819"/>
                  <a:pt x="185374" y="1290419"/>
                </a:cubicBezTo>
                <a:cubicBezTo>
                  <a:pt x="188072" y="1293008"/>
                  <a:pt x="193860" y="1297051"/>
                  <a:pt x="197388" y="1302558"/>
                </a:cubicBezTo>
                <a:cubicBezTo>
                  <a:pt x="199213" y="1305397"/>
                  <a:pt x="202076" y="1309383"/>
                  <a:pt x="205771" y="1314687"/>
                </a:cubicBezTo>
                <a:cubicBezTo>
                  <a:pt x="205129" y="1310903"/>
                  <a:pt x="193621" y="1286934"/>
                  <a:pt x="192632" y="1283016"/>
                </a:cubicBezTo>
                <a:cubicBezTo>
                  <a:pt x="191641" y="1279098"/>
                  <a:pt x="185750" y="1238311"/>
                  <a:pt x="185750" y="1238311"/>
                </a:cubicBezTo>
                <a:close/>
                <a:moveTo>
                  <a:pt x="629729" y="1234469"/>
                </a:moveTo>
                <a:cubicBezTo>
                  <a:pt x="629729" y="1234469"/>
                  <a:pt x="613713" y="1254551"/>
                  <a:pt x="610958" y="1269394"/>
                </a:cubicBezTo>
                <a:cubicBezTo>
                  <a:pt x="608204" y="1284238"/>
                  <a:pt x="607448" y="1302702"/>
                  <a:pt x="607455" y="1302702"/>
                </a:cubicBezTo>
                <a:lnTo>
                  <a:pt x="600072" y="1307737"/>
                </a:lnTo>
                <a:cubicBezTo>
                  <a:pt x="600070" y="1307737"/>
                  <a:pt x="601646" y="1310827"/>
                  <a:pt x="608705" y="1318692"/>
                </a:cubicBezTo>
                <a:cubicBezTo>
                  <a:pt x="615767" y="1326547"/>
                  <a:pt x="606583" y="1346367"/>
                  <a:pt x="606578" y="1346367"/>
                </a:cubicBezTo>
                <a:lnTo>
                  <a:pt x="609582" y="1357168"/>
                </a:lnTo>
                <a:lnTo>
                  <a:pt x="606077" y="1358795"/>
                </a:lnTo>
                <a:lnTo>
                  <a:pt x="603200" y="1346667"/>
                </a:lnTo>
                <a:lnTo>
                  <a:pt x="607956" y="1330677"/>
                </a:lnTo>
                <a:lnTo>
                  <a:pt x="605327" y="1324016"/>
                </a:lnTo>
                <a:lnTo>
                  <a:pt x="597318" y="1312617"/>
                </a:lnTo>
                <a:lnTo>
                  <a:pt x="585932" y="1326527"/>
                </a:lnTo>
                <a:lnTo>
                  <a:pt x="585181" y="1331119"/>
                </a:lnTo>
                <a:cubicBezTo>
                  <a:pt x="586863" y="1334796"/>
                  <a:pt x="591311" y="1344741"/>
                  <a:pt x="591311" y="1344741"/>
                </a:cubicBezTo>
                <a:cubicBezTo>
                  <a:pt x="591311" y="1344741"/>
                  <a:pt x="605219" y="1360884"/>
                  <a:pt x="616339" y="1371676"/>
                </a:cubicBezTo>
                <a:cubicBezTo>
                  <a:pt x="627457" y="1382467"/>
                  <a:pt x="634733" y="1397436"/>
                  <a:pt x="634733" y="1397436"/>
                </a:cubicBezTo>
                <a:cubicBezTo>
                  <a:pt x="634733" y="1397436"/>
                  <a:pt x="649279" y="1404521"/>
                  <a:pt x="664390" y="1411934"/>
                </a:cubicBezTo>
                <a:cubicBezTo>
                  <a:pt x="677752" y="1418498"/>
                  <a:pt x="697310" y="1426373"/>
                  <a:pt x="702558" y="1428510"/>
                </a:cubicBezTo>
                <a:lnTo>
                  <a:pt x="656381" y="1303742"/>
                </a:lnTo>
                <a:lnTo>
                  <a:pt x="644620" y="1298409"/>
                </a:lnTo>
                <a:lnTo>
                  <a:pt x="643367" y="1286269"/>
                </a:lnTo>
                <a:lnTo>
                  <a:pt x="650251" y="1287011"/>
                </a:lnTo>
                <a:lnTo>
                  <a:pt x="632105" y="1238166"/>
                </a:lnTo>
                <a:lnTo>
                  <a:pt x="629854" y="1250603"/>
                </a:lnTo>
                <a:lnTo>
                  <a:pt x="631856" y="1255185"/>
                </a:lnTo>
                <a:lnTo>
                  <a:pt x="627476" y="1273245"/>
                </a:lnTo>
                <a:lnTo>
                  <a:pt x="625474" y="1272205"/>
                </a:lnTo>
                <a:lnTo>
                  <a:pt x="628852" y="1255927"/>
                </a:lnTo>
                <a:lnTo>
                  <a:pt x="626474" y="1252518"/>
                </a:lnTo>
                <a:close/>
                <a:moveTo>
                  <a:pt x="589935" y="1230176"/>
                </a:moveTo>
                <a:cubicBezTo>
                  <a:pt x="574296" y="1231332"/>
                  <a:pt x="546741" y="1231909"/>
                  <a:pt x="525491" y="1235500"/>
                </a:cubicBezTo>
                <a:cubicBezTo>
                  <a:pt x="523457" y="1235845"/>
                  <a:pt x="522387" y="1236434"/>
                  <a:pt x="520486" y="1236838"/>
                </a:cubicBezTo>
                <a:cubicBezTo>
                  <a:pt x="520622" y="1236934"/>
                  <a:pt x="520597" y="1236885"/>
                  <a:pt x="520737" y="1236982"/>
                </a:cubicBezTo>
                <a:cubicBezTo>
                  <a:pt x="532058" y="1244972"/>
                  <a:pt x="545262" y="1247639"/>
                  <a:pt x="545262" y="1247639"/>
                </a:cubicBezTo>
                <a:cubicBezTo>
                  <a:pt x="545262" y="1247639"/>
                  <a:pt x="557927" y="1271397"/>
                  <a:pt x="565909" y="1288937"/>
                </a:cubicBezTo>
                <a:cubicBezTo>
                  <a:pt x="570188" y="1298331"/>
                  <a:pt x="573966" y="1306639"/>
                  <a:pt x="579549" y="1318836"/>
                </a:cubicBezTo>
                <a:cubicBezTo>
                  <a:pt x="589406" y="1309700"/>
                  <a:pt x="600834" y="1299237"/>
                  <a:pt x="602699" y="1296185"/>
                </a:cubicBezTo>
                <a:cubicBezTo>
                  <a:pt x="608032" y="1287483"/>
                  <a:pt x="599401" y="1276037"/>
                  <a:pt x="601698" y="1267623"/>
                </a:cubicBezTo>
                <a:cubicBezTo>
                  <a:pt x="603997" y="1259201"/>
                  <a:pt x="608198" y="1247937"/>
                  <a:pt x="608204" y="1247937"/>
                </a:cubicBezTo>
                <a:cubicBezTo>
                  <a:pt x="608204" y="1247937"/>
                  <a:pt x="614493" y="1239726"/>
                  <a:pt x="620844" y="1231505"/>
                </a:cubicBezTo>
                <a:cubicBezTo>
                  <a:pt x="612953" y="1230214"/>
                  <a:pt x="602821" y="1229223"/>
                  <a:pt x="589935" y="1230176"/>
                </a:cubicBezTo>
                <a:close/>
                <a:moveTo>
                  <a:pt x="1817131" y="1200863"/>
                </a:moveTo>
                <a:cubicBezTo>
                  <a:pt x="1816814" y="1201537"/>
                  <a:pt x="1816861" y="1202154"/>
                  <a:pt x="1816504" y="1202789"/>
                </a:cubicBezTo>
                <a:cubicBezTo>
                  <a:pt x="1813252" y="1208527"/>
                  <a:pt x="1802990" y="1228550"/>
                  <a:pt x="1802990" y="1228550"/>
                </a:cubicBezTo>
                <a:lnTo>
                  <a:pt x="1802488" y="1274727"/>
                </a:lnTo>
                <a:lnTo>
                  <a:pt x="1803365" y="1288637"/>
                </a:lnTo>
                <a:lnTo>
                  <a:pt x="1823263" y="1268364"/>
                </a:lnTo>
                <a:lnTo>
                  <a:pt x="1848543" y="1242757"/>
                </a:lnTo>
                <a:lnTo>
                  <a:pt x="1850919" y="1245868"/>
                </a:lnTo>
                <a:lnTo>
                  <a:pt x="1827017" y="1272061"/>
                </a:lnTo>
                <a:lnTo>
                  <a:pt x="1804616" y="1296483"/>
                </a:lnTo>
                <a:cubicBezTo>
                  <a:pt x="1804616" y="1296483"/>
                  <a:pt x="1796058" y="1328741"/>
                  <a:pt x="1798359" y="1332746"/>
                </a:cubicBezTo>
                <a:cubicBezTo>
                  <a:pt x="1800670" y="1336760"/>
                  <a:pt x="1849668" y="1320165"/>
                  <a:pt x="1849668" y="1320165"/>
                </a:cubicBezTo>
                <a:cubicBezTo>
                  <a:pt x="1849668" y="1320165"/>
                  <a:pt x="1867381" y="1308016"/>
                  <a:pt x="1874572" y="1304185"/>
                </a:cubicBezTo>
                <a:cubicBezTo>
                  <a:pt x="1879241" y="1301681"/>
                  <a:pt x="1892515" y="1294336"/>
                  <a:pt x="1904597" y="1287752"/>
                </a:cubicBezTo>
                <a:cubicBezTo>
                  <a:pt x="1899023" y="1280013"/>
                  <a:pt x="1895548" y="1275325"/>
                  <a:pt x="1892082" y="1270290"/>
                </a:cubicBezTo>
                <a:cubicBezTo>
                  <a:pt x="1883891" y="1258352"/>
                  <a:pt x="1859545" y="1245703"/>
                  <a:pt x="1843161" y="1227067"/>
                </a:cubicBezTo>
                <a:cubicBezTo>
                  <a:pt x="1835633" y="1218499"/>
                  <a:pt x="1825986" y="1209354"/>
                  <a:pt x="1817131" y="1200863"/>
                </a:cubicBezTo>
                <a:close/>
                <a:moveTo>
                  <a:pt x="197012" y="1192873"/>
                </a:moveTo>
                <a:cubicBezTo>
                  <a:pt x="197012" y="1192873"/>
                  <a:pt x="190566" y="1195809"/>
                  <a:pt x="187128" y="1196426"/>
                </a:cubicBezTo>
                <a:cubicBezTo>
                  <a:pt x="183686" y="1197041"/>
                  <a:pt x="174864" y="1197312"/>
                  <a:pt x="174864" y="1197312"/>
                </a:cubicBezTo>
                <a:cubicBezTo>
                  <a:pt x="174864" y="1197312"/>
                  <a:pt x="172279" y="1203627"/>
                  <a:pt x="168232" y="1207083"/>
                </a:cubicBezTo>
                <a:cubicBezTo>
                  <a:pt x="164185" y="1210539"/>
                  <a:pt x="158094" y="1213590"/>
                  <a:pt x="158095" y="1213600"/>
                </a:cubicBezTo>
                <a:lnTo>
                  <a:pt x="157095" y="1228096"/>
                </a:lnTo>
                <a:lnTo>
                  <a:pt x="155717" y="1216113"/>
                </a:lnTo>
                <a:cubicBezTo>
                  <a:pt x="155717" y="1216113"/>
                  <a:pt x="154005" y="1214995"/>
                  <a:pt x="150462" y="1216555"/>
                </a:cubicBezTo>
                <a:cubicBezTo>
                  <a:pt x="147734" y="1217758"/>
                  <a:pt x="142848" y="1221021"/>
                  <a:pt x="139951" y="1222917"/>
                </a:cubicBezTo>
                <a:lnTo>
                  <a:pt x="151464" y="1222917"/>
                </a:lnTo>
                <a:cubicBezTo>
                  <a:pt x="151462" y="1222917"/>
                  <a:pt x="161796" y="1248717"/>
                  <a:pt x="164227" y="1255042"/>
                </a:cubicBezTo>
                <a:cubicBezTo>
                  <a:pt x="166111" y="1253742"/>
                  <a:pt x="168926" y="1252423"/>
                  <a:pt x="169984" y="1251046"/>
                </a:cubicBezTo>
                <a:cubicBezTo>
                  <a:pt x="172574" y="1247658"/>
                  <a:pt x="180883" y="1236857"/>
                  <a:pt x="184249" y="1230465"/>
                </a:cubicBezTo>
                <a:cubicBezTo>
                  <a:pt x="187619" y="1224082"/>
                  <a:pt x="197015" y="1192873"/>
                  <a:pt x="197012" y="1192873"/>
                </a:cubicBezTo>
                <a:close/>
                <a:moveTo>
                  <a:pt x="186752" y="1185471"/>
                </a:moveTo>
                <a:cubicBezTo>
                  <a:pt x="181776" y="1185422"/>
                  <a:pt x="176436" y="1185904"/>
                  <a:pt x="174738" y="1186656"/>
                </a:cubicBezTo>
                <a:cubicBezTo>
                  <a:pt x="171338" y="1188166"/>
                  <a:pt x="164857" y="1188138"/>
                  <a:pt x="164852" y="1188138"/>
                </a:cubicBezTo>
                <a:lnTo>
                  <a:pt x="161474" y="1191835"/>
                </a:lnTo>
                <a:cubicBezTo>
                  <a:pt x="161474" y="1191835"/>
                  <a:pt x="152154" y="1191930"/>
                  <a:pt x="149211" y="1194202"/>
                </a:cubicBezTo>
                <a:cubicBezTo>
                  <a:pt x="146270" y="1196483"/>
                  <a:pt x="132319" y="1201161"/>
                  <a:pt x="132318" y="1201161"/>
                </a:cubicBezTo>
                <a:cubicBezTo>
                  <a:pt x="132318" y="1201161"/>
                  <a:pt x="103522" y="1213050"/>
                  <a:pt x="87895" y="1219068"/>
                </a:cubicBezTo>
                <a:cubicBezTo>
                  <a:pt x="72267" y="1225094"/>
                  <a:pt x="23329" y="1239572"/>
                  <a:pt x="9185" y="1252076"/>
                </a:cubicBezTo>
                <a:cubicBezTo>
                  <a:pt x="5572" y="1255272"/>
                  <a:pt x="3221" y="1258920"/>
                  <a:pt x="300" y="1262444"/>
                </a:cubicBezTo>
                <a:cubicBezTo>
                  <a:pt x="933" y="1263368"/>
                  <a:pt x="2555" y="1265524"/>
                  <a:pt x="2929" y="1266141"/>
                </a:cubicBezTo>
                <a:cubicBezTo>
                  <a:pt x="6184" y="1271493"/>
                  <a:pt x="7802" y="1282110"/>
                  <a:pt x="8936" y="1288637"/>
                </a:cubicBezTo>
                <a:cubicBezTo>
                  <a:pt x="10068" y="1295164"/>
                  <a:pt x="12064" y="1305811"/>
                  <a:pt x="12064" y="1305811"/>
                </a:cubicBezTo>
                <a:cubicBezTo>
                  <a:pt x="12064" y="1305811"/>
                  <a:pt x="17722" y="1313830"/>
                  <a:pt x="21449" y="1320905"/>
                </a:cubicBezTo>
                <a:cubicBezTo>
                  <a:pt x="25176" y="1327992"/>
                  <a:pt x="28581" y="1333930"/>
                  <a:pt x="28581" y="1333930"/>
                </a:cubicBezTo>
                <a:cubicBezTo>
                  <a:pt x="28581" y="1333930"/>
                  <a:pt x="33214" y="1337762"/>
                  <a:pt x="40470" y="1344443"/>
                </a:cubicBezTo>
                <a:cubicBezTo>
                  <a:pt x="47724" y="1351123"/>
                  <a:pt x="56486" y="1356138"/>
                  <a:pt x="56486" y="1356138"/>
                </a:cubicBezTo>
                <a:cubicBezTo>
                  <a:pt x="56486" y="1356138"/>
                  <a:pt x="56469" y="1349901"/>
                  <a:pt x="57737" y="1342662"/>
                </a:cubicBezTo>
                <a:cubicBezTo>
                  <a:pt x="59005" y="1335432"/>
                  <a:pt x="62165" y="1329907"/>
                  <a:pt x="61491" y="1329349"/>
                </a:cubicBezTo>
                <a:cubicBezTo>
                  <a:pt x="60957" y="1328895"/>
                  <a:pt x="57098" y="1325614"/>
                  <a:pt x="54734" y="1320463"/>
                </a:cubicBezTo>
                <a:cubicBezTo>
                  <a:pt x="52369" y="1315312"/>
                  <a:pt x="52106" y="1307140"/>
                  <a:pt x="52106" y="1307140"/>
                </a:cubicBezTo>
                <a:lnTo>
                  <a:pt x="39217" y="1297965"/>
                </a:lnTo>
                <a:lnTo>
                  <a:pt x="39092" y="1292932"/>
                </a:lnTo>
                <a:cubicBezTo>
                  <a:pt x="39092" y="1292932"/>
                  <a:pt x="50961" y="1301613"/>
                  <a:pt x="52231" y="1300632"/>
                </a:cubicBezTo>
                <a:cubicBezTo>
                  <a:pt x="52818" y="1300170"/>
                  <a:pt x="53219" y="1297475"/>
                  <a:pt x="53482" y="1294259"/>
                </a:cubicBezTo>
                <a:cubicBezTo>
                  <a:pt x="54077" y="1287049"/>
                  <a:pt x="55361" y="1276210"/>
                  <a:pt x="55359" y="1276210"/>
                </a:cubicBezTo>
                <a:lnTo>
                  <a:pt x="55235" y="1302846"/>
                </a:lnTo>
                <a:cubicBezTo>
                  <a:pt x="55235" y="1302846"/>
                  <a:pt x="55559" y="1309383"/>
                  <a:pt x="56862" y="1314687"/>
                </a:cubicBezTo>
                <a:cubicBezTo>
                  <a:pt x="58425" y="1321070"/>
                  <a:pt x="62006" y="1324680"/>
                  <a:pt x="63744" y="1324458"/>
                </a:cubicBezTo>
                <a:cubicBezTo>
                  <a:pt x="67600" y="1323976"/>
                  <a:pt x="70577" y="1316940"/>
                  <a:pt x="73255" y="1312915"/>
                </a:cubicBezTo>
                <a:cubicBezTo>
                  <a:pt x="75930" y="1308882"/>
                  <a:pt x="86268" y="1296783"/>
                  <a:pt x="86268" y="1296783"/>
                </a:cubicBezTo>
                <a:lnTo>
                  <a:pt x="89772" y="1297965"/>
                </a:lnTo>
                <a:cubicBezTo>
                  <a:pt x="89772" y="1297965"/>
                  <a:pt x="77183" y="1312454"/>
                  <a:pt x="74505" y="1315583"/>
                </a:cubicBezTo>
                <a:cubicBezTo>
                  <a:pt x="71828" y="1318701"/>
                  <a:pt x="63544" y="1328096"/>
                  <a:pt x="61992" y="1340294"/>
                </a:cubicBezTo>
                <a:cubicBezTo>
                  <a:pt x="60596" y="1351258"/>
                  <a:pt x="59408" y="1357804"/>
                  <a:pt x="63869" y="1364427"/>
                </a:cubicBezTo>
                <a:cubicBezTo>
                  <a:pt x="66124" y="1367768"/>
                  <a:pt x="74659" y="1373380"/>
                  <a:pt x="82514" y="1378193"/>
                </a:cubicBezTo>
                <a:cubicBezTo>
                  <a:pt x="88296" y="1367122"/>
                  <a:pt x="107831" y="1327491"/>
                  <a:pt x="107540" y="1325796"/>
                </a:cubicBezTo>
                <a:cubicBezTo>
                  <a:pt x="107209" y="1323881"/>
                  <a:pt x="106664" y="1321349"/>
                  <a:pt x="106666" y="1321349"/>
                </a:cubicBezTo>
                <a:lnTo>
                  <a:pt x="110921" y="1319423"/>
                </a:lnTo>
                <a:cubicBezTo>
                  <a:pt x="110921" y="1319423"/>
                  <a:pt x="115396" y="1313194"/>
                  <a:pt x="117301" y="1311433"/>
                </a:cubicBezTo>
                <a:cubicBezTo>
                  <a:pt x="119205" y="1309671"/>
                  <a:pt x="126132" y="1303386"/>
                  <a:pt x="127687" y="1300776"/>
                </a:cubicBezTo>
                <a:cubicBezTo>
                  <a:pt x="128380" y="1299612"/>
                  <a:pt x="131451" y="1294086"/>
                  <a:pt x="134320" y="1288637"/>
                </a:cubicBezTo>
                <a:cubicBezTo>
                  <a:pt x="120079" y="1251903"/>
                  <a:pt x="109292" y="1222917"/>
                  <a:pt x="109292" y="1222917"/>
                </a:cubicBezTo>
                <a:lnTo>
                  <a:pt x="135947" y="1222917"/>
                </a:lnTo>
                <a:cubicBezTo>
                  <a:pt x="137865" y="1221281"/>
                  <a:pt x="143629" y="1216266"/>
                  <a:pt x="146708" y="1214928"/>
                </a:cubicBezTo>
                <a:cubicBezTo>
                  <a:pt x="150291" y="1213368"/>
                  <a:pt x="156215" y="1212560"/>
                  <a:pt x="156218" y="1212560"/>
                </a:cubicBezTo>
                <a:cubicBezTo>
                  <a:pt x="156218" y="1212560"/>
                  <a:pt x="161260" y="1209239"/>
                  <a:pt x="162977" y="1207381"/>
                </a:cubicBezTo>
                <a:cubicBezTo>
                  <a:pt x="164687" y="1205523"/>
                  <a:pt x="171732" y="1196724"/>
                  <a:pt x="171736" y="1196724"/>
                </a:cubicBezTo>
                <a:lnTo>
                  <a:pt x="165603" y="1194646"/>
                </a:lnTo>
                <a:lnTo>
                  <a:pt x="166104" y="1191989"/>
                </a:lnTo>
                <a:cubicBezTo>
                  <a:pt x="166104" y="1191989"/>
                  <a:pt x="173936" y="1193970"/>
                  <a:pt x="177616" y="1193913"/>
                </a:cubicBezTo>
                <a:cubicBezTo>
                  <a:pt x="181295" y="1193845"/>
                  <a:pt x="196851" y="1190880"/>
                  <a:pt x="196511" y="1187694"/>
                </a:cubicBezTo>
                <a:cubicBezTo>
                  <a:pt x="196339" y="1186107"/>
                  <a:pt x="191727" y="1185519"/>
                  <a:pt x="186752" y="1185471"/>
                </a:cubicBezTo>
                <a:close/>
                <a:moveTo>
                  <a:pt x="295118" y="1168749"/>
                </a:moveTo>
                <a:cubicBezTo>
                  <a:pt x="295118" y="1168749"/>
                  <a:pt x="290302" y="1168846"/>
                  <a:pt x="288486" y="1168893"/>
                </a:cubicBezTo>
                <a:cubicBezTo>
                  <a:pt x="287370" y="1173370"/>
                  <a:pt x="286108" y="1177625"/>
                  <a:pt x="286108" y="1177625"/>
                </a:cubicBezTo>
                <a:lnTo>
                  <a:pt x="283229" y="1177327"/>
                </a:lnTo>
                <a:cubicBezTo>
                  <a:pt x="283229" y="1177327"/>
                  <a:pt x="284330" y="1171734"/>
                  <a:pt x="284983" y="1169038"/>
                </a:cubicBezTo>
                <a:cubicBezTo>
                  <a:pt x="274483" y="1169347"/>
                  <a:pt x="257040" y="1169924"/>
                  <a:pt x="244563" y="1171560"/>
                </a:cubicBezTo>
                <a:cubicBezTo>
                  <a:pt x="227536" y="1173794"/>
                  <a:pt x="209524" y="1176143"/>
                  <a:pt x="209525" y="1176143"/>
                </a:cubicBezTo>
                <a:lnTo>
                  <a:pt x="189504" y="1230022"/>
                </a:lnTo>
                <a:cubicBezTo>
                  <a:pt x="189504" y="1230022"/>
                  <a:pt x="192053" y="1272349"/>
                  <a:pt x="196511" y="1282871"/>
                </a:cubicBezTo>
                <a:cubicBezTo>
                  <a:pt x="200971" y="1293384"/>
                  <a:pt x="213658" y="1319134"/>
                  <a:pt x="213655" y="1319134"/>
                </a:cubicBezTo>
                <a:lnTo>
                  <a:pt x="213281" y="1322089"/>
                </a:lnTo>
                <a:cubicBezTo>
                  <a:pt x="213281" y="1322089"/>
                  <a:pt x="211456" y="1317151"/>
                  <a:pt x="210277" y="1318094"/>
                </a:cubicBezTo>
                <a:cubicBezTo>
                  <a:pt x="210199" y="1318153"/>
                  <a:pt x="210001" y="1320521"/>
                  <a:pt x="209901" y="1320905"/>
                </a:cubicBezTo>
                <a:cubicBezTo>
                  <a:pt x="210911" y="1322349"/>
                  <a:pt x="213530" y="1326084"/>
                  <a:pt x="213530" y="1326084"/>
                </a:cubicBezTo>
                <a:lnTo>
                  <a:pt x="250196" y="1341632"/>
                </a:lnTo>
                <a:lnTo>
                  <a:pt x="261707" y="1345183"/>
                </a:lnTo>
                <a:lnTo>
                  <a:pt x="251947" y="1316314"/>
                </a:lnTo>
                <a:lnTo>
                  <a:pt x="239683" y="1279762"/>
                </a:lnTo>
                <a:lnTo>
                  <a:pt x="242936" y="1277982"/>
                </a:lnTo>
                <a:lnTo>
                  <a:pt x="256075" y="1313359"/>
                </a:lnTo>
                <a:lnTo>
                  <a:pt x="268213" y="1346511"/>
                </a:lnTo>
                <a:cubicBezTo>
                  <a:pt x="268213" y="1346511"/>
                  <a:pt x="291287" y="1366285"/>
                  <a:pt x="295243" y="1365014"/>
                </a:cubicBezTo>
                <a:cubicBezTo>
                  <a:pt x="299200" y="1363744"/>
                  <a:pt x="301876" y="1303742"/>
                  <a:pt x="301876" y="1303742"/>
                </a:cubicBezTo>
                <a:cubicBezTo>
                  <a:pt x="301876" y="1303733"/>
                  <a:pt x="297974" y="1280013"/>
                  <a:pt x="297245" y="1270732"/>
                </a:cubicBezTo>
                <a:cubicBezTo>
                  <a:pt x="296518" y="1261452"/>
                  <a:pt x="292240" y="1210778"/>
                  <a:pt x="292240" y="1210778"/>
                </a:cubicBezTo>
                <a:lnTo>
                  <a:pt x="296369" y="1212416"/>
                </a:lnTo>
                <a:cubicBezTo>
                  <a:pt x="296369" y="1212416"/>
                  <a:pt x="299753" y="1243991"/>
                  <a:pt x="301125" y="1251191"/>
                </a:cubicBezTo>
                <a:cubicBezTo>
                  <a:pt x="302496" y="1258402"/>
                  <a:pt x="310384" y="1287011"/>
                  <a:pt x="310384" y="1287011"/>
                </a:cubicBezTo>
                <a:cubicBezTo>
                  <a:pt x="310386" y="1287011"/>
                  <a:pt x="313414" y="1299631"/>
                  <a:pt x="311260" y="1314397"/>
                </a:cubicBezTo>
                <a:cubicBezTo>
                  <a:pt x="309107" y="1329155"/>
                  <a:pt x="307131" y="1362203"/>
                  <a:pt x="307131" y="1362203"/>
                </a:cubicBezTo>
                <a:lnTo>
                  <a:pt x="309633" y="1379666"/>
                </a:lnTo>
                <a:lnTo>
                  <a:pt x="330656" y="1418749"/>
                </a:lnTo>
                <a:cubicBezTo>
                  <a:pt x="330656" y="1418749"/>
                  <a:pt x="335152" y="1410749"/>
                  <a:pt x="339415" y="1406168"/>
                </a:cubicBezTo>
                <a:cubicBezTo>
                  <a:pt x="343680" y="1401575"/>
                  <a:pt x="346297" y="1395357"/>
                  <a:pt x="346297" y="1395357"/>
                </a:cubicBezTo>
                <a:cubicBezTo>
                  <a:pt x="346297" y="1395357"/>
                  <a:pt x="343144" y="1386635"/>
                  <a:pt x="343545" y="1378193"/>
                </a:cubicBezTo>
                <a:cubicBezTo>
                  <a:pt x="343948" y="1369741"/>
                  <a:pt x="346673" y="1362945"/>
                  <a:pt x="346673" y="1362945"/>
                </a:cubicBezTo>
                <a:cubicBezTo>
                  <a:pt x="346673" y="1362945"/>
                  <a:pt x="335939" y="1350690"/>
                  <a:pt x="331907" y="1344145"/>
                </a:cubicBezTo>
                <a:cubicBezTo>
                  <a:pt x="327877" y="1337607"/>
                  <a:pt x="319394" y="1320607"/>
                  <a:pt x="319394" y="1320607"/>
                </a:cubicBezTo>
                <a:lnTo>
                  <a:pt x="319644" y="1314841"/>
                </a:lnTo>
                <a:cubicBezTo>
                  <a:pt x="319644" y="1314841"/>
                  <a:pt x="328770" y="1330696"/>
                  <a:pt x="332533" y="1336895"/>
                </a:cubicBezTo>
                <a:cubicBezTo>
                  <a:pt x="336297" y="1343095"/>
                  <a:pt x="348050" y="1356582"/>
                  <a:pt x="348050" y="1356582"/>
                </a:cubicBezTo>
                <a:cubicBezTo>
                  <a:pt x="348049" y="1356582"/>
                  <a:pt x="353339" y="1352152"/>
                  <a:pt x="354682" y="1346809"/>
                </a:cubicBezTo>
                <a:cubicBezTo>
                  <a:pt x="354730" y="1346618"/>
                  <a:pt x="354880" y="1346136"/>
                  <a:pt x="354932" y="1345925"/>
                </a:cubicBezTo>
                <a:cubicBezTo>
                  <a:pt x="344683" y="1325902"/>
                  <a:pt x="333283" y="1294558"/>
                  <a:pt x="333283" y="1294558"/>
                </a:cubicBezTo>
                <a:cubicBezTo>
                  <a:pt x="333283" y="1294558"/>
                  <a:pt x="348842" y="1321194"/>
                  <a:pt x="357060" y="1335712"/>
                </a:cubicBezTo>
                <a:cubicBezTo>
                  <a:pt x="358244" y="1330129"/>
                  <a:pt x="359812" y="1323274"/>
                  <a:pt x="359812" y="1323274"/>
                </a:cubicBezTo>
                <a:lnTo>
                  <a:pt x="361564" y="1324314"/>
                </a:lnTo>
                <a:cubicBezTo>
                  <a:pt x="361564" y="1324314"/>
                  <a:pt x="360112" y="1332476"/>
                  <a:pt x="358937" y="1338821"/>
                </a:cubicBezTo>
                <a:cubicBezTo>
                  <a:pt x="359841" y="1340438"/>
                  <a:pt x="361588" y="1343374"/>
                  <a:pt x="362065" y="1344298"/>
                </a:cubicBezTo>
                <a:cubicBezTo>
                  <a:pt x="365256" y="1350459"/>
                  <a:pt x="380033" y="1363820"/>
                  <a:pt x="389219" y="1371974"/>
                </a:cubicBezTo>
                <a:lnTo>
                  <a:pt x="390221" y="1371531"/>
                </a:lnTo>
                <a:lnTo>
                  <a:pt x="393849" y="1375824"/>
                </a:lnTo>
                <a:lnTo>
                  <a:pt x="393474" y="1375824"/>
                </a:lnTo>
                <a:cubicBezTo>
                  <a:pt x="394426" y="1376652"/>
                  <a:pt x="397729" y="1379666"/>
                  <a:pt x="397729" y="1379666"/>
                </a:cubicBezTo>
                <a:cubicBezTo>
                  <a:pt x="397729" y="1379666"/>
                  <a:pt x="408098" y="1397320"/>
                  <a:pt x="415123" y="1407350"/>
                </a:cubicBezTo>
                <a:cubicBezTo>
                  <a:pt x="422146" y="1417373"/>
                  <a:pt x="433140" y="1424959"/>
                  <a:pt x="433142" y="1424959"/>
                </a:cubicBezTo>
                <a:cubicBezTo>
                  <a:pt x="433142" y="1424959"/>
                  <a:pt x="440940" y="1435259"/>
                  <a:pt x="445906" y="1439908"/>
                </a:cubicBezTo>
                <a:cubicBezTo>
                  <a:pt x="450871" y="1444568"/>
                  <a:pt x="456416" y="1451459"/>
                  <a:pt x="456416" y="1451459"/>
                </a:cubicBezTo>
                <a:cubicBezTo>
                  <a:pt x="456416" y="1451459"/>
                  <a:pt x="475670" y="1443634"/>
                  <a:pt x="485948" y="1439320"/>
                </a:cubicBezTo>
                <a:cubicBezTo>
                  <a:pt x="496226" y="1435008"/>
                  <a:pt x="521279" y="1423023"/>
                  <a:pt x="524614" y="1417565"/>
                </a:cubicBezTo>
                <a:cubicBezTo>
                  <a:pt x="527951" y="1412106"/>
                  <a:pt x="498748" y="1400218"/>
                  <a:pt x="484322" y="1391507"/>
                </a:cubicBezTo>
                <a:cubicBezTo>
                  <a:pt x="469893" y="1382803"/>
                  <a:pt x="433210" y="1357756"/>
                  <a:pt x="426258" y="1351248"/>
                </a:cubicBezTo>
                <a:cubicBezTo>
                  <a:pt x="419308" y="1344741"/>
                  <a:pt x="404143" y="1334344"/>
                  <a:pt x="406363" y="1330975"/>
                </a:cubicBezTo>
                <a:cubicBezTo>
                  <a:pt x="408582" y="1327597"/>
                  <a:pt x="431515" y="1344587"/>
                  <a:pt x="431515" y="1344587"/>
                </a:cubicBezTo>
                <a:cubicBezTo>
                  <a:pt x="431515" y="1344587"/>
                  <a:pt x="465811" y="1368671"/>
                  <a:pt x="478066" y="1376566"/>
                </a:cubicBezTo>
                <a:cubicBezTo>
                  <a:pt x="489077" y="1383651"/>
                  <a:pt x="512022" y="1394412"/>
                  <a:pt x="530872" y="1398322"/>
                </a:cubicBezTo>
                <a:cubicBezTo>
                  <a:pt x="530437" y="1392864"/>
                  <a:pt x="529966" y="1383344"/>
                  <a:pt x="532248" y="1377153"/>
                </a:cubicBezTo>
                <a:cubicBezTo>
                  <a:pt x="535314" y="1368865"/>
                  <a:pt x="538511" y="1358652"/>
                  <a:pt x="538505" y="1358652"/>
                </a:cubicBezTo>
                <a:lnTo>
                  <a:pt x="519985" y="1363243"/>
                </a:lnTo>
                <a:lnTo>
                  <a:pt x="492832" y="1368720"/>
                </a:lnTo>
                <a:lnTo>
                  <a:pt x="493832" y="1364716"/>
                </a:lnTo>
                <a:lnTo>
                  <a:pt x="540382" y="1354213"/>
                </a:lnTo>
                <a:cubicBezTo>
                  <a:pt x="540382" y="1354213"/>
                  <a:pt x="552772" y="1343296"/>
                  <a:pt x="564784" y="1332602"/>
                </a:cubicBezTo>
                <a:cubicBezTo>
                  <a:pt x="554644" y="1309941"/>
                  <a:pt x="540052" y="1279434"/>
                  <a:pt x="533125" y="1269548"/>
                </a:cubicBezTo>
                <a:cubicBezTo>
                  <a:pt x="528513" y="1262955"/>
                  <a:pt x="515524" y="1251076"/>
                  <a:pt x="504094" y="1240977"/>
                </a:cubicBezTo>
                <a:cubicBezTo>
                  <a:pt x="497293" y="1243230"/>
                  <a:pt x="492706" y="1245126"/>
                  <a:pt x="492706" y="1245126"/>
                </a:cubicBezTo>
                <a:cubicBezTo>
                  <a:pt x="492706" y="1245126"/>
                  <a:pt x="495527" y="1238195"/>
                  <a:pt x="489953" y="1234316"/>
                </a:cubicBezTo>
                <a:cubicBezTo>
                  <a:pt x="485859" y="1231476"/>
                  <a:pt x="452160" y="1230176"/>
                  <a:pt x="452161" y="1230176"/>
                </a:cubicBezTo>
                <a:cubicBezTo>
                  <a:pt x="452161" y="1230176"/>
                  <a:pt x="408853" y="1204502"/>
                  <a:pt x="395601" y="1197466"/>
                </a:cubicBezTo>
                <a:cubicBezTo>
                  <a:pt x="337814" y="1166756"/>
                  <a:pt x="295114" y="1168749"/>
                  <a:pt x="295118" y="1168749"/>
                </a:cubicBezTo>
                <a:close/>
                <a:moveTo>
                  <a:pt x="563531" y="1161193"/>
                </a:moveTo>
                <a:cubicBezTo>
                  <a:pt x="562279" y="1162175"/>
                  <a:pt x="560381" y="1163475"/>
                  <a:pt x="558652" y="1164754"/>
                </a:cubicBezTo>
                <a:cubicBezTo>
                  <a:pt x="562502" y="1167316"/>
                  <a:pt x="565944" y="1169857"/>
                  <a:pt x="568037" y="1172888"/>
                </a:cubicBezTo>
                <a:cubicBezTo>
                  <a:pt x="572239" y="1179002"/>
                  <a:pt x="579419" y="1189764"/>
                  <a:pt x="579424" y="1189764"/>
                </a:cubicBezTo>
                <a:cubicBezTo>
                  <a:pt x="579424" y="1189764"/>
                  <a:pt x="581206" y="1194837"/>
                  <a:pt x="594441" y="1194356"/>
                </a:cubicBezTo>
                <a:cubicBezTo>
                  <a:pt x="599422" y="1194173"/>
                  <a:pt x="601476" y="1193740"/>
                  <a:pt x="606954" y="1193171"/>
                </a:cubicBezTo>
                <a:cubicBezTo>
                  <a:pt x="593599" y="1183440"/>
                  <a:pt x="577454" y="1171387"/>
                  <a:pt x="563531" y="1161193"/>
                </a:cubicBezTo>
                <a:close/>
                <a:moveTo>
                  <a:pt x="288236" y="1132930"/>
                </a:moveTo>
                <a:cubicBezTo>
                  <a:pt x="288234" y="1132930"/>
                  <a:pt x="278343" y="1140727"/>
                  <a:pt x="274721" y="1144173"/>
                </a:cubicBezTo>
                <a:cubicBezTo>
                  <a:pt x="272340" y="1146445"/>
                  <a:pt x="267576" y="1149584"/>
                  <a:pt x="263084" y="1152615"/>
                </a:cubicBezTo>
                <a:cubicBezTo>
                  <a:pt x="268863" y="1152173"/>
                  <a:pt x="275334" y="1151317"/>
                  <a:pt x="282104" y="1149064"/>
                </a:cubicBezTo>
                <a:cubicBezTo>
                  <a:pt x="286352" y="1147639"/>
                  <a:pt x="284987" y="1148102"/>
                  <a:pt x="288110" y="1147138"/>
                </a:cubicBezTo>
                <a:cubicBezTo>
                  <a:pt x="288163" y="1140776"/>
                  <a:pt x="288236" y="1132930"/>
                  <a:pt x="288236" y="1132930"/>
                </a:cubicBezTo>
                <a:close/>
                <a:moveTo>
                  <a:pt x="292366" y="1132776"/>
                </a:moveTo>
                <a:cubicBezTo>
                  <a:pt x="292190" y="1135356"/>
                  <a:pt x="291998" y="1140303"/>
                  <a:pt x="291739" y="1146098"/>
                </a:cubicBezTo>
                <a:cubicBezTo>
                  <a:pt x="298001" y="1144251"/>
                  <a:pt x="307133" y="1141507"/>
                  <a:pt x="307131" y="1141507"/>
                </a:cubicBezTo>
                <a:close/>
                <a:moveTo>
                  <a:pt x="277725" y="1105986"/>
                </a:moveTo>
                <a:cubicBezTo>
                  <a:pt x="271539" y="1106293"/>
                  <a:pt x="252824" y="1107026"/>
                  <a:pt x="252822" y="1107026"/>
                </a:cubicBezTo>
                <a:lnTo>
                  <a:pt x="227045" y="1124044"/>
                </a:lnTo>
                <a:lnTo>
                  <a:pt x="207024" y="1125825"/>
                </a:lnTo>
                <a:cubicBezTo>
                  <a:pt x="207024" y="1125825"/>
                  <a:pt x="205259" y="1126990"/>
                  <a:pt x="205021" y="1127153"/>
                </a:cubicBezTo>
                <a:cubicBezTo>
                  <a:pt x="209097" y="1128309"/>
                  <a:pt x="213222" y="1129330"/>
                  <a:pt x="214782" y="1129820"/>
                </a:cubicBezTo>
                <a:cubicBezTo>
                  <a:pt x="220566" y="1131640"/>
                  <a:pt x="247074" y="1152615"/>
                  <a:pt x="247066" y="1152615"/>
                </a:cubicBezTo>
                <a:cubicBezTo>
                  <a:pt x="247066" y="1152615"/>
                  <a:pt x="251458" y="1152875"/>
                  <a:pt x="256201" y="1152905"/>
                </a:cubicBezTo>
                <a:cubicBezTo>
                  <a:pt x="259020" y="1151355"/>
                  <a:pt x="263636" y="1149064"/>
                  <a:pt x="270841" y="1143587"/>
                </a:cubicBezTo>
                <a:cubicBezTo>
                  <a:pt x="277086" y="1138840"/>
                  <a:pt x="282399" y="1133700"/>
                  <a:pt x="286609" y="1129377"/>
                </a:cubicBezTo>
                <a:lnTo>
                  <a:pt x="285983" y="1128935"/>
                </a:lnTo>
                <a:cubicBezTo>
                  <a:pt x="285983" y="1128935"/>
                  <a:pt x="280983" y="1115158"/>
                  <a:pt x="277725" y="1105986"/>
                </a:cubicBezTo>
                <a:close/>
                <a:moveTo>
                  <a:pt x="299498" y="1101846"/>
                </a:moveTo>
                <a:cubicBezTo>
                  <a:pt x="299498" y="1101846"/>
                  <a:pt x="296476" y="1102471"/>
                  <a:pt x="295368" y="1102731"/>
                </a:cubicBezTo>
                <a:cubicBezTo>
                  <a:pt x="296435" y="1104532"/>
                  <a:pt x="297199" y="1106303"/>
                  <a:pt x="298371" y="1108064"/>
                </a:cubicBezTo>
                <a:cubicBezTo>
                  <a:pt x="299016" y="1105071"/>
                  <a:pt x="299500" y="1101846"/>
                  <a:pt x="299498" y="1101846"/>
                </a:cubicBezTo>
                <a:close/>
                <a:moveTo>
                  <a:pt x="649374" y="1097996"/>
                </a:moveTo>
                <a:cubicBezTo>
                  <a:pt x="639516" y="1101778"/>
                  <a:pt x="625602" y="1107170"/>
                  <a:pt x="625599" y="1107170"/>
                </a:cubicBezTo>
                <a:cubicBezTo>
                  <a:pt x="625599" y="1107170"/>
                  <a:pt x="621891" y="1109884"/>
                  <a:pt x="620719" y="1110721"/>
                </a:cubicBezTo>
                <a:cubicBezTo>
                  <a:pt x="629705" y="1118163"/>
                  <a:pt x="639776" y="1125970"/>
                  <a:pt x="647622" y="1132630"/>
                </a:cubicBezTo>
                <a:cubicBezTo>
                  <a:pt x="648233" y="1124959"/>
                  <a:pt x="648968" y="1111732"/>
                  <a:pt x="649374" y="1097996"/>
                </a:cubicBezTo>
                <a:close/>
                <a:moveTo>
                  <a:pt x="705934" y="1070021"/>
                </a:moveTo>
                <a:cubicBezTo>
                  <a:pt x="694674" y="1069394"/>
                  <a:pt x="685788" y="1071349"/>
                  <a:pt x="685789" y="1071349"/>
                </a:cubicBezTo>
                <a:cubicBezTo>
                  <a:pt x="685789" y="1071349"/>
                  <a:pt x="671471" y="1084450"/>
                  <a:pt x="663265" y="1090592"/>
                </a:cubicBezTo>
                <a:cubicBezTo>
                  <a:pt x="665097" y="1115371"/>
                  <a:pt x="666385" y="1140284"/>
                  <a:pt x="666768" y="1148168"/>
                </a:cubicBezTo>
                <a:cubicBezTo>
                  <a:pt x="670600" y="1151268"/>
                  <a:pt x="675478" y="1155485"/>
                  <a:pt x="678655" y="1157794"/>
                </a:cubicBezTo>
                <a:cubicBezTo>
                  <a:pt x="682833" y="1160827"/>
                  <a:pt x="688080" y="1165563"/>
                  <a:pt x="694047" y="1171262"/>
                </a:cubicBezTo>
                <a:cubicBezTo>
                  <a:pt x="704319" y="1159556"/>
                  <a:pt x="722579" y="1089554"/>
                  <a:pt x="722579" y="1089562"/>
                </a:cubicBezTo>
                <a:lnTo>
                  <a:pt x="740973" y="1076384"/>
                </a:lnTo>
                <a:cubicBezTo>
                  <a:pt x="740973" y="1076384"/>
                  <a:pt x="733950" y="1075450"/>
                  <a:pt x="717823" y="1071647"/>
                </a:cubicBezTo>
                <a:cubicBezTo>
                  <a:pt x="713791" y="1070694"/>
                  <a:pt x="709690" y="1070233"/>
                  <a:pt x="705934" y="1070021"/>
                </a:cubicBezTo>
                <a:close/>
                <a:moveTo>
                  <a:pt x="661513" y="1069134"/>
                </a:moveTo>
                <a:cubicBezTo>
                  <a:pt x="661924" y="1073534"/>
                  <a:pt x="662269" y="1078212"/>
                  <a:pt x="662639" y="1082902"/>
                </a:cubicBezTo>
                <a:lnTo>
                  <a:pt x="669270" y="1070907"/>
                </a:lnTo>
                <a:cubicBezTo>
                  <a:pt x="669270" y="1070907"/>
                  <a:pt x="662260" y="1069299"/>
                  <a:pt x="661513" y="1069134"/>
                </a:cubicBezTo>
                <a:close/>
                <a:moveTo>
                  <a:pt x="307506" y="1064841"/>
                </a:moveTo>
                <a:cubicBezTo>
                  <a:pt x="307507" y="1064841"/>
                  <a:pt x="300755" y="1066487"/>
                  <a:pt x="297370" y="1067498"/>
                </a:cubicBezTo>
                <a:cubicBezTo>
                  <a:pt x="293992" y="1068510"/>
                  <a:pt x="289488" y="1067950"/>
                  <a:pt x="289486" y="1067950"/>
                </a:cubicBezTo>
                <a:lnTo>
                  <a:pt x="280602" y="1072687"/>
                </a:lnTo>
                <a:cubicBezTo>
                  <a:pt x="283090" y="1078309"/>
                  <a:pt x="285585" y="1083036"/>
                  <a:pt x="288236" y="1089707"/>
                </a:cubicBezTo>
                <a:cubicBezTo>
                  <a:pt x="289398" y="1092624"/>
                  <a:pt x="291459" y="1095396"/>
                  <a:pt x="292990" y="1098294"/>
                </a:cubicBezTo>
                <a:cubicBezTo>
                  <a:pt x="297462" y="1096859"/>
                  <a:pt x="303003" y="1095329"/>
                  <a:pt x="303002" y="1095329"/>
                </a:cubicBezTo>
                <a:cubicBezTo>
                  <a:pt x="303002" y="1095329"/>
                  <a:pt x="311082" y="1087540"/>
                  <a:pt x="314139" y="1085115"/>
                </a:cubicBezTo>
                <a:cubicBezTo>
                  <a:pt x="317190" y="1082689"/>
                  <a:pt x="328652" y="1073418"/>
                  <a:pt x="328654" y="1073428"/>
                </a:cubicBezTo>
                <a:cubicBezTo>
                  <a:pt x="328654" y="1073418"/>
                  <a:pt x="322449" y="1071801"/>
                  <a:pt x="319644" y="1071061"/>
                </a:cubicBezTo>
                <a:cubicBezTo>
                  <a:pt x="316837" y="1070309"/>
                  <a:pt x="310381" y="1066026"/>
                  <a:pt x="310384" y="1066026"/>
                </a:cubicBezTo>
                <a:cubicBezTo>
                  <a:pt x="310383" y="1066026"/>
                  <a:pt x="308718" y="1066362"/>
                  <a:pt x="306756" y="1068981"/>
                </a:cubicBezTo>
                <a:cubicBezTo>
                  <a:pt x="304788" y="1071609"/>
                  <a:pt x="300119" y="1075200"/>
                  <a:pt x="300124" y="1075200"/>
                </a:cubicBezTo>
                <a:lnTo>
                  <a:pt x="298496" y="1073871"/>
                </a:lnTo>
                <a:close/>
                <a:moveTo>
                  <a:pt x="786647" y="1062031"/>
                </a:moveTo>
                <a:cubicBezTo>
                  <a:pt x="781428" y="1063426"/>
                  <a:pt x="775242" y="1064813"/>
                  <a:pt x="772132" y="1066468"/>
                </a:cubicBezTo>
                <a:cubicBezTo>
                  <a:pt x="758032" y="1073948"/>
                  <a:pt x="734835" y="1100248"/>
                  <a:pt x="726959" y="1124930"/>
                </a:cubicBezTo>
                <a:cubicBezTo>
                  <a:pt x="719690" y="1147716"/>
                  <a:pt x="713820" y="1163330"/>
                  <a:pt x="701305" y="1178512"/>
                </a:cubicBezTo>
                <a:cubicBezTo>
                  <a:pt x="725445" y="1202452"/>
                  <a:pt x="757407" y="1236453"/>
                  <a:pt x="783519" y="1256813"/>
                </a:cubicBezTo>
                <a:lnTo>
                  <a:pt x="784269" y="1255340"/>
                </a:lnTo>
                <a:cubicBezTo>
                  <a:pt x="783926" y="1252693"/>
                  <a:pt x="785831" y="1129223"/>
                  <a:pt x="786647" y="1062031"/>
                </a:cubicBezTo>
                <a:close/>
                <a:moveTo>
                  <a:pt x="277725" y="1061579"/>
                </a:moveTo>
                <a:cubicBezTo>
                  <a:pt x="277402" y="1061588"/>
                  <a:pt x="276706" y="1061943"/>
                  <a:pt x="275973" y="1062175"/>
                </a:cubicBezTo>
                <a:cubicBezTo>
                  <a:pt x="277205" y="1064610"/>
                  <a:pt x="278416" y="1067701"/>
                  <a:pt x="279602" y="1070319"/>
                </a:cubicBezTo>
                <a:lnTo>
                  <a:pt x="286233" y="1066026"/>
                </a:lnTo>
                <a:cubicBezTo>
                  <a:pt x="286235" y="1066026"/>
                  <a:pt x="279074" y="1061569"/>
                  <a:pt x="277725" y="1061579"/>
                </a:cubicBezTo>
                <a:close/>
                <a:moveTo>
                  <a:pt x="401232" y="1038195"/>
                </a:moveTo>
                <a:cubicBezTo>
                  <a:pt x="395731" y="1041237"/>
                  <a:pt x="388340" y="1045301"/>
                  <a:pt x="388344" y="1045301"/>
                </a:cubicBezTo>
                <a:cubicBezTo>
                  <a:pt x="388344" y="1045301"/>
                  <a:pt x="344702" y="1067066"/>
                  <a:pt x="337663" y="1072245"/>
                </a:cubicBezTo>
                <a:cubicBezTo>
                  <a:pt x="333952" y="1074968"/>
                  <a:pt x="324981" y="1080600"/>
                  <a:pt x="318018" y="1086597"/>
                </a:cubicBezTo>
                <a:cubicBezTo>
                  <a:pt x="311009" y="1092624"/>
                  <a:pt x="305874" y="1098880"/>
                  <a:pt x="305879" y="1098880"/>
                </a:cubicBezTo>
                <a:cubicBezTo>
                  <a:pt x="305881" y="1098880"/>
                  <a:pt x="303070" y="1105657"/>
                  <a:pt x="300999" y="1111761"/>
                </a:cubicBezTo>
                <a:cubicBezTo>
                  <a:pt x="313679" y="1129368"/>
                  <a:pt x="330643" y="1144395"/>
                  <a:pt x="342044" y="1149208"/>
                </a:cubicBezTo>
                <a:cubicBezTo>
                  <a:pt x="358057" y="1155976"/>
                  <a:pt x="404265" y="1154801"/>
                  <a:pt x="420629" y="1172590"/>
                </a:cubicBezTo>
                <a:cubicBezTo>
                  <a:pt x="436990" y="1190391"/>
                  <a:pt x="434664" y="1195608"/>
                  <a:pt x="464300" y="1200421"/>
                </a:cubicBezTo>
                <a:cubicBezTo>
                  <a:pt x="493932" y="1205234"/>
                  <a:pt x="515565" y="1211655"/>
                  <a:pt x="537754" y="1204272"/>
                </a:cubicBezTo>
                <a:cubicBezTo>
                  <a:pt x="559939" y="1196878"/>
                  <a:pt x="569161" y="1189909"/>
                  <a:pt x="569162" y="1189909"/>
                </a:cubicBezTo>
                <a:cubicBezTo>
                  <a:pt x="569162" y="1189909"/>
                  <a:pt x="564790" y="1176470"/>
                  <a:pt x="552645" y="1169193"/>
                </a:cubicBezTo>
                <a:cubicBezTo>
                  <a:pt x="537330" y="1180263"/>
                  <a:pt x="517729" y="1194356"/>
                  <a:pt x="517733" y="1194356"/>
                </a:cubicBezTo>
                <a:lnTo>
                  <a:pt x="512602" y="1190651"/>
                </a:lnTo>
                <a:cubicBezTo>
                  <a:pt x="512602" y="1190651"/>
                  <a:pt x="529142" y="1178261"/>
                  <a:pt x="546138" y="1165342"/>
                </a:cubicBezTo>
                <a:cubicBezTo>
                  <a:pt x="533740" y="1159411"/>
                  <a:pt x="529033" y="1153184"/>
                  <a:pt x="519609" y="1146397"/>
                </a:cubicBezTo>
                <a:cubicBezTo>
                  <a:pt x="509365" y="1139013"/>
                  <a:pt x="486352" y="1134989"/>
                  <a:pt x="477189" y="1131746"/>
                </a:cubicBezTo>
                <a:cubicBezTo>
                  <a:pt x="468029" y="1128502"/>
                  <a:pt x="451137" y="1123928"/>
                  <a:pt x="438898" y="1128193"/>
                </a:cubicBezTo>
                <a:cubicBezTo>
                  <a:pt x="426661" y="1132448"/>
                  <a:pt x="401197" y="1129301"/>
                  <a:pt x="396852" y="1127453"/>
                </a:cubicBezTo>
                <a:cubicBezTo>
                  <a:pt x="392507" y="1125604"/>
                  <a:pt x="385461" y="1118721"/>
                  <a:pt x="385465" y="1118721"/>
                </a:cubicBezTo>
                <a:lnTo>
                  <a:pt x="386592" y="1116940"/>
                </a:lnTo>
                <a:cubicBezTo>
                  <a:pt x="386592" y="1116940"/>
                  <a:pt x="394715" y="1124266"/>
                  <a:pt x="397979" y="1125084"/>
                </a:cubicBezTo>
                <a:cubicBezTo>
                  <a:pt x="401243" y="1125893"/>
                  <a:pt x="430724" y="1128058"/>
                  <a:pt x="436395" y="1126711"/>
                </a:cubicBezTo>
                <a:cubicBezTo>
                  <a:pt x="442067" y="1125354"/>
                  <a:pt x="465784" y="1123553"/>
                  <a:pt x="473936" y="1125671"/>
                </a:cubicBezTo>
                <a:cubicBezTo>
                  <a:pt x="482088" y="1127789"/>
                  <a:pt x="493618" y="1131013"/>
                  <a:pt x="499714" y="1130850"/>
                </a:cubicBezTo>
                <a:cubicBezTo>
                  <a:pt x="505806" y="1130696"/>
                  <a:pt x="513485" y="1129214"/>
                  <a:pt x="518233" y="1134999"/>
                </a:cubicBezTo>
                <a:cubicBezTo>
                  <a:pt x="522986" y="1140776"/>
                  <a:pt x="535252" y="1151875"/>
                  <a:pt x="535252" y="1151875"/>
                </a:cubicBezTo>
                <a:lnTo>
                  <a:pt x="534501" y="1140034"/>
                </a:lnTo>
                <a:cubicBezTo>
                  <a:pt x="534501" y="1140034"/>
                  <a:pt x="539759" y="1149362"/>
                  <a:pt x="546890" y="1156168"/>
                </a:cubicBezTo>
                <a:cubicBezTo>
                  <a:pt x="548615" y="1157813"/>
                  <a:pt x="550590" y="1158941"/>
                  <a:pt x="552519" y="1160307"/>
                </a:cubicBezTo>
                <a:cubicBezTo>
                  <a:pt x="554431" y="1158834"/>
                  <a:pt x="555383" y="1157988"/>
                  <a:pt x="557150" y="1156610"/>
                </a:cubicBezTo>
                <a:cubicBezTo>
                  <a:pt x="549225" y="1150787"/>
                  <a:pt x="546189" y="1148698"/>
                  <a:pt x="534501" y="1140034"/>
                </a:cubicBezTo>
                <a:cubicBezTo>
                  <a:pt x="484572" y="1102991"/>
                  <a:pt x="432222" y="1063532"/>
                  <a:pt x="401232" y="1038195"/>
                </a:cubicBezTo>
                <a:close/>
                <a:moveTo>
                  <a:pt x="496335" y="1027982"/>
                </a:moveTo>
                <a:cubicBezTo>
                  <a:pt x="507599" y="1036308"/>
                  <a:pt x="518428" y="1043615"/>
                  <a:pt x="527869" y="1047813"/>
                </a:cubicBezTo>
                <a:cubicBezTo>
                  <a:pt x="558436" y="1061414"/>
                  <a:pt x="588369" y="1084219"/>
                  <a:pt x="615713" y="1106582"/>
                </a:cubicBezTo>
                <a:cubicBezTo>
                  <a:pt x="616710" y="1105716"/>
                  <a:pt x="621223" y="1101702"/>
                  <a:pt x="621218" y="1101691"/>
                </a:cubicBezTo>
                <a:lnTo>
                  <a:pt x="649499" y="1091036"/>
                </a:lnTo>
                <a:cubicBezTo>
                  <a:pt x="649566" y="1086010"/>
                  <a:pt x="649813" y="1080734"/>
                  <a:pt x="649625" y="1076085"/>
                </a:cubicBezTo>
                <a:cubicBezTo>
                  <a:pt x="649517" y="1073370"/>
                  <a:pt x="648921" y="1069520"/>
                  <a:pt x="648624" y="1066314"/>
                </a:cubicBezTo>
                <a:cubicBezTo>
                  <a:pt x="624392" y="1061068"/>
                  <a:pt x="563181" y="1047813"/>
                  <a:pt x="545387" y="1043374"/>
                </a:cubicBezTo>
                <a:cubicBezTo>
                  <a:pt x="533882" y="1040506"/>
                  <a:pt x="514538" y="1033911"/>
                  <a:pt x="496335" y="1027982"/>
                </a:cubicBezTo>
                <a:close/>
                <a:moveTo>
                  <a:pt x="1444605" y="1022505"/>
                </a:moveTo>
                <a:cubicBezTo>
                  <a:pt x="1444605" y="1022505"/>
                  <a:pt x="1401912" y="1020522"/>
                  <a:pt x="1344125" y="1051220"/>
                </a:cubicBezTo>
                <a:cubicBezTo>
                  <a:pt x="1330870" y="1058257"/>
                  <a:pt x="1287435" y="1083930"/>
                  <a:pt x="1287435" y="1083930"/>
                </a:cubicBezTo>
                <a:cubicBezTo>
                  <a:pt x="1287435" y="1083930"/>
                  <a:pt x="1253741" y="1085230"/>
                  <a:pt x="1249640" y="1088079"/>
                </a:cubicBezTo>
                <a:cubicBezTo>
                  <a:pt x="1244077" y="1091949"/>
                  <a:pt x="1246898" y="1098880"/>
                  <a:pt x="1246898" y="1098880"/>
                </a:cubicBezTo>
                <a:cubicBezTo>
                  <a:pt x="1246898" y="1098880"/>
                  <a:pt x="1233199" y="1092488"/>
                  <a:pt x="1214110" y="1089263"/>
                </a:cubicBezTo>
                <a:cubicBezTo>
                  <a:pt x="1192864" y="1085673"/>
                  <a:pt x="1165303" y="1085096"/>
                  <a:pt x="1149661" y="1083930"/>
                </a:cubicBezTo>
                <a:cubicBezTo>
                  <a:pt x="1119972" y="1081736"/>
                  <a:pt x="1102356" y="1089263"/>
                  <a:pt x="1102365" y="1089263"/>
                </a:cubicBezTo>
                <a:lnTo>
                  <a:pt x="1078964" y="1088379"/>
                </a:lnTo>
                <a:cubicBezTo>
                  <a:pt x="1070483" y="1097466"/>
                  <a:pt x="994269" y="1179301"/>
                  <a:pt x="950699" y="1243201"/>
                </a:cubicBezTo>
                <a:cubicBezTo>
                  <a:pt x="929121" y="1274843"/>
                  <a:pt x="915378" y="1313974"/>
                  <a:pt x="905901" y="1351402"/>
                </a:cubicBezTo>
                <a:cubicBezTo>
                  <a:pt x="919299" y="1435741"/>
                  <a:pt x="929300" y="1473216"/>
                  <a:pt x="929300" y="1473216"/>
                </a:cubicBezTo>
                <a:lnTo>
                  <a:pt x="929300" y="1607168"/>
                </a:lnTo>
                <a:lnTo>
                  <a:pt x="1007381" y="1569134"/>
                </a:lnTo>
                <a:cubicBezTo>
                  <a:pt x="1007391" y="1569134"/>
                  <a:pt x="1007294" y="1578134"/>
                  <a:pt x="1010134" y="1589561"/>
                </a:cubicBezTo>
                <a:cubicBezTo>
                  <a:pt x="1010963" y="1592863"/>
                  <a:pt x="936147" y="1634016"/>
                  <a:pt x="932305" y="1659863"/>
                </a:cubicBezTo>
                <a:cubicBezTo>
                  <a:pt x="926001" y="1702258"/>
                  <a:pt x="937685" y="1779462"/>
                  <a:pt x="937685" y="1779462"/>
                </a:cubicBezTo>
                <a:cubicBezTo>
                  <a:pt x="937685" y="1779462"/>
                  <a:pt x="975960" y="1736105"/>
                  <a:pt x="989865" y="1723812"/>
                </a:cubicBezTo>
                <a:cubicBezTo>
                  <a:pt x="1003772" y="1711520"/>
                  <a:pt x="1010394" y="1673302"/>
                  <a:pt x="1015516" y="1657196"/>
                </a:cubicBezTo>
                <a:cubicBezTo>
                  <a:pt x="1020627" y="1641159"/>
                  <a:pt x="1018403" y="1628510"/>
                  <a:pt x="1018393" y="1628337"/>
                </a:cubicBezTo>
                <a:lnTo>
                  <a:pt x="1017894" y="1622860"/>
                </a:lnTo>
                <a:cubicBezTo>
                  <a:pt x="1017894" y="1622860"/>
                  <a:pt x="1014649" y="1614849"/>
                  <a:pt x="1011636" y="1606426"/>
                </a:cubicBezTo>
                <a:cubicBezTo>
                  <a:pt x="1012377" y="1605262"/>
                  <a:pt x="1013417" y="1603953"/>
                  <a:pt x="1014263" y="1602731"/>
                </a:cubicBezTo>
                <a:cubicBezTo>
                  <a:pt x="1016497" y="1609123"/>
                  <a:pt x="1023525" y="1618720"/>
                  <a:pt x="1023525" y="1618720"/>
                </a:cubicBezTo>
                <a:cubicBezTo>
                  <a:pt x="1023525" y="1618720"/>
                  <a:pt x="1041314" y="1619779"/>
                  <a:pt x="1050805" y="1599620"/>
                </a:cubicBezTo>
                <a:cubicBezTo>
                  <a:pt x="1060298" y="1579463"/>
                  <a:pt x="1077587" y="1532571"/>
                  <a:pt x="1077587" y="1532571"/>
                </a:cubicBezTo>
                <a:cubicBezTo>
                  <a:pt x="1077587" y="1532571"/>
                  <a:pt x="1110057" y="1489542"/>
                  <a:pt x="1110124" y="1465371"/>
                </a:cubicBezTo>
                <a:cubicBezTo>
                  <a:pt x="1110164" y="1450738"/>
                  <a:pt x="1096061" y="1400267"/>
                  <a:pt x="1079589" y="1346367"/>
                </a:cubicBezTo>
                <a:cubicBezTo>
                  <a:pt x="1077693" y="1340159"/>
                  <a:pt x="1034297" y="1355071"/>
                  <a:pt x="1034787" y="1348438"/>
                </a:cubicBezTo>
                <a:cubicBezTo>
                  <a:pt x="1035288" y="1341698"/>
                  <a:pt x="1033527" y="1345877"/>
                  <a:pt x="1032286" y="1340592"/>
                </a:cubicBezTo>
                <a:cubicBezTo>
                  <a:pt x="1030716" y="1333930"/>
                  <a:pt x="1076951" y="1335971"/>
                  <a:pt x="1075459" y="1329195"/>
                </a:cubicBezTo>
                <a:cubicBezTo>
                  <a:pt x="1061963" y="1268143"/>
                  <a:pt x="1028655" y="1188436"/>
                  <a:pt x="1028655" y="1188436"/>
                </a:cubicBezTo>
                <a:lnTo>
                  <a:pt x="1048179" y="1188724"/>
                </a:lnTo>
                <a:lnTo>
                  <a:pt x="1126383" y="1441545"/>
                </a:lnTo>
                <a:cubicBezTo>
                  <a:pt x="1126383" y="1441545"/>
                  <a:pt x="1156313" y="1404955"/>
                  <a:pt x="1160672" y="1341188"/>
                </a:cubicBezTo>
                <a:cubicBezTo>
                  <a:pt x="1165034" y="1277413"/>
                  <a:pt x="1143904" y="1186356"/>
                  <a:pt x="1143904" y="1186356"/>
                </a:cubicBezTo>
                <a:lnTo>
                  <a:pt x="1166554" y="1187694"/>
                </a:lnTo>
                <a:cubicBezTo>
                  <a:pt x="1166554" y="1187694"/>
                  <a:pt x="1186848" y="1298129"/>
                  <a:pt x="1179570" y="1351989"/>
                </a:cubicBezTo>
                <a:cubicBezTo>
                  <a:pt x="1178347" y="1361028"/>
                  <a:pt x="1174823" y="1373264"/>
                  <a:pt x="1170435" y="1386481"/>
                </a:cubicBezTo>
                <a:cubicBezTo>
                  <a:pt x="1180205" y="1379233"/>
                  <a:pt x="1191083" y="1371233"/>
                  <a:pt x="1191083" y="1371233"/>
                </a:cubicBezTo>
                <a:cubicBezTo>
                  <a:pt x="1191083" y="1371233"/>
                  <a:pt x="1196137" y="1355041"/>
                  <a:pt x="1205599" y="1342218"/>
                </a:cubicBezTo>
                <a:cubicBezTo>
                  <a:pt x="1215053" y="1329406"/>
                  <a:pt x="1226499" y="1310692"/>
                  <a:pt x="1226499" y="1310692"/>
                </a:cubicBezTo>
                <a:cubicBezTo>
                  <a:pt x="1226499" y="1310692"/>
                  <a:pt x="1238340" y="1269607"/>
                  <a:pt x="1243768" y="1250748"/>
                </a:cubicBezTo>
                <a:cubicBezTo>
                  <a:pt x="1249188" y="1231890"/>
                  <a:pt x="1258401" y="1206043"/>
                  <a:pt x="1258401" y="1206043"/>
                </a:cubicBezTo>
                <a:cubicBezTo>
                  <a:pt x="1258410" y="1206043"/>
                  <a:pt x="1271003" y="1200748"/>
                  <a:pt x="1281052" y="1190651"/>
                </a:cubicBezTo>
                <a:cubicBezTo>
                  <a:pt x="1291564" y="1180099"/>
                  <a:pt x="1298697" y="1171706"/>
                  <a:pt x="1298697" y="1171706"/>
                </a:cubicBezTo>
                <a:lnTo>
                  <a:pt x="1311963" y="1174226"/>
                </a:lnTo>
                <a:cubicBezTo>
                  <a:pt x="1311963" y="1174226"/>
                  <a:pt x="1279579" y="1212742"/>
                  <a:pt x="1273419" y="1225285"/>
                </a:cubicBezTo>
                <a:cubicBezTo>
                  <a:pt x="1267440" y="1237483"/>
                  <a:pt x="1255398" y="1276855"/>
                  <a:pt x="1248765" y="1301220"/>
                </a:cubicBezTo>
                <a:cubicBezTo>
                  <a:pt x="1245039" y="1314938"/>
                  <a:pt x="1238513" y="1335855"/>
                  <a:pt x="1238513" y="1335855"/>
                </a:cubicBezTo>
                <a:cubicBezTo>
                  <a:pt x="1238513" y="1335855"/>
                  <a:pt x="1228492" y="1361827"/>
                  <a:pt x="1238012" y="1365756"/>
                </a:cubicBezTo>
                <a:cubicBezTo>
                  <a:pt x="1247524" y="1369683"/>
                  <a:pt x="1268490" y="1360539"/>
                  <a:pt x="1287560" y="1354357"/>
                </a:cubicBezTo>
                <a:cubicBezTo>
                  <a:pt x="1306630" y="1348187"/>
                  <a:pt x="1331638" y="1330195"/>
                  <a:pt x="1342623" y="1320020"/>
                </a:cubicBezTo>
                <a:cubicBezTo>
                  <a:pt x="1353606" y="1309844"/>
                  <a:pt x="1384161" y="1279318"/>
                  <a:pt x="1384161" y="1279318"/>
                </a:cubicBezTo>
                <a:cubicBezTo>
                  <a:pt x="1384161" y="1279318"/>
                  <a:pt x="1404405" y="1258218"/>
                  <a:pt x="1407063" y="1261106"/>
                </a:cubicBezTo>
                <a:cubicBezTo>
                  <a:pt x="1409729" y="1264004"/>
                  <a:pt x="1396243" y="1277009"/>
                  <a:pt x="1390293" y="1284786"/>
                </a:cubicBezTo>
                <a:cubicBezTo>
                  <a:pt x="1384354" y="1292575"/>
                  <a:pt x="1351633" y="1324448"/>
                  <a:pt x="1338619" y="1335855"/>
                </a:cubicBezTo>
                <a:cubicBezTo>
                  <a:pt x="1325603" y="1347263"/>
                  <a:pt x="1298524" y="1364870"/>
                  <a:pt x="1302576" y="1369607"/>
                </a:cubicBezTo>
                <a:cubicBezTo>
                  <a:pt x="1306630" y="1374333"/>
                  <a:pt x="1332881" y="1381119"/>
                  <a:pt x="1343624" y="1383372"/>
                </a:cubicBezTo>
                <a:cubicBezTo>
                  <a:pt x="1354358" y="1385614"/>
                  <a:pt x="1374535" y="1389590"/>
                  <a:pt x="1374535" y="1389590"/>
                </a:cubicBezTo>
                <a:cubicBezTo>
                  <a:pt x="1374525" y="1389590"/>
                  <a:pt x="1379040" y="1381677"/>
                  <a:pt x="1383286" y="1376113"/>
                </a:cubicBezTo>
                <a:cubicBezTo>
                  <a:pt x="1387530" y="1370559"/>
                  <a:pt x="1393673" y="1358950"/>
                  <a:pt x="1393673" y="1358950"/>
                </a:cubicBezTo>
                <a:cubicBezTo>
                  <a:pt x="1393673" y="1358950"/>
                  <a:pt x="1403415" y="1349341"/>
                  <a:pt x="1408940" y="1338079"/>
                </a:cubicBezTo>
                <a:cubicBezTo>
                  <a:pt x="1414464" y="1326817"/>
                  <a:pt x="1422329" y="1307438"/>
                  <a:pt x="1422329" y="1307438"/>
                </a:cubicBezTo>
                <a:cubicBezTo>
                  <a:pt x="1422329" y="1307438"/>
                  <a:pt x="1449515" y="1274651"/>
                  <a:pt x="1452616" y="1265553"/>
                </a:cubicBezTo>
                <a:cubicBezTo>
                  <a:pt x="1455715" y="1256447"/>
                  <a:pt x="1474015" y="1210778"/>
                  <a:pt x="1474015" y="1210778"/>
                </a:cubicBezTo>
                <a:cubicBezTo>
                  <a:pt x="1474015" y="1210778"/>
                  <a:pt x="1463762" y="1262087"/>
                  <a:pt x="1454867" y="1279020"/>
                </a:cubicBezTo>
                <a:cubicBezTo>
                  <a:pt x="1445973" y="1295953"/>
                  <a:pt x="1424707" y="1322831"/>
                  <a:pt x="1424707" y="1322831"/>
                </a:cubicBezTo>
                <a:cubicBezTo>
                  <a:pt x="1424707" y="1322831"/>
                  <a:pt x="1418691" y="1335384"/>
                  <a:pt x="1409816" y="1351691"/>
                </a:cubicBezTo>
                <a:cubicBezTo>
                  <a:pt x="1400950" y="1368009"/>
                  <a:pt x="1385037" y="1391805"/>
                  <a:pt x="1385037" y="1391805"/>
                </a:cubicBezTo>
                <a:cubicBezTo>
                  <a:pt x="1385037" y="1391805"/>
                  <a:pt x="1396415" y="1391121"/>
                  <a:pt x="1404183" y="1389292"/>
                </a:cubicBezTo>
                <a:cubicBezTo>
                  <a:pt x="1411953" y="1387462"/>
                  <a:pt x="1431562" y="1383573"/>
                  <a:pt x="1442978" y="1378039"/>
                </a:cubicBezTo>
                <a:cubicBezTo>
                  <a:pt x="1454396" y="1372503"/>
                  <a:pt x="1483825" y="1363021"/>
                  <a:pt x="1491534" y="1361317"/>
                </a:cubicBezTo>
                <a:cubicBezTo>
                  <a:pt x="1499245" y="1359614"/>
                  <a:pt x="1508121" y="1357881"/>
                  <a:pt x="1513176" y="1354800"/>
                </a:cubicBezTo>
                <a:cubicBezTo>
                  <a:pt x="1518239" y="1351730"/>
                  <a:pt x="1539706" y="1337194"/>
                  <a:pt x="1539706" y="1337194"/>
                </a:cubicBezTo>
                <a:cubicBezTo>
                  <a:pt x="1539706" y="1337194"/>
                  <a:pt x="1524870" y="1357428"/>
                  <a:pt x="1515303" y="1362799"/>
                </a:cubicBezTo>
                <a:cubicBezTo>
                  <a:pt x="1505744" y="1368162"/>
                  <a:pt x="1497032" y="1368874"/>
                  <a:pt x="1487404" y="1370193"/>
                </a:cubicBezTo>
                <a:cubicBezTo>
                  <a:pt x="1477769" y="1371522"/>
                  <a:pt x="1461346" y="1381235"/>
                  <a:pt x="1457996" y="1381302"/>
                </a:cubicBezTo>
                <a:cubicBezTo>
                  <a:pt x="1448418" y="1381484"/>
                  <a:pt x="1438146" y="1387618"/>
                  <a:pt x="1428962" y="1390620"/>
                </a:cubicBezTo>
                <a:cubicBezTo>
                  <a:pt x="1419778" y="1393625"/>
                  <a:pt x="1404309" y="1400246"/>
                  <a:pt x="1404309" y="1400246"/>
                </a:cubicBezTo>
                <a:lnTo>
                  <a:pt x="1420577" y="1403645"/>
                </a:lnTo>
                <a:lnTo>
                  <a:pt x="1429589" y="1416525"/>
                </a:lnTo>
                <a:cubicBezTo>
                  <a:pt x="1429589" y="1416525"/>
                  <a:pt x="1402249" y="1406523"/>
                  <a:pt x="1383910" y="1403943"/>
                </a:cubicBezTo>
                <a:cubicBezTo>
                  <a:pt x="1370762" y="1402095"/>
                  <a:pt x="1322946" y="1393518"/>
                  <a:pt x="1302701" y="1390322"/>
                </a:cubicBezTo>
                <a:cubicBezTo>
                  <a:pt x="1282458" y="1387136"/>
                  <a:pt x="1255677" y="1390544"/>
                  <a:pt x="1231629" y="1392845"/>
                </a:cubicBezTo>
                <a:cubicBezTo>
                  <a:pt x="1209209" y="1394982"/>
                  <a:pt x="1170589" y="1417593"/>
                  <a:pt x="1153916" y="1429550"/>
                </a:cubicBezTo>
                <a:cubicBezTo>
                  <a:pt x="1132265" y="1482380"/>
                  <a:pt x="1105370" y="1537155"/>
                  <a:pt x="1105370" y="1537155"/>
                </a:cubicBezTo>
                <a:lnTo>
                  <a:pt x="1112252" y="1536422"/>
                </a:lnTo>
                <a:lnTo>
                  <a:pt x="1111001" y="1548552"/>
                </a:lnTo>
                <a:lnTo>
                  <a:pt x="1099238" y="1553886"/>
                </a:lnTo>
                <a:lnTo>
                  <a:pt x="1053058" y="1678663"/>
                </a:lnTo>
                <a:cubicBezTo>
                  <a:pt x="1058306" y="1676526"/>
                  <a:pt x="1077866" y="1668643"/>
                  <a:pt x="1091228" y="1662087"/>
                </a:cubicBezTo>
                <a:cubicBezTo>
                  <a:pt x="1106332" y="1654665"/>
                  <a:pt x="1120877" y="1647435"/>
                  <a:pt x="1120877" y="1647435"/>
                </a:cubicBezTo>
                <a:cubicBezTo>
                  <a:pt x="1120887" y="1647435"/>
                  <a:pt x="1128154" y="1632467"/>
                  <a:pt x="1139274" y="1621675"/>
                </a:cubicBezTo>
                <a:cubicBezTo>
                  <a:pt x="1150392" y="1610884"/>
                  <a:pt x="1164303" y="1594740"/>
                  <a:pt x="1164303" y="1594740"/>
                </a:cubicBezTo>
                <a:cubicBezTo>
                  <a:pt x="1164303" y="1594740"/>
                  <a:pt x="1181726" y="1556619"/>
                  <a:pt x="1189706" y="1539079"/>
                </a:cubicBezTo>
                <a:cubicBezTo>
                  <a:pt x="1197687" y="1521550"/>
                  <a:pt x="1210355" y="1497783"/>
                  <a:pt x="1210355" y="1497783"/>
                </a:cubicBezTo>
                <a:cubicBezTo>
                  <a:pt x="1210355" y="1497783"/>
                  <a:pt x="1223563" y="1494970"/>
                  <a:pt x="1234884" y="1486982"/>
                </a:cubicBezTo>
                <a:cubicBezTo>
                  <a:pt x="1246715" y="1478626"/>
                  <a:pt x="1254897" y="1471888"/>
                  <a:pt x="1254897" y="1471888"/>
                </a:cubicBezTo>
                <a:lnTo>
                  <a:pt x="1267662" y="1477066"/>
                </a:lnTo>
                <a:cubicBezTo>
                  <a:pt x="1267662" y="1477066"/>
                  <a:pt x="1230312" y="1508525"/>
                  <a:pt x="1222494" y="1519692"/>
                </a:cubicBezTo>
                <a:cubicBezTo>
                  <a:pt x="1214890" y="1530552"/>
                  <a:pt x="1197524" y="1566967"/>
                  <a:pt x="1187579" y="1589705"/>
                </a:cubicBezTo>
                <a:cubicBezTo>
                  <a:pt x="1181986" y="1602499"/>
                  <a:pt x="1172561" y="1621829"/>
                  <a:pt x="1172561" y="1621820"/>
                </a:cubicBezTo>
                <a:cubicBezTo>
                  <a:pt x="1172561" y="1621829"/>
                  <a:pt x="1158970" y="1645549"/>
                  <a:pt x="1167806" y="1651277"/>
                </a:cubicBezTo>
                <a:cubicBezTo>
                  <a:pt x="1176643" y="1657014"/>
                  <a:pt x="1198687" y="1652307"/>
                  <a:pt x="1218365" y="1649948"/>
                </a:cubicBezTo>
                <a:cubicBezTo>
                  <a:pt x="1238031" y="1647589"/>
                  <a:pt x="1265294" y="1634594"/>
                  <a:pt x="1277548" y="1626710"/>
                </a:cubicBezTo>
                <a:cubicBezTo>
                  <a:pt x="1289803" y="1618815"/>
                  <a:pt x="1324102" y="1594740"/>
                  <a:pt x="1324102" y="1594740"/>
                </a:cubicBezTo>
                <a:cubicBezTo>
                  <a:pt x="1324102" y="1594740"/>
                  <a:pt x="1347032" y="1577749"/>
                  <a:pt x="1349255" y="1581119"/>
                </a:cubicBezTo>
                <a:cubicBezTo>
                  <a:pt x="1351469" y="1584488"/>
                  <a:pt x="1336307" y="1594885"/>
                  <a:pt x="1329357" y="1601402"/>
                </a:cubicBezTo>
                <a:cubicBezTo>
                  <a:pt x="1322407" y="1607910"/>
                  <a:pt x="1285721" y="1632957"/>
                  <a:pt x="1271291" y="1641660"/>
                </a:cubicBezTo>
                <a:cubicBezTo>
                  <a:pt x="1256871" y="1650362"/>
                  <a:pt x="1227664" y="1662250"/>
                  <a:pt x="1231004" y="1667709"/>
                </a:cubicBezTo>
                <a:cubicBezTo>
                  <a:pt x="1234335" y="1673167"/>
                  <a:pt x="1259393" y="1685152"/>
                  <a:pt x="1269665" y="1689464"/>
                </a:cubicBezTo>
                <a:cubicBezTo>
                  <a:pt x="1279945" y="1693786"/>
                  <a:pt x="1299198" y="1701603"/>
                  <a:pt x="1299198" y="1701603"/>
                </a:cubicBezTo>
                <a:cubicBezTo>
                  <a:pt x="1299198" y="1701603"/>
                  <a:pt x="1304743" y="1694710"/>
                  <a:pt x="1309710" y="1690062"/>
                </a:cubicBezTo>
                <a:cubicBezTo>
                  <a:pt x="1314677" y="1685412"/>
                  <a:pt x="1322475" y="1675111"/>
                  <a:pt x="1322475" y="1675111"/>
                </a:cubicBezTo>
                <a:cubicBezTo>
                  <a:pt x="1322475" y="1675111"/>
                  <a:pt x="1333468" y="1667526"/>
                  <a:pt x="1340496" y="1657496"/>
                </a:cubicBezTo>
                <a:cubicBezTo>
                  <a:pt x="1347512" y="1647474"/>
                  <a:pt x="1357890" y="1629819"/>
                  <a:pt x="1357890" y="1629819"/>
                </a:cubicBezTo>
                <a:cubicBezTo>
                  <a:pt x="1357890" y="1629819"/>
                  <a:pt x="1389224" y="1602807"/>
                  <a:pt x="1393547" y="1594441"/>
                </a:cubicBezTo>
                <a:cubicBezTo>
                  <a:pt x="1397879" y="1586077"/>
                  <a:pt x="1422329" y="1544712"/>
                  <a:pt x="1422329" y="1544712"/>
                </a:cubicBezTo>
                <a:cubicBezTo>
                  <a:pt x="1422329" y="1544712"/>
                  <a:pt x="1405060" y="1593249"/>
                  <a:pt x="1393922" y="1608208"/>
                </a:cubicBezTo>
                <a:cubicBezTo>
                  <a:pt x="1382794" y="1623167"/>
                  <a:pt x="1358015" y="1645509"/>
                  <a:pt x="1358015" y="1645509"/>
                </a:cubicBezTo>
                <a:cubicBezTo>
                  <a:pt x="1358015" y="1645509"/>
                  <a:pt x="1350401" y="1656610"/>
                  <a:pt x="1339369" y="1670962"/>
                </a:cubicBezTo>
                <a:cubicBezTo>
                  <a:pt x="1328338" y="1685325"/>
                  <a:pt x="1309209" y="1705752"/>
                  <a:pt x="1309209" y="1705752"/>
                </a:cubicBezTo>
                <a:cubicBezTo>
                  <a:pt x="1309209" y="1705752"/>
                  <a:pt x="1320684" y="1707360"/>
                  <a:pt x="1328607" y="1707081"/>
                </a:cubicBezTo>
                <a:cubicBezTo>
                  <a:pt x="1336520" y="1706802"/>
                  <a:pt x="1356245" y="1706754"/>
                  <a:pt x="1368277" y="1703529"/>
                </a:cubicBezTo>
                <a:cubicBezTo>
                  <a:pt x="1380300" y="1700303"/>
                  <a:pt x="1410606" y="1696743"/>
                  <a:pt x="1418450" y="1696568"/>
                </a:cubicBezTo>
                <a:cubicBezTo>
                  <a:pt x="1426296" y="1696405"/>
                  <a:pt x="1435307" y="1696395"/>
                  <a:pt x="1440726" y="1694355"/>
                </a:cubicBezTo>
                <a:cubicBezTo>
                  <a:pt x="1446146" y="1692304"/>
                  <a:pt x="1469509" y="1682072"/>
                  <a:pt x="1469509" y="1682072"/>
                </a:cubicBezTo>
                <a:cubicBezTo>
                  <a:pt x="1469509" y="1682062"/>
                  <a:pt x="1452037" y="1699216"/>
                  <a:pt x="1441853" y="1702643"/>
                </a:cubicBezTo>
                <a:cubicBezTo>
                  <a:pt x="1431668" y="1706061"/>
                  <a:pt x="1423003" y="1704991"/>
                  <a:pt x="1413320" y="1704414"/>
                </a:cubicBezTo>
                <a:cubicBezTo>
                  <a:pt x="1403635" y="1703837"/>
                  <a:pt x="1385981" y="1710191"/>
                  <a:pt x="1382659" y="1709593"/>
                </a:cubicBezTo>
                <a:cubicBezTo>
                  <a:pt x="1373197" y="1707910"/>
                  <a:pt x="1362232" y="1711981"/>
                  <a:pt x="1352760" y="1713146"/>
                </a:cubicBezTo>
                <a:cubicBezTo>
                  <a:pt x="1343278" y="1714319"/>
                  <a:pt x="1327104" y="1717882"/>
                  <a:pt x="1327104" y="1717882"/>
                </a:cubicBezTo>
                <a:lnTo>
                  <a:pt x="1342623" y="1724255"/>
                </a:lnTo>
                <a:lnTo>
                  <a:pt x="1349756" y="1738906"/>
                </a:lnTo>
                <a:cubicBezTo>
                  <a:pt x="1349756" y="1738906"/>
                  <a:pt x="1324178" y="1723571"/>
                  <a:pt x="1306457" y="1717439"/>
                </a:cubicBezTo>
                <a:cubicBezTo>
                  <a:pt x="1293739" y="1713049"/>
                  <a:pt x="1247888" y="1695394"/>
                  <a:pt x="1228376" y="1688280"/>
                </a:cubicBezTo>
                <a:cubicBezTo>
                  <a:pt x="1208854" y="1681176"/>
                  <a:pt x="1181832" y="1679174"/>
                  <a:pt x="1157795" y="1676739"/>
                </a:cubicBezTo>
                <a:cubicBezTo>
                  <a:pt x="1133757" y="1674302"/>
                  <a:pt x="1087002" y="1691641"/>
                  <a:pt x="1071580" y="1699679"/>
                </a:cubicBezTo>
                <a:cubicBezTo>
                  <a:pt x="1061703" y="1704818"/>
                  <a:pt x="1048621" y="1714021"/>
                  <a:pt x="1038541" y="1721290"/>
                </a:cubicBezTo>
                <a:cubicBezTo>
                  <a:pt x="1037907" y="1723898"/>
                  <a:pt x="1021176" y="1792438"/>
                  <a:pt x="992118" y="1911787"/>
                </a:cubicBezTo>
                <a:cubicBezTo>
                  <a:pt x="992641" y="1912135"/>
                  <a:pt x="993654" y="1912818"/>
                  <a:pt x="994115" y="1913116"/>
                </a:cubicBezTo>
                <a:cubicBezTo>
                  <a:pt x="1044616" y="1945828"/>
                  <a:pt x="1083468" y="1947752"/>
                  <a:pt x="1083468" y="1947752"/>
                </a:cubicBezTo>
                <a:cubicBezTo>
                  <a:pt x="1083468" y="1947752"/>
                  <a:pt x="1113830" y="1949977"/>
                  <a:pt x="1129387" y="1949388"/>
                </a:cubicBezTo>
                <a:cubicBezTo>
                  <a:pt x="1140448" y="1948965"/>
                  <a:pt x="1146427" y="1948696"/>
                  <a:pt x="1152164" y="1948493"/>
                </a:cubicBezTo>
                <a:cubicBezTo>
                  <a:pt x="1152817" y="1943391"/>
                  <a:pt x="1153462" y="1937519"/>
                  <a:pt x="1154166" y="1934285"/>
                </a:cubicBezTo>
                <a:cubicBezTo>
                  <a:pt x="1161308" y="1901410"/>
                  <a:pt x="1171194" y="1889628"/>
                  <a:pt x="1176442" y="1881148"/>
                </a:cubicBezTo>
                <a:cubicBezTo>
                  <a:pt x="1178723" y="1880609"/>
                  <a:pt x="1180619" y="1879694"/>
                  <a:pt x="1182449" y="1878635"/>
                </a:cubicBezTo>
                <a:cubicBezTo>
                  <a:pt x="1182054" y="1868325"/>
                  <a:pt x="1181293" y="1857379"/>
                  <a:pt x="1179695" y="1852729"/>
                </a:cubicBezTo>
                <a:cubicBezTo>
                  <a:pt x="1176287" y="1842824"/>
                  <a:pt x="1166429" y="1818392"/>
                  <a:pt x="1166429" y="1818392"/>
                </a:cubicBezTo>
                <a:lnTo>
                  <a:pt x="1166930" y="1815725"/>
                </a:lnTo>
                <a:cubicBezTo>
                  <a:pt x="1166930" y="1815725"/>
                  <a:pt x="1168182" y="1820326"/>
                  <a:pt x="1169308" y="1819576"/>
                </a:cubicBezTo>
                <a:cubicBezTo>
                  <a:pt x="1170435" y="1818815"/>
                  <a:pt x="1176941" y="1780502"/>
                  <a:pt x="1176941" y="1780502"/>
                </a:cubicBezTo>
                <a:lnTo>
                  <a:pt x="1179695" y="1781233"/>
                </a:lnTo>
                <a:cubicBezTo>
                  <a:pt x="1179695" y="1781233"/>
                  <a:pt x="1172956" y="1819643"/>
                  <a:pt x="1173312" y="1823129"/>
                </a:cubicBezTo>
                <a:cubicBezTo>
                  <a:pt x="1173669" y="1826602"/>
                  <a:pt x="1182534" y="1849244"/>
                  <a:pt x="1183199" y="1852873"/>
                </a:cubicBezTo>
                <a:cubicBezTo>
                  <a:pt x="1183584" y="1854972"/>
                  <a:pt x="1184441" y="1865657"/>
                  <a:pt x="1185326" y="1876564"/>
                </a:cubicBezTo>
                <a:cubicBezTo>
                  <a:pt x="1190004" y="1872685"/>
                  <a:pt x="1193817" y="1866610"/>
                  <a:pt x="1199092" y="1856724"/>
                </a:cubicBezTo>
                <a:cubicBezTo>
                  <a:pt x="1211790" y="1832918"/>
                  <a:pt x="1227288" y="1814820"/>
                  <a:pt x="1240139" y="1807293"/>
                </a:cubicBezTo>
                <a:cubicBezTo>
                  <a:pt x="1272109" y="1788531"/>
                  <a:pt x="1269837" y="1781618"/>
                  <a:pt x="1271416" y="1774572"/>
                </a:cubicBezTo>
                <a:cubicBezTo>
                  <a:pt x="1274054" y="1762808"/>
                  <a:pt x="1268537" y="1736836"/>
                  <a:pt x="1268537" y="1736836"/>
                </a:cubicBezTo>
                <a:cubicBezTo>
                  <a:pt x="1268537" y="1736836"/>
                  <a:pt x="1270655" y="1732341"/>
                  <a:pt x="1273293" y="1731503"/>
                </a:cubicBezTo>
                <a:cubicBezTo>
                  <a:pt x="1275941" y="1730666"/>
                  <a:pt x="1279050" y="1733429"/>
                  <a:pt x="1279050" y="1733429"/>
                </a:cubicBezTo>
                <a:lnTo>
                  <a:pt x="1282804" y="1769104"/>
                </a:lnTo>
                <a:cubicBezTo>
                  <a:pt x="1282804" y="1769104"/>
                  <a:pt x="1268518" y="1789252"/>
                  <a:pt x="1265535" y="1801518"/>
                </a:cubicBezTo>
                <a:cubicBezTo>
                  <a:pt x="1264890" y="1804183"/>
                  <a:pt x="1266218" y="1805261"/>
                  <a:pt x="1268287" y="1805955"/>
                </a:cubicBezTo>
                <a:cubicBezTo>
                  <a:pt x="1277250" y="1789946"/>
                  <a:pt x="1287896" y="1770654"/>
                  <a:pt x="1289812" y="1768363"/>
                </a:cubicBezTo>
                <a:cubicBezTo>
                  <a:pt x="1292709" y="1764898"/>
                  <a:pt x="1297947" y="1764070"/>
                  <a:pt x="1297947" y="1764070"/>
                </a:cubicBezTo>
                <a:lnTo>
                  <a:pt x="1297947" y="1766283"/>
                </a:lnTo>
                <a:cubicBezTo>
                  <a:pt x="1297947" y="1766283"/>
                  <a:pt x="1293498" y="1768739"/>
                  <a:pt x="1292191" y="1770134"/>
                </a:cubicBezTo>
                <a:cubicBezTo>
                  <a:pt x="1291266" y="1771136"/>
                  <a:pt x="1279137" y="1791658"/>
                  <a:pt x="1270915" y="1806397"/>
                </a:cubicBezTo>
                <a:cubicBezTo>
                  <a:pt x="1275882" y="1806735"/>
                  <a:pt x="1282659" y="1805040"/>
                  <a:pt x="1285432" y="1803442"/>
                </a:cubicBezTo>
                <a:cubicBezTo>
                  <a:pt x="1292555" y="1799341"/>
                  <a:pt x="1299699" y="1796338"/>
                  <a:pt x="1299699" y="1796338"/>
                </a:cubicBezTo>
                <a:cubicBezTo>
                  <a:pt x="1299699" y="1796338"/>
                  <a:pt x="1291151" y="1806331"/>
                  <a:pt x="1277548" y="1809660"/>
                </a:cubicBezTo>
                <a:cubicBezTo>
                  <a:pt x="1274362" y="1810440"/>
                  <a:pt x="1271743" y="1809872"/>
                  <a:pt x="1269289" y="1809362"/>
                </a:cubicBezTo>
                <a:cubicBezTo>
                  <a:pt x="1267027" y="1813511"/>
                  <a:pt x="1262868" y="1820798"/>
                  <a:pt x="1262906" y="1821203"/>
                </a:cubicBezTo>
                <a:cubicBezTo>
                  <a:pt x="1263089" y="1822964"/>
                  <a:pt x="1263532" y="1825342"/>
                  <a:pt x="1263532" y="1825342"/>
                </a:cubicBezTo>
                <a:lnTo>
                  <a:pt x="1259403" y="1826680"/>
                </a:lnTo>
                <a:cubicBezTo>
                  <a:pt x="1259403" y="1826680"/>
                  <a:pt x="1254984" y="1832053"/>
                  <a:pt x="1253145" y="1833486"/>
                </a:cubicBezTo>
                <a:cubicBezTo>
                  <a:pt x="1251316" y="1834921"/>
                  <a:pt x="1244578" y="1839840"/>
                  <a:pt x="1243018" y="1842072"/>
                </a:cubicBezTo>
                <a:cubicBezTo>
                  <a:pt x="1241449" y="1844306"/>
                  <a:pt x="1230205" y="1863492"/>
                  <a:pt x="1228126" y="1865610"/>
                </a:cubicBezTo>
                <a:cubicBezTo>
                  <a:pt x="1226036" y="1867718"/>
                  <a:pt x="1220771" y="1873389"/>
                  <a:pt x="1215235" y="1875968"/>
                </a:cubicBezTo>
                <a:cubicBezTo>
                  <a:pt x="1209701" y="1878548"/>
                  <a:pt x="1204396" y="1880964"/>
                  <a:pt x="1201845" y="1883812"/>
                </a:cubicBezTo>
                <a:cubicBezTo>
                  <a:pt x="1199295" y="1886663"/>
                  <a:pt x="1191016" y="1895625"/>
                  <a:pt x="1187579" y="1901131"/>
                </a:cubicBezTo>
                <a:cubicBezTo>
                  <a:pt x="1184132" y="1906638"/>
                  <a:pt x="1173813" y="1934141"/>
                  <a:pt x="1173813" y="1934141"/>
                </a:cubicBezTo>
                <a:cubicBezTo>
                  <a:pt x="1173813" y="1934141"/>
                  <a:pt x="1179792" y="1932042"/>
                  <a:pt x="1182948" y="1931772"/>
                </a:cubicBezTo>
                <a:cubicBezTo>
                  <a:pt x="1186106" y="1931503"/>
                  <a:pt x="1194087" y="1931916"/>
                  <a:pt x="1194087" y="1931916"/>
                </a:cubicBezTo>
                <a:cubicBezTo>
                  <a:pt x="1194087" y="1931916"/>
                  <a:pt x="1196840" y="1926564"/>
                  <a:pt x="1200720" y="1923773"/>
                </a:cubicBezTo>
                <a:cubicBezTo>
                  <a:pt x="1204589" y="1920981"/>
                  <a:pt x="1210355" y="1918749"/>
                  <a:pt x="1210355" y="1918749"/>
                </a:cubicBezTo>
                <a:lnTo>
                  <a:pt x="1212107" y="1905570"/>
                </a:lnTo>
                <a:lnTo>
                  <a:pt x="1212733" y="1916524"/>
                </a:lnTo>
                <a:cubicBezTo>
                  <a:pt x="1212733" y="1916524"/>
                  <a:pt x="1214052" y="1917631"/>
                  <a:pt x="1217363" y="1916524"/>
                </a:cubicBezTo>
                <a:cubicBezTo>
                  <a:pt x="1220665" y="1915416"/>
                  <a:pt x="1230378" y="1910305"/>
                  <a:pt x="1230378" y="1910305"/>
                </a:cubicBezTo>
                <a:lnTo>
                  <a:pt x="1232631" y="1910903"/>
                </a:lnTo>
                <a:cubicBezTo>
                  <a:pt x="1232621" y="1910903"/>
                  <a:pt x="1224083" y="1917198"/>
                  <a:pt x="1220742" y="1918305"/>
                </a:cubicBezTo>
                <a:cubicBezTo>
                  <a:pt x="1217402" y="1919402"/>
                  <a:pt x="1211982" y="1919931"/>
                  <a:pt x="1211982" y="1919931"/>
                </a:cubicBezTo>
                <a:cubicBezTo>
                  <a:pt x="1211982" y="1919931"/>
                  <a:pt x="1207140" y="1922243"/>
                  <a:pt x="1205474" y="1923773"/>
                </a:cubicBezTo>
                <a:cubicBezTo>
                  <a:pt x="1203809" y="1925313"/>
                  <a:pt x="1196964" y="1932803"/>
                  <a:pt x="1196964" y="1932803"/>
                </a:cubicBezTo>
                <a:lnTo>
                  <a:pt x="1202471" y="1935171"/>
                </a:lnTo>
                <a:lnTo>
                  <a:pt x="1201720" y="1937538"/>
                </a:lnTo>
                <a:cubicBezTo>
                  <a:pt x="1201720" y="1937538"/>
                  <a:pt x="1194673" y="1934987"/>
                  <a:pt x="1191333" y="1934727"/>
                </a:cubicBezTo>
                <a:cubicBezTo>
                  <a:pt x="1187993" y="1934477"/>
                  <a:pt x="1173813" y="1935961"/>
                  <a:pt x="1173939" y="1938876"/>
                </a:cubicBezTo>
                <a:cubicBezTo>
                  <a:pt x="1174054" y="1941784"/>
                  <a:pt x="1190409" y="1942776"/>
                  <a:pt x="1193586" y="1941688"/>
                </a:cubicBezTo>
                <a:cubicBezTo>
                  <a:pt x="1196763" y="1940601"/>
                  <a:pt x="1202722" y="1941091"/>
                  <a:pt x="1202722" y="1941091"/>
                </a:cubicBezTo>
                <a:lnTo>
                  <a:pt x="1205975" y="1938136"/>
                </a:lnTo>
                <a:cubicBezTo>
                  <a:pt x="1205975" y="1938136"/>
                  <a:pt x="1214436" y="1938916"/>
                  <a:pt x="1217237" y="1937096"/>
                </a:cubicBezTo>
                <a:cubicBezTo>
                  <a:pt x="1220039" y="1935287"/>
                  <a:pt x="1232882" y="1932070"/>
                  <a:pt x="1232882" y="1932070"/>
                </a:cubicBezTo>
                <a:cubicBezTo>
                  <a:pt x="1232882" y="1932070"/>
                  <a:pt x="1259778" y="1923773"/>
                  <a:pt x="1274294" y="1919633"/>
                </a:cubicBezTo>
                <a:cubicBezTo>
                  <a:pt x="1288820" y="1915494"/>
                  <a:pt x="1333931" y="1906522"/>
                  <a:pt x="1347503" y="1896395"/>
                </a:cubicBezTo>
                <a:cubicBezTo>
                  <a:pt x="1361077" y="1886259"/>
                  <a:pt x="1369683" y="1872098"/>
                  <a:pt x="1376036" y="1864869"/>
                </a:cubicBezTo>
                <a:cubicBezTo>
                  <a:pt x="1382236" y="1857783"/>
                  <a:pt x="1400737" y="1846762"/>
                  <a:pt x="1408188" y="1838377"/>
                </a:cubicBezTo>
                <a:cubicBezTo>
                  <a:pt x="1436250" y="1809747"/>
                  <a:pt x="1460999" y="1783515"/>
                  <a:pt x="1471511" y="1774871"/>
                </a:cubicBezTo>
                <a:cubicBezTo>
                  <a:pt x="1480204" y="1767718"/>
                  <a:pt x="1509980" y="1706494"/>
                  <a:pt x="1545713" y="1628779"/>
                </a:cubicBezTo>
                <a:cubicBezTo>
                  <a:pt x="1545616" y="1627777"/>
                  <a:pt x="1545732" y="1625670"/>
                  <a:pt x="1545588" y="1624928"/>
                </a:cubicBezTo>
                <a:cubicBezTo>
                  <a:pt x="1543855" y="1615735"/>
                  <a:pt x="1542084" y="1599920"/>
                  <a:pt x="1542084" y="1599920"/>
                </a:cubicBezTo>
                <a:cubicBezTo>
                  <a:pt x="1542084" y="1599920"/>
                  <a:pt x="1544461" y="1604175"/>
                  <a:pt x="1547841" y="1600506"/>
                </a:cubicBezTo>
                <a:cubicBezTo>
                  <a:pt x="1551219" y="1596847"/>
                  <a:pt x="1556292" y="1587722"/>
                  <a:pt x="1558351" y="1579637"/>
                </a:cubicBezTo>
                <a:cubicBezTo>
                  <a:pt x="1560412" y="1571560"/>
                  <a:pt x="1563185" y="1562685"/>
                  <a:pt x="1566112" y="1557139"/>
                </a:cubicBezTo>
                <a:cubicBezTo>
                  <a:pt x="1569038" y="1551603"/>
                  <a:pt x="1579251" y="1544114"/>
                  <a:pt x="1579251" y="1544114"/>
                </a:cubicBezTo>
                <a:cubicBezTo>
                  <a:pt x="1579251" y="1544114"/>
                  <a:pt x="1569702" y="1557525"/>
                  <a:pt x="1568613" y="1561432"/>
                </a:cubicBezTo>
                <a:cubicBezTo>
                  <a:pt x="1567526" y="1565340"/>
                  <a:pt x="1566448" y="1573042"/>
                  <a:pt x="1563358" y="1578895"/>
                </a:cubicBezTo>
                <a:cubicBezTo>
                  <a:pt x="1560268" y="1584758"/>
                  <a:pt x="1550468" y="1605242"/>
                  <a:pt x="1550468" y="1605242"/>
                </a:cubicBezTo>
                <a:lnTo>
                  <a:pt x="1550718" y="1617825"/>
                </a:lnTo>
                <a:cubicBezTo>
                  <a:pt x="1576989" y="1560442"/>
                  <a:pt x="1605647" y="1496405"/>
                  <a:pt x="1632929" y="1434287"/>
                </a:cubicBezTo>
                <a:cubicBezTo>
                  <a:pt x="1635151" y="1429233"/>
                  <a:pt x="1615360" y="1317739"/>
                  <a:pt x="1617545" y="1312761"/>
                </a:cubicBezTo>
                <a:cubicBezTo>
                  <a:pt x="1617939" y="1311848"/>
                  <a:pt x="1605666" y="1237329"/>
                  <a:pt x="1612414" y="1224843"/>
                </a:cubicBezTo>
                <a:cubicBezTo>
                  <a:pt x="1620943" y="1209047"/>
                  <a:pt x="1623322" y="1236221"/>
                  <a:pt x="1625679" y="1244230"/>
                </a:cubicBezTo>
                <a:cubicBezTo>
                  <a:pt x="1628962" y="1255407"/>
                  <a:pt x="1628596" y="1288580"/>
                  <a:pt x="1632187" y="1317796"/>
                </a:cubicBezTo>
                <a:cubicBezTo>
                  <a:pt x="1637761" y="1363203"/>
                  <a:pt x="1646857" y="1407024"/>
                  <a:pt x="1648070" y="1404685"/>
                </a:cubicBezTo>
                <a:cubicBezTo>
                  <a:pt x="1691101" y="1321618"/>
                  <a:pt x="1719509" y="1235509"/>
                  <a:pt x="1723407" y="1225728"/>
                </a:cubicBezTo>
                <a:lnTo>
                  <a:pt x="1759949" y="1219808"/>
                </a:lnTo>
                <a:cubicBezTo>
                  <a:pt x="1759949" y="1219808"/>
                  <a:pt x="1726218" y="1302038"/>
                  <a:pt x="1675603" y="1402317"/>
                </a:cubicBezTo>
                <a:cubicBezTo>
                  <a:pt x="1666150" y="1421049"/>
                  <a:pt x="1657361" y="1440601"/>
                  <a:pt x="1648822" y="1460191"/>
                </a:cubicBezTo>
                <a:cubicBezTo>
                  <a:pt x="1650796" y="1458603"/>
                  <a:pt x="1653644" y="1456773"/>
                  <a:pt x="1654954" y="1455310"/>
                </a:cubicBezTo>
                <a:cubicBezTo>
                  <a:pt x="1662289" y="1447138"/>
                  <a:pt x="1687732" y="1430493"/>
                  <a:pt x="1704136" y="1415640"/>
                </a:cubicBezTo>
                <a:cubicBezTo>
                  <a:pt x="1720539" y="1400776"/>
                  <a:pt x="1743758" y="1392421"/>
                  <a:pt x="1752191" y="1382630"/>
                </a:cubicBezTo>
                <a:cubicBezTo>
                  <a:pt x="1760614" y="1372841"/>
                  <a:pt x="1782466" y="1348736"/>
                  <a:pt x="1782466" y="1348736"/>
                </a:cubicBezTo>
                <a:lnTo>
                  <a:pt x="1796732" y="1288937"/>
                </a:lnTo>
                <a:cubicBezTo>
                  <a:pt x="1796732" y="1288937"/>
                  <a:pt x="1798956" y="1257187"/>
                  <a:pt x="1797484" y="1247937"/>
                </a:cubicBezTo>
                <a:cubicBezTo>
                  <a:pt x="1796011" y="1238677"/>
                  <a:pt x="1794730" y="1222917"/>
                  <a:pt x="1794730" y="1222917"/>
                </a:cubicBezTo>
                <a:cubicBezTo>
                  <a:pt x="1794730" y="1222917"/>
                  <a:pt x="1796877" y="1227335"/>
                  <a:pt x="1800361" y="1223813"/>
                </a:cubicBezTo>
                <a:cubicBezTo>
                  <a:pt x="1803845" y="1220281"/>
                  <a:pt x="1809334" y="1211376"/>
                  <a:pt x="1811625" y="1203386"/>
                </a:cubicBezTo>
                <a:cubicBezTo>
                  <a:pt x="1812240" y="1201249"/>
                  <a:pt x="1813164" y="1199632"/>
                  <a:pt x="1813878" y="1197466"/>
                </a:cubicBezTo>
                <a:cubicBezTo>
                  <a:pt x="1804954" y="1188907"/>
                  <a:pt x="1796896" y="1181207"/>
                  <a:pt x="1793479" y="1176441"/>
                </a:cubicBezTo>
                <a:cubicBezTo>
                  <a:pt x="1786316" y="1166449"/>
                  <a:pt x="1765755" y="1152019"/>
                  <a:pt x="1759323" y="1143431"/>
                </a:cubicBezTo>
                <a:cubicBezTo>
                  <a:pt x="1752893" y="1134855"/>
                  <a:pt x="1744557" y="1118489"/>
                  <a:pt x="1730416" y="1105986"/>
                </a:cubicBezTo>
                <a:cubicBezTo>
                  <a:pt x="1716265" y="1093480"/>
                  <a:pt x="1667459" y="1078857"/>
                  <a:pt x="1651824" y="1072831"/>
                </a:cubicBezTo>
                <a:cubicBezTo>
                  <a:pt x="1636201" y="1066806"/>
                  <a:pt x="1607283" y="1055071"/>
                  <a:pt x="1607283" y="1055071"/>
                </a:cubicBezTo>
                <a:cubicBezTo>
                  <a:pt x="1607283" y="1055071"/>
                  <a:pt x="1593326" y="1050239"/>
                  <a:pt x="1590390" y="1047967"/>
                </a:cubicBezTo>
                <a:cubicBezTo>
                  <a:pt x="1587444" y="1045695"/>
                  <a:pt x="1578250" y="1045743"/>
                  <a:pt x="1578250" y="1045743"/>
                </a:cubicBezTo>
                <a:lnTo>
                  <a:pt x="1574745" y="1041892"/>
                </a:lnTo>
                <a:cubicBezTo>
                  <a:pt x="1574745" y="1041892"/>
                  <a:pt x="1568258" y="1041930"/>
                  <a:pt x="1564859" y="1040419"/>
                </a:cubicBezTo>
                <a:cubicBezTo>
                  <a:pt x="1561462" y="1038899"/>
                  <a:pt x="1543557" y="1038426"/>
                  <a:pt x="1543210" y="1041603"/>
                </a:cubicBezTo>
                <a:cubicBezTo>
                  <a:pt x="1542862" y="1044781"/>
                  <a:pt x="1558304" y="1047610"/>
                  <a:pt x="1561982" y="1047667"/>
                </a:cubicBezTo>
                <a:cubicBezTo>
                  <a:pt x="1565658" y="1047726"/>
                  <a:pt x="1573495" y="1045743"/>
                  <a:pt x="1573495" y="1045743"/>
                </a:cubicBezTo>
                <a:lnTo>
                  <a:pt x="1574121" y="1048409"/>
                </a:lnTo>
                <a:lnTo>
                  <a:pt x="1567988" y="1050478"/>
                </a:lnTo>
                <a:cubicBezTo>
                  <a:pt x="1567988" y="1050478"/>
                  <a:pt x="1574910" y="1059432"/>
                  <a:pt x="1576624" y="1061290"/>
                </a:cubicBezTo>
                <a:cubicBezTo>
                  <a:pt x="1578336" y="1063137"/>
                  <a:pt x="1583506" y="1066324"/>
                  <a:pt x="1583506" y="1066314"/>
                </a:cubicBezTo>
                <a:cubicBezTo>
                  <a:pt x="1583506" y="1066324"/>
                  <a:pt x="1589437" y="1067276"/>
                  <a:pt x="1593016" y="1068836"/>
                </a:cubicBezTo>
                <a:cubicBezTo>
                  <a:pt x="1596598" y="1070387"/>
                  <a:pt x="1605406" y="1078155"/>
                  <a:pt x="1605406" y="1078165"/>
                </a:cubicBezTo>
                <a:lnTo>
                  <a:pt x="1602904" y="1078607"/>
                </a:lnTo>
                <a:cubicBezTo>
                  <a:pt x="1602904" y="1078607"/>
                  <a:pt x="1592680" y="1071869"/>
                  <a:pt x="1589137" y="1070319"/>
                </a:cubicBezTo>
                <a:cubicBezTo>
                  <a:pt x="1585595" y="1068760"/>
                  <a:pt x="1584007" y="1069867"/>
                  <a:pt x="1584007" y="1069876"/>
                </a:cubicBezTo>
                <a:lnTo>
                  <a:pt x="1582631" y="1081862"/>
                </a:lnTo>
                <a:lnTo>
                  <a:pt x="1581504" y="1067354"/>
                </a:lnTo>
                <a:cubicBezTo>
                  <a:pt x="1581504" y="1067354"/>
                  <a:pt x="1575410" y="1064302"/>
                  <a:pt x="1571367" y="1060846"/>
                </a:cubicBezTo>
                <a:cubicBezTo>
                  <a:pt x="1567324" y="1057381"/>
                  <a:pt x="1564734" y="1051220"/>
                  <a:pt x="1564734" y="1051220"/>
                </a:cubicBezTo>
                <a:cubicBezTo>
                  <a:pt x="1564734" y="1051220"/>
                  <a:pt x="1556042" y="1050806"/>
                  <a:pt x="1552595" y="1050190"/>
                </a:cubicBezTo>
                <a:cubicBezTo>
                  <a:pt x="1549158" y="1049565"/>
                  <a:pt x="1542583" y="1046783"/>
                  <a:pt x="1542583" y="1046783"/>
                </a:cubicBezTo>
                <a:cubicBezTo>
                  <a:pt x="1542583" y="1046783"/>
                  <a:pt x="1552105" y="1077982"/>
                  <a:pt x="1555474" y="1084374"/>
                </a:cubicBezTo>
                <a:cubicBezTo>
                  <a:pt x="1558843" y="1090765"/>
                  <a:pt x="1567150" y="1101423"/>
                  <a:pt x="1569740" y="1104801"/>
                </a:cubicBezTo>
                <a:cubicBezTo>
                  <a:pt x="1572329" y="1108189"/>
                  <a:pt x="1577875" y="1111174"/>
                  <a:pt x="1583756" y="1114572"/>
                </a:cubicBezTo>
                <a:cubicBezTo>
                  <a:pt x="1589638" y="1117971"/>
                  <a:pt x="1595009" y="1124767"/>
                  <a:pt x="1597146" y="1127297"/>
                </a:cubicBezTo>
                <a:cubicBezTo>
                  <a:pt x="1599274" y="1129829"/>
                  <a:pt x="1610354" y="1151922"/>
                  <a:pt x="1611914" y="1154541"/>
                </a:cubicBezTo>
                <a:cubicBezTo>
                  <a:pt x="1613464" y="1157149"/>
                  <a:pt x="1620395" y="1163426"/>
                  <a:pt x="1622301" y="1165198"/>
                </a:cubicBezTo>
                <a:cubicBezTo>
                  <a:pt x="1624197" y="1166959"/>
                  <a:pt x="1628683" y="1173188"/>
                  <a:pt x="1628683" y="1173188"/>
                </a:cubicBezTo>
                <a:lnTo>
                  <a:pt x="1632929" y="1175257"/>
                </a:lnTo>
                <a:cubicBezTo>
                  <a:pt x="1632938" y="1175257"/>
                  <a:pt x="1632390" y="1177789"/>
                  <a:pt x="1632061" y="1179694"/>
                </a:cubicBezTo>
                <a:cubicBezTo>
                  <a:pt x="1631726" y="1181611"/>
                  <a:pt x="1659016" y="1236944"/>
                  <a:pt x="1660334" y="1238609"/>
                </a:cubicBezTo>
                <a:cubicBezTo>
                  <a:pt x="1661663" y="1240275"/>
                  <a:pt x="1666467" y="1243490"/>
                  <a:pt x="1666467" y="1243499"/>
                </a:cubicBezTo>
                <a:lnTo>
                  <a:pt x="1666341" y="1245868"/>
                </a:lnTo>
                <a:cubicBezTo>
                  <a:pt x="1666341" y="1245857"/>
                  <a:pt x="1660632" y="1244481"/>
                  <a:pt x="1657706" y="1240389"/>
                </a:cubicBezTo>
                <a:cubicBezTo>
                  <a:pt x="1654790" y="1236289"/>
                  <a:pt x="1627307" y="1178559"/>
                  <a:pt x="1626305" y="1174815"/>
                </a:cubicBezTo>
                <a:cubicBezTo>
                  <a:pt x="1625294" y="1171070"/>
                  <a:pt x="1610200" y="1158373"/>
                  <a:pt x="1608285" y="1154830"/>
                </a:cubicBezTo>
                <a:cubicBezTo>
                  <a:pt x="1606370" y="1151287"/>
                  <a:pt x="1595221" y="1131659"/>
                  <a:pt x="1593267" y="1128193"/>
                </a:cubicBezTo>
                <a:cubicBezTo>
                  <a:pt x="1591304" y="1124718"/>
                  <a:pt x="1570511" y="1110905"/>
                  <a:pt x="1568864" y="1109537"/>
                </a:cubicBezTo>
                <a:cubicBezTo>
                  <a:pt x="1567218" y="1108170"/>
                  <a:pt x="1553847" y="1092074"/>
                  <a:pt x="1553847" y="1092074"/>
                </a:cubicBezTo>
                <a:cubicBezTo>
                  <a:pt x="1553847" y="1092074"/>
                  <a:pt x="1547955" y="1132852"/>
                  <a:pt x="1546964" y="1136771"/>
                </a:cubicBezTo>
                <a:cubicBezTo>
                  <a:pt x="1545973" y="1140698"/>
                  <a:pt x="1534594" y="1164668"/>
                  <a:pt x="1533950" y="1168451"/>
                </a:cubicBezTo>
                <a:cubicBezTo>
                  <a:pt x="1533314" y="1172234"/>
                  <a:pt x="1537954" y="1214784"/>
                  <a:pt x="1537954" y="1214784"/>
                </a:cubicBezTo>
                <a:lnTo>
                  <a:pt x="1534825" y="1215515"/>
                </a:lnTo>
                <a:cubicBezTo>
                  <a:pt x="1534825" y="1215515"/>
                  <a:pt x="1530503" y="1172793"/>
                  <a:pt x="1529319" y="1171860"/>
                </a:cubicBezTo>
                <a:cubicBezTo>
                  <a:pt x="1528144" y="1170907"/>
                  <a:pt x="1526324" y="1175855"/>
                  <a:pt x="1526315" y="1175855"/>
                </a:cubicBezTo>
                <a:lnTo>
                  <a:pt x="1526064" y="1172888"/>
                </a:lnTo>
                <a:cubicBezTo>
                  <a:pt x="1526064" y="1172888"/>
                  <a:pt x="1538628" y="1147138"/>
                  <a:pt x="1543085" y="1136625"/>
                </a:cubicBezTo>
                <a:cubicBezTo>
                  <a:pt x="1547541" y="1126115"/>
                  <a:pt x="1550092" y="1083786"/>
                  <a:pt x="1550092" y="1083786"/>
                </a:cubicBezTo>
                <a:lnTo>
                  <a:pt x="1530069" y="1029907"/>
                </a:lnTo>
                <a:cubicBezTo>
                  <a:pt x="1530069" y="1029907"/>
                  <a:pt x="1512058" y="1027713"/>
                  <a:pt x="1495039" y="1025470"/>
                </a:cubicBezTo>
                <a:cubicBezTo>
                  <a:pt x="1478010" y="1023226"/>
                  <a:pt x="1444605" y="1022505"/>
                  <a:pt x="1444605" y="1022505"/>
                </a:cubicBezTo>
                <a:close/>
                <a:moveTo>
                  <a:pt x="629228" y="994530"/>
                </a:moveTo>
                <a:cubicBezTo>
                  <a:pt x="629175" y="999237"/>
                  <a:pt x="629102" y="1006227"/>
                  <a:pt x="629102" y="1006227"/>
                </a:cubicBezTo>
                <a:lnTo>
                  <a:pt x="644745" y="1040862"/>
                </a:lnTo>
                <a:cubicBezTo>
                  <a:pt x="641290" y="1023352"/>
                  <a:pt x="636287" y="1005688"/>
                  <a:pt x="629228" y="994530"/>
                </a:cubicBezTo>
                <a:close/>
                <a:moveTo>
                  <a:pt x="552019" y="911934"/>
                </a:moveTo>
                <a:cubicBezTo>
                  <a:pt x="549763" y="912513"/>
                  <a:pt x="547529" y="913312"/>
                  <a:pt x="545262" y="914014"/>
                </a:cubicBezTo>
                <a:cubicBezTo>
                  <a:pt x="548778" y="920349"/>
                  <a:pt x="554194" y="929205"/>
                  <a:pt x="554522" y="930148"/>
                </a:cubicBezTo>
                <a:cubicBezTo>
                  <a:pt x="555663" y="933450"/>
                  <a:pt x="570083" y="943672"/>
                  <a:pt x="572041" y="946724"/>
                </a:cubicBezTo>
                <a:cubicBezTo>
                  <a:pt x="573993" y="949766"/>
                  <a:pt x="585196" y="966536"/>
                  <a:pt x="587183" y="969520"/>
                </a:cubicBezTo>
                <a:cubicBezTo>
                  <a:pt x="589168" y="972495"/>
                  <a:pt x="609005" y="983363"/>
                  <a:pt x="610583" y="984470"/>
                </a:cubicBezTo>
                <a:cubicBezTo>
                  <a:pt x="612158" y="985568"/>
                  <a:pt x="625096" y="998977"/>
                  <a:pt x="625100" y="998967"/>
                </a:cubicBezTo>
                <a:cubicBezTo>
                  <a:pt x="625100" y="998967"/>
                  <a:pt x="625746" y="992710"/>
                  <a:pt x="625973" y="989793"/>
                </a:cubicBezTo>
                <a:cubicBezTo>
                  <a:pt x="623540" y="986935"/>
                  <a:pt x="620868" y="984691"/>
                  <a:pt x="618091" y="983729"/>
                </a:cubicBezTo>
                <a:cubicBezTo>
                  <a:pt x="598938" y="977058"/>
                  <a:pt x="595295" y="938311"/>
                  <a:pt x="573793" y="919780"/>
                </a:cubicBezTo>
                <a:cubicBezTo>
                  <a:pt x="568646" y="915352"/>
                  <a:pt x="564636" y="912964"/>
                  <a:pt x="561155" y="911934"/>
                </a:cubicBezTo>
                <a:cubicBezTo>
                  <a:pt x="557674" y="910915"/>
                  <a:pt x="554721" y="911251"/>
                  <a:pt x="552019" y="911934"/>
                </a:cubicBezTo>
                <a:close/>
                <a:moveTo>
                  <a:pt x="1085596" y="635587"/>
                </a:moveTo>
                <a:cubicBezTo>
                  <a:pt x="1061559" y="633152"/>
                  <a:pt x="1014802" y="650499"/>
                  <a:pt x="999372" y="658537"/>
                </a:cubicBezTo>
                <a:cubicBezTo>
                  <a:pt x="989505" y="663678"/>
                  <a:pt x="976295" y="672871"/>
                  <a:pt x="966215" y="680148"/>
                </a:cubicBezTo>
                <a:cubicBezTo>
                  <a:pt x="965459" y="683259"/>
                  <a:pt x="957122" y="717778"/>
                  <a:pt x="910906" y="907641"/>
                </a:cubicBezTo>
                <a:cubicBezTo>
                  <a:pt x="901677" y="945561"/>
                  <a:pt x="896142" y="974815"/>
                  <a:pt x="892135" y="1000152"/>
                </a:cubicBezTo>
                <a:cubicBezTo>
                  <a:pt x="899092" y="1055822"/>
                  <a:pt x="902272" y="1085991"/>
                  <a:pt x="905275" y="1118269"/>
                </a:cubicBezTo>
                <a:cubicBezTo>
                  <a:pt x="909870" y="1121657"/>
                  <a:pt x="914638" y="1124363"/>
                  <a:pt x="919416" y="1126855"/>
                </a:cubicBezTo>
                <a:cubicBezTo>
                  <a:pt x="945108" y="1140275"/>
                  <a:pt x="1030687" y="1033594"/>
                  <a:pt x="1061067" y="1011550"/>
                </a:cubicBezTo>
                <a:cubicBezTo>
                  <a:pt x="1064254" y="1009248"/>
                  <a:pt x="1069000" y="1005033"/>
                  <a:pt x="1072832" y="1001932"/>
                </a:cubicBezTo>
                <a:cubicBezTo>
                  <a:pt x="1073544" y="987445"/>
                  <a:pt x="1077220" y="914948"/>
                  <a:pt x="1081967" y="893145"/>
                </a:cubicBezTo>
                <a:cubicBezTo>
                  <a:pt x="1089110" y="860269"/>
                  <a:pt x="1098987" y="848478"/>
                  <a:pt x="1104242" y="840006"/>
                </a:cubicBezTo>
                <a:cubicBezTo>
                  <a:pt x="1114157" y="837637"/>
                  <a:pt x="1118712" y="830909"/>
                  <a:pt x="1126884" y="815583"/>
                </a:cubicBezTo>
                <a:cubicBezTo>
                  <a:pt x="1139591" y="791767"/>
                  <a:pt x="1155089" y="773680"/>
                  <a:pt x="1167932" y="766142"/>
                </a:cubicBezTo>
                <a:cubicBezTo>
                  <a:pt x="1199911" y="747390"/>
                  <a:pt x="1197514" y="740469"/>
                  <a:pt x="1199092" y="733431"/>
                </a:cubicBezTo>
                <a:cubicBezTo>
                  <a:pt x="1201730" y="721668"/>
                  <a:pt x="1196214" y="695686"/>
                  <a:pt x="1196214" y="695686"/>
                </a:cubicBezTo>
                <a:cubicBezTo>
                  <a:pt x="1196214" y="695686"/>
                  <a:pt x="1198457" y="691199"/>
                  <a:pt x="1201094" y="690362"/>
                </a:cubicBezTo>
                <a:cubicBezTo>
                  <a:pt x="1203732" y="689525"/>
                  <a:pt x="1206852" y="692278"/>
                  <a:pt x="1206852" y="692278"/>
                </a:cubicBezTo>
                <a:lnTo>
                  <a:pt x="1210481" y="727810"/>
                </a:lnTo>
                <a:cubicBezTo>
                  <a:pt x="1210481" y="727810"/>
                  <a:pt x="1196311" y="747958"/>
                  <a:pt x="1193335" y="760222"/>
                </a:cubicBezTo>
                <a:cubicBezTo>
                  <a:pt x="1191217" y="768943"/>
                  <a:pt x="1208469" y="765035"/>
                  <a:pt x="1213233" y="762291"/>
                </a:cubicBezTo>
                <a:cubicBezTo>
                  <a:pt x="1220348" y="758191"/>
                  <a:pt x="1227499" y="755043"/>
                  <a:pt x="1227499" y="755043"/>
                </a:cubicBezTo>
                <a:cubicBezTo>
                  <a:pt x="1227499" y="755043"/>
                  <a:pt x="1218826" y="765179"/>
                  <a:pt x="1205224" y="768510"/>
                </a:cubicBezTo>
                <a:cubicBezTo>
                  <a:pt x="1190283" y="772167"/>
                  <a:pt x="1186520" y="755948"/>
                  <a:pt x="1165930" y="773689"/>
                </a:cubicBezTo>
                <a:cubicBezTo>
                  <a:pt x="1144434" y="792220"/>
                  <a:pt x="1140659" y="830812"/>
                  <a:pt x="1121504" y="837483"/>
                </a:cubicBezTo>
                <a:cubicBezTo>
                  <a:pt x="1102356" y="844154"/>
                  <a:pt x="1091094" y="901932"/>
                  <a:pt x="1089976" y="929994"/>
                </a:cubicBezTo>
                <a:cubicBezTo>
                  <a:pt x="1089196" y="949546"/>
                  <a:pt x="1091035" y="974728"/>
                  <a:pt x="1091978" y="986540"/>
                </a:cubicBezTo>
                <a:cubicBezTo>
                  <a:pt x="1124728" y="958738"/>
                  <a:pt x="1168991" y="920598"/>
                  <a:pt x="1211731" y="901577"/>
                </a:cubicBezTo>
                <a:cubicBezTo>
                  <a:pt x="1239177" y="889360"/>
                  <a:pt x="1276402" y="856102"/>
                  <a:pt x="1310961" y="822245"/>
                </a:cubicBezTo>
                <a:cubicBezTo>
                  <a:pt x="1311395" y="814929"/>
                  <a:pt x="1311731" y="807371"/>
                  <a:pt x="1312838" y="801518"/>
                </a:cubicBezTo>
                <a:cubicBezTo>
                  <a:pt x="1314831" y="790949"/>
                  <a:pt x="1326960" y="772583"/>
                  <a:pt x="1333988" y="745128"/>
                </a:cubicBezTo>
                <a:cubicBezTo>
                  <a:pt x="1338955" y="725711"/>
                  <a:pt x="1342912" y="688457"/>
                  <a:pt x="1345250" y="663418"/>
                </a:cubicBezTo>
                <a:cubicBezTo>
                  <a:pt x="1343817" y="663321"/>
                  <a:pt x="1342469" y="663359"/>
                  <a:pt x="1340997" y="663274"/>
                </a:cubicBezTo>
                <a:cubicBezTo>
                  <a:pt x="1331312" y="662695"/>
                  <a:pt x="1313781" y="669049"/>
                  <a:pt x="1310462" y="668453"/>
                </a:cubicBezTo>
                <a:cubicBezTo>
                  <a:pt x="1300999" y="666758"/>
                  <a:pt x="1290023" y="670841"/>
                  <a:pt x="1280551" y="672004"/>
                </a:cubicBezTo>
                <a:cubicBezTo>
                  <a:pt x="1271079" y="673169"/>
                  <a:pt x="1254897" y="676741"/>
                  <a:pt x="1254897" y="676741"/>
                </a:cubicBezTo>
                <a:lnTo>
                  <a:pt x="1270414" y="683105"/>
                </a:lnTo>
                <a:lnTo>
                  <a:pt x="1277548" y="697755"/>
                </a:lnTo>
                <a:cubicBezTo>
                  <a:pt x="1277548" y="697755"/>
                  <a:pt x="1251980" y="682420"/>
                  <a:pt x="1234258" y="676297"/>
                </a:cubicBezTo>
                <a:cubicBezTo>
                  <a:pt x="1221532" y="671898"/>
                  <a:pt x="1175565" y="654244"/>
                  <a:pt x="1156043" y="647140"/>
                </a:cubicBezTo>
                <a:cubicBezTo>
                  <a:pt x="1136529" y="640025"/>
                  <a:pt x="1109634" y="638032"/>
                  <a:pt x="1085596" y="635587"/>
                </a:cubicBezTo>
                <a:close/>
                <a:moveTo>
                  <a:pt x="1301826" y="588668"/>
                </a:moveTo>
                <a:cubicBezTo>
                  <a:pt x="1293229" y="597265"/>
                  <a:pt x="1285808" y="604359"/>
                  <a:pt x="1285808" y="604359"/>
                </a:cubicBezTo>
                <a:cubicBezTo>
                  <a:pt x="1285808" y="604359"/>
                  <a:pt x="1278194" y="615458"/>
                  <a:pt x="1267161" y="629822"/>
                </a:cubicBezTo>
                <a:cubicBezTo>
                  <a:pt x="1256138" y="644175"/>
                  <a:pt x="1237011" y="664602"/>
                  <a:pt x="1237011" y="664602"/>
                </a:cubicBezTo>
                <a:cubicBezTo>
                  <a:pt x="1237002" y="664602"/>
                  <a:pt x="1248486" y="666219"/>
                  <a:pt x="1256398" y="665931"/>
                </a:cubicBezTo>
                <a:cubicBezTo>
                  <a:pt x="1264322" y="665652"/>
                  <a:pt x="1284036" y="665612"/>
                  <a:pt x="1296070" y="662378"/>
                </a:cubicBezTo>
                <a:cubicBezTo>
                  <a:pt x="1308055" y="659163"/>
                  <a:pt x="1338146" y="655620"/>
                  <a:pt x="1346127" y="655428"/>
                </a:cubicBezTo>
                <a:cubicBezTo>
                  <a:pt x="1346579" y="650076"/>
                  <a:pt x="1347706" y="638072"/>
                  <a:pt x="1347628" y="637956"/>
                </a:cubicBezTo>
                <a:cubicBezTo>
                  <a:pt x="1347195" y="637426"/>
                  <a:pt x="1340428" y="620975"/>
                  <a:pt x="1338243" y="615612"/>
                </a:cubicBezTo>
                <a:cubicBezTo>
                  <a:pt x="1336047" y="610241"/>
                  <a:pt x="1332737" y="608066"/>
                  <a:pt x="1332737" y="608056"/>
                </a:cubicBezTo>
                <a:lnTo>
                  <a:pt x="1315466" y="593261"/>
                </a:lnTo>
                <a:close/>
                <a:moveTo>
                  <a:pt x="1327230" y="557296"/>
                </a:moveTo>
                <a:cubicBezTo>
                  <a:pt x="1325362" y="560761"/>
                  <a:pt x="1323390" y="564824"/>
                  <a:pt x="1321724" y="567056"/>
                </a:cubicBezTo>
                <a:cubicBezTo>
                  <a:pt x="1317440" y="572813"/>
                  <a:pt x="1310836" y="579302"/>
                  <a:pt x="1304704" y="585559"/>
                </a:cubicBezTo>
                <a:lnTo>
                  <a:pt x="1318471" y="591778"/>
                </a:lnTo>
                <a:lnTo>
                  <a:pt x="1332862" y="603175"/>
                </a:lnTo>
                <a:cubicBezTo>
                  <a:pt x="1332862" y="603175"/>
                  <a:pt x="1334546" y="588611"/>
                  <a:pt x="1334238" y="582306"/>
                </a:cubicBezTo>
                <a:cubicBezTo>
                  <a:pt x="1333931" y="575999"/>
                  <a:pt x="1333612" y="569425"/>
                  <a:pt x="1333612" y="569425"/>
                </a:cubicBezTo>
                <a:cubicBezTo>
                  <a:pt x="1333612" y="569425"/>
                  <a:pt x="1329560" y="561849"/>
                  <a:pt x="1327230" y="557296"/>
                </a:cubicBezTo>
                <a:close/>
                <a:moveTo>
                  <a:pt x="653176" y="0"/>
                </a:moveTo>
                <a:lnTo>
                  <a:pt x="661954" y="32855"/>
                </a:lnTo>
                <a:lnTo>
                  <a:pt x="656480" y="251308"/>
                </a:lnTo>
                <a:cubicBezTo>
                  <a:pt x="656480" y="251308"/>
                  <a:pt x="770922" y="98719"/>
                  <a:pt x="775096" y="107546"/>
                </a:cubicBezTo>
                <a:cubicBezTo>
                  <a:pt x="777022" y="111619"/>
                  <a:pt x="665318" y="233355"/>
                  <a:pt x="657145" y="291750"/>
                </a:cubicBezTo>
                <a:cubicBezTo>
                  <a:pt x="638851" y="422458"/>
                  <a:pt x="650216" y="431141"/>
                  <a:pt x="651251" y="446284"/>
                </a:cubicBezTo>
                <a:cubicBezTo>
                  <a:pt x="655613" y="510049"/>
                  <a:pt x="685537" y="546485"/>
                  <a:pt x="685539" y="546485"/>
                </a:cubicBezTo>
                <a:lnTo>
                  <a:pt x="796658" y="159569"/>
                </a:lnTo>
                <a:lnTo>
                  <a:pt x="816179" y="132335"/>
                </a:lnTo>
                <a:cubicBezTo>
                  <a:pt x="816179" y="132335"/>
                  <a:pt x="749840" y="373093"/>
                  <a:pt x="736343" y="434145"/>
                </a:cubicBezTo>
                <a:cubicBezTo>
                  <a:pt x="734844" y="440911"/>
                  <a:pt x="781208" y="439025"/>
                  <a:pt x="779640" y="445686"/>
                </a:cubicBezTo>
                <a:cubicBezTo>
                  <a:pt x="778399" y="450962"/>
                  <a:pt x="776642" y="446793"/>
                  <a:pt x="777137" y="453532"/>
                </a:cubicBezTo>
                <a:cubicBezTo>
                  <a:pt x="777625" y="460165"/>
                  <a:pt x="734234" y="445253"/>
                  <a:pt x="732338" y="451463"/>
                </a:cubicBezTo>
                <a:cubicBezTo>
                  <a:pt x="715865" y="505361"/>
                  <a:pt x="701763" y="555678"/>
                  <a:pt x="701806" y="570321"/>
                </a:cubicBezTo>
                <a:cubicBezTo>
                  <a:pt x="701873" y="594492"/>
                  <a:pt x="734340" y="637667"/>
                  <a:pt x="734340" y="637667"/>
                </a:cubicBezTo>
                <a:cubicBezTo>
                  <a:pt x="734340" y="637667"/>
                  <a:pt x="751625" y="684557"/>
                  <a:pt x="761120" y="704716"/>
                </a:cubicBezTo>
                <a:cubicBezTo>
                  <a:pt x="770616" y="724874"/>
                  <a:pt x="788400" y="723805"/>
                  <a:pt x="788399" y="723805"/>
                </a:cubicBezTo>
                <a:cubicBezTo>
                  <a:pt x="788399" y="723815"/>
                  <a:pt x="790079" y="720955"/>
                  <a:pt x="791152" y="719068"/>
                </a:cubicBezTo>
                <a:cubicBezTo>
                  <a:pt x="793388" y="570021"/>
                  <a:pt x="795907" y="401577"/>
                  <a:pt x="795907" y="401577"/>
                </a:cubicBezTo>
                <a:lnTo>
                  <a:pt x="826440" y="394618"/>
                </a:lnTo>
                <a:cubicBezTo>
                  <a:pt x="826440" y="394618"/>
                  <a:pt x="837254" y="611493"/>
                  <a:pt x="855972" y="864274"/>
                </a:cubicBezTo>
                <a:cubicBezTo>
                  <a:pt x="865381" y="874623"/>
                  <a:pt x="874242" y="884557"/>
                  <a:pt x="874242" y="884557"/>
                </a:cubicBezTo>
                <a:cubicBezTo>
                  <a:pt x="874242" y="884557"/>
                  <a:pt x="874880" y="878964"/>
                  <a:pt x="874991" y="878193"/>
                </a:cubicBezTo>
                <a:cubicBezTo>
                  <a:pt x="875107" y="879157"/>
                  <a:pt x="875247" y="880389"/>
                  <a:pt x="875367" y="881448"/>
                </a:cubicBezTo>
                <a:cubicBezTo>
                  <a:pt x="876613" y="875257"/>
                  <a:pt x="878557" y="867085"/>
                  <a:pt x="879372" y="862059"/>
                </a:cubicBezTo>
                <a:cubicBezTo>
                  <a:pt x="888318" y="832353"/>
                  <a:pt x="913774" y="747833"/>
                  <a:pt x="926423" y="707083"/>
                </a:cubicBezTo>
                <a:cubicBezTo>
                  <a:pt x="937901" y="670108"/>
                  <a:pt x="938196" y="632150"/>
                  <a:pt x="943316" y="616056"/>
                </a:cubicBezTo>
                <a:cubicBezTo>
                  <a:pt x="948420" y="600008"/>
                  <a:pt x="946198" y="587369"/>
                  <a:pt x="946194" y="587185"/>
                </a:cubicBezTo>
                <a:lnTo>
                  <a:pt x="945569" y="581718"/>
                </a:lnTo>
                <a:cubicBezTo>
                  <a:pt x="945569" y="581718"/>
                  <a:pt x="938045" y="564255"/>
                  <a:pt x="935558" y="554033"/>
                </a:cubicBezTo>
                <a:cubicBezTo>
                  <a:pt x="932490" y="541431"/>
                  <a:pt x="930177" y="524874"/>
                  <a:pt x="930177" y="524874"/>
                </a:cubicBezTo>
                <a:lnTo>
                  <a:pt x="910405" y="490391"/>
                </a:lnTo>
                <a:cubicBezTo>
                  <a:pt x="910731" y="488909"/>
                  <a:pt x="911124" y="487407"/>
                  <a:pt x="911407" y="485944"/>
                </a:cubicBezTo>
                <a:lnTo>
                  <a:pt x="935057" y="527983"/>
                </a:lnTo>
                <a:cubicBezTo>
                  <a:pt x="935057" y="527983"/>
                  <a:pt x="938346" y="544830"/>
                  <a:pt x="941189" y="556256"/>
                </a:cubicBezTo>
                <a:cubicBezTo>
                  <a:pt x="944030" y="567683"/>
                  <a:pt x="946319" y="573131"/>
                  <a:pt x="946319" y="573131"/>
                </a:cubicBezTo>
                <a:lnTo>
                  <a:pt x="964463" y="552261"/>
                </a:lnTo>
                <a:cubicBezTo>
                  <a:pt x="964463" y="552261"/>
                  <a:pt x="996493" y="496014"/>
                  <a:pt x="996493" y="496014"/>
                </a:cubicBezTo>
                <a:lnTo>
                  <a:pt x="1067951" y="312205"/>
                </a:lnTo>
                <a:lnTo>
                  <a:pt x="983692" y="115056"/>
                </a:lnTo>
                <a:lnTo>
                  <a:pt x="1082862" y="281873"/>
                </a:lnTo>
                <a:lnTo>
                  <a:pt x="1155639" y="60888"/>
                </a:lnTo>
                <a:lnTo>
                  <a:pt x="1180572" y="72593"/>
                </a:lnTo>
                <a:lnTo>
                  <a:pt x="1033161" y="496014"/>
                </a:lnTo>
                <a:lnTo>
                  <a:pt x="1040044" y="495272"/>
                </a:lnTo>
                <a:lnTo>
                  <a:pt x="1038792" y="507411"/>
                </a:lnTo>
                <a:lnTo>
                  <a:pt x="1027028" y="512591"/>
                </a:lnTo>
                <a:lnTo>
                  <a:pt x="980856" y="637514"/>
                </a:lnTo>
                <a:cubicBezTo>
                  <a:pt x="986103" y="635377"/>
                  <a:pt x="1005533" y="627502"/>
                  <a:pt x="1018894" y="620936"/>
                </a:cubicBezTo>
                <a:cubicBezTo>
                  <a:pt x="1034007" y="613524"/>
                  <a:pt x="1048554" y="606284"/>
                  <a:pt x="1048554" y="606284"/>
                </a:cubicBezTo>
                <a:cubicBezTo>
                  <a:pt x="1048554" y="606284"/>
                  <a:pt x="1055831" y="591325"/>
                  <a:pt x="1066949" y="580533"/>
                </a:cubicBezTo>
                <a:cubicBezTo>
                  <a:pt x="1078069" y="569733"/>
                  <a:pt x="1091978" y="553589"/>
                  <a:pt x="1091978" y="553589"/>
                </a:cubicBezTo>
                <a:cubicBezTo>
                  <a:pt x="1091978" y="553589"/>
                  <a:pt x="1109518" y="515468"/>
                  <a:pt x="1117508" y="497939"/>
                </a:cubicBezTo>
                <a:cubicBezTo>
                  <a:pt x="1125488" y="480399"/>
                  <a:pt x="1138156" y="456641"/>
                  <a:pt x="1138147" y="456641"/>
                </a:cubicBezTo>
                <a:cubicBezTo>
                  <a:pt x="1138147" y="456641"/>
                  <a:pt x="1151354" y="453820"/>
                  <a:pt x="1162675" y="445830"/>
                </a:cubicBezTo>
                <a:cubicBezTo>
                  <a:pt x="1174516" y="437485"/>
                  <a:pt x="1182574" y="430592"/>
                  <a:pt x="1182574" y="430592"/>
                </a:cubicBezTo>
                <a:lnTo>
                  <a:pt x="1195338" y="435771"/>
                </a:lnTo>
                <a:cubicBezTo>
                  <a:pt x="1195338" y="435771"/>
                  <a:pt x="1157987" y="467375"/>
                  <a:pt x="1150162" y="478552"/>
                </a:cubicBezTo>
                <a:cubicBezTo>
                  <a:pt x="1142566" y="489400"/>
                  <a:pt x="1125190" y="525827"/>
                  <a:pt x="1115256" y="548556"/>
                </a:cubicBezTo>
                <a:cubicBezTo>
                  <a:pt x="1109653" y="561359"/>
                  <a:pt x="1100354" y="580679"/>
                  <a:pt x="1100363" y="580679"/>
                </a:cubicBezTo>
                <a:cubicBezTo>
                  <a:pt x="1100363" y="580679"/>
                  <a:pt x="1086761" y="604398"/>
                  <a:pt x="1095607" y="610135"/>
                </a:cubicBezTo>
                <a:cubicBezTo>
                  <a:pt x="1104445" y="615863"/>
                  <a:pt x="1126489" y="611012"/>
                  <a:pt x="1146156" y="608653"/>
                </a:cubicBezTo>
                <a:cubicBezTo>
                  <a:pt x="1165833" y="606294"/>
                  <a:pt x="1192971" y="593452"/>
                  <a:pt x="1205224" y="585559"/>
                </a:cubicBezTo>
                <a:cubicBezTo>
                  <a:pt x="1217478" y="577675"/>
                  <a:pt x="1251779" y="553589"/>
                  <a:pt x="1251768" y="553589"/>
                </a:cubicBezTo>
                <a:cubicBezTo>
                  <a:pt x="1251768" y="553589"/>
                  <a:pt x="1274833" y="536599"/>
                  <a:pt x="1277047" y="539977"/>
                </a:cubicBezTo>
                <a:cubicBezTo>
                  <a:pt x="1279272" y="543346"/>
                  <a:pt x="1263984" y="553599"/>
                  <a:pt x="1257025" y="560106"/>
                </a:cubicBezTo>
                <a:cubicBezTo>
                  <a:pt x="1250075" y="566614"/>
                  <a:pt x="1213523" y="591662"/>
                  <a:pt x="1199092" y="600364"/>
                </a:cubicBezTo>
                <a:cubicBezTo>
                  <a:pt x="1184662" y="609066"/>
                  <a:pt x="1155465" y="621110"/>
                  <a:pt x="1158795" y="626559"/>
                </a:cubicBezTo>
                <a:cubicBezTo>
                  <a:pt x="1162136" y="632025"/>
                  <a:pt x="1187059" y="644010"/>
                  <a:pt x="1197340" y="648324"/>
                </a:cubicBezTo>
                <a:cubicBezTo>
                  <a:pt x="1207621" y="652636"/>
                  <a:pt x="1226990" y="660308"/>
                  <a:pt x="1227000" y="660308"/>
                </a:cubicBezTo>
                <a:cubicBezTo>
                  <a:pt x="1227000" y="660308"/>
                  <a:pt x="1232544" y="653570"/>
                  <a:pt x="1237512" y="648911"/>
                </a:cubicBezTo>
                <a:cubicBezTo>
                  <a:pt x="1242470" y="644261"/>
                  <a:pt x="1250141" y="633817"/>
                  <a:pt x="1250141" y="633817"/>
                </a:cubicBezTo>
                <a:cubicBezTo>
                  <a:pt x="1250141" y="633817"/>
                  <a:pt x="1261135" y="626231"/>
                  <a:pt x="1268162" y="616200"/>
                </a:cubicBezTo>
                <a:cubicBezTo>
                  <a:pt x="1275189" y="606179"/>
                  <a:pt x="1285557" y="588668"/>
                  <a:pt x="1285557" y="588668"/>
                </a:cubicBezTo>
                <a:cubicBezTo>
                  <a:pt x="1285557" y="588668"/>
                  <a:pt x="1288985" y="585656"/>
                  <a:pt x="1289938" y="584819"/>
                </a:cubicBezTo>
                <a:lnTo>
                  <a:pt x="1289562" y="584673"/>
                </a:lnTo>
                <a:lnTo>
                  <a:pt x="1293191" y="580380"/>
                </a:lnTo>
                <a:lnTo>
                  <a:pt x="1294193" y="580977"/>
                </a:lnTo>
                <a:cubicBezTo>
                  <a:pt x="1303386" y="572824"/>
                  <a:pt x="1318152" y="559461"/>
                  <a:pt x="1321348" y="553291"/>
                </a:cubicBezTo>
                <a:cubicBezTo>
                  <a:pt x="1321830" y="552376"/>
                  <a:pt x="1323572" y="549296"/>
                  <a:pt x="1324477" y="547669"/>
                </a:cubicBezTo>
                <a:cubicBezTo>
                  <a:pt x="1323303" y="541325"/>
                  <a:pt x="1321849" y="533306"/>
                  <a:pt x="1321849" y="533316"/>
                </a:cubicBezTo>
                <a:lnTo>
                  <a:pt x="1323601" y="532276"/>
                </a:lnTo>
                <a:cubicBezTo>
                  <a:pt x="1323601" y="532276"/>
                  <a:pt x="1325170" y="539131"/>
                  <a:pt x="1326355" y="544714"/>
                </a:cubicBezTo>
                <a:cubicBezTo>
                  <a:pt x="1334575" y="530197"/>
                  <a:pt x="1350006" y="503561"/>
                  <a:pt x="1350006" y="503561"/>
                </a:cubicBezTo>
                <a:cubicBezTo>
                  <a:pt x="1350006" y="503561"/>
                  <a:pt x="1338725" y="534895"/>
                  <a:pt x="1328482" y="554927"/>
                </a:cubicBezTo>
                <a:cubicBezTo>
                  <a:pt x="1328530" y="555139"/>
                  <a:pt x="1328683" y="555476"/>
                  <a:pt x="1328733" y="555659"/>
                </a:cubicBezTo>
                <a:cubicBezTo>
                  <a:pt x="1330071" y="561012"/>
                  <a:pt x="1335364" y="565584"/>
                  <a:pt x="1335364" y="565584"/>
                </a:cubicBezTo>
                <a:cubicBezTo>
                  <a:pt x="1335364" y="565584"/>
                  <a:pt x="1346994" y="552097"/>
                  <a:pt x="1350758" y="545899"/>
                </a:cubicBezTo>
                <a:cubicBezTo>
                  <a:pt x="1354521" y="539698"/>
                  <a:pt x="1363646" y="523843"/>
                  <a:pt x="1363646" y="523843"/>
                </a:cubicBezTo>
                <a:lnTo>
                  <a:pt x="1364022" y="529609"/>
                </a:lnTo>
                <a:cubicBezTo>
                  <a:pt x="1364022" y="529609"/>
                  <a:pt x="1355533" y="546610"/>
                  <a:pt x="1351508" y="553147"/>
                </a:cubicBezTo>
                <a:cubicBezTo>
                  <a:pt x="1347474" y="559683"/>
                  <a:pt x="1336742" y="571947"/>
                  <a:pt x="1336742" y="571947"/>
                </a:cubicBezTo>
                <a:cubicBezTo>
                  <a:pt x="1336742" y="571947"/>
                  <a:pt x="1339340" y="578590"/>
                  <a:pt x="1339744" y="587041"/>
                </a:cubicBezTo>
                <a:cubicBezTo>
                  <a:pt x="1340139" y="595494"/>
                  <a:pt x="1337116" y="604215"/>
                  <a:pt x="1337116" y="604215"/>
                </a:cubicBezTo>
                <a:cubicBezTo>
                  <a:pt x="1337116" y="604215"/>
                  <a:pt x="1339735" y="610579"/>
                  <a:pt x="1343999" y="615170"/>
                </a:cubicBezTo>
                <a:cubicBezTo>
                  <a:pt x="1348264" y="619751"/>
                  <a:pt x="1352625" y="627742"/>
                  <a:pt x="1352635" y="627742"/>
                </a:cubicBezTo>
                <a:lnTo>
                  <a:pt x="1373783" y="588668"/>
                </a:lnTo>
                <a:lnTo>
                  <a:pt x="1376152" y="571205"/>
                </a:lnTo>
                <a:cubicBezTo>
                  <a:pt x="1376161" y="571205"/>
                  <a:pt x="1374303" y="538159"/>
                  <a:pt x="1372157" y="523392"/>
                </a:cubicBezTo>
                <a:cubicBezTo>
                  <a:pt x="1370001" y="508634"/>
                  <a:pt x="1373024" y="496014"/>
                  <a:pt x="1373033" y="496014"/>
                </a:cubicBezTo>
                <a:cubicBezTo>
                  <a:pt x="1373024" y="496014"/>
                  <a:pt x="1380917" y="467404"/>
                  <a:pt x="1382284" y="460194"/>
                </a:cubicBezTo>
                <a:cubicBezTo>
                  <a:pt x="1383661" y="452983"/>
                  <a:pt x="1387040" y="421408"/>
                  <a:pt x="1387040" y="421408"/>
                </a:cubicBezTo>
                <a:lnTo>
                  <a:pt x="1391170" y="419782"/>
                </a:lnTo>
                <a:cubicBezTo>
                  <a:pt x="1391170" y="419782"/>
                  <a:pt x="1386896" y="470302"/>
                  <a:pt x="1386163" y="479581"/>
                </a:cubicBezTo>
                <a:cubicBezTo>
                  <a:pt x="1385442" y="488861"/>
                  <a:pt x="1381534" y="512735"/>
                  <a:pt x="1381534" y="512735"/>
                </a:cubicBezTo>
                <a:cubicBezTo>
                  <a:pt x="1381534" y="512735"/>
                  <a:pt x="1384219" y="572737"/>
                  <a:pt x="1388165" y="574016"/>
                </a:cubicBezTo>
                <a:cubicBezTo>
                  <a:pt x="1392122" y="575288"/>
                  <a:pt x="1415197" y="555371"/>
                  <a:pt x="1415197" y="555371"/>
                </a:cubicBezTo>
                <a:lnTo>
                  <a:pt x="1427336" y="522361"/>
                </a:lnTo>
                <a:lnTo>
                  <a:pt x="1440477" y="486984"/>
                </a:lnTo>
                <a:lnTo>
                  <a:pt x="1443730" y="488755"/>
                </a:lnTo>
                <a:lnTo>
                  <a:pt x="1431466" y="525316"/>
                </a:lnTo>
                <a:lnTo>
                  <a:pt x="1421705" y="554187"/>
                </a:lnTo>
                <a:lnTo>
                  <a:pt x="1433217" y="550634"/>
                </a:lnTo>
                <a:lnTo>
                  <a:pt x="1469885" y="534944"/>
                </a:lnTo>
                <a:cubicBezTo>
                  <a:pt x="1469885" y="534944"/>
                  <a:pt x="1482496" y="517057"/>
                  <a:pt x="1486028" y="511551"/>
                </a:cubicBezTo>
                <a:cubicBezTo>
                  <a:pt x="1489552" y="506054"/>
                  <a:pt x="1495337" y="502010"/>
                  <a:pt x="1498042" y="499421"/>
                </a:cubicBezTo>
                <a:cubicBezTo>
                  <a:pt x="1500737" y="496823"/>
                  <a:pt x="1508053" y="481363"/>
                  <a:pt x="1508044" y="481363"/>
                </a:cubicBezTo>
                <a:cubicBezTo>
                  <a:pt x="1508053" y="481363"/>
                  <a:pt x="1505502" y="495388"/>
                  <a:pt x="1502172" y="500605"/>
                </a:cubicBezTo>
                <a:cubicBezTo>
                  <a:pt x="1498841" y="505813"/>
                  <a:pt x="1492796" y="512012"/>
                  <a:pt x="1487155" y="517182"/>
                </a:cubicBezTo>
                <a:cubicBezTo>
                  <a:pt x="1481504" y="522342"/>
                  <a:pt x="1476199" y="531382"/>
                  <a:pt x="1474515" y="536426"/>
                </a:cubicBezTo>
                <a:cubicBezTo>
                  <a:pt x="1472821" y="541471"/>
                  <a:pt x="1477019" y="542634"/>
                  <a:pt x="1477019" y="542634"/>
                </a:cubicBezTo>
                <a:cubicBezTo>
                  <a:pt x="1477019" y="542634"/>
                  <a:pt x="1464119" y="546159"/>
                  <a:pt x="1456244" y="547525"/>
                </a:cubicBezTo>
                <a:cubicBezTo>
                  <a:pt x="1448361" y="548882"/>
                  <a:pt x="1423582" y="561579"/>
                  <a:pt x="1423582" y="561579"/>
                </a:cubicBezTo>
                <a:lnTo>
                  <a:pt x="1380407" y="597111"/>
                </a:lnTo>
                <a:cubicBezTo>
                  <a:pt x="1380407" y="597111"/>
                  <a:pt x="1368345" y="629493"/>
                  <a:pt x="1363272" y="642105"/>
                </a:cubicBezTo>
                <a:cubicBezTo>
                  <a:pt x="1361953" y="645359"/>
                  <a:pt x="1361020" y="649662"/>
                  <a:pt x="1360268" y="654686"/>
                </a:cubicBezTo>
                <a:cubicBezTo>
                  <a:pt x="1363320" y="654369"/>
                  <a:pt x="1366323" y="653887"/>
                  <a:pt x="1368528" y="653059"/>
                </a:cubicBezTo>
                <a:cubicBezTo>
                  <a:pt x="1373939" y="651010"/>
                  <a:pt x="1397186" y="640921"/>
                  <a:pt x="1397176" y="640921"/>
                </a:cubicBezTo>
                <a:cubicBezTo>
                  <a:pt x="1397176" y="640921"/>
                  <a:pt x="1379714" y="658075"/>
                  <a:pt x="1369530" y="661492"/>
                </a:cubicBezTo>
                <a:cubicBezTo>
                  <a:pt x="1365918" y="662706"/>
                  <a:pt x="1362608" y="662820"/>
                  <a:pt x="1359268" y="663120"/>
                </a:cubicBezTo>
                <a:cubicBezTo>
                  <a:pt x="1357727" y="676453"/>
                  <a:pt x="1356504" y="692336"/>
                  <a:pt x="1352509" y="706496"/>
                </a:cubicBezTo>
                <a:cubicBezTo>
                  <a:pt x="1345964" y="729677"/>
                  <a:pt x="1341006" y="763572"/>
                  <a:pt x="1336867" y="774430"/>
                </a:cubicBezTo>
                <a:cubicBezTo>
                  <a:pt x="1334373" y="780957"/>
                  <a:pt x="1332593" y="792067"/>
                  <a:pt x="1330860" y="802558"/>
                </a:cubicBezTo>
                <a:cubicBezTo>
                  <a:pt x="1361289" y="771716"/>
                  <a:pt x="1388127" y="742913"/>
                  <a:pt x="1399304" y="733729"/>
                </a:cubicBezTo>
                <a:cubicBezTo>
                  <a:pt x="1425036" y="712570"/>
                  <a:pt x="1531946" y="431921"/>
                  <a:pt x="1531946" y="431921"/>
                </a:cubicBezTo>
                <a:lnTo>
                  <a:pt x="1574121" y="431921"/>
                </a:lnTo>
                <a:cubicBezTo>
                  <a:pt x="1574121" y="431921"/>
                  <a:pt x="1530724" y="549345"/>
                  <a:pt x="1493912" y="631890"/>
                </a:cubicBezTo>
                <a:cubicBezTo>
                  <a:pt x="1502153" y="630812"/>
                  <a:pt x="1548889" y="624710"/>
                  <a:pt x="1563483" y="616941"/>
                </a:cubicBezTo>
                <a:cubicBezTo>
                  <a:pt x="1571993" y="612407"/>
                  <a:pt x="1588637" y="594291"/>
                  <a:pt x="1588637" y="594300"/>
                </a:cubicBezTo>
                <a:cubicBezTo>
                  <a:pt x="1588637" y="594300"/>
                  <a:pt x="1615542" y="579226"/>
                  <a:pt x="1619547" y="573276"/>
                </a:cubicBezTo>
                <a:cubicBezTo>
                  <a:pt x="1624005" y="566652"/>
                  <a:pt x="1622695" y="560106"/>
                  <a:pt x="1621299" y="549152"/>
                </a:cubicBezTo>
                <a:cubicBezTo>
                  <a:pt x="1619740" y="536956"/>
                  <a:pt x="1611578" y="527704"/>
                  <a:pt x="1608911" y="524576"/>
                </a:cubicBezTo>
                <a:cubicBezTo>
                  <a:pt x="1606224" y="521456"/>
                  <a:pt x="1593642" y="506815"/>
                  <a:pt x="1593642" y="506815"/>
                </a:cubicBezTo>
                <a:lnTo>
                  <a:pt x="1597146" y="505785"/>
                </a:lnTo>
                <a:cubicBezTo>
                  <a:pt x="1597146" y="505785"/>
                  <a:pt x="1607476" y="517886"/>
                  <a:pt x="1610162" y="521919"/>
                </a:cubicBezTo>
                <a:cubicBezTo>
                  <a:pt x="1612838" y="525942"/>
                  <a:pt x="1615812" y="532826"/>
                  <a:pt x="1619672" y="533316"/>
                </a:cubicBezTo>
                <a:cubicBezTo>
                  <a:pt x="1621405" y="533528"/>
                  <a:pt x="1624986" y="530072"/>
                  <a:pt x="1626556" y="523690"/>
                </a:cubicBezTo>
                <a:cubicBezTo>
                  <a:pt x="1627856" y="518385"/>
                  <a:pt x="1628182" y="511849"/>
                  <a:pt x="1628182" y="511849"/>
                </a:cubicBezTo>
                <a:lnTo>
                  <a:pt x="1628057" y="485204"/>
                </a:lnTo>
                <a:cubicBezTo>
                  <a:pt x="1628057" y="485204"/>
                  <a:pt x="1629338" y="496043"/>
                  <a:pt x="1629934" y="503262"/>
                </a:cubicBezTo>
                <a:cubicBezTo>
                  <a:pt x="1630194" y="506478"/>
                  <a:pt x="1630598" y="509028"/>
                  <a:pt x="1631186" y="509480"/>
                </a:cubicBezTo>
                <a:cubicBezTo>
                  <a:pt x="1632456" y="510463"/>
                  <a:pt x="1644316" y="501934"/>
                  <a:pt x="1644316" y="501934"/>
                </a:cubicBezTo>
                <a:lnTo>
                  <a:pt x="1644066" y="506969"/>
                </a:lnTo>
                <a:lnTo>
                  <a:pt x="1631312" y="515998"/>
                </a:lnTo>
                <a:cubicBezTo>
                  <a:pt x="1631312" y="515998"/>
                  <a:pt x="1630917" y="524316"/>
                  <a:pt x="1628558" y="529465"/>
                </a:cubicBezTo>
                <a:cubicBezTo>
                  <a:pt x="1626190" y="534606"/>
                  <a:pt x="1622455" y="537899"/>
                  <a:pt x="1621925" y="538341"/>
                </a:cubicBezTo>
                <a:cubicBezTo>
                  <a:pt x="1621251" y="538909"/>
                  <a:pt x="1624409" y="544291"/>
                  <a:pt x="1625679" y="551520"/>
                </a:cubicBezTo>
                <a:cubicBezTo>
                  <a:pt x="1626941" y="558749"/>
                  <a:pt x="1626922" y="565141"/>
                  <a:pt x="1626931" y="565132"/>
                </a:cubicBezTo>
                <a:cubicBezTo>
                  <a:pt x="1626931" y="565132"/>
                  <a:pt x="1635691" y="559981"/>
                  <a:pt x="1642940" y="553291"/>
                </a:cubicBezTo>
                <a:cubicBezTo>
                  <a:pt x="1650198" y="546610"/>
                  <a:pt x="1654828" y="542932"/>
                  <a:pt x="1654828" y="542932"/>
                </a:cubicBezTo>
                <a:cubicBezTo>
                  <a:pt x="1654828" y="542932"/>
                  <a:pt x="1658112" y="536840"/>
                  <a:pt x="1661836" y="529765"/>
                </a:cubicBezTo>
                <a:cubicBezTo>
                  <a:pt x="1665561" y="522678"/>
                  <a:pt x="1671348" y="514815"/>
                  <a:pt x="1671348" y="514815"/>
                </a:cubicBezTo>
                <a:cubicBezTo>
                  <a:pt x="1671348" y="514815"/>
                  <a:pt x="1673225" y="504023"/>
                  <a:pt x="1674350" y="497497"/>
                </a:cubicBezTo>
                <a:cubicBezTo>
                  <a:pt x="1675487" y="490960"/>
                  <a:pt x="1677104" y="480351"/>
                  <a:pt x="1680357" y="474989"/>
                </a:cubicBezTo>
                <a:cubicBezTo>
                  <a:pt x="1682851" y="470888"/>
                  <a:pt x="1691910" y="459000"/>
                  <a:pt x="1697628" y="449979"/>
                </a:cubicBezTo>
                <a:cubicBezTo>
                  <a:pt x="1703346" y="440960"/>
                  <a:pt x="1703259" y="438880"/>
                  <a:pt x="1703259" y="438880"/>
                </a:cubicBezTo>
                <a:lnTo>
                  <a:pt x="1707765" y="438880"/>
                </a:lnTo>
                <a:cubicBezTo>
                  <a:pt x="1707765" y="438880"/>
                  <a:pt x="1690629" y="472410"/>
                  <a:pt x="1686239" y="481949"/>
                </a:cubicBezTo>
                <a:cubicBezTo>
                  <a:pt x="1684546" y="485627"/>
                  <a:pt x="1684584" y="487360"/>
                  <a:pt x="1682234" y="496755"/>
                </a:cubicBezTo>
                <a:cubicBezTo>
                  <a:pt x="1679887" y="506151"/>
                  <a:pt x="1677990" y="514198"/>
                  <a:pt x="1676854" y="519550"/>
                </a:cubicBezTo>
                <a:cubicBezTo>
                  <a:pt x="1675015" y="528252"/>
                  <a:pt x="1668123" y="536561"/>
                  <a:pt x="1668970" y="538341"/>
                </a:cubicBezTo>
                <a:cubicBezTo>
                  <a:pt x="1669624" y="539727"/>
                  <a:pt x="1684728" y="534327"/>
                  <a:pt x="1690870" y="531833"/>
                </a:cubicBezTo>
                <a:cubicBezTo>
                  <a:pt x="1695328" y="530025"/>
                  <a:pt x="1703616" y="524711"/>
                  <a:pt x="1711393" y="518068"/>
                </a:cubicBezTo>
                <a:cubicBezTo>
                  <a:pt x="1721348" y="509558"/>
                  <a:pt x="1730541" y="499565"/>
                  <a:pt x="1730541" y="499565"/>
                </a:cubicBezTo>
                <a:cubicBezTo>
                  <a:pt x="1730541" y="499565"/>
                  <a:pt x="1717949" y="516961"/>
                  <a:pt x="1712145" y="522659"/>
                </a:cubicBezTo>
                <a:cubicBezTo>
                  <a:pt x="1706340" y="528349"/>
                  <a:pt x="1700304" y="532228"/>
                  <a:pt x="1700256" y="533904"/>
                </a:cubicBezTo>
                <a:cubicBezTo>
                  <a:pt x="1700101" y="539275"/>
                  <a:pt x="1743921" y="539237"/>
                  <a:pt x="1743931" y="539237"/>
                </a:cubicBezTo>
                <a:cubicBezTo>
                  <a:pt x="1743931" y="539237"/>
                  <a:pt x="1752701" y="532767"/>
                  <a:pt x="1761942" y="528869"/>
                </a:cubicBezTo>
                <a:cubicBezTo>
                  <a:pt x="1771194" y="524980"/>
                  <a:pt x="1780839" y="523690"/>
                  <a:pt x="1780839" y="523690"/>
                </a:cubicBezTo>
                <a:cubicBezTo>
                  <a:pt x="1780839" y="523690"/>
                  <a:pt x="1770809" y="526963"/>
                  <a:pt x="1762067" y="531833"/>
                </a:cubicBezTo>
                <a:cubicBezTo>
                  <a:pt x="1753327" y="536705"/>
                  <a:pt x="1745307" y="542634"/>
                  <a:pt x="1745307" y="542634"/>
                </a:cubicBezTo>
                <a:lnTo>
                  <a:pt x="1749938" y="546485"/>
                </a:lnTo>
                <a:lnTo>
                  <a:pt x="1748812" y="547669"/>
                </a:lnTo>
                <a:lnTo>
                  <a:pt x="1741678" y="544714"/>
                </a:lnTo>
                <a:cubicBezTo>
                  <a:pt x="1741678" y="544714"/>
                  <a:pt x="1696262" y="543471"/>
                  <a:pt x="1691746" y="541604"/>
                </a:cubicBezTo>
                <a:cubicBezTo>
                  <a:pt x="1688021" y="544521"/>
                  <a:pt x="1684054" y="544965"/>
                  <a:pt x="1676603" y="548112"/>
                </a:cubicBezTo>
                <a:cubicBezTo>
                  <a:pt x="1669152" y="551270"/>
                  <a:pt x="1658958" y="551520"/>
                  <a:pt x="1658958" y="551520"/>
                </a:cubicBezTo>
                <a:lnTo>
                  <a:pt x="1647820" y="561879"/>
                </a:lnTo>
                <a:cubicBezTo>
                  <a:pt x="1647820" y="561879"/>
                  <a:pt x="1716256" y="574671"/>
                  <a:pt x="1753567" y="591634"/>
                </a:cubicBezTo>
                <a:cubicBezTo>
                  <a:pt x="1790869" y="608586"/>
                  <a:pt x="1832986" y="607189"/>
                  <a:pt x="1859805" y="600662"/>
                </a:cubicBezTo>
                <a:cubicBezTo>
                  <a:pt x="1891293" y="592991"/>
                  <a:pt x="1894018" y="573536"/>
                  <a:pt x="1904096" y="567654"/>
                </a:cubicBezTo>
                <a:cubicBezTo>
                  <a:pt x="1920807" y="557903"/>
                  <a:pt x="1950938" y="535242"/>
                  <a:pt x="1979808" y="522361"/>
                </a:cubicBezTo>
                <a:cubicBezTo>
                  <a:pt x="1996654" y="514843"/>
                  <a:pt x="2027622" y="487937"/>
                  <a:pt x="2037990" y="480323"/>
                </a:cubicBezTo>
                <a:cubicBezTo>
                  <a:pt x="2048359" y="472708"/>
                  <a:pt x="2062143" y="455158"/>
                  <a:pt x="2062143" y="455158"/>
                </a:cubicBezTo>
                <a:lnTo>
                  <a:pt x="2073157" y="459895"/>
                </a:lnTo>
                <a:cubicBezTo>
                  <a:pt x="2073157" y="459895"/>
                  <a:pt x="2052065" y="481805"/>
                  <a:pt x="2036364" y="494530"/>
                </a:cubicBezTo>
                <a:cubicBezTo>
                  <a:pt x="2020663" y="507258"/>
                  <a:pt x="2007841" y="513475"/>
                  <a:pt x="2007841" y="513475"/>
                </a:cubicBezTo>
                <a:lnTo>
                  <a:pt x="2035238" y="505187"/>
                </a:lnTo>
                <a:cubicBezTo>
                  <a:pt x="2035238" y="505187"/>
                  <a:pt x="2067100" y="516567"/>
                  <a:pt x="2079789" y="521177"/>
                </a:cubicBezTo>
                <a:cubicBezTo>
                  <a:pt x="2092477" y="525779"/>
                  <a:pt x="2112134" y="528252"/>
                  <a:pt x="2123088" y="525028"/>
                </a:cubicBezTo>
                <a:cubicBezTo>
                  <a:pt x="2136758" y="520994"/>
                  <a:pt x="2141485" y="510839"/>
                  <a:pt x="2148609" y="506371"/>
                </a:cubicBezTo>
                <a:cubicBezTo>
                  <a:pt x="2158380" y="500258"/>
                  <a:pt x="2172540" y="493568"/>
                  <a:pt x="2178267" y="491422"/>
                </a:cubicBezTo>
                <a:cubicBezTo>
                  <a:pt x="2181397" y="490256"/>
                  <a:pt x="2190744" y="484731"/>
                  <a:pt x="2197791" y="478552"/>
                </a:cubicBezTo>
                <a:cubicBezTo>
                  <a:pt x="2203673" y="473382"/>
                  <a:pt x="2207677" y="467297"/>
                  <a:pt x="2207677" y="467297"/>
                </a:cubicBezTo>
                <a:lnTo>
                  <a:pt x="2212058" y="470850"/>
                </a:lnTo>
                <a:cubicBezTo>
                  <a:pt x="2212058" y="470850"/>
                  <a:pt x="2188837" y="489256"/>
                  <a:pt x="2189281" y="492163"/>
                </a:cubicBezTo>
                <a:cubicBezTo>
                  <a:pt x="2189733" y="495071"/>
                  <a:pt x="2218698" y="494993"/>
                  <a:pt x="2227450" y="498083"/>
                </a:cubicBezTo>
                <a:cubicBezTo>
                  <a:pt x="2236201" y="501173"/>
                  <a:pt x="2238337" y="508153"/>
                  <a:pt x="2238337" y="508153"/>
                </a:cubicBezTo>
                <a:cubicBezTo>
                  <a:pt x="2238337" y="508153"/>
                  <a:pt x="2225514" y="504128"/>
                  <a:pt x="2211807" y="501192"/>
                </a:cubicBezTo>
                <a:cubicBezTo>
                  <a:pt x="2200630" y="498795"/>
                  <a:pt x="2187750" y="496948"/>
                  <a:pt x="2182648" y="497497"/>
                </a:cubicBezTo>
                <a:cubicBezTo>
                  <a:pt x="2176237" y="498180"/>
                  <a:pt x="2168497" y="501154"/>
                  <a:pt x="2158245" y="506969"/>
                </a:cubicBezTo>
                <a:cubicBezTo>
                  <a:pt x="2151708" y="510676"/>
                  <a:pt x="2135295" y="527242"/>
                  <a:pt x="2129346" y="530207"/>
                </a:cubicBezTo>
                <a:cubicBezTo>
                  <a:pt x="2123512" y="533105"/>
                  <a:pt x="2116003" y="533441"/>
                  <a:pt x="2115580" y="537013"/>
                </a:cubicBezTo>
                <a:cubicBezTo>
                  <a:pt x="2115147" y="540584"/>
                  <a:pt x="2127854" y="542731"/>
                  <a:pt x="2137355" y="543376"/>
                </a:cubicBezTo>
                <a:cubicBezTo>
                  <a:pt x="2140907" y="543617"/>
                  <a:pt x="2157725" y="545069"/>
                  <a:pt x="2176516" y="545301"/>
                </a:cubicBezTo>
                <a:cubicBezTo>
                  <a:pt x="2201555" y="545610"/>
                  <a:pt x="2228941" y="546823"/>
                  <a:pt x="2233331" y="546629"/>
                </a:cubicBezTo>
                <a:cubicBezTo>
                  <a:pt x="2241014" y="546303"/>
                  <a:pt x="2248723" y="534644"/>
                  <a:pt x="2248723" y="534644"/>
                </a:cubicBezTo>
                <a:cubicBezTo>
                  <a:pt x="2248723" y="534644"/>
                  <a:pt x="2266485" y="534356"/>
                  <a:pt x="2260738" y="535386"/>
                </a:cubicBezTo>
                <a:cubicBezTo>
                  <a:pt x="2258120" y="535848"/>
                  <a:pt x="2252439" y="535906"/>
                  <a:pt x="2250226" y="538341"/>
                </a:cubicBezTo>
                <a:cubicBezTo>
                  <a:pt x="2247049" y="541845"/>
                  <a:pt x="2239367" y="547986"/>
                  <a:pt x="2236584" y="548709"/>
                </a:cubicBezTo>
                <a:cubicBezTo>
                  <a:pt x="2221944" y="552482"/>
                  <a:pt x="2193314" y="549681"/>
                  <a:pt x="2191408" y="553291"/>
                </a:cubicBezTo>
                <a:cubicBezTo>
                  <a:pt x="2189666" y="556612"/>
                  <a:pt x="2201593" y="573112"/>
                  <a:pt x="2214309" y="586599"/>
                </a:cubicBezTo>
                <a:cubicBezTo>
                  <a:pt x="2227960" y="601076"/>
                  <a:pt x="2253798" y="603204"/>
                  <a:pt x="2250226" y="604956"/>
                </a:cubicBezTo>
                <a:cubicBezTo>
                  <a:pt x="2243775" y="608095"/>
                  <a:pt x="2223407" y="599556"/>
                  <a:pt x="2211682" y="588668"/>
                </a:cubicBezTo>
                <a:cubicBezTo>
                  <a:pt x="2198879" y="576779"/>
                  <a:pt x="2186036" y="554802"/>
                  <a:pt x="2182272" y="554187"/>
                </a:cubicBezTo>
                <a:cubicBezTo>
                  <a:pt x="2159630" y="550480"/>
                  <a:pt x="2135671" y="548556"/>
                  <a:pt x="2124965" y="546043"/>
                </a:cubicBezTo>
                <a:cubicBezTo>
                  <a:pt x="2114261" y="543521"/>
                  <a:pt x="2090012" y="533490"/>
                  <a:pt x="2088674" y="535386"/>
                </a:cubicBezTo>
                <a:cubicBezTo>
                  <a:pt x="2087538" y="536984"/>
                  <a:pt x="2105165" y="563496"/>
                  <a:pt x="2106945" y="573276"/>
                </a:cubicBezTo>
                <a:cubicBezTo>
                  <a:pt x="2108659" y="582701"/>
                  <a:pt x="2107860" y="589651"/>
                  <a:pt x="2104567" y="605986"/>
                </a:cubicBezTo>
                <a:cubicBezTo>
                  <a:pt x="2101642" y="620522"/>
                  <a:pt x="2107822" y="633817"/>
                  <a:pt x="2107822" y="633817"/>
                </a:cubicBezTo>
                <a:cubicBezTo>
                  <a:pt x="2107822" y="633817"/>
                  <a:pt x="2099456" y="620657"/>
                  <a:pt x="2099938" y="612061"/>
                </a:cubicBezTo>
                <a:cubicBezTo>
                  <a:pt x="2100621" y="599729"/>
                  <a:pt x="2105184" y="582460"/>
                  <a:pt x="2102565" y="573276"/>
                </a:cubicBezTo>
                <a:cubicBezTo>
                  <a:pt x="2099215" y="561551"/>
                  <a:pt x="2091919" y="552752"/>
                  <a:pt x="2084669" y="543674"/>
                </a:cubicBezTo>
                <a:cubicBezTo>
                  <a:pt x="2081185" y="539313"/>
                  <a:pt x="2068064" y="526106"/>
                  <a:pt x="2059765" y="522949"/>
                </a:cubicBezTo>
                <a:cubicBezTo>
                  <a:pt x="2046982" y="518087"/>
                  <a:pt x="2043862" y="516567"/>
                  <a:pt x="2019594" y="522207"/>
                </a:cubicBezTo>
                <a:cubicBezTo>
                  <a:pt x="2004635" y="525692"/>
                  <a:pt x="1945635" y="555851"/>
                  <a:pt x="1932504" y="565286"/>
                </a:cubicBezTo>
                <a:cubicBezTo>
                  <a:pt x="1917438" y="576106"/>
                  <a:pt x="1892602" y="607969"/>
                  <a:pt x="1874322" y="614274"/>
                </a:cubicBezTo>
                <a:cubicBezTo>
                  <a:pt x="1862173" y="618472"/>
                  <a:pt x="1849408" y="620262"/>
                  <a:pt x="1847040" y="628041"/>
                </a:cubicBezTo>
                <a:cubicBezTo>
                  <a:pt x="1844662" y="635828"/>
                  <a:pt x="1879048" y="641585"/>
                  <a:pt x="1889203" y="642403"/>
                </a:cubicBezTo>
                <a:cubicBezTo>
                  <a:pt x="1899370" y="643221"/>
                  <a:pt x="1965629" y="646022"/>
                  <a:pt x="1983187" y="644916"/>
                </a:cubicBezTo>
                <a:cubicBezTo>
                  <a:pt x="2000737" y="643819"/>
                  <a:pt x="2065244" y="643847"/>
                  <a:pt x="2119585" y="638996"/>
                </a:cubicBezTo>
                <a:cubicBezTo>
                  <a:pt x="2127180" y="638322"/>
                  <a:pt x="2150486" y="616546"/>
                  <a:pt x="2173637" y="608951"/>
                </a:cubicBezTo>
                <a:cubicBezTo>
                  <a:pt x="2186643" y="604677"/>
                  <a:pt x="2199543" y="613090"/>
                  <a:pt x="2199543" y="613090"/>
                </a:cubicBezTo>
                <a:cubicBezTo>
                  <a:pt x="2199543" y="613090"/>
                  <a:pt x="2187220" y="610983"/>
                  <a:pt x="2174514" y="615170"/>
                </a:cubicBezTo>
                <a:cubicBezTo>
                  <a:pt x="2169074" y="616960"/>
                  <a:pt x="2156935" y="624151"/>
                  <a:pt x="2153990" y="625971"/>
                </a:cubicBezTo>
                <a:cubicBezTo>
                  <a:pt x="2144200" y="632046"/>
                  <a:pt x="2125842" y="648766"/>
                  <a:pt x="2125842" y="648766"/>
                </a:cubicBezTo>
                <a:cubicBezTo>
                  <a:pt x="2125842" y="648766"/>
                  <a:pt x="2121154" y="647631"/>
                  <a:pt x="2114580" y="648468"/>
                </a:cubicBezTo>
                <a:cubicBezTo>
                  <a:pt x="2103845" y="649844"/>
                  <a:pt x="2087057" y="653598"/>
                  <a:pt x="2069402" y="654542"/>
                </a:cubicBezTo>
                <a:cubicBezTo>
                  <a:pt x="2041130" y="656034"/>
                  <a:pt x="2001054" y="653917"/>
                  <a:pt x="1999205" y="658239"/>
                </a:cubicBezTo>
                <a:cubicBezTo>
                  <a:pt x="1998541" y="659789"/>
                  <a:pt x="2005068" y="672236"/>
                  <a:pt x="2013722" y="685771"/>
                </a:cubicBezTo>
                <a:cubicBezTo>
                  <a:pt x="2018613" y="693424"/>
                  <a:pt x="2024168" y="701423"/>
                  <a:pt x="2029606" y="708123"/>
                </a:cubicBezTo>
                <a:cubicBezTo>
                  <a:pt x="2037096" y="717316"/>
                  <a:pt x="2044652" y="723593"/>
                  <a:pt x="2046250" y="723805"/>
                </a:cubicBezTo>
                <a:cubicBezTo>
                  <a:pt x="2069325" y="726923"/>
                  <a:pt x="2079934" y="729668"/>
                  <a:pt x="2093304" y="732689"/>
                </a:cubicBezTo>
                <a:cubicBezTo>
                  <a:pt x="2103827" y="730101"/>
                  <a:pt x="2134853" y="728098"/>
                  <a:pt x="2134853" y="728098"/>
                </a:cubicBezTo>
                <a:lnTo>
                  <a:pt x="2145113" y="727512"/>
                </a:lnTo>
                <a:lnTo>
                  <a:pt x="2144990" y="729138"/>
                </a:lnTo>
                <a:cubicBezTo>
                  <a:pt x="2144980" y="729138"/>
                  <a:pt x="2140012" y="729148"/>
                  <a:pt x="2140735" y="732103"/>
                </a:cubicBezTo>
                <a:cubicBezTo>
                  <a:pt x="2141350" y="734616"/>
                  <a:pt x="2148763" y="739823"/>
                  <a:pt x="2156743" y="744386"/>
                </a:cubicBezTo>
                <a:cubicBezTo>
                  <a:pt x="2164734" y="748939"/>
                  <a:pt x="2173386" y="751048"/>
                  <a:pt x="2173386" y="751048"/>
                </a:cubicBezTo>
                <a:lnTo>
                  <a:pt x="2185402" y="763629"/>
                </a:lnTo>
                <a:lnTo>
                  <a:pt x="2184149" y="764957"/>
                </a:lnTo>
                <a:lnTo>
                  <a:pt x="2172010" y="753705"/>
                </a:lnTo>
                <a:cubicBezTo>
                  <a:pt x="2172010" y="753705"/>
                  <a:pt x="2161247" y="750662"/>
                  <a:pt x="2155867" y="747495"/>
                </a:cubicBezTo>
                <a:cubicBezTo>
                  <a:pt x="2147011" y="742268"/>
                  <a:pt x="2135719" y="735058"/>
                  <a:pt x="2135728" y="735058"/>
                </a:cubicBezTo>
                <a:cubicBezTo>
                  <a:pt x="2135728" y="735058"/>
                  <a:pt x="2125929" y="733999"/>
                  <a:pt x="2115831" y="734914"/>
                </a:cubicBezTo>
                <a:cubicBezTo>
                  <a:pt x="2105318" y="735857"/>
                  <a:pt x="2094401" y="738909"/>
                  <a:pt x="2093931" y="739795"/>
                </a:cubicBezTo>
                <a:cubicBezTo>
                  <a:pt x="2093170" y="741228"/>
                  <a:pt x="2130097" y="787013"/>
                  <a:pt x="2130097" y="787013"/>
                </a:cubicBezTo>
                <a:lnTo>
                  <a:pt x="2128095" y="788495"/>
                </a:lnTo>
                <a:cubicBezTo>
                  <a:pt x="2128095" y="788495"/>
                  <a:pt x="2092919" y="743126"/>
                  <a:pt x="2090676" y="740679"/>
                </a:cubicBezTo>
                <a:cubicBezTo>
                  <a:pt x="2088799" y="738639"/>
                  <a:pt x="2051526" y="730139"/>
                  <a:pt x="2050130" y="731651"/>
                </a:cubicBezTo>
                <a:cubicBezTo>
                  <a:pt x="2048706" y="733209"/>
                  <a:pt x="2062394" y="758893"/>
                  <a:pt x="2062394" y="758893"/>
                </a:cubicBezTo>
                <a:lnTo>
                  <a:pt x="2069653" y="799450"/>
                </a:lnTo>
                <a:lnTo>
                  <a:pt x="2103441" y="854955"/>
                </a:lnTo>
                <a:lnTo>
                  <a:pt x="2152613" y="936213"/>
                </a:lnTo>
                <a:lnTo>
                  <a:pt x="2101564" y="856582"/>
                </a:lnTo>
                <a:cubicBezTo>
                  <a:pt x="2101564" y="856582"/>
                  <a:pt x="2069537" y="808123"/>
                  <a:pt x="2066649" y="800480"/>
                </a:cubicBezTo>
                <a:cubicBezTo>
                  <a:pt x="2064589" y="795031"/>
                  <a:pt x="2065079" y="776827"/>
                  <a:pt x="2059391" y="759480"/>
                </a:cubicBezTo>
                <a:cubicBezTo>
                  <a:pt x="2053711" y="742133"/>
                  <a:pt x="2043872" y="731063"/>
                  <a:pt x="2043872" y="731063"/>
                </a:cubicBezTo>
                <a:cubicBezTo>
                  <a:pt x="2043872" y="731063"/>
                  <a:pt x="2020355" y="698459"/>
                  <a:pt x="2011720" y="696870"/>
                </a:cubicBezTo>
                <a:cubicBezTo>
                  <a:pt x="2010382" y="696629"/>
                  <a:pt x="2009256" y="720706"/>
                  <a:pt x="2008842" y="730322"/>
                </a:cubicBezTo>
                <a:cubicBezTo>
                  <a:pt x="2008408" y="740294"/>
                  <a:pt x="2014339" y="789235"/>
                  <a:pt x="2014348" y="789235"/>
                </a:cubicBezTo>
                <a:lnTo>
                  <a:pt x="2011720" y="791604"/>
                </a:lnTo>
                <a:lnTo>
                  <a:pt x="2005337" y="735058"/>
                </a:lnTo>
                <a:cubicBezTo>
                  <a:pt x="2005328" y="735058"/>
                  <a:pt x="2003221" y="741374"/>
                  <a:pt x="1994576" y="752674"/>
                </a:cubicBezTo>
                <a:cubicBezTo>
                  <a:pt x="1985931" y="763966"/>
                  <a:pt x="1970672" y="780207"/>
                  <a:pt x="1970672" y="780207"/>
                </a:cubicBezTo>
                <a:lnTo>
                  <a:pt x="1970422" y="777396"/>
                </a:lnTo>
                <a:cubicBezTo>
                  <a:pt x="1970422" y="777396"/>
                  <a:pt x="1983466" y="762647"/>
                  <a:pt x="1992198" y="750451"/>
                </a:cubicBezTo>
                <a:cubicBezTo>
                  <a:pt x="2000928" y="738263"/>
                  <a:pt x="2005089" y="727512"/>
                  <a:pt x="2005089" y="727512"/>
                </a:cubicBezTo>
                <a:cubicBezTo>
                  <a:pt x="2005089" y="727512"/>
                  <a:pt x="2009621" y="701057"/>
                  <a:pt x="2007715" y="693616"/>
                </a:cubicBezTo>
                <a:cubicBezTo>
                  <a:pt x="2006002" y="686975"/>
                  <a:pt x="1985132" y="665612"/>
                  <a:pt x="1975428" y="660463"/>
                </a:cubicBezTo>
                <a:cubicBezTo>
                  <a:pt x="1969374" y="657248"/>
                  <a:pt x="1917987" y="656612"/>
                  <a:pt x="1917987" y="656612"/>
                </a:cubicBezTo>
                <a:cubicBezTo>
                  <a:pt x="1917987" y="656612"/>
                  <a:pt x="1888886" y="655361"/>
                  <a:pt x="1874071" y="650537"/>
                </a:cubicBezTo>
                <a:cubicBezTo>
                  <a:pt x="1848061" y="642076"/>
                  <a:pt x="1821781" y="636415"/>
                  <a:pt x="1804115" y="633075"/>
                </a:cubicBezTo>
                <a:cubicBezTo>
                  <a:pt x="1791004" y="630592"/>
                  <a:pt x="1782591" y="629379"/>
                  <a:pt x="1782591" y="629379"/>
                </a:cubicBezTo>
                <a:cubicBezTo>
                  <a:pt x="1782591" y="629379"/>
                  <a:pt x="1785440" y="639996"/>
                  <a:pt x="1798860" y="662676"/>
                </a:cubicBezTo>
                <a:cubicBezTo>
                  <a:pt x="1812280" y="685356"/>
                  <a:pt x="1824533" y="704234"/>
                  <a:pt x="1837905" y="720550"/>
                </a:cubicBezTo>
                <a:cubicBezTo>
                  <a:pt x="1851276" y="736878"/>
                  <a:pt x="1862933" y="748265"/>
                  <a:pt x="1870568" y="761406"/>
                </a:cubicBezTo>
                <a:cubicBezTo>
                  <a:pt x="1878769" y="775528"/>
                  <a:pt x="1889340" y="808182"/>
                  <a:pt x="1889329" y="808182"/>
                </a:cubicBezTo>
                <a:lnTo>
                  <a:pt x="1888463" y="808768"/>
                </a:lnTo>
                <a:cubicBezTo>
                  <a:pt x="1888463" y="808768"/>
                  <a:pt x="1876440" y="781496"/>
                  <a:pt x="1868440" y="767470"/>
                </a:cubicBezTo>
                <a:cubicBezTo>
                  <a:pt x="1860412" y="753426"/>
                  <a:pt x="1847531" y="738167"/>
                  <a:pt x="1847541" y="738167"/>
                </a:cubicBezTo>
                <a:lnTo>
                  <a:pt x="1854798" y="754156"/>
                </a:lnTo>
                <a:lnTo>
                  <a:pt x="1850420" y="758151"/>
                </a:lnTo>
                <a:cubicBezTo>
                  <a:pt x="1850420" y="758151"/>
                  <a:pt x="1846713" y="745041"/>
                  <a:pt x="1838531" y="731361"/>
                </a:cubicBezTo>
                <a:cubicBezTo>
                  <a:pt x="1830406" y="717770"/>
                  <a:pt x="1815128" y="707671"/>
                  <a:pt x="1810748" y="697909"/>
                </a:cubicBezTo>
                <a:cubicBezTo>
                  <a:pt x="1802460" y="679427"/>
                  <a:pt x="1762991" y="639987"/>
                  <a:pt x="1744432" y="621380"/>
                </a:cubicBezTo>
                <a:cubicBezTo>
                  <a:pt x="1718180" y="595069"/>
                  <a:pt x="1672936" y="592904"/>
                  <a:pt x="1654453" y="598738"/>
                </a:cubicBezTo>
                <a:cubicBezTo>
                  <a:pt x="1635971" y="604562"/>
                  <a:pt x="1598205" y="644540"/>
                  <a:pt x="1578250" y="651135"/>
                </a:cubicBezTo>
                <a:cubicBezTo>
                  <a:pt x="1560864" y="656882"/>
                  <a:pt x="1488281" y="673574"/>
                  <a:pt x="1473263" y="677039"/>
                </a:cubicBezTo>
                <a:cubicBezTo>
                  <a:pt x="1436548" y="753426"/>
                  <a:pt x="1395992" y="837792"/>
                  <a:pt x="1361020" y="872274"/>
                </a:cubicBezTo>
                <a:cubicBezTo>
                  <a:pt x="1341824" y="891190"/>
                  <a:pt x="1271185" y="944771"/>
                  <a:pt x="1205098" y="993788"/>
                </a:cubicBezTo>
                <a:cubicBezTo>
                  <a:pt x="1167710" y="1021522"/>
                  <a:pt x="1154897" y="1030715"/>
                  <a:pt x="1132641" y="1046927"/>
                </a:cubicBezTo>
                <a:cubicBezTo>
                  <a:pt x="1138127" y="1047504"/>
                  <a:pt x="1140179" y="1047927"/>
                  <a:pt x="1145155" y="1048111"/>
                </a:cubicBezTo>
                <a:cubicBezTo>
                  <a:pt x="1158391" y="1048592"/>
                  <a:pt x="1160173" y="1043672"/>
                  <a:pt x="1160173" y="1043672"/>
                </a:cubicBezTo>
                <a:cubicBezTo>
                  <a:pt x="1160173" y="1043672"/>
                  <a:pt x="1167353" y="1032902"/>
                  <a:pt x="1171561" y="1026798"/>
                </a:cubicBezTo>
                <a:cubicBezTo>
                  <a:pt x="1175768" y="1020685"/>
                  <a:pt x="1185577" y="1016728"/>
                  <a:pt x="1192711" y="1009922"/>
                </a:cubicBezTo>
                <a:cubicBezTo>
                  <a:pt x="1199833" y="1003126"/>
                  <a:pt x="1205098" y="993788"/>
                  <a:pt x="1205098" y="993788"/>
                </a:cubicBezTo>
                <a:lnTo>
                  <a:pt x="1204349" y="1005629"/>
                </a:lnTo>
                <a:cubicBezTo>
                  <a:pt x="1204349" y="1005629"/>
                  <a:pt x="1216738" y="994540"/>
                  <a:pt x="1221492" y="988755"/>
                </a:cubicBezTo>
                <a:cubicBezTo>
                  <a:pt x="1226248" y="982978"/>
                  <a:pt x="1233796" y="984604"/>
                  <a:pt x="1239889" y="984760"/>
                </a:cubicBezTo>
                <a:cubicBezTo>
                  <a:pt x="1245973" y="984923"/>
                  <a:pt x="1257505" y="981552"/>
                  <a:pt x="1265660" y="979436"/>
                </a:cubicBezTo>
                <a:cubicBezTo>
                  <a:pt x="1273813" y="977318"/>
                  <a:pt x="1297658" y="979262"/>
                  <a:pt x="1303328" y="980620"/>
                </a:cubicBezTo>
                <a:cubicBezTo>
                  <a:pt x="1308998" y="981968"/>
                  <a:pt x="1338359" y="979656"/>
                  <a:pt x="1341621" y="978838"/>
                </a:cubicBezTo>
                <a:cubicBezTo>
                  <a:pt x="1344886" y="978030"/>
                  <a:pt x="1353001" y="970695"/>
                  <a:pt x="1353010" y="970704"/>
                </a:cubicBezTo>
                <a:lnTo>
                  <a:pt x="1354136" y="972475"/>
                </a:lnTo>
                <a:cubicBezTo>
                  <a:pt x="1354136" y="972475"/>
                  <a:pt x="1347089" y="979358"/>
                  <a:pt x="1342748" y="981207"/>
                </a:cubicBezTo>
                <a:cubicBezTo>
                  <a:pt x="1338406" y="983055"/>
                  <a:pt x="1312935" y="986358"/>
                  <a:pt x="1300699" y="982103"/>
                </a:cubicBezTo>
                <a:cubicBezTo>
                  <a:pt x="1288465" y="977838"/>
                  <a:pt x="1271570" y="982256"/>
                  <a:pt x="1262405" y="985500"/>
                </a:cubicBezTo>
                <a:cubicBezTo>
                  <a:pt x="1253251" y="988744"/>
                  <a:pt x="1230234" y="992923"/>
                  <a:pt x="1219991" y="1000305"/>
                </a:cubicBezTo>
                <a:cubicBezTo>
                  <a:pt x="1209748" y="1007690"/>
                  <a:pt x="1205455" y="1014340"/>
                  <a:pt x="1190333" y="1020733"/>
                </a:cubicBezTo>
                <a:cubicBezTo>
                  <a:pt x="1175209" y="1027115"/>
                  <a:pt x="1170435" y="1043672"/>
                  <a:pt x="1170435" y="1043672"/>
                </a:cubicBezTo>
                <a:cubicBezTo>
                  <a:pt x="1170435" y="1043672"/>
                  <a:pt x="1179782" y="1050797"/>
                  <a:pt x="1201970" y="1058180"/>
                </a:cubicBezTo>
                <a:cubicBezTo>
                  <a:pt x="1224149" y="1065564"/>
                  <a:pt x="1245666" y="1058988"/>
                  <a:pt x="1275296" y="1054185"/>
                </a:cubicBezTo>
                <a:cubicBezTo>
                  <a:pt x="1304935" y="1049372"/>
                  <a:pt x="1302732" y="1044145"/>
                  <a:pt x="1319095" y="1026356"/>
                </a:cubicBezTo>
                <a:cubicBezTo>
                  <a:pt x="1335461" y="1008565"/>
                  <a:pt x="1381669" y="1009730"/>
                  <a:pt x="1397677" y="1002972"/>
                </a:cubicBezTo>
                <a:cubicBezTo>
                  <a:pt x="1413696" y="996204"/>
                  <a:pt x="1440910" y="969742"/>
                  <a:pt x="1451363" y="943462"/>
                </a:cubicBezTo>
                <a:cubicBezTo>
                  <a:pt x="1461809" y="917191"/>
                  <a:pt x="1469355" y="900027"/>
                  <a:pt x="1486905" y="883517"/>
                </a:cubicBezTo>
                <a:cubicBezTo>
                  <a:pt x="1504443" y="867018"/>
                  <a:pt x="1533255" y="865622"/>
                  <a:pt x="1546713" y="855399"/>
                </a:cubicBezTo>
                <a:cubicBezTo>
                  <a:pt x="1560171" y="845166"/>
                  <a:pt x="1562356" y="834673"/>
                  <a:pt x="1562356" y="834673"/>
                </a:cubicBezTo>
                <a:lnTo>
                  <a:pt x="1567112" y="815583"/>
                </a:lnTo>
                <a:lnTo>
                  <a:pt x="1565235" y="810250"/>
                </a:lnTo>
                <a:lnTo>
                  <a:pt x="1571367" y="790863"/>
                </a:lnTo>
                <a:lnTo>
                  <a:pt x="1573495" y="792346"/>
                </a:lnTo>
                <a:lnTo>
                  <a:pt x="1568613" y="809808"/>
                </a:lnTo>
                <a:lnTo>
                  <a:pt x="1570866" y="813803"/>
                </a:lnTo>
                <a:lnTo>
                  <a:pt x="1566112" y="833344"/>
                </a:lnTo>
                <a:cubicBezTo>
                  <a:pt x="1566112" y="833344"/>
                  <a:pt x="1585151" y="813080"/>
                  <a:pt x="1589262" y="797081"/>
                </a:cubicBezTo>
                <a:cubicBezTo>
                  <a:pt x="1593363" y="781072"/>
                  <a:pt x="1595645" y="760664"/>
                  <a:pt x="1595645" y="760664"/>
                </a:cubicBezTo>
                <a:lnTo>
                  <a:pt x="1603904" y="756073"/>
                </a:lnTo>
                <a:cubicBezTo>
                  <a:pt x="1603904" y="756073"/>
                  <a:pt x="1602441" y="752395"/>
                  <a:pt x="1595269" y="743048"/>
                </a:cubicBezTo>
                <a:cubicBezTo>
                  <a:pt x="1588099" y="733710"/>
                  <a:pt x="1599774" y="713004"/>
                  <a:pt x="1599774" y="713004"/>
                </a:cubicBezTo>
                <a:lnTo>
                  <a:pt x="1597146" y="700865"/>
                </a:lnTo>
                <a:lnTo>
                  <a:pt x="1601151" y="699383"/>
                </a:lnTo>
                <a:lnTo>
                  <a:pt x="1603529" y="713004"/>
                </a:lnTo>
                <a:lnTo>
                  <a:pt x="1597021" y="730023"/>
                </a:lnTo>
                <a:lnTo>
                  <a:pt x="1599399" y="737724"/>
                </a:lnTo>
                <a:lnTo>
                  <a:pt x="1607408" y="750894"/>
                </a:lnTo>
                <a:lnTo>
                  <a:pt x="1620924" y="736838"/>
                </a:lnTo>
                <a:lnTo>
                  <a:pt x="1624303" y="722621"/>
                </a:lnTo>
                <a:lnTo>
                  <a:pt x="1625180" y="698651"/>
                </a:lnTo>
                <a:lnTo>
                  <a:pt x="1629934" y="683249"/>
                </a:lnTo>
                <a:lnTo>
                  <a:pt x="1632312" y="683845"/>
                </a:lnTo>
                <a:lnTo>
                  <a:pt x="1628307" y="698939"/>
                </a:lnTo>
                <a:lnTo>
                  <a:pt x="1627681" y="723073"/>
                </a:lnTo>
                <a:lnTo>
                  <a:pt x="1623551" y="736984"/>
                </a:lnTo>
                <a:lnTo>
                  <a:pt x="1634931" y="730322"/>
                </a:lnTo>
                <a:lnTo>
                  <a:pt x="1671598" y="705158"/>
                </a:lnTo>
                <a:cubicBezTo>
                  <a:pt x="1671598" y="705158"/>
                  <a:pt x="1679771" y="687041"/>
                  <a:pt x="1681234" y="681034"/>
                </a:cubicBezTo>
                <a:cubicBezTo>
                  <a:pt x="1682697" y="675027"/>
                  <a:pt x="1682234" y="657643"/>
                  <a:pt x="1682234" y="657643"/>
                </a:cubicBezTo>
                <a:lnTo>
                  <a:pt x="1686364" y="658239"/>
                </a:lnTo>
                <a:cubicBezTo>
                  <a:pt x="1686364" y="658239"/>
                  <a:pt x="1687328" y="678021"/>
                  <a:pt x="1683361" y="686810"/>
                </a:cubicBezTo>
                <a:cubicBezTo>
                  <a:pt x="1679395" y="695589"/>
                  <a:pt x="1675227" y="706487"/>
                  <a:pt x="1675227" y="706496"/>
                </a:cubicBezTo>
                <a:lnTo>
                  <a:pt x="1695876" y="703232"/>
                </a:lnTo>
                <a:lnTo>
                  <a:pt x="1726161" y="699979"/>
                </a:lnTo>
                <a:lnTo>
                  <a:pt x="1724659" y="704416"/>
                </a:lnTo>
                <a:lnTo>
                  <a:pt x="1672849" y="711078"/>
                </a:lnTo>
                <a:cubicBezTo>
                  <a:pt x="1672849" y="711078"/>
                  <a:pt x="1606639" y="759510"/>
                  <a:pt x="1600150" y="768510"/>
                </a:cubicBezTo>
                <a:cubicBezTo>
                  <a:pt x="1593661" y="777510"/>
                  <a:pt x="1602287" y="790748"/>
                  <a:pt x="1599148" y="799738"/>
                </a:cubicBezTo>
                <a:cubicBezTo>
                  <a:pt x="1596011" y="808740"/>
                  <a:pt x="1590640" y="820907"/>
                  <a:pt x="1590640" y="820907"/>
                </a:cubicBezTo>
                <a:cubicBezTo>
                  <a:pt x="1590640" y="820907"/>
                  <a:pt x="1557900" y="858104"/>
                  <a:pt x="1544085" y="870638"/>
                </a:cubicBezTo>
                <a:cubicBezTo>
                  <a:pt x="1530272" y="883181"/>
                  <a:pt x="1503819" y="886935"/>
                  <a:pt x="1492286" y="894329"/>
                </a:cubicBezTo>
                <a:cubicBezTo>
                  <a:pt x="1480733" y="901712"/>
                  <a:pt x="1453616" y="982689"/>
                  <a:pt x="1453616" y="982689"/>
                </a:cubicBezTo>
                <a:lnTo>
                  <a:pt x="1432466" y="995270"/>
                </a:lnTo>
                <a:cubicBezTo>
                  <a:pt x="1432466" y="995270"/>
                  <a:pt x="1440207" y="997003"/>
                  <a:pt x="1457620" y="1002818"/>
                </a:cubicBezTo>
                <a:cubicBezTo>
                  <a:pt x="1475026" y="1008643"/>
                  <a:pt x="1492661" y="1006525"/>
                  <a:pt x="1492661" y="1006525"/>
                </a:cubicBezTo>
                <a:cubicBezTo>
                  <a:pt x="1492661" y="1006525"/>
                  <a:pt x="1519038" y="985549"/>
                  <a:pt x="1524814" y="983729"/>
                </a:cubicBezTo>
                <a:cubicBezTo>
                  <a:pt x="1530599" y="981909"/>
                  <a:pt x="1561355" y="973361"/>
                  <a:pt x="1561355" y="973361"/>
                </a:cubicBezTo>
                <a:cubicBezTo>
                  <a:pt x="1561355" y="973361"/>
                  <a:pt x="1587973" y="957555"/>
                  <a:pt x="1593392" y="953386"/>
                </a:cubicBezTo>
                <a:cubicBezTo>
                  <a:pt x="1598803" y="949208"/>
                  <a:pt x="1620386" y="929349"/>
                  <a:pt x="1626806" y="924228"/>
                </a:cubicBezTo>
                <a:cubicBezTo>
                  <a:pt x="1633217" y="919097"/>
                  <a:pt x="1685990" y="888696"/>
                  <a:pt x="1685990" y="888696"/>
                </a:cubicBezTo>
                <a:lnTo>
                  <a:pt x="1691371" y="893433"/>
                </a:lnTo>
                <a:cubicBezTo>
                  <a:pt x="1691371" y="893433"/>
                  <a:pt x="1626844" y="932795"/>
                  <a:pt x="1617795" y="940651"/>
                </a:cubicBezTo>
                <a:cubicBezTo>
                  <a:pt x="1608736" y="948516"/>
                  <a:pt x="1565736" y="979878"/>
                  <a:pt x="1565736" y="979878"/>
                </a:cubicBezTo>
                <a:lnTo>
                  <a:pt x="1521435" y="992315"/>
                </a:lnTo>
                <a:lnTo>
                  <a:pt x="1510672" y="1008738"/>
                </a:lnTo>
                <a:cubicBezTo>
                  <a:pt x="1510672" y="1008738"/>
                  <a:pt x="1621540" y="1043634"/>
                  <a:pt x="1644567" y="1051662"/>
                </a:cubicBezTo>
                <a:cubicBezTo>
                  <a:pt x="1667603" y="1059702"/>
                  <a:pt x="1719797" y="1084779"/>
                  <a:pt x="1738425" y="1089263"/>
                </a:cubicBezTo>
                <a:cubicBezTo>
                  <a:pt x="1757051" y="1093740"/>
                  <a:pt x="1773398" y="1084623"/>
                  <a:pt x="1779588" y="1082006"/>
                </a:cubicBezTo>
                <a:cubicBezTo>
                  <a:pt x="1785778" y="1079387"/>
                  <a:pt x="1817006" y="1065430"/>
                  <a:pt x="1817006" y="1065430"/>
                </a:cubicBezTo>
                <a:cubicBezTo>
                  <a:pt x="1817006" y="1065430"/>
                  <a:pt x="1866467" y="1046263"/>
                  <a:pt x="1874572" y="1041305"/>
                </a:cubicBezTo>
                <a:cubicBezTo>
                  <a:pt x="1878837" y="1038686"/>
                  <a:pt x="1889127" y="1033391"/>
                  <a:pt x="1897214" y="1027538"/>
                </a:cubicBezTo>
                <a:cubicBezTo>
                  <a:pt x="1905349" y="1021647"/>
                  <a:pt x="1911365" y="1015101"/>
                  <a:pt x="1911355" y="1015101"/>
                </a:cubicBezTo>
                <a:cubicBezTo>
                  <a:pt x="1911355" y="1015101"/>
                  <a:pt x="1916062" y="1006756"/>
                  <a:pt x="1918863" y="998967"/>
                </a:cubicBezTo>
                <a:cubicBezTo>
                  <a:pt x="1921665" y="991190"/>
                  <a:pt x="1928124" y="983431"/>
                  <a:pt x="1928124" y="983431"/>
                </a:cubicBezTo>
                <a:cubicBezTo>
                  <a:pt x="1928124" y="983431"/>
                  <a:pt x="1930627" y="965371"/>
                  <a:pt x="1931128" y="957969"/>
                </a:cubicBezTo>
                <a:cubicBezTo>
                  <a:pt x="1931638" y="950565"/>
                  <a:pt x="1938761" y="930734"/>
                  <a:pt x="1938761" y="930734"/>
                </a:cubicBezTo>
                <a:lnTo>
                  <a:pt x="1941890" y="931476"/>
                </a:lnTo>
                <a:cubicBezTo>
                  <a:pt x="1941890" y="931476"/>
                  <a:pt x="1937231" y="945627"/>
                  <a:pt x="1935007" y="955899"/>
                </a:cubicBezTo>
                <a:cubicBezTo>
                  <a:pt x="1933659" y="962146"/>
                  <a:pt x="1933130" y="979725"/>
                  <a:pt x="1933130" y="979734"/>
                </a:cubicBezTo>
                <a:cubicBezTo>
                  <a:pt x="1933130" y="979734"/>
                  <a:pt x="1944548" y="972186"/>
                  <a:pt x="1948772" y="968779"/>
                </a:cubicBezTo>
                <a:cubicBezTo>
                  <a:pt x="1952999" y="965361"/>
                  <a:pt x="1969296" y="956496"/>
                  <a:pt x="1969296" y="956496"/>
                </a:cubicBezTo>
                <a:lnTo>
                  <a:pt x="1974428" y="958565"/>
                </a:lnTo>
                <a:cubicBezTo>
                  <a:pt x="1974428" y="958565"/>
                  <a:pt x="1963703" y="963128"/>
                  <a:pt x="1953153" y="969808"/>
                </a:cubicBezTo>
                <a:cubicBezTo>
                  <a:pt x="1942361" y="976654"/>
                  <a:pt x="1931754" y="985750"/>
                  <a:pt x="1928374" y="989495"/>
                </a:cubicBezTo>
                <a:cubicBezTo>
                  <a:pt x="1921693" y="996908"/>
                  <a:pt x="1918613" y="1012733"/>
                  <a:pt x="1918613" y="1012733"/>
                </a:cubicBezTo>
                <a:cubicBezTo>
                  <a:pt x="1918613" y="1012733"/>
                  <a:pt x="1935979" y="1010038"/>
                  <a:pt x="1941014" y="1010222"/>
                </a:cubicBezTo>
                <a:cubicBezTo>
                  <a:pt x="1946049" y="1010404"/>
                  <a:pt x="1970173" y="1011704"/>
                  <a:pt x="1970173" y="1011704"/>
                </a:cubicBezTo>
                <a:lnTo>
                  <a:pt x="1999706" y="995868"/>
                </a:lnTo>
                <a:lnTo>
                  <a:pt x="2021722" y="995868"/>
                </a:lnTo>
                <a:cubicBezTo>
                  <a:pt x="2021731" y="995868"/>
                  <a:pt x="2045749" y="982748"/>
                  <a:pt x="2050630" y="980465"/>
                </a:cubicBezTo>
                <a:cubicBezTo>
                  <a:pt x="2055512" y="978184"/>
                  <a:pt x="2086047" y="969664"/>
                  <a:pt x="2086047" y="969664"/>
                </a:cubicBezTo>
                <a:lnTo>
                  <a:pt x="2086296" y="972331"/>
                </a:lnTo>
                <a:cubicBezTo>
                  <a:pt x="2086296" y="972331"/>
                  <a:pt x="2058370" y="981082"/>
                  <a:pt x="2050505" y="984316"/>
                </a:cubicBezTo>
                <a:cubicBezTo>
                  <a:pt x="2042650" y="987551"/>
                  <a:pt x="2022724" y="1000894"/>
                  <a:pt x="2022724" y="1000894"/>
                </a:cubicBezTo>
                <a:lnTo>
                  <a:pt x="1999831" y="999265"/>
                </a:lnTo>
                <a:cubicBezTo>
                  <a:pt x="1999831" y="999265"/>
                  <a:pt x="1988761" y="1007073"/>
                  <a:pt x="1984690" y="1009480"/>
                </a:cubicBezTo>
                <a:cubicBezTo>
                  <a:pt x="1980607" y="1011886"/>
                  <a:pt x="1968795" y="1016439"/>
                  <a:pt x="1968795" y="1016439"/>
                </a:cubicBezTo>
                <a:cubicBezTo>
                  <a:pt x="1968795" y="1016439"/>
                  <a:pt x="1941706" y="1015054"/>
                  <a:pt x="1936634" y="1015101"/>
                </a:cubicBezTo>
                <a:cubicBezTo>
                  <a:pt x="1931561" y="1015160"/>
                  <a:pt x="1914233" y="1019395"/>
                  <a:pt x="1914233" y="1019395"/>
                </a:cubicBezTo>
                <a:cubicBezTo>
                  <a:pt x="1914233" y="1019395"/>
                  <a:pt x="1904867" y="1027115"/>
                  <a:pt x="1901344" y="1029465"/>
                </a:cubicBezTo>
                <a:cubicBezTo>
                  <a:pt x="1897820" y="1031812"/>
                  <a:pt x="1884449" y="1040862"/>
                  <a:pt x="1884459" y="1040862"/>
                </a:cubicBezTo>
                <a:cubicBezTo>
                  <a:pt x="1884449" y="1040862"/>
                  <a:pt x="1891062" y="1043308"/>
                  <a:pt x="1894084" y="1044414"/>
                </a:cubicBezTo>
                <a:cubicBezTo>
                  <a:pt x="1897117" y="1045511"/>
                  <a:pt x="1903971" y="1050778"/>
                  <a:pt x="1903971" y="1050778"/>
                </a:cubicBezTo>
                <a:cubicBezTo>
                  <a:pt x="1903971" y="1050778"/>
                  <a:pt x="1905753" y="1050488"/>
                  <a:pt x="1908101" y="1047813"/>
                </a:cubicBezTo>
                <a:cubicBezTo>
                  <a:pt x="1910450" y="1045145"/>
                  <a:pt x="1915984" y="1041748"/>
                  <a:pt x="1915984" y="1041748"/>
                </a:cubicBezTo>
                <a:lnTo>
                  <a:pt x="1917736" y="1043374"/>
                </a:lnTo>
                <a:lnTo>
                  <a:pt x="1907100" y="1052558"/>
                </a:lnTo>
                <a:cubicBezTo>
                  <a:pt x="1907100" y="1052558"/>
                  <a:pt x="1914714" y="1051383"/>
                  <a:pt x="1918488" y="1050634"/>
                </a:cubicBezTo>
                <a:cubicBezTo>
                  <a:pt x="1922270" y="1049873"/>
                  <a:pt x="1927123" y="1050922"/>
                  <a:pt x="1927123" y="1050922"/>
                </a:cubicBezTo>
                <a:lnTo>
                  <a:pt x="1941014" y="1044857"/>
                </a:lnTo>
                <a:lnTo>
                  <a:pt x="1942140" y="1047081"/>
                </a:lnTo>
                <a:lnTo>
                  <a:pt x="1930502" y="1053291"/>
                </a:lnTo>
                <a:cubicBezTo>
                  <a:pt x="1930502" y="1053291"/>
                  <a:pt x="1938030" y="1058806"/>
                  <a:pt x="1939513" y="1058922"/>
                </a:cubicBezTo>
                <a:cubicBezTo>
                  <a:pt x="1940995" y="1059037"/>
                  <a:pt x="1948146" y="1056697"/>
                  <a:pt x="1948146" y="1056697"/>
                </a:cubicBezTo>
                <a:lnTo>
                  <a:pt x="1949023" y="1059508"/>
                </a:lnTo>
                <a:cubicBezTo>
                  <a:pt x="1949023" y="1059508"/>
                  <a:pt x="1941890" y="1061818"/>
                  <a:pt x="1938385" y="1061135"/>
                </a:cubicBezTo>
                <a:cubicBezTo>
                  <a:pt x="1934882" y="1060452"/>
                  <a:pt x="1928374" y="1054031"/>
                  <a:pt x="1928374" y="1054031"/>
                </a:cubicBezTo>
                <a:cubicBezTo>
                  <a:pt x="1928374" y="1054031"/>
                  <a:pt x="1920828" y="1054069"/>
                  <a:pt x="1916736" y="1053742"/>
                </a:cubicBezTo>
                <a:cubicBezTo>
                  <a:pt x="1912644" y="1053395"/>
                  <a:pt x="1907600" y="1056544"/>
                  <a:pt x="1907600" y="1056553"/>
                </a:cubicBezTo>
                <a:lnTo>
                  <a:pt x="1912856" y="1086155"/>
                </a:lnTo>
                <a:lnTo>
                  <a:pt x="1910729" y="1084970"/>
                </a:lnTo>
                <a:cubicBezTo>
                  <a:pt x="1910729" y="1084970"/>
                  <a:pt x="1907042" y="1061771"/>
                  <a:pt x="1904597" y="1055657"/>
                </a:cubicBezTo>
                <a:cubicBezTo>
                  <a:pt x="1902162" y="1049556"/>
                  <a:pt x="1885411" y="1043625"/>
                  <a:pt x="1878326" y="1043818"/>
                </a:cubicBezTo>
                <a:cubicBezTo>
                  <a:pt x="1871511" y="1044010"/>
                  <a:pt x="1817882" y="1076085"/>
                  <a:pt x="1817882" y="1076085"/>
                </a:cubicBezTo>
                <a:cubicBezTo>
                  <a:pt x="1817882" y="1076085"/>
                  <a:pt x="1792978" y="1087512"/>
                  <a:pt x="1778461" y="1091036"/>
                </a:cubicBezTo>
                <a:cubicBezTo>
                  <a:pt x="1762895" y="1094828"/>
                  <a:pt x="1735045" y="1095329"/>
                  <a:pt x="1735045" y="1095329"/>
                </a:cubicBezTo>
                <a:cubicBezTo>
                  <a:pt x="1735045" y="1095329"/>
                  <a:pt x="1744489" y="1107102"/>
                  <a:pt x="1752191" y="1114129"/>
                </a:cubicBezTo>
                <a:cubicBezTo>
                  <a:pt x="1759882" y="1121156"/>
                  <a:pt x="1774033" y="1128252"/>
                  <a:pt x="1781965" y="1135587"/>
                </a:cubicBezTo>
                <a:cubicBezTo>
                  <a:pt x="1789735" y="1142778"/>
                  <a:pt x="1799342" y="1164938"/>
                  <a:pt x="1818256" y="1185769"/>
                </a:cubicBezTo>
                <a:cubicBezTo>
                  <a:pt x="1818892" y="1184393"/>
                  <a:pt x="1819374" y="1182304"/>
                  <a:pt x="1820010" y="1181177"/>
                </a:cubicBezTo>
                <a:cubicBezTo>
                  <a:pt x="1823100" y="1175758"/>
                  <a:pt x="1833399" y="1168451"/>
                  <a:pt x="1833399" y="1168451"/>
                </a:cubicBezTo>
                <a:cubicBezTo>
                  <a:pt x="1833399" y="1168451"/>
                  <a:pt x="1823580" y="1181611"/>
                  <a:pt x="1822386" y="1185471"/>
                </a:cubicBezTo>
                <a:cubicBezTo>
                  <a:pt x="1822156" y="1186231"/>
                  <a:pt x="1821520" y="1187868"/>
                  <a:pt x="1821261" y="1188878"/>
                </a:cubicBezTo>
                <a:cubicBezTo>
                  <a:pt x="1842410" y="1210654"/>
                  <a:pt x="1902335" y="1253953"/>
                  <a:pt x="1902970" y="1253703"/>
                </a:cubicBezTo>
                <a:cubicBezTo>
                  <a:pt x="1903625" y="1253452"/>
                  <a:pt x="1920702" y="1253452"/>
                  <a:pt x="1926246" y="1253414"/>
                </a:cubicBezTo>
                <a:cubicBezTo>
                  <a:pt x="1931792" y="1253367"/>
                  <a:pt x="1935132" y="1250305"/>
                  <a:pt x="1935132" y="1250305"/>
                </a:cubicBezTo>
                <a:lnTo>
                  <a:pt x="1955781" y="1236982"/>
                </a:lnTo>
                <a:lnTo>
                  <a:pt x="1975178" y="1210778"/>
                </a:lnTo>
                <a:lnTo>
                  <a:pt x="1977055" y="1216853"/>
                </a:lnTo>
                <a:lnTo>
                  <a:pt x="1955656" y="1241131"/>
                </a:lnTo>
                <a:lnTo>
                  <a:pt x="1939137" y="1252818"/>
                </a:lnTo>
                <a:cubicBezTo>
                  <a:pt x="1939137" y="1252818"/>
                  <a:pt x="1950583" y="1261751"/>
                  <a:pt x="1956032" y="1264369"/>
                </a:cubicBezTo>
                <a:cubicBezTo>
                  <a:pt x="1961479" y="1266978"/>
                  <a:pt x="1967169" y="1269548"/>
                  <a:pt x="1967169" y="1269548"/>
                </a:cubicBezTo>
                <a:cubicBezTo>
                  <a:pt x="1967169" y="1269548"/>
                  <a:pt x="1980414" y="1267508"/>
                  <a:pt x="1983563" y="1267325"/>
                </a:cubicBezTo>
                <a:cubicBezTo>
                  <a:pt x="1986702" y="1267132"/>
                  <a:pt x="2003085" y="1272803"/>
                  <a:pt x="2003085" y="1272803"/>
                </a:cubicBezTo>
                <a:lnTo>
                  <a:pt x="2003210" y="1275468"/>
                </a:lnTo>
                <a:cubicBezTo>
                  <a:pt x="2003200" y="1275468"/>
                  <a:pt x="1986182" y="1271233"/>
                  <a:pt x="1981059" y="1270290"/>
                </a:cubicBezTo>
                <a:cubicBezTo>
                  <a:pt x="1975929" y="1269337"/>
                  <a:pt x="1969672" y="1273389"/>
                  <a:pt x="1969672" y="1273389"/>
                </a:cubicBezTo>
                <a:cubicBezTo>
                  <a:pt x="1969672" y="1273399"/>
                  <a:pt x="1975381" y="1293575"/>
                  <a:pt x="1978807" y="1300922"/>
                </a:cubicBezTo>
                <a:cubicBezTo>
                  <a:pt x="1982234" y="1308276"/>
                  <a:pt x="1991321" y="1326382"/>
                  <a:pt x="1991321" y="1326382"/>
                </a:cubicBezTo>
                <a:lnTo>
                  <a:pt x="1986191" y="1324160"/>
                </a:lnTo>
                <a:cubicBezTo>
                  <a:pt x="1986191" y="1324169"/>
                  <a:pt x="1976015" y="1306234"/>
                  <a:pt x="1972426" y="1298409"/>
                </a:cubicBezTo>
                <a:cubicBezTo>
                  <a:pt x="1968835" y="1290582"/>
                  <a:pt x="1963665" y="1272061"/>
                  <a:pt x="1963665" y="1272061"/>
                </a:cubicBezTo>
                <a:cubicBezTo>
                  <a:pt x="1963665" y="1272061"/>
                  <a:pt x="1956685" y="1272032"/>
                  <a:pt x="1949399" y="1268508"/>
                </a:cubicBezTo>
                <a:cubicBezTo>
                  <a:pt x="1942111" y="1264985"/>
                  <a:pt x="1936258" y="1257255"/>
                  <a:pt x="1936258" y="1257255"/>
                </a:cubicBezTo>
                <a:cubicBezTo>
                  <a:pt x="1936258" y="1257265"/>
                  <a:pt x="1929741" y="1257371"/>
                  <a:pt x="1923868" y="1260220"/>
                </a:cubicBezTo>
                <a:cubicBezTo>
                  <a:pt x="1918006" y="1263070"/>
                  <a:pt x="1909228" y="1264515"/>
                  <a:pt x="1909228" y="1264515"/>
                </a:cubicBezTo>
                <a:lnTo>
                  <a:pt x="1917736" y="1280647"/>
                </a:lnTo>
                <a:cubicBezTo>
                  <a:pt x="1918046" y="1280474"/>
                  <a:pt x="1920741" y="1279020"/>
                  <a:pt x="1920741" y="1279020"/>
                </a:cubicBezTo>
                <a:lnTo>
                  <a:pt x="1920866" y="1284200"/>
                </a:lnTo>
                <a:cubicBezTo>
                  <a:pt x="1920866" y="1284200"/>
                  <a:pt x="1920038" y="1284767"/>
                  <a:pt x="1919989" y="1284786"/>
                </a:cubicBezTo>
                <a:lnTo>
                  <a:pt x="1932128" y="1307737"/>
                </a:lnTo>
                <a:lnTo>
                  <a:pt x="1945644" y="1318836"/>
                </a:lnTo>
                <a:cubicBezTo>
                  <a:pt x="1945644" y="1318836"/>
                  <a:pt x="1974273" y="1332148"/>
                  <a:pt x="1987693" y="1336597"/>
                </a:cubicBezTo>
                <a:cubicBezTo>
                  <a:pt x="2001112" y="1341034"/>
                  <a:pt x="2010344" y="1350660"/>
                  <a:pt x="2010344" y="1350660"/>
                </a:cubicBezTo>
                <a:cubicBezTo>
                  <a:pt x="2010344" y="1350660"/>
                  <a:pt x="2030589" y="1373321"/>
                  <a:pt x="2035988" y="1378337"/>
                </a:cubicBezTo>
                <a:cubicBezTo>
                  <a:pt x="2041399" y="1383353"/>
                  <a:pt x="2066398" y="1402317"/>
                  <a:pt x="2066398" y="1402317"/>
                </a:cubicBezTo>
                <a:lnTo>
                  <a:pt x="2065648" y="1407939"/>
                </a:lnTo>
                <a:cubicBezTo>
                  <a:pt x="2065648" y="1407939"/>
                  <a:pt x="2025303" y="1379136"/>
                  <a:pt x="2017842" y="1373900"/>
                </a:cubicBezTo>
                <a:cubicBezTo>
                  <a:pt x="2010391" y="1368662"/>
                  <a:pt x="1992198" y="1352731"/>
                  <a:pt x="1992198" y="1352731"/>
                </a:cubicBezTo>
                <a:cubicBezTo>
                  <a:pt x="1992198" y="1352731"/>
                  <a:pt x="1940446" y="1327510"/>
                  <a:pt x="1937510" y="1331562"/>
                </a:cubicBezTo>
                <a:cubicBezTo>
                  <a:pt x="1934574" y="1335615"/>
                  <a:pt x="1940513" y="1372118"/>
                  <a:pt x="1940513" y="1372118"/>
                </a:cubicBezTo>
                <a:lnTo>
                  <a:pt x="1962538" y="1402019"/>
                </a:lnTo>
                <a:lnTo>
                  <a:pt x="1985941" y="1434141"/>
                </a:lnTo>
                <a:lnTo>
                  <a:pt x="1982936" y="1437098"/>
                </a:lnTo>
                <a:lnTo>
                  <a:pt x="1958034" y="1405426"/>
                </a:lnTo>
                <a:lnTo>
                  <a:pt x="1938385" y="1380406"/>
                </a:lnTo>
                <a:lnTo>
                  <a:pt x="1936007" y="1395511"/>
                </a:lnTo>
                <a:lnTo>
                  <a:pt x="1931754" y="1445982"/>
                </a:lnTo>
                <a:cubicBezTo>
                  <a:pt x="1931754" y="1445982"/>
                  <a:pt x="1940936" y="1469432"/>
                  <a:pt x="1943893" y="1476181"/>
                </a:cubicBezTo>
                <a:cubicBezTo>
                  <a:pt x="1946848" y="1482919"/>
                  <a:pt x="1947493" y="1491611"/>
                  <a:pt x="1948397" y="1496010"/>
                </a:cubicBezTo>
                <a:cubicBezTo>
                  <a:pt x="1949302" y="1500410"/>
                  <a:pt x="1958784" y="1516139"/>
                  <a:pt x="1958784" y="1516139"/>
                </a:cubicBezTo>
                <a:cubicBezTo>
                  <a:pt x="1958784" y="1516139"/>
                  <a:pt x="1948205" y="1506688"/>
                  <a:pt x="1945394" y="1500305"/>
                </a:cubicBezTo>
                <a:cubicBezTo>
                  <a:pt x="1942583" y="1493922"/>
                  <a:pt x="1940186" y="1483921"/>
                  <a:pt x="1938510" y="1474843"/>
                </a:cubicBezTo>
                <a:cubicBezTo>
                  <a:pt x="1936836" y="1465764"/>
                  <a:pt x="1931820" y="1455234"/>
                  <a:pt x="1928374" y="1450863"/>
                </a:cubicBezTo>
                <a:cubicBezTo>
                  <a:pt x="1924937" y="1446502"/>
                  <a:pt x="1922117" y="1450863"/>
                  <a:pt x="1922117" y="1450863"/>
                </a:cubicBezTo>
                <a:cubicBezTo>
                  <a:pt x="1922117" y="1450863"/>
                  <a:pt x="1925168" y="1433824"/>
                  <a:pt x="1927748" y="1423928"/>
                </a:cubicBezTo>
                <a:cubicBezTo>
                  <a:pt x="1930329" y="1414021"/>
                  <a:pt x="1931253" y="1379077"/>
                  <a:pt x="1931253" y="1379077"/>
                </a:cubicBezTo>
                <a:lnTo>
                  <a:pt x="1921741" y="1311577"/>
                </a:lnTo>
                <a:cubicBezTo>
                  <a:pt x="1921741" y="1311586"/>
                  <a:pt x="1913713" y="1300286"/>
                  <a:pt x="1907850" y="1292190"/>
                </a:cubicBezTo>
                <a:cubicBezTo>
                  <a:pt x="1900612" y="1296511"/>
                  <a:pt x="1894306" y="1300093"/>
                  <a:pt x="1891331" y="1302258"/>
                </a:cubicBezTo>
                <a:cubicBezTo>
                  <a:pt x="1886019" y="1306139"/>
                  <a:pt x="1865687" y="1324160"/>
                  <a:pt x="1865687" y="1324160"/>
                </a:cubicBezTo>
                <a:cubicBezTo>
                  <a:pt x="1865687" y="1324160"/>
                  <a:pt x="1856656" y="1331687"/>
                  <a:pt x="1844162" y="1334084"/>
                </a:cubicBezTo>
                <a:cubicBezTo>
                  <a:pt x="1831657" y="1336472"/>
                  <a:pt x="1804616" y="1345029"/>
                  <a:pt x="1804616" y="1345029"/>
                </a:cubicBezTo>
                <a:lnTo>
                  <a:pt x="1791477" y="1353473"/>
                </a:lnTo>
                <a:lnTo>
                  <a:pt x="1767074" y="1389878"/>
                </a:lnTo>
                <a:cubicBezTo>
                  <a:pt x="1767074" y="1389878"/>
                  <a:pt x="1774794" y="1392084"/>
                  <a:pt x="1779837" y="1395357"/>
                </a:cubicBezTo>
                <a:cubicBezTo>
                  <a:pt x="1784891" y="1398639"/>
                  <a:pt x="1790850" y="1399506"/>
                  <a:pt x="1790850" y="1399506"/>
                </a:cubicBezTo>
                <a:cubicBezTo>
                  <a:pt x="1790850" y="1399506"/>
                  <a:pt x="1796857" y="1393220"/>
                  <a:pt x="1803741" y="1390918"/>
                </a:cubicBezTo>
                <a:cubicBezTo>
                  <a:pt x="1810633" y="1388618"/>
                  <a:pt x="1816755" y="1389590"/>
                  <a:pt x="1816755" y="1389590"/>
                </a:cubicBezTo>
                <a:cubicBezTo>
                  <a:pt x="1816755" y="1389590"/>
                  <a:pt x="1823100" y="1373427"/>
                  <a:pt x="1827017" y="1366796"/>
                </a:cubicBezTo>
                <a:cubicBezTo>
                  <a:pt x="1830936" y="1360153"/>
                  <a:pt x="1841784" y="1345029"/>
                  <a:pt x="1841784" y="1345029"/>
                </a:cubicBezTo>
                <a:lnTo>
                  <a:pt x="1846540" y="1343701"/>
                </a:lnTo>
                <a:cubicBezTo>
                  <a:pt x="1846540" y="1343701"/>
                  <a:pt x="1836875" y="1358939"/>
                  <a:pt x="1833149" y="1365168"/>
                </a:cubicBezTo>
                <a:cubicBezTo>
                  <a:pt x="1829414" y="1371387"/>
                  <a:pt x="1822386" y="1388994"/>
                  <a:pt x="1822386" y="1388994"/>
                </a:cubicBezTo>
                <a:cubicBezTo>
                  <a:pt x="1822386" y="1388994"/>
                  <a:pt x="1827691" y="1393374"/>
                  <a:pt x="1832398" y="1393143"/>
                </a:cubicBezTo>
                <a:cubicBezTo>
                  <a:pt x="1837106" y="1392902"/>
                  <a:pt x="1852921" y="1391218"/>
                  <a:pt x="1852921" y="1391218"/>
                </a:cubicBezTo>
                <a:lnTo>
                  <a:pt x="1852547" y="1393585"/>
                </a:lnTo>
                <a:cubicBezTo>
                  <a:pt x="1852547" y="1393585"/>
                  <a:pt x="1837096" y="1396646"/>
                  <a:pt x="1834276" y="1396098"/>
                </a:cubicBezTo>
                <a:cubicBezTo>
                  <a:pt x="1831454" y="1395549"/>
                  <a:pt x="1819759" y="1392247"/>
                  <a:pt x="1819759" y="1392247"/>
                </a:cubicBezTo>
                <a:cubicBezTo>
                  <a:pt x="1819759" y="1392247"/>
                  <a:pt x="1814398" y="1393951"/>
                  <a:pt x="1809247" y="1395655"/>
                </a:cubicBezTo>
                <a:cubicBezTo>
                  <a:pt x="1804105" y="1397360"/>
                  <a:pt x="1793103" y="1403943"/>
                  <a:pt x="1793103" y="1403943"/>
                </a:cubicBezTo>
                <a:lnTo>
                  <a:pt x="1806869" y="1416380"/>
                </a:lnTo>
                <a:lnTo>
                  <a:pt x="1824263" y="1441093"/>
                </a:lnTo>
                <a:lnTo>
                  <a:pt x="1822012" y="1446426"/>
                </a:lnTo>
                <a:lnTo>
                  <a:pt x="1806618" y="1420222"/>
                </a:lnTo>
                <a:lnTo>
                  <a:pt x="1789224" y="1405724"/>
                </a:lnTo>
                <a:cubicBezTo>
                  <a:pt x="1789224" y="1405724"/>
                  <a:pt x="1786470" y="1402577"/>
                  <a:pt x="1781465" y="1401875"/>
                </a:cubicBezTo>
                <a:cubicBezTo>
                  <a:pt x="1776469" y="1401171"/>
                  <a:pt x="1761008" y="1399072"/>
                  <a:pt x="1760450" y="1398764"/>
                </a:cubicBezTo>
                <a:cubicBezTo>
                  <a:pt x="1759882" y="1398457"/>
                  <a:pt x="1698898" y="1432006"/>
                  <a:pt x="1679232" y="1448793"/>
                </a:cubicBezTo>
                <a:cubicBezTo>
                  <a:pt x="1659573" y="1465581"/>
                  <a:pt x="1648869" y="1485152"/>
                  <a:pt x="1641063" y="1490831"/>
                </a:cubicBezTo>
                <a:cubicBezTo>
                  <a:pt x="1639234" y="1492160"/>
                  <a:pt x="1636548" y="1493268"/>
                  <a:pt x="1634305" y="1494528"/>
                </a:cubicBezTo>
                <a:cubicBezTo>
                  <a:pt x="1612637" y="1547658"/>
                  <a:pt x="1594624" y="1597792"/>
                  <a:pt x="1581253" y="1633959"/>
                </a:cubicBezTo>
                <a:lnTo>
                  <a:pt x="1596396" y="1617536"/>
                </a:lnTo>
                <a:lnTo>
                  <a:pt x="1598900" y="1620635"/>
                </a:lnTo>
                <a:lnTo>
                  <a:pt x="1576248" y="1647137"/>
                </a:lnTo>
                <a:cubicBezTo>
                  <a:pt x="1572783" y="1656234"/>
                  <a:pt x="1568778" y="1667054"/>
                  <a:pt x="1566112" y="1673042"/>
                </a:cubicBezTo>
                <a:cubicBezTo>
                  <a:pt x="1574351" y="1671954"/>
                  <a:pt x="1621098" y="1665851"/>
                  <a:pt x="1635681" y="1658092"/>
                </a:cubicBezTo>
                <a:cubicBezTo>
                  <a:pt x="1644201" y="1653558"/>
                  <a:pt x="1660961" y="1635441"/>
                  <a:pt x="1660961" y="1635441"/>
                </a:cubicBezTo>
                <a:cubicBezTo>
                  <a:pt x="1660961" y="1635441"/>
                  <a:pt x="1687742" y="1620366"/>
                  <a:pt x="1691746" y="1614427"/>
                </a:cubicBezTo>
                <a:cubicBezTo>
                  <a:pt x="1696203" y="1607804"/>
                  <a:pt x="1695019" y="1601258"/>
                  <a:pt x="1693624" y="1590292"/>
                </a:cubicBezTo>
                <a:cubicBezTo>
                  <a:pt x="1692073" y="1578096"/>
                  <a:pt x="1683785" y="1568844"/>
                  <a:pt x="1681109" y="1565726"/>
                </a:cubicBezTo>
                <a:cubicBezTo>
                  <a:pt x="1678433" y="1562607"/>
                  <a:pt x="1665840" y="1547965"/>
                  <a:pt x="1665840" y="1547965"/>
                </a:cubicBezTo>
                <a:lnTo>
                  <a:pt x="1669346" y="1546925"/>
                </a:lnTo>
                <a:cubicBezTo>
                  <a:pt x="1669346" y="1546925"/>
                  <a:pt x="1679683" y="1559035"/>
                  <a:pt x="1682360" y="1563059"/>
                </a:cubicBezTo>
                <a:cubicBezTo>
                  <a:pt x="1685036" y="1567092"/>
                  <a:pt x="1688011" y="1573976"/>
                  <a:pt x="1691871" y="1574458"/>
                </a:cubicBezTo>
                <a:cubicBezTo>
                  <a:pt x="1693614" y="1574678"/>
                  <a:pt x="1697186" y="1571212"/>
                  <a:pt x="1698753" y="1564841"/>
                </a:cubicBezTo>
                <a:cubicBezTo>
                  <a:pt x="1700054" y="1559527"/>
                  <a:pt x="1700380" y="1553000"/>
                  <a:pt x="1700380" y="1553000"/>
                </a:cubicBezTo>
                <a:lnTo>
                  <a:pt x="1700256" y="1526354"/>
                </a:lnTo>
                <a:cubicBezTo>
                  <a:pt x="1700256" y="1526354"/>
                  <a:pt x="1701536" y="1537193"/>
                  <a:pt x="1702133" y="1544412"/>
                </a:cubicBezTo>
                <a:cubicBezTo>
                  <a:pt x="1702403" y="1547629"/>
                  <a:pt x="1702798" y="1550324"/>
                  <a:pt x="1703384" y="1550776"/>
                </a:cubicBezTo>
                <a:cubicBezTo>
                  <a:pt x="1704656" y="1551759"/>
                  <a:pt x="1716525" y="1543074"/>
                  <a:pt x="1716525" y="1543074"/>
                </a:cubicBezTo>
                <a:lnTo>
                  <a:pt x="1716400" y="1548109"/>
                </a:lnTo>
                <a:lnTo>
                  <a:pt x="1703510" y="1557293"/>
                </a:lnTo>
                <a:cubicBezTo>
                  <a:pt x="1703510" y="1557293"/>
                  <a:pt x="1703250" y="1565466"/>
                  <a:pt x="1700881" y="1570607"/>
                </a:cubicBezTo>
                <a:cubicBezTo>
                  <a:pt x="1698524" y="1575756"/>
                  <a:pt x="1694654" y="1579039"/>
                  <a:pt x="1694125" y="1579491"/>
                </a:cubicBezTo>
                <a:cubicBezTo>
                  <a:pt x="1693451" y="1580060"/>
                  <a:pt x="1696607" y="1585431"/>
                  <a:pt x="1697878" y="1592660"/>
                </a:cubicBezTo>
                <a:cubicBezTo>
                  <a:pt x="1699148" y="1599899"/>
                  <a:pt x="1699129" y="1606282"/>
                  <a:pt x="1699129" y="1606282"/>
                </a:cubicBezTo>
                <a:cubicBezTo>
                  <a:pt x="1699129" y="1606282"/>
                  <a:pt x="1707890" y="1601123"/>
                  <a:pt x="1715148" y="1594441"/>
                </a:cubicBezTo>
                <a:cubicBezTo>
                  <a:pt x="1722397" y="1587760"/>
                  <a:pt x="1727036" y="1584084"/>
                  <a:pt x="1727036" y="1584084"/>
                </a:cubicBezTo>
                <a:cubicBezTo>
                  <a:pt x="1727036" y="1584084"/>
                  <a:pt x="1730444" y="1578134"/>
                  <a:pt x="1734170" y="1571059"/>
                </a:cubicBezTo>
                <a:cubicBezTo>
                  <a:pt x="1737896" y="1563974"/>
                  <a:pt x="1743555" y="1555955"/>
                  <a:pt x="1743555" y="1555955"/>
                </a:cubicBezTo>
                <a:cubicBezTo>
                  <a:pt x="1743546" y="1555955"/>
                  <a:pt x="1745548" y="1545164"/>
                  <a:pt x="1746685" y="1538637"/>
                </a:cubicBezTo>
                <a:cubicBezTo>
                  <a:pt x="1747810" y="1532110"/>
                  <a:pt x="1749427" y="1521647"/>
                  <a:pt x="1752692" y="1516285"/>
                </a:cubicBezTo>
                <a:cubicBezTo>
                  <a:pt x="1755184" y="1512184"/>
                  <a:pt x="1764117" y="1500150"/>
                  <a:pt x="1769826" y="1491131"/>
                </a:cubicBezTo>
                <a:cubicBezTo>
                  <a:pt x="1775544" y="1482101"/>
                  <a:pt x="1775458" y="1480176"/>
                  <a:pt x="1775458" y="1480176"/>
                </a:cubicBezTo>
                <a:lnTo>
                  <a:pt x="1779963" y="1480176"/>
                </a:lnTo>
                <a:cubicBezTo>
                  <a:pt x="1779963" y="1480176"/>
                  <a:pt x="1762953" y="1513560"/>
                  <a:pt x="1758573" y="1523101"/>
                </a:cubicBezTo>
                <a:cubicBezTo>
                  <a:pt x="1756878" y="1526777"/>
                  <a:pt x="1756917" y="1528500"/>
                  <a:pt x="1754568" y="1537897"/>
                </a:cubicBezTo>
                <a:cubicBezTo>
                  <a:pt x="1752210" y="1547291"/>
                  <a:pt x="1750313" y="1555348"/>
                  <a:pt x="1749188" y="1560691"/>
                </a:cubicBezTo>
                <a:cubicBezTo>
                  <a:pt x="1747340" y="1569394"/>
                  <a:pt x="1740331" y="1577711"/>
                  <a:pt x="1741177" y="1579491"/>
                </a:cubicBezTo>
                <a:cubicBezTo>
                  <a:pt x="1741832" y="1580869"/>
                  <a:pt x="1756937" y="1575467"/>
                  <a:pt x="1763069" y="1572975"/>
                </a:cubicBezTo>
                <a:cubicBezTo>
                  <a:pt x="1767535" y="1571165"/>
                  <a:pt x="1775814" y="1565860"/>
                  <a:pt x="1783593" y="1559208"/>
                </a:cubicBezTo>
                <a:cubicBezTo>
                  <a:pt x="1793555" y="1550709"/>
                  <a:pt x="1802739" y="1540707"/>
                  <a:pt x="1802739" y="1540707"/>
                </a:cubicBezTo>
                <a:cubicBezTo>
                  <a:pt x="1802739" y="1540707"/>
                  <a:pt x="1790148" y="1558111"/>
                  <a:pt x="1784343" y="1563801"/>
                </a:cubicBezTo>
                <a:cubicBezTo>
                  <a:pt x="1778548" y="1569489"/>
                  <a:pt x="1772512" y="1573524"/>
                  <a:pt x="1772454" y="1575198"/>
                </a:cubicBezTo>
                <a:cubicBezTo>
                  <a:pt x="1772301" y="1580571"/>
                  <a:pt x="1816129" y="1580377"/>
                  <a:pt x="1816129" y="1580377"/>
                </a:cubicBezTo>
                <a:cubicBezTo>
                  <a:pt x="1816129" y="1580377"/>
                  <a:pt x="1825024" y="1573919"/>
                  <a:pt x="1834276" y="1570019"/>
                </a:cubicBezTo>
                <a:cubicBezTo>
                  <a:pt x="1843527" y="1566120"/>
                  <a:pt x="1853172" y="1564841"/>
                  <a:pt x="1853172" y="1564841"/>
                </a:cubicBezTo>
                <a:cubicBezTo>
                  <a:pt x="1853172" y="1564841"/>
                  <a:pt x="1843016" y="1568113"/>
                  <a:pt x="1834276" y="1572975"/>
                </a:cubicBezTo>
                <a:cubicBezTo>
                  <a:pt x="1825535" y="1577845"/>
                  <a:pt x="1817507" y="1583786"/>
                  <a:pt x="1817507" y="1583786"/>
                </a:cubicBezTo>
                <a:lnTo>
                  <a:pt x="1822137" y="1587637"/>
                </a:lnTo>
                <a:lnTo>
                  <a:pt x="1821135" y="1588965"/>
                </a:lnTo>
                <a:lnTo>
                  <a:pt x="1813878" y="1585855"/>
                </a:lnTo>
                <a:cubicBezTo>
                  <a:pt x="1813878" y="1585855"/>
                  <a:pt x="1768459" y="1584623"/>
                  <a:pt x="1763944" y="1582746"/>
                </a:cubicBezTo>
                <a:cubicBezTo>
                  <a:pt x="1760219" y="1585663"/>
                  <a:pt x="1756252" y="1586105"/>
                  <a:pt x="1748812" y="1589263"/>
                </a:cubicBezTo>
                <a:cubicBezTo>
                  <a:pt x="1741361" y="1592410"/>
                  <a:pt x="1731166" y="1592660"/>
                  <a:pt x="1731166" y="1592660"/>
                </a:cubicBezTo>
                <a:lnTo>
                  <a:pt x="1720154" y="1603029"/>
                </a:lnTo>
                <a:cubicBezTo>
                  <a:pt x="1720154" y="1603029"/>
                  <a:pt x="1788588" y="1615822"/>
                  <a:pt x="1825891" y="1632774"/>
                </a:cubicBezTo>
                <a:cubicBezTo>
                  <a:pt x="1863193" y="1649736"/>
                  <a:pt x="1905318" y="1648341"/>
                  <a:pt x="1932128" y="1641804"/>
                </a:cubicBezTo>
                <a:cubicBezTo>
                  <a:pt x="1963616" y="1634131"/>
                  <a:pt x="1966351" y="1614686"/>
                  <a:pt x="1976430" y="1608794"/>
                </a:cubicBezTo>
                <a:cubicBezTo>
                  <a:pt x="1993132" y="1599053"/>
                  <a:pt x="2023263" y="1576382"/>
                  <a:pt x="2052132" y="1563501"/>
                </a:cubicBezTo>
                <a:cubicBezTo>
                  <a:pt x="2068979" y="1555984"/>
                  <a:pt x="2099831" y="1529087"/>
                  <a:pt x="2110200" y="1521472"/>
                </a:cubicBezTo>
                <a:cubicBezTo>
                  <a:pt x="2120566" y="1513849"/>
                  <a:pt x="2134477" y="1496310"/>
                  <a:pt x="2134477" y="1496310"/>
                </a:cubicBezTo>
                <a:lnTo>
                  <a:pt x="2145364" y="1501045"/>
                </a:lnTo>
                <a:cubicBezTo>
                  <a:pt x="2145354" y="1501045"/>
                  <a:pt x="2124272" y="1522956"/>
                  <a:pt x="2108573" y="1535682"/>
                </a:cubicBezTo>
                <a:cubicBezTo>
                  <a:pt x="2092872" y="1548407"/>
                  <a:pt x="2080040" y="1554627"/>
                  <a:pt x="2080040" y="1554627"/>
                </a:cubicBezTo>
                <a:lnTo>
                  <a:pt x="2107446" y="1546338"/>
                </a:lnTo>
                <a:cubicBezTo>
                  <a:pt x="2107446" y="1546338"/>
                  <a:pt x="2139300" y="1557861"/>
                  <a:pt x="2151987" y="1562472"/>
                </a:cubicBezTo>
                <a:cubicBezTo>
                  <a:pt x="2164684" y="1567073"/>
                  <a:pt x="2184343" y="1569394"/>
                  <a:pt x="2195288" y="1566169"/>
                </a:cubicBezTo>
                <a:cubicBezTo>
                  <a:pt x="2208957" y="1562144"/>
                  <a:pt x="2213684" y="1551979"/>
                  <a:pt x="2220817" y="1547523"/>
                </a:cubicBezTo>
                <a:cubicBezTo>
                  <a:pt x="2230577" y="1541410"/>
                  <a:pt x="2244739" y="1534710"/>
                  <a:pt x="2250477" y="1532571"/>
                </a:cubicBezTo>
                <a:cubicBezTo>
                  <a:pt x="2253595" y="1531408"/>
                  <a:pt x="2262952" y="1525881"/>
                  <a:pt x="2269998" y="1519692"/>
                </a:cubicBezTo>
                <a:cubicBezTo>
                  <a:pt x="2275871" y="1514532"/>
                  <a:pt x="2279875" y="1508449"/>
                  <a:pt x="2279875" y="1508449"/>
                </a:cubicBezTo>
                <a:lnTo>
                  <a:pt x="2284381" y="1512000"/>
                </a:lnTo>
                <a:cubicBezTo>
                  <a:pt x="2284381" y="1511991"/>
                  <a:pt x="2261037" y="1530406"/>
                  <a:pt x="2261488" y="1533313"/>
                </a:cubicBezTo>
                <a:cubicBezTo>
                  <a:pt x="2261932" y="1536221"/>
                  <a:pt x="2291023" y="1536143"/>
                  <a:pt x="2299773" y="1539235"/>
                </a:cubicBezTo>
                <a:cubicBezTo>
                  <a:pt x="2308533" y="1542324"/>
                  <a:pt x="2310661" y="1549294"/>
                  <a:pt x="2310661" y="1549294"/>
                </a:cubicBezTo>
                <a:cubicBezTo>
                  <a:pt x="2310661" y="1549294"/>
                  <a:pt x="2297838" y="1545279"/>
                  <a:pt x="2284130" y="1542343"/>
                </a:cubicBezTo>
                <a:cubicBezTo>
                  <a:pt x="2272963" y="1539946"/>
                  <a:pt x="2259958" y="1538098"/>
                  <a:pt x="2254855" y="1538637"/>
                </a:cubicBezTo>
                <a:cubicBezTo>
                  <a:pt x="2248435" y="1539320"/>
                  <a:pt x="2240830" y="1542305"/>
                  <a:pt x="2230577" y="1548109"/>
                </a:cubicBezTo>
                <a:cubicBezTo>
                  <a:pt x="2224031" y="1551816"/>
                  <a:pt x="2207493" y="1568392"/>
                  <a:pt x="2201545" y="1571347"/>
                </a:cubicBezTo>
                <a:cubicBezTo>
                  <a:pt x="2195721" y="1574255"/>
                  <a:pt x="2188212" y="1574592"/>
                  <a:pt x="2187778" y="1578163"/>
                </a:cubicBezTo>
                <a:cubicBezTo>
                  <a:pt x="2187355" y="1581725"/>
                  <a:pt x="2200063" y="1583881"/>
                  <a:pt x="2209554" y="1584526"/>
                </a:cubicBezTo>
                <a:cubicBezTo>
                  <a:pt x="2213105" y="1584767"/>
                  <a:pt x="2229923" y="1586221"/>
                  <a:pt x="2248723" y="1586452"/>
                </a:cubicBezTo>
                <a:cubicBezTo>
                  <a:pt x="2273762" y="1586750"/>
                  <a:pt x="2301276" y="1587963"/>
                  <a:pt x="2305654" y="1587781"/>
                </a:cubicBezTo>
                <a:cubicBezTo>
                  <a:pt x="2313337" y="1587453"/>
                  <a:pt x="2320923" y="1575796"/>
                  <a:pt x="2320923" y="1575796"/>
                </a:cubicBezTo>
                <a:cubicBezTo>
                  <a:pt x="2320923" y="1575796"/>
                  <a:pt x="2338683" y="1575507"/>
                  <a:pt x="2332936" y="1576526"/>
                </a:cubicBezTo>
                <a:cubicBezTo>
                  <a:pt x="2330327" y="1576999"/>
                  <a:pt x="2324639" y="1577046"/>
                  <a:pt x="2322424" y="1579491"/>
                </a:cubicBezTo>
                <a:cubicBezTo>
                  <a:pt x="2319247" y="1582996"/>
                  <a:pt x="2311575" y="1589282"/>
                  <a:pt x="2308784" y="1590003"/>
                </a:cubicBezTo>
                <a:cubicBezTo>
                  <a:pt x="2294151" y="1593778"/>
                  <a:pt x="2265512" y="1590821"/>
                  <a:pt x="2263616" y="1594441"/>
                </a:cubicBezTo>
                <a:cubicBezTo>
                  <a:pt x="2261864" y="1597764"/>
                  <a:pt x="2273791" y="1614262"/>
                  <a:pt x="2286508" y="1627749"/>
                </a:cubicBezTo>
                <a:cubicBezTo>
                  <a:pt x="2300167" y="1642228"/>
                  <a:pt x="2325996" y="1644355"/>
                  <a:pt x="2322424" y="1646097"/>
                </a:cubicBezTo>
                <a:cubicBezTo>
                  <a:pt x="2315975" y="1649244"/>
                  <a:pt x="2295605" y="1640707"/>
                  <a:pt x="2283880" y="1629819"/>
                </a:cubicBezTo>
                <a:cubicBezTo>
                  <a:pt x="2271076" y="1617931"/>
                  <a:pt x="2258245" y="1595944"/>
                  <a:pt x="2254481" y="1595327"/>
                </a:cubicBezTo>
                <a:cubicBezTo>
                  <a:pt x="2231830" y="1591620"/>
                  <a:pt x="2207994" y="1589705"/>
                  <a:pt x="2197290" y="1587193"/>
                </a:cubicBezTo>
                <a:cubicBezTo>
                  <a:pt x="2186584" y="1584670"/>
                  <a:pt x="2162337" y="1574640"/>
                  <a:pt x="2160999" y="1576526"/>
                </a:cubicBezTo>
                <a:cubicBezTo>
                  <a:pt x="2159871" y="1578134"/>
                  <a:pt x="2177362" y="1604636"/>
                  <a:pt x="2179144" y="1614427"/>
                </a:cubicBezTo>
                <a:cubicBezTo>
                  <a:pt x="2180858" y="1623850"/>
                  <a:pt x="2180184" y="1630801"/>
                  <a:pt x="2176891" y="1647137"/>
                </a:cubicBezTo>
                <a:cubicBezTo>
                  <a:pt x="2173965" y="1661664"/>
                  <a:pt x="2180145" y="1674957"/>
                  <a:pt x="2180145" y="1674957"/>
                </a:cubicBezTo>
                <a:cubicBezTo>
                  <a:pt x="2180145" y="1674957"/>
                  <a:pt x="2171665" y="1661808"/>
                  <a:pt x="2172136" y="1653201"/>
                </a:cubicBezTo>
                <a:cubicBezTo>
                  <a:pt x="2172828" y="1640880"/>
                  <a:pt x="2177516" y="1623609"/>
                  <a:pt x="2174889" y="1614427"/>
                </a:cubicBezTo>
                <a:cubicBezTo>
                  <a:pt x="2171549" y="1602702"/>
                  <a:pt x="2164117" y="1593892"/>
                  <a:pt x="2156869" y="1584826"/>
                </a:cubicBezTo>
                <a:cubicBezTo>
                  <a:pt x="2153393" y="1580464"/>
                  <a:pt x="2140272" y="1567257"/>
                  <a:pt x="2131974" y="1564099"/>
                </a:cubicBezTo>
                <a:cubicBezTo>
                  <a:pt x="2119181" y="1559238"/>
                  <a:pt x="2116197" y="1557716"/>
                  <a:pt x="2091929" y="1563357"/>
                </a:cubicBezTo>
                <a:cubicBezTo>
                  <a:pt x="2076969" y="1566842"/>
                  <a:pt x="2017833" y="1596993"/>
                  <a:pt x="2004713" y="1606426"/>
                </a:cubicBezTo>
                <a:cubicBezTo>
                  <a:pt x="1989647" y="1617255"/>
                  <a:pt x="1964800" y="1649110"/>
                  <a:pt x="1946520" y="1655426"/>
                </a:cubicBezTo>
                <a:cubicBezTo>
                  <a:pt x="1934371" y="1659612"/>
                  <a:pt x="1921741" y="1661404"/>
                  <a:pt x="1919365" y="1669191"/>
                </a:cubicBezTo>
                <a:cubicBezTo>
                  <a:pt x="1916996" y="1676969"/>
                  <a:pt x="1951372" y="1682727"/>
                  <a:pt x="1961537" y="1683545"/>
                </a:cubicBezTo>
                <a:cubicBezTo>
                  <a:pt x="1971703" y="1684363"/>
                  <a:pt x="2037952" y="1687164"/>
                  <a:pt x="2055512" y="1686067"/>
                </a:cubicBezTo>
                <a:cubicBezTo>
                  <a:pt x="2073069" y="1684959"/>
                  <a:pt x="2137452" y="1684987"/>
                  <a:pt x="2191784" y="1680146"/>
                </a:cubicBezTo>
                <a:cubicBezTo>
                  <a:pt x="2199387" y="1679462"/>
                  <a:pt x="2222819" y="1657688"/>
                  <a:pt x="2245971" y="1650093"/>
                </a:cubicBezTo>
                <a:cubicBezTo>
                  <a:pt x="2258976" y="1645828"/>
                  <a:pt x="2271866" y="1654241"/>
                  <a:pt x="2271875" y="1654241"/>
                </a:cubicBezTo>
                <a:cubicBezTo>
                  <a:pt x="2271875" y="1654241"/>
                  <a:pt x="2259419" y="1652133"/>
                  <a:pt x="2246721" y="1656310"/>
                </a:cubicBezTo>
                <a:cubicBezTo>
                  <a:pt x="2241274" y="1658102"/>
                  <a:pt x="2229135" y="1665293"/>
                  <a:pt x="2226199" y="1667122"/>
                </a:cubicBezTo>
                <a:cubicBezTo>
                  <a:pt x="2216398" y="1673186"/>
                  <a:pt x="2198165" y="1689907"/>
                  <a:pt x="2198165" y="1689907"/>
                </a:cubicBezTo>
                <a:cubicBezTo>
                  <a:pt x="2198165" y="1689907"/>
                  <a:pt x="2193361" y="1688772"/>
                  <a:pt x="2186777" y="1689618"/>
                </a:cubicBezTo>
                <a:cubicBezTo>
                  <a:pt x="2176054" y="1690985"/>
                  <a:pt x="2159391" y="1694750"/>
                  <a:pt x="2141735" y="1695684"/>
                </a:cubicBezTo>
                <a:cubicBezTo>
                  <a:pt x="2113453" y="1697175"/>
                  <a:pt x="2073388" y="1695211"/>
                  <a:pt x="2071530" y="1699533"/>
                </a:cubicBezTo>
                <a:cubicBezTo>
                  <a:pt x="2070866" y="1701083"/>
                  <a:pt x="2077267" y="1713378"/>
                  <a:pt x="2085922" y="1726912"/>
                </a:cubicBezTo>
                <a:cubicBezTo>
                  <a:pt x="2090811" y="1734574"/>
                  <a:pt x="2096366" y="1742564"/>
                  <a:pt x="2101815" y="1749263"/>
                </a:cubicBezTo>
                <a:cubicBezTo>
                  <a:pt x="2109294" y="1758466"/>
                  <a:pt x="2116852" y="1764744"/>
                  <a:pt x="2118459" y="1764955"/>
                </a:cubicBezTo>
                <a:cubicBezTo>
                  <a:pt x="2141534" y="1768075"/>
                  <a:pt x="2152132" y="1770818"/>
                  <a:pt x="2165502" y="1773841"/>
                </a:cubicBezTo>
                <a:cubicBezTo>
                  <a:pt x="2176024" y="1771241"/>
                  <a:pt x="2207051" y="1769248"/>
                  <a:pt x="2207051" y="1769248"/>
                </a:cubicBezTo>
                <a:lnTo>
                  <a:pt x="2217438" y="1768652"/>
                </a:lnTo>
                <a:lnTo>
                  <a:pt x="2217188" y="1770288"/>
                </a:lnTo>
                <a:cubicBezTo>
                  <a:pt x="2217188" y="1770288"/>
                  <a:pt x="2212211" y="1770288"/>
                  <a:pt x="2212933" y="1773243"/>
                </a:cubicBezTo>
                <a:cubicBezTo>
                  <a:pt x="2213549" y="1775765"/>
                  <a:pt x="2221086" y="1780973"/>
                  <a:pt x="2229076" y="1785528"/>
                </a:cubicBezTo>
                <a:cubicBezTo>
                  <a:pt x="2237066" y="1790090"/>
                  <a:pt x="2245721" y="1792188"/>
                  <a:pt x="2245721" y="1792188"/>
                </a:cubicBezTo>
                <a:lnTo>
                  <a:pt x="2257609" y="1804925"/>
                </a:lnTo>
                <a:lnTo>
                  <a:pt x="2256358" y="1806109"/>
                </a:lnTo>
                <a:lnTo>
                  <a:pt x="2244219" y="1794854"/>
                </a:lnTo>
                <a:cubicBezTo>
                  <a:pt x="2244210" y="1794854"/>
                  <a:pt x="2233447" y="1791804"/>
                  <a:pt x="2228076" y="1788637"/>
                </a:cubicBezTo>
                <a:cubicBezTo>
                  <a:pt x="2219209" y="1783419"/>
                  <a:pt x="2207928" y="1776354"/>
                  <a:pt x="2207928" y="1776354"/>
                </a:cubicBezTo>
                <a:cubicBezTo>
                  <a:pt x="2207928" y="1776354"/>
                  <a:pt x="2198137" y="1775150"/>
                  <a:pt x="2188028" y="1776054"/>
                </a:cubicBezTo>
                <a:cubicBezTo>
                  <a:pt x="2177527" y="1777008"/>
                  <a:pt x="2166726" y="1780049"/>
                  <a:pt x="2166254" y="1780945"/>
                </a:cubicBezTo>
                <a:cubicBezTo>
                  <a:pt x="2165502" y="1782370"/>
                  <a:pt x="2202295" y="1828162"/>
                  <a:pt x="2202295" y="1828162"/>
                </a:cubicBezTo>
                <a:lnTo>
                  <a:pt x="2200293" y="1829635"/>
                </a:lnTo>
                <a:cubicBezTo>
                  <a:pt x="2200293" y="1829635"/>
                  <a:pt x="2165128" y="1784275"/>
                  <a:pt x="2162876" y="1781831"/>
                </a:cubicBezTo>
                <a:cubicBezTo>
                  <a:pt x="2160999" y="1779791"/>
                  <a:pt x="2123734" y="1771290"/>
                  <a:pt x="2122338" y="1772801"/>
                </a:cubicBezTo>
                <a:cubicBezTo>
                  <a:pt x="2120904" y="1774351"/>
                  <a:pt x="2134728" y="1800034"/>
                  <a:pt x="2134728" y="1800034"/>
                </a:cubicBezTo>
                <a:lnTo>
                  <a:pt x="2141986" y="1840744"/>
                </a:lnTo>
                <a:lnTo>
                  <a:pt x="2175639" y="1896096"/>
                </a:lnTo>
                <a:lnTo>
                  <a:pt x="2224821" y="1977508"/>
                </a:lnTo>
                <a:lnTo>
                  <a:pt x="2173762" y="1897724"/>
                </a:lnTo>
                <a:cubicBezTo>
                  <a:pt x="2173762" y="1897724"/>
                  <a:pt x="2141735" y="1849263"/>
                  <a:pt x="2138858" y="1841630"/>
                </a:cubicBezTo>
                <a:cubicBezTo>
                  <a:pt x="2136797" y="1836172"/>
                  <a:pt x="2137279" y="1818122"/>
                  <a:pt x="2131598" y="1800776"/>
                </a:cubicBezTo>
                <a:cubicBezTo>
                  <a:pt x="2125910" y="1783429"/>
                  <a:pt x="2116081" y="1772203"/>
                  <a:pt x="2116081" y="1772203"/>
                </a:cubicBezTo>
                <a:cubicBezTo>
                  <a:pt x="2116081" y="1772203"/>
                  <a:pt x="2092688" y="1739609"/>
                  <a:pt x="2084044" y="1738020"/>
                </a:cubicBezTo>
                <a:cubicBezTo>
                  <a:pt x="2082716" y="1737770"/>
                  <a:pt x="2081589" y="1761846"/>
                  <a:pt x="2081166" y="1771472"/>
                </a:cubicBezTo>
                <a:cubicBezTo>
                  <a:pt x="2080733" y="1781446"/>
                  <a:pt x="2086672" y="1830377"/>
                  <a:pt x="2086672" y="1830377"/>
                </a:cubicBezTo>
                <a:lnTo>
                  <a:pt x="2084044" y="1832744"/>
                </a:lnTo>
                <a:lnTo>
                  <a:pt x="2077537" y="1776354"/>
                </a:lnTo>
                <a:cubicBezTo>
                  <a:pt x="2077537" y="1776354"/>
                  <a:pt x="2075419" y="1782524"/>
                  <a:pt x="2066774" y="1793816"/>
                </a:cubicBezTo>
                <a:cubicBezTo>
                  <a:pt x="2058129" y="1805116"/>
                  <a:pt x="2042997" y="1821347"/>
                  <a:pt x="2042997" y="1821347"/>
                </a:cubicBezTo>
                <a:lnTo>
                  <a:pt x="2042621" y="1818690"/>
                </a:lnTo>
                <a:cubicBezTo>
                  <a:pt x="2042621" y="1818690"/>
                  <a:pt x="2055665" y="1803788"/>
                  <a:pt x="2064396" y="1791601"/>
                </a:cubicBezTo>
                <a:cubicBezTo>
                  <a:pt x="2073128" y="1779405"/>
                  <a:pt x="2077412" y="1768652"/>
                  <a:pt x="2077412" y="1768652"/>
                </a:cubicBezTo>
                <a:cubicBezTo>
                  <a:pt x="2077412" y="1768652"/>
                  <a:pt x="2081955" y="1742209"/>
                  <a:pt x="2080040" y="1734757"/>
                </a:cubicBezTo>
                <a:cubicBezTo>
                  <a:pt x="2078336" y="1728115"/>
                  <a:pt x="2057465" y="1706754"/>
                  <a:pt x="2047751" y="1701603"/>
                </a:cubicBezTo>
                <a:cubicBezTo>
                  <a:pt x="2041697" y="1698388"/>
                  <a:pt x="1990196" y="1697753"/>
                  <a:pt x="1990196" y="1697753"/>
                </a:cubicBezTo>
                <a:cubicBezTo>
                  <a:pt x="1990196" y="1697753"/>
                  <a:pt x="1961095" y="1696511"/>
                  <a:pt x="1946269" y="1691689"/>
                </a:cubicBezTo>
                <a:cubicBezTo>
                  <a:pt x="1920259" y="1683226"/>
                  <a:pt x="1893978" y="1677566"/>
                  <a:pt x="1876324" y="1674226"/>
                </a:cubicBezTo>
                <a:cubicBezTo>
                  <a:pt x="1863202" y="1671742"/>
                  <a:pt x="1854798" y="1670520"/>
                  <a:pt x="1854798" y="1670520"/>
                </a:cubicBezTo>
                <a:cubicBezTo>
                  <a:pt x="1854798" y="1670520"/>
                  <a:pt x="1857649" y="1681148"/>
                  <a:pt x="1871067" y="1703828"/>
                </a:cubicBezTo>
                <a:cubicBezTo>
                  <a:pt x="1884478" y="1726507"/>
                  <a:pt x="1896742" y="1745374"/>
                  <a:pt x="1910103" y="1761702"/>
                </a:cubicBezTo>
                <a:cubicBezTo>
                  <a:pt x="1923474" y="1778018"/>
                  <a:pt x="1935132" y="1789417"/>
                  <a:pt x="1942765" y="1802556"/>
                </a:cubicBezTo>
                <a:cubicBezTo>
                  <a:pt x="1950968" y="1816678"/>
                  <a:pt x="1961537" y="1849322"/>
                  <a:pt x="1961537" y="1849322"/>
                </a:cubicBezTo>
                <a:lnTo>
                  <a:pt x="1960661" y="1850062"/>
                </a:lnTo>
                <a:cubicBezTo>
                  <a:pt x="1960661" y="1850062"/>
                  <a:pt x="1948647" y="1822637"/>
                  <a:pt x="1940638" y="1808622"/>
                </a:cubicBezTo>
                <a:cubicBezTo>
                  <a:pt x="1932619" y="1794575"/>
                  <a:pt x="1919864" y="1779462"/>
                  <a:pt x="1919864" y="1779462"/>
                </a:cubicBezTo>
                <a:lnTo>
                  <a:pt x="1926998" y="1795298"/>
                </a:lnTo>
                <a:lnTo>
                  <a:pt x="1922617" y="1799293"/>
                </a:lnTo>
                <a:cubicBezTo>
                  <a:pt x="1922617" y="1799293"/>
                  <a:pt x="1918911" y="1786181"/>
                  <a:pt x="1910729" y="1772503"/>
                </a:cubicBezTo>
                <a:cubicBezTo>
                  <a:pt x="1902604" y="1758920"/>
                  <a:pt x="1887336" y="1748821"/>
                  <a:pt x="1882957" y="1739051"/>
                </a:cubicBezTo>
                <a:cubicBezTo>
                  <a:pt x="1874658" y="1720577"/>
                  <a:pt x="1835315" y="1681129"/>
                  <a:pt x="1816755" y="1662529"/>
                </a:cubicBezTo>
                <a:cubicBezTo>
                  <a:pt x="1790504" y="1636221"/>
                  <a:pt x="1745269" y="1634054"/>
                  <a:pt x="1726787" y="1639878"/>
                </a:cubicBezTo>
                <a:cubicBezTo>
                  <a:pt x="1708304" y="1645712"/>
                  <a:pt x="1670414" y="1685691"/>
                  <a:pt x="1650448" y="1692275"/>
                </a:cubicBezTo>
                <a:cubicBezTo>
                  <a:pt x="1643758" y="1694490"/>
                  <a:pt x="1625901" y="1698861"/>
                  <a:pt x="1609285" y="1702941"/>
                </a:cubicBezTo>
                <a:cubicBezTo>
                  <a:pt x="1605522" y="1705204"/>
                  <a:pt x="1600545" y="1707785"/>
                  <a:pt x="1594645" y="1709151"/>
                </a:cubicBezTo>
                <a:cubicBezTo>
                  <a:pt x="1582215" y="1712038"/>
                  <a:pt x="1555349" y="1721588"/>
                  <a:pt x="1555349" y="1721588"/>
                </a:cubicBezTo>
                <a:lnTo>
                  <a:pt x="1542583" y="1730463"/>
                </a:lnTo>
                <a:lnTo>
                  <a:pt x="1529194" y="1751787"/>
                </a:lnTo>
                <a:cubicBezTo>
                  <a:pt x="1526469" y="1757399"/>
                  <a:pt x="1523811" y="1762924"/>
                  <a:pt x="1521059" y="1768508"/>
                </a:cubicBezTo>
                <a:cubicBezTo>
                  <a:pt x="1522849" y="1768988"/>
                  <a:pt x="1527693" y="1770183"/>
                  <a:pt x="1532071" y="1772801"/>
                </a:cubicBezTo>
                <a:cubicBezTo>
                  <a:pt x="1537222" y="1775872"/>
                  <a:pt x="1543210" y="1776652"/>
                  <a:pt x="1543210" y="1776652"/>
                </a:cubicBezTo>
                <a:cubicBezTo>
                  <a:pt x="1543210" y="1776652"/>
                  <a:pt x="1549034" y="1770047"/>
                  <a:pt x="1555850" y="1767468"/>
                </a:cubicBezTo>
                <a:cubicBezTo>
                  <a:pt x="1562665" y="1764898"/>
                  <a:pt x="1568864" y="1765553"/>
                  <a:pt x="1568864" y="1765553"/>
                </a:cubicBezTo>
                <a:cubicBezTo>
                  <a:pt x="1568864" y="1765553"/>
                  <a:pt x="1574650" y="1749244"/>
                  <a:pt x="1578376" y="1742459"/>
                </a:cubicBezTo>
                <a:cubicBezTo>
                  <a:pt x="1582101" y="1735672"/>
                  <a:pt x="1592517" y="1720260"/>
                  <a:pt x="1592517" y="1720260"/>
                </a:cubicBezTo>
                <a:lnTo>
                  <a:pt x="1597271" y="1718623"/>
                </a:lnTo>
                <a:cubicBezTo>
                  <a:pt x="1597262" y="1718623"/>
                  <a:pt x="1588059" y="1734160"/>
                  <a:pt x="1584508" y="1740533"/>
                </a:cubicBezTo>
                <a:cubicBezTo>
                  <a:pt x="1580955" y="1746906"/>
                  <a:pt x="1574496" y="1764811"/>
                  <a:pt x="1574496" y="1764811"/>
                </a:cubicBezTo>
                <a:cubicBezTo>
                  <a:pt x="1574496" y="1764811"/>
                  <a:pt x="1579809" y="1768931"/>
                  <a:pt x="1584508" y="1768508"/>
                </a:cubicBezTo>
                <a:cubicBezTo>
                  <a:pt x="1589205" y="1768084"/>
                  <a:pt x="1604906" y="1765697"/>
                  <a:pt x="1604906" y="1765697"/>
                </a:cubicBezTo>
                <a:lnTo>
                  <a:pt x="1604656" y="1768210"/>
                </a:lnTo>
                <a:cubicBezTo>
                  <a:pt x="1604656" y="1768210"/>
                  <a:pt x="1589465" y="1771905"/>
                  <a:pt x="1586635" y="1771472"/>
                </a:cubicBezTo>
                <a:cubicBezTo>
                  <a:pt x="1583794" y="1771030"/>
                  <a:pt x="1571993" y="1768210"/>
                  <a:pt x="1571993" y="1768210"/>
                </a:cubicBezTo>
                <a:cubicBezTo>
                  <a:pt x="1571993" y="1768210"/>
                  <a:pt x="1566573" y="1769855"/>
                  <a:pt x="1561481" y="1771761"/>
                </a:cubicBezTo>
                <a:cubicBezTo>
                  <a:pt x="1556389" y="1773668"/>
                  <a:pt x="1545588" y="1780791"/>
                  <a:pt x="1545588" y="1780791"/>
                </a:cubicBezTo>
                <a:lnTo>
                  <a:pt x="1559854" y="1792930"/>
                </a:lnTo>
                <a:lnTo>
                  <a:pt x="1577750" y="1816612"/>
                </a:lnTo>
                <a:lnTo>
                  <a:pt x="1575622" y="1822089"/>
                </a:lnTo>
                <a:lnTo>
                  <a:pt x="1559604" y="1796636"/>
                </a:lnTo>
                <a:lnTo>
                  <a:pt x="1541709" y="1782871"/>
                </a:lnTo>
                <a:cubicBezTo>
                  <a:pt x="1541709" y="1782871"/>
                  <a:pt x="1538849" y="1779819"/>
                  <a:pt x="1533825" y="1779318"/>
                </a:cubicBezTo>
                <a:cubicBezTo>
                  <a:pt x="1529742" y="1778904"/>
                  <a:pt x="1520963" y="1777921"/>
                  <a:pt x="1516679" y="1777392"/>
                </a:cubicBezTo>
                <a:cubicBezTo>
                  <a:pt x="1488378" y="1834439"/>
                  <a:pt x="1459363" y="1887769"/>
                  <a:pt x="1433343" y="1913414"/>
                </a:cubicBezTo>
                <a:cubicBezTo>
                  <a:pt x="1430128" y="1916591"/>
                  <a:pt x="1423553" y="1921943"/>
                  <a:pt x="1417700" y="1926881"/>
                </a:cubicBezTo>
                <a:cubicBezTo>
                  <a:pt x="1420558" y="1928441"/>
                  <a:pt x="1424958" y="1930732"/>
                  <a:pt x="1424958" y="1930732"/>
                </a:cubicBezTo>
                <a:cubicBezTo>
                  <a:pt x="1424958" y="1930732"/>
                  <a:pt x="1471608" y="1964319"/>
                  <a:pt x="1477769" y="1965071"/>
                </a:cubicBezTo>
                <a:cubicBezTo>
                  <a:pt x="1484170" y="1965851"/>
                  <a:pt x="1499708" y="1961816"/>
                  <a:pt x="1502297" y="1956494"/>
                </a:cubicBezTo>
                <a:cubicBezTo>
                  <a:pt x="1504876" y="1951161"/>
                  <a:pt x="1509545" y="1930588"/>
                  <a:pt x="1509545" y="1930588"/>
                </a:cubicBezTo>
                <a:lnTo>
                  <a:pt x="1511673" y="1929549"/>
                </a:lnTo>
                <a:lnTo>
                  <a:pt x="1505166" y="1956040"/>
                </a:lnTo>
                <a:cubicBezTo>
                  <a:pt x="1505166" y="1956040"/>
                  <a:pt x="1509450" y="1959409"/>
                  <a:pt x="1513176" y="1959449"/>
                </a:cubicBezTo>
                <a:cubicBezTo>
                  <a:pt x="1516901" y="1959487"/>
                  <a:pt x="1523686" y="1960189"/>
                  <a:pt x="1523686" y="1960189"/>
                </a:cubicBezTo>
                <a:cubicBezTo>
                  <a:pt x="1523686" y="1960189"/>
                  <a:pt x="1529983" y="1954885"/>
                  <a:pt x="1533198" y="1954568"/>
                </a:cubicBezTo>
                <a:cubicBezTo>
                  <a:pt x="1534383" y="1954442"/>
                  <a:pt x="1535163" y="1955050"/>
                  <a:pt x="1536702" y="1955454"/>
                </a:cubicBezTo>
                <a:cubicBezTo>
                  <a:pt x="1542555" y="1944200"/>
                  <a:pt x="1549198" y="1934131"/>
                  <a:pt x="1559103" y="1924812"/>
                </a:cubicBezTo>
                <a:cubicBezTo>
                  <a:pt x="1576653" y="1908303"/>
                  <a:pt x="1605590" y="1906773"/>
                  <a:pt x="1619048" y="1896540"/>
                </a:cubicBezTo>
                <a:cubicBezTo>
                  <a:pt x="1632495" y="1886316"/>
                  <a:pt x="1634555" y="1875824"/>
                  <a:pt x="1634555" y="1875824"/>
                </a:cubicBezTo>
                <a:lnTo>
                  <a:pt x="1639435" y="1856724"/>
                </a:lnTo>
                <a:lnTo>
                  <a:pt x="1637434" y="1851400"/>
                </a:lnTo>
                <a:lnTo>
                  <a:pt x="1643565" y="1832157"/>
                </a:lnTo>
                <a:lnTo>
                  <a:pt x="1645817" y="1833486"/>
                </a:lnTo>
                <a:lnTo>
                  <a:pt x="1640813" y="1850948"/>
                </a:lnTo>
                <a:lnTo>
                  <a:pt x="1643191" y="1854953"/>
                </a:lnTo>
                <a:lnTo>
                  <a:pt x="1638310" y="1874484"/>
                </a:lnTo>
                <a:cubicBezTo>
                  <a:pt x="1638310" y="1874484"/>
                  <a:pt x="1657361" y="1854222"/>
                  <a:pt x="1661462" y="1838223"/>
                </a:cubicBezTo>
                <a:cubicBezTo>
                  <a:pt x="1665571" y="1822224"/>
                  <a:pt x="1667844" y="1801814"/>
                  <a:pt x="1667844" y="1801814"/>
                </a:cubicBezTo>
                <a:lnTo>
                  <a:pt x="1676228" y="1797223"/>
                </a:lnTo>
                <a:cubicBezTo>
                  <a:pt x="1676228" y="1797223"/>
                  <a:pt x="1674639" y="1793535"/>
                  <a:pt x="1667468" y="1784199"/>
                </a:cubicBezTo>
                <a:cubicBezTo>
                  <a:pt x="1660296" y="1774860"/>
                  <a:pt x="1671974" y="1754154"/>
                  <a:pt x="1671974" y="1754154"/>
                </a:cubicBezTo>
                <a:lnTo>
                  <a:pt x="1669471" y="1742015"/>
                </a:lnTo>
                <a:lnTo>
                  <a:pt x="1673350" y="1740533"/>
                </a:lnTo>
                <a:lnTo>
                  <a:pt x="1675728" y="1754154"/>
                </a:lnTo>
                <a:lnTo>
                  <a:pt x="1669220" y="1771174"/>
                </a:lnTo>
                <a:lnTo>
                  <a:pt x="1671723" y="1778866"/>
                </a:lnTo>
                <a:lnTo>
                  <a:pt x="1679733" y="1792188"/>
                </a:lnTo>
                <a:lnTo>
                  <a:pt x="1693122" y="1777980"/>
                </a:lnTo>
                <a:lnTo>
                  <a:pt x="1696501" y="1763917"/>
                </a:lnTo>
                <a:lnTo>
                  <a:pt x="1697377" y="1739791"/>
                </a:lnTo>
                <a:lnTo>
                  <a:pt x="1702133" y="1724399"/>
                </a:lnTo>
                <a:lnTo>
                  <a:pt x="1704510" y="1724997"/>
                </a:lnTo>
                <a:lnTo>
                  <a:pt x="1700631" y="1740091"/>
                </a:lnTo>
                <a:lnTo>
                  <a:pt x="1700006" y="1764215"/>
                </a:lnTo>
                <a:lnTo>
                  <a:pt x="1695751" y="1778134"/>
                </a:lnTo>
                <a:lnTo>
                  <a:pt x="1707138" y="1771472"/>
                </a:lnTo>
                <a:lnTo>
                  <a:pt x="1743806" y="1746308"/>
                </a:lnTo>
                <a:cubicBezTo>
                  <a:pt x="1743806" y="1746308"/>
                  <a:pt x="1751978" y="1728181"/>
                  <a:pt x="1753442" y="1722176"/>
                </a:cubicBezTo>
                <a:cubicBezTo>
                  <a:pt x="1754895" y="1716168"/>
                  <a:pt x="1754568" y="1698792"/>
                  <a:pt x="1754568" y="1698792"/>
                </a:cubicBezTo>
                <a:lnTo>
                  <a:pt x="1758573" y="1699390"/>
                </a:lnTo>
                <a:cubicBezTo>
                  <a:pt x="1758564" y="1699390"/>
                  <a:pt x="1759661" y="1719316"/>
                  <a:pt x="1755694" y="1728096"/>
                </a:cubicBezTo>
                <a:cubicBezTo>
                  <a:pt x="1751718" y="1736885"/>
                  <a:pt x="1747560" y="1747637"/>
                  <a:pt x="1747560" y="1747637"/>
                </a:cubicBezTo>
                <a:lnTo>
                  <a:pt x="1768074" y="1744384"/>
                </a:lnTo>
                <a:lnTo>
                  <a:pt x="1798359" y="1741131"/>
                </a:lnTo>
                <a:lnTo>
                  <a:pt x="1796983" y="1745568"/>
                </a:lnTo>
                <a:lnTo>
                  <a:pt x="1745058" y="1752229"/>
                </a:lnTo>
                <a:cubicBezTo>
                  <a:pt x="1745058" y="1752229"/>
                  <a:pt x="1678837" y="1800650"/>
                  <a:pt x="1672348" y="1809660"/>
                </a:cubicBezTo>
                <a:cubicBezTo>
                  <a:pt x="1665871" y="1818661"/>
                  <a:pt x="1674611" y="1831888"/>
                  <a:pt x="1671473" y="1840889"/>
                </a:cubicBezTo>
                <a:cubicBezTo>
                  <a:pt x="1668334" y="1849889"/>
                  <a:pt x="1662838" y="1862058"/>
                  <a:pt x="1662838" y="1862058"/>
                </a:cubicBezTo>
                <a:cubicBezTo>
                  <a:pt x="1662838" y="1862058"/>
                  <a:pt x="1630108" y="1899254"/>
                  <a:pt x="1616294" y="1911787"/>
                </a:cubicBezTo>
                <a:cubicBezTo>
                  <a:pt x="1602479" y="1924321"/>
                  <a:pt x="1576026" y="1928085"/>
                  <a:pt x="1564484" y="1935469"/>
                </a:cubicBezTo>
                <a:cubicBezTo>
                  <a:pt x="1556764" y="1940407"/>
                  <a:pt x="1544692" y="1971905"/>
                  <a:pt x="1535827" y="1996452"/>
                </a:cubicBezTo>
                <a:cubicBezTo>
                  <a:pt x="1544692" y="1996944"/>
                  <a:pt x="1558103" y="1997637"/>
                  <a:pt x="1558103" y="1997637"/>
                </a:cubicBezTo>
                <a:cubicBezTo>
                  <a:pt x="1558103" y="1997637"/>
                  <a:pt x="1568441" y="2002806"/>
                  <a:pt x="1571993" y="2005338"/>
                </a:cubicBezTo>
                <a:cubicBezTo>
                  <a:pt x="1575535" y="2007860"/>
                  <a:pt x="1585258" y="2015841"/>
                  <a:pt x="1585258" y="2015841"/>
                </a:cubicBezTo>
                <a:lnTo>
                  <a:pt x="1606032" y="2016283"/>
                </a:lnTo>
                <a:cubicBezTo>
                  <a:pt x="1606032" y="2016283"/>
                  <a:pt x="1609410" y="2018872"/>
                  <a:pt x="1611788" y="2020730"/>
                </a:cubicBezTo>
                <a:cubicBezTo>
                  <a:pt x="1621839" y="2017919"/>
                  <a:pt x="1633554" y="2014657"/>
                  <a:pt x="1633554" y="2014657"/>
                </a:cubicBezTo>
                <a:cubicBezTo>
                  <a:pt x="1633554" y="2014657"/>
                  <a:pt x="1660306" y="1998705"/>
                  <a:pt x="1665717" y="1994528"/>
                </a:cubicBezTo>
                <a:cubicBezTo>
                  <a:pt x="1671135" y="1990358"/>
                  <a:pt x="1692709" y="1970491"/>
                  <a:pt x="1699129" y="1965369"/>
                </a:cubicBezTo>
                <a:cubicBezTo>
                  <a:pt x="1705550" y="1960248"/>
                  <a:pt x="1758323" y="1929848"/>
                  <a:pt x="1758323" y="1929848"/>
                </a:cubicBezTo>
                <a:lnTo>
                  <a:pt x="1763568" y="1934583"/>
                </a:lnTo>
                <a:cubicBezTo>
                  <a:pt x="1763578" y="1934583"/>
                  <a:pt x="1699177" y="1974091"/>
                  <a:pt x="1690120" y="1981945"/>
                </a:cubicBezTo>
                <a:cubicBezTo>
                  <a:pt x="1681071" y="1989811"/>
                  <a:pt x="1637943" y="2021020"/>
                  <a:pt x="1637934" y="2021020"/>
                </a:cubicBezTo>
                <a:lnTo>
                  <a:pt x="1619422" y="2026208"/>
                </a:lnTo>
                <a:cubicBezTo>
                  <a:pt x="1623388" y="2029106"/>
                  <a:pt x="1627624" y="2032283"/>
                  <a:pt x="1630185" y="2033602"/>
                </a:cubicBezTo>
                <a:cubicBezTo>
                  <a:pt x="1637106" y="2037202"/>
                  <a:pt x="1661961" y="2047521"/>
                  <a:pt x="1661961" y="2047521"/>
                </a:cubicBezTo>
                <a:lnTo>
                  <a:pt x="1661462" y="2049889"/>
                </a:lnTo>
                <a:cubicBezTo>
                  <a:pt x="1661471" y="2049889"/>
                  <a:pt x="1634468" y="2039493"/>
                  <a:pt x="1630185" y="2037008"/>
                </a:cubicBezTo>
                <a:cubicBezTo>
                  <a:pt x="1627634" y="2035536"/>
                  <a:pt x="1621464" y="2031590"/>
                  <a:pt x="1615043" y="2027392"/>
                </a:cubicBezTo>
                <a:lnTo>
                  <a:pt x="1593642" y="2033457"/>
                </a:lnTo>
                <a:lnTo>
                  <a:pt x="1583005" y="2049889"/>
                </a:lnTo>
                <a:cubicBezTo>
                  <a:pt x="1583005" y="2049889"/>
                  <a:pt x="1693864" y="2084776"/>
                  <a:pt x="1716899" y="2092814"/>
                </a:cubicBezTo>
                <a:cubicBezTo>
                  <a:pt x="1739936" y="2100842"/>
                  <a:pt x="1792122" y="2125928"/>
                  <a:pt x="1810748" y="2130405"/>
                </a:cubicBezTo>
                <a:cubicBezTo>
                  <a:pt x="1829376" y="2134890"/>
                  <a:pt x="1845606" y="2125775"/>
                  <a:pt x="1851796" y="2123156"/>
                </a:cubicBezTo>
                <a:cubicBezTo>
                  <a:pt x="1857985" y="2120538"/>
                  <a:pt x="1889329" y="2106579"/>
                  <a:pt x="1889329" y="2106579"/>
                </a:cubicBezTo>
                <a:cubicBezTo>
                  <a:pt x="1889340" y="2106579"/>
                  <a:pt x="1938799" y="2087413"/>
                  <a:pt x="1946895" y="2082455"/>
                </a:cubicBezTo>
                <a:cubicBezTo>
                  <a:pt x="1951169" y="2079838"/>
                  <a:pt x="1961335" y="2074543"/>
                  <a:pt x="1969422" y="2068690"/>
                </a:cubicBezTo>
                <a:cubicBezTo>
                  <a:pt x="1977546" y="2062799"/>
                  <a:pt x="1983563" y="2056253"/>
                  <a:pt x="1983563" y="2056253"/>
                </a:cubicBezTo>
                <a:cubicBezTo>
                  <a:pt x="1983563" y="2056253"/>
                  <a:pt x="1988269" y="2047897"/>
                  <a:pt x="1991071" y="2040117"/>
                </a:cubicBezTo>
                <a:cubicBezTo>
                  <a:pt x="1993872" y="2032340"/>
                  <a:pt x="2000458" y="2024581"/>
                  <a:pt x="2000458" y="2024581"/>
                </a:cubicBezTo>
                <a:cubicBezTo>
                  <a:pt x="2000458" y="2024581"/>
                  <a:pt x="2002950" y="2006522"/>
                  <a:pt x="2003460" y="1999119"/>
                </a:cubicBezTo>
                <a:cubicBezTo>
                  <a:pt x="2003961" y="1991717"/>
                  <a:pt x="2010970" y="1971886"/>
                  <a:pt x="2010970" y="1971886"/>
                </a:cubicBezTo>
                <a:lnTo>
                  <a:pt x="2014223" y="1972626"/>
                </a:lnTo>
                <a:cubicBezTo>
                  <a:pt x="2014214" y="1972626"/>
                  <a:pt x="2009429" y="1986779"/>
                  <a:pt x="2007214" y="1997050"/>
                </a:cubicBezTo>
                <a:cubicBezTo>
                  <a:pt x="2005857" y="2003298"/>
                  <a:pt x="2005462" y="2020874"/>
                  <a:pt x="2005462" y="2020874"/>
                </a:cubicBezTo>
                <a:cubicBezTo>
                  <a:pt x="2005462" y="2020874"/>
                  <a:pt x="2016745" y="2013338"/>
                  <a:pt x="2020972" y="2009920"/>
                </a:cubicBezTo>
                <a:cubicBezTo>
                  <a:pt x="2025197" y="2006513"/>
                  <a:pt x="2041619" y="1997781"/>
                  <a:pt x="2041619" y="1997781"/>
                </a:cubicBezTo>
                <a:lnTo>
                  <a:pt x="2046626" y="1999861"/>
                </a:lnTo>
                <a:cubicBezTo>
                  <a:pt x="2046626" y="1999861"/>
                  <a:pt x="2035903" y="2004270"/>
                  <a:pt x="2025351" y="2010960"/>
                </a:cubicBezTo>
                <a:cubicBezTo>
                  <a:pt x="2014561" y="2017804"/>
                  <a:pt x="2003961" y="2026892"/>
                  <a:pt x="2000583" y="2030646"/>
                </a:cubicBezTo>
                <a:cubicBezTo>
                  <a:pt x="1993902" y="2038058"/>
                  <a:pt x="1990820" y="2053884"/>
                  <a:pt x="1990820" y="2053884"/>
                </a:cubicBezTo>
                <a:cubicBezTo>
                  <a:pt x="1990820" y="2053884"/>
                  <a:pt x="2008188" y="2051180"/>
                  <a:pt x="2013221" y="2051372"/>
                </a:cubicBezTo>
                <a:cubicBezTo>
                  <a:pt x="2018247" y="2051555"/>
                  <a:pt x="2042371" y="2052844"/>
                  <a:pt x="2042371" y="2052844"/>
                </a:cubicBezTo>
                <a:lnTo>
                  <a:pt x="2071906" y="2037008"/>
                </a:lnTo>
                <a:lnTo>
                  <a:pt x="2094056" y="2037008"/>
                </a:lnTo>
                <a:cubicBezTo>
                  <a:pt x="2094056" y="2037008"/>
                  <a:pt x="2117958" y="2023898"/>
                  <a:pt x="2122838" y="2021616"/>
                </a:cubicBezTo>
                <a:cubicBezTo>
                  <a:pt x="2127719" y="2019335"/>
                  <a:pt x="2158245" y="2010815"/>
                  <a:pt x="2158245" y="2010815"/>
                </a:cubicBezTo>
                <a:lnTo>
                  <a:pt x="2158495" y="2013472"/>
                </a:lnTo>
                <a:cubicBezTo>
                  <a:pt x="2158505" y="2013472"/>
                  <a:pt x="2130579" y="2022233"/>
                  <a:pt x="2122714" y="2025467"/>
                </a:cubicBezTo>
                <a:cubicBezTo>
                  <a:pt x="2114849" y="2028692"/>
                  <a:pt x="2094931" y="2042043"/>
                  <a:pt x="2094931" y="2042043"/>
                </a:cubicBezTo>
                <a:lnTo>
                  <a:pt x="2072154" y="2040417"/>
                </a:lnTo>
                <a:cubicBezTo>
                  <a:pt x="2072154" y="2040417"/>
                  <a:pt x="2060970" y="2048225"/>
                  <a:pt x="2056888" y="2050631"/>
                </a:cubicBezTo>
                <a:cubicBezTo>
                  <a:pt x="2052815" y="2053038"/>
                  <a:pt x="2040995" y="2057581"/>
                  <a:pt x="2040995" y="2057581"/>
                </a:cubicBezTo>
                <a:cubicBezTo>
                  <a:pt x="2040995" y="2057581"/>
                  <a:pt x="2013906" y="2056204"/>
                  <a:pt x="2008842" y="2056253"/>
                </a:cubicBezTo>
                <a:cubicBezTo>
                  <a:pt x="2003770" y="2056300"/>
                  <a:pt x="1986442" y="2060546"/>
                  <a:pt x="1986442" y="2060546"/>
                </a:cubicBezTo>
                <a:cubicBezTo>
                  <a:pt x="1986442" y="2060546"/>
                  <a:pt x="1977074" y="2068257"/>
                  <a:pt x="1973551" y="2070605"/>
                </a:cubicBezTo>
                <a:cubicBezTo>
                  <a:pt x="1970029" y="2072964"/>
                  <a:pt x="1956656" y="2082003"/>
                  <a:pt x="1956656" y="2082003"/>
                </a:cubicBezTo>
                <a:cubicBezTo>
                  <a:pt x="1956656" y="2082003"/>
                  <a:pt x="1963395" y="2084458"/>
                  <a:pt x="1966417" y="2085555"/>
                </a:cubicBezTo>
                <a:cubicBezTo>
                  <a:pt x="1969441" y="2086663"/>
                  <a:pt x="1976305" y="2091928"/>
                  <a:pt x="1976305" y="2091928"/>
                </a:cubicBezTo>
                <a:cubicBezTo>
                  <a:pt x="1976305" y="2091928"/>
                  <a:pt x="1978085" y="2091639"/>
                  <a:pt x="1980435" y="2088963"/>
                </a:cubicBezTo>
                <a:cubicBezTo>
                  <a:pt x="1982783" y="2086287"/>
                  <a:pt x="1988194" y="2082898"/>
                  <a:pt x="1988194" y="2082898"/>
                </a:cubicBezTo>
                <a:lnTo>
                  <a:pt x="1989945" y="2084526"/>
                </a:lnTo>
                <a:lnTo>
                  <a:pt x="1979308" y="2093700"/>
                </a:lnTo>
                <a:cubicBezTo>
                  <a:pt x="1979308" y="2093700"/>
                  <a:pt x="1986913" y="2092535"/>
                  <a:pt x="1990697" y="2091774"/>
                </a:cubicBezTo>
                <a:cubicBezTo>
                  <a:pt x="1994470" y="2091013"/>
                  <a:pt x="1999331" y="2092072"/>
                  <a:pt x="1999331" y="2092072"/>
                </a:cubicBezTo>
                <a:lnTo>
                  <a:pt x="2013347" y="2086008"/>
                </a:lnTo>
                <a:lnTo>
                  <a:pt x="2014473" y="2088375"/>
                </a:lnTo>
                <a:lnTo>
                  <a:pt x="2002710" y="2094440"/>
                </a:lnTo>
                <a:cubicBezTo>
                  <a:pt x="2002710" y="2094440"/>
                  <a:pt x="2010228" y="2099946"/>
                  <a:pt x="2011720" y="2100062"/>
                </a:cubicBezTo>
                <a:cubicBezTo>
                  <a:pt x="2013202" y="2100187"/>
                  <a:pt x="2020346" y="2097993"/>
                  <a:pt x="2020346" y="2097993"/>
                </a:cubicBezTo>
                <a:lnTo>
                  <a:pt x="2021221" y="2100804"/>
                </a:lnTo>
                <a:cubicBezTo>
                  <a:pt x="2021230" y="2100804"/>
                  <a:pt x="2014098" y="2102969"/>
                  <a:pt x="2010594" y="2102286"/>
                </a:cubicBezTo>
                <a:cubicBezTo>
                  <a:pt x="2007080" y="2101603"/>
                  <a:pt x="2000583" y="2095182"/>
                  <a:pt x="2000583" y="2095182"/>
                </a:cubicBezTo>
                <a:cubicBezTo>
                  <a:pt x="2000573" y="2095182"/>
                  <a:pt x="1993035" y="2095220"/>
                  <a:pt x="1988943" y="2094883"/>
                </a:cubicBezTo>
                <a:cubicBezTo>
                  <a:pt x="1984853" y="2094547"/>
                  <a:pt x="1979808" y="2097693"/>
                  <a:pt x="1979808" y="2097693"/>
                </a:cubicBezTo>
                <a:lnTo>
                  <a:pt x="1985064" y="2127295"/>
                </a:lnTo>
                <a:lnTo>
                  <a:pt x="1982936" y="2126112"/>
                </a:lnTo>
                <a:cubicBezTo>
                  <a:pt x="1982936" y="2126112"/>
                  <a:pt x="1979250" y="2103066"/>
                  <a:pt x="1976804" y="2096953"/>
                </a:cubicBezTo>
                <a:cubicBezTo>
                  <a:pt x="1974360" y="2090850"/>
                  <a:pt x="1957609" y="2084765"/>
                  <a:pt x="1950524" y="2084968"/>
                </a:cubicBezTo>
                <a:cubicBezTo>
                  <a:pt x="1943709" y="2085160"/>
                  <a:pt x="1890080" y="2117236"/>
                  <a:pt x="1890080" y="2117236"/>
                </a:cubicBezTo>
                <a:cubicBezTo>
                  <a:pt x="1890090" y="2117236"/>
                  <a:pt x="1865176" y="2128654"/>
                  <a:pt x="1850670" y="2132186"/>
                </a:cubicBezTo>
                <a:cubicBezTo>
                  <a:pt x="1835104" y="2135968"/>
                  <a:pt x="1807245" y="2136479"/>
                  <a:pt x="1807245" y="2136479"/>
                </a:cubicBezTo>
                <a:cubicBezTo>
                  <a:pt x="1807245" y="2136479"/>
                  <a:pt x="1816698" y="2148253"/>
                  <a:pt x="1824389" y="2155270"/>
                </a:cubicBezTo>
                <a:cubicBezTo>
                  <a:pt x="1832080" y="2162298"/>
                  <a:pt x="1846357" y="2169546"/>
                  <a:pt x="1854299" y="2176881"/>
                </a:cubicBezTo>
                <a:cubicBezTo>
                  <a:pt x="1862231" y="2184226"/>
                  <a:pt x="1871837" y="2207022"/>
                  <a:pt x="1891581" y="2228248"/>
                </a:cubicBezTo>
                <a:cubicBezTo>
                  <a:pt x="1911335" y="2249475"/>
                  <a:pt x="1974523" y="2295249"/>
                  <a:pt x="1975178" y="2294998"/>
                </a:cubicBezTo>
                <a:cubicBezTo>
                  <a:pt x="1975833" y="2294748"/>
                  <a:pt x="1992910" y="2294594"/>
                  <a:pt x="1998455" y="2294556"/>
                </a:cubicBezTo>
                <a:cubicBezTo>
                  <a:pt x="2003999" y="2294516"/>
                  <a:pt x="2007340" y="2291599"/>
                  <a:pt x="2007340" y="2291599"/>
                </a:cubicBezTo>
                <a:lnTo>
                  <a:pt x="2027979" y="2278133"/>
                </a:lnTo>
                <a:lnTo>
                  <a:pt x="2047377" y="2251929"/>
                </a:lnTo>
                <a:lnTo>
                  <a:pt x="2049379" y="2257993"/>
                </a:lnTo>
                <a:lnTo>
                  <a:pt x="2027854" y="2282273"/>
                </a:lnTo>
                <a:lnTo>
                  <a:pt x="2011344" y="2293968"/>
                </a:lnTo>
                <a:cubicBezTo>
                  <a:pt x="2011344" y="2293968"/>
                  <a:pt x="2022781" y="2302901"/>
                  <a:pt x="2028230" y="2305511"/>
                </a:cubicBezTo>
                <a:cubicBezTo>
                  <a:pt x="2033678" y="2308128"/>
                  <a:pt x="2039492" y="2310688"/>
                  <a:pt x="2039492" y="2310688"/>
                </a:cubicBezTo>
                <a:cubicBezTo>
                  <a:pt x="2039492" y="2310688"/>
                  <a:pt x="2052623" y="2308658"/>
                  <a:pt x="2055761" y="2308475"/>
                </a:cubicBezTo>
                <a:cubicBezTo>
                  <a:pt x="2058909" y="2308282"/>
                  <a:pt x="2075409" y="2313953"/>
                  <a:pt x="2075409" y="2313953"/>
                </a:cubicBezTo>
                <a:lnTo>
                  <a:pt x="2075409" y="2316610"/>
                </a:lnTo>
                <a:cubicBezTo>
                  <a:pt x="2075409" y="2316610"/>
                  <a:pt x="2058379" y="2312527"/>
                  <a:pt x="2053259" y="2311584"/>
                </a:cubicBezTo>
                <a:cubicBezTo>
                  <a:pt x="2048137" y="2310631"/>
                  <a:pt x="2041870" y="2314539"/>
                  <a:pt x="2041870" y="2314539"/>
                </a:cubicBezTo>
                <a:cubicBezTo>
                  <a:pt x="2041870" y="2314539"/>
                  <a:pt x="2047704" y="2334871"/>
                  <a:pt x="2051131" y="2342216"/>
                </a:cubicBezTo>
                <a:cubicBezTo>
                  <a:pt x="2054568" y="2349570"/>
                  <a:pt x="2063521" y="2367678"/>
                  <a:pt x="2063521" y="2367678"/>
                </a:cubicBezTo>
                <a:lnTo>
                  <a:pt x="2058514" y="2365310"/>
                </a:lnTo>
                <a:cubicBezTo>
                  <a:pt x="2058514" y="2365310"/>
                  <a:pt x="2048214" y="2347386"/>
                  <a:pt x="2044624" y="2339559"/>
                </a:cubicBezTo>
                <a:cubicBezTo>
                  <a:pt x="2041033" y="2331724"/>
                  <a:pt x="2035863" y="2313211"/>
                  <a:pt x="2035863" y="2313211"/>
                </a:cubicBezTo>
                <a:cubicBezTo>
                  <a:pt x="2035863" y="2313211"/>
                  <a:pt x="2029019" y="2313326"/>
                  <a:pt x="2021722" y="2309804"/>
                </a:cubicBezTo>
                <a:cubicBezTo>
                  <a:pt x="2014435" y="2306281"/>
                  <a:pt x="2008467" y="2298405"/>
                  <a:pt x="2008467" y="2298405"/>
                </a:cubicBezTo>
                <a:cubicBezTo>
                  <a:pt x="2008467" y="2298405"/>
                  <a:pt x="2001940" y="2298521"/>
                  <a:pt x="1996077" y="2301371"/>
                </a:cubicBezTo>
                <a:cubicBezTo>
                  <a:pt x="1990205" y="2304211"/>
                  <a:pt x="1981435" y="2305655"/>
                  <a:pt x="1981435" y="2305655"/>
                </a:cubicBezTo>
                <a:lnTo>
                  <a:pt x="2004337" y="2348878"/>
                </a:lnTo>
                <a:lnTo>
                  <a:pt x="2017842" y="2360130"/>
                </a:lnTo>
                <a:cubicBezTo>
                  <a:pt x="2017842" y="2360130"/>
                  <a:pt x="2046472" y="2373300"/>
                  <a:pt x="2059890" y="2377747"/>
                </a:cubicBezTo>
                <a:cubicBezTo>
                  <a:pt x="2073310" y="2382186"/>
                  <a:pt x="2082667" y="2391802"/>
                  <a:pt x="2082667" y="2391802"/>
                </a:cubicBezTo>
                <a:cubicBezTo>
                  <a:pt x="2082667" y="2391802"/>
                  <a:pt x="2102912" y="2414472"/>
                  <a:pt x="2108323" y="2419487"/>
                </a:cubicBezTo>
                <a:cubicBezTo>
                  <a:pt x="2113722" y="2424503"/>
                  <a:pt x="2138607" y="2443457"/>
                  <a:pt x="2138607" y="2443457"/>
                </a:cubicBezTo>
                <a:lnTo>
                  <a:pt x="2137981" y="2449088"/>
                </a:lnTo>
                <a:cubicBezTo>
                  <a:pt x="2137981" y="2449088"/>
                  <a:pt x="2097501" y="2420286"/>
                  <a:pt x="2090052" y="2415040"/>
                </a:cubicBezTo>
                <a:cubicBezTo>
                  <a:pt x="2082600" y="2409804"/>
                  <a:pt x="2064521" y="2393881"/>
                  <a:pt x="2064521" y="2393881"/>
                </a:cubicBezTo>
                <a:cubicBezTo>
                  <a:pt x="2064521" y="2393881"/>
                  <a:pt x="2012779" y="2368659"/>
                  <a:pt x="2009843" y="2372713"/>
                </a:cubicBezTo>
                <a:cubicBezTo>
                  <a:pt x="2006897" y="2376756"/>
                  <a:pt x="2012722" y="2413269"/>
                  <a:pt x="2012722" y="2413269"/>
                </a:cubicBezTo>
                <a:lnTo>
                  <a:pt x="2034737" y="2443169"/>
                </a:lnTo>
                <a:lnTo>
                  <a:pt x="2058139" y="2475283"/>
                </a:lnTo>
                <a:lnTo>
                  <a:pt x="2055261" y="2478247"/>
                </a:lnTo>
                <a:lnTo>
                  <a:pt x="2030232" y="2446568"/>
                </a:lnTo>
                <a:lnTo>
                  <a:pt x="2010720" y="2421557"/>
                </a:lnTo>
                <a:lnTo>
                  <a:pt x="2008216" y="2436651"/>
                </a:lnTo>
                <a:lnTo>
                  <a:pt x="2004086" y="2487122"/>
                </a:lnTo>
                <a:cubicBezTo>
                  <a:pt x="2004086" y="2487122"/>
                  <a:pt x="2013136" y="2510574"/>
                  <a:pt x="2016100" y="2517321"/>
                </a:cubicBezTo>
                <a:cubicBezTo>
                  <a:pt x="2019055" y="2524070"/>
                  <a:pt x="2019700" y="2532762"/>
                  <a:pt x="2020596" y="2537152"/>
                </a:cubicBezTo>
                <a:cubicBezTo>
                  <a:pt x="2021501" y="2541552"/>
                  <a:pt x="2031108" y="2557291"/>
                  <a:pt x="2031108" y="2557291"/>
                </a:cubicBezTo>
                <a:cubicBezTo>
                  <a:pt x="2031108" y="2557291"/>
                  <a:pt x="2020528" y="2547972"/>
                  <a:pt x="2017717" y="2541599"/>
                </a:cubicBezTo>
                <a:cubicBezTo>
                  <a:pt x="2014916" y="2535217"/>
                  <a:pt x="2012384" y="2525070"/>
                  <a:pt x="2010720" y="2515993"/>
                </a:cubicBezTo>
                <a:cubicBezTo>
                  <a:pt x="2009044" y="2506915"/>
                  <a:pt x="2004018" y="2496374"/>
                  <a:pt x="2000583" y="2492013"/>
                </a:cubicBezTo>
                <a:cubicBezTo>
                  <a:pt x="1997136" y="2487642"/>
                  <a:pt x="1994325" y="2492013"/>
                  <a:pt x="1994325" y="2492013"/>
                </a:cubicBezTo>
                <a:cubicBezTo>
                  <a:pt x="1994325" y="2492013"/>
                  <a:pt x="1997377" y="2474975"/>
                  <a:pt x="1999957" y="2465069"/>
                </a:cubicBezTo>
                <a:cubicBezTo>
                  <a:pt x="2002527" y="2455163"/>
                  <a:pt x="2003460" y="2420219"/>
                  <a:pt x="2003460" y="2420219"/>
                </a:cubicBezTo>
                <a:lnTo>
                  <a:pt x="1994075" y="2352728"/>
                </a:lnTo>
                <a:cubicBezTo>
                  <a:pt x="1994075" y="2352728"/>
                  <a:pt x="1972608" y="2323358"/>
                  <a:pt x="1964415" y="2311430"/>
                </a:cubicBezTo>
                <a:cubicBezTo>
                  <a:pt x="1956223" y="2299504"/>
                  <a:pt x="1931868" y="2286845"/>
                  <a:pt x="1915485" y="2268208"/>
                </a:cubicBezTo>
                <a:cubicBezTo>
                  <a:pt x="1899101" y="2249570"/>
                  <a:pt x="1872849" y="2227583"/>
                  <a:pt x="1865687" y="2217593"/>
                </a:cubicBezTo>
                <a:cubicBezTo>
                  <a:pt x="1858515" y="2207591"/>
                  <a:pt x="1838078" y="2193169"/>
                  <a:pt x="1831648" y="2184583"/>
                </a:cubicBezTo>
                <a:cubicBezTo>
                  <a:pt x="1825217" y="2175996"/>
                  <a:pt x="1816764" y="2159641"/>
                  <a:pt x="1802614" y="2147135"/>
                </a:cubicBezTo>
                <a:cubicBezTo>
                  <a:pt x="1788473" y="2134630"/>
                  <a:pt x="1739657" y="2119999"/>
                  <a:pt x="1724033" y="2113983"/>
                </a:cubicBezTo>
                <a:cubicBezTo>
                  <a:pt x="1708400" y="2107955"/>
                  <a:pt x="1679608" y="2096211"/>
                  <a:pt x="1679608" y="2096211"/>
                </a:cubicBezTo>
                <a:cubicBezTo>
                  <a:pt x="1679608" y="2096221"/>
                  <a:pt x="1665658" y="2091389"/>
                  <a:pt x="1662713" y="2089107"/>
                </a:cubicBezTo>
                <a:cubicBezTo>
                  <a:pt x="1659777" y="2086836"/>
                  <a:pt x="1650448" y="2086893"/>
                  <a:pt x="1650448" y="2086893"/>
                </a:cubicBezTo>
                <a:lnTo>
                  <a:pt x="1647070" y="2083186"/>
                </a:lnTo>
                <a:cubicBezTo>
                  <a:pt x="1647070" y="2083186"/>
                  <a:pt x="1640591" y="2083082"/>
                  <a:pt x="1637184" y="2081561"/>
                </a:cubicBezTo>
                <a:cubicBezTo>
                  <a:pt x="1633785" y="2080049"/>
                  <a:pt x="1615764" y="2079567"/>
                  <a:pt x="1615417" y="2082744"/>
                </a:cubicBezTo>
                <a:cubicBezTo>
                  <a:pt x="1615072" y="2085930"/>
                  <a:pt x="1630627" y="2088751"/>
                  <a:pt x="1634305" y="2088819"/>
                </a:cubicBezTo>
                <a:cubicBezTo>
                  <a:pt x="1637992" y="2088876"/>
                  <a:pt x="1645817" y="2086893"/>
                  <a:pt x="1645817" y="2086893"/>
                </a:cubicBezTo>
                <a:lnTo>
                  <a:pt x="1646319" y="2089561"/>
                </a:lnTo>
                <a:lnTo>
                  <a:pt x="1640186" y="2091630"/>
                </a:lnTo>
                <a:cubicBezTo>
                  <a:pt x="1640186" y="2091630"/>
                  <a:pt x="1647108" y="2100582"/>
                  <a:pt x="1648822" y="2102430"/>
                </a:cubicBezTo>
                <a:cubicBezTo>
                  <a:pt x="1650535" y="2104288"/>
                  <a:pt x="1655705" y="2107466"/>
                  <a:pt x="1655705" y="2107466"/>
                </a:cubicBezTo>
                <a:cubicBezTo>
                  <a:pt x="1655705" y="2107466"/>
                  <a:pt x="1661635" y="2108428"/>
                  <a:pt x="1665216" y="2109977"/>
                </a:cubicBezTo>
                <a:cubicBezTo>
                  <a:pt x="1668807" y="2111537"/>
                  <a:pt x="1677605" y="2119305"/>
                  <a:pt x="1677605" y="2119305"/>
                </a:cubicBezTo>
                <a:lnTo>
                  <a:pt x="1675102" y="2119749"/>
                </a:lnTo>
                <a:cubicBezTo>
                  <a:pt x="1675102" y="2119749"/>
                  <a:pt x="1664878" y="2113019"/>
                  <a:pt x="1661337" y="2111461"/>
                </a:cubicBezTo>
                <a:cubicBezTo>
                  <a:pt x="1657793" y="2109910"/>
                  <a:pt x="1656205" y="2111017"/>
                  <a:pt x="1656205" y="2111017"/>
                </a:cubicBezTo>
                <a:lnTo>
                  <a:pt x="1654828" y="2123156"/>
                </a:lnTo>
                <a:lnTo>
                  <a:pt x="1653702" y="2108504"/>
                </a:lnTo>
                <a:cubicBezTo>
                  <a:pt x="1653702" y="2108504"/>
                  <a:pt x="1647618" y="2105443"/>
                  <a:pt x="1643565" y="2101987"/>
                </a:cubicBezTo>
                <a:cubicBezTo>
                  <a:pt x="1639522" y="2098531"/>
                  <a:pt x="1636933" y="2092372"/>
                  <a:pt x="1636933" y="2092372"/>
                </a:cubicBezTo>
                <a:cubicBezTo>
                  <a:pt x="1636943" y="2092372"/>
                  <a:pt x="1628241" y="2092100"/>
                  <a:pt x="1624804" y="2091476"/>
                </a:cubicBezTo>
                <a:cubicBezTo>
                  <a:pt x="1621358" y="2090859"/>
                  <a:pt x="1614793" y="2087923"/>
                  <a:pt x="1614793" y="2087923"/>
                </a:cubicBezTo>
                <a:cubicBezTo>
                  <a:pt x="1614793" y="2087923"/>
                  <a:pt x="1624303" y="2119132"/>
                  <a:pt x="1627681" y="2125524"/>
                </a:cubicBezTo>
                <a:cubicBezTo>
                  <a:pt x="1631052" y="2131916"/>
                  <a:pt x="1639350" y="2142563"/>
                  <a:pt x="1641938" y="2145951"/>
                </a:cubicBezTo>
                <a:cubicBezTo>
                  <a:pt x="1644538" y="2149341"/>
                  <a:pt x="1650198" y="2152468"/>
                  <a:pt x="1656079" y="2155867"/>
                </a:cubicBezTo>
                <a:cubicBezTo>
                  <a:pt x="1661961" y="2159265"/>
                  <a:pt x="1667218" y="2165917"/>
                  <a:pt x="1669346" y="2168449"/>
                </a:cubicBezTo>
                <a:cubicBezTo>
                  <a:pt x="1671483" y="2170980"/>
                  <a:pt x="1682562" y="2193218"/>
                  <a:pt x="1684113" y="2195835"/>
                </a:cubicBezTo>
                <a:cubicBezTo>
                  <a:pt x="1685662" y="2198445"/>
                  <a:pt x="1692593" y="2204721"/>
                  <a:pt x="1694498" y="2206492"/>
                </a:cubicBezTo>
                <a:cubicBezTo>
                  <a:pt x="1696406" y="2208253"/>
                  <a:pt x="1700881" y="2214328"/>
                  <a:pt x="1700881" y="2214328"/>
                </a:cubicBezTo>
                <a:lnTo>
                  <a:pt x="1705262" y="2216408"/>
                </a:lnTo>
                <a:cubicBezTo>
                  <a:pt x="1705262" y="2216408"/>
                  <a:pt x="1704713" y="2218929"/>
                  <a:pt x="1704386" y="2220846"/>
                </a:cubicBezTo>
                <a:cubicBezTo>
                  <a:pt x="1704048" y="2222761"/>
                  <a:pt x="1731340" y="2278084"/>
                  <a:pt x="1732669" y="2279760"/>
                </a:cubicBezTo>
                <a:cubicBezTo>
                  <a:pt x="1733997" y="2281425"/>
                  <a:pt x="1738675" y="2284640"/>
                  <a:pt x="1738675" y="2284640"/>
                </a:cubicBezTo>
                <a:lnTo>
                  <a:pt x="1738550" y="2287008"/>
                </a:lnTo>
                <a:cubicBezTo>
                  <a:pt x="1738550" y="2287008"/>
                  <a:pt x="1732832" y="2285632"/>
                  <a:pt x="1729915" y="2281531"/>
                </a:cubicBezTo>
                <a:cubicBezTo>
                  <a:pt x="1726988" y="2277439"/>
                  <a:pt x="1699640" y="2219699"/>
                  <a:pt x="1698628" y="2215964"/>
                </a:cubicBezTo>
                <a:cubicBezTo>
                  <a:pt x="1697619" y="2212220"/>
                  <a:pt x="1682525" y="2199523"/>
                  <a:pt x="1680608" y="2195981"/>
                </a:cubicBezTo>
                <a:cubicBezTo>
                  <a:pt x="1678693" y="2192438"/>
                  <a:pt x="1667429" y="2172808"/>
                  <a:pt x="1665466" y="2169335"/>
                </a:cubicBezTo>
                <a:cubicBezTo>
                  <a:pt x="1663511" y="2165869"/>
                  <a:pt x="1642718" y="2152055"/>
                  <a:pt x="1641063" y="2150688"/>
                </a:cubicBezTo>
                <a:cubicBezTo>
                  <a:pt x="1639416" y="2149320"/>
                  <a:pt x="1626055" y="2133216"/>
                  <a:pt x="1626055" y="2133216"/>
                </a:cubicBezTo>
                <a:cubicBezTo>
                  <a:pt x="1626055" y="2133216"/>
                  <a:pt x="1620164" y="2174004"/>
                  <a:pt x="1619173" y="2177921"/>
                </a:cubicBezTo>
                <a:cubicBezTo>
                  <a:pt x="1618180" y="2181840"/>
                  <a:pt x="1606793" y="2205809"/>
                  <a:pt x="1606157" y="2209593"/>
                </a:cubicBezTo>
                <a:cubicBezTo>
                  <a:pt x="1605512" y="2213376"/>
                  <a:pt x="1610162" y="2256078"/>
                  <a:pt x="1610162" y="2256078"/>
                </a:cubicBezTo>
                <a:lnTo>
                  <a:pt x="1607034" y="2256665"/>
                </a:lnTo>
                <a:cubicBezTo>
                  <a:pt x="1607034" y="2256665"/>
                  <a:pt x="1602826" y="2213943"/>
                  <a:pt x="1601652" y="2213000"/>
                </a:cubicBezTo>
                <a:cubicBezTo>
                  <a:pt x="1600468" y="2212057"/>
                  <a:pt x="1598649" y="2216995"/>
                  <a:pt x="1598649" y="2216995"/>
                </a:cubicBezTo>
                <a:lnTo>
                  <a:pt x="1598273" y="2214040"/>
                </a:lnTo>
                <a:cubicBezTo>
                  <a:pt x="1598273" y="2214040"/>
                  <a:pt x="1610826" y="2188289"/>
                  <a:pt x="1615292" y="2177777"/>
                </a:cubicBezTo>
                <a:cubicBezTo>
                  <a:pt x="1619750" y="2167255"/>
                  <a:pt x="1622301" y="2124926"/>
                  <a:pt x="1622301" y="2124926"/>
                </a:cubicBezTo>
                <a:lnTo>
                  <a:pt x="1602278" y="2071058"/>
                </a:lnTo>
                <a:cubicBezTo>
                  <a:pt x="1602278" y="2071058"/>
                  <a:pt x="1584267" y="2068853"/>
                  <a:pt x="1567237" y="2066610"/>
                </a:cubicBezTo>
                <a:cubicBezTo>
                  <a:pt x="1554760" y="2064974"/>
                  <a:pt x="1537319" y="2064252"/>
                  <a:pt x="1526816" y="2063953"/>
                </a:cubicBezTo>
                <a:cubicBezTo>
                  <a:pt x="1527461" y="2066638"/>
                  <a:pt x="1528568" y="2072243"/>
                  <a:pt x="1528568" y="2072243"/>
                </a:cubicBezTo>
                <a:lnTo>
                  <a:pt x="1525690" y="2072531"/>
                </a:lnTo>
                <a:cubicBezTo>
                  <a:pt x="1525690" y="2072531"/>
                  <a:pt x="1524553" y="2068420"/>
                  <a:pt x="1523438" y="2063953"/>
                </a:cubicBezTo>
                <a:cubicBezTo>
                  <a:pt x="1521627" y="2063905"/>
                  <a:pt x="1516804" y="2063655"/>
                  <a:pt x="1516804" y="2063655"/>
                </a:cubicBezTo>
                <a:cubicBezTo>
                  <a:pt x="1516804" y="2063655"/>
                  <a:pt x="1474111" y="2061816"/>
                  <a:pt x="1416323" y="2092514"/>
                </a:cubicBezTo>
                <a:cubicBezTo>
                  <a:pt x="1403077" y="2099552"/>
                  <a:pt x="1359642" y="2125082"/>
                  <a:pt x="1359642" y="2125082"/>
                </a:cubicBezTo>
                <a:cubicBezTo>
                  <a:pt x="1359642" y="2125082"/>
                  <a:pt x="1325941" y="2126526"/>
                  <a:pt x="1321849" y="2129375"/>
                </a:cubicBezTo>
                <a:cubicBezTo>
                  <a:pt x="1316275" y="2133245"/>
                  <a:pt x="1319221" y="2140032"/>
                  <a:pt x="1319221" y="2140032"/>
                </a:cubicBezTo>
                <a:cubicBezTo>
                  <a:pt x="1319221" y="2140032"/>
                  <a:pt x="1305398" y="2133639"/>
                  <a:pt x="1286307" y="2130405"/>
                </a:cubicBezTo>
                <a:cubicBezTo>
                  <a:pt x="1265062" y="2126815"/>
                  <a:pt x="1237626" y="2126380"/>
                  <a:pt x="1221993" y="2125226"/>
                </a:cubicBezTo>
                <a:cubicBezTo>
                  <a:pt x="1209114" y="2124273"/>
                  <a:pt x="1198977" y="2125120"/>
                  <a:pt x="1191083" y="2126410"/>
                </a:cubicBezTo>
                <a:cubicBezTo>
                  <a:pt x="1197436" y="2134630"/>
                  <a:pt x="1203597" y="2142842"/>
                  <a:pt x="1203597" y="2142842"/>
                </a:cubicBezTo>
                <a:cubicBezTo>
                  <a:pt x="1203597" y="2142842"/>
                  <a:pt x="1207805" y="2154258"/>
                  <a:pt x="1210105" y="2162673"/>
                </a:cubicBezTo>
                <a:cubicBezTo>
                  <a:pt x="1212405" y="2171096"/>
                  <a:pt x="1203772" y="2182389"/>
                  <a:pt x="1209105" y="2191090"/>
                </a:cubicBezTo>
                <a:cubicBezTo>
                  <a:pt x="1214436" y="2199802"/>
                  <a:pt x="1271416" y="2249119"/>
                  <a:pt x="1271416" y="2249119"/>
                </a:cubicBezTo>
                <a:lnTo>
                  <a:pt x="1318095" y="2259631"/>
                </a:lnTo>
                <a:lnTo>
                  <a:pt x="1319095" y="2263626"/>
                </a:lnTo>
                <a:lnTo>
                  <a:pt x="1291815" y="2258149"/>
                </a:lnTo>
                <a:lnTo>
                  <a:pt x="1273419" y="2253710"/>
                </a:lnTo>
                <a:cubicBezTo>
                  <a:pt x="1273419" y="2253710"/>
                  <a:pt x="1276615" y="2263770"/>
                  <a:pt x="1279676" y="2272058"/>
                </a:cubicBezTo>
                <a:cubicBezTo>
                  <a:pt x="1282737" y="2280356"/>
                  <a:pt x="1280551" y="2298405"/>
                  <a:pt x="1280551" y="2298405"/>
                </a:cubicBezTo>
                <a:lnTo>
                  <a:pt x="1276672" y="2298405"/>
                </a:lnTo>
                <a:cubicBezTo>
                  <a:pt x="1276672" y="2298405"/>
                  <a:pt x="1278260" y="2282656"/>
                  <a:pt x="1277298" y="2277093"/>
                </a:cubicBezTo>
                <a:cubicBezTo>
                  <a:pt x="1276336" y="2271529"/>
                  <a:pt x="1270039" y="2254596"/>
                  <a:pt x="1270039" y="2254596"/>
                </a:cubicBezTo>
                <a:lnTo>
                  <a:pt x="1238262" y="2228547"/>
                </a:lnTo>
                <a:lnTo>
                  <a:pt x="1228376" y="2221586"/>
                </a:lnTo>
                <a:lnTo>
                  <a:pt x="1231255" y="2234467"/>
                </a:lnTo>
                <a:lnTo>
                  <a:pt x="1230378" y="2256367"/>
                </a:lnTo>
                <a:lnTo>
                  <a:pt x="1233007" y="2270432"/>
                </a:lnTo>
                <a:lnTo>
                  <a:pt x="1231004" y="2270874"/>
                </a:lnTo>
                <a:lnTo>
                  <a:pt x="1227624" y="2256367"/>
                </a:lnTo>
                <a:lnTo>
                  <a:pt x="1228251" y="2234611"/>
                </a:lnTo>
                <a:lnTo>
                  <a:pt x="1225998" y="2221586"/>
                </a:lnTo>
                <a:lnTo>
                  <a:pt x="1214611" y="2207523"/>
                </a:lnTo>
                <a:lnTo>
                  <a:pt x="1206476" y="2218921"/>
                </a:lnTo>
                <a:lnTo>
                  <a:pt x="1203973" y="2225583"/>
                </a:lnTo>
                <a:lnTo>
                  <a:pt x="1208729" y="2241571"/>
                </a:lnTo>
                <a:lnTo>
                  <a:pt x="1205850" y="2253710"/>
                </a:lnTo>
                <a:lnTo>
                  <a:pt x="1202346" y="2252074"/>
                </a:lnTo>
                <a:lnTo>
                  <a:pt x="1205349" y="2241273"/>
                </a:lnTo>
                <a:cubicBezTo>
                  <a:pt x="1205349" y="2241273"/>
                  <a:pt x="1196030" y="2221597"/>
                  <a:pt x="1203096" y="2213742"/>
                </a:cubicBezTo>
                <a:cubicBezTo>
                  <a:pt x="1210162" y="2205886"/>
                  <a:pt x="1211731" y="2202641"/>
                  <a:pt x="1211731" y="2202641"/>
                </a:cubicBezTo>
                <a:lnTo>
                  <a:pt x="1204474" y="2197752"/>
                </a:lnTo>
                <a:cubicBezTo>
                  <a:pt x="1204474" y="2197752"/>
                  <a:pt x="1203722" y="2179153"/>
                  <a:pt x="1200970" y="2164300"/>
                </a:cubicBezTo>
                <a:cubicBezTo>
                  <a:pt x="1198217" y="2149456"/>
                  <a:pt x="1182198" y="2129375"/>
                  <a:pt x="1182198" y="2129375"/>
                </a:cubicBezTo>
                <a:lnTo>
                  <a:pt x="1185326" y="2147433"/>
                </a:lnTo>
                <a:lnTo>
                  <a:pt x="1182948" y="2150986"/>
                </a:lnTo>
                <a:lnTo>
                  <a:pt x="1186453" y="2167264"/>
                </a:lnTo>
                <a:lnTo>
                  <a:pt x="1184451" y="2168304"/>
                </a:lnTo>
                <a:lnTo>
                  <a:pt x="1180071" y="2150244"/>
                </a:lnTo>
                <a:lnTo>
                  <a:pt x="1182073" y="2145509"/>
                </a:lnTo>
                <a:lnTo>
                  <a:pt x="1179069" y="2129221"/>
                </a:lnTo>
                <a:cubicBezTo>
                  <a:pt x="1177981" y="2129606"/>
                  <a:pt x="1174563" y="2130405"/>
                  <a:pt x="1174563" y="2130405"/>
                </a:cubicBezTo>
                <a:lnTo>
                  <a:pt x="1151162" y="2129519"/>
                </a:lnTo>
                <a:cubicBezTo>
                  <a:pt x="1142680" y="2138616"/>
                  <a:pt x="1066603" y="2220441"/>
                  <a:pt x="1023024" y="2284342"/>
                </a:cubicBezTo>
                <a:cubicBezTo>
                  <a:pt x="976998" y="2351842"/>
                  <a:pt x="963729" y="2455866"/>
                  <a:pt x="959083" y="2499263"/>
                </a:cubicBezTo>
                <a:cubicBezTo>
                  <a:pt x="954436" y="2542658"/>
                  <a:pt x="967222" y="2719555"/>
                  <a:pt x="969345" y="2779460"/>
                </a:cubicBezTo>
                <a:cubicBezTo>
                  <a:pt x="971467" y="2839365"/>
                  <a:pt x="968831" y="2905104"/>
                  <a:pt x="988990" y="2956934"/>
                </a:cubicBezTo>
                <a:cubicBezTo>
                  <a:pt x="1005561" y="2999521"/>
                  <a:pt x="1217237" y="3096363"/>
                  <a:pt x="1217237" y="3096363"/>
                </a:cubicBezTo>
                <a:lnTo>
                  <a:pt x="1245271" y="3128631"/>
                </a:lnTo>
                <a:cubicBezTo>
                  <a:pt x="1245261" y="3128631"/>
                  <a:pt x="1139080" y="3065433"/>
                  <a:pt x="1034162" y="3063499"/>
                </a:cubicBezTo>
                <a:cubicBezTo>
                  <a:pt x="1004812" y="3062960"/>
                  <a:pt x="943083" y="3015683"/>
                  <a:pt x="919416" y="3034051"/>
                </a:cubicBezTo>
                <a:cubicBezTo>
                  <a:pt x="904809" y="3045381"/>
                  <a:pt x="898066" y="3058743"/>
                  <a:pt x="889258" y="3078006"/>
                </a:cubicBezTo>
                <a:cubicBezTo>
                  <a:pt x="875291" y="3108556"/>
                  <a:pt x="873439" y="3127346"/>
                  <a:pt x="874581" y="3144591"/>
                </a:cubicBezTo>
                <a:lnTo>
                  <a:pt x="876846" y="3165466"/>
                </a:lnTo>
                <a:lnTo>
                  <a:pt x="846226" y="3165466"/>
                </a:lnTo>
                <a:lnTo>
                  <a:pt x="846592" y="3147250"/>
                </a:lnTo>
                <a:cubicBezTo>
                  <a:pt x="848918" y="3124990"/>
                  <a:pt x="851597" y="3102370"/>
                  <a:pt x="850091" y="3076378"/>
                </a:cubicBezTo>
                <a:cubicBezTo>
                  <a:pt x="848007" y="3040443"/>
                  <a:pt x="829299" y="3036852"/>
                  <a:pt x="812424" y="3032867"/>
                </a:cubicBezTo>
                <a:cubicBezTo>
                  <a:pt x="744391" y="3016780"/>
                  <a:pt x="616567" y="3130749"/>
                  <a:pt x="587807" y="3097547"/>
                </a:cubicBezTo>
                <a:cubicBezTo>
                  <a:pt x="565592" y="3071902"/>
                  <a:pt x="665193" y="3071749"/>
                  <a:pt x="714444" y="2970401"/>
                </a:cubicBezTo>
                <a:cubicBezTo>
                  <a:pt x="763694" y="2869054"/>
                  <a:pt x="755601" y="2824954"/>
                  <a:pt x="756113" y="2767917"/>
                </a:cubicBezTo>
                <a:cubicBezTo>
                  <a:pt x="756625" y="2710872"/>
                  <a:pt x="784149" y="2589212"/>
                  <a:pt x="786271" y="2529316"/>
                </a:cubicBezTo>
                <a:cubicBezTo>
                  <a:pt x="788392" y="2469411"/>
                  <a:pt x="801180" y="2292514"/>
                  <a:pt x="796533" y="2249119"/>
                </a:cubicBezTo>
                <a:cubicBezTo>
                  <a:pt x="791886" y="2205722"/>
                  <a:pt x="778617" y="2101698"/>
                  <a:pt x="732589" y="2034198"/>
                </a:cubicBezTo>
                <a:cubicBezTo>
                  <a:pt x="689014" y="1970297"/>
                  <a:pt x="612932" y="1888472"/>
                  <a:pt x="604450" y="1879375"/>
                </a:cubicBezTo>
                <a:lnTo>
                  <a:pt x="581051" y="1880261"/>
                </a:lnTo>
                <a:cubicBezTo>
                  <a:pt x="581051" y="1880261"/>
                  <a:pt x="563316" y="1872877"/>
                  <a:pt x="533625" y="1875082"/>
                </a:cubicBezTo>
                <a:cubicBezTo>
                  <a:pt x="517986" y="1876238"/>
                  <a:pt x="490552" y="1876671"/>
                  <a:pt x="469305" y="1880261"/>
                </a:cubicBezTo>
                <a:cubicBezTo>
                  <a:pt x="450216" y="1883486"/>
                  <a:pt x="436395" y="1890032"/>
                  <a:pt x="436395" y="1890032"/>
                </a:cubicBezTo>
                <a:cubicBezTo>
                  <a:pt x="436395" y="1890032"/>
                  <a:pt x="439342" y="1883101"/>
                  <a:pt x="433766" y="1879221"/>
                </a:cubicBezTo>
                <a:cubicBezTo>
                  <a:pt x="429675" y="1876382"/>
                  <a:pt x="395977" y="1874928"/>
                  <a:pt x="395977" y="1874928"/>
                </a:cubicBezTo>
                <a:cubicBezTo>
                  <a:pt x="395977" y="1874928"/>
                  <a:pt x="352542" y="1849409"/>
                  <a:pt x="339290" y="1842372"/>
                </a:cubicBezTo>
                <a:cubicBezTo>
                  <a:pt x="281504" y="1811662"/>
                  <a:pt x="238806" y="1813501"/>
                  <a:pt x="238808" y="1813501"/>
                </a:cubicBezTo>
                <a:cubicBezTo>
                  <a:pt x="238808" y="1813501"/>
                  <a:pt x="205405" y="1814224"/>
                  <a:pt x="188378" y="1816467"/>
                </a:cubicBezTo>
                <a:cubicBezTo>
                  <a:pt x="171352" y="1818709"/>
                  <a:pt x="153339" y="1821058"/>
                  <a:pt x="153339" y="1821058"/>
                </a:cubicBezTo>
                <a:lnTo>
                  <a:pt x="133318" y="1874784"/>
                </a:lnTo>
                <a:cubicBezTo>
                  <a:pt x="133318" y="1874784"/>
                  <a:pt x="135867" y="1917111"/>
                  <a:pt x="140325" y="1927623"/>
                </a:cubicBezTo>
                <a:cubicBezTo>
                  <a:pt x="144787" y="1938145"/>
                  <a:pt x="157344" y="1964040"/>
                  <a:pt x="157344" y="1964040"/>
                </a:cubicBezTo>
                <a:lnTo>
                  <a:pt x="156970" y="1966851"/>
                </a:lnTo>
                <a:cubicBezTo>
                  <a:pt x="156970" y="1966851"/>
                  <a:pt x="155147" y="1962057"/>
                  <a:pt x="153966" y="1963000"/>
                </a:cubicBezTo>
                <a:cubicBezTo>
                  <a:pt x="152786" y="1963943"/>
                  <a:pt x="148585" y="2006522"/>
                  <a:pt x="148585" y="2006522"/>
                </a:cubicBezTo>
                <a:lnTo>
                  <a:pt x="145457" y="2005925"/>
                </a:lnTo>
                <a:cubicBezTo>
                  <a:pt x="145457" y="2005925"/>
                  <a:pt x="150102" y="1963376"/>
                  <a:pt x="149462" y="1959593"/>
                </a:cubicBezTo>
                <a:cubicBezTo>
                  <a:pt x="148820" y="1955809"/>
                  <a:pt x="137438" y="1931694"/>
                  <a:pt x="136448" y="1927777"/>
                </a:cubicBezTo>
                <a:cubicBezTo>
                  <a:pt x="135457" y="1923850"/>
                  <a:pt x="129564" y="1883072"/>
                  <a:pt x="129564" y="1883072"/>
                </a:cubicBezTo>
                <a:cubicBezTo>
                  <a:pt x="129564" y="1883072"/>
                  <a:pt x="116196" y="1899322"/>
                  <a:pt x="114549" y="1900688"/>
                </a:cubicBezTo>
                <a:cubicBezTo>
                  <a:pt x="112901" y="1902055"/>
                  <a:pt x="92106" y="1915716"/>
                  <a:pt x="90148" y="1919191"/>
                </a:cubicBezTo>
                <a:cubicBezTo>
                  <a:pt x="88188" y="1922656"/>
                  <a:pt x="77048" y="1942284"/>
                  <a:pt x="75131" y="1945828"/>
                </a:cubicBezTo>
                <a:cubicBezTo>
                  <a:pt x="73215" y="1949379"/>
                  <a:pt x="57997" y="1962076"/>
                  <a:pt x="56987" y="1965811"/>
                </a:cubicBezTo>
                <a:cubicBezTo>
                  <a:pt x="55976" y="1969557"/>
                  <a:pt x="28626" y="2027287"/>
                  <a:pt x="25702" y="2031387"/>
                </a:cubicBezTo>
                <a:cubicBezTo>
                  <a:pt x="22781" y="2035479"/>
                  <a:pt x="17070" y="2037008"/>
                  <a:pt x="17068" y="2037008"/>
                </a:cubicBezTo>
                <a:lnTo>
                  <a:pt x="16943" y="2034496"/>
                </a:lnTo>
                <a:cubicBezTo>
                  <a:pt x="16943" y="2034496"/>
                  <a:pt x="21623" y="2031426"/>
                  <a:pt x="22950" y="2029760"/>
                </a:cubicBezTo>
                <a:cubicBezTo>
                  <a:pt x="24277" y="2028085"/>
                  <a:pt x="51562" y="1972607"/>
                  <a:pt x="51231" y="1970702"/>
                </a:cubicBezTo>
                <a:cubicBezTo>
                  <a:pt x="50898" y="1968787"/>
                  <a:pt x="50354" y="1966255"/>
                  <a:pt x="50354" y="1966255"/>
                </a:cubicBezTo>
                <a:lnTo>
                  <a:pt x="54734" y="1964329"/>
                </a:lnTo>
                <a:cubicBezTo>
                  <a:pt x="54734" y="1964329"/>
                  <a:pt x="59212" y="1958101"/>
                  <a:pt x="61115" y="1956339"/>
                </a:cubicBezTo>
                <a:cubicBezTo>
                  <a:pt x="63021" y="1954577"/>
                  <a:pt x="69947" y="1948301"/>
                  <a:pt x="71503" y="1945682"/>
                </a:cubicBezTo>
                <a:cubicBezTo>
                  <a:pt x="73058" y="1943074"/>
                  <a:pt x="84135" y="1920827"/>
                  <a:pt x="86268" y="1918305"/>
                </a:cubicBezTo>
                <a:cubicBezTo>
                  <a:pt x="88401" y="1915773"/>
                  <a:pt x="93651" y="1909111"/>
                  <a:pt x="99533" y="1905723"/>
                </a:cubicBezTo>
                <a:cubicBezTo>
                  <a:pt x="105415" y="1902324"/>
                  <a:pt x="111082" y="1899187"/>
                  <a:pt x="113673" y="1895798"/>
                </a:cubicBezTo>
                <a:cubicBezTo>
                  <a:pt x="116265" y="1892419"/>
                  <a:pt x="124569" y="1881763"/>
                  <a:pt x="127937" y="1875380"/>
                </a:cubicBezTo>
                <a:cubicBezTo>
                  <a:pt x="131308" y="1868988"/>
                  <a:pt x="140826" y="1837779"/>
                  <a:pt x="140826" y="1837779"/>
                </a:cubicBezTo>
                <a:cubicBezTo>
                  <a:pt x="140826" y="1837779"/>
                  <a:pt x="134257" y="1840715"/>
                  <a:pt x="130816" y="1841332"/>
                </a:cubicBezTo>
                <a:cubicBezTo>
                  <a:pt x="127376" y="1841947"/>
                  <a:pt x="118677" y="1842218"/>
                  <a:pt x="118677" y="1842218"/>
                </a:cubicBezTo>
                <a:cubicBezTo>
                  <a:pt x="118677" y="1842218"/>
                  <a:pt x="116093" y="1848379"/>
                  <a:pt x="112046" y="1851844"/>
                </a:cubicBezTo>
                <a:cubicBezTo>
                  <a:pt x="107999" y="1855300"/>
                  <a:pt x="101909" y="1858352"/>
                  <a:pt x="101909" y="1858352"/>
                </a:cubicBezTo>
                <a:lnTo>
                  <a:pt x="100784" y="1873013"/>
                </a:lnTo>
                <a:lnTo>
                  <a:pt x="99408" y="1861019"/>
                </a:lnTo>
                <a:cubicBezTo>
                  <a:pt x="99408" y="1861019"/>
                  <a:pt x="97819" y="1859757"/>
                  <a:pt x="94278" y="1861317"/>
                </a:cubicBezTo>
                <a:cubicBezTo>
                  <a:pt x="90733" y="1862867"/>
                  <a:pt x="80512" y="1869605"/>
                  <a:pt x="80512" y="1869605"/>
                </a:cubicBezTo>
                <a:lnTo>
                  <a:pt x="78009" y="1869162"/>
                </a:lnTo>
                <a:cubicBezTo>
                  <a:pt x="78009" y="1869162"/>
                  <a:pt x="86814" y="1861393"/>
                  <a:pt x="90398" y="1859834"/>
                </a:cubicBezTo>
                <a:cubicBezTo>
                  <a:pt x="93981" y="1858274"/>
                  <a:pt x="99909" y="1857321"/>
                  <a:pt x="99907" y="1857321"/>
                </a:cubicBezTo>
                <a:cubicBezTo>
                  <a:pt x="99907" y="1857321"/>
                  <a:pt x="105078" y="1854144"/>
                  <a:pt x="106791" y="1852286"/>
                </a:cubicBezTo>
                <a:cubicBezTo>
                  <a:pt x="108503" y="1850428"/>
                  <a:pt x="115424" y="1841476"/>
                  <a:pt x="115424" y="1841476"/>
                </a:cubicBezTo>
                <a:lnTo>
                  <a:pt x="109292" y="1839407"/>
                </a:lnTo>
                <a:lnTo>
                  <a:pt x="109793" y="1836894"/>
                </a:lnTo>
                <a:cubicBezTo>
                  <a:pt x="109793" y="1836894"/>
                  <a:pt x="117626" y="1838732"/>
                  <a:pt x="121306" y="1838665"/>
                </a:cubicBezTo>
                <a:cubicBezTo>
                  <a:pt x="124986" y="1838607"/>
                  <a:pt x="140547" y="1835777"/>
                  <a:pt x="140202" y="1832600"/>
                </a:cubicBezTo>
                <a:cubicBezTo>
                  <a:pt x="139856" y="1829413"/>
                  <a:pt x="121829" y="1829905"/>
                  <a:pt x="118427" y="1831417"/>
                </a:cubicBezTo>
                <a:cubicBezTo>
                  <a:pt x="115026" y="1832928"/>
                  <a:pt x="108542" y="1833044"/>
                  <a:pt x="108542" y="1833044"/>
                </a:cubicBezTo>
                <a:lnTo>
                  <a:pt x="105164" y="1836741"/>
                </a:lnTo>
                <a:cubicBezTo>
                  <a:pt x="105164" y="1836741"/>
                  <a:pt x="95839" y="1836691"/>
                  <a:pt x="92900" y="1838963"/>
                </a:cubicBezTo>
                <a:cubicBezTo>
                  <a:pt x="89961" y="1841235"/>
                  <a:pt x="76007" y="1846069"/>
                  <a:pt x="76007" y="1846069"/>
                </a:cubicBezTo>
                <a:cubicBezTo>
                  <a:pt x="76008" y="1846069"/>
                  <a:pt x="47212" y="1857803"/>
                  <a:pt x="31584" y="1863829"/>
                </a:cubicBezTo>
                <a:lnTo>
                  <a:pt x="0" y="1875042"/>
                </a:lnTo>
                <a:lnTo>
                  <a:pt x="0" y="1858709"/>
                </a:lnTo>
                <a:lnTo>
                  <a:pt x="38716" y="1842660"/>
                </a:lnTo>
                <a:cubicBezTo>
                  <a:pt x="61750" y="1834632"/>
                  <a:pt x="172611" y="1799736"/>
                  <a:pt x="172611" y="1799736"/>
                </a:cubicBezTo>
                <a:lnTo>
                  <a:pt x="161975" y="1783313"/>
                </a:lnTo>
                <a:lnTo>
                  <a:pt x="117677" y="1770876"/>
                </a:lnTo>
                <a:cubicBezTo>
                  <a:pt x="117677" y="1770876"/>
                  <a:pt x="74550" y="1739658"/>
                  <a:pt x="65496" y="1731802"/>
                </a:cubicBezTo>
                <a:cubicBezTo>
                  <a:pt x="58705" y="1725911"/>
                  <a:pt x="20783" y="1702215"/>
                  <a:pt x="2246" y="1690735"/>
                </a:cubicBezTo>
                <a:lnTo>
                  <a:pt x="0" y="1689349"/>
                </a:lnTo>
                <a:lnTo>
                  <a:pt x="0" y="1681412"/>
                </a:lnTo>
                <a:lnTo>
                  <a:pt x="5644" y="1684678"/>
                </a:lnTo>
                <a:cubicBezTo>
                  <a:pt x="20786" y="1693468"/>
                  <a:pt x="51673" y="1711528"/>
                  <a:pt x="56486" y="1715369"/>
                </a:cubicBezTo>
                <a:cubicBezTo>
                  <a:pt x="62904" y="1720491"/>
                  <a:pt x="84482" y="1740206"/>
                  <a:pt x="89897" y="1744384"/>
                </a:cubicBezTo>
                <a:cubicBezTo>
                  <a:pt x="95311" y="1748551"/>
                  <a:pt x="122056" y="1764513"/>
                  <a:pt x="122058" y="1764513"/>
                </a:cubicBezTo>
                <a:cubicBezTo>
                  <a:pt x="122058" y="1764513"/>
                  <a:pt x="152811" y="1772907"/>
                  <a:pt x="158596" y="1774727"/>
                </a:cubicBezTo>
                <a:cubicBezTo>
                  <a:pt x="164380" y="1776545"/>
                  <a:pt x="190755" y="1797521"/>
                  <a:pt x="190755" y="1797521"/>
                </a:cubicBezTo>
                <a:cubicBezTo>
                  <a:pt x="190755" y="1797521"/>
                  <a:pt x="208384" y="1799639"/>
                  <a:pt x="225794" y="1793816"/>
                </a:cubicBezTo>
                <a:cubicBezTo>
                  <a:pt x="243203" y="1788001"/>
                  <a:pt x="250946" y="1786268"/>
                  <a:pt x="250946" y="1786268"/>
                </a:cubicBezTo>
                <a:lnTo>
                  <a:pt x="229672" y="1773841"/>
                </a:lnTo>
                <a:cubicBezTo>
                  <a:pt x="229673" y="1773841"/>
                  <a:pt x="202673" y="1692708"/>
                  <a:pt x="191131" y="1685325"/>
                </a:cubicBezTo>
                <a:cubicBezTo>
                  <a:pt x="179588" y="1677933"/>
                  <a:pt x="153140" y="1674177"/>
                  <a:pt x="139325" y="1661643"/>
                </a:cubicBezTo>
                <a:cubicBezTo>
                  <a:pt x="125512" y="1649110"/>
                  <a:pt x="92775" y="1611905"/>
                  <a:pt x="92775" y="1611905"/>
                </a:cubicBezTo>
                <a:cubicBezTo>
                  <a:pt x="92775" y="1611905"/>
                  <a:pt x="87280" y="1599736"/>
                  <a:pt x="84141" y="1590745"/>
                </a:cubicBezTo>
                <a:cubicBezTo>
                  <a:pt x="81002" y="1581744"/>
                  <a:pt x="89750" y="1568517"/>
                  <a:pt x="83264" y="1559508"/>
                </a:cubicBezTo>
                <a:cubicBezTo>
                  <a:pt x="76780" y="1550506"/>
                  <a:pt x="10562" y="1502230"/>
                  <a:pt x="10562" y="1502230"/>
                </a:cubicBezTo>
                <a:lnTo>
                  <a:pt x="0" y="1500844"/>
                </a:lnTo>
                <a:lnTo>
                  <a:pt x="0" y="1496213"/>
                </a:lnTo>
                <a:lnTo>
                  <a:pt x="8059" y="1497494"/>
                </a:lnTo>
                <a:cubicBezTo>
                  <a:pt x="8059" y="1497494"/>
                  <a:pt x="7018" y="1494804"/>
                  <a:pt x="5480" y="1491015"/>
                </a:cubicBezTo>
                <a:lnTo>
                  <a:pt x="0" y="1478129"/>
                </a:lnTo>
                <a:lnTo>
                  <a:pt x="0" y="1448919"/>
                </a:lnTo>
                <a:lnTo>
                  <a:pt x="1177" y="1448793"/>
                </a:lnTo>
                <a:cubicBezTo>
                  <a:pt x="1177" y="1448793"/>
                  <a:pt x="716" y="1466170"/>
                  <a:pt x="2177" y="1472176"/>
                </a:cubicBezTo>
                <a:cubicBezTo>
                  <a:pt x="3637" y="1478183"/>
                  <a:pt x="11813" y="1496156"/>
                  <a:pt x="11813" y="1496156"/>
                </a:cubicBezTo>
                <a:lnTo>
                  <a:pt x="48477" y="1521319"/>
                </a:lnTo>
                <a:lnTo>
                  <a:pt x="59865" y="1527980"/>
                </a:lnTo>
                <a:lnTo>
                  <a:pt x="55610" y="1514215"/>
                </a:lnTo>
                <a:lnTo>
                  <a:pt x="54985" y="1490091"/>
                </a:lnTo>
                <a:lnTo>
                  <a:pt x="51106" y="1474997"/>
                </a:lnTo>
                <a:lnTo>
                  <a:pt x="53482" y="1474255"/>
                </a:lnTo>
                <a:lnTo>
                  <a:pt x="58238" y="1489793"/>
                </a:lnTo>
                <a:lnTo>
                  <a:pt x="59113" y="1513771"/>
                </a:lnTo>
                <a:lnTo>
                  <a:pt x="62493" y="1527836"/>
                </a:lnTo>
                <a:lnTo>
                  <a:pt x="76007" y="1542045"/>
                </a:lnTo>
                <a:lnTo>
                  <a:pt x="83890" y="1528722"/>
                </a:lnTo>
                <a:lnTo>
                  <a:pt x="86394" y="1521021"/>
                </a:lnTo>
                <a:lnTo>
                  <a:pt x="79886" y="1504000"/>
                </a:lnTo>
                <a:lnTo>
                  <a:pt x="82264" y="1490389"/>
                </a:lnTo>
                <a:lnTo>
                  <a:pt x="86143" y="1491862"/>
                </a:lnTo>
                <a:lnTo>
                  <a:pt x="83640" y="1504000"/>
                </a:lnTo>
                <a:cubicBezTo>
                  <a:pt x="83640" y="1504000"/>
                  <a:pt x="95314" y="1524708"/>
                  <a:pt x="88145" y="1534055"/>
                </a:cubicBezTo>
                <a:cubicBezTo>
                  <a:pt x="80977" y="1543393"/>
                  <a:pt x="79387" y="1547079"/>
                  <a:pt x="79387" y="1547079"/>
                </a:cubicBezTo>
                <a:lnTo>
                  <a:pt x="87770" y="1551816"/>
                </a:lnTo>
                <a:cubicBezTo>
                  <a:pt x="87770" y="1551816"/>
                  <a:pt x="90046" y="1572080"/>
                  <a:pt x="94152" y="1588079"/>
                </a:cubicBezTo>
                <a:cubicBezTo>
                  <a:pt x="98258" y="1604078"/>
                  <a:pt x="117301" y="1624486"/>
                  <a:pt x="117301" y="1624486"/>
                </a:cubicBezTo>
                <a:lnTo>
                  <a:pt x="112422" y="1604799"/>
                </a:lnTo>
                <a:lnTo>
                  <a:pt x="114798" y="1600804"/>
                </a:lnTo>
                <a:lnTo>
                  <a:pt x="109793" y="1583486"/>
                </a:lnTo>
                <a:lnTo>
                  <a:pt x="112046" y="1582004"/>
                </a:lnTo>
                <a:lnTo>
                  <a:pt x="118178" y="1601402"/>
                </a:lnTo>
                <a:lnTo>
                  <a:pt x="116176" y="1606581"/>
                </a:lnTo>
                <a:lnTo>
                  <a:pt x="121055" y="1625670"/>
                </a:lnTo>
                <a:cubicBezTo>
                  <a:pt x="121055" y="1625670"/>
                  <a:pt x="123117" y="1636164"/>
                  <a:pt x="136573" y="1646395"/>
                </a:cubicBezTo>
                <a:cubicBezTo>
                  <a:pt x="150029" y="1656629"/>
                  <a:pt x="178966" y="1658159"/>
                  <a:pt x="196511" y="1674668"/>
                </a:cubicBezTo>
                <a:cubicBezTo>
                  <a:pt x="214058" y="1691169"/>
                  <a:pt x="221604" y="1708343"/>
                  <a:pt x="232050" y="1734613"/>
                </a:cubicBezTo>
                <a:cubicBezTo>
                  <a:pt x="242499" y="1760884"/>
                  <a:pt x="269719" y="1787346"/>
                  <a:pt x="285733" y="1794114"/>
                </a:cubicBezTo>
                <a:cubicBezTo>
                  <a:pt x="301746" y="1800882"/>
                  <a:pt x="347954" y="1799563"/>
                  <a:pt x="364318" y="1817352"/>
                </a:cubicBezTo>
                <a:cubicBezTo>
                  <a:pt x="380680" y="1835143"/>
                  <a:pt x="378483" y="1840369"/>
                  <a:pt x="408114" y="1845183"/>
                </a:cubicBezTo>
                <a:cubicBezTo>
                  <a:pt x="437746" y="1849996"/>
                  <a:pt x="459259" y="1856570"/>
                  <a:pt x="481444" y="1849178"/>
                </a:cubicBezTo>
                <a:cubicBezTo>
                  <a:pt x="503628" y="1841784"/>
                  <a:pt x="512978" y="1834824"/>
                  <a:pt x="512978" y="1834824"/>
                </a:cubicBezTo>
                <a:cubicBezTo>
                  <a:pt x="512978" y="1834824"/>
                  <a:pt x="508076" y="1818113"/>
                  <a:pt x="492957" y="1811730"/>
                </a:cubicBezTo>
                <a:cubicBezTo>
                  <a:pt x="477834" y="1805338"/>
                  <a:pt x="473670" y="1798686"/>
                  <a:pt x="463424" y="1791303"/>
                </a:cubicBezTo>
                <a:cubicBezTo>
                  <a:pt x="453178" y="1783920"/>
                  <a:pt x="430163" y="1779895"/>
                  <a:pt x="421003" y="1776652"/>
                </a:cubicBezTo>
                <a:cubicBezTo>
                  <a:pt x="411845" y="1773406"/>
                  <a:pt x="394824" y="1768834"/>
                  <a:pt x="382587" y="1773099"/>
                </a:cubicBezTo>
                <a:cubicBezTo>
                  <a:pt x="370350" y="1777354"/>
                  <a:pt x="345011" y="1774061"/>
                  <a:pt x="340668" y="1772203"/>
                </a:cubicBezTo>
                <a:cubicBezTo>
                  <a:pt x="336321" y="1770356"/>
                  <a:pt x="329280" y="1763626"/>
                  <a:pt x="329280" y="1763626"/>
                </a:cubicBezTo>
                <a:lnTo>
                  <a:pt x="330406" y="1761846"/>
                </a:lnTo>
                <a:cubicBezTo>
                  <a:pt x="330406" y="1761846"/>
                  <a:pt x="338529" y="1769028"/>
                  <a:pt x="341793" y="1769836"/>
                </a:cubicBezTo>
                <a:cubicBezTo>
                  <a:pt x="345058" y="1770654"/>
                  <a:pt x="374413" y="1772974"/>
                  <a:pt x="380085" y="1771617"/>
                </a:cubicBezTo>
                <a:cubicBezTo>
                  <a:pt x="385756" y="1770260"/>
                  <a:pt x="409597" y="1768314"/>
                  <a:pt x="417750" y="1770432"/>
                </a:cubicBezTo>
                <a:cubicBezTo>
                  <a:pt x="425903" y="1772550"/>
                  <a:pt x="437311" y="1775921"/>
                  <a:pt x="443402" y="1775765"/>
                </a:cubicBezTo>
                <a:cubicBezTo>
                  <a:pt x="449495" y="1775602"/>
                  <a:pt x="457169" y="1773976"/>
                  <a:pt x="461922" y="1779760"/>
                </a:cubicBezTo>
                <a:cubicBezTo>
                  <a:pt x="466675" y="1785537"/>
                  <a:pt x="478941" y="1796636"/>
                  <a:pt x="478941" y="1796636"/>
                </a:cubicBezTo>
                <a:lnTo>
                  <a:pt x="478314" y="1784940"/>
                </a:lnTo>
                <a:cubicBezTo>
                  <a:pt x="478314" y="1784940"/>
                  <a:pt x="483449" y="1794268"/>
                  <a:pt x="490579" y="1801074"/>
                </a:cubicBezTo>
                <a:cubicBezTo>
                  <a:pt x="497706" y="1807870"/>
                  <a:pt x="507648" y="1811692"/>
                  <a:pt x="511851" y="1817794"/>
                </a:cubicBezTo>
                <a:cubicBezTo>
                  <a:pt x="516054" y="1823907"/>
                  <a:pt x="523115" y="1834670"/>
                  <a:pt x="523115" y="1834670"/>
                </a:cubicBezTo>
                <a:cubicBezTo>
                  <a:pt x="523115" y="1834670"/>
                  <a:pt x="525020" y="1839743"/>
                  <a:pt x="538255" y="1839261"/>
                </a:cubicBezTo>
                <a:cubicBezTo>
                  <a:pt x="543236" y="1839079"/>
                  <a:pt x="545290" y="1838502"/>
                  <a:pt x="550768" y="1837923"/>
                </a:cubicBezTo>
                <a:cubicBezTo>
                  <a:pt x="528518" y="1821713"/>
                  <a:pt x="515702" y="1812674"/>
                  <a:pt x="478314" y="1784940"/>
                </a:cubicBezTo>
                <a:cubicBezTo>
                  <a:pt x="412227" y="1735913"/>
                  <a:pt x="341467" y="1682186"/>
                  <a:pt x="322271" y="1663271"/>
                </a:cubicBezTo>
                <a:cubicBezTo>
                  <a:pt x="287294" y="1628789"/>
                  <a:pt x="246860" y="1544431"/>
                  <a:pt x="210151" y="1468037"/>
                </a:cubicBezTo>
                <a:cubicBezTo>
                  <a:pt x="195132" y="1464572"/>
                  <a:pt x="122551" y="1448024"/>
                  <a:pt x="105164" y="1442275"/>
                </a:cubicBezTo>
                <a:cubicBezTo>
                  <a:pt x="85206" y="1435691"/>
                  <a:pt x="47315" y="1395712"/>
                  <a:pt x="28832" y="1389878"/>
                </a:cubicBezTo>
                <a:lnTo>
                  <a:pt x="0" y="1389333"/>
                </a:lnTo>
                <a:lnTo>
                  <a:pt x="0" y="1360618"/>
                </a:lnTo>
                <a:lnTo>
                  <a:pt x="24187" y="1355139"/>
                </a:lnTo>
                <a:cubicBezTo>
                  <a:pt x="31186" y="1353675"/>
                  <a:pt x="35463" y="1352875"/>
                  <a:pt x="35463" y="1352875"/>
                </a:cubicBezTo>
                <a:lnTo>
                  <a:pt x="24451" y="1342662"/>
                </a:lnTo>
                <a:cubicBezTo>
                  <a:pt x="24451" y="1342662"/>
                  <a:pt x="14258" y="1342266"/>
                  <a:pt x="6808" y="1339110"/>
                </a:cubicBezTo>
                <a:lnTo>
                  <a:pt x="0" y="1336184"/>
                </a:lnTo>
                <a:lnTo>
                  <a:pt x="0" y="1325532"/>
                </a:lnTo>
                <a:lnTo>
                  <a:pt x="5548" y="1327540"/>
                </a:lnTo>
                <a:cubicBezTo>
                  <a:pt x="10173" y="1329030"/>
                  <a:pt x="14113" y="1330037"/>
                  <a:pt x="14442" y="1329349"/>
                </a:cubicBezTo>
                <a:cubicBezTo>
                  <a:pt x="15288" y="1327567"/>
                  <a:pt x="8271" y="1319394"/>
                  <a:pt x="6432" y="1310692"/>
                </a:cubicBezTo>
                <a:cubicBezTo>
                  <a:pt x="5302" y="1305350"/>
                  <a:pt x="3526" y="1297147"/>
                  <a:pt x="1177" y="1287752"/>
                </a:cubicBezTo>
                <a:lnTo>
                  <a:pt x="0" y="1282931"/>
                </a:lnTo>
                <a:lnTo>
                  <a:pt x="0" y="1246473"/>
                </a:lnTo>
                <a:lnTo>
                  <a:pt x="1003" y="1245355"/>
                </a:lnTo>
                <a:cubicBezTo>
                  <a:pt x="3063" y="1243068"/>
                  <a:pt x="4555" y="1241419"/>
                  <a:pt x="4555" y="1241419"/>
                </a:cubicBezTo>
                <a:lnTo>
                  <a:pt x="0" y="1241174"/>
                </a:lnTo>
                <a:lnTo>
                  <a:pt x="0" y="1235519"/>
                </a:lnTo>
                <a:lnTo>
                  <a:pt x="1177" y="1235500"/>
                </a:lnTo>
                <a:cubicBezTo>
                  <a:pt x="19803" y="1231023"/>
                  <a:pt x="71991" y="1205792"/>
                  <a:pt x="95027" y="1197754"/>
                </a:cubicBezTo>
                <a:cubicBezTo>
                  <a:pt x="118059" y="1189726"/>
                  <a:pt x="228927" y="1154984"/>
                  <a:pt x="228922" y="1154984"/>
                </a:cubicBezTo>
                <a:lnTo>
                  <a:pt x="218284" y="1138552"/>
                </a:lnTo>
                <a:lnTo>
                  <a:pt x="196762" y="1132486"/>
                </a:lnTo>
                <a:cubicBezTo>
                  <a:pt x="190333" y="1136675"/>
                  <a:pt x="184288" y="1140632"/>
                  <a:pt x="181745" y="1142103"/>
                </a:cubicBezTo>
                <a:cubicBezTo>
                  <a:pt x="177460" y="1144587"/>
                  <a:pt x="150456" y="1154974"/>
                  <a:pt x="150462" y="1154984"/>
                </a:cubicBezTo>
                <a:lnTo>
                  <a:pt x="149963" y="1152615"/>
                </a:lnTo>
                <a:cubicBezTo>
                  <a:pt x="149963" y="1152615"/>
                  <a:pt x="174824" y="1142296"/>
                  <a:pt x="181745" y="1138696"/>
                </a:cubicBezTo>
                <a:cubicBezTo>
                  <a:pt x="184303" y="1137377"/>
                  <a:pt x="188539" y="1134200"/>
                  <a:pt x="192507" y="1131302"/>
                </a:cubicBezTo>
                <a:lnTo>
                  <a:pt x="173988" y="1126115"/>
                </a:lnTo>
                <a:cubicBezTo>
                  <a:pt x="173988" y="1126115"/>
                  <a:pt x="130862" y="1094750"/>
                  <a:pt x="121807" y="1086897"/>
                </a:cubicBezTo>
                <a:cubicBezTo>
                  <a:pt x="112753" y="1079032"/>
                  <a:pt x="48230" y="1039679"/>
                  <a:pt x="48227" y="1039679"/>
                </a:cubicBezTo>
                <a:lnTo>
                  <a:pt x="53607" y="1034942"/>
                </a:lnTo>
                <a:cubicBezTo>
                  <a:pt x="53607" y="1034942"/>
                  <a:pt x="106380" y="1065342"/>
                  <a:pt x="112798" y="1070463"/>
                </a:cubicBezTo>
                <a:cubicBezTo>
                  <a:pt x="119215" y="1075585"/>
                  <a:pt x="140795" y="1095454"/>
                  <a:pt x="146209" y="1099622"/>
                </a:cubicBezTo>
                <a:cubicBezTo>
                  <a:pt x="151624" y="1103790"/>
                  <a:pt x="178375" y="1119607"/>
                  <a:pt x="178367" y="1119607"/>
                </a:cubicBezTo>
                <a:cubicBezTo>
                  <a:pt x="178367" y="1119607"/>
                  <a:pt x="190086" y="1123014"/>
                  <a:pt x="200142" y="1125825"/>
                </a:cubicBezTo>
                <a:cubicBezTo>
                  <a:pt x="202513" y="1123967"/>
                  <a:pt x="205768" y="1121233"/>
                  <a:pt x="205771" y="1121233"/>
                </a:cubicBezTo>
                <a:lnTo>
                  <a:pt x="226669" y="1120935"/>
                </a:lnTo>
                <a:cubicBezTo>
                  <a:pt x="226669" y="1120935"/>
                  <a:pt x="236265" y="1112801"/>
                  <a:pt x="239809" y="1110279"/>
                </a:cubicBezTo>
                <a:cubicBezTo>
                  <a:pt x="243356" y="1107756"/>
                  <a:pt x="253820" y="1102731"/>
                  <a:pt x="253824" y="1102731"/>
                </a:cubicBezTo>
                <a:cubicBezTo>
                  <a:pt x="253824" y="1102731"/>
                  <a:pt x="267232" y="1102038"/>
                  <a:pt x="276098" y="1101547"/>
                </a:cubicBezTo>
                <a:cubicBezTo>
                  <a:pt x="267236" y="1076999"/>
                  <a:pt x="255165" y="1045502"/>
                  <a:pt x="247442" y="1040564"/>
                </a:cubicBezTo>
                <a:cubicBezTo>
                  <a:pt x="235899" y="1033181"/>
                  <a:pt x="209452" y="1029417"/>
                  <a:pt x="195636" y="1016883"/>
                </a:cubicBezTo>
                <a:cubicBezTo>
                  <a:pt x="181823" y="1004350"/>
                  <a:pt x="148965" y="966998"/>
                  <a:pt x="148961" y="966998"/>
                </a:cubicBezTo>
                <a:cubicBezTo>
                  <a:pt x="148961" y="966998"/>
                  <a:pt x="143591" y="954974"/>
                  <a:pt x="140451" y="945984"/>
                </a:cubicBezTo>
                <a:cubicBezTo>
                  <a:pt x="137312" y="936982"/>
                  <a:pt x="145933" y="923602"/>
                  <a:pt x="139450" y="914602"/>
                </a:cubicBezTo>
                <a:cubicBezTo>
                  <a:pt x="132966" y="905601"/>
                  <a:pt x="66872" y="857314"/>
                  <a:pt x="66872" y="857324"/>
                </a:cubicBezTo>
                <a:lnTo>
                  <a:pt x="14941" y="850508"/>
                </a:lnTo>
                <a:lnTo>
                  <a:pt x="13565" y="846215"/>
                </a:lnTo>
                <a:lnTo>
                  <a:pt x="43848" y="849478"/>
                </a:lnTo>
                <a:lnTo>
                  <a:pt x="64370" y="852588"/>
                </a:lnTo>
                <a:cubicBezTo>
                  <a:pt x="64370" y="852588"/>
                  <a:pt x="60204" y="841826"/>
                  <a:pt x="56236" y="833046"/>
                </a:cubicBezTo>
                <a:cubicBezTo>
                  <a:pt x="52266" y="824266"/>
                  <a:pt x="53236" y="804475"/>
                  <a:pt x="53233" y="804475"/>
                </a:cubicBezTo>
                <a:lnTo>
                  <a:pt x="57361" y="803887"/>
                </a:lnTo>
                <a:cubicBezTo>
                  <a:pt x="57361" y="803887"/>
                  <a:pt x="57027" y="821262"/>
                  <a:pt x="58489" y="827271"/>
                </a:cubicBezTo>
                <a:cubicBezTo>
                  <a:pt x="59949" y="833277"/>
                  <a:pt x="67997" y="851249"/>
                  <a:pt x="67999" y="851249"/>
                </a:cubicBezTo>
                <a:lnTo>
                  <a:pt x="104788" y="876413"/>
                </a:lnTo>
                <a:lnTo>
                  <a:pt x="116051" y="883219"/>
                </a:lnTo>
                <a:lnTo>
                  <a:pt x="111921" y="869309"/>
                </a:lnTo>
                <a:lnTo>
                  <a:pt x="111295" y="845185"/>
                </a:lnTo>
                <a:lnTo>
                  <a:pt x="107415" y="830081"/>
                </a:lnTo>
                <a:lnTo>
                  <a:pt x="109668" y="829493"/>
                </a:lnTo>
                <a:lnTo>
                  <a:pt x="114424" y="844887"/>
                </a:lnTo>
                <a:lnTo>
                  <a:pt x="115299" y="868867"/>
                </a:lnTo>
                <a:lnTo>
                  <a:pt x="118677" y="882930"/>
                </a:lnTo>
                <a:lnTo>
                  <a:pt x="132192" y="897140"/>
                </a:lnTo>
                <a:lnTo>
                  <a:pt x="140202" y="883961"/>
                </a:lnTo>
                <a:lnTo>
                  <a:pt x="142578" y="876269"/>
                </a:lnTo>
                <a:lnTo>
                  <a:pt x="136197" y="859248"/>
                </a:lnTo>
                <a:lnTo>
                  <a:pt x="138450" y="845627"/>
                </a:lnTo>
                <a:lnTo>
                  <a:pt x="142453" y="847110"/>
                </a:lnTo>
                <a:lnTo>
                  <a:pt x="139951" y="859248"/>
                </a:lnTo>
                <a:cubicBezTo>
                  <a:pt x="139951" y="859248"/>
                  <a:pt x="151499" y="879802"/>
                  <a:pt x="144330" y="889140"/>
                </a:cubicBezTo>
                <a:cubicBezTo>
                  <a:pt x="137163" y="898487"/>
                  <a:pt x="135699" y="902173"/>
                  <a:pt x="135696" y="902173"/>
                </a:cubicBezTo>
                <a:lnTo>
                  <a:pt x="144081" y="906910"/>
                </a:lnTo>
                <a:cubicBezTo>
                  <a:pt x="144081" y="906910"/>
                  <a:pt x="146358" y="927174"/>
                  <a:pt x="150462" y="943173"/>
                </a:cubicBezTo>
                <a:cubicBezTo>
                  <a:pt x="154568" y="959172"/>
                  <a:pt x="173492" y="979580"/>
                  <a:pt x="173487" y="979580"/>
                </a:cubicBezTo>
                <a:lnTo>
                  <a:pt x="168731" y="960047"/>
                </a:lnTo>
                <a:lnTo>
                  <a:pt x="171109" y="955899"/>
                </a:lnTo>
                <a:lnTo>
                  <a:pt x="166104" y="938580"/>
                </a:lnTo>
                <a:lnTo>
                  <a:pt x="168232" y="937098"/>
                </a:lnTo>
                <a:lnTo>
                  <a:pt x="174363" y="956496"/>
                </a:lnTo>
                <a:lnTo>
                  <a:pt x="172485" y="961820"/>
                </a:lnTo>
                <a:lnTo>
                  <a:pt x="177240" y="980765"/>
                </a:lnTo>
                <a:cubicBezTo>
                  <a:pt x="177240" y="980765"/>
                  <a:pt x="179428" y="991412"/>
                  <a:pt x="192882" y="1001634"/>
                </a:cubicBezTo>
                <a:cubicBezTo>
                  <a:pt x="206339" y="1011867"/>
                  <a:pt x="235154" y="1013253"/>
                  <a:pt x="252697" y="1029763"/>
                </a:cubicBezTo>
                <a:cubicBezTo>
                  <a:pt x="262601" y="1039081"/>
                  <a:pt x="269245" y="1049140"/>
                  <a:pt x="275096" y="1060394"/>
                </a:cubicBezTo>
                <a:cubicBezTo>
                  <a:pt x="276639" y="1059990"/>
                  <a:pt x="277427" y="1059537"/>
                  <a:pt x="278600" y="1059662"/>
                </a:cubicBezTo>
                <a:cubicBezTo>
                  <a:pt x="281818" y="1059981"/>
                  <a:pt x="288107" y="1065130"/>
                  <a:pt x="288110" y="1065130"/>
                </a:cubicBezTo>
                <a:cubicBezTo>
                  <a:pt x="288112" y="1065130"/>
                  <a:pt x="294899" y="1064437"/>
                  <a:pt x="298621" y="1064399"/>
                </a:cubicBezTo>
                <a:cubicBezTo>
                  <a:pt x="302349" y="1064361"/>
                  <a:pt x="306753" y="1060991"/>
                  <a:pt x="306756" y="1060991"/>
                </a:cubicBezTo>
                <a:lnTo>
                  <a:pt x="300248" y="1034644"/>
                </a:lnTo>
                <a:lnTo>
                  <a:pt x="302375" y="1035684"/>
                </a:lnTo>
                <a:cubicBezTo>
                  <a:pt x="302377" y="1035684"/>
                  <a:pt x="307057" y="1056255"/>
                  <a:pt x="309633" y="1061579"/>
                </a:cubicBezTo>
                <a:cubicBezTo>
                  <a:pt x="312215" y="1066912"/>
                  <a:pt x="327750" y="1070945"/>
                  <a:pt x="334160" y="1070165"/>
                </a:cubicBezTo>
                <a:cubicBezTo>
                  <a:pt x="340321" y="1069413"/>
                  <a:pt x="386964" y="1035827"/>
                  <a:pt x="386967" y="1035827"/>
                </a:cubicBezTo>
                <a:cubicBezTo>
                  <a:pt x="386967" y="1035827"/>
                  <a:pt x="391238" y="1033536"/>
                  <a:pt x="394100" y="1031977"/>
                </a:cubicBezTo>
                <a:cubicBezTo>
                  <a:pt x="388245" y="1027039"/>
                  <a:pt x="381802" y="1021685"/>
                  <a:pt x="378583" y="1018510"/>
                </a:cubicBezTo>
                <a:cubicBezTo>
                  <a:pt x="352562" y="992854"/>
                  <a:pt x="323429" y="939533"/>
                  <a:pt x="295118" y="882488"/>
                </a:cubicBezTo>
                <a:cubicBezTo>
                  <a:pt x="290839" y="883017"/>
                  <a:pt x="282053" y="883845"/>
                  <a:pt x="277975" y="884259"/>
                </a:cubicBezTo>
                <a:cubicBezTo>
                  <a:pt x="272953" y="884760"/>
                  <a:pt x="270096" y="887811"/>
                  <a:pt x="270092" y="887811"/>
                </a:cubicBezTo>
                <a:lnTo>
                  <a:pt x="252322" y="901721"/>
                </a:lnTo>
                <a:lnTo>
                  <a:pt x="236305" y="927183"/>
                </a:lnTo>
                <a:lnTo>
                  <a:pt x="234177" y="921706"/>
                </a:lnTo>
                <a:lnTo>
                  <a:pt x="252073" y="898024"/>
                </a:lnTo>
                <a:lnTo>
                  <a:pt x="266338" y="885885"/>
                </a:lnTo>
                <a:cubicBezTo>
                  <a:pt x="266336" y="885885"/>
                  <a:pt x="255408" y="878762"/>
                  <a:pt x="250319" y="876857"/>
                </a:cubicBezTo>
                <a:cubicBezTo>
                  <a:pt x="245225" y="874950"/>
                  <a:pt x="239805" y="873304"/>
                  <a:pt x="239809" y="873304"/>
                </a:cubicBezTo>
                <a:cubicBezTo>
                  <a:pt x="239809" y="873304"/>
                  <a:pt x="228128" y="876124"/>
                  <a:pt x="225293" y="876557"/>
                </a:cubicBezTo>
                <a:cubicBezTo>
                  <a:pt x="222459" y="877001"/>
                  <a:pt x="207277" y="873304"/>
                  <a:pt x="207273" y="873304"/>
                </a:cubicBezTo>
                <a:lnTo>
                  <a:pt x="206898" y="870791"/>
                </a:lnTo>
                <a:cubicBezTo>
                  <a:pt x="206898" y="870791"/>
                  <a:pt x="222590" y="873179"/>
                  <a:pt x="227295" y="873602"/>
                </a:cubicBezTo>
                <a:cubicBezTo>
                  <a:pt x="231994" y="874025"/>
                  <a:pt x="237434" y="869896"/>
                  <a:pt x="237430" y="869905"/>
                </a:cubicBezTo>
                <a:cubicBezTo>
                  <a:pt x="237430" y="869905"/>
                  <a:pt x="230970" y="852000"/>
                  <a:pt x="227421" y="845627"/>
                </a:cubicBezTo>
                <a:cubicBezTo>
                  <a:pt x="223868" y="839256"/>
                  <a:pt x="214652" y="823718"/>
                  <a:pt x="214657" y="823718"/>
                </a:cubicBezTo>
                <a:lnTo>
                  <a:pt x="219411" y="825344"/>
                </a:lnTo>
                <a:cubicBezTo>
                  <a:pt x="219411" y="825344"/>
                  <a:pt x="229705" y="840613"/>
                  <a:pt x="233426" y="847400"/>
                </a:cubicBezTo>
                <a:cubicBezTo>
                  <a:pt x="237155" y="854196"/>
                  <a:pt x="243065" y="870493"/>
                  <a:pt x="243062" y="870493"/>
                </a:cubicBezTo>
                <a:cubicBezTo>
                  <a:pt x="243063" y="870493"/>
                  <a:pt x="249257" y="869992"/>
                  <a:pt x="256075" y="872562"/>
                </a:cubicBezTo>
                <a:cubicBezTo>
                  <a:pt x="262893" y="875134"/>
                  <a:pt x="268714" y="881592"/>
                  <a:pt x="268714" y="881592"/>
                </a:cubicBezTo>
                <a:cubicBezTo>
                  <a:pt x="268714" y="881592"/>
                  <a:pt x="274581" y="880966"/>
                  <a:pt x="279727" y="877895"/>
                </a:cubicBezTo>
                <a:cubicBezTo>
                  <a:pt x="284107" y="875278"/>
                  <a:pt x="288948" y="874084"/>
                  <a:pt x="290739" y="873602"/>
                </a:cubicBezTo>
                <a:cubicBezTo>
                  <a:pt x="287990" y="868019"/>
                  <a:pt x="285330" y="862340"/>
                  <a:pt x="282605" y="856728"/>
                </a:cubicBezTo>
                <a:lnTo>
                  <a:pt x="269340" y="835559"/>
                </a:lnTo>
                <a:lnTo>
                  <a:pt x="256451" y="826529"/>
                </a:lnTo>
                <a:cubicBezTo>
                  <a:pt x="256451" y="826529"/>
                  <a:pt x="229708" y="816988"/>
                  <a:pt x="217284" y="814101"/>
                </a:cubicBezTo>
                <a:cubicBezTo>
                  <a:pt x="211380" y="812724"/>
                  <a:pt x="206279" y="810154"/>
                  <a:pt x="202518" y="807882"/>
                </a:cubicBezTo>
                <a:cubicBezTo>
                  <a:pt x="185897" y="803811"/>
                  <a:pt x="168169" y="799584"/>
                  <a:pt x="161474" y="797370"/>
                </a:cubicBezTo>
                <a:cubicBezTo>
                  <a:pt x="141517" y="790786"/>
                  <a:pt x="103628" y="750807"/>
                  <a:pt x="85141" y="744973"/>
                </a:cubicBezTo>
                <a:cubicBezTo>
                  <a:pt x="71280" y="740605"/>
                  <a:pt x="42369" y="740732"/>
                  <a:pt x="17705" y="752167"/>
                </a:cubicBezTo>
                <a:lnTo>
                  <a:pt x="0" y="764311"/>
                </a:lnTo>
                <a:lnTo>
                  <a:pt x="0" y="733418"/>
                </a:lnTo>
                <a:lnTo>
                  <a:pt x="52894" y="716562"/>
                </a:lnTo>
                <a:cubicBezTo>
                  <a:pt x="74666" y="711206"/>
                  <a:pt x="91774" y="707969"/>
                  <a:pt x="91774" y="707969"/>
                </a:cubicBezTo>
                <a:lnTo>
                  <a:pt x="80637" y="697755"/>
                </a:lnTo>
                <a:cubicBezTo>
                  <a:pt x="80637" y="697755"/>
                  <a:pt x="70567" y="697362"/>
                  <a:pt x="63118" y="694204"/>
                </a:cubicBezTo>
                <a:cubicBezTo>
                  <a:pt x="55670" y="691055"/>
                  <a:pt x="51706" y="690613"/>
                  <a:pt x="47976" y="687696"/>
                </a:cubicBezTo>
                <a:cubicBezTo>
                  <a:pt x="44591" y="689096"/>
                  <a:pt x="18128" y="690145"/>
                  <a:pt x="5109" y="690582"/>
                </a:cubicBezTo>
                <a:lnTo>
                  <a:pt x="0" y="690740"/>
                </a:lnTo>
                <a:lnTo>
                  <a:pt x="0" y="685425"/>
                </a:lnTo>
                <a:lnTo>
                  <a:pt x="2642" y="685395"/>
                </a:lnTo>
                <a:cubicBezTo>
                  <a:pt x="14962" y="685157"/>
                  <a:pt x="39585" y="684178"/>
                  <a:pt x="39468" y="680148"/>
                </a:cubicBezTo>
                <a:cubicBezTo>
                  <a:pt x="39417" y="678464"/>
                  <a:pt x="33386" y="674441"/>
                  <a:pt x="27579" y="668751"/>
                </a:cubicBezTo>
                <a:cubicBezTo>
                  <a:pt x="21777" y="663052"/>
                  <a:pt x="9181" y="645657"/>
                  <a:pt x="9185" y="645657"/>
                </a:cubicBezTo>
                <a:cubicBezTo>
                  <a:pt x="9185" y="645657"/>
                  <a:pt x="18248" y="655804"/>
                  <a:pt x="28205" y="664304"/>
                </a:cubicBezTo>
                <a:cubicBezTo>
                  <a:pt x="35985" y="670945"/>
                  <a:pt x="44400" y="676259"/>
                  <a:pt x="48853" y="678070"/>
                </a:cubicBezTo>
                <a:cubicBezTo>
                  <a:pt x="54991" y="680562"/>
                  <a:pt x="69966" y="685963"/>
                  <a:pt x="70626" y="684587"/>
                </a:cubicBezTo>
                <a:cubicBezTo>
                  <a:pt x="71474" y="682805"/>
                  <a:pt x="64586" y="674488"/>
                  <a:pt x="62742" y="665787"/>
                </a:cubicBezTo>
                <a:cubicBezTo>
                  <a:pt x="61612" y="660433"/>
                  <a:pt x="59713" y="652241"/>
                  <a:pt x="57361" y="642847"/>
                </a:cubicBezTo>
                <a:cubicBezTo>
                  <a:pt x="55012" y="633450"/>
                  <a:pt x="55050" y="631871"/>
                  <a:pt x="53358" y="628195"/>
                </a:cubicBezTo>
                <a:cubicBezTo>
                  <a:pt x="48972" y="618645"/>
                  <a:pt x="31956" y="585117"/>
                  <a:pt x="31960" y="585117"/>
                </a:cubicBezTo>
                <a:lnTo>
                  <a:pt x="36340" y="585117"/>
                </a:lnTo>
                <a:cubicBezTo>
                  <a:pt x="36340" y="585117"/>
                  <a:pt x="36378" y="587195"/>
                  <a:pt x="42096" y="596216"/>
                </a:cubicBezTo>
                <a:cubicBezTo>
                  <a:pt x="47810" y="605236"/>
                  <a:pt x="56745" y="617125"/>
                  <a:pt x="59239" y="621235"/>
                </a:cubicBezTo>
                <a:cubicBezTo>
                  <a:pt x="62495" y="626587"/>
                  <a:pt x="64117" y="637204"/>
                  <a:pt x="65245" y="643731"/>
                </a:cubicBezTo>
                <a:cubicBezTo>
                  <a:pt x="66379" y="650258"/>
                  <a:pt x="68368" y="661050"/>
                  <a:pt x="68373" y="661050"/>
                </a:cubicBezTo>
                <a:cubicBezTo>
                  <a:pt x="68373" y="661050"/>
                  <a:pt x="74031" y="668914"/>
                  <a:pt x="77758" y="675999"/>
                </a:cubicBezTo>
                <a:cubicBezTo>
                  <a:pt x="81487" y="683084"/>
                  <a:pt x="84891" y="689024"/>
                  <a:pt x="84892" y="689024"/>
                </a:cubicBezTo>
                <a:cubicBezTo>
                  <a:pt x="84892" y="689024"/>
                  <a:pt x="89399" y="692856"/>
                  <a:pt x="96654" y="699537"/>
                </a:cubicBezTo>
                <a:cubicBezTo>
                  <a:pt x="103909" y="706217"/>
                  <a:pt x="112672" y="711378"/>
                  <a:pt x="112672" y="711378"/>
                </a:cubicBezTo>
                <a:cubicBezTo>
                  <a:pt x="112672" y="711378"/>
                  <a:pt x="112780" y="704995"/>
                  <a:pt x="114048" y="697755"/>
                </a:cubicBezTo>
                <a:cubicBezTo>
                  <a:pt x="115317" y="690526"/>
                  <a:pt x="118479" y="685155"/>
                  <a:pt x="117803" y="684587"/>
                </a:cubicBezTo>
                <a:cubicBezTo>
                  <a:pt x="117268" y="684134"/>
                  <a:pt x="113400" y="680708"/>
                  <a:pt x="111044" y="675557"/>
                </a:cubicBezTo>
                <a:cubicBezTo>
                  <a:pt x="108680" y="670406"/>
                  <a:pt x="108287" y="662234"/>
                  <a:pt x="108292" y="662234"/>
                </a:cubicBezTo>
                <a:lnTo>
                  <a:pt x="95529" y="653204"/>
                </a:lnTo>
                <a:lnTo>
                  <a:pt x="95403" y="648026"/>
                </a:lnTo>
                <a:cubicBezTo>
                  <a:pt x="95403" y="648026"/>
                  <a:pt x="107271" y="656709"/>
                  <a:pt x="108542" y="655726"/>
                </a:cubicBezTo>
                <a:cubicBezTo>
                  <a:pt x="109127" y="655265"/>
                  <a:pt x="109403" y="652723"/>
                  <a:pt x="109668" y="649508"/>
                </a:cubicBezTo>
                <a:cubicBezTo>
                  <a:pt x="110263" y="642287"/>
                  <a:pt x="111674" y="631448"/>
                  <a:pt x="111670" y="631448"/>
                </a:cubicBezTo>
                <a:lnTo>
                  <a:pt x="111420" y="658094"/>
                </a:lnTo>
                <a:cubicBezTo>
                  <a:pt x="111420" y="658094"/>
                  <a:pt x="111867" y="664477"/>
                  <a:pt x="113172" y="669782"/>
                </a:cubicBezTo>
                <a:cubicBezTo>
                  <a:pt x="114738" y="676163"/>
                  <a:pt x="118192" y="679772"/>
                  <a:pt x="119930" y="679552"/>
                </a:cubicBezTo>
                <a:cubicBezTo>
                  <a:pt x="123786" y="679061"/>
                  <a:pt x="126758" y="672034"/>
                  <a:pt x="129439" y="668009"/>
                </a:cubicBezTo>
                <a:cubicBezTo>
                  <a:pt x="132115" y="663976"/>
                  <a:pt x="142583" y="651875"/>
                  <a:pt x="142578" y="651875"/>
                </a:cubicBezTo>
                <a:lnTo>
                  <a:pt x="146083" y="653059"/>
                </a:lnTo>
                <a:cubicBezTo>
                  <a:pt x="146083" y="653059"/>
                  <a:pt x="133371" y="667692"/>
                  <a:pt x="130691" y="670820"/>
                </a:cubicBezTo>
                <a:cubicBezTo>
                  <a:pt x="128014" y="673940"/>
                  <a:pt x="119852" y="683190"/>
                  <a:pt x="118303" y="695388"/>
                </a:cubicBezTo>
                <a:cubicBezTo>
                  <a:pt x="116907" y="706352"/>
                  <a:pt x="115719" y="712898"/>
                  <a:pt x="120180" y="719522"/>
                </a:cubicBezTo>
                <a:cubicBezTo>
                  <a:pt x="124183" y="725460"/>
                  <a:pt x="150960" y="740535"/>
                  <a:pt x="150963" y="740535"/>
                </a:cubicBezTo>
                <a:cubicBezTo>
                  <a:pt x="150963" y="740535"/>
                  <a:pt x="167599" y="758499"/>
                  <a:pt x="176116" y="763033"/>
                </a:cubicBezTo>
                <a:cubicBezTo>
                  <a:pt x="190706" y="770801"/>
                  <a:pt x="237451" y="777049"/>
                  <a:pt x="245690" y="778127"/>
                </a:cubicBezTo>
                <a:cubicBezTo>
                  <a:pt x="243022" y="772148"/>
                  <a:pt x="239146" y="761184"/>
                  <a:pt x="235679" y="752078"/>
                </a:cubicBezTo>
                <a:lnTo>
                  <a:pt x="213030" y="725585"/>
                </a:lnTo>
                <a:lnTo>
                  <a:pt x="215532" y="722621"/>
                </a:lnTo>
                <a:lnTo>
                  <a:pt x="230548" y="739053"/>
                </a:lnTo>
                <a:cubicBezTo>
                  <a:pt x="217179" y="702887"/>
                  <a:pt x="199295" y="652752"/>
                  <a:pt x="177616" y="599624"/>
                </a:cubicBezTo>
                <a:cubicBezTo>
                  <a:pt x="175380" y="598362"/>
                  <a:pt x="172692" y="597256"/>
                  <a:pt x="170859" y="595927"/>
                </a:cubicBezTo>
                <a:cubicBezTo>
                  <a:pt x="163057" y="590247"/>
                  <a:pt x="152352" y="570677"/>
                  <a:pt x="132693" y="553889"/>
                </a:cubicBezTo>
                <a:cubicBezTo>
                  <a:pt x="113034" y="537100"/>
                  <a:pt x="52051" y="503407"/>
                  <a:pt x="51481" y="503705"/>
                </a:cubicBezTo>
                <a:cubicBezTo>
                  <a:pt x="50914" y="504014"/>
                  <a:pt x="35454" y="506111"/>
                  <a:pt x="30458" y="506815"/>
                </a:cubicBezTo>
                <a:cubicBezTo>
                  <a:pt x="25453" y="507518"/>
                  <a:pt x="22576" y="510820"/>
                  <a:pt x="22574" y="510809"/>
                </a:cubicBezTo>
                <a:lnTo>
                  <a:pt x="5182" y="525316"/>
                </a:lnTo>
                <a:lnTo>
                  <a:pt x="0" y="534158"/>
                </a:lnTo>
                <a:lnTo>
                  <a:pt x="0" y="528531"/>
                </a:lnTo>
                <a:lnTo>
                  <a:pt x="4931" y="521475"/>
                </a:lnTo>
                <a:lnTo>
                  <a:pt x="18820" y="508894"/>
                </a:lnTo>
                <a:cubicBezTo>
                  <a:pt x="18820" y="508894"/>
                  <a:pt x="7693" y="502300"/>
                  <a:pt x="2553" y="500605"/>
                </a:cubicBezTo>
                <a:lnTo>
                  <a:pt x="0" y="499777"/>
                </a:lnTo>
                <a:lnTo>
                  <a:pt x="0" y="495095"/>
                </a:lnTo>
                <a:lnTo>
                  <a:pt x="8059" y="496014"/>
                </a:lnTo>
                <a:cubicBezTo>
                  <a:pt x="14944" y="498315"/>
                  <a:pt x="21070" y="504601"/>
                  <a:pt x="21073" y="504601"/>
                </a:cubicBezTo>
                <a:cubicBezTo>
                  <a:pt x="21073" y="504601"/>
                  <a:pt x="26901" y="503733"/>
                  <a:pt x="31960" y="500452"/>
                </a:cubicBezTo>
                <a:cubicBezTo>
                  <a:pt x="37012" y="497178"/>
                  <a:pt x="44848" y="494830"/>
                  <a:pt x="44848" y="494830"/>
                </a:cubicBezTo>
                <a:lnTo>
                  <a:pt x="20447" y="458567"/>
                </a:lnTo>
                <a:lnTo>
                  <a:pt x="7308" y="450123"/>
                </a:lnTo>
                <a:lnTo>
                  <a:pt x="0" y="447870"/>
                </a:lnTo>
                <a:lnTo>
                  <a:pt x="0" y="436281"/>
                </a:lnTo>
                <a:lnTo>
                  <a:pt x="4575" y="437446"/>
                </a:lnTo>
                <a:cubicBezTo>
                  <a:pt x="9493" y="438424"/>
                  <a:pt x="12988" y="438700"/>
                  <a:pt x="13565" y="437696"/>
                </a:cubicBezTo>
                <a:cubicBezTo>
                  <a:pt x="15868" y="433682"/>
                  <a:pt x="7308" y="401433"/>
                  <a:pt x="7308" y="401433"/>
                </a:cubicBezTo>
                <a:lnTo>
                  <a:pt x="0" y="393466"/>
                </a:lnTo>
                <a:lnTo>
                  <a:pt x="0" y="385065"/>
                </a:lnTo>
                <a:lnTo>
                  <a:pt x="8560" y="393733"/>
                </a:lnTo>
                <a:lnTo>
                  <a:pt x="9435" y="379822"/>
                </a:lnTo>
                <a:lnTo>
                  <a:pt x="8936" y="333634"/>
                </a:lnTo>
                <a:cubicBezTo>
                  <a:pt x="8936" y="333634"/>
                  <a:pt x="6339" y="328595"/>
                  <a:pt x="3335" y="322839"/>
                </a:cubicBezTo>
                <a:lnTo>
                  <a:pt x="0" y="316575"/>
                </a:lnTo>
                <a:lnTo>
                  <a:pt x="0" y="307691"/>
                </a:lnTo>
                <a:lnTo>
                  <a:pt x="300" y="308480"/>
                </a:lnTo>
                <a:cubicBezTo>
                  <a:pt x="2591" y="316470"/>
                  <a:pt x="8080" y="325221"/>
                  <a:pt x="11563" y="328753"/>
                </a:cubicBezTo>
                <a:cubicBezTo>
                  <a:pt x="15046" y="332287"/>
                  <a:pt x="17194" y="328013"/>
                  <a:pt x="17194" y="328013"/>
                </a:cubicBezTo>
                <a:cubicBezTo>
                  <a:pt x="17194" y="328013"/>
                  <a:pt x="15914" y="343771"/>
                  <a:pt x="14442" y="353031"/>
                </a:cubicBezTo>
                <a:cubicBezTo>
                  <a:pt x="12964" y="362283"/>
                  <a:pt x="15065" y="394031"/>
                  <a:pt x="15066" y="394031"/>
                </a:cubicBezTo>
                <a:lnTo>
                  <a:pt x="29333" y="453830"/>
                </a:lnTo>
                <a:cubicBezTo>
                  <a:pt x="29333" y="453830"/>
                  <a:pt x="51307" y="477791"/>
                  <a:pt x="59739" y="487571"/>
                </a:cubicBezTo>
                <a:cubicBezTo>
                  <a:pt x="68165" y="497362"/>
                  <a:pt x="91262" y="505726"/>
                  <a:pt x="107666" y="520581"/>
                </a:cubicBezTo>
                <a:cubicBezTo>
                  <a:pt x="124069" y="535443"/>
                  <a:pt x="149638" y="552232"/>
                  <a:pt x="156970" y="560395"/>
                </a:cubicBezTo>
                <a:cubicBezTo>
                  <a:pt x="158286" y="561868"/>
                  <a:pt x="161133" y="563543"/>
                  <a:pt x="163102" y="565132"/>
                </a:cubicBezTo>
                <a:cubicBezTo>
                  <a:pt x="154563" y="545542"/>
                  <a:pt x="145779" y="525990"/>
                  <a:pt x="136322" y="507258"/>
                </a:cubicBezTo>
                <a:cubicBezTo>
                  <a:pt x="85706" y="406988"/>
                  <a:pt x="51981" y="324902"/>
                  <a:pt x="51981" y="324902"/>
                </a:cubicBezTo>
                <a:lnTo>
                  <a:pt x="88521" y="330824"/>
                </a:lnTo>
                <a:cubicBezTo>
                  <a:pt x="92421" y="340604"/>
                  <a:pt x="120826" y="426713"/>
                  <a:pt x="163852" y="509780"/>
                </a:cubicBezTo>
                <a:cubicBezTo>
                  <a:pt x="165065" y="512118"/>
                  <a:pt x="174156" y="468299"/>
                  <a:pt x="179743" y="422891"/>
                </a:cubicBezTo>
                <a:cubicBezTo>
                  <a:pt x="183335" y="393674"/>
                  <a:pt x="182976" y="360501"/>
                  <a:pt x="186251" y="349326"/>
                </a:cubicBezTo>
                <a:cubicBezTo>
                  <a:pt x="188604" y="341315"/>
                  <a:pt x="190977" y="313987"/>
                  <a:pt x="199515" y="329793"/>
                </a:cubicBezTo>
                <a:cubicBezTo>
                  <a:pt x="206258" y="342279"/>
                  <a:pt x="193987" y="416798"/>
                  <a:pt x="194384" y="417711"/>
                </a:cubicBezTo>
                <a:cubicBezTo>
                  <a:pt x="196565" y="422689"/>
                  <a:pt x="176780" y="534183"/>
                  <a:pt x="178993" y="539237"/>
                </a:cubicBezTo>
                <a:cubicBezTo>
                  <a:pt x="206275" y="601346"/>
                  <a:pt x="234938" y="665382"/>
                  <a:pt x="261207" y="722775"/>
                </a:cubicBezTo>
                <a:lnTo>
                  <a:pt x="261331" y="710338"/>
                </a:lnTo>
                <a:cubicBezTo>
                  <a:pt x="261331" y="710338"/>
                  <a:pt x="251656" y="689708"/>
                  <a:pt x="248567" y="683845"/>
                </a:cubicBezTo>
                <a:cubicBezTo>
                  <a:pt x="245481" y="677983"/>
                  <a:pt x="244396" y="670281"/>
                  <a:pt x="243312" y="666383"/>
                </a:cubicBezTo>
                <a:cubicBezTo>
                  <a:pt x="242228" y="662475"/>
                  <a:pt x="232551" y="649064"/>
                  <a:pt x="232551" y="649064"/>
                </a:cubicBezTo>
                <a:cubicBezTo>
                  <a:pt x="232551" y="649064"/>
                  <a:pt x="242759" y="656688"/>
                  <a:pt x="245690" y="662234"/>
                </a:cubicBezTo>
                <a:cubicBezTo>
                  <a:pt x="248618" y="667779"/>
                  <a:pt x="251510" y="676645"/>
                  <a:pt x="253574" y="684731"/>
                </a:cubicBezTo>
                <a:cubicBezTo>
                  <a:pt x="255638" y="692817"/>
                  <a:pt x="260706" y="701934"/>
                  <a:pt x="264085" y="705601"/>
                </a:cubicBezTo>
                <a:cubicBezTo>
                  <a:pt x="267465" y="709269"/>
                  <a:pt x="269836" y="705014"/>
                  <a:pt x="269841" y="705014"/>
                </a:cubicBezTo>
                <a:cubicBezTo>
                  <a:pt x="269841" y="705014"/>
                  <a:pt x="268069" y="720829"/>
                  <a:pt x="266338" y="730023"/>
                </a:cubicBezTo>
                <a:cubicBezTo>
                  <a:pt x="266200" y="730765"/>
                  <a:pt x="266189" y="732873"/>
                  <a:pt x="266087" y="733874"/>
                </a:cubicBezTo>
                <a:cubicBezTo>
                  <a:pt x="301819" y="811588"/>
                  <a:pt x="331590" y="872668"/>
                  <a:pt x="340292" y="879821"/>
                </a:cubicBezTo>
                <a:cubicBezTo>
                  <a:pt x="350798" y="888455"/>
                  <a:pt x="375677" y="914841"/>
                  <a:pt x="403735" y="943462"/>
                </a:cubicBezTo>
                <a:cubicBezTo>
                  <a:pt x="411183" y="951856"/>
                  <a:pt x="429562" y="962733"/>
                  <a:pt x="435769" y="969808"/>
                </a:cubicBezTo>
                <a:cubicBezTo>
                  <a:pt x="442117" y="977049"/>
                  <a:pt x="450727" y="991353"/>
                  <a:pt x="464300" y="1001490"/>
                </a:cubicBezTo>
                <a:cubicBezTo>
                  <a:pt x="477874" y="1011617"/>
                  <a:pt x="523115" y="1020588"/>
                  <a:pt x="537628" y="1024728"/>
                </a:cubicBezTo>
                <a:cubicBezTo>
                  <a:pt x="552153" y="1028857"/>
                  <a:pt x="579044" y="1037155"/>
                  <a:pt x="579049" y="1037155"/>
                </a:cubicBezTo>
                <a:cubicBezTo>
                  <a:pt x="579050" y="1037155"/>
                  <a:pt x="591891" y="1040226"/>
                  <a:pt x="594691" y="1042046"/>
                </a:cubicBezTo>
                <a:cubicBezTo>
                  <a:pt x="597492" y="1043856"/>
                  <a:pt x="605823" y="1043086"/>
                  <a:pt x="605828" y="1043076"/>
                </a:cubicBezTo>
                <a:lnTo>
                  <a:pt x="609207" y="1046185"/>
                </a:lnTo>
                <a:cubicBezTo>
                  <a:pt x="609205" y="1046185"/>
                  <a:pt x="615166" y="1045695"/>
                  <a:pt x="618341" y="1046783"/>
                </a:cubicBezTo>
                <a:cubicBezTo>
                  <a:pt x="621513" y="1047861"/>
                  <a:pt x="637739" y="1046734"/>
                  <a:pt x="637863" y="1043818"/>
                </a:cubicBezTo>
                <a:cubicBezTo>
                  <a:pt x="637983" y="1040911"/>
                  <a:pt x="623807" y="1039563"/>
                  <a:pt x="620469" y="1039822"/>
                </a:cubicBezTo>
                <a:cubicBezTo>
                  <a:pt x="617132" y="1040082"/>
                  <a:pt x="610207" y="1042634"/>
                  <a:pt x="610207" y="1042634"/>
                </a:cubicBezTo>
                <a:lnTo>
                  <a:pt x="609457" y="1040265"/>
                </a:lnTo>
                <a:lnTo>
                  <a:pt x="614838" y="1037897"/>
                </a:lnTo>
                <a:cubicBezTo>
                  <a:pt x="614838" y="1037897"/>
                  <a:pt x="608116" y="1030408"/>
                  <a:pt x="606453" y="1028867"/>
                </a:cubicBezTo>
                <a:cubicBezTo>
                  <a:pt x="604790" y="1027337"/>
                  <a:pt x="599943" y="1024881"/>
                  <a:pt x="599946" y="1024872"/>
                </a:cubicBezTo>
                <a:cubicBezTo>
                  <a:pt x="599946" y="1024872"/>
                  <a:pt x="594520" y="1024498"/>
                  <a:pt x="591186" y="1023390"/>
                </a:cubicBezTo>
                <a:cubicBezTo>
                  <a:pt x="587846" y="1022292"/>
                  <a:pt x="579305" y="1015997"/>
                  <a:pt x="579299" y="1015997"/>
                </a:cubicBezTo>
                <a:lnTo>
                  <a:pt x="581552" y="1015399"/>
                </a:lnTo>
                <a:cubicBezTo>
                  <a:pt x="581552" y="1015399"/>
                  <a:pt x="591137" y="1020503"/>
                  <a:pt x="594441" y="1021619"/>
                </a:cubicBezTo>
                <a:cubicBezTo>
                  <a:pt x="597744" y="1022725"/>
                  <a:pt x="599065" y="1021619"/>
                  <a:pt x="599071" y="1021619"/>
                </a:cubicBezTo>
                <a:lnTo>
                  <a:pt x="599696" y="1010664"/>
                </a:lnTo>
                <a:lnTo>
                  <a:pt x="601573" y="1023843"/>
                </a:lnTo>
                <a:cubicBezTo>
                  <a:pt x="601571" y="1023843"/>
                  <a:pt x="607206" y="1026085"/>
                  <a:pt x="611083" y="1028867"/>
                </a:cubicBezTo>
                <a:cubicBezTo>
                  <a:pt x="614960" y="1031659"/>
                  <a:pt x="617712" y="1036867"/>
                  <a:pt x="617715" y="1036867"/>
                </a:cubicBezTo>
                <a:cubicBezTo>
                  <a:pt x="617715" y="1036867"/>
                  <a:pt x="625689" y="1036597"/>
                  <a:pt x="628852" y="1036867"/>
                </a:cubicBezTo>
                <a:cubicBezTo>
                  <a:pt x="632005" y="1037136"/>
                  <a:pt x="638106" y="1039225"/>
                  <a:pt x="638112" y="1039235"/>
                </a:cubicBezTo>
                <a:cubicBezTo>
                  <a:pt x="638110" y="1039235"/>
                  <a:pt x="627663" y="1011733"/>
                  <a:pt x="624223" y="1006227"/>
                </a:cubicBezTo>
                <a:cubicBezTo>
                  <a:pt x="620783" y="1000719"/>
                  <a:pt x="612635" y="991604"/>
                  <a:pt x="610081" y="988755"/>
                </a:cubicBezTo>
                <a:cubicBezTo>
                  <a:pt x="607529" y="985914"/>
                  <a:pt x="602229" y="983642"/>
                  <a:pt x="596693" y="981063"/>
                </a:cubicBezTo>
                <a:cubicBezTo>
                  <a:pt x="591159" y="978482"/>
                  <a:pt x="585899" y="972813"/>
                  <a:pt x="583805" y="970704"/>
                </a:cubicBezTo>
                <a:cubicBezTo>
                  <a:pt x="581718" y="968586"/>
                  <a:pt x="570358" y="949400"/>
                  <a:pt x="568788" y="947168"/>
                </a:cubicBezTo>
                <a:cubicBezTo>
                  <a:pt x="567222" y="944934"/>
                  <a:pt x="560486" y="939871"/>
                  <a:pt x="558652" y="938436"/>
                </a:cubicBezTo>
                <a:cubicBezTo>
                  <a:pt x="556820" y="936992"/>
                  <a:pt x="552523" y="931774"/>
                  <a:pt x="552519" y="931774"/>
                </a:cubicBezTo>
                <a:lnTo>
                  <a:pt x="548391" y="930436"/>
                </a:lnTo>
                <a:cubicBezTo>
                  <a:pt x="548391" y="930436"/>
                  <a:pt x="548837" y="928058"/>
                  <a:pt x="549017" y="926297"/>
                </a:cubicBezTo>
                <a:cubicBezTo>
                  <a:pt x="549059" y="925893"/>
                  <a:pt x="544899" y="918605"/>
                  <a:pt x="542635" y="914456"/>
                </a:cubicBezTo>
                <a:cubicBezTo>
                  <a:pt x="540184" y="914967"/>
                  <a:pt x="537567" y="915381"/>
                  <a:pt x="534375" y="914602"/>
                </a:cubicBezTo>
                <a:cubicBezTo>
                  <a:pt x="520773" y="911270"/>
                  <a:pt x="512098" y="901279"/>
                  <a:pt x="512101" y="901279"/>
                </a:cubicBezTo>
                <a:cubicBezTo>
                  <a:pt x="512101" y="901279"/>
                  <a:pt x="519250" y="904435"/>
                  <a:pt x="526366" y="908537"/>
                </a:cubicBezTo>
                <a:cubicBezTo>
                  <a:pt x="529141" y="910135"/>
                  <a:pt x="535911" y="911829"/>
                  <a:pt x="540883" y="911492"/>
                </a:cubicBezTo>
                <a:cubicBezTo>
                  <a:pt x="532665" y="896754"/>
                  <a:pt x="520656" y="876077"/>
                  <a:pt x="519735" y="875084"/>
                </a:cubicBezTo>
                <a:cubicBezTo>
                  <a:pt x="518431" y="873680"/>
                  <a:pt x="513985" y="871378"/>
                  <a:pt x="513978" y="871378"/>
                </a:cubicBezTo>
                <a:lnTo>
                  <a:pt x="513853" y="869165"/>
                </a:lnTo>
                <a:cubicBezTo>
                  <a:pt x="513855" y="869165"/>
                  <a:pt x="519216" y="869992"/>
                  <a:pt x="522113" y="873458"/>
                </a:cubicBezTo>
                <a:cubicBezTo>
                  <a:pt x="524031" y="875749"/>
                  <a:pt x="534556" y="895041"/>
                  <a:pt x="543510" y="911049"/>
                </a:cubicBezTo>
                <a:cubicBezTo>
                  <a:pt x="545584" y="910357"/>
                  <a:pt x="547029" y="909134"/>
                  <a:pt x="546389" y="906457"/>
                </a:cubicBezTo>
                <a:cubicBezTo>
                  <a:pt x="543409" y="894194"/>
                  <a:pt x="529118" y="874044"/>
                  <a:pt x="529120" y="874044"/>
                </a:cubicBezTo>
                <a:lnTo>
                  <a:pt x="532749" y="838523"/>
                </a:lnTo>
                <a:cubicBezTo>
                  <a:pt x="532749" y="838523"/>
                  <a:pt x="535989" y="835616"/>
                  <a:pt x="538630" y="836453"/>
                </a:cubicBezTo>
                <a:cubicBezTo>
                  <a:pt x="541270" y="837292"/>
                  <a:pt x="543383" y="841930"/>
                  <a:pt x="543385" y="841930"/>
                </a:cubicBezTo>
                <a:cubicBezTo>
                  <a:pt x="543385" y="841930"/>
                  <a:pt x="537869" y="867759"/>
                  <a:pt x="540507" y="879522"/>
                </a:cubicBezTo>
                <a:cubicBezTo>
                  <a:pt x="542086" y="886559"/>
                  <a:pt x="539819" y="893481"/>
                  <a:pt x="571791" y="912234"/>
                </a:cubicBezTo>
                <a:cubicBezTo>
                  <a:pt x="584635" y="919770"/>
                  <a:pt x="600138" y="938013"/>
                  <a:pt x="612835" y="961820"/>
                </a:cubicBezTo>
                <a:cubicBezTo>
                  <a:pt x="618108" y="971706"/>
                  <a:pt x="621924" y="977635"/>
                  <a:pt x="626599" y="981505"/>
                </a:cubicBezTo>
                <a:cubicBezTo>
                  <a:pt x="627490" y="970607"/>
                  <a:pt x="628341" y="960066"/>
                  <a:pt x="628727" y="957969"/>
                </a:cubicBezTo>
                <a:cubicBezTo>
                  <a:pt x="629388" y="954331"/>
                  <a:pt x="638262" y="931554"/>
                  <a:pt x="638613" y="928068"/>
                </a:cubicBezTo>
                <a:cubicBezTo>
                  <a:pt x="638965" y="924593"/>
                  <a:pt x="632227" y="886328"/>
                  <a:pt x="632230" y="886328"/>
                </a:cubicBezTo>
                <a:lnTo>
                  <a:pt x="634984" y="885587"/>
                </a:lnTo>
                <a:cubicBezTo>
                  <a:pt x="634984" y="885587"/>
                  <a:pt x="641367" y="923910"/>
                  <a:pt x="642492" y="924671"/>
                </a:cubicBezTo>
                <a:cubicBezTo>
                  <a:pt x="643618" y="925422"/>
                  <a:pt x="644870" y="920820"/>
                  <a:pt x="644870" y="920820"/>
                </a:cubicBezTo>
                <a:lnTo>
                  <a:pt x="645370" y="923486"/>
                </a:lnTo>
                <a:cubicBezTo>
                  <a:pt x="645370" y="923486"/>
                  <a:pt x="635639" y="947774"/>
                  <a:pt x="632230" y="957680"/>
                </a:cubicBezTo>
                <a:cubicBezTo>
                  <a:pt x="630632" y="962329"/>
                  <a:pt x="629752" y="973418"/>
                  <a:pt x="629353" y="983729"/>
                </a:cubicBezTo>
                <a:cubicBezTo>
                  <a:pt x="631179" y="984788"/>
                  <a:pt x="633205" y="985703"/>
                  <a:pt x="635485" y="986242"/>
                </a:cubicBezTo>
                <a:cubicBezTo>
                  <a:pt x="640736" y="994722"/>
                  <a:pt x="650492" y="1006361"/>
                  <a:pt x="657634" y="1039235"/>
                </a:cubicBezTo>
                <a:cubicBezTo>
                  <a:pt x="658336" y="1042460"/>
                  <a:pt x="658986" y="1048485"/>
                  <a:pt x="659636" y="1053589"/>
                </a:cubicBezTo>
                <a:cubicBezTo>
                  <a:pt x="665376" y="1053790"/>
                  <a:pt x="671356" y="1054059"/>
                  <a:pt x="682409" y="1054473"/>
                </a:cubicBezTo>
                <a:cubicBezTo>
                  <a:pt x="697973" y="1055071"/>
                  <a:pt x="728463" y="1052702"/>
                  <a:pt x="728460" y="1052702"/>
                </a:cubicBezTo>
                <a:cubicBezTo>
                  <a:pt x="728459" y="1052702"/>
                  <a:pt x="752462" y="1051142"/>
                  <a:pt x="786897" y="1035086"/>
                </a:cubicBezTo>
                <a:cubicBezTo>
                  <a:pt x="787598" y="979878"/>
                  <a:pt x="787774" y="959470"/>
                  <a:pt x="788774" y="889294"/>
                </a:cubicBezTo>
                <a:cubicBezTo>
                  <a:pt x="785188" y="874583"/>
                  <a:pt x="773592" y="827240"/>
                  <a:pt x="773382" y="826384"/>
                </a:cubicBezTo>
                <a:cubicBezTo>
                  <a:pt x="763301" y="819106"/>
                  <a:pt x="750217" y="809913"/>
                  <a:pt x="740347" y="804773"/>
                </a:cubicBezTo>
                <a:cubicBezTo>
                  <a:pt x="724922" y="796735"/>
                  <a:pt x="678169" y="779398"/>
                  <a:pt x="654129" y="781833"/>
                </a:cubicBezTo>
                <a:cubicBezTo>
                  <a:pt x="630092" y="784268"/>
                  <a:pt x="603071" y="786271"/>
                  <a:pt x="583554" y="793376"/>
                </a:cubicBezTo>
                <a:cubicBezTo>
                  <a:pt x="564034" y="800489"/>
                  <a:pt x="518061" y="818144"/>
                  <a:pt x="505345" y="822534"/>
                </a:cubicBezTo>
                <a:cubicBezTo>
                  <a:pt x="487620" y="828666"/>
                  <a:pt x="462051" y="844001"/>
                  <a:pt x="462048" y="844001"/>
                </a:cubicBezTo>
                <a:lnTo>
                  <a:pt x="469305" y="829349"/>
                </a:lnTo>
                <a:lnTo>
                  <a:pt x="484697" y="822976"/>
                </a:lnTo>
                <a:cubicBezTo>
                  <a:pt x="484697" y="822976"/>
                  <a:pt x="468523" y="819415"/>
                  <a:pt x="459045" y="818241"/>
                </a:cubicBezTo>
                <a:cubicBezTo>
                  <a:pt x="449568" y="817075"/>
                  <a:pt x="438603" y="813004"/>
                  <a:pt x="429137" y="814688"/>
                </a:cubicBezTo>
                <a:cubicBezTo>
                  <a:pt x="425821" y="815285"/>
                  <a:pt x="408292" y="808931"/>
                  <a:pt x="398604" y="809508"/>
                </a:cubicBezTo>
                <a:cubicBezTo>
                  <a:pt x="388921" y="810087"/>
                  <a:pt x="380255" y="811156"/>
                  <a:pt x="370074" y="807738"/>
                </a:cubicBezTo>
                <a:cubicBezTo>
                  <a:pt x="359888" y="804310"/>
                  <a:pt x="342416" y="787157"/>
                  <a:pt x="342419" y="787157"/>
                </a:cubicBezTo>
                <a:cubicBezTo>
                  <a:pt x="342419" y="787157"/>
                  <a:pt x="365783" y="797255"/>
                  <a:pt x="371200" y="799296"/>
                </a:cubicBezTo>
                <a:cubicBezTo>
                  <a:pt x="376620" y="801346"/>
                  <a:pt x="385504" y="801490"/>
                  <a:pt x="393348" y="801664"/>
                </a:cubicBezTo>
                <a:cubicBezTo>
                  <a:pt x="401191" y="801837"/>
                  <a:pt x="431617" y="805399"/>
                  <a:pt x="443653" y="808624"/>
                </a:cubicBezTo>
                <a:cubicBezTo>
                  <a:pt x="455684" y="811848"/>
                  <a:pt x="475279" y="811742"/>
                  <a:pt x="483196" y="812031"/>
                </a:cubicBezTo>
                <a:cubicBezTo>
                  <a:pt x="491114" y="812310"/>
                  <a:pt x="502716" y="810847"/>
                  <a:pt x="502716" y="810847"/>
                </a:cubicBezTo>
                <a:cubicBezTo>
                  <a:pt x="502716" y="810847"/>
                  <a:pt x="483464" y="790419"/>
                  <a:pt x="472433" y="776058"/>
                </a:cubicBezTo>
                <a:cubicBezTo>
                  <a:pt x="461404" y="761704"/>
                  <a:pt x="453793" y="750596"/>
                  <a:pt x="453789" y="750605"/>
                </a:cubicBezTo>
                <a:cubicBezTo>
                  <a:pt x="453789" y="750605"/>
                  <a:pt x="429136" y="728117"/>
                  <a:pt x="418000" y="713148"/>
                </a:cubicBezTo>
                <a:cubicBezTo>
                  <a:pt x="406863" y="698189"/>
                  <a:pt x="389594" y="649797"/>
                  <a:pt x="389594" y="649806"/>
                </a:cubicBezTo>
                <a:cubicBezTo>
                  <a:pt x="389594" y="649806"/>
                  <a:pt x="414048" y="691017"/>
                  <a:pt x="418376" y="699383"/>
                </a:cubicBezTo>
                <a:cubicBezTo>
                  <a:pt x="422703" y="707757"/>
                  <a:pt x="454033" y="734914"/>
                  <a:pt x="454040" y="734914"/>
                </a:cubicBezTo>
                <a:cubicBezTo>
                  <a:pt x="454040" y="734914"/>
                  <a:pt x="464405" y="752414"/>
                  <a:pt x="471432" y="762445"/>
                </a:cubicBezTo>
                <a:cubicBezTo>
                  <a:pt x="478459" y="772467"/>
                  <a:pt x="489455" y="780053"/>
                  <a:pt x="489452" y="780053"/>
                </a:cubicBezTo>
                <a:cubicBezTo>
                  <a:pt x="489452" y="780053"/>
                  <a:pt x="497251" y="790497"/>
                  <a:pt x="502215" y="795156"/>
                </a:cubicBezTo>
                <a:cubicBezTo>
                  <a:pt x="507181" y="799806"/>
                  <a:pt x="512605" y="806553"/>
                  <a:pt x="512602" y="806553"/>
                </a:cubicBezTo>
                <a:cubicBezTo>
                  <a:pt x="512602" y="806553"/>
                  <a:pt x="531980" y="798728"/>
                  <a:pt x="542259" y="794414"/>
                </a:cubicBezTo>
                <a:cubicBezTo>
                  <a:pt x="552537" y="790102"/>
                  <a:pt x="577468" y="778261"/>
                  <a:pt x="580800" y="772803"/>
                </a:cubicBezTo>
                <a:cubicBezTo>
                  <a:pt x="584139" y="767345"/>
                  <a:pt x="555066" y="755312"/>
                  <a:pt x="540633" y="746601"/>
                </a:cubicBezTo>
                <a:cubicBezTo>
                  <a:pt x="526204" y="737897"/>
                  <a:pt x="489520" y="712850"/>
                  <a:pt x="482569" y="706343"/>
                </a:cubicBezTo>
                <a:cubicBezTo>
                  <a:pt x="475620" y="699835"/>
                  <a:pt x="460326" y="689582"/>
                  <a:pt x="462548" y="686214"/>
                </a:cubicBezTo>
                <a:cubicBezTo>
                  <a:pt x="464768" y="682845"/>
                  <a:pt x="487827" y="699681"/>
                  <a:pt x="487825" y="699681"/>
                </a:cubicBezTo>
                <a:cubicBezTo>
                  <a:pt x="487825" y="699681"/>
                  <a:pt x="522121" y="723911"/>
                  <a:pt x="534375" y="731805"/>
                </a:cubicBezTo>
                <a:cubicBezTo>
                  <a:pt x="546630" y="739689"/>
                  <a:pt x="573896" y="752530"/>
                  <a:pt x="593564" y="754889"/>
                </a:cubicBezTo>
                <a:cubicBezTo>
                  <a:pt x="613236" y="757257"/>
                  <a:pt x="635152" y="761955"/>
                  <a:pt x="643994" y="756227"/>
                </a:cubicBezTo>
                <a:cubicBezTo>
                  <a:pt x="652832" y="750490"/>
                  <a:pt x="639366" y="726914"/>
                  <a:pt x="639363" y="726914"/>
                </a:cubicBezTo>
                <a:cubicBezTo>
                  <a:pt x="639363" y="726914"/>
                  <a:pt x="629943" y="707593"/>
                  <a:pt x="624348" y="694800"/>
                </a:cubicBezTo>
                <a:cubicBezTo>
                  <a:pt x="614405" y="672063"/>
                  <a:pt x="597037" y="635492"/>
                  <a:pt x="589434" y="624642"/>
                </a:cubicBezTo>
                <a:cubicBezTo>
                  <a:pt x="581612" y="613466"/>
                  <a:pt x="544263" y="582006"/>
                  <a:pt x="544262" y="582006"/>
                </a:cubicBezTo>
                <a:lnTo>
                  <a:pt x="557025" y="576828"/>
                </a:lnTo>
                <a:cubicBezTo>
                  <a:pt x="557025" y="576828"/>
                  <a:pt x="565210" y="583720"/>
                  <a:pt x="577046" y="592076"/>
                </a:cubicBezTo>
                <a:cubicBezTo>
                  <a:pt x="588370" y="600066"/>
                  <a:pt x="601451" y="602877"/>
                  <a:pt x="601448" y="602877"/>
                </a:cubicBezTo>
                <a:cubicBezTo>
                  <a:pt x="601448" y="602877"/>
                  <a:pt x="614108" y="626635"/>
                  <a:pt x="622095" y="644175"/>
                </a:cubicBezTo>
                <a:cubicBezTo>
                  <a:pt x="630077" y="661714"/>
                  <a:pt x="647619" y="699835"/>
                  <a:pt x="647622" y="699835"/>
                </a:cubicBezTo>
                <a:cubicBezTo>
                  <a:pt x="647622" y="699835"/>
                  <a:pt x="661531" y="715978"/>
                  <a:pt x="672650" y="726770"/>
                </a:cubicBezTo>
                <a:cubicBezTo>
                  <a:pt x="683766" y="737561"/>
                  <a:pt x="691043" y="752520"/>
                  <a:pt x="691043" y="752520"/>
                </a:cubicBezTo>
                <a:cubicBezTo>
                  <a:pt x="691043" y="752520"/>
                  <a:pt x="705590" y="759759"/>
                  <a:pt x="720702" y="767182"/>
                </a:cubicBezTo>
                <a:cubicBezTo>
                  <a:pt x="734061" y="773737"/>
                  <a:pt x="753496" y="781621"/>
                  <a:pt x="758742" y="783758"/>
                </a:cubicBezTo>
                <a:lnTo>
                  <a:pt x="712692" y="658825"/>
                </a:lnTo>
                <a:lnTo>
                  <a:pt x="700806" y="653503"/>
                </a:lnTo>
                <a:lnTo>
                  <a:pt x="699553" y="641509"/>
                </a:lnTo>
                <a:lnTo>
                  <a:pt x="706561" y="642249"/>
                </a:lnTo>
                <a:cubicBezTo>
                  <a:pt x="706561" y="642249"/>
                  <a:pt x="679540" y="587320"/>
                  <a:pt x="657884" y="534500"/>
                </a:cubicBezTo>
                <a:cubicBezTo>
                  <a:pt x="641218" y="522534"/>
                  <a:pt x="602722" y="500076"/>
                  <a:pt x="580299" y="497939"/>
                </a:cubicBezTo>
                <a:cubicBezTo>
                  <a:pt x="556253" y="495639"/>
                  <a:pt x="529345" y="492221"/>
                  <a:pt x="509099" y="495417"/>
                </a:cubicBezTo>
                <a:cubicBezTo>
                  <a:pt x="488854" y="498613"/>
                  <a:pt x="441039" y="507036"/>
                  <a:pt x="427887" y="508894"/>
                </a:cubicBezTo>
                <a:cubicBezTo>
                  <a:pt x="409549" y="511463"/>
                  <a:pt x="382218" y="521621"/>
                  <a:pt x="382213" y="521621"/>
                </a:cubicBezTo>
                <a:lnTo>
                  <a:pt x="391346" y="508596"/>
                </a:lnTo>
                <a:lnTo>
                  <a:pt x="407490" y="505341"/>
                </a:lnTo>
                <a:cubicBezTo>
                  <a:pt x="407488" y="505341"/>
                  <a:pt x="392140" y="498575"/>
                  <a:pt x="382963" y="495570"/>
                </a:cubicBezTo>
                <a:cubicBezTo>
                  <a:pt x="373779" y="492568"/>
                  <a:pt x="363503" y="486426"/>
                  <a:pt x="353932" y="486242"/>
                </a:cubicBezTo>
                <a:cubicBezTo>
                  <a:pt x="350578" y="486185"/>
                  <a:pt x="334160" y="476462"/>
                  <a:pt x="324524" y="475143"/>
                </a:cubicBezTo>
                <a:cubicBezTo>
                  <a:pt x="314893" y="473815"/>
                  <a:pt x="306182" y="473257"/>
                  <a:pt x="296619" y="467886"/>
                </a:cubicBezTo>
                <a:cubicBezTo>
                  <a:pt x="287053" y="462522"/>
                  <a:pt x="272095" y="442135"/>
                  <a:pt x="272094" y="442135"/>
                </a:cubicBezTo>
                <a:cubicBezTo>
                  <a:pt x="272092" y="442135"/>
                  <a:pt x="293683" y="456669"/>
                  <a:pt x="298746" y="459751"/>
                </a:cubicBezTo>
                <a:cubicBezTo>
                  <a:pt x="303805" y="462822"/>
                  <a:pt x="312682" y="464709"/>
                  <a:pt x="320394" y="466413"/>
                </a:cubicBezTo>
                <a:cubicBezTo>
                  <a:pt x="328107" y="468115"/>
                  <a:pt x="357529" y="477597"/>
                  <a:pt x="368948" y="483133"/>
                </a:cubicBezTo>
                <a:cubicBezTo>
                  <a:pt x="380364" y="488668"/>
                  <a:pt x="399844" y="492558"/>
                  <a:pt x="407615" y="494386"/>
                </a:cubicBezTo>
                <a:cubicBezTo>
                  <a:pt x="415385" y="496206"/>
                  <a:pt x="426889" y="496899"/>
                  <a:pt x="426885" y="496899"/>
                </a:cubicBezTo>
                <a:cubicBezTo>
                  <a:pt x="426885" y="496899"/>
                  <a:pt x="410852" y="472959"/>
                  <a:pt x="401984" y="456641"/>
                </a:cubicBezTo>
                <a:cubicBezTo>
                  <a:pt x="393111" y="440324"/>
                  <a:pt x="387218" y="427926"/>
                  <a:pt x="387216" y="427926"/>
                </a:cubicBezTo>
                <a:cubicBezTo>
                  <a:pt x="387216" y="427926"/>
                  <a:pt x="365949" y="400894"/>
                  <a:pt x="357060" y="383961"/>
                </a:cubicBezTo>
                <a:cubicBezTo>
                  <a:pt x="348169" y="367028"/>
                  <a:pt x="337917" y="315874"/>
                  <a:pt x="337914" y="315874"/>
                </a:cubicBezTo>
                <a:cubicBezTo>
                  <a:pt x="337914" y="315874"/>
                  <a:pt x="356213" y="361397"/>
                  <a:pt x="359311" y="370494"/>
                </a:cubicBezTo>
                <a:cubicBezTo>
                  <a:pt x="362412" y="379592"/>
                  <a:pt x="389468" y="412534"/>
                  <a:pt x="389469" y="412534"/>
                </a:cubicBezTo>
                <a:cubicBezTo>
                  <a:pt x="389469" y="412534"/>
                  <a:pt x="397336" y="431911"/>
                  <a:pt x="402859" y="443173"/>
                </a:cubicBezTo>
                <a:cubicBezTo>
                  <a:pt x="408387" y="454437"/>
                  <a:pt x="418248" y="463891"/>
                  <a:pt x="418251" y="463891"/>
                </a:cubicBezTo>
                <a:cubicBezTo>
                  <a:pt x="418251" y="463891"/>
                  <a:pt x="424397" y="475654"/>
                  <a:pt x="428637" y="481209"/>
                </a:cubicBezTo>
                <a:cubicBezTo>
                  <a:pt x="432884" y="486772"/>
                  <a:pt x="437400" y="494686"/>
                  <a:pt x="437395" y="494675"/>
                </a:cubicBezTo>
                <a:cubicBezTo>
                  <a:pt x="437397" y="494686"/>
                  <a:pt x="457445" y="490710"/>
                  <a:pt x="468180" y="488466"/>
                </a:cubicBezTo>
                <a:cubicBezTo>
                  <a:pt x="478918" y="486214"/>
                  <a:pt x="505295" y="479283"/>
                  <a:pt x="509349" y="474547"/>
                </a:cubicBezTo>
                <a:cubicBezTo>
                  <a:pt x="513403" y="469820"/>
                  <a:pt x="486324" y="452357"/>
                  <a:pt x="473310" y="440951"/>
                </a:cubicBezTo>
                <a:cubicBezTo>
                  <a:pt x="460297" y="429543"/>
                  <a:pt x="427573" y="397669"/>
                  <a:pt x="421629" y="389882"/>
                </a:cubicBezTo>
                <a:cubicBezTo>
                  <a:pt x="415684" y="382103"/>
                  <a:pt x="402198" y="368945"/>
                  <a:pt x="404861" y="366056"/>
                </a:cubicBezTo>
                <a:cubicBezTo>
                  <a:pt x="407523" y="363158"/>
                  <a:pt x="427769" y="384405"/>
                  <a:pt x="427761" y="384405"/>
                </a:cubicBezTo>
                <a:cubicBezTo>
                  <a:pt x="427760" y="384405"/>
                  <a:pt x="458330" y="414940"/>
                  <a:pt x="469305" y="425115"/>
                </a:cubicBezTo>
                <a:cubicBezTo>
                  <a:pt x="480288" y="435289"/>
                  <a:pt x="505167" y="453281"/>
                  <a:pt x="524239" y="459452"/>
                </a:cubicBezTo>
                <a:cubicBezTo>
                  <a:pt x="543310" y="465633"/>
                  <a:pt x="564395" y="474623"/>
                  <a:pt x="573918" y="470706"/>
                </a:cubicBezTo>
                <a:cubicBezTo>
                  <a:pt x="583437" y="466777"/>
                  <a:pt x="573421" y="440806"/>
                  <a:pt x="573417" y="440806"/>
                </a:cubicBezTo>
                <a:cubicBezTo>
                  <a:pt x="573416" y="440806"/>
                  <a:pt x="566884" y="420032"/>
                  <a:pt x="563156" y="406314"/>
                </a:cubicBezTo>
                <a:cubicBezTo>
                  <a:pt x="556529" y="381949"/>
                  <a:pt x="544485" y="342424"/>
                  <a:pt x="538505" y="330235"/>
                </a:cubicBezTo>
                <a:cubicBezTo>
                  <a:pt x="532351" y="317692"/>
                  <a:pt x="499836" y="279313"/>
                  <a:pt x="499839" y="279313"/>
                </a:cubicBezTo>
                <a:lnTo>
                  <a:pt x="513227" y="276800"/>
                </a:lnTo>
                <a:cubicBezTo>
                  <a:pt x="513227" y="276800"/>
                  <a:pt x="520237" y="285194"/>
                  <a:pt x="530746" y="295745"/>
                </a:cubicBezTo>
                <a:cubicBezTo>
                  <a:pt x="540794" y="305842"/>
                  <a:pt x="553392" y="311137"/>
                  <a:pt x="553396" y="311137"/>
                </a:cubicBezTo>
                <a:cubicBezTo>
                  <a:pt x="553396" y="311137"/>
                  <a:pt x="562615" y="336984"/>
                  <a:pt x="568037" y="355842"/>
                </a:cubicBezTo>
                <a:cubicBezTo>
                  <a:pt x="573457" y="374701"/>
                  <a:pt x="585431" y="415787"/>
                  <a:pt x="585431" y="415787"/>
                </a:cubicBezTo>
                <a:cubicBezTo>
                  <a:pt x="585431" y="415787"/>
                  <a:pt x="596873" y="434500"/>
                  <a:pt x="606328" y="447313"/>
                </a:cubicBezTo>
                <a:cubicBezTo>
                  <a:pt x="615786" y="460136"/>
                  <a:pt x="620846" y="476183"/>
                  <a:pt x="620844" y="476183"/>
                </a:cubicBezTo>
                <a:cubicBezTo>
                  <a:pt x="620843" y="476174"/>
                  <a:pt x="631723" y="484327"/>
                  <a:pt x="641490" y="491575"/>
                </a:cubicBezTo>
                <a:cubicBezTo>
                  <a:pt x="637099" y="478358"/>
                  <a:pt x="633581" y="466113"/>
                  <a:pt x="632355" y="457085"/>
                </a:cubicBezTo>
                <a:cubicBezTo>
                  <a:pt x="625077" y="403224"/>
                  <a:pt x="653173" y="0"/>
                  <a:pt x="653176"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03" name="Google Shape;1103;p10"/>
          <p:cNvSpPr/>
          <p:nvPr/>
        </p:nvSpPr>
        <p:spPr>
          <a:xfrm>
            <a:off x="2" y="1"/>
            <a:ext cx="6339615" cy="2456940"/>
          </a:xfrm>
          <a:custGeom>
            <a:rect b="b" l="l" r="r" t="t"/>
            <a:pathLst>
              <a:path extrusionOk="0" h="2456940" w="6339615">
                <a:moveTo>
                  <a:pt x="3260917" y="1413382"/>
                </a:moveTo>
                <a:cubicBezTo>
                  <a:pt x="3262842" y="1413623"/>
                  <a:pt x="3267222" y="1413795"/>
                  <a:pt x="3267222" y="1413795"/>
                </a:cubicBezTo>
                <a:cubicBezTo>
                  <a:pt x="3267222" y="1413795"/>
                  <a:pt x="3264045" y="1417069"/>
                  <a:pt x="3263026" y="1418041"/>
                </a:cubicBezTo>
                <a:cubicBezTo>
                  <a:pt x="3262187" y="1416559"/>
                  <a:pt x="3261764" y="1414854"/>
                  <a:pt x="3260917" y="1413382"/>
                </a:cubicBezTo>
                <a:close/>
                <a:moveTo>
                  <a:pt x="0" y="1181800"/>
                </a:moveTo>
                <a:lnTo>
                  <a:pt x="46325" y="1217528"/>
                </a:lnTo>
                <a:cubicBezTo>
                  <a:pt x="101099" y="1259334"/>
                  <a:pt x="158860" y="1302432"/>
                  <a:pt x="184281" y="1318762"/>
                </a:cubicBezTo>
                <a:cubicBezTo>
                  <a:pt x="235121" y="1351435"/>
                  <a:pt x="414803" y="1480806"/>
                  <a:pt x="574592" y="1578514"/>
                </a:cubicBezTo>
                <a:cubicBezTo>
                  <a:pt x="596944" y="1592174"/>
                  <a:pt x="699040" y="1587832"/>
                  <a:pt x="776511" y="1616424"/>
                </a:cubicBezTo>
                <a:cubicBezTo>
                  <a:pt x="820033" y="1632480"/>
                  <a:pt x="841806" y="1678273"/>
                  <a:pt x="841808" y="1678273"/>
                </a:cubicBezTo>
                <a:cubicBezTo>
                  <a:pt x="841801" y="1678273"/>
                  <a:pt x="810743" y="1648432"/>
                  <a:pt x="768206" y="1632769"/>
                </a:cubicBezTo>
                <a:cubicBezTo>
                  <a:pt x="749967" y="1626050"/>
                  <a:pt x="703938" y="1618887"/>
                  <a:pt x="692648" y="1617280"/>
                </a:cubicBezTo>
                <a:cubicBezTo>
                  <a:pt x="655005" y="1611909"/>
                  <a:pt x="575561" y="1614450"/>
                  <a:pt x="575561" y="1614450"/>
                </a:cubicBezTo>
                <a:cubicBezTo>
                  <a:pt x="575544" y="1614450"/>
                  <a:pt x="564007" y="1602233"/>
                  <a:pt x="544232" y="1591000"/>
                </a:cubicBezTo>
                <a:cubicBezTo>
                  <a:pt x="511978" y="1572661"/>
                  <a:pt x="458950" y="1548143"/>
                  <a:pt x="408119" y="1514873"/>
                </a:cubicBezTo>
                <a:cubicBezTo>
                  <a:pt x="326695" y="1461601"/>
                  <a:pt x="218545" y="1376137"/>
                  <a:pt x="206036" y="1382596"/>
                </a:cubicBezTo>
                <a:cubicBezTo>
                  <a:pt x="201544" y="1384896"/>
                  <a:pt x="198768" y="1426955"/>
                  <a:pt x="199917" y="1476251"/>
                </a:cubicBezTo>
                <a:cubicBezTo>
                  <a:pt x="200578" y="1504111"/>
                  <a:pt x="202319" y="1534338"/>
                  <a:pt x="206131" y="1561070"/>
                </a:cubicBezTo>
                <a:cubicBezTo>
                  <a:pt x="211381" y="1597777"/>
                  <a:pt x="221849" y="1627667"/>
                  <a:pt x="225954" y="1631402"/>
                </a:cubicBezTo>
                <a:cubicBezTo>
                  <a:pt x="285035" y="1685109"/>
                  <a:pt x="309860" y="1712630"/>
                  <a:pt x="342030" y="1746612"/>
                </a:cubicBezTo>
                <a:cubicBezTo>
                  <a:pt x="375769" y="1761628"/>
                  <a:pt x="465693" y="1819502"/>
                  <a:pt x="465693" y="1819502"/>
                </a:cubicBezTo>
                <a:lnTo>
                  <a:pt x="495473" y="1838939"/>
                </a:lnTo>
                <a:lnTo>
                  <a:pt x="492236" y="1842347"/>
                </a:lnTo>
                <a:cubicBezTo>
                  <a:pt x="492245" y="1842347"/>
                  <a:pt x="478161" y="1832210"/>
                  <a:pt x="475165" y="1840624"/>
                </a:cubicBezTo>
                <a:cubicBezTo>
                  <a:pt x="472614" y="1847824"/>
                  <a:pt x="484642" y="1875395"/>
                  <a:pt x="499178" y="1902184"/>
                </a:cubicBezTo>
                <a:cubicBezTo>
                  <a:pt x="513719" y="1928994"/>
                  <a:pt x="534262" y="1951203"/>
                  <a:pt x="534262" y="1951203"/>
                </a:cubicBezTo>
                <a:lnTo>
                  <a:pt x="546420" y="2005063"/>
                </a:lnTo>
                <a:lnTo>
                  <a:pt x="540677" y="2005285"/>
                </a:lnTo>
                <a:lnTo>
                  <a:pt x="526222" y="1954293"/>
                </a:lnTo>
                <a:cubicBezTo>
                  <a:pt x="526213" y="1954293"/>
                  <a:pt x="500912" y="1925663"/>
                  <a:pt x="491301" y="1907403"/>
                </a:cubicBezTo>
                <a:cubicBezTo>
                  <a:pt x="475429" y="1877282"/>
                  <a:pt x="456350" y="1837889"/>
                  <a:pt x="456352" y="1837889"/>
                </a:cubicBezTo>
                <a:cubicBezTo>
                  <a:pt x="456339" y="1837880"/>
                  <a:pt x="430840" y="1815653"/>
                  <a:pt x="401107" y="1797496"/>
                </a:cubicBezTo>
                <a:cubicBezTo>
                  <a:pt x="370207" y="1778629"/>
                  <a:pt x="334610" y="1763786"/>
                  <a:pt x="331787" y="1764930"/>
                </a:cubicBezTo>
                <a:cubicBezTo>
                  <a:pt x="327251" y="1766788"/>
                  <a:pt x="352642" y="1948680"/>
                  <a:pt x="352642" y="1948680"/>
                </a:cubicBezTo>
                <a:lnTo>
                  <a:pt x="344216" y="1948430"/>
                </a:lnTo>
                <a:cubicBezTo>
                  <a:pt x="344208" y="1948430"/>
                  <a:pt x="323052" y="1770582"/>
                  <a:pt x="320935" y="1760300"/>
                </a:cubicBezTo>
                <a:cubicBezTo>
                  <a:pt x="319164" y="1751713"/>
                  <a:pt x="229796" y="1656989"/>
                  <a:pt x="223328" y="1657758"/>
                </a:cubicBezTo>
                <a:cubicBezTo>
                  <a:pt x="216707" y="1658538"/>
                  <a:pt x="211480" y="1746823"/>
                  <a:pt x="211479" y="1746823"/>
                </a:cubicBezTo>
                <a:lnTo>
                  <a:pt x="162679" y="1856989"/>
                </a:lnTo>
                <a:lnTo>
                  <a:pt x="162660" y="2055650"/>
                </a:lnTo>
                <a:lnTo>
                  <a:pt x="161782" y="2345907"/>
                </a:lnTo>
                <a:lnTo>
                  <a:pt x="154836" y="2055439"/>
                </a:lnTo>
                <a:cubicBezTo>
                  <a:pt x="154836" y="2055458"/>
                  <a:pt x="147763" y="1876828"/>
                  <a:pt x="152688" y="1853013"/>
                </a:cubicBezTo>
                <a:cubicBezTo>
                  <a:pt x="156198" y="1836022"/>
                  <a:pt x="188241" y="1794300"/>
                  <a:pt x="201848" y="1741971"/>
                </a:cubicBezTo>
                <a:cubicBezTo>
                  <a:pt x="215455" y="1689633"/>
                  <a:pt x="207062" y="1643733"/>
                  <a:pt x="207060" y="1643733"/>
                </a:cubicBezTo>
                <a:cubicBezTo>
                  <a:pt x="207053" y="1643733"/>
                  <a:pt x="196935" y="1519889"/>
                  <a:pt x="175533" y="1498777"/>
                </a:cubicBezTo>
                <a:cubicBezTo>
                  <a:pt x="172243" y="1495524"/>
                  <a:pt x="128299" y="1549586"/>
                  <a:pt x="110794" y="1571419"/>
                </a:cubicBezTo>
                <a:cubicBezTo>
                  <a:pt x="92639" y="1594071"/>
                  <a:pt x="25907" y="1721736"/>
                  <a:pt x="25907" y="1721736"/>
                </a:cubicBezTo>
                <a:lnTo>
                  <a:pt x="14741" y="1721911"/>
                </a:lnTo>
                <a:lnTo>
                  <a:pt x="92410" y="1575944"/>
                </a:lnTo>
                <a:cubicBezTo>
                  <a:pt x="92393" y="1575944"/>
                  <a:pt x="75932" y="1586283"/>
                  <a:pt x="32645" y="1595553"/>
                </a:cubicBezTo>
                <a:lnTo>
                  <a:pt x="0" y="1600991"/>
                </a:lnTo>
                <a:lnTo>
                  <a:pt x="0" y="1591757"/>
                </a:lnTo>
                <a:lnTo>
                  <a:pt x="29970" y="1585733"/>
                </a:lnTo>
                <a:cubicBezTo>
                  <a:pt x="75000" y="1574528"/>
                  <a:pt x="105072" y="1557481"/>
                  <a:pt x="105072" y="1557481"/>
                </a:cubicBezTo>
                <a:cubicBezTo>
                  <a:pt x="105065" y="1557470"/>
                  <a:pt x="162641" y="1504130"/>
                  <a:pt x="169949" y="1482731"/>
                </a:cubicBezTo>
                <a:cubicBezTo>
                  <a:pt x="176479" y="1463651"/>
                  <a:pt x="154213" y="1371372"/>
                  <a:pt x="135882" y="1339721"/>
                </a:cubicBezTo>
                <a:cubicBezTo>
                  <a:pt x="127306" y="1324913"/>
                  <a:pt x="45100" y="1262400"/>
                  <a:pt x="4533" y="1232069"/>
                </a:cubicBezTo>
                <a:lnTo>
                  <a:pt x="0" y="1228696"/>
                </a:lnTo>
                <a:close/>
                <a:moveTo>
                  <a:pt x="94724" y="977679"/>
                </a:moveTo>
                <a:cubicBezTo>
                  <a:pt x="157853" y="988248"/>
                  <a:pt x="280284" y="995420"/>
                  <a:pt x="382676" y="1023029"/>
                </a:cubicBezTo>
                <a:cubicBezTo>
                  <a:pt x="442434" y="1039153"/>
                  <a:pt x="574209" y="1037825"/>
                  <a:pt x="616067" y="1040693"/>
                </a:cubicBezTo>
                <a:cubicBezTo>
                  <a:pt x="657923" y="1043543"/>
                  <a:pt x="726810" y="1029834"/>
                  <a:pt x="726810" y="1029834"/>
                </a:cubicBezTo>
                <a:lnTo>
                  <a:pt x="749067" y="1062949"/>
                </a:lnTo>
                <a:cubicBezTo>
                  <a:pt x="749073" y="1062959"/>
                  <a:pt x="653277" y="1072325"/>
                  <a:pt x="587870" y="1070804"/>
                </a:cubicBezTo>
                <a:cubicBezTo>
                  <a:pt x="522465" y="1069254"/>
                  <a:pt x="475934" y="1058368"/>
                  <a:pt x="475934" y="1058368"/>
                </a:cubicBezTo>
                <a:lnTo>
                  <a:pt x="566469" y="1093822"/>
                </a:lnTo>
                <a:cubicBezTo>
                  <a:pt x="566458" y="1093831"/>
                  <a:pt x="635791" y="1184695"/>
                  <a:pt x="663368" y="1221045"/>
                </a:cubicBezTo>
                <a:cubicBezTo>
                  <a:pt x="690961" y="1257403"/>
                  <a:pt x="741654" y="1302754"/>
                  <a:pt x="777677" y="1317145"/>
                </a:cubicBezTo>
                <a:cubicBezTo>
                  <a:pt x="822658" y="1335099"/>
                  <a:pt x="853166" y="1320371"/>
                  <a:pt x="880621" y="1324173"/>
                </a:cubicBezTo>
                <a:cubicBezTo>
                  <a:pt x="918235" y="1329371"/>
                  <a:pt x="969151" y="1341953"/>
                  <a:pt x="988771" y="1348422"/>
                </a:cubicBezTo>
                <a:cubicBezTo>
                  <a:pt x="999457" y="1351926"/>
                  <a:pt x="1034889" y="1358058"/>
                  <a:pt x="1065044" y="1357625"/>
                </a:cubicBezTo>
                <a:cubicBezTo>
                  <a:pt x="1090217" y="1357269"/>
                  <a:pt x="1111619" y="1350723"/>
                  <a:pt x="1111619" y="1350723"/>
                </a:cubicBezTo>
                <a:lnTo>
                  <a:pt x="1118026" y="1368022"/>
                </a:lnTo>
                <a:cubicBezTo>
                  <a:pt x="1118026" y="1368022"/>
                  <a:pt x="1021946" y="1364594"/>
                  <a:pt x="1018259" y="1372353"/>
                </a:cubicBezTo>
                <a:cubicBezTo>
                  <a:pt x="1014568" y="1380112"/>
                  <a:pt x="1095664" y="1438208"/>
                  <a:pt x="1114831" y="1463074"/>
                </a:cubicBezTo>
                <a:cubicBezTo>
                  <a:pt x="1133985" y="1487958"/>
                  <a:pt x="1127817" y="1508848"/>
                  <a:pt x="1127818" y="1508848"/>
                </a:cubicBezTo>
                <a:cubicBezTo>
                  <a:pt x="1127823" y="1508857"/>
                  <a:pt x="1099282" y="1473547"/>
                  <a:pt x="1066052" y="1439094"/>
                </a:cubicBezTo>
                <a:cubicBezTo>
                  <a:pt x="1038970" y="1411004"/>
                  <a:pt x="1005717" y="1380719"/>
                  <a:pt x="990563" y="1371757"/>
                </a:cubicBezTo>
                <a:cubicBezTo>
                  <a:pt x="971510" y="1360493"/>
                  <a:pt x="945129" y="1352061"/>
                  <a:pt x="906683" y="1345168"/>
                </a:cubicBezTo>
                <a:cubicBezTo>
                  <a:pt x="882148" y="1340770"/>
                  <a:pt x="807942" y="1346796"/>
                  <a:pt x="786314" y="1341827"/>
                </a:cubicBezTo>
                <a:cubicBezTo>
                  <a:pt x="765118" y="1336957"/>
                  <a:pt x="743689" y="1322566"/>
                  <a:pt x="736432" y="1330123"/>
                </a:cubicBezTo>
                <a:cubicBezTo>
                  <a:pt x="729164" y="1337688"/>
                  <a:pt x="761166" y="1368282"/>
                  <a:pt x="786557" y="1388872"/>
                </a:cubicBezTo>
                <a:cubicBezTo>
                  <a:pt x="796061" y="1396583"/>
                  <a:pt x="840333" y="1433771"/>
                  <a:pt x="892362" y="1472055"/>
                </a:cubicBezTo>
                <a:cubicBezTo>
                  <a:pt x="961681" y="1523076"/>
                  <a:pt x="1036148" y="1580920"/>
                  <a:pt x="1048702" y="1589295"/>
                </a:cubicBezTo>
                <a:cubicBezTo>
                  <a:pt x="1070668" y="1603947"/>
                  <a:pt x="1111838" y="1591914"/>
                  <a:pt x="1111838" y="1591914"/>
                </a:cubicBezTo>
                <a:cubicBezTo>
                  <a:pt x="1111830" y="1591895"/>
                  <a:pt x="1161692" y="1626954"/>
                  <a:pt x="1143913" y="1617819"/>
                </a:cubicBezTo>
                <a:cubicBezTo>
                  <a:pt x="1135823" y="1613680"/>
                  <a:pt x="1120198" y="1602224"/>
                  <a:pt x="1109872" y="1603543"/>
                </a:cubicBezTo>
                <a:cubicBezTo>
                  <a:pt x="1095070" y="1605429"/>
                  <a:pt x="1062978" y="1604699"/>
                  <a:pt x="1053978" y="1600789"/>
                </a:cubicBezTo>
                <a:cubicBezTo>
                  <a:pt x="1006744" y="1580305"/>
                  <a:pt x="931687" y="1515894"/>
                  <a:pt x="920240" y="1520601"/>
                </a:cubicBezTo>
                <a:cubicBezTo>
                  <a:pt x="909730" y="1524934"/>
                  <a:pt x="915199" y="1587967"/>
                  <a:pt x="927769" y="1645302"/>
                </a:cubicBezTo>
                <a:cubicBezTo>
                  <a:pt x="941272" y="1706874"/>
                  <a:pt x="1009427" y="1763795"/>
                  <a:pt x="996498" y="1760734"/>
                </a:cubicBezTo>
                <a:cubicBezTo>
                  <a:pt x="973172" y="1755207"/>
                  <a:pt x="931154" y="1694118"/>
                  <a:pt x="916945" y="1644898"/>
                </a:cubicBezTo>
                <a:cubicBezTo>
                  <a:pt x="901418" y="1591134"/>
                  <a:pt x="902697" y="1513680"/>
                  <a:pt x="893245" y="1504669"/>
                </a:cubicBezTo>
                <a:cubicBezTo>
                  <a:pt x="836392" y="1450434"/>
                  <a:pt x="773256" y="1397796"/>
                  <a:pt x="747672" y="1370351"/>
                </a:cubicBezTo>
                <a:cubicBezTo>
                  <a:pt x="722105" y="1342907"/>
                  <a:pt x="671176" y="1270573"/>
                  <a:pt x="664237" y="1272353"/>
                </a:cubicBezTo>
                <a:cubicBezTo>
                  <a:pt x="658370" y="1273866"/>
                  <a:pt x="662546" y="1371449"/>
                  <a:pt x="650895" y="1398094"/>
                </a:cubicBezTo>
                <a:cubicBezTo>
                  <a:pt x="639660" y="1423759"/>
                  <a:pt x="625781" y="1439007"/>
                  <a:pt x="588859" y="1470918"/>
                </a:cubicBezTo>
                <a:cubicBezTo>
                  <a:pt x="556012" y="1499297"/>
                  <a:pt x="550692" y="1542886"/>
                  <a:pt x="550692" y="1542886"/>
                </a:cubicBezTo>
                <a:cubicBezTo>
                  <a:pt x="550700" y="1542905"/>
                  <a:pt x="549384" y="1495033"/>
                  <a:pt x="565331" y="1475712"/>
                </a:cubicBezTo>
                <a:cubicBezTo>
                  <a:pt x="588198" y="1448037"/>
                  <a:pt x="630496" y="1416684"/>
                  <a:pt x="638778" y="1389768"/>
                </a:cubicBezTo>
                <a:cubicBezTo>
                  <a:pt x="649367" y="1355411"/>
                  <a:pt x="643884" y="1319639"/>
                  <a:pt x="639078" y="1283665"/>
                </a:cubicBezTo>
                <a:cubicBezTo>
                  <a:pt x="636765" y="1266386"/>
                  <a:pt x="622317" y="1209060"/>
                  <a:pt x="604530" y="1184946"/>
                </a:cubicBezTo>
                <a:cubicBezTo>
                  <a:pt x="577120" y="1147777"/>
                  <a:pt x="571426" y="1137794"/>
                  <a:pt x="494160" y="1102361"/>
                </a:cubicBezTo>
                <a:cubicBezTo>
                  <a:pt x="446518" y="1080508"/>
                  <a:pt x="230528" y="1033059"/>
                  <a:pt x="177895" y="1028939"/>
                </a:cubicBezTo>
                <a:cubicBezTo>
                  <a:pt x="147693" y="1026571"/>
                  <a:pt x="101718" y="1031712"/>
                  <a:pt x="55580" y="1034714"/>
                </a:cubicBezTo>
                <a:lnTo>
                  <a:pt x="0" y="1036110"/>
                </a:lnTo>
                <a:lnTo>
                  <a:pt x="0" y="986537"/>
                </a:lnTo>
                <a:lnTo>
                  <a:pt x="28478" y="986666"/>
                </a:lnTo>
                <a:cubicBezTo>
                  <a:pt x="55996" y="983006"/>
                  <a:pt x="75672" y="974497"/>
                  <a:pt x="94724" y="977679"/>
                </a:cubicBezTo>
                <a:close/>
                <a:moveTo>
                  <a:pt x="4471936" y="587184"/>
                </a:moveTo>
                <a:cubicBezTo>
                  <a:pt x="4464697" y="586631"/>
                  <a:pt x="4457554" y="649149"/>
                  <a:pt x="4449824" y="648765"/>
                </a:cubicBezTo>
                <a:lnTo>
                  <a:pt x="4500767" y="704247"/>
                </a:lnTo>
                <a:lnTo>
                  <a:pt x="4552587" y="727833"/>
                </a:lnTo>
                <a:cubicBezTo>
                  <a:pt x="4552587" y="727834"/>
                  <a:pt x="4608180" y="737866"/>
                  <a:pt x="4657563" y="745243"/>
                </a:cubicBezTo>
                <a:cubicBezTo>
                  <a:pt x="4615265" y="703252"/>
                  <a:pt x="4594433" y="603707"/>
                  <a:pt x="4563340" y="591879"/>
                </a:cubicBezTo>
                <a:cubicBezTo>
                  <a:pt x="4547975" y="586034"/>
                  <a:pt x="4497869" y="589173"/>
                  <a:pt x="4471936" y="587184"/>
                </a:cubicBezTo>
                <a:close/>
                <a:moveTo>
                  <a:pt x="4629983" y="558338"/>
                </a:moveTo>
                <a:lnTo>
                  <a:pt x="4581621" y="560304"/>
                </a:lnTo>
                <a:cubicBezTo>
                  <a:pt x="4581621" y="560304"/>
                  <a:pt x="4591776" y="570754"/>
                  <a:pt x="4592921" y="571894"/>
                </a:cubicBezTo>
                <a:cubicBezTo>
                  <a:pt x="4593836" y="572057"/>
                  <a:pt x="4599169" y="573206"/>
                  <a:pt x="4599169" y="573206"/>
                </a:cubicBezTo>
                <a:cubicBezTo>
                  <a:pt x="4599169" y="573210"/>
                  <a:pt x="4619895" y="566971"/>
                  <a:pt x="4636077" y="562052"/>
                </a:cubicBezTo>
                <a:cubicBezTo>
                  <a:pt x="4634517" y="561053"/>
                  <a:pt x="4629983" y="558338"/>
                  <a:pt x="4629983" y="558338"/>
                </a:cubicBezTo>
                <a:close/>
                <a:moveTo>
                  <a:pt x="4564648" y="450967"/>
                </a:moveTo>
                <a:cubicBezTo>
                  <a:pt x="4556861" y="452399"/>
                  <a:pt x="4550459" y="452677"/>
                  <a:pt x="4549159" y="452667"/>
                </a:cubicBezTo>
                <a:cubicBezTo>
                  <a:pt x="4546329" y="452662"/>
                  <a:pt x="4545732" y="471761"/>
                  <a:pt x="4536982" y="491365"/>
                </a:cubicBezTo>
                <a:cubicBezTo>
                  <a:pt x="4536481" y="492499"/>
                  <a:pt x="4536462" y="492305"/>
                  <a:pt x="4535952" y="493407"/>
                </a:cubicBezTo>
                <a:lnTo>
                  <a:pt x="4542961" y="487535"/>
                </a:lnTo>
                <a:close/>
                <a:moveTo>
                  <a:pt x="2691868" y="91942"/>
                </a:moveTo>
                <a:lnTo>
                  <a:pt x="2646228" y="126041"/>
                </a:lnTo>
                <a:cubicBezTo>
                  <a:pt x="2646237" y="126041"/>
                  <a:pt x="2679025" y="128288"/>
                  <a:pt x="2701166" y="129631"/>
                </a:cubicBezTo>
                <a:cubicBezTo>
                  <a:pt x="2697190" y="113240"/>
                  <a:pt x="2693831" y="99206"/>
                  <a:pt x="2691868" y="91942"/>
                </a:cubicBezTo>
                <a:close/>
                <a:moveTo>
                  <a:pt x="2705874" y="89843"/>
                </a:moveTo>
                <a:cubicBezTo>
                  <a:pt x="2705863" y="89856"/>
                  <a:pt x="2709908" y="112297"/>
                  <a:pt x="2713468" y="130436"/>
                </a:cubicBezTo>
                <a:cubicBezTo>
                  <a:pt x="2724520" y="131254"/>
                  <a:pt x="2720276" y="130482"/>
                  <a:pt x="2735389" y="131866"/>
                </a:cubicBezTo>
                <a:cubicBezTo>
                  <a:pt x="2759464" y="134074"/>
                  <a:pt x="2781470" y="132220"/>
                  <a:pt x="2801234" y="129840"/>
                </a:cubicBezTo>
                <a:cubicBezTo>
                  <a:pt x="2784455" y="124007"/>
                  <a:pt x="2766626" y="118684"/>
                  <a:pt x="2757376" y="113707"/>
                </a:cubicBezTo>
                <a:cubicBezTo>
                  <a:pt x="2743301" y="106128"/>
                  <a:pt x="2705874" y="89843"/>
                  <a:pt x="2705874" y="89843"/>
                </a:cubicBezTo>
                <a:close/>
                <a:moveTo>
                  <a:pt x="252574" y="56761"/>
                </a:moveTo>
                <a:lnTo>
                  <a:pt x="206953" y="90558"/>
                </a:lnTo>
                <a:cubicBezTo>
                  <a:pt x="206960" y="90558"/>
                  <a:pt x="239745" y="92805"/>
                  <a:pt x="261888" y="94148"/>
                </a:cubicBezTo>
                <a:cubicBezTo>
                  <a:pt x="257912" y="77757"/>
                  <a:pt x="254536" y="64023"/>
                  <a:pt x="252574" y="56761"/>
                </a:cubicBezTo>
                <a:close/>
                <a:moveTo>
                  <a:pt x="266598" y="54360"/>
                </a:moveTo>
                <a:cubicBezTo>
                  <a:pt x="266590" y="54373"/>
                  <a:pt x="270930" y="76832"/>
                  <a:pt x="274496" y="94972"/>
                </a:cubicBezTo>
                <a:cubicBezTo>
                  <a:pt x="285544" y="95790"/>
                  <a:pt x="280996" y="94999"/>
                  <a:pt x="296109" y="96383"/>
                </a:cubicBezTo>
                <a:cubicBezTo>
                  <a:pt x="320187" y="98591"/>
                  <a:pt x="342198" y="96736"/>
                  <a:pt x="361962" y="94357"/>
                </a:cubicBezTo>
                <a:cubicBezTo>
                  <a:pt x="345183" y="88524"/>
                  <a:pt x="327348" y="83201"/>
                  <a:pt x="318098" y="78224"/>
                </a:cubicBezTo>
                <a:cubicBezTo>
                  <a:pt x="304031" y="70645"/>
                  <a:pt x="266598" y="54360"/>
                  <a:pt x="266598" y="54360"/>
                </a:cubicBezTo>
                <a:close/>
                <a:moveTo>
                  <a:pt x="4270500" y="0"/>
                </a:moveTo>
                <a:lnTo>
                  <a:pt x="4288254" y="0"/>
                </a:lnTo>
                <a:lnTo>
                  <a:pt x="4284644" y="2475"/>
                </a:lnTo>
                <a:lnTo>
                  <a:pt x="4318250" y="83355"/>
                </a:lnTo>
                <a:lnTo>
                  <a:pt x="4310239" y="81324"/>
                </a:lnTo>
                <a:cubicBezTo>
                  <a:pt x="4310232" y="81314"/>
                  <a:pt x="4285327" y="17980"/>
                  <a:pt x="4273823" y="2070"/>
                </a:cubicBezTo>
                <a:close/>
                <a:moveTo>
                  <a:pt x="1851562" y="0"/>
                </a:moveTo>
                <a:lnTo>
                  <a:pt x="1859085" y="0"/>
                </a:lnTo>
                <a:lnTo>
                  <a:pt x="1878970" y="47872"/>
                </a:lnTo>
                <a:lnTo>
                  <a:pt x="1870971" y="45841"/>
                </a:lnTo>
                <a:cubicBezTo>
                  <a:pt x="1870966" y="45835"/>
                  <a:pt x="1864735" y="29999"/>
                  <a:pt x="1857068" y="12176"/>
                </a:cubicBezTo>
                <a:close/>
                <a:moveTo>
                  <a:pt x="588914" y="0"/>
                </a:moveTo>
                <a:lnTo>
                  <a:pt x="619433" y="0"/>
                </a:lnTo>
                <a:lnTo>
                  <a:pt x="629565" y="3614"/>
                </a:lnTo>
                <a:cubicBezTo>
                  <a:pt x="654887" y="9527"/>
                  <a:pt x="744033" y="23454"/>
                  <a:pt x="744033" y="23454"/>
                </a:cubicBezTo>
                <a:lnTo>
                  <a:pt x="743883" y="30377"/>
                </a:lnTo>
                <a:cubicBezTo>
                  <a:pt x="743900" y="30373"/>
                  <a:pt x="647139" y="17768"/>
                  <a:pt x="631340" y="13378"/>
                </a:cubicBezTo>
                <a:cubicBezTo>
                  <a:pt x="626641" y="12071"/>
                  <a:pt x="618601" y="9598"/>
                  <a:pt x="608742" y="6459"/>
                </a:cubicBezTo>
                <a:close/>
                <a:moveTo>
                  <a:pt x="214684" y="0"/>
                </a:moveTo>
                <a:lnTo>
                  <a:pt x="281556" y="0"/>
                </a:lnTo>
                <a:lnTo>
                  <a:pt x="277853" y="16705"/>
                </a:lnTo>
                <a:cubicBezTo>
                  <a:pt x="274675" y="30852"/>
                  <a:pt x="272264" y="41465"/>
                  <a:pt x="272264" y="41465"/>
                </a:cubicBezTo>
                <a:lnTo>
                  <a:pt x="270025" y="43430"/>
                </a:lnTo>
                <a:cubicBezTo>
                  <a:pt x="286567" y="53149"/>
                  <a:pt x="307140" y="64004"/>
                  <a:pt x="330758" y="73625"/>
                </a:cubicBezTo>
                <a:cubicBezTo>
                  <a:pt x="358004" y="84748"/>
                  <a:pt x="375339" y="88410"/>
                  <a:pt x="385690" y="91083"/>
                </a:cubicBezTo>
                <a:cubicBezTo>
                  <a:pt x="401702" y="88011"/>
                  <a:pt x="416238" y="84940"/>
                  <a:pt x="416238" y="84940"/>
                </a:cubicBezTo>
                <a:cubicBezTo>
                  <a:pt x="416247" y="84932"/>
                  <a:pt x="460311" y="41916"/>
                  <a:pt x="490179" y="16681"/>
                </a:cubicBezTo>
                <a:lnTo>
                  <a:pt x="512652" y="0"/>
                </a:lnTo>
                <a:lnTo>
                  <a:pt x="565235" y="0"/>
                </a:lnTo>
                <a:lnTo>
                  <a:pt x="506290" y="26309"/>
                </a:lnTo>
                <a:lnTo>
                  <a:pt x="478665" y="79975"/>
                </a:lnTo>
                <a:cubicBezTo>
                  <a:pt x="478651" y="79979"/>
                  <a:pt x="871891" y="109814"/>
                  <a:pt x="953991" y="118268"/>
                </a:cubicBezTo>
                <a:cubicBezTo>
                  <a:pt x="1036100" y="126726"/>
                  <a:pt x="1225852" y="165754"/>
                  <a:pt x="1291178" y="166831"/>
                </a:cubicBezTo>
                <a:cubicBezTo>
                  <a:pt x="1356513" y="167902"/>
                  <a:pt x="1406744" y="131565"/>
                  <a:pt x="1426266" y="120187"/>
                </a:cubicBezTo>
                <a:cubicBezTo>
                  <a:pt x="1445797" y="108807"/>
                  <a:pt x="1543960" y="49194"/>
                  <a:pt x="1543960" y="49194"/>
                </a:cubicBezTo>
                <a:cubicBezTo>
                  <a:pt x="1543954" y="49201"/>
                  <a:pt x="1583201" y="27743"/>
                  <a:pt x="1625541" y="3874"/>
                </a:cubicBezTo>
                <a:lnTo>
                  <a:pt x="1632284" y="0"/>
                </a:lnTo>
                <a:lnTo>
                  <a:pt x="1659579" y="0"/>
                </a:lnTo>
                <a:lnTo>
                  <a:pt x="1637308" y="15614"/>
                </a:lnTo>
                <a:cubicBezTo>
                  <a:pt x="1593360" y="47449"/>
                  <a:pt x="1552277" y="78678"/>
                  <a:pt x="1552277" y="78678"/>
                </a:cubicBezTo>
                <a:cubicBezTo>
                  <a:pt x="1552267" y="78668"/>
                  <a:pt x="1474398" y="127570"/>
                  <a:pt x="1427238" y="146779"/>
                </a:cubicBezTo>
                <a:cubicBezTo>
                  <a:pt x="1376651" y="167392"/>
                  <a:pt x="1282696" y="185870"/>
                  <a:pt x="1282696" y="185870"/>
                </a:cubicBezTo>
                <a:cubicBezTo>
                  <a:pt x="1282696" y="185875"/>
                  <a:pt x="1321280" y="213990"/>
                  <a:pt x="1351007" y="229225"/>
                </a:cubicBezTo>
                <a:cubicBezTo>
                  <a:pt x="1380732" y="244458"/>
                  <a:pt x="1432360" y="255841"/>
                  <a:pt x="1463087" y="271820"/>
                </a:cubicBezTo>
                <a:cubicBezTo>
                  <a:pt x="1493825" y="287787"/>
                  <a:pt x="1538876" y="347315"/>
                  <a:pt x="1616889" y="395524"/>
                </a:cubicBezTo>
                <a:cubicBezTo>
                  <a:pt x="1643150" y="411743"/>
                  <a:pt x="1688183" y="432281"/>
                  <a:pt x="1735535" y="453017"/>
                </a:cubicBezTo>
                <a:cubicBezTo>
                  <a:pt x="1736440" y="451361"/>
                  <a:pt x="1831242" y="501147"/>
                  <a:pt x="1904702" y="507807"/>
                </a:cubicBezTo>
                <a:cubicBezTo>
                  <a:pt x="1980491" y="514674"/>
                  <a:pt x="2044863" y="427947"/>
                  <a:pt x="2136535" y="396919"/>
                </a:cubicBezTo>
                <a:lnTo>
                  <a:pt x="2155518" y="364697"/>
                </a:lnTo>
                <a:lnTo>
                  <a:pt x="2165328" y="380712"/>
                </a:lnTo>
                <a:lnTo>
                  <a:pt x="2160014" y="388202"/>
                </a:lnTo>
                <a:cubicBezTo>
                  <a:pt x="2240117" y="359658"/>
                  <a:pt x="2236641" y="343748"/>
                  <a:pt x="2279720" y="286290"/>
                </a:cubicBezTo>
                <a:cubicBezTo>
                  <a:pt x="2325552" y="225179"/>
                  <a:pt x="2482491" y="199596"/>
                  <a:pt x="2533011" y="170195"/>
                </a:cubicBezTo>
                <a:cubicBezTo>
                  <a:pt x="2567002" y="150397"/>
                  <a:pt x="2612208" y="101012"/>
                  <a:pt x="2645400" y="46400"/>
                </a:cubicBezTo>
                <a:cubicBezTo>
                  <a:pt x="2652014" y="39582"/>
                  <a:pt x="2658386" y="30300"/>
                  <a:pt x="2664595" y="15699"/>
                </a:cubicBezTo>
                <a:lnTo>
                  <a:pt x="2670721" y="0"/>
                </a:lnTo>
                <a:lnTo>
                  <a:pt x="2768645" y="0"/>
                </a:lnTo>
                <a:lnTo>
                  <a:pt x="2749377" y="2949"/>
                </a:lnTo>
                <a:cubicBezTo>
                  <a:pt x="2740482" y="4297"/>
                  <a:pt x="2732577" y="5478"/>
                  <a:pt x="2727311" y="6229"/>
                </a:cubicBezTo>
                <a:cubicBezTo>
                  <a:pt x="2721189" y="34495"/>
                  <a:pt x="2711544" y="76948"/>
                  <a:pt x="2711544" y="76948"/>
                </a:cubicBezTo>
                <a:lnTo>
                  <a:pt x="2709300" y="78912"/>
                </a:lnTo>
                <a:cubicBezTo>
                  <a:pt x="2725839" y="88632"/>
                  <a:pt x="2746412" y="99489"/>
                  <a:pt x="2770035" y="109108"/>
                </a:cubicBezTo>
                <a:cubicBezTo>
                  <a:pt x="2797277" y="120231"/>
                  <a:pt x="2814614" y="123893"/>
                  <a:pt x="2824963" y="126566"/>
                </a:cubicBezTo>
                <a:cubicBezTo>
                  <a:pt x="2840982" y="123495"/>
                  <a:pt x="2855518" y="120423"/>
                  <a:pt x="2855518" y="120423"/>
                </a:cubicBezTo>
                <a:cubicBezTo>
                  <a:pt x="2855527" y="120412"/>
                  <a:pt x="2933559" y="43924"/>
                  <a:pt x="2952138" y="35089"/>
                </a:cubicBezTo>
                <a:cubicBezTo>
                  <a:pt x="2957125" y="32709"/>
                  <a:pt x="2970650" y="26736"/>
                  <a:pt x="2983810" y="20880"/>
                </a:cubicBezTo>
                <a:cubicBezTo>
                  <a:pt x="2982923" y="20566"/>
                  <a:pt x="2976425" y="18589"/>
                  <a:pt x="2976425" y="18589"/>
                </a:cubicBezTo>
                <a:lnTo>
                  <a:pt x="2907818" y="25862"/>
                </a:lnTo>
                <a:lnTo>
                  <a:pt x="2831324" y="0"/>
                </a:lnTo>
                <a:lnTo>
                  <a:pt x="2869630" y="0"/>
                </a:lnTo>
                <a:lnTo>
                  <a:pt x="2887455" y="7528"/>
                </a:lnTo>
                <a:cubicBezTo>
                  <a:pt x="2898324" y="12324"/>
                  <a:pt x="2907529" y="16498"/>
                  <a:pt x="2907529" y="16498"/>
                </a:cubicBezTo>
                <a:lnTo>
                  <a:pt x="2977928" y="4819"/>
                </a:lnTo>
                <a:cubicBezTo>
                  <a:pt x="2977937" y="4828"/>
                  <a:pt x="2990942" y="9993"/>
                  <a:pt x="2999953" y="13795"/>
                </a:cubicBezTo>
                <a:lnTo>
                  <a:pt x="3031179" y="0"/>
                </a:lnTo>
                <a:lnTo>
                  <a:pt x="3084243" y="0"/>
                </a:lnTo>
                <a:lnTo>
                  <a:pt x="3028177" y="24683"/>
                </a:lnTo>
                <a:cubicBezTo>
                  <a:pt x="3043138" y="30488"/>
                  <a:pt x="3059501" y="36917"/>
                  <a:pt x="3068839" y="39098"/>
                </a:cubicBezTo>
                <a:cubicBezTo>
                  <a:pt x="3094157" y="45010"/>
                  <a:pt x="3183308" y="58937"/>
                  <a:pt x="3183308" y="58937"/>
                </a:cubicBezTo>
                <a:lnTo>
                  <a:pt x="3183155" y="65862"/>
                </a:lnTo>
                <a:cubicBezTo>
                  <a:pt x="3183174" y="65856"/>
                  <a:pt x="3086417" y="53251"/>
                  <a:pt x="3070612" y="48861"/>
                </a:cubicBezTo>
                <a:cubicBezTo>
                  <a:pt x="3061215" y="46248"/>
                  <a:pt x="3038459" y="38968"/>
                  <a:pt x="3014498" y="31024"/>
                </a:cubicBezTo>
                <a:lnTo>
                  <a:pt x="2945265" y="61773"/>
                </a:lnTo>
                <a:lnTo>
                  <a:pt x="2917945" y="115458"/>
                </a:lnTo>
                <a:cubicBezTo>
                  <a:pt x="2917926" y="115462"/>
                  <a:pt x="3311166" y="145297"/>
                  <a:pt x="3393271" y="153751"/>
                </a:cubicBezTo>
                <a:cubicBezTo>
                  <a:pt x="3475375" y="162209"/>
                  <a:pt x="3665123" y="201237"/>
                  <a:pt x="3730448" y="202314"/>
                </a:cubicBezTo>
                <a:cubicBezTo>
                  <a:pt x="3795793" y="203385"/>
                  <a:pt x="3846013" y="167048"/>
                  <a:pt x="3865546" y="155670"/>
                </a:cubicBezTo>
                <a:cubicBezTo>
                  <a:pt x="3885068" y="144290"/>
                  <a:pt x="3983229" y="84677"/>
                  <a:pt x="3983229" y="84677"/>
                </a:cubicBezTo>
                <a:cubicBezTo>
                  <a:pt x="3983229" y="84689"/>
                  <a:pt x="4071541" y="36402"/>
                  <a:pt x="4126125" y="4131"/>
                </a:cubicBezTo>
                <a:lnTo>
                  <a:pt x="4132657" y="0"/>
                </a:lnTo>
                <a:lnTo>
                  <a:pt x="4150516" y="0"/>
                </a:lnTo>
                <a:lnTo>
                  <a:pt x="4139878" y="6721"/>
                </a:lnTo>
                <a:cubicBezTo>
                  <a:pt x="4083994" y="43895"/>
                  <a:pt x="3991556" y="114161"/>
                  <a:pt x="3991556" y="114161"/>
                </a:cubicBezTo>
                <a:cubicBezTo>
                  <a:pt x="3991547" y="114151"/>
                  <a:pt x="3913669" y="163053"/>
                  <a:pt x="3866518" y="182264"/>
                </a:cubicBezTo>
                <a:cubicBezTo>
                  <a:pt x="3815922" y="202875"/>
                  <a:pt x="3721976" y="221355"/>
                  <a:pt x="3721976" y="221355"/>
                </a:cubicBezTo>
                <a:cubicBezTo>
                  <a:pt x="3721976" y="221360"/>
                  <a:pt x="3760251" y="249454"/>
                  <a:pt x="3789987" y="264687"/>
                </a:cubicBezTo>
                <a:cubicBezTo>
                  <a:pt x="3819714" y="279922"/>
                  <a:pt x="3871629" y="291324"/>
                  <a:pt x="3902367" y="307303"/>
                </a:cubicBezTo>
                <a:cubicBezTo>
                  <a:pt x="3933103" y="323270"/>
                  <a:pt x="3977857" y="382779"/>
                  <a:pt x="4055870" y="430987"/>
                </a:cubicBezTo>
                <a:cubicBezTo>
                  <a:pt x="4092760" y="453777"/>
                  <a:pt x="4165477" y="485729"/>
                  <a:pt x="4231969" y="513338"/>
                </a:cubicBezTo>
                <a:cubicBezTo>
                  <a:pt x="4238715" y="515570"/>
                  <a:pt x="4247639" y="519662"/>
                  <a:pt x="4252895" y="520735"/>
                </a:cubicBezTo>
                <a:cubicBezTo>
                  <a:pt x="4284326" y="527144"/>
                  <a:pt x="4361589" y="518189"/>
                  <a:pt x="4361589" y="518190"/>
                </a:cubicBezTo>
                <a:cubicBezTo>
                  <a:pt x="4361589" y="518192"/>
                  <a:pt x="4461924" y="536330"/>
                  <a:pt x="4483189" y="530357"/>
                </a:cubicBezTo>
                <a:cubicBezTo>
                  <a:pt x="4506861" y="523698"/>
                  <a:pt x="4514447" y="505934"/>
                  <a:pt x="4529165" y="477287"/>
                </a:cubicBezTo>
                <a:cubicBezTo>
                  <a:pt x="4545540" y="445401"/>
                  <a:pt x="4538561" y="406993"/>
                  <a:pt x="4536394" y="394254"/>
                </a:cubicBezTo>
                <a:cubicBezTo>
                  <a:pt x="4534229" y="381514"/>
                  <a:pt x="4523659" y="321672"/>
                  <a:pt x="4523659" y="321672"/>
                </a:cubicBezTo>
                <a:lnTo>
                  <a:pt x="4535422" y="326059"/>
                </a:lnTo>
                <a:cubicBezTo>
                  <a:pt x="4535432" y="326059"/>
                  <a:pt x="4543875" y="375385"/>
                  <a:pt x="4544500" y="390260"/>
                </a:cubicBezTo>
                <a:cubicBezTo>
                  <a:pt x="4545117" y="405138"/>
                  <a:pt x="4541488" y="427642"/>
                  <a:pt x="4551422" y="436536"/>
                </a:cubicBezTo>
                <a:cubicBezTo>
                  <a:pt x="4554686" y="439453"/>
                  <a:pt x="4564475" y="437990"/>
                  <a:pt x="4575151" y="433264"/>
                </a:cubicBezTo>
                <a:lnTo>
                  <a:pt x="4594798" y="400180"/>
                </a:lnTo>
                <a:lnTo>
                  <a:pt x="4602133" y="412417"/>
                </a:lnTo>
                <a:cubicBezTo>
                  <a:pt x="4605147" y="409097"/>
                  <a:pt x="4611809" y="402799"/>
                  <a:pt x="4611809" y="402799"/>
                </a:cubicBezTo>
                <a:lnTo>
                  <a:pt x="4656331" y="339686"/>
                </a:lnTo>
                <a:cubicBezTo>
                  <a:pt x="4656331" y="339688"/>
                  <a:pt x="4641901" y="367767"/>
                  <a:pt x="4631302" y="385984"/>
                </a:cubicBezTo>
                <a:cubicBezTo>
                  <a:pt x="4626586" y="394087"/>
                  <a:pt x="4622976" y="401032"/>
                  <a:pt x="4623832" y="403284"/>
                </a:cubicBezTo>
                <a:cubicBezTo>
                  <a:pt x="4625709" y="408160"/>
                  <a:pt x="4673630" y="411662"/>
                  <a:pt x="4673630" y="411662"/>
                </a:cubicBezTo>
                <a:lnTo>
                  <a:pt x="4664426" y="423421"/>
                </a:lnTo>
                <a:lnTo>
                  <a:pt x="4613147" y="419166"/>
                </a:lnTo>
                <a:cubicBezTo>
                  <a:pt x="4613156" y="419167"/>
                  <a:pt x="4599353" y="435918"/>
                  <a:pt x="4584710" y="443837"/>
                </a:cubicBezTo>
                <a:lnTo>
                  <a:pt x="4545204" y="499438"/>
                </a:lnTo>
                <a:lnTo>
                  <a:pt x="4520579" y="521043"/>
                </a:lnTo>
                <a:cubicBezTo>
                  <a:pt x="4520184" y="521624"/>
                  <a:pt x="4517844" y="525989"/>
                  <a:pt x="4517844" y="525989"/>
                </a:cubicBezTo>
                <a:cubicBezTo>
                  <a:pt x="4517854" y="525990"/>
                  <a:pt x="4550776" y="531693"/>
                  <a:pt x="4582361" y="530507"/>
                </a:cubicBezTo>
                <a:cubicBezTo>
                  <a:pt x="4613946" y="529323"/>
                  <a:pt x="4633063" y="529599"/>
                  <a:pt x="4633063" y="529599"/>
                </a:cubicBezTo>
                <a:cubicBezTo>
                  <a:pt x="4633073" y="529605"/>
                  <a:pt x="4652731" y="522267"/>
                  <a:pt x="4675151" y="513054"/>
                </a:cubicBezTo>
                <a:cubicBezTo>
                  <a:pt x="4697571" y="503843"/>
                  <a:pt x="4726874" y="496538"/>
                  <a:pt x="4726874" y="496538"/>
                </a:cubicBezTo>
                <a:cubicBezTo>
                  <a:pt x="4726865" y="496525"/>
                  <a:pt x="4750469" y="475049"/>
                  <a:pt x="4764707" y="461928"/>
                </a:cubicBezTo>
                <a:cubicBezTo>
                  <a:pt x="4778952" y="448805"/>
                  <a:pt x="4801653" y="427308"/>
                  <a:pt x="4819827" y="421214"/>
                </a:cubicBezTo>
                <a:cubicBezTo>
                  <a:pt x="4833746" y="416534"/>
                  <a:pt x="4878827" y="406152"/>
                  <a:pt x="4910085" y="396362"/>
                </a:cubicBezTo>
                <a:cubicBezTo>
                  <a:pt x="4941342" y="386573"/>
                  <a:pt x="4944798" y="381749"/>
                  <a:pt x="4944798" y="381749"/>
                </a:cubicBezTo>
                <a:lnTo>
                  <a:pt x="4957476" y="390717"/>
                </a:lnTo>
                <a:cubicBezTo>
                  <a:pt x="4957466" y="390709"/>
                  <a:pt x="4852769" y="435556"/>
                  <a:pt x="4824323" y="449244"/>
                </a:cubicBezTo>
                <a:cubicBezTo>
                  <a:pt x="4813357" y="454519"/>
                  <a:pt x="4810730" y="458393"/>
                  <a:pt x="4788223" y="475826"/>
                </a:cubicBezTo>
                <a:cubicBezTo>
                  <a:pt x="4765716" y="493256"/>
                  <a:pt x="4746684" y="508698"/>
                  <a:pt x="4734450" y="519039"/>
                </a:cubicBezTo>
                <a:cubicBezTo>
                  <a:pt x="4714523" y="535856"/>
                  <a:pt x="4681120" y="541264"/>
                  <a:pt x="4680455" y="547166"/>
                </a:cubicBezTo>
                <a:cubicBezTo>
                  <a:pt x="4680224" y="549208"/>
                  <a:pt x="4692122" y="554263"/>
                  <a:pt x="4705282" y="559340"/>
                </a:cubicBezTo>
                <a:cubicBezTo>
                  <a:pt x="4710875" y="559845"/>
                  <a:pt x="4722416" y="560158"/>
                  <a:pt x="4722416" y="560158"/>
                </a:cubicBezTo>
                <a:lnTo>
                  <a:pt x="4723841" y="565979"/>
                </a:lnTo>
                <a:cubicBezTo>
                  <a:pt x="4734228" y="569565"/>
                  <a:pt x="4745549" y="573600"/>
                  <a:pt x="4752452" y="575686"/>
                </a:cubicBezTo>
                <a:cubicBezTo>
                  <a:pt x="4767960" y="580374"/>
                  <a:pt x="4800294" y="584624"/>
                  <a:pt x="4833266" y="584584"/>
                </a:cubicBezTo>
                <a:cubicBezTo>
                  <a:pt x="4875477" y="584534"/>
                  <a:pt x="4918026" y="579269"/>
                  <a:pt x="4918026" y="579269"/>
                </a:cubicBezTo>
                <a:cubicBezTo>
                  <a:pt x="4918045" y="579283"/>
                  <a:pt x="4853490" y="595113"/>
                  <a:pt x="4827644" y="596877"/>
                </a:cubicBezTo>
                <a:cubicBezTo>
                  <a:pt x="4801797" y="598656"/>
                  <a:pt x="4777981" y="595915"/>
                  <a:pt x="4774997" y="599769"/>
                </a:cubicBezTo>
                <a:cubicBezTo>
                  <a:pt x="4765428" y="612125"/>
                  <a:pt x="4887829" y="699994"/>
                  <a:pt x="4887829" y="699994"/>
                </a:cubicBezTo>
                <a:cubicBezTo>
                  <a:pt x="4887829" y="699996"/>
                  <a:pt x="4923369" y="702583"/>
                  <a:pt x="4955781" y="711971"/>
                </a:cubicBezTo>
                <a:cubicBezTo>
                  <a:pt x="4988195" y="721369"/>
                  <a:pt x="5017728" y="737424"/>
                  <a:pt x="5017728" y="737424"/>
                </a:cubicBezTo>
                <a:cubicBezTo>
                  <a:pt x="5017738" y="737419"/>
                  <a:pt x="4983756" y="724977"/>
                  <a:pt x="4951112" y="718901"/>
                </a:cubicBezTo>
                <a:cubicBezTo>
                  <a:pt x="4918449" y="712834"/>
                  <a:pt x="4886240" y="710443"/>
                  <a:pt x="4886240" y="710443"/>
                </a:cubicBezTo>
                <a:lnTo>
                  <a:pt x="4892247" y="729224"/>
                </a:lnTo>
                <a:lnTo>
                  <a:pt x="4887385" y="729811"/>
                </a:lnTo>
                <a:lnTo>
                  <a:pt x="4872532" y="708038"/>
                </a:lnTo>
                <a:cubicBezTo>
                  <a:pt x="4872541" y="708019"/>
                  <a:pt x="4747888" y="613882"/>
                  <a:pt x="4738474" y="600397"/>
                </a:cubicBezTo>
                <a:cubicBezTo>
                  <a:pt x="4723120" y="599793"/>
                  <a:pt x="4711317" y="592988"/>
                  <a:pt x="4685191" y="585460"/>
                </a:cubicBezTo>
                <a:cubicBezTo>
                  <a:pt x="4670174" y="581133"/>
                  <a:pt x="4655946" y="573750"/>
                  <a:pt x="4645067" y="567463"/>
                </a:cubicBezTo>
                <a:cubicBezTo>
                  <a:pt x="4627741" y="568823"/>
                  <a:pt x="4609700" y="582638"/>
                  <a:pt x="4609700" y="582638"/>
                </a:cubicBezTo>
                <a:cubicBezTo>
                  <a:pt x="4609710" y="582639"/>
                  <a:pt x="4618778" y="596538"/>
                  <a:pt x="4622541" y="603071"/>
                </a:cubicBezTo>
                <a:cubicBezTo>
                  <a:pt x="4658362" y="639670"/>
                  <a:pt x="4680879" y="698138"/>
                  <a:pt x="4740639" y="772588"/>
                </a:cubicBezTo>
                <a:cubicBezTo>
                  <a:pt x="4748630" y="776293"/>
                  <a:pt x="4788079" y="777888"/>
                  <a:pt x="4788079" y="777888"/>
                </a:cubicBezTo>
                <a:cubicBezTo>
                  <a:pt x="4788079" y="777888"/>
                  <a:pt x="4868537" y="829960"/>
                  <a:pt x="4889474" y="840888"/>
                </a:cubicBezTo>
                <a:cubicBezTo>
                  <a:pt x="4910421" y="851811"/>
                  <a:pt x="5005022" y="890342"/>
                  <a:pt x="5005022" y="890342"/>
                </a:cubicBezTo>
                <a:lnTo>
                  <a:pt x="5005464" y="906651"/>
                </a:lnTo>
                <a:cubicBezTo>
                  <a:pt x="5005473" y="906643"/>
                  <a:pt x="4853634" y="849712"/>
                  <a:pt x="4825661" y="839431"/>
                </a:cubicBezTo>
                <a:cubicBezTo>
                  <a:pt x="4824746" y="839095"/>
                  <a:pt x="4823437" y="838400"/>
                  <a:pt x="4822435" y="838015"/>
                </a:cubicBezTo>
                <a:cubicBezTo>
                  <a:pt x="4823437" y="839510"/>
                  <a:pt x="4825073" y="841294"/>
                  <a:pt x="4826045" y="842773"/>
                </a:cubicBezTo>
                <a:cubicBezTo>
                  <a:pt x="4848129" y="876498"/>
                  <a:pt x="4855502" y="918212"/>
                  <a:pt x="4880108" y="948787"/>
                </a:cubicBezTo>
                <a:cubicBezTo>
                  <a:pt x="4981628" y="1074944"/>
                  <a:pt x="5046377" y="1050425"/>
                  <a:pt x="5107042" y="1077591"/>
                </a:cubicBezTo>
                <a:cubicBezTo>
                  <a:pt x="5207889" y="1122750"/>
                  <a:pt x="5248493" y="1082347"/>
                  <a:pt x="5286595" y="1088719"/>
                </a:cubicBezTo>
                <a:cubicBezTo>
                  <a:pt x="5349724" y="1099280"/>
                  <a:pt x="5472155" y="1106451"/>
                  <a:pt x="5574552" y="1134059"/>
                </a:cubicBezTo>
                <a:cubicBezTo>
                  <a:pt x="5634302" y="1150184"/>
                  <a:pt x="5766080" y="1148855"/>
                  <a:pt x="5807935" y="1151725"/>
                </a:cubicBezTo>
                <a:cubicBezTo>
                  <a:pt x="5849791" y="1154583"/>
                  <a:pt x="5918688" y="1140875"/>
                  <a:pt x="5918688" y="1140875"/>
                </a:cubicBezTo>
                <a:lnTo>
                  <a:pt x="5940935" y="1173981"/>
                </a:lnTo>
                <a:cubicBezTo>
                  <a:pt x="5940944" y="1174000"/>
                  <a:pt x="5845152" y="1183367"/>
                  <a:pt x="5779739" y="1181837"/>
                </a:cubicBezTo>
                <a:cubicBezTo>
                  <a:pt x="5714338" y="1180296"/>
                  <a:pt x="5667803" y="1169398"/>
                  <a:pt x="5667803" y="1169398"/>
                </a:cubicBezTo>
                <a:lnTo>
                  <a:pt x="5758340" y="1204853"/>
                </a:lnTo>
                <a:cubicBezTo>
                  <a:pt x="5758340" y="1204862"/>
                  <a:pt x="5827659" y="1295727"/>
                  <a:pt x="5855239" y="1332076"/>
                </a:cubicBezTo>
                <a:cubicBezTo>
                  <a:pt x="5882839" y="1368436"/>
                  <a:pt x="5933522" y="1413795"/>
                  <a:pt x="5969544" y="1428178"/>
                </a:cubicBezTo>
                <a:cubicBezTo>
                  <a:pt x="6014529" y="1446141"/>
                  <a:pt x="6045034" y="1431402"/>
                  <a:pt x="6072489" y="1435205"/>
                </a:cubicBezTo>
                <a:cubicBezTo>
                  <a:pt x="6110101" y="1440413"/>
                  <a:pt x="6161024" y="1452985"/>
                  <a:pt x="6180644" y="1459453"/>
                </a:cubicBezTo>
                <a:cubicBezTo>
                  <a:pt x="6191329" y="1462968"/>
                  <a:pt x="6226763" y="1469090"/>
                  <a:pt x="6256913" y="1468667"/>
                </a:cubicBezTo>
                <a:cubicBezTo>
                  <a:pt x="6282087" y="1468301"/>
                  <a:pt x="6303497" y="1461755"/>
                  <a:pt x="6303497" y="1461755"/>
                </a:cubicBezTo>
                <a:lnTo>
                  <a:pt x="6309898" y="1479053"/>
                </a:lnTo>
                <a:cubicBezTo>
                  <a:pt x="6309898" y="1479053"/>
                  <a:pt x="6213816" y="1475636"/>
                  <a:pt x="6210130" y="1483395"/>
                </a:cubicBezTo>
                <a:cubicBezTo>
                  <a:pt x="6206433" y="1491144"/>
                  <a:pt x="6287536" y="1549240"/>
                  <a:pt x="6306702" y="1574114"/>
                </a:cubicBezTo>
                <a:cubicBezTo>
                  <a:pt x="6325858" y="1598990"/>
                  <a:pt x="6319688" y="1619878"/>
                  <a:pt x="6319688" y="1619878"/>
                </a:cubicBezTo>
                <a:cubicBezTo>
                  <a:pt x="6319697" y="1619899"/>
                  <a:pt x="6291155" y="1584579"/>
                  <a:pt x="6257925" y="1550125"/>
                </a:cubicBezTo>
                <a:cubicBezTo>
                  <a:pt x="6230846" y="1522036"/>
                  <a:pt x="6197585" y="1491751"/>
                  <a:pt x="6182434" y="1482788"/>
                </a:cubicBezTo>
                <a:cubicBezTo>
                  <a:pt x="6163383" y="1471525"/>
                  <a:pt x="6137006" y="1463103"/>
                  <a:pt x="6098559" y="1456200"/>
                </a:cubicBezTo>
                <a:cubicBezTo>
                  <a:pt x="6074021" y="1451810"/>
                  <a:pt x="5999810" y="1457827"/>
                  <a:pt x="5978189" y="1452860"/>
                </a:cubicBezTo>
                <a:cubicBezTo>
                  <a:pt x="5956991" y="1447999"/>
                  <a:pt x="5935562" y="1433607"/>
                  <a:pt x="5928304" y="1441163"/>
                </a:cubicBezTo>
                <a:cubicBezTo>
                  <a:pt x="5921037" y="1448730"/>
                  <a:pt x="5953036" y="1479313"/>
                  <a:pt x="5978430" y="1499905"/>
                </a:cubicBezTo>
                <a:cubicBezTo>
                  <a:pt x="5987931" y="1507616"/>
                  <a:pt x="6032203" y="1544801"/>
                  <a:pt x="6084235" y="1583087"/>
                </a:cubicBezTo>
                <a:cubicBezTo>
                  <a:pt x="6153554" y="1634116"/>
                  <a:pt x="6228025" y="1691952"/>
                  <a:pt x="6240578" y="1700328"/>
                </a:cubicBezTo>
                <a:cubicBezTo>
                  <a:pt x="6262546" y="1714979"/>
                  <a:pt x="6303708" y="1702945"/>
                  <a:pt x="6303708" y="1702945"/>
                </a:cubicBezTo>
                <a:cubicBezTo>
                  <a:pt x="6303698" y="1702926"/>
                  <a:pt x="6353563" y="1737986"/>
                  <a:pt x="6335784" y="1728861"/>
                </a:cubicBezTo>
                <a:cubicBezTo>
                  <a:pt x="6327697" y="1724721"/>
                  <a:pt x="6312074" y="1713256"/>
                  <a:pt x="6301743" y="1714575"/>
                </a:cubicBezTo>
                <a:cubicBezTo>
                  <a:pt x="6286949" y="1716462"/>
                  <a:pt x="6254854" y="1715729"/>
                  <a:pt x="6245854" y="1711831"/>
                </a:cubicBezTo>
                <a:cubicBezTo>
                  <a:pt x="6198616" y="1691345"/>
                  <a:pt x="6123559" y="1626925"/>
                  <a:pt x="6112113" y="1631643"/>
                </a:cubicBezTo>
                <a:cubicBezTo>
                  <a:pt x="6101601" y="1635965"/>
                  <a:pt x="6107069" y="1698999"/>
                  <a:pt x="6119640" y="1756335"/>
                </a:cubicBezTo>
                <a:cubicBezTo>
                  <a:pt x="6133146" y="1817904"/>
                  <a:pt x="6201301" y="1874835"/>
                  <a:pt x="6188373" y="1871765"/>
                </a:cubicBezTo>
                <a:cubicBezTo>
                  <a:pt x="6165049" y="1866240"/>
                  <a:pt x="6123028" y="1805150"/>
                  <a:pt x="6108821" y="1755930"/>
                </a:cubicBezTo>
                <a:cubicBezTo>
                  <a:pt x="6093292" y="1702176"/>
                  <a:pt x="6094573" y="1624721"/>
                  <a:pt x="6085120" y="1615710"/>
                </a:cubicBezTo>
                <a:cubicBezTo>
                  <a:pt x="6028266" y="1561465"/>
                  <a:pt x="5965126" y="1508828"/>
                  <a:pt x="5939538" y="1481383"/>
                </a:cubicBezTo>
                <a:cubicBezTo>
                  <a:pt x="5913981" y="1453938"/>
                  <a:pt x="5863047" y="1381605"/>
                  <a:pt x="5856107" y="1383385"/>
                </a:cubicBezTo>
                <a:cubicBezTo>
                  <a:pt x="5850244" y="1384896"/>
                  <a:pt x="5854421" y="1482490"/>
                  <a:pt x="5842764" y="1509127"/>
                </a:cubicBezTo>
                <a:cubicBezTo>
                  <a:pt x="5831529" y="1534790"/>
                  <a:pt x="5817657" y="1550049"/>
                  <a:pt x="5780732" y="1581951"/>
                </a:cubicBezTo>
                <a:cubicBezTo>
                  <a:pt x="5747885" y="1610339"/>
                  <a:pt x="5742563" y="1653919"/>
                  <a:pt x="5742563" y="1653919"/>
                </a:cubicBezTo>
                <a:cubicBezTo>
                  <a:pt x="5742571" y="1653938"/>
                  <a:pt x="5741252" y="1606075"/>
                  <a:pt x="5757204" y="1586745"/>
                </a:cubicBezTo>
                <a:cubicBezTo>
                  <a:pt x="5780067" y="1559079"/>
                  <a:pt x="5822366" y="1527724"/>
                  <a:pt x="5830654" y="1500800"/>
                </a:cubicBezTo>
                <a:cubicBezTo>
                  <a:pt x="5841233" y="1466443"/>
                  <a:pt x="5835756" y="1430671"/>
                  <a:pt x="5830952" y="1394706"/>
                </a:cubicBezTo>
                <a:cubicBezTo>
                  <a:pt x="5828642" y="1377417"/>
                  <a:pt x="5814193" y="1320091"/>
                  <a:pt x="5796403" y="1295978"/>
                </a:cubicBezTo>
                <a:cubicBezTo>
                  <a:pt x="5768997" y="1258810"/>
                  <a:pt x="5763298" y="1248827"/>
                  <a:pt x="5686036" y="1213401"/>
                </a:cubicBezTo>
                <a:cubicBezTo>
                  <a:pt x="5638394" y="1191548"/>
                  <a:pt x="5422404" y="1144101"/>
                  <a:pt x="5369768" y="1139971"/>
                </a:cubicBezTo>
                <a:cubicBezTo>
                  <a:pt x="5309371" y="1135244"/>
                  <a:pt x="5185873" y="1160542"/>
                  <a:pt x="5124158" y="1138700"/>
                </a:cubicBezTo>
                <a:cubicBezTo>
                  <a:pt x="5083159" y="1124173"/>
                  <a:pt x="5044769" y="1102649"/>
                  <a:pt x="5024929" y="1116242"/>
                </a:cubicBezTo>
                <a:cubicBezTo>
                  <a:pt x="5005088" y="1129834"/>
                  <a:pt x="5091197" y="1212737"/>
                  <a:pt x="5118160" y="1235080"/>
                </a:cubicBezTo>
                <a:cubicBezTo>
                  <a:pt x="5145105" y="1257413"/>
                  <a:pt x="5325312" y="1397132"/>
                  <a:pt x="5376150" y="1429804"/>
                </a:cubicBezTo>
                <a:cubicBezTo>
                  <a:pt x="5426997" y="1462467"/>
                  <a:pt x="5606674" y="1591837"/>
                  <a:pt x="5766465" y="1689546"/>
                </a:cubicBezTo>
                <a:cubicBezTo>
                  <a:pt x="5788817" y="1703215"/>
                  <a:pt x="5890916" y="1698864"/>
                  <a:pt x="5968380" y="1727464"/>
                </a:cubicBezTo>
                <a:cubicBezTo>
                  <a:pt x="6011901" y="1743522"/>
                  <a:pt x="6033676" y="1789305"/>
                  <a:pt x="6033676" y="1789305"/>
                </a:cubicBezTo>
                <a:cubicBezTo>
                  <a:pt x="6033676" y="1789305"/>
                  <a:pt x="6002611" y="1759462"/>
                  <a:pt x="5960081" y="1743801"/>
                </a:cubicBezTo>
                <a:cubicBezTo>
                  <a:pt x="5941840" y="1737081"/>
                  <a:pt x="5895805" y="1729920"/>
                  <a:pt x="5884524" y="1728312"/>
                </a:cubicBezTo>
                <a:cubicBezTo>
                  <a:pt x="5846875" y="1722939"/>
                  <a:pt x="5767437" y="1725481"/>
                  <a:pt x="5767437" y="1725481"/>
                </a:cubicBezTo>
                <a:cubicBezTo>
                  <a:pt x="5767418" y="1725481"/>
                  <a:pt x="5755875" y="1713266"/>
                  <a:pt x="5736103" y="1702032"/>
                </a:cubicBezTo>
                <a:cubicBezTo>
                  <a:pt x="5703854" y="1683693"/>
                  <a:pt x="5650821" y="1659174"/>
                  <a:pt x="5599994" y="1625915"/>
                </a:cubicBezTo>
                <a:cubicBezTo>
                  <a:pt x="5518574" y="1572632"/>
                  <a:pt x="5410421" y="1487168"/>
                  <a:pt x="5397906" y="1493628"/>
                </a:cubicBezTo>
                <a:cubicBezTo>
                  <a:pt x="5393419" y="1495938"/>
                  <a:pt x="5390637" y="1537986"/>
                  <a:pt x="5391793" y="1587284"/>
                </a:cubicBezTo>
                <a:cubicBezTo>
                  <a:pt x="5392448" y="1615143"/>
                  <a:pt x="5394190" y="1645370"/>
                  <a:pt x="5398003" y="1672102"/>
                </a:cubicBezTo>
                <a:cubicBezTo>
                  <a:pt x="5403249" y="1708808"/>
                  <a:pt x="5413721" y="1738698"/>
                  <a:pt x="5417823" y="1742433"/>
                </a:cubicBezTo>
                <a:cubicBezTo>
                  <a:pt x="5476900" y="1796139"/>
                  <a:pt x="5501736" y="1823662"/>
                  <a:pt x="5533899" y="1857642"/>
                </a:cubicBezTo>
                <a:cubicBezTo>
                  <a:pt x="5567640" y="1872660"/>
                  <a:pt x="5657561" y="1930544"/>
                  <a:pt x="5657561" y="1930544"/>
                </a:cubicBezTo>
                <a:lnTo>
                  <a:pt x="5687344" y="1949971"/>
                </a:lnTo>
                <a:lnTo>
                  <a:pt x="5684110" y="1953378"/>
                </a:lnTo>
                <a:cubicBezTo>
                  <a:pt x="5684120" y="1953387"/>
                  <a:pt x="5670036" y="1943241"/>
                  <a:pt x="5667033" y="1951655"/>
                </a:cubicBezTo>
                <a:cubicBezTo>
                  <a:pt x="5664482" y="1958855"/>
                  <a:pt x="5676515" y="1986426"/>
                  <a:pt x="5691051" y="2013216"/>
                </a:cubicBezTo>
                <a:cubicBezTo>
                  <a:pt x="5705587" y="2040036"/>
                  <a:pt x="5726130" y="2062245"/>
                  <a:pt x="5726139" y="2062245"/>
                </a:cubicBezTo>
                <a:lnTo>
                  <a:pt x="5738287" y="2116094"/>
                </a:lnTo>
                <a:lnTo>
                  <a:pt x="5732550" y="2116325"/>
                </a:lnTo>
                <a:lnTo>
                  <a:pt x="5718092" y="2065334"/>
                </a:lnTo>
                <a:cubicBezTo>
                  <a:pt x="5718092" y="2065334"/>
                  <a:pt x="5692784" y="2036695"/>
                  <a:pt x="5683176" y="2018434"/>
                </a:cubicBezTo>
                <a:cubicBezTo>
                  <a:pt x="5667302" y="1988312"/>
                  <a:pt x="5648223" y="1948921"/>
                  <a:pt x="5648223" y="1948921"/>
                </a:cubicBezTo>
                <a:cubicBezTo>
                  <a:pt x="5648213" y="1948912"/>
                  <a:pt x="5622713" y="1926684"/>
                  <a:pt x="5592977" y="1908529"/>
                </a:cubicBezTo>
                <a:cubicBezTo>
                  <a:pt x="5562076" y="1889661"/>
                  <a:pt x="5526486" y="1874816"/>
                  <a:pt x="5523657" y="1875972"/>
                </a:cubicBezTo>
                <a:cubicBezTo>
                  <a:pt x="5519122" y="1877821"/>
                  <a:pt x="5544516" y="2059722"/>
                  <a:pt x="5544516" y="2059722"/>
                </a:cubicBezTo>
                <a:lnTo>
                  <a:pt x="5536094" y="2059472"/>
                </a:lnTo>
                <a:cubicBezTo>
                  <a:pt x="5536075" y="2059462"/>
                  <a:pt x="5514925" y="1881622"/>
                  <a:pt x="5512808" y="1871341"/>
                </a:cubicBezTo>
                <a:cubicBezTo>
                  <a:pt x="5511036" y="1862755"/>
                  <a:pt x="5421673" y="1768020"/>
                  <a:pt x="5415204" y="1768791"/>
                </a:cubicBezTo>
                <a:cubicBezTo>
                  <a:pt x="5408572" y="1769571"/>
                  <a:pt x="5403355" y="1857855"/>
                  <a:pt x="5403355" y="1857855"/>
                </a:cubicBezTo>
                <a:lnTo>
                  <a:pt x="5354549" y="1968020"/>
                </a:lnTo>
                <a:lnTo>
                  <a:pt x="5354530" y="2166682"/>
                </a:lnTo>
                <a:lnTo>
                  <a:pt x="5353653" y="2456940"/>
                </a:lnTo>
                <a:lnTo>
                  <a:pt x="5346712" y="2166479"/>
                </a:lnTo>
                <a:cubicBezTo>
                  <a:pt x="5346712" y="2166489"/>
                  <a:pt x="5339637" y="1987860"/>
                  <a:pt x="5344556" y="1964053"/>
                </a:cubicBezTo>
                <a:cubicBezTo>
                  <a:pt x="5348069" y="1947054"/>
                  <a:pt x="5380117" y="1905342"/>
                  <a:pt x="5393718" y="1853004"/>
                </a:cubicBezTo>
                <a:cubicBezTo>
                  <a:pt x="5407329" y="1800664"/>
                  <a:pt x="5398935" y="1754765"/>
                  <a:pt x="5398935" y="1754765"/>
                </a:cubicBezTo>
                <a:cubicBezTo>
                  <a:pt x="5398925" y="1754765"/>
                  <a:pt x="5388808" y="1630930"/>
                  <a:pt x="5367409" y="1609810"/>
                </a:cubicBezTo>
                <a:cubicBezTo>
                  <a:pt x="5364116" y="1606557"/>
                  <a:pt x="5320172" y="1660618"/>
                  <a:pt x="5302672" y="1682451"/>
                </a:cubicBezTo>
                <a:cubicBezTo>
                  <a:pt x="5284515" y="1705103"/>
                  <a:pt x="5217775" y="1832768"/>
                  <a:pt x="5217775" y="1832768"/>
                </a:cubicBezTo>
                <a:lnTo>
                  <a:pt x="5206618" y="1832941"/>
                </a:lnTo>
                <a:lnTo>
                  <a:pt x="5284285" y="1686986"/>
                </a:lnTo>
                <a:cubicBezTo>
                  <a:pt x="5284266" y="1686976"/>
                  <a:pt x="5267804" y="1697314"/>
                  <a:pt x="5224514" y="1706595"/>
                </a:cubicBezTo>
                <a:cubicBezTo>
                  <a:pt x="5181224" y="1715864"/>
                  <a:pt x="5111239" y="1723913"/>
                  <a:pt x="5111239" y="1723913"/>
                </a:cubicBezTo>
                <a:lnTo>
                  <a:pt x="5115031" y="1716625"/>
                </a:lnTo>
                <a:cubicBezTo>
                  <a:pt x="5115031" y="1716616"/>
                  <a:pt x="5176796" y="1707980"/>
                  <a:pt x="5221838" y="1696766"/>
                </a:cubicBezTo>
                <a:cubicBezTo>
                  <a:pt x="5266879" y="1685560"/>
                  <a:pt x="5296944" y="1668512"/>
                  <a:pt x="5296944" y="1668512"/>
                </a:cubicBezTo>
                <a:cubicBezTo>
                  <a:pt x="5296933" y="1668512"/>
                  <a:pt x="5354509" y="1615162"/>
                  <a:pt x="5361825" y="1593772"/>
                </a:cubicBezTo>
                <a:cubicBezTo>
                  <a:pt x="5368352" y="1574693"/>
                  <a:pt x="5346086" y="1482404"/>
                  <a:pt x="5327758" y="1450761"/>
                </a:cubicBezTo>
                <a:cubicBezTo>
                  <a:pt x="5316321" y="1431017"/>
                  <a:pt x="5173985" y="1326454"/>
                  <a:pt x="5173985" y="1326454"/>
                </a:cubicBezTo>
                <a:cubicBezTo>
                  <a:pt x="5173994" y="1326464"/>
                  <a:pt x="5095057" y="1265008"/>
                  <a:pt x="5061913" y="1223866"/>
                </a:cubicBezTo>
                <a:cubicBezTo>
                  <a:pt x="5003731" y="1151666"/>
                  <a:pt x="4940110" y="1085494"/>
                  <a:pt x="4896521" y="1042127"/>
                </a:cubicBezTo>
                <a:cubicBezTo>
                  <a:pt x="4864156" y="1009927"/>
                  <a:pt x="4842651" y="990068"/>
                  <a:pt x="4842651" y="990068"/>
                </a:cubicBezTo>
                <a:cubicBezTo>
                  <a:pt x="4842632" y="990047"/>
                  <a:pt x="4832553" y="1020757"/>
                  <a:pt x="4831465" y="1101186"/>
                </a:cubicBezTo>
                <a:cubicBezTo>
                  <a:pt x="4830378" y="1181596"/>
                  <a:pt x="4832562" y="1250886"/>
                  <a:pt x="4842141" y="1316221"/>
                </a:cubicBezTo>
                <a:cubicBezTo>
                  <a:pt x="4851729" y="1381575"/>
                  <a:pt x="4864840" y="1431710"/>
                  <a:pt x="4863820" y="1478024"/>
                </a:cubicBezTo>
                <a:cubicBezTo>
                  <a:pt x="4862722" y="1527811"/>
                  <a:pt x="4836942" y="1626396"/>
                  <a:pt x="4836942" y="1626396"/>
                </a:cubicBezTo>
                <a:lnTo>
                  <a:pt x="4833361" y="1625866"/>
                </a:lnTo>
                <a:cubicBezTo>
                  <a:pt x="4833371" y="1625866"/>
                  <a:pt x="4846309" y="1537265"/>
                  <a:pt x="4847783" y="1488132"/>
                </a:cubicBezTo>
                <a:cubicBezTo>
                  <a:pt x="4849265" y="1438891"/>
                  <a:pt x="4839339" y="1377542"/>
                  <a:pt x="4839339" y="1377542"/>
                </a:cubicBezTo>
                <a:lnTo>
                  <a:pt x="4832023" y="1429516"/>
                </a:lnTo>
                <a:lnTo>
                  <a:pt x="4813310" y="1429804"/>
                </a:lnTo>
                <a:cubicBezTo>
                  <a:pt x="4813319" y="1429804"/>
                  <a:pt x="4824919" y="1391548"/>
                  <a:pt x="4825323" y="1342858"/>
                </a:cubicBezTo>
                <a:cubicBezTo>
                  <a:pt x="4825737" y="1294505"/>
                  <a:pt x="4800516" y="1240106"/>
                  <a:pt x="4804877" y="1208280"/>
                </a:cubicBezTo>
                <a:cubicBezTo>
                  <a:pt x="4813118" y="1148066"/>
                  <a:pt x="4811355" y="983357"/>
                  <a:pt x="4791169" y="902205"/>
                </a:cubicBezTo>
                <a:cubicBezTo>
                  <a:pt x="4781678" y="864026"/>
                  <a:pt x="4720010" y="821036"/>
                  <a:pt x="4695405" y="789015"/>
                </a:cubicBezTo>
                <a:cubicBezTo>
                  <a:pt x="4650998" y="780030"/>
                  <a:pt x="4538552" y="757876"/>
                  <a:pt x="4532111" y="769000"/>
                </a:cubicBezTo>
                <a:cubicBezTo>
                  <a:pt x="4524333" y="782416"/>
                  <a:pt x="4563839" y="883221"/>
                  <a:pt x="4563839" y="883221"/>
                </a:cubicBezTo>
                <a:lnTo>
                  <a:pt x="4653818" y="954820"/>
                </a:lnTo>
                <a:lnTo>
                  <a:pt x="4750093" y="1031653"/>
                </a:lnTo>
                <a:lnTo>
                  <a:pt x="4741583" y="1041954"/>
                </a:lnTo>
                <a:lnTo>
                  <a:pt x="4640649" y="967223"/>
                </a:lnTo>
                <a:lnTo>
                  <a:pt x="4561010" y="908057"/>
                </a:lnTo>
                <a:lnTo>
                  <a:pt x="4560788" y="952962"/>
                </a:lnTo>
                <a:lnTo>
                  <a:pt x="4573505" y="1099704"/>
                </a:lnTo>
                <a:cubicBezTo>
                  <a:pt x="4573515" y="1099694"/>
                  <a:pt x="4616603" y="1160764"/>
                  <a:pt x="4630186" y="1178168"/>
                </a:cubicBezTo>
                <a:cubicBezTo>
                  <a:pt x="4643760" y="1195574"/>
                  <a:pt x="4650814" y="1220034"/>
                  <a:pt x="4656206" y="1232029"/>
                </a:cubicBezTo>
                <a:cubicBezTo>
                  <a:pt x="4661596" y="1244014"/>
                  <a:pt x="4702317" y="1282972"/>
                  <a:pt x="4702317" y="1282972"/>
                </a:cubicBezTo>
                <a:cubicBezTo>
                  <a:pt x="4702327" y="1282991"/>
                  <a:pt x="4661192" y="1263036"/>
                  <a:pt x="4648322" y="1246583"/>
                </a:cubicBezTo>
                <a:cubicBezTo>
                  <a:pt x="4635441" y="1230132"/>
                  <a:pt x="4621685" y="1202716"/>
                  <a:pt x="4611213" y="1177832"/>
                </a:cubicBezTo>
                <a:cubicBezTo>
                  <a:pt x="4600748" y="1152947"/>
                  <a:pt x="4578569" y="1126012"/>
                  <a:pt x="4564619" y="1115703"/>
                </a:cubicBezTo>
                <a:cubicBezTo>
                  <a:pt x="4550672" y="1105392"/>
                  <a:pt x="4543259" y="1119736"/>
                  <a:pt x="4543259" y="1119736"/>
                </a:cubicBezTo>
                <a:cubicBezTo>
                  <a:pt x="4543268" y="1119726"/>
                  <a:pt x="4544769" y="1069187"/>
                  <a:pt x="4548216" y="1039269"/>
                </a:cubicBezTo>
                <a:cubicBezTo>
                  <a:pt x="4551653" y="1009339"/>
                  <a:pt x="4535952" y="908531"/>
                  <a:pt x="4535952" y="908531"/>
                </a:cubicBezTo>
                <a:lnTo>
                  <a:pt x="4468269" y="721719"/>
                </a:lnTo>
                <a:cubicBezTo>
                  <a:pt x="4468269" y="721716"/>
                  <a:pt x="4426952" y="629042"/>
                  <a:pt x="4355350" y="587487"/>
                </a:cubicBezTo>
                <a:cubicBezTo>
                  <a:pt x="4278704" y="543006"/>
                  <a:pt x="4171600" y="549171"/>
                  <a:pt x="4176855" y="540185"/>
                </a:cubicBezTo>
                <a:cubicBezTo>
                  <a:pt x="4170522" y="536595"/>
                  <a:pt x="4163629" y="533830"/>
                  <a:pt x="4157632" y="529886"/>
                </a:cubicBezTo>
                <a:cubicBezTo>
                  <a:pt x="4092325" y="486958"/>
                  <a:pt x="3992287" y="440512"/>
                  <a:pt x="3962763" y="416461"/>
                </a:cubicBezTo>
                <a:cubicBezTo>
                  <a:pt x="3933229" y="392418"/>
                  <a:pt x="3856024" y="364333"/>
                  <a:pt x="3829735" y="343857"/>
                </a:cubicBezTo>
                <a:cubicBezTo>
                  <a:pt x="3803464" y="323364"/>
                  <a:pt x="3766383" y="281890"/>
                  <a:pt x="3711936" y="255066"/>
                </a:cubicBezTo>
                <a:cubicBezTo>
                  <a:pt x="3657499" y="228251"/>
                  <a:pt x="3484810" y="217113"/>
                  <a:pt x="3428803" y="209735"/>
                </a:cubicBezTo>
                <a:cubicBezTo>
                  <a:pt x="3372786" y="202358"/>
                  <a:pt x="3269002" y="186933"/>
                  <a:pt x="3269002" y="186933"/>
                </a:cubicBezTo>
                <a:cubicBezTo>
                  <a:pt x="3268983" y="186942"/>
                  <a:pt x="3219581" y="181898"/>
                  <a:pt x="3208442" y="177248"/>
                </a:cubicBezTo>
                <a:cubicBezTo>
                  <a:pt x="3197296" y="172601"/>
                  <a:pt x="3165557" y="178364"/>
                  <a:pt x="3165557" y="178364"/>
                </a:cubicBezTo>
                <a:lnTo>
                  <a:pt x="3152244" y="169957"/>
                </a:lnTo>
                <a:cubicBezTo>
                  <a:pt x="3152234" y="169965"/>
                  <a:pt x="3130063" y="173811"/>
                  <a:pt x="3117761" y="171625"/>
                </a:cubicBezTo>
                <a:cubicBezTo>
                  <a:pt x="3105468" y="169448"/>
                  <a:pt x="3044686" y="179282"/>
                  <a:pt x="3045206" y="188589"/>
                </a:cubicBezTo>
                <a:cubicBezTo>
                  <a:pt x="3045726" y="197897"/>
                  <a:pt x="3099606" y="196304"/>
                  <a:pt x="3112071" y="194163"/>
                </a:cubicBezTo>
                <a:cubicBezTo>
                  <a:pt x="3124529" y="192025"/>
                  <a:pt x="3149953" y="181867"/>
                  <a:pt x="3149953" y="181867"/>
                </a:cubicBezTo>
                <a:lnTo>
                  <a:pt x="3153119" y="188707"/>
                </a:lnTo>
                <a:lnTo>
                  <a:pt x="3133491" y="198579"/>
                </a:lnTo>
                <a:cubicBezTo>
                  <a:pt x="3133481" y="198575"/>
                  <a:pt x="3161841" y="219564"/>
                  <a:pt x="3168619" y="223785"/>
                </a:cubicBezTo>
                <a:cubicBezTo>
                  <a:pt x="3175385" y="228004"/>
                  <a:pt x="3194464" y="234217"/>
                  <a:pt x="3194464" y="234217"/>
                </a:cubicBezTo>
                <a:cubicBezTo>
                  <a:pt x="3194464" y="234218"/>
                  <a:pt x="3214931" y="233006"/>
                  <a:pt x="3227869" y="235194"/>
                </a:cubicBezTo>
                <a:cubicBezTo>
                  <a:pt x="3240807" y="237378"/>
                  <a:pt x="3274576" y="253921"/>
                  <a:pt x="3274576" y="253921"/>
                </a:cubicBezTo>
                <a:lnTo>
                  <a:pt x="3266539" y="257014"/>
                </a:lnTo>
                <a:cubicBezTo>
                  <a:pt x="3266558" y="256995"/>
                  <a:pt x="3228446" y="244449"/>
                  <a:pt x="3215643" y="242232"/>
                </a:cubicBezTo>
                <a:cubicBezTo>
                  <a:pt x="3202849" y="240016"/>
                  <a:pt x="3198344" y="244117"/>
                  <a:pt x="3198344" y="244117"/>
                </a:cubicBezTo>
                <a:lnTo>
                  <a:pt x="3199663" y="279174"/>
                </a:lnTo>
                <a:lnTo>
                  <a:pt x="3188188" y="238028"/>
                </a:lnTo>
                <a:cubicBezTo>
                  <a:pt x="3188198" y="238034"/>
                  <a:pt x="3166192" y="233564"/>
                  <a:pt x="3150674" y="226230"/>
                </a:cubicBezTo>
                <a:cubicBezTo>
                  <a:pt x="3135157" y="218896"/>
                  <a:pt x="3122969" y="202713"/>
                  <a:pt x="3122969" y="202713"/>
                </a:cubicBezTo>
                <a:cubicBezTo>
                  <a:pt x="3122959" y="202713"/>
                  <a:pt x="3093301" y="207138"/>
                  <a:pt x="3081354" y="207531"/>
                </a:cubicBezTo>
                <a:cubicBezTo>
                  <a:pt x="3069399" y="207924"/>
                  <a:pt x="3045707" y="203997"/>
                  <a:pt x="3045707" y="203997"/>
                </a:cubicBezTo>
                <a:cubicBezTo>
                  <a:pt x="3045707" y="203992"/>
                  <a:pt x="3094369" y="287273"/>
                  <a:pt x="3109156" y="303406"/>
                </a:cubicBezTo>
                <a:cubicBezTo>
                  <a:pt x="3123941" y="319535"/>
                  <a:pt x="3158067" y="344772"/>
                  <a:pt x="3168628" y="352815"/>
                </a:cubicBezTo>
                <a:cubicBezTo>
                  <a:pt x="3179188" y="360863"/>
                  <a:pt x="3199663" y="365930"/>
                  <a:pt x="3221342" y="371935"/>
                </a:cubicBezTo>
                <a:cubicBezTo>
                  <a:pt x="3243041" y="377923"/>
                  <a:pt x="3264333" y="393835"/>
                  <a:pt x="3272882" y="399721"/>
                </a:cubicBezTo>
                <a:cubicBezTo>
                  <a:pt x="3281431" y="405619"/>
                  <a:pt x="3330786" y="461968"/>
                  <a:pt x="3337429" y="468454"/>
                </a:cubicBezTo>
                <a:cubicBezTo>
                  <a:pt x="3344079" y="474927"/>
                  <a:pt x="3371014" y="488393"/>
                  <a:pt x="3378389" y="492232"/>
                </a:cubicBezTo>
                <a:cubicBezTo>
                  <a:pt x="3385762" y="496072"/>
                  <a:pt x="3404284" y="511109"/>
                  <a:pt x="3404284" y="511109"/>
                </a:cubicBezTo>
                <a:lnTo>
                  <a:pt x="3419754" y="514230"/>
                </a:lnTo>
                <a:cubicBezTo>
                  <a:pt x="3419792" y="514210"/>
                  <a:pt x="3419321" y="521483"/>
                  <a:pt x="3419215" y="527157"/>
                </a:cubicBezTo>
                <a:cubicBezTo>
                  <a:pt x="3419137" y="532825"/>
                  <a:pt x="3540547" y="674101"/>
                  <a:pt x="3545918" y="678032"/>
                </a:cubicBezTo>
                <a:cubicBezTo>
                  <a:pt x="3551270" y="681978"/>
                  <a:pt x="3569108" y="687687"/>
                  <a:pt x="3569108" y="687687"/>
                </a:cubicBezTo>
                <a:lnTo>
                  <a:pt x="3570139" y="694989"/>
                </a:lnTo>
                <a:cubicBezTo>
                  <a:pt x="3570139" y="694975"/>
                  <a:pt x="3550019" y="694312"/>
                  <a:pt x="3537966" y="684445"/>
                </a:cubicBezTo>
                <a:cubicBezTo>
                  <a:pt x="3525905" y="674583"/>
                  <a:pt x="3402369" y="527015"/>
                  <a:pt x="3396968" y="516962"/>
                </a:cubicBezTo>
                <a:cubicBezTo>
                  <a:pt x="3391558" y="506930"/>
                  <a:pt x="3333549" y="480190"/>
                  <a:pt x="3325193" y="471272"/>
                </a:cubicBezTo>
                <a:cubicBezTo>
                  <a:pt x="3316808" y="462368"/>
                  <a:pt x="3268974" y="413324"/>
                  <a:pt x="3260503" y="404641"/>
                </a:cubicBezTo>
                <a:cubicBezTo>
                  <a:pt x="3252050" y="395953"/>
                  <a:pt x="3174307" y="369811"/>
                  <a:pt x="3168011" y="366943"/>
                </a:cubicBezTo>
                <a:cubicBezTo>
                  <a:pt x="3161716" y="364075"/>
                  <a:pt x="3108241" y="326560"/>
                  <a:pt x="3108241" y="326560"/>
                </a:cubicBezTo>
                <a:cubicBezTo>
                  <a:pt x="3108213" y="326579"/>
                  <a:pt x="3109627" y="446785"/>
                  <a:pt x="3108357" y="458610"/>
                </a:cubicBezTo>
                <a:cubicBezTo>
                  <a:pt x="3107114" y="470424"/>
                  <a:pt x="3081287" y="545709"/>
                  <a:pt x="3081133" y="556919"/>
                </a:cubicBezTo>
                <a:cubicBezTo>
                  <a:pt x="3080978" y="568132"/>
                  <a:pt x="3119638" y="687259"/>
                  <a:pt x="3119638" y="687259"/>
                </a:cubicBezTo>
                <a:lnTo>
                  <a:pt x="3109463" y="690815"/>
                </a:lnTo>
                <a:cubicBezTo>
                  <a:pt x="3109435" y="690821"/>
                  <a:pt x="3072113" y="571857"/>
                  <a:pt x="3067617" y="569904"/>
                </a:cubicBezTo>
                <a:cubicBezTo>
                  <a:pt x="3063132" y="567951"/>
                  <a:pt x="3059830" y="582961"/>
                  <a:pt x="3059830" y="582961"/>
                </a:cubicBezTo>
                <a:lnTo>
                  <a:pt x="3057057" y="574641"/>
                </a:lnTo>
                <a:cubicBezTo>
                  <a:pt x="3057038" y="574646"/>
                  <a:pt x="3085812" y="493014"/>
                  <a:pt x="3095294" y="460169"/>
                </a:cubicBezTo>
                <a:cubicBezTo>
                  <a:pt x="3104766" y="427325"/>
                  <a:pt x="3090942" y="305232"/>
                  <a:pt x="3090942" y="305232"/>
                </a:cubicBezTo>
                <a:lnTo>
                  <a:pt x="2994667" y="163882"/>
                </a:lnTo>
                <a:cubicBezTo>
                  <a:pt x="2994658" y="163896"/>
                  <a:pt x="2932519" y="168554"/>
                  <a:pt x="2873798" y="172866"/>
                </a:cubicBezTo>
                <a:cubicBezTo>
                  <a:pt x="2830758" y="176032"/>
                  <a:pt x="2771709" y="184967"/>
                  <a:pt x="2736062" y="190698"/>
                </a:cubicBezTo>
                <a:cubicBezTo>
                  <a:pt x="2739682" y="197973"/>
                  <a:pt x="2746315" y="213676"/>
                  <a:pt x="2746315" y="213676"/>
                </a:cubicBezTo>
                <a:lnTo>
                  <a:pt x="2736812" y="216070"/>
                </a:lnTo>
                <a:cubicBezTo>
                  <a:pt x="2736812" y="216081"/>
                  <a:pt x="2730604" y="205029"/>
                  <a:pt x="2724463" y="192954"/>
                </a:cubicBezTo>
                <a:cubicBezTo>
                  <a:pt x="2718302" y="193965"/>
                  <a:pt x="2701936" y="196305"/>
                  <a:pt x="2701936" y="196305"/>
                </a:cubicBezTo>
                <a:cubicBezTo>
                  <a:pt x="2701936" y="196307"/>
                  <a:pt x="2556624" y="217763"/>
                  <a:pt x="2377689" y="341831"/>
                </a:cubicBezTo>
                <a:cubicBezTo>
                  <a:pt x="2336651" y="370282"/>
                  <a:pt x="2203468" y="470630"/>
                  <a:pt x="2203468" y="470630"/>
                </a:cubicBezTo>
                <a:cubicBezTo>
                  <a:pt x="2203459" y="470640"/>
                  <a:pt x="2090145" y="495730"/>
                  <a:pt x="2077824" y="506434"/>
                </a:cubicBezTo>
                <a:cubicBezTo>
                  <a:pt x="2075129" y="508782"/>
                  <a:pt x="2074146" y="511217"/>
                  <a:pt x="2072838" y="513645"/>
                </a:cubicBezTo>
                <a:cubicBezTo>
                  <a:pt x="2086334" y="519077"/>
                  <a:pt x="2104855" y="526984"/>
                  <a:pt x="2119401" y="529952"/>
                </a:cubicBezTo>
                <a:cubicBezTo>
                  <a:pt x="2139192" y="533992"/>
                  <a:pt x="2159889" y="537724"/>
                  <a:pt x="2159889" y="537724"/>
                </a:cubicBezTo>
                <a:cubicBezTo>
                  <a:pt x="2159889" y="537730"/>
                  <a:pt x="2203506" y="523879"/>
                  <a:pt x="2214019" y="521363"/>
                </a:cubicBezTo>
                <a:cubicBezTo>
                  <a:pt x="2224531" y="518848"/>
                  <a:pt x="2283136" y="524673"/>
                  <a:pt x="2283136" y="524673"/>
                </a:cubicBezTo>
                <a:lnTo>
                  <a:pt x="2284774" y="532016"/>
                </a:lnTo>
                <a:cubicBezTo>
                  <a:pt x="2284774" y="532002"/>
                  <a:pt x="2225148" y="530957"/>
                  <a:pt x="2207329" y="531477"/>
                </a:cubicBezTo>
                <a:cubicBezTo>
                  <a:pt x="2189509" y="531999"/>
                  <a:pt x="2170430" y="547155"/>
                  <a:pt x="2170430" y="547155"/>
                </a:cubicBezTo>
                <a:cubicBezTo>
                  <a:pt x="2170430" y="547159"/>
                  <a:pt x="2200504" y="601231"/>
                  <a:pt x="2216011" y="620074"/>
                </a:cubicBezTo>
                <a:cubicBezTo>
                  <a:pt x="2231510" y="638916"/>
                  <a:pt x="2271749" y="685215"/>
                  <a:pt x="2271749" y="685215"/>
                </a:cubicBezTo>
                <a:lnTo>
                  <a:pt x="2253276" y="681897"/>
                </a:lnTo>
                <a:cubicBezTo>
                  <a:pt x="2253256" y="681900"/>
                  <a:pt x="2208995" y="637145"/>
                  <a:pt x="2192696" y="617043"/>
                </a:cubicBezTo>
                <a:cubicBezTo>
                  <a:pt x="2176399" y="596945"/>
                  <a:pt x="2149300" y="547581"/>
                  <a:pt x="2149300" y="547583"/>
                </a:cubicBezTo>
                <a:cubicBezTo>
                  <a:pt x="2149272" y="547592"/>
                  <a:pt x="2126148" y="551617"/>
                  <a:pt x="2099646" y="546148"/>
                </a:cubicBezTo>
                <a:cubicBezTo>
                  <a:pt x="2089693" y="544093"/>
                  <a:pt x="2081087" y="539702"/>
                  <a:pt x="2072905" y="535658"/>
                </a:cubicBezTo>
                <a:cubicBezTo>
                  <a:pt x="2073406" y="536477"/>
                  <a:pt x="2074484" y="539077"/>
                  <a:pt x="2074484" y="539077"/>
                </a:cubicBezTo>
                <a:cubicBezTo>
                  <a:pt x="2074493" y="539077"/>
                  <a:pt x="2050340" y="536026"/>
                  <a:pt x="2018448" y="533909"/>
                </a:cubicBezTo>
                <a:cubicBezTo>
                  <a:pt x="2015011" y="535593"/>
                  <a:pt x="2011863" y="536217"/>
                  <a:pt x="2008513" y="538383"/>
                </a:cubicBezTo>
                <a:cubicBezTo>
                  <a:pt x="1990204" y="550203"/>
                  <a:pt x="1961295" y="559717"/>
                  <a:pt x="1961295" y="559717"/>
                </a:cubicBezTo>
                <a:lnTo>
                  <a:pt x="2061468" y="669064"/>
                </a:lnTo>
                <a:lnTo>
                  <a:pt x="2113307" y="692348"/>
                </a:lnTo>
                <a:cubicBezTo>
                  <a:pt x="2113307" y="692353"/>
                  <a:pt x="2217475" y="712201"/>
                  <a:pt x="2265184" y="716440"/>
                </a:cubicBezTo>
                <a:cubicBezTo>
                  <a:pt x="2312884" y="720683"/>
                  <a:pt x="2348799" y="742405"/>
                  <a:pt x="2348799" y="742405"/>
                </a:cubicBezTo>
                <a:cubicBezTo>
                  <a:pt x="2348818" y="742386"/>
                  <a:pt x="2429266" y="794477"/>
                  <a:pt x="2450204" y="805405"/>
                </a:cubicBezTo>
                <a:cubicBezTo>
                  <a:pt x="2471151" y="816328"/>
                  <a:pt x="2565742" y="854859"/>
                  <a:pt x="2565751" y="854859"/>
                </a:cubicBezTo>
                <a:lnTo>
                  <a:pt x="2566492" y="871187"/>
                </a:lnTo>
                <a:cubicBezTo>
                  <a:pt x="2566492" y="871179"/>
                  <a:pt x="2414355" y="814229"/>
                  <a:pt x="2386381" y="803948"/>
                </a:cubicBezTo>
                <a:cubicBezTo>
                  <a:pt x="2358406" y="793668"/>
                  <a:pt x="2288894" y="759591"/>
                  <a:pt x="2288894" y="759591"/>
                </a:cubicBezTo>
                <a:cubicBezTo>
                  <a:pt x="2288904" y="759585"/>
                  <a:pt x="2100600" y="720101"/>
                  <a:pt x="2092831" y="733518"/>
                </a:cubicBezTo>
                <a:cubicBezTo>
                  <a:pt x="2085063" y="746934"/>
                  <a:pt x="2124560" y="847736"/>
                  <a:pt x="2124560" y="847736"/>
                </a:cubicBezTo>
                <a:lnTo>
                  <a:pt x="2214846" y="919355"/>
                </a:lnTo>
                <a:lnTo>
                  <a:pt x="2310813" y="996170"/>
                </a:lnTo>
                <a:lnTo>
                  <a:pt x="2302303" y="1006471"/>
                </a:lnTo>
                <a:lnTo>
                  <a:pt x="2201369" y="931740"/>
                </a:lnTo>
                <a:lnTo>
                  <a:pt x="2121730" y="872574"/>
                </a:lnTo>
                <a:lnTo>
                  <a:pt x="2121508" y="917479"/>
                </a:lnTo>
                <a:lnTo>
                  <a:pt x="2134235" y="1064221"/>
                </a:lnTo>
                <a:cubicBezTo>
                  <a:pt x="2134235" y="1064211"/>
                  <a:pt x="2177332" y="1125281"/>
                  <a:pt x="2190906" y="1142685"/>
                </a:cubicBezTo>
                <a:cubicBezTo>
                  <a:pt x="2204489" y="1160091"/>
                  <a:pt x="2211536" y="1184551"/>
                  <a:pt x="2216926" y="1196545"/>
                </a:cubicBezTo>
                <a:cubicBezTo>
                  <a:pt x="2222316" y="1208531"/>
                  <a:pt x="2263047" y="1247489"/>
                  <a:pt x="2263047" y="1247489"/>
                </a:cubicBezTo>
                <a:cubicBezTo>
                  <a:pt x="2263047" y="1247508"/>
                  <a:pt x="2221922" y="1227552"/>
                  <a:pt x="2209042" y="1211100"/>
                </a:cubicBezTo>
                <a:cubicBezTo>
                  <a:pt x="2196171" y="1194649"/>
                  <a:pt x="2182405" y="1167233"/>
                  <a:pt x="2171933" y="1142349"/>
                </a:cubicBezTo>
                <a:cubicBezTo>
                  <a:pt x="2161468" y="1117464"/>
                  <a:pt x="2139299" y="1090529"/>
                  <a:pt x="2125349" y="1080220"/>
                </a:cubicBezTo>
                <a:cubicBezTo>
                  <a:pt x="2111401" y="1069909"/>
                  <a:pt x="2103979" y="1084253"/>
                  <a:pt x="2103979" y="1084253"/>
                </a:cubicBezTo>
                <a:cubicBezTo>
                  <a:pt x="2103998" y="1084253"/>
                  <a:pt x="2105499" y="1033704"/>
                  <a:pt x="2108936" y="1003784"/>
                </a:cubicBezTo>
                <a:cubicBezTo>
                  <a:pt x="2112383" y="973856"/>
                  <a:pt x="2096681" y="873046"/>
                  <a:pt x="2096681" y="873046"/>
                </a:cubicBezTo>
                <a:lnTo>
                  <a:pt x="2028999" y="686236"/>
                </a:lnTo>
                <a:cubicBezTo>
                  <a:pt x="2028989" y="686230"/>
                  <a:pt x="1940790" y="615825"/>
                  <a:pt x="1906761" y="586904"/>
                </a:cubicBezTo>
                <a:cubicBezTo>
                  <a:pt x="1889741" y="572436"/>
                  <a:pt x="1552392" y="404522"/>
                  <a:pt x="1523484" y="380978"/>
                </a:cubicBezTo>
                <a:cubicBezTo>
                  <a:pt x="1493960" y="356935"/>
                  <a:pt x="1416756" y="328851"/>
                  <a:pt x="1390455" y="308374"/>
                </a:cubicBezTo>
                <a:cubicBezTo>
                  <a:pt x="1364184" y="287881"/>
                  <a:pt x="1327103" y="246407"/>
                  <a:pt x="1272656" y="219583"/>
                </a:cubicBezTo>
                <a:cubicBezTo>
                  <a:pt x="1218219" y="192768"/>
                  <a:pt x="1045538" y="181630"/>
                  <a:pt x="989523" y="174251"/>
                </a:cubicBezTo>
                <a:cubicBezTo>
                  <a:pt x="933511" y="166875"/>
                  <a:pt x="829729" y="151450"/>
                  <a:pt x="829729" y="151450"/>
                </a:cubicBezTo>
                <a:cubicBezTo>
                  <a:pt x="829706" y="151459"/>
                  <a:pt x="780308" y="146415"/>
                  <a:pt x="769163" y="141765"/>
                </a:cubicBezTo>
                <a:cubicBezTo>
                  <a:pt x="758022" y="137118"/>
                  <a:pt x="726584" y="142900"/>
                  <a:pt x="726582" y="142902"/>
                </a:cubicBezTo>
                <a:lnTo>
                  <a:pt x="712962" y="134474"/>
                </a:lnTo>
                <a:cubicBezTo>
                  <a:pt x="712956" y="134482"/>
                  <a:pt x="690785" y="138326"/>
                  <a:pt x="678486" y="136140"/>
                </a:cubicBezTo>
                <a:cubicBezTo>
                  <a:pt x="666193" y="133965"/>
                  <a:pt x="605407" y="143799"/>
                  <a:pt x="605930" y="153106"/>
                </a:cubicBezTo>
                <a:cubicBezTo>
                  <a:pt x="606454" y="162414"/>
                  <a:pt x="660326" y="160821"/>
                  <a:pt x="672793" y="158680"/>
                </a:cubicBezTo>
                <a:cubicBezTo>
                  <a:pt x="685258" y="156542"/>
                  <a:pt x="710678" y="146384"/>
                  <a:pt x="710678" y="146384"/>
                </a:cubicBezTo>
                <a:lnTo>
                  <a:pt x="713847" y="153224"/>
                </a:lnTo>
                <a:lnTo>
                  <a:pt x="694211" y="163096"/>
                </a:lnTo>
                <a:cubicBezTo>
                  <a:pt x="694206" y="163092"/>
                  <a:pt x="722568" y="184079"/>
                  <a:pt x="729342" y="188302"/>
                </a:cubicBezTo>
                <a:cubicBezTo>
                  <a:pt x="736113" y="192521"/>
                  <a:pt x="755188" y="198734"/>
                  <a:pt x="755191" y="198732"/>
                </a:cubicBezTo>
                <a:cubicBezTo>
                  <a:pt x="755186" y="198734"/>
                  <a:pt x="775954" y="197543"/>
                  <a:pt x="788891" y="199730"/>
                </a:cubicBezTo>
                <a:cubicBezTo>
                  <a:pt x="801829" y="201916"/>
                  <a:pt x="835300" y="218438"/>
                  <a:pt x="835300" y="218438"/>
                </a:cubicBezTo>
                <a:lnTo>
                  <a:pt x="827259" y="221531"/>
                </a:lnTo>
                <a:cubicBezTo>
                  <a:pt x="827279" y="221512"/>
                  <a:pt x="789174" y="208966"/>
                  <a:pt x="776373" y="206749"/>
                </a:cubicBezTo>
                <a:cubicBezTo>
                  <a:pt x="763573" y="204533"/>
                  <a:pt x="759065" y="208634"/>
                  <a:pt x="759065" y="208634"/>
                </a:cubicBezTo>
                <a:lnTo>
                  <a:pt x="760392" y="243691"/>
                </a:lnTo>
                <a:lnTo>
                  <a:pt x="748912" y="202543"/>
                </a:lnTo>
                <a:cubicBezTo>
                  <a:pt x="748918" y="202551"/>
                  <a:pt x="726913" y="198081"/>
                  <a:pt x="711396" y="190747"/>
                </a:cubicBezTo>
                <a:cubicBezTo>
                  <a:pt x="695877" y="183413"/>
                  <a:pt x="683691" y="167230"/>
                  <a:pt x="683691" y="167230"/>
                </a:cubicBezTo>
                <a:cubicBezTo>
                  <a:pt x="683688" y="167230"/>
                  <a:pt x="654028" y="171655"/>
                  <a:pt x="642074" y="172048"/>
                </a:cubicBezTo>
                <a:cubicBezTo>
                  <a:pt x="630122" y="172441"/>
                  <a:pt x="606431" y="168514"/>
                  <a:pt x="606431" y="168514"/>
                </a:cubicBezTo>
                <a:cubicBezTo>
                  <a:pt x="606429" y="168510"/>
                  <a:pt x="655389" y="251809"/>
                  <a:pt x="670176" y="267942"/>
                </a:cubicBezTo>
                <a:cubicBezTo>
                  <a:pt x="684967" y="284073"/>
                  <a:pt x="718795" y="309287"/>
                  <a:pt x="729353" y="317332"/>
                </a:cubicBezTo>
                <a:cubicBezTo>
                  <a:pt x="739915" y="325380"/>
                  <a:pt x="760385" y="330447"/>
                  <a:pt x="782067" y="336452"/>
                </a:cubicBezTo>
                <a:cubicBezTo>
                  <a:pt x="803764" y="342438"/>
                  <a:pt x="825057" y="358352"/>
                  <a:pt x="833610" y="364238"/>
                </a:cubicBezTo>
                <a:cubicBezTo>
                  <a:pt x="842152" y="370136"/>
                  <a:pt x="891513" y="426485"/>
                  <a:pt x="898157" y="432971"/>
                </a:cubicBezTo>
                <a:cubicBezTo>
                  <a:pt x="904799" y="439444"/>
                  <a:pt x="931737" y="452910"/>
                  <a:pt x="939109" y="456749"/>
                </a:cubicBezTo>
                <a:cubicBezTo>
                  <a:pt x="946484" y="460589"/>
                  <a:pt x="965007" y="475626"/>
                  <a:pt x="965007" y="475626"/>
                </a:cubicBezTo>
                <a:lnTo>
                  <a:pt x="980480" y="478747"/>
                </a:lnTo>
                <a:cubicBezTo>
                  <a:pt x="980517" y="478727"/>
                  <a:pt x="980041" y="485999"/>
                  <a:pt x="979936" y="491674"/>
                </a:cubicBezTo>
                <a:cubicBezTo>
                  <a:pt x="979859" y="497342"/>
                  <a:pt x="1101270" y="638618"/>
                  <a:pt x="1106644" y="642548"/>
                </a:cubicBezTo>
                <a:cubicBezTo>
                  <a:pt x="1111997" y="646497"/>
                  <a:pt x="1129830" y="652204"/>
                  <a:pt x="1129830" y="652204"/>
                </a:cubicBezTo>
                <a:lnTo>
                  <a:pt x="1130859" y="659506"/>
                </a:lnTo>
                <a:cubicBezTo>
                  <a:pt x="1130859" y="659492"/>
                  <a:pt x="1110746" y="658828"/>
                  <a:pt x="1098688" y="648962"/>
                </a:cubicBezTo>
                <a:cubicBezTo>
                  <a:pt x="1086626" y="639100"/>
                  <a:pt x="963095" y="491531"/>
                  <a:pt x="957692" y="481477"/>
                </a:cubicBezTo>
                <a:cubicBezTo>
                  <a:pt x="952280" y="471445"/>
                  <a:pt x="894274" y="444707"/>
                  <a:pt x="885913" y="435788"/>
                </a:cubicBezTo>
                <a:cubicBezTo>
                  <a:pt x="877535" y="426885"/>
                  <a:pt x="829694" y="377841"/>
                  <a:pt x="821230" y="369158"/>
                </a:cubicBezTo>
                <a:cubicBezTo>
                  <a:pt x="812778" y="360468"/>
                  <a:pt x="735027" y="334328"/>
                  <a:pt x="728732" y="331460"/>
                </a:cubicBezTo>
                <a:cubicBezTo>
                  <a:pt x="722435" y="328590"/>
                  <a:pt x="668966" y="291077"/>
                  <a:pt x="668966" y="291077"/>
                </a:cubicBezTo>
                <a:cubicBezTo>
                  <a:pt x="668934" y="291096"/>
                  <a:pt x="670347" y="411302"/>
                  <a:pt x="669080" y="423127"/>
                </a:cubicBezTo>
                <a:cubicBezTo>
                  <a:pt x="667836" y="434941"/>
                  <a:pt x="642308" y="510245"/>
                  <a:pt x="642155" y="521456"/>
                </a:cubicBezTo>
                <a:cubicBezTo>
                  <a:pt x="642001" y="532668"/>
                  <a:pt x="680368" y="651774"/>
                  <a:pt x="680368" y="651774"/>
                </a:cubicBezTo>
                <a:lnTo>
                  <a:pt x="670187" y="655330"/>
                </a:lnTo>
                <a:cubicBezTo>
                  <a:pt x="670156" y="655336"/>
                  <a:pt x="632833" y="536374"/>
                  <a:pt x="628345" y="534421"/>
                </a:cubicBezTo>
                <a:cubicBezTo>
                  <a:pt x="623855" y="532468"/>
                  <a:pt x="620558" y="547478"/>
                  <a:pt x="620558" y="547478"/>
                </a:cubicBezTo>
                <a:lnTo>
                  <a:pt x="617785" y="539158"/>
                </a:lnTo>
                <a:cubicBezTo>
                  <a:pt x="617761" y="539163"/>
                  <a:pt x="646540" y="457531"/>
                  <a:pt x="656015" y="424686"/>
                </a:cubicBezTo>
                <a:cubicBezTo>
                  <a:pt x="665488" y="391842"/>
                  <a:pt x="651668" y="269749"/>
                  <a:pt x="651668" y="269749"/>
                </a:cubicBezTo>
                <a:lnTo>
                  <a:pt x="555391" y="128399"/>
                </a:lnTo>
                <a:cubicBezTo>
                  <a:pt x="555386" y="128413"/>
                  <a:pt x="493244" y="133071"/>
                  <a:pt x="434517" y="137383"/>
                </a:cubicBezTo>
                <a:cubicBezTo>
                  <a:pt x="391484" y="140549"/>
                  <a:pt x="332431" y="149484"/>
                  <a:pt x="296788" y="155215"/>
                </a:cubicBezTo>
                <a:cubicBezTo>
                  <a:pt x="300400" y="162490"/>
                  <a:pt x="307043" y="178193"/>
                  <a:pt x="307043" y="178193"/>
                </a:cubicBezTo>
                <a:lnTo>
                  <a:pt x="297540" y="180586"/>
                </a:lnTo>
                <a:cubicBezTo>
                  <a:pt x="297533" y="180598"/>
                  <a:pt x="291331" y="169546"/>
                  <a:pt x="285184" y="157471"/>
                </a:cubicBezTo>
                <a:cubicBezTo>
                  <a:pt x="279022" y="158482"/>
                  <a:pt x="262657" y="160822"/>
                  <a:pt x="262657" y="160822"/>
                </a:cubicBezTo>
                <a:cubicBezTo>
                  <a:pt x="262655" y="160824"/>
                  <a:pt x="151408" y="177251"/>
                  <a:pt x="3721" y="264474"/>
                </a:cubicBezTo>
                <a:lnTo>
                  <a:pt x="0" y="266860"/>
                </a:lnTo>
                <a:lnTo>
                  <a:pt x="0" y="169520"/>
                </a:lnTo>
                <a:lnTo>
                  <a:pt x="39288" y="156661"/>
                </a:lnTo>
                <a:cubicBezTo>
                  <a:pt x="61821" y="149173"/>
                  <a:pt x="81102" y="142062"/>
                  <a:pt x="93731" y="134712"/>
                </a:cubicBezTo>
                <a:cubicBezTo>
                  <a:pt x="127730" y="114914"/>
                  <a:pt x="172936" y="65529"/>
                  <a:pt x="206128" y="10916"/>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04" name="Google Shape;1104;p10"/>
          <p:cNvSpPr/>
          <p:nvPr/>
        </p:nvSpPr>
        <p:spPr>
          <a:xfrm>
            <a:off x="15187" y="6413241"/>
            <a:ext cx="12176814" cy="444760"/>
          </a:xfrm>
          <a:custGeom>
            <a:rect b="b" l="l" r="r" t="t"/>
            <a:pathLst>
              <a:path extrusionOk="0" h="444760" w="12176814">
                <a:moveTo>
                  <a:pt x="8100599" y="114"/>
                </a:moveTo>
                <a:cubicBezTo>
                  <a:pt x="8145369" y="-533"/>
                  <a:pt x="8190059" y="1550"/>
                  <a:pt x="8234619" y="7090"/>
                </a:cubicBezTo>
                <a:cubicBezTo>
                  <a:pt x="8732239" y="68948"/>
                  <a:pt x="9242163" y="94027"/>
                  <a:pt x="9738061" y="182417"/>
                </a:cubicBezTo>
                <a:cubicBezTo>
                  <a:pt x="9873505" y="206560"/>
                  <a:pt x="10015015" y="170643"/>
                  <a:pt x="10150844" y="191774"/>
                </a:cubicBezTo>
                <a:cubicBezTo>
                  <a:pt x="10832445" y="297779"/>
                  <a:pt x="11396124" y="215577"/>
                  <a:pt x="12050438" y="196427"/>
                </a:cubicBezTo>
                <a:lnTo>
                  <a:pt x="12176814" y="194833"/>
                </a:lnTo>
                <a:lnTo>
                  <a:pt x="12176814" y="444760"/>
                </a:lnTo>
                <a:lnTo>
                  <a:pt x="23606" y="444760"/>
                </a:lnTo>
                <a:lnTo>
                  <a:pt x="14221" y="401145"/>
                </a:lnTo>
                <a:cubicBezTo>
                  <a:pt x="-409" y="328317"/>
                  <a:pt x="-9005" y="260838"/>
                  <a:pt x="15137" y="282233"/>
                </a:cubicBezTo>
                <a:cubicBezTo>
                  <a:pt x="15137" y="282233"/>
                  <a:pt x="242118" y="257310"/>
                  <a:pt x="380237" y="250428"/>
                </a:cubicBezTo>
                <a:cubicBezTo>
                  <a:pt x="736456" y="232666"/>
                  <a:pt x="1075136" y="300745"/>
                  <a:pt x="1430189" y="302814"/>
                </a:cubicBezTo>
                <a:cubicBezTo>
                  <a:pt x="1760665" y="304740"/>
                  <a:pt x="2098169" y="254017"/>
                  <a:pt x="2427231" y="229981"/>
                </a:cubicBezTo>
                <a:cubicBezTo>
                  <a:pt x="3112221" y="179942"/>
                  <a:pt x="3816610" y="249041"/>
                  <a:pt x="4505498" y="281434"/>
                </a:cubicBezTo>
                <a:cubicBezTo>
                  <a:pt x="4744408" y="292668"/>
                  <a:pt x="5002841" y="372288"/>
                  <a:pt x="5242761" y="341254"/>
                </a:cubicBezTo>
                <a:cubicBezTo>
                  <a:pt x="5878676" y="259005"/>
                  <a:pt x="6523254" y="212066"/>
                  <a:pt x="7166197" y="165099"/>
                </a:cubicBezTo>
                <a:cubicBezTo>
                  <a:pt x="7469928" y="142911"/>
                  <a:pt x="7787211" y="4643"/>
                  <a:pt x="8100599" y="114"/>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05" name="Google Shape;1105;p10"/>
          <p:cNvSpPr/>
          <p:nvPr/>
        </p:nvSpPr>
        <p:spPr>
          <a:xfrm>
            <a:off x="1" y="1"/>
            <a:ext cx="4688966" cy="6858000"/>
          </a:xfrm>
          <a:custGeom>
            <a:rect b="b" l="l" r="r" t="t"/>
            <a:pathLst>
              <a:path extrusionOk="0" h="6858000" w="4688966">
                <a:moveTo>
                  <a:pt x="446901" y="111029"/>
                </a:moveTo>
                <a:cubicBezTo>
                  <a:pt x="435425" y="185074"/>
                  <a:pt x="426644" y="244816"/>
                  <a:pt x="414638" y="313082"/>
                </a:cubicBezTo>
                <a:cubicBezTo>
                  <a:pt x="394946" y="425036"/>
                  <a:pt x="396866" y="712816"/>
                  <a:pt x="396866" y="712816"/>
                </a:cubicBezTo>
                <a:cubicBezTo>
                  <a:pt x="396866" y="712816"/>
                  <a:pt x="446386" y="676381"/>
                  <a:pt x="489827" y="643915"/>
                </a:cubicBezTo>
                <a:cubicBezTo>
                  <a:pt x="533267" y="611449"/>
                  <a:pt x="553934" y="510636"/>
                  <a:pt x="569937" y="468109"/>
                </a:cubicBezTo>
                <a:cubicBezTo>
                  <a:pt x="585883" y="425735"/>
                  <a:pt x="578976" y="392295"/>
                  <a:pt x="578960" y="391826"/>
                </a:cubicBezTo>
                <a:lnTo>
                  <a:pt x="577046" y="377336"/>
                </a:lnTo>
                <a:cubicBezTo>
                  <a:pt x="577046" y="377336"/>
                  <a:pt x="553645" y="331320"/>
                  <a:pt x="545877" y="304333"/>
                </a:cubicBezTo>
                <a:cubicBezTo>
                  <a:pt x="536295" y="271047"/>
                  <a:pt x="528925" y="227230"/>
                  <a:pt x="528925" y="227230"/>
                </a:cubicBezTo>
                <a:close/>
                <a:moveTo>
                  <a:pt x="0" y="0"/>
                </a:moveTo>
                <a:lnTo>
                  <a:pt x="464489" y="0"/>
                </a:lnTo>
                <a:lnTo>
                  <a:pt x="461275" y="20197"/>
                </a:lnTo>
                <a:cubicBezTo>
                  <a:pt x="457910" y="41390"/>
                  <a:pt x="453946" y="66476"/>
                  <a:pt x="451549" y="82046"/>
                </a:cubicBezTo>
                <a:lnTo>
                  <a:pt x="544236" y="235432"/>
                </a:lnTo>
                <a:cubicBezTo>
                  <a:pt x="544236" y="235432"/>
                  <a:pt x="554498" y="279898"/>
                  <a:pt x="563376" y="310075"/>
                </a:cubicBezTo>
                <a:cubicBezTo>
                  <a:pt x="572254" y="340253"/>
                  <a:pt x="579234" y="354642"/>
                  <a:pt x="579234" y="354642"/>
                </a:cubicBezTo>
                <a:lnTo>
                  <a:pt x="636103" y="299412"/>
                </a:lnTo>
                <a:cubicBezTo>
                  <a:pt x="636103" y="299412"/>
                  <a:pt x="697896" y="141652"/>
                  <a:pt x="697896" y="141652"/>
                </a:cubicBezTo>
                <a:lnTo>
                  <a:pt x="752537" y="0"/>
                </a:lnTo>
                <a:lnTo>
                  <a:pt x="916790" y="0"/>
                </a:lnTo>
                <a:lnTo>
                  <a:pt x="850461" y="150948"/>
                </a:lnTo>
                <a:lnTo>
                  <a:pt x="872062" y="149033"/>
                </a:lnTo>
                <a:lnTo>
                  <a:pt x="868233" y="181022"/>
                </a:lnTo>
                <a:lnTo>
                  <a:pt x="831323" y="194968"/>
                </a:lnTo>
                <a:lnTo>
                  <a:pt x="687233" y="524706"/>
                </a:lnTo>
                <a:cubicBezTo>
                  <a:pt x="703624" y="519059"/>
                  <a:pt x="764431" y="498284"/>
                  <a:pt x="806169" y="480960"/>
                </a:cubicBezTo>
                <a:cubicBezTo>
                  <a:pt x="853375" y="461365"/>
                  <a:pt x="898857" y="442408"/>
                  <a:pt x="898857" y="442408"/>
                </a:cubicBezTo>
                <a:cubicBezTo>
                  <a:pt x="898855" y="442408"/>
                  <a:pt x="921539" y="402830"/>
                  <a:pt x="956273" y="374328"/>
                </a:cubicBezTo>
                <a:cubicBezTo>
                  <a:pt x="991009" y="345826"/>
                  <a:pt x="1034468" y="303239"/>
                  <a:pt x="1034468" y="303239"/>
                </a:cubicBezTo>
                <a:cubicBezTo>
                  <a:pt x="1034468" y="303239"/>
                  <a:pt x="1089099" y="202457"/>
                  <a:pt x="1114032" y="156142"/>
                </a:cubicBezTo>
                <a:cubicBezTo>
                  <a:pt x="1138974" y="109828"/>
                  <a:pt x="1178558" y="47050"/>
                  <a:pt x="1178558" y="47050"/>
                </a:cubicBezTo>
                <a:cubicBezTo>
                  <a:pt x="1178558" y="47050"/>
                  <a:pt x="1219750" y="39713"/>
                  <a:pt x="1255117" y="18614"/>
                </a:cubicBezTo>
                <a:lnTo>
                  <a:pt x="1284668" y="0"/>
                </a:lnTo>
                <a:lnTo>
                  <a:pt x="1346412" y="0"/>
                </a:lnTo>
                <a:lnTo>
                  <a:pt x="1338764" y="5545"/>
                </a:lnTo>
                <a:cubicBezTo>
                  <a:pt x="1304815" y="30313"/>
                  <a:pt x="1234625" y="82614"/>
                  <a:pt x="1216294" y="104740"/>
                </a:cubicBezTo>
                <a:cubicBezTo>
                  <a:pt x="1192546" y="133405"/>
                  <a:pt x="1138262" y="229801"/>
                  <a:pt x="1107197" y="289843"/>
                </a:cubicBezTo>
                <a:cubicBezTo>
                  <a:pt x="1089716" y="323637"/>
                  <a:pt x="1060441" y="374601"/>
                  <a:pt x="1060441" y="374601"/>
                </a:cubicBezTo>
                <a:cubicBezTo>
                  <a:pt x="1060441" y="374601"/>
                  <a:pt x="1018065" y="437109"/>
                  <a:pt x="1045685" y="452251"/>
                </a:cubicBezTo>
                <a:cubicBezTo>
                  <a:pt x="1073293" y="467393"/>
                  <a:pt x="1141988" y="454932"/>
                  <a:pt x="1203443" y="448697"/>
                </a:cubicBezTo>
                <a:cubicBezTo>
                  <a:pt x="1264897" y="442462"/>
                  <a:pt x="1349985" y="408285"/>
                  <a:pt x="1388271" y="387452"/>
                </a:cubicBezTo>
                <a:cubicBezTo>
                  <a:pt x="1426556" y="366619"/>
                  <a:pt x="1533726" y="302966"/>
                  <a:pt x="1533726" y="302966"/>
                </a:cubicBezTo>
                <a:cubicBezTo>
                  <a:pt x="1533726" y="302966"/>
                  <a:pt x="1605540" y="258242"/>
                  <a:pt x="1612471" y="267149"/>
                </a:cubicBezTo>
                <a:cubicBezTo>
                  <a:pt x="1619402" y="276055"/>
                  <a:pt x="1571847" y="303271"/>
                  <a:pt x="1550130" y="320465"/>
                </a:cubicBezTo>
                <a:cubicBezTo>
                  <a:pt x="1528423" y="337658"/>
                  <a:pt x="1413925" y="403835"/>
                  <a:pt x="1368854" y="426824"/>
                </a:cubicBezTo>
                <a:cubicBezTo>
                  <a:pt x="1323793" y="449813"/>
                  <a:pt x="1232659" y="481309"/>
                  <a:pt x="1243084" y="495724"/>
                </a:cubicBezTo>
                <a:cubicBezTo>
                  <a:pt x="1253510" y="510140"/>
                  <a:pt x="1331551" y="541743"/>
                  <a:pt x="1363665" y="553142"/>
                </a:cubicBezTo>
                <a:cubicBezTo>
                  <a:pt x="1395770" y="564539"/>
                  <a:pt x="1456079" y="585131"/>
                  <a:pt x="1456079" y="585131"/>
                </a:cubicBezTo>
                <a:cubicBezTo>
                  <a:pt x="1456079" y="585131"/>
                  <a:pt x="1473379" y="567069"/>
                  <a:pt x="1488886" y="554781"/>
                </a:cubicBezTo>
                <a:cubicBezTo>
                  <a:pt x="1504394" y="542495"/>
                  <a:pt x="1528528" y="515137"/>
                  <a:pt x="1528528" y="515137"/>
                </a:cubicBezTo>
                <a:cubicBezTo>
                  <a:pt x="1528528" y="515137"/>
                  <a:pt x="1562914" y="495136"/>
                  <a:pt x="1584853" y="468656"/>
                </a:cubicBezTo>
                <a:cubicBezTo>
                  <a:pt x="1606801" y="442175"/>
                  <a:pt x="1639262" y="395654"/>
                  <a:pt x="1639262" y="395654"/>
                </a:cubicBezTo>
                <a:cubicBezTo>
                  <a:pt x="1639271" y="395654"/>
                  <a:pt x="1737298" y="324251"/>
                  <a:pt x="1750822" y="302147"/>
                </a:cubicBezTo>
                <a:cubicBezTo>
                  <a:pt x="1764339" y="280042"/>
                  <a:pt x="1840503" y="170906"/>
                  <a:pt x="1840503" y="170906"/>
                </a:cubicBezTo>
                <a:cubicBezTo>
                  <a:pt x="1840503" y="170906"/>
                  <a:pt x="1786700" y="298996"/>
                  <a:pt x="1751910" y="338511"/>
                </a:cubicBezTo>
                <a:cubicBezTo>
                  <a:pt x="1717121" y="378024"/>
                  <a:pt x="1639810" y="437213"/>
                  <a:pt x="1639810" y="437213"/>
                </a:cubicBezTo>
                <a:cubicBezTo>
                  <a:pt x="1639810" y="437213"/>
                  <a:pt x="1616032" y="466559"/>
                  <a:pt x="1581570" y="504474"/>
                </a:cubicBezTo>
                <a:cubicBezTo>
                  <a:pt x="1547117" y="542389"/>
                  <a:pt x="1487250" y="596341"/>
                  <a:pt x="1487250" y="596341"/>
                </a:cubicBezTo>
                <a:cubicBezTo>
                  <a:pt x="1487250" y="596341"/>
                  <a:pt x="1523204" y="600371"/>
                  <a:pt x="1547945" y="599622"/>
                </a:cubicBezTo>
                <a:cubicBezTo>
                  <a:pt x="1572684" y="598874"/>
                  <a:pt x="1634217" y="598850"/>
                  <a:pt x="1671799" y="590326"/>
                </a:cubicBezTo>
                <a:cubicBezTo>
                  <a:pt x="1709391" y="581802"/>
                  <a:pt x="1804240" y="572458"/>
                  <a:pt x="1828740" y="572007"/>
                </a:cubicBezTo>
                <a:cubicBezTo>
                  <a:pt x="1853248" y="571557"/>
                  <a:pt x="1881261" y="571395"/>
                  <a:pt x="1898194" y="565993"/>
                </a:cubicBezTo>
                <a:cubicBezTo>
                  <a:pt x="1915117" y="560588"/>
                  <a:pt x="1987874" y="533729"/>
                  <a:pt x="1987874" y="533729"/>
                </a:cubicBezTo>
                <a:cubicBezTo>
                  <a:pt x="1987874" y="533729"/>
                  <a:pt x="1933293" y="579100"/>
                  <a:pt x="1901467" y="588138"/>
                </a:cubicBezTo>
                <a:cubicBezTo>
                  <a:pt x="1869651" y="597176"/>
                  <a:pt x="1842591" y="594315"/>
                  <a:pt x="1812336" y="592787"/>
                </a:cubicBezTo>
                <a:cubicBezTo>
                  <a:pt x="1782080" y="591260"/>
                  <a:pt x="1727277" y="608022"/>
                  <a:pt x="1716918" y="606458"/>
                </a:cubicBezTo>
                <a:cubicBezTo>
                  <a:pt x="1687345" y="601993"/>
                  <a:pt x="1653018" y="612671"/>
                  <a:pt x="1623407" y="615753"/>
                </a:cubicBezTo>
                <a:cubicBezTo>
                  <a:pt x="1593796" y="618837"/>
                  <a:pt x="1543295" y="628331"/>
                  <a:pt x="1543295" y="628331"/>
                </a:cubicBezTo>
                <a:lnTo>
                  <a:pt x="1591688" y="645282"/>
                </a:lnTo>
                <a:lnTo>
                  <a:pt x="1614107" y="683834"/>
                </a:lnTo>
                <a:cubicBezTo>
                  <a:pt x="1614107" y="683834"/>
                  <a:pt x="1534140" y="643419"/>
                  <a:pt x="1478769" y="627237"/>
                </a:cubicBezTo>
                <a:cubicBezTo>
                  <a:pt x="1439031" y="615625"/>
                  <a:pt x="1295588" y="568908"/>
                  <a:pt x="1234612" y="550135"/>
                </a:cubicBezTo>
                <a:cubicBezTo>
                  <a:pt x="1173629" y="531359"/>
                  <a:pt x="1089331" y="526220"/>
                  <a:pt x="1014235" y="519785"/>
                </a:cubicBezTo>
                <a:cubicBezTo>
                  <a:pt x="939144" y="513350"/>
                  <a:pt x="793117" y="558986"/>
                  <a:pt x="744924" y="580210"/>
                </a:cubicBezTo>
                <a:cubicBezTo>
                  <a:pt x="714086" y="593790"/>
                  <a:pt x="673068" y="618142"/>
                  <a:pt x="641573" y="637354"/>
                </a:cubicBezTo>
                <a:cubicBezTo>
                  <a:pt x="639209" y="645567"/>
                  <a:pt x="612881" y="736878"/>
                  <a:pt x="468500" y="1238325"/>
                </a:cubicBezTo>
                <a:cubicBezTo>
                  <a:pt x="318265" y="1760090"/>
                  <a:pt x="415033" y="1781701"/>
                  <a:pt x="495295" y="1817144"/>
                </a:cubicBezTo>
                <a:cubicBezTo>
                  <a:pt x="575559" y="1852580"/>
                  <a:pt x="842781" y="1570775"/>
                  <a:pt x="937682" y="1512553"/>
                </a:cubicBezTo>
                <a:cubicBezTo>
                  <a:pt x="947620" y="1506461"/>
                  <a:pt x="962619" y="1495582"/>
                  <a:pt x="974592" y="1487401"/>
                </a:cubicBezTo>
                <a:cubicBezTo>
                  <a:pt x="976814" y="1449145"/>
                  <a:pt x="988221" y="1257357"/>
                  <a:pt x="1003030" y="1199771"/>
                </a:cubicBezTo>
                <a:cubicBezTo>
                  <a:pt x="1025353" y="1112950"/>
                  <a:pt x="1056070" y="1081895"/>
                  <a:pt x="1072474" y="1059503"/>
                </a:cubicBezTo>
                <a:cubicBezTo>
                  <a:pt x="1103462" y="1053265"/>
                  <a:pt x="1117748" y="1035467"/>
                  <a:pt x="1143286" y="994977"/>
                </a:cubicBezTo>
                <a:cubicBezTo>
                  <a:pt x="1182967" y="932096"/>
                  <a:pt x="1231398" y="884183"/>
                  <a:pt x="1271521" y="864288"/>
                </a:cubicBezTo>
                <a:cubicBezTo>
                  <a:pt x="1371414" y="814754"/>
                  <a:pt x="1364204" y="796477"/>
                  <a:pt x="1369133" y="777889"/>
                </a:cubicBezTo>
                <a:cubicBezTo>
                  <a:pt x="1377374" y="746813"/>
                  <a:pt x="1360103" y="678366"/>
                  <a:pt x="1360103" y="678366"/>
                </a:cubicBezTo>
                <a:cubicBezTo>
                  <a:pt x="1360113" y="678366"/>
                  <a:pt x="1366899" y="666362"/>
                  <a:pt x="1375149" y="664149"/>
                </a:cubicBezTo>
                <a:cubicBezTo>
                  <a:pt x="1383390" y="661936"/>
                  <a:pt x="1393189" y="669342"/>
                  <a:pt x="1393189" y="669342"/>
                </a:cubicBezTo>
                <a:lnTo>
                  <a:pt x="1404675" y="763397"/>
                </a:lnTo>
                <a:cubicBezTo>
                  <a:pt x="1404675" y="763397"/>
                  <a:pt x="1360122" y="816581"/>
                  <a:pt x="1350815" y="848977"/>
                </a:cubicBezTo>
                <a:cubicBezTo>
                  <a:pt x="1344201" y="872003"/>
                  <a:pt x="1398264" y="861695"/>
                  <a:pt x="1413155" y="854445"/>
                </a:cubicBezTo>
                <a:cubicBezTo>
                  <a:pt x="1435383" y="843617"/>
                  <a:pt x="1457716" y="835305"/>
                  <a:pt x="1457716" y="835305"/>
                </a:cubicBezTo>
                <a:cubicBezTo>
                  <a:pt x="1457716" y="835305"/>
                  <a:pt x="1430762" y="861785"/>
                  <a:pt x="1388271" y="870577"/>
                </a:cubicBezTo>
                <a:cubicBezTo>
                  <a:pt x="1341602" y="880232"/>
                  <a:pt x="1329549" y="837396"/>
                  <a:pt x="1265235" y="884248"/>
                </a:cubicBezTo>
                <a:cubicBezTo>
                  <a:pt x="1198061" y="933176"/>
                  <a:pt x="1186442" y="1035322"/>
                  <a:pt x="1126613" y="1052948"/>
                </a:cubicBezTo>
                <a:cubicBezTo>
                  <a:pt x="1066776" y="1070564"/>
                  <a:pt x="1031688" y="1222980"/>
                  <a:pt x="1028182" y="1297104"/>
                </a:cubicBezTo>
                <a:cubicBezTo>
                  <a:pt x="1025747" y="1348741"/>
                  <a:pt x="1031544" y="1415201"/>
                  <a:pt x="1034468" y="1446391"/>
                </a:cubicBezTo>
                <a:cubicBezTo>
                  <a:pt x="1136789" y="1372980"/>
                  <a:pt x="1274986" y="1272422"/>
                  <a:pt x="1408505" y="1222191"/>
                </a:cubicBezTo>
                <a:cubicBezTo>
                  <a:pt x="1591129" y="1153487"/>
                  <a:pt x="1914049" y="834577"/>
                  <a:pt x="1994430" y="778709"/>
                </a:cubicBezTo>
                <a:cubicBezTo>
                  <a:pt x="2064764" y="729823"/>
                  <a:pt x="2329156" y="156280"/>
                  <a:pt x="2394155" y="13659"/>
                </a:cubicBezTo>
                <a:lnTo>
                  <a:pt x="2400362" y="0"/>
                </a:lnTo>
                <a:lnTo>
                  <a:pt x="2532384" y="0"/>
                </a:lnTo>
                <a:lnTo>
                  <a:pt x="2517483" y="33581"/>
                </a:lnTo>
                <a:cubicBezTo>
                  <a:pt x="2473995" y="131048"/>
                  <a:pt x="2376240" y="346423"/>
                  <a:pt x="2289991" y="509941"/>
                </a:cubicBezTo>
                <a:cubicBezTo>
                  <a:pt x="2315743" y="507083"/>
                  <a:pt x="2461776" y="490808"/>
                  <a:pt x="2507356" y="470297"/>
                </a:cubicBezTo>
                <a:cubicBezTo>
                  <a:pt x="2533955" y="458331"/>
                  <a:pt x="2586102" y="410691"/>
                  <a:pt x="2586102" y="410691"/>
                </a:cubicBezTo>
                <a:cubicBezTo>
                  <a:pt x="2586102" y="410691"/>
                  <a:pt x="2669833" y="370887"/>
                  <a:pt x="2682348" y="355189"/>
                </a:cubicBezTo>
                <a:cubicBezTo>
                  <a:pt x="2696286" y="337699"/>
                  <a:pt x="2692445" y="320429"/>
                  <a:pt x="2688085" y="291482"/>
                </a:cubicBezTo>
                <a:cubicBezTo>
                  <a:pt x="2683232" y="259268"/>
                  <a:pt x="2657626" y="234657"/>
                  <a:pt x="2649261" y="226410"/>
                </a:cubicBezTo>
                <a:cubicBezTo>
                  <a:pt x="2640896" y="218163"/>
                  <a:pt x="2601418" y="179655"/>
                  <a:pt x="2601418" y="179655"/>
                </a:cubicBezTo>
                <a:lnTo>
                  <a:pt x="2612353" y="176648"/>
                </a:lnTo>
                <a:cubicBezTo>
                  <a:pt x="2612353" y="176648"/>
                  <a:pt x="2644728" y="208659"/>
                  <a:pt x="2653092" y="219301"/>
                </a:cubicBezTo>
                <a:cubicBezTo>
                  <a:pt x="2661448" y="229942"/>
                  <a:pt x="2670843" y="248364"/>
                  <a:pt x="2682896" y="249650"/>
                </a:cubicBezTo>
                <a:cubicBezTo>
                  <a:pt x="2688326" y="250230"/>
                  <a:pt x="2699328" y="240791"/>
                  <a:pt x="2704219" y="223950"/>
                </a:cubicBezTo>
                <a:cubicBezTo>
                  <a:pt x="2708290" y="209927"/>
                  <a:pt x="2709417" y="192779"/>
                  <a:pt x="2709417" y="192779"/>
                </a:cubicBezTo>
                <a:lnTo>
                  <a:pt x="2708867" y="122512"/>
                </a:lnTo>
                <a:cubicBezTo>
                  <a:pt x="2708867" y="122512"/>
                  <a:pt x="2713027" y="151019"/>
                  <a:pt x="2714885" y="170086"/>
                </a:cubicBezTo>
                <a:cubicBezTo>
                  <a:pt x="2715713" y="178574"/>
                  <a:pt x="2716878" y="185564"/>
                  <a:pt x="2718706" y="186766"/>
                </a:cubicBezTo>
                <a:cubicBezTo>
                  <a:pt x="2722682" y="189366"/>
                  <a:pt x="2759725" y="166532"/>
                  <a:pt x="2759725" y="166532"/>
                </a:cubicBezTo>
                <a:lnTo>
                  <a:pt x="2759176" y="179930"/>
                </a:lnTo>
                <a:lnTo>
                  <a:pt x="2719254" y="203990"/>
                </a:lnTo>
                <a:cubicBezTo>
                  <a:pt x="2719254" y="203990"/>
                  <a:pt x="2718166" y="225670"/>
                  <a:pt x="2710784" y="239261"/>
                </a:cubicBezTo>
                <a:cubicBezTo>
                  <a:pt x="2703399" y="252852"/>
                  <a:pt x="2691396" y="261590"/>
                  <a:pt x="2689731" y="262775"/>
                </a:cubicBezTo>
                <a:cubicBezTo>
                  <a:pt x="2687622" y="264271"/>
                  <a:pt x="2697518" y="278668"/>
                  <a:pt x="2701484" y="297771"/>
                </a:cubicBezTo>
                <a:cubicBezTo>
                  <a:pt x="2705451" y="316876"/>
                  <a:pt x="2705585" y="333588"/>
                  <a:pt x="2705585" y="333588"/>
                </a:cubicBezTo>
                <a:cubicBezTo>
                  <a:pt x="2705585" y="333588"/>
                  <a:pt x="2732953" y="320072"/>
                  <a:pt x="2755623" y="302419"/>
                </a:cubicBezTo>
                <a:cubicBezTo>
                  <a:pt x="2778284" y="284768"/>
                  <a:pt x="2792532" y="274804"/>
                  <a:pt x="2792532" y="274804"/>
                </a:cubicBezTo>
                <a:cubicBezTo>
                  <a:pt x="2792532" y="274804"/>
                  <a:pt x="2803035" y="259057"/>
                  <a:pt x="2814682" y="240355"/>
                </a:cubicBezTo>
                <a:cubicBezTo>
                  <a:pt x="2826320" y="221651"/>
                  <a:pt x="2844206" y="200709"/>
                  <a:pt x="2844206" y="200709"/>
                </a:cubicBezTo>
                <a:cubicBezTo>
                  <a:pt x="2844206" y="200709"/>
                  <a:pt x="2850243" y="172291"/>
                  <a:pt x="2853775" y="155048"/>
                </a:cubicBezTo>
                <a:cubicBezTo>
                  <a:pt x="2857318" y="137806"/>
                  <a:pt x="2862477" y="109864"/>
                  <a:pt x="2872644" y="95718"/>
                </a:cubicBezTo>
                <a:cubicBezTo>
                  <a:pt x="2880431" y="84874"/>
                  <a:pt x="2908377" y="53374"/>
                  <a:pt x="2926234" y="29551"/>
                </a:cubicBezTo>
                <a:cubicBezTo>
                  <a:pt x="2944092" y="5728"/>
                  <a:pt x="2944004" y="295"/>
                  <a:pt x="2944004" y="295"/>
                </a:cubicBezTo>
                <a:lnTo>
                  <a:pt x="2957943" y="295"/>
                </a:lnTo>
                <a:cubicBezTo>
                  <a:pt x="2957943" y="295"/>
                  <a:pt x="2904671" y="88836"/>
                  <a:pt x="2890962" y="114037"/>
                </a:cubicBezTo>
                <a:cubicBezTo>
                  <a:pt x="2885677" y="123752"/>
                  <a:pt x="2885726" y="128051"/>
                  <a:pt x="2878381" y="152862"/>
                </a:cubicBezTo>
                <a:cubicBezTo>
                  <a:pt x="2871046" y="177671"/>
                  <a:pt x="2865240" y="199158"/>
                  <a:pt x="2861708" y="213285"/>
                </a:cubicBezTo>
                <a:cubicBezTo>
                  <a:pt x="2855961" y="236276"/>
                  <a:pt x="2834175" y="258069"/>
                  <a:pt x="2836823" y="262775"/>
                </a:cubicBezTo>
                <a:cubicBezTo>
                  <a:pt x="2838873" y="266416"/>
                  <a:pt x="2886005" y="252132"/>
                  <a:pt x="2905181" y="245548"/>
                </a:cubicBezTo>
                <a:cubicBezTo>
                  <a:pt x="2919110" y="240767"/>
                  <a:pt x="2945130" y="226729"/>
                  <a:pt x="2969427" y="209185"/>
                </a:cubicBezTo>
                <a:cubicBezTo>
                  <a:pt x="3000541" y="186724"/>
                  <a:pt x="3029034" y="160243"/>
                  <a:pt x="3029034" y="160243"/>
                </a:cubicBezTo>
                <a:cubicBezTo>
                  <a:pt x="3029034" y="160243"/>
                  <a:pt x="2989749" y="206183"/>
                  <a:pt x="2971623" y="221215"/>
                </a:cubicBezTo>
                <a:cubicBezTo>
                  <a:pt x="2953496" y="236247"/>
                  <a:pt x="2934589" y="246861"/>
                  <a:pt x="2934435" y="251290"/>
                </a:cubicBezTo>
                <a:cubicBezTo>
                  <a:pt x="2933944" y="265484"/>
                  <a:pt x="3070871" y="265235"/>
                  <a:pt x="3070871" y="265235"/>
                </a:cubicBezTo>
                <a:cubicBezTo>
                  <a:pt x="3070871" y="265235"/>
                  <a:pt x="3098567" y="248186"/>
                  <a:pt x="3127466" y="237893"/>
                </a:cubicBezTo>
                <a:cubicBezTo>
                  <a:pt x="3156364" y="227601"/>
                  <a:pt x="3186523" y="223950"/>
                  <a:pt x="3186523" y="223950"/>
                </a:cubicBezTo>
                <a:cubicBezTo>
                  <a:pt x="3186523" y="223950"/>
                  <a:pt x="3155045" y="232690"/>
                  <a:pt x="3127736" y="245548"/>
                </a:cubicBezTo>
                <a:cubicBezTo>
                  <a:pt x="3100434" y="258410"/>
                  <a:pt x="3075242" y="273985"/>
                  <a:pt x="3075242" y="273985"/>
                </a:cubicBezTo>
                <a:lnTo>
                  <a:pt x="3089730" y="284375"/>
                </a:lnTo>
                <a:lnTo>
                  <a:pt x="3086456" y="287655"/>
                </a:lnTo>
                <a:lnTo>
                  <a:pt x="3064037" y="279452"/>
                </a:lnTo>
                <a:cubicBezTo>
                  <a:pt x="3064037" y="279452"/>
                  <a:pt x="2922017" y="276198"/>
                  <a:pt x="2907914" y="271250"/>
                </a:cubicBezTo>
                <a:cubicBezTo>
                  <a:pt x="2896257" y="278958"/>
                  <a:pt x="2883887" y="280150"/>
                  <a:pt x="2860609" y="288475"/>
                </a:cubicBezTo>
                <a:cubicBezTo>
                  <a:pt x="2837343" y="296801"/>
                  <a:pt x="2805652" y="297771"/>
                  <a:pt x="2805652" y="297771"/>
                </a:cubicBezTo>
                <a:lnTo>
                  <a:pt x="2770930" y="324839"/>
                </a:lnTo>
                <a:cubicBezTo>
                  <a:pt x="2770930" y="324839"/>
                  <a:pt x="2984676" y="358800"/>
                  <a:pt x="3101214" y="403583"/>
                </a:cubicBezTo>
                <a:cubicBezTo>
                  <a:pt x="3217762" y="448367"/>
                  <a:pt x="3349385" y="444621"/>
                  <a:pt x="3433144" y="427371"/>
                </a:cubicBezTo>
                <a:cubicBezTo>
                  <a:pt x="3531508" y="407110"/>
                  <a:pt x="3540007" y="355690"/>
                  <a:pt x="3571495" y="340152"/>
                </a:cubicBezTo>
                <a:cubicBezTo>
                  <a:pt x="3623672" y="314400"/>
                  <a:pt x="3717818" y="254689"/>
                  <a:pt x="3807999" y="220668"/>
                </a:cubicBezTo>
                <a:cubicBezTo>
                  <a:pt x="3860628" y="200813"/>
                  <a:pt x="3957151" y="129779"/>
                  <a:pt x="3989544" y="109661"/>
                </a:cubicBezTo>
                <a:cubicBezTo>
                  <a:pt x="4021937" y="89543"/>
                  <a:pt x="4065276" y="42949"/>
                  <a:pt x="4065276" y="42949"/>
                </a:cubicBezTo>
                <a:lnTo>
                  <a:pt x="4099459" y="55525"/>
                </a:lnTo>
                <a:cubicBezTo>
                  <a:pt x="4099459" y="55525"/>
                  <a:pt x="4033672" y="113506"/>
                  <a:pt x="3984625" y="147119"/>
                </a:cubicBezTo>
                <a:cubicBezTo>
                  <a:pt x="3935578" y="180733"/>
                  <a:pt x="3895494" y="197154"/>
                  <a:pt x="3895494" y="197154"/>
                </a:cubicBezTo>
                <a:lnTo>
                  <a:pt x="3981074" y="175281"/>
                </a:lnTo>
                <a:cubicBezTo>
                  <a:pt x="3981064" y="175281"/>
                  <a:pt x="4080592" y="205500"/>
                  <a:pt x="4120233" y="217661"/>
                </a:cubicBezTo>
                <a:cubicBezTo>
                  <a:pt x="4159885" y="229822"/>
                  <a:pt x="4221369" y="236298"/>
                  <a:pt x="4255581" y="227777"/>
                </a:cubicBezTo>
                <a:cubicBezTo>
                  <a:pt x="4298293" y="217139"/>
                  <a:pt x="4312869" y="190068"/>
                  <a:pt x="4335145" y="178289"/>
                </a:cubicBezTo>
                <a:cubicBezTo>
                  <a:pt x="4365651" y="162152"/>
                  <a:pt x="4409923" y="144566"/>
                  <a:pt x="4427828" y="138917"/>
                </a:cubicBezTo>
                <a:cubicBezTo>
                  <a:pt x="4437589" y="135838"/>
                  <a:pt x="4466795" y="121348"/>
                  <a:pt x="4488802" y="105013"/>
                </a:cubicBezTo>
                <a:cubicBezTo>
                  <a:pt x="4507169" y="91381"/>
                  <a:pt x="4519694" y="75212"/>
                  <a:pt x="4519694" y="75212"/>
                </a:cubicBezTo>
                <a:lnTo>
                  <a:pt x="4533641" y="84508"/>
                </a:lnTo>
                <a:cubicBezTo>
                  <a:pt x="4533641" y="84508"/>
                  <a:pt x="4460876" y="133150"/>
                  <a:pt x="4462281" y="140830"/>
                </a:cubicBezTo>
                <a:cubicBezTo>
                  <a:pt x="4463677" y="148511"/>
                  <a:pt x="4554416" y="148253"/>
                  <a:pt x="4581764" y="156416"/>
                </a:cubicBezTo>
                <a:cubicBezTo>
                  <a:pt x="4609103" y="164579"/>
                  <a:pt x="4615668" y="183210"/>
                  <a:pt x="4615668" y="183210"/>
                </a:cubicBezTo>
                <a:cubicBezTo>
                  <a:pt x="4615668" y="183210"/>
                  <a:pt x="4575632" y="172380"/>
                  <a:pt x="4532823" y="164618"/>
                </a:cubicBezTo>
                <a:cubicBezTo>
                  <a:pt x="4497928" y="158290"/>
                  <a:pt x="4457439" y="153611"/>
                  <a:pt x="4441497" y="155048"/>
                </a:cubicBezTo>
                <a:cubicBezTo>
                  <a:pt x="4421464" y="156855"/>
                  <a:pt x="4397504" y="164595"/>
                  <a:pt x="4365487" y="179930"/>
                </a:cubicBezTo>
                <a:cubicBezTo>
                  <a:pt x="4345049" y="189718"/>
                  <a:pt x="4293577" y="233623"/>
                  <a:pt x="4274989" y="241449"/>
                </a:cubicBezTo>
                <a:cubicBezTo>
                  <a:pt x="4256784" y="249107"/>
                  <a:pt x="4233403" y="249791"/>
                  <a:pt x="4232064" y="259219"/>
                </a:cubicBezTo>
                <a:cubicBezTo>
                  <a:pt x="4230726" y="268648"/>
                  <a:pt x="4270483" y="274470"/>
                  <a:pt x="4300142" y="276172"/>
                </a:cubicBezTo>
                <a:cubicBezTo>
                  <a:pt x="4311252" y="276810"/>
                  <a:pt x="4363649" y="280489"/>
                  <a:pt x="4422360" y="281093"/>
                </a:cubicBezTo>
                <a:cubicBezTo>
                  <a:pt x="4500584" y="281897"/>
                  <a:pt x="4586376" y="285141"/>
                  <a:pt x="4600084" y="284648"/>
                </a:cubicBezTo>
                <a:cubicBezTo>
                  <a:pt x="4624074" y="283783"/>
                  <a:pt x="4647927" y="252931"/>
                  <a:pt x="4647927" y="252931"/>
                </a:cubicBezTo>
                <a:cubicBezTo>
                  <a:pt x="4647927" y="252931"/>
                  <a:pt x="4703347" y="252406"/>
                  <a:pt x="4685383" y="255119"/>
                </a:cubicBezTo>
                <a:cubicBezTo>
                  <a:pt x="4677230" y="256349"/>
                  <a:pt x="4659498" y="256319"/>
                  <a:pt x="4652576" y="262775"/>
                </a:cubicBezTo>
                <a:cubicBezTo>
                  <a:pt x="4642662" y="272022"/>
                  <a:pt x="4618634" y="288487"/>
                  <a:pt x="4609921" y="290390"/>
                </a:cubicBezTo>
                <a:cubicBezTo>
                  <a:pt x="4564197" y="300374"/>
                  <a:pt x="4474786" y="292593"/>
                  <a:pt x="4468847" y="302147"/>
                </a:cubicBezTo>
                <a:cubicBezTo>
                  <a:pt x="4463387" y="310920"/>
                  <a:pt x="4500749" y="354572"/>
                  <a:pt x="4540477" y="390185"/>
                </a:cubicBezTo>
                <a:cubicBezTo>
                  <a:pt x="4583131" y="428428"/>
                  <a:pt x="4663744" y="434248"/>
                  <a:pt x="4652576" y="438855"/>
                </a:cubicBezTo>
                <a:cubicBezTo>
                  <a:pt x="4632428" y="447165"/>
                  <a:pt x="4568894" y="424406"/>
                  <a:pt x="4532275" y="395654"/>
                </a:cubicBezTo>
                <a:cubicBezTo>
                  <a:pt x="4492277" y="364252"/>
                  <a:pt x="4452163" y="306232"/>
                  <a:pt x="4440409" y="304607"/>
                </a:cubicBezTo>
                <a:cubicBezTo>
                  <a:pt x="4369655" y="294822"/>
                  <a:pt x="4295040" y="289657"/>
                  <a:pt x="4261588" y="283007"/>
                </a:cubicBezTo>
                <a:cubicBezTo>
                  <a:pt x="4228147" y="276356"/>
                  <a:pt x="4152299" y="250122"/>
                  <a:pt x="4148121" y="255119"/>
                </a:cubicBezTo>
                <a:cubicBezTo>
                  <a:pt x="4144588" y="259347"/>
                  <a:pt x="4199439" y="329078"/>
                  <a:pt x="4204994" y="354914"/>
                </a:cubicBezTo>
                <a:cubicBezTo>
                  <a:pt x="4210347" y="379804"/>
                  <a:pt x="4208171" y="398445"/>
                  <a:pt x="4197891" y="441588"/>
                </a:cubicBezTo>
                <a:cubicBezTo>
                  <a:pt x="4188735" y="479968"/>
                  <a:pt x="4208007" y="514862"/>
                  <a:pt x="4208007" y="514862"/>
                </a:cubicBezTo>
                <a:cubicBezTo>
                  <a:pt x="4208007" y="514862"/>
                  <a:pt x="4181622" y="480172"/>
                  <a:pt x="4183123" y="457446"/>
                </a:cubicBezTo>
                <a:cubicBezTo>
                  <a:pt x="4185270" y="424887"/>
                  <a:pt x="4199787" y="379443"/>
                  <a:pt x="4191594" y="355189"/>
                </a:cubicBezTo>
                <a:cubicBezTo>
                  <a:pt x="4181140" y="324225"/>
                  <a:pt x="4158191" y="300693"/>
                  <a:pt x="4135549" y="276718"/>
                </a:cubicBezTo>
                <a:cubicBezTo>
                  <a:pt x="4124670" y="265205"/>
                  <a:pt x="4083556" y="230649"/>
                  <a:pt x="4057623" y="222309"/>
                </a:cubicBezTo>
                <a:cubicBezTo>
                  <a:pt x="4017673" y="209461"/>
                  <a:pt x="4008200" y="205214"/>
                  <a:pt x="3932402" y="220121"/>
                </a:cubicBezTo>
                <a:cubicBezTo>
                  <a:pt x="3885655" y="229314"/>
                  <a:pt x="3701087" y="308948"/>
                  <a:pt x="3660079" y="333863"/>
                </a:cubicBezTo>
                <a:cubicBezTo>
                  <a:pt x="3613025" y="362453"/>
                  <a:pt x="3535377" y="446789"/>
                  <a:pt x="3478254" y="463461"/>
                </a:cubicBezTo>
                <a:cubicBezTo>
                  <a:pt x="3440316" y="474536"/>
                  <a:pt x="3400645" y="478994"/>
                  <a:pt x="3393222" y="499553"/>
                </a:cubicBezTo>
                <a:cubicBezTo>
                  <a:pt x="3385811" y="520110"/>
                  <a:pt x="3493262" y="535396"/>
                  <a:pt x="3525010" y="537556"/>
                </a:cubicBezTo>
                <a:cubicBezTo>
                  <a:pt x="3556758" y="539719"/>
                  <a:pt x="3763812" y="547027"/>
                  <a:pt x="3818655" y="544118"/>
                </a:cubicBezTo>
                <a:cubicBezTo>
                  <a:pt x="3873507" y="541209"/>
                  <a:pt x="4074892" y="541342"/>
                  <a:pt x="4244645" y="528534"/>
                </a:cubicBezTo>
                <a:cubicBezTo>
                  <a:pt x="4268384" y="526743"/>
                  <a:pt x="4341286" y="469300"/>
                  <a:pt x="4413609" y="449244"/>
                </a:cubicBezTo>
                <a:cubicBezTo>
                  <a:pt x="4454252" y="437975"/>
                  <a:pt x="4494539" y="460179"/>
                  <a:pt x="4494539" y="460179"/>
                </a:cubicBezTo>
                <a:cubicBezTo>
                  <a:pt x="4494539" y="460179"/>
                  <a:pt x="4455763" y="454608"/>
                  <a:pt x="4416075" y="465649"/>
                </a:cubicBezTo>
                <a:cubicBezTo>
                  <a:pt x="4399064" y="470379"/>
                  <a:pt x="4361271" y="489545"/>
                  <a:pt x="4352096" y="494358"/>
                </a:cubicBezTo>
                <a:cubicBezTo>
                  <a:pt x="4321483" y="510396"/>
                  <a:pt x="4264322" y="554508"/>
                  <a:pt x="4264322" y="554508"/>
                </a:cubicBezTo>
                <a:cubicBezTo>
                  <a:pt x="4264333" y="554508"/>
                  <a:pt x="4249333" y="551468"/>
                  <a:pt x="4228781" y="553689"/>
                </a:cubicBezTo>
                <a:cubicBezTo>
                  <a:pt x="4195262" y="557310"/>
                  <a:pt x="4143135" y="567355"/>
                  <a:pt x="4087974" y="569820"/>
                </a:cubicBezTo>
                <a:cubicBezTo>
                  <a:pt x="3999633" y="573770"/>
                  <a:pt x="3874488" y="568255"/>
                  <a:pt x="3868694" y="579663"/>
                </a:cubicBezTo>
                <a:cubicBezTo>
                  <a:pt x="3866614" y="583750"/>
                  <a:pt x="3886773" y="616368"/>
                  <a:pt x="3913812" y="652118"/>
                </a:cubicBezTo>
                <a:cubicBezTo>
                  <a:pt x="3929090" y="672331"/>
                  <a:pt x="3946562" y="693484"/>
                  <a:pt x="3963571" y="711175"/>
                </a:cubicBezTo>
                <a:cubicBezTo>
                  <a:pt x="3986936" y="735473"/>
                  <a:pt x="4010512" y="752162"/>
                  <a:pt x="4015516" y="752734"/>
                </a:cubicBezTo>
                <a:cubicBezTo>
                  <a:pt x="4087608" y="760967"/>
                  <a:pt x="4120571" y="767998"/>
                  <a:pt x="4162339" y="775975"/>
                </a:cubicBezTo>
                <a:cubicBezTo>
                  <a:pt x="4195203" y="769131"/>
                  <a:pt x="4292220" y="763944"/>
                  <a:pt x="4292220" y="763944"/>
                </a:cubicBezTo>
                <a:lnTo>
                  <a:pt x="4324478" y="762578"/>
                </a:lnTo>
                <a:lnTo>
                  <a:pt x="4323930" y="766679"/>
                </a:lnTo>
                <a:cubicBezTo>
                  <a:pt x="4323930" y="766679"/>
                  <a:pt x="4308276" y="766812"/>
                  <a:pt x="4310529" y="774609"/>
                </a:cubicBezTo>
                <a:cubicBezTo>
                  <a:pt x="4312464" y="781262"/>
                  <a:pt x="4335885" y="795107"/>
                  <a:pt x="4360846" y="807145"/>
                </a:cubicBezTo>
                <a:cubicBezTo>
                  <a:pt x="4385799" y="819182"/>
                  <a:pt x="4412791" y="824642"/>
                  <a:pt x="4412791" y="824642"/>
                </a:cubicBezTo>
                <a:lnTo>
                  <a:pt x="4450248" y="857999"/>
                </a:lnTo>
                <a:lnTo>
                  <a:pt x="4446146" y="861281"/>
                </a:lnTo>
                <a:lnTo>
                  <a:pt x="4408420" y="831478"/>
                </a:lnTo>
                <a:cubicBezTo>
                  <a:pt x="4408420" y="831478"/>
                  <a:pt x="4374623" y="823713"/>
                  <a:pt x="4357834" y="815347"/>
                </a:cubicBezTo>
                <a:cubicBezTo>
                  <a:pt x="4330138" y="801550"/>
                  <a:pt x="4294953" y="782537"/>
                  <a:pt x="4294953" y="782537"/>
                </a:cubicBezTo>
                <a:cubicBezTo>
                  <a:pt x="4294953" y="782537"/>
                  <a:pt x="4264457" y="779584"/>
                  <a:pt x="4232882" y="781990"/>
                </a:cubicBezTo>
                <a:cubicBezTo>
                  <a:pt x="4200056" y="784492"/>
                  <a:pt x="4165997" y="792491"/>
                  <a:pt x="4164535" y="794841"/>
                </a:cubicBezTo>
                <a:cubicBezTo>
                  <a:pt x="4162167" y="798619"/>
                  <a:pt x="4277452" y="919518"/>
                  <a:pt x="4277452" y="919518"/>
                </a:cubicBezTo>
                <a:lnTo>
                  <a:pt x="4271166" y="923620"/>
                </a:lnTo>
                <a:cubicBezTo>
                  <a:pt x="4271166" y="923620"/>
                  <a:pt x="4161155" y="803758"/>
                  <a:pt x="4154137" y="797301"/>
                </a:cubicBezTo>
                <a:cubicBezTo>
                  <a:pt x="4148274" y="791908"/>
                  <a:pt x="4031911" y="769514"/>
                  <a:pt x="4027549" y="773515"/>
                </a:cubicBezTo>
                <a:cubicBezTo>
                  <a:pt x="4023074" y="777618"/>
                  <a:pt x="4066103" y="845423"/>
                  <a:pt x="4066103" y="845423"/>
                </a:cubicBezTo>
                <a:lnTo>
                  <a:pt x="4088792" y="952601"/>
                </a:lnTo>
                <a:lnTo>
                  <a:pt x="4194059" y="1099154"/>
                </a:lnTo>
                <a:lnTo>
                  <a:pt x="4347716" y="1313787"/>
                </a:lnTo>
                <a:lnTo>
                  <a:pt x="4188321" y="1103256"/>
                </a:lnTo>
                <a:cubicBezTo>
                  <a:pt x="4188321" y="1103256"/>
                  <a:pt x="4088234" y="975243"/>
                  <a:pt x="4079225" y="955066"/>
                </a:cubicBezTo>
                <a:cubicBezTo>
                  <a:pt x="4072795" y="940655"/>
                  <a:pt x="4074287" y="892886"/>
                  <a:pt x="4056534" y="847062"/>
                </a:cubicBezTo>
                <a:cubicBezTo>
                  <a:pt x="4038773" y="801239"/>
                  <a:pt x="4008134" y="771874"/>
                  <a:pt x="4008134" y="771874"/>
                </a:cubicBezTo>
                <a:cubicBezTo>
                  <a:pt x="4008134" y="771874"/>
                  <a:pt x="3934799" y="685855"/>
                  <a:pt x="3907796" y="681646"/>
                </a:cubicBezTo>
                <a:cubicBezTo>
                  <a:pt x="3903647" y="681001"/>
                  <a:pt x="3900085" y="744283"/>
                  <a:pt x="3898768" y="769686"/>
                </a:cubicBezTo>
                <a:cubicBezTo>
                  <a:pt x="3897409" y="796033"/>
                  <a:pt x="3915999" y="925533"/>
                  <a:pt x="3915999" y="925533"/>
                </a:cubicBezTo>
                <a:lnTo>
                  <a:pt x="3907796" y="931548"/>
                </a:lnTo>
                <a:lnTo>
                  <a:pt x="3887562" y="782537"/>
                </a:lnTo>
                <a:cubicBezTo>
                  <a:pt x="3887562" y="782537"/>
                  <a:pt x="3880929" y="799186"/>
                  <a:pt x="3853926" y="829018"/>
                </a:cubicBezTo>
                <a:cubicBezTo>
                  <a:pt x="3826925" y="858849"/>
                  <a:pt x="3779561" y="901747"/>
                  <a:pt x="3779561" y="901747"/>
                </a:cubicBezTo>
                <a:lnTo>
                  <a:pt x="3778464" y="894364"/>
                </a:lnTo>
                <a:cubicBezTo>
                  <a:pt x="3778464" y="894364"/>
                  <a:pt x="3819280" y="855200"/>
                  <a:pt x="3846553" y="823003"/>
                </a:cubicBezTo>
                <a:cubicBezTo>
                  <a:pt x="3873814" y="790806"/>
                  <a:pt x="3887012" y="762305"/>
                  <a:pt x="3887012" y="762305"/>
                </a:cubicBezTo>
                <a:cubicBezTo>
                  <a:pt x="3887012" y="762305"/>
                  <a:pt x="3901193" y="692558"/>
                  <a:pt x="3895215" y="672898"/>
                </a:cubicBezTo>
                <a:cubicBezTo>
                  <a:pt x="3889882" y="655347"/>
                  <a:pt x="3824653" y="599007"/>
                  <a:pt x="3794329" y="585405"/>
                </a:cubicBezTo>
                <a:cubicBezTo>
                  <a:pt x="3775403" y="576917"/>
                  <a:pt x="3614689" y="575287"/>
                  <a:pt x="3614689" y="575287"/>
                </a:cubicBezTo>
                <a:cubicBezTo>
                  <a:pt x="3614689" y="575287"/>
                  <a:pt x="3523739" y="571895"/>
                  <a:pt x="3477436" y="559157"/>
                </a:cubicBezTo>
                <a:cubicBezTo>
                  <a:pt x="3396189" y="536800"/>
                  <a:pt x="3314162" y="521782"/>
                  <a:pt x="3258982" y="512949"/>
                </a:cubicBezTo>
                <a:cubicBezTo>
                  <a:pt x="3218013" y="506390"/>
                  <a:pt x="3191721" y="503380"/>
                  <a:pt x="3191721" y="503380"/>
                </a:cubicBezTo>
                <a:cubicBezTo>
                  <a:pt x="3191721" y="503380"/>
                  <a:pt x="3200664" y="531253"/>
                  <a:pt x="3242569" y="591146"/>
                </a:cubicBezTo>
                <a:cubicBezTo>
                  <a:pt x="3284483" y="651040"/>
                  <a:pt x="3322757" y="700880"/>
                  <a:pt x="3364517" y="743985"/>
                </a:cubicBezTo>
                <a:cubicBezTo>
                  <a:pt x="3406276" y="787090"/>
                  <a:pt x="3442655" y="817285"/>
                  <a:pt x="3466500" y="851984"/>
                </a:cubicBezTo>
                <a:cubicBezTo>
                  <a:pt x="3492135" y="889283"/>
                  <a:pt x="3525289" y="975569"/>
                  <a:pt x="3525289" y="975569"/>
                </a:cubicBezTo>
                <a:lnTo>
                  <a:pt x="3522554" y="977207"/>
                </a:lnTo>
                <a:cubicBezTo>
                  <a:pt x="3522554" y="977207"/>
                  <a:pt x="3484944" y="904867"/>
                  <a:pt x="3459935" y="867843"/>
                </a:cubicBezTo>
                <a:cubicBezTo>
                  <a:pt x="3434877" y="830739"/>
                  <a:pt x="3394870" y="790740"/>
                  <a:pt x="3394870" y="790740"/>
                </a:cubicBezTo>
                <a:lnTo>
                  <a:pt x="3417289" y="832845"/>
                </a:lnTo>
                <a:lnTo>
                  <a:pt x="3403619" y="843235"/>
                </a:lnTo>
                <a:cubicBezTo>
                  <a:pt x="3403610" y="843235"/>
                  <a:pt x="3391991" y="808817"/>
                  <a:pt x="3366433" y="772694"/>
                </a:cubicBezTo>
                <a:cubicBezTo>
                  <a:pt x="3341047" y="736813"/>
                  <a:pt x="3293444" y="709900"/>
                  <a:pt x="3279757" y="684108"/>
                </a:cubicBezTo>
                <a:cubicBezTo>
                  <a:pt x="3253860" y="635313"/>
                  <a:pt x="3130767" y="531183"/>
                  <a:pt x="3072788" y="482052"/>
                </a:cubicBezTo>
                <a:cubicBezTo>
                  <a:pt x="2990778" y="412573"/>
                  <a:pt x="2849453" y="407052"/>
                  <a:pt x="2791714" y="422448"/>
                </a:cubicBezTo>
                <a:cubicBezTo>
                  <a:pt x="2733965" y="437845"/>
                  <a:pt x="2615635" y="543386"/>
                  <a:pt x="2553295" y="560797"/>
                </a:cubicBezTo>
                <a:cubicBezTo>
                  <a:pt x="2498973" y="575964"/>
                  <a:pt x="2272384" y="620002"/>
                  <a:pt x="2225466" y="629151"/>
                </a:cubicBezTo>
                <a:cubicBezTo>
                  <a:pt x="2110786" y="830912"/>
                  <a:pt x="1984227" y="1053747"/>
                  <a:pt x="1874946" y="1144814"/>
                </a:cubicBezTo>
                <a:cubicBezTo>
                  <a:pt x="1814982" y="1194784"/>
                  <a:pt x="1594191" y="1336323"/>
                  <a:pt x="1387721" y="1465799"/>
                </a:cubicBezTo>
                <a:cubicBezTo>
                  <a:pt x="1270925" y="1539046"/>
                  <a:pt x="1230839" y="1563246"/>
                  <a:pt x="1161337" y="1606066"/>
                </a:cubicBezTo>
                <a:cubicBezTo>
                  <a:pt x="1178452" y="1607577"/>
                  <a:pt x="1184872" y="1608867"/>
                  <a:pt x="1200429" y="1609348"/>
                </a:cubicBezTo>
                <a:cubicBezTo>
                  <a:pt x="1241775" y="1610610"/>
                  <a:pt x="1247465" y="1597315"/>
                  <a:pt x="1247465" y="1597315"/>
                </a:cubicBezTo>
                <a:cubicBezTo>
                  <a:pt x="1247465" y="1597315"/>
                  <a:pt x="1269875" y="1568879"/>
                  <a:pt x="1283005" y="1552745"/>
                </a:cubicBezTo>
                <a:cubicBezTo>
                  <a:pt x="1296136" y="1536620"/>
                  <a:pt x="1326901" y="1526425"/>
                  <a:pt x="1349167" y="1508454"/>
                </a:cubicBezTo>
                <a:cubicBezTo>
                  <a:pt x="1371443" y="1490490"/>
                  <a:pt x="1387721" y="1465799"/>
                  <a:pt x="1387721" y="1465799"/>
                </a:cubicBezTo>
                <a:lnTo>
                  <a:pt x="1385537" y="1496968"/>
                </a:lnTo>
                <a:cubicBezTo>
                  <a:pt x="1385537" y="1496968"/>
                  <a:pt x="1424005" y="1467676"/>
                  <a:pt x="1438848" y="1452407"/>
                </a:cubicBezTo>
                <a:cubicBezTo>
                  <a:pt x="1453701" y="1437141"/>
                  <a:pt x="1477508" y="1441327"/>
                  <a:pt x="1496539" y="1441741"/>
                </a:cubicBezTo>
                <a:cubicBezTo>
                  <a:pt x="1515571" y="1442155"/>
                  <a:pt x="1551458" y="1433396"/>
                  <a:pt x="1576930" y="1427793"/>
                </a:cubicBezTo>
                <a:cubicBezTo>
                  <a:pt x="1602401" y="1422200"/>
                  <a:pt x="1676776" y="1427235"/>
                  <a:pt x="1694498" y="1430806"/>
                </a:cubicBezTo>
                <a:cubicBezTo>
                  <a:pt x="1712211" y="1434377"/>
                  <a:pt x="1804056" y="1428302"/>
                  <a:pt x="1814251" y="1426156"/>
                </a:cubicBezTo>
                <a:cubicBezTo>
                  <a:pt x="1824445" y="1424009"/>
                  <a:pt x="1849792" y="1404833"/>
                  <a:pt x="1849792" y="1404833"/>
                </a:cubicBezTo>
                <a:lnTo>
                  <a:pt x="1853354" y="1409483"/>
                </a:lnTo>
                <a:cubicBezTo>
                  <a:pt x="1853344" y="1409483"/>
                  <a:pt x="1831376" y="1427562"/>
                  <a:pt x="1817804" y="1432443"/>
                </a:cubicBezTo>
                <a:cubicBezTo>
                  <a:pt x="1804231" y="1437332"/>
                  <a:pt x="1724793" y="1445881"/>
                  <a:pt x="1686565" y="1434637"/>
                </a:cubicBezTo>
                <a:cubicBezTo>
                  <a:pt x="1648340" y="1423385"/>
                  <a:pt x="1595423" y="1435359"/>
                  <a:pt x="1566812" y="1443927"/>
                </a:cubicBezTo>
                <a:cubicBezTo>
                  <a:pt x="1538193" y="1452504"/>
                  <a:pt x="1466216" y="1463257"/>
                  <a:pt x="1434208" y="1482751"/>
                </a:cubicBezTo>
                <a:cubicBezTo>
                  <a:pt x="1402200" y="1502244"/>
                  <a:pt x="1389021" y="1520014"/>
                  <a:pt x="1341794" y="1536890"/>
                </a:cubicBezTo>
                <a:cubicBezTo>
                  <a:pt x="1294557" y="1553764"/>
                  <a:pt x="1279452" y="1597585"/>
                  <a:pt x="1279452" y="1597585"/>
                </a:cubicBezTo>
                <a:cubicBezTo>
                  <a:pt x="1279452" y="1597585"/>
                  <a:pt x="1308573" y="1616078"/>
                  <a:pt x="1377884" y="1635590"/>
                </a:cubicBezTo>
                <a:cubicBezTo>
                  <a:pt x="1447184" y="1655112"/>
                  <a:pt x="1514426" y="1637909"/>
                  <a:pt x="1607003" y="1625203"/>
                </a:cubicBezTo>
                <a:cubicBezTo>
                  <a:pt x="1699571" y="1612496"/>
                  <a:pt x="1692593" y="1598644"/>
                  <a:pt x="1743709" y="1551656"/>
                </a:cubicBezTo>
                <a:cubicBezTo>
                  <a:pt x="1794825" y="1504660"/>
                  <a:pt x="1939213" y="1508000"/>
                  <a:pt x="1989241" y="1490134"/>
                </a:cubicBezTo>
                <a:cubicBezTo>
                  <a:pt x="2039260" y="1472267"/>
                  <a:pt x="2124474" y="1402312"/>
                  <a:pt x="2157117" y="1332924"/>
                </a:cubicBezTo>
                <a:cubicBezTo>
                  <a:pt x="2189752" y="1263537"/>
                  <a:pt x="2213306" y="1218205"/>
                  <a:pt x="2268120" y="1174616"/>
                </a:cubicBezTo>
                <a:cubicBezTo>
                  <a:pt x="2322933" y="1131018"/>
                  <a:pt x="2413105" y="1127264"/>
                  <a:pt x="2455134" y="1100242"/>
                </a:cubicBezTo>
                <a:cubicBezTo>
                  <a:pt x="2497172" y="1073231"/>
                  <a:pt x="2503805" y="1045285"/>
                  <a:pt x="2503805" y="1045285"/>
                </a:cubicBezTo>
                <a:lnTo>
                  <a:pt x="2518842" y="994977"/>
                </a:lnTo>
                <a:lnTo>
                  <a:pt x="2512824" y="981039"/>
                </a:lnTo>
                <a:lnTo>
                  <a:pt x="2531962" y="929909"/>
                </a:lnTo>
                <a:lnTo>
                  <a:pt x="2538806" y="933736"/>
                </a:lnTo>
                <a:lnTo>
                  <a:pt x="2523221" y="979671"/>
                </a:lnTo>
                <a:lnTo>
                  <a:pt x="2530596" y="990337"/>
                </a:lnTo>
                <a:lnTo>
                  <a:pt x="2515559" y="1042013"/>
                </a:lnTo>
                <a:cubicBezTo>
                  <a:pt x="2515559" y="1042013"/>
                  <a:pt x="2574916" y="988296"/>
                  <a:pt x="2587747" y="946036"/>
                </a:cubicBezTo>
                <a:cubicBezTo>
                  <a:pt x="2600570" y="903781"/>
                  <a:pt x="2607704" y="850071"/>
                  <a:pt x="2607704" y="850071"/>
                </a:cubicBezTo>
                <a:lnTo>
                  <a:pt x="2633676" y="837767"/>
                </a:lnTo>
                <a:cubicBezTo>
                  <a:pt x="2633676" y="837767"/>
                  <a:pt x="2629007" y="827986"/>
                  <a:pt x="2606607" y="803316"/>
                </a:cubicBezTo>
                <a:cubicBezTo>
                  <a:pt x="2584215" y="778648"/>
                  <a:pt x="2620554" y="724025"/>
                  <a:pt x="2620554" y="724025"/>
                </a:cubicBezTo>
                <a:lnTo>
                  <a:pt x="2612623" y="692037"/>
                </a:lnTo>
                <a:lnTo>
                  <a:pt x="2624925" y="688208"/>
                </a:lnTo>
                <a:lnTo>
                  <a:pt x="2632310" y="724025"/>
                </a:lnTo>
                <a:lnTo>
                  <a:pt x="2612074" y="769139"/>
                </a:lnTo>
                <a:lnTo>
                  <a:pt x="2619736" y="789371"/>
                </a:lnTo>
                <a:lnTo>
                  <a:pt x="2644612" y="824369"/>
                </a:lnTo>
                <a:lnTo>
                  <a:pt x="2686717" y="786911"/>
                </a:lnTo>
                <a:lnTo>
                  <a:pt x="2697383" y="749727"/>
                </a:lnTo>
                <a:lnTo>
                  <a:pt x="2700118" y="686295"/>
                </a:lnTo>
                <a:lnTo>
                  <a:pt x="2714885" y="645556"/>
                </a:lnTo>
                <a:lnTo>
                  <a:pt x="2722268" y="647195"/>
                </a:lnTo>
                <a:lnTo>
                  <a:pt x="2709956" y="687116"/>
                </a:lnTo>
                <a:lnTo>
                  <a:pt x="2708049" y="750821"/>
                </a:lnTo>
                <a:lnTo>
                  <a:pt x="2694919" y="787458"/>
                </a:lnTo>
                <a:lnTo>
                  <a:pt x="2730470" y="769686"/>
                </a:lnTo>
                <a:lnTo>
                  <a:pt x="2845025" y="703246"/>
                </a:lnTo>
                <a:cubicBezTo>
                  <a:pt x="2845025" y="703246"/>
                  <a:pt x="2870535" y="655678"/>
                  <a:pt x="2875107" y="639814"/>
                </a:cubicBezTo>
                <a:cubicBezTo>
                  <a:pt x="2879670" y="623949"/>
                  <a:pt x="2878381" y="578022"/>
                  <a:pt x="2878381" y="578022"/>
                </a:cubicBezTo>
                <a:lnTo>
                  <a:pt x="2891231" y="579389"/>
                </a:lnTo>
                <a:cubicBezTo>
                  <a:pt x="2891231" y="579389"/>
                  <a:pt x="2894341" y="631932"/>
                  <a:pt x="2881942" y="655125"/>
                </a:cubicBezTo>
                <a:cubicBezTo>
                  <a:pt x="2869543" y="678319"/>
                  <a:pt x="2856509" y="706801"/>
                  <a:pt x="2856509" y="706801"/>
                </a:cubicBezTo>
                <a:lnTo>
                  <a:pt x="2920767" y="698326"/>
                </a:lnTo>
                <a:lnTo>
                  <a:pt x="3015365" y="689849"/>
                </a:lnTo>
                <a:lnTo>
                  <a:pt x="3010994" y="701333"/>
                </a:lnTo>
                <a:lnTo>
                  <a:pt x="2848856" y="719105"/>
                </a:lnTo>
                <a:cubicBezTo>
                  <a:pt x="2848856" y="719105"/>
                  <a:pt x="2642175" y="846796"/>
                  <a:pt x="2621922" y="870577"/>
                </a:cubicBezTo>
                <a:cubicBezTo>
                  <a:pt x="2601659" y="894359"/>
                  <a:pt x="2628717" y="929387"/>
                  <a:pt x="2618909" y="953150"/>
                </a:cubicBezTo>
                <a:cubicBezTo>
                  <a:pt x="2609110" y="976909"/>
                  <a:pt x="2592118" y="1008927"/>
                  <a:pt x="2592118" y="1008927"/>
                </a:cubicBezTo>
                <a:cubicBezTo>
                  <a:pt x="2592118" y="1008927"/>
                  <a:pt x="2489818" y="1107338"/>
                  <a:pt x="2446662" y="1140433"/>
                </a:cubicBezTo>
                <a:cubicBezTo>
                  <a:pt x="2403507" y="1173539"/>
                  <a:pt x="2320864" y="1183540"/>
                  <a:pt x="2284804" y="1203053"/>
                </a:cubicBezTo>
                <a:cubicBezTo>
                  <a:pt x="2248742" y="1222557"/>
                  <a:pt x="2164221" y="1436543"/>
                  <a:pt x="2164221" y="1436543"/>
                </a:cubicBezTo>
                <a:lnTo>
                  <a:pt x="2098059" y="1469629"/>
                </a:lnTo>
                <a:cubicBezTo>
                  <a:pt x="2098059" y="1469629"/>
                  <a:pt x="2122145" y="1474222"/>
                  <a:pt x="2176525" y="1489585"/>
                </a:cubicBezTo>
                <a:cubicBezTo>
                  <a:pt x="2230913" y="1504958"/>
                  <a:pt x="2285891" y="1499164"/>
                  <a:pt x="2285891" y="1499164"/>
                </a:cubicBezTo>
                <a:cubicBezTo>
                  <a:pt x="2285891" y="1499164"/>
                  <a:pt x="2368438" y="1443812"/>
                  <a:pt x="2386506" y="1439008"/>
                </a:cubicBezTo>
                <a:cubicBezTo>
                  <a:pt x="2404576" y="1434204"/>
                  <a:pt x="2500522" y="1411938"/>
                  <a:pt x="2500522" y="1411938"/>
                </a:cubicBezTo>
                <a:cubicBezTo>
                  <a:pt x="2500522" y="1411938"/>
                  <a:pt x="2583955" y="1369919"/>
                  <a:pt x="2600869" y="1358896"/>
                </a:cubicBezTo>
                <a:cubicBezTo>
                  <a:pt x="2617783" y="1347883"/>
                  <a:pt x="2685263" y="1295602"/>
                  <a:pt x="2705316" y="1282068"/>
                </a:cubicBezTo>
                <a:cubicBezTo>
                  <a:pt x="2725358" y="1268532"/>
                  <a:pt x="2890144" y="1188287"/>
                  <a:pt x="2890144" y="1188287"/>
                </a:cubicBezTo>
                <a:lnTo>
                  <a:pt x="2906817" y="1200589"/>
                </a:lnTo>
                <a:cubicBezTo>
                  <a:pt x="2906817" y="1200589"/>
                  <a:pt x="2705432" y="1304785"/>
                  <a:pt x="2677149" y="1325541"/>
                </a:cubicBezTo>
                <a:cubicBezTo>
                  <a:pt x="2648867" y="1346296"/>
                  <a:pt x="2514192" y="1428890"/>
                  <a:pt x="2514192" y="1428890"/>
                </a:cubicBezTo>
                <a:lnTo>
                  <a:pt x="2375850" y="1461697"/>
                </a:lnTo>
                <a:lnTo>
                  <a:pt x="2342494" y="1505171"/>
                </a:lnTo>
                <a:cubicBezTo>
                  <a:pt x="2342494" y="1505171"/>
                  <a:pt x="2688865" y="1597152"/>
                  <a:pt x="2760812" y="1618368"/>
                </a:cubicBezTo>
                <a:cubicBezTo>
                  <a:pt x="2832771" y="1639585"/>
                  <a:pt x="2995728" y="1706065"/>
                  <a:pt x="3053919" y="1717896"/>
                </a:cubicBezTo>
                <a:cubicBezTo>
                  <a:pt x="3112110" y="1729718"/>
                  <a:pt x="3163084" y="1705670"/>
                  <a:pt x="3182423" y="1698750"/>
                </a:cubicBezTo>
                <a:cubicBezTo>
                  <a:pt x="3201763" y="1691838"/>
                  <a:pt x="3299442" y="1655007"/>
                  <a:pt x="3299442" y="1655007"/>
                </a:cubicBezTo>
                <a:cubicBezTo>
                  <a:pt x="3299442" y="1655007"/>
                  <a:pt x="3454053" y="1604121"/>
                  <a:pt x="3479351" y="1591029"/>
                </a:cubicBezTo>
                <a:cubicBezTo>
                  <a:pt x="3492693" y="1584117"/>
                  <a:pt x="3524634" y="1570139"/>
                  <a:pt x="3549893" y="1554660"/>
                </a:cubicBezTo>
                <a:cubicBezTo>
                  <a:pt x="3575279" y="1539103"/>
                  <a:pt x="3593917" y="1522123"/>
                  <a:pt x="3593917" y="1522123"/>
                </a:cubicBezTo>
                <a:cubicBezTo>
                  <a:pt x="3593917" y="1522123"/>
                  <a:pt x="3608683" y="1500029"/>
                  <a:pt x="3617424" y="1479477"/>
                </a:cubicBezTo>
                <a:cubicBezTo>
                  <a:pt x="3626174" y="1458915"/>
                  <a:pt x="3646678" y="1438190"/>
                  <a:pt x="3646678" y="1438190"/>
                </a:cubicBezTo>
                <a:cubicBezTo>
                  <a:pt x="3646678" y="1438190"/>
                  <a:pt x="3654399" y="1390481"/>
                  <a:pt x="3655978" y="1370929"/>
                </a:cubicBezTo>
                <a:cubicBezTo>
                  <a:pt x="3657557" y="1351379"/>
                  <a:pt x="3679764" y="1299289"/>
                  <a:pt x="3679764" y="1299289"/>
                </a:cubicBezTo>
                <a:lnTo>
                  <a:pt x="3689603" y="1301204"/>
                </a:lnTo>
                <a:cubicBezTo>
                  <a:pt x="3689603" y="1301204"/>
                  <a:pt x="3674942" y="1338604"/>
                  <a:pt x="3668011" y="1365731"/>
                </a:cubicBezTo>
                <a:cubicBezTo>
                  <a:pt x="3663784" y="1382240"/>
                  <a:pt x="3662264" y="1428621"/>
                  <a:pt x="3662264" y="1428621"/>
                </a:cubicBezTo>
                <a:cubicBezTo>
                  <a:pt x="3662264" y="1428621"/>
                  <a:pt x="3697728" y="1408646"/>
                  <a:pt x="3710935" y="1399636"/>
                </a:cubicBezTo>
                <a:cubicBezTo>
                  <a:pt x="3724133" y="1390625"/>
                  <a:pt x="3775183" y="1367378"/>
                  <a:pt x="3775183" y="1367378"/>
                </a:cubicBezTo>
                <a:lnTo>
                  <a:pt x="3791047" y="1372846"/>
                </a:lnTo>
                <a:cubicBezTo>
                  <a:pt x="3791047" y="1372846"/>
                  <a:pt x="3757546" y="1384706"/>
                  <a:pt x="3724604" y="1402369"/>
                </a:cubicBezTo>
                <a:cubicBezTo>
                  <a:pt x="3690893" y="1420449"/>
                  <a:pt x="3657787" y="1444417"/>
                  <a:pt x="3647227" y="1454324"/>
                </a:cubicBezTo>
                <a:cubicBezTo>
                  <a:pt x="3626357" y="1473893"/>
                  <a:pt x="3616606" y="1515567"/>
                  <a:pt x="3616606" y="1515567"/>
                </a:cubicBezTo>
                <a:cubicBezTo>
                  <a:pt x="3616606" y="1515567"/>
                  <a:pt x="3670880" y="1508511"/>
                  <a:pt x="3686599" y="1509002"/>
                </a:cubicBezTo>
                <a:cubicBezTo>
                  <a:pt x="3702319" y="1509492"/>
                  <a:pt x="3777646" y="1513102"/>
                  <a:pt x="3777646" y="1513102"/>
                </a:cubicBezTo>
                <a:lnTo>
                  <a:pt x="3870060" y="1470997"/>
                </a:lnTo>
                <a:lnTo>
                  <a:pt x="3938967" y="1470997"/>
                </a:lnTo>
                <a:cubicBezTo>
                  <a:pt x="3938957" y="1470997"/>
                  <a:pt x="4013938" y="1436552"/>
                  <a:pt x="4029187" y="1430536"/>
                </a:cubicBezTo>
                <a:cubicBezTo>
                  <a:pt x="4044444" y="1424510"/>
                  <a:pt x="4139650" y="1402100"/>
                  <a:pt x="4139650" y="1402100"/>
                </a:cubicBezTo>
                <a:lnTo>
                  <a:pt x="4140468" y="1408934"/>
                </a:lnTo>
                <a:cubicBezTo>
                  <a:pt x="4140468" y="1408934"/>
                  <a:pt x="4053205" y="1432115"/>
                  <a:pt x="4028646" y="1440644"/>
                </a:cubicBezTo>
                <a:cubicBezTo>
                  <a:pt x="4004080" y="1449183"/>
                  <a:pt x="3941970" y="1484396"/>
                  <a:pt x="3941970" y="1484396"/>
                </a:cubicBezTo>
                <a:lnTo>
                  <a:pt x="3870609" y="1480016"/>
                </a:lnTo>
                <a:cubicBezTo>
                  <a:pt x="3870609" y="1480016"/>
                  <a:pt x="3835771" y="1500733"/>
                  <a:pt x="3823036" y="1507086"/>
                </a:cubicBezTo>
                <a:cubicBezTo>
                  <a:pt x="3810299" y="1513440"/>
                  <a:pt x="3773545" y="1525406"/>
                  <a:pt x="3773545" y="1525406"/>
                </a:cubicBezTo>
                <a:cubicBezTo>
                  <a:pt x="3773545" y="1525406"/>
                  <a:pt x="3688775" y="1521718"/>
                  <a:pt x="3672930" y="1521853"/>
                </a:cubicBezTo>
                <a:cubicBezTo>
                  <a:pt x="3657084" y="1521988"/>
                  <a:pt x="3602936" y="1533337"/>
                  <a:pt x="3602936" y="1533337"/>
                </a:cubicBezTo>
                <a:cubicBezTo>
                  <a:pt x="3602936" y="1533337"/>
                  <a:pt x="3573758" y="1553649"/>
                  <a:pt x="3562746" y="1559858"/>
                </a:cubicBezTo>
                <a:cubicBezTo>
                  <a:pt x="3551732" y="1566068"/>
                  <a:pt x="3509973" y="1589932"/>
                  <a:pt x="3509973" y="1589932"/>
                </a:cubicBezTo>
                <a:cubicBezTo>
                  <a:pt x="3509973" y="1589932"/>
                  <a:pt x="3530873" y="1596313"/>
                  <a:pt x="3540326" y="1599230"/>
                </a:cubicBezTo>
                <a:cubicBezTo>
                  <a:pt x="3549778" y="1602138"/>
                  <a:pt x="3571216" y="1616182"/>
                  <a:pt x="3571216" y="1616182"/>
                </a:cubicBezTo>
                <a:cubicBezTo>
                  <a:pt x="3571216" y="1616182"/>
                  <a:pt x="3576733" y="1615307"/>
                  <a:pt x="3584069" y="1608251"/>
                </a:cubicBezTo>
                <a:cubicBezTo>
                  <a:pt x="3591404" y="1601194"/>
                  <a:pt x="3608403" y="1592396"/>
                  <a:pt x="3608403" y="1592396"/>
                </a:cubicBezTo>
                <a:lnTo>
                  <a:pt x="3613871" y="1596767"/>
                </a:lnTo>
                <a:lnTo>
                  <a:pt x="3580785" y="1620832"/>
                </a:lnTo>
                <a:cubicBezTo>
                  <a:pt x="3580785" y="1620832"/>
                  <a:pt x="3604524" y="1617636"/>
                  <a:pt x="3616337" y="1615634"/>
                </a:cubicBezTo>
                <a:cubicBezTo>
                  <a:pt x="3628138" y="1613631"/>
                  <a:pt x="3643395" y="1616452"/>
                  <a:pt x="3643395" y="1616452"/>
                </a:cubicBezTo>
                <a:lnTo>
                  <a:pt x="3686868" y="1600597"/>
                </a:lnTo>
                <a:lnTo>
                  <a:pt x="3690430" y="1606615"/>
                </a:lnTo>
                <a:lnTo>
                  <a:pt x="3653793" y="1622739"/>
                </a:lnTo>
                <a:cubicBezTo>
                  <a:pt x="3653793" y="1622739"/>
                  <a:pt x="3677310" y="1637467"/>
                  <a:pt x="3681950" y="1637784"/>
                </a:cubicBezTo>
                <a:cubicBezTo>
                  <a:pt x="3686589" y="1638093"/>
                  <a:pt x="3709020" y="1632037"/>
                  <a:pt x="3709020" y="1632037"/>
                </a:cubicBezTo>
                <a:lnTo>
                  <a:pt x="3711753" y="1639422"/>
                </a:lnTo>
                <a:cubicBezTo>
                  <a:pt x="3711753" y="1639422"/>
                  <a:pt x="3689352" y="1645322"/>
                  <a:pt x="3678398" y="1643521"/>
                </a:cubicBezTo>
                <a:cubicBezTo>
                  <a:pt x="3667443" y="1641722"/>
                  <a:pt x="3647227" y="1624654"/>
                  <a:pt x="3647227" y="1624654"/>
                </a:cubicBezTo>
                <a:cubicBezTo>
                  <a:pt x="3647227" y="1624654"/>
                  <a:pt x="3623642" y="1625000"/>
                  <a:pt x="3610869" y="1624106"/>
                </a:cubicBezTo>
                <a:cubicBezTo>
                  <a:pt x="3598094" y="1623220"/>
                  <a:pt x="3582431" y="1631489"/>
                  <a:pt x="3582431" y="1631489"/>
                </a:cubicBezTo>
                <a:lnTo>
                  <a:pt x="3598834" y="1709685"/>
                </a:lnTo>
                <a:lnTo>
                  <a:pt x="3592000" y="1706412"/>
                </a:lnTo>
                <a:cubicBezTo>
                  <a:pt x="3592000" y="1706412"/>
                  <a:pt x="3580487" y="1645438"/>
                  <a:pt x="3572863" y="1629304"/>
                </a:cubicBezTo>
                <a:cubicBezTo>
                  <a:pt x="3565228" y="1613180"/>
                  <a:pt x="3512968" y="1597334"/>
                  <a:pt x="3490835" y="1597864"/>
                </a:cubicBezTo>
                <a:cubicBezTo>
                  <a:pt x="3469552" y="1598374"/>
                  <a:pt x="3301907" y="1682895"/>
                  <a:pt x="3301907" y="1682895"/>
                </a:cubicBezTo>
                <a:cubicBezTo>
                  <a:pt x="3301907" y="1682895"/>
                  <a:pt x="3224192" y="1713218"/>
                  <a:pt x="3178871" y="1722536"/>
                </a:cubicBezTo>
                <a:cubicBezTo>
                  <a:pt x="3130237" y="1732538"/>
                  <a:pt x="3043253" y="1733751"/>
                  <a:pt x="3043253" y="1733751"/>
                </a:cubicBezTo>
                <a:cubicBezTo>
                  <a:pt x="3043253" y="1733751"/>
                  <a:pt x="3072816" y="1764950"/>
                  <a:pt x="3096844" y="1783510"/>
                </a:cubicBezTo>
                <a:cubicBezTo>
                  <a:pt x="3120871" y="1802069"/>
                  <a:pt x="3165278" y="1820995"/>
                  <a:pt x="3190076" y="1840384"/>
                </a:cubicBezTo>
                <a:cubicBezTo>
                  <a:pt x="3214874" y="1859771"/>
                  <a:pt x="3245139" y="1920215"/>
                  <a:pt x="3306826" y="1976271"/>
                </a:cubicBezTo>
                <a:cubicBezTo>
                  <a:pt x="3368512" y="2032325"/>
                  <a:pt x="3565902" y="2153012"/>
                  <a:pt x="3567935" y="2152348"/>
                </a:cubicBezTo>
                <a:cubicBezTo>
                  <a:pt x="3569975" y="2151684"/>
                  <a:pt x="3623344" y="2151357"/>
                  <a:pt x="3640662" y="2151251"/>
                </a:cubicBezTo>
                <a:cubicBezTo>
                  <a:pt x="3657990" y="2151154"/>
                  <a:pt x="3668280" y="2143328"/>
                  <a:pt x="3668280" y="2143328"/>
                </a:cubicBezTo>
                <a:lnTo>
                  <a:pt x="3732807" y="2108057"/>
                </a:lnTo>
                <a:lnTo>
                  <a:pt x="3793501" y="2038611"/>
                </a:lnTo>
                <a:lnTo>
                  <a:pt x="3799518" y="2054736"/>
                </a:lnTo>
                <a:lnTo>
                  <a:pt x="3732537" y="2118993"/>
                </a:lnTo>
                <a:lnTo>
                  <a:pt x="3680861" y="2149885"/>
                </a:lnTo>
                <a:cubicBezTo>
                  <a:pt x="3680861" y="2149885"/>
                  <a:pt x="3716606" y="2173333"/>
                  <a:pt x="3733625" y="2180236"/>
                </a:cubicBezTo>
                <a:cubicBezTo>
                  <a:pt x="3750645" y="2187138"/>
                  <a:pt x="3768627" y="2193906"/>
                  <a:pt x="3768627" y="2193906"/>
                </a:cubicBezTo>
                <a:cubicBezTo>
                  <a:pt x="3768627" y="2193906"/>
                  <a:pt x="3809664" y="2188668"/>
                  <a:pt x="3819483" y="2188169"/>
                </a:cubicBezTo>
                <a:cubicBezTo>
                  <a:pt x="3829293" y="2187668"/>
                  <a:pt x="3880726" y="2202656"/>
                  <a:pt x="3880726" y="2202656"/>
                </a:cubicBezTo>
                <a:lnTo>
                  <a:pt x="3880996" y="2209771"/>
                </a:lnTo>
                <a:cubicBezTo>
                  <a:pt x="3880996" y="2209771"/>
                  <a:pt x="3827828" y="2198594"/>
                  <a:pt x="3811820" y="2196091"/>
                </a:cubicBezTo>
                <a:cubicBezTo>
                  <a:pt x="3795822" y="2193597"/>
                  <a:pt x="3776280" y="2204293"/>
                  <a:pt x="3776280" y="2204293"/>
                </a:cubicBezTo>
                <a:cubicBezTo>
                  <a:pt x="3776280" y="2204303"/>
                  <a:pt x="3794271" y="2257613"/>
                  <a:pt x="3804985" y="2277030"/>
                </a:cubicBezTo>
                <a:cubicBezTo>
                  <a:pt x="3815701" y="2296438"/>
                  <a:pt x="3843809" y="2344290"/>
                  <a:pt x="3843809" y="2344290"/>
                </a:cubicBezTo>
                <a:lnTo>
                  <a:pt x="3827954" y="2338274"/>
                </a:lnTo>
                <a:cubicBezTo>
                  <a:pt x="3827954" y="2338274"/>
                  <a:pt x="3795976" y="2290864"/>
                  <a:pt x="3784761" y="2270187"/>
                </a:cubicBezTo>
                <a:cubicBezTo>
                  <a:pt x="3773535" y="2249518"/>
                  <a:pt x="3757411" y="2200741"/>
                  <a:pt x="3757411" y="2200741"/>
                </a:cubicBezTo>
                <a:cubicBezTo>
                  <a:pt x="3757411" y="2200741"/>
                  <a:pt x="3735887" y="2200741"/>
                  <a:pt x="3713120" y="2191451"/>
                </a:cubicBezTo>
                <a:cubicBezTo>
                  <a:pt x="3690354" y="2182151"/>
                  <a:pt x="3671833" y="2161648"/>
                  <a:pt x="3671833" y="2161648"/>
                </a:cubicBezTo>
                <a:cubicBezTo>
                  <a:pt x="3671833" y="2161648"/>
                  <a:pt x="3651338" y="2161782"/>
                  <a:pt x="3633009" y="2169300"/>
                </a:cubicBezTo>
                <a:cubicBezTo>
                  <a:pt x="3614689" y="2176818"/>
                  <a:pt x="3587350" y="2180505"/>
                  <a:pt x="3587350" y="2180505"/>
                </a:cubicBezTo>
                <a:lnTo>
                  <a:pt x="3658981" y="2294800"/>
                </a:lnTo>
                <a:lnTo>
                  <a:pt x="3701087" y="2324326"/>
                </a:lnTo>
                <a:cubicBezTo>
                  <a:pt x="3701087" y="2324326"/>
                  <a:pt x="3790681" y="2359355"/>
                  <a:pt x="3832604" y="2371080"/>
                </a:cubicBezTo>
                <a:cubicBezTo>
                  <a:pt x="3874528" y="2382806"/>
                  <a:pt x="3903416" y="2408268"/>
                  <a:pt x="3903416" y="2408268"/>
                </a:cubicBezTo>
                <a:cubicBezTo>
                  <a:pt x="3903416" y="2408268"/>
                  <a:pt x="3966644" y="2468019"/>
                  <a:pt x="3983528" y="2481266"/>
                </a:cubicBezTo>
                <a:cubicBezTo>
                  <a:pt x="4000413" y="2494512"/>
                  <a:pt x="4078407" y="2544704"/>
                  <a:pt x="4078407" y="2544704"/>
                </a:cubicBezTo>
                <a:lnTo>
                  <a:pt x="4076220" y="2559461"/>
                </a:lnTo>
                <a:cubicBezTo>
                  <a:pt x="4076220" y="2559461"/>
                  <a:pt x="3949941" y="2483344"/>
                  <a:pt x="3926655" y="2469511"/>
                </a:cubicBezTo>
                <a:cubicBezTo>
                  <a:pt x="3903377" y="2455669"/>
                  <a:pt x="3846822" y="2413735"/>
                  <a:pt x="3846822" y="2413735"/>
                </a:cubicBezTo>
                <a:cubicBezTo>
                  <a:pt x="3846822" y="2413735"/>
                  <a:pt x="3685116" y="2346986"/>
                  <a:pt x="3675933" y="2357681"/>
                </a:cubicBezTo>
                <a:cubicBezTo>
                  <a:pt x="3666760" y="2368376"/>
                  <a:pt x="3685232" y="2464861"/>
                  <a:pt x="3685232" y="2464861"/>
                </a:cubicBezTo>
                <a:lnTo>
                  <a:pt x="3753860" y="2543876"/>
                </a:lnTo>
                <a:lnTo>
                  <a:pt x="3827136" y="2628638"/>
                </a:lnTo>
                <a:lnTo>
                  <a:pt x="3817838" y="2636569"/>
                </a:lnTo>
                <a:lnTo>
                  <a:pt x="3739920" y="2552906"/>
                </a:lnTo>
                <a:lnTo>
                  <a:pt x="3678667" y="2486732"/>
                </a:lnTo>
                <a:lnTo>
                  <a:pt x="3671015" y="2526655"/>
                </a:lnTo>
                <a:lnTo>
                  <a:pt x="3657893" y="2660076"/>
                </a:lnTo>
                <a:cubicBezTo>
                  <a:pt x="3657893" y="2660076"/>
                  <a:pt x="3686388" y="2721830"/>
                  <a:pt x="3695619" y="2739649"/>
                </a:cubicBezTo>
                <a:cubicBezTo>
                  <a:pt x="3704860" y="2757459"/>
                  <a:pt x="3707018" y="2780533"/>
                  <a:pt x="3709838" y="2792143"/>
                </a:cubicBezTo>
                <a:cubicBezTo>
                  <a:pt x="3712668" y="2803752"/>
                  <a:pt x="3742376" y="2845184"/>
                  <a:pt x="3742376" y="2845184"/>
                </a:cubicBezTo>
                <a:cubicBezTo>
                  <a:pt x="3742376" y="2845184"/>
                  <a:pt x="3709309" y="2820464"/>
                  <a:pt x="3700548" y="2803627"/>
                </a:cubicBezTo>
                <a:cubicBezTo>
                  <a:pt x="3691778" y="2786781"/>
                  <a:pt x="3684164" y="2760067"/>
                  <a:pt x="3678946" y="2736087"/>
                </a:cubicBezTo>
                <a:cubicBezTo>
                  <a:pt x="3673719" y="2712118"/>
                  <a:pt x="3657980" y="2684460"/>
                  <a:pt x="3647227" y="2672929"/>
                </a:cubicBezTo>
                <a:cubicBezTo>
                  <a:pt x="3636484" y="2661395"/>
                  <a:pt x="3627542" y="2672929"/>
                  <a:pt x="3627542" y="2672929"/>
                </a:cubicBezTo>
                <a:cubicBezTo>
                  <a:pt x="3627542" y="2672929"/>
                  <a:pt x="3637265" y="2628002"/>
                  <a:pt x="3645311" y="2601847"/>
                </a:cubicBezTo>
                <a:cubicBezTo>
                  <a:pt x="3653368" y="2575681"/>
                  <a:pt x="3656247" y="2483181"/>
                  <a:pt x="3656247" y="2483181"/>
                </a:cubicBezTo>
                <a:lnTo>
                  <a:pt x="3626722" y="2304918"/>
                </a:lnTo>
                <a:cubicBezTo>
                  <a:pt x="3626722" y="2304918"/>
                  <a:pt x="3559626" y="2227328"/>
                  <a:pt x="3534029" y="2195821"/>
                </a:cubicBezTo>
                <a:cubicBezTo>
                  <a:pt x="3508432" y="2164324"/>
                  <a:pt x="3432383" y="2131025"/>
                  <a:pt x="3381199" y="2081805"/>
                </a:cubicBezTo>
                <a:cubicBezTo>
                  <a:pt x="3330006" y="2032585"/>
                  <a:pt x="3248278" y="1974508"/>
                  <a:pt x="3225896" y="1948103"/>
                </a:cubicBezTo>
                <a:cubicBezTo>
                  <a:pt x="3203514" y="1921709"/>
                  <a:pt x="3139354" y="1883557"/>
                  <a:pt x="3119263" y="1860887"/>
                </a:cubicBezTo>
                <a:cubicBezTo>
                  <a:pt x="3099172" y="1838217"/>
                  <a:pt x="3072951" y="1794937"/>
                  <a:pt x="3028764" y="1761908"/>
                </a:cubicBezTo>
                <a:cubicBezTo>
                  <a:pt x="2984570" y="1728890"/>
                  <a:pt x="2832057" y="1690325"/>
                  <a:pt x="2783232" y="1674423"/>
                </a:cubicBezTo>
                <a:cubicBezTo>
                  <a:pt x="2734416" y="1658511"/>
                  <a:pt x="2644342" y="1627387"/>
                  <a:pt x="2644342" y="1627387"/>
                </a:cubicBezTo>
                <a:cubicBezTo>
                  <a:pt x="2644342" y="1627387"/>
                  <a:pt x="2600753" y="1614806"/>
                  <a:pt x="2591570" y="1608799"/>
                </a:cubicBezTo>
                <a:cubicBezTo>
                  <a:pt x="2582386" y="1602792"/>
                  <a:pt x="2553295" y="1602783"/>
                  <a:pt x="2553295" y="1602783"/>
                </a:cubicBezTo>
                <a:lnTo>
                  <a:pt x="2542628" y="1592944"/>
                </a:lnTo>
                <a:cubicBezTo>
                  <a:pt x="2542628" y="1592944"/>
                  <a:pt x="2522355" y="1592838"/>
                  <a:pt x="2511737" y="1588843"/>
                </a:cubicBezTo>
                <a:cubicBezTo>
                  <a:pt x="2501110" y="1584839"/>
                  <a:pt x="2445007" y="1583443"/>
                  <a:pt x="2443929" y="1591847"/>
                </a:cubicBezTo>
                <a:cubicBezTo>
                  <a:pt x="2442851" y="1600251"/>
                  <a:pt x="2491213" y="1607818"/>
                  <a:pt x="2502708" y="1607981"/>
                </a:cubicBezTo>
                <a:cubicBezTo>
                  <a:pt x="2514202" y="1608135"/>
                  <a:pt x="2538806" y="1603052"/>
                  <a:pt x="2538806" y="1603052"/>
                </a:cubicBezTo>
                <a:lnTo>
                  <a:pt x="2540444" y="1609896"/>
                </a:lnTo>
                <a:lnTo>
                  <a:pt x="2521306" y="1615364"/>
                </a:lnTo>
                <a:cubicBezTo>
                  <a:pt x="2521306" y="1615364"/>
                  <a:pt x="2543023" y="1638902"/>
                  <a:pt x="2548375" y="1643791"/>
                </a:cubicBezTo>
                <a:cubicBezTo>
                  <a:pt x="2553718" y="1648691"/>
                  <a:pt x="2569698" y="1657192"/>
                  <a:pt x="2569698" y="1657192"/>
                </a:cubicBezTo>
                <a:cubicBezTo>
                  <a:pt x="2569698" y="1657192"/>
                  <a:pt x="2588305" y="1659646"/>
                  <a:pt x="2599501" y="1663757"/>
                </a:cubicBezTo>
                <a:cubicBezTo>
                  <a:pt x="2610697" y="1667858"/>
                  <a:pt x="2638326" y="1688363"/>
                  <a:pt x="2638326" y="1688363"/>
                </a:cubicBezTo>
                <a:lnTo>
                  <a:pt x="2630393" y="1689729"/>
                </a:lnTo>
                <a:cubicBezTo>
                  <a:pt x="2630393" y="1689729"/>
                  <a:pt x="2598539" y="1671969"/>
                  <a:pt x="2587468" y="1667858"/>
                </a:cubicBezTo>
                <a:cubicBezTo>
                  <a:pt x="2576398" y="1663747"/>
                  <a:pt x="2571334" y="1666761"/>
                  <a:pt x="2571334" y="1666761"/>
                </a:cubicBezTo>
                <a:lnTo>
                  <a:pt x="2566964" y="1698479"/>
                </a:lnTo>
                <a:lnTo>
                  <a:pt x="2563682" y="1659925"/>
                </a:lnTo>
                <a:cubicBezTo>
                  <a:pt x="2563682" y="1659925"/>
                  <a:pt x="2544612" y="1651840"/>
                  <a:pt x="2531962" y="1642703"/>
                </a:cubicBezTo>
                <a:cubicBezTo>
                  <a:pt x="2519323" y="1633569"/>
                  <a:pt x="2511188" y="1617271"/>
                  <a:pt x="2511188" y="1617271"/>
                </a:cubicBezTo>
                <a:cubicBezTo>
                  <a:pt x="2511188" y="1617271"/>
                  <a:pt x="2483927" y="1616452"/>
                  <a:pt x="2473183" y="1614816"/>
                </a:cubicBezTo>
                <a:cubicBezTo>
                  <a:pt x="2462441" y="1613180"/>
                  <a:pt x="2442012" y="1605516"/>
                  <a:pt x="2442012" y="1605516"/>
                </a:cubicBezTo>
                <a:cubicBezTo>
                  <a:pt x="2442012" y="1605516"/>
                  <a:pt x="2471672" y="1687890"/>
                  <a:pt x="2482204" y="1704766"/>
                </a:cubicBezTo>
                <a:cubicBezTo>
                  <a:pt x="2492735" y="1721640"/>
                  <a:pt x="2518677" y="1749963"/>
                  <a:pt x="2526774" y="1758905"/>
                </a:cubicBezTo>
                <a:cubicBezTo>
                  <a:pt x="2534870" y="1767848"/>
                  <a:pt x="2552418" y="1775905"/>
                  <a:pt x="2570795" y="1784876"/>
                </a:cubicBezTo>
                <a:cubicBezTo>
                  <a:pt x="2589163" y="1793849"/>
                  <a:pt x="2605692" y="1811551"/>
                  <a:pt x="2612353" y="1818234"/>
                </a:cubicBezTo>
                <a:cubicBezTo>
                  <a:pt x="2619015" y="1824914"/>
                  <a:pt x="2653699" y="1883519"/>
                  <a:pt x="2658559" y="1890412"/>
                </a:cubicBezTo>
                <a:cubicBezTo>
                  <a:pt x="2663412" y="1897315"/>
                  <a:pt x="2685149" y="1913920"/>
                  <a:pt x="2691097" y="1918579"/>
                </a:cubicBezTo>
                <a:cubicBezTo>
                  <a:pt x="2697047" y="1923238"/>
                  <a:pt x="2711053" y="1939632"/>
                  <a:pt x="2711053" y="1939632"/>
                </a:cubicBezTo>
                <a:lnTo>
                  <a:pt x="2724453" y="1944831"/>
                </a:lnTo>
                <a:cubicBezTo>
                  <a:pt x="2724453" y="1944831"/>
                  <a:pt x="2722750" y="1951530"/>
                  <a:pt x="2721719" y="1956584"/>
                </a:cubicBezTo>
                <a:cubicBezTo>
                  <a:pt x="2720679" y="1961638"/>
                  <a:pt x="2805883" y="2108028"/>
                  <a:pt x="2810032" y="2112428"/>
                </a:cubicBezTo>
                <a:cubicBezTo>
                  <a:pt x="2814172" y="2116837"/>
                  <a:pt x="2828901" y="2125009"/>
                  <a:pt x="2828901" y="2125009"/>
                </a:cubicBezTo>
                <a:lnTo>
                  <a:pt x="2828620" y="2131564"/>
                </a:lnTo>
                <a:cubicBezTo>
                  <a:pt x="2828620" y="2131564"/>
                  <a:pt x="2810687" y="2127628"/>
                  <a:pt x="2801552" y="2116808"/>
                </a:cubicBezTo>
                <a:cubicBezTo>
                  <a:pt x="2792426" y="2105987"/>
                  <a:pt x="2706827" y="1953610"/>
                  <a:pt x="2703670" y="1943734"/>
                </a:cubicBezTo>
                <a:cubicBezTo>
                  <a:pt x="2700512" y="1933847"/>
                  <a:pt x="2653333" y="1900327"/>
                  <a:pt x="2647345" y="1890961"/>
                </a:cubicBezTo>
                <a:cubicBezTo>
                  <a:pt x="2641357" y="1881604"/>
                  <a:pt x="2606442" y="1829862"/>
                  <a:pt x="2600319" y="1820697"/>
                </a:cubicBezTo>
                <a:cubicBezTo>
                  <a:pt x="2594198" y="1811532"/>
                  <a:pt x="2529190" y="1775087"/>
                  <a:pt x="2524041" y="1771477"/>
                </a:cubicBezTo>
                <a:cubicBezTo>
                  <a:pt x="2518890" y="1767867"/>
                  <a:pt x="2477284" y="1725269"/>
                  <a:pt x="2477284" y="1725269"/>
                </a:cubicBezTo>
                <a:cubicBezTo>
                  <a:pt x="2477284" y="1725269"/>
                  <a:pt x="2458782" y="1833039"/>
                  <a:pt x="2455682" y="1843386"/>
                </a:cubicBezTo>
                <a:cubicBezTo>
                  <a:pt x="2452583" y="1853745"/>
                  <a:pt x="2416945" y="1917059"/>
                  <a:pt x="2414942" y="1927051"/>
                </a:cubicBezTo>
                <a:cubicBezTo>
                  <a:pt x="2412940" y="1937043"/>
                  <a:pt x="2427525" y="2049547"/>
                  <a:pt x="2427525" y="2049547"/>
                </a:cubicBezTo>
                <a:lnTo>
                  <a:pt x="2417677" y="2051183"/>
                </a:lnTo>
                <a:cubicBezTo>
                  <a:pt x="2417677" y="2051183"/>
                  <a:pt x="2404411" y="1938573"/>
                  <a:pt x="2400725" y="1936079"/>
                </a:cubicBezTo>
                <a:cubicBezTo>
                  <a:pt x="2397038" y="1933587"/>
                  <a:pt x="2391435" y="1946467"/>
                  <a:pt x="2391435" y="1946467"/>
                </a:cubicBezTo>
                <a:lnTo>
                  <a:pt x="2390338" y="1938814"/>
                </a:lnTo>
                <a:cubicBezTo>
                  <a:pt x="2390338" y="1938814"/>
                  <a:pt x="2429719" y="1870610"/>
                  <a:pt x="2443650" y="1842838"/>
                </a:cubicBezTo>
                <a:cubicBezTo>
                  <a:pt x="2457578" y="1815076"/>
                  <a:pt x="2465531" y="1703398"/>
                  <a:pt x="2465531" y="1703398"/>
                </a:cubicBezTo>
                <a:lnTo>
                  <a:pt x="2402909" y="1561225"/>
                </a:lnTo>
                <a:cubicBezTo>
                  <a:pt x="2402909" y="1561225"/>
                  <a:pt x="2346740" y="1555112"/>
                  <a:pt x="2293544" y="1549192"/>
                </a:cubicBezTo>
                <a:cubicBezTo>
                  <a:pt x="2240357" y="1543282"/>
                  <a:pt x="2135785" y="1541540"/>
                  <a:pt x="2135785" y="1541540"/>
                </a:cubicBezTo>
                <a:cubicBezTo>
                  <a:pt x="2135785" y="1541540"/>
                  <a:pt x="2002430" y="1536457"/>
                  <a:pt x="1821904" y="1617550"/>
                </a:cubicBezTo>
                <a:cubicBezTo>
                  <a:pt x="1780511" y="1636148"/>
                  <a:pt x="1645009" y="1703679"/>
                  <a:pt x="1645009" y="1703679"/>
                </a:cubicBezTo>
                <a:cubicBezTo>
                  <a:pt x="1645009" y="1703679"/>
                  <a:pt x="1539676" y="1707365"/>
                  <a:pt x="1526892" y="1714884"/>
                </a:cubicBezTo>
                <a:cubicBezTo>
                  <a:pt x="1509477" y="1725116"/>
                  <a:pt x="1518410" y="1743320"/>
                  <a:pt x="1518410" y="1743320"/>
                </a:cubicBezTo>
                <a:cubicBezTo>
                  <a:pt x="1518421" y="1743320"/>
                  <a:pt x="1475525" y="1726416"/>
                  <a:pt x="1415890" y="1717896"/>
                </a:cubicBezTo>
                <a:cubicBezTo>
                  <a:pt x="1349515" y="1708405"/>
                  <a:pt x="1263512" y="1707008"/>
                  <a:pt x="1214648" y="1703948"/>
                </a:cubicBezTo>
                <a:cubicBezTo>
                  <a:pt x="1121897" y="1698143"/>
                  <a:pt x="1066736" y="1717896"/>
                  <a:pt x="1066736" y="1717896"/>
                </a:cubicBezTo>
                <a:lnTo>
                  <a:pt x="993730" y="1715432"/>
                </a:lnTo>
                <a:cubicBezTo>
                  <a:pt x="967237" y="1739450"/>
                  <a:pt x="729305" y="1955689"/>
                  <a:pt x="593177" y="2124460"/>
                </a:cubicBezTo>
                <a:cubicBezTo>
                  <a:pt x="449385" y="2302733"/>
                  <a:pt x="407829" y="2577453"/>
                  <a:pt x="393310" y="2692066"/>
                </a:cubicBezTo>
                <a:cubicBezTo>
                  <a:pt x="378792" y="2806688"/>
                  <a:pt x="418945" y="3273726"/>
                  <a:pt x="425573" y="3431938"/>
                </a:cubicBezTo>
                <a:cubicBezTo>
                  <a:pt x="432205" y="3590138"/>
                  <a:pt x="347962" y="3993680"/>
                  <a:pt x="349565" y="4144334"/>
                </a:cubicBezTo>
                <a:cubicBezTo>
                  <a:pt x="351167" y="4294999"/>
                  <a:pt x="407401" y="5591423"/>
                  <a:pt x="362308" y="5896843"/>
                </a:cubicBezTo>
                <a:cubicBezTo>
                  <a:pt x="306817" y="6272684"/>
                  <a:pt x="346078" y="6613572"/>
                  <a:pt x="391053" y="6839910"/>
                </a:cubicBezTo>
                <a:lnTo>
                  <a:pt x="394890" y="6858000"/>
                </a:lnTo>
                <a:lnTo>
                  <a:pt x="0" y="6858000"/>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1106" name="Google Shape;1106;p10"/>
          <p:cNvGrpSpPr/>
          <p:nvPr/>
        </p:nvGrpSpPr>
        <p:grpSpPr>
          <a:xfrm>
            <a:off x="257625" y="6451654"/>
            <a:ext cx="261367" cy="276070"/>
            <a:chOff x="143381" y="4083284"/>
            <a:chExt cx="164869" cy="174144"/>
          </a:xfrm>
        </p:grpSpPr>
        <p:sp>
          <p:nvSpPr>
            <p:cNvPr id="1107" name="Google Shape;1107;p10"/>
            <p:cNvSpPr/>
            <p:nvPr/>
          </p:nvSpPr>
          <p:spPr>
            <a:xfrm>
              <a:off x="207496" y="4101604"/>
              <a:ext cx="41217" cy="155769"/>
            </a:xfrm>
            <a:custGeom>
              <a:rect b="b" l="l" r="r" t="t"/>
              <a:pathLst>
                <a:path extrusionOk="0" h="155769" w="41217">
                  <a:moveTo>
                    <a:pt x="0" y="155642"/>
                  </a:moveTo>
                  <a:cubicBezTo>
                    <a:pt x="0" y="77882"/>
                    <a:pt x="33267" y="13407"/>
                    <a:pt x="41217" y="0"/>
                  </a:cubicBezTo>
                  <a:cubicBezTo>
                    <a:pt x="37315" y="12703"/>
                    <a:pt x="27478" y="36634"/>
                    <a:pt x="27478" y="155770"/>
                  </a:cubicBezTo>
                  <a:lnTo>
                    <a:pt x="0" y="15564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08" name="Google Shape;1108;p10"/>
            <p:cNvSpPr/>
            <p:nvPr/>
          </p:nvSpPr>
          <p:spPr>
            <a:xfrm>
              <a:off x="225815" y="4110761"/>
              <a:ext cx="64116" cy="146667"/>
            </a:xfrm>
            <a:custGeom>
              <a:rect b="b" l="l" r="r" t="t"/>
              <a:pathLst>
                <a:path extrusionOk="0" h="146667" w="64116">
                  <a:moveTo>
                    <a:pt x="0" y="146437"/>
                  </a:moveTo>
                  <a:cubicBezTo>
                    <a:pt x="0" y="83669"/>
                    <a:pt x="50207" y="11707"/>
                    <a:pt x="64116" y="0"/>
                  </a:cubicBezTo>
                  <a:cubicBezTo>
                    <a:pt x="56404" y="10723"/>
                    <a:pt x="27478" y="56289"/>
                    <a:pt x="27478" y="146668"/>
                  </a:cubicBezTo>
                  <a:lnTo>
                    <a:pt x="0" y="146437"/>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09" name="Google Shape;1109;p10"/>
            <p:cNvSpPr/>
            <p:nvPr/>
          </p:nvSpPr>
          <p:spPr>
            <a:xfrm>
              <a:off x="170859" y="4129081"/>
              <a:ext cx="59535" cy="128232"/>
            </a:xfrm>
            <a:custGeom>
              <a:rect b="b" l="l" r="r" t="t"/>
              <a:pathLst>
                <a:path extrusionOk="0" h="128232" w="59535">
                  <a:moveTo>
                    <a:pt x="32058" y="128232"/>
                  </a:moveTo>
                  <a:cubicBezTo>
                    <a:pt x="32058" y="50375"/>
                    <a:pt x="6270" y="9752"/>
                    <a:pt x="0" y="0"/>
                  </a:cubicBezTo>
                  <a:cubicBezTo>
                    <a:pt x="8083" y="8349"/>
                    <a:pt x="59536" y="73346"/>
                    <a:pt x="59536" y="128232"/>
                  </a:cubicBezTo>
                  <a:lnTo>
                    <a:pt x="32058" y="12823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10" name="Google Shape;1110;p10"/>
            <p:cNvSpPr/>
            <p:nvPr/>
          </p:nvSpPr>
          <p:spPr>
            <a:xfrm>
              <a:off x="143381" y="4138238"/>
              <a:ext cx="164869" cy="119075"/>
            </a:xfrm>
            <a:custGeom>
              <a:rect b="b" l="l" r="r" t="t"/>
              <a:pathLst>
                <a:path extrusionOk="0" h="119075" w="164869">
                  <a:moveTo>
                    <a:pt x="105333" y="119076"/>
                  </a:moveTo>
                  <a:cubicBezTo>
                    <a:pt x="105333" y="56617"/>
                    <a:pt x="156708" y="6224"/>
                    <a:pt x="164869" y="0"/>
                  </a:cubicBezTo>
                  <a:cubicBezTo>
                    <a:pt x="158315" y="7863"/>
                    <a:pt x="132811" y="50381"/>
                    <a:pt x="132811" y="119076"/>
                  </a:cubicBezTo>
                  <a:lnTo>
                    <a:pt x="105333" y="119076"/>
                  </a:lnTo>
                  <a:close/>
                  <a:moveTo>
                    <a:pt x="36637" y="119076"/>
                  </a:moveTo>
                  <a:cubicBezTo>
                    <a:pt x="36637" y="50223"/>
                    <a:pt x="7066" y="7663"/>
                    <a:pt x="0" y="0"/>
                  </a:cubicBezTo>
                  <a:cubicBezTo>
                    <a:pt x="8596" y="5957"/>
                    <a:pt x="64116" y="58372"/>
                    <a:pt x="64116" y="119076"/>
                  </a:cubicBezTo>
                  <a:lnTo>
                    <a:pt x="36637" y="119076"/>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11" name="Google Shape;1111;p10"/>
            <p:cNvSpPr/>
            <p:nvPr/>
          </p:nvSpPr>
          <p:spPr>
            <a:xfrm>
              <a:off x="161699" y="4083284"/>
              <a:ext cx="77855" cy="174138"/>
            </a:xfrm>
            <a:custGeom>
              <a:rect b="b" l="l" r="r" t="t"/>
              <a:pathLst>
                <a:path extrusionOk="0" h="174138" w="77855">
                  <a:moveTo>
                    <a:pt x="43177" y="82381"/>
                  </a:moveTo>
                  <a:cubicBezTo>
                    <a:pt x="44881" y="88976"/>
                    <a:pt x="46237" y="95643"/>
                    <a:pt x="47377" y="102335"/>
                  </a:cubicBezTo>
                  <a:cubicBezTo>
                    <a:pt x="59000" y="124486"/>
                    <a:pt x="68682" y="150184"/>
                    <a:pt x="68695" y="173993"/>
                  </a:cubicBezTo>
                  <a:lnTo>
                    <a:pt x="77855" y="173914"/>
                  </a:lnTo>
                  <a:cubicBezTo>
                    <a:pt x="76710" y="157634"/>
                    <a:pt x="74443" y="141051"/>
                    <a:pt x="70912" y="124990"/>
                  </a:cubicBezTo>
                  <a:cubicBezTo>
                    <a:pt x="67354" y="108887"/>
                    <a:pt x="62517" y="93099"/>
                    <a:pt x="56193" y="77979"/>
                  </a:cubicBezTo>
                  <a:cubicBezTo>
                    <a:pt x="49892" y="62871"/>
                    <a:pt x="42115" y="48420"/>
                    <a:pt x="32813" y="35146"/>
                  </a:cubicBezTo>
                  <a:cubicBezTo>
                    <a:pt x="23467" y="21951"/>
                    <a:pt x="12805" y="9570"/>
                    <a:pt x="0" y="0"/>
                  </a:cubicBezTo>
                  <a:cubicBezTo>
                    <a:pt x="11257" y="11276"/>
                    <a:pt x="19803" y="24769"/>
                    <a:pt x="26924" y="38686"/>
                  </a:cubicBezTo>
                  <a:cubicBezTo>
                    <a:pt x="33981" y="52670"/>
                    <a:pt x="39326" y="67377"/>
                    <a:pt x="43177" y="82381"/>
                  </a:cubicBezTo>
                  <a:close/>
                  <a:moveTo>
                    <a:pt x="50382" y="174029"/>
                  </a:moveTo>
                  <a:cubicBezTo>
                    <a:pt x="50382" y="174065"/>
                    <a:pt x="50377" y="174108"/>
                    <a:pt x="50377" y="174138"/>
                  </a:cubicBezTo>
                  <a:lnTo>
                    <a:pt x="64116" y="174029"/>
                  </a:lnTo>
                  <a:lnTo>
                    <a:pt x="50382" y="174029"/>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112" name="Google Shape;1112;p10"/>
          <p:cNvGrpSpPr/>
          <p:nvPr/>
        </p:nvGrpSpPr>
        <p:grpSpPr>
          <a:xfrm>
            <a:off x="-212819" y="1686118"/>
            <a:ext cx="3552716" cy="3080962"/>
            <a:chOff x="-153373" y="1077206"/>
            <a:chExt cx="2241037" cy="1943457"/>
          </a:xfrm>
        </p:grpSpPr>
        <p:sp>
          <p:nvSpPr>
            <p:cNvPr id="1113" name="Google Shape;1113;p10"/>
            <p:cNvSpPr/>
            <p:nvPr/>
          </p:nvSpPr>
          <p:spPr>
            <a:xfrm>
              <a:off x="90072" y="1143464"/>
              <a:ext cx="1446106" cy="1877199"/>
            </a:xfrm>
            <a:custGeom>
              <a:rect b="b" l="l" r="r" t="t"/>
              <a:pathLst>
                <a:path extrusionOk="0" h="1877199" w="1446106">
                  <a:moveTo>
                    <a:pt x="3708" y="1877200"/>
                  </a:moveTo>
                  <a:cubicBezTo>
                    <a:pt x="-21867" y="1803841"/>
                    <a:pt x="92378" y="1572090"/>
                    <a:pt x="116026" y="1500098"/>
                  </a:cubicBezTo>
                  <a:cubicBezTo>
                    <a:pt x="137887" y="1433547"/>
                    <a:pt x="172330" y="1371744"/>
                    <a:pt x="196205" y="1305691"/>
                  </a:cubicBezTo>
                  <a:cubicBezTo>
                    <a:pt x="297200" y="1026285"/>
                    <a:pt x="421517" y="727923"/>
                    <a:pt x="644893" y="523812"/>
                  </a:cubicBezTo>
                  <a:cubicBezTo>
                    <a:pt x="762955" y="415934"/>
                    <a:pt x="898286" y="323891"/>
                    <a:pt x="1039252" y="246775"/>
                  </a:cubicBezTo>
                  <a:cubicBezTo>
                    <a:pt x="1078618" y="225236"/>
                    <a:pt x="1124031" y="195361"/>
                    <a:pt x="1165875" y="180770"/>
                  </a:cubicBezTo>
                  <a:cubicBezTo>
                    <a:pt x="1170259" y="179240"/>
                    <a:pt x="1444078" y="-5683"/>
                    <a:pt x="1446106" y="134"/>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14" name="Google Shape;1114;p10"/>
            <p:cNvSpPr/>
            <p:nvPr/>
          </p:nvSpPr>
          <p:spPr>
            <a:xfrm>
              <a:off x="468334" y="1227377"/>
              <a:ext cx="63607" cy="522876"/>
            </a:xfrm>
            <a:custGeom>
              <a:rect b="b" l="l" r="r" t="t"/>
              <a:pathLst>
                <a:path extrusionOk="0" h="522876" w="63607">
                  <a:moveTo>
                    <a:pt x="60644" y="522876"/>
                  </a:moveTo>
                  <a:cubicBezTo>
                    <a:pt x="72784" y="503227"/>
                    <a:pt x="43966" y="422205"/>
                    <a:pt x="39955" y="396581"/>
                  </a:cubicBezTo>
                  <a:cubicBezTo>
                    <a:pt x="23233" y="289741"/>
                    <a:pt x="-7873" y="107951"/>
                    <a:pt x="1840" y="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15" name="Google Shape;1115;p10"/>
            <p:cNvSpPr/>
            <p:nvPr/>
          </p:nvSpPr>
          <p:spPr>
            <a:xfrm>
              <a:off x="159087" y="1077206"/>
              <a:ext cx="881703" cy="1347661"/>
            </a:xfrm>
            <a:custGeom>
              <a:rect b="b" l="l" r="r" t="t"/>
              <a:pathLst>
                <a:path extrusionOk="0" h="1347661" w="881703">
                  <a:moveTo>
                    <a:pt x="0" y="1347661"/>
                  </a:moveTo>
                  <a:cubicBezTo>
                    <a:pt x="31147" y="1224220"/>
                    <a:pt x="138671" y="1103997"/>
                    <a:pt x="205644" y="999263"/>
                  </a:cubicBezTo>
                  <a:cubicBezTo>
                    <a:pt x="332163" y="801407"/>
                    <a:pt x="473319" y="614165"/>
                    <a:pt x="599098" y="417463"/>
                  </a:cubicBezTo>
                  <a:cubicBezTo>
                    <a:pt x="650760" y="336679"/>
                    <a:pt x="801235" y="54698"/>
                    <a:pt x="881704" y="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16" name="Google Shape;1116;p10"/>
            <p:cNvSpPr/>
            <p:nvPr/>
          </p:nvSpPr>
          <p:spPr>
            <a:xfrm>
              <a:off x="58454" y="1362167"/>
              <a:ext cx="482883" cy="438126"/>
            </a:xfrm>
            <a:custGeom>
              <a:rect b="b" l="l" r="r" t="t"/>
              <a:pathLst>
                <a:path extrusionOk="0" h="438126" w="482883">
                  <a:moveTo>
                    <a:pt x="482884" y="438127"/>
                  </a:moveTo>
                  <a:cubicBezTo>
                    <a:pt x="315275" y="304508"/>
                    <a:pt x="140913" y="161344"/>
                    <a:pt x="0" y="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17" name="Google Shape;1117;p10"/>
            <p:cNvSpPr/>
            <p:nvPr/>
          </p:nvSpPr>
          <p:spPr>
            <a:xfrm>
              <a:off x="-153373" y="1737750"/>
              <a:ext cx="699257" cy="65889"/>
            </a:xfrm>
            <a:custGeom>
              <a:rect b="b" l="l" r="r" t="t"/>
              <a:pathLst>
                <a:path extrusionOk="0" h="65889" w="699257">
                  <a:moveTo>
                    <a:pt x="699257" y="65294"/>
                  </a:moveTo>
                  <a:cubicBezTo>
                    <a:pt x="697119" y="68774"/>
                    <a:pt x="549450" y="55870"/>
                    <a:pt x="538926" y="55755"/>
                  </a:cubicBezTo>
                  <a:cubicBezTo>
                    <a:pt x="453398" y="54832"/>
                    <a:pt x="366818" y="45979"/>
                    <a:pt x="281960" y="35140"/>
                  </a:cubicBezTo>
                  <a:cubicBezTo>
                    <a:pt x="189623" y="23348"/>
                    <a:pt x="90819" y="21216"/>
                    <a:pt x="0" y="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18" name="Google Shape;1118;p10"/>
            <p:cNvSpPr/>
            <p:nvPr/>
          </p:nvSpPr>
          <p:spPr>
            <a:xfrm>
              <a:off x="633748" y="1303496"/>
              <a:ext cx="1453916" cy="467827"/>
            </a:xfrm>
            <a:custGeom>
              <a:rect b="b" l="l" r="r" t="t"/>
              <a:pathLst>
                <a:path extrusionOk="0" h="467827" w="1453916">
                  <a:moveTo>
                    <a:pt x="0" y="467828"/>
                  </a:moveTo>
                  <a:cubicBezTo>
                    <a:pt x="66278" y="448378"/>
                    <a:pt x="127261" y="405642"/>
                    <a:pt x="191960" y="380297"/>
                  </a:cubicBezTo>
                  <a:cubicBezTo>
                    <a:pt x="412277" y="293981"/>
                    <a:pt x="648777" y="223082"/>
                    <a:pt x="877085" y="160071"/>
                  </a:cubicBezTo>
                  <a:cubicBezTo>
                    <a:pt x="973809" y="133384"/>
                    <a:pt x="1069179" y="98882"/>
                    <a:pt x="1167487" y="78066"/>
                  </a:cubicBezTo>
                  <a:cubicBezTo>
                    <a:pt x="1201728" y="70822"/>
                    <a:pt x="1460434" y="-1911"/>
                    <a:pt x="1453791" y="38"/>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19" name="Google Shape;1119;p10"/>
            <p:cNvSpPr/>
            <p:nvPr/>
          </p:nvSpPr>
          <p:spPr>
            <a:xfrm>
              <a:off x="496068" y="1747363"/>
              <a:ext cx="198851" cy="227342"/>
            </a:xfrm>
            <a:custGeom>
              <a:rect b="b" l="l" r="r" t="t"/>
              <a:pathLst>
                <a:path extrusionOk="0" h="227342" w="198851">
                  <a:moveTo>
                    <a:pt x="73" y="227337"/>
                  </a:moveTo>
                  <a:cubicBezTo>
                    <a:pt x="-1252" y="227640"/>
                    <a:pt x="15880" y="215690"/>
                    <a:pt x="22478" y="207839"/>
                  </a:cubicBezTo>
                  <a:cubicBezTo>
                    <a:pt x="38080" y="189270"/>
                    <a:pt x="54402" y="171248"/>
                    <a:pt x="69194" y="152029"/>
                  </a:cubicBezTo>
                  <a:cubicBezTo>
                    <a:pt x="98609" y="113823"/>
                    <a:pt x="134018" y="78768"/>
                    <a:pt x="165685" y="42153"/>
                  </a:cubicBezTo>
                  <a:cubicBezTo>
                    <a:pt x="175564" y="30725"/>
                    <a:pt x="185243" y="6861"/>
                    <a:pt x="198851" y="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20" name="Google Shape;1120;p10"/>
            <p:cNvSpPr/>
            <p:nvPr/>
          </p:nvSpPr>
          <p:spPr>
            <a:xfrm>
              <a:off x="450855" y="1718325"/>
              <a:ext cx="299909" cy="348623"/>
            </a:xfrm>
            <a:custGeom>
              <a:rect b="b" l="l" r="r" t="t"/>
              <a:pathLst>
                <a:path extrusionOk="0" h="348623" w="299909">
                  <a:moveTo>
                    <a:pt x="8" y="348616"/>
                  </a:moveTo>
                  <a:cubicBezTo>
                    <a:pt x="-230" y="348938"/>
                    <a:pt x="5108" y="337729"/>
                    <a:pt x="7159" y="334626"/>
                  </a:cubicBezTo>
                  <a:cubicBezTo>
                    <a:pt x="13463" y="325099"/>
                    <a:pt x="22151" y="316998"/>
                    <a:pt x="29322" y="308145"/>
                  </a:cubicBezTo>
                  <a:cubicBezTo>
                    <a:pt x="50142" y="282436"/>
                    <a:pt x="70092" y="257230"/>
                    <a:pt x="93427" y="233731"/>
                  </a:cubicBezTo>
                  <a:cubicBezTo>
                    <a:pt x="139837" y="186993"/>
                    <a:pt x="191490" y="138549"/>
                    <a:pt x="230808" y="85739"/>
                  </a:cubicBezTo>
                  <a:cubicBezTo>
                    <a:pt x="247707" y="63035"/>
                    <a:pt x="273556" y="13298"/>
                    <a:pt x="299909" y="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21" name="Google Shape;1121;p10"/>
            <p:cNvSpPr/>
            <p:nvPr/>
          </p:nvSpPr>
          <p:spPr>
            <a:xfrm>
              <a:off x="252881" y="2222729"/>
              <a:ext cx="104150" cy="34280"/>
            </a:xfrm>
            <a:custGeom>
              <a:rect b="b" l="l" r="r" t="t"/>
              <a:pathLst>
                <a:path extrusionOk="0" h="34280" w="104150">
                  <a:moveTo>
                    <a:pt x="104150" y="34248"/>
                  </a:moveTo>
                  <a:cubicBezTo>
                    <a:pt x="104189" y="34910"/>
                    <a:pt x="100667" y="25134"/>
                    <a:pt x="99114" y="22444"/>
                  </a:cubicBezTo>
                  <a:cubicBezTo>
                    <a:pt x="94164" y="13846"/>
                    <a:pt x="85771" y="9516"/>
                    <a:pt x="76674" y="5952"/>
                  </a:cubicBezTo>
                  <a:cubicBezTo>
                    <a:pt x="47129" y="-5628"/>
                    <a:pt x="24043" y="961"/>
                    <a:pt x="0" y="14805"/>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22" name="Google Shape;1122;p10"/>
            <p:cNvSpPr/>
            <p:nvPr/>
          </p:nvSpPr>
          <p:spPr>
            <a:xfrm>
              <a:off x="278476" y="2188554"/>
              <a:ext cx="91417" cy="38662"/>
            </a:xfrm>
            <a:custGeom>
              <a:rect b="b" l="l" r="r" t="t"/>
              <a:pathLst>
                <a:path extrusionOk="0" h="38662" w="91417">
                  <a:moveTo>
                    <a:pt x="91417" y="38663"/>
                  </a:moveTo>
                  <a:cubicBezTo>
                    <a:pt x="77488" y="14471"/>
                    <a:pt x="25851" y="-17505"/>
                    <a:pt x="0" y="11587"/>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23" name="Google Shape;1123;p10"/>
            <p:cNvSpPr/>
            <p:nvPr/>
          </p:nvSpPr>
          <p:spPr>
            <a:xfrm>
              <a:off x="123853" y="1773672"/>
              <a:ext cx="142736" cy="454225"/>
            </a:xfrm>
            <a:custGeom>
              <a:rect b="b" l="l" r="r" t="t"/>
              <a:pathLst>
                <a:path extrusionOk="0" h="454225" w="142736">
                  <a:moveTo>
                    <a:pt x="136650" y="454225"/>
                  </a:moveTo>
                  <a:cubicBezTo>
                    <a:pt x="157311" y="346408"/>
                    <a:pt x="122736" y="233337"/>
                    <a:pt x="72692" y="138472"/>
                  </a:cubicBezTo>
                  <a:cubicBezTo>
                    <a:pt x="56976" y="108675"/>
                    <a:pt x="39609" y="78466"/>
                    <a:pt x="27047" y="47194"/>
                  </a:cubicBezTo>
                  <a:cubicBezTo>
                    <a:pt x="25514" y="43375"/>
                    <a:pt x="1646" y="-2081"/>
                    <a:pt x="0" y="74"/>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24" name="Google Shape;1124;p10"/>
            <p:cNvSpPr/>
            <p:nvPr/>
          </p:nvSpPr>
          <p:spPr>
            <a:xfrm>
              <a:off x="174794" y="1778543"/>
              <a:ext cx="121653" cy="405257"/>
            </a:xfrm>
            <a:custGeom>
              <a:rect b="b" l="l" r="r" t="t"/>
              <a:pathLst>
                <a:path extrusionOk="0" h="405257" w="121653">
                  <a:moveTo>
                    <a:pt x="114453" y="405258"/>
                  </a:moveTo>
                  <a:cubicBezTo>
                    <a:pt x="131074" y="383526"/>
                    <a:pt x="113848" y="333278"/>
                    <a:pt x="112884" y="307544"/>
                  </a:cubicBezTo>
                  <a:cubicBezTo>
                    <a:pt x="109923" y="228563"/>
                    <a:pt x="74989" y="140881"/>
                    <a:pt x="40613" y="70468"/>
                  </a:cubicBezTo>
                  <a:cubicBezTo>
                    <a:pt x="29329" y="47357"/>
                    <a:pt x="21171" y="16194"/>
                    <a:pt x="0" y="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25" name="Google Shape;1125;p10"/>
            <p:cNvSpPr/>
            <p:nvPr/>
          </p:nvSpPr>
          <p:spPr>
            <a:xfrm>
              <a:off x="234986" y="1785510"/>
              <a:ext cx="95923" cy="344297"/>
            </a:xfrm>
            <a:custGeom>
              <a:rect b="b" l="l" r="r" t="t"/>
              <a:pathLst>
                <a:path extrusionOk="0" h="344297" w="95923">
                  <a:moveTo>
                    <a:pt x="92568" y="344297"/>
                  </a:moveTo>
                  <a:cubicBezTo>
                    <a:pt x="106518" y="271498"/>
                    <a:pt x="74036" y="172448"/>
                    <a:pt x="49201" y="104640"/>
                  </a:cubicBezTo>
                  <a:cubicBezTo>
                    <a:pt x="40152" y="79939"/>
                    <a:pt x="28702" y="55959"/>
                    <a:pt x="19862" y="31829"/>
                  </a:cubicBezTo>
                  <a:cubicBezTo>
                    <a:pt x="16829" y="23540"/>
                    <a:pt x="9993" y="16229"/>
                    <a:pt x="5862" y="8402"/>
                  </a:cubicBezTo>
                  <a:cubicBezTo>
                    <a:pt x="4790" y="6368"/>
                    <a:pt x="-1007" y="-2212"/>
                    <a:pt x="152" y="538"/>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26" name="Google Shape;1126;p10"/>
            <p:cNvSpPr/>
            <p:nvPr/>
          </p:nvSpPr>
          <p:spPr>
            <a:xfrm>
              <a:off x="320741" y="1791178"/>
              <a:ext cx="85657" cy="216645"/>
            </a:xfrm>
            <a:custGeom>
              <a:rect b="b" l="l" r="r" t="t"/>
              <a:pathLst>
                <a:path extrusionOk="0" h="216645" w="85657">
                  <a:moveTo>
                    <a:pt x="85657" y="216645"/>
                  </a:moveTo>
                  <a:cubicBezTo>
                    <a:pt x="83957" y="216324"/>
                    <a:pt x="84954" y="210689"/>
                    <a:pt x="84900" y="208836"/>
                  </a:cubicBezTo>
                  <a:cubicBezTo>
                    <a:pt x="84435" y="193006"/>
                    <a:pt x="82696" y="174547"/>
                    <a:pt x="77205" y="159561"/>
                  </a:cubicBezTo>
                  <a:cubicBezTo>
                    <a:pt x="64883" y="125915"/>
                    <a:pt x="49718" y="93216"/>
                    <a:pt x="36791" y="59819"/>
                  </a:cubicBezTo>
                  <a:cubicBezTo>
                    <a:pt x="31238" y="45464"/>
                    <a:pt x="22801" y="30824"/>
                    <a:pt x="14131" y="18042"/>
                  </a:cubicBezTo>
                  <a:cubicBezTo>
                    <a:pt x="11509" y="14181"/>
                    <a:pt x="36" y="-186"/>
                    <a:pt x="0" y="2"/>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27" name="Google Shape;1127;p10"/>
            <p:cNvSpPr/>
            <p:nvPr/>
          </p:nvSpPr>
          <p:spPr>
            <a:xfrm>
              <a:off x="383066" y="1790505"/>
              <a:ext cx="49789" cy="180447"/>
            </a:xfrm>
            <a:custGeom>
              <a:rect b="b" l="l" r="r" t="t"/>
              <a:pathLst>
                <a:path extrusionOk="0" h="180447" w="49789">
                  <a:moveTo>
                    <a:pt x="49789" y="180447"/>
                  </a:moveTo>
                  <a:cubicBezTo>
                    <a:pt x="46886" y="173555"/>
                    <a:pt x="50586" y="163093"/>
                    <a:pt x="49589" y="155606"/>
                  </a:cubicBezTo>
                  <a:cubicBezTo>
                    <a:pt x="45041" y="121468"/>
                    <a:pt x="38298" y="79940"/>
                    <a:pt x="22152" y="49330"/>
                  </a:cubicBezTo>
                  <a:cubicBezTo>
                    <a:pt x="18275" y="41983"/>
                    <a:pt x="-968" y="5246"/>
                    <a:pt x="38" y="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28" name="Google Shape;1128;p10"/>
            <p:cNvSpPr/>
            <p:nvPr/>
          </p:nvSpPr>
          <p:spPr>
            <a:xfrm>
              <a:off x="409555" y="1796025"/>
              <a:ext cx="46684" cy="147851"/>
            </a:xfrm>
            <a:custGeom>
              <a:rect b="b" l="l" r="r" t="t"/>
              <a:pathLst>
                <a:path extrusionOk="0" h="147851" w="46684">
                  <a:moveTo>
                    <a:pt x="42018" y="147852"/>
                  </a:moveTo>
                  <a:cubicBezTo>
                    <a:pt x="62807" y="120673"/>
                    <a:pt x="7853" y="27908"/>
                    <a:pt x="0" y="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29" name="Google Shape;1129;p10"/>
            <p:cNvSpPr/>
            <p:nvPr/>
          </p:nvSpPr>
          <p:spPr>
            <a:xfrm>
              <a:off x="456135" y="1799122"/>
              <a:ext cx="30014" cy="94877"/>
            </a:xfrm>
            <a:custGeom>
              <a:rect b="b" l="l" r="r" t="t"/>
              <a:pathLst>
                <a:path extrusionOk="0" h="94877" w="30014">
                  <a:moveTo>
                    <a:pt x="29348" y="94878"/>
                  </a:moveTo>
                  <a:cubicBezTo>
                    <a:pt x="35492" y="62823"/>
                    <a:pt x="-2926" y="16201"/>
                    <a:pt x="179" y="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30" name="Google Shape;1130;p10"/>
            <p:cNvSpPr/>
            <p:nvPr/>
          </p:nvSpPr>
          <p:spPr>
            <a:xfrm>
              <a:off x="487966" y="1803385"/>
              <a:ext cx="22204" cy="61965"/>
            </a:xfrm>
            <a:custGeom>
              <a:rect b="b" l="l" r="r" t="t"/>
              <a:pathLst>
                <a:path extrusionOk="0" h="61965" w="22204">
                  <a:moveTo>
                    <a:pt x="22205" y="60625"/>
                  </a:moveTo>
                  <a:cubicBezTo>
                    <a:pt x="20913" y="67365"/>
                    <a:pt x="21207" y="46841"/>
                    <a:pt x="19348" y="40234"/>
                  </a:cubicBezTo>
                  <a:cubicBezTo>
                    <a:pt x="15119" y="25206"/>
                    <a:pt x="8616" y="12697"/>
                    <a:pt x="0" y="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31" name="Google Shape;1131;p10"/>
            <p:cNvSpPr/>
            <p:nvPr/>
          </p:nvSpPr>
          <p:spPr>
            <a:xfrm>
              <a:off x="510661" y="1795557"/>
              <a:ext cx="13710" cy="41406"/>
            </a:xfrm>
            <a:custGeom>
              <a:rect b="b" l="l" r="r" t="t"/>
              <a:pathLst>
                <a:path extrusionOk="0" h="41406" w="13710">
                  <a:moveTo>
                    <a:pt x="13711" y="41406"/>
                  </a:moveTo>
                  <a:cubicBezTo>
                    <a:pt x="9675" y="27070"/>
                    <a:pt x="5945" y="14112"/>
                    <a:pt x="0" y="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32" name="Google Shape;1132;p10"/>
            <p:cNvSpPr/>
            <p:nvPr/>
          </p:nvSpPr>
          <p:spPr>
            <a:xfrm>
              <a:off x="320012" y="2125992"/>
              <a:ext cx="91749" cy="21976"/>
            </a:xfrm>
            <a:custGeom>
              <a:rect b="b" l="l" r="r" t="t"/>
              <a:pathLst>
                <a:path extrusionOk="0" h="21976" w="91749">
                  <a:moveTo>
                    <a:pt x="0" y="21977"/>
                  </a:moveTo>
                  <a:cubicBezTo>
                    <a:pt x="0" y="21977"/>
                    <a:pt x="6888" y="17599"/>
                    <a:pt x="8505" y="16967"/>
                  </a:cubicBezTo>
                  <a:cubicBezTo>
                    <a:pt x="15469" y="14247"/>
                    <a:pt x="21292" y="10263"/>
                    <a:pt x="28613" y="8302"/>
                  </a:cubicBezTo>
                  <a:cubicBezTo>
                    <a:pt x="47579" y="3226"/>
                    <a:pt x="73139" y="-5676"/>
                    <a:pt x="91750" y="5071"/>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33" name="Google Shape;1133;p10"/>
            <p:cNvSpPr/>
            <p:nvPr/>
          </p:nvSpPr>
          <p:spPr>
            <a:xfrm>
              <a:off x="407085" y="2011430"/>
              <a:ext cx="36405" cy="54254"/>
            </a:xfrm>
            <a:custGeom>
              <a:rect b="b" l="l" r="r" t="t"/>
              <a:pathLst>
                <a:path extrusionOk="0" h="54254" w="36405">
                  <a:moveTo>
                    <a:pt x="0" y="0"/>
                  </a:moveTo>
                  <a:cubicBezTo>
                    <a:pt x="26080" y="1573"/>
                    <a:pt x="31609" y="36342"/>
                    <a:pt x="36405" y="54255"/>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34" name="Google Shape;1134;p10"/>
            <p:cNvSpPr/>
            <p:nvPr/>
          </p:nvSpPr>
          <p:spPr>
            <a:xfrm>
              <a:off x="431900" y="1976205"/>
              <a:ext cx="41320" cy="35024"/>
            </a:xfrm>
            <a:custGeom>
              <a:rect b="b" l="l" r="r" t="t"/>
              <a:pathLst>
                <a:path extrusionOk="0" h="35024" w="41320">
                  <a:moveTo>
                    <a:pt x="0" y="1226"/>
                  </a:moveTo>
                  <a:cubicBezTo>
                    <a:pt x="27981" y="-6261"/>
                    <a:pt x="30190" y="22467"/>
                    <a:pt x="41321" y="35024"/>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35" name="Google Shape;1135;p10"/>
            <p:cNvSpPr/>
            <p:nvPr/>
          </p:nvSpPr>
          <p:spPr>
            <a:xfrm>
              <a:off x="441226" y="1957739"/>
              <a:ext cx="48103" cy="27841"/>
            </a:xfrm>
            <a:custGeom>
              <a:rect b="b" l="l" r="r" t="t"/>
              <a:pathLst>
                <a:path extrusionOk="0" h="27841" w="48103">
                  <a:moveTo>
                    <a:pt x="415" y="1907"/>
                  </a:moveTo>
                  <a:cubicBezTo>
                    <a:pt x="-3515" y="-2525"/>
                    <a:pt x="21724" y="2065"/>
                    <a:pt x="23334" y="2745"/>
                  </a:cubicBezTo>
                  <a:cubicBezTo>
                    <a:pt x="42910" y="11009"/>
                    <a:pt x="37174" y="15509"/>
                    <a:pt x="48104" y="27842"/>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36" name="Google Shape;1136;p10"/>
            <p:cNvSpPr/>
            <p:nvPr/>
          </p:nvSpPr>
          <p:spPr>
            <a:xfrm>
              <a:off x="447587" y="1779181"/>
              <a:ext cx="180198" cy="277057"/>
            </a:xfrm>
            <a:custGeom>
              <a:rect b="b" l="l" r="r" t="t"/>
              <a:pathLst>
                <a:path extrusionOk="0" h="277057" w="180198">
                  <a:moveTo>
                    <a:pt x="705" y="276114"/>
                  </a:moveTo>
                  <a:cubicBezTo>
                    <a:pt x="705" y="280444"/>
                    <a:pt x="0" y="268555"/>
                    <a:pt x="0" y="266946"/>
                  </a:cubicBezTo>
                  <a:cubicBezTo>
                    <a:pt x="0" y="257983"/>
                    <a:pt x="701" y="248802"/>
                    <a:pt x="3173" y="240149"/>
                  </a:cubicBezTo>
                  <a:cubicBezTo>
                    <a:pt x="10548" y="214336"/>
                    <a:pt x="16125" y="189240"/>
                    <a:pt x="26800" y="164332"/>
                  </a:cubicBezTo>
                  <a:cubicBezTo>
                    <a:pt x="57196" y="93408"/>
                    <a:pt x="111539" y="34332"/>
                    <a:pt x="180198" y="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37" name="Google Shape;1137;p10"/>
            <p:cNvSpPr/>
            <p:nvPr/>
          </p:nvSpPr>
          <p:spPr>
            <a:xfrm>
              <a:off x="510281" y="1782739"/>
              <a:ext cx="4129" cy="15957"/>
            </a:xfrm>
            <a:custGeom>
              <a:rect b="b" l="l" r="r" t="t"/>
              <a:pathLst>
                <a:path extrusionOk="0" h="15957" w="4129">
                  <a:moveTo>
                    <a:pt x="0" y="15958"/>
                  </a:moveTo>
                  <a:cubicBezTo>
                    <a:pt x="2502" y="10954"/>
                    <a:pt x="5919" y="5799"/>
                    <a:pt x="3020" y="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38" name="Google Shape;1138;p10"/>
            <p:cNvSpPr/>
            <p:nvPr/>
          </p:nvSpPr>
          <p:spPr>
            <a:xfrm>
              <a:off x="515888" y="1744657"/>
              <a:ext cx="18029" cy="34500"/>
            </a:xfrm>
            <a:custGeom>
              <a:rect b="b" l="l" r="r" t="t"/>
              <a:pathLst>
                <a:path extrusionOk="0" h="34500" w="18029">
                  <a:moveTo>
                    <a:pt x="0" y="34196"/>
                  </a:moveTo>
                  <a:cubicBezTo>
                    <a:pt x="6451" y="37427"/>
                    <a:pt x="16995" y="14018"/>
                    <a:pt x="17686" y="9179"/>
                  </a:cubicBezTo>
                  <a:cubicBezTo>
                    <a:pt x="17972" y="7181"/>
                    <a:pt x="18289" y="-1083"/>
                    <a:pt x="17686" y="119"/>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39" name="Google Shape;1139;p10"/>
            <p:cNvSpPr/>
            <p:nvPr/>
          </p:nvSpPr>
          <p:spPr>
            <a:xfrm>
              <a:off x="534868" y="1743482"/>
              <a:ext cx="47449" cy="11290"/>
            </a:xfrm>
            <a:custGeom>
              <a:rect b="b" l="l" r="r" t="t"/>
              <a:pathLst>
                <a:path extrusionOk="0" h="11290" w="47449">
                  <a:moveTo>
                    <a:pt x="0" y="7766"/>
                  </a:moveTo>
                  <a:cubicBezTo>
                    <a:pt x="0" y="18265"/>
                    <a:pt x="43115" y="2168"/>
                    <a:pt x="47450" y="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40" name="Google Shape;1140;p10"/>
            <p:cNvSpPr/>
            <p:nvPr/>
          </p:nvSpPr>
          <p:spPr>
            <a:xfrm>
              <a:off x="585533" y="1748662"/>
              <a:ext cx="46823" cy="25017"/>
            </a:xfrm>
            <a:custGeom>
              <a:rect b="b" l="l" r="r" t="t"/>
              <a:pathLst>
                <a:path extrusionOk="0" h="25017" w="46823">
                  <a:moveTo>
                    <a:pt x="667" y="0"/>
                  </a:moveTo>
                  <a:cubicBezTo>
                    <a:pt x="-1592" y="2259"/>
                    <a:pt x="2516" y="6716"/>
                    <a:pt x="3686" y="9060"/>
                  </a:cubicBezTo>
                  <a:cubicBezTo>
                    <a:pt x="13995" y="29675"/>
                    <a:pt x="32609" y="15545"/>
                    <a:pt x="46824" y="25017"/>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41" name="Google Shape;1141;p10"/>
            <p:cNvSpPr/>
            <p:nvPr/>
          </p:nvSpPr>
          <p:spPr>
            <a:xfrm>
              <a:off x="551904" y="1801290"/>
              <a:ext cx="28523" cy="5600"/>
            </a:xfrm>
            <a:custGeom>
              <a:rect b="b" l="l" r="r" t="t"/>
              <a:pathLst>
                <a:path extrusionOk="0" h="5600" w="28523">
                  <a:moveTo>
                    <a:pt x="0" y="0"/>
                  </a:moveTo>
                  <a:cubicBezTo>
                    <a:pt x="8377" y="9667"/>
                    <a:pt x="17806" y="4050"/>
                    <a:pt x="28523" y="3291"/>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42" name="Google Shape;1142;p10"/>
            <p:cNvSpPr/>
            <p:nvPr/>
          </p:nvSpPr>
          <p:spPr>
            <a:xfrm>
              <a:off x="122087" y="1472013"/>
              <a:ext cx="52098" cy="299485"/>
            </a:xfrm>
            <a:custGeom>
              <a:rect b="b" l="l" r="r" t="t"/>
              <a:pathLst>
                <a:path extrusionOk="0" h="299485" w="52098">
                  <a:moveTo>
                    <a:pt x="130" y="298903"/>
                  </a:moveTo>
                  <a:cubicBezTo>
                    <a:pt x="-897" y="302097"/>
                    <a:pt x="4470" y="291222"/>
                    <a:pt x="5238" y="288429"/>
                  </a:cubicBezTo>
                  <a:cubicBezTo>
                    <a:pt x="7452" y="280371"/>
                    <a:pt x="9712" y="272423"/>
                    <a:pt x="11511" y="264250"/>
                  </a:cubicBezTo>
                  <a:cubicBezTo>
                    <a:pt x="16556" y="241333"/>
                    <a:pt x="24971" y="219012"/>
                    <a:pt x="30045" y="195962"/>
                  </a:cubicBezTo>
                  <a:cubicBezTo>
                    <a:pt x="39785" y="151714"/>
                    <a:pt x="52548" y="101150"/>
                    <a:pt x="52087" y="55621"/>
                  </a:cubicBezTo>
                  <a:cubicBezTo>
                    <a:pt x="51948" y="41916"/>
                    <a:pt x="38855" y="9995"/>
                    <a:pt x="42074" y="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43" name="Google Shape;1143;p10"/>
            <p:cNvSpPr/>
            <p:nvPr/>
          </p:nvSpPr>
          <p:spPr>
            <a:xfrm>
              <a:off x="153864" y="1512023"/>
              <a:ext cx="55941" cy="262810"/>
            </a:xfrm>
            <a:custGeom>
              <a:rect b="b" l="l" r="r" t="t"/>
              <a:pathLst>
                <a:path extrusionOk="0" h="262810" w="55941">
                  <a:moveTo>
                    <a:pt x="0" y="262810"/>
                  </a:moveTo>
                  <a:cubicBezTo>
                    <a:pt x="40937" y="221040"/>
                    <a:pt x="69661" y="59513"/>
                    <a:pt x="49153" y="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44" name="Google Shape;1144;p10"/>
            <p:cNvSpPr/>
            <p:nvPr/>
          </p:nvSpPr>
          <p:spPr>
            <a:xfrm>
              <a:off x="223024" y="1560722"/>
              <a:ext cx="39731" cy="221883"/>
            </a:xfrm>
            <a:custGeom>
              <a:rect b="b" l="l" r="r" t="t"/>
              <a:pathLst>
                <a:path extrusionOk="0" h="221883" w="39731">
                  <a:moveTo>
                    <a:pt x="0" y="221884"/>
                  </a:moveTo>
                  <a:cubicBezTo>
                    <a:pt x="9665" y="191881"/>
                    <a:pt x="31379" y="166639"/>
                    <a:pt x="37222" y="132550"/>
                  </a:cubicBezTo>
                  <a:cubicBezTo>
                    <a:pt x="45468" y="84434"/>
                    <a:pt x="30789" y="44266"/>
                    <a:pt x="30342" y="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45" name="Google Shape;1145;p10"/>
            <p:cNvSpPr/>
            <p:nvPr/>
          </p:nvSpPr>
          <p:spPr>
            <a:xfrm>
              <a:off x="278822" y="1606767"/>
              <a:ext cx="45767" cy="183422"/>
            </a:xfrm>
            <a:custGeom>
              <a:rect b="b" l="l" r="r" t="t"/>
              <a:pathLst>
                <a:path extrusionOk="0" h="183422" w="45767">
                  <a:moveTo>
                    <a:pt x="0" y="183423"/>
                  </a:moveTo>
                  <a:cubicBezTo>
                    <a:pt x="55919" y="126362"/>
                    <a:pt x="54228" y="73856"/>
                    <a:pt x="28775" y="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46" name="Google Shape;1146;p10"/>
            <p:cNvSpPr/>
            <p:nvPr/>
          </p:nvSpPr>
          <p:spPr>
            <a:xfrm>
              <a:off x="373654" y="1682451"/>
              <a:ext cx="28475" cy="109252"/>
            </a:xfrm>
            <a:custGeom>
              <a:rect b="b" l="l" r="r" t="t"/>
              <a:pathLst>
                <a:path extrusionOk="0" h="109252" w="28475">
                  <a:moveTo>
                    <a:pt x="329" y="108735"/>
                  </a:moveTo>
                  <a:cubicBezTo>
                    <a:pt x="-1846" y="110951"/>
                    <a:pt x="7437" y="105425"/>
                    <a:pt x="8754" y="104083"/>
                  </a:cubicBezTo>
                  <a:cubicBezTo>
                    <a:pt x="14930" y="97780"/>
                    <a:pt x="20127" y="88478"/>
                    <a:pt x="22195" y="79837"/>
                  </a:cubicBezTo>
                  <a:cubicBezTo>
                    <a:pt x="28971" y="51510"/>
                    <a:pt x="31961" y="27847"/>
                    <a:pt x="22365" y="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47" name="Google Shape;1147;p10"/>
            <p:cNvSpPr/>
            <p:nvPr/>
          </p:nvSpPr>
          <p:spPr>
            <a:xfrm>
              <a:off x="435290" y="1730397"/>
              <a:ext cx="20878" cy="65379"/>
            </a:xfrm>
            <a:custGeom>
              <a:rect b="b" l="l" r="r" t="t"/>
              <a:pathLst>
                <a:path extrusionOk="0" h="65379" w="20878">
                  <a:moveTo>
                    <a:pt x="0" y="65379"/>
                  </a:moveTo>
                  <a:cubicBezTo>
                    <a:pt x="21244" y="58056"/>
                    <a:pt x="21021" y="17391"/>
                    <a:pt x="20845" y="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48" name="Google Shape;1148;p10"/>
            <p:cNvSpPr/>
            <p:nvPr/>
          </p:nvSpPr>
          <p:spPr>
            <a:xfrm>
              <a:off x="479312" y="1758080"/>
              <a:ext cx="11752" cy="40835"/>
            </a:xfrm>
            <a:custGeom>
              <a:rect b="b" l="l" r="r" t="t"/>
              <a:pathLst>
                <a:path extrusionOk="0" h="40835" w="11752">
                  <a:moveTo>
                    <a:pt x="0" y="40835"/>
                  </a:moveTo>
                  <a:cubicBezTo>
                    <a:pt x="11755" y="28843"/>
                    <a:pt x="13553" y="15259"/>
                    <a:pt x="10340" y="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49" name="Google Shape;1149;p10"/>
            <p:cNvSpPr/>
            <p:nvPr/>
          </p:nvSpPr>
          <p:spPr>
            <a:xfrm>
              <a:off x="169038" y="1384402"/>
              <a:ext cx="295055" cy="99122"/>
            </a:xfrm>
            <a:custGeom>
              <a:rect b="b" l="l" r="r" t="t"/>
              <a:pathLst>
                <a:path extrusionOk="0" h="99122" w="295055">
                  <a:moveTo>
                    <a:pt x="0" y="93781"/>
                  </a:moveTo>
                  <a:cubicBezTo>
                    <a:pt x="4904" y="103593"/>
                    <a:pt x="48095" y="96884"/>
                    <a:pt x="56479" y="96884"/>
                  </a:cubicBezTo>
                  <a:cubicBezTo>
                    <a:pt x="119470" y="96884"/>
                    <a:pt x="170122" y="76900"/>
                    <a:pt x="225297" y="45373"/>
                  </a:cubicBezTo>
                  <a:cubicBezTo>
                    <a:pt x="241754" y="35967"/>
                    <a:pt x="259288" y="25894"/>
                    <a:pt x="276190" y="17441"/>
                  </a:cubicBezTo>
                  <a:cubicBezTo>
                    <a:pt x="281984" y="14545"/>
                    <a:pt x="297160" y="-1109"/>
                    <a:pt x="294810" y="63"/>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50" name="Google Shape;1150;p10"/>
            <p:cNvSpPr/>
            <p:nvPr/>
          </p:nvSpPr>
          <p:spPr>
            <a:xfrm>
              <a:off x="219115" y="1436600"/>
              <a:ext cx="257146" cy="95582"/>
            </a:xfrm>
            <a:custGeom>
              <a:rect b="b" l="l" r="r" t="t"/>
              <a:pathLst>
                <a:path extrusionOk="0" h="95582" w="257146">
                  <a:moveTo>
                    <a:pt x="1436" y="93718"/>
                  </a:moveTo>
                  <a:cubicBezTo>
                    <a:pt x="-6153" y="97513"/>
                    <a:pt x="18398" y="94338"/>
                    <a:pt x="26883" y="94338"/>
                  </a:cubicBezTo>
                  <a:cubicBezTo>
                    <a:pt x="43689" y="94338"/>
                    <a:pt x="59872" y="92425"/>
                    <a:pt x="76535" y="91235"/>
                  </a:cubicBezTo>
                  <a:cubicBezTo>
                    <a:pt x="123603" y="87877"/>
                    <a:pt x="170593" y="58390"/>
                    <a:pt x="209976" y="34757"/>
                  </a:cubicBezTo>
                  <a:cubicBezTo>
                    <a:pt x="221710" y="27720"/>
                    <a:pt x="232796" y="19729"/>
                    <a:pt x="243491" y="11173"/>
                  </a:cubicBezTo>
                  <a:cubicBezTo>
                    <a:pt x="247032" y="8337"/>
                    <a:pt x="257234" y="-42"/>
                    <a:pt x="257146" y="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51" name="Google Shape;1151;p10"/>
            <p:cNvSpPr/>
            <p:nvPr/>
          </p:nvSpPr>
          <p:spPr>
            <a:xfrm>
              <a:off x="262136" y="1492458"/>
              <a:ext cx="226538" cy="78669"/>
            </a:xfrm>
            <a:custGeom>
              <a:rect b="b" l="l" r="r" t="t"/>
              <a:pathLst>
                <a:path extrusionOk="0" h="78669" w="226538">
                  <a:moveTo>
                    <a:pt x="0" y="75101"/>
                  </a:moveTo>
                  <a:cubicBezTo>
                    <a:pt x="14933" y="82570"/>
                    <a:pt x="41148" y="76164"/>
                    <a:pt x="57100" y="75101"/>
                  </a:cubicBezTo>
                  <a:cubicBezTo>
                    <a:pt x="135896" y="69848"/>
                    <a:pt x="165877" y="30331"/>
                    <a:pt x="226538" y="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52" name="Google Shape;1152;p10"/>
            <p:cNvSpPr/>
            <p:nvPr/>
          </p:nvSpPr>
          <p:spPr>
            <a:xfrm>
              <a:off x="365164" y="1559489"/>
              <a:ext cx="129716" cy="98685"/>
            </a:xfrm>
            <a:custGeom>
              <a:rect b="b" l="l" r="r" t="t"/>
              <a:pathLst>
                <a:path extrusionOk="0" h="98685" w="129716">
                  <a:moveTo>
                    <a:pt x="0" y="98685"/>
                  </a:moveTo>
                  <a:cubicBezTo>
                    <a:pt x="56367" y="98685"/>
                    <a:pt x="94869" y="34848"/>
                    <a:pt x="129717" y="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53" name="Google Shape;1153;p10"/>
            <p:cNvSpPr/>
            <p:nvPr/>
          </p:nvSpPr>
          <p:spPr>
            <a:xfrm>
              <a:off x="426609" y="1630242"/>
              <a:ext cx="82546" cy="81925"/>
            </a:xfrm>
            <a:custGeom>
              <a:rect b="b" l="l" r="r" t="t"/>
              <a:pathLst>
                <a:path extrusionOk="0" h="81925" w="82546">
                  <a:moveTo>
                    <a:pt x="0" y="81926"/>
                  </a:moveTo>
                  <a:cubicBezTo>
                    <a:pt x="42477" y="81926"/>
                    <a:pt x="61089" y="10730"/>
                    <a:pt x="82547" y="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54" name="Google Shape;1154;p10"/>
            <p:cNvSpPr/>
            <p:nvPr/>
          </p:nvSpPr>
          <p:spPr>
            <a:xfrm>
              <a:off x="470808" y="1381161"/>
              <a:ext cx="290637" cy="106706"/>
            </a:xfrm>
            <a:custGeom>
              <a:rect b="b" l="l" r="r" t="t"/>
              <a:pathLst>
                <a:path extrusionOk="0" h="106706" w="290637">
                  <a:moveTo>
                    <a:pt x="0" y="0"/>
                  </a:moveTo>
                  <a:cubicBezTo>
                    <a:pt x="21490" y="14962"/>
                    <a:pt x="34532" y="48049"/>
                    <a:pt x="59571" y="64523"/>
                  </a:cubicBezTo>
                  <a:cubicBezTo>
                    <a:pt x="141013" y="118098"/>
                    <a:pt x="204151" y="106603"/>
                    <a:pt x="290637" y="103549"/>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55" name="Google Shape;1155;p10"/>
            <p:cNvSpPr/>
            <p:nvPr/>
          </p:nvSpPr>
          <p:spPr>
            <a:xfrm>
              <a:off x="474661" y="1421198"/>
              <a:ext cx="270499" cy="96479"/>
            </a:xfrm>
            <a:custGeom>
              <a:rect b="b" l="l" r="r" t="t"/>
              <a:pathLst>
                <a:path extrusionOk="0" h="96479" w="270499">
                  <a:moveTo>
                    <a:pt x="1216" y="744"/>
                  </a:moveTo>
                  <a:cubicBezTo>
                    <a:pt x="272" y="82"/>
                    <a:pt x="-334" y="-756"/>
                    <a:pt x="199" y="1297"/>
                  </a:cubicBezTo>
                  <a:cubicBezTo>
                    <a:pt x="2388" y="9731"/>
                    <a:pt x="17493" y="23873"/>
                    <a:pt x="24276" y="29745"/>
                  </a:cubicBezTo>
                  <a:cubicBezTo>
                    <a:pt x="42798" y="45764"/>
                    <a:pt x="64583" y="60580"/>
                    <a:pt x="87140" y="70040"/>
                  </a:cubicBezTo>
                  <a:cubicBezTo>
                    <a:pt x="127717" y="87060"/>
                    <a:pt x="169610" y="90006"/>
                    <a:pt x="212243" y="96217"/>
                  </a:cubicBezTo>
                  <a:cubicBezTo>
                    <a:pt x="227010" y="98367"/>
                    <a:pt x="259302" y="86362"/>
                    <a:pt x="270499" y="94159"/>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56" name="Google Shape;1156;p10"/>
            <p:cNvSpPr/>
            <p:nvPr/>
          </p:nvSpPr>
          <p:spPr>
            <a:xfrm>
              <a:off x="487201" y="1505714"/>
              <a:ext cx="223772" cy="62799"/>
            </a:xfrm>
            <a:custGeom>
              <a:rect b="b" l="l" r="r" t="t"/>
              <a:pathLst>
                <a:path extrusionOk="0" h="62799" w="223772">
                  <a:moveTo>
                    <a:pt x="1773" y="795"/>
                  </a:moveTo>
                  <a:cubicBezTo>
                    <a:pt x="-5533" y="-4288"/>
                    <a:pt x="11609" y="16492"/>
                    <a:pt x="19334" y="20918"/>
                  </a:cubicBezTo>
                  <a:cubicBezTo>
                    <a:pt x="32378" y="28387"/>
                    <a:pt x="46604" y="36208"/>
                    <a:pt x="60984" y="40446"/>
                  </a:cubicBezTo>
                  <a:cubicBezTo>
                    <a:pt x="97088" y="51079"/>
                    <a:pt x="185603" y="75459"/>
                    <a:pt x="223773" y="54661"/>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57" name="Google Shape;1157;p10"/>
            <p:cNvSpPr/>
            <p:nvPr/>
          </p:nvSpPr>
          <p:spPr>
            <a:xfrm>
              <a:off x="496354" y="1546695"/>
              <a:ext cx="210818" cy="49349"/>
            </a:xfrm>
            <a:custGeom>
              <a:rect b="b" l="l" r="r" t="t"/>
              <a:pathLst>
                <a:path extrusionOk="0" h="49349" w="210818">
                  <a:moveTo>
                    <a:pt x="0" y="0"/>
                  </a:moveTo>
                  <a:cubicBezTo>
                    <a:pt x="558" y="15800"/>
                    <a:pt x="43765" y="31679"/>
                    <a:pt x="55422" y="35115"/>
                  </a:cubicBezTo>
                  <a:cubicBezTo>
                    <a:pt x="110106" y="51219"/>
                    <a:pt x="160553" y="58317"/>
                    <a:pt x="210818" y="30926"/>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58" name="Google Shape;1158;p10"/>
            <p:cNvSpPr/>
            <p:nvPr/>
          </p:nvSpPr>
          <p:spPr>
            <a:xfrm>
              <a:off x="504978" y="1600051"/>
              <a:ext cx="167412" cy="39672"/>
            </a:xfrm>
            <a:custGeom>
              <a:rect b="b" l="l" r="r" t="t"/>
              <a:pathLst>
                <a:path extrusionOk="0" h="39672" w="167412">
                  <a:moveTo>
                    <a:pt x="0" y="0"/>
                  </a:moveTo>
                  <a:cubicBezTo>
                    <a:pt x="1507" y="42712"/>
                    <a:pt x="144472" y="53223"/>
                    <a:pt x="167413" y="20275"/>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59" name="Google Shape;1159;p10"/>
            <p:cNvSpPr/>
            <p:nvPr/>
          </p:nvSpPr>
          <p:spPr>
            <a:xfrm>
              <a:off x="527642" y="1691286"/>
              <a:ext cx="89182" cy="21687"/>
            </a:xfrm>
            <a:custGeom>
              <a:rect b="b" l="l" r="r" t="t"/>
              <a:pathLst>
                <a:path extrusionOk="0" h="21687" w="89182">
                  <a:moveTo>
                    <a:pt x="0" y="0"/>
                  </a:moveTo>
                  <a:cubicBezTo>
                    <a:pt x="23513" y="43149"/>
                    <a:pt x="78479" y="7287"/>
                    <a:pt x="89183" y="14737"/>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60" name="Google Shape;1160;p10"/>
            <p:cNvSpPr/>
            <p:nvPr/>
          </p:nvSpPr>
          <p:spPr>
            <a:xfrm>
              <a:off x="749556" y="1519071"/>
              <a:ext cx="81898" cy="60911"/>
            </a:xfrm>
            <a:custGeom>
              <a:rect b="b" l="l" r="r" t="t"/>
              <a:pathLst>
                <a:path extrusionOk="0" h="60911" w="81898">
                  <a:moveTo>
                    <a:pt x="0" y="730"/>
                  </a:moveTo>
                  <a:cubicBezTo>
                    <a:pt x="431" y="-3077"/>
                    <a:pt x="2071" y="9146"/>
                    <a:pt x="3188" y="11047"/>
                  </a:cubicBezTo>
                  <a:cubicBezTo>
                    <a:pt x="8653" y="20362"/>
                    <a:pt x="16553" y="27017"/>
                    <a:pt x="24914" y="33417"/>
                  </a:cubicBezTo>
                  <a:cubicBezTo>
                    <a:pt x="36008" y="41906"/>
                    <a:pt x="52269" y="51312"/>
                    <a:pt x="65209" y="56643"/>
                  </a:cubicBezTo>
                  <a:cubicBezTo>
                    <a:pt x="70219" y="58714"/>
                    <a:pt x="85988" y="59048"/>
                    <a:pt x="80900" y="60912"/>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61" name="Google Shape;1161;p10"/>
            <p:cNvSpPr/>
            <p:nvPr/>
          </p:nvSpPr>
          <p:spPr>
            <a:xfrm>
              <a:off x="733538" y="1540386"/>
              <a:ext cx="64719" cy="71402"/>
            </a:xfrm>
            <a:custGeom>
              <a:rect b="b" l="l" r="r" t="t"/>
              <a:pathLst>
                <a:path extrusionOk="0" h="71402" w="64719">
                  <a:moveTo>
                    <a:pt x="0" y="0"/>
                  </a:moveTo>
                  <a:cubicBezTo>
                    <a:pt x="6637" y="18132"/>
                    <a:pt x="15017" y="40192"/>
                    <a:pt x="31357" y="52701"/>
                  </a:cubicBezTo>
                  <a:cubicBezTo>
                    <a:pt x="33476" y="54316"/>
                    <a:pt x="65653" y="69939"/>
                    <a:pt x="64699" y="71403"/>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62" name="Google Shape;1162;p10"/>
            <p:cNvSpPr/>
            <p:nvPr/>
          </p:nvSpPr>
          <p:spPr>
            <a:xfrm>
              <a:off x="695693" y="1595833"/>
              <a:ext cx="46680" cy="58776"/>
            </a:xfrm>
            <a:custGeom>
              <a:rect b="b" l="l" r="r" t="t"/>
              <a:pathLst>
                <a:path extrusionOk="0" h="58776" w="46680">
                  <a:moveTo>
                    <a:pt x="453" y="41"/>
                  </a:moveTo>
                  <a:cubicBezTo>
                    <a:pt x="-1242" y="-1064"/>
                    <a:pt x="2244" y="20753"/>
                    <a:pt x="3950" y="24074"/>
                  </a:cubicBezTo>
                  <a:cubicBezTo>
                    <a:pt x="11474" y="38690"/>
                    <a:pt x="29866" y="56870"/>
                    <a:pt x="46680" y="58777"/>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63" name="Google Shape;1163;p10"/>
            <p:cNvSpPr/>
            <p:nvPr/>
          </p:nvSpPr>
          <p:spPr>
            <a:xfrm>
              <a:off x="659846" y="1651629"/>
              <a:ext cx="38540" cy="45279"/>
            </a:xfrm>
            <a:custGeom>
              <a:rect b="b" l="l" r="r" t="t"/>
              <a:pathLst>
                <a:path extrusionOk="0" h="45279" w="38540">
                  <a:moveTo>
                    <a:pt x="0" y="1098"/>
                  </a:moveTo>
                  <a:cubicBezTo>
                    <a:pt x="3977" y="-5028"/>
                    <a:pt x="431" y="16182"/>
                    <a:pt x="3777" y="22679"/>
                  </a:cubicBezTo>
                  <a:cubicBezTo>
                    <a:pt x="10025" y="34823"/>
                    <a:pt x="25030" y="43750"/>
                    <a:pt x="38540" y="4528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64" name="Google Shape;1164;p10"/>
            <p:cNvSpPr/>
            <p:nvPr/>
          </p:nvSpPr>
          <p:spPr>
            <a:xfrm>
              <a:off x="644720" y="1669628"/>
              <a:ext cx="37368" cy="50318"/>
            </a:xfrm>
            <a:custGeom>
              <a:rect b="b" l="l" r="r" t="t"/>
              <a:pathLst>
                <a:path extrusionOk="0" h="50318" w="37368">
                  <a:moveTo>
                    <a:pt x="0" y="1292"/>
                  </a:moveTo>
                  <a:cubicBezTo>
                    <a:pt x="747" y="-5314"/>
                    <a:pt x="-97" y="15282"/>
                    <a:pt x="3370" y="20960"/>
                  </a:cubicBezTo>
                  <a:cubicBezTo>
                    <a:pt x="10487" y="32618"/>
                    <a:pt x="24981" y="44569"/>
                    <a:pt x="37368" y="50319"/>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65" name="Google Shape;1165;p10"/>
            <p:cNvSpPr/>
            <p:nvPr/>
          </p:nvSpPr>
          <p:spPr>
            <a:xfrm>
              <a:off x="846829" y="1562683"/>
              <a:ext cx="13241" cy="103488"/>
            </a:xfrm>
            <a:custGeom>
              <a:rect b="b" l="l" r="r" t="t"/>
              <a:pathLst>
                <a:path extrusionOk="0" h="103488" w="13241">
                  <a:moveTo>
                    <a:pt x="12853" y="0"/>
                  </a:moveTo>
                  <a:cubicBezTo>
                    <a:pt x="-8333" y="26378"/>
                    <a:pt x="199" y="75089"/>
                    <a:pt x="13242" y="103488"/>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66" name="Google Shape;1166;p10"/>
            <p:cNvSpPr/>
            <p:nvPr/>
          </p:nvSpPr>
          <p:spPr>
            <a:xfrm>
              <a:off x="811612" y="1594337"/>
              <a:ext cx="7652" cy="92041"/>
            </a:xfrm>
            <a:custGeom>
              <a:rect b="b" l="l" r="r" t="t"/>
              <a:pathLst>
                <a:path extrusionOk="0" h="92041" w="7652">
                  <a:moveTo>
                    <a:pt x="7556" y="225"/>
                  </a:moveTo>
                  <a:cubicBezTo>
                    <a:pt x="7914" y="-1433"/>
                    <a:pt x="4684" y="6576"/>
                    <a:pt x="4131" y="8209"/>
                  </a:cubicBezTo>
                  <a:cubicBezTo>
                    <a:pt x="1751" y="15198"/>
                    <a:pt x="275" y="20676"/>
                    <a:pt x="26" y="28169"/>
                  </a:cubicBezTo>
                  <a:cubicBezTo>
                    <a:pt x="-520" y="44649"/>
                    <a:pt x="7653" y="92042"/>
                    <a:pt x="7653" y="92042"/>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67" name="Google Shape;1167;p10"/>
            <p:cNvSpPr/>
            <p:nvPr/>
          </p:nvSpPr>
          <p:spPr>
            <a:xfrm>
              <a:off x="750753" y="1637395"/>
              <a:ext cx="21494" cy="81749"/>
            </a:xfrm>
            <a:custGeom>
              <a:rect b="b" l="l" r="r" t="t"/>
              <a:pathLst>
                <a:path extrusionOk="0" h="81749" w="21494">
                  <a:moveTo>
                    <a:pt x="21495" y="0"/>
                  </a:moveTo>
                  <a:cubicBezTo>
                    <a:pt x="21495" y="0"/>
                    <a:pt x="-1507" y="67274"/>
                    <a:pt x="78" y="8175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68" name="Google Shape;1168;p10"/>
            <p:cNvSpPr/>
            <p:nvPr/>
          </p:nvSpPr>
          <p:spPr>
            <a:xfrm>
              <a:off x="733010" y="1659279"/>
              <a:ext cx="11531" cy="67079"/>
            </a:xfrm>
            <a:custGeom>
              <a:rect b="b" l="l" r="r" t="t"/>
              <a:pathLst>
                <a:path extrusionOk="0" h="67079" w="11531">
                  <a:moveTo>
                    <a:pt x="11531" y="0"/>
                  </a:moveTo>
                  <a:cubicBezTo>
                    <a:pt x="-7159" y="23269"/>
                    <a:pt x="5313" y="42517"/>
                    <a:pt x="0" y="67079"/>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69" name="Google Shape;1169;p10"/>
            <p:cNvSpPr/>
            <p:nvPr/>
          </p:nvSpPr>
          <p:spPr>
            <a:xfrm>
              <a:off x="758871" y="1435349"/>
              <a:ext cx="847483" cy="297072"/>
            </a:xfrm>
            <a:custGeom>
              <a:rect b="b" l="l" r="r" t="t"/>
              <a:pathLst>
                <a:path extrusionOk="0" h="297072" w="847483">
                  <a:moveTo>
                    <a:pt x="0" y="278434"/>
                  </a:moveTo>
                  <a:cubicBezTo>
                    <a:pt x="0" y="278434"/>
                    <a:pt x="15017" y="275938"/>
                    <a:pt x="20008" y="274372"/>
                  </a:cubicBezTo>
                  <a:cubicBezTo>
                    <a:pt x="34690" y="269751"/>
                    <a:pt x="52846" y="262434"/>
                    <a:pt x="68185" y="265458"/>
                  </a:cubicBezTo>
                  <a:cubicBezTo>
                    <a:pt x="119974" y="275659"/>
                    <a:pt x="144287" y="330679"/>
                    <a:pt x="202471" y="266308"/>
                  </a:cubicBezTo>
                  <a:cubicBezTo>
                    <a:pt x="228363" y="237672"/>
                    <a:pt x="270316" y="163761"/>
                    <a:pt x="311685" y="160294"/>
                  </a:cubicBezTo>
                  <a:cubicBezTo>
                    <a:pt x="365139" y="155806"/>
                    <a:pt x="425843" y="187127"/>
                    <a:pt x="479083" y="166348"/>
                  </a:cubicBezTo>
                  <a:cubicBezTo>
                    <a:pt x="528548" y="147038"/>
                    <a:pt x="573057" y="95947"/>
                    <a:pt x="617639" y="66041"/>
                  </a:cubicBezTo>
                  <a:cubicBezTo>
                    <a:pt x="649639" y="44576"/>
                    <a:pt x="744736" y="39469"/>
                    <a:pt x="785031" y="39354"/>
                  </a:cubicBezTo>
                  <a:cubicBezTo>
                    <a:pt x="811439" y="39275"/>
                    <a:pt x="828708" y="5174"/>
                    <a:pt x="847483" y="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70" name="Google Shape;1170;p10"/>
            <p:cNvSpPr/>
            <p:nvPr/>
          </p:nvSpPr>
          <p:spPr>
            <a:xfrm>
              <a:off x="830527" y="1675802"/>
              <a:ext cx="18890" cy="381043"/>
            </a:xfrm>
            <a:custGeom>
              <a:rect b="b" l="l" r="r" t="t"/>
              <a:pathLst>
                <a:path extrusionOk="0" h="381043" w="18890">
                  <a:moveTo>
                    <a:pt x="15862" y="0"/>
                  </a:moveTo>
                  <a:cubicBezTo>
                    <a:pt x="23829" y="28903"/>
                    <a:pt x="13858" y="75514"/>
                    <a:pt x="11229" y="104733"/>
                  </a:cubicBezTo>
                  <a:cubicBezTo>
                    <a:pt x="6553" y="156705"/>
                    <a:pt x="7792" y="208367"/>
                    <a:pt x="6280" y="259829"/>
                  </a:cubicBezTo>
                  <a:cubicBezTo>
                    <a:pt x="5460" y="287694"/>
                    <a:pt x="3706" y="315869"/>
                    <a:pt x="1744" y="343771"/>
                  </a:cubicBezTo>
                  <a:cubicBezTo>
                    <a:pt x="1046" y="353729"/>
                    <a:pt x="-47" y="381279"/>
                    <a:pt x="2" y="381042"/>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171" name="Google Shape;1171;p10"/>
          <p:cNvGrpSpPr/>
          <p:nvPr/>
        </p:nvGrpSpPr>
        <p:grpSpPr>
          <a:xfrm>
            <a:off x="11159422" y="5649760"/>
            <a:ext cx="391691" cy="372774"/>
            <a:chOff x="7020177" y="3577447"/>
            <a:chExt cx="247077" cy="235144"/>
          </a:xfrm>
        </p:grpSpPr>
        <p:sp>
          <p:nvSpPr>
            <p:cNvPr id="1172" name="Google Shape;1172;p10"/>
            <p:cNvSpPr/>
            <p:nvPr/>
          </p:nvSpPr>
          <p:spPr>
            <a:xfrm>
              <a:off x="7072589" y="3677259"/>
              <a:ext cx="68987" cy="54609"/>
            </a:xfrm>
            <a:custGeom>
              <a:rect b="b" l="l" r="r" t="t"/>
              <a:pathLst>
                <a:path extrusionOk="0" h="54609" w="68987">
                  <a:moveTo>
                    <a:pt x="17479" y="2996"/>
                  </a:moveTo>
                  <a:cubicBezTo>
                    <a:pt x="31566" y="-2226"/>
                    <a:pt x="63020" y="-1558"/>
                    <a:pt x="68242" y="12572"/>
                  </a:cubicBezTo>
                  <a:cubicBezTo>
                    <a:pt x="73464" y="26702"/>
                    <a:pt x="50026" y="47639"/>
                    <a:pt x="35878" y="52862"/>
                  </a:cubicBezTo>
                  <a:cubicBezTo>
                    <a:pt x="21729" y="58078"/>
                    <a:pt x="6974" y="51265"/>
                    <a:pt x="1752" y="37140"/>
                  </a:cubicBezTo>
                  <a:cubicBezTo>
                    <a:pt x="-3470" y="23011"/>
                    <a:pt x="3331" y="8213"/>
                    <a:pt x="17479" y="2996"/>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73" name="Google Shape;1173;p10"/>
            <p:cNvSpPr/>
            <p:nvPr/>
          </p:nvSpPr>
          <p:spPr>
            <a:xfrm>
              <a:off x="7130524" y="3644987"/>
              <a:ext cx="78254" cy="71809"/>
            </a:xfrm>
            <a:custGeom>
              <a:rect b="b" l="l" r="r" t="t"/>
              <a:pathLst>
                <a:path extrusionOk="0" h="71809" w="78254">
                  <a:moveTo>
                    <a:pt x="21298" y="3001"/>
                  </a:moveTo>
                  <a:cubicBezTo>
                    <a:pt x="41214" y="-4365"/>
                    <a:pt x="69996" y="1993"/>
                    <a:pt x="76797" y="20276"/>
                  </a:cubicBezTo>
                  <a:cubicBezTo>
                    <a:pt x="83538" y="38565"/>
                    <a:pt x="65807" y="62119"/>
                    <a:pt x="45829" y="69491"/>
                  </a:cubicBezTo>
                  <a:cubicBezTo>
                    <a:pt x="25913" y="76857"/>
                    <a:pt x="9578" y="65890"/>
                    <a:pt x="2778" y="47607"/>
                  </a:cubicBezTo>
                  <a:cubicBezTo>
                    <a:pt x="-3962" y="29323"/>
                    <a:pt x="1320" y="10372"/>
                    <a:pt x="21298" y="3001"/>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74" name="Google Shape;1174;p10"/>
            <p:cNvSpPr/>
            <p:nvPr/>
          </p:nvSpPr>
          <p:spPr>
            <a:xfrm>
              <a:off x="7020177" y="3577447"/>
              <a:ext cx="193642" cy="113033"/>
            </a:xfrm>
            <a:custGeom>
              <a:rect b="b" l="l" r="r" t="t"/>
              <a:pathLst>
                <a:path extrusionOk="0" h="113033" w="193642">
                  <a:moveTo>
                    <a:pt x="137596" y="38115"/>
                  </a:moveTo>
                  <a:lnTo>
                    <a:pt x="108814" y="93141"/>
                  </a:lnTo>
                  <a:lnTo>
                    <a:pt x="121748" y="94969"/>
                  </a:lnTo>
                  <a:lnTo>
                    <a:pt x="149558" y="45019"/>
                  </a:lnTo>
                  <a:lnTo>
                    <a:pt x="182651" y="19564"/>
                  </a:lnTo>
                  <a:lnTo>
                    <a:pt x="193642" y="3230"/>
                  </a:lnTo>
                  <a:lnTo>
                    <a:pt x="189634" y="0"/>
                  </a:lnTo>
                  <a:lnTo>
                    <a:pt x="177733" y="13838"/>
                  </a:lnTo>
                  <a:lnTo>
                    <a:pt x="137596" y="38115"/>
                  </a:lnTo>
                  <a:close/>
                  <a:moveTo>
                    <a:pt x="911" y="95212"/>
                  </a:moveTo>
                  <a:lnTo>
                    <a:pt x="11840" y="94022"/>
                  </a:lnTo>
                  <a:lnTo>
                    <a:pt x="43234" y="76753"/>
                  </a:lnTo>
                  <a:lnTo>
                    <a:pt x="83068" y="113034"/>
                  </a:lnTo>
                  <a:lnTo>
                    <a:pt x="92419" y="97313"/>
                  </a:lnTo>
                  <a:lnTo>
                    <a:pt x="43719" y="65246"/>
                  </a:lnTo>
                  <a:lnTo>
                    <a:pt x="10626" y="90694"/>
                  </a:lnTo>
                  <a:lnTo>
                    <a:pt x="0" y="92722"/>
                  </a:lnTo>
                  <a:lnTo>
                    <a:pt x="911" y="9521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75" name="Google Shape;1175;p10"/>
            <p:cNvSpPr/>
            <p:nvPr/>
          </p:nvSpPr>
          <p:spPr>
            <a:xfrm>
              <a:off x="7039729" y="3613133"/>
              <a:ext cx="114642" cy="199458"/>
            </a:xfrm>
            <a:custGeom>
              <a:rect b="b" l="l" r="r" t="t"/>
              <a:pathLst>
                <a:path extrusionOk="0" h="199458" w="114642">
                  <a:moveTo>
                    <a:pt x="0" y="2581"/>
                  </a:moveTo>
                  <a:lnTo>
                    <a:pt x="18338" y="13765"/>
                  </a:lnTo>
                  <a:lnTo>
                    <a:pt x="58779" y="26201"/>
                  </a:lnTo>
                  <a:lnTo>
                    <a:pt x="69284" y="72399"/>
                  </a:lnTo>
                  <a:lnTo>
                    <a:pt x="79242" y="68713"/>
                  </a:lnTo>
                  <a:lnTo>
                    <a:pt x="69223" y="18575"/>
                  </a:lnTo>
                  <a:lnTo>
                    <a:pt x="21557" y="9739"/>
                  </a:lnTo>
                  <a:lnTo>
                    <a:pt x="1883" y="0"/>
                  </a:lnTo>
                  <a:lnTo>
                    <a:pt x="0" y="2581"/>
                  </a:lnTo>
                  <a:close/>
                  <a:moveTo>
                    <a:pt x="72502" y="198718"/>
                  </a:moveTo>
                  <a:lnTo>
                    <a:pt x="79121" y="178322"/>
                  </a:lnTo>
                  <a:lnTo>
                    <a:pt x="101770" y="142550"/>
                  </a:lnTo>
                  <a:lnTo>
                    <a:pt x="79728" y="100653"/>
                  </a:lnTo>
                  <a:lnTo>
                    <a:pt x="89686" y="96967"/>
                  </a:lnTo>
                  <a:lnTo>
                    <a:pt x="114643" y="141573"/>
                  </a:lnTo>
                  <a:lnTo>
                    <a:pt x="84221" y="179275"/>
                  </a:lnTo>
                  <a:lnTo>
                    <a:pt x="75599" y="199459"/>
                  </a:lnTo>
                  <a:lnTo>
                    <a:pt x="72502" y="198718"/>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76" name="Google Shape;1176;p10"/>
            <p:cNvSpPr/>
            <p:nvPr/>
          </p:nvSpPr>
          <p:spPr>
            <a:xfrm>
              <a:off x="7061043" y="3584885"/>
              <a:ext cx="206211" cy="198305"/>
            </a:xfrm>
            <a:custGeom>
              <a:rect b="b" l="l" r="r" t="t"/>
              <a:pathLst>
                <a:path extrusionOk="0" h="198305" w="206211">
                  <a:moveTo>
                    <a:pt x="66248" y="42870"/>
                  </a:moveTo>
                  <a:lnTo>
                    <a:pt x="51371" y="102213"/>
                  </a:lnTo>
                  <a:lnTo>
                    <a:pt x="68798" y="103337"/>
                  </a:lnTo>
                  <a:lnTo>
                    <a:pt x="74871" y="40629"/>
                  </a:lnTo>
                  <a:lnTo>
                    <a:pt x="58354" y="13693"/>
                  </a:lnTo>
                  <a:lnTo>
                    <a:pt x="57018" y="0"/>
                  </a:lnTo>
                  <a:lnTo>
                    <a:pt x="52889" y="1530"/>
                  </a:lnTo>
                  <a:lnTo>
                    <a:pt x="52525" y="15842"/>
                  </a:lnTo>
                  <a:lnTo>
                    <a:pt x="66248" y="42870"/>
                  </a:lnTo>
                  <a:close/>
                  <a:moveTo>
                    <a:pt x="140936" y="150353"/>
                  </a:moveTo>
                  <a:lnTo>
                    <a:pt x="83310" y="127261"/>
                  </a:lnTo>
                  <a:lnTo>
                    <a:pt x="91933" y="117448"/>
                  </a:lnTo>
                  <a:lnTo>
                    <a:pt x="145550" y="137311"/>
                  </a:lnTo>
                  <a:lnTo>
                    <a:pt x="187266" y="135124"/>
                  </a:lnTo>
                  <a:lnTo>
                    <a:pt x="206212" y="140401"/>
                  </a:lnTo>
                  <a:lnTo>
                    <a:pt x="205240" y="145478"/>
                  </a:lnTo>
                  <a:lnTo>
                    <a:pt x="187206" y="142696"/>
                  </a:lnTo>
                  <a:lnTo>
                    <a:pt x="140936" y="150353"/>
                  </a:lnTo>
                  <a:close/>
                  <a:moveTo>
                    <a:pt x="0" y="195816"/>
                  </a:moveTo>
                  <a:lnTo>
                    <a:pt x="9048" y="189634"/>
                  </a:lnTo>
                  <a:lnTo>
                    <a:pt x="44145" y="182342"/>
                  </a:lnTo>
                  <a:lnTo>
                    <a:pt x="50824" y="128864"/>
                  </a:lnTo>
                  <a:lnTo>
                    <a:pt x="68130" y="134754"/>
                  </a:lnTo>
                  <a:lnTo>
                    <a:pt x="51978" y="190776"/>
                  </a:lnTo>
                  <a:lnTo>
                    <a:pt x="10262" y="192962"/>
                  </a:lnTo>
                  <a:lnTo>
                    <a:pt x="911" y="198306"/>
                  </a:lnTo>
                  <a:lnTo>
                    <a:pt x="0" y="195816"/>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77" name="Google Shape;1177;p10"/>
            <p:cNvSpPr/>
            <p:nvPr/>
          </p:nvSpPr>
          <p:spPr>
            <a:xfrm>
              <a:off x="7062430" y="3690975"/>
              <a:ext cx="129347" cy="94899"/>
            </a:xfrm>
            <a:custGeom>
              <a:rect b="b" l="l" r="r" t="t"/>
              <a:pathLst>
                <a:path extrusionOk="0" h="94899" w="129347">
                  <a:moveTo>
                    <a:pt x="108459" y="54793"/>
                  </a:moveTo>
                  <a:lnTo>
                    <a:pt x="58545" y="19398"/>
                  </a:lnTo>
                  <a:lnTo>
                    <a:pt x="71054" y="7223"/>
                  </a:lnTo>
                  <a:lnTo>
                    <a:pt x="116474" y="50888"/>
                  </a:lnTo>
                  <a:lnTo>
                    <a:pt x="121392" y="82130"/>
                  </a:lnTo>
                  <a:lnTo>
                    <a:pt x="129347" y="93363"/>
                  </a:lnTo>
                  <a:lnTo>
                    <a:pt x="125218" y="94900"/>
                  </a:lnTo>
                  <a:lnTo>
                    <a:pt x="115624" y="84279"/>
                  </a:lnTo>
                  <a:lnTo>
                    <a:pt x="108459" y="54793"/>
                  </a:lnTo>
                  <a:close/>
                  <a:moveTo>
                    <a:pt x="496" y="18183"/>
                  </a:moveTo>
                  <a:lnTo>
                    <a:pt x="33771" y="5899"/>
                  </a:lnTo>
                  <a:cubicBezTo>
                    <a:pt x="31888" y="914"/>
                    <a:pt x="27334" y="-1181"/>
                    <a:pt x="22355" y="659"/>
                  </a:cubicBezTo>
                  <a:lnTo>
                    <a:pt x="14037" y="3732"/>
                  </a:lnTo>
                  <a:cubicBezTo>
                    <a:pt x="1588" y="8334"/>
                    <a:pt x="-1326" y="13198"/>
                    <a:pt x="496" y="18183"/>
                  </a:cubicBezTo>
                  <a:close/>
                  <a:moveTo>
                    <a:pt x="6629" y="34803"/>
                  </a:moveTo>
                  <a:lnTo>
                    <a:pt x="39904" y="22519"/>
                  </a:lnTo>
                  <a:cubicBezTo>
                    <a:pt x="41725" y="27504"/>
                    <a:pt x="39661" y="32059"/>
                    <a:pt x="34682" y="33904"/>
                  </a:cubicBezTo>
                  <a:lnTo>
                    <a:pt x="26363" y="36971"/>
                  </a:lnTo>
                  <a:cubicBezTo>
                    <a:pt x="13854" y="41580"/>
                    <a:pt x="8511" y="39788"/>
                    <a:pt x="6629" y="34803"/>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178" name="Google Shape;1178;p10"/>
          <p:cNvSpPr/>
          <p:nvPr/>
        </p:nvSpPr>
        <p:spPr>
          <a:xfrm>
            <a:off x="1205153" y="3015370"/>
            <a:ext cx="296642" cy="428487"/>
          </a:xfrm>
          <a:custGeom>
            <a:rect b="b" l="l" r="r" t="t"/>
            <a:pathLst>
              <a:path extrusionOk="0" h="270339" w="187156">
                <a:moveTo>
                  <a:pt x="53018" y="0"/>
                </a:moveTo>
                <a:cubicBezTo>
                  <a:pt x="53018" y="5240"/>
                  <a:pt x="50989" y="9430"/>
                  <a:pt x="49969" y="13620"/>
                </a:cubicBezTo>
                <a:cubicBezTo>
                  <a:pt x="48949" y="18860"/>
                  <a:pt x="47941" y="23050"/>
                  <a:pt x="46921" y="28290"/>
                </a:cubicBezTo>
                <a:cubicBezTo>
                  <a:pt x="43873" y="39821"/>
                  <a:pt x="40831" y="52397"/>
                  <a:pt x="41851" y="68106"/>
                </a:cubicBezTo>
                <a:cubicBezTo>
                  <a:pt x="50989" y="70207"/>
                  <a:pt x="63182" y="68106"/>
                  <a:pt x="71307" y="67055"/>
                </a:cubicBezTo>
                <a:cubicBezTo>
                  <a:pt x="76383" y="70194"/>
                  <a:pt x="78417" y="75435"/>
                  <a:pt x="83494" y="78586"/>
                </a:cubicBezTo>
                <a:cubicBezTo>
                  <a:pt x="82474" y="72296"/>
                  <a:pt x="86542" y="71257"/>
                  <a:pt x="89584" y="70207"/>
                </a:cubicBezTo>
                <a:cubicBezTo>
                  <a:pt x="88564" y="72308"/>
                  <a:pt x="85522" y="74396"/>
                  <a:pt x="86542" y="79637"/>
                </a:cubicBezTo>
                <a:cubicBezTo>
                  <a:pt x="88564" y="80687"/>
                  <a:pt x="88564" y="77536"/>
                  <a:pt x="90604" y="76497"/>
                </a:cubicBezTo>
                <a:cubicBezTo>
                  <a:pt x="92632" y="78598"/>
                  <a:pt x="95681" y="78598"/>
                  <a:pt x="97715" y="76497"/>
                </a:cubicBezTo>
                <a:cubicBezTo>
                  <a:pt x="99743" y="76497"/>
                  <a:pt x="98735" y="79637"/>
                  <a:pt x="100763" y="79637"/>
                </a:cubicBezTo>
                <a:cubicBezTo>
                  <a:pt x="102791" y="76497"/>
                  <a:pt x="99743" y="72308"/>
                  <a:pt x="98735" y="70207"/>
                </a:cubicBezTo>
                <a:cubicBezTo>
                  <a:pt x="101783" y="72308"/>
                  <a:pt x="105852" y="73346"/>
                  <a:pt x="104832" y="78586"/>
                </a:cubicBezTo>
                <a:cubicBezTo>
                  <a:pt x="107874" y="76485"/>
                  <a:pt x="111942" y="71257"/>
                  <a:pt x="116010" y="68106"/>
                </a:cubicBezTo>
                <a:cubicBezTo>
                  <a:pt x="125149" y="70207"/>
                  <a:pt x="136328" y="71245"/>
                  <a:pt x="146487" y="70207"/>
                </a:cubicBezTo>
                <a:cubicBezTo>
                  <a:pt x="146487" y="44011"/>
                  <a:pt x="139370" y="23050"/>
                  <a:pt x="133280" y="2095"/>
                </a:cubicBezTo>
                <a:cubicBezTo>
                  <a:pt x="135308" y="2095"/>
                  <a:pt x="135308" y="4196"/>
                  <a:pt x="135308" y="5240"/>
                </a:cubicBezTo>
                <a:cubicBezTo>
                  <a:pt x="141398" y="18860"/>
                  <a:pt x="147495" y="35619"/>
                  <a:pt x="151557" y="52397"/>
                </a:cubicBezTo>
                <a:cubicBezTo>
                  <a:pt x="152577" y="54492"/>
                  <a:pt x="153585" y="58688"/>
                  <a:pt x="154605" y="61827"/>
                </a:cubicBezTo>
                <a:cubicBezTo>
                  <a:pt x="155625" y="64966"/>
                  <a:pt x="156633" y="70207"/>
                  <a:pt x="156633" y="71257"/>
                </a:cubicBezTo>
                <a:cubicBezTo>
                  <a:pt x="155613" y="74396"/>
                  <a:pt x="150543" y="76497"/>
                  <a:pt x="148503" y="79637"/>
                </a:cubicBezTo>
                <a:cubicBezTo>
                  <a:pt x="145454" y="75447"/>
                  <a:pt x="135296" y="76497"/>
                  <a:pt x="125137" y="76497"/>
                </a:cubicBezTo>
                <a:cubicBezTo>
                  <a:pt x="122089" y="76497"/>
                  <a:pt x="119047" y="75447"/>
                  <a:pt x="117006" y="76497"/>
                </a:cubicBezTo>
                <a:cubicBezTo>
                  <a:pt x="112938" y="77548"/>
                  <a:pt x="111930" y="82788"/>
                  <a:pt x="109896" y="85928"/>
                </a:cubicBezTo>
                <a:cubicBezTo>
                  <a:pt x="114966" y="85928"/>
                  <a:pt x="119034" y="80687"/>
                  <a:pt x="124117" y="80687"/>
                </a:cubicBezTo>
                <a:cubicBezTo>
                  <a:pt x="127165" y="80687"/>
                  <a:pt x="131233" y="82788"/>
                  <a:pt x="135296" y="83827"/>
                </a:cubicBezTo>
                <a:cubicBezTo>
                  <a:pt x="146475" y="86966"/>
                  <a:pt x="158662" y="89067"/>
                  <a:pt x="168820" y="92206"/>
                </a:cubicBezTo>
                <a:cubicBezTo>
                  <a:pt x="169840" y="56587"/>
                  <a:pt x="160690" y="28290"/>
                  <a:pt x="148503" y="4190"/>
                </a:cubicBezTo>
                <a:cubicBezTo>
                  <a:pt x="160690" y="20949"/>
                  <a:pt x="167800" y="39809"/>
                  <a:pt x="173897" y="62865"/>
                </a:cubicBezTo>
                <a:cubicBezTo>
                  <a:pt x="174911" y="64966"/>
                  <a:pt x="174911" y="68106"/>
                  <a:pt x="175925" y="72296"/>
                </a:cubicBezTo>
                <a:cubicBezTo>
                  <a:pt x="176939" y="77536"/>
                  <a:pt x="176939" y="84865"/>
                  <a:pt x="179987" y="89061"/>
                </a:cubicBezTo>
                <a:cubicBezTo>
                  <a:pt x="176939" y="93251"/>
                  <a:pt x="171856" y="96390"/>
                  <a:pt x="168808" y="99541"/>
                </a:cubicBezTo>
                <a:cubicBezTo>
                  <a:pt x="158649" y="93251"/>
                  <a:pt x="138332" y="83814"/>
                  <a:pt x="121075" y="85915"/>
                </a:cubicBezTo>
                <a:cubicBezTo>
                  <a:pt x="117006" y="85915"/>
                  <a:pt x="112938" y="88016"/>
                  <a:pt x="110916" y="91156"/>
                </a:cubicBezTo>
                <a:cubicBezTo>
                  <a:pt x="115986" y="93257"/>
                  <a:pt x="120055" y="93257"/>
                  <a:pt x="126145" y="93257"/>
                </a:cubicBezTo>
                <a:cubicBezTo>
                  <a:pt x="128173" y="93257"/>
                  <a:pt x="130213" y="92206"/>
                  <a:pt x="131221" y="93257"/>
                </a:cubicBezTo>
                <a:cubicBezTo>
                  <a:pt x="132241" y="93257"/>
                  <a:pt x="135284" y="96402"/>
                  <a:pt x="137312" y="98497"/>
                </a:cubicBezTo>
                <a:cubicBezTo>
                  <a:pt x="149499" y="111072"/>
                  <a:pt x="160677" y="120503"/>
                  <a:pt x="174905" y="129933"/>
                </a:cubicBezTo>
                <a:cubicBezTo>
                  <a:pt x="178967" y="133072"/>
                  <a:pt x="182015" y="136223"/>
                  <a:pt x="187091" y="132034"/>
                </a:cubicBezTo>
                <a:cubicBezTo>
                  <a:pt x="188112" y="173950"/>
                  <a:pt x="176933" y="204335"/>
                  <a:pt x="163726" y="232625"/>
                </a:cubicBezTo>
                <a:cubicBezTo>
                  <a:pt x="161698" y="235765"/>
                  <a:pt x="161698" y="239955"/>
                  <a:pt x="158649" y="242056"/>
                </a:cubicBezTo>
                <a:cubicBezTo>
                  <a:pt x="168808" y="217955"/>
                  <a:pt x="175925" y="189659"/>
                  <a:pt x="175925" y="156128"/>
                </a:cubicBezTo>
                <a:cubicBezTo>
                  <a:pt x="175925" y="152989"/>
                  <a:pt x="176939" y="147742"/>
                  <a:pt x="175925" y="145647"/>
                </a:cubicBezTo>
                <a:cubicBezTo>
                  <a:pt x="174905" y="141452"/>
                  <a:pt x="168808" y="136211"/>
                  <a:pt x="164746" y="133072"/>
                </a:cubicBezTo>
                <a:cubicBezTo>
                  <a:pt x="153567" y="122591"/>
                  <a:pt x="145442" y="115262"/>
                  <a:pt x="133262" y="105832"/>
                </a:cubicBezTo>
                <a:cubicBezTo>
                  <a:pt x="131233" y="103731"/>
                  <a:pt x="129193" y="101642"/>
                  <a:pt x="127165" y="100592"/>
                </a:cubicBezTo>
                <a:cubicBezTo>
                  <a:pt x="125137" y="99541"/>
                  <a:pt x="122089" y="99541"/>
                  <a:pt x="119034" y="99541"/>
                </a:cubicBezTo>
                <a:cubicBezTo>
                  <a:pt x="115986" y="99541"/>
                  <a:pt x="112938" y="98491"/>
                  <a:pt x="110904" y="98491"/>
                </a:cubicBezTo>
                <a:cubicBezTo>
                  <a:pt x="115974" y="103731"/>
                  <a:pt x="123091" y="110022"/>
                  <a:pt x="129181" y="115250"/>
                </a:cubicBezTo>
                <a:cubicBezTo>
                  <a:pt x="130201" y="116301"/>
                  <a:pt x="131209" y="115250"/>
                  <a:pt x="133249" y="115250"/>
                </a:cubicBezTo>
                <a:cubicBezTo>
                  <a:pt x="135278" y="163457"/>
                  <a:pt x="131221" y="211652"/>
                  <a:pt x="118014" y="247290"/>
                </a:cubicBezTo>
                <a:cubicBezTo>
                  <a:pt x="114966" y="255670"/>
                  <a:pt x="110904" y="264049"/>
                  <a:pt x="105827" y="270340"/>
                </a:cubicBezTo>
                <a:cubicBezTo>
                  <a:pt x="124111" y="236803"/>
                  <a:pt x="125125" y="179178"/>
                  <a:pt x="121063" y="127832"/>
                </a:cubicBezTo>
                <a:cubicBezTo>
                  <a:pt x="125125" y="124692"/>
                  <a:pt x="123091" y="121541"/>
                  <a:pt x="120042" y="117351"/>
                </a:cubicBezTo>
                <a:cubicBezTo>
                  <a:pt x="115974" y="113161"/>
                  <a:pt x="109884" y="105820"/>
                  <a:pt x="104807" y="103731"/>
                </a:cubicBezTo>
                <a:cubicBezTo>
                  <a:pt x="104807" y="105832"/>
                  <a:pt x="104807" y="107921"/>
                  <a:pt x="105827" y="110022"/>
                </a:cubicBezTo>
                <a:cubicBezTo>
                  <a:pt x="106848" y="112123"/>
                  <a:pt x="108876" y="114212"/>
                  <a:pt x="108876" y="115262"/>
                </a:cubicBezTo>
                <a:cubicBezTo>
                  <a:pt x="109896" y="119452"/>
                  <a:pt x="107855" y="127832"/>
                  <a:pt x="106848" y="132022"/>
                </a:cubicBezTo>
                <a:cubicBezTo>
                  <a:pt x="103799" y="146698"/>
                  <a:pt x="98717" y="163457"/>
                  <a:pt x="93640" y="174988"/>
                </a:cubicBezTo>
                <a:cubicBezTo>
                  <a:pt x="91612" y="174988"/>
                  <a:pt x="92620" y="171849"/>
                  <a:pt x="91612" y="170798"/>
                </a:cubicBezTo>
                <a:cubicBezTo>
                  <a:pt x="89584" y="170798"/>
                  <a:pt x="90592" y="173938"/>
                  <a:pt x="89584" y="174988"/>
                </a:cubicBezTo>
                <a:cubicBezTo>
                  <a:pt x="83494" y="164508"/>
                  <a:pt x="78405" y="147742"/>
                  <a:pt x="76383" y="132022"/>
                </a:cubicBezTo>
                <a:cubicBezTo>
                  <a:pt x="75363" y="126781"/>
                  <a:pt x="74355" y="119452"/>
                  <a:pt x="74355" y="115262"/>
                </a:cubicBezTo>
                <a:cubicBezTo>
                  <a:pt x="75369" y="111072"/>
                  <a:pt x="79425" y="107933"/>
                  <a:pt x="78417" y="103731"/>
                </a:cubicBezTo>
                <a:cubicBezTo>
                  <a:pt x="74355" y="104782"/>
                  <a:pt x="71307" y="108971"/>
                  <a:pt x="68259" y="112111"/>
                </a:cubicBezTo>
                <a:cubicBezTo>
                  <a:pt x="65211" y="115250"/>
                  <a:pt x="62168" y="119440"/>
                  <a:pt x="60128" y="122591"/>
                </a:cubicBezTo>
                <a:cubicBezTo>
                  <a:pt x="60128" y="124692"/>
                  <a:pt x="62156" y="124692"/>
                  <a:pt x="62156" y="126781"/>
                </a:cubicBezTo>
                <a:cubicBezTo>
                  <a:pt x="59108" y="178128"/>
                  <a:pt x="59108" y="235765"/>
                  <a:pt x="78405" y="269289"/>
                </a:cubicBezTo>
                <a:cubicBezTo>
                  <a:pt x="76383" y="269289"/>
                  <a:pt x="75363" y="266150"/>
                  <a:pt x="74343" y="265100"/>
                </a:cubicBezTo>
                <a:cubicBezTo>
                  <a:pt x="59108" y="236803"/>
                  <a:pt x="55046" y="191748"/>
                  <a:pt x="53005" y="145647"/>
                </a:cubicBezTo>
                <a:cubicBezTo>
                  <a:pt x="53005" y="135161"/>
                  <a:pt x="51985" y="125731"/>
                  <a:pt x="53005" y="115262"/>
                </a:cubicBezTo>
                <a:cubicBezTo>
                  <a:pt x="53005" y="113161"/>
                  <a:pt x="55033" y="116313"/>
                  <a:pt x="57074" y="115262"/>
                </a:cubicBezTo>
                <a:cubicBezTo>
                  <a:pt x="64184" y="110022"/>
                  <a:pt x="70275" y="103731"/>
                  <a:pt x="76371" y="98497"/>
                </a:cubicBezTo>
                <a:cubicBezTo>
                  <a:pt x="71295" y="99547"/>
                  <a:pt x="65192" y="99547"/>
                  <a:pt x="60116" y="100598"/>
                </a:cubicBezTo>
                <a:cubicBezTo>
                  <a:pt x="56054" y="102699"/>
                  <a:pt x="50977" y="106889"/>
                  <a:pt x="46915" y="111079"/>
                </a:cubicBezTo>
                <a:cubicBezTo>
                  <a:pt x="34728" y="121565"/>
                  <a:pt x="21521" y="133084"/>
                  <a:pt x="11362" y="144615"/>
                </a:cubicBezTo>
                <a:cubicBezTo>
                  <a:pt x="9334" y="183392"/>
                  <a:pt x="17453" y="214822"/>
                  <a:pt x="28632" y="242068"/>
                </a:cubicBezTo>
                <a:cubicBezTo>
                  <a:pt x="12382" y="212721"/>
                  <a:pt x="-1845" y="179190"/>
                  <a:pt x="196" y="133084"/>
                </a:cubicBezTo>
                <a:cubicBezTo>
                  <a:pt x="6286" y="138324"/>
                  <a:pt x="14417" y="129945"/>
                  <a:pt x="19493" y="125755"/>
                </a:cubicBezTo>
                <a:cubicBezTo>
                  <a:pt x="31680" y="116325"/>
                  <a:pt x="45901" y="103749"/>
                  <a:pt x="55046" y="93269"/>
                </a:cubicBezTo>
                <a:cubicBezTo>
                  <a:pt x="62156" y="94319"/>
                  <a:pt x="70275" y="93269"/>
                  <a:pt x="76383" y="92218"/>
                </a:cubicBezTo>
                <a:cubicBezTo>
                  <a:pt x="69267" y="82788"/>
                  <a:pt x="49969" y="86978"/>
                  <a:pt x="38790" y="91168"/>
                </a:cubicBezTo>
                <a:cubicBezTo>
                  <a:pt x="30660" y="93269"/>
                  <a:pt x="23555" y="96408"/>
                  <a:pt x="19493" y="100598"/>
                </a:cubicBezTo>
                <a:cubicBezTo>
                  <a:pt x="14417" y="97459"/>
                  <a:pt x="11362" y="93269"/>
                  <a:pt x="7306" y="90117"/>
                </a:cubicBezTo>
                <a:cubicBezTo>
                  <a:pt x="10354" y="82788"/>
                  <a:pt x="11368" y="69156"/>
                  <a:pt x="13397" y="60777"/>
                </a:cubicBezTo>
                <a:cubicBezTo>
                  <a:pt x="19493" y="38771"/>
                  <a:pt x="27624" y="19911"/>
                  <a:pt x="38790" y="2095"/>
                </a:cubicBezTo>
                <a:cubicBezTo>
                  <a:pt x="38790" y="5240"/>
                  <a:pt x="36762" y="8392"/>
                  <a:pt x="34728" y="11531"/>
                </a:cubicBezTo>
                <a:cubicBezTo>
                  <a:pt x="25583" y="32492"/>
                  <a:pt x="19493" y="59732"/>
                  <a:pt x="19493" y="90117"/>
                </a:cubicBezTo>
                <a:cubicBezTo>
                  <a:pt x="29652" y="88016"/>
                  <a:pt x="40831" y="84877"/>
                  <a:pt x="53018" y="81738"/>
                </a:cubicBezTo>
                <a:cubicBezTo>
                  <a:pt x="57080" y="80687"/>
                  <a:pt x="61148" y="78598"/>
                  <a:pt x="63176" y="78598"/>
                </a:cubicBezTo>
                <a:cubicBezTo>
                  <a:pt x="68247" y="78598"/>
                  <a:pt x="72315" y="83839"/>
                  <a:pt x="77397" y="83839"/>
                </a:cubicBezTo>
                <a:cubicBezTo>
                  <a:pt x="76383" y="79649"/>
                  <a:pt x="73335" y="76510"/>
                  <a:pt x="71307" y="74409"/>
                </a:cubicBezTo>
                <a:cubicBezTo>
                  <a:pt x="62168" y="74409"/>
                  <a:pt x="52010" y="73358"/>
                  <a:pt x="43873" y="74409"/>
                </a:cubicBezTo>
                <a:cubicBezTo>
                  <a:pt x="43873" y="74409"/>
                  <a:pt x="42859" y="75459"/>
                  <a:pt x="41851" y="75459"/>
                </a:cubicBezTo>
                <a:lnTo>
                  <a:pt x="39823" y="77560"/>
                </a:lnTo>
                <a:cubicBezTo>
                  <a:pt x="37795" y="77560"/>
                  <a:pt x="32706" y="71269"/>
                  <a:pt x="31692" y="70225"/>
                </a:cubicBezTo>
                <a:cubicBezTo>
                  <a:pt x="35742" y="44011"/>
                  <a:pt x="44887" y="21999"/>
                  <a:pt x="53018"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79" name="Google Shape;1179;p10"/>
          <p:cNvSpPr/>
          <p:nvPr/>
        </p:nvSpPr>
        <p:spPr>
          <a:xfrm>
            <a:off x="1024224" y="5667950"/>
            <a:ext cx="968643" cy="1171222"/>
          </a:xfrm>
          <a:custGeom>
            <a:rect b="b" l="l" r="r" t="t"/>
            <a:pathLst>
              <a:path extrusionOk="0" h="3165466" w="2334080">
                <a:moveTo>
                  <a:pt x="1248389" y="2056253"/>
                </a:moveTo>
                <a:cubicBezTo>
                  <a:pt x="1234479" y="2066447"/>
                  <a:pt x="1218201" y="2078345"/>
                  <a:pt x="1204849" y="2088077"/>
                </a:cubicBezTo>
                <a:cubicBezTo>
                  <a:pt x="1210327" y="2088644"/>
                  <a:pt x="1212377" y="2089223"/>
                  <a:pt x="1217363" y="2089405"/>
                </a:cubicBezTo>
                <a:cubicBezTo>
                  <a:pt x="1230591" y="2089887"/>
                  <a:pt x="1232506" y="2084824"/>
                  <a:pt x="1232506" y="2084824"/>
                </a:cubicBezTo>
                <a:cubicBezTo>
                  <a:pt x="1232506" y="2084824"/>
                  <a:pt x="1239562" y="2074051"/>
                  <a:pt x="1243768" y="2067948"/>
                </a:cubicBezTo>
                <a:cubicBezTo>
                  <a:pt x="1245858" y="2064906"/>
                  <a:pt x="1249294" y="2062366"/>
                  <a:pt x="1253145" y="2059804"/>
                </a:cubicBezTo>
                <a:cubicBezTo>
                  <a:pt x="1251422" y="2058525"/>
                  <a:pt x="1249651" y="2057225"/>
                  <a:pt x="1248389" y="2056253"/>
                </a:cubicBezTo>
                <a:close/>
                <a:moveTo>
                  <a:pt x="1523563" y="2027834"/>
                </a:moveTo>
                <a:cubicBezTo>
                  <a:pt x="1523563" y="2027834"/>
                  <a:pt x="1523639" y="2035824"/>
                  <a:pt x="1523686" y="2042188"/>
                </a:cubicBezTo>
                <a:cubicBezTo>
                  <a:pt x="1526816" y="2043161"/>
                  <a:pt x="1525575" y="2042544"/>
                  <a:pt x="1529820" y="2043970"/>
                </a:cubicBezTo>
                <a:cubicBezTo>
                  <a:pt x="1536586" y="2046230"/>
                  <a:pt x="1543065" y="2047078"/>
                  <a:pt x="1548841" y="2047521"/>
                </a:cubicBezTo>
                <a:cubicBezTo>
                  <a:pt x="1544345" y="2044490"/>
                  <a:pt x="1539465" y="2041351"/>
                  <a:pt x="1537078" y="2039079"/>
                </a:cubicBezTo>
                <a:cubicBezTo>
                  <a:pt x="1533458" y="2035632"/>
                  <a:pt x="1523563" y="2027834"/>
                  <a:pt x="1523563" y="2027834"/>
                </a:cubicBezTo>
                <a:close/>
                <a:moveTo>
                  <a:pt x="1519558" y="2027680"/>
                </a:moveTo>
                <a:lnTo>
                  <a:pt x="1504665" y="2036422"/>
                </a:lnTo>
                <a:cubicBezTo>
                  <a:pt x="1504665" y="2036422"/>
                  <a:pt x="1513800" y="2039310"/>
                  <a:pt x="1520058" y="2041157"/>
                </a:cubicBezTo>
                <a:cubicBezTo>
                  <a:pt x="1519798" y="2035353"/>
                  <a:pt x="1519740" y="2030271"/>
                  <a:pt x="1519558" y="2027680"/>
                </a:cubicBezTo>
                <a:close/>
                <a:moveTo>
                  <a:pt x="1534199" y="2000891"/>
                </a:moveTo>
                <a:cubicBezTo>
                  <a:pt x="1530945" y="2010074"/>
                  <a:pt x="1525939" y="2023985"/>
                  <a:pt x="1525939" y="2023985"/>
                </a:cubicBezTo>
                <a:lnTo>
                  <a:pt x="1525314" y="2024283"/>
                </a:lnTo>
                <a:cubicBezTo>
                  <a:pt x="1529530" y="2028616"/>
                  <a:pt x="1534844" y="2033746"/>
                  <a:pt x="1541082" y="2038491"/>
                </a:cubicBezTo>
                <a:cubicBezTo>
                  <a:pt x="1548292" y="2043960"/>
                  <a:pt x="1552904" y="2046260"/>
                  <a:pt x="1555724" y="2047820"/>
                </a:cubicBezTo>
                <a:cubicBezTo>
                  <a:pt x="1560469" y="2047781"/>
                  <a:pt x="1564859" y="2047665"/>
                  <a:pt x="1564859" y="2047665"/>
                </a:cubicBezTo>
                <a:cubicBezTo>
                  <a:pt x="1564859" y="2047665"/>
                  <a:pt x="1591236" y="2026689"/>
                  <a:pt x="1597021" y="2024869"/>
                </a:cubicBezTo>
                <a:cubicBezTo>
                  <a:pt x="1598571" y="2024389"/>
                  <a:pt x="1602826" y="2023214"/>
                  <a:pt x="1606908" y="2022059"/>
                </a:cubicBezTo>
                <a:cubicBezTo>
                  <a:pt x="1606668" y="2021905"/>
                  <a:pt x="1604906" y="2020874"/>
                  <a:pt x="1604906" y="2020874"/>
                </a:cubicBezTo>
                <a:lnTo>
                  <a:pt x="1584882" y="2018950"/>
                </a:lnTo>
                <a:lnTo>
                  <a:pt x="1559103" y="2001930"/>
                </a:lnTo>
                <a:cubicBezTo>
                  <a:pt x="1559103" y="2001930"/>
                  <a:pt x="1540390" y="2001199"/>
                  <a:pt x="1534199" y="2000891"/>
                </a:cubicBezTo>
                <a:close/>
                <a:moveTo>
                  <a:pt x="1512299" y="1996750"/>
                </a:moveTo>
                <a:cubicBezTo>
                  <a:pt x="1512299" y="1996750"/>
                  <a:pt x="1512916" y="1999984"/>
                  <a:pt x="1513551" y="2002970"/>
                </a:cubicBezTo>
                <a:cubicBezTo>
                  <a:pt x="1514724" y="2001208"/>
                  <a:pt x="1515495" y="1999438"/>
                  <a:pt x="1516554" y="1997637"/>
                </a:cubicBezTo>
                <a:cubicBezTo>
                  <a:pt x="1515447" y="1997377"/>
                  <a:pt x="1512299" y="1996750"/>
                  <a:pt x="1512299" y="1996750"/>
                </a:cubicBezTo>
                <a:close/>
                <a:moveTo>
                  <a:pt x="1162550" y="1992901"/>
                </a:moveTo>
                <a:cubicBezTo>
                  <a:pt x="1162963" y="2006638"/>
                  <a:pt x="1163696" y="2020018"/>
                  <a:pt x="1164303" y="2027680"/>
                </a:cubicBezTo>
                <a:cubicBezTo>
                  <a:pt x="1172147" y="2021030"/>
                  <a:pt x="1182092" y="2013068"/>
                  <a:pt x="1191083" y="2005627"/>
                </a:cubicBezTo>
                <a:cubicBezTo>
                  <a:pt x="1189909" y="2004790"/>
                  <a:pt x="1186328" y="2002074"/>
                  <a:pt x="1186328" y="2002074"/>
                </a:cubicBezTo>
                <a:cubicBezTo>
                  <a:pt x="1186328" y="2002074"/>
                  <a:pt x="1172407" y="1996684"/>
                  <a:pt x="1162550" y="1992901"/>
                </a:cubicBezTo>
                <a:close/>
                <a:moveTo>
                  <a:pt x="1105869" y="1965071"/>
                </a:moveTo>
                <a:cubicBezTo>
                  <a:pt x="1102115" y="1965281"/>
                  <a:pt x="1098129" y="1965754"/>
                  <a:pt x="1094106" y="1966707"/>
                </a:cubicBezTo>
                <a:cubicBezTo>
                  <a:pt x="1077972" y="1970499"/>
                  <a:pt x="1070830" y="1971290"/>
                  <a:pt x="1070830" y="1971290"/>
                </a:cubicBezTo>
                <a:lnTo>
                  <a:pt x="1089350" y="1984467"/>
                </a:lnTo>
                <a:cubicBezTo>
                  <a:pt x="1089350" y="1984467"/>
                  <a:pt x="1107488" y="2054606"/>
                  <a:pt x="1117757" y="2066321"/>
                </a:cubicBezTo>
                <a:cubicBezTo>
                  <a:pt x="1123717" y="2060613"/>
                  <a:pt x="1129088" y="2055733"/>
                  <a:pt x="1133267" y="2052700"/>
                </a:cubicBezTo>
                <a:cubicBezTo>
                  <a:pt x="1136453" y="2050390"/>
                  <a:pt x="1141323" y="2046327"/>
                  <a:pt x="1145155" y="2043228"/>
                </a:cubicBezTo>
                <a:cubicBezTo>
                  <a:pt x="1145540" y="2035334"/>
                  <a:pt x="1146706" y="2010276"/>
                  <a:pt x="1148534" y="1985498"/>
                </a:cubicBezTo>
                <a:cubicBezTo>
                  <a:pt x="1140333" y="1979356"/>
                  <a:pt x="1126133" y="1966409"/>
                  <a:pt x="1126133" y="1966409"/>
                </a:cubicBezTo>
                <a:cubicBezTo>
                  <a:pt x="1126133" y="1966409"/>
                  <a:pt x="1117123" y="1964444"/>
                  <a:pt x="1105869" y="1965071"/>
                </a:cubicBezTo>
                <a:close/>
                <a:moveTo>
                  <a:pt x="1150285" y="1964040"/>
                </a:moveTo>
                <a:cubicBezTo>
                  <a:pt x="1149535" y="1964203"/>
                  <a:pt x="1142652" y="1965811"/>
                  <a:pt x="1142652" y="1965811"/>
                </a:cubicBezTo>
                <a:lnTo>
                  <a:pt x="1149160" y="1977806"/>
                </a:lnTo>
                <a:cubicBezTo>
                  <a:pt x="1149535" y="1973118"/>
                  <a:pt x="1149881" y="1968439"/>
                  <a:pt x="1150285" y="1964040"/>
                </a:cubicBezTo>
                <a:close/>
                <a:moveTo>
                  <a:pt x="1504415" y="1959747"/>
                </a:moveTo>
                <a:lnTo>
                  <a:pt x="1513426" y="1968777"/>
                </a:lnTo>
                <a:lnTo>
                  <a:pt x="1511673" y="1970259"/>
                </a:lnTo>
                <a:cubicBezTo>
                  <a:pt x="1511684" y="1970259"/>
                  <a:pt x="1507015" y="1966659"/>
                  <a:pt x="1505041" y="1964040"/>
                </a:cubicBezTo>
                <a:cubicBezTo>
                  <a:pt x="1503077" y="1961412"/>
                  <a:pt x="1501545" y="1960931"/>
                  <a:pt x="1501545" y="1960931"/>
                </a:cubicBezTo>
                <a:cubicBezTo>
                  <a:pt x="1501545" y="1960931"/>
                  <a:pt x="1494962" y="1965215"/>
                  <a:pt x="1492160" y="1965965"/>
                </a:cubicBezTo>
                <a:cubicBezTo>
                  <a:pt x="1489349" y="1966707"/>
                  <a:pt x="1483151" y="1968333"/>
                  <a:pt x="1483151" y="1968333"/>
                </a:cubicBezTo>
                <a:cubicBezTo>
                  <a:pt x="1483151" y="1968333"/>
                  <a:pt x="1494605" y="1977595"/>
                  <a:pt x="1497666" y="1980020"/>
                </a:cubicBezTo>
                <a:cubicBezTo>
                  <a:pt x="1500718" y="1982455"/>
                  <a:pt x="1508795" y="1990233"/>
                  <a:pt x="1508795" y="1990233"/>
                </a:cubicBezTo>
                <a:cubicBezTo>
                  <a:pt x="1508795" y="1990233"/>
                  <a:pt x="1514464" y="1991909"/>
                  <a:pt x="1518932" y="1993343"/>
                </a:cubicBezTo>
                <a:cubicBezTo>
                  <a:pt x="1520471" y="1990445"/>
                  <a:pt x="1522407" y="1987528"/>
                  <a:pt x="1523563" y="1984611"/>
                </a:cubicBezTo>
                <a:cubicBezTo>
                  <a:pt x="1526218" y="1977951"/>
                  <a:pt x="1528712" y="1973224"/>
                  <a:pt x="1531196" y="1967593"/>
                </a:cubicBezTo>
                <a:lnTo>
                  <a:pt x="1522435" y="1962856"/>
                </a:lnTo>
                <a:cubicBezTo>
                  <a:pt x="1522435" y="1962856"/>
                  <a:pt x="1517930" y="1963415"/>
                  <a:pt x="1514552" y="1962414"/>
                </a:cubicBezTo>
                <a:cubicBezTo>
                  <a:pt x="1511173" y="1961402"/>
                  <a:pt x="1504415" y="1959747"/>
                  <a:pt x="1504415" y="1959747"/>
                </a:cubicBezTo>
                <a:close/>
                <a:moveTo>
                  <a:pt x="1534073" y="1956494"/>
                </a:moveTo>
                <a:cubicBezTo>
                  <a:pt x="1532726" y="1956473"/>
                  <a:pt x="1525690" y="1960931"/>
                  <a:pt x="1525690" y="1960931"/>
                </a:cubicBezTo>
                <a:lnTo>
                  <a:pt x="1532322" y="1965224"/>
                </a:lnTo>
                <a:cubicBezTo>
                  <a:pt x="1533516" y="1962605"/>
                  <a:pt x="1534719" y="1959516"/>
                  <a:pt x="1535951" y="1957080"/>
                </a:cubicBezTo>
                <a:cubicBezTo>
                  <a:pt x="1535220" y="1956849"/>
                  <a:pt x="1534402" y="1956494"/>
                  <a:pt x="1534073" y="1956494"/>
                </a:cubicBezTo>
                <a:close/>
                <a:moveTo>
                  <a:pt x="984235" y="1944055"/>
                </a:moveTo>
                <a:cubicBezTo>
                  <a:pt x="983302" y="1947887"/>
                  <a:pt x="984074" y="1944826"/>
                  <a:pt x="983108" y="1948792"/>
                </a:cubicBezTo>
                <a:cubicBezTo>
                  <a:pt x="935019" y="2146355"/>
                  <a:pt x="965925" y="2154587"/>
                  <a:pt x="991619" y="2168006"/>
                </a:cubicBezTo>
                <a:cubicBezTo>
                  <a:pt x="1012455" y="2178883"/>
                  <a:pt x="1072282" y="2111315"/>
                  <a:pt x="1110500" y="2073425"/>
                </a:cubicBezTo>
                <a:cubicBezTo>
                  <a:pt x="1097985" y="2058244"/>
                  <a:pt x="1092113" y="2042621"/>
                  <a:pt x="1084846" y="2019834"/>
                </a:cubicBezTo>
                <a:cubicBezTo>
                  <a:pt x="1076962" y="1995154"/>
                  <a:pt x="1053897" y="1968853"/>
                  <a:pt x="1039794" y="1961374"/>
                </a:cubicBezTo>
                <a:cubicBezTo>
                  <a:pt x="1029128" y="1955714"/>
                  <a:pt x="1002529" y="1952729"/>
                  <a:pt x="984235" y="1944055"/>
                </a:cubicBezTo>
                <a:close/>
                <a:moveTo>
                  <a:pt x="1410691" y="1933101"/>
                </a:moveTo>
                <a:cubicBezTo>
                  <a:pt x="1379704" y="1958438"/>
                  <a:pt x="1327230" y="1997897"/>
                  <a:pt x="1277298" y="2034940"/>
                </a:cubicBezTo>
                <a:cubicBezTo>
                  <a:pt x="1265611" y="2043603"/>
                  <a:pt x="1262580" y="2045693"/>
                  <a:pt x="1254647" y="2051516"/>
                </a:cubicBezTo>
                <a:cubicBezTo>
                  <a:pt x="1256417" y="2052892"/>
                  <a:pt x="1257370" y="2053740"/>
                  <a:pt x="1259277" y="2055213"/>
                </a:cubicBezTo>
                <a:cubicBezTo>
                  <a:pt x="1261202" y="2053837"/>
                  <a:pt x="1263310" y="2052719"/>
                  <a:pt x="1265034" y="2051074"/>
                </a:cubicBezTo>
                <a:cubicBezTo>
                  <a:pt x="1272166" y="2044268"/>
                  <a:pt x="1277298" y="2034940"/>
                  <a:pt x="1277298" y="2034940"/>
                </a:cubicBezTo>
                <a:lnTo>
                  <a:pt x="1276672" y="2046780"/>
                </a:lnTo>
                <a:cubicBezTo>
                  <a:pt x="1276672" y="2046780"/>
                  <a:pt x="1288936" y="2035691"/>
                  <a:pt x="1293692" y="2029905"/>
                </a:cubicBezTo>
                <a:cubicBezTo>
                  <a:pt x="1298446" y="2024129"/>
                  <a:pt x="1306119" y="2025746"/>
                  <a:pt x="1312213" y="2025909"/>
                </a:cubicBezTo>
                <a:cubicBezTo>
                  <a:pt x="1318306" y="2026063"/>
                  <a:pt x="1329714" y="2022694"/>
                  <a:pt x="1337867" y="2020576"/>
                </a:cubicBezTo>
                <a:cubicBezTo>
                  <a:pt x="1346021" y="2018458"/>
                  <a:pt x="1369856" y="2020413"/>
                  <a:pt x="1375536" y="2021761"/>
                </a:cubicBezTo>
                <a:cubicBezTo>
                  <a:pt x="1381206" y="2023118"/>
                  <a:pt x="1410557" y="2020798"/>
                  <a:pt x="1413821" y="2019990"/>
                </a:cubicBezTo>
                <a:cubicBezTo>
                  <a:pt x="1417083" y="2019172"/>
                  <a:pt x="1425208" y="2011846"/>
                  <a:pt x="1425208" y="2011846"/>
                </a:cubicBezTo>
                <a:lnTo>
                  <a:pt x="1426335" y="2013626"/>
                </a:lnTo>
                <a:cubicBezTo>
                  <a:pt x="1426335" y="2013626"/>
                  <a:pt x="1419298" y="2020510"/>
                  <a:pt x="1414946" y="2022357"/>
                </a:cubicBezTo>
                <a:cubicBezTo>
                  <a:pt x="1410606" y="2024205"/>
                  <a:pt x="1385269" y="2027498"/>
                  <a:pt x="1373033" y="2023243"/>
                </a:cubicBezTo>
                <a:cubicBezTo>
                  <a:pt x="1360788" y="2018988"/>
                  <a:pt x="1343768" y="2023406"/>
                  <a:pt x="1334614" y="2026651"/>
                </a:cubicBezTo>
                <a:cubicBezTo>
                  <a:pt x="1325449" y="2029895"/>
                  <a:pt x="1302441" y="2034072"/>
                  <a:pt x="1292191" y="2041446"/>
                </a:cubicBezTo>
                <a:cubicBezTo>
                  <a:pt x="1282766" y="2048242"/>
                  <a:pt x="1278059" y="2054471"/>
                  <a:pt x="1265660" y="2060392"/>
                </a:cubicBezTo>
                <a:cubicBezTo>
                  <a:pt x="1282659" y="2073309"/>
                  <a:pt x="1299323" y="2085555"/>
                  <a:pt x="1299323" y="2085555"/>
                </a:cubicBezTo>
                <a:lnTo>
                  <a:pt x="1294193" y="2089405"/>
                </a:lnTo>
                <a:cubicBezTo>
                  <a:pt x="1294193" y="2089405"/>
                  <a:pt x="1274593" y="2075169"/>
                  <a:pt x="1259277" y="2064097"/>
                </a:cubicBezTo>
                <a:cubicBezTo>
                  <a:pt x="1247138" y="2071375"/>
                  <a:pt x="1242642" y="2084824"/>
                  <a:pt x="1242642" y="2084824"/>
                </a:cubicBezTo>
                <a:cubicBezTo>
                  <a:pt x="1242642" y="2084814"/>
                  <a:pt x="1251989" y="2091937"/>
                  <a:pt x="1274168" y="2099322"/>
                </a:cubicBezTo>
                <a:cubicBezTo>
                  <a:pt x="1296358" y="2106714"/>
                  <a:pt x="1317864" y="2100140"/>
                  <a:pt x="1347503" y="2095327"/>
                </a:cubicBezTo>
                <a:cubicBezTo>
                  <a:pt x="1377135" y="2090514"/>
                  <a:pt x="1374939" y="2085295"/>
                  <a:pt x="1391295" y="2067506"/>
                </a:cubicBezTo>
                <a:cubicBezTo>
                  <a:pt x="1407659" y="2049707"/>
                  <a:pt x="1453867" y="2051024"/>
                  <a:pt x="1469885" y="2044268"/>
                </a:cubicBezTo>
                <a:cubicBezTo>
                  <a:pt x="1481283" y="2039445"/>
                  <a:pt x="1498120" y="2024273"/>
                  <a:pt x="1510798" y="2006667"/>
                </a:cubicBezTo>
                <a:cubicBezTo>
                  <a:pt x="1508727" y="2000563"/>
                  <a:pt x="1505916" y="1993940"/>
                  <a:pt x="1505916" y="1993940"/>
                </a:cubicBezTo>
                <a:cubicBezTo>
                  <a:pt x="1505926" y="1993940"/>
                  <a:pt x="1500911" y="1987528"/>
                  <a:pt x="1493912" y="1981503"/>
                </a:cubicBezTo>
                <a:cubicBezTo>
                  <a:pt x="1486943" y="1975505"/>
                  <a:pt x="1477972" y="1969874"/>
                  <a:pt x="1474265" y="1967151"/>
                </a:cubicBezTo>
                <a:cubicBezTo>
                  <a:pt x="1467228" y="1961971"/>
                  <a:pt x="1423582" y="1940205"/>
                  <a:pt x="1423582" y="1940205"/>
                </a:cubicBezTo>
                <a:cubicBezTo>
                  <a:pt x="1423582" y="1940205"/>
                  <a:pt x="1416197" y="1936143"/>
                  <a:pt x="1410691" y="1933101"/>
                </a:cubicBezTo>
                <a:close/>
                <a:moveTo>
                  <a:pt x="1315466" y="1923042"/>
                </a:moveTo>
                <a:cubicBezTo>
                  <a:pt x="1297264" y="1928961"/>
                  <a:pt x="1278038" y="1935412"/>
                  <a:pt x="1266535" y="1938280"/>
                </a:cubicBezTo>
                <a:cubicBezTo>
                  <a:pt x="1248746" y="1942717"/>
                  <a:pt x="1187531" y="1955974"/>
                  <a:pt x="1163301" y="1961229"/>
                </a:cubicBezTo>
                <a:cubicBezTo>
                  <a:pt x="1163003" y="1964425"/>
                  <a:pt x="1162405" y="1968420"/>
                  <a:pt x="1162301" y="1971144"/>
                </a:cubicBezTo>
                <a:cubicBezTo>
                  <a:pt x="1162117" y="1975784"/>
                  <a:pt x="1162358" y="1980926"/>
                  <a:pt x="1162424" y="1985940"/>
                </a:cubicBezTo>
                <a:lnTo>
                  <a:pt x="1190708" y="1996750"/>
                </a:lnTo>
                <a:cubicBezTo>
                  <a:pt x="1190708" y="1996750"/>
                  <a:pt x="1195212" y="2000630"/>
                  <a:pt x="1196214" y="2001487"/>
                </a:cubicBezTo>
                <a:cubicBezTo>
                  <a:pt x="1223563" y="1979125"/>
                  <a:pt x="1253366" y="1956329"/>
                  <a:pt x="1283931" y="1942727"/>
                </a:cubicBezTo>
                <a:cubicBezTo>
                  <a:pt x="1293373" y="1938521"/>
                  <a:pt x="1304204" y="1931358"/>
                  <a:pt x="1315466" y="1923042"/>
                </a:cubicBezTo>
                <a:close/>
                <a:moveTo>
                  <a:pt x="1182698" y="1889436"/>
                </a:moveTo>
                <a:cubicBezTo>
                  <a:pt x="1175643" y="1900601"/>
                  <a:pt x="1170636" y="1918257"/>
                  <a:pt x="1167180" y="1935767"/>
                </a:cubicBezTo>
                <a:lnTo>
                  <a:pt x="1182823" y="1901131"/>
                </a:lnTo>
                <a:cubicBezTo>
                  <a:pt x="1182823" y="1901131"/>
                  <a:pt x="1182756" y="1894143"/>
                  <a:pt x="1182698" y="1889436"/>
                </a:cubicBezTo>
                <a:close/>
                <a:moveTo>
                  <a:pt x="1250893" y="1806993"/>
                </a:moveTo>
                <a:cubicBezTo>
                  <a:pt x="1247408" y="1808024"/>
                  <a:pt x="1243278" y="1810402"/>
                  <a:pt x="1238137" y="1814839"/>
                </a:cubicBezTo>
                <a:cubicBezTo>
                  <a:pt x="1216632" y="1833361"/>
                  <a:pt x="1212859" y="1871964"/>
                  <a:pt x="1193711" y="1878635"/>
                </a:cubicBezTo>
                <a:cubicBezTo>
                  <a:pt x="1190938" y="1879597"/>
                  <a:pt x="1188387" y="1881985"/>
                  <a:pt x="1185952" y="1884852"/>
                </a:cubicBezTo>
                <a:cubicBezTo>
                  <a:pt x="1186184" y="1887760"/>
                  <a:pt x="1186704" y="1893883"/>
                  <a:pt x="1186704" y="1893883"/>
                </a:cubicBezTo>
                <a:cubicBezTo>
                  <a:pt x="1186704" y="1893883"/>
                  <a:pt x="1199765" y="1880472"/>
                  <a:pt x="1201344" y="1879375"/>
                </a:cubicBezTo>
                <a:cubicBezTo>
                  <a:pt x="1202923" y="1878278"/>
                  <a:pt x="1222629" y="1867401"/>
                  <a:pt x="1224622" y="1864425"/>
                </a:cubicBezTo>
                <a:cubicBezTo>
                  <a:pt x="1226605" y="1861442"/>
                  <a:pt x="1237810" y="1844826"/>
                  <a:pt x="1239763" y="1841774"/>
                </a:cubicBezTo>
                <a:cubicBezTo>
                  <a:pt x="1241709" y="1838722"/>
                  <a:pt x="1256264" y="1828500"/>
                  <a:pt x="1257400" y="1825198"/>
                </a:cubicBezTo>
                <a:cubicBezTo>
                  <a:pt x="1257727" y="1824255"/>
                  <a:pt x="1263022" y="1815408"/>
                  <a:pt x="1266535" y="1809064"/>
                </a:cubicBezTo>
                <a:cubicBezTo>
                  <a:pt x="1264273" y="1808362"/>
                  <a:pt x="1262164" y="1807572"/>
                  <a:pt x="1259902" y="1806993"/>
                </a:cubicBezTo>
                <a:cubicBezTo>
                  <a:pt x="1257207" y="1806301"/>
                  <a:pt x="1254387" y="1805964"/>
                  <a:pt x="1250893" y="1806993"/>
                </a:cubicBezTo>
                <a:close/>
                <a:moveTo>
                  <a:pt x="597819" y="1426739"/>
                </a:moveTo>
                <a:cubicBezTo>
                  <a:pt x="573780" y="1429174"/>
                  <a:pt x="546762" y="1431023"/>
                  <a:pt x="527243" y="1438136"/>
                </a:cubicBezTo>
                <a:cubicBezTo>
                  <a:pt x="507723" y="1445242"/>
                  <a:pt x="461879" y="1463050"/>
                  <a:pt x="449159" y="1467439"/>
                </a:cubicBezTo>
                <a:cubicBezTo>
                  <a:pt x="431435" y="1473572"/>
                  <a:pt x="405861" y="1488762"/>
                  <a:pt x="405863" y="1488762"/>
                </a:cubicBezTo>
                <a:lnTo>
                  <a:pt x="412995" y="1474255"/>
                </a:lnTo>
                <a:lnTo>
                  <a:pt x="428511" y="1467737"/>
                </a:lnTo>
                <a:cubicBezTo>
                  <a:pt x="428511" y="1467737"/>
                  <a:pt x="412336" y="1464167"/>
                  <a:pt x="402859" y="1463002"/>
                </a:cubicBezTo>
                <a:cubicBezTo>
                  <a:pt x="393382" y="1461837"/>
                  <a:pt x="382418" y="1457756"/>
                  <a:pt x="372952" y="1459449"/>
                </a:cubicBezTo>
                <a:cubicBezTo>
                  <a:pt x="369633" y="1460047"/>
                  <a:pt x="352103" y="1453693"/>
                  <a:pt x="342419" y="1454270"/>
                </a:cubicBezTo>
                <a:cubicBezTo>
                  <a:pt x="340945" y="1454357"/>
                  <a:pt x="339474" y="1454473"/>
                  <a:pt x="338039" y="1454570"/>
                </a:cubicBezTo>
                <a:cubicBezTo>
                  <a:pt x="340374" y="1479608"/>
                  <a:pt x="344335" y="1516853"/>
                  <a:pt x="349301" y="1536268"/>
                </a:cubicBezTo>
                <a:cubicBezTo>
                  <a:pt x="356324" y="1563723"/>
                  <a:pt x="368578" y="1581947"/>
                  <a:pt x="370573" y="1592516"/>
                </a:cubicBezTo>
                <a:cubicBezTo>
                  <a:pt x="371680" y="1598369"/>
                  <a:pt x="371893" y="1606080"/>
                  <a:pt x="372325" y="1613387"/>
                </a:cubicBezTo>
                <a:cubicBezTo>
                  <a:pt x="406886" y="1647253"/>
                  <a:pt x="444239" y="1680368"/>
                  <a:pt x="471683" y="1692575"/>
                </a:cubicBezTo>
                <a:cubicBezTo>
                  <a:pt x="514424" y="1711596"/>
                  <a:pt x="558561" y="1749745"/>
                  <a:pt x="591311" y="1777538"/>
                </a:cubicBezTo>
                <a:cubicBezTo>
                  <a:pt x="592248" y="1765725"/>
                  <a:pt x="594095" y="1740542"/>
                  <a:pt x="593313" y="1720990"/>
                </a:cubicBezTo>
                <a:cubicBezTo>
                  <a:pt x="592194" y="1692930"/>
                  <a:pt x="581059" y="1635152"/>
                  <a:pt x="561905" y="1628481"/>
                </a:cubicBezTo>
                <a:cubicBezTo>
                  <a:pt x="542754" y="1621810"/>
                  <a:pt x="538984" y="1583218"/>
                  <a:pt x="517482" y="1564686"/>
                </a:cubicBezTo>
                <a:cubicBezTo>
                  <a:pt x="496895" y="1546954"/>
                  <a:pt x="493003" y="1563165"/>
                  <a:pt x="478066" y="1559508"/>
                </a:cubicBezTo>
                <a:cubicBezTo>
                  <a:pt x="464464" y="1556177"/>
                  <a:pt x="455917" y="1546185"/>
                  <a:pt x="455917" y="1546185"/>
                </a:cubicBezTo>
                <a:cubicBezTo>
                  <a:pt x="455917" y="1546185"/>
                  <a:pt x="463064" y="1549341"/>
                  <a:pt x="470182" y="1553442"/>
                </a:cubicBezTo>
                <a:cubicBezTo>
                  <a:pt x="474946" y="1556187"/>
                  <a:pt x="492194" y="1560085"/>
                  <a:pt x="490078" y="1551372"/>
                </a:cubicBezTo>
                <a:cubicBezTo>
                  <a:pt x="487099" y="1539100"/>
                  <a:pt x="472810" y="1518950"/>
                  <a:pt x="472809" y="1518950"/>
                </a:cubicBezTo>
                <a:lnTo>
                  <a:pt x="476563" y="1483285"/>
                </a:lnTo>
                <a:cubicBezTo>
                  <a:pt x="476563" y="1483285"/>
                  <a:pt x="479680" y="1480522"/>
                  <a:pt x="482319" y="1481359"/>
                </a:cubicBezTo>
                <a:cubicBezTo>
                  <a:pt x="484960" y="1482197"/>
                  <a:pt x="487074" y="1486684"/>
                  <a:pt x="487074" y="1486684"/>
                </a:cubicBezTo>
                <a:cubicBezTo>
                  <a:pt x="487074" y="1486684"/>
                  <a:pt x="481558" y="1512664"/>
                  <a:pt x="484196" y="1524429"/>
                </a:cubicBezTo>
                <a:cubicBezTo>
                  <a:pt x="485775" y="1531465"/>
                  <a:pt x="483503" y="1538386"/>
                  <a:pt x="515480" y="1557139"/>
                </a:cubicBezTo>
                <a:cubicBezTo>
                  <a:pt x="528324" y="1564676"/>
                  <a:pt x="543825" y="1582765"/>
                  <a:pt x="556524" y="1606581"/>
                </a:cubicBezTo>
                <a:cubicBezTo>
                  <a:pt x="564698" y="1621907"/>
                  <a:pt x="569256" y="1628635"/>
                  <a:pt x="579174" y="1631003"/>
                </a:cubicBezTo>
                <a:cubicBezTo>
                  <a:pt x="584424" y="1639483"/>
                  <a:pt x="594301" y="1651267"/>
                  <a:pt x="601448" y="1684141"/>
                </a:cubicBezTo>
                <a:cubicBezTo>
                  <a:pt x="606188" y="1705946"/>
                  <a:pt x="609872" y="1778595"/>
                  <a:pt x="610583" y="1793074"/>
                </a:cubicBezTo>
                <a:cubicBezTo>
                  <a:pt x="614416" y="1796173"/>
                  <a:pt x="619164" y="1800246"/>
                  <a:pt x="622346" y="1802556"/>
                </a:cubicBezTo>
                <a:cubicBezTo>
                  <a:pt x="652722" y="1824600"/>
                  <a:pt x="738305" y="1931271"/>
                  <a:pt x="763997" y="1917853"/>
                </a:cubicBezTo>
                <a:cubicBezTo>
                  <a:pt x="789691" y="1904442"/>
                  <a:pt x="820597" y="1896357"/>
                  <a:pt x="772507" y="1698792"/>
                </a:cubicBezTo>
                <a:cubicBezTo>
                  <a:pt x="726290" y="1508929"/>
                  <a:pt x="717829" y="1474255"/>
                  <a:pt x="717071" y="1471146"/>
                </a:cubicBezTo>
                <a:cubicBezTo>
                  <a:pt x="706992" y="1463868"/>
                  <a:pt x="693908" y="1454674"/>
                  <a:pt x="684036" y="1449535"/>
                </a:cubicBezTo>
                <a:cubicBezTo>
                  <a:pt x="668611" y="1441495"/>
                  <a:pt x="621856" y="1424304"/>
                  <a:pt x="597819" y="1426739"/>
                </a:cubicBezTo>
                <a:close/>
                <a:moveTo>
                  <a:pt x="381587" y="1379819"/>
                </a:moveTo>
                <a:lnTo>
                  <a:pt x="367947" y="1384403"/>
                </a:lnTo>
                <a:lnTo>
                  <a:pt x="350678" y="1399206"/>
                </a:lnTo>
                <a:cubicBezTo>
                  <a:pt x="350678" y="1399206"/>
                  <a:pt x="347236" y="1401239"/>
                  <a:pt x="345046" y="1406610"/>
                </a:cubicBezTo>
                <a:cubicBezTo>
                  <a:pt x="342857" y="1411972"/>
                  <a:pt x="336089" y="1428578"/>
                  <a:pt x="335661" y="1429108"/>
                </a:cubicBezTo>
                <a:cubicBezTo>
                  <a:pt x="335576" y="1429212"/>
                  <a:pt x="336838" y="1441072"/>
                  <a:pt x="337288" y="1446426"/>
                </a:cubicBezTo>
                <a:cubicBezTo>
                  <a:pt x="345268" y="1446618"/>
                  <a:pt x="375355" y="1450170"/>
                  <a:pt x="387342" y="1453385"/>
                </a:cubicBezTo>
                <a:cubicBezTo>
                  <a:pt x="399376" y="1456610"/>
                  <a:pt x="419093" y="1456648"/>
                  <a:pt x="427010" y="1456937"/>
                </a:cubicBezTo>
                <a:cubicBezTo>
                  <a:pt x="434930" y="1457216"/>
                  <a:pt x="446405" y="1455599"/>
                  <a:pt x="446406" y="1455599"/>
                </a:cubicBezTo>
                <a:cubicBezTo>
                  <a:pt x="446405" y="1455599"/>
                  <a:pt x="427279" y="1435171"/>
                  <a:pt x="416249" y="1420819"/>
                </a:cubicBezTo>
                <a:cubicBezTo>
                  <a:pt x="405218" y="1406466"/>
                  <a:pt x="397603" y="1395357"/>
                  <a:pt x="397603" y="1395357"/>
                </a:cubicBezTo>
                <a:cubicBezTo>
                  <a:pt x="397603" y="1395357"/>
                  <a:pt x="390184" y="1388417"/>
                  <a:pt x="381587" y="1379819"/>
                </a:cubicBezTo>
                <a:close/>
                <a:moveTo>
                  <a:pt x="356185" y="1348293"/>
                </a:moveTo>
                <a:cubicBezTo>
                  <a:pt x="353848" y="1352856"/>
                  <a:pt x="349802" y="1360577"/>
                  <a:pt x="349802" y="1360577"/>
                </a:cubicBezTo>
                <a:cubicBezTo>
                  <a:pt x="349802" y="1360577"/>
                  <a:pt x="349363" y="1366997"/>
                  <a:pt x="349051" y="1373302"/>
                </a:cubicBezTo>
                <a:cubicBezTo>
                  <a:pt x="348739" y="1379618"/>
                  <a:pt x="350552" y="1394327"/>
                  <a:pt x="350552" y="1394327"/>
                </a:cubicBezTo>
                <a:lnTo>
                  <a:pt x="364944" y="1382774"/>
                </a:lnTo>
                <a:lnTo>
                  <a:pt x="378708" y="1376711"/>
                </a:lnTo>
                <a:cubicBezTo>
                  <a:pt x="372577" y="1370444"/>
                  <a:pt x="365974" y="1363820"/>
                  <a:pt x="361689" y="1358064"/>
                </a:cubicBezTo>
                <a:cubicBezTo>
                  <a:pt x="360022" y="1355821"/>
                  <a:pt x="358046" y="1351759"/>
                  <a:pt x="356185" y="1348293"/>
                </a:cubicBezTo>
                <a:close/>
                <a:moveTo>
                  <a:pt x="567536" y="1338523"/>
                </a:moveTo>
                <a:lnTo>
                  <a:pt x="541883" y="1359537"/>
                </a:lnTo>
                <a:cubicBezTo>
                  <a:pt x="541885" y="1359537"/>
                  <a:pt x="535588" y="1376623"/>
                  <a:pt x="534626" y="1382188"/>
                </a:cubicBezTo>
                <a:cubicBezTo>
                  <a:pt x="533846" y="1386703"/>
                  <a:pt x="534666" y="1395318"/>
                  <a:pt x="535001" y="1399352"/>
                </a:cubicBezTo>
                <a:cubicBezTo>
                  <a:pt x="535718" y="1399468"/>
                  <a:pt x="536555" y="1399717"/>
                  <a:pt x="537253" y="1399804"/>
                </a:cubicBezTo>
                <a:cubicBezTo>
                  <a:pt x="556925" y="1402163"/>
                  <a:pt x="578969" y="1406860"/>
                  <a:pt x="587807" y="1401133"/>
                </a:cubicBezTo>
                <a:cubicBezTo>
                  <a:pt x="596647" y="1395395"/>
                  <a:pt x="583053" y="1371676"/>
                  <a:pt x="583053" y="1371676"/>
                </a:cubicBezTo>
                <a:cubicBezTo>
                  <a:pt x="583053" y="1371676"/>
                  <a:pt x="582349" y="1370146"/>
                  <a:pt x="582302" y="1370049"/>
                </a:cubicBezTo>
                <a:lnTo>
                  <a:pt x="580926" y="1375824"/>
                </a:lnTo>
                <a:lnTo>
                  <a:pt x="578798" y="1375382"/>
                </a:lnTo>
                <a:lnTo>
                  <a:pt x="580550" y="1366198"/>
                </a:lnTo>
                <a:cubicBezTo>
                  <a:pt x="578226" y="1361385"/>
                  <a:pt x="572683" y="1350180"/>
                  <a:pt x="568037" y="1339561"/>
                </a:cubicBezTo>
                <a:cubicBezTo>
                  <a:pt x="567905" y="1339254"/>
                  <a:pt x="567671" y="1338830"/>
                  <a:pt x="567536" y="1338523"/>
                </a:cubicBezTo>
                <a:close/>
                <a:moveTo>
                  <a:pt x="749231" y="1336741"/>
                </a:moveTo>
                <a:cubicBezTo>
                  <a:pt x="748513" y="1340495"/>
                  <a:pt x="748600" y="1341459"/>
                  <a:pt x="747730" y="1345029"/>
                </a:cubicBezTo>
                <a:cubicBezTo>
                  <a:pt x="745244" y="1355253"/>
                  <a:pt x="737720" y="1372715"/>
                  <a:pt x="737720" y="1372715"/>
                </a:cubicBezTo>
                <a:lnTo>
                  <a:pt x="737219" y="1378193"/>
                </a:lnTo>
                <a:cubicBezTo>
                  <a:pt x="737213" y="1378366"/>
                  <a:pt x="734992" y="1391006"/>
                  <a:pt x="740097" y="1407052"/>
                </a:cubicBezTo>
                <a:cubicBezTo>
                  <a:pt x="745217" y="1423158"/>
                  <a:pt x="745387" y="1461106"/>
                  <a:pt x="756865" y="1498081"/>
                </a:cubicBezTo>
                <a:cubicBezTo>
                  <a:pt x="771713" y="1545915"/>
                  <a:pt x="812174" y="1679992"/>
                  <a:pt x="812174" y="1679992"/>
                </a:cubicBezTo>
                <a:cubicBezTo>
                  <a:pt x="812174" y="1679992"/>
                  <a:pt x="801525" y="1491544"/>
                  <a:pt x="794155" y="1398322"/>
                </a:cubicBezTo>
                <a:cubicBezTo>
                  <a:pt x="792373" y="1395386"/>
                  <a:pt x="790808" y="1392237"/>
                  <a:pt x="788900" y="1389436"/>
                </a:cubicBezTo>
                <a:cubicBezTo>
                  <a:pt x="777365" y="1372522"/>
                  <a:pt x="763479" y="1354492"/>
                  <a:pt x="749231" y="1336741"/>
                </a:cubicBezTo>
                <a:close/>
                <a:moveTo>
                  <a:pt x="208275" y="1334084"/>
                </a:moveTo>
                <a:cubicBezTo>
                  <a:pt x="206906" y="1345464"/>
                  <a:pt x="205575" y="1355600"/>
                  <a:pt x="205270" y="1358652"/>
                </a:cubicBezTo>
                <a:cubicBezTo>
                  <a:pt x="236316" y="1434680"/>
                  <a:pt x="270588" y="1513608"/>
                  <a:pt x="284106" y="1524727"/>
                </a:cubicBezTo>
                <a:cubicBezTo>
                  <a:pt x="295282" y="1533911"/>
                  <a:pt x="322127" y="1562713"/>
                  <a:pt x="352555" y="1593556"/>
                </a:cubicBezTo>
                <a:cubicBezTo>
                  <a:pt x="350825" y="1583072"/>
                  <a:pt x="349038" y="1572108"/>
                  <a:pt x="346548" y="1565581"/>
                </a:cubicBezTo>
                <a:cubicBezTo>
                  <a:pt x="342408" y="1554723"/>
                  <a:pt x="337448" y="1520673"/>
                  <a:pt x="330907" y="1497494"/>
                </a:cubicBezTo>
                <a:cubicBezTo>
                  <a:pt x="326913" y="1483332"/>
                  <a:pt x="325558" y="1467603"/>
                  <a:pt x="324025" y="1454270"/>
                </a:cubicBezTo>
                <a:cubicBezTo>
                  <a:pt x="320684" y="1453962"/>
                  <a:pt x="317498" y="1453702"/>
                  <a:pt x="313888" y="1452490"/>
                </a:cubicBezTo>
                <a:cubicBezTo>
                  <a:pt x="303702" y="1449073"/>
                  <a:pt x="286108" y="1431918"/>
                  <a:pt x="286108" y="1431918"/>
                </a:cubicBezTo>
                <a:cubicBezTo>
                  <a:pt x="286108" y="1431918"/>
                  <a:pt x="309471" y="1442161"/>
                  <a:pt x="314890" y="1444202"/>
                </a:cubicBezTo>
                <a:cubicBezTo>
                  <a:pt x="317086" y="1445029"/>
                  <a:pt x="320096" y="1445367"/>
                  <a:pt x="323148" y="1445684"/>
                </a:cubicBezTo>
                <a:cubicBezTo>
                  <a:pt x="322392" y="1440668"/>
                  <a:pt x="321331" y="1436356"/>
                  <a:pt x="320020" y="1433101"/>
                </a:cubicBezTo>
                <a:cubicBezTo>
                  <a:pt x="314939" y="1420491"/>
                  <a:pt x="303002" y="1388108"/>
                  <a:pt x="303002" y="1388108"/>
                </a:cubicBezTo>
                <a:lnTo>
                  <a:pt x="259830" y="1352731"/>
                </a:lnTo>
                <a:cubicBezTo>
                  <a:pt x="259830" y="1352731"/>
                  <a:pt x="235049" y="1339880"/>
                  <a:pt x="227170" y="1338523"/>
                </a:cubicBezTo>
                <a:cubicBezTo>
                  <a:pt x="220003" y="1337280"/>
                  <a:pt x="210270" y="1334633"/>
                  <a:pt x="208275" y="1334084"/>
                </a:cubicBezTo>
                <a:close/>
                <a:moveTo>
                  <a:pt x="135947" y="1292932"/>
                </a:moveTo>
                <a:cubicBezTo>
                  <a:pt x="134157" y="1296107"/>
                  <a:pt x="131906" y="1299988"/>
                  <a:pt x="131316" y="1301076"/>
                </a:cubicBezTo>
                <a:cubicBezTo>
                  <a:pt x="129401" y="1304617"/>
                  <a:pt x="114305" y="1317314"/>
                  <a:pt x="113297" y="1321059"/>
                </a:cubicBezTo>
                <a:cubicBezTo>
                  <a:pt x="112390" y="1324410"/>
                  <a:pt x="91901" y="1367325"/>
                  <a:pt x="85266" y="1379819"/>
                </a:cubicBezTo>
                <a:cubicBezTo>
                  <a:pt x="89479" y="1382332"/>
                  <a:pt x="94652" y="1385441"/>
                  <a:pt x="94652" y="1385441"/>
                </a:cubicBezTo>
                <a:cubicBezTo>
                  <a:pt x="94652" y="1385441"/>
                  <a:pt x="111417" y="1403414"/>
                  <a:pt x="119930" y="1407939"/>
                </a:cubicBezTo>
                <a:cubicBezTo>
                  <a:pt x="134520" y="1415707"/>
                  <a:pt x="181262" y="1421810"/>
                  <a:pt x="189504" y="1422888"/>
                </a:cubicBezTo>
                <a:cubicBezTo>
                  <a:pt x="171224" y="1381899"/>
                  <a:pt x="151345" y="1332486"/>
                  <a:pt x="135947" y="1292932"/>
                </a:cubicBezTo>
                <a:close/>
                <a:moveTo>
                  <a:pt x="696050" y="1274131"/>
                </a:moveTo>
                <a:lnTo>
                  <a:pt x="699052" y="1283458"/>
                </a:lnTo>
                <a:cubicBezTo>
                  <a:pt x="699052" y="1283458"/>
                  <a:pt x="718825" y="1343258"/>
                  <a:pt x="718825" y="1343258"/>
                </a:cubicBezTo>
                <a:lnTo>
                  <a:pt x="737094" y="1364128"/>
                </a:lnTo>
                <a:cubicBezTo>
                  <a:pt x="737094" y="1364128"/>
                  <a:pt x="739256" y="1358681"/>
                  <a:pt x="742099" y="1347253"/>
                </a:cubicBezTo>
                <a:cubicBezTo>
                  <a:pt x="743616" y="1341150"/>
                  <a:pt x="744150" y="1337954"/>
                  <a:pt x="745352" y="1332159"/>
                </a:cubicBezTo>
                <a:cubicBezTo>
                  <a:pt x="725700" y="1307910"/>
                  <a:pt x="711844" y="1291844"/>
                  <a:pt x="696050" y="1274131"/>
                </a:cubicBezTo>
                <a:close/>
                <a:moveTo>
                  <a:pt x="185750" y="1238311"/>
                </a:moveTo>
                <a:cubicBezTo>
                  <a:pt x="185750" y="1238311"/>
                  <a:pt x="172508" y="1254416"/>
                  <a:pt x="170859" y="1255783"/>
                </a:cubicBezTo>
                <a:cubicBezTo>
                  <a:pt x="170520" y="1256062"/>
                  <a:pt x="167500" y="1258189"/>
                  <a:pt x="165854" y="1259335"/>
                </a:cubicBezTo>
                <a:cubicBezTo>
                  <a:pt x="173648" y="1279550"/>
                  <a:pt x="183771" y="1305350"/>
                  <a:pt x="202518" y="1351546"/>
                </a:cubicBezTo>
                <a:cubicBezTo>
                  <a:pt x="203542" y="1342150"/>
                  <a:pt x="204904" y="1328635"/>
                  <a:pt x="205270" y="1320463"/>
                </a:cubicBezTo>
                <a:cubicBezTo>
                  <a:pt x="202813" y="1316111"/>
                  <a:pt x="199707" y="1311598"/>
                  <a:pt x="196137" y="1308324"/>
                </a:cubicBezTo>
                <a:cubicBezTo>
                  <a:pt x="190489" y="1303164"/>
                  <a:pt x="184452" y="1296811"/>
                  <a:pt x="181121" y="1291603"/>
                </a:cubicBezTo>
                <a:cubicBezTo>
                  <a:pt x="177790" y="1286384"/>
                  <a:pt x="175364" y="1272503"/>
                  <a:pt x="175364" y="1272503"/>
                </a:cubicBezTo>
                <a:cubicBezTo>
                  <a:pt x="175364" y="1272503"/>
                  <a:pt x="182676" y="1287819"/>
                  <a:pt x="185374" y="1290419"/>
                </a:cubicBezTo>
                <a:cubicBezTo>
                  <a:pt x="188072" y="1293008"/>
                  <a:pt x="193860" y="1297051"/>
                  <a:pt x="197388" y="1302558"/>
                </a:cubicBezTo>
                <a:cubicBezTo>
                  <a:pt x="199213" y="1305397"/>
                  <a:pt x="202076" y="1309383"/>
                  <a:pt x="205771" y="1314687"/>
                </a:cubicBezTo>
                <a:cubicBezTo>
                  <a:pt x="205129" y="1310903"/>
                  <a:pt x="193621" y="1286934"/>
                  <a:pt x="192632" y="1283016"/>
                </a:cubicBezTo>
                <a:cubicBezTo>
                  <a:pt x="191641" y="1279098"/>
                  <a:pt x="185750" y="1238311"/>
                  <a:pt x="185750" y="1238311"/>
                </a:cubicBezTo>
                <a:close/>
                <a:moveTo>
                  <a:pt x="629729" y="1234469"/>
                </a:moveTo>
                <a:cubicBezTo>
                  <a:pt x="629729" y="1234469"/>
                  <a:pt x="613713" y="1254551"/>
                  <a:pt x="610958" y="1269394"/>
                </a:cubicBezTo>
                <a:cubicBezTo>
                  <a:pt x="608204" y="1284238"/>
                  <a:pt x="607448" y="1302702"/>
                  <a:pt x="607455" y="1302702"/>
                </a:cubicBezTo>
                <a:lnTo>
                  <a:pt x="600072" y="1307737"/>
                </a:lnTo>
                <a:cubicBezTo>
                  <a:pt x="600070" y="1307737"/>
                  <a:pt x="601646" y="1310827"/>
                  <a:pt x="608705" y="1318692"/>
                </a:cubicBezTo>
                <a:cubicBezTo>
                  <a:pt x="615767" y="1326547"/>
                  <a:pt x="606583" y="1346367"/>
                  <a:pt x="606578" y="1346367"/>
                </a:cubicBezTo>
                <a:lnTo>
                  <a:pt x="609582" y="1357168"/>
                </a:lnTo>
                <a:lnTo>
                  <a:pt x="606077" y="1358795"/>
                </a:lnTo>
                <a:lnTo>
                  <a:pt x="603200" y="1346667"/>
                </a:lnTo>
                <a:lnTo>
                  <a:pt x="607956" y="1330677"/>
                </a:lnTo>
                <a:lnTo>
                  <a:pt x="605327" y="1324016"/>
                </a:lnTo>
                <a:lnTo>
                  <a:pt x="597318" y="1312617"/>
                </a:lnTo>
                <a:lnTo>
                  <a:pt x="585932" y="1326527"/>
                </a:lnTo>
                <a:lnTo>
                  <a:pt x="585181" y="1331119"/>
                </a:lnTo>
                <a:cubicBezTo>
                  <a:pt x="586863" y="1334796"/>
                  <a:pt x="591311" y="1344741"/>
                  <a:pt x="591311" y="1344741"/>
                </a:cubicBezTo>
                <a:cubicBezTo>
                  <a:pt x="591311" y="1344741"/>
                  <a:pt x="605219" y="1360884"/>
                  <a:pt x="616339" y="1371676"/>
                </a:cubicBezTo>
                <a:cubicBezTo>
                  <a:pt x="627457" y="1382467"/>
                  <a:pt x="634733" y="1397436"/>
                  <a:pt x="634733" y="1397436"/>
                </a:cubicBezTo>
                <a:cubicBezTo>
                  <a:pt x="634733" y="1397436"/>
                  <a:pt x="649279" y="1404521"/>
                  <a:pt x="664390" y="1411934"/>
                </a:cubicBezTo>
                <a:cubicBezTo>
                  <a:pt x="677752" y="1418498"/>
                  <a:pt x="697310" y="1426373"/>
                  <a:pt x="702558" y="1428510"/>
                </a:cubicBezTo>
                <a:lnTo>
                  <a:pt x="656381" y="1303742"/>
                </a:lnTo>
                <a:lnTo>
                  <a:pt x="644620" y="1298409"/>
                </a:lnTo>
                <a:lnTo>
                  <a:pt x="643367" y="1286269"/>
                </a:lnTo>
                <a:lnTo>
                  <a:pt x="650251" y="1287011"/>
                </a:lnTo>
                <a:lnTo>
                  <a:pt x="632105" y="1238166"/>
                </a:lnTo>
                <a:lnTo>
                  <a:pt x="629854" y="1250603"/>
                </a:lnTo>
                <a:lnTo>
                  <a:pt x="631856" y="1255185"/>
                </a:lnTo>
                <a:lnTo>
                  <a:pt x="627476" y="1273245"/>
                </a:lnTo>
                <a:lnTo>
                  <a:pt x="625474" y="1272205"/>
                </a:lnTo>
                <a:lnTo>
                  <a:pt x="628852" y="1255927"/>
                </a:lnTo>
                <a:lnTo>
                  <a:pt x="626474" y="1252518"/>
                </a:lnTo>
                <a:close/>
                <a:moveTo>
                  <a:pt x="589935" y="1230176"/>
                </a:moveTo>
                <a:cubicBezTo>
                  <a:pt x="574296" y="1231332"/>
                  <a:pt x="546741" y="1231909"/>
                  <a:pt x="525491" y="1235500"/>
                </a:cubicBezTo>
                <a:cubicBezTo>
                  <a:pt x="523457" y="1235845"/>
                  <a:pt x="522387" y="1236434"/>
                  <a:pt x="520486" y="1236838"/>
                </a:cubicBezTo>
                <a:cubicBezTo>
                  <a:pt x="520622" y="1236934"/>
                  <a:pt x="520597" y="1236885"/>
                  <a:pt x="520737" y="1236982"/>
                </a:cubicBezTo>
                <a:cubicBezTo>
                  <a:pt x="532058" y="1244972"/>
                  <a:pt x="545262" y="1247639"/>
                  <a:pt x="545262" y="1247639"/>
                </a:cubicBezTo>
                <a:cubicBezTo>
                  <a:pt x="545262" y="1247639"/>
                  <a:pt x="557927" y="1271397"/>
                  <a:pt x="565909" y="1288937"/>
                </a:cubicBezTo>
                <a:cubicBezTo>
                  <a:pt x="570188" y="1298331"/>
                  <a:pt x="573966" y="1306639"/>
                  <a:pt x="579549" y="1318836"/>
                </a:cubicBezTo>
                <a:cubicBezTo>
                  <a:pt x="589406" y="1309700"/>
                  <a:pt x="600834" y="1299237"/>
                  <a:pt x="602699" y="1296185"/>
                </a:cubicBezTo>
                <a:cubicBezTo>
                  <a:pt x="608032" y="1287483"/>
                  <a:pt x="599401" y="1276037"/>
                  <a:pt x="601698" y="1267623"/>
                </a:cubicBezTo>
                <a:cubicBezTo>
                  <a:pt x="603997" y="1259201"/>
                  <a:pt x="608198" y="1247937"/>
                  <a:pt x="608204" y="1247937"/>
                </a:cubicBezTo>
                <a:cubicBezTo>
                  <a:pt x="608204" y="1247937"/>
                  <a:pt x="614493" y="1239726"/>
                  <a:pt x="620844" y="1231505"/>
                </a:cubicBezTo>
                <a:cubicBezTo>
                  <a:pt x="612953" y="1230214"/>
                  <a:pt x="602821" y="1229223"/>
                  <a:pt x="589935" y="1230176"/>
                </a:cubicBezTo>
                <a:close/>
                <a:moveTo>
                  <a:pt x="1817131" y="1200863"/>
                </a:moveTo>
                <a:cubicBezTo>
                  <a:pt x="1816814" y="1201537"/>
                  <a:pt x="1816861" y="1202154"/>
                  <a:pt x="1816504" y="1202789"/>
                </a:cubicBezTo>
                <a:cubicBezTo>
                  <a:pt x="1813252" y="1208527"/>
                  <a:pt x="1802990" y="1228550"/>
                  <a:pt x="1802990" y="1228550"/>
                </a:cubicBezTo>
                <a:lnTo>
                  <a:pt x="1802488" y="1274727"/>
                </a:lnTo>
                <a:lnTo>
                  <a:pt x="1803365" y="1288637"/>
                </a:lnTo>
                <a:lnTo>
                  <a:pt x="1823263" y="1268364"/>
                </a:lnTo>
                <a:lnTo>
                  <a:pt x="1848543" y="1242757"/>
                </a:lnTo>
                <a:lnTo>
                  <a:pt x="1850919" y="1245868"/>
                </a:lnTo>
                <a:lnTo>
                  <a:pt x="1827017" y="1272061"/>
                </a:lnTo>
                <a:lnTo>
                  <a:pt x="1804616" y="1296483"/>
                </a:lnTo>
                <a:cubicBezTo>
                  <a:pt x="1804616" y="1296483"/>
                  <a:pt x="1796058" y="1328741"/>
                  <a:pt x="1798359" y="1332746"/>
                </a:cubicBezTo>
                <a:cubicBezTo>
                  <a:pt x="1800670" y="1336760"/>
                  <a:pt x="1849668" y="1320165"/>
                  <a:pt x="1849668" y="1320165"/>
                </a:cubicBezTo>
                <a:cubicBezTo>
                  <a:pt x="1849668" y="1320165"/>
                  <a:pt x="1867381" y="1308016"/>
                  <a:pt x="1874572" y="1304185"/>
                </a:cubicBezTo>
                <a:cubicBezTo>
                  <a:pt x="1879241" y="1301681"/>
                  <a:pt x="1892515" y="1294336"/>
                  <a:pt x="1904597" y="1287752"/>
                </a:cubicBezTo>
                <a:cubicBezTo>
                  <a:pt x="1899023" y="1280013"/>
                  <a:pt x="1895548" y="1275325"/>
                  <a:pt x="1892082" y="1270290"/>
                </a:cubicBezTo>
                <a:cubicBezTo>
                  <a:pt x="1883891" y="1258352"/>
                  <a:pt x="1859545" y="1245703"/>
                  <a:pt x="1843161" y="1227067"/>
                </a:cubicBezTo>
                <a:cubicBezTo>
                  <a:pt x="1835633" y="1218499"/>
                  <a:pt x="1825986" y="1209354"/>
                  <a:pt x="1817131" y="1200863"/>
                </a:cubicBezTo>
                <a:close/>
                <a:moveTo>
                  <a:pt x="197012" y="1192873"/>
                </a:moveTo>
                <a:cubicBezTo>
                  <a:pt x="197012" y="1192873"/>
                  <a:pt x="190566" y="1195809"/>
                  <a:pt x="187128" y="1196426"/>
                </a:cubicBezTo>
                <a:cubicBezTo>
                  <a:pt x="183686" y="1197041"/>
                  <a:pt x="174864" y="1197312"/>
                  <a:pt x="174864" y="1197312"/>
                </a:cubicBezTo>
                <a:cubicBezTo>
                  <a:pt x="174864" y="1197312"/>
                  <a:pt x="172279" y="1203627"/>
                  <a:pt x="168232" y="1207083"/>
                </a:cubicBezTo>
                <a:cubicBezTo>
                  <a:pt x="164185" y="1210539"/>
                  <a:pt x="158094" y="1213590"/>
                  <a:pt x="158095" y="1213600"/>
                </a:cubicBezTo>
                <a:lnTo>
                  <a:pt x="157095" y="1228096"/>
                </a:lnTo>
                <a:lnTo>
                  <a:pt x="155717" y="1216113"/>
                </a:lnTo>
                <a:cubicBezTo>
                  <a:pt x="155717" y="1216113"/>
                  <a:pt x="154005" y="1214995"/>
                  <a:pt x="150462" y="1216555"/>
                </a:cubicBezTo>
                <a:cubicBezTo>
                  <a:pt x="147734" y="1217758"/>
                  <a:pt x="142848" y="1221021"/>
                  <a:pt x="139951" y="1222917"/>
                </a:cubicBezTo>
                <a:lnTo>
                  <a:pt x="151464" y="1222917"/>
                </a:lnTo>
                <a:cubicBezTo>
                  <a:pt x="151462" y="1222917"/>
                  <a:pt x="161796" y="1248717"/>
                  <a:pt x="164227" y="1255042"/>
                </a:cubicBezTo>
                <a:cubicBezTo>
                  <a:pt x="166111" y="1253742"/>
                  <a:pt x="168926" y="1252423"/>
                  <a:pt x="169984" y="1251046"/>
                </a:cubicBezTo>
                <a:cubicBezTo>
                  <a:pt x="172574" y="1247658"/>
                  <a:pt x="180883" y="1236857"/>
                  <a:pt x="184249" y="1230465"/>
                </a:cubicBezTo>
                <a:cubicBezTo>
                  <a:pt x="187619" y="1224082"/>
                  <a:pt x="197015" y="1192873"/>
                  <a:pt x="197012" y="1192873"/>
                </a:cubicBezTo>
                <a:close/>
                <a:moveTo>
                  <a:pt x="186752" y="1185471"/>
                </a:moveTo>
                <a:cubicBezTo>
                  <a:pt x="181776" y="1185422"/>
                  <a:pt x="176436" y="1185904"/>
                  <a:pt x="174738" y="1186656"/>
                </a:cubicBezTo>
                <a:cubicBezTo>
                  <a:pt x="171338" y="1188166"/>
                  <a:pt x="164857" y="1188138"/>
                  <a:pt x="164852" y="1188138"/>
                </a:cubicBezTo>
                <a:lnTo>
                  <a:pt x="161474" y="1191835"/>
                </a:lnTo>
                <a:cubicBezTo>
                  <a:pt x="161474" y="1191835"/>
                  <a:pt x="152154" y="1191930"/>
                  <a:pt x="149211" y="1194202"/>
                </a:cubicBezTo>
                <a:cubicBezTo>
                  <a:pt x="146270" y="1196483"/>
                  <a:pt x="132319" y="1201161"/>
                  <a:pt x="132318" y="1201161"/>
                </a:cubicBezTo>
                <a:cubicBezTo>
                  <a:pt x="132318" y="1201161"/>
                  <a:pt x="103522" y="1213050"/>
                  <a:pt x="87895" y="1219068"/>
                </a:cubicBezTo>
                <a:cubicBezTo>
                  <a:pt x="72267" y="1225094"/>
                  <a:pt x="23329" y="1239572"/>
                  <a:pt x="9185" y="1252076"/>
                </a:cubicBezTo>
                <a:cubicBezTo>
                  <a:pt x="5572" y="1255272"/>
                  <a:pt x="3221" y="1258920"/>
                  <a:pt x="300" y="1262444"/>
                </a:cubicBezTo>
                <a:cubicBezTo>
                  <a:pt x="933" y="1263368"/>
                  <a:pt x="2555" y="1265524"/>
                  <a:pt x="2929" y="1266141"/>
                </a:cubicBezTo>
                <a:cubicBezTo>
                  <a:pt x="6184" y="1271493"/>
                  <a:pt x="7802" y="1282110"/>
                  <a:pt x="8936" y="1288637"/>
                </a:cubicBezTo>
                <a:cubicBezTo>
                  <a:pt x="10068" y="1295164"/>
                  <a:pt x="12064" y="1305811"/>
                  <a:pt x="12064" y="1305811"/>
                </a:cubicBezTo>
                <a:cubicBezTo>
                  <a:pt x="12064" y="1305811"/>
                  <a:pt x="17722" y="1313830"/>
                  <a:pt x="21449" y="1320905"/>
                </a:cubicBezTo>
                <a:cubicBezTo>
                  <a:pt x="25176" y="1327992"/>
                  <a:pt x="28581" y="1333930"/>
                  <a:pt x="28581" y="1333930"/>
                </a:cubicBezTo>
                <a:cubicBezTo>
                  <a:pt x="28581" y="1333930"/>
                  <a:pt x="33214" y="1337762"/>
                  <a:pt x="40470" y="1344443"/>
                </a:cubicBezTo>
                <a:cubicBezTo>
                  <a:pt x="47724" y="1351123"/>
                  <a:pt x="56486" y="1356138"/>
                  <a:pt x="56486" y="1356138"/>
                </a:cubicBezTo>
                <a:cubicBezTo>
                  <a:pt x="56486" y="1356138"/>
                  <a:pt x="56469" y="1349901"/>
                  <a:pt x="57737" y="1342662"/>
                </a:cubicBezTo>
                <a:cubicBezTo>
                  <a:pt x="59005" y="1335432"/>
                  <a:pt x="62165" y="1329907"/>
                  <a:pt x="61491" y="1329349"/>
                </a:cubicBezTo>
                <a:cubicBezTo>
                  <a:pt x="60957" y="1328895"/>
                  <a:pt x="57098" y="1325614"/>
                  <a:pt x="54734" y="1320463"/>
                </a:cubicBezTo>
                <a:cubicBezTo>
                  <a:pt x="52369" y="1315312"/>
                  <a:pt x="52106" y="1307140"/>
                  <a:pt x="52106" y="1307140"/>
                </a:cubicBezTo>
                <a:lnTo>
                  <a:pt x="39217" y="1297965"/>
                </a:lnTo>
                <a:lnTo>
                  <a:pt x="39092" y="1292932"/>
                </a:lnTo>
                <a:cubicBezTo>
                  <a:pt x="39092" y="1292932"/>
                  <a:pt x="50961" y="1301613"/>
                  <a:pt x="52231" y="1300632"/>
                </a:cubicBezTo>
                <a:cubicBezTo>
                  <a:pt x="52818" y="1300170"/>
                  <a:pt x="53219" y="1297475"/>
                  <a:pt x="53482" y="1294259"/>
                </a:cubicBezTo>
                <a:cubicBezTo>
                  <a:pt x="54077" y="1287049"/>
                  <a:pt x="55361" y="1276210"/>
                  <a:pt x="55359" y="1276210"/>
                </a:cubicBezTo>
                <a:lnTo>
                  <a:pt x="55235" y="1302846"/>
                </a:lnTo>
                <a:cubicBezTo>
                  <a:pt x="55235" y="1302846"/>
                  <a:pt x="55559" y="1309383"/>
                  <a:pt x="56862" y="1314687"/>
                </a:cubicBezTo>
                <a:cubicBezTo>
                  <a:pt x="58425" y="1321070"/>
                  <a:pt x="62006" y="1324680"/>
                  <a:pt x="63744" y="1324458"/>
                </a:cubicBezTo>
                <a:cubicBezTo>
                  <a:pt x="67600" y="1323976"/>
                  <a:pt x="70577" y="1316940"/>
                  <a:pt x="73255" y="1312915"/>
                </a:cubicBezTo>
                <a:cubicBezTo>
                  <a:pt x="75930" y="1308882"/>
                  <a:pt x="86268" y="1296783"/>
                  <a:pt x="86268" y="1296783"/>
                </a:cubicBezTo>
                <a:lnTo>
                  <a:pt x="89772" y="1297965"/>
                </a:lnTo>
                <a:cubicBezTo>
                  <a:pt x="89772" y="1297965"/>
                  <a:pt x="77183" y="1312454"/>
                  <a:pt x="74505" y="1315583"/>
                </a:cubicBezTo>
                <a:cubicBezTo>
                  <a:pt x="71828" y="1318701"/>
                  <a:pt x="63544" y="1328096"/>
                  <a:pt x="61992" y="1340294"/>
                </a:cubicBezTo>
                <a:cubicBezTo>
                  <a:pt x="60596" y="1351258"/>
                  <a:pt x="59408" y="1357804"/>
                  <a:pt x="63869" y="1364427"/>
                </a:cubicBezTo>
                <a:cubicBezTo>
                  <a:pt x="66124" y="1367768"/>
                  <a:pt x="74659" y="1373380"/>
                  <a:pt x="82514" y="1378193"/>
                </a:cubicBezTo>
                <a:cubicBezTo>
                  <a:pt x="88296" y="1367122"/>
                  <a:pt x="107831" y="1327491"/>
                  <a:pt x="107540" y="1325796"/>
                </a:cubicBezTo>
                <a:cubicBezTo>
                  <a:pt x="107209" y="1323881"/>
                  <a:pt x="106664" y="1321349"/>
                  <a:pt x="106666" y="1321349"/>
                </a:cubicBezTo>
                <a:lnTo>
                  <a:pt x="110921" y="1319423"/>
                </a:lnTo>
                <a:cubicBezTo>
                  <a:pt x="110921" y="1319423"/>
                  <a:pt x="115396" y="1313194"/>
                  <a:pt x="117301" y="1311433"/>
                </a:cubicBezTo>
                <a:cubicBezTo>
                  <a:pt x="119205" y="1309671"/>
                  <a:pt x="126132" y="1303386"/>
                  <a:pt x="127687" y="1300776"/>
                </a:cubicBezTo>
                <a:cubicBezTo>
                  <a:pt x="128380" y="1299612"/>
                  <a:pt x="131451" y="1294086"/>
                  <a:pt x="134320" y="1288637"/>
                </a:cubicBezTo>
                <a:cubicBezTo>
                  <a:pt x="120079" y="1251903"/>
                  <a:pt x="109292" y="1222917"/>
                  <a:pt x="109292" y="1222917"/>
                </a:cubicBezTo>
                <a:lnTo>
                  <a:pt x="135947" y="1222917"/>
                </a:lnTo>
                <a:cubicBezTo>
                  <a:pt x="137865" y="1221281"/>
                  <a:pt x="143629" y="1216266"/>
                  <a:pt x="146708" y="1214928"/>
                </a:cubicBezTo>
                <a:cubicBezTo>
                  <a:pt x="150291" y="1213368"/>
                  <a:pt x="156215" y="1212560"/>
                  <a:pt x="156218" y="1212560"/>
                </a:cubicBezTo>
                <a:cubicBezTo>
                  <a:pt x="156218" y="1212560"/>
                  <a:pt x="161260" y="1209239"/>
                  <a:pt x="162977" y="1207381"/>
                </a:cubicBezTo>
                <a:cubicBezTo>
                  <a:pt x="164687" y="1205523"/>
                  <a:pt x="171732" y="1196724"/>
                  <a:pt x="171736" y="1196724"/>
                </a:cubicBezTo>
                <a:lnTo>
                  <a:pt x="165603" y="1194646"/>
                </a:lnTo>
                <a:lnTo>
                  <a:pt x="166104" y="1191989"/>
                </a:lnTo>
                <a:cubicBezTo>
                  <a:pt x="166104" y="1191989"/>
                  <a:pt x="173936" y="1193970"/>
                  <a:pt x="177616" y="1193913"/>
                </a:cubicBezTo>
                <a:cubicBezTo>
                  <a:pt x="181295" y="1193845"/>
                  <a:pt x="196851" y="1190880"/>
                  <a:pt x="196511" y="1187694"/>
                </a:cubicBezTo>
                <a:cubicBezTo>
                  <a:pt x="196339" y="1186107"/>
                  <a:pt x="191727" y="1185519"/>
                  <a:pt x="186752" y="1185471"/>
                </a:cubicBezTo>
                <a:close/>
                <a:moveTo>
                  <a:pt x="295118" y="1168749"/>
                </a:moveTo>
                <a:cubicBezTo>
                  <a:pt x="295118" y="1168749"/>
                  <a:pt x="290302" y="1168846"/>
                  <a:pt x="288486" y="1168893"/>
                </a:cubicBezTo>
                <a:cubicBezTo>
                  <a:pt x="287370" y="1173370"/>
                  <a:pt x="286108" y="1177625"/>
                  <a:pt x="286108" y="1177625"/>
                </a:cubicBezTo>
                <a:lnTo>
                  <a:pt x="283229" y="1177327"/>
                </a:lnTo>
                <a:cubicBezTo>
                  <a:pt x="283229" y="1177327"/>
                  <a:pt x="284330" y="1171734"/>
                  <a:pt x="284983" y="1169038"/>
                </a:cubicBezTo>
                <a:cubicBezTo>
                  <a:pt x="274483" y="1169347"/>
                  <a:pt x="257040" y="1169924"/>
                  <a:pt x="244563" y="1171560"/>
                </a:cubicBezTo>
                <a:cubicBezTo>
                  <a:pt x="227536" y="1173794"/>
                  <a:pt x="209524" y="1176143"/>
                  <a:pt x="209525" y="1176143"/>
                </a:cubicBezTo>
                <a:lnTo>
                  <a:pt x="189504" y="1230022"/>
                </a:lnTo>
                <a:cubicBezTo>
                  <a:pt x="189504" y="1230022"/>
                  <a:pt x="192053" y="1272349"/>
                  <a:pt x="196511" y="1282871"/>
                </a:cubicBezTo>
                <a:cubicBezTo>
                  <a:pt x="200971" y="1293384"/>
                  <a:pt x="213658" y="1319134"/>
                  <a:pt x="213655" y="1319134"/>
                </a:cubicBezTo>
                <a:lnTo>
                  <a:pt x="213281" y="1322089"/>
                </a:lnTo>
                <a:cubicBezTo>
                  <a:pt x="213281" y="1322089"/>
                  <a:pt x="211456" y="1317151"/>
                  <a:pt x="210277" y="1318094"/>
                </a:cubicBezTo>
                <a:cubicBezTo>
                  <a:pt x="210199" y="1318153"/>
                  <a:pt x="210001" y="1320521"/>
                  <a:pt x="209901" y="1320905"/>
                </a:cubicBezTo>
                <a:cubicBezTo>
                  <a:pt x="210911" y="1322349"/>
                  <a:pt x="213530" y="1326084"/>
                  <a:pt x="213530" y="1326084"/>
                </a:cubicBezTo>
                <a:lnTo>
                  <a:pt x="250196" y="1341632"/>
                </a:lnTo>
                <a:lnTo>
                  <a:pt x="261707" y="1345183"/>
                </a:lnTo>
                <a:lnTo>
                  <a:pt x="251947" y="1316314"/>
                </a:lnTo>
                <a:lnTo>
                  <a:pt x="239683" y="1279762"/>
                </a:lnTo>
                <a:lnTo>
                  <a:pt x="242936" y="1277982"/>
                </a:lnTo>
                <a:lnTo>
                  <a:pt x="256075" y="1313359"/>
                </a:lnTo>
                <a:lnTo>
                  <a:pt x="268213" y="1346511"/>
                </a:lnTo>
                <a:cubicBezTo>
                  <a:pt x="268213" y="1346511"/>
                  <a:pt x="291287" y="1366285"/>
                  <a:pt x="295243" y="1365014"/>
                </a:cubicBezTo>
                <a:cubicBezTo>
                  <a:pt x="299200" y="1363744"/>
                  <a:pt x="301876" y="1303742"/>
                  <a:pt x="301876" y="1303742"/>
                </a:cubicBezTo>
                <a:cubicBezTo>
                  <a:pt x="301876" y="1303733"/>
                  <a:pt x="297974" y="1280013"/>
                  <a:pt x="297245" y="1270732"/>
                </a:cubicBezTo>
                <a:cubicBezTo>
                  <a:pt x="296518" y="1261452"/>
                  <a:pt x="292240" y="1210778"/>
                  <a:pt x="292240" y="1210778"/>
                </a:cubicBezTo>
                <a:lnTo>
                  <a:pt x="296369" y="1212416"/>
                </a:lnTo>
                <a:cubicBezTo>
                  <a:pt x="296369" y="1212416"/>
                  <a:pt x="299753" y="1243991"/>
                  <a:pt x="301125" y="1251191"/>
                </a:cubicBezTo>
                <a:cubicBezTo>
                  <a:pt x="302496" y="1258402"/>
                  <a:pt x="310384" y="1287011"/>
                  <a:pt x="310384" y="1287011"/>
                </a:cubicBezTo>
                <a:cubicBezTo>
                  <a:pt x="310386" y="1287011"/>
                  <a:pt x="313414" y="1299631"/>
                  <a:pt x="311260" y="1314397"/>
                </a:cubicBezTo>
                <a:cubicBezTo>
                  <a:pt x="309107" y="1329155"/>
                  <a:pt x="307131" y="1362203"/>
                  <a:pt x="307131" y="1362203"/>
                </a:cubicBezTo>
                <a:lnTo>
                  <a:pt x="309633" y="1379666"/>
                </a:lnTo>
                <a:lnTo>
                  <a:pt x="330656" y="1418749"/>
                </a:lnTo>
                <a:cubicBezTo>
                  <a:pt x="330656" y="1418749"/>
                  <a:pt x="335152" y="1410749"/>
                  <a:pt x="339415" y="1406168"/>
                </a:cubicBezTo>
                <a:cubicBezTo>
                  <a:pt x="343680" y="1401575"/>
                  <a:pt x="346297" y="1395357"/>
                  <a:pt x="346297" y="1395357"/>
                </a:cubicBezTo>
                <a:cubicBezTo>
                  <a:pt x="346297" y="1395357"/>
                  <a:pt x="343144" y="1386635"/>
                  <a:pt x="343545" y="1378193"/>
                </a:cubicBezTo>
                <a:cubicBezTo>
                  <a:pt x="343948" y="1369741"/>
                  <a:pt x="346673" y="1362945"/>
                  <a:pt x="346673" y="1362945"/>
                </a:cubicBezTo>
                <a:cubicBezTo>
                  <a:pt x="346673" y="1362945"/>
                  <a:pt x="335939" y="1350690"/>
                  <a:pt x="331907" y="1344145"/>
                </a:cubicBezTo>
                <a:cubicBezTo>
                  <a:pt x="327877" y="1337607"/>
                  <a:pt x="319394" y="1320607"/>
                  <a:pt x="319394" y="1320607"/>
                </a:cubicBezTo>
                <a:lnTo>
                  <a:pt x="319644" y="1314841"/>
                </a:lnTo>
                <a:cubicBezTo>
                  <a:pt x="319644" y="1314841"/>
                  <a:pt x="328770" y="1330696"/>
                  <a:pt x="332533" y="1336895"/>
                </a:cubicBezTo>
                <a:cubicBezTo>
                  <a:pt x="336297" y="1343095"/>
                  <a:pt x="348050" y="1356582"/>
                  <a:pt x="348050" y="1356582"/>
                </a:cubicBezTo>
                <a:cubicBezTo>
                  <a:pt x="348049" y="1356582"/>
                  <a:pt x="353339" y="1352152"/>
                  <a:pt x="354682" y="1346809"/>
                </a:cubicBezTo>
                <a:cubicBezTo>
                  <a:pt x="354730" y="1346618"/>
                  <a:pt x="354880" y="1346136"/>
                  <a:pt x="354932" y="1345925"/>
                </a:cubicBezTo>
                <a:cubicBezTo>
                  <a:pt x="344683" y="1325902"/>
                  <a:pt x="333283" y="1294558"/>
                  <a:pt x="333283" y="1294558"/>
                </a:cubicBezTo>
                <a:cubicBezTo>
                  <a:pt x="333283" y="1294558"/>
                  <a:pt x="348842" y="1321194"/>
                  <a:pt x="357060" y="1335712"/>
                </a:cubicBezTo>
                <a:cubicBezTo>
                  <a:pt x="358244" y="1330129"/>
                  <a:pt x="359812" y="1323274"/>
                  <a:pt x="359812" y="1323274"/>
                </a:cubicBezTo>
                <a:lnTo>
                  <a:pt x="361564" y="1324314"/>
                </a:lnTo>
                <a:cubicBezTo>
                  <a:pt x="361564" y="1324314"/>
                  <a:pt x="360112" y="1332476"/>
                  <a:pt x="358937" y="1338821"/>
                </a:cubicBezTo>
                <a:cubicBezTo>
                  <a:pt x="359841" y="1340438"/>
                  <a:pt x="361588" y="1343374"/>
                  <a:pt x="362065" y="1344298"/>
                </a:cubicBezTo>
                <a:cubicBezTo>
                  <a:pt x="365256" y="1350459"/>
                  <a:pt x="380033" y="1363820"/>
                  <a:pt x="389219" y="1371974"/>
                </a:cubicBezTo>
                <a:lnTo>
                  <a:pt x="390221" y="1371531"/>
                </a:lnTo>
                <a:lnTo>
                  <a:pt x="393849" y="1375824"/>
                </a:lnTo>
                <a:lnTo>
                  <a:pt x="393474" y="1375824"/>
                </a:lnTo>
                <a:cubicBezTo>
                  <a:pt x="394426" y="1376652"/>
                  <a:pt x="397729" y="1379666"/>
                  <a:pt x="397729" y="1379666"/>
                </a:cubicBezTo>
                <a:cubicBezTo>
                  <a:pt x="397729" y="1379666"/>
                  <a:pt x="408098" y="1397320"/>
                  <a:pt x="415123" y="1407350"/>
                </a:cubicBezTo>
                <a:cubicBezTo>
                  <a:pt x="422146" y="1417373"/>
                  <a:pt x="433140" y="1424959"/>
                  <a:pt x="433142" y="1424959"/>
                </a:cubicBezTo>
                <a:cubicBezTo>
                  <a:pt x="433142" y="1424959"/>
                  <a:pt x="440940" y="1435259"/>
                  <a:pt x="445906" y="1439908"/>
                </a:cubicBezTo>
                <a:cubicBezTo>
                  <a:pt x="450871" y="1444568"/>
                  <a:pt x="456416" y="1451459"/>
                  <a:pt x="456416" y="1451459"/>
                </a:cubicBezTo>
                <a:cubicBezTo>
                  <a:pt x="456416" y="1451459"/>
                  <a:pt x="475670" y="1443634"/>
                  <a:pt x="485948" y="1439320"/>
                </a:cubicBezTo>
                <a:cubicBezTo>
                  <a:pt x="496226" y="1435008"/>
                  <a:pt x="521279" y="1423023"/>
                  <a:pt x="524614" y="1417565"/>
                </a:cubicBezTo>
                <a:cubicBezTo>
                  <a:pt x="527951" y="1412106"/>
                  <a:pt x="498748" y="1400218"/>
                  <a:pt x="484322" y="1391507"/>
                </a:cubicBezTo>
                <a:cubicBezTo>
                  <a:pt x="469893" y="1382803"/>
                  <a:pt x="433210" y="1357756"/>
                  <a:pt x="426258" y="1351248"/>
                </a:cubicBezTo>
                <a:cubicBezTo>
                  <a:pt x="419308" y="1344741"/>
                  <a:pt x="404143" y="1334344"/>
                  <a:pt x="406363" y="1330975"/>
                </a:cubicBezTo>
                <a:cubicBezTo>
                  <a:pt x="408582" y="1327597"/>
                  <a:pt x="431515" y="1344587"/>
                  <a:pt x="431515" y="1344587"/>
                </a:cubicBezTo>
                <a:cubicBezTo>
                  <a:pt x="431515" y="1344587"/>
                  <a:pt x="465811" y="1368671"/>
                  <a:pt x="478066" y="1376566"/>
                </a:cubicBezTo>
                <a:cubicBezTo>
                  <a:pt x="489077" y="1383651"/>
                  <a:pt x="512022" y="1394412"/>
                  <a:pt x="530872" y="1398322"/>
                </a:cubicBezTo>
                <a:cubicBezTo>
                  <a:pt x="530437" y="1392864"/>
                  <a:pt x="529966" y="1383344"/>
                  <a:pt x="532248" y="1377153"/>
                </a:cubicBezTo>
                <a:cubicBezTo>
                  <a:pt x="535314" y="1368865"/>
                  <a:pt x="538511" y="1358652"/>
                  <a:pt x="538505" y="1358652"/>
                </a:cubicBezTo>
                <a:lnTo>
                  <a:pt x="519985" y="1363243"/>
                </a:lnTo>
                <a:lnTo>
                  <a:pt x="492832" y="1368720"/>
                </a:lnTo>
                <a:lnTo>
                  <a:pt x="493832" y="1364716"/>
                </a:lnTo>
                <a:lnTo>
                  <a:pt x="540382" y="1354213"/>
                </a:lnTo>
                <a:cubicBezTo>
                  <a:pt x="540382" y="1354213"/>
                  <a:pt x="552772" y="1343296"/>
                  <a:pt x="564784" y="1332602"/>
                </a:cubicBezTo>
                <a:cubicBezTo>
                  <a:pt x="554644" y="1309941"/>
                  <a:pt x="540052" y="1279434"/>
                  <a:pt x="533125" y="1269548"/>
                </a:cubicBezTo>
                <a:cubicBezTo>
                  <a:pt x="528513" y="1262955"/>
                  <a:pt x="515524" y="1251076"/>
                  <a:pt x="504094" y="1240977"/>
                </a:cubicBezTo>
                <a:cubicBezTo>
                  <a:pt x="497293" y="1243230"/>
                  <a:pt x="492706" y="1245126"/>
                  <a:pt x="492706" y="1245126"/>
                </a:cubicBezTo>
                <a:cubicBezTo>
                  <a:pt x="492706" y="1245126"/>
                  <a:pt x="495527" y="1238195"/>
                  <a:pt x="489953" y="1234316"/>
                </a:cubicBezTo>
                <a:cubicBezTo>
                  <a:pt x="485859" y="1231476"/>
                  <a:pt x="452160" y="1230176"/>
                  <a:pt x="452161" y="1230176"/>
                </a:cubicBezTo>
                <a:cubicBezTo>
                  <a:pt x="452161" y="1230176"/>
                  <a:pt x="408853" y="1204502"/>
                  <a:pt x="395601" y="1197466"/>
                </a:cubicBezTo>
                <a:cubicBezTo>
                  <a:pt x="337814" y="1166756"/>
                  <a:pt x="295114" y="1168749"/>
                  <a:pt x="295118" y="1168749"/>
                </a:cubicBezTo>
                <a:close/>
                <a:moveTo>
                  <a:pt x="563531" y="1161193"/>
                </a:moveTo>
                <a:cubicBezTo>
                  <a:pt x="562279" y="1162175"/>
                  <a:pt x="560381" y="1163475"/>
                  <a:pt x="558652" y="1164754"/>
                </a:cubicBezTo>
                <a:cubicBezTo>
                  <a:pt x="562502" y="1167316"/>
                  <a:pt x="565944" y="1169857"/>
                  <a:pt x="568037" y="1172888"/>
                </a:cubicBezTo>
                <a:cubicBezTo>
                  <a:pt x="572239" y="1179002"/>
                  <a:pt x="579419" y="1189764"/>
                  <a:pt x="579424" y="1189764"/>
                </a:cubicBezTo>
                <a:cubicBezTo>
                  <a:pt x="579424" y="1189764"/>
                  <a:pt x="581206" y="1194837"/>
                  <a:pt x="594441" y="1194356"/>
                </a:cubicBezTo>
                <a:cubicBezTo>
                  <a:pt x="599422" y="1194173"/>
                  <a:pt x="601476" y="1193740"/>
                  <a:pt x="606954" y="1193171"/>
                </a:cubicBezTo>
                <a:cubicBezTo>
                  <a:pt x="593599" y="1183440"/>
                  <a:pt x="577454" y="1171387"/>
                  <a:pt x="563531" y="1161193"/>
                </a:cubicBezTo>
                <a:close/>
                <a:moveTo>
                  <a:pt x="288236" y="1132930"/>
                </a:moveTo>
                <a:cubicBezTo>
                  <a:pt x="288234" y="1132930"/>
                  <a:pt x="278343" y="1140727"/>
                  <a:pt x="274721" y="1144173"/>
                </a:cubicBezTo>
                <a:cubicBezTo>
                  <a:pt x="272340" y="1146445"/>
                  <a:pt x="267576" y="1149584"/>
                  <a:pt x="263084" y="1152615"/>
                </a:cubicBezTo>
                <a:cubicBezTo>
                  <a:pt x="268863" y="1152173"/>
                  <a:pt x="275334" y="1151317"/>
                  <a:pt x="282104" y="1149064"/>
                </a:cubicBezTo>
                <a:cubicBezTo>
                  <a:pt x="286352" y="1147639"/>
                  <a:pt x="284987" y="1148102"/>
                  <a:pt x="288110" y="1147138"/>
                </a:cubicBezTo>
                <a:cubicBezTo>
                  <a:pt x="288163" y="1140776"/>
                  <a:pt x="288236" y="1132930"/>
                  <a:pt x="288236" y="1132930"/>
                </a:cubicBezTo>
                <a:close/>
                <a:moveTo>
                  <a:pt x="292366" y="1132776"/>
                </a:moveTo>
                <a:cubicBezTo>
                  <a:pt x="292190" y="1135356"/>
                  <a:pt x="291998" y="1140303"/>
                  <a:pt x="291739" y="1146098"/>
                </a:cubicBezTo>
                <a:cubicBezTo>
                  <a:pt x="298001" y="1144251"/>
                  <a:pt x="307133" y="1141507"/>
                  <a:pt x="307131" y="1141507"/>
                </a:cubicBezTo>
                <a:close/>
                <a:moveTo>
                  <a:pt x="277725" y="1105986"/>
                </a:moveTo>
                <a:cubicBezTo>
                  <a:pt x="271539" y="1106293"/>
                  <a:pt x="252824" y="1107026"/>
                  <a:pt x="252822" y="1107026"/>
                </a:cubicBezTo>
                <a:lnTo>
                  <a:pt x="227045" y="1124044"/>
                </a:lnTo>
                <a:lnTo>
                  <a:pt x="207024" y="1125825"/>
                </a:lnTo>
                <a:cubicBezTo>
                  <a:pt x="207024" y="1125825"/>
                  <a:pt x="205259" y="1126990"/>
                  <a:pt x="205021" y="1127153"/>
                </a:cubicBezTo>
                <a:cubicBezTo>
                  <a:pt x="209097" y="1128309"/>
                  <a:pt x="213222" y="1129330"/>
                  <a:pt x="214782" y="1129820"/>
                </a:cubicBezTo>
                <a:cubicBezTo>
                  <a:pt x="220566" y="1131640"/>
                  <a:pt x="247074" y="1152615"/>
                  <a:pt x="247066" y="1152615"/>
                </a:cubicBezTo>
                <a:cubicBezTo>
                  <a:pt x="247066" y="1152615"/>
                  <a:pt x="251458" y="1152875"/>
                  <a:pt x="256201" y="1152905"/>
                </a:cubicBezTo>
                <a:cubicBezTo>
                  <a:pt x="259020" y="1151355"/>
                  <a:pt x="263636" y="1149064"/>
                  <a:pt x="270841" y="1143587"/>
                </a:cubicBezTo>
                <a:cubicBezTo>
                  <a:pt x="277086" y="1138840"/>
                  <a:pt x="282399" y="1133700"/>
                  <a:pt x="286609" y="1129377"/>
                </a:cubicBezTo>
                <a:lnTo>
                  <a:pt x="285983" y="1128935"/>
                </a:lnTo>
                <a:cubicBezTo>
                  <a:pt x="285983" y="1128935"/>
                  <a:pt x="280983" y="1115158"/>
                  <a:pt x="277725" y="1105986"/>
                </a:cubicBezTo>
                <a:close/>
                <a:moveTo>
                  <a:pt x="299498" y="1101846"/>
                </a:moveTo>
                <a:cubicBezTo>
                  <a:pt x="299498" y="1101846"/>
                  <a:pt x="296476" y="1102471"/>
                  <a:pt x="295368" y="1102731"/>
                </a:cubicBezTo>
                <a:cubicBezTo>
                  <a:pt x="296435" y="1104532"/>
                  <a:pt x="297199" y="1106303"/>
                  <a:pt x="298371" y="1108064"/>
                </a:cubicBezTo>
                <a:cubicBezTo>
                  <a:pt x="299016" y="1105071"/>
                  <a:pt x="299500" y="1101846"/>
                  <a:pt x="299498" y="1101846"/>
                </a:cubicBezTo>
                <a:close/>
                <a:moveTo>
                  <a:pt x="649374" y="1097996"/>
                </a:moveTo>
                <a:cubicBezTo>
                  <a:pt x="639516" y="1101778"/>
                  <a:pt x="625602" y="1107170"/>
                  <a:pt x="625599" y="1107170"/>
                </a:cubicBezTo>
                <a:cubicBezTo>
                  <a:pt x="625599" y="1107170"/>
                  <a:pt x="621891" y="1109884"/>
                  <a:pt x="620719" y="1110721"/>
                </a:cubicBezTo>
                <a:cubicBezTo>
                  <a:pt x="629705" y="1118163"/>
                  <a:pt x="639776" y="1125970"/>
                  <a:pt x="647622" y="1132630"/>
                </a:cubicBezTo>
                <a:cubicBezTo>
                  <a:pt x="648233" y="1124959"/>
                  <a:pt x="648968" y="1111732"/>
                  <a:pt x="649374" y="1097996"/>
                </a:cubicBezTo>
                <a:close/>
                <a:moveTo>
                  <a:pt x="705934" y="1070021"/>
                </a:moveTo>
                <a:cubicBezTo>
                  <a:pt x="694674" y="1069394"/>
                  <a:pt x="685788" y="1071349"/>
                  <a:pt x="685789" y="1071349"/>
                </a:cubicBezTo>
                <a:cubicBezTo>
                  <a:pt x="685789" y="1071349"/>
                  <a:pt x="671471" y="1084450"/>
                  <a:pt x="663265" y="1090592"/>
                </a:cubicBezTo>
                <a:cubicBezTo>
                  <a:pt x="665097" y="1115371"/>
                  <a:pt x="666385" y="1140284"/>
                  <a:pt x="666768" y="1148168"/>
                </a:cubicBezTo>
                <a:cubicBezTo>
                  <a:pt x="670600" y="1151268"/>
                  <a:pt x="675478" y="1155485"/>
                  <a:pt x="678655" y="1157794"/>
                </a:cubicBezTo>
                <a:cubicBezTo>
                  <a:pt x="682833" y="1160827"/>
                  <a:pt x="688080" y="1165563"/>
                  <a:pt x="694047" y="1171262"/>
                </a:cubicBezTo>
                <a:cubicBezTo>
                  <a:pt x="704319" y="1159556"/>
                  <a:pt x="722579" y="1089554"/>
                  <a:pt x="722579" y="1089562"/>
                </a:cubicBezTo>
                <a:lnTo>
                  <a:pt x="740973" y="1076384"/>
                </a:lnTo>
                <a:cubicBezTo>
                  <a:pt x="740973" y="1076384"/>
                  <a:pt x="733950" y="1075450"/>
                  <a:pt x="717823" y="1071647"/>
                </a:cubicBezTo>
                <a:cubicBezTo>
                  <a:pt x="713791" y="1070694"/>
                  <a:pt x="709690" y="1070233"/>
                  <a:pt x="705934" y="1070021"/>
                </a:cubicBezTo>
                <a:close/>
                <a:moveTo>
                  <a:pt x="661513" y="1069134"/>
                </a:moveTo>
                <a:cubicBezTo>
                  <a:pt x="661924" y="1073534"/>
                  <a:pt x="662269" y="1078212"/>
                  <a:pt x="662639" y="1082902"/>
                </a:cubicBezTo>
                <a:lnTo>
                  <a:pt x="669270" y="1070907"/>
                </a:lnTo>
                <a:cubicBezTo>
                  <a:pt x="669270" y="1070907"/>
                  <a:pt x="662260" y="1069299"/>
                  <a:pt x="661513" y="1069134"/>
                </a:cubicBezTo>
                <a:close/>
                <a:moveTo>
                  <a:pt x="307506" y="1064841"/>
                </a:moveTo>
                <a:cubicBezTo>
                  <a:pt x="307507" y="1064841"/>
                  <a:pt x="300755" y="1066487"/>
                  <a:pt x="297370" y="1067498"/>
                </a:cubicBezTo>
                <a:cubicBezTo>
                  <a:pt x="293992" y="1068510"/>
                  <a:pt x="289488" y="1067950"/>
                  <a:pt x="289486" y="1067950"/>
                </a:cubicBezTo>
                <a:lnTo>
                  <a:pt x="280602" y="1072687"/>
                </a:lnTo>
                <a:cubicBezTo>
                  <a:pt x="283090" y="1078309"/>
                  <a:pt x="285585" y="1083036"/>
                  <a:pt x="288236" y="1089707"/>
                </a:cubicBezTo>
                <a:cubicBezTo>
                  <a:pt x="289398" y="1092624"/>
                  <a:pt x="291459" y="1095396"/>
                  <a:pt x="292990" y="1098294"/>
                </a:cubicBezTo>
                <a:cubicBezTo>
                  <a:pt x="297462" y="1096859"/>
                  <a:pt x="303003" y="1095329"/>
                  <a:pt x="303002" y="1095329"/>
                </a:cubicBezTo>
                <a:cubicBezTo>
                  <a:pt x="303002" y="1095329"/>
                  <a:pt x="311082" y="1087540"/>
                  <a:pt x="314139" y="1085115"/>
                </a:cubicBezTo>
                <a:cubicBezTo>
                  <a:pt x="317190" y="1082689"/>
                  <a:pt x="328652" y="1073418"/>
                  <a:pt x="328654" y="1073428"/>
                </a:cubicBezTo>
                <a:cubicBezTo>
                  <a:pt x="328654" y="1073418"/>
                  <a:pt x="322449" y="1071801"/>
                  <a:pt x="319644" y="1071061"/>
                </a:cubicBezTo>
                <a:cubicBezTo>
                  <a:pt x="316837" y="1070309"/>
                  <a:pt x="310381" y="1066026"/>
                  <a:pt x="310384" y="1066026"/>
                </a:cubicBezTo>
                <a:cubicBezTo>
                  <a:pt x="310383" y="1066026"/>
                  <a:pt x="308718" y="1066362"/>
                  <a:pt x="306756" y="1068981"/>
                </a:cubicBezTo>
                <a:cubicBezTo>
                  <a:pt x="304788" y="1071609"/>
                  <a:pt x="300119" y="1075200"/>
                  <a:pt x="300124" y="1075200"/>
                </a:cubicBezTo>
                <a:lnTo>
                  <a:pt x="298496" y="1073871"/>
                </a:lnTo>
                <a:close/>
                <a:moveTo>
                  <a:pt x="786647" y="1062031"/>
                </a:moveTo>
                <a:cubicBezTo>
                  <a:pt x="781428" y="1063426"/>
                  <a:pt x="775242" y="1064813"/>
                  <a:pt x="772132" y="1066468"/>
                </a:cubicBezTo>
                <a:cubicBezTo>
                  <a:pt x="758032" y="1073948"/>
                  <a:pt x="734835" y="1100248"/>
                  <a:pt x="726959" y="1124930"/>
                </a:cubicBezTo>
                <a:cubicBezTo>
                  <a:pt x="719690" y="1147716"/>
                  <a:pt x="713820" y="1163330"/>
                  <a:pt x="701305" y="1178512"/>
                </a:cubicBezTo>
                <a:cubicBezTo>
                  <a:pt x="725445" y="1202452"/>
                  <a:pt x="757407" y="1236453"/>
                  <a:pt x="783519" y="1256813"/>
                </a:cubicBezTo>
                <a:lnTo>
                  <a:pt x="784269" y="1255340"/>
                </a:lnTo>
                <a:cubicBezTo>
                  <a:pt x="783926" y="1252693"/>
                  <a:pt x="785831" y="1129223"/>
                  <a:pt x="786647" y="1062031"/>
                </a:cubicBezTo>
                <a:close/>
                <a:moveTo>
                  <a:pt x="277725" y="1061579"/>
                </a:moveTo>
                <a:cubicBezTo>
                  <a:pt x="277402" y="1061588"/>
                  <a:pt x="276706" y="1061943"/>
                  <a:pt x="275973" y="1062175"/>
                </a:cubicBezTo>
                <a:cubicBezTo>
                  <a:pt x="277205" y="1064610"/>
                  <a:pt x="278416" y="1067701"/>
                  <a:pt x="279602" y="1070319"/>
                </a:cubicBezTo>
                <a:lnTo>
                  <a:pt x="286233" y="1066026"/>
                </a:lnTo>
                <a:cubicBezTo>
                  <a:pt x="286235" y="1066026"/>
                  <a:pt x="279074" y="1061569"/>
                  <a:pt x="277725" y="1061579"/>
                </a:cubicBezTo>
                <a:close/>
                <a:moveTo>
                  <a:pt x="401232" y="1038195"/>
                </a:moveTo>
                <a:cubicBezTo>
                  <a:pt x="395731" y="1041237"/>
                  <a:pt x="388340" y="1045301"/>
                  <a:pt x="388344" y="1045301"/>
                </a:cubicBezTo>
                <a:cubicBezTo>
                  <a:pt x="388344" y="1045301"/>
                  <a:pt x="344702" y="1067066"/>
                  <a:pt x="337663" y="1072245"/>
                </a:cubicBezTo>
                <a:cubicBezTo>
                  <a:pt x="333952" y="1074968"/>
                  <a:pt x="324981" y="1080600"/>
                  <a:pt x="318018" y="1086597"/>
                </a:cubicBezTo>
                <a:cubicBezTo>
                  <a:pt x="311009" y="1092624"/>
                  <a:pt x="305874" y="1098880"/>
                  <a:pt x="305879" y="1098880"/>
                </a:cubicBezTo>
                <a:cubicBezTo>
                  <a:pt x="305881" y="1098880"/>
                  <a:pt x="303070" y="1105657"/>
                  <a:pt x="300999" y="1111761"/>
                </a:cubicBezTo>
                <a:cubicBezTo>
                  <a:pt x="313679" y="1129368"/>
                  <a:pt x="330643" y="1144395"/>
                  <a:pt x="342044" y="1149208"/>
                </a:cubicBezTo>
                <a:cubicBezTo>
                  <a:pt x="358057" y="1155976"/>
                  <a:pt x="404265" y="1154801"/>
                  <a:pt x="420629" y="1172590"/>
                </a:cubicBezTo>
                <a:cubicBezTo>
                  <a:pt x="436990" y="1190391"/>
                  <a:pt x="434664" y="1195608"/>
                  <a:pt x="464300" y="1200421"/>
                </a:cubicBezTo>
                <a:cubicBezTo>
                  <a:pt x="493932" y="1205234"/>
                  <a:pt x="515565" y="1211655"/>
                  <a:pt x="537754" y="1204272"/>
                </a:cubicBezTo>
                <a:cubicBezTo>
                  <a:pt x="559939" y="1196878"/>
                  <a:pt x="569161" y="1189909"/>
                  <a:pt x="569162" y="1189909"/>
                </a:cubicBezTo>
                <a:cubicBezTo>
                  <a:pt x="569162" y="1189909"/>
                  <a:pt x="564790" y="1176470"/>
                  <a:pt x="552645" y="1169193"/>
                </a:cubicBezTo>
                <a:cubicBezTo>
                  <a:pt x="537330" y="1180263"/>
                  <a:pt x="517729" y="1194356"/>
                  <a:pt x="517733" y="1194356"/>
                </a:cubicBezTo>
                <a:lnTo>
                  <a:pt x="512602" y="1190651"/>
                </a:lnTo>
                <a:cubicBezTo>
                  <a:pt x="512602" y="1190651"/>
                  <a:pt x="529142" y="1178261"/>
                  <a:pt x="546138" y="1165342"/>
                </a:cubicBezTo>
                <a:cubicBezTo>
                  <a:pt x="533740" y="1159411"/>
                  <a:pt x="529033" y="1153184"/>
                  <a:pt x="519609" y="1146397"/>
                </a:cubicBezTo>
                <a:cubicBezTo>
                  <a:pt x="509365" y="1139013"/>
                  <a:pt x="486352" y="1134989"/>
                  <a:pt x="477189" y="1131746"/>
                </a:cubicBezTo>
                <a:cubicBezTo>
                  <a:pt x="468029" y="1128502"/>
                  <a:pt x="451137" y="1123928"/>
                  <a:pt x="438898" y="1128193"/>
                </a:cubicBezTo>
                <a:cubicBezTo>
                  <a:pt x="426661" y="1132448"/>
                  <a:pt x="401197" y="1129301"/>
                  <a:pt x="396852" y="1127453"/>
                </a:cubicBezTo>
                <a:cubicBezTo>
                  <a:pt x="392507" y="1125604"/>
                  <a:pt x="385461" y="1118721"/>
                  <a:pt x="385465" y="1118721"/>
                </a:cubicBezTo>
                <a:lnTo>
                  <a:pt x="386592" y="1116940"/>
                </a:lnTo>
                <a:cubicBezTo>
                  <a:pt x="386592" y="1116940"/>
                  <a:pt x="394715" y="1124266"/>
                  <a:pt x="397979" y="1125084"/>
                </a:cubicBezTo>
                <a:cubicBezTo>
                  <a:pt x="401243" y="1125893"/>
                  <a:pt x="430724" y="1128058"/>
                  <a:pt x="436395" y="1126711"/>
                </a:cubicBezTo>
                <a:cubicBezTo>
                  <a:pt x="442067" y="1125354"/>
                  <a:pt x="465784" y="1123553"/>
                  <a:pt x="473936" y="1125671"/>
                </a:cubicBezTo>
                <a:cubicBezTo>
                  <a:pt x="482088" y="1127789"/>
                  <a:pt x="493618" y="1131013"/>
                  <a:pt x="499714" y="1130850"/>
                </a:cubicBezTo>
                <a:cubicBezTo>
                  <a:pt x="505806" y="1130696"/>
                  <a:pt x="513485" y="1129214"/>
                  <a:pt x="518233" y="1134999"/>
                </a:cubicBezTo>
                <a:cubicBezTo>
                  <a:pt x="522986" y="1140776"/>
                  <a:pt x="535252" y="1151875"/>
                  <a:pt x="535252" y="1151875"/>
                </a:cubicBezTo>
                <a:lnTo>
                  <a:pt x="534501" y="1140034"/>
                </a:lnTo>
                <a:cubicBezTo>
                  <a:pt x="534501" y="1140034"/>
                  <a:pt x="539759" y="1149362"/>
                  <a:pt x="546890" y="1156168"/>
                </a:cubicBezTo>
                <a:cubicBezTo>
                  <a:pt x="548615" y="1157813"/>
                  <a:pt x="550590" y="1158941"/>
                  <a:pt x="552519" y="1160307"/>
                </a:cubicBezTo>
                <a:cubicBezTo>
                  <a:pt x="554431" y="1158834"/>
                  <a:pt x="555383" y="1157988"/>
                  <a:pt x="557150" y="1156610"/>
                </a:cubicBezTo>
                <a:cubicBezTo>
                  <a:pt x="549225" y="1150787"/>
                  <a:pt x="546189" y="1148698"/>
                  <a:pt x="534501" y="1140034"/>
                </a:cubicBezTo>
                <a:cubicBezTo>
                  <a:pt x="484572" y="1102991"/>
                  <a:pt x="432222" y="1063532"/>
                  <a:pt x="401232" y="1038195"/>
                </a:cubicBezTo>
                <a:close/>
                <a:moveTo>
                  <a:pt x="496335" y="1027982"/>
                </a:moveTo>
                <a:cubicBezTo>
                  <a:pt x="507599" y="1036308"/>
                  <a:pt x="518428" y="1043615"/>
                  <a:pt x="527869" y="1047813"/>
                </a:cubicBezTo>
                <a:cubicBezTo>
                  <a:pt x="558436" y="1061414"/>
                  <a:pt x="588369" y="1084219"/>
                  <a:pt x="615713" y="1106582"/>
                </a:cubicBezTo>
                <a:cubicBezTo>
                  <a:pt x="616710" y="1105716"/>
                  <a:pt x="621223" y="1101702"/>
                  <a:pt x="621218" y="1101691"/>
                </a:cubicBezTo>
                <a:lnTo>
                  <a:pt x="649499" y="1091036"/>
                </a:lnTo>
                <a:cubicBezTo>
                  <a:pt x="649566" y="1086010"/>
                  <a:pt x="649813" y="1080734"/>
                  <a:pt x="649625" y="1076085"/>
                </a:cubicBezTo>
                <a:cubicBezTo>
                  <a:pt x="649517" y="1073370"/>
                  <a:pt x="648921" y="1069520"/>
                  <a:pt x="648624" y="1066314"/>
                </a:cubicBezTo>
                <a:cubicBezTo>
                  <a:pt x="624392" y="1061068"/>
                  <a:pt x="563181" y="1047813"/>
                  <a:pt x="545387" y="1043374"/>
                </a:cubicBezTo>
                <a:cubicBezTo>
                  <a:pt x="533882" y="1040506"/>
                  <a:pt x="514538" y="1033911"/>
                  <a:pt x="496335" y="1027982"/>
                </a:cubicBezTo>
                <a:close/>
                <a:moveTo>
                  <a:pt x="1444605" y="1022505"/>
                </a:moveTo>
                <a:cubicBezTo>
                  <a:pt x="1444605" y="1022505"/>
                  <a:pt x="1401912" y="1020522"/>
                  <a:pt x="1344125" y="1051220"/>
                </a:cubicBezTo>
                <a:cubicBezTo>
                  <a:pt x="1330870" y="1058257"/>
                  <a:pt x="1287435" y="1083930"/>
                  <a:pt x="1287435" y="1083930"/>
                </a:cubicBezTo>
                <a:cubicBezTo>
                  <a:pt x="1287435" y="1083930"/>
                  <a:pt x="1253741" y="1085230"/>
                  <a:pt x="1249640" y="1088079"/>
                </a:cubicBezTo>
                <a:cubicBezTo>
                  <a:pt x="1244077" y="1091949"/>
                  <a:pt x="1246898" y="1098880"/>
                  <a:pt x="1246898" y="1098880"/>
                </a:cubicBezTo>
                <a:cubicBezTo>
                  <a:pt x="1246898" y="1098880"/>
                  <a:pt x="1233199" y="1092488"/>
                  <a:pt x="1214110" y="1089263"/>
                </a:cubicBezTo>
                <a:cubicBezTo>
                  <a:pt x="1192864" y="1085673"/>
                  <a:pt x="1165303" y="1085096"/>
                  <a:pt x="1149661" y="1083930"/>
                </a:cubicBezTo>
                <a:cubicBezTo>
                  <a:pt x="1119972" y="1081736"/>
                  <a:pt x="1102356" y="1089263"/>
                  <a:pt x="1102365" y="1089263"/>
                </a:cubicBezTo>
                <a:lnTo>
                  <a:pt x="1078964" y="1088379"/>
                </a:lnTo>
                <a:cubicBezTo>
                  <a:pt x="1070483" y="1097466"/>
                  <a:pt x="994269" y="1179301"/>
                  <a:pt x="950699" y="1243201"/>
                </a:cubicBezTo>
                <a:cubicBezTo>
                  <a:pt x="929121" y="1274843"/>
                  <a:pt x="915378" y="1313974"/>
                  <a:pt x="905901" y="1351402"/>
                </a:cubicBezTo>
                <a:cubicBezTo>
                  <a:pt x="919299" y="1435741"/>
                  <a:pt x="929300" y="1473216"/>
                  <a:pt x="929300" y="1473216"/>
                </a:cubicBezTo>
                <a:lnTo>
                  <a:pt x="929300" y="1607168"/>
                </a:lnTo>
                <a:lnTo>
                  <a:pt x="1007381" y="1569134"/>
                </a:lnTo>
                <a:cubicBezTo>
                  <a:pt x="1007391" y="1569134"/>
                  <a:pt x="1007294" y="1578134"/>
                  <a:pt x="1010134" y="1589561"/>
                </a:cubicBezTo>
                <a:cubicBezTo>
                  <a:pt x="1010963" y="1592863"/>
                  <a:pt x="936147" y="1634016"/>
                  <a:pt x="932305" y="1659863"/>
                </a:cubicBezTo>
                <a:cubicBezTo>
                  <a:pt x="926001" y="1702258"/>
                  <a:pt x="937685" y="1779462"/>
                  <a:pt x="937685" y="1779462"/>
                </a:cubicBezTo>
                <a:cubicBezTo>
                  <a:pt x="937685" y="1779462"/>
                  <a:pt x="975960" y="1736105"/>
                  <a:pt x="989865" y="1723812"/>
                </a:cubicBezTo>
                <a:cubicBezTo>
                  <a:pt x="1003772" y="1711520"/>
                  <a:pt x="1010394" y="1673302"/>
                  <a:pt x="1015516" y="1657196"/>
                </a:cubicBezTo>
                <a:cubicBezTo>
                  <a:pt x="1020627" y="1641159"/>
                  <a:pt x="1018403" y="1628510"/>
                  <a:pt x="1018393" y="1628337"/>
                </a:cubicBezTo>
                <a:lnTo>
                  <a:pt x="1017894" y="1622860"/>
                </a:lnTo>
                <a:cubicBezTo>
                  <a:pt x="1017894" y="1622860"/>
                  <a:pt x="1014649" y="1614849"/>
                  <a:pt x="1011636" y="1606426"/>
                </a:cubicBezTo>
                <a:cubicBezTo>
                  <a:pt x="1012377" y="1605262"/>
                  <a:pt x="1013417" y="1603953"/>
                  <a:pt x="1014263" y="1602731"/>
                </a:cubicBezTo>
                <a:cubicBezTo>
                  <a:pt x="1016497" y="1609123"/>
                  <a:pt x="1023525" y="1618720"/>
                  <a:pt x="1023525" y="1618720"/>
                </a:cubicBezTo>
                <a:cubicBezTo>
                  <a:pt x="1023525" y="1618720"/>
                  <a:pt x="1041314" y="1619779"/>
                  <a:pt x="1050805" y="1599620"/>
                </a:cubicBezTo>
                <a:cubicBezTo>
                  <a:pt x="1060298" y="1579463"/>
                  <a:pt x="1077587" y="1532571"/>
                  <a:pt x="1077587" y="1532571"/>
                </a:cubicBezTo>
                <a:cubicBezTo>
                  <a:pt x="1077587" y="1532571"/>
                  <a:pt x="1110057" y="1489542"/>
                  <a:pt x="1110124" y="1465371"/>
                </a:cubicBezTo>
                <a:cubicBezTo>
                  <a:pt x="1110164" y="1450738"/>
                  <a:pt x="1096061" y="1400267"/>
                  <a:pt x="1079589" y="1346367"/>
                </a:cubicBezTo>
                <a:cubicBezTo>
                  <a:pt x="1077693" y="1340159"/>
                  <a:pt x="1034297" y="1355071"/>
                  <a:pt x="1034787" y="1348438"/>
                </a:cubicBezTo>
                <a:cubicBezTo>
                  <a:pt x="1035288" y="1341698"/>
                  <a:pt x="1033527" y="1345877"/>
                  <a:pt x="1032286" y="1340592"/>
                </a:cubicBezTo>
                <a:cubicBezTo>
                  <a:pt x="1030716" y="1333930"/>
                  <a:pt x="1076951" y="1335971"/>
                  <a:pt x="1075459" y="1329195"/>
                </a:cubicBezTo>
                <a:cubicBezTo>
                  <a:pt x="1061963" y="1268143"/>
                  <a:pt x="1028655" y="1188436"/>
                  <a:pt x="1028655" y="1188436"/>
                </a:cubicBezTo>
                <a:lnTo>
                  <a:pt x="1048179" y="1188724"/>
                </a:lnTo>
                <a:lnTo>
                  <a:pt x="1126383" y="1441545"/>
                </a:lnTo>
                <a:cubicBezTo>
                  <a:pt x="1126383" y="1441545"/>
                  <a:pt x="1156313" y="1404955"/>
                  <a:pt x="1160672" y="1341188"/>
                </a:cubicBezTo>
                <a:cubicBezTo>
                  <a:pt x="1165034" y="1277413"/>
                  <a:pt x="1143904" y="1186356"/>
                  <a:pt x="1143904" y="1186356"/>
                </a:cubicBezTo>
                <a:lnTo>
                  <a:pt x="1166554" y="1187694"/>
                </a:lnTo>
                <a:cubicBezTo>
                  <a:pt x="1166554" y="1187694"/>
                  <a:pt x="1186848" y="1298129"/>
                  <a:pt x="1179570" y="1351989"/>
                </a:cubicBezTo>
                <a:cubicBezTo>
                  <a:pt x="1178347" y="1361028"/>
                  <a:pt x="1174823" y="1373264"/>
                  <a:pt x="1170435" y="1386481"/>
                </a:cubicBezTo>
                <a:cubicBezTo>
                  <a:pt x="1180205" y="1379233"/>
                  <a:pt x="1191083" y="1371233"/>
                  <a:pt x="1191083" y="1371233"/>
                </a:cubicBezTo>
                <a:cubicBezTo>
                  <a:pt x="1191083" y="1371233"/>
                  <a:pt x="1196137" y="1355041"/>
                  <a:pt x="1205599" y="1342218"/>
                </a:cubicBezTo>
                <a:cubicBezTo>
                  <a:pt x="1215053" y="1329406"/>
                  <a:pt x="1226499" y="1310692"/>
                  <a:pt x="1226499" y="1310692"/>
                </a:cubicBezTo>
                <a:cubicBezTo>
                  <a:pt x="1226499" y="1310692"/>
                  <a:pt x="1238340" y="1269607"/>
                  <a:pt x="1243768" y="1250748"/>
                </a:cubicBezTo>
                <a:cubicBezTo>
                  <a:pt x="1249188" y="1231890"/>
                  <a:pt x="1258401" y="1206043"/>
                  <a:pt x="1258401" y="1206043"/>
                </a:cubicBezTo>
                <a:cubicBezTo>
                  <a:pt x="1258410" y="1206043"/>
                  <a:pt x="1271003" y="1200748"/>
                  <a:pt x="1281052" y="1190651"/>
                </a:cubicBezTo>
                <a:cubicBezTo>
                  <a:pt x="1291564" y="1180099"/>
                  <a:pt x="1298697" y="1171706"/>
                  <a:pt x="1298697" y="1171706"/>
                </a:cubicBezTo>
                <a:lnTo>
                  <a:pt x="1311963" y="1174226"/>
                </a:lnTo>
                <a:cubicBezTo>
                  <a:pt x="1311963" y="1174226"/>
                  <a:pt x="1279579" y="1212742"/>
                  <a:pt x="1273419" y="1225285"/>
                </a:cubicBezTo>
                <a:cubicBezTo>
                  <a:pt x="1267440" y="1237483"/>
                  <a:pt x="1255398" y="1276855"/>
                  <a:pt x="1248765" y="1301220"/>
                </a:cubicBezTo>
                <a:cubicBezTo>
                  <a:pt x="1245039" y="1314938"/>
                  <a:pt x="1238513" y="1335855"/>
                  <a:pt x="1238513" y="1335855"/>
                </a:cubicBezTo>
                <a:cubicBezTo>
                  <a:pt x="1238513" y="1335855"/>
                  <a:pt x="1228492" y="1361827"/>
                  <a:pt x="1238012" y="1365756"/>
                </a:cubicBezTo>
                <a:cubicBezTo>
                  <a:pt x="1247524" y="1369683"/>
                  <a:pt x="1268490" y="1360539"/>
                  <a:pt x="1287560" y="1354357"/>
                </a:cubicBezTo>
                <a:cubicBezTo>
                  <a:pt x="1306630" y="1348187"/>
                  <a:pt x="1331638" y="1330195"/>
                  <a:pt x="1342623" y="1320020"/>
                </a:cubicBezTo>
                <a:cubicBezTo>
                  <a:pt x="1353606" y="1309844"/>
                  <a:pt x="1384161" y="1279318"/>
                  <a:pt x="1384161" y="1279318"/>
                </a:cubicBezTo>
                <a:cubicBezTo>
                  <a:pt x="1384161" y="1279318"/>
                  <a:pt x="1404405" y="1258218"/>
                  <a:pt x="1407063" y="1261106"/>
                </a:cubicBezTo>
                <a:cubicBezTo>
                  <a:pt x="1409729" y="1264004"/>
                  <a:pt x="1396243" y="1277009"/>
                  <a:pt x="1390293" y="1284786"/>
                </a:cubicBezTo>
                <a:cubicBezTo>
                  <a:pt x="1384354" y="1292575"/>
                  <a:pt x="1351633" y="1324448"/>
                  <a:pt x="1338619" y="1335855"/>
                </a:cubicBezTo>
                <a:cubicBezTo>
                  <a:pt x="1325603" y="1347263"/>
                  <a:pt x="1298524" y="1364870"/>
                  <a:pt x="1302576" y="1369607"/>
                </a:cubicBezTo>
                <a:cubicBezTo>
                  <a:pt x="1306630" y="1374333"/>
                  <a:pt x="1332881" y="1381119"/>
                  <a:pt x="1343624" y="1383372"/>
                </a:cubicBezTo>
                <a:cubicBezTo>
                  <a:pt x="1354358" y="1385614"/>
                  <a:pt x="1374535" y="1389590"/>
                  <a:pt x="1374535" y="1389590"/>
                </a:cubicBezTo>
                <a:cubicBezTo>
                  <a:pt x="1374525" y="1389590"/>
                  <a:pt x="1379040" y="1381677"/>
                  <a:pt x="1383286" y="1376113"/>
                </a:cubicBezTo>
                <a:cubicBezTo>
                  <a:pt x="1387530" y="1370559"/>
                  <a:pt x="1393673" y="1358950"/>
                  <a:pt x="1393673" y="1358950"/>
                </a:cubicBezTo>
                <a:cubicBezTo>
                  <a:pt x="1393673" y="1358950"/>
                  <a:pt x="1403415" y="1349341"/>
                  <a:pt x="1408940" y="1338079"/>
                </a:cubicBezTo>
                <a:cubicBezTo>
                  <a:pt x="1414464" y="1326817"/>
                  <a:pt x="1422329" y="1307438"/>
                  <a:pt x="1422329" y="1307438"/>
                </a:cubicBezTo>
                <a:cubicBezTo>
                  <a:pt x="1422329" y="1307438"/>
                  <a:pt x="1449515" y="1274651"/>
                  <a:pt x="1452616" y="1265553"/>
                </a:cubicBezTo>
                <a:cubicBezTo>
                  <a:pt x="1455715" y="1256447"/>
                  <a:pt x="1474015" y="1210778"/>
                  <a:pt x="1474015" y="1210778"/>
                </a:cubicBezTo>
                <a:cubicBezTo>
                  <a:pt x="1474015" y="1210778"/>
                  <a:pt x="1463762" y="1262087"/>
                  <a:pt x="1454867" y="1279020"/>
                </a:cubicBezTo>
                <a:cubicBezTo>
                  <a:pt x="1445973" y="1295953"/>
                  <a:pt x="1424707" y="1322831"/>
                  <a:pt x="1424707" y="1322831"/>
                </a:cubicBezTo>
                <a:cubicBezTo>
                  <a:pt x="1424707" y="1322831"/>
                  <a:pt x="1418691" y="1335384"/>
                  <a:pt x="1409816" y="1351691"/>
                </a:cubicBezTo>
                <a:cubicBezTo>
                  <a:pt x="1400950" y="1368009"/>
                  <a:pt x="1385037" y="1391805"/>
                  <a:pt x="1385037" y="1391805"/>
                </a:cubicBezTo>
                <a:cubicBezTo>
                  <a:pt x="1385037" y="1391805"/>
                  <a:pt x="1396415" y="1391121"/>
                  <a:pt x="1404183" y="1389292"/>
                </a:cubicBezTo>
                <a:cubicBezTo>
                  <a:pt x="1411953" y="1387462"/>
                  <a:pt x="1431562" y="1383573"/>
                  <a:pt x="1442978" y="1378039"/>
                </a:cubicBezTo>
                <a:cubicBezTo>
                  <a:pt x="1454396" y="1372503"/>
                  <a:pt x="1483825" y="1363021"/>
                  <a:pt x="1491534" y="1361317"/>
                </a:cubicBezTo>
                <a:cubicBezTo>
                  <a:pt x="1499245" y="1359614"/>
                  <a:pt x="1508121" y="1357881"/>
                  <a:pt x="1513176" y="1354800"/>
                </a:cubicBezTo>
                <a:cubicBezTo>
                  <a:pt x="1518239" y="1351730"/>
                  <a:pt x="1539706" y="1337194"/>
                  <a:pt x="1539706" y="1337194"/>
                </a:cubicBezTo>
                <a:cubicBezTo>
                  <a:pt x="1539706" y="1337194"/>
                  <a:pt x="1524870" y="1357428"/>
                  <a:pt x="1515303" y="1362799"/>
                </a:cubicBezTo>
                <a:cubicBezTo>
                  <a:pt x="1505744" y="1368162"/>
                  <a:pt x="1497032" y="1368874"/>
                  <a:pt x="1487404" y="1370193"/>
                </a:cubicBezTo>
                <a:cubicBezTo>
                  <a:pt x="1477769" y="1371522"/>
                  <a:pt x="1461346" y="1381235"/>
                  <a:pt x="1457996" y="1381302"/>
                </a:cubicBezTo>
                <a:cubicBezTo>
                  <a:pt x="1448418" y="1381484"/>
                  <a:pt x="1438146" y="1387618"/>
                  <a:pt x="1428962" y="1390620"/>
                </a:cubicBezTo>
                <a:cubicBezTo>
                  <a:pt x="1419778" y="1393625"/>
                  <a:pt x="1404309" y="1400246"/>
                  <a:pt x="1404309" y="1400246"/>
                </a:cubicBezTo>
                <a:lnTo>
                  <a:pt x="1420577" y="1403645"/>
                </a:lnTo>
                <a:lnTo>
                  <a:pt x="1429589" y="1416525"/>
                </a:lnTo>
                <a:cubicBezTo>
                  <a:pt x="1429589" y="1416525"/>
                  <a:pt x="1402249" y="1406523"/>
                  <a:pt x="1383910" y="1403943"/>
                </a:cubicBezTo>
                <a:cubicBezTo>
                  <a:pt x="1370762" y="1402095"/>
                  <a:pt x="1322946" y="1393518"/>
                  <a:pt x="1302701" y="1390322"/>
                </a:cubicBezTo>
                <a:cubicBezTo>
                  <a:pt x="1282458" y="1387136"/>
                  <a:pt x="1255677" y="1390544"/>
                  <a:pt x="1231629" y="1392845"/>
                </a:cubicBezTo>
                <a:cubicBezTo>
                  <a:pt x="1209209" y="1394982"/>
                  <a:pt x="1170589" y="1417593"/>
                  <a:pt x="1153916" y="1429550"/>
                </a:cubicBezTo>
                <a:cubicBezTo>
                  <a:pt x="1132265" y="1482380"/>
                  <a:pt x="1105370" y="1537155"/>
                  <a:pt x="1105370" y="1537155"/>
                </a:cubicBezTo>
                <a:lnTo>
                  <a:pt x="1112252" y="1536422"/>
                </a:lnTo>
                <a:lnTo>
                  <a:pt x="1111001" y="1548552"/>
                </a:lnTo>
                <a:lnTo>
                  <a:pt x="1099238" y="1553886"/>
                </a:lnTo>
                <a:lnTo>
                  <a:pt x="1053058" y="1678663"/>
                </a:lnTo>
                <a:cubicBezTo>
                  <a:pt x="1058306" y="1676526"/>
                  <a:pt x="1077866" y="1668643"/>
                  <a:pt x="1091228" y="1662087"/>
                </a:cubicBezTo>
                <a:cubicBezTo>
                  <a:pt x="1106332" y="1654665"/>
                  <a:pt x="1120877" y="1647435"/>
                  <a:pt x="1120877" y="1647435"/>
                </a:cubicBezTo>
                <a:cubicBezTo>
                  <a:pt x="1120887" y="1647435"/>
                  <a:pt x="1128154" y="1632467"/>
                  <a:pt x="1139274" y="1621675"/>
                </a:cubicBezTo>
                <a:cubicBezTo>
                  <a:pt x="1150392" y="1610884"/>
                  <a:pt x="1164303" y="1594740"/>
                  <a:pt x="1164303" y="1594740"/>
                </a:cubicBezTo>
                <a:cubicBezTo>
                  <a:pt x="1164303" y="1594740"/>
                  <a:pt x="1181726" y="1556619"/>
                  <a:pt x="1189706" y="1539079"/>
                </a:cubicBezTo>
                <a:cubicBezTo>
                  <a:pt x="1197687" y="1521550"/>
                  <a:pt x="1210355" y="1497783"/>
                  <a:pt x="1210355" y="1497783"/>
                </a:cubicBezTo>
                <a:cubicBezTo>
                  <a:pt x="1210355" y="1497783"/>
                  <a:pt x="1223563" y="1494970"/>
                  <a:pt x="1234884" y="1486982"/>
                </a:cubicBezTo>
                <a:cubicBezTo>
                  <a:pt x="1246715" y="1478626"/>
                  <a:pt x="1254897" y="1471888"/>
                  <a:pt x="1254897" y="1471888"/>
                </a:cubicBezTo>
                <a:lnTo>
                  <a:pt x="1267662" y="1477066"/>
                </a:lnTo>
                <a:cubicBezTo>
                  <a:pt x="1267662" y="1477066"/>
                  <a:pt x="1230312" y="1508525"/>
                  <a:pt x="1222494" y="1519692"/>
                </a:cubicBezTo>
                <a:cubicBezTo>
                  <a:pt x="1214890" y="1530552"/>
                  <a:pt x="1197524" y="1566967"/>
                  <a:pt x="1187579" y="1589705"/>
                </a:cubicBezTo>
                <a:cubicBezTo>
                  <a:pt x="1181986" y="1602499"/>
                  <a:pt x="1172561" y="1621829"/>
                  <a:pt x="1172561" y="1621820"/>
                </a:cubicBezTo>
                <a:cubicBezTo>
                  <a:pt x="1172561" y="1621829"/>
                  <a:pt x="1158970" y="1645549"/>
                  <a:pt x="1167806" y="1651277"/>
                </a:cubicBezTo>
                <a:cubicBezTo>
                  <a:pt x="1176643" y="1657014"/>
                  <a:pt x="1198687" y="1652307"/>
                  <a:pt x="1218365" y="1649948"/>
                </a:cubicBezTo>
                <a:cubicBezTo>
                  <a:pt x="1238031" y="1647589"/>
                  <a:pt x="1265294" y="1634594"/>
                  <a:pt x="1277548" y="1626710"/>
                </a:cubicBezTo>
                <a:cubicBezTo>
                  <a:pt x="1289803" y="1618815"/>
                  <a:pt x="1324102" y="1594740"/>
                  <a:pt x="1324102" y="1594740"/>
                </a:cubicBezTo>
                <a:cubicBezTo>
                  <a:pt x="1324102" y="1594740"/>
                  <a:pt x="1347032" y="1577749"/>
                  <a:pt x="1349255" y="1581119"/>
                </a:cubicBezTo>
                <a:cubicBezTo>
                  <a:pt x="1351469" y="1584488"/>
                  <a:pt x="1336307" y="1594885"/>
                  <a:pt x="1329357" y="1601402"/>
                </a:cubicBezTo>
                <a:cubicBezTo>
                  <a:pt x="1322407" y="1607910"/>
                  <a:pt x="1285721" y="1632957"/>
                  <a:pt x="1271291" y="1641660"/>
                </a:cubicBezTo>
                <a:cubicBezTo>
                  <a:pt x="1256871" y="1650362"/>
                  <a:pt x="1227664" y="1662250"/>
                  <a:pt x="1231004" y="1667709"/>
                </a:cubicBezTo>
                <a:cubicBezTo>
                  <a:pt x="1234335" y="1673167"/>
                  <a:pt x="1259393" y="1685152"/>
                  <a:pt x="1269665" y="1689464"/>
                </a:cubicBezTo>
                <a:cubicBezTo>
                  <a:pt x="1279945" y="1693786"/>
                  <a:pt x="1299198" y="1701603"/>
                  <a:pt x="1299198" y="1701603"/>
                </a:cubicBezTo>
                <a:cubicBezTo>
                  <a:pt x="1299198" y="1701603"/>
                  <a:pt x="1304743" y="1694710"/>
                  <a:pt x="1309710" y="1690062"/>
                </a:cubicBezTo>
                <a:cubicBezTo>
                  <a:pt x="1314677" y="1685412"/>
                  <a:pt x="1322475" y="1675111"/>
                  <a:pt x="1322475" y="1675111"/>
                </a:cubicBezTo>
                <a:cubicBezTo>
                  <a:pt x="1322475" y="1675111"/>
                  <a:pt x="1333468" y="1667526"/>
                  <a:pt x="1340496" y="1657496"/>
                </a:cubicBezTo>
                <a:cubicBezTo>
                  <a:pt x="1347512" y="1647474"/>
                  <a:pt x="1357890" y="1629819"/>
                  <a:pt x="1357890" y="1629819"/>
                </a:cubicBezTo>
                <a:cubicBezTo>
                  <a:pt x="1357890" y="1629819"/>
                  <a:pt x="1389224" y="1602807"/>
                  <a:pt x="1393547" y="1594441"/>
                </a:cubicBezTo>
                <a:cubicBezTo>
                  <a:pt x="1397879" y="1586077"/>
                  <a:pt x="1422329" y="1544712"/>
                  <a:pt x="1422329" y="1544712"/>
                </a:cubicBezTo>
                <a:cubicBezTo>
                  <a:pt x="1422329" y="1544712"/>
                  <a:pt x="1405060" y="1593249"/>
                  <a:pt x="1393922" y="1608208"/>
                </a:cubicBezTo>
                <a:cubicBezTo>
                  <a:pt x="1382794" y="1623167"/>
                  <a:pt x="1358015" y="1645509"/>
                  <a:pt x="1358015" y="1645509"/>
                </a:cubicBezTo>
                <a:cubicBezTo>
                  <a:pt x="1358015" y="1645509"/>
                  <a:pt x="1350401" y="1656610"/>
                  <a:pt x="1339369" y="1670962"/>
                </a:cubicBezTo>
                <a:cubicBezTo>
                  <a:pt x="1328338" y="1685325"/>
                  <a:pt x="1309209" y="1705752"/>
                  <a:pt x="1309209" y="1705752"/>
                </a:cubicBezTo>
                <a:cubicBezTo>
                  <a:pt x="1309209" y="1705752"/>
                  <a:pt x="1320684" y="1707360"/>
                  <a:pt x="1328607" y="1707081"/>
                </a:cubicBezTo>
                <a:cubicBezTo>
                  <a:pt x="1336520" y="1706802"/>
                  <a:pt x="1356245" y="1706754"/>
                  <a:pt x="1368277" y="1703529"/>
                </a:cubicBezTo>
                <a:cubicBezTo>
                  <a:pt x="1380300" y="1700303"/>
                  <a:pt x="1410606" y="1696743"/>
                  <a:pt x="1418450" y="1696568"/>
                </a:cubicBezTo>
                <a:cubicBezTo>
                  <a:pt x="1426296" y="1696405"/>
                  <a:pt x="1435307" y="1696395"/>
                  <a:pt x="1440726" y="1694355"/>
                </a:cubicBezTo>
                <a:cubicBezTo>
                  <a:pt x="1446146" y="1692304"/>
                  <a:pt x="1469509" y="1682072"/>
                  <a:pt x="1469509" y="1682072"/>
                </a:cubicBezTo>
                <a:cubicBezTo>
                  <a:pt x="1469509" y="1682062"/>
                  <a:pt x="1452037" y="1699216"/>
                  <a:pt x="1441853" y="1702643"/>
                </a:cubicBezTo>
                <a:cubicBezTo>
                  <a:pt x="1431668" y="1706061"/>
                  <a:pt x="1423003" y="1704991"/>
                  <a:pt x="1413320" y="1704414"/>
                </a:cubicBezTo>
                <a:cubicBezTo>
                  <a:pt x="1403635" y="1703837"/>
                  <a:pt x="1385981" y="1710191"/>
                  <a:pt x="1382659" y="1709593"/>
                </a:cubicBezTo>
                <a:cubicBezTo>
                  <a:pt x="1373197" y="1707910"/>
                  <a:pt x="1362232" y="1711981"/>
                  <a:pt x="1352760" y="1713146"/>
                </a:cubicBezTo>
                <a:cubicBezTo>
                  <a:pt x="1343278" y="1714319"/>
                  <a:pt x="1327104" y="1717882"/>
                  <a:pt x="1327104" y="1717882"/>
                </a:cubicBezTo>
                <a:lnTo>
                  <a:pt x="1342623" y="1724255"/>
                </a:lnTo>
                <a:lnTo>
                  <a:pt x="1349756" y="1738906"/>
                </a:lnTo>
                <a:cubicBezTo>
                  <a:pt x="1349756" y="1738906"/>
                  <a:pt x="1324178" y="1723571"/>
                  <a:pt x="1306457" y="1717439"/>
                </a:cubicBezTo>
                <a:cubicBezTo>
                  <a:pt x="1293739" y="1713049"/>
                  <a:pt x="1247888" y="1695394"/>
                  <a:pt x="1228376" y="1688280"/>
                </a:cubicBezTo>
                <a:cubicBezTo>
                  <a:pt x="1208854" y="1681176"/>
                  <a:pt x="1181832" y="1679174"/>
                  <a:pt x="1157795" y="1676739"/>
                </a:cubicBezTo>
                <a:cubicBezTo>
                  <a:pt x="1133757" y="1674302"/>
                  <a:pt x="1087002" y="1691641"/>
                  <a:pt x="1071580" y="1699679"/>
                </a:cubicBezTo>
                <a:cubicBezTo>
                  <a:pt x="1061703" y="1704818"/>
                  <a:pt x="1048621" y="1714021"/>
                  <a:pt x="1038541" y="1721290"/>
                </a:cubicBezTo>
                <a:cubicBezTo>
                  <a:pt x="1037907" y="1723898"/>
                  <a:pt x="1021176" y="1792438"/>
                  <a:pt x="992118" y="1911787"/>
                </a:cubicBezTo>
                <a:cubicBezTo>
                  <a:pt x="992641" y="1912135"/>
                  <a:pt x="993654" y="1912818"/>
                  <a:pt x="994115" y="1913116"/>
                </a:cubicBezTo>
                <a:cubicBezTo>
                  <a:pt x="1044616" y="1945828"/>
                  <a:pt x="1083468" y="1947752"/>
                  <a:pt x="1083468" y="1947752"/>
                </a:cubicBezTo>
                <a:cubicBezTo>
                  <a:pt x="1083468" y="1947752"/>
                  <a:pt x="1113830" y="1949977"/>
                  <a:pt x="1129387" y="1949388"/>
                </a:cubicBezTo>
                <a:cubicBezTo>
                  <a:pt x="1140448" y="1948965"/>
                  <a:pt x="1146427" y="1948696"/>
                  <a:pt x="1152164" y="1948493"/>
                </a:cubicBezTo>
                <a:cubicBezTo>
                  <a:pt x="1152817" y="1943391"/>
                  <a:pt x="1153462" y="1937519"/>
                  <a:pt x="1154166" y="1934285"/>
                </a:cubicBezTo>
                <a:cubicBezTo>
                  <a:pt x="1161308" y="1901410"/>
                  <a:pt x="1171194" y="1889628"/>
                  <a:pt x="1176442" y="1881148"/>
                </a:cubicBezTo>
                <a:cubicBezTo>
                  <a:pt x="1178723" y="1880609"/>
                  <a:pt x="1180619" y="1879694"/>
                  <a:pt x="1182449" y="1878635"/>
                </a:cubicBezTo>
                <a:cubicBezTo>
                  <a:pt x="1182054" y="1868325"/>
                  <a:pt x="1181293" y="1857379"/>
                  <a:pt x="1179695" y="1852729"/>
                </a:cubicBezTo>
                <a:cubicBezTo>
                  <a:pt x="1176287" y="1842824"/>
                  <a:pt x="1166429" y="1818392"/>
                  <a:pt x="1166429" y="1818392"/>
                </a:cubicBezTo>
                <a:lnTo>
                  <a:pt x="1166930" y="1815725"/>
                </a:lnTo>
                <a:cubicBezTo>
                  <a:pt x="1166930" y="1815725"/>
                  <a:pt x="1168182" y="1820326"/>
                  <a:pt x="1169308" y="1819576"/>
                </a:cubicBezTo>
                <a:cubicBezTo>
                  <a:pt x="1170435" y="1818815"/>
                  <a:pt x="1176941" y="1780502"/>
                  <a:pt x="1176941" y="1780502"/>
                </a:cubicBezTo>
                <a:lnTo>
                  <a:pt x="1179695" y="1781233"/>
                </a:lnTo>
                <a:cubicBezTo>
                  <a:pt x="1179695" y="1781233"/>
                  <a:pt x="1172956" y="1819643"/>
                  <a:pt x="1173312" y="1823129"/>
                </a:cubicBezTo>
                <a:cubicBezTo>
                  <a:pt x="1173669" y="1826602"/>
                  <a:pt x="1182534" y="1849244"/>
                  <a:pt x="1183199" y="1852873"/>
                </a:cubicBezTo>
                <a:cubicBezTo>
                  <a:pt x="1183584" y="1854972"/>
                  <a:pt x="1184441" y="1865657"/>
                  <a:pt x="1185326" y="1876564"/>
                </a:cubicBezTo>
                <a:cubicBezTo>
                  <a:pt x="1190004" y="1872685"/>
                  <a:pt x="1193817" y="1866610"/>
                  <a:pt x="1199092" y="1856724"/>
                </a:cubicBezTo>
                <a:cubicBezTo>
                  <a:pt x="1211790" y="1832918"/>
                  <a:pt x="1227288" y="1814820"/>
                  <a:pt x="1240139" y="1807293"/>
                </a:cubicBezTo>
                <a:cubicBezTo>
                  <a:pt x="1272109" y="1788531"/>
                  <a:pt x="1269837" y="1781618"/>
                  <a:pt x="1271416" y="1774572"/>
                </a:cubicBezTo>
                <a:cubicBezTo>
                  <a:pt x="1274054" y="1762808"/>
                  <a:pt x="1268537" y="1736836"/>
                  <a:pt x="1268537" y="1736836"/>
                </a:cubicBezTo>
                <a:cubicBezTo>
                  <a:pt x="1268537" y="1736836"/>
                  <a:pt x="1270655" y="1732341"/>
                  <a:pt x="1273293" y="1731503"/>
                </a:cubicBezTo>
                <a:cubicBezTo>
                  <a:pt x="1275941" y="1730666"/>
                  <a:pt x="1279050" y="1733429"/>
                  <a:pt x="1279050" y="1733429"/>
                </a:cubicBezTo>
                <a:lnTo>
                  <a:pt x="1282804" y="1769104"/>
                </a:lnTo>
                <a:cubicBezTo>
                  <a:pt x="1282804" y="1769104"/>
                  <a:pt x="1268518" y="1789252"/>
                  <a:pt x="1265535" y="1801518"/>
                </a:cubicBezTo>
                <a:cubicBezTo>
                  <a:pt x="1264890" y="1804183"/>
                  <a:pt x="1266218" y="1805261"/>
                  <a:pt x="1268287" y="1805955"/>
                </a:cubicBezTo>
                <a:cubicBezTo>
                  <a:pt x="1277250" y="1789946"/>
                  <a:pt x="1287896" y="1770654"/>
                  <a:pt x="1289812" y="1768363"/>
                </a:cubicBezTo>
                <a:cubicBezTo>
                  <a:pt x="1292709" y="1764898"/>
                  <a:pt x="1297947" y="1764070"/>
                  <a:pt x="1297947" y="1764070"/>
                </a:cubicBezTo>
                <a:lnTo>
                  <a:pt x="1297947" y="1766283"/>
                </a:lnTo>
                <a:cubicBezTo>
                  <a:pt x="1297947" y="1766283"/>
                  <a:pt x="1293498" y="1768739"/>
                  <a:pt x="1292191" y="1770134"/>
                </a:cubicBezTo>
                <a:cubicBezTo>
                  <a:pt x="1291266" y="1771136"/>
                  <a:pt x="1279137" y="1791658"/>
                  <a:pt x="1270915" y="1806397"/>
                </a:cubicBezTo>
                <a:cubicBezTo>
                  <a:pt x="1275882" y="1806735"/>
                  <a:pt x="1282659" y="1805040"/>
                  <a:pt x="1285432" y="1803442"/>
                </a:cubicBezTo>
                <a:cubicBezTo>
                  <a:pt x="1292555" y="1799341"/>
                  <a:pt x="1299699" y="1796338"/>
                  <a:pt x="1299699" y="1796338"/>
                </a:cubicBezTo>
                <a:cubicBezTo>
                  <a:pt x="1299699" y="1796338"/>
                  <a:pt x="1291151" y="1806331"/>
                  <a:pt x="1277548" y="1809660"/>
                </a:cubicBezTo>
                <a:cubicBezTo>
                  <a:pt x="1274362" y="1810440"/>
                  <a:pt x="1271743" y="1809872"/>
                  <a:pt x="1269289" y="1809362"/>
                </a:cubicBezTo>
                <a:cubicBezTo>
                  <a:pt x="1267027" y="1813511"/>
                  <a:pt x="1262868" y="1820798"/>
                  <a:pt x="1262906" y="1821203"/>
                </a:cubicBezTo>
                <a:cubicBezTo>
                  <a:pt x="1263089" y="1822964"/>
                  <a:pt x="1263532" y="1825342"/>
                  <a:pt x="1263532" y="1825342"/>
                </a:cubicBezTo>
                <a:lnTo>
                  <a:pt x="1259403" y="1826680"/>
                </a:lnTo>
                <a:cubicBezTo>
                  <a:pt x="1259403" y="1826680"/>
                  <a:pt x="1254984" y="1832053"/>
                  <a:pt x="1253145" y="1833486"/>
                </a:cubicBezTo>
                <a:cubicBezTo>
                  <a:pt x="1251316" y="1834921"/>
                  <a:pt x="1244578" y="1839840"/>
                  <a:pt x="1243018" y="1842072"/>
                </a:cubicBezTo>
                <a:cubicBezTo>
                  <a:pt x="1241449" y="1844306"/>
                  <a:pt x="1230205" y="1863492"/>
                  <a:pt x="1228126" y="1865610"/>
                </a:cubicBezTo>
                <a:cubicBezTo>
                  <a:pt x="1226036" y="1867718"/>
                  <a:pt x="1220771" y="1873389"/>
                  <a:pt x="1215235" y="1875968"/>
                </a:cubicBezTo>
                <a:cubicBezTo>
                  <a:pt x="1209701" y="1878548"/>
                  <a:pt x="1204396" y="1880964"/>
                  <a:pt x="1201845" y="1883812"/>
                </a:cubicBezTo>
                <a:cubicBezTo>
                  <a:pt x="1199295" y="1886663"/>
                  <a:pt x="1191016" y="1895625"/>
                  <a:pt x="1187579" y="1901131"/>
                </a:cubicBezTo>
                <a:cubicBezTo>
                  <a:pt x="1184132" y="1906638"/>
                  <a:pt x="1173813" y="1934141"/>
                  <a:pt x="1173813" y="1934141"/>
                </a:cubicBezTo>
                <a:cubicBezTo>
                  <a:pt x="1173813" y="1934141"/>
                  <a:pt x="1179792" y="1932042"/>
                  <a:pt x="1182948" y="1931772"/>
                </a:cubicBezTo>
                <a:cubicBezTo>
                  <a:pt x="1186106" y="1931503"/>
                  <a:pt x="1194087" y="1931916"/>
                  <a:pt x="1194087" y="1931916"/>
                </a:cubicBezTo>
                <a:cubicBezTo>
                  <a:pt x="1194087" y="1931916"/>
                  <a:pt x="1196840" y="1926564"/>
                  <a:pt x="1200720" y="1923773"/>
                </a:cubicBezTo>
                <a:cubicBezTo>
                  <a:pt x="1204589" y="1920981"/>
                  <a:pt x="1210355" y="1918749"/>
                  <a:pt x="1210355" y="1918749"/>
                </a:cubicBezTo>
                <a:lnTo>
                  <a:pt x="1212107" y="1905570"/>
                </a:lnTo>
                <a:lnTo>
                  <a:pt x="1212733" y="1916524"/>
                </a:lnTo>
                <a:cubicBezTo>
                  <a:pt x="1212733" y="1916524"/>
                  <a:pt x="1214052" y="1917631"/>
                  <a:pt x="1217363" y="1916524"/>
                </a:cubicBezTo>
                <a:cubicBezTo>
                  <a:pt x="1220665" y="1915416"/>
                  <a:pt x="1230378" y="1910305"/>
                  <a:pt x="1230378" y="1910305"/>
                </a:cubicBezTo>
                <a:lnTo>
                  <a:pt x="1232631" y="1910903"/>
                </a:lnTo>
                <a:cubicBezTo>
                  <a:pt x="1232621" y="1910903"/>
                  <a:pt x="1224083" y="1917198"/>
                  <a:pt x="1220742" y="1918305"/>
                </a:cubicBezTo>
                <a:cubicBezTo>
                  <a:pt x="1217402" y="1919402"/>
                  <a:pt x="1211982" y="1919931"/>
                  <a:pt x="1211982" y="1919931"/>
                </a:cubicBezTo>
                <a:cubicBezTo>
                  <a:pt x="1211982" y="1919931"/>
                  <a:pt x="1207140" y="1922243"/>
                  <a:pt x="1205474" y="1923773"/>
                </a:cubicBezTo>
                <a:cubicBezTo>
                  <a:pt x="1203809" y="1925313"/>
                  <a:pt x="1196964" y="1932803"/>
                  <a:pt x="1196964" y="1932803"/>
                </a:cubicBezTo>
                <a:lnTo>
                  <a:pt x="1202471" y="1935171"/>
                </a:lnTo>
                <a:lnTo>
                  <a:pt x="1201720" y="1937538"/>
                </a:lnTo>
                <a:cubicBezTo>
                  <a:pt x="1201720" y="1937538"/>
                  <a:pt x="1194673" y="1934987"/>
                  <a:pt x="1191333" y="1934727"/>
                </a:cubicBezTo>
                <a:cubicBezTo>
                  <a:pt x="1187993" y="1934477"/>
                  <a:pt x="1173813" y="1935961"/>
                  <a:pt x="1173939" y="1938876"/>
                </a:cubicBezTo>
                <a:cubicBezTo>
                  <a:pt x="1174054" y="1941784"/>
                  <a:pt x="1190409" y="1942776"/>
                  <a:pt x="1193586" y="1941688"/>
                </a:cubicBezTo>
                <a:cubicBezTo>
                  <a:pt x="1196763" y="1940601"/>
                  <a:pt x="1202722" y="1941091"/>
                  <a:pt x="1202722" y="1941091"/>
                </a:cubicBezTo>
                <a:lnTo>
                  <a:pt x="1205975" y="1938136"/>
                </a:lnTo>
                <a:cubicBezTo>
                  <a:pt x="1205975" y="1938136"/>
                  <a:pt x="1214436" y="1938916"/>
                  <a:pt x="1217237" y="1937096"/>
                </a:cubicBezTo>
                <a:cubicBezTo>
                  <a:pt x="1220039" y="1935287"/>
                  <a:pt x="1232882" y="1932070"/>
                  <a:pt x="1232882" y="1932070"/>
                </a:cubicBezTo>
                <a:cubicBezTo>
                  <a:pt x="1232882" y="1932070"/>
                  <a:pt x="1259778" y="1923773"/>
                  <a:pt x="1274294" y="1919633"/>
                </a:cubicBezTo>
                <a:cubicBezTo>
                  <a:pt x="1288820" y="1915494"/>
                  <a:pt x="1333931" y="1906522"/>
                  <a:pt x="1347503" y="1896395"/>
                </a:cubicBezTo>
                <a:cubicBezTo>
                  <a:pt x="1361077" y="1886259"/>
                  <a:pt x="1369683" y="1872098"/>
                  <a:pt x="1376036" y="1864869"/>
                </a:cubicBezTo>
                <a:cubicBezTo>
                  <a:pt x="1382236" y="1857783"/>
                  <a:pt x="1400737" y="1846762"/>
                  <a:pt x="1408188" y="1838377"/>
                </a:cubicBezTo>
                <a:cubicBezTo>
                  <a:pt x="1436250" y="1809747"/>
                  <a:pt x="1460999" y="1783515"/>
                  <a:pt x="1471511" y="1774871"/>
                </a:cubicBezTo>
                <a:cubicBezTo>
                  <a:pt x="1480204" y="1767718"/>
                  <a:pt x="1509980" y="1706494"/>
                  <a:pt x="1545713" y="1628779"/>
                </a:cubicBezTo>
                <a:cubicBezTo>
                  <a:pt x="1545616" y="1627777"/>
                  <a:pt x="1545732" y="1625670"/>
                  <a:pt x="1545588" y="1624928"/>
                </a:cubicBezTo>
                <a:cubicBezTo>
                  <a:pt x="1543855" y="1615735"/>
                  <a:pt x="1542084" y="1599920"/>
                  <a:pt x="1542084" y="1599920"/>
                </a:cubicBezTo>
                <a:cubicBezTo>
                  <a:pt x="1542084" y="1599920"/>
                  <a:pt x="1544461" y="1604175"/>
                  <a:pt x="1547841" y="1600506"/>
                </a:cubicBezTo>
                <a:cubicBezTo>
                  <a:pt x="1551219" y="1596847"/>
                  <a:pt x="1556292" y="1587722"/>
                  <a:pt x="1558351" y="1579637"/>
                </a:cubicBezTo>
                <a:cubicBezTo>
                  <a:pt x="1560412" y="1571560"/>
                  <a:pt x="1563185" y="1562685"/>
                  <a:pt x="1566112" y="1557139"/>
                </a:cubicBezTo>
                <a:cubicBezTo>
                  <a:pt x="1569038" y="1551603"/>
                  <a:pt x="1579251" y="1544114"/>
                  <a:pt x="1579251" y="1544114"/>
                </a:cubicBezTo>
                <a:cubicBezTo>
                  <a:pt x="1579251" y="1544114"/>
                  <a:pt x="1569702" y="1557525"/>
                  <a:pt x="1568613" y="1561432"/>
                </a:cubicBezTo>
                <a:cubicBezTo>
                  <a:pt x="1567526" y="1565340"/>
                  <a:pt x="1566448" y="1573042"/>
                  <a:pt x="1563358" y="1578895"/>
                </a:cubicBezTo>
                <a:cubicBezTo>
                  <a:pt x="1560268" y="1584758"/>
                  <a:pt x="1550468" y="1605242"/>
                  <a:pt x="1550468" y="1605242"/>
                </a:cubicBezTo>
                <a:lnTo>
                  <a:pt x="1550718" y="1617825"/>
                </a:lnTo>
                <a:cubicBezTo>
                  <a:pt x="1576989" y="1560442"/>
                  <a:pt x="1605647" y="1496405"/>
                  <a:pt x="1632929" y="1434287"/>
                </a:cubicBezTo>
                <a:cubicBezTo>
                  <a:pt x="1635151" y="1429233"/>
                  <a:pt x="1615360" y="1317739"/>
                  <a:pt x="1617545" y="1312761"/>
                </a:cubicBezTo>
                <a:cubicBezTo>
                  <a:pt x="1617939" y="1311848"/>
                  <a:pt x="1605666" y="1237329"/>
                  <a:pt x="1612414" y="1224843"/>
                </a:cubicBezTo>
                <a:cubicBezTo>
                  <a:pt x="1620943" y="1209047"/>
                  <a:pt x="1623322" y="1236221"/>
                  <a:pt x="1625679" y="1244230"/>
                </a:cubicBezTo>
                <a:cubicBezTo>
                  <a:pt x="1628962" y="1255407"/>
                  <a:pt x="1628596" y="1288580"/>
                  <a:pt x="1632187" y="1317796"/>
                </a:cubicBezTo>
                <a:cubicBezTo>
                  <a:pt x="1637761" y="1363203"/>
                  <a:pt x="1646857" y="1407024"/>
                  <a:pt x="1648070" y="1404685"/>
                </a:cubicBezTo>
                <a:cubicBezTo>
                  <a:pt x="1691101" y="1321618"/>
                  <a:pt x="1719509" y="1235509"/>
                  <a:pt x="1723407" y="1225728"/>
                </a:cubicBezTo>
                <a:lnTo>
                  <a:pt x="1759949" y="1219808"/>
                </a:lnTo>
                <a:cubicBezTo>
                  <a:pt x="1759949" y="1219808"/>
                  <a:pt x="1726218" y="1302038"/>
                  <a:pt x="1675603" y="1402317"/>
                </a:cubicBezTo>
                <a:cubicBezTo>
                  <a:pt x="1666150" y="1421049"/>
                  <a:pt x="1657361" y="1440601"/>
                  <a:pt x="1648822" y="1460191"/>
                </a:cubicBezTo>
                <a:cubicBezTo>
                  <a:pt x="1650796" y="1458603"/>
                  <a:pt x="1653644" y="1456773"/>
                  <a:pt x="1654954" y="1455310"/>
                </a:cubicBezTo>
                <a:cubicBezTo>
                  <a:pt x="1662289" y="1447138"/>
                  <a:pt x="1687732" y="1430493"/>
                  <a:pt x="1704136" y="1415640"/>
                </a:cubicBezTo>
                <a:cubicBezTo>
                  <a:pt x="1720539" y="1400776"/>
                  <a:pt x="1743758" y="1392421"/>
                  <a:pt x="1752191" y="1382630"/>
                </a:cubicBezTo>
                <a:cubicBezTo>
                  <a:pt x="1760614" y="1372841"/>
                  <a:pt x="1782466" y="1348736"/>
                  <a:pt x="1782466" y="1348736"/>
                </a:cubicBezTo>
                <a:lnTo>
                  <a:pt x="1796732" y="1288937"/>
                </a:lnTo>
                <a:cubicBezTo>
                  <a:pt x="1796732" y="1288937"/>
                  <a:pt x="1798956" y="1257187"/>
                  <a:pt x="1797484" y="1247937"/>
                </a:cubicBezTo>
                <a:cubicBezTo>
                  <a:pt x="1796011" y="1238677"/>
                  <a:pt x="1794730" y="1222917"/>
                  <a:pt x="1794730" y="1222917"/>
                </a:cubicBezTo>
                <a:cubicBezTo>
                  <a:pt x="1794730" y="1222917"/>
                  <a:pt x="1796877" y="1227335"/>
                  <a:pt x="1800361" y="1223813"/>
                </a:cubicBezTo>
                <a:cubicBezTo>
                  <a:pt x="1803845" y="1220281"/>
                  <a:pt x="1809334" y="1211376"/>
                  <a:pt x="1811625" y="1203386"/>
                </a:cubicBezTo>
                <a:cubicBezTo>
                  <a:pt x="1812240" y="1201249"/>
                  <a:pt x="1813164" y="1199632"/>
                  <a:pt x="1813878" y="1197466"/>
                </a:cubicBezTo>
                <a:cubicBezTo>
                  <a:pt x="1804954" y="1188907"/>
                  <a:pt x="1796896" y="1181207"/>
                  <a:pt x="1793479" y="1176441"/>
                </a:cubicBezTo>
                <a:cubicBezTo>
                  <a:pt x="1786316" y="1166449"/>
                  <a:pt x="1765755" y="1152019"/>
                  <a:pt x="1759323" y="1143431"/>
                </a:cubicBezTo>
                <a:cubicBezTo>
                  <a:pt x="1752893" y="1134855"/>
                  <a:pt x="1744557" y="1118489"/>
                  <a:pt x="1730416" y="1105986"/>
                </a:cubicBezTo>
                <a:cubicBezTo>
                  <a:pt x="1716265" y="1093480"/>
                  <a:pt x="1667459" y="1078857"/>
                  <a:pt x="1651824" y="1072831"/>
                </a:cubicBezTo>
                <a:cubicBezTo>
                  <a:pt x="1636201" y="1066806"/>
                  <a:pt x="1607283" y="1055071"/>
                  <a:pt x="1607283" y="1055071"/>
                </a:cubicBezTo>
                <a:cubicBezTo>
                  <a:pt x="1607283" y="1055071"/>
                  <a:pt x="1593326" y="1050239"/>
                  <a:pt x="1590390" y="1047967"/>
                </a:cubicBezTo>
                <a:cubicBezTo>
                  <a:pt x="1587444" y="1045695"/>
                  <a:pt x="1578250" y="1045743"/>
                  <a:pt x="1578250" y="1045743"/>
                </a:cubicBezTo>
                <a:lnTo>
                  <a:pt x="1574745" y="1041892"/>
                </a:lnTo>
                <a:cubicBezTo>
                  <a:pt x="1574745" y="1041892"/>
                  <a:pt x="1568258" y="1041930"/>
                  <a:pt x="1564859" y="1040419"/>
                </a:cubicBezTo>
                <a:cubicBezTo>
                  <a:pt x="1561462" y="1038899"/>
                  <a:pt x="1543557" y="1038426"/>
                  <a:pt x="1543210" y="1041603"/>
                </a:cubicBezTo>
                <a:cubicBezTo>
                  <a:pt x="1542862" y="1044781"/>
                  <a:pt x="1558304" y="1047610"/>
                  <a:pt x="1561982" y="1047667"/>
                </a:cubicBezTo>
                <a:cubicBezTo>
                  <a:pt x="1565658" y="1047726"/>
                  <a:pt x="1573495" y="1045743"/>
                  <a:pt x="1573495" y="1045743"/>
                </a:cubicBezTo>
                <a:lnTo>
                  <a:pt x="1574121" y="1048409"/>
                </a:lnTo>
                <a:lnTo>
                  <a:pt x="1567988" y="1050478"/>
                </a:lnTo>
                <a:cubicBezTo>
                  <a:pt x="1567988" y="1050478"/>
                  <a:pt x="1574910" y="1059432"/>
                  <a:pt x="1576624" y="1061290"/>
                </a:cubicBezTo>
                <a:cubicBezTo>
                  <a:pt x="1578336" y="1063137"/>
                  <a:pt x="1583506" y="1066324"/>
                  <a:pt x="1583506" y="1066314"/>
                </a:cubicBezTo>
                <a:cubicBezTo>
                  <a:pt x="1583506" y="1066324"/>
                  <a:pt x="1589437" y="1067276"/>
                  <a:pt x="1593016" y="1068836"/>
                </a:cubicBezTo>
                <a:cubicBezTo>
                  <a:pt x="1596598" y="1070387"/>
                  <a:pt x="1605406" y="1078155"/>
                  <a:pt x="1605406" y="1078165"/>
                </a:cubicBezTo>
                <a:lnTo>
                  <a:pt x="1602904" y="1078607"/>
                </a:lnTo>
                <a:cubicBezTo>
                  <a:pt x="1602904" y="1078607"/>
                  <a:pt x="1592680" y="1071869"/>
                  <a:pt x="1589137" y="1070319"/>
                </a:cubicBezTo>
                <a:cubicBezTo>
                  <a:pt x="1585595" y="1068760"/>
                  <a:pt x="1584007" y="1069867"/>
                  <a:pt x="1584007" y="1069876"/>
                </a:cubicBezTo>
                <a:lnTo>
                  <a:pt x="1582631" y="1081862"/>
                </a:lnTo>
                <a:lnTo>
                  <a:pt x="1581504" y="1067354"/>
                </a:lnTo>
                <a:cubicBezTo>
                  <a:pt x="1581504" y="1067354"/>
                  <a:pt x="1575410" y="1064302"/>
                  <a:pt x="1571367" y="1060846"/>
                </a:cubicBezTo>
                <a:cubicBezTo>
                  <a:pt x="1567324" y="1057381"/>
                  <a:pt x="1564734" y="1051220"/>
                  <a:pt x="1564734" y="1051220"/>
                </a:cubicBezTo>
                <a:cubicBezTo>
                  <a:pt x="1564734" y="1051220"/>
                  <a:pt x="1556042" y="1050806"/>
                  <a:pt x="1552595" y="1050190"/>
                </a:cubicBezTo>
                <a:cubicBezTo>
                  <a:pt x="1549158" y="1049565"/>
                  <a:pt x="1542583" y="1046783"/>
                  <a:pt x="1542583" y="1046783"/>
                </a:cubicBezTo>
                <a:cubicBezTo>
                  <a:pt x="1542583" y="1046783"/>
                  <a:pt x="1552105" y="1077982"/>
                  <a:pt x="1555474" y="1084374"/>
                </a:cubicBezTo>
                <a:cubicBezTo>
                  <a:pt x="1558843" y="1090765"/>
                  <a:pt x="1567150" y="1101423"/>
                  <a:pt x="1569740" y="1104801"/>
                </a:cubicBezTo>
                <a:cubicBezTo>
                  <a:pt x="1572329" y="1108189"/>
                  <a:pt x="1577875" y="1111174"/>
                  <a:pt x="1583756" y="1114572"/>
                </a:cubicBezTo>
                <a:cubicBezTo>
                  <a:pt x="1589638" y="1117971"/>
                  <a:pt x="1595009" y="1124767"/>
                  <a:pt x="1597146" y="1127297"/>
                </a:cubicBezTo>
                <a:cubicBezTo>
                  <a:pt x="1599274" y="1129829"/>
                  <a:pt x="1610354" y="1151922"/>
                  <a:pt x="1611914" y="1154541"/>
                </a:cubicBezTo>
                <a:cubicBezTo>
                  <a:pt x="1613464" y="1157149"/>
                  <a:pt x="1620395" y="1163426"/>
                  <a:pt x="1622301" y="1165198"/>
                </a:cubicBezTo>
                <a:cubicBezTo>
                  <a:pt x="1624197" y="1166959"/>
                  <a:pt x="1628683" y="1173188"/>
                  <a:pt x="1628683" y="1173188"/>
                </a:cubicBezTo>
                <a:lnTo>
                  <a:pt x="1632929" y="1175257"/>
                </a:lnTo>
                <a:cubicBezTo>
                  <a:pt x="1632938" y="1175257"/>
                  <a:pt x="1632390" y="1177789"/>
                  <a:pt x="1632061" y="1179694"/>
                </a:cubicBezTo>
                <a:cubicBezTo>
                  <a:pt x="1631726" y="1181611"/>
                  <a:pt x="1659016" y="1236944"/>
                  <a:pt x="1660334" y="1238609"/>
                </a:cubicBezTo>
                <a:cubicBezTo>
                  <a:pt x="1661663" y="1240275"/>
                  <a:pt x="1666467" y="1243490"/>
                  <a:pt x="1666467" y="1243499"/>
                </a:cubicBezTo>
                <a:lnTo>
                  <a:pt x="1666341" y="1245868"/>
                </a:lnTo>
                <a:cubicBezTo>
                  <a:pt x="1666341" y="1245857"/>
                  <a:pt x="1660632" y="1244481"/>
                  <a:pt x="1657706" y="1240389"/>
                </a:cubicBezTo>
                <a:cubicBezTo>
                  <a:pt x="1654790" y="1236289"/>
                  <a:pt x="1627307" y="1178559"/>
                  <a:pt x="1626305" y="1174815"/>
                </a:cubicBezTo>
                <a:cubicBezTo>
                  <a:pt x="1625294" y="1171070"/>
                  <a:pt x="1610200" y="1158373"/>
                  <a:pt x="1608285" y="1154830"/>
                </a:cubicBezTo>
                <a:cubicBezTo>
                  <a:pt x="1606370" y="1151287"/>
                  <a:pt x="1595221" y="1131659"/>
                  <a:pt x="1593267" y="1128193"/>
                </a:cubicBezTo>
                <a:cubicBezTo>
                  <a:pt x="1591304" y="1124718"/>
                  <a:pt x="1570511" y="1110905"/>
                  <a:pt x="1568864" y="1109537"/>
                </a:cubicBezTo>
                <a:cubicBezTo>
                  <a:pt x="1567218" y="1108170"/>
                  <a:pt x="1553847" y="1092074"/>
                  <a:pt x="1553847" y="1092074"/>
                </a:cubicBezTo>
                <a:cubicBezTo>
                  <a:pt x="1553847" y="1092074"/>
                  <a:pt x="1547955" y="1132852"/>
                  <a:pt x="1546964" y="1136771"/>
                </a:cubicBezTo>
                <a:cubicBezTo>
                  <a:pt x="1545973" y="1140698"/>
                  <a:pt x="1534594" y="1164668"/>
                  <a:pt x="1533950" y="1168451"/>
                </a:cubicBezTo>
                <a:cubicBezTo>
                  <a:pt x="1533314" y="1172234"/>
                  <a:pt x="1537954" y="1214784"/>
                  <a:pt x="1537954" y="1214784"/>
                </a:cubicBezTo>
                <a:lnTo>
                  <a:pt x="1534825" y="1215515"/>
                </a:lnTo>
                <a:cubicBezTo>
                  <a:pt x="1534825" y="1215515"/>
                  <a:pt x="1530503" y="1172793"/>
                  <a:pt x="1529319" y="1171860"/>
                </a:cubicBezTo>
                <a:cubicBezTo>
                  <a:pt x="1528144" y="1170907"/>
                  <a:pt x="1526324" y="1175855"/>
                  <a:pt x="1526315" y="1175855"/>
                </a:cubicBezTo>
                <a:lnTo>
                  <a:pt x="1526064" y="1172888"/>
                </a:lnTo>
                <a:cubicBezTo>
                  <a:pt x="1526064" y="1172888"/>
                  <a:pt x="1538628" y="1147138"/>
                  <a:pt x="1543085" y="1136625"/>
                </a:cubicBezTo>
                <a:cubicBezTo>
                  <a:pt x="1547541" y="1126115"/>
                  <a:pt x="1550092" y="1083786"/>
                  <a:pt x="1550092" y="1083786"/>
                </a:cubicBezTo>
                <a:lnTo>
                  <a:pt x="1530069" y="1029907"/>
                </a:lnTo>
                <a:cubicBezTo>
                  <a:pt x="1530069" y="1029907"/>
                  <a:pt x="1512058" y="1027713"/>
                  <a:pt x="1495039" y="1025470"/>
                </a:cubicBezTo>
                <a:cubicBezTo>
                  <a:pt x="1478010" y="1023226"/>
                  <a:pt x="1444605" y="1022505"/>
                  <a:pt x="1444605" y="1022505"/>
                </a:cubicBezTo>
                <a:close/>
                <a:moveTo>
                  <a:pt x="629228" y="994530"/>
                </a:moveTo>
                <a:cubicBezTo>
                  <a:pt x="629175" y="999237"/>
                  <a:pt x="629102" y="1006227"/>
                  <a:pt x="629102" y="1006227"/>
                </a:cubicBezTo>
                <a:lnTo>
                  <a:pt x="644745" y="1040862"/>
                </a:lnTo>
                <a:cubicBezTo>
                  <a:pt x="641290" y="1023352"/>
                  <a:pt x="636287" y="1005688"/>
                  <a:pt x="629228" y="994530"/>
                </a:cubicBezTo>
                <a:close/>
                <a:moveTo>
                  <a:pt x="552019" y="911934"/>
                </a:moveTo>
                <a:cubicBezTo>
                  <a:pt x="549763" y="912513"/>
                  <a:pt x="547529" y="913312"/>
                  <a:pt x="545262" y="914014"/>
                </a:cubicBezTo>
                <a:cubicBezTo>
                  <a:pt x="548778" y="920349"/>
                  <a:pt x="554194" y="929205"/>
                  <a:pt x="554522" y="930148"/>
                </a:cubicBezTo>
                <a:cubicBezTo>
                  <a:pt x="555663" y="933450"/>
                  <a:pt x="570083" y="943672"/>
                  <a:pt x="572041" y="946724"/>
                </a:cubicBezTo>
                <a:cubicBezTo>
                  <a:pt x="573993" y="949766"/>
                  <a:pt x="585196" y="966536"/>
                  <a:pt x="587183" y="969520"/>
                </a:cubicBezTo>
                <a:cubicBezTo>
                  <a:pt x="589168" y="972495"/>
                  <a:pt x="609005" y="983363"/>
                  <a:pt x="610583" y="984470"/>
                </a:cubicBezTo>
                <a:cubicBezTo>
                  <a:pt x="612158" y="985568"/>
                  <a:pt x="625096" y="998977"/>
                  <a:pt x="625100" y="998967"/>
                </a:cubicBezTo>
                <a:cubicBezTo>
                  <a:pt x="625100" y="998967"/>
                  <a:pt x="625746" y="992710"/>
                  <a:pt x="625973" y="989793"/>
                </a:cubicBezTo>
                <a:cubicBezTo>
                  <a:pt x="623540" y="986935"/>
                  <a:pt x="620868" y="984691"/>
                  <a:pt x="618091" y="983729"/>
                </a:cubicBezTo>
                <a:cubicBezTo>
                  <a:pt x="598938" y="977058"/>
                  <a:pt x="595295" y="938311"/>
                  <a:pt x="573793" y="919780"/>
                </a:cubicBezTo>
                <a:cubicBezTo>
                  <a:pt x="568646" y="915352"/>
                  <a:pt x="564636" y="912964"/>
                  <a:pt x="561155" y="911934"/>
                </a:cubicBezTo>
                <a:cubicBezTo>
                  <a:pt x="557674" y="910915"/>
                  <a:pt x="554721" y="911251"/>
                  <a:pt x="552019" y="911934"/>
                </a:cubicBezTo>
                <a:close/>
                <a:moveTo>
                  <a:pt x="1085596" y="635587"/>
                </a:moveTo>
                <a:cubicBezTo>
                  <a:pt x="1061559" y="633152"/>
                  <a:pt x="1014802" y="650499"/>
                  <a:pt x="999372" y="658537"/>
                </a:cubicBezTo>
                <a:cubicBezTo>
                  <a:pt x="989505" y="663678"/>
                  <a:pt x="976295" y="672871"/>
                  <a:pt x="966215" y="680148"/>
                </a:cubicBezTo>
                <a:cubicBezTo>
                  <a:pt x="965459" y="683259"/>
                  <a:pt x="957122" y="717778"/>
                  <a:pt x="910906" y="907641"/>
                </a:cubicBezTo>
                <a:cubicBezTo>
                  <a:pt x="901677" y="945561"/>
                  <a:pt x="896142" y="974815"/>
                  <a:pt x="892135" y="1000152"/>
                </a:cubicBezTo>
                <a:cubicBezTo>
                  <a:pt x="899092" y="1055822"/>
                  <a:pt x="902272" y="1085991"/>
                  <a:pt x="905275" y="1118269"/>
                </a:cubicBezTo>
                <a:cubicBezTo>
                  <a:pt x="909870" y="1121657"/>
                  <a:pt x="914638" y="1124363"/>
                  <a:pt x="919416" y="1126855"/>
                </a:cubicBezTo>
                <a:cubicBezTo>
                  <a:pt x="945108" y="1140275"/>
                  <a:pt x="1030687" y="1033594"/>
                  <a:pt x="1061067" y="1011550"/>
                </a:cubicBezTo>
                <a:cubicBezTo>
                  <a:pt x="1064254" y="1009248"/>
                  <a:pt x="1069000" y="1005033"/>
                  <a:pt x="1072832" y="1001932"/>
                </a:cubicBezTo>
                <a:cubicBezTo>
                  <a:pt x="1073544" y="987445"/>
                  <a:pt x="1077220" y="914948"/>
                  <a:pt x="1081967" y="893145"/>
                </a:cubicBezTo>
                <a:cubicBezTo>
                  <a:pt x="1089110" y="860269"/>
                  <a:pt x="1098987" y="848478"/>
                  <a:pt x="1104242" y="840006"/>
                </a:cubicBezTo>
                <a:cubicBezTo>
                  <a:pt x="1114157" y="837637"/>
                  <a:pt x="1118712" y="830909"/>
                  <a:pt x="1126884" y="815583"/>
                </a:cubicBezTo>
                <a:cubicBezTo>
                  <a:pt x="1139591" y="791767"/>
                  <a:pt x="1155089" y="773680"/>
                  <a:pt x="1167932" y="766142"/>
                </a:cubicBezTo>
                <a:cubicBezTo>
                  <a:pt x="1199911" y="747390"/>
                  <a:pt x="1197514" y="740469"/>
                  <a:pt x="1199092" y="733431"/>
                </a:cubicBezTo>
                <a:cubicBezTo>
                  <a:pt x="1201730" y="721668"/>
                  <a:pt x="1196214" y="695686"/>
                  <a:pt x="1196214" y="695686"/>
                </a:cubicBezTo>
                <a:cubicBezTo>
                  <a:pt x="1196214" y="695686"/>
                  <a:pt x="1198457" y="691199"/>
                  <a:pt x="1201094" y="690362"/>
                </a:cubicBezTo>
                <a:cubicBezTo>
                  <a:pt x="1203732" y="689525"/>
                  <a:pt x="1206852" y="692278"/>
                  <a:pt x="1206852" y="692278"/>
                </a:cubicBezTo>
                <a:lnTo>
                  <a:pt x="1210481" y="727810"/>
                </a:lnTo>
                <a:cubicBezTo>
                  <a:pt x="1210481" y="727810"/>
                  <a:pt x="1196311" y="747958"/>
                  <a:pt x="1193335" y="760222"/>
                </a:cubicBezTo>
                <a:cubicBezTo>
                  <a:pt x="1191217" y="768943"/>
                  <a:pt x="1208469" y="765035"/>
                  <a:pt x="1213233" y="762291"/>
                </a:cubicBezTo>
                <a:cubicBezTo>
                  <a:pt x="1220348" y="758191"/>
                  <a:pt x="1227499" y="755043"/>
                  <a:pt x="1227499" y="755043"/>
                </a:cubicBezTo>
                <a:cubicBezTo>
                  <a:pt x="1227499" y="755043"/>
                  <a:pt x="1218826" y="765179"/>
                  <a:pt x="1205224" y="768510"/>
                </a:cubicBezTo>
                <a:cubicBezTo>
                  <a:pt x="1190283" y="772167"/>
                  <a:pt x="1186520" y="755948"/>
                  <a:pt x="1165930" y="773689"/>
                </a:cubicBezTo>
                <a:cubicBezTo>
                  <a:pt x="1144434" y="792220"/>
                  <a:pt x="1140659" y="830812"/>
                  <a:pt x="1121504" y="837483"/>
                </a:cubicBezTo>
                <a:cubicBezTo>
                  <a:pt x="1102356" y="844154"/>
                  <a:pt x="1091094" y="901932"/>
                  <a:pt x="1089976" y="929994"/>
                </a:cubicBezTo>
                <a:cubicBezTo>
                  <a:pt x="1089196" y="949546"/>
                  <a:pt x="1091035" y="974728"/>
                  <a:pt x="1091978" y="986540"/>
                </a:cubicBezTo>
                <a:cubicBezTo>
                  <a:pt x="1124728" y="958738"/>
                  <a:pt x="1168991" y="920598"/>
                  <a:pt x="1211731" y="901577"/>
                </a:cubicBezTo>
                <a:cubicBezTo>
                  <a:pt x="1239177" y="889360"/>
                  <a:pt x="1276402" y="856102"/>
                  <a:pt x="1310961" y="822245"/>
                </a:cubicBezTo>
                <a:cubicBezTo>
                  <a:pt x="1311395" y="814929"/>
                  <a:pt x="1311731" y="807371"/>
                  <a:pt x="1312838" y="801518"/>
                </a:cubicBezTo>
                <a:cubicBezTo>
                  <a:pt x="1314831" y="790949"/>
                  <a:pt x="1326960" y="772583"/>
                  <a:pt x="1333988" y="745128"/>
                </a:cubicBezTo>
                <a:cubicBezTo>
                  <a:pt x="1338955" y="725711"/>
                  <a:pt x="1342912" y="688457"/>
                  <a:pt x="1345250" y="663418"/>
                </a:cubicBezTo>
                <a:cubicBezTo>
                  <a:pt x="1343817" y="663321"/>
                  <a:pt x="1342469" y="663359"/>
                  <a:pt x="1340997" y="663274"/>
                </a:cubicBezTo>
                <a:cubicBezTo>
                  <a:pt x="1331312" y="662695"/>
                  <a:pt x="1313781" y="669049"/>
                  <a:pt x="1310462" y="668453"/>
                </a:cubicBezTo>
                <a:cubicBezTo>
                  <a:pt x="1300999" y="666758"/>
                  <a:pt x="1290023" y="670841"/>
                  <a:pt x="1280551" y="672004"/>
                </a:cubicBezTo>
                <a:cubicBezTo>
                  <a:pt x="1271079" y="673169"/>
                  <a:pt x="1254897" y="676741"/>
                  <a:pt x="1254897" y="676741"/>
                </a:cubicBezTo>
                <a:lnTo>
                  <a:pt x="1270414" y="683105"/>
                </a:lnTo>
                <a:lnTo>
                  <a:pt x="1277548" y="697755"/>
                </a:lnTo>
                <a:cubicBezTo>
                  <a:pt x="1277548" y="697755"/>
                  <a:pt x="1251980" y="682420"/>
                  <a:pt x="1234258" y="676297"/>
                </a:cubicBezTo>
                <a:cubicBezTo>
                  <a:pt x="1221532" y="671898"/>
                  <a:pt x="1175565" y="654244"/>
                  <a:pt x="1156043" y="647140"/>
                </a:cubicBezTo>
                <a:cubicBezTo>
                  <a:pt x="1136529" y="640025"/>
                  <a:pt x="1109634" y="638032"/>
                  <a:pt x="1085596" y="635587"/>
                </a:cubicBezTo>
                <a:close/>
                <a:moveTo>
                  <a:pt x="1301826" y="588668"/>
                </a:moveTo>
                <a:cubicBezTo>
                  <a:pt x="1293229" y="597265"/>
                  <a:pt x="1285808" y="604359"/>
                  <a:pt x="1285808" y="604359"/>
                </a:cubicBezTo>
                <a:cubicBezTo>
                  <a:pt x="1285808" y="604359"/>
                  <a:pt x="1278194" y="615458"/>
                  <a:pt x="1267161" y="629822"/>
                </a:cubicBezTo>
                <a:cubicBezTo>
                  <a:pt x="1256138" y="644175"/>
                  <a:pt x="1237011" y="664602"/>
                  <a:pt x="1237011" y="664602"/>
                </a:cubicBezTo>
                <a:cubicBezTo>
                  <a:pt x="1237002" y="664602"/>
                  <a:pt x="1248486" y="666219"/>
                  <a:pt x="1256398" y="665931"/>
                </a:cubicBezTo>
                <a:cubicBezTo>
                  <a:pt x="1264322" y="665652"/>
                  <a:pt x="1284036" y="665612"/>
                  <a:pt x="1296070" y="662378"/>
                </a:cubicBezTo>
                <a:cubicBezTo>
                  <a:pt x="1308055" y="659163"/>
                  <a:pt x="1338146" y="655620"/>
                  <a:pt x="1346127" y="655428"/>
                </a:cubicBezTo>
                <a:cubicBezTo>
                  <a:pt x="1346579" y="650076"/>
                  <a:pt x="1347706" y="638072"/>
                  <a:pt x="1347628" y="637956"/>
                </a:cubicBezTo>
                <a:cubicBezTo>
                  <a:pt x="1347195" y="637426"/>
                  <a:pt x="1340428" y="620975"/>
                  <a:pt x="1338243" y="615612"/>
                </a:cubicBezTo>
                <a:cubicBezTo>
                  <a:pt x="1336047" y="610241"/>
                  <a:pt x="1332737" y="608066"/>
                  <a:pt x="1332737" y="608056"/>
                </a:cubicBezTo>
                <a:lnTo>
                  <a:pt x="1315466" y="593261"/>
                </a:lnTo>
                <a:close/>
                <a:moveTo>
                  <a:pt x="1327230" y="557296"/>
                </a:moveTo>
                <a:cubicBezTo>
                  <a:pt x="1325362" y="560761"/>
                  <a:pt x="1323390" y="564824"/>
                  <a:pt x="1321724" y="567056"/>
                </a:cubicBezTo>
                <a:cubicBezTo>
                  <a:pt x="1317440" y="572813"/>
                  <a:pt x="1310836" y="579302"/>
                  <a:pt x="1304704" y="585559"/>
                </a:cubicBezTo>
                <a:lnTo>
                  <a:pt x="1318471" y="591778"/>
                </a:lnTo>
                <a:lnTo>
                  <a:pt x="1332862" y="603175"/>
                </a:lnTo>
                <a:cubicBezTo>
                  <a:pt x="1332862" y="603175"/>
                  <a:pt x="1334546" y="588611"/>
                  <a:pt x="1334238" y="582306"/>
                </a:cubicBezTo>
                <a:cubicBezTo>
                  <a:pt x="1333931" y="575999"/>
                  <a:pt x="1333612" y="569425"/>
                  <a:pt x="1333612" y="569425"/>
                </a:cubicBezTo>
                <a:cubicBezTo>
                  <a:pt x="1333612" y="569425"/>
                  <a:pt x="1329560" y="561849"/>
                  <a:pt x="1327230" y="557296"/>
                </a:cubicBezTo>
                <a:close/>
                <a:moveTo>
                  <a:pt x="653176" y="0"/>
                </a:moveTo>
                <a:lnTo>
                  <a:pt x="661954" y="32855"/>
                </a:lnTo>
                <a:lnTo>
                  <a:pt x="656480" y="251308"/>
                </a:lnTo>
                <a:cubicBezTo>
                  <a:pt x="656480" y="251308"/>
                  <a:pt x="770922" y="98719"/>
                  <a:pt x="775096" y="107546"/>
                </a:cubicBezTo>
                <a:cubicBezTo>
                  <a:pt x="777022" y="111619"/>
                  <a:pt x="665318" y="233355"/>
                  <a:pt x="657145" y="291750"/>
                </a:cubicBezTo>
                <a:cubicBezTo>
                  <a:pt x="638851" y="422458"/>
                  <a:pt x="650216" y="431141"/>
                  <a:pt x="651251" y="446284"/>
                </a:cubicBezTo>
                <a:cubicBezTo>
                  <a:pt x="655613" y="510049"/>
                  <a:pt x="685537" y="546485"/>
                  <a:pt x="685539" y="546485"/>
                </a:cubicBezTo>
                <a:lnTo>
                  <a:pt x="796658" y="159569"/>
                </a:lnTo>
                <a:lnTo>
                  <a:pt x="816179" y="132335"/>
                </a:lnTo>
                <a:cubicBezTo>
                  <a:pt x="816179" y="132335"/>
                  <a:pt x="749840" y="373093"/>
                  <a:pt x="736343" y="434145"/>
                </a:cubicBezTo>
                <a:cubicBezTo>
                  <a:pt x="734844" y="440911"/>
                  <a:pt x="781208" y="439025"/>
                  <a:pt x="779640" y="445686"/>
                </a:cubicBezTo>
                <a:cubicBezTo>
                  <a:pt x="778399" y="450962"/>
                  <a:pt x="776642" y="446793"/>
                  <a:pt x="777137" y="453532"/>
                </a:cubicBezTo>
                <a:cubicBezTo>
                  <a:pt x="777625" y="460165"/>
                  <a:pt x="734234" y="445253"/>
                  <a:pt x="732338" y="451463"/>
                </a:cubicBezTo>
                <a:cubicBezTo>
                  <a:pt x="715865" y="505361"/>
                  <a:pt x="701763" y="555678"/>
                  <a:pt x="701806" y="570321"/>
                </a:cubicBezTo>
                <a:cubicBezTo>
                  <a:pt x="701873" y="594492"/>
                  <a:pt x="734340" y="637667"/>
                  <a:pt x="734340" y="637667"/>
                </a:cubicBezTo>
                <a:cubicBezTo>
                  <a:pt x="734340" y="637667"/>
                  <a:pt x="751625" y="684557"/>
                  <a:pt x="761120" y="704716"/>
                </a:cubicBezTo>
                <a:cubicBezTo>
                  <a:pt x="770616" y="724874"/>
                  <a:pt x="788400" y="723805"/>
                  <a:pt x="788399" y="723805"/>
                </a:cubicBezTo>
                <a:cubicBezTo>
                  <a:pt x="788399" y="723815"/>
                  <a:pt x="790079" y="720955"/>
                  <a:pt x="791152" y="719068"/>
                </a:cubicBezTo>
                <a:cubicBezTo>
                  <a:pt x="793388" y="570021"/>
                  <a:pt x="795907" y="401577"/>
                  <a:pt x="795907" y="401577"/>
                </a:cubicBezTo>
                <a:lnTo>
                  <a:pt x="826440" y="394618"/>
                </a:lnTo>
                <a:cubicBezTo>
                  <a:pt x="826440" y="394618"/>
                  <a:pt x="837254" y="611493"/>
                  <a:pt x="855972" y="864274"/>
                </a:cubicBezTo>
                <a:cubicBezTo>
                  <a:pt x="865381" y="874623"/>
                  <a:pt x="874242" y="884557"/>
                  <a:pt x="874242" y="884557"/>
                </a:cubicBezTo>
                <a:cubicBezTo>
                  <a:pt x="874242" y="884557"/>
                  <a:pt x="874880" y="878964"/>
                  <a:pt x="874991" y="878193"/>
                </a:cubicBezTo>
                <a:cubicBezTo>
                  <a:pt x="875107" y="879157"/>
                  <a:pt x="875247" y="880389"/>
                  <a:pt x="875367" y="881448"/>
                </a:cubicBezTo>
                <a:cubicBezTo>
                  <a:pt x="876613" y="875257"/>
                  <a:pt x="878557" y="867085"/>
                  <a:pt x="879372" y="862059"/>
                </a:cubicBezTo>
                <a:cubicBezTo>
                  <a:pt x="888318" y="832353"/>
                  <a:pt x="913774" y="747833"/>
                  <a:pt x="926423" y="707083"/>
                </a:cubicBezTo>
                <a:cubicBezTo>
                  <a:pt x="937901" y="670108"/>
                  <a:pt x="938196" y="632150"/>
                  <a:pt x="943316" y="616056"/>
                </a:cubicBezTo>
                <a:cubicBezTo>
                  <a:pt x="948420" y="600008"/>
                  <a:pt x="946198" y="587369"/>
                  <a:pt x="946194" y="587185"/>
                </a:cubicBezTo>
                <a:lnTo>
                  <a:pt x="945569" y="581718"/>
                </a:lnTo>
                <a:cubicBezTo>
                  <a:pt x="945569" y="581718"/>
                  <a:pt x="938045" y="564255"/>
                  <a:pt x="935558" y="554033"/>
                </a:cubicBezTo>
                <a:cubicBezTo>
                  <a:pt x="932490" y="541431"/>
                  <a:pt x="930177" y="524874"/>
                  <a:pt x="930177" y="524874"/>
                </a:cubicBezTo>
                <a:lnTo>
                  <a:pt x="910405" y="490391"/>
                </a:lnTo>
                <a:cubicBezTo>
                  <a:pt x="910731" y="488909"/>
                  <a:pt x="911124" y="487407"/>
                  <a:pt x="911407" y="485944"/>
                </a:cubicBezTo>
                <a:lnTo>
                  <a:pt x="935057" y="527983"/>
                </a:lnTo>
                <a:cubicBezTo>
                  <a:pt x="935057" y="527983"/>
                  <a:pt x="938346" y="544830"/>
                  <a:pt x="941189" y="556256"/>
                </a:cubicBezTo>
                <a:cubicBezTo>
                  <a:pt x="944030" y="567683"/>
                  <a:pt x="946319" y="573131"/>
                  <a:pt x="946319" y="573131"/>
                </a:cubicBezTo>
                <a:lnTo>
                  <a:pt x="964463" y="552261"/>
                </a:lnTo>
                <a:cubicBezTo>
                  <a:pt x="964463" y="552261"/>
                  <a:pt x="996493" y="496014"/>
                  <a:pt x="996493" y="496014"/>
                </a:cubicBezTo>
                <a:lnTo>
                  <a:pt x="1067951" y="312205"/>
                </a:lnTo>
                <a:lnTo>
                  <a:pt x="983692" y="115056"/>
                </a:lnTo>
                <a:lnTo>
                  <a:pt x="1082862" y="281873"/>
                </a:lnTo>
                <a:lnTo>
                  <a:pt x="1155639" y="60888"/>
                </a:lnTo>
                <a:lnTo>
                  <a:pt x="1180572" y="72593"/>
                </a:lnTo>
                <a:lnTo>
                  <a:pt x="1033161" y="496014"/>
                </a:lnTo>
                <a:lnTo>
                  <a:pt x="1040044" y="495272"/>
                </a:lnTo>
                <a:lnTo>
                  <a:pt x="1038792" y="507411"/>
                </a:lnTo>
                <a:lnTo>
                  <a:pt x="1027028" y="512591"/>
                </a:lnTo>
                <a:lnTo>
                  <a:pt x="980856" y="637514"/>
                </a:lnTo>
                <a:cubicBezTo>
                  <a:pt x="986103" y="635377"/>
                  <a:pt x="1005533" y="627502"/>
                  <a:pt x="1018894" y="620936"/>
                </a:cubicBezTo>
                <a:cubicBezTo>
                  <a:pt x="1034007" y="613524"/>
                  <a:pt x="1048554" y="606284"/>
                  <a:pt x="1048554" y="606284"/>
                </a:cubicBezTo>
                <a:cubicBezTo>
                  <a:pt x="1048554" y="606284"/>
                  <a:pt x="1055831" y="591325"/>
                  <a:pt x="1066949" y="580533"/>
                </a:cubicBezTo>
                <a:cubicBezTo>
                  <a:pt x="1078069" y="569733"/>
                  <a:pt x="1091978" y="553589"/>
                  <a:pt x="1091978" y="553589"/>
                </a:cubicBezTo>
                <a:cubicBezTo>
                  <a:pt x="1091978" y="553589"/>
                  <a:pt x="1109518" y="515468"/>
                  <a:pt x="1117508" y="497939"/>
                </a:cubicBezTo>
                <a:cubicBezTo>
                  <a:pt x="1125488" y="480399"/>
                  <a:pt x="1138156" y="456641"/>
                  <a:pt x="1138147" y="456641"/>
                </a:cubicBezTo>
                <a:cubicBezTo>
                  <a:pt x="1138147" y="456641"/>
                  <a:pt x="1151354" y="453820"/>
                  <a:pt x="1162675" y="445830"/>
                </a:cubicBezTo>
                <a:cubicBezTo>
                  <a:pt x="1174516" y="437485"/>
                  <a:pt x="1182574" y="430592"/>
                  <a:pt x="1182574" y="430592"/>
                </a:cubicBezTo>
                <a:lnTo>
                  <a:pt x="1195338" y="435771"/>
                </a:lnTo>
                <a:cubicBezTo>
                  <a:pt x="1195338" y="435771"/>
                  <a:pt x="1157987" y="467375"/>
                  <a:pt x="1150162" y="478552"/>
                </a:cubicBezTo>
                <a:cubicBezTo>
                  <a:pt x="1142566" y="489400"/>
                  <a:pt x="1125190" y="525827"/>
                  <a:pt x="1115256" y="548556"/>
                </a:cubicBezTo>
                <a:cubicBezTo>
                  <a:pt x="1109653" y="561359"/>
                  <a:pt x="1100354" y="580679"/>
                  <a:pt x="1100363" y="580679"/>
                </a:cubicBezTo>
                <a:cubicBezTo>
                  <a:pt x="1100363" y="580679"/>
                  <a:pt x="1086761" y="604398"/>
                  <a:pt x="1095607" y="610135"/>
                </a:cubicBezTo>
                <a:cubicBezTo>
                  <a:pt x="1104445" y="615863"/>
                  <a:pt x="1126489" y="611012"/>
                  <a:pt x="1146156" y="608653"/>
                </a:cubicBezTo>
                <a:cubicBezTo>
                  <a:pt x="1165833" y="606294"/>
                  <a:pt x="1192971" y="593452"/>
                  <a:pt x="1205224" y="585559"/>
                </a:cubicBezTo>
                <a:cubicBezTo>
                  <a:pt x="1217478" y="577675"/>
                  <a:pt x="1251779" y="553589"/>
                  <a:pt x="1251768" y="553589"/>
                </a:cubicBezTo>
                <a:cubicBezTo>
                  <a:pt x="1251768" y="553589"/>
                  <a:pt x="1274833" y="536599"/>
                  <a:pt x="1277047" y="539977"/>
                </a:cubicBezTo>
                <a:cubicBezTo>
                  <a:pt x="1279272" y="543346"/>
                  <a:pt x="1263984" y="553599"/>
                  <a:pt x="1257025" y="560106"/>
                </a:cubicBezTo>
                <a:cubicBezTo>
                  <a:pt x="1250075" y="566614"/>
                  <a:pt x="1213523" y="591662"/>
                  <a:pt x="1199092" y="600364"/>
                </a:cubicBezTo>
                <a:cubicBezTo>
                  <a:pt x="1184662" y="609066"/>
                  <a:pt x="1155465" y="621110"/>
                  <a:pt x="1158795" y="626559"/>
                </a:cubicBezTo>
                <a:cubicBezTo>
                  <a:pt x="1162136" y="632025"/>
                  <a:pt x="1187059" y="644010"/>
                  <a:pt x="1197340" y="648324"/>
                </a:cubicBezTo>
                <a:cubicBezTo>
                  <a:pt x="1207621" y="652636"/>
                  <a:pt x="1226990" y="660308"/>
                  <a:pt x="1227000" y="660308"/>
                </a:cubicBezTo>
                <a:cubicBezTo>
                  <a:pt x="1227000" y="660308"/>
                  <a:pt x="1232544" y="653570"/>
                  <a:pt x="1237512" y="648911"/>
                </a:cubicBezTo>
                <a:cubicBezTo>
                  <a:pt x="1242470" y="644261"/>
                  <a:pt x="1250141" y="633817"/>
                  <a:pt x="1250141" y="633817"/>
                </a:cubicBezTo>
                <a:cubicBezTo>
                  <a:pt x="1250141" y="633817"/>
                  <a:pt x="1261135" y="626231"/>
                  <a:pt x="1268162" y="616200"/>
                </a:cubicBezTo>
                <a:cubicBezTo>
                  <a:pt x="1275189" y="606179"/>
                  <a:pt x="1285557" y="588668"/>
                  <a:pt x="1285557" y="588668"/>
                </a:cubicBezTo>
                <a:cubicBezTo>
                  <a:pt x="1285557" y="588668"/>
                  <a:pt x="1288985" y="585656"/>
                  <a:pt x="1289938" y="584819"/>
                </a:cubicBezTo>
                <a:lnTo>
                  <a:pt x="1289562" y="584673"/>
                </a:lnTo>
                <a:lnTo>
                  <a:pt x="1293191" y="580380"/>
                </a:lnTo>
                <a:lnTo>
                  <a:pt x="1294193" y="580977"/>
                </a:lnTo>
                <a:cubicBezTo>
                  <a:pt x="1303386" y="572824"/>
                  <a:pt x="1318152" y="559461"/>
                  <a:pt x="1321348" y="553291"/>
                </a:cubicBezTo>
                <a:cubicBezTo>
                  <a:pt x="1321830" y="552376"/>
                  <a:pt x="1323572" y="549296"/>
                  <a:pt x="1324477" y="547669"/>
                </a:cubicBezTo>
                <a:cubicBezTo>
                  <a:pt x="1323303" y="541325"/>
                  <a:pt x="1321849" y="533306"/>
                  <a:pt x="1321849" y="533316"/>
                </a:cubicBezTo>
                <a:lnTo>
                  <a:pt x="1323601" y="532276"/>
                </a:lnTo>
                <a:cubicBezTo>
                  <a:pt x="1323601" y="532276"/>
                  <a:pt x="1325170" y="539131"/>
                  <a:pt x="1326355" y="544714"/>
                </a:cubicBezTo>
                <a:cubicBezTo>
                  <a:pt x="1334575" y="530197"/>
                  <a:pt x="1350006" y="503561"/>
                  <a:pt x="1350006" y="503561"/>
                </a:cubicBezTo>
                <a:cubicBezTo>
                  <a:pt x="1350006" y="503561"/>
                  <a:pt x="1338725" y="534895"/>
                  <a:pt x="1328482" y="554927"/>
                </a:cubicBezTo>
                <a:cubicBezTo>
                  <a:pt x="1328530" y="555139"/>
                  <a:pt x="1328683" y="555476"/>
                  <a:pt x="1328733" y="555659"/>
                </a:cubicBezTo>
                <a:cubicBezTo>
                  <a:pt x="1330071" y="561012"/>
                  <a:pt x="1335364" y="565584"/>
                  <a:pt x="1335364" y="565584"/>
                </a:cubicBezTo>
                <a:cubicBezTo>
                  <a:pt x="1335364" y="565584"/>
                  <a:pt x="1346994" y="552097"/>
                  <a:pt x="1350758" y="545899"/>
                </a:cubicBezTo>
                <a:cubicBezTo>
                  <a:pt x="1354521" y="539698"/>
                  <a:pt x="1363646" y="523843"/>
                  <a:pt x="1363646" y="523843"/>
                </a:cubicBezTo>
                <a:lnTo>
                  <a:pt x="1364022" y="529609"/>
                </a:lnTo>
                <a:cubicBezTo>
                  <a:pt x="1364022" y="529609"/>
                  <a:pt x="1355533" y="546610"/>
                  <a:pt x="1351508" y="553147"/>
                </a:cubicBezTo>
                <a:cubicBezTo>
                  <a:pt x="1347474" y="559683"/>
                  <a:pt x="1336742" y="571947"/>
                  <a:pt x="1336742" y="571947"/>
                </a:cubicBezTo>
                <a:cubicBezTo>
                  <a:pt x="1336742" y="571947"/>
                  <a:pt x="1339340" y="578590"/>
                  <a:pt x="1339744" y="587041"/>
                </a:cubicBezTo>
                <a:cubicBezTo>
                  <a:pt x="1340139" y="595494"/>
                  <a:pt x="1337116" y="604215"/>
                  <a:pt x="1337116" y="604215"/>
                </a:cubicBezTo>
                <a:cubicBezTo>
                  <a:pt x="1337116" y="604215"/>
                  <a:pt x="1339735" y="610579"/>
                  <a:pt x="1343999" y="615170"/>
                </a:cubicBezTo>
                <a:cubicBezTo>
                  <a:pt x="1348264" y="619751"/>
                  <a:pt x="1352625" y="627742"/>
                  <a:pt x="1352635" y="627742"/>
                </a:cubicBezTo>
                <a:lnTo>
                  <a:pt x="1373783" y="588668"/>
                </a:lnTo>
                <a:lnTo>
                  <a:pt x="1376152" y="571205"/>
                </a:lnTo>
                <a:cubicBezTo>
                  <a:pt x="1376161" y="571205"/>
                  <a:pt x="1374303" y="538159"/>
                  <a:pt x="1372157" y="523392"/>
                </a:cubicBezTo>
                <a:cubicBezTo>
                  <a:pt x="1370001" y="508634"/>
                  <a:pt x="1373024" y="496014"/>
                  <a:pt x="1373033" y="496014"/>
                </a:cubicBezTo>
                <a:cubicBezTo>
                  <a:pt x="1373024" y="496014"/>
                  <a:pt x="1380917" y="467404"/>
                  <a:pt x="1382284" y="460194"/>
                </a:cubicBezTo>
                <a:cubicBezTo>
                  <a:pt x="1383661" y="452983"/>
                  <a:pt x="1387040" y="421408"/>
                  <a:pt x="1387040" y="421408"/>
                </a:cubicBezTo>
                <a:lnTo>
                  <a:pt x="1391170" y="419782"/>
                </a:lnTo>
                <a:cubicBezTo>
                  <a:pt x="1391170" y="419782"/>
                  <a:pt x="1386896" y="470302"/>
                  <a:pt x="1386163" y="479581"/>
                </a:cubicBezTo>
                <a:cubicBezTo>
                  <a:pt x="1385442" y="488861"/>
                  <a:pt x="1381534" y="512735"/>
                  <a:pt x="1381534" y="512735"/>
                </a:cubicBezTo>
                <a:cubicBezTo>
                  <a:pt x="1381534" y="512735"/>
                  <a:pt x="1384219" y="572737"/>
                  <a:pt x="1388165" y="574016"/>
                </a:cubicBezTo>
                <a:cubicBezTo>
                  <a:pt x="1392122" y="575288"/>
                  <a:pt x="1415197" y="555371"/>
                  <a:pt x="1415197" y="555371"/>
                </a:cubicBezTo>
                <a:lnTo>
                  <a:pt x="1427336" y="522361"/>
                </a:lnTo>
                <a:lnTo>
                  <a:pt x="1440477" y="486984"/>
                </a:lnTo>
                <a:lnTo>
                  <a:pt x="1443730" y="488755"/>
                </a:lnTo>
                <a:lnTo>
                  <a:pt x="1431466" y="525316"/>
                </a:lnTo>
                <a:lnTo>
                  <a:pt x="1421705" y="554187"/>
                </a:lnTo>
                <a:lnTo>
                  <a:pt x="1433217" y="550634"/>
                </a:lnTo>
                <a:lnTo>
                  <a:pt x="1469885" y="534944"/>
                </a:lnTo>
                <a:cubicBezTo>
                  <a:pt x="1469885" y="534944"/>
                  <a:pt x="1482496" y="517057"/>
                  <a:pt x="1486028" y="511551"/>
                </a:cubicBezTo>
                <a:cubicBezTo>
                  <a:pt x="1489552" y="506054"/>
                  <a:pt x="1495337" y="502010"/>
                  <a:pt x="1498042" y="499421"/>
                </a:cubicBezTo>
                <a:cubicBezTo>
                  <a:pt x="1500737" y="496823"/>
                  <a:pt x="1508053" y="481363"/>
                  <a:pt x="1508044" y="481363"/>
                </a:cubicBezTo>
                <a:cubicBezTo>
                  <a:pt x="1508053" y="481363"/>
                  <a:pt x="1505502" y="495388"/>
                  <a:pt x="1502172" y="500605"/>
                </a:cubicBezTo>
                <a:cubicBezTo>
                  <a:pt x="1498841" y="505813"/>
                  <a:pt x="1492796" y="512012"/>
                  <a:pt x="1487155" y="517182"/>
                </a:cubicBezTo>
                <a:cubicBezTo>
                  <a:pt x="1481504" y="522342"/>
                  <a:pt x="1476199" y="531382"/>
                  <a:pt x="1474515" y="536426"/>
                </a:cubicBezTo>
                <a:cubicBezTo>
                  <a:pt x="1472821" y="541471"/>
                  <a:pt x="1477019" y="542634"/>
                  <a:pt x="1477019" y="542634"/>
                </a:cubicBezTo>
                <a:cubicBezTo>
                  <a:pt x="1477019" y="542634"/>
                  <a:pt x="1464119" y="546159"/>
                  <a:pt x="1456244" y="547525"/>
                </a:cubicBezTo>
                <a:cubicBezTo>
                  <a:pt x="1448361" y="548882"/>
                  <a:pt x="1423582" y="561579"/>
                  <a:pt x="1423582" y="561579"/>
                </a:cubicBezTo>
                <a:lnTo>
                  <a:pt x="1380407" y="597111"/>
                </a:lnTo>
                <a:cubicBezTo>
                  <a:pt x="1380407" y="597111"/>
                  <a:pt x="1368345" y="629493"/>
                  <a:pt x="1363272" y="642105"/>
                </a:cubicBezTo>
                <a:cubicBezTo>
                  <a:pt x="1361953" y="645359"/>
                  <a:pt x="1361020" y="649662"/>
                  <a:pt x="1360268" y="654686"/>
                </a:cubicBezTo>
                <a:cubicBezTo>
                  <a:pt x="1363320" y="654369"/>
                  <a:pt x="1366323" y="653887"/>
                  <a:pt x="1368528" y="653059"/>
                </a:cubicBezTo>
                <a:cubicBezTo>
                  <a:pt x="1373939" y="651010"/>
                  <a:pt x="1397186" y="640921"/>
                  <a:pt x="1397176" y="640921"/>
                </a:cubicBezTo>
                <a:cubicBezTo>
                  <a:pt x="1397176" y="640921"/>
                  <a:pt x="1379714" y="658075"/>
                  <a:pt x="1369530" y="661492"/>
                </a:cubicBezTo>
                <a:cubicBezTo>
                  <a:pt x="1365918" y="662706"/>
                  <a:pt x="1362608" y="662820"/>
                  <a:pt x="1359268" y="663120"/>
                </a:cubicBezTo>
                <a:cubicBezTo>
                  <a:pt x="1357727" y="676453"/>
                  <a:pt x="1356504" y="692336"/>
                  <a:pt x="1352509" y="706496"/>
                </a:cubicBezTo>
                <a:cubicBezTo>
                  <a:pt x="1345964" y="729677"/>
                  <a:pt x="1341006" y="763572"/>
                  <a:pt x="1336867" y="774430"/>
                </a:cubicBezTo>
                <a:cubicBezTo>
                  <a:pt x="1334373" y="780957"/>
                  <a:pt x="1332593" y="792067"/>
                  <a:pt x="1330860" y="802558"/>
                </a:cubicBezTo>
                <a:cubicBezTo>
                  <a:pt x="1361289" y="771716"/>
                  <a:pt x="1388127" y="742913"/>
                  <a:pt x="1399304" y="733729"/>
                </a:cubicBezTo>
                <a:cubicBezTo>
                  <a:pt x="1425036" y="712570"/>
                  <a:pt x="1531946" y="431921"/>
                  <a:pt x="1531946" y="431921"/>
                </a:cubicBezTo>
                <a:lnTo>
                  <a:pt x="1574121" y="431921"/>
                </a:lnTo>
                <a:cubicBezTo>
                  <a:pt x="1574121" y="431921"/>
                  <a:pt x="1530724" y="549345"/>
                  <a:pt x="1493912" y="631890"/>
                </a:cubicBezTo>
                <a:cubicBezTo>
                  <a:pt x="1502153" y="630812"/>
                  <a:pt x="1548889" y="624710"/>
                  <a:pt x="1563483" y="616941"/>
                </a:cubicBezTo>
                <a:cubicBezTo>
                  <a:pt x="1571993" y="612407"/>
                  <a:pt x="1588637" y="594291"/>
                  <a:pt x="1588637" y="594300"/>
                </a:cubicBezTo>
                <a:cubicBezTo>
                  <a:pt x="1588637" y="594300"/>
                  <a:pt x="1615542" y="579226"/>
                  <a:pt x="1619547" y="573276"/>
                </a:cubicBezTo>
                <a:cubicBezTo>
                  <a:pt x="1624005" y="566652"/>
                  <a:pt x="1622695" y="560106"/>
                  <a:pt x="1621299" y="549152"/>
                </a:cubicBezTo>
                <a:cubicBezTo>
                  <a:pt x="1619740" y="536956"/>
                  <a:pt x="1611578" y="527704"/>
                  <a:pt x="1608911" y="524576"/>
                </a:cubicBezTo>
                <a:cubicBezTo>
                  <a:pt x="1606224" y="521456"/>
                  <a:pt x="1593642" y="506815"/>
                  <a:pt x="1593642" y="506815"/>
                </a:cubicBezTo>
                <a:lnTo>
                  <a:pt x="1597146" y="505785"/>
                </a:lnTo>
                <a:cubicBezTo>
                  <a:pt x="1597146" y="505785"/>
                  <a:pt x="1607476" y="517886"/>
                  <a:pt x="1610162" y="521919"/>
                </a:cubicBezTo>
                <a:cubicBezTo>
                  <a:pt x="1612838" y="525942"/>
                  <a:pt x="1615812" y="532826"/>
                  <a:pt x="1619672" y="533316"/>
                </a:cubicBezTo>
                <a:cubicBezTo>
                  <a:pt x="1621405" y="533528"/>
                  <a:pt x="1624986" y="530072"/>
                  <a:pt x="1626556" y="523690"/>
                </a:cubicBezTo>
                <a:cubicBezTo>
                  <a:pt x="1627856" y="518385"/>
                  <a:pt x="1628182" y="511849"/>
                  <a:pt x="1628182" y="511849"/>
                </a:cubicBezTo>
                <a:lnTo>
                  <a:pt x="1628057" y="485204"/>
                </a:lnTo>
                <a:cubicBezTo>
                  <a:pt x="1628057" y="485204"/>
                  <a:pt x="1629338" y="496043"/>
                  <a:pt x="1629934" y="503262"/>
                </a:cubicBezTo>
                <a:cubicBezTo>
                  <a:pt x="1630194" y="506478"/>
                  <a:pt x="1630598" y="509028"/>
                  <a:pt x="1631186" y="509480"/>
                </a:cubicBezTo>
                <a:cubicBezTo>
                  <a:pt x="1632456" y="510463"/>
                  <a:pt x="1644316" y="501934"/>
                  <a:pt x="1644316" y="501934"/>
                </a:cubicBezTo>
                <a:lnTo>
                  <a:pt x="1644066" y="506969"/>
                </a:lnTo>
                <a:lnTo>
                  <a:pt x="1631312" y="515998"/>
                </a:lnTo>
                <a:cubicBezTo>
                  <a:pt x="1631312" y="515998"/>
                  <a:pt x="1630917" y="524316"/>
                  <a:pt x="1628558" y="529465"/>
                </a:cubicBezTo>
                <a:cubicBezTo>
                  <a:pt x="1626190" y="534606"/>
                  <a:pt x="1622455" y="537899"/>
                  <a:pt x="1621925" y="538341"/>
                </a:cubicBezTo>
                <a:cubicBezTo>
                  <a:pt x="1621251" y="538909"/>
                  <a:pt x="1624409" y="544291"/>
                  <a:pt x="1625679" y="551520"/>
                </a:cubicBezTo>
                <a:cubicBezTo>
                  <a:pt x="1626941" y="558749"/>
                  <a:pt x="1626922" y="565141"/>
                  <a:pt x="1626931" y="565132"/>
                </a:cubicBezTo>
                <a:cubicBezTo>
                  <a:pt x="1626931" y="565132"/>
                  <a:pt x="1635691" y="559981"/>
                  <a:pt x="1642940" y="553291"/>
                </a:cubicBezTo>
                <a:cubicBezTo>
                  <a:pt x="1650198" y="546610"/>
                  <a:pt x="1654828" y="542932"/>
                  <a:pt x="1654828" y="542932"/>
                </a:cubicBezTo>
                <a:cubicBezTo>
                  <a:pt x="1654828" y="542932"/>
                  <a:pt x="1658112" y="536840"/>
                  <a:pt x="1661836" y="529765"/>
                </a:cubicBezTo>
                <a:cubicBezTo>
                  <a:pt x="1665561" y="522678"/>
                  <a:pt x="1671348" y="514815"/>
                  <a:pt x="1671348" y="514815"/>
                </a:cubicBezTo>
                <a:cubicBezTo>
                  <a:pt x="1671348" y="514815"/>
                  <a:pt x="1673225" y="504023"/>
                  <a:pt x="1674350" y="497497"/>
                </a:cubicBezTo>
                <a:cubicBezTo>
                  <a:pt x="1675487" y="490960"/>
                  <a:pt x="1677104" y="480351"/>
                  <a:pt x="1680357" y="474989"/>
                </a:cubicBezTo>
                <a:cubicBezTo>
                  <a:pt x="1682851" y="470888"/>
                  <a:pt x="1691910" y="459000"/>
                  <a:pt x="1697628" y="449979"/>
                </a:cubicBezTo>
                <a:cubicBezTo>
                  <a:pt x="1703346" y="440960"/>
                  <a:pt x="1703259" y="438880"/>
                  <a:pt x="1703259" y="438880"/>
                </a:cubicBezTo>
                <a:lnTo>
                  <a:pt x="1707765" y="438880"/>
                </a:lnTo>
                <a:cubicBezTo>
                  <a:pt x="1707765" y="438880"/>
                  <a:pt x="1690629" y="472410"/>
                  <a:pt x="1686239" y="481949"/>
                </a:cubicBezTo>
                <a:cubicBezTo>
                  <a:pt x="1684546" y="485627"/>
                  <a:pt x="1684584" y="487360"/>
                  <a:pt x="1682234" y="496755"/>
                </a:cubicBezTo>
                <a:cubicBezTo>
                  <a:pt x="1679887" y="506151"/>
                  <a:pt x="1677990" y="514198"/>
                  <a:pt x="1676854" y="519550"/>
                </a:cubicBezTo>
                <a:cubicBezTo>
                  <a:pt x="1675015" y="528252"/>
                  <a:pt x="1668123" y="536561"/>
                  <a:pt x="1668970" y="538341"/>
                </a:cubicBezTo>
                <a:cubicBezTo>
                  <a:pt x="1669624" y="539727"/>
                  <a:pt x="1684728" y="534327"/>
                  <a:pt x="1690870" y="531833"/>
                </a:cubicBezTo>
                <a:cubicBezTo>
                  <a:pt x="1695328" y="530025"/>
                  <a:pt x="1703616" y="524711"/>
                  <a:pt x="1711393" y="518068"/>
                </a:cubicBezTo>
                <a:cubicBezTo>
                  <a:pt x="1721348" y="509558"/>
                  <a:pt x="1730541" y="499565"/>
                  <a:pt x="1730541" y="499565"/>
                </a:cubicBezTo>
                <a:cubicBezTo>
                  <a:pt x="1730541" y="499565"/>
                  <a:pt x="1717949" y="516961"/>
                  <a:pt x="1712145" y="522659"/>
                </a:cubicBezTo>
                <a:cubicBezTo>
                  <a:pt x="1706340" y="528349"/>
                  <a:pt x="1700304" y="532228"/>
                  <a:pt x="1700256" y="533904"/>
                </a:cubicBezTo>
                <a:cubicBezTo>
                  <a:pt x="1700101" y="539275"/>
                  <a:pt x="1743921" y="539237"/>
                  <a:pt x="1743931" y="539237"/>
                </a:cubicBezTo>
                <a:cubicBezTo>
                  <a:pt x="1743931" y="539237"/>
                  <a:pt x="1752701" y="532767"/>
                  <a:pt x="1761942" y="528869"/>
                </a:cubicBezTo>
                <a:cubicBezTo>
                  <a:pt x="1771194" y="524980"/>
                  <a:pt x="1780839" y="523690"/>
                  <a:pt x="1780839" y="523690"/>
                </a:cubicBezTo>
                <a:cubicBezTo>
                  <a:pt x="1780839" y="523690"/>
                  <a:pt x="1770809" y="526963"/>
                  <a:pt x="1762067" y="531833"/>
                </a:cubicBezTo>
                <a:cubicBezTo>
                  <a:pt x="1753327" y="536705"/>
                  <a:pt x="1745307" y="542634"/>
                  <a:pt x="1745307" y="542634"/>
                </a:cubicBezTo>
                <a:lnTo>
                  <a:pt x="1749938" y="546485"/>
                </a:lnTo>
                <a:lnTo>
                  <a:pt x="1748812" y="547669"/>
                </a:lnTo>
                <a:lnTo>
                  <a:pt x="1741678" y="544714"/>
                </a:lnTo>
                <a:cubicBezTo>
                  <a:pt x="1741678" y="544714"/>
                  <a:pt x="1696262" y="543471"/>
                  <a:pt x="1691746" y="541604"/>
                </a:cubicBezTo>
                <a:cubicBezTo>
                  <a:pt x="1688021" y="544521"/>
                  <a:pt x="1684054" y="544965"/>
                  <a:pt x="1676603" y="548112"/>
                </a:cubicBezTo>
                <a:cubicBezTo>
                  <a:pt x="1669152" y="551270"/>
                  <a:pt x="1658958" y="551520"/>
                  <a:pt x="1658958" y="551520"/>
                </a:cubicBezTo>
                <a:lnTo>
                  <a:pt x="1647820" y="561879"/>
                </a:lnTo>
                <a:cubicBezTo>
                  <a:pt x="1647820" y="561879"/>
                  <a:pt x="1716256" y="574671"/>
                  <a:pt x="1753567" y="591634"/>
                </a:cubicBezTo>
                <a:cubicBezTo>
                  <a:pt x="1790869" y="608586"/>
                  <a:pt x="1832986" y="607189"/>
                  <a:pt x="1859805" y="600662"/>
                </a:cubicBezTo>
                <a:cubicBezTo>
                  <a:pt x="1891293" y="592991"/>
                  <a:pt x="1894018" y="573536"/>
                  <a:pt x="1904096" y="567654"/>
                </a:cubicBezTo>
                <a:cubicBezTo>
                  <a:pt x="1920807" y="557903"/>
                  <a:pt x="1950938" y="535242"/>
                  <a:pt x="1979808" y="522361"/>
                </a:cubicBezTo>
                <a:cubicBezTo>
                  <a:pt x="1996654" y="514843"/>
                  <a:pt x="2027622" y="487937"/>
                  <a:pt x="2037990" y="480323"/>
                </a:cubicBezTo>
                <a:cubicBezTo>
                  <a:pt x="2048359" y="472708"/>
                  <a:pt x="2062143" y="455158"/>
                  <a:pt x="2062143" y="455158"/>
                </a:cubicBezTo>
                <a:lnTo>
                  <a:pt x="2073157" y="459895"/>
                </a:lnTo>
                <a:cubicBezTo>
                  <a:pt x="2073157" y="459895"/>
                  <a:pt x="2052065" y="481805"/>
                  <a:pt x="2036364" y="494530"/>
                </a:cubicBezTo>
                <a:cubicBezTo>
                  <a:pt x="2020663" y="507258"/>
                  <a:pt x="2007841" y="513475"/>
                  <a:pt x="2007841" y="513475"/>
                </a:cubicBezTo>
                <a:lnTo>
                  <a:pt x="2035238" y="505187"/>
                </a:lnTo>
                <a:cubicBezTo>
                  <a:pt x="2035238" y="505187"/>
                  <a:pt x="2067100" y="516567"/>
                  <a:pt x="2079789" y="521177"/>
                </a:cubicBezTo>
                <a:cubicBezTo>
                  <a:pt x="2092477" y="525779"/>
                  <a:pt x="2112134" y="528252"/>
                  <a:pt x="2123088" y="525028"/>
                </a:cubicBezTo>
                <a:cubicBezTo>
                  <a:pt x="2136758" y="520994"/>
                  <a:pt x="2141485" y="510839"/>
                  <a:pt x="2148609" y="506371"/>
                </a:cubicBezTo>
                <a:cubicBezTo>
                  <a:pt x="2158380" y="500258"/>
                  <a:pt x="2172540" y="493568"/>
                  <a:pt x="2178267" y="491422"/>
                </a:cubicBezTo>
                <a:cubicBezTo>
                  <a:pt x="2181397" y="490256"/>
                  <a:pt x="2190744" y="484731"/>
                  <a:pt x="2197791" y="478552"/>
                </a:cubicBezTo>
                <a:cubicBezTo>
                  <a:pt x="2203673" y="473382"/>
                  <a:pt x="2207677" y="467297"/>
                  <a:pt x="2207677" y="467297"/>
                </a:cubicBezTo>
                <a:lnTo>
                  <a:pt x="2212058" y="470850"/>
                </a:lnTo>
                <a:cubicBezTo>
                  <a:pt x="2212058" y="470850"/>
                  <a:pt x="2188837" y="489256"/>
                  <a:pt x="2189281" y="492163"/>
                </a:cubicBezTo>
                <a:cubicBezTo>
                  <a:pt x="2189733" y="495071"/>
                  <a:pt x="2218698" y="494993"/>
                  <a:pt x="2227450" y="498083"/>
                </a:cubicBezTo>
                <a:cubicBezTo>
                  <a:pt x="2236201" y="501173"/>
                  <a:pt x="2238337" y="508153"/>
                  <a:pt x="2238337" y="508153"/>
                </a:cubicBezTo>
                <a:cubicBezTo>
                  <a:pt x="2238337" y="508153"/>
                  <a:pt x="2225514" y="504128"/>
                  <a:pt x="2211807" y="501192"/>
                </a:cubicBezTo>
                <a:cubicBezTo>
                  <a:pt x="2200630" y="498795"/>
                  <a:pt x="2187750" y="496948"/>
                  <a:pt x="2182648" y="497497"/>
                </a:cubicBezTo>
                <a:cubicBezTo>
                  <a:pt x="2176237" y="498180"/>
                  <a:pt x="2168497" y="501154"/>
                  <a:pt x="2158245" y="506969"/>
                </a:cubicBezTo>
                <a:cubicBezTo>
                  <a:pt x="2151708" y="510676"/>
                  <a:pt x="2135295" y="527242"/>
                  <a:pt x="2129346" y="530207"/>
                </a:cubicBezTo>
                <a:cubicBezTo>
                  <a:pt x="2123512" y="533105"/>
                  <a:pt x="2116003" y="533441"/>
                  <a:pt x="2115580" y="537013"/>
                </a:cubicBezTo>
                <a:cubicBezTo>
                  <a:pt x="2115147" y="540584"/>
                  <a:pt x="2127854" y="542731"/>
                  <a:pt x="2137355" y="543376"/>
                </a:cubicBezTo>
                <a:cubicBezTo>
                  <a:pt x="2140907" y="543617"/>
                  <a:pt x="2157725" y="545069"/>
                  <a:pt x="2176516" y="545301"/>
                </a:cubicBezTo>
                <a:cubicBezTo>
                  <a:pt x="2201555" y="545610"/>
                  <a:pt x="2228941" y="546823"/>
                  <a:pt x="2233331" y="546629"/>
                </a:cubicBezTo>
                <a:cubicBezTo>
                  <a:pt x="2241014" y="546303"/>
                  <a:pt x="2248723" y="534644"/>
                  <a:pt x="2248723" y="534644"/>
                </a:cubicBezTo>
                <a:cubicBezTo>
                  <a:pt x="2248723" y="534644"/>
                  <a:pt x="2266485" y="534356"/>
                  <a:pt x="2260738" y="535386"/>
                </a:cubicBezTo>
                <a:cubicBezTo>
                  <a:pt x="2258120" y="535848"/>
                  <a:pt x="2252439" y="535906"/>
                  <a:pt x="2250226" y="538341"/>
                </a:cubicBezTo>
                <a:cubicBezTo>
                  <a:pt x="2247049" y="541845"/>
                  <a:pt x="2239367" y="547986"/>
                  <a:pt x="2236584" y="548709"/>
                </a:cubicBezTo>
                <a:cubicBezTo>
                  <a:pt x="2221944" y="552482"/>
                  <a:pt x="2193314" y="549681"/>
                  <a:pt x="2191408" y="553291"/>
                </a:cubicBezTo>
                <a:cubicBezTo>
                  <a:pt x="2189666" y="556612"/>
                  <a:pt x="2201593" y="573112"/>
                  <a:pt x="2214309" y="586599"/>
                </a:cubicBezTo>
                <a:cubicBezTo>
                  <a:pt x="2227960" y="601076"/>
                  <a:pt x="2253798" y="603204"/>
                  <a:pt x="2250226" y="604956"/>
                </a:cubicBezTo>
                <a:cubicBezTo>
                  <a:pt x="2243775" y="608095"/>
                  <a:pt x="2223407" y="599556"/>
                  <a:pt x="2211682" y="588668"/>
                </a:cubicBezTo>
                <a:cubicBezTo>
                  <a:pt x="2198879" y="576779"/>
                  <a:pt x="2186036" y="554802"/>
                  <a:pt x="2182272" y="554187"/>
                </a:cubicBezTo>
                <a:cubicBezTo>
                  <a:pt x="2159630" y="550480"/>
                  <a:pt x="2135671" y="548556"/>
                  <a:pt x="2124965" y="546043"/>
                </a:cubicBezTo>
                <a:cubicBezTo>
                  <a:pt x="2114261" y="543521"/>
                  <a:pt x="2090012" y="533490"/>
                  <a:pt x="2088674" y="535386"/>
                </a:cubicBezTo>
                <a:cubicBezTo>
                  <a:pt x="2087538" y="536984"/>
                  <a:pt x="2105165" y="563496"/>
                  <a:pt x="2106945" y="573276"/>
                </a:cubicBezTo>
                <a:cubicBezTo>
                  <a:pt x="2108659" y="582701"/>
                  <a:pt x="2107860" y="589651"/>
                  <a:pt x="2104567" y="605986"/>
                </a:cubicBezTo>
                <a:cubicBezTo>
                  <a:pt x="2101642" y="620522"/>
                  <a:pt x="2107822" y="633817"/>
                  <a:pt x="2107822" y="633817"/>
                </a:cubicBezTo>
                <a:cubicBezTo>
                  <a:pt x="2107822" y="633817"/>
                  <a:pt x="2099456" y="620657"/>
                  <a:pt x="2099938" y="612061"/>
                </a:cubicBezTo>
                <a:cubicBezTo>
                  <a:pt x="2100621" y="599729"/>
                  <a:pt x="2105184" y="582460"/>
                  <a:pt x="2102565" y="573276"/>
                </a:cubicBezTo>
                <a:cubicBezTo>
                  <a:pt x="2099215" y="561551"/>
                  <a:pt x="2091919" y="552752"/>
                  <a:pt x="2084669" y="543674"/>
                </a:cubicBezTo>
                <a:cubicBezTo>
                  <a:pt x="2081185" y="539313"/>
                  <a:pt x="2068064" y="526106"/>
                  <a:pt x="2059765" y="522949"/>
                </a:cubicBezTo>
                <a:cubicBezTo>
                  <a:pt x="2046982" y="518087"/>
                  <a:pt x="2043862" y="516567"/>
                  <a:pt x="2019594" y="522207"/>
                </a:cubicBezTo>
                <a:cubicBezTo>
                  <a:pt x="2004635" y="525692"/>
                  <a:pt x="1945635" y="555851"/>
                  <a:pt x="1932504" y="565286"/>
                </a:cubicBezTo>
                <a:cubicBezTo>
                  <a:pt x="1917438" y="576106"/>
                  <a:pt x="1892602" y="607969"/>
                  <a:pt x="1874322" y="614274"/>
                </a:cubicBezTo>
                <a:cubicBezTo>
                  <a:pt x="1862173" y="618472"/>
                  <a:pt x="1849408" y="620262"/>
                  <a:pt x="1847040" y="628041"/>
                </a:cubicBezTo>
                <a:cubicBezTo>
                  <a:pt x="1844662" y="635828"/>
                  <a:pt x="1879048" y="641585"/>
                  <a:pt x="1889203" y="642403"/>
                </a:cubicBezTo>
                <a:cubicBezTo>
                  <a:pt x="1899370" y="643221"/>
                  <a:pt x="1965629" y="646022"/>
                  <a:pt x="1983187" y="644916"/>
                </a:cubicBezTo>
                <a:cubicBezTo>
                  <a:pt x="2000737" y="643819"/>
                  <a:pt x="2065244" y="643847"/>
                  <a:pt x="2119585" y="638996"/>
                </a:cubicBezTo>
                <a:cubicBezTo>
                  <a:pt x="2127180" y="638322"/>
                  <a:pt x="2150486" y="616546"/>
                  <a:pt x="2173637" y="608951"/>
                </a:cubicBezTo>
                <a:cubicBezTo>
                  <a:pt x="2186643" y="604677"/>
                  <a:pt x="2199543" y="613090"/>
                  <a:pt x="2199543" y="613090"/>
                </a:cubicBezTo>
                <a:cubicBezTo>
                  <a:pt x="2199543" y="613090"/>
                  <a:pt x="2187220" y="610983"/>
                  <a:pt x="2174514" y="615170"/>
                </a:cubicBezTo>
                <a:cubicBezTo>
                  <a:pt x="2169074" y="616960"/>
                  <a:pt x="2156935" y="624151"/>
                  <a:pt x="2153990" y="625971"/>
                </a:cubicBezTo>
                <a:cubicBezTo>
                  <a:pt x="2144200" y="632046"/>
                  <a:pt x="2125842" y="648766"/>
                  <a:pt x="2125842" y="648766"/>
                </a:cubicBezTo>
                <a:cubicBezTo>
                  <a:pt x="2125842" y="648766"/>
                  <a:pt x="2121154" y="647631"/>
                  <a:pt x="2114580" y="648468"/>
                </a:cubicBezTo>
                <a:cubicBezTo>
                  <a:pt x="2103845" y="649844"/>
                  <a:pt x="2087057" y="653598"/>
                  <a:pt x="2069402" y="654542"/>
                </a:cubicBezTo>
                <a:cubicBezTo>
                  <a:pt x="2041130" y="656034"/>
                  <a:pt x="2001054" y="653917"/>
                  <a:pt x="1999205" y="658239"/>
                </a:cubicBezTo>
                <a:cubicBezTo>
                  <a:pt x="1998541" y="659789"/>
                  <a:pt x="2005068" y="672236"/>
                  <a:pt x="2013722" y="685771"/>
                </a:cubicBezTo>
                <a:cubicBezTo>
                  <a:pt x="2018613" y="693424"/>
                  <a:pt x="2024168" y="701423"/>
                  <a:pt x="2029606" y="708123"/>
                </a:cubicBezTo>
                <a:cubicBezTo>
                  <a:pt x="2037096" y="717316"/>
                  <a:pt x="2044652" y="723593"/>
                  <a:pt x="2046250" y="723805"/>
                </a:cubicBezTo>
                <a:cubicBezTo>
                  <a:pt x="2069325" y="726923"/>
                  <a:pt x="2079934" y="729668"/>
                  <a:pt x="2093304" y="732689"/>
                </a:cubicBezTo>
                <a:cubicBezTo>
                  <a:pt x="2103827" y="730101"/>
                  <a:pt x="2134853" y="728098"/>
                  <a:pt x="2134853" y="728098"/>
                </a:cubicBezTo>
                <a:lnTo>
                  <a:pt x="2145113" y="727512"/>
                </a:lnTo>
                <a:lnTo>
                  <a:pt x="2144990" y="729138"/>
                </a:lnTo>
                <a:cubicBezTo>
                  <a:pt x="2144980" y="729138"/>
                  <a:pt x="2140012" y="729148"/>
                  <a:pt x="2140735" y="732103"/>
                </a:cubicBezTo>
                <a:cubicBezTo>
                  <a:pt x="2141350" y="734616"/>
                  <a:pt x="2148763" y="739823"/>
                  <a:pt x="2156743" y="744386"/>
                </a:cubicBezTo>
                <a:cubicBezTo>
                  <a:pt x="2164734" y="748939"/>
                  <a:pt x="2173386" y="751048"/>
                  <a:pt x="2173386" y="751048"/>
                </a:cubicBezTo>
                <a:lnTo>
                  <a:pt x="2185402" y="763629"/>
                </a:lnTo>
                <a:lnTo>
                  <a:pt x="2184149" y="764957"/>
                </a:lnTo>
                <a:lnTo>
                  <a:pt x="2172010" y="753705"/>
                </a:lnTo>
                <a:cubicBezTo>
                  <a:pt x="2172010" y="753705"/>
                  <a:pt x="2161247" y="750662"/>
                  <a:pt x="2155867" y="747495"/>
                </a:cubicBezTo>
                <a:cubicBezTo>
                  <a:pt x="2147011" y="742268"/>
                  <a:pt x="2135719" y="735058"/>
                  <a:pt x="2135728" y="735058"/>
                </a:cubicBezTo>
                <a:cubicBezTo>
                  <a:pt x="2135728" y="735058"/>
                  <a:pt x="2125929" y="733999"/>
                  <a:pt x="2115831" y="734914"/>
                </a:cubicBezTo>
                <a:cubicBezTo>
                  <a:pt x="2105318" y="735857"/>
                  <a:pt x="2094401" y="738909"/>
                  <a:pt x="2093931" y="739795"/>
                </a:cubicBezTo>
                <a:cubicBezTo>
                  <a:pt x="2093170" y="741228"/>
                  <a:pt x="2130097" y="787013"/>
                  <a:pt x="2130097" y="787013"/>
                </a:cubicBezTo>
                <a:lnTo>
                  <a:pt x="2128095" y="788495"/>
                </a:lnTo>
                <a:cubicBezTo>
                  <a:pt x="2128095" y="788495"/>
                  <a:pt x="2092919" y="743126"/>
                  <a:pt x="2090676" y="740679"/>
                </a:cubicBezTo>
                <a:cubicBezTo>
                  <a:pt x="2088799" y="738639"/>
                  <a:pt x="2051526" y="730139"/>
                  <a:pt x="2050130" y="731651"/>
                </a:cubicBezTo>
                <a:cubicBezTo>
                  <a:pt x="2048706" y="733209"/>
                  <a:pt x="2062394" y="758893"/>
                  <a:pt x="2062394" y="758893"/>
                </a:cubicBezTo>
                <a:lnTo>
                  <a:pt x="2069653" y="799450"/>
                </a:lnTo>
                <a:lnTo>
                  <a:pt x="2103441" y="854955"/>
                </a:lnTo>
                <a:lnTo>
                  <a:pt x="2152613" y="936213"/>
                </a:lnTo>
                <a:lnTo>
                  <a:pt x="2101564" y="856582"/>
                </a:lnTo>
                <a:cubicBezTo>
                  <a:pt x="2101564" y="856582"/>
                  <a:pt x="2069537" y="808123"/>
                  <a:pt x="2066649" y="800480"/>
                </a:cubicBezTo>
                <a:cubicBezTo>
                  <a:pt x="2064589" y="795031"/>
                  <a:pt x="2065079" y="776827"/>
                  <a:pt x="2059391" y="759480"/>
                </a:cubicBezTo>
                <a:cubicBezTo>
                  <a:pt x="2053711" y="742133"/>
                  <a:pt x="2043872" y="731063"/>
                  <a:pt x="2043872" y="731063"/>
                </a:cubicBezTo>
                <a:cubicBezTo>
                  <a:pt x="2043872" y="731063"/>
                  <a:pt x="2020355" y="698459"/>
                  <a:pt x="2011720" y="696870"/>
                </a:cubicBezTo>
                <a:cubicBezTo>
                  <a:pt x="2010382" y="696629"/>
                  <a:pt x="2009256" y="720706"/>
                  <a:pt x="2008842" y="730322"/>
                </a:cubicBezTo>
                <a:cubicBezTo>
                  <a:pt x="2008408" y="740294"/>
                  <a:pt x="2014339" y="789235"/>
                  <a:pt x="2014348" y="789235"/>
                </a:cubicBezTo>
                <a:lnTo>
                  <a:pt x="2011720" y="791604"/>
                </a:lnTo>
                <a:lnTo>
                  <a:pt x="2005337" y="735058"/>
                </a:lnTo>
                <a:cubicBezTo>
                  <a:pt x="2005328" y="735058"/>
                  <a:pt x="2003221" y="741374"/>
                  <a:pt x="1994576" y="752674"/>
                </a:cubicBezTo>
                <a:cubicBezTo>
                  <a:pt x="1985931" y="763966"/>
                  <a:pt x="1970672" y="780207"/>
                  <a:pt x="1970672" y="780207"/>
                </a:cubicBezTo>
                <a:lnTo>
                  <a:pt x="1970422" y="777396"/>
                </a:lnTo>
                <a:cubicBezTo>
                  <a:pt x="1970422" y="777396"/>
                  <a:pt x="1983466" y="762647"/>
                  <a:pt x="1992198" y="750451"/>
                </a:cubicBezTo>
                <a:cubicBezTo>
                  <a:pt x="2000928" y="738263"/>
                  <a:pt x="2005089" y="727512"/>
                  <a:pt x="2005089" y="727512"/>
                </a:cubicBezTo>
                <a:cubicBezTo>
                  <a:pt x="2005089" y="727512"/>
                  <a:pt x="2009621" y="701057"/>
                  <a:pt x="2007715" y="693616"/>
                </a:cubicBezTo>
                <a:cubicBezTo>
                  <a:pt x="2006002" y="686975"/>
                  <a:pt x="1985132" y="665612"/>
                  <a:pt x="1975428" y="660463"/>
                </a:cubicBezTo>
                <a:cubicBezTo>
                  <a:pt x="1969374" y="657248"/>
                  <a:pt x="1917987" y="656612"/>
                  <a:pt x="1917987" y="656612"/>
                </a:cubicBezTo>
                <a:cubicBezTo>
                  <a:pt x="1917987" y="656612"/>
                  <a:pt x="1888886" y="655361"/>
                  <a:pt x="1874071" y="650537"/>
                </a:cubicBezTo>
                <a:cubicBezTo>
                  <a:pt x="1848061" y="642076"/>
                  <a:pt x="1821781" y="636415"/>
                  <a:pt x="1804115" y="633075"/>
                </a:cubicBezTo>
                <a:cubicBezTo>
                  <a:pt x="1791004" y="630592"/>
                  <a:pt x="1782591" y="629379"/>
                  <a:pt x="1782591" y="629379"/>
                </a:cubicBezTo>
                <a:cubicBezTo>
                  <a:pt x="1782591" y="629379"/>
                  <a:pt x="1785440" y="639996"/>
                  <a:pt x="1798860" y="662676"/>
                </a:cubicBezTo>
                <a:cubicBezTo>
                  <a:pt x="1812280" y="685356"/>
                  <a:pt x="1824533" y="704234"/>
                  <a:pt x="1837905" y="720550"/>
                </a:cubicBezTo>
                <a:cubicBezTo>
                  <a:pt x="1851276" y="736878"/>
                  <a:pt x="1862933" y="748265"/>
                  <a:pt x="1870568" y="761406"/>
                </a:cubicBezTo>
                <a:cubicBezTo>
                  <a:pt x="1878769" y="775528"/>
                  <a:pt x="1889340" y="808182"/>
                  <a:pt x="1889329" y="808182"/>
                </a:cubicBezTo>
                <a:lnTo>
                  <a:pt x="1888463" y="808768"/>
                </a:lnTo>
                <a:cubicBezTo>
                  <a:pt x="1888463" y="808768"/>
                  <a:pt x="1876440" y="781496"/>
                  <a:pt x="1868440" y="767470"/>
                </a:cubicBezTo>
                <a:cubicBezTo>
                  <a:pt x="1860412" y="753426"/>
                  <a:pt x="1847531" y="738167"/>
                  <a:pt x="1847541" y="738167"/>
                </a:cubicBezTo>
                <a:lnTo>
                  <a:pt x="1854798" y="754156"/>
                </a:lnTo>
                <a:lnTo>
                  <a:pt x="1850420" y="758151"/>
                </a:lnTo>
                <a:cubicBezTo>
                  <a:pt x="1850420" y="758151"/>
                  <a:pt x="1846713" y="745041"/>
                  <a:pt x="1838531" y="731361"/>
                </a:cubicBezTo>
                <a:cubicBezTo>
                  <a:pt x="1830406" y="717770"/>
                  <a:pt x="1815128" y="707671"/>
                  <a:pt x="1810748" y="697909"/>
                </a:cubicBezTo>
                <a:cubicBezTo>
                  <a:pt x="1802460" y="679427"/>
                  <a:pt x="1762991" y="639987"/>
                  <a:pt x="1744432" y="621380"/>
                </a:cubicBezTo>
                <a:cubicBezTo>
                  <a:pt x="1718180" y="595069"/>
                  <a:pt x="1672936" y="592904"/>
                  <a:pt x="1654453" y="598738"/>
                </a:cubicBezTo>
                <a:cubicBezTo>
                  <a:pt x="1635971" y="604562"/>
                  <a:pt x="1598205" y="644540"/>
                  <a:pt x="1578250" y="651135"/>
                </a:cubicBezTo>
                <a:cubicBezTo>
                  <a:pt x="1560864" y="656882"/>
                  <a:pt x="1488281" y="673574"/>
                  <a:pt x="1473263" y="677039"/>
                </a:cubicBezTo>
                <a:cubicBezTo>
                  <a:pt x="1436548" y="753426"/>
                  <a:pt x="1395992" y="837792"/>
                  <a:pt x="1361020" y="872274"/>
                </a:cubicBezTo>
                <a:cubicBezTo>
                  <a:pt x="1341824" y="891190"/>
                  <a:pt x="1271185" y="944771"/>
                  <a:pt x="1205098" y="993788"/>
                </a:cubicBezTo>
                <a:cubicBezTo>
                  <a:pt x="1167710" y="1021522"/>
                  <a:pt x="1154897" y="1030715"/>
                  <a:pt x="1132641" y="1046927"/>
                </a:cubicBezTo>
                <a:cubicBezTo>
                  <a:pt x="1138127" y="1047504"/>
                  <a:pt x="1140179" y="1047927"/>
                  <a:pt x="1145155" y="1048111"/>
                </a:cubicBezTo>
                <a:cubicBezTo>
                  <a:pt x="1158391" y="1048592"/>
                  <a:pt x="1160173" y="1043672"/>
                  <a:pt x="1160173" y="1043672"/>
                </a:cubicBezTo>
                <a:cubicBezTo>
                  <a:pt x="1160173" y="1043672"/>
                  <a:pt x="1167353" y="1032902"/>
                  <a:pt x="1171561" y="1026798"/>
                </a:cubicBezTo>
                <a:cubicBezTo>
                  <a:pt x="1175768" y="1020685"/>
                  <a:pt x="1185577" y="1016728"/>
                  <a:pt x="1192711" y="1009922"/>
                </a:cubicBezTo>
                <a:cubicBezTo>
                  <a:pt x="1199833" y="1003126"/>
                  <a:pt x="1205098" y="993788"/>
                  <a:pt x="1205098" y="993788"/>
                </a:cubicBezTo>
                <a:lnTo>
                  <a:pt x="1204349" y="1005629"/>
                </a:lnTo>
                <a:cubicBezTo>
                  <a:pt x="1204349" y="1005629"/>
                  <a:pt x="1216738" y="994540"/>
                  <a:pt x="1221492" y="988755"/>
                </a:cubicBezTo>
                <a:cubicBezTo>
                  <a:pt x="1226248" y="982978"/>
                  <a:pt x="1233796" y="984604"/>
                  <a:pt x="1239889" y="984760"/>
                </a:cubicBezTo>
                <a:cubicBezTo>
                  <a:pt x="1245973" y="984923"/>
                  <a:pt x="1257505" y="981552"/>
                  <a:pt x="1265660" y="979436"/>
                </a:cubicBezTo>
                <a:cubicBezTo>
                  <a:pt x="1273813" y="977318"/>
                  <a:pt x="1297658" y="979262"/>
                  <a:pt x="1303328" y="980620"/>
                </a:cubicBezTo>
                <a:cubicBezTo>
                  <a:pt x="1308998" y="981968"/>
                  <a:pt x="1338359" y="979656"/>
                  <a:pt x="1341621" y="978838"/>
                </a:cubicBezTo>
                <a:cubicBezTo>
                  <a:pt x="1344886" y="978030"/>
                  <a:pt x="1353001" y="970695"/>
                  <a:pt x="1353010" y="970704"/>
                </a:cubicBezTo>
                <a:lnTo>
                  <a:pt x="1354136" y="972475"/>
                </a:lnTo>
                <a:cubicBezTo>
                  <a:pt x="1354136" y="972475"/>
                  <a:pt x="1347089" y="979358"/>
                  <a:pt x="1342748" y="981207"/>
                </a:cubicBezTo>
                <a:cubicBezTo>
                  <a:pt x="1338406" y="983055"/>
                  <a:pt x="1312935" y="986358"/>
                  <a:pt x="1300699" y="982103"/>
                </a:cubicBezTo>
                <a:cubicBezTo>
                  <a:pt x="1288465" y="977838"/>
                  <a:pt x="1271570" y="982256"/>
                  <a:pt x="1262405" y="985500"/>
                </a:cubicBezTo>
                <a:cubicBezTo>
                  <a:pt x="1253251" y="988744"/>
                  <a:pt x="1230234" y="992923"/>
                  <a:pt x="1219991" y="1000305"/>
                </a:cubicBezTo>
                <a:cubicBezTo>
                  <a:pt x="1209748" y="1007690"/>
                  <a:pt x="1205455" y="1014340"/>
                  <a:pt x="1190333" y="1020733"/>
                </a:cubicBezTo>
                <a:cubicBezTo>
                  <a:pt x="1175209" y="1027115"/>
                  <a:pt x="1170435" y="1043672"/>
                  <a:pt x="1170435" y="1043672"/>
                </a:cubicBezTo>
                <a:cubicBezTo>
                  <a:pt x="1170435" y="1043672"/>
                  <a:pt x="1179782" y="1050797"/>
                  <a:pt x="1201970" y="1058180"/>
                </a:cubicBezTo>
                <a:cubicBezTo>
                  <a:pt x="1224149" y="1065564"/>
                  <a:pt x="1245666" y="1058988"/>
                  <a:pt x="1275296" y="1054185"/>
                </a:cubicBezTo>
                <a:cubicBezTo>
                  <a:pt x="1304935" y="1049372"/>
                  <a:pt x="1302732" y="1044145"/>
                  <a:pt x="1319095" y="1026356"/>
                </a:cubicBezTo>
                <a:cubicBezTo>
                  <a:pt x="1335461" y="1008565"/>
                  <a:pt x="1381669" y="1009730"/>
                  <a:pt x="1397677" y="1002972"/>
                </a:cubicBezTo>
                <a:cubicBezTo>
                  <a:pt x="1413696" y="996204"/>
                  <a:pt x="1440910" y="969742"/>
                  <a:pt x="1451363" y="943462"/>
                </a:cubicBezTo>
                <a:cubicBezTo>
                  <a:pt x="1461809" y="917191"/>
                  <a:pt x="1469355" y="900027"/>
                  <a:pt x="1486905" y="883517"/>
                </a:cubicBezTo>
                <a:cubicBezTo>
                  <a:pt x="1504443" y="867018"/>
                  <a:pt x="1533255" y="865622"/>
                  <a:pt x="1546713" y="855399"/>
                </a:cubicBezTo>
                <a:cubicBezTo>
                  <a:pt x="1560171" y="845166"/>
                  <a:pt x="1562356" y="834673"/>
                  <a:pt x="1562356" y="834673"/>
                </a:cubicBezTo>
                <a:lnTo>
                  <a:pt x="1567112" y="815583"/>
                </a:lnTo>
                <a:lnTo>
                  <a:pt x="1565235" y="810250"/>
                </a:lnTo>
                <a:lnTo>
                  <a:pt x="1571367" y="790863"/>
                </a:lnTo>
                <a:lnTo>
                  <a:pt x="1573495" y="792346"/>
                </a:lnTo>
                <a:lnTo>
                  <a:pt x="1568613" y="809808"/>
                </a:lnTo>
                <a:lnTo>
                  <a:pt x="1570866" y="813803"/>
                </a:lnTo>
                <a:lnTo>
                  <a:pt x="1566112" y="833344"/>
                </a:lnTo>
                <a:cubicBezTo>
                  <a:pt x="1566112" y="833344"/>
                  <a:pt x="1585151" y="813080"/>
                  <a:pt x="1589262" y="797081"/>
                </a:cubicBezTo>
                <a:cubicBezTo>
                  <a:pt x="1593363" y="781072"/>
                  <a:pt x="1595645" y="760664"/>
                  <a:pt x="1595645" y="760664"/>
                </a:cubicBezTo>
                <a:lnTo>
                  <a:pt x="1603904" y="756073"/>
                </a:lnTo>
                <a:cubicBezTo>
                  <a:pt x="1603904" y="756073"/>
                  <a:pt x="1602441" y="752395"/>
                  <a:pt x="1595269" y="743048"/>
                </a:cubicBezTo>
                <a:cubicBezTo>
                  <a:pt x="1588099" y="733710"/>
                  <a:pt x="1599774" y="713004"/>
                  <a:pt x="1599774" y="713004"/>
                </a:cubicBezTo>
                <a:lnTo>
                  <a:pt x="1597146" y="700865"/>
                </a:lnTo>
                <a:lnTo>
                  <a:pt x="1601151" y="699383"/>
                </a:lnTo>
                <a:lnTo>
                  <a:pt x="1603529" y="713004"/>
                </a:lnTo>
                <a:lnTo>
                  <a:pt x="1597021" y="730023"/>
                </a:lnTo>
                <a:lnTo>
                  <a:pt x="1599399" y="737724"/>
                </a:lnTo>
                <a:lnTo>
                  <a:pt x="1607408" y="750894"/>
                </a:lnTo>
                <a:lnTo>
                  <a:pt x="1620924" y="736838"/>
                </a:lnTo>
                <a:lnTo>
                  <a:pt x="1624303" y="722621"/>
                </a:lnTo>
                <a:lnTo>
                  <a:pt x="1625180" y="698651"/>
                </a:lnTo>
                <a:lnTo>
                  <a:pt x="1629934" y="683249"/>
                </a:lnTo>
                <a:lnTo>
                  <a:pt x="1632312" y="683845"/>
                </a:lnTo>
                <a:lnTo>
                  <a:pt x="1628307" y="698939"/>
                </a:lnTo>
                <a:lnTo>
                  <a:pt x="1627681" y="723073"/>
                </a:lnTo>
                <a:lnTo>
                  <a:pt x="1623551" y="736984"/>
                </a:lnTo>
                <a:lnTo>
                  <a:pt x="1634931" y="730322"/>
                </a:lnTo>
                <a:lnTo>
                  <a:pt x="1671598" y="705158"/>
                </a:lnTo>
                <a:cubicBezTo>
                  <a:pt x="1671598" y="705158"/>
                  <a:pt x="1679771" y="687041"/>
                  <a:pt x="1681234" y="681034"/>
                </a:cubicBezTo>
                <a:cubicBezTo>
                  <a:pt x="1682697" y="675027"/>
                  <a:pt x="1682234" y="657643"/>
                  <a:pt x="1682234" y="657643"/>
                </a:cubicBezTo>
                <a:lnTo>
                  <a:pt x="1686364" y="658239"/>
                </a:lnTo>
                <a:cubicBezTo>
                  <a:pt x="1686364" y="658239"/>
                  <a:pt x="1687328" y="678021"/>
                  <a:pt x="1683361" y="686810"/>
                </a:cubicBezTo>
                <a:cubicBezTo>
                  <a:pt x="1679395" y="695589"/>
                  <a:pt x="1675227" y="706487"/>
                  <a:pt x="1675227" y="706496"/>
                </a:cubicBezTo>
                <a:lnTo>
                  <a:pt x="1695876" y="703232"/>
                </a:lnTo>
                <a:lnTo>
                  <a:pt x="1726161" y="699979"/>
                </a:lnTo>
                <a:lnTo>
                  <a:pt x="1724659" y="704416"/>
                </a:lnTo>
                <a:lnTo>
                  <a:pt x="1672849" y="711078"/>
                </a:lnTo>
                <a:cubicBezTo>
                  <a:pt x="1672849" y="711078"/>
                  <a:pt x="1606639" y="759510"/>
                  <a:pt x="1600150" y="768510"/>
                </a:cubicBezTo>
                <a:cubicBezTo>
                  <a:pt x="1593661" y="777510"/>
                  <a:pt x="1602287" y="790748"/>
                  <a:pt x="1599148" y="799738"/>
                </a:cubicBezTo>
                <a:cubicBezTo>
                  <a:pt x="1596011" y="808740"/>
                  <a:pt x="1590640" y="820907"/>
                  <a:pt x="1590640" y="820907"/>
                </a:cubicBezTo>
                <a:cubicBezTo>
                  <a:pt x="1590640" y="820907"/>
                  <a:pt x="1557900" y="858104"/>
                  <a:pt x="1544085" y="870638"/>
                </a:cubicBezTo>
                <a:cubicBezTo>
                  <a:pt x="1530272" y="883181"/>
                  <a:pt x="1503819" y="886935"/>
                  <a:pt x="1492286" y="894329"/>
                </a:cubicBezTo>
                <a:cubicBezTo>
                  <a:pt x="1480733" y="901712"/>
                  <a:pt x="1453616" y="982689"/>
                  <a:pt x="1453616" y="982689"/>
                </a:cubicBezTo>
                <a:lnTo>
                  <a:pt x="1432466" y="995270"/>
                </a:lnTo>
                <a:cubicBezTo>
                  <a:pt x="1432466" y="995270"/>
                  <a:pt x="1440207" y="997003"/>
                  <a:pt x="1457620" y="1002818"/>
                </a:cubicBezTo>
                <a:cubicBezTo>
                  <a:pt x="1475026" y="1008643"/>
                  <a:pt x="1492661" y="1006525"/>
                  <a:pt x="1492661" y="1006525"/>
                </a:cubicBezTo>
                <a:cubicBezTo>
                  <a:pt x="1492661" y="1006525"/>
                  <a:pt x="1519038" y="985549"/>
                  <a:pt x="1524814" y="983729"/>
                </a:cubicBezTo>
                <a:cubicBezTo>
                  <a:pt x="1530599" y="981909"/>
                  <a:pt x="1561355" y="973361"/>
                  <a:pt x="1561355" y="973361"/>
                </a:cubicBezTo>
                <a:cubicBezTo>
                  <a:pt x="1561355" y="973361"/>
                  <a:pt x="1587973" y="957555"/>
                  <a:pt x="1593392" y="953386"/>
                </a:cubicBezTo>
                <a:cubicBezTo>
                  <a:pt x="1598803" y="949208"/>
                  <a:pt x="1620386" y="929349"/>
                  <a:pt x="1626806" y="924228"/>
                </a:cubicBezTo>
                <a:cubicBezTo>
                  <a:pt x="1633217" y="919097"/>
                  <a:pt x="1685990" y="888696"/>
                  <a:pt x="1685990" y="888696"/>
                </a:cubicBezTo>
                <a:lnTo>
                  <a:pt x="1691371" y="893433"/>
                </a:lnTo>
                <a:cubicBezTo>
                  <a:pt x="1691371" y="893433"/>
                  <a:pt x="1626844" y="932795"/>
                  <a:pt x="1617795" y="940651"/>
                </a:cubicBezTo>
                <a:cubicBezTo>
                  <a:pt x="1608736" y="948516"/>
                  <a:pt x="1565736" y="979878"/>
                  <a:pt x="1565736" y="979878"/>
                </a:cubicBezTo>
                <a:lnTo>
                  <a:pt x="1521435" y="992315"/>
                </a:lnTo>
                <a:lnTo>
                  <a:pt x="1510672" y="1008738"/>
                </a:lnTo>
                <a:cubicBezTo>
                  <a:pt x="1510672" y="1008738"/>
                  <a:pt x="1621540" y="1043634"/>
                  <a:pt x="1644567" y="1051662"/>
                </a:cubicBezTo>
                <a:cubicBezTo>
                  <a:pt x="1667603" y="1059702"/>
                  <a:pt x="1719797" y="1084779"/>
                  <a:pt x="1738425" y="1089263"/>
                </a:cubicBezTo>
                <a:cubicBezTo>
                  <a:pt x="1757051" y="1093740"/>
                  <a:pt x="1773398" y="1084623"/>
                  <a:pt x="1779588" y="1082006"/>
                </a:cubicBezTo>
                <a:cubicBezTo>
                  <a:pt x="1785778" y="1079387"/>
                  <a:pt x="1817006" y="1065430"/>
                  <a:pt x="1817006" y="1065430"/>
                </a:cubicBezTo>
                <a:cubicBezTo>
                  <a:pt x="1817006" y="1065430"/>
                  <a:pt x="1866467" y="1046263"/>
                  <a:pt x="1874572" y="1041305"/>
                </a:cubicBezTo>
                <a:cubicBezTo>
                  <a:pt x="1878837" y="1038686"/>
                  <a:pt x="1889127" y="1033391"/>
                  <a:pt x="1897214" y="1027538"/>
                </a:cubicBezTo>
                <a:cubicBezTo>
                  <a:pt x="1905349" y="1021647"/>
                  <a:pt x="1911365" y="1015101"/>
                  <a:pt x="1911355" y="1015101"/>
                </a:cubicBezTo>
                <a:cubicBezTo>
                  <a:pt x="1911355" y="1015101"/>
                  <a:pt x="1916062" y="1006756"/>
                  <a:pt x="1918863" y="998967"/>
                </a:cubicBezTo>
                <a:cubicBezTo>
                  <a:pt x="1921665" y="991190"/>
                  <a:pt x="1928124" y="983431"/>
                  <a:pt x="1928124" y="983431"/>
                </a:cubicBezTo>
                <a:cubicBezTo>
                  <a:pt x="1928124" y="983431"/>
                  <a:pt x="1930627" y="965371"/>
                  <a:pt x="1931128" y="957969"/>
                </a:cubicBezTo>
                <a:cubicBezTo>
                  <a:pt x="1931638" y="950565"/>
                  <a:pt x="1938761" y="930734"/>
                  <a:pt x="1938761" y="930734"/>
                </a:cubicBezTo>
                <a:lnTo>
                  <a:pt x="1941890" y="931476"/>
                </a:lnTo>
                <a:cubicBezTo>
                  <a:pt x="1941890" y="931476"/>
                  <a:pt x="1937231" y="945627"/>
                  <a:pt x="1935007" y="955899"/>
                </a:cubicBezTo>
                <a:cubicBezTo>
                  <a:pt x="1933659" y="962146"/>
                  <a:pt x="1933130" y="979725"/>
                  <a:pt x="1933130" y="979734"/>
                </a:cubicBezTo>
                <a:cubicBezTo>
                  <a:pt x="1933130" y="979734"/>
                  <a:pt x="1944548" y="972186"/>
                  <a:pt x="1948772" y="968779"/>
                </a:cubicBezTo>
                <a:cubicBezTo>
                  <a:pt x="1952999" y="965361"/>
                  <a:pt x="1969296" y="956496"/>
                  <a:pt x="1969296" y="956496"/>
                </a:cubicBezTo>
                <a:lnTo>
                  <a:pt x="1974428" y="958565"/>
                </a:lnTo>
                <a:cubicBezTo>
                  <a:pt x="1974428" y="958565"/>
                  <a:pt x="1963703" y="963128"/>
                  <a:pt x="1953153" y="969808"/>
                </a:cubicBezTo>
                <a:cubicBezTo>
                  <a:pt x="1942361" y="976654"/>
                  <a:pt x="1931754" y="985750"/>
                  <a:pt x="1928374" y="989495"/>
                </a:cubicBezTo>
                <a:cubicBezTo>
                  <a:pt x="1921693" y="996908"/>
                  <a:pt x="1918613" y="1012733"/>
                  <a:pt x="1918613" y="1012733"/>
                </a:cubicBezTo>
                <a:cubicBezTo>
                  <a:pt x="1918613" y="1012733"/>
                  <a:pt x="1935979" y="1010038"/>
                  <a:pt x="1941014" y="1010222"/>
                </a:cubicBezTo>
                <a:cubicBezTo>
                  <a:pt x="1946049" y="1010404"/>
                  <a:pt x="1970173" y="1011704"/>
                  <a:pt x="1970173" y="1011704"/>
                </a:cubicBezTo>
                <a:lnTo>
                  <a:pt x="1999706" y="995868"/>
                </a:lnTo>
                <a:lnTo>
                  <a:pt x="2021722" y="995868"/>
                </a:lnTo>
                <a:cubicBezTo>
                  <a:pt x="2021731" y="995868"/>
                  <a:pt x="2045749" y="982748"/>
                  <a:pt x="2050630" y="980465"/>
                </a:cubicBezTo>
                <a:cubicBezTo>
                  <a:pt x="2055512" y="978184"/>
                  <a:pt x="2086047" y="969664"/>
                  <a:pt x="2086047" y="969664"/>
                </a:cubicBezTo>
                <a:lnTo>
                  <a:pt x="2086296" y="972331"/>
                </a:lnTo>
                <a:cubicBezTo>
                  <a:pt x="2086296" y="972331"/>
                  <a:pt x="2058370" y="981082"/>
                  <a:pt x="2050505" y="984316"/>
                </a:cubicBezTo>
                <a:cubicBezTo>
                  <a:pt x="2042650" y="987551"/>
                  <a:pt x="2022724" y="1000894"/>
                  <a:pt x="2022724" y="1000894"/>
                </a:cubicBezTo>
                <a:lnTo>
                  <a:pt x="1999831" y="999265"/>
                </a:lnTo>
                <a:cubicBezTo>
                  <a:pt x="1999831" y="999265"/>
                  <a:pt x="1988761" y="1007073"/>
                  <a:pt x="1984690" y="1009480"/>
                </a:cubicBezTo>
                <a:cubicBezTo>
                  <a:pt x="1980607" y="1011886"/>
                  <a:pt x="1968795" y="1016439"/>
                  <a:pt x="1968795" y="1016439"/>
                </a:cubicBezTo>
                <a:cubicBezTo>
                  <a:pt x="1968795" y="1016439"/>
                  <a:pt x="1941706" y="1015054"/>
                  <a:pt x="1936634" y="1015101"/>
                </a:cubicBezTo>
                <a:cubicBezTo>
                  <a:pt x="1931561" y="1015160"/>
                  <a:pt x="1914233" y="1019395"/>
                  <a:pt x="1914233" y="1019395"/>
                </a:cubicBezTo>
                <a:cubicBezTo>
                  <a:pt x="1914233" y="1019395"/>
                  <a:pt x="1904867" y="1027115"/>
                  <a:pt x="1901344" y="1029465"/>
                </a:cubicBezTo>
                <a:cubicBezTo>
                  <a:pt x="1897820" y="1031812"/>
                  <a:pt x="1884449" y="1040862"/>
                  <a:pt x="1884459" y="1040862"/>
                </a:cubicBezTo>
                <a:cubicBezTo>
                  <a:pt x="1884449" y="1040862"/>
                  <a:pt x="1891062" y="1043308"/>
                  <a:pt x="1894084" y="1044414"/>
                </a:cubicBezTo>
                <a:cubicBezTo>
                  <a:pt x="1897117" y="1045511"/>
                  <a:pt x="1903971" y="1050778"/>
                  <a:pt x="1903971" y="1050778"/>
                </a:cubicBezTo>
                <a:cubicBezTo>
                  <a:pt x="1903971" y="1050778"/>
                  <a:pt x="1905753" y="1050488"/>
                  <a:pt x="1908101" y="1047813"/>
                </a:cubicBezTo>
                <a:cubicBezTo>
                  <a:pt x="1910450" y="1045145"/>
                  <a:pt x="1915984" y="1041748"/>
                  <a:pt x="1915984" y="1041748"/>
                </a:cubicBezTo>
                <a:lnTo>
                  <a:pt x="1917736" y="1043374"/>
                </a:lnTo>
                <a:lnTo>
                  <a:pt x="1907100" y="1052558"/>
                </a:lnTo>
                <a:cubicBezTo>
                  <a:pt x="1907100" y="1052558"/>
                  <a:pt x="1914714" y="1051383"/>
                  <a:pt x="1918488" y="1050634"/>
                </a:cubicBezTo>
                <a:cubicBezTo>
                  <a:pt x="1922270" y="1049873"/>
                  <a:pt x="1927123" y="1050922"/>
                  <a:pt x="1927123" y="1050922"/>
                </a:cubicBezTo>
                <a:lnTo>
                  <a:pt x="1941014" y="1044857"/>
                </a:lnTo>
                <a:lnTo>
                  <a:pt x="1942140" y="1047081"/>
                </a:lnTo>
                <a:lnTo>
                  <a:pt x="1930502" y="1053291"/>
                </a:lnTo>
                <a:cubicBezTo>
                  <a:pt x="1930502" y="1053291"/>
                  <a:pt x="1938030" y="1058806"/>
                  <a:pt x="1939513" y="1058922"/>
                </a:cubicBezTo>
                <a:cubicBezTo>
                  <a:pt x="1940995" y="1059037"/>
                  <a:pt x="1948146" y="1056697"/>
                  <a:pt x="1948146" y="1056697"/>
                </a:cubicBezTo>
                <a:lnTo>
                  <a:pt x="1949023" y="1059508"/>
                </a:lnTo>
                <a:cubicBezTo>
                  <a:pt x="1949023" y="1059508"/>
                  <a:pt x="1941890" y="1061818"/>
                  <a:pt x="1938385" y="1061135"/>
                </a:cubicBezTo>
                <a:cubicBezTo>
                  <a:pt x="1934882" y="1060452"/>
                  <a:pt x="1928374" y="1054031"/>
                  <a:pt x="1928374" y="1054031"/>
                </a:cubicBezTo>
                <a:cubicBezTo>
                  <a:pt x="1928374" y="1054031"/>
                  <a:pt x="1920828" y="1054069"/>
                  <a:pt x="1916736" y="1053742"/>
                </a:cubicBezTo>
                <a:cubicBezTo>
                  <a:pt x="1912644" y="1053395"/>
                  <a:pt x="1907600" y="1056544"/>
                  <a:pt x="1907600" y="1056553"/>
                </a:cubicBezTo>
                <a:lnTo>
                  <a:pt x="1912856" y="1086155"/>
                </a:lnTo>
                <a:lnTo>
                  <a:pt x="1910729" y="1084970"/>
                </a:lnTo>
                <a:cubicBezTo>
                  <a:pt x="1910729" y="1084970"/>
                  <a:pt x="1907042" y="1061771"/>
                  <a:pt x="1904597" y="1055657"/>
                </a:cubicBezTo>
                <a:cubicBezTo>
                  <a:pt x="1902162" y="1049556"/>
                  <a:pt x="1885411" y="1043625"/>
                  <a:pt x="1878326" y="1043818"/>
                </a:cubicBezTo>
                <a:cubicBezTo>
                  <a:pt x="1871511" y="1044010"/>
                  <a:pt x="1817882" y="1076085"/>
                  <a:pt x="1817882" y="1076085"/>
                </a:cubicBezTo>
                <a:cubicBezTo>
                  <a:pt x="1817882" y="1076085"/>
                  <a:pt x="1792978" y="1087512"/>
                  <a:pt x="1778461" y="1091036"/>
                </a:cubicBezTo>
                <a:cubicBezTo>
                  <a:pt x="1762895" y="1094828"/>
                  <a:pt x="1735045" y="1095329"/>
                  <a:pt x="1735045" y="1095329"/>
                </a:cubicBezTo>
                <a:cubicBezTo>
                  <a:pt x="1735045" y="1095329"/>
                  <a:pt x="1744489" y="1107102"/>
                  <a:pt x="1752191" y="1114129"/>
                </a:cubicBezTo>
                <a:cubicBezTo>
                  <a:pt x="1759882" y="1121156"/>
                  <a:pt x="1774033" y="1128252"/>
                  <a:pt x="1781965" y="1135587"/>
                </a:cubicBezTo>
                <a:cubicBezTo>
                  <a:pt x="1789735" y="1142778"/>
                  <a:pt x="1799342" y="1164938"/>
                  <a:pt x="1818256" y="1185769"/>
                </a:cubicBezTo>
                <a:cubicBezTo>
                  <a:pt x="1818892" y="1184393"/>
                  <a:pt x="1819374" y="1182304"/>
                  <a:pt x="1820010" y="1181177"/>
                </a:cubicBezTo>
                <a:cubicBezTo>
                  <a:pt x="1823100" y="1175758"/>
                  <a:pt x="1833399" y="1168451"/>
                  <a:pt x="1833399" y="1168451"/>
                </a:cubicBezTo>
                <a:cubicBezTo>
                  <a:pt x="1833399" y="1168451"/>
                  <a:pt x="1823580" y="1181611"/>
                  <a:pt x="1822386" y="1185471"/>
                </a:cubicBezTo>
                <a:cubicBezTo>
                  <a:pt x="1822156" y="1186231"/>
                  <a:pt x="1821520" y="1187868"/>
                  <a:pt x="1821261" y="1188878"/>
                </a:cubicBezTo>
                <a:cubicBezTo>
                  <a:pt x="1842410" y="1210654"/>
                  <a:pt x="1902335" y="1253953"/>
                  <a:pt x="1902970" y="1253703"/>
                </a:cubicBezTo>
                <a:cubicBezTo>
                  <a:pt x="1903625" y="1253452"/>
                  <a:pt x="1920702" y="1253452"/>
                  <a:pt x="1926246" y="1253414"/>
                </a:cubicBezTo>
                <a:cubicBezTo>
                  <a:pt x="1931792" y="1253367"/>
                  <a:pt x="1935132" y="1250305"/>
                  <a:pt x="1935132" y="1250305"/>
                </a:cubicBezTo>
                <a:lnTo>
                  <a:pt x="1955781" y="1236982"/>
                </a:lnTo>
                <a:lnTo>
                  <a:pt x="1975178" y="1210778"/>
                </a:lnTo>
                <a:lnTo>
                  <a:pt x="1977055" y="1216853"/>
                </a:lnTo>
                <a:lnTo>
                  <a:pt x="1955656" y="1241131"/>
                </a:lnTo>
                <a:lnTo>
                  <a:pt x="1939137" y="1252818"/>
                </a:lnTo>
                <a:cubicBezTo>
                  <a:pt x="1939137" y="1252818"/>
                  <a:pt x="1950583" y="1261751"/>
                  <a:pt x="1956032" y="1264369"/>
                </a:cubicBezTo>
                <a:cubicBezTo>
                  <a:pt x="1961479" y="1266978"/>
                  <a:pt x="1967169" y="1269548"/>
                  <a:pt x="1967169" y="1269548"/>
                </a:cubicBezTo>
                <a:cubicBezTo>
                  <a:pt x="1967169" y="1269548"/>
                  <a:pt x="1980414" y="1267508"/>
                  <a:pt x="1983563" y="1267325"/>
                </a:cubicBezTo>
                <a:cubicBezTo>
                  <a:pt x="1986702" y="1267132"/>
                  <a:pt x="2003085" y="1272803"/>
                  <a:pt x="2003085" y="1272803"/>
                </a:cubicBezTo>
                <a:lnTo>
                  <a:pt x="2003210" y="1275468"/>
                </a:lnTo>
                <a:cubicBezTo>
                  <a:pt x="2003200" y="1275468"/>
                  <a:pt x="1986182" y="1271233"/>
                  <a:pt x="1981059" y="1270290"/>
                </a:cubicBezTo>
                <a:cubicBezTo>
                  <a:pt x="1975929" y="1269337"/>
                  <a:pt x="1969672" y="1273389"/>
                  <a:pt x="1969672" y="1273389"/>
                </a:cubicBezTo>
                <a:cubicBezTo>
                  <a:pt x="1969672" y="1273399"/>
                  <a:pt x="1975381" y="1293575"/>
                  <a:pt x="1978807" y="1300922"/>
                </a:cubicBezTo>
                <a:cubicBezTo>
                  <a:pt x="1982234" y="1308276"/>
                  <a:pt x="1991321" y="1326382"/>
                  <a:pt x="1991321" y="1326382"/>
                </a:cubicBezTo>
                <a:lnTo>
                  <a:pt x="1986191" y="1324160"/>
                </a:lnTo>
                <a:cubicBezTo>
                  <a:pt x="1986191" y="1324169"/>
                  <a:pt x="1976015" y="1306234"/>
                  <a:pt x="1972426" y="1298409"/>
                </a:cubicBezTo>
                <a:cubicBezTo>
                  <a:pt x="1968835" y="1290582"/>
                  <a:pt x="1963665" y="1272061"/>
                  <a:pt x="1963665" y="1272061"/>
                </a:cubicBezTo>
                <a:cubicBezTo>
                  <a:pt x="1963665" y="1272061"/>
                  <a:pt x="1956685" y="1272032"/>
                  <a:pt x="1949399" y="1268508"/>
                </a:cubicBezTo>
                <a:cubicBezTo>
                  <a:pt x="1942111" y="1264985"/>
                  <a:pt x="1936258" y="1257255"/>
                  <a:pt x="1936258" y="1257255"/>
                </a:cubicBezTo>
                <a:cubicBezTo>
                  <a:pt x="1936258" y="1257265"/>
                  <a:pt x="1929741" y="1257371"/>
                  <a:pt x="1923868" y="1260220"/>
                </a:cubicBezTo>
                <a:cubicBezTo>
                  <a:pt x="1918006" y="1263070"/>
                  <a:pt x="1909228" y="1264515"/>
                  <a:pt x="1909228" y="1264515"/>
                </a:cubicBezTo>
                <a:lnTo>
                  <a:pt x="1917736" y="1280647"/>
                </a:lnTo>
                <a:cubicBezTo>
                  <a:pt x="1918046" y="1280474"/>
                  <a:pt x="1920741" y="1279020"/>
                  <a:pt x="1920741" y="1279020"/>
                </a:cubicBezTo>
                <a:lnTo>
                  <a:pt x="1920866" y="1284200"/>
                </a:lnTo>
                <a:cubicBezTo>
                  <a:pt x="1920866" y="1284200"/>
                  <a:pt x="1920038" y="1284767"/>
                  <a:pt x="1919989" y="1284786"/>
                </a:cubicBezTo>
                <a:lnTo>
                  <a:pt x="1932128" y="1307737"/>
                </a:lnTo>
                <a:lnTo>
                  <a:pt x="1945644" y="1318836"/>
                </a:lnTo>
                <a:cubicBezTo>
                  <a:pt x="1945644" y="1318836"/>
                  <a:pt x="1974273" y="1332148"/>
                  <a:pt x="1987693" y="1336597"/>
                </a:cubicBezTo>
                <a:cubicBezTo>
                  <a:pt x="2001112" y="1341034"/>
                  <a:pt x="2010344" y="1350660"/>
                  <a:pt x="2010344" y="1350660"/>
                </a:cubicBezTo>
                <a:cubicBezTo>
                  <a:pt x="2010344" y="1350660"/>
                  <a:pt x="2030589" y="1373321"/>
                  <a:pt x="2035988" y="1378337"/>
                </a:cubicBezTo>
                <a:cubicBezTo>
                  <a:pt x="2041399" y="1383353"/>
                  <a:pt x="2066398" y="1402317"/>
                  <a:pt x="2066398" y="1402317"/>
                </a:cubicBezTo>
                <a:lnTo>
                  <a:pt x="2065648" y="1407939"/>
                </a:lnTo>
                <a:cubicBezTo>
                  <a:pt x="2065648" y="1407939"/>
                  <a:pt x="2025303" y="1379136"/>
                  <a:pt x="2017842" y="1373900"/>
                </a:cubicBezTo>
                <a:cubicBezTo>
                  <a:pt x="2010391" y="1368662"/>
                  <a:pt x="1992198" y="1352731"/>
                  <a:pt x="1992198" y="1352731"/>
                </a:cubicBezTo>
                <a:cubicBezTo>
                  <a:pt x="1992198" y="1352731"/>
                  <a:pt x="1940446" y="1327510"/>
                  <a:pt x="1937510" y="1331562"/>
                </a:cubicBezTo>
                <a:cubicBezTo>
                  <a:pt x="1934574" y="1335615"/>
                  <a:pt x="1940513" y="1372118"/>
                  <a:pt x="1940513" y="1372118"/>
                </a:cubicBezTo>
                <a:lnTo>
                  <a:pt x="1962538" y="1402019"/>
                </a:lnTo>
                <a:lnTo>
                  <a:pt x="1985941" y="1434141"/>
                </a:lnTo>
                <a:lnTo>
                  <a:pt x="1982936" y="1437098"/>
                </a:lnTo>
                <a:lnTo>
                  <a:pt x="1958034" y="1405426"/>
                </a:lnTo>
                <a:lnTo>
                  <a:pt x="1938385" y="1380406"/>
                </a:lnTo>
                <a:lnTo>
                  <a:pt x="1936007" y="1395511"/>
                </a:lnTo>
                <a:lnTo>
                  <a:pt x="1931754" y="1445982"/>
                </a:lnTo>
                <a:cubicBezTo>
                  <a:pt x="1931754" y="1445982"/>
                  <a:pt x="1940936" y="1469432"/>
                  <a:pt x="1943893" y="1476181"/>
                </a:cubicBezTo>
                <a:cubicBezTo>
                  <a:pt x="1946848" y="1482919"/>
                  <a:pt x="1947493" y="1491611"/>
                  <a:pt x="1948397" y="1496010"/>
                </a:cubicBezTo>
                <a:cubicBezTo>
                  <a:pt x="1949302" y="1500410"/>
                  <a:pt x="1958784" y="1516139"/>
                  <a:pt x="1958784" y="1516139"/>
                </a:cubicBezTo>
                <a:cubicBezTo>
                  <a:pt x="1958784" y="1516139"/>
                  <a:pt x="1948205" y="1506688"/>
                  <a:pt x="1945394" y="1500305"/>
                </a:cubicBezTo>
                <a:cubicBezTo>
                  <a:pt x="1942583" y="1493922"/>
                  <a:pt x="1940186" y="1483921"/>
                  <a:pt x="1938510" y="1474843"/>
                </a:cubicBezTo>
                <a:cubicBezTo>
                  <a:pt x="1936836" y="1465764"/>
                  <a:pt x="1931820" y="1455234"/>
                  <a:pt x="1928374" y="1450863"/>
                </a:cubicBezTo>
                <a:cubicBezTo>
                  <a:pt x="1924937" y="1446502"/>
                  <a:pt x="1922117" y="1450863"/>
                  <a:pt x="1922117" y="1450863"/>
                </a:cubicBezTo>
                <a:cubicBezTo>
                  <a:pt x="1922117" y="1450863"/>
                  <a:pt x="1925168" y="1433824"/>
                  <a:pt x="1927748" y="1423928"/>
                </a:cubicBezTo>
                <a:cubicBezTo>
                  <a:pt x="1930329" y="1414021"/>
                  <a:pt x="1931253" y="1379077"/>
                  <a:pt x="1931253" y="1379077"/>
                </a:cubicBezTo>
                <a:lnTo>
                  <a:pt x="1921741" y="1311577"/>
                </a:lnTo>
                <a:cubicBezTo>
                  <a:pt x="1921741" y="1311586"/>
                  <a:pt x="1913713" y="1300286"/>
                  <a:pt x="1907850" y="1292190"/>
                </a:cubicBezTo>
                <a:cubicBezTo>
                  <a:pt x="1900612" y="1296511"/>
                  <a:pt x="1894306" y="1300093"/>
                  <a:pt x="1891331" y="1302258"/>
                </a:cubicBezTo>
                <a:cubicBezTo>
                  <a:pt x="1886019" y="1306139"/>
                  <a:pt x="1865687" y="1324160"/>
                  <a:pt x="1865687" y="1324160"/>
                </a:cubicBezTo>
                <a:cubicBezTo>
                  <a:pt x="1865687" y="1324160"/>
                  <a:pt x="1856656" y="1331687"/>
                  <a:pt x="1844162" y="1334084"/>
                </a:cubicBezTo>
                <a:cubicBezTo>
                  <a:pt x="1831657" y="1336472"/>
                  <a:pt x="1804616" y="1345029"/>
                  <a:pt x="1804616" y="1345029"/>
                </a:cubicBezTo>
                <a:lnTo>
                  <a:pt x="1791477" y="1353473"/>
                </a:lnTo>
                <a:lnTo>
                  <a:pt x="1767074" y="1389878"/>
                </a:lnTo>
                <a:cubicBezTo>
                  <a:pt x="1767074" y="1389878"/>
                  <a:pt x="1774794" y="1392084"/>
                  <a:pt x="1779837" y="1395357"/>
                </a:cubicBezTo>
                <a:cubicBezTo>
                  <a:pt x="1784891" y="1398639"/>
                  <a:pt x="1790850" y="1399506"/>
                  <a:pt x="1790850" y="1399506"/>
                </a:cubicBezTo>
                <a:cubicBezTo>
                  <a:pt x="1790850" y="1399506"/>
                  <a:pt x="1796857" y="1393220"/>
                  <a:pt x="1803741" y="1390918"/>
                </a:cubicBezTo>
                <a:cubicBezTo>
                  <a:pt x="1810633" y="1388618"/>
                  <a:pt x="1816755" y="1389590"/>
                  <a:pt x="1816755" y="1389590"/>
                </a:cubicBezTo>
                <a:cubicBezTo>
                  <a:pt x="1816755" y="1389590"/>
                  <a:pt x="1823100" y="1373427"/>
                  <a:pt x="1827017" y="1366796"/>
                </a:cubicBezTo>
                <a:cubicBezTo>
                  <a:pt x="1830936" y="1360153"/>
                  <a:pt x="1841784" y="1345029"/>
                  <a:pt x="1841784" y="1345029"/>
                </a:cubicBezTo>
                <a:lnTo>
                  <a:pt x="1846540" y="1343701"/>
                </a:lnTo>
                <a:cubicBezTo>
                  <a:pt x="1846540" y="1343701"/>
                  <a:pt x="1836875" y="1358939"/>
                  <a:pt x="1833149" y="1365168"/>
                </a:cubicBezTo>
                <a:cubicBezTo>
                  <a:pt x="1829414" y="1371387"/>
                  <a:pt x="1822386" y="1388994"/>
                  <a:pt x="1822386" y="1388994"/>
                </a:cubicBezTo>
                <a:cubicBezTo>
                  <a:pt x="1822386" y="1388994"/>
                  <a:pt x="1827691" y="1393374"/>
                  <a:pt x="1832398" y="1393143"/>
                </a:cubicBezTo>
                <a:cubicBezTo>
                  <a:pt x="1837106" y="1392902"/>
                  <a:pt x="1852921" y="1391218"/>
                  <a:pt x="1852921" y="1391218"/>
                </a:cubicBezTo>
                <a:lnTo>
                  <a:pt x="1852547" y="1393585"/>
                </a:lnTo>
                <a:cubicBezTo>
                  <a:pt x="1852547" y="1393585"/>
                  <a:pt x="1837096" y="1396646"/>
                  <a:pt x="1834276" y="1396098"/>
                </a:cubicBezTo>
                <a:cubicBezTo>
                  <a:pt x="1831454" y="1395549"/>
                  <a:pt x="1819759" y="1392247"/>
                  <a:pt x="1819759" y="1392247"/>
                </a:cubicBezTo>
                <a:cubicBezTo>
                  <a:pt x="1819759" y="1392247"/>
                  <a:pt x="1814398" y="1393951"/>
                  <a:pt x="1809247" y="1395655"/>
                </a:cubicBezTo>
                <a:cubicBezTo>
                  <a:pt x="1804105" y="1397360"/>
                  <a:pt x="1793103" y="1403943"/>
                  <a:pt x="1793103" y="1403943"/>
                </a:cubicBezTo>
                <a:lnTo>
                  <a:pt x="1806869" y="1416380"/>
                </a:lnTo>
                <a:lnTo>
                  <a:pt x="1824263" y="1441093"/>
                </a:lnTo>
                <a:lnTo>
                  <a:pt x="1822012" y="1446426"/>
                </a:lnTo>
                <a:lnTo>
                  <a:pt x="1806618" y="1420222"/>
                </a:lnTo>
                <a:lnTo>
                  <a:pt x="1789224" y="1405724"/>
                </a:lnTo>
                <a:cubicBezTo>
                  <a:pt x="1789224" y="1405724"/>
                  <a:pt x="1786470" y="1402577"/>
                  <a:pt x="1781465" y="1401875"/>
                </a:cubicBezTo>
                <a:cubicBezTo>
                  <a:pt x="1776469" y="1401171"/>
                  <a:pt x="1761008" y="1399072"/>
                  <a:pt x="1760450" y="1398764"/>
                </a:cubicBezTo>
                <a:cubicBezTo>
                  <a:pt x="1759882" y="1398457"/>
                  <a:pt x="1698898" y="1432006"/>
                  <a:pt x="1679232" y="1448793"/>
                </a:cubicBezTo>
                <a:cubicBezTo>
                  <a:pt x="1659573" y="1465581"/>
                  <a:pt x="1648869" y="1485152"/>
                  <a:pt x="1641063" y="1490831"/>
                </a:cubicBezTo>
                <a:cubicBezTo>
                  <a:pt x="1639234" y="1492160"/>
                  <a:pt x="1636548" y="1493268"/>
                  <a:pt x="1634305" y="1494528"/>
                </a:cubicBezTo>
                <a:cubicBezTo>
                  <a:pt x="1612637" y="1547658"/>
                  <a:pt x="1594624" y="1597792"/>
                  <a:pt x="1581253" y="1633959"/>
                </a:cubicBezTo>
                <a:lnTo>
                  <a:pt x="1596396" y="1617536"/>
                </a:lnTo>
                <a:lnTo>
                  <a:pt x="1598900" y="1620635"/>
                </a:lnTo>
                <a:lnTo>
                  <a:pt x="1576248" y="1647137"/>
                </a:lnTo>
                <a:cubicBezTo>
                  <a:pt x="1572783" y="1656234"/>
                  <a:pt x="1568778" y="1667054"/>
                  <a:pt x="1566112" y="1673042"/>
                </a:cubicBezTo>
                <a:cubicBezTo>
                  <a:pt x="1574351" y="1671954"/>
                  <a:pt x="1621098" y="1665851"/>
                  <a:pt x="1635681" y="1658092"/>
                </a:cubicBezTo>
                <a:cubicBezTo>
                  <a:pt x="1644201" y="1653558"/>
                  <a:pt x="1660961" y="1635441"/>
                  <a:pt x="1660961" y="1635441"/>
                </a:cubicBezTo>
                <a:cubicBezTo>
                  <a:pt x="1660961" y="1635441"/>
                  <a:pt x="1687742" y="1620366"/>
                  <a:pt x="1691746" y="1614427"/>
                </a:cubicBezTo>
                <a:cubicBezTo>
                  <a:pt x="1696203" y="1607804"/>
                  <a:pt x="1695019" y="1601258"/>
                  <a:pt x="1693624" y="1590292"/>
                </a:cubicBezTo>
                <a:cubicBezTo>
                  <a:pt x="1692073" y="1578096"/>
                  <a:pt x="1683785" y="1568844"/>
                  <a:pt x="1681109" y="1565726"/>
                </a:cubicBezTo>
                <a:cubicBezTo>
                  <a:pt x="1678433" y="1562607"/>
                  <a:pt x="1665840" y="1547965"/>
                  <a:pt x="1665840" y="1547965"/>
                </a:cubicBezTo>
                <a:lnTo>
                  <a:pt x="1669346" y="1546925"/>
                </a:lnTo>
                <a:cubicBezTo>
                  <a:pt x="1669346" y="1546925"/>
                  <a:pt x="1679683" y="1559035"/>
                  <a:pt x="1682360" y="1563059"/>
                </a:cubicBezTo>
                <a:cubicBezTo>
                  <a:pt x="1685036" y="1567092"/>
                  <a:pt x="1688011" y="1573976"/>
                  <a:pt x="1691871" y="1574458"/>
                </a:cubicBezTo>
                <a:cubicBezTo>
                  <a:pt x="1693614" y="1574678"/>
                  <a:pt x="1697186" y="1571212"/>
                  <a:pt x="1698753" y="1564841"/>
                </a:cubicBezTo>
                <a:cubicBezTo>
                  <a:pt x="1700054" y="1559527"/>
                  <a:pt x="1700380" y="1553000"/>
                  <a:pt x="1700380" y="1553000"/>
                </a:cubicBezTo>
                <a:lnTo>
                  <a:pt x="1700256" y="1526354"/>
                </a:lnTo>
                <a:cubicBezTo>
                  <a:pt x="1700256" y="1526354"/>
                  <a:pt x="1701536" y="1537193"/>
                  <a:pt x="1702133" y="1544412"/>
                </a:cubicBezTo>
                <a:cubicBezTo>
                  <a:pt x="1702403" y="1547629"/>
                  <a:pt x="1702798" y="1550324"/>
                  <a:pt x="1703384" y="1550776"/>
                </a:cubicBezTo>
                <a:cubicBezTo>
                  <a:pt x="1704656" y="1551759"/>
                  <a:pt x="1716525" y="1543074"/>
                  <a:pt x="1716525" y="1543074"/>
                </a:cubicBezTo>
                <a:lnTo>
                  <a:pt x="1716400" y="1548109"/>
                </a:lnTo>
                <a:lnTo>
                  <a:pt x="1703510" y="1557293"/>
                </a:lnTo>
                <a:cubicBezTo>
                  <a:pt x="1703510" y="1557293"/>
                  <a:pt x="1703250" y="1565466"/>
                  <a:pt x="1700881" y="1570607"/>
                </a:cubicBezTo>
                <a:cubicBezTo>
                  <a:pt x="1698524" y="1575756"/>
                  <a:pt x="1694654" y="1579039"/>
                  <a:pt x="1694125" y="1579491"/>
                </a:cubicBezTo>
                <a:cubicBezTo>
                  <a:pt x="1693451" y="1580060"/>
                  <a:pt x="1696607" y="1585431"/>
                  <a:pt x="1697878" y="1592660"/>
                </a:cubicBezTo>
                <a:cubicBezTo>
                  <a:pt x="1699148" y="1599899"/>
                  <a:pt x="1699129" y="1606282"/>
                  <a:pt x="1699129" y="1606282"/>
                </a:cubicBezTo>
                <a:cubicBezTo>
                  <a:pt x="1699129" y="1606282"/>
                  <a:pt x="1707890" y="1601123"/>
                  <a:pt x="1715148" y="1594441"/>
                </a:cubicBezTo>
                <a:cubicBezTo>
                  <a:pt x="1722397" y="1587760"/>
                  <a:pt x="1727036" y="1584084"/>
                  <a:pt x="1727036" y="1584084"/>
                </a:cubicBezTo>
                <a:cubicBezTo>
                  <a:pt x="1727036" y="1584084"/>
                  <a:pt x="1730444" y="1578134"/>
                  <a:pt x="1734170" y="1571059"/>
                </a:cubicBezTo>
                <a:cubicBezTo>
                  <a:pt x="1737896" y="1563974"/>
                  <a:pt x="1743555" y="1555955"/>
                  <a:pt x="1743555" y="1555955"/>
                </a:cubicBezTo>
                <a:cubicBezTo>
                  <a:pt x="1743546" y="1555955"/>
                  <a:pt x="1745548" y="1545164"/>
                  <a:pt x="1746685" y="1538637"/>
                </a:cubicBezTo>
                <a:cubicBezTo>
                  <a:pt x="1747810" y="1532110"/>
                  <a:pt x="1749427" y="1521647"/>
                  <a:pt x="1752692" y="1516285"/>
                </a:cubicBezTo>
                <a:cubicBezTo>
                  <a:pt x="1755184" y="1512184"/>
                  <a:pt x="1764117" y="1500150"/>
                  <a:pt x="1769826" y="1491131"/>
                </a:cubicBezTo>
                <a:cubicBezTo>
                  <a:pt x="1775544" y="1482101"/>
                  <a:pt x="1775458" y="1480176"/>
                  <a:pt x="1775458" y="1480176"/>
                </a:cubicBezTo>
                <a:lnTo>
                  <a:pt x="1779963" y="1480176"/>
                </a:lnTo>
                <a:cubicBezTo>
                  <a:pt x="1779963" y="1480176"/>
                  <a:pt x="1762953" y="1513560"/>
                  <a:pt x="1758573" y="1523101"/>
                </a:cubicBezTo>
                <a:cubicBezTo>
                  <a:pt x="1756878" y="1526777"/>
                  <a:pt x="1756917" y="1528500"/>
                  <a:pt x="1754568" y="1537897"/>
                </a:cubicBezTo>
                <a:cubicBezTo>
                  <a:pt x="1752210" y="1547291"/>
                  <a:pt x="1750313" y="1555348"/>
                  <a:pt x="1749188" y="1560691"/>
                </a:cubicBezTo>
                <a:cubicBezTo>
                  <a:pt x="1747340" y="1569394"/>
                  <a:pt x="1740331" y="1577711"/>
                  <a:pt x="1741177" y="1579491"/>
                </a:cubicBezTo>
                <a:cubicBezTo>
                  <a:pt x="1741832" y="1580869"/>
                  <a:pt x="1756937" y="1575467"/>
                  <a:pt x="1763069" y="1572975"/>
                </a:cubicBezTo>
                <a:cubicBezTo>
                  <a:pt x="1767535" y="1571165"/>
                  <a:pt x="1775814" y="1565860"/>
                  <a:pt x="1783593" y="1559208"/>
                </a:cubicBezTo>
                <a:cubicBezTo>
                  <a:pt x="1793555" y="1550709"/>
                  <a:pt x="1802739" y="1540707"/>
                  <a:pt x="1802739" y="1540707"/>
                </a:cubicBezTo>
                <a:cubicBezTo>
                  <a:pt x="1802739" y="1540707"/>
                  <a:pt x="1790148" y="1558111"/>
                  <a:pt x="1784343" y="1563801"/>
                </a:cubicBezTo>
                <a:cubicBezTo>
                  <a:pt x="1778548" y="1569489"/>
                  <a:pt x="1772512" y="1573524"/>
                  <a:pt x="1772454" y="1575198"/>
                </a:cubicBezTo>
                <a:cubicBezTo>
                  <a:pt x="1772301" y="1580571"/>
                  <a:pt x="1816129" y="1580377"/>
                  <a:pt x="1816129" y="1580377"/>
                </a:cubicBezTo>
                <a:cubicBezTo>
                  <a:pt x="1816129" y="1580377"/>
                  <a:pt x="1825024" y="1573919"/>
                  <a:pt x="1834276" y="1570019"/>
                </a:cubicBezTo>
                <a:cubicBezTo>
                  <a:pt x="1843527" y="1566120"/>
                  <a:pt x="1853172" y="1564841"/>
                  <a:pt x="1853172" y="1564841"/>
                </a:cubicBezTo>
                <a:cubicBezTo>
                  <a:pt x="1853172" y="1564841"/>
                  <a:pt x="1843016" y="1568113"/>
                  <a:pt x="1834276" y="1572975"/>
                </a:cubicBezTo>
                <a:cubicBezTo>
                  <a:pt x="1825535" y="1577845"/>
                  <a:pt x="1817507" y="1583786"/>
                  <a:pt x="1817507" y="1583786"/>
                </a:cubicBezTo>
                <a:lnTo>
                  <a:pt x="1822137" y="1587637"/>
                </a:lnTo>
                <a:lnTo>
                  <a:pt x="1821135" y="1588965"/>
                </a:lnTo>
                <a:lnTo>
                  <a:pt x="1813878" y="1585855"/>
                </a:lnTo>
                <a:cubicBezTo>
                  <a:pt x="1813878" y="1585855"/>
                  <a:pt x="1768459" y="1584623"/>
                  <a:pt x="1763944" y="1582746"/>
                </a:cubicBezTo>
                <a:cubicBezTo>
                  <a:pt x="1760219" y="1585663"/>
                  <a:pt x="1756252" y="1586105"/>
                  <a:pt x="1748812" y="1589263"/>
                </a:cubicBezTo>
                <a:cubicBezTo>
                  <a:pt x="1741361" y="1592410"/>
                  <a:pt x="1731166" y="1592660"/>
                  <a:pt x="1731166" y="1592660"/>
                </a:cubicBezTo>
                <a:lnTo>
                  <a:pt x="1720154" y="1603029"/>
                </a:lnTo>
                <a:cubicBezTo>
                  <a:pt x="1720154" y="1603029"/>
                  <a:pt x="1788588" y="1615822"/>
                  <a:pt x="1825891" y="1632774"/>
                </a:cubicBezTo>
                <a:cubicBezTo>
                  <a:pt x="1863193" y="1649736"/>
                  <a:pt x="1905318" y="1648341"/>
                  <a:pt x="1932128" y="1641804"/>
                </a:cubicBezTo>
                <a:cubicBezTo>
                  <a:pt x="1963616" y="1634131"/>
                  <a:pt x="1966351" y="1614686"/>
                  <a:pt x="1976430" y="1608794"/>
                </a:cubicBezTo>
                <a:cubicBezTo>
                  <a:pt x="1993132" y="1599053"/>
                  <a:pt x="2023263" y="1576382"/>
                  <a:pt x="2052132" y="1563501"/>
                </a:cubicBezTo>
                <a:cubicBezTo>
                  <a:pt x="2068979" y="1555984"/>
                  <a:pt x="2099831" y="1529087"/>
                  <a:pt x="2110200" y="1521472"/>
                </a:cubicBezTo>
                <a:cubicBezTo>
                  <a:pt x="2120566" y="1513849"/>
                  <a:pt x="2134477" y="1496310"/>
                  <a:pt x="2134477" y="1496310"/>
                </a:cubicBezTo>
                <a:lnTo>
                  <a:pt x="2145364" y="1501045"/>
                </a:lnTo>
                <a:cubicBezTo>
                  <a:pt x="2145354" y="1501045"/>
                  <a:pt x="2124272" y="1522956"/>
                  <a:pt x="2108573" y="1535682"/>
                </a:cubicBezTo>
                <a:cubicBezTo>
                  <a:pt x="2092872" y="1548407"/>
                  <a:pt x="2080040" y="1554627"/>
                  <a:pt x="2080040" y="1554627"/>
                </a:cubicBezTo>
                <a:lnTo>
                  <a:pt x="2107446" y="1546338"/>
                </a:lnTo>
                <a:cubicBezTo>
                  <a:pt x="2107446" y="1546338"/>
                  <a:pt x="2139300" y="1557861"/>
                  <a:pt x="2151987" y="1562472"/>
                </a:cubicBezTo>
                <a:cubicBezTo>
                  <a:pt x="2164684" y="1567073"/>
                  <a:pt x="2184343" y="1569394"/>
                  <a:pt x="2195288" y="1566169"/>
                </a:cubicBezTo>
                <a:cubicBezTo>
                  <a:pt x="2208957" y="1562144"/>
                  <a:pt x="2213684" y="1551979"/>
                  <a:pt x="2220817" y="1547523"/>
                </a:cubicBezTo>
                <a:cubicBezTo>
                  <a:pt x="2230577" y="1541410"/>
                  <a:pt x="2244739" y="1534710"/>
                  <a:pt x="2250477" y="1532571"/>
                </a:cubicBezTo>
                <a:cubicBezTo>
                  <a:pt x="2253595" y="1531408"/>
                  <a:pt x="2262952" y="1525881"/>
                  <a:pt x="2269998" y="1519692"/>
                </a:cubicBezTo>
                <a:cubicBezTo>
                  <a:pt x="2275871" y="1514532"/>
                  <a:pt x="2279875" y="1508449"/>
                  <a:pt x="2279875" y="1508449"/>
                </a:cubicBezTo>
                <a:lnTo>
                  <a:pt x="2284381" y="1512000"/>
                </a:lnTo>
                <a:cubicBezTo>
                  <a:pt x="2284381" y="1511991"/>
                  <a:pt x="2261037" y="1530406"/>
                  <a:pt x="2261488" y="1533313"/>
                </a:cubicBezTo>
                <a:cubicBezTo>
                  <a:pt x="2261932" y="1536221"/>
                  <a:pt x="2291023" y="1536143"/>
                  <a:pt x="2299773" y="1539235"/>
                </a:cubicBezTo>
                <a:cubicBezTo>
                  <a:pt x="2308533" y="1542324"/>
                  <a:pt x="2310661" y="1549294"/>
                  <a:pt x="2310661" y="1549294"/>
                </a:cubicBezTo>
                <a:cubicBezTo>
                  <a:pt x="2310661" y="1549294"/>
                  <a:pt x="2297838" y="1545279"/>
                  <a:pt x="2284130" y="1542343"/>
                </a:cubicBezTo>
                <a:cubicBezTo>
                  <a:pt x="2272963" y="1539946"/>
                  <a:pt x="2259958" y="1538098"/>
                  <a:pt x="2254855" y="1538637"/>
                </a:cubicBezTo>
                <a:cubicBezTo>
                  <a:pt x="2248435" y="1539320"/>
                  <a:pt x="2240830" y="1542305"/>
                  <a:pt x="2230577" y="1548109"/>
                </a:cubicBezTo>
                <a:cubicBezTo>
                  <a:pt x="2224031" y="1551816"/>
                  <a:pt x="2207493" y="1568392"/>
                  <a:pt x="2201545" y="1571347"/>
                </a:cubicBezTo>
                <a:cubicBezTo>
                  <a:pt x="2195721" y="1574255"/>
                  <a:pt x="2188212" y="1574592"/>
                  <a:pt x="2187778" y="1578163"/>
                </a:cubicBezTo>
                <a:cubicBezTo>
                  <a:pt x="2187355" y="1581725"/>
                  <a:pt x="2200063" y="1583881"/>
                  <a:pt x="2209554" y="1584526"/>
                </a:cubicBezTo>
                <a:cubicBezTo>
                  <a:pt x="2213105" y="1584767"/>
                  <a:pt x="2229923" y="1586221"/>
                  <a:pt x="2248723" y="1586452"/>
                </a:cubicBezTo>
                <a:cubicBezTo>
                  <a:pt x="2273762" y="1586750"/>
                  <a:pt x="2301276" y="1587963"/>
                  <a:pt x="2305654" y="1587781"/>
                </a:cubicBezTo>
                <a:cubicBezTo>
                  <a:pt x="2313337" y="1587453"/>
                  <a:pt x="2320923" y="1575796"/>
                  <a:pt x="2320923" y="1575796"/>
                </a:cubicBezTo>
                <a:cubicBezTo>
                  <a:pt x="2320923" y="1575796"/>
                  <a:pt x="2338683" y="1575507"/>
                  <a:pt x="2332936" y="1576526"/>
                </a:cubicBezTo>
                <a:cubicBezTo>
                  <a:pt x="2330327" y="1576999"/>
                  <a:pt x="2324639" y="1577046"/>
                  <a:pt x="2322424" y="1579491"/>
                </a:cubicBezTo>
                <a:cubicBezTo>
                  <a:pt x="2319247" y="1582996"/>
                  <a:pt x="2311575" y="1589282"/>
                  <a:pt x="2308784" y="1590003"/>
                </a:cubicBezTo>
                <a:cubicBezTo>
                  <a:pt x="2294151" y="1593778"/>
                  <a:pt x="2265512" y="1590821"/>
                  <a:pt x="2263616" y="1594441"/>
                </a:cubicBezTo>
                <a:cubicBezTo>
                  <a:pt x="2261864" y="1597764"/>
                  <a:pt x="2273791" y="1614262"/>
                  <a:pt x="2286508" y="1627749"/>
                </a:cubicBezTo>
                <a:cubicBezTo>
                  <a:pt x="2300167" y="1642228"/>
                  <a:pt x="2325996" y="1644355"/>
                  <a:pt x="2322424" y="1646097"/>
                </a:cubicBezTo>
                <a:cubicBezTo>
                  <a:pt x="2315975" y="1649244"/>
                  <a:pt x="2295605" y="1640707"/>
                  <a:pt x="2283880" y="1629819"/>
                </a:cubicBezTo>
                <a:cubicBezTo>
                  <a:pt x="2271076" y="1617931"/>
                  <a:pt x="2258245" y="1595944"/>
                  <a:pt x="2254481" y="1595327"/>
                </a:cubicBezTo>
                <a:cubicBezTo>
                  <a:pt x="2231830" y="1591620"/>
                  <a:pt x="2207994" y="1589705"/>
                  <a:pt x="2197290" y="1587193"/>
                </a:cubicBezTo>
                <a:cubicBezTo>
                  <a:pt x="2186584" y="1584670"/>
                  <a:pt x="2162337" y="1574640"/>
                  <a:pt x="2160999" y="1576526"/>
                </a:cubicBezTo>
                <a:cubicBezTo>
                  <a:pt x="2159871" y="1578134"/>
                  <a:pt x="2177362" y="1604636"/>
                  <a:pt x="2179144" y="1614427"/>
                </a:cubicBezTo>
                <a:cubicBezTo>
                  <a:pt x="2180858" y="1623850"/>
                  <a:pt x="2180184" y="1630801"/>
                  <a:pt x="2176891" y="1647137"/>
                </a:cubicBezTo>
                <a:cubicBezTo>
                  <a:pt x="2173965" y="1661664"/>
                  <a:pt x="2180145" y="1674957"/>
                  <a:pt x="2180145" y="1674957"/>
                </a:cubicBezTo>
                <a:cubicBezTo>
                  <a:pt x="2180145" y="1674957"/>
                  <a:pt x="2171665" y="1661808"/>
                  <a:pt x="2172136" y="1653201"/>
                </a:cubicBezTo>
                <a:cubicBezTo>
                  <a:pt x="2172828" y="1640880"/>
                  <a:pt x="2177516" y="1623609"/>
                  <a:pt x="2174889" y="1614427"/>
                </a:cubicBezTo>
                <a:cubicBezTo>
                  <a:pt x="2171549" y="1602702"/>
                  <a:pt x="2164117" y="1593892"/>
                  <a:pt x="2156869" y="1584826"/>
                </a:cubicBezTo>
                <a:cubicBezTo>
                  <a:pt x="2153393" y="1580464"/>
                  <a:pt x="2140272" y="1567257"/>
                  <a:pt x="2131974" y="1564099"/>
                </a:cubicBezTo>
                <a:cubicBezTo>
                  <a:pt x="2119181" y="1559238"/>
                  <a:pt x="2116197" y="1557716"/>
                  <a:pt x="2091929" y="1563357"/>
                </a:cubicBezTo>
                <a:cubicBezTo>
                  <a:pt x="2076969" y="1566842"/>
                  <a:pt x="2017833" y="1596993"/>
                  <a:pt x="2004713" y="1606426"/>
                </a:cubicBezTo>
                <a:cubicBezTo>
                  <a:pt x="1989647" y="1617255"/>
                  <a:pt x="1964800" y="1649110"/>
                  <a:pt x="1946520" y="1655426"/>
                </a:cubicBezTo>
                <a:cubicBezTo>
                  <a:pt x="1934371" y="1659612"/>
                  <a:pt x="1921741" y="1661404"/>
                  <a:pt x="1919365" y="1669191"/>
                </a:cubicBezTo>
                <a:cubicBezTo>
                  <a:pt x="1916996" y="1676969"/>
                  <a:pt x="1951372" y="1682727"/>
                  <a:pt x="1961537" y="1683545"/>
                </a:cubicBezTo>
                <a:cubicBezTo>
                  <a:pt x="1971703" y="1684363"/>
                  <a:pt x="2037952" y="1687164"/>
                  <a:pt x="2055512" y="1686067"/>
                </a:cubicBezTo>
                <a:cubicBezTo>
                  <a:pt x="2073069" y="1684959"/>
                  <a:pt x="2137452" y="1684987"/>
                  <a:pt x="2191784" y="1680146"/>
                </a:cubicBezTo>
                <a:cubicBezTo>
                  <a:pt x="2199387" y="1679462"/>
                  <a:pt x="2222819" y="1657688"/>
                  <a:pt x="2245971" y="1650093"/>
                </a:cubicBezTo>
                <a:cubicBezTo>
                  <a:pt x="2258976" y="1645828"/>
                  <a:pt x="2271866" y="1654241"/>
                  <a:pt x="2271875" y="1654241"/>
                </a:cubicBezTo>
                <a:cubicBezTo>
                  <a:pt x="2271875" y="1654241"/>
                  <a:pt x="2259419" y="1652133"/>
                  <a:pt x="2246721" y="1656310"/>
                </a:cubicBezTo>
                <a:cubicBezTo>
                  <a:pt x="2241274" y="1658102"/>
                  <a:pt x="2229135" y="1665293"/>
                  <a:pt x="2226199" y="1667122"/>
                </a:cubicBezTo>
                <a:cubicBezTo>
                  <a:pt x="2216398" y="1673186"/>
                  <a:pt x="2198165" y="1689907"/>
                  <a:pt x="2198165" y="1689907"/>
                </a:cubicBezTo>
                <a:cubicBezTo>
                  <a:pt x="2198165" y="1689907"/>
                  <a:pt x="2193361" y="1688772"/>
                  <a:pt x="2186777" y="1689618"/>
                </a:cubicBezTo>
                <a:cubicBezTo>
                  <a:pt x="2176054" y="1690985"/>
                  <a:pt x="2159391" y="1694750"/>
                  <a:pt x="2141735" y="1695684"/>
                </a:cubicBezTo>
                <a:cubicBezTo>
                  <a:pt x="2113453" y="1697175"/>
                  <a:pt x="2073388" y="1695211"/>
                  <a:pt x="2071530" y="1699533"/>
                </a:cubicBezTo>
                <a:cubicBezTo>
                  <a:pt x="2070866" y="1701083"/>
                  <a:pt x="2077267" y="1713378"/>
                  <a:pt x="2085922" y="1726912"/>
                </a:cubicBezTo>
                <a:cubicBezTo>
                  <a:pt x="2090811" y="1734574"/>
                  <a:pt x="2096366" y="1742564"/>
                  <a:pt x="2101815" y="1749263"/>
                </a:cubicBezTo>
                <a:cubicBezTo>
                  <a:pt x="2109294" y="1758466"/>
                  <a:pt x="2116852" y="1764744"/>
                  <a:pt x="2118459" y="1764955"/>
                </a:cubicBezTo>
                <a:cubicBezTo>
                  <a:pt x="2141534" y="1768075"/>
                  <a:pt x="2152132" y="1770818"/>
                  <a:pt x="2165502" y="1773841"/>
                </a:cubicBezTo>
                <a:cubicBezTo>
                  <a:pt x="2176024" y="1771241"/>
                  <a:pt x="2207051" y="1769248"/>
                  <a:pt x="2207051" y="1769248"/>
                </a:cubicBezTo>
                <a:lnTo>
                  <a:pt x="2217438" y="1768652"/>
                </a:lnTo>
                <a:lnTo>
                  <a:pt x="2217188" y="1770288"/>
                </a:lnTo>
                <a:cubicBezTo>
                  <a:pt x="2217188" y="1770288"/>
                  <a:pt x="2212211" y="1770288"/>
                  <a:pt x="2212933" y="1773243"/>
                </a:cubicBezTo>
                <a:cubicBezTo>
                  <a:pt x="2213549" y="1775765"/>
                  <a:pt x="2221086" y="1780973"/>
                  <a:pt x="2229076" y="1785528"/>
                </a:cubicBezTo>
                <a:cubicBezTo>
                  <a:pt x="2237066" y="1790090"/>
                  <a:pt x="2245721" y="1792188"/>
                  <a:pt x="2245721" y="1792188"/>
                </a:cubicBezTo>
                <a:lnTo>
                  <a:pt x="2257609" y="1804925"/>
                </a:lnTo>
                <a:lnTo>
                  <a:pt x="2256358" y="1806109"/>
                </a:lnTo>
                <a:lnTo>
                  <a:pt x="2244219" y="1794854"/>
                </a:lnTo>
                <a:cubicBezTo>
                  <a:pt x="2244210" y="1794854"/>
                  <a:pt x="2233447" y="1791804"/>
                  <a:pt x="2228076" y="1788637"/>
                </a:cubicBezTo>
                <a:cubicBezTo>
                  <a:pt x="2219209" y="1783419"/>
                  <a:pt x="2207928" y="1776354"/>
                  <a:pt x="2207928" y="1776354"/>
                </a:cubicBezTo>
                <a:cubicBezTo>
                  <a:pt x="2207928" y="1776354"/>
                  <a:pt x="2198137" y="1775150"/>
                  <a:pt x="2188028" y="1776054"/>
                </a:cubicBezTo>
                <a:cubicBezTo>
                  <a:pt x="2177527" y="1777008"/>
                  <a:pt x="2166726" y="1780049"/>
                  <a:pt x="2166254" y="1780945"/>
                </a:cubicBezTo>
                <a:cubicBezTo>
                  <a:pt x="2165502" y="1782370"/>
                  <a:pt x="2202295" y="1828162"/>
                  <a:pt x="2202295" y="1828162"/>
                </a:cubicBezTo>
                <a:lnTo>
                  <a:pt x="2200293" y="1829635"/>
                </a:lnTo>
                <a:cubicBezTo>
                  <a:pt x="2200293" y="1829635"/>
                  <a:pt x="2165128" y="1784275"/>
                  <a:pt x="2162876" y="1781831"/>
                </a:cubicBezTo>
                <a:cubicBezTo>
                  <a:pt x="2160999" y="1779791"/>
                  <a:pt x="2123734" y="1771290"/>
                  <a:pt x="2122338" y="1772801"/>
                </a:cubicBezTo>
                <a:cubicBezTo>
                  <a:pt x="2120904" y="1774351"/>
                  <a:pt x="2134728" y="1800034"/>
                  <a:pt x="2134728" y="1800034"/>
                </a:cubicBezTo>
                <a:lnTo>
                  <a:pt x="2141986" y="1840744"/>
                </a:lnTo>
                <a:lnTo>
                  <a:pt x="2175639" y="1896096"/>
                </a:lnTo>
                <a:lnTo>
                  <a:pt x="2224821" y="1977508"/>
                </a:lnTo>
                <a:lnTo>
                  <a:pt x="2173762" y="1897724"/>
                </a:lnTo>
                <a:cubicBezTo>
                  <a:pt x="2173762" y="1897724"/>
                  <a:pt x="2141735" y="1849263"/>
                  <a:pt x="2138858" y="1841630"/>
                </a:cubicBezTo>
                <a:cubicBezTo>
                  <a:pt x="2136797" y="1836172"/>
                  <a:pt x="2137279" y="1818122"/>
                  <a:pt x="2131598" y="1800776"/>
                </a:cubicBezTo>
                <a:cubicBezTo>
                  <a:pt x="2125910" y="1783429"/>
                  <a:pt x="2116081" y="1772203"/>
                  <a:pt x="2116081" y="1772203"/>
                </a:cubicBezTo>
                <a:cubicBezTo>
                  <a:pt x="2116081" y="1772203"/>
                  <a:pt x="2092688" y="1739609"/>
                  <a:pt x="2084044" y="1738020"/>
                </a:cubicBezTo>
                <a:cubicBezTo>
                  <a:pt x="2082716" y="1737770"/>
                  <a:pt x="2081589" y="1761846"/>
                  <a:pt x="2081166" y="1771472"/>
                </a:cubicBezTo>
                <a:cubicBezTo>
                  <a:pt x="2080733" y="1781446"/>
                  <a:pt x="2086672" y="1830377"/>
                  <a:pt x="2086672" y="1830377"/>
                </a:cubicBezTo>
                <a:lnTo>
                  <a:pt x="2084044" y="1832744"/>
                </a:lnTo>
                <a:lnTo>
                  <a:pt x="2077537" y="1776354"/>
                </a:lnTo>
                <a:cubicBezTo>
                  <a:pt x="2077537" y="1776354"/>
                  <a:pt x="2075419" y="1782524"/>
                  <a:pt x="2066774" y="1793816"/>
                </a:cubicBezTo>
                <a:cubicBezTo>
                  <a:pt x="2058129" y="1805116"/>
                  <a:pt x="2042997" y="1821347"/>
                  <a:pt x="2042997" y="1821347"/>
                </a:cubicBezTo>
                <a:lnTo>
                  <a:pt x="2042621" y="1818690"/>
                </a:lnTo>
                <a:cubicBezTo>
                  <a:pt x="2042621" y="1818690"/>
                  <a:pt x="2055665" y="1803788"/>
                  <a:pt x="2064396" y="1791601"/>
                </a:cubicBezTo>
                <a:cubicBezTo>
                  <a:pt x="2073128" y="1779405"/>
                  <a:pt x="2077412" y="1768652"/>
                  <a:pt x="2077412" y="1768652"/>
                </a:cubicBezTo>
                <a:cubicBezTo>
                  <a:pt x="2077412" y="1768652"/>
                  <a:pt x="2081955" y="1742209"/>
                  <a:pt x="2080040" y="1734757"/>
                </a:cubicBezTo>
                <a:cubicBezTo>
                  <a:pt x="2078336" y="1728115"/>
                  <a:pt x="2057465" y="1706754"/>
                  <a:pt x="2047751" y="1701603"/>
                </a:cubicBezTo>
                <a:cubicBezTo>
                  <a:pt x="2041697" y="1698388"/>
                  <a:pt x="1990196" y="1697753"/>
                  <a:pt x="1990196" y="1697753"/>
                </a:cubicBezTo>
                <a:cubicBezTo>
                  <a:pt x="1990196" y="1697753"/>
                  <a:pt x="1961095" y="1696511"/>
                  <a:pt x="1946269" y="1691689"/>
                </a:cubicBezTo>
                <a:cubicBezTo>
                  <a:pt x="1920259" y="1683226"/>
                  <a:pt x="1893978" y="1677566"/>
                  <a:pt x="1876324" y="1674226"/>
                </a:cubicBezTo>
                <a:cubicBezTo>
                  <a:pt x="1863202" y="1671742"/>
                  <a:pt x="1854798" y="1670520"/>
                  <a:pt x="1854798" y="1670520"/>
                </a:cubicBezTo>
                <a:cubicBezTo>
                  <a:pt x="1854798" y="1670520"/>
                  <a:pt x="1857649" y="1681148"/>
                  <a:pt x="1871067" y="1703828"/>
                </a:cubicBezTo>
                <a:cubicBezTo>
                  <a:pt x="1884478" y="1726507"/>
                  <a:pt x="1896742" y="1745374"/>
                  <a:pt x="1910103" y="1761702"/>
                </a:cubicBezTo>
                <a:cubicBezTo>
                  <a:pt x="1923474" y="1778018"/>
                  <a:pt x="1935132" y="1789417"/>
                  <a:pt x="1942765" y="1802556"/>
                </a:cubicBezTo>
                <a:cubicBezTo>
                  <a:pt x="1950968" y="1816678"/>
                  <a:pt x="1961537" y="1849322"/>
                  <a:pt x="1961537" y="1849322"/>
                </a:cubicBezTo>
                <a:lnTo>
                  <a:pt x="1960661" y="1850062"/>
                </a:lnTo>
                <a:cubicBezTo>
                  <a:pt x="1960661" y="1850062"/>
                  <a:pt x="1948647" y="1822637"/>
                  <a:pt x="1940638" y="1808622"/>
                </a:cubicBezTo>
                <a:cubicBezTo>
                  <a:pt x="1932619" y="1794575"/>
                  <a:pt x="1919864" y="1779462"/>
                  <a:pt x="1919864" y="1779462"/>
                </a:cubicBezTo>
                <a:lnTo>
                  <a:pt x="1926998" y="1795298"/>
                </a:lnTo>
                <a:lnTo>
                  <a:pt x="1922617" y="1799293"/>
                </a:lnTo>
                <a:cubicBezTo>
                  <a:pt x="1922617" y="1799293"/>
                  <a:pt x="1918911" y="1786181"/>
                  <a:pt x="1910729" y="1772503"/>
                </a:cubicBezTo>
                <a:cubicBezTo>
                  <a:pt x="1902604" y="1758920"/>
                  <a:pt x="1887336" y="1748821"/>
                  <a:pt x="1882957" y="1739051"/>
                </a:cubicBezTo>
                <a:cubicBezTo>
                  <a:pt x="1874658" y="1720577"/>
                  <a:pt x="1835315" y="1681129"/>
                  <a:pt x="1816755" y="1662529"/>
                </a:cubicBezTo>
                <a:cubicBezTo>
                  <a:pt x="1790504" y="1636221"/>
                  <a:pt x="1745269" y="1634054"/>
                  <a:pt x="1726787" y="1639878"/>
                </a:cubicBezTo>
                <a:cubicBezTo>
                  <a:pt x="1708304" y="1645712"/>
                  <a:pt x="1670414" y="1685691"/>
                  <a:pt x="1650448" y="1692275"/>
                </a:cubicBezTo>
                <a:cubicBezTo>
                  <a:pt x="1643758" y="1694490"/>
                  <a:pt x="1625901" y="1698861"/>
                  <a:pt x="1609285" y="1702941"/>
                </a:cubicBezTo>
                <a:cubicBezTo>
                  <a:pt x="1605522" y="1705204"/>
                  <a:pt x="1600545" y="1707785"/>
                  <a:pt x="1594645" y="1709151"/>
                </a:cubicBezTo>
                <a:cubicBezTo>
                  <a:pt x="1582215" y="1712038"/>
                  <a:pt x="1555349" y="1721588"/>
                  <a:pt x="1555349" y="1721588"/>
                </a:cubicBezTo>
                <a:lnTo>
                  <a:pt x="1542583" y="1730463"/>
                </a:lnTo>
                <a:lnTo>
                  <a:pt x="1529194" y="1751787"/>
                </a:lnTo>
                <a:cubicBezTo>
                  <a:pt x="1526469" y="1757399"/>
                  <a:pt x="1523811" y="1762924"/>
                  <a:pt x="1521059" y="1768508"/>
                </a:cubicBezTo>
                <a:cubicBezTo>
                  <a:pt x="1522849" y="1768988"/>
                  <a:pt x="1527693" y="1770183"/>
                  <a:pt x="1532071" y="1772801"/>
                </a:cubicBezTo>
                <a:cubicBezTo>
                  <a:pt x="1537222" y="1775872"/>
                  <a:pt x="1543210" y="1776652"/>
                  <a:pt x="1543210" y="1776652"/>
                </a:cubicBezTo>
                <a:cubicBezTo>
                  <a:pt x="1543210" y="1776652"/>
                  <a:pt x="1549034" y="1770047"/>
                  <a:pt x="1555850" y="1767468"/>
                </a:cubicBezTo>
                <a:cubicBezTo>
                  <a:pt x="1562665" y="1764898"/>
                  <a:pt x="1568864" y="1765553"/>
                  <a:pt x="1568864" y="1765553"/>
                </a:cubicBezTo>
                <a:cubicBezTo>
                  <a:pt x="1568864" y="1765553"/>
                  <a:pt x="1574650" y="1749244"/>
                  <a:pt x="1578376" y="1742459"/>
                </a:cubicBezTo>
                <a:cubicBezTo>
                  <a:pt x="1582101" y="1735672"/>
                  <a:pt x="1592517" y="1720260"/>
                  <a:pt x="1592517" y="1720260"/>
                </a:cubicBezTo>
                <a:lnTo>
                  <a:pt x="1597271" y="1718623"/>
                </a:lnTo>
                <a:cubicBezTo>
                  <a:pt x="1597262" y="1718623"/>
                  <a:pt x="1588059" y="1734160"/>
                  <a:pt x="1584508" y="1740533"/>
                </a:cubicBezTo>
                <a:cubicBezTo>
                  <a:pt x="1580955" y="1746906"/>
                  <a:pt x="1574496" y="1764811"/>
                  <a:pt x="1574496" y="1764811"/>
                </a:cubicBezTo>
                <a:cubicBezTo>
                  <a:pt x="1574496" y="1764811"/>
                  <a:pt x="1579809" y="1768931"/>
                  <a:pt x="1584508" y="1768508"/>
                </a:cubicBezTo>
                <a:cubicBezTo>
                  <a:pt x="1589205" y="1768084"/>
                  <a:pt x="1604906" y="1765697"/>
                  <a:pt x="1604906" y="1765697"/>
                </a:cubicBezTo>
                <a:lnTo>
                  <a:pt x="1604656" y="1768210"/>
                </a:lnTo>
                <a:cubicBezTo>
                  <a:pt x="1604656" y="1768210"/>
                  <a:pt x="1589465" y="1771905"/>
                  <a:pt x="1586635" y="1771472"/>
                </a:cubicBezTo>
                <a:cubicBezTo>
                  <a:pt x="1583794" y="1771030"/>
                  <a:pt x="1571993" y="1768210"/>
                  <a:pt x="1571993" y="1768210"/>
                </a:cubicBezTo>
                <a:cubicBezTo>
                  <a:pt x="1571993" y="1768210"/>
                  <a:pt x="1566573" y="1769855"/>
                  <a:pt x="1561481" y="1771761"/>
                </a:cubicBezTo>
                <a:cubicBezTo>
                  <a:pt x="1556389" y="1773668"/>
                  <a:pt x="1545588" y="1780791"/>
                  <a:pt x="1545588" y="1780791"/>
                </a:cubicBezTo>
                <a:lnTo>
                  <a:pt x="1559854" y="1792930"/>
                </a:lnTo>
                <a:lnTo>
                  <a:pt x="1577750" y="1816612"/>
                </a:lnTo>
                <a:lnTo>
                  <a:pt x="1575622" y="1822089"/>
                </a:lnTo>
                <a:lnTo>
                  <a:pt x="1559604" y="1796636"/>
                </a:lnTo>
                <a:lnTo>
                  <a:pt x="1541709" y="1782871"/>
                </a:lnTo>
                <a:cubicBezTo>
                  <a:pt x="1541709" y="1782871"/>
                  <a:pt x="1538849" y="1779819"/>
                  <a:pt x="1533825" y="1779318"/>
                </a:cubicBezTo>
                <a:cubicBezTo>
                  <a:pt x="1529742" y="1778904"/>
                  <a:pt x="1520963" y="1777921"/>
                  <a:pt x="1516679" y="1777392"/>
                </a:cubicBezTo>
                <a:cubicBezTo>
                  <a:pt x="1488378" y="1834439"/>
                  <a:pt x="1459363" y="1887769"/>
                  <a:pt x="1433343" y="1913414"/>
                </a:cubicBezTo>
                <a:cubicBezTo>
                  <a:pt x="1430128" y="1916591"/>
                  <a:pt x="1423553" y="1921943"/>
                  <a:pt x="1417700" y="1926881"/>
                </a:cubicBezTo>
                <a:cubicBezTo>
                  <a:pt x="1420558" y="1928441"/>
                  <a:pt x="1424958" y="1930732"/>
                  <a:pt x="1424958" y="1930732"/>
                </a:cubicBezTo>
                <a:cubicBezTo>
                  <a:pt x="1424958" y="1930732"/>
                  <a:pt x="1471608" y="1964319"/>
                  <a:pt x="1477769" y="1965071"/>
                </a:cubicBezTo>
                <a:cubicBezTo>
                  <a:pt x="1484170" y="1965851"/>
                  <a:pt x="1499708" y="1961816"/>
                  <a:pt x="1502297" y="1956494"/>
                </a:cubicBezTo>
                <a:cubicBezTo>
                  <a:pt x="1504876" y="1951161"/>
                  <a:pt x="1509545" y="1930588"/>
                  <a:pt x="1509545" y="1930588"/>
                </a:cubicBezTo>
                <a:lnTo>
                  <a:pt x="1511673" y="1929549"/>
                </a:lnTo>
                <a:lnTo>
                  <a:pt x="1505166" y="1956040"/>
                </a:lnTo>
                <a:cubicBezTo>
                  <a:pt x="1505166" y="1956040"/>
                  <a:pt x="1509450" y="1959409"/>
                  <a:pt x="1513176" y="1959449"/>
                </a:cubicBezTo>
                <a:cubicBezTo>
                  <a:pt x="1516901" y="1959487"/>
                  <a:pt x="1523686" y="1960189"/>
                  <a:pt x="1523686" y="1960189"/>
                </a:cubicBezTo>
                <a:cubicBezTo>
                  <a:pt x="1523686" y="1960189"/>
                  <a:pt x="1529983" y="1954885"/>
                  <a:pt x="1533198" y="1954568"/>
                </a:cubicBezTo>
                <a:cubicBezTo>
                  <a:pt x="1534383" y="1954442"/>
                  <a:pt x="1535163" y="1955050"/>
                  <a:pt x="1536702" y="1955454"/>
                </a:cubicBezTo>
                <a:cubicBezTo>
                  <a:pt x="1542555" y="1944200"/>
                  <a:pt x="1549198" y="1934131"/>
                  <a:pt x="1559103" y="1924812"/>
                </a:cubicBezTo>
                <a:cubicBezTo>
                  <a:pt x="1576653" y="1908303"/>
                  <a:pt x="1605590" y="1906773"/>
                  <a:pt x="1619048" y="1896540"/>
                </a:cubicBezTo>
                <a:cubicBezTo>
                  <a:pt x="1632495" y="1886316"/>
                  <a:pt x="1634555" y="1875824"/>
                  <a:pt x="1634555" y="1875824"/>
                </a:cubicBezTo>
                <a:lnTo>
                  <a:pt x="1639435" y="1856724"/>
                </a:lnTo>
                <a:lnTo>
                  <a:pt x="1637434" y="1851400"/>
                </a:lnTo>
                <a:lnTo>
                  <a:pt x="1643565" y="1832157"/>
                </a:lnTo>
                <a:lnTo>
                  <a:pt x="1645817" y="1833486"/>
                </a:lnTo>
                <a:lnTo>
                  <a:pt x="1640813" y="1850948"/>
                </a:lnTo>
                <a:lnTo>
                  <a:pt x="1643191" y="1854953"/>
                </a:lnTo>
                <a:lnTo>
                  <a:pt x="1638310" y="1874484"/>
                </a:lnTo>
                <a:cubicBezTo>
                  <a:pt x="1638310" y="1874484"/>
                  <a:pt x="1657361" y="1854222"/>
                  <a:pt x="1661462" y="1838223"/>
                </a:cubicBezTo>
                <a:cubicBezTo>
                  <a:pt x="1665571" y="1822224"/>
                  <a:pt x="1667844" y="1801814"/>
                  <a:pt x="1667844" y="1801814"/>
                </a:cubicBezTo>
                <a:lnTo>
                  <a:pt x="1676228" y="1797223"/>
                </a:lnTo>
                <a:cubicBezTo>
                  <a:pt x="1676228" y="1797223"/>
                  <a:pt x="1674639" y="1793535"/>
                  <a:pt x="1667468" y="1784199"/>
                </a:cubicBezTo>
                <a:cubicBezTo>
                  <a:pt x="1660296" y="1774860"/>
                  <a:pt x="1671974" y="1754154"/>
                  <a:pt x="1671974" y="1754154"/>
                </a:cubicBezTo>
                <a:lnTo>
                  <a:pt x="1669471" y="1742015"/>
                </a:lnTo>
                <a:lnTo>
                  <a:pt x="1673350" y="1740533"/>
                </a:lnTo>
                <a:lnTo>
                  <a:pt x="1675728" y="1754154"/>
                </a:lnTo>
                <a:lnTo>
                  <a:pt x="1669220" y="1771174"/>
                </a:lnTo>
                <a:lnTo>
                  <a:pt x="1671723" y="1778866"/>
                </a:lnTo>
                <a:lnTo>
                  <a:pt x="1679733" y="1792188"/>
                </a:lnTo>
                <a:lnTo>
                  <a:pt x="1693122" y="1777980"/>
                </a:lnTo>
                <a:lnTo>
                  <a:pt x="1696501" y="1763917"/>
                </a:lnTo>
                <a:lnTo>
                  <a:pt x="1697377" y="1739791"/>
                </a:lnTo>
                <a:lnTo>
                  <a:pt x="1702133" y="1724399"/>
                </a:lnTo>
                <a:lnTo>
                  <a:pt x="1704510" y="1724997"/>
                </a:lnTo>
                <a:lnTo>
                  <a:pt x="1700631" y="1740091"/>
                </a:lnTo>
                <a:lnTo>
                  <a:pt x="1700006" y="1764215"/>
                </a:lnTo>
                <a:lnTo>
                  <a:pt x="1695751" y="1778134"/>
                </a:lnTo>
                <a:lnTo>
                  <a:pt x="1707138" y="1771472"/>
                </a:lnTo>
                <a:lnTo>
                  <a:pt x="1743806" y="1746308"/>
                </a:lnTo>
                <a:cubicBezTo>
                  <a:pt x="1743806" y="1746308"/>
                  <a:pt x="1751978" y="1728181"/>
                  <a:pt x="1753442" y="1722176"/>
                </a:cubicBezTo>
                <a:cubicBezTo>
                  <a:pt x="1754895" y="1716168"/>
                  <a:pt x="1754568" y="1698792"/>
                  <a:pt x="1754568" y="1698792"/>
                </a:cubicBezTo>
                <a:lnTo>
                  <a:pt x="1758573" y="1699390"/>
                </a:lnTo>
                <a:cubicBezTo>
                  <a:pt x="1758564" y="1699390"/>
                  <a:pt x="1759661" y="1719316"/>
                  <a:pt x="1755694" y="1728096"/>
                </a:cubicBezTo>
                <a:cubicBezTo>
                  <a:pt x="1751718" y="1736885"/>
                  <a:pt x="1747560" y="1747637"/>
                  <a:pt x="1747560" y="1747637"/>
                </a:cubicBezTo>
                <a:lnTo>
                  <a:pt x="1768074" y="1744384"/>
                </a:lnTo>
                <a:lnTo>
                  <a:pt x="1798359" y="1741131"/>
                </a:lnTo>
                <a:lnTo>
                  <a:pt x="1796983" y="1745568"/>
                </a:lnTo>
                <a:lnTo>
                  <a:pt x="1745058" y="1752229"/>
                </a:lnTo>
                <a:cubicBezTo>
                  <a:pt x="1745058" y="1752229"/>
                  <a:pt x="1678837" y="1800650"/>
                  <a:pt x="1672348" y="1809660"/>
                </a:cubicBezTo>
                <a:cubicBezTo>
                  <a:pt x="1665871" y="1818661"/>
                  <a:pt x="1674611" y="1831888"/>
                  <a:pt x="1671473" y="1840889"/>
                </a:cubicBezTo>
                <a:cubicBezTo>
                  <a:pt x="1668334" y="1849889"/>
                  <a:pt x="1662838" y="1862058"/>
                  <a:pt x="1662838" y="1862058"/>
                </a:cubicBezTo>
                <a:cubicBezTo>
                  <a:pt x="1662838" y="1862058"/>
                  <a:pt x="1630108" y="1899254"/>
                  <a:pt x="1616294" y="1911787"/>
                </a:cubicBezTo>
                <a:cubicBezTo>
                  <a:pt x="1602479" y="1924321"/>
                  <a:pt x="1576026" y="1928085"/>
                  <a:pt x="1564484" y="1935469"/>
                </a:cubicBezTo>
                <a:cubicBezTo>
                  <a:pt x="1556764" y="1940407"/>
                  <a:pt x="1544692" y="1971905"/>
                  <a:pt x="1535827" y="1996452"/>
                </a:cubicBezTo>
                <a:cubicBezTo>
                  <a:pt x="1544692" y="1996944"/>
                  <a:pt x="1558103" y="1997637"/>
                  <a:pt x="1558103" y="1997637"/>
                </a:cubicBezTo>
                <a:cubicBezTo>
                  <a:pt x="1558103" y="1997637"/>
                  <a:pt x="1568441" y="2002806"/>
                  <a:pt x="1571993" y="2005338"/>
                </a:cubicBezTo>
                <a:cubicBezTo>
                  <a:pt x="1575535" y="2007860"/>
                  <a:pt x="1585258" y="2015841"/>
                  <a:pt x="1585258" y="2015841"/>
                </a:cubicBezTo>
                <a:lnTo>
                  <a:pt x="1606032" y="2016283"/>
                </a:lnTo>
                <a:cubicBezTo>
                  <a:pt x="1606032" y="2016283"/>
                  <a:pt x="1609410" y="2018872"/>
                  <a:pt x="1611788" y="2020730"/>
                </a:cubicBezTo>
                <a:cubicBezTo>
                  <a:pt x="1621839" y="2017919"/>
                  <a:pt x="1633554" y="2014657"/>
                  <a:pt x="1633554" y="2014657"/>
                </a:cubicBezTo>
                <a:cubicBezTo>
                  <a:pt x="1633554" y="2014657"/>
                  <a:pt x="1660306" y="1998705"/>
                  <a:pt x="1665717" y="1994528"/>
                </a:cubicBezTo>
                <a:cubicBezTo>
                  <a:pt x="1671135" y="1990358"/>
                  <a:pt x="1692709" y="1970491"/>
                  <a:pt x="1699129" y="1965369"/>
                </a:cubicBezTo>
                <a:cubicBezTo>
                  <a:pt x="1705550" y="1960248"/>
                  <a:pt x="1758323" y="1929848"/>
                  <a:pt x="1758323" y="1929848"/>
                </a:cubicBezTo>
                <a:lnTo>
                  <a:pt x="1763568" y="1934583"/>
                </a:lnTo>
                <a:cubicBezTo>
                  <a:pt x="1763578" y="1934583"/>
                  <a:pt x="1699177" y="1974091"/>
                  <a:pt x="1690120" y="1981945"/>
                </a:cubicBezTo>
                <a:cubicBezTo>
                  <a:pt x="1681071" y="1989811"/>
                  <a:pt x="1637943" y="2021020"/>
                  <a:pt x="1637934" y="2021020"/>
                </a:cubicBezTo>
                <a:lnTo>
                  <a:pt x="1619422" y="2026208"/>
                </a:lnTo>
                <a:cubicBezTo>
                  <a:pt x="1623388" y="2029106"/>
                  <a:pt x="1627624" y="2032283"/>
                  <a:pt x="1630185" y="2033602"/>
                </a:cubicBezTo>
                <a:cubicBezTo>
                  <a:pt x="1637106" y="2037202"/>
                  <a:pt x="1661961" y="2047521"/>
                  <a:pt x="1661961" y="2047521"/>
                </a:cubicBezTo>
                <a:lnTo>
                  <a:pt x="1661462" y="2049889"/>
                </a:lnTo>
                <a:cubicBezTo>
                  <a:pt x="1661471" y="2049889"/>
                  <a:pt x="1634468" y="2039493"/>
                  <a:pt x="1630185" y="2037008"/>
                </a:cubicBezTo>
                <a:cubicBezTo>
                  <a:pt x="1627634" y="2035536"/>
                  <a:pt x="1621464" y="2031590"/>
                  <a:pt x="1615043" y="2027392"/>
                </a:cubicBezTo>
                <a:lnTo>
                  <a:pt x="1593642" y="2033457"/>
                </a:lnTo>
                <a:lnTo>
                  <a:pt x="1583005" y="2049889"/>
                </a:lnTo>
                <a:cubicBezTo>
                  <a:pt x="1583005" y="2049889"/>
                  <a:pt x="1693864" y="2084776"/>
                  <a:pt x="1716899" y="2092814"/>
                </a:cubicBezTo>
                <a:cubicBezTo>
                  <a:pt x="1739936" y="2100842"/>
                  <a:pt x="1792122" y="2125928"/>
                  <a:pt x="1810748" y="2130405"/>
                </a:cubicBezTo>
                <a:cubicBezTo>
                  <a:pt x="1829376" y="2134890"/>
                  <a:pt x="1845606" y="2125775"/>
                  <a:pt x="1851796" y="2123156"/>
                </a:cubicBezTo>
                <a:cubicBezTo>
                  <a:pt x="1857985" y="2120538"/>
                  <a:pt x="1889329" y="2106579"/>
                  <a:pt x="1889329" y="2106579"/>
                </a:cubicBezTo>
                <a:cubicBezTo>
                  <a:pt x="1889340" y="2106579"/>
                  <a:pt x="1938799" y="2087413"/>
                  <a:pt x="1946895" y="2082455"/>
                </a:cubicBezTo>
                <a:cubicBezTo>
                  <a:pt x="1951169" y="2079838"/>
                  <a:pt x="1961335" y="2074543"/>
                  <a:pt x="1969422" y="2068690"/>
                </a:cubicBezTo>
                <a:cubicBezTo>
                  <a:pt x="1977546" y="2062799"/>
                  <a:pt x="1983563" y="2056253"/>
                  <a:pt x="1983563" y="2056253"/>
                </a:cubicBezTo>
                <a:cubicBezTo>
                  <a:pt x="1983563" y="2056253"/>
                  <a:pt x="1988269" y="2047897"/>
                  <a:pt x="1991071" y="2040117"/>
                </a:cubicBezTo>
                <a:cubicBezTo>
                  <a:pt x="1993872" y="2032340"/>
                  <a:pt x="2000458" y="2024581"/>
                  <a:pt x="2000458" y="2024581"/>
                </a:cubicBezTo>
                <a:cubicBezTo>
                  <a:pt x="2000458" y="2024581"/>
                  <a:pt x="2002950" y="2006522"/>
                  <a:pt x="2003460" y="1999119"/>
                </a:cubicBezTo>
                <a:cubicBezTo>
                  <a:pt x="2003961" y="1991717"/>
                  <a:pt x="2010970" y="1971886"/>
                  <a:pt x="2010970" y="1971886"/>
                </a:cubicBezTo>
                <a:lnTo>
                  <a:pt x="2014223" y="1972626"/>
                </a:lnTo>
                <a:cubicBezTo>
                  <a:pt x="2014214" y="1972626"/>
                  <a:pt x="2009429" y="1986779"/>
                  <a:pt x="2007214" y="1997050"/>
                </a:cubicBezTo>
                <a:cubicBezTo>
                  <a:pt x="2005857" y="2003298"/>
                  <a:pt x="2005462" y="2020874"/>
                  <a:pt x="2005462" y="2020874"/>
                </a:cubicBezTo>
                <a:cubicBezTo>
                  <a:pt x="2005462" y="2020874"/>
                  <a:pt x="2016745" y="2013338"/>
                  <a:pt x="2020972" y="2009920"/>
                </a:cubicBezTo>
                <a:cubicBezTo>
                  <a:pt x="2025197" y="2006513"/>
                  <a:pt x="2041619" y="1997781"/>
                  <a:pt x="2041619" y="1997781"/>
                </a:cubicBezTo>
                <a:lnTo>
                  <a:pt x="2046626" y="1999861"/>
                </a:lnTo>
                <a:cubicBezTo>
                  <a:pt x="2046626" y="1999861"/>
                  <a:pt x="2035903" y="2004270"/>
                  <a:pt x="2025351" y="2010960"/>
                </a:cubicBezTo>
                <a:cubicBezTo>
                  <a:pt x="2014561" y="2017804"/>
                  <a:pt x="2003961" y="2026892"/>
                  <a:pt x="2000583" y="2030646"/>
                </a:cubicBezTo>
                <a:cubicBezTo>
                  <a:pt x="1993902" y="2038058"/>
                  <a:pt x="1990820" y="2053884"/>
                  <a:pt x="1990820" y="2053884"/>
                </a:cubicBezTo>
                <a:cubicBezTo>
                  <a:pt x="1990820" y="2053884"/>
                  <a:pt x="2008188" y="2051180"/>
                  <a:pt x="2013221" y="2051372"/>
                </a:cubicBezTo>
                <a:cubicBezTo>
                  <a:pt x="2018247" y="2051555"/>
                  <a:pt x="2042371" y="2052844"/>
                  <a:pt x="2042371" y="2052844"/>
                </a:cubicBezTo>
                <a:lnTo>
                  <a:pt x="2071906" y="2037008"/>
                </a:lnTo>
                <a:lnTo>
                  <a:pt x="2094056" y="2037008"/>
                </a:lnTo>
                <a:cubicBezTo>
                  <a:pt x="2094056" y="2037008"/>
                  <a:pt x="2117958" y="2023898"/>
                  <a:pt x="2122838" y="2021616"/>
                </a:cubicBezTo>
                <a:cubicBezTo>
                  <a:pt x="2127719" y="2019335"/>
                  <a:pt x="2158245" y="2010815"/>
                  <a:pt x="2158245" y="2010815"/>
                </a:cubicBezTo>
                <a:lnTo>
                  <a:pt x="2158495" y="2013472"/>
                </a:lnTo>
                <a:cubicBezTo>
                  <a:pt x="2158505" y="2013472"/>
                  <a:pt x="2130579" y="2022233"/>
                  <a:pt x="2122714" y="2025467"/>
                </a:cubicBezTo>
                <a:cubicBezTo>
                  <a:pt x="2114849" y="2028692"/>
                  <a:pt x="2094931" y="2042043"/>
                  <a:pt x="2094931" y="2042043"/>
                </a:cubicBezTo>
                <a:lnTo>
                  <a:pt x="2072154" y="2040417"/>
                </a:lnTo>
                <a:cubicBezTo>
                  <a:pt x="2072154" y="2040417"/>
                  <a:pt x="2060970" y="2048225"/>
                  <a:pt x="2056888" y="2050631"/>
                </a:cubicBezTo>
                <a:cubicBezTo>
                  <a:pt x="2052815" y="2053038"/>
                  <a:pt x="2040995" y="2057581"/>
                  <a:pt x="2040995" y="2057581"/>
                </a:cubicBezTo>
                <a:cubicBezTo>
                  <a:pt x="2040995" y="2057581"/>
                  <a:pt x="2013906" y="2056204"/>
                  <a:pt x="2008842" y="2056253"/>
                </a:cubicBezTo>
                <a:cubicBezTo>
                  <a:pt x="2003770" y="2056300"/>
                  <a:pt x="1986442" y="2060546"/>
                  <a:pt x="1986442" y="2060546"/>
                </a:cubicBezTo>
                <a:cubicBezTo>
                  <a:pt x="1986442" y="2060546"/>
                  <a:pt x="1977074" y="2068257"/>
                  <a:pt x="1973551" y="2070605"/>
                </a:cubicBezTo>
                <a:cubicBezTo>
                  <a:pt x="1970029" y="2072964"/>
                  <a:pt x="1956656" y="2082003"/>
                  <a:pt x="1956656" y="2082003"/>
                </a:cubicBezTo>
                <a:cubicBezTo>
                  <a:pt x="1956656" y="2082003"/>
                  <a:pt x="1963395" y="2084458"/>
                  <a:pt x="1966417" y="2085555"/>
                </a:cubicBezTo>
                <a:cubicBezTo>
                  <a:pt x="1969441" y="2086663"/>
                  <a:pt x="1976305" y="2091928"/>
                  <a:pt x="1976305" y="2091928"/>
                </a:cubicBezTo>
                <a:cubicBezTo>
                  <a:pt x="1976305" y="2091928"/>
                  <a:pt x="1978085" y="2091639"/>
                  <a:pt x="1980435" y="2088963"/>
                </a:cubicBezTo>
                <a:cubicBezTo>
                  <a:pt x="1982783" y="2086287"/>
                  <a:pt x="1988194" y="2082898"/>
                  <a:pt x="1988194" y="2082898"/>
                </a:cubicBezTo>
                <a:lnTo>
                  <a:pt x="1989945" y="2084526"/>
                </a:lnTo>
                <a:lnTo>
                  <a:pt x="1979308" y="2093700"/>
                </a:lnTo>
                <a:cubicBezTo>
                  <a:pt x="1979308" y="2093700"/>
                  <a:pt x="1986913" y="2092535"/>
                  <a:pt x="1990697" y="2091774"/>
                </a:cubicBezTo>
                <a:cubicBezTo>
                  <a:pt x="1994470" y="2091013"/>
                  <a:pt x="1999331" y="2092072"/>
                  <a:pt x="1999331" y="2092072"/>
                </a:cubicBezTo>
                <a:lnTo>
                  <a:pt x="2013347" y="2086008"/>
                </a:lnTo>
                <a:lnTo>
                  <a:pt x="2014473" y="2088375"/>
                </a:lnTo>
                <a:lnTo>
                  <a:pt x="2002710" y="2094440"/>
                </a:lnTo>
                <a:cubicBezTo>
                  <a:pt x="2002710" y="2094440"/>
                  <a:pt x="2010228" y="2099946"/>
                  <a:pt x="2011720" y="2100062"/>
                </a:cubicBezTo>
                <a:cubicBezTo>
                  <a:pt x="2013202" y="2100187"/>
                  <a:pt x="2020346" y="2097993"/>
                  <a:pt x="2020346" y="2097993"/>
                </a:cubicBezTo>
                <a:lnTo>
                  <a:pt x="2021221" y="2100804"/>
                </a:lnTo>
                <a:cubicBezTo>
                  <a:pt x="2021230" y="2100804"/>
                  <a:pt x="2014098" y="2102969"/>
                  <a:pt x="2010594" y="2102286"/>
                </a:cubicBezTo>
                <a:cubicBezTo>
                  <a:pt x="2007080" y="2101603"/>
                  <a:pt x="2000583" y="2095182"/>
                  <a:pt x="2000583" y="2095182"/>
                </a:cubicBezTo>
                <a:cubicBezTo>
                  <a:pt x="2000573" y="2095182"/>
                  <a:pt x="1993035" y="2095220"/>
                  <a:pt x="1988943" y="2094883"/>
                </a:cubicBezTo>
                <a:cubicBezTo>
                  <a:pt x="1984853" y="2094547"/>
                  <a:pt x="1979808" y="2097693"/>
                  <a:pt x="1979808" y="2097693"/>
                </a:cubicBezTo>
                <a:lnTo>
                  <a:pt x="1985064" y="2127295"/>
                </a:lnTo>
                <a:lnTo>
                  <a:pt x="1982936" y="2126112"/>
                </a:lnTo>
                <a:cubicBezTo>
                  <a:pt x="1982936" y="2126112"/>
                  <a:pt x="1979250" y="2103066"/>
                  <a:pt x="1976804" y="2096953"/>
                </a:cubicBezTo>
                <a:cubicBezTo>
                  <a:pt x="1974360" y="2090850"/>
                  <a:pt x="1957609" y="2084765"/>
                  <a:pt x="1950524" y="2084968"/>
                </a:cubicBezTo>
                <a:cubicBezTo>
                  <a:pt x="1943709" y="2085160"/>
                  <a:pt x="1890080" y="2117236"/>
                  <a:pt x="1890080" y="2117236"/>
                </a:cubicBezTo>
                <a:cubicBezTo>
                  <a:pt x="1890090" y="2117236"/>
                  <a:pt x="1865176" y="2128654"/>
                  <a:pt x="1850670" y="2132186"/>
                </a:cubicBezTo>
                <a:cubicBezTo>
                  <a:pt x="1835104" y="2135968"/>
                  <a:pt x="1807245" y="2136479"/>
                  <a:pt x="1807245" y="2136479"/>
                </a:cubicBezTo>
                <a:cubicBezTo>
                  <a:pt x="1807245" y="2136479"/>
                  <a:pt x="1816698" y="2148253"/>
                  <a:pt x="1824389" y="2155270"/>
                </a:cubicBezTo>
                <a:cubicBezTo>
                  <a:pt x="1832080" y="2162298"/>
                  <a:pt x="1846357" y="2169546"/>
                  <a:pt x="1854299" y="2176881"/>
                </a:cubicBezTo>
                <a:cubicBezTo>
                  <a:pt x="1862231" y="2184226"/>
                  <a:pt x="1871837" y="2207022"/>
                  <a:pt x="1891581" y="2228248"/>
                </a:cubicBezTo>
                <a:cubicBezTo>
                  <a:pt x="1911335" y="2249475"/>
                  <a:pt x="1974523" y="2295249"/>
                  <a:pt x="1975178" y="2294998"/>
                </a:cubicBezTo>
                <a:cubicBezTo>
                  <a:pt x="1975833" y="2294748"/>
                  <a:pt x="1992910" y="2294594"/>
                  <a:pt x="1998455" y="2294556"/>
                </a:cubicBezTo>
                <a:cubicBezTo>
                  <a:pt x="2003999" y="2294516"/>
                  <a:pt x="2007340" y="2291599"/>
                  <a:pt x="2007340" y="2291599"/>
                </a:cubicBezTo>
                <a:lnTo>
                  <a:pt x="2027979" y="2278133"/>
                </a:lnTo>
                <a:lnTo>
                  <a:pt x="2047377" y="2251929"/>
                </a:lnTo>
                <a:lnTo>
                  <a:pt x="2049379" y="2257993"/>
                </a:lnTo>
                <a:lnTo>
                  <a:pt x="2027854" y="2282273"/>
                </a:lnTo>
                <a:lnTo>
                  <a:pt x="2011344" y="2293968"/>
                </a:lnTo>
                <a:cubicBezTo>
                  <a:pt x="2011344" y="2293968"/>
                  <a:pt x="2022781" y="2302901"/>
                  <a:pt x="2028230" y="2305511"/>
                </a:cubicBezTo>
                <a:cubicBezTo>
                  <a:pt x="2033678" y="2308128"/>
                  <a:pt x="2039492" y="2310688"/>
                  <a:pt x="2039492" y="2310688"/>
                </a:cubicBezTo>
                <a:cubicBezTo>
                  <a:pt x="2039492" y="2310688"/>
                  <a:pt x="2052623" y="2308658"/>
                  <a:pt x="2055761" y="2308475"/>
                </a:cubicBezTo>
                <a:cubicBezTo>
                  <a:pt x="2058909" y="2308282"/>
                  <a:pt x="2075409" y="2313953"/>
                  <a:pt x="2075409" y="2313953"/>
                </a:cubicBezTo>
                <a:lnTo>
                  <a:pt x="2075409" y="2316610"/>
                </a:lnTo>
                <a:cubicBezTo>
                  <a:pt x="2075409" y="2316610"/>
                  <a:pt x="2058379" y="2312527"/>
                  <a:pt x="2053259" y="2311584"/>
                </a:cubicBezTo>
                <a:cubicBezTo>
                  <a:pt x="2048137" y="2310631"/>
                  <a:pt x="2041870" y="2314539"/>
                  <a:pt x="2041870" y="2314539"/>
                </a:cubicBezTo>
                <a:cubicBezTo>
                  <a:pt x="2041870" y="2314539"/>
                  <a:pt x="2047704" y="2334871"/>
                  <a:pt x="2051131" y="2342216"/>
                </a:cubicBezTo>
                <a:cubicBezTo>
                  <a:pt x="2054568" y="2349570"/>
                  <a:pt x="2063521" y="2367678"/>
                  <a:pt x="2063521" y="2367678"/>
                </a:cubicBezTo>
                <a:lnTo>
                  <a:pt x="2058514" y="2365310"/>
                </a:lnTo>
                <a:cubicBezTo>
                  <a:pt x="2058514" y="2365310"/>
                  <a:pt x="2048214" y="2347386"/>
                  <a:pt x="2044624" y="2339559"/>
                </a:cubicBezTo>
                <a:cubicBezTo>
                  <a:pt x="2041033" y="2331724"/>
                  <a:pt x="2035863" y="2313211"/>
                  <a:pt x="2035863" y="2313211"/>
                </a:cubicBezTo>
                <a:cubicBezTo>
                  <a:pt x="2035863" y="2313211"/>
                  <a:pt x="2029019" y="2313326"/>
                  <a:pt x="2021722" y="2309804"/>
                </a:cubicBezTo>
                <a:cubicBezTo>
                  <a:pt x="2014435" y="2306281"/>
                  <a:pt x="2008467" y="2298405"/>
                  <a:pt x="2008467" y="2298405"/>
                </a:cubicBezTo>
                <a:cubicBezTo>
                  <a:pt x="2008467" y="2298405"/>
                  <a:pt x="2001940" y="2298521"/>
                  <a:pt x="1996077" y="2301371"/>
                </a:cubicBezTo>
                <a:cubicBezTo>
                  <a:pt x="1990205" y="2304211"/>
                  <a:pt x="1981435" y="2305655"/>
                  <a:pt x="1981435" y="2305655"/>
                </a:cubicBezTo>
                <a:lnTo>
                  <a:pt x="2004337" y="2348878"/>
                </a:lnTo>
                <a:lnTo>
                  <a:pt x="2017842" y="2360130"/>
                </a:lnTo>
                <a:cubicBezTo>
                  <a:pt x="2017842" y="2360130"/>
                  <a:pt x="2046472" y="2373300"/>
                  <a:pt x="2059890" y="2377747"/>
                </a:cubicBezTo>
                <a:cubicBezTo>
                  <a:pt x="2073310" y="2382186"/>
                  <a:pt x="2082667" y="2391802"/>
                  <a:pt x="2082667" y="2391802"/>
                </a:cubicBezTo>
                <a:cubicBezTo>
                  <a:pt x="2082667" y="2391802"/>
                  <a:pt x="2102912" y="2414472"/>
                  <a:pt x="2108323" y="2419487"/>
                </a:cubicBezTo>
                <a:cubicBezTo>
                  <a:pt x="2113722" y="2424503"/>
                  <a:pt x="2138607" y="2443457"/>
                  <a:pt x="2138607" y="2443457"/>
                </a:cubicBezTo>
                <a:lnTo>
                  <a:pt x="2137981" y="2449088"/>
                </a:lnTo>
                <a:cubicBezTo>
                  <a:pt x="2137981" y="2449088"/>
                  <a:pt x="2097501" y="2420286"/>
                  <a:pt x="2090052" y="2415040"/>
                </a:cubicBezTo>
                <a:cubicBezTo>
                  <a:pt x="2082600" y="2409804"/>
                  <a:pt x="2064521" y="2393881"/>
                  <a:pt x="2064521" y="2393881"/>
                </a:cubicBezTo>
                <a:cubicBezTo>
                  <a:pt x="2064521" y="2393881"/>
                  <a:pt x="2012779" y="2368659"/>
                  <a:pt x="2009843" y="2372713"/>
                </a:cubicBezTo>
                <a:cubicBezTo>
                  <a:pt x="2006897" y="2376756"/>
                  <a:pt x="2012722" y="2413269"/>
                  <a:pt x="2012722" y="2413269"/>
                </a:cubicBezTo>
                <a:lnTo>
                  <a:pt x="2034737" y="2443169"/>
                </a:lnTo>
                <a:lnTo>
                  <a:pt x="2058139" y="2475283"/>
                </a:lnTo>
                <a:lnTo>
                  <a:pt x="2055261" y="2478247"/>
                </a:lnTo>
                <a:lnTo>
                  <a:pt x="2030232" y="2446568"/>
                </a:lnTo>
                <a:lnTo>
                  <a:pt x="2010720" y="2421557"/>
                </a:lnTo>
                <a:lnTo>
                  <a:pt x="2008216" y="2436651"/>
                </a:lnTo>
                <a:lnTo>
                  <a:pt x="2004086" y="2487122"/>
                </a:lnTo>
                <a:cubicBezTo>
                  <a:pt x="2004086" y="2487122"/>
                  <a:pt x="2013136" y="2510574"/>
                  <a:pt x="2016100" y="2517321"/>
                </a:cubicBezTo>
                <a:cubicBezTo>
                  <a:pt x="2019055" y="2524070"/>
                  <a:pt x="2019700" y="2532762"/>
                  <a:pt x="2020596" y="2537152"/>
                </a:cubicBezTo>
                <a:cubicBezTo>
                  <a:pt x="2021501" y="2541552"/>
                  <a:pt x="2031108" y="2557291"/>
                  <a:pt x="2031108" y="2557291"/>
                </a:cubicBezTo>
                <a:cubicBezTo>
                  <a:pt x="2031108" y="2557291"/>
                  <a:pt x="2020528" y="2547972"/>
                  <a:pt x="2017717" y="2541599"/>
                </a:cubicBezTo>
                <a:cubicBezTo>
                  <a:pt x="2014916" y="2535217"/>
                  <a:pt x="2012384" y="2525070"/>
                  <a:pt x="2010720" y="2515993"/>
                </a:cubicBezTo>
                <a:cubicBezTo>
                  <a:pt x="2009044" y="2506915"/>
                  <a:pt x="2004018" y="2496374"/>
                  <a:pt x="2000583" y="2492013"/>
                </a:cubicBezTo>
                <a:cubicBezTo>
                  <a:pt x="1997136" y="2487642"/>
                  <a:pt x="1994325" y="2492013"/>
                  <a:pt x="1994325" y="2492013"/>
                </a:cubicBezTo>
                <a:cubicBezTo>
                  <a:pt x="1994325" y="2492013"/>
                  <a:pt x="1997377" y="2474975"/>
                  <a:pt x="1999957" y="2465069"/>
                </a:cubicBezTo>
                <a:cubicBezTo>
                  <a:pt x="2002527" y="2455163"/>
                  <a:pt x="2003460" y="2420219"/>
                  <a:pt x="2003460" y="2420219"/>
                </a:cubicBezTo>
                <a:lnTo>
                  <a:pt x="1994075" y="2352728"/>
                </a:lnTo>
                <a:cubicBezTo>
                  <a:pt x="1994075" y="2352728"/>
                  <a:pt x="1972608" y="2323358"/>
                  <a:pt x="1964415" y="2311430"/>
                </a:cubicBezTo>
                <a:cubicBezTo>
                  <a:pt x="1956223" y="2299504"/>
                  <a:pt x="1931868" y="2286845"/>
                  <a:pt x="1915485" y="2268208"/>
                </a:cubicBezTo>
                <a:cubicBezTo>
                  <a:pt x="1899101" y="2249570"/>
                  <a:pt x="1872849" y="2227583"/>
                  <a:pt x="1865687" y="2217593"/>
                </a:cubicBezTo>
                <a:cubicBezTo>
                  <a:pt x="1858515" y="2207591"/>
                  <a:pt x="1838078" y="2193169"/>
                  <a:pt x="1831648" y="2184583"/>
                </a:cubicBezTo>
                <a:cubicBezTo>
                  <a:pt x="1825217" y="2175996"/>
                  <a:pt x="1816764" y="2159641"/>
                  <a:pt x="1802614" y="2147135"/>
                </a:cubicBezTo>
                <a:cubicBezTo>
                  <a:pt x="1788473" y="2134630"/>
                  <a:pt x="1739657" y="2119999"/>
                  <a:pt x="1724033" y="2113983"/>
                </a:cubicBezTo>
                <a:cubicBezTo>
                  <a:pt x="1708400" y="2107955"/>
                  <a:pt x="1679608" y="2096211"/>
                  <a:pt x="1679608" y="2096211"/>
                </a:cubicBezTo>
                <a:cubicBezTo>
                  <a:pt x="1679608" y="2096221"/>
                  <a:pt x="1665658" y="2091389"/>
                  <a:pt x="1662713" y="2089107"/>
                </a:cubicBezTo>
                <a:cubicBezTo>
                  <a:pt x="1659777" y="2086836"/>
                  <a:pt x="1650448" y="2086893"/>
                  <a:pt x="1650448" y="2086893"/>
                </a:cubicBezTo>
                <a:lnTo>
                  <a:pt x="1647070" y="2083186"/>
                </a:lnTo>
                <a:cubicBezTo>
                  <a:pt x="1647070" y="2083186"/>
                  <a:pt x="1640591" y="2083082"/>
                  <a:pt x="1637184" y="2081561"/>
                </a:cubicBezTo>
                <a:cubicBezTo>
                  <a:pt x="1633785" y="2080049"/>
                  <a:pt x="1615764" y="2079567"/>
                  <a:pt x="1615417" y="2082744"/>
                </a:cubicBezTo>
                <a:cubicBezTo>
                  <a:pt x="1615072" y="2085930"/>
                  <a:pt x="1630627" y="2088751"/>
                  <a:pt x="1634305" y="2088819"/>
                </a:cubicBezTo>
                <a:cubicBezTo>
                  <a:pt x="1637992" y="2088876"/>
                  <a:pt x="1645817" y="2086893"/>
                  <a:pt x="1645817" y="2086893"/>
                </a:cubicBezTo>
                <a:lnTo>
                  <a:pt x="1646319" y="2089561"/>
                </a:lnTo>
                <a:lnTo>
                  <a:pt x="1640186" y="2091630"/>
                </a:lnTo>
                <a:cubicBezTo>
                  <a:pt x="1640186" y="2091630"/>
                  <a:pt x="1647108" y="2100582"/>
                  <a:pt x="1648822" y="2102430"/>
                </a:cubicBezTo>
                <a:cubicBezTo>
                  <a:pt x="1650535" y="2104288"/>
                  <a:pt x="1655705" y="2107466"/>
                  <a:pt x="1655705" y="2107466"/>
                </a:cubicBezTo>
                <a:cubicBezTo>
                  <a:pt x="1655705" y="2107466"/>
                  <a:pt x="1661635" y="2108428"/>
                  <a:pt x="1665216" y="2109977"/>
                </a:cubicBezTo>
                <a:cubicBezTo>
                  <a:pt x="1668807" y="2111537"/>
                  <a:pt x="1677605" y="2119305"/>
                  <a:pt x="1677605" y="2119305"/>
                </a:cubicBezTo>
                <a:lnTo>
                  <a:pt x="1675102" y="2119749"/>
                </a:lnTo>
                <a:cubicBezTo>
                  <a:pt x="1675102" y="2119749"/>
                  <a:pt x="1664878" y="2113019"/>
                  <a:pt x="1661337" y="2111461"/>
                </a:cubicBezTo>
                <a:cubicBezTo>
                  <a:pt x="1657793" y="2109910"/>
                  <a:pt x="1656205" y="2111017"/>
                  <a:pt x="1656205" y="2111017"/>
                </a:cubicBezTo>
                <a:lnTo>
                  <a:pt x="1654828" y="2123156"/>
                </a:lnTo>
                <a:lnTo>
                  <a:pt x="1653702" y="2108504"/>
                </a:lnTo>
                <a:cubicBezTo>
                  <a:pt x="1653702" y="2108504"/>
                  <a:pt x="1647618" y="2105443"/>
                  <a:pt x="1643565" y="2101987"/>
                </a:cubicBezTo>
                <a:cubicBezTo>
                  <a:pt x="1639522" y="2098531"/>
                  <a:pt x="1636933" y="2092372"/>
                  <a:pt x="1636933" y="2092372"/>
                </a:cubicBezTo>
                <a:cubicBezTo>
                  <a:pt x="1636943" y="2092372"/>
                  <a:pt x="1628241" y="2092100"/>
                  <a:pt x="1624804" y="2091476"/>
                </a:cubicBezTo>
                <a:cubicBezTo>
                  <a:pt x="1621358" y="2090859"/>
                  <a:pt x="1614793" y="2087923"/>
                  <a:pt x="1614793" y="2087923"/>
                </a:cubicBezTo>
                <a:cubicBezTo>
                  <a:pt x="1614793" y="2087923"/>
                  <a:pt x="1624303" y="2119132"/>
                  <a:pt x="1627681" y="2125524"/>
                </a:cubicBezTo>
                <a:cubicBezTo>
                  <a:pt x="1631052" y="2131916"/>
                  <a:pt x="1639350" y="2142563"/>
                  <a:pt x="1641938" y="2145951"/>
                </a:cubicBezTo>
                <a:cubicBezTo>
                  <a:pt x="1644538" y="2149341"/>
                  <a:pt x="1650198" y="2152468"/>
                  <a:pt x="1656079" y="2155867"/>
                </a:cubicBezTo>
                <a:cubicBezTo>
                  <a:pt x="1661961" y="2159265"/>
                  <a:pt x="1667218" y="2165917"/>
                  <a:pt x="1669346" y="2168449"/>
                </a:cubicBezTo>
                <a:cubicBezTo>
                  <a:pt x="1671483" y="2170980"/>
                  <a:pt x="1682562" y="2193218"/>
                  <a:pt x="1684113" y="2195835"/>
                </a:cubicBezTo>
                <a:cubicBezTo>
                  <a:pt x="1685662" y="2198445"/>
                  <a:pt x="1692593" y="2204721"/>
                  <a:pt x="1694498" y="2206492"/>
                </a:cubicBezTo>
                <a:cubicBezTo>
                  <a:pt x="1696406" y="2208253"/>
                  <a:pt x="1700881" y="2214328"/>
                  <a:pt x="1700881" y="2214328"/>
                </a:cubicBezTo>
                <a:lnTo>
                  <a:pt x="1705262" y="2216408"/>
                </a:lnTo>
                <a:cubicBezTo>
                  <a:pt x="1705262" y="2216408"/>
                  <a:pt x="1704713" y="2218929"/>
                  <a:pt x="1704386" y="2220846"/>
                </a:cubicBezTo>
                <a:cubicBezTo>
                  <a:pt x="1704048" y="2222761"/>
                  <a:pt x="1731340" y="2278084"/>
                  <a:pt x="1732669" y="2279760"/>
                </a:cubicBezTo>
                <a:cubicBezTo>
                  <a:pt x="1733997" y="2281425"/>
                  <a:pt x="1738675" y="2284640"/>
                  <a:pt x="1738675" y="2284640"/>
                </a:cubicBezTo>
                <a:lnTo>
                  <a:pt x="1738550" y="2287008"/>
                </a:lnTo>
                <a:cubicBezTo>
                  <a:pt x="1738550" y="2287008"/>
                  <a:pt x="1732832" y="2285632"/>
                  <a:pt x="1729915" y="2281531"/>
                </a:cubicBezTo>
                <a:cubicBezTo>
                  <a:pt x="1726988" y="2277439"/>
                  <a:pt x="1699640" y="2219699"/>
                  <a:pt x="1698628" y="2215964"/>
                </a:cubicBezTo>
                <a:cubicBezTo>
                  <a:pt x="1697619" y="2212220"/>
                  <a:pt x="1682525" y="2199523"/>
                  <a:pt x="1680608" y="2195981"/>
                </a:cubicBezTo>
                <a:cubicBezTo>
                  <a:pt x="1678693" y="2192438"/>
                  <a:pt x="1667429" y="2172808"/>
                  <a:pt x="1665466" y="2169335"/>
                </a:cubicBezTo>
                <a:cubicBezTo>
                  <a:pt x="1663511" y="2165869"/>
                  <a:pt x="1642718" y="2152055"/>
                  <a:pt x="1641063" y="2150688"/>
                </a:cubicBezTo>
                <a:cubicBezTo>
                  <a:pt x="1639416" y="2149320"/>
                  <a:pt x="1626055" y="2133216"/>
                  <a:pt x="1626055" y="2133216"/>
                </a:cubicBezTo>
                <a:cubicBezTo>
                  <a:pt x="1626055" y="2133216"/>
                  <a:pt x="1620164" y="2174004"/>
                  <a:pt x="1619173" y="2177921"/>
                </a:cubicBezTo>
                <a:cubicBezTo>
                  <a:pt x="1618180" y="2181840"/>
                  <a:pt x="1606793" y="2205809"/>
                  <a:pt x="1606157" y="2209593"/>
                </a:cubicBezTo>
                <a:cubicBezTo>
                  <a:pt x="1605512" y="2213376"/>
                  <a:pt x="1610162" y="2256078"/>
                  <a:pt x="1610162" y="2256078"/>
                </a:cubicBezTo>
                <a:lnTo>
                  <a:pt x="1607034" y="2256665"/>
                </a:lnTo>
                <a:cubicBezTo>
                  <a:pt x="1607034" y="2256665"/>
                  <a:pt x="1602826" y="2213943"/>
                  <a:pt x="1601652" y="2213000"/>
                </a:cubicBezTo>
                <a:cubicBezTo>
                  <a:pt x="1600468" y="2212057"/>
                  <a:pt x="1598649" y="2216995"/>
                  <a:pt x="1598649" y="2216995"/>
                </a:cubicBezTo>
                <a:lnTo>
                  <a:pt x="1598273" y="2214040"/>
                </a:lnTo>
                <a:cubicBezTo>
                  <a:pt x="1598273" y="2214040"/>
                  <a:pt x="1610826" y="2188289"/>
                  <a:pt x="1615292" y="2177777"/>
                </a:cubicBezTo>
                <a:cubicBezTo>
                  <a:pt x="1619750" y="2167255"/>
                  <a:pt x="1622301" y="2124926"/>
                  <a:pt x="1622301" y="2124926"/>
                </a:cubicBezTo>
                <a:lnTo>
                  <a:pt x="1602278" y="2071058"/>
                </a:lnTo>
                <a:cubicBezTo>
                  <a:pt x="1602278" y="2071058"/>
                  <a:pt x="1584267" y="2068853"/>
                  <a:pt x="1567237" y="2066610"/>
                </a:cubicBezTo>
                <a:cubicBezTo>
                  <a:pt x="1554760" y="2064974"/>
                  <a:pt x="1537319" y="2064252"/>
                  <a:pt x="1526816" y="2063953"/>
                </a:cubicBezTo>
                <a:cubicBezTo>
                  <a:pt x="1527461" y="2066638"/>
                  <a:pt x="1528568" y="2072243"/>
                  <a:pt x="1528568" y="2072243"/>
                </a:cubicBezTo>
                <a:lnTo>
                  <a:pt x="1525690" y="2072531"/>
                </a:lnTo>
                <a:cubicBezTo>
                  <a:pt x="1525690" y="2072531"/>
                  <a:pt x="1524553" y="2068420"/>
                  <a:pt x="1523438" y="2063953"/>
                </a:cubicBezTo>
                <a:cubicBezTo>
                  <a:pt x="1521627" y="2063905"/>
                  <a:pt x="1516804" y="2063655"/>
                  <a:pt x="1516804" y="2063655"/>
                </a:cubicBezTo>
                <a:cubicBezTo>
                  <a:pt x="1516804" y="2063655"/>
                  <a:pt x="1474111" y="2061816"/>
                  <a:pt x="1416323" y="2092514"/>
                </a:cubicBezTo>
                <a:cubicBezTo>
                  <a:pt x="1403077" y="2099552"/>
                  <a:pt x="1359642" y="2125082"/>
                  <a:pt x="1359642" y="2125082"/>
                </a:cubicBezTo>
                <a:cubicBezTo>
                  <a:pt x="1359642" y="2125082"/>
                  <a:pt x="1325941" y="2126526"/>
                  <a:pt x="1321849" y="2129375"/>
                </a:cubicBezTo>
                <a:cubicBezTo>
                  <a:pt x="1316275" y="2133245"/>
                  <a:pt x="1319221" y="2140032"/>
                  <a:pt x="1319221" y="2140032"/>
                </a:cubicBezTo>
                <a:cubicBezTo>
                  <a:pt x="1319221" y="2140032"/>
                  <a:pt x="1305398" y="2133639"/>
                  <a:pt x="1286307" y="2130405"/>
                </a:cubicBezTo>
                <a:cubicBezTo>
                  <a:pt x="1265062" y="2126815"/>
                  <a:pt x="1237626" y="2126380"/>
                  <a:pt x="1221993" y="2125226"/>
                </a:cubicBezTo>
                <a:cubicBezTo>
                  <a:pt x="1209114" y="2124273"/>
                  <a:pt x="1198977" y="2125120"/>
                  <a:pt x="1191083" y="2126410"/>
                </a:cubicBezTo>
                <a:cubicBezTo>
                  <a:pt x="1197436" y="2134630"/>
                  <a:pt x="1203597" y="2142842"/>
                  <a:pt x="1203597" y="2142842"/>
                </a:cubicBezTo>
                <a:cubicBezTo>
                  <a:pt x="1203597" y="2142842"/>
                  <a:pt x="1207805" y="2154258"/>
                  <a:pt x="1210105" y="2162673"/>
                </a:cubicBezTo>
                <a:cubicBezTo>
                  <a:pt x="1212405" y="2171096"/>
                  <a:pt x="1203772" y="2182389"/>
                  <a:pt x="1209105" y="2191090"/>
                </a:cubicBezTo>
                <a:cubicBezTo>
                  <a:pt x="1214436" y="2199802"/>
                  <a:pt x="1271416" y="2249119"/>
                  <a:pt x="1271416" y="2249119"/>
                </a:cubicBezTo>
                <a:lnTo>
                  <a:pt x="1318095" y="2259631"/>
                </a:lnTo>
                <a:lnTo>
                  <a:pt x="1319095" y="2263626"/>
                </a:lnTo>
                <a:lnTo>
                  <a:pt x="1291815" y="2258149"/>
                </a:lnTo>
                <a:lnTo>
                  <a:pt x="1273419" y="2253710"/>
                </a:lnTo>
                <a:cubicBezTo>
                  <a:pt x="1273419" y="2253710"/>
                  <a:pt x="1276615" y="2263770"/>
                  <a:pt x="1279676" y="2272058"/>
                </a:cubicBezTo>
                <a:cubicBezTo>
                  <a:pt x="1282737" y="2280356"/>
                  <a:pt x="1280551" y="2298405"/>
                  <a:pt x="1280551" y="2298405"/>
                </a:cubicBezTo>
                <a:lnTo>
                  <a:pt x="1276672" y="2298405"/>
                </a:lnTo>
                <a:cubicBezTo>
                  <a:pt x="1276672" y="2298405"/>
                  <a:pt x="1278260" y="2282656"/>
                  <a:pt x="1277298" y="2277093"/>
                </a:cubicBezTo>
                <a:cubicBezTo>
                  <a:pt x="1276336" y="2271529"/>
                  <a:pt x="1270039" y="2254596"/>
                  <a:pt x="1270039" y="2254596"/>
                </a:cubicBezTo>
                <a:lnTo>
                  <a:pt x="1238262" y="2228547"/>
                </a:lnTo>
                <a:lnTo>
                  <a:pt x="1228376" y="2221586"/>
                </a:lnTo>
                <a:lnTo>
                  <a:pt x="1231255" y="2234467"/>
                </a:lnTo>
                <a:lnTo>
                  <a:pt x="1230378" y="2256367"/>
                </a:lnTo>
                <a:lnTo>
                  <a:pt x="1233007" y="2270432"/>
                </a:lnTo>
                <a:lnTo>
                  <a:pt x="1231004" y="2270874"/>
                </a:lnTo>
                <a:lnTo>
                  <a:pt x="1227624" y="2256367"/>
                </a:lnTo>
                <a:lnTo>
                  <a:pt x="1228251" y="2234611"/>
                </a:lnTo>
                <a:lnTo>
                  <a:pt x="1225998" y="2221586"/>
                </a:lnTo>
                <a:lnTo>
                  <a:pt x="1214611" y="2207523"/>
                </a:lnTo>
                <a:lnTo>
                  <a:pt x="1206476" y="2218921"/>
                </a:lnTo>
                <a:lnTo>
                  <a:pt x="1203973" y="2225583"/>
                </a:lnTo>
                <a:lnTo>
                  <a:pt x="1208729" y="2241571"/>
                </a:lnTo>
                <a:lnTo>
                  <a:pt x="1205850" y="2253710"/>
                </a:lnTo>
                <a:lnTo>
                  <a:pt x="1202346" y="2252074"/>
                </a:lnTo>
                <a:lnTo>
                  <a:pt x="1205349" y="2241273"/>
                </a:lnTo>
                <a:cubicBezTo>
                  <a:pt x="1205349" y="2241273"/>
                  <a:pt x="1196030" y="2221597"/>
                  <a:pt x="1203096" y="2213742"/>
                </a:cubicBezTo>
                <a:cubicBezTo>
                  <a:pt x="1210162" y="2205886"/>
                  <a:pt x="1211731" y="2202641"/>
                  <a:pt x="1211731" y="2202641"/>
                </a:cubicBezTo>
                <a:lnTo>
                  <a:pt x="1204474" y="2197752"/>
                </a:lnTo>
                <a:cubicBezTo>
                  <a:pt x="1204474" y="2197752"/>
                  <a:pt x="1203722" y="2179153"/>
                  <a:pt x="1200970" y="2164300"/>
                </a:cubicBezTo>
                <a:cubicBezTo>
                  <a:pt x="1198217" y="2149456"/>
                  <a:pt x="1182198" y="2129375"/>
                  <a:pt x="1182198" y="2129375"/>
                </a:cubicBezTo>
                <a:lnTo>
                  <a:pt x="1185326" y="2147433"/>
                </a:lnTo>
                <a:lnTo>
                  <a:pt x="1182948" y="2150986"/>
                </a:lnTo>
                <a:lnTo>
                  <a:pt x="1186453" y="2167264"/>
                </a:lnTo>
                <a:lnTo>
                  <a:pt x="1184451" y="2168304"/>
                </a:lnTo>
                <a:lnTo>
                  <a:pt x="1180071" y="2150244"/>
                </a:lnTo>
                <a:lnTo>
                  <a:pt x="1182073" y="2145509"/>
                </a:lnTo>
                <a:lnTo>
                  <a:pt x="1179069" y="2129221"/>
                </a:lnTo>
                <a:cubicBezTo>
                  <a:pt x="1177981" y="2129606"/>
                  <a:pt x="1174563" y="2130405"/>
                  <a:pt x="1174563" y="2130405"/>
                </a:cubicBezTo>
                <a:lnTo>
                  <a:pt x="1151162" y="2129519"/>
                </a:lnTo>
                <a:cubicBezTo>
                  <a:pt x="1142680" y="2138616"/>
                  <a:pt x="1066603" y="2220441"/>
                  <a:pt x="1023024" y="2284342"/>
                </a:cubicBezTo>
                <a:cubicBezTo>
                  <a:pt x="976998" y="2351842"/>
                  <a:pt x="963729" y="2455866"/>
                  <a:pt x="959083" y="2499263"/>
                </a:cubicBezTo>
                <a:cubicBezTo>
                  <a:pt x="954436" y="2542658"/>
                  <a:pt x="967222" y="2719555"/>
                  <a:pt x="969345" y="2779460"/>
                </a:cubicBezTo>
                <a:cubicBezTo>
                  <a:pt x="971467" y="2839365"/>
                  <a:pt x="968831" y="2905104"/>
                  <a:pt x="988990" y="2956934"/>
                </a:cubicBezTo>
                <a:cubicBezTo>
                  <a:pt x="1005561" y="2999521"/>
                  <a:pt x="1217237" y="3096363"/>
                  <a:pt x="1217237" y="3096363"/>
                </a:cubicBezTo>
                <a:lnTo>
                  <a:pt x="1245271" y="3128631"/>
                </a:lnTo>
                <a:cubicBezTo>
                  <a:pt x="1245261" y="3128631"/>
                  <a:pt x="1139080" y="3065433"/>
                  <a:pt x="1034162" y="3063499"/>
                </a:cubicBezTo>
                <a:cubicBezTo>
                  <a:pt x="1004812" y="3062960"/>
                  <a:pt x="943083" y="3015683"/>
                  <a:pt x="919416" y="3034051"/>
                </a:cubicBezTo>
                <a:cubicBezTo>
                  <a:pt x="904809" y="3045381"/>
                  <a:pt x="898066" y="3058743"/>
                  <a:pt x="889258" y="3078006"/>
                </a:cubicBezTo>
                <a:cubicBezTo>
                  <a:pt x="875291" y="3108556"/>
                  <a:pt x="873439" y="3127346"/>
                  <a:pt x="874581" y="3144591"/>
                </a:cubicBezTo>
                <a:lnTo>
                  <a:pt x="876846" y="3165466"/>
                </a:lnTo>
                <a:lnTo>
                  <a:pt x="846226" y="3165466"/>
                </a:lnTo>
                <a:lnTo>
                  <a:pt x="846592" y="3147250"/>
                </a:lnTo>
                <a:cubicBezTo>
                  <a:pt x="848918" y="3124990"/>
                  <a:pt x="851597" y="3102370"/>
                  <a:pt x="850091" y="3076378"/>
                </a:cubicBezTo>
                <a:cubicBezTo>
                  <a:pt x="848007" y="3040443"/>
                  <a:pt x="829299" y="3036852"/>
                  <a:pt x="812424" y="3032867"/>
                </a:cubicBezTo>
                <a:cubicBezTo>
                  <a:pt x="744391" y="3016780"/>
                  <a:pt x="616567" y="3130749"/>
                  <a:pt x="587807" y="3097547"/>
                </a:cubicBezTo>
                <a:cubicBezTo>
                  <a:pt x="565592" y="3071902"/>
                  <a:pt x="665193" y="3071749"/>
                  <a:pt x="714444" y="2970401"/>
                </a:cubicBezTo>
                <a:cubicBezTo>
                  <a:pt x="763694" y="2869054"/>
                  <a:pt x="755601" y="2824954"/>
                  <a:pt x="756113" y="2767917"/>
                </a:cubicBezTo>
                <a:cubicBezTo>
                  <a:pt x="756625" y="2710872"/>
                  <a:pt x="784149" y="2589212"/>
                  <a:pt x="786271" y="2529316"/>
                </a:cubicBezTo>
                <a:cubicBezTo>
                  <a:pt x="788392" y="2469411"/>
                  <a:pt x="801180" y="2292514"/>
                  <a:pt x="796533" y="2249119"/>
                </a:cubicBezTo>
                <a:cubicBezTo>
                  <a:pt x="791886" y="2205722"/>
                  <a:pt x="778617" y="2101698"/>
                  <a:pt x="732589" y="2034198"/>
                </a:cubicBezTo>
                <a:cubicBezTo>
                  <a:pt x="689014" y="1970297"/>
                  <a:pt x="612932" y="1888472"/>
                  <a:pt x="604450" y="1879375"/>
                </a:cubicBezTo>
                <a:lnTo>
                  <a:pt x="581051" y="1880261"/>
                </a:lnTo>
                <a:cubicBezTo>
                  <a:pt x="581051" y="1880261"/>
                  <a:pt x="563316" y="1872877"/>
                  <a:pt x="533625" y="1875082"/>
                </a:cubicBezTo>
                <a:cubicBezTo>
                  <a:pt x="517986" y="1876238"/>
                  <a:pt x="490552" y="1876671"/>
                  <a:pt x="469305" y="1880261"/>
                </a:cubicBezTo>
                <a:cubicBezTo>
                  <a:pt x="450216" y="1883486"/>
                  <a:pt x="436395" y="1890032"/>
                  <a:pt x="436395" y="1890032"/>
                </a:cubicBezTo>
                <a:cubicBezTo>
                  <a:pt x="436395" y="1890032"/>
                  <a:pt x="439342" y="1883101"/>
                  <a:pt x="433766" y="1879221"/>
                </a:cubicBezTo>
                <a:cubicBezTo>
                  <a:pt x="429675" y="1876382"/>
                  <a:pt x="395977" y="1874928"/>
                  <a:pt x="395977" y="1874928"/>
                </a:cubicBezTo>
                <a:cubicBezTo>
                  <a:pt x="395977" y="1874928"/>
                  <a:pt x="352542" y="1849409"/>
                  <a:pt x="339290" y="1842372"/>
                </a:cubicBezTo>
                <a:cubicBezTo>
                  <a:pt x="281504" y="1811662"/>
                  <a:pt x="238806" y="1813501"/>
                  <a:pt x="238808" y="1813501"/>
                </a:cubicBezTo>
                <a:cubicBezTo>
                  <a:pt x="238808" y="1813501"/>
                  <a:pt x="205405" y="1814224"/>
                  <a:pt x="188378" y="1816467"/>
                </a:cubicBezTo>
                <a:cubicBezTo>
                  <a:pt x="171352" y="1818709"/>
                  <a:pt x="153339" y="1821058"/>
                  <a:pt x="153339" y="1821058"/>
                </a:cubicBezTo>
                <a:lnTo>
                  <a:pt x="133318" y="1874784"/>
                </a:lnTo>
                <a:cubicBezTo>
                  <a:pt x="133318" y="1874784"/>
                  <a:pt x="135867" y="1917111"/>
                  <a:pt x="140325" y="1927623"/>
                </a:cubicBezTo>
                <a:cubicBezTo>
                  <a:pt x="144787" y="1938145"/>
                  <a:pt x="157344" y="1964040"/>
                  <a:pt x="157344" y="1964040"/>
                </a:cubicBezTo>
                <a:lnTo>
                  <a:pt x="156970" y="1966851"/>
                </a:lnTo>
                <a:cubicBezTo>
                  <a:pt x="156970" y="1966851"/>
                  <a:pt x="155147" y="1962057"/>
                  <a:pt x="153966" y="1963000"/>
                </a:cubicBezTo>
                <a:cubicBezTo>
                  <a:pt x="152786" y="1963943"/>
                  <a:pt x="148585" y="2006522"/>
                  <a:pt x="148585" y="2006522"/>
                </a:cubicBezTo>
                <a:lnTo>
                  <a:pt x="145457" y="2005925"/>
                </a:lnTo>
                <a:cubicBezTo>
                  <a:pt x="145457" y="2005925"/>
                  <a:pt x="150102" y="1963376"/>
                  <a:pt x="149462" y="1959593"/>
                </a:cubicBezTo>
                <a:cubicBezTo>
                  <a:pt x="148820" y="1955809"/>
                  <a:pt x="137438" y="1931694"/>
                  <a:pt x="136448" y="1927777"/>
                </a:cubicBezTo>
                <a:cubicBezTo>
                  <a:pt x="135457" y="1923850"/>
                  <a:pt x="129564" y="1883072"/>
                  <a:pt x="129564" y="1883072"/>
                </a:cubicBezTo>
                <a:cubicBezTo>
                  <a:pt x="129564" y="1883072"/>
                  <a:pt x="116196" y="1899322"/>
                  <a:pt x="114549" y="1900688"/>
                </a:cubicBezTo>
                <a:cubicBezTo>
                  <a:pt x="112901" y="1902055"/>
                  <a:pt x="92106" y="1915716"/>
                  <a:pt x="90148" y="1919191"/>
                </a:cubicBezTo>
                <a:cubicBezTo>
                  <a:pt x="88188" y="1922656"/>
                  <a:pt x="77048" y="1942284"/>
                  <a:pt x="75131" y="1945828"/>
                </a:cubicBezTo>
                <a:cubicBezTo>
                  <a:pt x="73215" y="1949379"/>
                  <a:pt x="57997" y="1962076"/>
                  <a:pt x="56987" y="1965811"/>
                </a:cubicBezTo>
                <a:cubicBezTo>
                  <a:pt x="55976" y="1969557"/>
                  <a:pt x="28626" y="2027287"/>
                  <a:pt x="25702" y="2031387"/>
                </a:cubicBezTo>
                <a:cubicBezTo>
                  <a:pt x="22781" y="2035479"/>
                  <a:pt x="17070" y="2037008"/>
                  <a:pt x="17068" y="2037008"/>
                </a:cubicBezTo>
                <a:lnTo>
                  <a:pt x="16943" y="2034496"/>
                </a:lnTo>
                <a:cubicBezTo>
                  <a:pt x="16943" y="2034496"/>
                  <a:pt x="21623" y="2031426"/>
                  <a:pt x="22950" y="2029760"/>
                </a:cubicBezTo>
                <a:cubicBezTo>
                  <a:pt x="24277" y="2028085"/>
                  <a:pt x="51562" y="1972607"/>
                  <a:pt x="51231" y="1970702"/>
                </a:cubicBezTo>
                <a:cubicBezTo>
                  <a:pt x="50898" y="1968787"/>
                  <a:pt x="50354" y="1966255"/>
                  <a:pt x="50354" y="1966255"/>
                </a:cubicBezTo>
                <a:lnTo>
                  <a:pt x="54734" y="1964329"/>
                </a:lnTo>
                <a:cubicBezTo>
                  <a:pt x="54734" y="1964329"/>
                  <a:pt x="59212" y="1958101"/>
                  <a:pt x="61115" y="1956339"/>
                </a:cubicBezTo>
                <a:cubicBezTo>
                  <a:pt x="63021" y="1954577"/>
                  <a:pt x="69947" y="1948301"/>
                  <a:pt x="71503" y="1945682"/>
                </a:cubicBezTo>
                <a:cubicBezTo>
                  <a:pt x="73058" y="1943074"/>
                  <a:pt x="84135" y="1920827"/>
                  <a:pt x="86268" y="1918305"/>
                </a:cubicBezTo>
                <a:cubicBezTo>
                  <a:pt x="88401" y="1915773"/>
                  <a:pt x="93651" y="1909111"/>
                  <a:pt x="99533" y="1905723"/>
                </a:cubicBezTo>
                <a:cubicBezTo>
                  <a:pt x="105415" y="1902324"/>
                  <a:pt x="111082" y="1899187"/>
                  <a:pt x="113673" y="1895798"/>
                </a:cubicBezTo>
                <a:cubicBezTo>
                  <a:pt x="116265" y="1892419"/>
                  <a:pt x="124569" y="1881763"/>
                  <a:pt x="127937" y="1875380"/>
                </a:cubicBezTo>
                <a:cubicBezTo>
                  <a:pt x="131308" y="1868988"/>
                  <a:pt x="140826" y="1837779"/>
                  <a:pt x="140826" y="1837779"/>
                </a:cubicBezTo>
                <a:cubicBezTo>
                  <a:pt x="140826" y="1837779"/>
                  <a:pt x="134257" y="1840715"/>
                  <a:pt x="130816" y="1841332"/>
                </a:cubicBezTo>
                <a:cubicBezTo>
                  <a:pt x="127376" y="1841947"/>
                  <a:pt x="118677" y="1842218"/>
                  <a:pt x="118677" y="1842218"/>
                </a:cubicBezTo>
                <a:cubicBezTo>
                  <a:pt x="118677" y="1842218"/>
                  <a:pt x="116093" y="1848379"/>
                  <a:pt x="112046" y="1851844"/>
                </a:cubicBezTo>
                <a:cubicBezTo>
                  <a:pt x="107999" y="1855300"/>
                  <a:pt x="101909" y="1858352"/>
                  <a:pt x="101909" y="1858352"/>
                </a:cubicBezTo>
                <a:lnTo>
                  <a:pt x="100784" y="1873013"/>
                </a:lnTo>
                <a:lnTo>
                  <a:pt x="99408" y="1861019"/>
                </a:lnTo>
                <a:cubicBezTo>
                  <a:pt x="99408" y="1861019"/>
                  <a:pt x="97819" y="1859757"/>
                  <a:pt x="94278" y="1861317"/>
                </a:cubicBezTo>
                <a:cubicBezTo>
                  <a:pt x="90733" y="1862867"/>
                  <a:pt x="80512" y="1869605"/>
                  <a:pt x="80512" y="1869605"/>
                </a:cubicBezTo>
                <a:lnTo>
                  <a:pt x="78009" y="1869162"/>
                </a:lnTo>
                <a:cubicBezTo>
                  <a:pt x="78009" y="1869162"/>
                  <a:pt x="86814" y="1861393"/>
                  <a:pt x="90398" y="1859834"/>
                </a:cubicBezTo>
                <a:cubicBezTo>
                  <a:pt x="93981" y="1858274"/>
                  <a:pt x="99909" y="1857321"/>
                  <a:pt x="99907" y="1857321"/>
                </a:cubicBezTo>
                <a:cubicBezTo>
                  <a:pt x="99907" y="1857321"/>
                  <a:pt x="105078" y="1854144"/>
                  <a:pt x="106791" y="1852286"/>
                </a:cubicBezTo>
                <a:cubicBezTo>
                  <a:pt x="108503" y="1850428"/>
                  <a:pt x="115424" y="1841476"/>
                  <a:pt x="115424" y="1841476"/>
                </a:cubicBezTo>
                <a:lnTo>
                  <a:pt x="109292" y="1839407"/>
                </a:lnTo>
                <a:lnTo>
                  <a:pt x="109793" y="1836894"/>
                </a:lnTo>
                <a:cubicBezTo>
                  <a:pt x="109793" y="1836894"/>
                  <a:pt x="117626" y="1838732"/>
                  <a:pt x="121306" y="1838665"/>
                </a:cubicBezTo>
                <a:cubicBezTo>
                  <a:pt x="124986" y="1838607"/>
                  <a:pt x="140547" y="1835777"/>
                  <a:pt x="140202" y="1832600"/>
                </a:cubicBezTo>
                <a:cubicBezTo>
                  <a:pt x="139856" y="1829413"/>
                  <a:pt x="121829" y="1829905"/>
                  <a:pt x="118427" y="1831417"/>
                </a:cubicBezTo>
                <a:cubicBezTo>
                  <a:pt x="115026" y="1832928"/>
                  <a:pt x="108542" y="1833044"/>
                  <a:pt x="108542" y="1833044"/>
                </a:cubicBezTo>
                <a:lnTo>
                  <a:pt x="105164" y="1836741"/>
                </a:lnTo>
                <a:cubicBezTo>
                  <a:pt x="105164" y="1836741"/>
                  <a:pt x="95839" y="1836691"/>
                  <a:pt x="92900" y="1838963"/>
                </a:cubicBezTo>
                <a:cubicBezTo>
                  <a:pt x="89961" y="1841235"/>
                  <a:pt x="76007" y="1846069"/>
                  <a:pt x="76007" y="1846069"/>
                </a:cubicBezTo>
                <a:cubicBezTo>
                  <a:pt x="76008" y="1846069"/>
                  <a:pt x="47212" y="1857803"/>
                  <a:pt x="31584" y="1863829"/>
                </a:cubicBezTo>
                <a:lnTo>
                  <a:pt x="0" y="1875042"/>
                </a:lnTo>
                <a:lnTo>
                  <a:pt x="0" y="1858709"/>
                </a:lnTo>
                <a:lnTo>
                  <a:pt x="38716" y="1842660"/>
                </a:lnTo>
                <a:cubicBezTo>
                  <a:pt x="61750" y="1834632"/>
                  <a:pt x="172611" y="1799736"/>
                  <a:pt x="172611" y="1799736"/>
                </a:cubicBezTo>
                <a:lnTo>
                  <a:pt x="161975" y="1783313"/>
                </a:lnTo>
                <a:lnTo>
                  <a:pt x="117677" y="1770876"/>
                </a:lnTo>
                <a:cubicBezTo>
                  <a:pt x="117677" y="1770876"/>
                  <a:pt x="74550" y="1739658"/>
                  <a:pt x="65496" y="1731802"/>
                </a:cubicBezTo>
                <a:cubicBezTo>
                  <a:pt x="58705" y="1725911"/>
                  <a:pt x="20783" y="1702215"/>
                  <a:pt x="2246" y="1690735"/>
                </a:cubicBezTo>
                <a:lnTo>
                  <a:pt x="0" y="1689349"/>
                </a:lnTo>
                <a:lnTo>
                  <a:pt x="0" y="1681412"/>
                </a:lnTo>
                <a:lnTo>
                  <a:pt x="5644" y="1684678"/>
                </a:lnTo>
                <a:cubicBezTo>
                  <a:pt x="20786" y="1693468"/>
                  <a:pt x="51673" y="1711528"/>
                  <a:pt x="56486" y="1715369"/>
                </a:cubicBezTo>
                <a:cubicBezTo>
                  <a:pt x="62904" y="1720491"/>
                  <a:pt x="84482" y="1740206"/>
                  <a:pt x="89897" y="1744384"/>
                </a:cubicBezTo>
                <a:cubicBezTo>
                  <a:pt x="95311" y="1748551"/>
                  <a:pt x="122056" y="1764513"/>
                  <a:pt x="122058" y="1764513"/>
                </a:cubicBezTo>
                <a:cubicBezTo>
                  <a:pt x="122058" y="1764513"/>
                  <a:pt x="152811" y="1772907"/>
                  <a:pt x="158596" y="1774727"/>
                </a:cubicBezTo>
                <a:cubicBezTo>
                  <a:pt x="164380" y="1776545"/>
                  <a:pt x="190755" y="1797521"/>
                  <a:pt x="190755" y="1797521"/>
                </a:cubicBezTo>
                <a:cubicBezTo>
                  <a:pt x="190755" y="1797521"/>
                  <a:pt x="208384" y="1799639"/>
                  <a:pt x="225794" y="1793816"/>
                </a:cubicBezTo>
                <a:cubicBezTo>
                  <a:pt x="243203" y="1788001"/>
                  <a:pt x="250946" y="1786268"/>
                  <a:pt x="250946" y="1786268"/>
                </a:cubicBezTo>
                <a:lnTo>
                  <a:pt x="229672" y="1773841"/>
                </a:lnTo>
                <a:cubicBezTo>
                  <a:pt x="229673" y="1773841"/>
                  <a:pt x="202673" y="1692708"/>
                  <a:pt x="191131" y="1685325"/>
                </a:cubicBezTo>
                <a:cubicBezTo>
                  <a:pt x="179588" y="1677933"/>
                  <a:pt x="153140" y="1674177"/>
                  <a:pt x="139325" y="1661643"/>
                </a:cubicBezTo>
                <a:cubicBezTo>
                  <a:pt x="125512" y="1649110"/>
                  <a:pt x="92775" y="1611905"/>
                  <a:pt x="92775" y="1611905"/>
                </a:cubicBezTo>
                <a:cubicBezTo>
                  <a:pt x="92775" y="1611905"/>
                  <a:pt x="87280" y="1599736"/>
                  <a:pt x="84141" y="1590745"/>
                </a:cubicBezTo>
                <a:cubicBezTo>
                  <a:pt x="81002" y="1581744"/>
                  <a:pt x="89750" y="1568517"/>
                  <a:pt x="83264" y="1559508"/>
                </a:cubicBezTo>
                <a:cubicBezTo>
                  <a:pt x="76780" y="1550506"/>
                  <a:pt x="10562" y="1502230"/>
                  <a:pt x="10562" y="1502230"/>
                </a:cubicBezTo>
                <a:lnTo>
                  <a:pt x="0" y="1500844"/>
                </a:lnTo>
                <a:lnTo>
                  <a:pt x="0" y="1496213"/>
                </a:lnTo>
                <a:lnTo>
                  <a:pt x="8059" y="1497494"/>
                </a:lnTo>
                <a:cubicBezTo>
                  <a:pt x="8059" y="1497494"/>
                  <a:pt x="7018" y="1494804"/>
                  <a:pt x="5480" y="1491015"/>
                </a:cubicBezTo>
                <a:lnTo>
                  <a:pt x="0" y="1478129"/>
                </a:lnTo>
                <a:lnTo>
                  <a:pt x="0" y="1448919"/>
                </a:lnTo>
                <a:lnTo>
                  <a:pt x="1177" y="1448793"/>
                </a:lnTo>
                <a:cubicBezTo>
                  <a:pt x="1177" y="1448793"/>
                  <a:pt x="716" y="1466170"/>
                  <a:pt x="2177" y="1472176"/>
                </a:cubicBezTo>
                <a:cubicBezTo>
                  <a:pt x="3637" y="1478183"/>
                  <a:pt x="11813" y="1496156"/>
                  <a:pt x="11813" y="1496156"/>
                </a:cubicBezTo>
                <a:lnTo>
                  <a:pt x="48477" y="1521319"/>
                </a:lnTo>
                <a:lnTo>
                  <a:pt x="59865" y="1527980"/>
                </a:lnTo>
                <a:lnTo>
                  <a:pt x="55610" y="1514215"/>
                </a:lnTo>
                <a:lnTo>
                  <a:pt x="54985" y="1490091"/>
                </a:lnTo>
                <a:lnTo>
                  <a:pt x="51106" y="1474997"/>
                </a:lnTo>
                <a:lnTo>
                  <a:pt x="53482" y="1474255"/>
                </a:lnTo>
                <a:lnTo>
                  <a:pt x="58238" y="1489793"/>
                </a:lnTo>
                <a:lnTo>
                  <a:pt x="59113" y="1513771"/>
                </a:lnTo>
                <a:lnTo>
                  <a:pt x="62493" y="1527836"/>
                </a:lnTo>
                <a:lnTo>
                  <a:pt x="76007" y="1542045"/>
                </a:lnTo>
                <a:lnTo>
                  <a:pt x="83890" y="1528722"/>
                </a:lnTo>
                <a:lnTo>
                  <a:pt x="86394" y="1521021"/>
                </a:lnTo>
                <a:lnTo>
                  <a:pt x="79886" y="1504000"/>
                </a:lnTo>
                <a:lnTo>
                  <a:pt x="82264" y="1490389"/>
                </a:lnTo>
                <a:lnTo>
                  <a:pt x="86143" y="1491862"/>
                </a:lnTo>
                <a:lnTo>
                  <a:pt x="83640" y="1504000"/>
                </a:lnTo>
                <a:cubicBezTo>
                  <a:pt x="83640" y="1504000"/>
                  <a:pt x="95314" y="1524708"/>
                  <a:pt x="88145" y="1534055"/>
                </a:cubicBezTo>
                <a:cubicBezTo>
                  <a:pt x="80977" y="1543393"/>
                  <a:pt x="79387" y="1547079"/>
                  <a:pt x="79387" y="1547079"/>
                </a:cubicBezTo>
                <a:lnTo>
                  <a:pt x="87770" y="1551816"/>
                </a:lnTo>
                <a:cubicBezTo>
                  <a:pt x="87770" y="1551816"/>
                  <a:pt x="90046" y="1572080"/>
                  <a:pt x="94152" y="1588079"/>
                </a:cubicBezTo>
                <a:cubicBezTo>
                  <a:pt x="98258" y="1604078"/>
                  <a:pt x="117301" y="1624486"/>
                  <a:pt x="117301" y="1624486"/>
                </a:cubicBezTo>
                <a:lnTo>
                  <a:pt x="112422" y="1604799"/>
                </a:lnTo>
                <a:lnTo>
                  <a:pt x="114798" y="1600804"/>
                </a:lnTo>
                <a:lnTo>
                  <a:pt x="109793" y="1583486"/>
                </a:lnTo>
                <a:lnTo>
                  <a:pt x="112046" y="1582004"/>
                </a:lnTo>
                <a:lnTo>
                  <a:pt x="118178" y="1601402"/>
                </a:lnTo>
                <a:lnTo>
                  <a:pt x="116176" y="1606581"/>
                </a:lnTo>
                <a:lnTo>
                  <a:pt x="121055" y="1625670"/>
                </a:lnTo>
                <a:cubicBezTo>
                  <a:pt x="121055" y="1625670"/>
                  <a:pt x="123117" y="1636164"/>
                  <a:pt x="136573" y="1646395"/>
                </a:cubicBezTo>
                <a:cubicBezTo>
                  <a:pt x="150029" y="1656629"/>
                  <a:pt x="178966" y="1658159"/>
                  <a:pt x="196511" y="1674668"/>
                </a:cubicBezTo>
                <a:cubicBezTo>
                  <a:pt x="214058" y="1691169"/>
                  <a:pt x="221604" y="1708343"/>
                  <a:pt x="232050" y="1734613"/>
                </a:cubicBezTo>
                <a:cubicBezTo>
                  <a:pt x="242499" y="1760884"/>
                  <a:pt x="269719" y="1787346"/>
                  <a:pt x="285733" y="1794114"/>
                </a:cubicBezTo>
                <a:cubicBezTo>
                  <a:pt x="301746" y="1800882"/>
                  <a:pt x="347954" y="1799563"/>
                  <a:pt x="364318" y="1817352"/>
                </a:cubicBezTo>
                <a:cubicBezTo>
                  <a:pt x="380680" y="1835143"/>
                  <a:pt x="378483" y="1840369"/>
                  <a:pt x="408114" y="1845183"/>
                </a:cubicBezTo>
                <a:cubicBezTo>
                  <a:pt x="437746" y="1849996"/>
                  <a:pt x="459259" y="1856570"/>
                  <a:pt x="481444" y="1849178"/>
                </a:cubicBezTo>
                <a:cubicBezTo>
                  <a:pt x="503628" y="1841784"/>
                  <a:pt x="512978" y="1834824"/>
                  <a:pt x="512978" y="1834824"/>
                </a:cubicBezTo>
                <a:cubicBezTo>
                  <a:pt x="512978" y="1834824"/>
                  <a:pt x="508076" y="1818113"/>
                  <a:pt x="492957" y="1811730"/>
                </a:cubicBezTo>
                <a:cubicBezTo>
                  <a:pt x="477834" y="1805338"/>
                  <a:pt x="473670" y="1798686"/>
                  <a:pt x="463424" y="1791303"/>
                </a:cubicBezTo>
                <a:cubicBezTo>
                  <a:pt x="453178" y="1783920"/>
                  <a:pt x="430163" y="1779895"/>
                  <a:pt x="421003" y="1776652"/>
                </a:cubicBezTo>
                <a:cubicBezTo>
                  <a:pt x="411845" y="1773406"/>
                  <a:pt x="394824" y="1768834"/>
                  <a:pt x="382587" y="1773099"/>
                </a:cubicBezTo>
                <a:cubicBezTo>
                  <a:pt x="370350" y="1777354"/>
                  <a:pt x="345011" y="1774061"/>
                  <a:pt x="340668" y="1772203"/>
                </a:cubicBezTo>
                <a:cubicBezTo>
                  <a:pt x="336321" y="1770356"/>
                  <a:pt x="329280" y="1763626"/>
                  <a:pt x="329280" y="1763626"/>
                </a:cubicBezTo>
                <a:lnTo>
                  <a:pt x="330406" y="1761846"/>
                </a:lnTo>
                <a:cubicBezTo>
                  <a:pt x="330406" y="1761846"/>
                  <a:pt x="338529" y="1769028"/>
                  <a:pt x="341793" y="1769836"/>
                </a:cubicBezTo>
                <a:cubicBezTo>
                  <a:pt x="345058" y="1770654"/>
                  <a:pt x="374413" y="1772974"/>
                  <a:pt x="380085" y="1771617"/>
                </a:cubicBezTo>
                <a:cubicBezTo>
                  <a:pt x="385756" y="1770260"/>
                  <a:pt x="409597" y="1768314"/>
                  <a:pt x="417750" y="1770432"/>
                </a:cubicBezTo>
                <a:cubicBezTo>
                  <a:pt x="425903" y="1772550"/>
                  <a:pt x="437311" y="1775921"/>
                  <a:pt x="443402" y="1775765"/>
                </a:cubicBezTo>
                <a:cubicBezTo>
                  <a:pt x="449495" y="1775602"/>
                  <a:pt x="457169" y="1773976"/>
                  <a:pt x="461922" y="1779760"/>
                </a:cubicBezTo>
                <a:cubicBezTo>
                  <a:pt x="466675" y="1785537"/>
                  <a:pt x="478941" y="1796636"/>
                  <a:pt x="478941" y="1796636"/>
                </a:cubicBezTo>
                <a:lnTo>
                  <a:pt x="478314" y="1784940"/>
                </a:lnTo>
                <a:cubicBezTo>
                  <a:pt x="478314" y="1784940"/>
                  <a:pt x="483449" y="1794268"/>
                  <a:pt x="490579" y="1801074"/>
                </a:cubicBezTo>
                <a:cubicBezTo>
                  <a:pt x="497706" y="1807870"/>
                  <a:pt x="507648" y="1811692"/>
                  <a:pt x="511851" y="1817794"/>
                </a:cubicBezTo>
                <a:cubicBezTo>
                  <a:pt x="516054" y="1823907"/>
                  <a:pt x="523115" y="1834670"/>
                  <a:pt x="523115" y="1834670"/>
                </a:cubicBezTo>
                <a:cubicBezTo>
                  <a:pt x="523115" y="1834670"/>
                  <a:pt x="525020" y="1839743"/>
                  <a:pt x="538255" y="1839261"/>
                </a:cubicBezTo>
                <a:cubicBezTo>
                  <a:pt x="543236" y="1839079"/>
                  <a:pt x="545290" y="1838502"/>
                  <a:pt x="550768" y="1837923"/>
                </a:cubicBezTo>
                <a:cubicBezTo>
                  <a:pt x="528518" y="1821713"/>
                  <a:pt x="515702" y="1812674"/>
                  <a:pt x="478314" y="1784940"/>
                </a:cubicBezTo>
                <a:cubicBezTo>
                  <a:pt x="412227" y="1735913"/>
                  <a:pt x="341467" y="1682186"/>
                  <a:pt x="322271" y="1663271"/>
                </a:cubicBezTo>
                <a:cubicBezTo>
                  <a:pt x="287294" y="1628789"/>
                  <a:pt x="246860" y="1544431"/>
                  <a:pt x="210151" y="1468037"/>
                </a:cubicBezTo>
                <a:cubicBezTo>
                  <a:pt x="195132" y="1464572"/>
                  <a:pt x="122551" y="1448024"/>
                  <a:pt x="105164" y="1442275"/>
                </a:cubicBezTo>
                <a:cubicBezTo>
                  <a:pt x="85206" y="1435691"/>
                  <a:pt x="47315" y="1395712"/>
                  <a:pt x="28832" y="1389878"/>
                </a:cubicBezTo>
                <a:lnTo>
                  <a:pt x="0" y="1389333"/>
                </a:lnTo>
                <a:lnTo>
                  <a:pt x="0" y="1360618"/>
                </a:lnTo>
                <a:lnTo>
                  <a:pt x="24187" y="1355139"/>
                </a:lnTo>
                <a:cubicBezTo>
                  <a:pt x="31186" y="1353675"/>
                  <a:pt x="35463" y="1352875"/>
                  <a:pt x="35463" y="1352875"/>
                </a:cubicBezTo>
                <a:lnTo>
                  <a:pt x="24451" y="1342662"/>
                </a:lnTo>
                <a:cubicBezTo>
                  <a:pt x="24451" y="1342662"/>
                  <a:pt x="14258" y="1342266"/>
                  <a:pt x="6808" y="1339110"/>
                </a:cubicBezTo>
                <a:lnTo>
                  <a:pt x="0" y="1336184"/>
                </a:lnTo>
                <a:lnTo>
                  <a:pt x="0" y="1325532"/>
                </a:lnTo>
                <a:lnTo>
                  <a:pt x="5548" y="1327540"/>
                </a:lnTo>
                <a:cubicBezTo>
                  <a:pt x="10173" y="1329030"/>
                  <a:pt x="14113" y="1330037"/>
                  <a:pt x="14442" y="1329349"/>
                </a:cubicBezTo>
                <a:cubicBezTo>
                  <a:pt x="15288" y="1327567"/>
                  <a:pt x="8271" y="1319394"/>
                  <a:pt x="6432" y="1310692"/>
                </a:cubicBezTo>
                <a:cubicBezTo>
                  <a:pt x="5302" y="1305350"/>
                  <a:pt x="3526" y="1297147"/>
                  <a:pt x="1177" y="1287752"/>
                </a:cubicBezTo>
                <a:lnTo>
                  <a:pt x="0" y="1282931"/>
                </a:lnTo>
                <a:lnTo>
                  <a:pt x="0" y="1246473"/>
                </a:lnTo>
                <a:lnTo>
                  <a:pt x="1003" y="1245355"/>
                </a:lnTo>
                <a:cubicBezTo>
                  <a:pt x="3063" y="1243068"/>
                  <a:pt x="4555" y="1241419"/>
                  <a:pt x="4555" y="1241419"/>
                </a:cubicBezTo>
                <a:lnTo>
                  <a:pt x="0" y="1241174"/>
                </a:lnTo>
                <a:lnTo>
                  <a:pt x="0" y="1235519"/>
                </a:lnTo>
                <a:lnTo>
                  <a:pt x="1177" y="1235500"/>
                </a:lnTo>
                <a:cubicBezTo>
                  <a:pt x="19803" y="1231023"/>
                  <a:pt x="71991" y="1205792"/>
                  <a:pt x="95027" y="1197754"/>
                </a:cubicBezTo>
                <a:cubicBezTo>
                  <a:pt x="118059" y="1189726"/>
                  <a:pt x="228927" y="1154984"/>
                  <a:pt x="228922" y="1154984"/>
                </a:cubicBezTo>
                <a:lnTo>
                  <a:pt x="218284" y="1138552"/>
                </a:lnTo>
                <a:lnTo>
                  <a:pt x="196762" y="1132486"/>
                </a:lnTo>
                <a:cubicBezTo>
                  <a:pt x="190333" y="1136675"/>
                  <a:pt x="184288" y="1140632"/>
                  <a:pt x="181745" y="1142103"/>
                </a:cubicBezTo>
                <a:cubicBezTo>
                  <a:pt x="177460" y="1144587"/>
                  <a:pt x="150456" y="1154974"/>
                  <a:pt x="150462" y="1154984"/>
                </a:cubicBezTo>
                <a:lnTo>
                  <a:pt x="149963" y="1152615"/>
                </a:lnTo>
                <a:cubicBezTo>
                  <a:pt x="149963" y="1152615"/>
                  <a:pt x="174824" y="1142296"/>
                  <a:pt x="181745" y="1138696"/>
                </a:cubicBezTo>
                <a:cubicBezTo>
                  <a:pt x="184303" y="1137377"/>
                  <a:pt x="188539" y="1134200"/>
                  <a:pt x="192507" y="1131302"/>
                </a:cubicBezTo>
                <a:lnTo>
                  <a:pt x="173988" y="1126115"/>
                </a:lnTo>
                <a:cubicBezTo>
                  <a:pt x="173988" y="1126115"/>
                  <a:pt x="130862" y="1094750"/>
                  <a:pt x="121807" y="1086897"/>
                </a:cubicBezTo>
                <a:cubicBezTo>
                  <a:pt x="112753" y="1079032"/>
                  <a:pt x="48230" y="1039679"/>
                  <a:pt x="48227" y="1039679"/>
                </a:cubicBezTo>
                <a:lnTo>
                  <a:pt x="53607" y="1034942"/>
                </a:lnTo>
                <a:cubicBezTo>
                  <a:pt x="53607" y="1034942"/>
                  <a:pt x="106380" y="1065342"/>
                  <a:pt x="112798" y="1070463"/>
                </a:cubicBezTo>
                <a:cubicBezTo>
                  <a:pt x="119215" y="1075585"/>
                  <a:pt x="140795" y="1095454"/>
                  <a:pt x="146209" y="1099622"/>
                </a:cubicBezTo>
                <a:cubicBezTo>
                  <a:pt x="151624" y="1103790"/>
                  <a:pt x="178375" y="1119607"/>
                  <a:pt x="178367" y="1119607"/>
                </a:cubicBezTo>
                <a:cubicBezTo>
                  <a:pt x="178367" y="1119607"/>
                  <a:pt x="190086" y="1123014"/>
                  <a:pt x="200142" y="1125825"/>
                </a:cubicBezTo>
                <a:cubicBezTo>
                  <a:pt x="202513" y="1123967"/>
                  <a:pt x="205768" y="1121233"/>
                  <a:pt x="205771" y="1121233"/>
                </a:cubicBezTo>
                <a:lnTo>
                  <a:pt x="226669" y="1120935"/>
                </a:lnTo>
                <a:cubicBezTo>
                  <a:pt x="226669" y="1120935"/>
                  <a:pt x="236265" y="1112801"/>
                  <a:pt x="239809" y="1110279"/>
                </a:cubicBezTo>
                <a:cubicBezTo>
                  <a:pt x="243356" y="1107756"/>
                  <a:pt x="253820" y="1102731"/>
                  <a:pt x="253824" y="1102731"/>
                </a:cubicBezTo>
                <a:cubicBezTo>
                  <a:pt x="253824" y="1102731"/>
                  <a:pt x="267232" y="1102038"/>
                  <a:pt x="276098" y="1101547"/>
                </a:cubicBezTo>
                <a:cubicBezTo>
                  <a:pt x="267236" y="1076999"/>
                  <a:pt x="255165" y="1045502"/>
                  <a:pt x="247442" y="1040564"/>
                </a:cubicBezTo>
                <a:cubicBezTo>
                  <a:pt x="235899" y="1033181"/>
                  <a:pt x="209452" y="1029417"/>
                  <a:pt x="195636" y="1016883"/>
                </a:cubicBezTo>
                <a:cubicBezTo>
                  <a:pt x="181823" y="1004350"/>
                  <a:pt x="148965" y="966998"/>
                  <a:pt x="148961" y="966998"/>
                </a:cubicBezTo>
                <a:cubicBezTo>
                  <a:pt x="148961" y="966998"/>
                  <a:pt x="143591" y="954974"/>
                  <a:pt x="140451" y="945984"/>
                </a:cubicBezTo>
                <a:cubicBezTo>
                  <a:pt x="137312" y="936982"/>
                  <a:pt x="145933" y="923602"/>
                  <a:pt x="139450" y="914602"/>
                </a:cubicBezTo>
                <a:cubicBezTo>
                  <a:pt x="132966" y="905601"/>
                  <a:pt x="66872" y="857314"/>
                  <a:pt x="66872" y="857324"/>
                </a:cubicBezTo>
                <a:lnTo>
                  <a:pt x="14941" y="850508"/>
                </a:lnTo>
                <a:lnTo>
                  <a:pt x="13565" y="846215"/>
                </a:lnTo>
                <a:lnTo>
                  <a:pt x="43848" y="849478"/>
                </a:lnTo>
                <a:lnTo>
                  <a:pt x="64370" y="852588"/>
                </a:lnTo>
                <a:cubicBezTo>
                  <a:pt x="64370" y="852588"/>
                  <a:pt x="60204" y="841826"/>
                  <a:pt x="56236" y="833046"/>
                </a:cubicBezTo>
                <a:cubicBezTo>
                  <a:pt x="52266" y="824266"/>
                  <a:pt x="53236" y="804475"/>
                  <a:pt x="53233" y="804475"/>
                </a:cubicBezTo>
                <a:lnTo>
                  <a:pt x="57361" y="803887"/>
                </a:lnTo>
                <a:cubicBezTo>
                  <a:pt x="57361" y="803887"/>
                  <a:pt x="57027" y="821262"/>
                  <a:pt x="58489" y="827271"/>
                </a:cubicBezTo>
                <a:cubicBezTo>
                  <a:pt x="59949" y="833277"/>
                  <a:pt x="67997" y="851249"/>
                  <a:pt x="67999" y="851249"/>
                </a:cubicBezTo>
                <a:lnTo>
                  <a:pt x="104788" y="876413"/>
                </a:lnTo>
                <a:lnTo>
                  <a:pt x="116051" y="883219"/>
                </a:lnTo>
                <a:lnTo>
                  <a:pt x="111921" y="869309"/>
                </a:lnTo>
                <a:lnTo>
                  <a:pt x="111295" y="845185"/>
                </a:lnTo>
                <a:lnTo>
                  <a:pt x="107415" y="830081"/>
                </a:lnTo>
                <a:lnTo>
                  <a:pt x="109668" y="829493"/>
                </a:lnTo>
                <a:lnTo>
                  <a:pt x="114424" y="844887"/>
                </a:lnTo>
                <a:lnTo>
                  <a:pt x="115299" y="868867"/>
                </a:lnTo>
                <a:lnTo>
                  <a:pt x="118677" y="882930"/>
                </a:lnTo>
                <a:lnTo>
                  <a:pt x="132192" y="897140"/>
                </a:lnTo>
                <a:lnTo>
                  <a:pt x="140202" y="883961"/>
                </a:lnTo>
                <a:lnTo>
                  <a:pt x="142578" y="876269"/>
                </a:lnTo>
                <a:lnTo>
                  <a:pt x="136197" y="859248"/>
                </a:lnTo>
                <a:lnTo>
                  <a:pt x="138450" y="845627"/>
                </a:lnTo>
                <a:lnTo>
                  <a:pt x="142453" y="847110"/>
                </a:lnTo>
                <a:lnTo>
                  <a:pt x="139951" y="859248"/>
                </a:lnTo>
                <a:cubicBezTo>
                  <a:pt x="139951" y="859248"/>
                  <a:pt x="151499" y="879802"/>
                  <a:pt x="144330" y="889140"/>
                </a:cubicBezTo>
                <a:cubicBezTo>
                  <a:pt x="137163" y="898487"/>
                  <a:pt x="135699" y="902173"/>
                  <a:pt x="135696" y="902173"/>
                </a:cubicBezTo>
                <a:lnTo>
                  <a:pt x="144081" y="906910"/>
                </a:lnTo>
                <a:cubicBezTo>
                  <a:pt x="144081" y="906910"/>
                  <a:pt x="146358" y="927174"/>
                  <a:pt x="150462" y="943173"/>
                </a:cubicBezTo>
                <a:cubicBezTo>
                  <a:pt x="154568" y="959172"/>
                  <a:pt x="173492" y="979580"/>
                  <a:pt x="173487" y="979580"/>
                </a:cubicBezTo>
                <a:lnTo>
                  <a:pt x="168731" y="960047"/>
                </a:lnTo>
                <a:lnTo>
                  <a:pt x="171109" y="955899"/>
                </a:lnTo>
                <a:lnTo>
                  <a:pt x="166104" y="938580"/>
                </a:lnTo>
                <a:lnTo>
                  <a:pt x="168232" y="937098"/>
                </a:lnTo>
                <a:lnTo>
                  <a:pt x="174363" y="956496"/>
                </a:lnTo>
                <a:lnTo>
                  <a:pt x="172485" y="961820"/>
                </a:lnTo>
                <a:lnTo>
                  <a:pt x="177240" y="980765"/>
                </a:lnTo>
                <a:cubicBezTo>
                  <a:pt x="177240" y="980765"/>
                  <a:pt x="179428" y="991412"/>
                  <a:pt x="192882" y="1001634"/>
                </a:cubicBezTo>
                <a:cubicBezTo>
                  <a:pt x="206339" y="1011867"/>
                  <a:pt x="235154" y="1013253"/>
                  <a:pt x="252697" y="1029763"/>
                </a:cubicBezTo>
                <a:cubicBezTo>
                  <a:pt x="262601" y="1039081"/>
                  <a:pt x="269245" y="1049140"/>
                  <a:pt x="275096" y="1060394"/>
                </a:cubicBezTo>
                <a:cubicBezTo>
                  <a:pt x="276639" y="1059990"/>
                  <a:pt x="277427" y="1059537"/>
                  <a:pt x="278600" y="1059662"/>
                </a:cubicBezTo>
                <a:cubicBezTo>
                  <a:pt x="281818" y="1059981"/>
                  <a:pt x="288107" y="1065130"/>
                  <a:pt x="288110" y="1065130"/>
                </a:cubicBezTo>
                <a:cubicBezTo>
                  <a:pt x="288112" y="1065130"/>
                  <a:pt x="294899" y="1064437"/>
                  <a:pt x="298621" y="1064399"/>
                </a:cubicBezTo>
                <a:cubicBezTo>
                  <a:pt x="302349" y="1064361"/>
                  <a:pt x="306753" y="1060991"/>
                  <a:pt x="306756" y="1060991"/>
                </a:cubicBezTo>
                <a:lnTo>
                  <a:pt x="300248" y="1034644"/>
                </a:lnTo>
                <a:lnTo>
                  <a:pt x="302375" y="1035684"/>
                </a:lnTo>
                <a:cubicBezTo>
                  <a:pt x="302377" y="1035684"/>
                  <a:pt x="307057" y="1056255"/>
                  <a:pt x="309633" y="1061579"/>
                </a:cubicBezTo>
                <a:cubicBezTo>
                  <a:pt x="312215" y="1066912"/>
                  <a:pt x="327750" y="1070945"/>
                  <a:pt x="334160" y="1070165"/>
                </a:cubicBezTo>
                <a:cubicBezTo>
                  <a:pt x="340321" y="1069413"/>
                  <a:pt x="386964" y="1035827"/>
                  <a:pt x="386967" y="1035827"/>
                </a:cubicBezTo>
                <a:cubicBezTo>
                  <a:pt x="386967" y="1035827"/>
                  <a:pt x="391238" y="1033536"/>
                  <a:pt x="394100" y="1031977"/>
                </a:cubicBezTo>
                <a:cubicBezTo>
                  <a:pt x="388245" y="1027039"/>
                  <a:pt x="381802" y="1021685"/>
                  <a:pt x="378583" y="1018510"/>
                </a:cubicBezTo>
                <a:cubicBezTo>
                  <a:pt x="352562" y="992854"/>
                  <a:pt x="323429" y="939533"/>
                  <a:pt x="295118" y="882488"/>
                </a:cubicBezTo>
                <a:cubicBezTo>
                  <a:pt x="290839" y="883017"/>
                  <a:pt x="282053" y="883845"/>
                  <a:pt x="277975" y="884259"/>
                </a:cubicBezTo>
                <a:cubicBezTo>
                  <a:pt x="272953" y="884760"/>
                  <a:pt x="270096" y="887811"/>
                  <a:pt x="270092" y="887811"/>
                </a:cubicBezTo>
                <a:lnTo>
                  <a:pt x="252322" y="901721"/>
                </a:lnTo>
                <a:lnTo>
                  <a:pt x="236305" y="927183"/>
                </a:lnTo>
                <a:lnTo>
                  <a:pt x="234177" y="921706"/>
                </a:lnTo>
                <a:lnTo>
                  <a:pt x="252073" y="898024"/>
                </a:lnTo>
                <a:lnTo>
                  <a:pt x="266338" y="885885"/>
                </a:lnTo>
                <a:cubicBezTo>
                  <a:pt x="266336" y="885885"/>
                  <a:pt x="255408" y="878762"/>
                  <a:pt x="250319" y="876857"/>
                </a:cubicBezTo>
                <a:cubicBezTo>
                  <a:pt x="245225" y="874950"/>
                  <a:pt x="239805" y="873304"/>
                  <a:pt x="239809" y="873304"/>
                </a:cubicBezTo>
                <a:cubicBezTo>
                  <a:pt x="239809" y="873304"/>
                  <a:pt x="228128" y="876124"/>
                  <a:pt x="225293" y="876557"/>
                </a:cubicBezTo>
                <a:cubicBezTo>
                  <a:pt x="222459" y="877001"/>
                  <a:pt x="207277" y="873304"/>
                  <a:pt x="207273" y="873304"/>
                </a:cubicBezTo>
                <a:lnTo>
                  <a:pt x="206898" y="870791"/>
                </a:lnTo>
                <a:cubicBezTo>
                  <a:pt x="206898" y="870791"/>
                  <a:pt x="222590" y="873179"/>
                  <a:pt x="227295" y="873602"/>
                </a:cubicBezTo>
                <a:cubicBezTo>
                  <a:pt x="231994" y="874025"/>
                  <a:pt x="237434" y="869896"/>
                  <a:pt x="237430" y="869905"/>
                </a:cubicBezTo>
                <a:cubicBezTo>
                  <a:pt x="237430" y="869905"/>
                  <a:pt x="230970" y="852000"/>
                  <a:pt x="227421" y="845627"/>
                </a:cubicBezTo>
                <a:cubicBezTo>
                  <a:pt x="223868" y="839256"/>
                  <a:pt x="214652" y="823718"/>
                  <a:pt x="214657" y="823718"/>
                </a:cubicBezTo>
                <a:lnTo>
                  <a:pt x="219411" y="825344"/>
                </a:lnTo>
                <a:cubicBezTo>
                  <a:pt x="219411" y="825344"/>
                  <a:pt x="229705" y="840613"/>
                  <a:pt x="233426" y="847400"/>
                </a:cubicBezTo>
                <a:cubicBezTo>
                  <a:pt x="237155" y="854196"/>
                  <a:pt x="243065" y="870493"/>
                  <a:pt x="243062" y="870493"/>
                </a:cubicBezTo>
                <a:cubicBezTo>
                  <a:pt x="243063" y="870493"/>
                  <a:pt x="249257" y="869992"/>
                  <a:pt x="256075" y="872562"/>
                </a:cubicBezTo>
                <a:cubicBezTo>
                  <a:pt x="262893" y="875134"/>
                  <a:pt x="268714" y="881592"/>
                  <a:pt x="268714" y="881592"/>
                </a:cubicBezTo>
                <a:cubicBezTo>
                  <a:pt x="268714" y="881592"/>
                  <a:pt x="274581" y="880966"/>
                  <a:pt x="279727" y="877895"/>
                </a:cubicBezTo>
                <a:cubicBezTo>
                  <a:pt x="284107" y="875278"/>
                  <a:pt x="288948" y="874084"/>
                  <a:pt x="290739" y="873602"/>
                </a:cubicBezTo>
                <a:cubicBezTo>
                  <a:pt x="287990" y="868019"/>
                  <a:pt x="285330" y="862340"/>
                  <a:pt x="282605" y="856728"/>
                </a:cubicBezTo>
                <a:lnTo>
                  <a:pt x="269340" y="835559"/>
                </a:lnTo>
                <a:lnTo>
                  <a:pt x="256451" y="826529"/>
                </a:lnTo>
                <a:cubicBezTo>
                  <a:pt x="256451" y="826529"/>
                  <a:pt x="229708" y="816988"/>
                  <a:pt x="217284" y="814101"/>
                </a:cubicBezTo>
                <a:cubicBezTo>
                  <a:pt x="211380" y="812724"/>
                  <a:pt x="206279" y="810154"/>
                  <a:pt x="202518" y="807882"/>
                </a:cubicBezTo>
                <a:cubicBezTo>
                  <a:pt x="185897" y="803811"/>
                  <a:pt x="168169" y="799584"/>
                  <a:pt x="161474" y="797370"/>
                </a:cubicBezTo>
                <a:cubicBezTo>
                  <a:pt x="141517" y="790786"/>
                  <a:pt x="103628" y="750807"/>
                  <a:pt x="85141" y="744973"/>
                </a:cubicBezTo>
                <a:cubicBezTo>
                  <a:pt x="71280" y="740605"/>
                  <a:pt x="42369" y="740732"/>
                  <a:pt x="17705" y="752167"/>
                </a:cubicBezTo>
                <a:lnTo>
                  <a:pt x="0" y="764311"/>
                </a:lnTo>
                <a:lnTo>
                  <a:pt x="0" y="733418"/>
                </a:lnTo>
                <a:lnTo>
                  <a:pt x="52894" y="716562"/>
                </a:lnTo>
                <a:cubicBezTo>
                  <a:pt x="74666" y="711206"/>
                  <a:pt x="91774" y="707969"/>
                  <a:pt x="91774" y="707969"/>
                </a:cubicBezTo>
                <a:lnTo>
                  <a:pt x="80637" y="697755"/>
                </a:lnTo>
                <a:cubicBezTo>
                  <a:pt x="80637" y="697755"/>
                  <a:pt x="70567" y="697362"/>
                  <a:pt x="63118" y="694204"/>
                </a:cubicBezTo>
                <a:cubicBezTo>
                  <a:pt x="55670" y="691055"/>
                  <a:pt x="51706" y="690613"/>
                  <a:pt x="47976" y="687696"/>
                </a:cubicBezTo>
                <a:cubicBezTo>
                  <a:pt x="44591" y="689096"/>
                  <a:pt x="18128" y="690145"/>
                  <a:pt x="5109" y="690582"/>
                </a:cubicBezTo>
                <a:lnTo>
                  <a:pt x="0" y="690740"/>
                </a:lnTo>
                <a:lnTo>
                  <a:pt x="0" y="685425"/>
                </a:lnTo>
                <a:lnTo>
                  <a:pt x="2642" y="685395"/>
                </a:lnTo>
                <a:cubicBezTo>
                  <a:pt x="14962" y="685157"/>
                  <a:pt x="39585" y="684178"/>
                  <a:pt x="39468" y="680148"/>
                </a:cubicBezTo>
                <a:cubicBezTo>
                  <a:pt x="39417" y="678464"/>
                  <a:pt x="33386" y="674441"/>
                  <a:pt x="27579" y="668751"/>
                </a:cubicBezTo>
                <a:cubicBezTo>
                  <a:pt x="21777" y="663052"/>
                  <a:pt x="9181" y="645657"/>
                  <a:pt x="9185" y="645657"/>
                </a:cubicBezTo>
                <a:cubicBezTo>
                  <a:pt x="9185" y="645657"/>
                  <a:pt x="18248" y="655804"/>
                  <a:pt x="28205" y="664304"/>
                </a:cubicBezTo>
                <a:cubicBezTo>
                  <a:pt x="35985" y="670945"/>
                  <a:pt x="44400" y="676259"/>
                  <a:pt x="48853" y="678070"/>
                </a:cubicBezTo>
                <a:cubicBezTo>
                  <a:pt x="54991" y="680562"/>
                  <a:pt x="69966" y="685963"/>
                  <a:pt x="70626" y="684587"/>
                </a:cubicBezTo>
                <a:cubicBezTo>
                  <a:pt x="71474" y="682805"/>
                  <a:pt x="64586" y="674488"/>
                  <a:pt x="62742" y="665787"/>
                </a:cubicBezTo>
                <a:cubicBezTo>
                  <a:pt x="61612" y="660433"/>
                  <a:pt x="59713" y="652241"/>
                  <a:pt x="57361" y="642847"/>
                </a:cubicBezTo>
                <a:cubicBezTo>
                  <a:pt x="55012" y="633450"/>
                  <a:pt x="55050" y="631871"/>
                  <a:pt x="53358" y="628195"/>
                </a:cubicBezTo>
                <a:cubicBezTo>
                  <a:pt x="48972" y="618645"/>
                  <a:pt x="31956" y="585117"/>
                  <a:pt x="31960" y="585117"/>
                </a:cubicBezTo>
                <a:lnTo>
                  <a:pt x="36340" y="585117"/>
                </a:lnTo>
                <a:cubicBezTo>
                  <a:pt x="36340" y="585117"/>
                  <a:pt x="36378" y="587195"/>
                  <a:pt x="42096" y="596216"/>
                </a:cubicBezTo>
                <a:cubicBezTo>
                  <a:pt x="47810" y="605236"/>
                  <a:pt x="56745" y="617125"/>
                  <a:pt x="59239" y="621235"/>
                </a:cubicBezTo>
                <a:cubicBezTo>
                  <a:pt x="62495" y="626587"/>
                  <a:pt x="64117" y="637204"/>
                  <a:pt x="65245" y="643731"/>
                </a:cubicBezTo>
                <a:cubicBezTo>
                  <a:pt x="66379" y="650258"/>
                  <a:pt x="68368" y="661050"/>
                  <a:pt x="68373" y="661050"/>
                </a:cubicBezTo>
                <a:cubicBezTo>
                  <a:pt x="68373" y="661050"/>
                  <a:pt x="74031" y="668914"/>
                  <a:pt x="77758" y="675999"/>
                </a:cubicBezTo>
                <a:cubicBezTo>
                  <a:pt x="81487" y="683084"/>
                  <a:pt x="84891" y="689024"/>
                  <a:pt x="84892" y="689024"/>
                </a:cubicBezTo>
                <a:cubicBezTo>
                  <a:pt x="84892" y="689024"/>
                  <a:pt x="89399" y="692856"/>
                  <a:pt x="96654" y="699537"/>
                </a:cubicBezTo>
                <a:cubicBezTo>
                  <a:pt x="103909" y="706217"/>
                  <a:pt x="112672" y="711378"/>
                  <a:pt x="112672" y="711378"/>
                </a:cubicBezTo>
                <a:cubicBezTo>
                  <a:pt x="112672" y="711378"/>
                  <a:pt x="112780" y="704995"/>
                  <a:pt x="114048" y="697755"/>
                </a:cubicBezTo>
                <a:cubicBezTo>
                  <a:pt x="115317" y="690526"/>
                  <a:pt x="118479" y="685155"/>
                  <a:pt x="117803" y="684587"/>
                </a:cubicBezTo>
                <a:cubicBezTo>
                  <a:pt x="117268" y="684134"/>
                  <a:pt x="113400" y="680708"/>
                  <a:pt x="111044" y="675557"/>
                </a:cubicBezTo>
                <a:cubicBezTo>
                  <a:pt x="108680" y="670406"/>
                  <a:pt x="108287" y="662234"/>
                  <a:pt x="108292" y="662234"/>
                </a:cubicBezTo>
                <a:lnTo>
                  <a:pt x="95529" y="653204"/>
                </a:lnTo>
                <a:lnTo>
                  <a:pt x="95403" y="648026"/>
                </a:lnTo>
                <a:cubicBezTo>
                  <a:pt x="95403" y="648026"/>
                  <a:pt x="107271" y="656709"/>
                  <a:pt x="108542" y="655726"/>
                </a:cubicBezTo>
                <a:cubicBezTo>
                  <a:pt x="109127" y="655265"/>
                  <a:pt x="109403" y="652723"/>
                  <a:pt x="109668" y="649508"/>
                </a:cubicBezTo>
                <a:cubicBezTo>
                  <a:pt x="110263" y="642287"/>
                  <a:pt x="111674" y="631448"/>
                  <a:pt x="111670" y="631448"/>
                </a:cubicBezTo>
                <a:lnTo>
                  <a:pt x="111420" y="658094"/>
                </a:lnTo>
                <a:cubicBezTo>
                  <a:pt x="111420" y="658094"/>
                  <a:pt x="111867" y="664477"/>
                  <a:pt x="113172" y="669782"/>
                </a:cubicBezTo>
                <a:cubicBezTo>
                  <a:pt x="114738" y="676163"/>
                  <a:pt x="118192" y="679772"/>
                  <a:pt x="119930" y="679552"/>
                </a:cubicBezTo>
                <a:cubicBezTo>
                  <a:pt x="123786" y="679061"/>
                  <a:pt x="126758" y="672034"/>
                  <a:pt x="129439" y="668009"/>
                </a:cubicBezTo>
                <a:cubicBezTo>
                  <a:pt x="132115" y="663976"/>
                  <a:pt x="142583" y="651875"/>
                  <a:pt x="142578" y="651875"/>
                </a:cubicBezTo>
                <a:lnTo>
                  <a:pt x="146083" y="653059"/>
                </a:lnTo>
                <a:cubicBezTo>
                  <a:pt x="146083" y="653059"/>
                  <a:pt x="133371" y="667692"/>
                  <a:pt x="130691" y="670820"/>
                </a:cubicBezTo>
                <a:cubicBezTo>
                  <a:pt x="128014" y="673940"/>
                  <a:pt x="119852" y="683190"/>
                  <a:pt x="118303" y="695388"/>
                </a:cubicBezTo>
                <a:cubicBezTo>
                  <a:pt x="116907" y="706352"/>
                  <a:pt x="115719" y="712898"/>
                  <a:pt x="120180" y="719522"/>
                </a:cubicBezTo>
                <a:cubicBezTo>
                  <a:pt x="124183" y="725460"/>
                  <a:pt x="150960" y="740535"/>
                  <a:pt x="150963" y="740535"/>
                </a:cubicBezTo>
                <a:cubicBezTo>
                  <a:pt x="150963" y="740535"/>
                  <a:pt x="167599" y="758499"/>
                  <a:pt x="176116" y="763033"/>
                </a:cubicBezTo>
                <a:cubicBezTo>
                  <a:pt x="190706" y="770801"/>
                  <a:pt x="237451" y="777049"/>
                  <a:pt x="245690" y="778127"/>
                </a:cubicBezTo>
                <a:cubicBezTo>
                  <a:pt x="243022" y="772148"/>
                  <a:pt x="239146" y="761184"/>
                  <a:pt x="235679" y="752078"/>
                </a:cubicBezTo>
                <a:lnTo>
                  <a:pt x="213030" y="725585"/>
                </a:lnTo>
                <a:lnTo>
                  <a:pt x="215532" y="722621"/>
                </a:lnTo>
                <a:lnTo>
                  <a:pt x="230548" y="739053"/>
                </a:lnTo>
                <a:cubicBezTo>
                  <a:pt x="217179" y="702887"/>
                  <a:pt x="199295" y="652752"/>
                  <a:pt x="177616" y="599624"/>
                </a:cubicBezTo>
                <a:cubicBezTo>
                  <a:pt x="175380" y="598362"/>
                  <a:pt x="172692" y="597256"/>
                  <a:pt x="170859" y="595927"/>
                </a:cubicBezTo>
                <a:cubicBezTo>
                  <a:pt x="163057" y="590247"/>
                  <a:pt x="152352" y="570677"/>
                  <a:pt x="132693" y="553889"/>
                </a:cubicBezTo>
                <a:cubicBezTo>
                  <a:pt x="113034" y="537100"/>
                  <a:pt x="52051" y="503407"/>
                  <a:pt x="51481" y="503705"/>
                </a:cubicBezTo>
                <a:cubicBezTo>
                  <a:pt x="50914" y="504014"/>
                  <a:pt x="35454" y="506111"/>
                  <a:pt x="30458" y="506815"/>
                </a:cubicBezTo>
                <a:cubicBezTo>
                  <a:pt x="25453" y="507518"/>
                  <a:pt x="22576" y="510820"/>
                  <a:pt x="22574" y="510809"/>
                </a:cubicBezTo>
                <a:lnTo>
                  <a:pt x="5182" y="525316"/>
                </a:lnTo>
                <a:lnTo>
                  <a:pt x="0" y="534158"/>
                </a:lnTo>
                <a:lnTo>
                  <a:pt x="0" y="528531"/>
                </a:lnTo>
                <a:lnTo>
                  <a:pt x="4931" y="521475"/>
                </a:lnTo>
                <a:lnTo>
                  <a:pt x="18820" y="508894"/>
                </a:lnTo>
                <a:cubicBezTo>
                  <a:pt x="18820" y="508894"/>
                  <a:pt x="7693" y="502300"/>
                  <a:pt x="2553" y="500605"/>
                </a:cubicBezTo>
                <a:lnTo>
                  <a:pt x="0" y="499777"/>
                </a:lnTo>
                <a:lnTo>
                  <a:pt x="0" y="495095"/>
                </a:lnTo>
                <a:lnTo>
                  <a:pt x="8059" y="496014"/>
                </a:lnTo>
                <a:cubicBezTo>
                  <a:pt x="14944" y="498315"/>
                  <a:pt x="21070" y="504601"/>
                  <a:pt x="21073" y="504601"/>
                </a:cubicBezTo>
                <a:cubicBezTo>
                  <a:pt x="21073" y="504601"/>
                  <a:pt x="26901" y="503733"/>
                  <a:pt x="31960" y="500452"/>
                </a:cubicBezTo>
                <a:cubicBezTo>
                  <a:pt x="37012" y="497178"/>
                  <a:pt x="44848" y="494830"/>
                  <a:pt x="44848" y="494830"/>
                </a:cubicBezTo>
                <a:lnTo>
                  <a:pt x="20447" y="458567"/>
                </a:lnTo>
                <a:lnTo>
                  <a:pt x="7308" y="450123"/>
                </a:lnTo>
                <a:lnTo>
                  <a:pt x="0" y="447870"/>
                </a:lnTo>
                <a:lnTo>
                  <a:pt x="0" y="436281"/>
                </a:lnTo>
                <a:lnTo>
                  <a:pt x="4575" y="437446"/>
                </a:lnTo>
                <a:cubicBezTo>
                  <a:pt x="9493" y="438424"/>
                  <a:pt x="12988" y="438700"/>
                  <a:pt x="13565" y="437696"/>
                </a:cubicBezTo>
                <a:cubicBezTo>
                  <a:pt x="15868" y="433682"/>
                  <a:pt x="7308" y="401433"/>
                  <a:pt x="7308" y="401433"/>
                </a:cubicBezTo>
                <a:lnTo>
                  <a:pt x="0" y="393466"/>
                </a:lnTo>
                <a:lnTo>
                  <a:pt x="0" y="385065"/>
                </a:lnTo>
                <a:lnTo>
                  <a:pt x="8560" y="393733"/>
                </a:lnTo>
                <a:lnTo>
                  <a:pt x="9435" y="379822"/>
                </a:lnTo>
                <a:lnTo>
                  <a:pt x="8936" y="333634"/>
                </a:lnTo>
                <a:cubicBezTo>
                  <a:pt x="8936" y="333634"/>
                  <a:pt x="6339" y="328595"/>
                  <a:pt x="3335" y="322839"/>
                </a:cubicBezTo>
                <a:lnTo>
                  <a:pt x="0" y="316575"/>
                </a:lnTo>
                <a:lnTo>
                  <a:pt x="0" y="307691"/>
                </a:lnTo>
                <a:lnTo>
                  <a:pt x="300" y="308480"/>
                </a:lnTo>
                <a:cubicBezTo>
                  <a:pt x="2591" y="316470"/>
                  <a:pt x="8080" y="325221"/>
                  <a:pt x="11563" y="328753"/>
                </a:cubicBezTo>
                <a:cubicBezTo>
                  <a:pt x="15046" y="332287"/>
                  <a:pt x="17194" y="328013"/>
                  <a:pt x="17194" y="328013"/>
                </a:cubicBezTo>
                <a:cubicBezTo>
                  <a:pt x="17194" y="328013"/>
                  <a:pt x="15914" y="343771"/>
                  <a:pt x="14442" y="353031"/>
                </a:cubicBezTo>
                <a:cubicBezTo>
                  <a:pt x="12964" y="362283"/>
                  <a:pt x="15065" y="394031"/>
                  <a:pt x="15066" y="394031"/>
                </a:cubicBezTo>
                <a:lnTo>
                  <a:pt x="29333" y="453830"/>
                </a:lnTo>
                <a:cubicBezTo>
                  <a:pt x="29333" y="453830"/>
                  <a:pt x="51307" y="477791"/>
                  <a:pt x="59739" y="487571"/>
                </a:cubicBezTo>
                <a:cubicBezTo>
                  <a:pt x="68165" y="497362"/>
                  <a:pt x="91262" y="505726"/>
                  <a:pt x="107666" y="520581"/>
                </a:cubicBezTo>
                <a:cubicBezTo>
                  <a:pt x="124069" y="535443"/>
                  <a:pt x="149638" y="552232"/>
                  <a:pt x="156970" y="560395"/>
                </a:cubicBezTo>
                <a:cubicBezTo>
                  <a:pt x="158286" y="561868"/>
                  <a:pt x="161133" y="563543"/>
                  <a:pt x="163102" y="565132"/>
                </a:cubicBezTo>
                <a:cubicBezTo>
                  <a:pt x="154563" y="545542"/>
                  <a:pt x="145779" y="525990"/>
                  <a:pt x="136322" y="507258"/>
                </a:cubicBezTo>
                <a:cubicBezTo>
                  <a:pt x="85706" y="406988"/>
                  <a:pt x="51981" y="324902"/>
                  <a:pt x="51981" y="324902"/>
                </a:cubicBezTo>
                <a:lnTo>
                  <a:pt x="88521" y="330824"/>
                </a:lnTo>
                <a:cubicBezTo>
                  <a:pt x="92421" y="340604"/>
                  <a:pt x="120826" y="426713"/>
                  <a:pt x="163852" y="509780"/>
                </a:cubicBezTo>
                <a:cubicBezTo>
                  <a:pt x="165065" y="512118"/>
                  <a:pt x="174156" y="468299"/>
                  <a:pt x="179743" y="422891"/>
                </a:cubicBezTo>
                <a:cubicBezTo>
                  <a:pt x="183335" y="393674"/>
                  <a:pt x="182976" y="360501"/>
                  <a:pt x="186251" y="349326"/>
                </a:cubicBezTo>
                <a:cubicBezTo>
                  <a:pt x="188604" y="341315"/>
                  <a:pt x="190977" y="313987"/>
                  <a:pt x="199515" y="329793"/>
                </a:cubicBezTo>
                <a:cubicBezTo>
                  <a:pt x="206258" y="342279"/>
                  <a:pt x="193987" y="416798"/>
                  <a:pt x="194384" y="417711"/>
                </a:cubicBezTo>
                <a:cubicBezTo>
                  <a:pt x="196565" y="422689"/>
                  <a:pt x="176780" y="534183"/>
                  <a:pt x="178993" y="539237"/>
                </a:cubicBezTo>
                <a:cubicBezTo>
                  <a:pt x="206275" y="601346"/>
                  <a:pt x="234938" y="665382"/>
                  <a:pt x="261207" y="722775"/>
                </a:cubicBezTo>
                <a:lnTo>
                  <a:pt x="261331" y="710338"/>
                </a:lnTo>
                <a:cubicBezTo>
                  <a:pt x="261331" y="710338"/>
                  <a:pt x="251656" y="689708"/>
                  <a:pt x="248567" y="683845"/>
                </a:cubicBezTo>
                <a:cubicBezTo>
                  <a:pt x="245481" y="677983"/>
                  <a:pt x="244396" y="670281"/>
                  <a:pt x="243312" y="666383"/>
                </a:cubicBezTo>
                <a:cubicBezTo>
                  <a:pt x="242228" y="662475"/>
                  <a:pt x="232551" y="649064"/>
                  <a:pt x="232551" y="649064"/>
                </a:cubicBezTo>
                <a:cubicBezTo>
                  <a:pt x="232551" y="649064"/>
                  <a:pt x="242759" y="656688"/>
                  <a:pt x="245690" y="662234"/>
                </a:cubicBezTo>
                <a:cubicBezTo>
                  <a:pt x="248618" y="667779"/>
                  <a:pt x="251510" y="676645"/>
                  <a:pt x="253574" y="684731"/>
                </a:cubicBezTo>
                <a:cubicBezTo>
                  <a:pt x="255638" y="692817"/>
                  <a:pt x="260706" y="701934"/>
                  <a:pt x="264085" y="705601"/>
                </a:cubicBezTo>
                <a:cubicBezTo>
                  <a:pt x="267465" y="709269"/>
                  <a:pt x="269836" y="705014"/>
                  <a:pt x="269841" y="705014"/>
                </a:cubicBezTo>
                <a:cubicBezTo>
                  <a:pt x="269841" y="705014"/>
                  <a:pt x="268069" y="720829"/>
                  <a:pt x="266338" y="730023"/>
                </a:cubicBezTo>
                <a:cubicBezTo>
                  <a:pt x="266200" y="730765"/>
                  <a:pt x="266189" y="732873"/>
                  <a:pt x="266087" y="733874"/>
                </a:cubicBezTo>
                <a:cubicBezTo>
                  <a:pt x="301819" y="811588"/>
                  <a:pt x="331590" y="872668"/>
                  <a:pt x="340292" y="879821"/>
                </a:cubicBezTo>
                <a:cubicBezTo>
                  <a:pt x="350798" y="888455"/>
                  <a:pt x="375677" y="914841"/>
                  <a:pt x="403735" y="943462"/>
                </a:cubicBezTo>
                <a:cubicBezTo>
                  <a:pt x="411183" y="951856"/>
                  <a:pt x="429562" y="962733"/>
                  <a:pt x="435769" y="969808"/>
                </a:cubicBezTo>
                <a:cubicBezTo>
                  <a:pt x="442117" y="977049"/>
                  <a:pt x="450727" y="991353"/>
                  <a:pt x="464300" y="1001490"/>
                </a:cubicBezTo>
                <a:cubicBezTo>
                  <a:pt x="477874" y="1011617"/>
                  <a:pt x="523115" y="1020588"/>
                  <a:pt x="537628" y="1024728"/>
                </a:cubicBezTo>
                <a:cubicBezTo>
                  <a:pt x="552153" y="1028857"/>
                  <a:pt x="579044" y="1037155"/>
                  <a:pt x="579049" y="1037155"/>
                </a:cubicBezTo>
                <a:cubicBezTo>
                  <a:pt x="579050" y="1037155"/>
                  <a:pt x="591891" y="1040226"/>
                  <a:pt x="594691" y="1042046"/>
                </a:cubicBezTo>
                <a:cubicBezTo>
                  <a:pt x="597492" y="1043856"/>
                  <a:pt x="605823" y="1043086"/>
                  <a:pt x="605828" y="1043076"/>
                </a:cubicBezTo>
                <a:lnTo>
                  <a:pt x="609207" y="1046185"/>
                </a:lnTo>
                <a:cubicBezTo>
                  <a:pt x="609205" y="1046185"/>
                  <a:pt x="615166" y="1045695"/>
                  <a:pt x="618341" y="1046783"/>
                </a:cubicBezTo>
                <a:cubicBezTo>
                  <a:pt x="621513" y="1047861"/>
                  <a:pt x="637739" y="1046734"/>
                  <a:pt x="637863" y="1043818"/>
                </a:cubicBezTo>
                <a:cubicBezTo>
                  <a:pt x="637983" y="1040911"/>
                  <a:pt x="623807" y="1039563"/>
                  <a:pt x="620469" y="1039822"/>
                </a:cubicBezTo>
                <a:cubicBezTo>
                  <a:pt x="617132" y="1040082"/>
                  <a:pt x="610207" y="1042634"/>
                  <a:pt x="610207" y="1042634"/>
                </a:cubicBezTo>
                <a:lnTo>
                  <a:pt x="609457" y="1040265"/>
                </a:lnTo>
                <a:lnTo>
                  <a:pt x="614838" y="1037897"/>
                </a:lnTo>
                <a:cubicBezTo>
                  <a:pt x="614838" y="1037897"/>
                  <a:pt x="608116" y="1030408"/>
                  <a:pt x="606453" y="1028867"/>
                </a:cubicBezTo>
                <a:cubicBezTo>
                  <a:pt x="604790" y="1027337"/>
                  <a:pt x="599943" y="1024881"/>
                  <a:pt x="599946" y="1024872"/>
                </a:cubicBezTo>
                <a:cubicBezTo>
                  <a:pt x="599946" y="1024872"/>
                  <a:pt x="594520" y="1024498"/>
                  <a:pt x="591186" y="1023390"/>
                </a:cubicBezTo>
                <a:cubicBezTo>
                  <a:pt x="587846" y="1022292"/>
                  <a:pt x="579305" y="1015997"/>
                  <a:pt x="579299" y="1015997"/>
                </a:cubicBezTo>
                <a:lnTo>
                  <a:pt x="581552" y="1015399"/>
                </a:lnTo>
                <a:cubicBezTo>
                  <a:pt x="581552" y="1015399"/>
                  <a:pt x="591137" y="1020503"/>
                  <a:pt x="594441" y="1021619"/>
                </a:cubicBezTo>
                <a:cubicBezTo>
                  <a:pt x="597744" y="1022725"/>
                  <a:pt x="599065" y="1021619"/>
                  <a:pt x="599071" y="1021619"/>
                </a:cubicBezTo>
                <a:lnTo>
                  <a:pt x="599696" y="1010664"/>
                </a:lnTo>
                <a:lnTo>
                  <a:pt x="601573" y="1023843"/>
                </a:lnTo>
                <a:cubicBezTo>
                  <a:pt x="601571" y="1023843"/>
                  <a:pt x="607206" y="1026085"/>
                  <a:pt x="611083" y="1028867"/>
                </a:cubicBezTo>
                <a:cubicBezTo>
                  <a:pt x="614960" y="1031659"/>
                  <a:pt x="617712" y="1036867"/>
                  <a:pt x="617715" y="1036867"/>
                </a:cubicBezTo>
                <a:cubicBezTo>
                  <a:pt x="617715" y="1036867"/>
                  <a:pt x="625689" y="1036597"/>
                  <a:pt x="628852" y="1036867"/>
                </a:cubicBezTo>
                <a:cubicBezTo>
                  <a:pt x="632005" y="1037136"/>
                  <a:pt x="638106" y="1039225"/>
                  <a:pt x="638112" y="1039235"/>
                </a:cubicBezTo>
                <a:cubicBezTo>
                  <a:pt x="638110" y="1039235"/>
                  <a:pt x="627663" y="1011733"/>
                  <a:pt x="624223" y="1006227"/>
                </a:cubicBezTo>
                <a:cubicBezTo>
                  <a:pt x="620783" y="1000719"/>
                  <a:pt x="612635" y="991604"/>
                  <a:pt x="610081" y="988755"/>
                </a:cubicBezTo>
                <a:cubicBezTo>
                  <a:pt x="607529" y="985914"/>
                  <a:pt x="602229" y="983642"/>
                  <a:pt x="596693" y="981063"/>
                </a:cubicBezTo>
                <a:cubicBezTo>
                  <a:pt x="591159" y="978482"/>
                  <a:pt x="585899" y="972813"/>
                  <a:pt x="583805" y="970704"/>
                </a:cubicBezTo>
                <a:cubicBezTo>
                  <a:pt x="581718" y="968586"/>
                  <a:pt x="570358" y="949400"/>
                  <a:pt x="568788" y="947168"/>
                </a:cubicBezTo>
                <a:cubicBezTo>
                  <a:pt x="567222" y="944934"/>
                  <a:pt x="560486" y="939871"/>
                  <a:pt x="558652" y="938436"/>
                </a:cubicBezTo>
                <a:cubicBezTo>
                  <a:pt x="556820" y="936992"/>
                  <a:pt x="552523" y="931774"/>
                  <a:pt x="552519" y="931774"/>
                </a:cubicBezTo>
                <a:lnTo>
                  <a:pt x="548391" y="930436"/>
                </a:lnTo>
                <a:cubicBezTo>
                  <a:pt x="548391" y="930436"/>
                  <a:pt x="548837" y="928058"/>
                  <a:pt x="549017" y="926297"/>
                </a:cubicBezTo>
                <a:cubicBezTo>
                  <a:pt x="549059" y="925893"/>
                  <a:pt x="544899" y="918605"/>
                  <a:pt x="542635" y="914456"/>
                </a:cubicBezTo>
                <a:cubicBezTo>
                  <a:pt x="540184" y="914967"/>
                  <a:pt x="537567" y="915381"/>
                  <a:pt x="534375" y="914602"/>
                </a:cubicBezTo>
                <a:cubicBezTo>
                  <a:pt x="520773" y="911270"/>
                  <a:pt x="512098" y="901279"/>
                  <a:pt x="512101" y="901279"/>
                </a:cubicBezTo>
                <a:cubicBezTo>
                  <a:pt x="512101" y="901279"/>
                  <a:pt x="519250" y="904435"/>
                  <a:pt x="526366" y="908537"/>
                </a:cubicBezTo>
                <a:cubicBezTo>
                  <a:pt x="529141" y="910135"/>
                  <a:pt x="535911" y="911829"/>
                  <a:pt x="540883" y="911492"/>
                </a:cubicBezTo>
                <a:cubicBezTo>
                  <a:pt x="532665" y="896754"/>
                  <a:pt x="520656" y="876077"/>
                  <a:pt x="519735" y="875084"/>
                </a:cubicBezTo>
                <a:cubicBezTo>
                  <a:pt x="518431" y="873680"/>
                  <a:pt x="513985" y="871378"/>
                  <a:pt x="513978" y="871378"/>
                </a:cubicBezTo>
                <a:lnTo>
                  <a:pt x="513853" y="869165"/>
                </a:lnTo>
                <a:cubicBezTo>
                  <a:pt x="513855" y="869165"/>
                  <a:pt x="519216" y="869992"/>
                  <a:pt x="522113" y="873458"/>
                </a:cubicBezTo>
                <a:cubicBezTo>
                  <a:pt x="524031" y="875749"/>
                  <a:pt x="534556" y="895041"/>
                  <a:pt x="543510" y="911049"/>
                </a:cubicBezTo>
                <a:cubicBezTo>
                  <a:pt x="545584" y="910357"/>
                  <a:pt x="547029" y="909134"/>
                  <a:pt x="546389" y="906457"/>
                </a:cubicBezTo>
                <a:cubicBezTo>
                  <a:pt x="543409" y="894194"/>
                  <a:pt x="529118" y="874044"/>
                  <a:pt x="529120" y="874044"/>
                </a:cubicBezTo>
                <a:lnTo>
                  <a:pt x="532749" y="838523"/>
                </a:lnTo>
                <a:cubicBezTo>
                  <a:pt x="532749" y="838523"/>
                  <a:pt x="535989" y="835616"/>
                  <a:pt x="538630" y="836453"/>
                </a:cubicBezTo>
                <a:cubicBezTo>
                  <a:pt x="541270" y="837292"/>
                  <a:pt x="543383" y="841930"/>
                  <a:pt x="543385" y="841930"/>
                </a:cubicBezTo>
                <a:cubicBezTo>
                  <a:pt x="543385" y="841930"/>
                  <a:pt x="537869" y="867759"/>
                  <a:pt x="540507" y="879522"/>
                </a:cubicBezTo>
                <a:cubicBezTo>
                  <a:pt x="542086" y="886559"/>
                  <a:pt x="539819" y="893481"/>
                  <a:pt x="571791" y="912234"/>
                </a:cubicBezTo>
                <a:cubicBezTo>
                  <a:pt x="584635" y="919770"/>
                  <a:pt x="600138" y="938013"/>
                  <a:pt x="612835" y="961820"/>
                </a:cubicBezTo>
                <a:cubicBezTo>
                  <a:pt x="618108" y="971706"/>
                  <a:pt x="621924" y="977635"/>
                  <a:pt x="626599" y="981505"/>
                </a:cubicBezTo>
                <a:cubicBezTo>
                  <a:pt x="627490" y="970607"/>
                  <a:pt x="628341" y="960066"/>
                  <a:pt x="628727" y="957969"/>
                </a:cubicBezTo>
                <a:cubicBezTo>
                  <a:pt x="629388" y="954331"/>
                  <a:pt x="638262" y="931554"/>
                  <a:pt x="638613" y="928068"/>
                </a:cubicBezTo>
                <a:cubicBezTo>
                  <a:pt x="638965" y="924593"/>
                  <a:pt x="632227" y="886328"/>
                  <a:pt x="632230" y="886328"/>
                </a:cubicBezTo>
                <a:lnTo>
                  <a:pt x="634984" y="885587"/>
                </a:lnTo>
                <a:cubicBezTo>
                  <a:pt x="634984" y="885587"/>
                  <a:pt x="641367" y="923910"/>
                  <a:pt x="642492" y="924671"/>
                </a:cubicBezTo>
                <a:cubicBezTo>
                  <a:pt x="643618" y="925422"/>
                  <a:pt x="644870" y="920820"/>
                  <a:pt x="644870" y="920820"/>
                </a:cubicBezTo>
                <a:lnTo>
                  <a:pt x="645370" y="923486"/>
                </a:lnTo>
                <a:cubicBezTo>
                  <a:pt x="645370" y="923486"/>
                  <a:pt x="635639" y="947774"/>
                  <a:pt x="632230" y="957680"/>
                </a:cubicBezTo>
                <a:cubicBezTo>
                  <a:pt x="630632" y="962329"/>
                  <a:pt x="629752" y="973418"/>
                  <a:pt x="629353" y="983729"/>
                </a:cubicBezTo>
                <a:cubicBezTo>
                  <a:pt x="631179" y="984788"/>
                  <a:pt x="633205" y="985703"/>
                  <a:pt x="635485" y="986242"/>
                </a:cubicBezTo>
                <a:cubicBezTo>
                  <a:pt x="640736" y="994722"/>
                  <a:pt x="650492" y="1006361"/>
                  <a:pt x="657634" y="1039235"/>
                </a:cubicBezTo>
                <a:cubicBezTo>
                  <a:pt x="658336" y="1042460"/>
                  <a:pt x="658986" y="1048485"/>
                  <a:pt x="659636" y="1053589"/>
                </a:cubicBezTo>
                <a:cubicBezTo>
                  <a:pt x="665376" y="1053790"/>
                  <a:pt x="671356" y="1054059"/>
                  <a:pt x="682409" y="1054473"/>
                </a:cubicBezTo>
                <a:cubicBezTo>
                  <a:pt x="697973" y="1055071"/>
                  <a:pt x="728463" y="1052702"/>
                  <a:pt x="728460" y="1052702"/>
                </a:cubicBezTo>
                <a:cubicBezTo>
                  <a:pt x="728459" y="1052702"/>
                  <a:pt x="752462" y="1051142"/>
                  <a:pt x="786897" y="1035086"/>
                </a:cubicBezTo>
                <a:cubicBezTo>
                  <a:pt x="787598" y="979878"/>
                  <a:pt x="787774" y="959470"/>
                  <a:pt x="788774" y="889294"/>
                </a:cubicBezTo>
                <a:cubicBezTo>
                  <a:pt x="785188" y="874583"/>
                  <a:pt x="773592" y="827240"/>
                  <a:pt x="773382" y="826384"/>
                </a:cubicBezTo>
                <a:cubicBezTo>
                  <a:pt x="763301" y="819106"/>
                  <a:pt x="750217" y="809913"/>
                  <a:pt x="740347" y="804773"/>
                </a:cubicBezTo>
                <a:cubicBezTo>
                  <a:pt x="724922" y="796735"/>
                  <a:pt x="678169" y="779398"/>
                  <a:pt x="654129" y="781833"/>
                </a:cubicBezTo>
                <a:cubicBezTo>
                  <a:pt x="630092" y="784268"/>
                  <a:pt x="603071" y="786271"/>
                  <a:pt x="583554" y="793376"/>
                </a:cubicBezTo>
                <a:cubicBezTo>
                  <a:pt x="564034" y="800489"/>
                  <a:pt x="518061" y="818144"/>
                  <a:pt x="505345" y="822534"/>
                </a:cubicBezTo>
                <a:cubicBezTo>
                  <a:pt x="487620" y="828666"/>
                  <a:pt x="462051" y="844001"/>
                  <a:pt x="462048" y="844001"/>
                </a:cubicBezTo>
                <a:lnTo>
                  <a:pt x="469305" y="829349"/>
                </a:lnTo>
                <a:lnTo>
                  <a:pt x="484697" y="822976"/>
                </a:lnTo>
                <a:cubicBezTo>
                  <a:pt x="484697" y="822976"/>
                  <a:pt x="468523" y="819415"/>
                  <a:pt x="459045" y="818241"/>
                </a:cubicBezTo>
                <a:cubicBezTo>
                  <a:pt x="449568" y="817075"/>
                  <a:pt x="438603" y="813004"/>
                  <a:pt x="429137" y="814688"/>
                </a:cubicBezTo>
                <a:cubicBezTo>
                  <a:pt x="425821" y="815285"/>
                  <a:pt x="408292" y="808931"/>
                  <a:pt x="398604" y="809508"/>
                </a:cubicBezTo>
                <a:cubicBezTo>
                  <a:pt x="388921" y="810087"/>
                  <a:pt x="380255" y="811156"/>
                  <a:pt x="370074" y="807738"/>
                </a:cubicBezTo>
                <a:cubicBezTo>
                  <a:pt x="359888" y="804310"/>
                  <a:pt x="342416" y="787157"/>
                  <a:pt x="342419" y="787157"/>
                </a:cubicBezTo>
                <a:cubicBezTo>
                  <a:pt x="342419" y="787157"/>
                  <a:pt x="365783" y="797255"/>
                  <a:pt x="371200" y="799296"/>
                </a:cubicBezTo>
                <a:cubicBezTo>
                  <a:pt x="376620" y="801346"/>
                  <a:pt x="385504" y="801490"/>
                  <a:pt x="393348" y="801664"/>
                </a:cubicBezTo>
                <a:cubicBezTo>
                  <a:pt x="401191" y="801837"/>
                  <a:pt x="431617" y="805399"/>
                  <a:pt x="443653" y="808624"/>
                </a:cubicBezTo>
                <a:cubicBezTo>
                  <a:pt x="455684" y="811848"/>
                  <a:pt x="475279" y="811742"/>
                  <a:pt x="483196" y="812031"/>
                </a:cubicBezTo>
                <a:cubicBezTo>
                  <a:pt x="491114" y="812310"/>
                  <a:pt x="502716" y="810847"/>
                  <a:pt x="502716" y="810847"/>
                </a:cubicBezTo>
                <a:cubicBezTo>
                  <a:pt x="502716" y="810847"/>
                  <a:pt x="483464" y="790419"/>
                  <a:pt x="472433" y="776058"/>
                </a:cubicBezTo>
                <a:cubicBezTo>
                  <a:pt x="461404" y="761704"/>
                  <a:pt x="453793" y="750596"/>
                  <a:pt x="453789" y="750605"/>
                </a:cubicBezTo>
                <a:cubicBezTo>
                  <a:pt x="453789" y="750605"/>
                  <a:pt x="429136" y="728117"/>
                  <a:pt x="418000" y="713148"/>
                </a:cubicBezTo>
                <a:cubicBezTo>
                  <a:pt x="406863" y="698189"/>
                  <a:pt x="389594" y="649797"/>
                  <a:pt x="389594" y="649806"/>
                </a:cubicBezTo>
                <a:cubicBezTo>
                  <a:pt x="389594" y="649806"/>
                  <a:pt x="414048" y="691017"/>
                  <a:pt x="418376" y="699383"/>
                </a:cubicBezTo>
                <a:cubicBezTo>
                  <a:pt x="422703" y="707757"/>
                  <a:pt x="454033" y="734914"/>
                  <a:pt x="454040" y="734914"/>
                </a:cubicBezTo>
                <a:cubicBezTo>
                  <a:pt x="454040" y="734914"/>
                  <a:pt x="464405" y="752414"/>
                  <a:pt x="471432" y="762445"/>
                </a:cubicBezTo>
                <a:cubicBezTo>
                  <a:pt x="478459" y="772467"/>
                  <a:pt x="489455" y="780053"/>
                  <a:pt x="489452" y="780053"/>
                </a:cubicBezTo>
                <a:cubicBezTo>
                  <a:pt x="489452" y="780053"/>
                  <a:pt x="497251" y="790497"/>
                  <a:pt x="502215" y="795156"/>
                </a:cubicBezTo>
                <a:cubicBezTo>
                  <a:pt x="507181" y="799806"/>
                  <a:pt x="512605" y="806553"/>
                  <a:pt x="512602" y="806553"/>
                </a:cubicBezTo>
                <a:cubicBezTo>
                  <a:pt x="512602" y="806553"/>
                  <a:pt x="531980" y="798728"/>
                  <a:pt x="542259" y="794414"/>
                </a:cubicBezTo>
                <a:cubicBezTo>
                  <a:pt x="552537" y="790102"/>
                  <a:pt x="577468" y="778261"/>
                  <a:pt x="580800" y="772803"/>
                </a:cubicBezTo>
                <a:cubicBezTo>
                  <a:pt x="584139" y="767345"/>
                  <a:pt x="555066" y="755312"/>
                  <a:pt x="540633" y="746601"/>
                </a:cubicBezTo>
                <a:cubicBezTo>
                  <a:pt x="526204" y="737897"/>
                  <a:pt x="489520" y="712850"/>
                  <a:pt x="482569" y="706343"/>
                </a:cubicBezTo>
                <a:cubicBezTo>
                  <a:pt x="475620" y="699835"/>
                  <a:pt x="460326" y="689582"/>
                  <a:pt x="462548" y="686214"/>
                </a:cubicBezTo>
                <a:cubicBezTo>
                  <a:pt x="464768" y="682845"/>
                  <a:pt x="487827" y="699681"/>
                  <a:pt x="487825" y="699681"/>
                </a:cubicBezTo>
                <a:cubicBezTo>
                  <a:pt x="487825" y="699681"/>
                  <a:pt x="522121" y="723911"/>
                  <a:pt x="534375" y="731805"/>
                </a:cubicBezTo>
                <a:cubicBezTo>
                  <a:pt x="546630" y="739689"/>
                  <a:pt x="573896" y="752530"/>
                  <a:pt x="593564" y="754889"/>
                </a:cubicBezTo>
                <a:cubicBezTo>
                  <a:pt x="613236" y="757257"/>
                  <a:pt x="635152" y="761955"/>
                  <a:pt x="643994" y="756227"/>
                </a:cubicBezTo>
                <a:cubicBezTo>
                  <a:pt x="652832" y="750490"/>
                  <a:pt x="639366" y="726914"/>
                  <a:pt x="639363" y="726914"/>
                </a:cubicBezTo>
                <a:cubicBezTo>
                  <a:pt x="639363" y="726914"/>
                  <a:pt x="629943" y="707593"/>
                  <a:pt x="624348" y="694800"/>
                </a:cubicBezTo>
                <a:cubicBezTo>
                  <a:pt x="614405" y="672063"/>
                  <a:pt x="597037" y="635492"/>
                  <a:pt x="589434" y="624642"/>
                </a:cubicBezTo>
                <a:cubicBezTo>
                  <a:pt x="581612" y="613466"/>
                  <a:pt x="544263" y="582006"/>
                  <a:pt x="544262" y="582006"/>
                </a:cubicBezTo>
                <a:lnTo>
                  <a:pt x="557025" y="576828"/>
                </a:lnTo>
                <a:cubicBezTo>
                  <a:pt x="557025" y="576828"/>
                  <a:pt x="565210" y="583720"/>
                  <a:pt x="577046" y="592076"/>
                </a:cubicBezTo>
                <a:cubicBezTo>
                  <a:pt x="588370" y="600066"/>
                  <a:pt x="601451" y="602877"/>
                  <a:pt x="601448" y="602877"/>
                </a:cubicBezTo>
                <a:cubicBezTo>
                  <a:pt x="601448" y="602877"/>
                  <a:pt x="614108" y="626635"/>
                  <a:pt x="622095" y="644175"/>
                </a:cubicBezTo>
                <a:cubicBezTo>
                  <a:pt x="630077" y="661714"/>
                  <a:pt x="647619" y="699835"/>
                  <a:pt x="647622" y="699835"/>
                </a:cubicBezTo>
                <a:cubicBezTo>
                  <a:pt x="647622" y="699835"/>
                  <a:pt x="661531" y="715978"/>
                  <a:pt x="672650" y="726770"/>
                </a:cubicBezTo>
                <a:cubicBezTo>
                  <a:pt x="683766" y="737561"/>
                  <a:pt x="691043" y="752520"/>
                  <a:pt x="691043" y="752520"/>
                </a:cubicBezTo>
                <a:cubicBezTo>
                  <a:pt x="691043" y="752520"/>
                  <a:pt x="705590" y="759759"/>
                  <a:pt x="720702" y="767182"/>
                </a:cubicBezTo>
                <a:cubicBezTo>
                  <a:pt x="734061" y="773737"/>
                  <a:pt x="753496" y="781621"/>
                  <a:pt x="758742" y="783758"/>
                </a:cubicBezTo>
                <a:lnTo>
                  <a:pt x="712692" y="658825"/>
                </a:lnTo>
                <a:lnTo>
                  <a:pt x="700806" y="653503"/>
                </a:lnTo>
                <a:lnTo>
                  <a:pt x="699553" y="641509"/>
                </a:lnTo>
                <a:lnTo>
                  <a:pt x="706561" y="642249"/>
                </a:lnTo>
                <a:cubicBezTo>
                  <a:pt x="706561" y="642249"/>
                  <a:pt x="679540" y="587320"/>
                  <a:pt x="657884" y="534500"/>
                </a:cubicBezTo>
                <a:cubicBezTo>
                  <a:pt x="641218" y="522534"/>
                  <a:pt x="602722" y="500076"/>
                  <a:pt x="580299" y="497939"/>
                </a:cubicBezTo>
                <a:cubicBezTo>
                  <a:pt x="556253" y="495639"/>
                  <a:pt x="529345" y="492221"/>
                  <a:pt x="509099" y="495417"/>
                </a:cubicBezTo>
                <a:cubicBezTo>
                  <a:pt x="488854" y="498613"/>
                  <a:pt x="441039" y="507036"/>
                  <a:pt x="427887" y="508894"/>
                </a:cubicBezTo>
                <a:cubicBezTo>
                  <a:pt x="409549" y="511463"/>
                  <a:pt x="382218" y="521621"/>
                  <a:pt x="382213" y="521621"/>
                </a:cubicBezTo>
                <a:lnTo>
                  <a:pt x="391346" y="508596"/>
                </a:lnTo>
                <a:lnTo>
                  <a:pt x="407490" y="505341"/>
                </a:lnTo>
                <a:cubicBezTo>
                  <a:pt x="407488" y="505341"/>
                  <a:pt x="392140" y="498575"/>
                  <a:pt x="382963" y="495570"/>
                </a:cubicBezTo>
                <a:cubicBezTo>
                  <a:pt x="373779" y="492568"/>
                  <a:pt x="363503" y="486426"/>
                  <a:pt x="353932" y="486242"/>
                </a:cubicBezTo>
                <a:cubicBezTo>
                  <a:pt x="350578" y="486185"/>
                  <a:pt x="334160" y="476462"/>
                  <a:pt x="324524" y="475143"/>
                </a:cubicBezTo>
                <a:cubicBezTo>
                  <a:pt x="314893" y="473815"/>
                  <a:pt x="306182" y="473257"/>
                  <a:pt x="296619" y="467886"/>
                </a:cubicBezTo>
                <a:cubicBezTo>
                  <a:pt x="287053" y="462522"/>
                  <a:pt x="272095" y="442135"/>
                  <a:pt x="272094" y="442135"/>
                </a:cubicBezTo>
                <a:cubicBezTo>
                  <a:pt x="272092" y="442135"/>
                  <a:pt x="293683" y="456669"/>
                  <a:pt x="298746" y="459751"/>
                </a:cubicBezTo>
                <a:cubicBezTo>
                  <a:pt x="303805" y="462822"/>
                  <a:pt x="312682" y="464709"/>
                  <a:pt x="320394" y="466413"/>
                </a:cubicBezTo>
                <a:cubicBezTo>
                  <a:pt x="328107" y="468115"/>
                  <a:pt x="357529" y="477597"/>
                  <a:pt x="368948" y="483133"/>
                </a:cubicBezTo>
                <a:cubicBezTo>
                  <a:pt x="380364" y="488668"/>
                  <a:pt x="399844" y="492558"/>
                  <a:pt x="407615" y="494386"/>
                </a:cubicBezTo>
                <a:cubicBezTo>
                  <a:pt x="415385" y="496206"/>
                  <a:pt x="426889" y="496899"/>
                  <a:pt x="426885" y="496899"/>
                </a:cubicBezTo>
                <a:cubicBezTo>
                  <a:pt x="426885" y="496899"/>
                  <a:pt x="410852" y="472959"/>
                  <a:pt x="401984" y="456641"/>
                </a:cubicBezTo>
                <a:cubicBezTo>
                  <a:pt x="393111" y="440324"/>
                  <a:pt x="387218" y="427926"/>
                  <a:pt x="387216" y="427926"/>
                </a:cubicBezTo>
                <a:cubicBezTo>
                  <a:pt x="387216" y="427926"/>
                  <a:pt x="365949" y="400894"/>
                  <a:pt x="357060" y="383961"/>
                </a:cubicBezTo>
                <a:cubicBezTo>
                  <a:pt x="348169" y="367028"/>
                  <a:pt x="337917" y="315874"/>
                  <a:pt x="337914" y="315874"/>
                </a:cubicBezTo>
                <a:cubicBezTo>
                  <a:pt x="337914" y="315874"/>
                  <a:pt x="356213" y="361397"/>
                  <a:pt x="359311" y="370494"/>
                </a:cubicBezTo>
                <a:cubicBezTo>
                  <a:pt x="362412" y="379592"/>
                  <a:pt x="389468" y="412534"/>
                  <a:pt x="389469" y="412534"/>
                </a:cubicBezTo>
                <a:cubicBezTo>
                  <a:pt x="389469" y="412534"/>
                  <a:pt x="397336" y="431911"/>
                  <a:pt x="402859" y="443173"/>
                </a:cubicBezTo>
                <a:cubicBezTo>
                  <a:pt x="408387" y="454437"/>
                  <a:pt x="418248" y="463891"/>
                  <a:pt x="418251" y="463891"/>
                </a:cubicBezTo>
                <a:cubicBezTo>
                  <a:pt x="418251" y="463891"/>
                  <a:pt x="424397" y="475654"/>
                  <a:pt x="428637" y="481209"/>
                </a:cubicBezTo>
                <a:cubicBezTo>
                  <a:pt x="432884" y="486772"/>
                  <a:pt x="437400" y="494686"/>
                  <a:pt x="437395" y="494675"/>
                </a:cubicBezTo>
                <a:cubicBezTo>
                  <a:pt x="437397" y="494686"/>
                  <a:pt x="457445" y="490710"/>
                  <a:pt x="468180" y="488466"/>
                </a:cubicBezTo>
                <a:cubicBezTo>
                  <a:pt x="478918" y="486214"/>
                  <a:pt x="505295" y="479283"/>
                  <a:pt x="509349" y="474547"/>
                </a:cubicBezTo>
                <a:cubicBezTo>
                  <a:pt x="513403" y="469820"/>
                  <a:pt x="486324" y="452357"/>
                  <a:pt x="473310" y="440951"/>
                </a:cubicBezTo>
                <a:cubicBezTo>
                  <a:pt x="460297" y="429543"/>
                  <a:pt x="427573" y="397669"/>
                  <a:pt x="421629" y="389882"/>
                </a:cubicBezTo>
                <a:cubicBezTo>
                  <a:pt x="415684" y="382103"/>
                  <a:pt x="402198" y="368945"/>
                  <a:pt x="404861" y="366056"/>
                </a:cubicBezTo>
                <a:cubicBezTo>
                  <a:pt x="407523" y="363158"/>
                  <a:pt x="427769" y="384405"/>
                  <a:pt x="427761" y="384405"/>
                </a:cubicBezTo>
                <a:cubicBezTo>
                  <a:pt x="427760" y="384405"/>
                  <a:pt x="458330" y="414940"/>
                  <a:pt x="469305" y="425115"/>
                </a:cubicBezTo>
                <a:cubicBezTo>
                  <a:pt x="480288" y="435289"/>
                  <a:pt x="505167" y="453281"/>
                  <a:pt x="524239" y="459452"/>
                </a:cubicBezTo>
                <a:cubicBezTo>
                  <a:pt x="543310" y="465633"/>
                  <a:pt x="564395" y="474623"/>
                  <a:pt x="573918" y="470706"/>
                </a:cubicBezTo>
                <a:cubicBezTo>
                  <a:pt x="583437" y="466777"/>
                  <a:pt x="573421" y="440806"/>
                  <a:pt x="573417" y="440806"/>
                </a:cubicBezTo>
                <a:cubicBezTo>
                  <a:pt x="573416" y="440806"/>
                  <a:pt x="566884" y="420032"/>
                  <a:pt x="563156" y="406314"/>
                </a:cubicBezTo>
                <a:cubicBezTo>
                  <a:pt x="556529" y="381949"/>
                  <a:pt x="544485" y="342424"/>
                  <a:pt x="538505" y="330235"/>
                </a:cubicBezTo>
                <a:cubicBezTo>
                  <a:pt x="532351" y="317692"/>
                  <a:pt x="499836" y="279313"/>
                  <a:pt x="499839" y="279313"/>
                </a:cubicBezTo>
                <a:lnTo>
                  <a:pt x="513227" y="276800"/>
                </a:lnTo>
                <a:cubicBezTo>
                  <a:pt x="513227" y="276800"/>
                  <a:pt x="520237" y="285194"/>
                  <a:pt x="530746" y="295745"/>
                </a:cubicBezTo>
                <a:cubicBezTo>
                  <a:pt x="540794" y="305842"/>
                  <a:pt x="553392" y="311137"/>
                  <a:pt x="553396" y="311137"/>
                </a:cubicBezTo>
                <a:cubicBezTo>
                  <a:pt x="553396" y="311137"/>
                  <a:pt x="562615" y="336984"/>
                  <a:pt x="568037" y="355842"/>
                </a:cubicBezTo>
                <a:cubicBezTo>
                  <a:pt x="573457" y="374701"/>
                  <a:pt x="585431" y="415787"/>
                  <a:pt x="585431" y="415787"/>
                </a:cubicBezTo>
                <a:cubicBezTo>
                  <a:pt x="585431" y="415787"/>
                  <a:pt x="596873" y="434500"/>
                  <a:pt x="606328" y="447313"/>
                </a:cubicBezTo>
                <a:cubicBezTo>
                  <a:pt x="615786" y="460136"/>
                  <a:pt x="620846" y="476183"/>
                  <a:pt x="620844" y="476183"/>
                </a:cubicBezTo>
                <a:cubicBezTo>
                  <a:pt x="620843" y="476174"/>
                  <a:pt x="631723" y="484327"/>
                  <a:pt x="641490" y="491575"/>
                </a:cubicBezTo>
                <a:cubicBezTo>
                  <a:pt x="637099" y="478358"/>
                  <a:pt x="633581" y="466113"/>
                  <a:pt x="632355" y="457085"/>
                </a:cubicBezTo>
                <a:cubicBezTo>
                  <a:pt x="625077" y="403224"/>
                  <a:pt x="653173" y="0"/>
                  <a:pt x="653176"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80" name="Google Shape;1180;p10"/>
          <p:cNvSpPr/>
          <p:nvPr/>
        </p:nvSpPr>
        <p:spPr>
          <a:xfrm>
            <a:off x="15187" y="6413241"/>
            <a:ext cx="12176814" cy="444760"/>
          </a:xfrm>
          <a:custGeom>
            <a:rect b="b" l="l" r="r" t="t"/>
            <a:pathLst>
              <a:path extrusionOk="0" h="444760" w="12176814">
                <a:moveTo>
                  <a:pt x="8100599" y="114"/>
                </a:moveTo>
                <a:cubicBezTo>
                  <a:pt x="8145369" y="-533"/>
                  <a:pt x="8190059" y="1550"/>
                  <a:pt x="8234619" y="7090"/>
                </a:cubicBezTo>
                <a:cubicBezTo>
                  <a:pt x="8732239" y="68948"/>
                  <a:pt x="9242163" y="94027"/>
                  <a:pt x="9738061" y="182417"/>
                </a:cubicBezTo>
                <a:cubicBezTo>
                  <a:pt x="9873505" y="206560"/>
                  <a:pt x="10015015" y="170643"/>
                  <a:pt x="10150844" y="191774"/>
                </a:cubicBezTo>
                <a:cubicBezTo>
                  <a:pt x="10832445" y="297779"/>
                  <a:pt x="11396124" y="215577"/>
                  <a:pt x="12050438" y="196427"/>
                </a:cubicBezTo>
                <a:lnTo>
                  <a:pt x="12176814" y="194833"/>
                </a:lnTo>
                <a:lnTo>
                  <a:pt x="12176814" y="444760"/>
                </a:lnTo>
                <a:lnTo>
                  <a:pt x="23606" y="444760"/>
                </a:lnTo>
                <a:lnTo>
                  <a:pt x="14221" y="401145"/>
                </a:lnTo>
                <a:cubicBezTo>
                  <a:pt x="-409" y="328317"/>
                  <a:pt x="-9005" y="260838"/>
                  <a:pt x="15137" y="282233"/>
                </a:cubicBezTo>
                <a:cubicBezTo>
                  <a:pt x="15137" y="282233"/>
                  <a:pt x="242118" y="257310"/>
                  <a:pt x="380237" y="250428"/>
                </a:cubicBezTo>
                <a:cubicBezTo>
                  <a:pt x="736456" y="232666"/>
                  <a:pt x="1075136" y="300745"/>
                  <a:pt x="1430189" y="302814"/>
                </a:cubicBezTo>
                <a:cubicBezTo>
                  <a:pt x="1760665" y="304740"/>
                  <a:pt x="2098169" y="254017"/>
                  <a:pt x="2427231" y="229981"/>
                </a:cubicBezTo>
                <a:cubicBezTo>
                  <a:pt x="3112221" y="179942"/>
                  <a:pt x="3816610" y="249041"/>
                  <a:pt x="4505498" y="281434"/>
                </a:cubicBezTo>
                <a:cubicBezTo>
                  <a:pt x="4744408" y="292668"/>
                  <a:pt x="5002841" y="372288"/>
                  <a:pt x="5242761" y="341254"/>
                </a:cubicBezTo>
                <a:cubicBezTo>
                  <a:pt x="5878676" y="259005"/>
                  <a:pt x="6523254" y="212066"/>
                  <a:pt x="7166197" y="165099"/>
                </a:cubicBezTo>
                <a:cubicBezTo>
                  <a:pt x="7469928" y="142911"/>
                  <a:pt x="7787211" y="4643"/>
                  <a:pt x="8100599" y="114"/>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1181" name="Google Shape;1181;p10"/>
          <p:cNvGrpSpPr/>
          <p:nvPr/>
        </p:nvGrpSpPr>
        <p:grpSpPr>
          <a:xfrm>
            <a:off x="257625" y="6451654"/>
            <a:ext cx="261367" cy="276070"/>
            <a:chOff x="143381" y="4083284"/>
            <a:chExt cx="164869" cy="174144"/>
          </a:xfrm>
        </p:grpSpPr>
        <p:sp>
          <p:nvSpPr>
            <p:cNvPr id="1182" name="Google Shape;1182;p10"/>
            <p:cNvSpPr/>
            <p:nvPr/>
          </p:nvSpPr>
          <p:spPr>
            <a:xfrm>
              <a:off x="207496" y="4101604"/>
              <a:ext cx="41217" cy="155769"/>
            </a:xfrm>
            <a:custGeom>
              <a:rect b="b" l="l" r="r" t="t"/>
              <a:pathLst>
                <a:path extrusionOk="0" h="155769" w="41217">
                  <a:moveTo>
                    <a:pt x="0" y="155642"/>
                  </a:moveTo>
                  <a:cubicBezTo>
                    <a:pt x="0" y="77882"/>
                    <a:pt x="33267" y="13407"/>
                    <a:pt x="41217" y="0"/>
                  </a:cubicBezTo>
                  <a:cubicBezTo>
                    <a:pt x="37315" y="12703"/>
                    <a:pt x="27478" y="36634"/>
                    <a:pt x="27478" y="155770"/>
                  </a:cubicBezTo>
                  <a:lnTo>
                    <a:pt x="0" y="15564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83" name="Google Shape;1183;p10"/>
            <p:cNvSpPr/>
            <p:nvPr/>
          </p:nvSpPr>
          <p:spPr>
            <a:xfrm>
              <a:off x="225815" y="4110761"/>
              <a:ext cx="64116" cy="146667"/>
            </a:xfrm>
            <a:custGeom>
              <a:rect b="b" l="l" r="r" t="t"/>
              <a:pathLst>
                <a:path extrusionOk="0" h="146667" w="64116">
                  <a:moveTo>
                    <a:pt x="0" y="146437"/>
                  </a:moveTo>
                  <a:cubicBezTo>
                    <a:pt x="0" y="83669"/>
                    <a:pt x="50207" y="11707"/>
                    <a:pt x="64116" y="0"/>
                  </a:cubicBezTo>
                  <a:cubicBezTo>
                    <a:pt x="56404" y="10723"/>
                    <a:pt x="27478" y="56289"/>
                    <a:pt x="27478" y="146668"/>
                  </a:cubicBezTo>
                  <a:lnTo>
                    <a:pt x="0" y="146437"/>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84" name="Google Shape;1184;p10"/>
            <p:cNvSpPr/>
            <p:nvPr/>
          </p:nvSpPr>
          <p:spPr>
            <a:xfrm>
              <a:off x="170859" y="4129081"/>
              <a:ext cx="59535" cy="128232"/>
            </a:xfrm>
            <a:custGeom>
              <a:rect b="b" l="l" r="r" t="t"/>
              <a:pathLst>
                <a:path extrusionOk="0" h="128232" w="59535">
                  <a:moveTo>
                    <a:pt x="32058" y="128232"/>
                  </a:moveTo>
                  <a:cubicBezTo>
                    <a:pt x="32058" y="50375"/>
                    <a:pt x="6270" y="9752"/>
                    <a:pt x="0" y="0"/>
                  </a:cubicBezTo>
                  <a:cubicBezTo>
                    <a:pt x="8083" y="8349"/>
                    <a:pt x="59536" y="73346"/>
                    <a:pt x="59536" y="128232"/>
                  </a:cubicBezTo>
                  <a:lnTo>
                    <a:pt x="32058" y="12823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85" name="Google Shape;1185;p10"/>
            <p:cNvSpPr/>
            <p:nvPr/>
          </p:nvSpPr>
          <p:spPr>
            <a:xfrm>
              <a:off x="143381" y="4138238"/>
              <a:ext cx="164869" cy="119075"/>
            </a:xfrm>
            <a:custGeom>
              <a:rect b="b" l="l" r="r" t="t"/>
              <a:pathLst>
                <a:path extrusionOk="0" h="119075" w="164869">
                  <a:moveTo>
                    <a:pt x="105333" y="119076"/>
                  </a:moveTo>
                  <a:cubicBezTo>
                    <a:pt x="105333" y="56617"/>
                    <a:pt x="156708" y="6224"/>
                    <a:pt x="164869" y="0"/>
                  </a:cubicBezTo>
                  <a:cubicBezTo>
                    <a:pt x="158315" y="7863"/>
                    <a:pt x="132811" y="50381"/>
                    <a:pt x="132811" y="119076"/>
                  </a:cubicBezTo>
                  <a:lnTo>
                    <a:pt x="105333" y="119076"/>
                  </a:lnTo>
                  <a:close/>
                  <a:moveTo>
                    <a:pt x="36637" y="119076"/>
                  </a:moveTo>
                  <a:cubicBezTo>
                    <a:pt x="36637" y="50223"/>
                    <a:pt x="7066" y="7663"/>
                    <a:pt x="0" y="0"/>
                  </a:cubicBezTo>
                  <a:cubicBezTo>
                    <a:pt x="8596" y="5957"/>
                    <a:pt x="64116" y="58372"/>
                    <a:pt x="64116" y="119076"/>
                  </a:cubicBezTo>
                  <a:lnTo>
                    <a:pt x="36637" y="119076"/>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86" name="Google Shape;1186;p10"/>
            <p:cNvSpPr/>
            <p:nvPr/>
          </p:nvSpPr>
          <p:spPr>
            <a:xfrm>
              <a:off x="161699" y="4083284"/>
              <a:ext cx="77855" cy="174138"/>
            </a:xfrm>
            <a:custGeom>
              <a:rect b="b" l="l" r="r" t="t"/>
              <a:pathLst>
                <a:path extrusionOk="0" h="174138" w="77855">
                  <a:moveTo>
                    <a:pt x="43177" y="82381"/>
                  </a:moveTo>
                  <a:cubicBezTo>
                    <a:pt x="44881" y="88976"/>
                    <a:pt x="46237" y="95643"/>
                    <a:pt x="47377" y="102335"/>
                  </a:cubicBezTo>
                  <a:cubicBezTo>
                    <a:pt x="59000" y="124486"/>
                    <a:pt x="68682" y="150184"/>
                    <a:pt x="68695" y="173993"/>
                  </a:cubicBezTo>
                  <a:lnTo>
                    <a:pt x="77855" y="173914"/>
                  </a:lnTo>
                  <a:cubicBezTo>
                    <a:pt x="76710" y="157634"/>
                    <a:pt x="74443" y="141051"/>
                    <a:pt x="70912" y="124990"/>
                  </a:cubicBezTo>
                  <a:cubicBezTo>
                    <a:pt x="67354" y="108887"/>
                    <a:pt x="62517" y="93099"/>
                    <a:pt x="56193" y="77979"/>
                  </a:cubicBezTo>
                  <a:cubicBezTo>
                    <a:pt x="49892" y="62871"/>
                    <a:pt x="42115" y="48420"/>
                    <a:pt x="32813" y="35146"/>
                  </a:cubicBezTo>
                  <a:cubicBezTo>
                    <a:pt x="23467" y="21951"/>
                    <a:pt x="12805" y="9570"/>
                    <a:pt x="0" y="0"/>
                  </a:cubicBezTo>
                  <a:cubicBezTo>
                    <a:pt x="11257" y="11276"/>
                    <a:pt x="19803" y="24769"/>
                    <a:pt x="26924" y="38686"/>
                  </a:cubicBezTo>
                  <a:cubicBezTo>
                    <a:pt x="33981" y="52670"/>
                    <a:pt x="39326" y="67377"/>
                    <a:pt x="43177" y="82381"/>
                  </a:cubicBezTo>
                  <a:close/>
                  <a:moveTo>
                    <a:pt x="50382" y="174029"/>
                  </a:moveTo>
                  <a:cubicBezTo>
                    <a:pt x="50382" y="174065"/>
                    <a:pt x="50377" y="174108"/>
                    <a:pt x="50377" y="174138"/>
                  </a:cubicBezTo>
                  <a:lnTo>
                    <a:pt x="64116" y="174029"/>
                  </a:lnTo>
                  <a:lnTo>
                    <a:pt x="50382" y="174029"/>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187" name="Google Shape;1187;p10"/>
          <p:cNvGrpSpPr/>
          <p:nvPr/>
        </p:nvGrpSpPr>
        <p:grpSpPr>
          <a:xfrm>
            <a:off x="11159422" y="5649760"/>
            <a:ext cx="391691" cy="372774"/>
            <a:chOff x="7020177" y="3577447"/>
            <a:chExt cx="247077" cy="235144"/>
          </a:xfrm>
        </p:grpSpPr>
        <p:sp>
          <p:nvSpPr>
            <p:cNvPr id="1188" name="Google Shape;1188;p10"/>
            <p:cNvSpPr/>
            <p:nvPr/>
          </p:nvSpPr>
          <p:spPr>
            <a:xfrm>
              <a:off x="7072589" y="3677259"/>
              <a:ext cx="68987" cy="54609"/>
            </a:xfrm>
            <a:custGeom>
              <a:rect b="b" l="l" r="r" t="t"/>
              <a:pathLst>
                <a:path extrusionOk="0" h="54609" w="68987">
                  <a:moveTo>
                    <a:pt x="17479" y="2996"/>
                  </a:moveTo>
                  <a:cubicBezTo>
                    <a:pt x="31566" y="-2226"/>
                    <a:pt x="63020" y="-1558"/>
                    <a:pt x="68242" y="12572"/>
                  </a:cubicBezTo>
                  <a:cubicBezTo>
                    <a:pt x="73464" y="26702"/>
                    <a:pt x="50026" y="47639"/>
                    <a:pt x="35878" y="52862"/>
                  </a:cubicBezTo>
                  <a:cubicBezTo>
                    <a:pt x="21729" y="58078"/>
                    <a:pt x="6974" y="51265"/>
                    <a:pt x="1752" y="37140"/>
                  </a:cubicBezTo>
                  <a:cubicBezTo>
                    <a:pt x="-3470" y="23011"/>
                    <a:pt x="3331" y="8213"/>
                    <a:pt x="17479" y="2996"/>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89" name="Google Shape;1189;p10"/>
            <p:cNvSpPr/>
            <p:nvPr/>
          </p:nvSpPr>
          <p:spPr>
            <a:xfrm>
              <a:off x="7130524" y="3644987"/>
              <a:ext cx="78254" cy="71809"/>
            </a:xfrm>
            <a:custGeom>
              <a:rect b="b" l="l" r="r" t="t"/>
              <a:pathLst>
                <a:path extrusionOk="0" h="71809" w="78254">
                  <a:moveTo>
                    <a:pt x="21298" y="3001"/>
                  </a:moveTo>
                  <a:cubicBezTo>
                    <a:pt x="41214" y="-4365"/>
                    <a:pt x="69996" y="1993"/>
                    <a:pt x="76797" y="20276"/>
                  </a:cubicBezTo>
                  <a:cubicBezTo>
                    <a:pt x="83538" y="38565"/>
                    <a:pt x="65807" y="62119"/>
                    <a:pt x="45829" y="69491"/>
                  </a:cubicBezTo>
                  <a:cubicBezTo>
                    <a:pt x="25913" y="76857"/>
                    <a:pt x="9578" y="65890"/>
                    <a:pt x="2778" y="47607"/>
                  </a:cubicBezTo>
                  <a:cubicBezTo>
                    <a:pt x="-3962" y="29323"/>
                    <a:pt x="1320" y="10372"/>
                    <a:pt x="21298" y="3001"/>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90" name="Google Shape;1190;p10"/>
            <p:cNvSpPr/>
            <p:nvPr/>
          </p:nvSpPr>
          <p:spPr>
            <a:xfrm>
              <a:off x="7020177" y="3577447"/>
              <a:ext cx="193642" cy="113033"/>
            </a:xfrm>
            <a:custGeom>
              <a:rect b="b" l="l" r="r" t="t"/>
              <a:pathLst>
                <a:path extrusionOk="0" h="113033" w="193642">
                  <a:moveTo>
                    <a:pt x="137596" y="38115"/>
                  </a:moveTo>
                  <a:lnTo>
                    <a:pt x="108814" y="93141"/>
                  </a:lnTo>
                  <a:lnTo>
                    <a:pt x="121748" y="94969"/>
                  </a:lnTo>
                  <a:lnTo>
                    <a:pt x="149558" y="45019"/>
                  </a:lnTo>
                  <a:lnTo>
                    <a:pt x="182651" y="19564"/>
                  </a:lnTo>
                  <a:lnTo>
                    <a:pt x="193642" y="3230"/>
                  </a:lnTo>
                  <a:lnTo>
                    <a:pt x="189634" y="0"/>
                  </a:lnTo>
                  <a:lnTo>
                    <a:pt x="177733" y="13838"/>
                  </a:lnTo>
                  <a:lnTo>
                    <a:pt x="137596" y="38115"/>
                  </a:lnTo>
                  <a:close/>
                  <a:moveTo>
                    <a:pt x="911" y="95212"/>
                  </a:moveTo>
                  <a:lnTo>
                    <a:pt x="11840" y="94022"/>
                  </a:lnTo>
                  <a:lnTo>
                    <a:pt x="43234" y="76753"/>
                  </a:lnTo>
                  <a:lnTo>
                    <a:pt x="83068" y="113034"/>
                  </a:lnTo>
                  <a:lnTo>
                    <a:pt x="92419" y="97313"/>
                  </a:lnTo>
                  <a:lnTo>
                    <a:pt x="43719" y="65246"/>
                  </a:lnTo>
                  <a:lnTo>
                    <a:pt x="10626" y="90694"/>
                  </a:lnTo>
                  <a:lnTo>
                    <a:pt x="0" y="92722"/>
                  </a:lnTo>
                  <a:lnTo>
                    <a:pt x="911" y="9521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91" name="Google Shape;1191;p10"/>
            <p:cNvSpPr/>
            <p:nvPr/>
          </p:nvSpPr>
          <p:spPr>
            <a:xfrm>
              <a:off x="7039729" y="3613133"/>
              <a:ext cx="114642" cy="199458"/>
            </a:xfrm>
            <a:custGeom>
              <a:rect b="b" l="l" r="r" t="t"/>
              <a:pathLst>
                <a:path extrusionOk="0" h="199458" w="114642">
                  <a:moveTo>
                    <a:pt x="0" y="2581"/>
                  </a:moveTo>
                  <a:lnTo>
                    <a:pt x="18338" y="13765"/>
                  </a:lnTo>
                  <a:lnTo>
                    <a:pt x="58779" y="26201"/>
                  </a:lnTo>
                  <a:lnTo>
                    <a:pt x="69284" y="72399"/>
                  </a:lnTo>
                  <a:lnTo>
                    <a:pt x="79242" y="68713"/>
                  </a:lnTo>
                  <a:lnTo>
                    <a:pt x="69223" y="18575"/>
                  </a:lnTo>
                  <a:lnTo>
                    <a:pt x="21557" y="9739"/>
                  </a:lnTo>
                  <a:lnTo>
                    <a:pt x="1883" y="0"/>
                  </a:lnTo>
                  <a:lnTo>
                    <a:pt x="0" y="2581"/>
                  </a:lnTo>
                  <a:close/>
                  <a:moveTo>
                    <a:pt x="72502" y="198718"/>
                  </a:moveTo>
                  <a:lnTo>
                    <a:pt x="79121" y="178322"/>
                  </a:lnTo>
                  <a:lnTo>
                    <a:pt x="101770" y="142550"/>
                  </a:lnTo>
                  <a:lnTo>
                    <a:pt x="79728" y="100653"/>
                  </a:lnTo>
                  <a:lnTo>
                    <a:pt x="89686" y="96967"/>
                  </a:lnTo>
                  <a:lnTo>
                    <a:pt x="114643" y="141573"/>
                  </a:lnTo>
                  <a:lnTo>
                    <a:pt x="84221" y="179275"/>
                  </a:lnTo>
                  <a:lnTo>
                    <a:pt x="75599" y="199459"/>
                  </a:lnTo>
                  <a:lnTo>
                    <a:pt x="72502" y="198718"/>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92" name="Google Shape;1192;p10"/>
            <p:cNvSpPr/>
            <p:nvPr/>
          </p:nvSpPr>
          <p:spPr>
            <a:xfrm>
              <a:off x="7061043" y="3584885"/>
              <a:ext cx="206211" cy="198305"/>
            </a:xfrm>
            <a:custGeom>
              <a:rect b="b" l="l" r="r" t="t"/>
              <a:pathLst>
                <a:path extrusionOk="0" h="198305" w="206211">
                  <a:moveTo>
                    <a:pt x="66248" y="42870"/>
                  </a:moveTo>
                  <a:lnTo>
                    <a:pt x="51371" y="102213"/>
                  </a:lnTo>
                  <a:lnTo>
                    <a:pt x="68798" y="103337"/>
                  </a:lnTo>
                  <a:lnTo>
                    <a:pt x="74871" y="40629"/>
                  </a:lnTo>
                  <a:lnTo>
                    <a:pt x="58354" y="13693"/>
                  </a:lnTo>
                  <a:lnTo>
                    <a:pt x="57018" y="0"/>
                  </a:lnTo>
                  <a:lnTo>
                    <a:pt x="52889" y="1530"/>
                  </a:lnTo>
                  <a:lnTo>
                    <a:pt x="52525" y="15842"/>
                  </a:lnTo>
                  <a:lnTo>
                    <a:pt x="66248" y="42870"/>
                  </a:lnTo>
                  <a:close/>
                  <a:moveTo>
                    <a:pt x="140936" y="150353"/>
                  </a:moveTo>
                  <a:lnTo>
                    <a:pt x="83310" y="127261"/>
                  </a:lnTo>
                  <a:lnTo>
                    <a:pt x="91933" y="117448"/>
                  </a:lnTo>
                  <a:lnTo>
                    <a:pt x="145550" y="137311"/>
                  </a:lnTo>
                  <a:lnTo>
                    <a:pt x="187266" y="135124"/>
                  </a:lnTo>
                  <a:lnTo>
                    <a:pt x="206212" y="140401"/>
                  </a:lnTo>
                  <a:lnTo>
                    <a:pt x="205240" y="145478"/>
                  </a:lnTo>
                  <a:lnTo>
                    <a:pt x="187206" y="142696"/>
                  </a:lnTo>
                  <a:lnTo>
                    <a:pt x="140936" y="150353"/>
                  </a:lnTo>
                  <a:close/>
                  <a:moveTo>
                    <a:pt x="0" y="195816"/>
                  </a:moveTo>
                  <a:lnTo>
                    <a:pt x="9048" y="189634"/>
                  </a:lnTo>
                  <a:lnTo>
                    <a:pt x="44145" y="182342"/>
                  </a:lnTo>
                  <a:lnTo>
                    <a:pt x="50824" y="128864"/>
                  </a:lnTo>
                  <a:lnTo>
                    <a:pt x="68130" y="134754"/>
                  </a:lnTo>
                  <a:lnTo>
                    <a:pt x="51978" y="190776"/>
                  </a:lnTo>
                  <a:lnTo>
                    <a:pt x="10262" y="192962"/>
                  </a:lnTo>
                  <a:lnTo>
                    <a:pt x="911" y="198306"/>
                  </a:lnTo>
                  <a:lnTo>
                    <a:pt x="0" y="195816"/>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93" name="Google Shape;1193;p10"/>
            <p:cNvSpPr/>
            <p:nvPr/>
          </p:nvSpPr>
          <p:spPr>
            <a:xfrm>
              <a:off x="7062430" y="3690975"/>
              <a:ext cx="129347" cy="94899"/>
            </a:xfrm>
            <a:custGeom>
              <a:rect b="b" l="l" r="r" t="t"/>
              <a:pathLst>
                <a:path extrusionOk="0" h="94899" w="129347">
                  <a:moveTo>
                    <a:pt x="108459" y="54793"/>
                  </a:moveTo>
                  <a:lnTo>
                    <a:pt x="58545" y="19398"/>
                  </a:lnTo>
                  <a:lnTo>
                    <a:pt x="71054" y="7223"/>
                  </a:lnTo>
                  <a:lnTo>
                    <a:pt x="116474" y="50888"/>
                  </a:lnTo>
                  <a:lnTo>
                    <a:pt x="121392" y="82130"/>
                  </a:lnTo>
                  <a:lnTo>
                    <a:pt x="129347" y="93363"/>
                  </a:lnTo>
                  <a:lnTo>
                    <a:pt x="125218" y="94900"/>
                  </a:lnTo>
                  <a:lnTo>
                    <a:pt x="115624" y="84279"/>
                  </a:lnTo>
                  <a:lnTo>
                    <a:pt x="108459" y="54793"/>
                  </a:lnTo>
                  <a:close/>
                  <a:moveTo>
                    <a:pt x="496" y="18183"/>
                  </a:moveTo>
                  <a:lnTo>
                    <a:pt x="33771" y="5899"/>
                  </a:lnTo>
                  <a:cubicBezTo>
                    <a:pt x="31888" y="914"/>
                    <a:pt x="27334" y="-1181"/>
                    <a:pt x="22355" y="659"/>
                  </a:cubicBezTo>
                  <a:lnTo>
                    <a:pt x="14037" y="3732"/>
                  </a:lnTo>
                  <a:cubicBezTo>
                    <a:pt x="1588" y="8334"/>
                    <a:pt x="-1326" y="13198"/>
                    <a:pt x="496" y="18183"/>
                  </a:cubicBezTo>
                  <a:close/>
                  <a:moveTo>
                    <a:pt x="6629" y="34803"/>
                  </a:moveTo>
                  <a:lnTo>
                    <a:pt x="39904" y="22519"/>
                  </a:lnTo>
                  <a:cubicBezTo>
                    <a:pt x="41725" y="27504"/>
                    <a:pt x="39661" y="32059"/>
                    <a:pt x="34682" y="33904"/>
                  </a:cubicBezTo>
                  <a:lnTo>
                    <a:pt x="26363" y="36971"/>
                  </a:lnTo>
                  <a:cubicBezTo>
                    <a:pt x="13854" y="41580"/>
                    <a:pt x="8511" y="39788"/>
                    <a:pt x="6629" y="34803"/>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194" name="Google Shape;1194;p10"/>
          <p:cNvSpPr txBox="1"/>
          <p:nvPr>
            <p:ph idx="1" type="subTitle"/>
          </p:nvPr>
        </p:nvSpPr>
        <p:spPr>
          <a:xfrm>
            <a:off x="1189052" y="3563475"/>
            <a:ext cx="2658900" cy="606900"/>
          </a:xfrm>
          <a:prstGeom prst="rect">
            <a:avLst/>
          </a:prstGeom>
        </p:spPr>
        <p:txBody>
          <a:bodyPr anchorCtr="0" anchor="ctr" bIns="121900" lIns="121900" spcFirstLastPara="1" rIns="121900" wrap="square" tIns="121900">
            <a:noAutofit/>
          </a:bodyPr>
          <a:lstStyle>
            <a:lvl1pPr lvl="0" rtl="0" algn="ctr">
              <a:lnSpc>
                <a:spcPct val="100000"/>
              </a:lnSpc>
              <a:spcBef>
                <a:spcPts val="0"/>
              </a:spcBef>
              <a:spcAft>
                <a:spcPts val="0"/>
              </a:spcAft>
              <a:buSzPts val="2100"/>
              <a:buNone/>
              <a:defRPr b="0" sz="2500">
                <a:solidFill>
                  <a:schemeClr val="dk1"/>
                </a:solidFill>
                <a:latin typeface="Butcherman"/>
                <a:ea typeface="Butcherman"/>
                <a:cs typeface="Butcherman"/>
                <a:sym typeface="Butcherman"/>
              </a:defRPr>
            </a:lvl1pPr>
            <a:lvl2pPr lvl="1" rtl="0">
              <a:spcBef>
                <a:spcPts val="0"/>
              </a:spcBef>
              <a:spcAft>
                <a:spcPts val="0"/>
              </a:spcAft>
              <a:buSzPts val="2100"/>
              <a:buNone/>
              <a:defRPr b="1" sz="2100"/>
            </a:lvl2pPr>
            <a:lvl3pPr lvl="2" rtl="0">
              <a:spcBef>
                <a:spcPts val="2100"/>
              </a:spcBef>
              <a:spcAft>
                <a:spcPts val="0"/>
              </a:spcAft>
              <a:buSzPts val="2100"/>
              <a:buNone/>
              <a:defRPr b="1" sz="2100"/>
            </a:lvl3pPr>
            <a:lvl4pPr lvl="3" rtl="0">
              <a:spcBef>
                <a:spcPts val="2100"/>
              </a:spcBef>
              <a:spcAft>
                <a:spcPts val="0"/>
              </a:spcAft>
              <a:buSzPts val="2100"/>
              <a:buNone/>
              <a:defRPr b="1" sz="2100"/>
            </a:lvl4pPr>
            <a:lvl5pPr lvl="4" rtl="0">
              <a:spcBef>
                <a:spcPts val="2100"/>
              </a:spcBef>
              <a:spcAft>
                <a:spcPts val="0"/>
              </a:spcAft>
              <a:buSzPts val="2100"/>
              <a:buNone/>
              <a:defRPr b="1" sz="2100"/>
            </a:lvl5pPr>
            <a:lvl6pPr lvl="5" rtl="0">
              <a:spcBef>
                <a:spcPts val="2100"/>
              </a:spcBef>
              <a:spcAft>
                <a:spcPts val="0"/>
              </a:spcAft>
              <a:buSzPts val="2100"/>
              <a:buNone/>
              <a:defRPr b="1" sz="2100"/>
            </a:lvl6pPr>
            <a:lvl7pPr lvl="6" rtl="0">
              <a:spcBef>
                <a:spcPts val="2100"/>
              </a:spcBef>
              <a:spcAft>
                <a:spcPts val="0"/>
              </a:spcAft>
              <a:buSzPts val="2100"/>
              <a:buNone/>
              <a:defRPr b="1" sz="2100"/>
            </a:lvl7pPr>
            <a:lvl8pPr lvl="7" rtl="0">
              <a:spcBef>
                <a:spcPts val="2100"/>
              </a:spcBef>
              <a:spcAft>
                <a:spcPts val="0"/>
              </a:spcAft>
              <a:buSzPts val="2100"/>
              <a:buNone/>
              <a:defRPr b="1" sz="2100"/>
            </a:lvl8pPr>
            <a:lvl9pPr lvl="8" rtl="0">
              <a:spcBef>
                <a:spcPts val="2100"/>
              </a:spcBef>
              <a:spcAft>
                <a:spcPts val="2100"/>
              </a:spcAft>
              <a:buSzPts val="2100"/>
              <a:buNone/>
              <a:defRPr b="1" sz="2100"/>
            </a:lvl9pPr>
          </a:lstStyle>
          <a:p/>
        </p:txBody>
      </p:sp>
      <p:sp>
        <p:nvSpPr>
          <p:cNvPr id="1195" name="Google Shape;1195;p10"/>
          <p:cNvSpPr txBox="1"/>
          <p:nvPr>
            <p:ph idx="2" type="subTitle"/>
          </p:nvPr>
        </p:nvSpPr>
        <p:spPr>
          <a:xfrm>
            <a:off x="4713302" y="3563475"/>
            <a:ext cx="2658900" cy="606900"/>
          </a:xfrm>
          <a:prstGeom prst="rect">
            <a:avLst/>
          </a:prstGeom>
        </p:spPr>
        <p:txBody>
          <a:bodyPr anchorCtr="0" anchor="ctr" bIns="121900" lIns="121900" spcFirstLastPara="1" rIns="121900" wrap="square" tIns="121900">
            <a:noAutofit/>
          </a:bodyPr>
          <a:lstStyle>
            <a:lvl1pPr lvl="0" rtl="0" algn="ctr">
              <a:lnSpc>
                <a:spcPct val="100000"/>
              </a:lnSpc>
              <a:spcBef>
                <a:spcPts val="0"/>
              </a:spcBef>
              <a:spcAft>
                <a:spcPts val="0"/>
              </a:spcAft>
              <a:buSzPts val="2100"/>
              <a:buNone/>
              <a:defRPr b="0" sz="2500">
                <a:solidFill>
                  <a:schemeClr val="dk1"/>
                </a:solidFill>
                <a:latin typeface="Butcherman"/>
                <a:ea typeface="Butcherman"/>
                <a:cs typeface="Butcherman"/>
                <a:sym typeface="Butcherman"/>
              </a:defRPr>
            </a:lvl1pPr>
            <a:lvl2pPr lvl="1" rtl="0">
              <a:spcBef>
                <a:spcPts val="0"/>
              </a:spcBef>
              <a:spcAft>
                <a:spcPts val="0"/>
              </a:spcAft>
              <a:buSzPts val="2100"/>
              <a:buNone/>
              <a:defRPr b="1" sz="2100"/>
            </a:lvl2pPr>
            <a:lvl3pPr lvl="2" rtl="0">
              <a:spcBef>
                <a:spcPts val="2100"/>
              </a:spcBef>
              <a:spcAft>
                <a:spcPts val="0"/>
              </a:spcAft>
              <a:buSzPts val="2100"/>
              <a:buNone/>
              <a:defRPr b="1" sz="2100"/>
            </a:lvl3pPr>
            <a:lvl4pPr lvl="3" rtl="0">
              <a:spcBef>
                <a:spcPts val="2100"/>
              </a:spcBef>
              <a:spcAft>
                <a:spcPts val="0"/>
              </a:spcAft>
              <a:buSzPts val="2100"/>
              <a:buNone/>
              <a:defRPr b="1" sz="2100"/>
            </a:lvl4pPr>
            <a:lvl5pPr lvl="4" rtl="0">
              <a:spcBef>
                <a:spcPts val="2100"/>
              </a:spcBef>
              <a:spcAft>
                <a:spcPts val="0"/>
              </a:spcAft>
              <a:buSzPts val="2100"/>
              <a:buNone/>
              <a:defRPr b="1" sz="2100"/>
            </a:lvl5pPr>
            <a:lvl6pPr lvl="5" rtl="0">
              <a:spcBef>
                <a:spcPts val="2100"/>
              </a:spcBef>
              <a:spcAft>
                <a:spcPts val="0"/>
              </a:spcAft>
              <a:buSzPts val="2100"/>
              <a:buNone/>
              <a:defRPr b="1" sz="2100"/>
            </a:lvl6pPr>
            <a:lvl7pPr lvl="6" rtl="0">
              <a:spcBef>
                <a:spcPts val="2100"/>
              </a:spcBef>
              <a:spcAft>
                <a:spcPts val="0"/>
              </a:spcAft>
              <a:buSzPts val="2100"/>
              <a:buNone/>
              <a:defRPr b="1" sz="2100"/>
            </a:lvl7pPr>
            <a:lvl8pPr lvl="7" rtl="0">
              <a:spcBef>
                <a:spcPts val="2100"/>
              </a:spcBef>
              <a:spcAft>
                <a:spcPts val="0"/>
              </a:spcAft>
              <a:buSzPts val="2100"/>
              <a:buNone/>
              <a:defRPr b="1" sz="2100"/>
            </a:lvl8pPr>
            <a:lvl9pPr lvl="8" rtl="0">
              <a:spcBef>
                <a:spcPts val="2100"/>
              </a:spcBef>
              <a:spcAft>
                <a:spcPts val="2100"/>
              </a:spcAft>
              <a:buSzPts val="2100"/>
              <a:buNone/>
              <a:defRPr b="1" sz="2100"/>
            </a:lvl9pPr>
          </a:lstStyle>
          <a:p/>
        </p:txBody>
      </p:sp>
      <p:sp>
        <p:nvSpPr>
          <p:cNvPr id="1196" name="Google Shape;1196;p10"/>
          <p:cNvSpPr txBox="1"/>
          <p:nvPr>
            <p:ph idx="3" type="subTitle"/>
          </p:nvPr>
        </p:nvSpPr>
        <p:spPr>
          <a:xfrm>
            <a:off x="8237552" y="3563475"/>
            <a:ext cx="2658600" cy="606900"/>
          </a:xfrm>
          <a:prstGeom prst="rect">
            <a:avLst/>
          </a:prstGeom>
        </p:spPr>
        <p:txBody>
          <a:bodyPr anchorCtr="0" anchor="ctr" bIns="121900" lIns="121900" spcFirstLastPara="1" rIns="121900" wrap="square" tIns="121900">
            <a:noAutofit/>
          </a:bodyPr>
          <a:lstStyle>
            <a:lvl1pPr lvl="0" rtl="0" algn="ctr">
              <a:lnSpc>
                <a:spcPct val="100000"/>
              </a:lnSpc>
              <a:spcBef>
                <a:spcPts val="0"/>
              </a:spcBef>
              <a:spcAft>
                <a:spcPts val="0"/>
              </a:spcAft>
              <a:buSzPts val="2100"/>
              <a:buNone/>
              <a:defRPr b="0" sz="2500">
                <a:solidFill>
                  <a:schemeClr val="dk1"/>
                </a:solidFill>
                <a:latin typeface="Butcherman"/>
                <a:ea typeface="Butcherman"/>
                <a:cs typeface="Butcherman"/>
                <a:sym typeface="Butcherman"/>
              </a:defRPr>
            </a:lvl1pPr>
            <a:lvl2pPr lvl="1" rtl="0">
              <a:spcBef>
                <a:spcPts val="0"/>
              </a:spcBef>
              <a:spcAft>
                <a:spcPts val="0"/>
              </a:spcAft>
              <a:buSzPts val="2100"/>
              <a:buNone/>
              <a:defRPr b="1" sz="2100"/>
            </a:lvl2pPr>
            <a:lvl3pPr lvl="2" rtl="0">
              <a:spcBef>
                <a:spcPts val="2100"/>
              </a:spcBef>
              <a:spcAft>
                <a:spcPts val="0"/>
              </a:spcAft>
              <a:buSzPts val="2100"/>
              <a:buNone/>
              <a:defRPr b="1" sz="2100"/>
            </a:lvl3pPr>
            <a:lvl4pPr lvl="3" rtl="0">
              <a:spcBef>
                <a:spcPts val="2100"/>
              </a:spcBef>
              <a:spcAft>
                <a:spcPts val="0"/>
              </a:spcAft>
              <a:buSzPts val="2100"/>
              <a:buNone/>
              <a:defRPr b="1" sz="2100"/>
            </a:lvl4pPr>
            <a:lvl5pPr lvl="4" rtl="0">
              <a:spcBef>
                <a:spcPts val="2100"/>
              </a:spcBef>
              <a:spcAft>
                <a:spcPts val="0"/>
              </a:spcAft>
              <a:buSzPts val="2100"/>
              <a:buNone/>
              <a:defRPr b="1" sz="2100"/>
            </a:lvl5pPr>
            <a:lvl6pPr lvl="5" rtl="0">
              <a:spcBef>
                <a:spcPts val="2100"/>
              </a:spcBef>
              <a:spcAft>
                <a:spcPts val="0"/>
              </a:spcAft>
              <a:buSzPts val="2100"/>
              <a:buNone/>
              <a:defRPr b="1" sz="2100"/>
            </a:lvl6pPr>
            <a:lvl7pPr lvl="6" rtl="0">
              <a:spcBef>
                <a:spcPts val="2100"/>
              </a:spcBef>
              <a:spcAft>
                <a:spcPts val="0"/>
              </a:spcAft>
              <a:buSzPts val="2100"/>
              <a:buNone/>
              <a:defRPr b="1" sz="2100"/>
            </a:lvl7pPr>
            <a:lvl8pPr lvl="7" rtl="0">
              <a:spcBef>
                <a:spcPts val="2100"/>
              </a:spcBef>
              <a:spcAft>
                <a:spcPts val="0"/>
              </a:spcAft>
              <a:buSzPts val="2100"/>
              <a:buNone/>
              <a:defRPr b="1" sz="2100"/>
            </a:lvl8pPr>
            <a:lvl9pPr lvl="8" rtl="0">
              <a:spcBef>
                <a:spcPts val="2100"/>
              </a:spcBef>
              <a:spcAft>
                <a:spcPts val="2100"/>
              </a:spcAft>
              <a:buSzPts val="2100"/>
              <a:buNone/>
              <a:defRPr b="1" sz="2100"/>
            </a:lvl9pPr>
          </a:lstStyle>
          <a:p/>
        </p:txBody>
      </p:sp>
      <p:sp>
        <p:nvSpPr>
          <p:cNvPr id="1197" name="Google Shape;1197;p10"/>
          <p:cNvSpPr txBox="1"/>
          <p:nvPr>
            <p:ph type="title"/>
          </p:nvPr>
        </p:nvSpPr>
        <p:spPr>
          <a:xfrm>
            <a:off x="1189050" y="669575"/>
            <a:ext cx="9707400" cy="763500"/>
          </a:xfrm>
          <a:prstGeom prst="rect">
            <a:avLst/>
          </a:prstGeom>
        </p:spPr>
        <p:txBody>
          <a:bodyPr anchorCtr="0" anchor="ctr" bIns="121900" lIns="121900" spcFirstLastPara="1" rIns="121900" wrap="square" tIns="121900">
            <a:noAutofit/>
          </a:bodyPr>
          <a:lstStyle>
            <a:lvl1pPr indent="0" lvl="0" marL="0" marR="0" rtl="0" algn="ctr">
              <a:lnSpc>
                <a:spcPct val="100000"/>
              </a:lnSpc>
              <a:spcBef>
                <a:spcPts val="0"/>
              </a:spcBef>
              <a:spcAft>
                <a:spcPts val="0"/>
              </a:spcAft>
              <a:buClr>
                <a:schemeClr val="dk1"/>
              </a:buClr>
              <a:buSzPts val="4000"/>
              <a:buFont typeface="Aldrich"/>
              <a:buNone/>
              <a:defRPr/>
            </a:lvl1pPr>
            <a:lvl2pPr lvl="1"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2pPr>
            <a:lvl3pPr lvl="2"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3pPr>
            <a:lvl4pPr lvl="3"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4pPr>
            <a:lvl5pPr lvl="4"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5pPr>
            <a:lvl6pPr lvl="5"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6pPr>
            <a:lvl7pPr lvl="6"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7pPr>
            <a:lvl8pPr lvl="7"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8pPr>
            <a:lvl9pPr lvl="8"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9pPr>
          </a:lstStyle>
          <a:p/>
        </p:txBody>
      </p:sp>
      <p:sp>
        <p:nvSpPr>
          <p:cNvPr id="1198" name="Google Shape;1198;p10"/>
          <p:cNvSpPr txBox="1"/>
          <p:nvPr>
            <p:ph idx="4" type="body"/>
          </p:nvPr>
        </p:nvSpPr>
        <p:spPr>
          <a:xfrm>
            <a:off x="1189050" y="4129182"/>
            <a:ext cx="2658900" cy="1664100"/>
          </a:xfrm>
          <a:prstGeom prst="rect">
            <a:avLst/>
          </a:prstGeom>
        </p:spPr>
        <p:txBody>
          <a:bodyPr anchorCtr="0" anchor="t" bIns="121900" lIns="121900" spcFirstLastPara="1" rIns="121900" wrap="square" tIns="121900">
            <a:noAutofit/>
          </a:bodyPr>
          <a:lstStyle>
            <a:lvl1pPr indent="-336550" lvl="0" marL="457200" rtl="0">
              <a:spcBef>
                <a:spcPts val="0"/>
              </a:spcBef>
              <a:spcAft>
                <a:spcPts val="0"/>
              </a:spcAft>
              <a:buSzPts val="1700"/>
              <a:buChar char="●"/>
              <a:defRPr sz="1700"/>
            </a:lvl1pPr>
            <a:lvl2pPr indent="-336550" lvl="1" marL="914400" rtl="0">
              <a:spcBef>
                <a:spcPts val="0"/>
              </a:spcBef>
              <a:spcAft>
                <a:spcPts val="0"/>
              </a:spcAft>
              <a:buSzPts val="1700"/>
              <a:buChar char="○"/>
              <a:defRPr sz="1700"/>
            </a:lvl2pPr>
            <a:lvl3pPr indent="-336550" lvl="2" marL="1371600" rtl="0">
              <a:spcBef>
                <a:spcPts val="2100"/>
              </a:spcBef>
              <a:spcAft>
                <a:spcPts val="0"/>
              </a:spcAft>
              <a:buSzPts val="1700"/>
              <a:buChar char="■"/>
              <a:defRPr sz="1700"/>
            </a:lvl3pPr>
            <a:lvl4pPr indent="-336550" lvl="3" marL="1828800" rtl="0">
              <a:spcBef>
                <a:spcPts val="2100"/>
              </a:spcBef>
              <a:spcAft>
                <a:spcPts val="0"/>
              </a:spcAft>
              <a:buSzPts val="1700"/>
              <a:buChar char="●"/>
              <a:defRPr sz="1700"/>
            </a:lvl4pPr>
            <a:lvl5pPr indent="-336550" lvl="4" marL="2286000" rtl="0">
              <a:spcBef>
                <a:spcPts val="2100"/>
              </a:spcBef>
              <a:spcAft>
                <a:spcPts val="0"/>
              </a:spcAft>
              <a:buSzPts val="1700"/>
              <a:buChar char="○"/>
              <a:defRPr sz="1700"/>
            </a:lvl5pPr>
            <a:lvl6pPr indent="-336550" lvl="5" marL="2743200" rtl="0">
              <a:spcBef>
                <a:spcPts val="2100"/>
              </a:spcBef>
              <a:spcAft>
                <a:spcPts val="0"/>
              </a:spcAft>
              <a:buSzPts val="1700"/>
              <a:buChar char="■"/>
              <a:defRPr sz="1700"/>
            </a:lvl6pPr>
            <a:lvl7pPr indent="-336550" lvl="6" marL="3200400" rtl="0">
              <a:spcBef>
                <a:spcPts val="2100"/>
              </a:spcBef>
              <a:spcAft>
                <a:spcPts val="0"/>
              </a:spcAft>
              <a:buSzPts val="1700"/>
              <a:buChar char="●"/>
              <a:defRPr sz="1700"/>
            </a:lvl7pPr>
            <a:lvl8pPr indent="-336550" lvl="7" marL="3657600" rtl="0">
              <a:spcBef>
                <a:spcPts val="2100"/>
              </a:spcBef>
              <a:spcAft>
                <a:spcPts val="0"/>
              </a:spcAft>
              <a:buSzPts val="1700"/>
              <a:buChar char="○"/>
              <a:defRPr sz="1700"/>
            </a:lvl8pPr>
            <a:lvl9pPr indent="-336550" lvl="8" marL="4114800" rtl="0">
              <a:spcBef>
                <a:spcPts val="2100"/>
              </a:spcBef>
              <a:spcAft>
                <a:spcPts val="2100"/>
              </a:spcAft>
              <a:buSzPts val="1700"/>
              <a:buChar char="■"/>
              <a:defRPr sz="1700"/>
            </a:lvl9pPr>
          </a:lstStyle>
          <a:p/>
        </p:txBody>
      </p:sp>
      <p:sp>
        <p:nvSpPr>
          <p:cNvPr id="1199" name="Google Shape;1199;p10"/>
          <p:cNvSpPr txBox="1"/>
          <p:nvPr>
            <p:ph idx="5" type="body"/>
          </p:nvPr>
        </p:nvSpPr>
        <p:spPr>
          <a:xfrm>
            <a:off x="4713300" y="4129182"/>
            <a:ext cx="2658900" cy="1660800"/>
          </a:xfrm>
          <a:prstGeom prst="rect">
            <a:avLst/>
          </a:prstGeom>
        </p:spPr>
        <p:txBody>
          <a:bodyPr anchorCtr="0" anchor="t" bIns="121900" lIns="121900" spcFirstLastPara="1" rIns="121900" wrap="square" tIns="121900">
            <a:noAutofit/>
          </a:bodyPr>
          <a:lstStyle>
            <a:lvl1pPr indent="-336550" lvl="0" marL="457200" rtl="0">
              <a:spcBef>
                <a:spcPts val="0"/>
              </a:spcBef>
              <a:spcAft>
                <a:spcPts val="0"/>
              </a:spcAft>
              <a:buSzPts val="1700"/>
              <a:buChar char="●"/>
              <a:defRPr sz="1700"/>
            </a:lvl1pPr>
            <a:lvl2pPr indent="-336550" lvl="1" marL="914400" rtl="0">
              <a:spcBef>
                <a:spcPts val="0"/>
              </a:spcBef>
              <a:spcAft>
                <a:spcPts val="0"/>
              </a:spcAft>
              <a:buSzPts val="1700"/>
              <a:buChar char="○"/>
              <a:defRPr sz="1700"/>
            </a:lvl2pPr>
            <a:lvl3pPr indent="-336550" lvl="2" marL="1371600" rtl="0">
              <a:spcBef>
                <a:spcPts val="2100"/>
              </a:spcBef>
              <a:spcAft>
                <a:spcPts val="0"/>
              </a:spcAft>
              <a:buSzPts val="1700"/>
              <a:buChar char="■"/>
              <a:defRPr sz="1700"/>
            </a:lvl3pPr>
            <a:lvl4pPr indent="-336550" lvl="3" marL="1828800" rtl="0">
              <a:spcBef>
                <a:spcPts val="2100"/>
              </a:spcBef>
              <a:spcAft>
                <a:spcPts val="0"/>
              </a:spcAft>
              <a:buSzPts val="1700"/>
              <a:buChar char="●"/>
              <a:defRPr sz="1700"/>
            </a:lvl4pPr>
            <a:lvl5pPr indent="-336550" lvl="4" marL="2286000" rtl="0">
              <a:spcBef>
                <a:spcPts val="2100"/>
              </a:spcBef>
              <a:spcAft>
                <a:spcPts val="0"/>
              </a:spcAft>
              <a:buSzPts val="1700"/>
              <a:buChar char="○"/>
              <a:defRPr sz="1700"/>
            </a:lvl5pPr>
            <a:lvl6pPr indent="-336550" lvl="5" marL="2743200" rtl="0">
              <a:spcBef>
                <a:spcPts val="2100"/>
              </a:spcBef>
              <a:spcAft>
                <a:spcPts val="0"/>
              </a:spcAft>
              <a:buSzPts val="1700"/>
              <a:buChar char="■"/>
              <a:defRPr sz="1700"/>
            </a:lvl6pPr>
            <a:lvl7pPr indent="-336550" lvl="6" marL="3200400" rtl="0">
              <a:spcBef>
                <a:spcPts val="2100"/>
              </a:spcBef>
              <a:spcAft>
                <a:spcPts val="0"/>
              </a:spcAft>
              <a:buSzPts val="1700"/>
              <a:buChar char="●"/>
              <a:defRPr sz="1700"/>
            </a:lvl7pPr>
            <a:lvl8pPr indent="-336550" lvl="7" marL="3657600" rtl="0">
              <a:spcBef>
                <a:spcPts val="2100"/>
              </a:spcBef>
              <a:spcAft>
                <a:spcPts val="0"/>
              </a:spcAft>
              <a:buSzPts val="1700"/>
              <a:buChar char="○"/>
              <a:defRPr sz="1700"/>
            </a:lvl8pPr>
            <a:lvl9pPr indent="-336550" lvl="8" marL="4114800" rtl="0">
              <a:spcBef>
                <a:spcPts val="2100"/>
              </a:spcBef>
              <a:spcAft>
                <a:spcPts val="2100"/>
              </a:spcAft>
              <a:buSzPts val="1700"/>
              <a:buChar char="■"/>
              <a:defRPr sz="1700"/>
            </a:lvl9pPr>
          </a:lstStyle>
          <a:p/>
        </p:txBody>
      </p:sp>
      <p:sp>
        <p:nvSpPr>
          <p:cNvPr id="1200" name="Google Shape;1200;p10"/>
          <p:cNvSpPr txBox="1"/>
          <p:nvPr>
            <p:ph idx="6" type="body"/>
          </p:nvPr>
        </p:nvSpPr>
        <p:spPr>
          <a:xfrm>
            <a:off x="8237550" y="4129182"/>
            <a:ext cx="2658900" cy="1660800"/>
          </a:xfrm>
          <a:prstGeom prst="rect">
            <a:avLst/>
          </a:prstGeom>
        </p:spPr>
        <p:txBody>
          <a:bodyPr anchorCtr="0" anchor="t" bIns="121900" lIns="121900" spcFirstLastPara="1" rIns="121900" wrap="square" tIns="121900">
            <a:noAutofit/>
          </a:bodyPr>
          <a:lstStyle>
            <a:lvl1pPr indent="-336550" lvl="0" marL="457200" rtl="0">
              <a:spcBef>
                <a:spcPts val="0"/>
              </a:spcBef>
              <a:spcAft>
                <a:spcPts val="0"/>
              </a:spcAft>
              <a:buSzPts val="1700"/>
              <a:buChar char="●"/>
              <a:defRPr sz="1700"/>
            </a:lvl1pPr>
            <a:lvl2pPr indent="-336550" lvl="1" marL="914400" rtl="0">
              <a:spcBef>
                <a:spcPts val="0"/>
              </a:spcBef>
              <a:spcAft>
                <a:spcPts val="0"/>
              </a:spcAft>
              <a:buSzPts val="1700"/>
              <a:buChar char="○"/>
              <a:defRPr sz="1700"/>
            </a:lvl2pPr>
            <a:lvl3pPr indent="-336550" lvl="2" marL="1371600" rtl="0">
              <a:spcBef>
                <a:spcPts val="2100"/>
              </a:spcBef>
              <a:spcAft>
                <a:spcPts val="0"/>
              </a:spcAft>
              <a:buSzPts val="1700"/>
              <a:buChar char="■"/>
              <a:defRPr sz="1700"/>
            </a:lvl3pPr>
            <a:lvl4pPr indent="-336550" lvl="3" marL="1828800" rtl="0">
              <a:spcBef>
                <a:spcPts val="2100"/>
              </a:spcBef>
              <a:spcAft>
                <a:spcPts val="0"/>
              </a:spcAft>
              <a:buSzPts val="1700"/>
              <a:buChar char="●"/>
              <a:defRPr sz="1700"/>
            </a:lvl4pPr>
            <a:lvl5pPr indent="-336550" lvl="4" marL="2286000" rtl="0">
              <a:spcBef>
                <a:spcPts val="2100"/>
              </a:spcBef>
              <a:spcAft>
                <a:spcPts val="0"/>
              </a:spcAft>
              <a:buSzPts val="1700"/>
              <a:buChar char="○"/>
              <a:defRPr sz="1700"/>
            </a:lvl5pPr>
            <a:lvl6pPr indent="-336550" lvl="5" marL="2743200" rtl="0">
              <a:spcBef>
                <a:spcPts val="2100"/>
              </a:spcBef>
              <a:spcAft>
                <a:spcPts val="0"/>
              </a:spcAft>
              <a:buSzPts val="1700"/>
              <a:buChar char="■"/>
              <a:defRPr sz="1700"/>
            </a:lvl6pPr>
            <a:lvl7pPr indent="-336550" lvl="6" marL="3200400" rtl="0">
              <a:spcBef>
                <a:spcPts val="2100"/>
              </a:spcBef>
              <a:spcAft>
                <a:spcPts val="0"/>
              </a:spcAft>
              <a:buSzPts val="1700"/>
              <a:buChar char="●"/>
              <a:defRPr sz="1700"/>
            </a:lvl7pPr>
            <a:lvl8pPr indent="-336550" lvl="7" marL="3657600" rtl="0">
              <a:spcBef>
                <a:spcPts val="2100"/>
              </a:spcBef>
              <a:spcAft>
                <a:spcPts val="0"/>
              </a:spcAft>
              <a:buSzPts val="1700"/>
              <a:buChar char="○"/>
              <a:defRPr sz="1700"/>
            </a:lvl8pPr>
            <a:lvl9pPr indent="-336550" lvl="8" marL="4114800" rtl="0">
              <a:spcBef>
                <a:spcPts val="2100"/>
              </a:spcBef>
              <a:spcAft>
                <a:spcPts val="2100"/>
              </a:spcAft>
              <a:buSzPts val="1700"/>
              <a:buChar char="■"/>
              <a:defRPr sz="1700"/>
            </a:lvl9pPr>
          </a:lstStyle>
          <a:p/>
        </p:txBody>
      </p:sp>
      <p:sp>
        <p:nvSpPr>
          <p:cNvPr id="1201" name="Google Shape;1201;p10"/>
          <p:cNvSpPr/>
          <p:nvPr/>
        </p:nvSpPr>
        <p:spPr>
          <a:xfrm rot="5400000">
            <a:off x="-462658" y="6119355"/>
            <a:ext cx="1131345" cy="114589"/>
          </a:xfrm>
          <a:custGeom>
            <a:rect b="b" l="l" r="r" t="t"/>
            <a:pathLst>
              <a:path extrusionOk="0" h="87640" w="919793">
                <a:moveTo>
                  <a:pt x="657321" y="73442"/>
                </a:moveTo>
                <a:cubicBezTo>
                  <a:pt x="659149" y="73404"/>
                  <a:pt x="660912" y="74128"/>
                  <a:pt x="662179" y="75442"/>
                </a:cubicBezTo>
                <a:cubicBezTo>
                  <a:pt x="663493" y="76709"/>
                  <a:pt x="664217" y="78471"/>
                  <a:pt x="664179" y="80300"/>
                </a:cubicBezTo>
                <a:cubicBezTo>
                  <a:pt x="664198" y="82148"/>
                  <a:pt x="663474" y="83939"/>
                  <a:pt x="662179" y="85253"/>
                </a:cubicBezTo>
                <a:cubicBezTo>
                  <a:pt x="660912" y="86568"/>
                  <a:pt x="659149" y="87291"/>
                  <a:pt x="657321" y="87253"/>
                </a:cubicBezTo>
                <a:cubicBezTo>
                  <a:pt x="655492" y="87291"/>
                  <a:pt x="653730" y="86568"/>
                  <a:pt x="652463" y="85253"/>
                </a:cubicBezTo>
                <a:cubicBezTo>
                  <a:pt x="651168" y="83939"/>
                  <a:pt x="650444" y="82148"/>
                  <a:pt x="650463" y="80300"/>
                </a:cubicBezTo>
                <a:cubicBezTo>
                  <a:pt x="650425" y="78471"/>
                  <a:pt x="651149" y="76709"/>
                  <a:pt x="652463" y="75442"/>
                </a:cubicBezTo>
                <a:cubicBezTo>
                  <a:pt x="653730" y="74128"/>
                  <a:pt x="655492" y="73404"/>
                  <a:pt x="657321" y="73442"/>
                </a:cubicBezTo>
                <a:close/>
                <a:moveTo>
                  <a:pt x="783051" y="31056"/>
                </a:moveTo>
                <a:cubicBezTo>
                  <a:pt x="776688" y="30989"/>
                  <a:pt x="770602" y="33618"/>
                  <a:pt x="766287" y="38295"/>
                </a:cubicBezTo>
                <a:cubicBezTo>
                  <a:pt x="761677" y="42876"/>
                  <a:pt x="759134" y="49134"/>
                  <a:pt x="759238" y="55630"/>
                </a:cubicBezTo>
                <a:cubicBezTo>
                  <a:pt x="759229" y="59935"/>
                  <a:pt x="760343" y="64174"/>
                  <a:pt x="762477" y="67917"/>
                </a:cubicBezTo>
                <a:cubicBezTo>
                  <a:pt x="764468" y="71632"/>
                  <a:pt x="767468" y="74709"/>
                  <a:pt x="771144" y="76776"/>
                </a:cubicBezTo>
                <a:cubicBezTo>
                  <a:pt x="774783" y="78804"/>
                  <a:pt x="778888" y="79852"/>
                  <a:pt x="783051" y="79824"/>
                </a:cubicBezTo>
                <a:cubicBezTo>
                  <a:pt x="787213" y="79843"/>
                  <a:pt x="791319" y="78795"/>
                  <a:pt x="794957" y="76776"/>
                </a:cubicBezTo>
                <a:cubicBezTo>
                  <a:pt x="798586" y="74652"/>
                  <a:pt x="801587" y="71594"/>
                  <a:pt x="803625" y="67917"/>
                </a:cubicBezTo>
                <a:cubicBezTo>
                  <a:pt x="805730" y="64165"/>
                  <a:pt x="806816" y="59926"/>
                  <a:pt x="806768" y="55630"/>
                </a:cubicBezTo>
                <a:cubicBezTo>
                  <a:pt x="806873" y="49134"/>
                  <a:pt x="804330" y="42876"/>
                  <a:pt x="799719" y="38295"/>
                </a:cubicBezTo>
                <a:cubicBezTo>
                  <a:pt x="795452" y="33608"/>
                  <a:pt x="789385" y="30979"/>
                  <a:pt x="783051" y="31056"/>
                </a:cubicBezTo>
                <a:close/>
                <a:moveTo>
                  <a:pt x="124778" y="30960"/>
                </a:moveTo>
                <a:cubicBezTo>
                  <a:pt x="120558" y="30922"/>
                  <a:pt x="116405" y="32046"/>
                  <a:pt x="112776" y="34198"/>
                </a:cubicBezTo>
                <a:cubicBezTo>
                  <a:pt x="109090" y="36332"/>
                  <a:pt x="106061" y="39428"/>
                  <a:pt x="104013" y="43152"/>
                </a:cubicBezTo>
                <a:cubicBezTo>
                  <a:pt x="101851" y="46886"/>
                  <a:pt x="100708" y="51124"/>
                  <a:pt x="100680" y="55439"/>
                </a:cubicBezTo>
                <a:cubicBezTo>
                  <a:pt x="100708" y="59754"/>
                  <a:pt x="101851" y="63993"/>
                  <a:pt x="104013" y="67726"/>
                </a:cubicBezTo>
                <a:cubicBezTo>
                  <a:pt x="106099" y="71489"/>
                  <a:pt x="109157" y="74613"/>
                  <a:pt x="112872" y="76775"/>
                </a:cubicBezTo>
                <a:cubicBezTo>
                  <a:pt x="116462" y="78956"/>
                  <a:pt x="120577" y="80109"/>
                  <a:pt x="124778" y="80109"/>
                </a:cubicBezTo>
                <a:cubicBezTo>
                  <a:pt x="129017" y="80080"/>
                  <a:pt x="133188" y="78966"/>
                  <a:pt x="136875" y="76870"/>
                </a:cubicBezTo>
                <a:cubicBezTo>
                  <a:pt x="140580" y="74822"/>
                  <a:pt x="143638" y="71784"/>
                  <a:pt x="145733" y="68107"/>
                </a:cubicBezTo>
                <a:cubicBezTo>
                  <a:pt x="147857" y="64297"/>
                  <a:pt x="148943" y="59992"/>
                  <a:pt x="148876" y="55630"/>
                </a:cubicBezTo>
                <a:cubicBezTo>
                  <a:pt x="149019" y="49057"/>
                  <a:pt x="146514" y="42714"/>
                  <a:pt x="141923" y="38008"/>
                </a:cubicBezTo>
                <a:cubicBezTo>
                  <a:pt x="137513" y="33484"/>
                  <a:pt x="131474" y="30950"/>
                  <a:pt x="125159" y="30960"/>
                </a:cubicBezTo>
                <a:close/>
                <a:moveTo>
                  <a:pt x="202407" y="30865"/>
                </a:moveTo>
                <a:cubicBezTo>
                  <a:pt x="196739" y="30751"/>
                  <a:pt x="191243" y="32836"/>
                  <a:pt x="187072" y="36675"/>
                </a:cubicBezTo>
                <a:cubicBezTo>
                  <a:pt x="183538" y="40104"/>
                  <a:pt x="181061" y="44467"/>
                  <a:pt x="179928" y="49248"/>
                </a:cubicBezTo>
                <a:lnTo>
                  <a:pt x="225267" y="49248"/>
                </a:lnTo>
                <a:cubicBezTo>
                  <a:pt x="224486" y="45619"/>
                  <a:pt x="222923" y="42209"/>
                  <a:pt x="220695" y="39247"/>
                </a:cubicBezTo>
                <a:cubicBezTo>
                  <a:pt x="218580" y="36618"/>
                  <a:pt x="215875" y="34522"/>
                  <a:pt x="212789" y="33151"/>
                </a:cubicBezTo>
                <a:cubicBezTo>
                  <a:pt x="209541" y="31636"/>
                  <a:pt x="205988" y="30865"/>
                  <a:pt x="202407" y="30865"/>
                </a:cubicBezTo>
                <a:close/>
                <a:moveTo>
                  <a:pt x="599885" y="30675"/>
                </a:moveTo>
                <a:cubicBezTo>
                  <a:pt x="595665" y="30637"/>
                  <a:pt x="591512" y="31761"/>
                  <a:pt x="587883" y="33914"/>
                </a:cubicBezTo>
                <a:cubicBezTo>
                  <a:pt x="584197" y="36047"/>
                  <a:pt x="581168" y="39143"/>
                  <a:pt x="579120" y="42867"/>
                </a:cubicBezTo>
                <a:cubicBezTo>
                  <a:pt x="576958" y="46601"/>
                  <a:pt x="575815" y="50839"/>
                  <a:pt x="575787" y="55154"/>
                </a:cubicBezTo>
                <a:cubicBezTo>
                  <a:pt x="575815" y="59469"/>
                  <a:pt x="576958" y="63708"/>
                  <a:pt x="579120" y="67442"/>
                </a:cubicBezTo>
                <a:cubicBezTo>
                  <a:pt x="581206" y="71204"/>
                  <a:pt x="584264" y="74328"/>
                  <a:pt x="587979" y="76490"/>
                </a:cubicBezTo>
                <a:cubicBezTo>
                  <a:pt x="591569" y="78672"/>
                  <a:pt x="595684" y="79824"/>
                  <a:pt x="599885" y="79824"/>
                </a:cubicBezTo>
                <a:cubicBezTo>
                  <a:pt x="604124" y="79796"/>
                  <a:pt x="608295" y="78681"/>
                  <a:pt x="611982" y="76586"/>
                </a:cubicBezTo>
                <a:cubicBezTo>
                  <a:pt x="615658" y="74509"/>
                  <a:pt x="618725" y="71480"/>
                  <a:pt x="620840" y="67823"/>
                </a:cubicBezTo>
                <a:cubicBezTo>
                  <a:pt x="622964" y="64013"/>
                  <a:pt x="624050" y="59707"/>
                  <a:pt x="623983" y="55345"/>
                </a:cubicBezTo>
                <a:cubicBezTo>
                  <a:pt x="624126" y="48773"/>
                  <a:pt x="621621" y="42429"/>
                  <a:pt x="617030" y="37724"/>
                </a:cubicBezTo>
                <a:cubicBezTo>
                  <a:pt x="612486" y="33209"/>
                  <a:pt x="606286" y="30770"/>
                  <a:pt x="599885" y="30961"/>
                </a:cubicBezTo>
                <a:close/>
                <a:moveTo>
                  <a:pt x="429673" y="30675"/>
                </a:moveTo>
                <a:cubicBezTo>
                  <a:pt x="425425" y="30627"/>
                  <a:pt x="421234" y="31751"/>
                  <a:pt x="417576" y="33913"/>
                </a:cubicBezTo>
                <a:cubicBezTo>
                  <a:pt x="413890" y="36047"/>
                  <a:pt x="410861" y="39142"/>
                  <a:pt x="408813" y="42867"/>
                </a:cubicBezTo>
                <a:cubicBezTo>
                  <a:pt x="406680" y="46610"/>
                  <a:pt x="405565" y="50848"/>
                  <a:pt x="405575" y="55154"/>
                </a:cubicBezTo>
                <a:cubicBezTo>
                  <a:pt x="405565" y="59459"/>
                  <a:pt x="406680" y="63698"/>
                  <a:pt x="408813" y="67441"/>
                </a:cubicBezTo>
                <a:cubicBezTo>
                  <a:pt x="410899" y="71203"/>
                  <a:pt x="413957" y="74328"/>
                  <a:pt x="417672" y="76490"/>
                </a:cubicBezTo>
                <a:cubicBezTo>
                  <a:pt x="421262" y="78671"/>
                  <a:pt x="425377" y="79823"/>
                  <a:pt x="429578" y="79823"/>
                </a:cubicBezTo>
                <a:cubicBezTo>
                  <a:pt x="433855" y="79785"/>
                  <a:pt x="438046" y="78671"/>
                  <a:pt x="441770" y="76585"/>
                </a:cubicBezTo>
                <a:cubicBezTo>
                  <a:pt x="445446" y="74528"/>
                  <a:pt x="448476" y="71499"/>
                  <a:pt x="450533" y="67822"/>
                </a:cubicBezTo>
                <a:cubicBezTo>
                  <a:pt x="452667" y="64012"/>
                  <a:pt x="453743" y="59707"/>
                  <a:pt x="453676" y="55344"/>
                </a:cubicBezTo>
                <a:cubicBezTo>
                  <a:pt x="453819" y="48772"/>
                  <a:pt x="451314" y="42428"/>
                  <a:pt x="446723" y="37723"/>
                </a:cubicBezTo>
                <a:cubicBezTo>
                  <a:pt x="442122" y="33122"/>
                  <a:pt x="435798" y="30665"/>
                  <a:pt x="429292" y="30960"/>
                </a:cubicBezTo>
                <a:close/>
                <a:moveTo>
                  <a:pt x="71723" y="24959"/>
                </a:moveTo>
                <a:lnTo>
                  <a:pt x="79819" y="24959"/>
                </a:lnTo>
                <a:lnTo>
                  <a:pt x="79819" y="85729"/>
                </a:lnTo>
                <a:lnTo>
                  <a:pt x="72009" y="85729"/>
                </a:lnTo>
                <a:close/>
                <a:moveTo>
                  <a:pt x="546544" y="24674"/>
                </a:moveTo>
                <a:lnTo>
                  <a:pt x="554355" y="24674"/>
                </a:lnTo>
                <a:lnTo>
                  <a:pt x="554355" y="85443"/>
                </a:lnTo>
                <a:lnTo>
                  <a:pt x="546544" y="85443"/>
                </a:lnTo>
                <a:close/>
                <a:moveTo>
                  <a:pt x="202311" y="23626"/>
                </a:moveTo>
                <a:cubicBezTo>
                  <a:pt x="211979" y="23283"/>
                  <a:pt x="221209" y="27655"/>
                  <a:pt x="227076" y="35342"/>
                </a:cubicBezTo>
                <a:cubicBezTo>
                  <a:pt x="231639" y="41285"/>
                  <a:pt x="234030" y="48620"/>
                  <a:pt x="233839" y="56106"/>
                </a:cubicBezTo>
                <a:lnTo>
                  <a:pt x="179166" y="56106"/>
                </a:lnTo>
                <a:cubicBezTo>
                  <a:pt x="179080" y="62545"/>
                  <a:pt x="181509" y="68765"/>
                  <a:pt x="185929" y="73442"/>
                </a:cubicBezTo>
                <a:cubicBezTo>
                  <a:pt x="190100" y="77937"/>
                  <a:pt x="195987" y="80433"/>
                  <a:pt x="202121" y="80300"/>
                </a:cubicBezTo>
                <a:cubicBezTo>
                  <a:pt x="205179" y="80290"/>
                  <a:pt x="208207" y="79738"/>
                  <a:pt x="211074" y="78680"/>
                </a:cubicBezTo>
                <a:cubicBezTo>
                  <a:pt x="213799" y="77661"/>
                  <a:pt x="216332" y="76213"/>
                  <a:pt x="218599" y="74394"/>
                </a:cubicBezTo>
                <a:cubicBezTo>
                  <a:pt x="221238" y="71784"/>
                  <a:pt x="223486" y="68793"/>
                  <a:pt x="225267" y="65536"/>
                </a:cubicBezTo>
                <a:lnTo>
                  <a:pt x="231839" y="69060"/>
                </a:lnTo>
                <a:cubicBezTo>
                  <a:pt x="229953" y="72880"/>
                  <a:pt x="227410" y="76328"/>
                  <a:pt x="224314" y="79252"/>
                </a:cubicBezTo>
                <a:cubicBezTo>
                  <a:pt x="221542" y="81824"/>
                  <a:pt x="218314" y="83862"/>
                  <a:pt x="214789" y="85253"/>
                </a:cubicBezTo>
                <a:cubicBezTo>
                  <a:pt x="210941" y="86643"/>
                  <a:pt x="206874" y="87320"/>
                  <a:pt x="202788" y="87253"/>
                </a:cubicBezTo>
                <a:cubicBezTo>
                  <a:pt x="193987" y="87834"/>
                  <a:pt x="185405" y="84319"/>
                  <a:pt x="179547" y="77728"/>
                </a:cubicBezTo>
                <a:cubicBezTo>
                  <a:pt x="174108" y="71699"/>
                  <a:pt x="171117" y="63850"/>
                  <a:pt x="171165" y="55725"/>
                </a:cubicBezTo>
                <a:cubicBezTo>
                  <a:pt x="171098" y="48267"/>
                  <a:pt x="173584" y="41000"/>
                  <a:pt x="178213" y="35151"/>
                </a:cubicBezTo>
                <a:cubicBezTo>
                  <a:pt x="183842" y="27560"/>
                  <a:pt x="192863" y="23245"/>
                  <a:pt x="202311" y="23626"/>
                </a:cubicBezTo>
                <a:close/>
                <a:moveTo>
                  <a:pt x="783051" y="23436"/>
                </a:moveTo>
                <a:cubicBezTo>
                  <a:pt x="791909" y="23207"/>
                  <a:pt x="800415" y="26903"/>
                  <a:pt x="806292" y="33532"/>
                </a:cubicBezTo>
                <a:cubicBezTo>
                  <a:pt x="811816" y="39514"/>
                  <a:pt x="814817" y="47391"/>
                  <a:pt x="814674" y="55535"/>
                </a:cubicBezTo>
                <a:cubicBezTo>
                  <a:pt x="814760" y="63812"/>
                  <a:pt x="811578" y="71785"/>
                  <a:pt x="805816" y="77728"/>
                </a:cubicBezTo>
                <a:cubicBezTo>
                  <a:pt x="799977" y="84062"/>
                  <a:pt x="791662" y="87539"/>
                  <a:pt x="783051" y="87253"/>
                </a:cubicBezTo>
                <a:cubicBezTo>
                  <a:pt x="774412" y="87558"/>
                  <a:pt x="766058" y="84081"/>
                  <a:pt x="760191" y="77728"/>
                </a:cubicBezTo>
                <a:cubicBezTo>
                  <a:pt x="754428" y="71785"/>
                  <a:pt x="751247" y="63812"/>
                  <a:pt x="751333" y="55535"/>
                </a:cubicBezTo>
                <a:cubicBezTo>
                  <a:pt x="751237" y="47429"/>
                  <a:pt x="754228" y="39600"/>
                  <a:pt x="759715" y="33627"/>
                </a:cubicBezTo>
                <a:cubicBezTo>
                  <a:pt x="765620" y="26969"/>
                  <a:pt x="774154" y="23236"/>
                  <a:pt x="783051" y="23436"/>
                </a:cubicBezTo>
                <a:close/>
                <a:moveTo>
                  <a:pt x="711804" y="23436"/>
                </a:moveTo>
                <a:cubicBezTo>
                  <a:pt x="715747" y="23407"/>
                  <a:pt x="719671" y="24017"/>
                  <a:pt x="723424" y="25246"/>
                </a:cubicBezTo>
                <a:cubicBezTo>
                  <a:pt x="726853" y="26322"/>
                  <a:pt x="730072" y="27960"/>
                  <a:pt x="732949" y="30103"/>
                </a:cubicBezTo>
                <a:cubicBezTo>
                  <a:pt x="735540" y="32170"/>
                  <a:pt x="737712" y="34732"/>
                  <a:pt x="739331" y="37628"/>
                </a:cubicBezTo>
                <a:lnTo>
                  <a:pt x="733139" y="41438"/>
                </a:lnTo>
                <a:cubicBezTo>
                  <a:pt x="728063" y="34466"/>
                  <a:pt x="719852" y="30475"/>
                  <a:pt x="711232" y="30770"/>
                </a:cubicBezTo>
                <a:cubicBezTo>
                  <a:pt x="704364" y="30570"/>
                  <a:pt x="697697" y="33142"/>
                  <a:pt x="692754" y="37914"/>
                </a:cubicBezTo>
                <a:cubicBezTo>
                  <a:pt x="687991" y="42410"/>
                  <a:pt x="685334" y="48696"/>
                  <a:pt x="685419" y="55249"/>
                </a:cubicBezTo>
                <a:cubicBezTo>
                  <a:pt x="685400" y="59640"/>
                  <a:pt x="686591" y="63955"/>
                  <a:pt x="688848" y="67727"/>
                </a:cubicBezTo>
                <a:cubicBezTo>
                  <a:pt x="691039" y="71756"/>
                  <a:pt x="694344" y="75061"/>
                  <a:pt x="698373" y="77252"/>
                </a:cubicBezTo>
                <a:cubicBezTo>
                  <a:pt x="702412" y="79414"/>
                  <a:pt x="706936" y="80529"/>
                  <a:pt x="711518" y="80491"/>
                </a:cubicBezTo>
                <a:cubicBezTo>
                  <a:pt x="720100" y="80624"/>
                  <a:pt x="728234" y="76661"/>
                  <a:pt x="733425" y="69823"/>
                </a:cubicBezTo>
                <a:lnTo>
                  <a:pt x="739616" y="73823"/>
                </a:lnTo>
                <a:cubicBezTo>
                  <a:pt x="736683" y="78205"/>
                  <a:pt x="732644" y="81719"/>
                  <a:pt x="727901" y="84015"/>
                </a:cubicBezTo>
                <a:cubicBezTo>
                  <a:pt x="722662" y="86482"/>
                  <a:pt x="716928" y="87720"/>
                  <a:pt x="711137" y="87634"/>
                </a:cubicBezTo>
                <a:cubicBezTo>
                  <a:pt x="702240" y="87806"/>
                  <a:pt x="693649" y="84367"/>
                  <a:pt x="687324" y="78109"/>
                </a:cubicBezTo>
                <a:cubicBezTo>
                  <a:pt x="681114" y="72375"/>
                  <a:pt x="677647" y="64270"/>
                  <a:pt x="677799" y="55821"/>
                </a:cubicBezTo>
                <a:cubicBezTo>
                  <a:pt x="677790" y="50058"/>
                  <a:pt x="679342" y="44400"/>
                  <a:pt x="682276" y="39438"/>
                </a:cubicBezTo>
                <a:cubicBezTo>
                  <a:pt x="685162" y="34437"/>
                  <a:pt x="689382" y="30351"/>
                  <a:pt x="694468" y="27627"/>
                </a:cubicBezTo>
                <a:cubicBezTo>
                  <a:pt x="699802" y="24808"/>
                  <a:pt x="705765" y="23369"/>
                  <a:pt x="711804" y="23436"/>
                </a:cubicBezTo>
                <a:close/>
                <a:moveTo>
                  <a:pt x="262414" y="23245"/>
                </a:moveTo>
                <a:cubicBezTo>
                  <a:pt x="268786" y="23798"/>
                  <a:pt x="274692" y="26807"/>
                  <a:pt x="278892" y="31627"/>
                </a:cubicBezTo>
                <a:lnTo>
                  <a:pt x="273939" y="36771"/>
                </a:lnTo>
                <a:cubicBezTo>
                  <a:pt x="270777" y="33246"/>
                  <a:pt x="266376" y="31094"/>
                  <a:pt x="261652" y="30770"/>
                </a:cubicBezTo>
                <a:cubicBezTo>
                  <a:pt x="259223" y="30732"/>
                  <a:pt x="256871" y="31618"/>
                  <a:pt x="255080" y="33246"/>
                </a:cubicBezTo>
                <a:cubicBezTo>
                  <a:pt x="253394" y="34704"/>
                  <a:pt x="252422" y="36828"/>
                  <a:pt x="252413" y="39056"/>
                </a:cubicBezTo>
                <a:cubicBezTo>
                  <a:pt x="252499" y="41152"/>
                  <a:pt x="253261" y="43162"/>
                  <a:pt x="254604" y="44772"/>
                </a:cubicBezTo>
                <a:cubicBezTo>
                  <a:pt x="257385" y="47439"/>
                  <a:pt x="260604" y="49601"/>
                  <a:pt x="264129" y="51153"/>
                </a:cubicBezTo>
                <a:cubicBezTo>
                  <a:pt x="268643" y="53201"/>
                  <a:pt x="272701" y="56154"/>
                  <a:pt x="276035" y="59821"/>
                </a:cubicBezTo>
                <a:cubicBezTo>
                  <a:pt x="278016" y="62602"/>
                  <a:pt x="279073" y="65936"/>
                  <a:pt x="279083" y="69346"/>
                </a:cubicBezTo>
                <a:cubicBezTo>
                  <a:pt x="279130" y="74109"/>
                  <a:pt x="277235" y="78681"/>
                  <a:pt x="273844" y="82014"/>
                </a:cubicBezTo>
                <a:cubicBezTo>
                  <a:pt x="270339" y="85434"/>
                  <a:pt x="265595" y="87291"/>
                  <a:pt x="260699" y="87158"/>
                </a:cubicBezTo>
                <a:cubicBezTo>
                  <a:pt x="257204" y="87158"/>
                  <a:pt x="253756" y="86377"/>
                  <a:pt x="250603" y="84872"/>
                </a:cubicBezTo>
                <a:cubicBezTo>
                  <a:pt x="247526" y="83405"/>
                  <a:pt x="244821" y="81262"/>
                  <a:pt x="242697" y="78585"/>
                </a:cubicBezTo>
                <a:lnTo>
                  <a:pt x="247650" y="72966"/>
                </a:lnTo>
                <a:cubicBezTo>
                  <a:pt x="250651" y="76995"/>
                  <a:pt x="255299" y="79471"/>
                  <a:pt x="260319" y="79728"/>
                </a:cubicBezTo>
                <a:cubicBezTo>
                  <a:pt x="263262" y="79814"/>
                  <a:pt x="266129" y="78757"/>
                  <a:pt x="268320" y="76776"/>
                </a:cubicBezTo>
                <a:cubicBezTo>
                  <a:pt x="270406" y="74985"/>
                  <a:pt x="271625" y="72385"/>
                  <a:pt x="271653" y="69632"/>
                </a:cubicBezTo>
                <a:cubicBezTo>
                  <a:pt x="271634" y="67441"/>
                  <a:pt x="270863" y="65317"/>
                  <a:pt x="269463" y="63631"/>
                </a:cubicBezTo>
                <a:cubicBezTo>
                  <a:pt x="266653" y="60983"/>
                  <a:pt x="263433" y="58802"/>
                  <a:pt x="259938" y="57154"/>
                </a:cubicBezTo>
                <a:cubicBezTo>
                  <a:pt x="255623" y="55259"/>
                  <a:pt x="251784" y="52430"/>
                  <a:pt x="248698" y="48867"/>
                </a:cubicBezTo>
                <a:cubicBezTo>
                  <a:pt x="246698" y="46105"/>
                  <a:pt x="245660" y="42752"/>
                  <a:pt x="245745" y="39342"/>
                </a:cubicBezTo>
                <a:cubicBezTo>
                  <a:pt x="245631" y="34999"/>
                  <a:pt x="247355" y="30808"/>
                  <a:pt x="250508" y="27817"/>
                </a:cubicBezTo>
                <a:cubicBezTo>
                  <a:pt x="253699" y="24760"/>
                  <a:pt x="257994" y="23112"/>
                  <a:pt x="262414" y="23245"/>
                </a:cubicBezTo>
                <a:close/>
                <a:moveTo>
                  <a:pt x="19813" y="23245"/>
                </a:moveTo>
                <a:cubicBezTo>
                  <a:pt x="26146" y="23845"/>
                  <a:pt x="32005" y="26836"/>
                  <a:pt x="36196" y="31627"/>
                </a:cubicBezTo>
                <a:lnTo>
                  <a:pt x="31147" y="36771"/>
                </a:lnTo>
                <a:cubicBezTo>
                  <a:pt x="28023" y="33256"/>
                  <a:pt x="23651" y="31104"/>
                  <a:pt x="18955" y="30770"/>
                </a:cubicBezTo>
                <a:cubicBezTo>
                  <a:pt x="16526" y="30732"/>
                  <a:pt x="14174" y="31618"/>
                  <a:pt x="12383" y="33247"/>
                </a:cubicBezTo>
                <a:cubicBezTo>
                  <a:pt x="10697" y="34704"/>
                  <a:pt x="9725" y="36828"/>
                  <a:pt x="9716" y="39057"/>
                </a:cubicBezTo>
                <a:cubicBezTo>
                  <a:pt x="9802" y="41152"/>
                  <a:pt x="10564" y="43162"/>
                  <a:pt x="11907" y="44772"/>
                </a:cubicBezTo>
                <a:cubicBezTo>
                  <a:pt x="14688" y="47439"/>
                  <a:pt x="17907" y="49601"/>
                  <a:pt x="21432" y="51154"/>
                </a:cubicBezTo>
                <a:cubicBezTo>
                  <a:pt x="25928" y="53201"/>
                  <a:pt x="29947" y="56145"/>
                  <a:pt x="33243" y="59821"/>
                </a:cubicBezTo>
                <a:cubicBezTo>
                  <a:pt x="35291" y="62574"/>
                  <a:pt x="36396" y="65917"/>
                  <a:pt x="36386" y="69346"/>
                </a:cubicBezTo>
                <a:cubicBezTo>
                  <a:pt x="36443" y="74128"/>
                  <a:pt x="34510" y="78710"/>
                  <a:pt x="31052" y="82015"/>
                </a:cubicBezTo>
                <a:cubicBezTo>
                  <a:pt x="27594" y="85453"/>
                  <a:pt x="22880" y="87311"/>
                  <a:pt x="18003" y="87158"/>
                </a:cubicBezTo>
                <a:cubicBezTo>
                  <a:pt x="14507" y="87158"/>
                  <a:pt x="11059" y="86377"/>
                  <a:pt x="7906" y="84872"/>
                </a:cubicBezTo>
                <a:cubicBezTo>
                  <a:pt x="4820" y="83405"/>
                  <a:pt x="2124" y="81262"/>
                  <a:pt x="0" y="78586"/>
                </a:cubicBezTo>
                <a:lnTo>
                  <a:pt x="4954" y="72966"/>
                </a:lnTo>
                <a:cubicBezTo>
                  <a:pt x="7954" y="76995"/>
                  <a:pt x="12602" y="79472"/>
                  <a:pt x="17622" y="79729"/>
                </a:cubicBezTo>
                <a:cubicBezTo>
                  <a:pt x="20574" y="79814"/>
                  <a:pt x="23432" y="78757"/>
                  <a:pt x="25623" y="76776"/>
                </a:cubicBezTo>
                <a:cubicBezTo>
                  <a:pt x="27718" y="74985"/>
                  <a:pt x="28928" y="72385"/>
                  <a:pt x="28956" y="69632"/>
                </a:cubicBezTo>
                <a:cubicBezTo>
                  <a:pt x="28937" y="67441"/>
                  <a:pt x="28166" y="65317"/>
                  <a:pt x="26766" y="63631"/>
                </a:cubicBezTo>
                <a:cubicBezTo>
                  <a:pt x="23956" y="60974"/>
                  <a:pt x="20746" y="58793"/>
                  <a:pt x="17241" y="57154"/>
                </a:cubicBezTo>
                <a:cubicBezTo>
                  <a:pt x="12973" y="55230"/>
                  <a:pt x="9163" y="52401"/>
                  <a:pt x="6097" y="48868"/>
                </a:cubicBezTo>
                <a:cubicBezTo>
                  <a:pt x="4096" y="46105"/>
                  <a:pt x="3058" y="42753"/>
                  <a:pt x="3144" y="39343"/>
                </a:cubicBezTo>
                <a:cubicBezTo>
                  <a:pt x="2991" y="34990"/>
                  <a:pt x="4725" y="30789"/>
                  <a:pt x="7906" y="27817"/>
                </a:cubicBezTo>
                <a:cubicBezTo>
                  <a:pt x="11088" y="24741"/>
                  <a:pt x="15383" y="23083"/>
                  <a:pt x="19813" y="23245"/>
                </a:cubicBezTo>
                <a:close/>
                <a:moveTo>
                  <a:pt x="857726" y="23150"/>
                </a:moveTo>
                <a:cubicBezTo>
                  <a:pt x="860612" y="23141"/>
                  <a:pt x="863460" y="23722"/>
                  <a:pt x="866108" y="24865"/>
                </a:cubicBezTo>
                <a:cubicBezTo>
                  <a:pt x="868594" y="25865"/>
                  <a:pt x="870813" y="27427"/>
                  <a:pt x="872585" y="29437"/>
                </a:cubicBezTo>
                <a:cubicBezTo>
                  <a:pt x="874576" y="31885"/>
                  <a:pt x="876071" y="34695"/>
                  <a:pt x="876966" y="37724"/>
                </a:cubicBezTo>
                <a:cubicBezTo>
                  <a:pt x="879157" y="33352"/>
                  <a:pt x="882443" y="29608"/>
                  <a:pt x="886491" y="26865"/>
                </a:cubicBezTo>
                <a:cubicBezTo>
                  <a:pt x="890235" y="24436"/>
                  <a:pt x="894607" y="23141"/>
                  <a:pt x="899065" y="23150"/>
                </a:cubicBezTo>
                <a:cubicBezTo>
                  <a:pt x="903008" y="23065"/>
                  <a:pt x="906894" y="24160"/>
                  <a:pt x="910209" y="26294"/>
                </a:cubicBezTo>
                <a:cubicBezTo>
                  <a:pt x="913438" y="28446"/>
                  <a:pt x="915933" y="31542"/>
                  <a:pt x="917352" y="35152"/>
                </a:cubicBezTo>
                <a:cubicBezTo>
                  <a:pt x="919219" y="40667"/>
                  <a:pt x="920029" y="46486"/>
                  <a:pt x="919734" y="52297"/>
                </a:cubicBezTo>
                <a:lnTo>
                  <a:pt x="919734" y="85444"/>
                </a:lnTo>
                <a:lnTo>
                  <a:pt x="911733" y="85444"/>
                </a:lnTo>
                <a:lnTo>
                  <a:pt x="911733" y="52297"/>
                </a:lnTo>
                <a:cubicBezTo>
                  <a:pt x="911990" y="47772"/>
                  <a:pt x="911504" y="43239"/>
                  <a:pt x="910304" y="38867"/>
                </a:cubicBezTo>
                <a:cubicBezTo>
                  <a:pt x="909428" y="36419"/>
                  <a:pt x="907751" y="34333"/>
                  <a:pt x="905541" y="32961"/>
                </a:cubicBezTo>
                <a:cubicBezTo>
                  <a:pt x="903170" y="31418"/>
                  <a:pt x="900369" y="30646"/>
                  <a:pt x="897541" y="30770"/>
                </a:cubicBezTo>
                <a:cubicBezTo>
                  <a:pt x="893807" y="30713"/>
                  <a:pt x="890159" y="31885"/>
                  <a:pt x="887158" y="34104"/>
                </a:cubicBezTo>
                <a:cubicBezTo>
                  <a:pt x="884034" y="36304"/>
                  <a:pt x="881643" y="39390"/>
                  <a:pt x="880300" y="42962"/>
                </a:cubicBezTo>
                <a:cubicBezTo>
                  <a:pt x="878500" y="49144"/>
                  <a:pt x="877757" y="55583"/>
                  <a:pt x="878109" y="62012"/>
                </a:cubicBezTo>
                <a:lnTo>
                  <a:pt x="878109" y="85825"/>
                </a:lnTo>
                <a:lnTo>
                  <a:pt x="870394" y="85825"/>
                </a:lnTo>
                <a:lnTo>
                  <a:pt x="870394" y="54678"/>
                </a:lnTo>
                <a:cubicBezTo>
                  <a:pt x="870623" y="49687"/>
                  <a:pt x="870175" y="44686"/>
                  <a:pt x="869061" y="39819"/>
                </a:cubicBezTo>
                <a:cubicBezTo>
                  <a:pt x="868194" y="37238"/>
                  <a:pt x="866527" y="34999"/>
                  <a:pt x="864298" y="33437"/>
                </a:cubicBezTo>
                <a:cubicBezTo>
                  <a:pt x="861888" y="31875"/>
                  <a:pt x="859069" y="31075"/>
                  <a:pt x="856202" y="31151"/>
                </a:cubicBezTo>
                <a:cubicBezTo>
                  <a:pt x="852554" y="31142"/>
                  <a:pt x="848991" y="32275"/>
                  <a:pt x="846010" y="34390"/>
                </a:cubicBezTo>
                <a:cubicBezTo>
                  <a:pt x="842867" y="36552"/>
                  <a:pt x="840447" y="39600"/>
                  <a:pt x="839057" y="43153"/>
                </a:cubicBezTo>
                <a:cubicBezTo>
                  <a:pt x="837276" y="48620"/>
                  <a:pt x="836504" y="54364"/>
                  <a:pt x="836771" y="60107"/>
                </a:cubicBezTo>
                <a:lnTo>
                  <a:pt x="836771" y="85825"/>
                </a:lnTo>
                <a:lnTo>
                  <a:pt x="828960" y="85825"/>
                </a:lnTo>
                <a:lnTo>
                  <a:pt x="829056" y="24674"/>
                </a:lnTo>
                <a:lnTo>
                  <a:pt x="836866" y="24674"/>
                </a:lnTo>
                <a:lnTo>
                  <a:pt x="836866" y="35152"/>
                </a:lnTo>
                <a:cubicBezTo>
                  <a:pt x="839105" y="31828"/>
                  <a:pt x="841953" y="28951"/>
                  <a:pt x="845248" y="26675"/>
                </a:cubicBezTo>
                <a:cubicBezTo>
                  <a:pt x="849011" y="24379"/>
                  <a:pt x="853325" y="23160"/>
                  <a:pt x="857726" y="23150"/>
                </a:cubicBezTo>
                <a:close/>
                <a:moveTo>
                  <a:pt x="321373" y="23149"/>
                </a:moveTo>
                <a:cubicBezTo>
                  <a:pt x="324259" y="23140"/>
                  <a:pt x="327107" y="23721"/>
                  <a:pt x="329755" y="24864"/>
                </a:cubicBezTo>
                <a:cubicBezTo>
                  <a:pt x="332222" y="25893"/>
                  <a:pt x="334442" y="27455"/>
                  <a:pt x="336232" y="29436"/>
                </a:cubicBezTo>
                <a:cubicBezTo>
                  <a:pt x="338194" y="31903"/>
                  <a:pt x="339671" y="34713"/>
                  <a:pt x="340614" y="37723"/>
                </a:cubicBezTo>
                <a:cubicBezTo>
                  <a:pt x="342804" y="33351"/>
                  <a:pt x="346091" y="29608"/>
                  <a:pt x="350139" y="26864"/>
                </a:cubicBezTo>
                <a:cubicBezTo>
                  <a:pt x="353882" y="24435"/>
                  <a:pt x="358254" y="23140"/>
                  <a:pt x="362712" y="23149"/>
                </a:cubicBezTo>
                <a:cubicBezTo>
                  <a:pt x="366655" y="23083"/>
                  <a:pt x="370532" y="24178"/>
                  <a:pt x="373856" y="26293"/>
                </a:cubicBezTo>
                <a:cubicBezTo>
                  <a:pt x="377047" y="28493"/>
                  <a:pt x="379523" y="31570"/>
                  <a:pt x="381000" y="35151"/>
                </a:cubicBezTo>
                <a:cubicBezTo>
                  <a:pt x="382781" y="40685"/>
                  <a:pt x="383552" y="46486"/>
                  <a:pt x="383286" y="52296"/>
                </a:cubicBezTo>
                <a:lnTo>
                  <a:pt x="383286" y="85443"/>
                </a:lnTo>
                <a:lnTo>
                  <a:pt x="375380" y="85443"/>
                </a:lnTo>
                <a:lnTo>
                  <a:pt x="375380" y="52296"/>
                </a:lnTo>
                <a:cubicBezTo>
                  <a:pt x="375637" y="47772"/>
                  <a:pt x="375152" y="43238"/>
                  <a:pt x="373951" y="38866"/>
                </a:cubicBezTo>
                <a:cubicBezTo>
                  <a:pt x="373046" y="36437"/>
                  <a:pt x="371370" y="34360"/>
                  <a:pt x="369189" y="32960"/>
                </a:cubicBezTo>
                <a:cubicBezTo>
                  <a:pt x="366808" y="31436"/>
                  <a:pt x="364017" y="30674"/>
                  <a:pt x="361188" y="30769"/>
                </a:cubicBezTo>
                <a:cubicBezTo>
                  <a:pt x="357454" y="30712"/>
                  <a:pt x="353806" y="31884"/>
                  <a:pt x="350806" y="34103"/>
                </a:cubicBezTo>
                <a:cubicBezTo>
                  <a:pt x="347681" y="36303"/>
                  <a:pt x="345291" y="39390"/>
                  <a:pt x="343948" y="42961"/>
                </a:cubicBezTo>
                <a:cubicBezTo>
                  <a:pt x="342100" y="49134"/>
                  <a:pt x="341357" y="55582"/>
                  <a:pt x="341757" y="62011"/>
                </a:cubicBezTo>
                <a:lnTo>
                  <a:pt x="341757" y="85824"/>
                </a:lnTo>
                <a:lnTo>
                  <a:pt x="333946" y="85824"/>
                </a:lnTo>
                <a:lnTo>
                  <a:pt x="333946" y="54677"/>
                </a:lnTo>
                <a:cubicBezTo>
                  <a:pt x="334213" y="49677"/>
                  <a:pt x="333727" y="44676"/>
                  <a:pt x="332518" y="39818"/>
                </a:cubicBezTo>
                <a:cubicBezTo>
                  <a:pt x="331679" y="37218"/>
                  <a:pt x="330003" y="34980"/>
                  <a:pt x="327755" y="33436"/>
                </a:cubicBezTo>
                <a:cubicBezTo>
                  <a:pt x="325345" y="31874"/>
                  <a:pt x="322526" y="31074"/>
                  <a:pt x="319659" y="31150"/>
                </a:cubicBezTo>
                <a:cubicBezTo>
                  <a:pt x="316039" y="31141"/>
                  <a:pt x="312505" y="32274"/>
                  <a:pt x="309562" y="34389"/>
                </a:cubicBezTo>
                <a:cubicBezTo>
                  <a:pt x="306419" y="36551"/>
                  <a:pt x="304000" y="39599"/>
                  <a:pt x="302609" y="43152"/>
                </a:cubicBezTo>
                <a:cubicBezTo>
                  <a:pt x="300828" y="48619"/>
                  <a:pt x="300056" y="54363"/>
                  <a:pt x="300323" y="60107"/>
                </a:cubicBezTo>
                <a:lnTo>
                  <a:pt x="300323" y="85824"/>
                </a:lnTo>
                <a:lnTo>
                  <a:pt x="292512" y="85824"/>
                </a:lnTo>
                <a:lnTo>
                  <a:pt x="292703" y="24674"/>
                </a:lnTo>
                <a:lnTo>
                  <a:pt x="300514" y="24674"/>
                </a:lnTo>
                <a:lnTo>
                  <a:pt x="300514" y="35151"/>
                </a:lnTo>
                <a:cubicBezTo>
                  <a:pt x="302752" y="31827"/>
                  <a:pt x="305600" y="28950"/>
                  <a:pt x="308895" y="26674"/>
                </a:cubicBezTo>
                <a:cubicBezTo>
                  <a:pt x="312648" y="24359"/>
                  <a:pt x="316963" y="23140"/>
                  <a:pt x="321373" y="23149"/>
                </a:cubicBezTo>
                <a:close/>
                <a:moveTo>
                  <a:pt x="508635" y="22959"/>
                </a:moveTo>
                <a:cubicBezTo>
                  <a:pt x="512921" y="22883"/>
                  <a:pt x="517131" y="24073"/>
                  <a:pt x="520731" y="26388"/>
                </a:cubicBezTo>
                <a:cubicBezTo>
                  <a:pt x="524237" y="28703"/>
                  <a:pt x="526961" y="32017"/>
                  <a:pt x="528542" y="35913"/>
                </a:cubicBezTo>
                <a:cubicBezTo>
                  <a:pt x="530475" y="41809"/>
                  <a:pt x="531314" y="48000"/>
                  <a:pt x="531018" y="54201"/>
                </a:cubicBezTo>
                <a:lnTo>
                  <a:pt x="531018" y="85443"/>
                </a:lnTo>
                <a:lnTo>
                  <a:pt x="523208" y="85443"/>
                </a:lnTo>
                <a:lnTo>
                  <a:pt x="523208" y="56868"/>
                </a:lnTo>
                <a:cubicBezTo>
                  <a:pt x="523379" y="52182"/>
                  <a:pt x="523094" y="47495"/>
                  <a:pt x="522351" y="42866"/>
                </a:cubicBezTo>
                <a:cubicBezTo>
                  <a:pt x="521789" y="39171"/>
                  <a:pt x="519931" y="35799"/>
                  <a:pt x="517112" y="33341"/>
                </a:cubicBezTo>
                <a:cubicBezTo>
                  <a:pt x="514216" y="31217"/>
                  <a:pt x="510692" y="30150"/>
                  <a:pt x="507111" y="30293"/>
                </a:cubicBezTo>
                <a:cubicBezTo>
                  <a:pt x="502415" y="30255"/>
                  <a:pt x="497872" y="31951"/>
                  <a:pt x="494347" y="35056"/>
                </a:cubicBezTo>
                <a:cubicBezTo>
                  <a:pt x="490709" y="37989"/>
                  <a:pt x="488127" y="42038"/>
                  <a:pt x="487013" y="46581"/>
                </a:cubicBezTo>
                <a:cubicBezTo>
                  <a:pt x="486060" y="52048"/>
                  <a:pt x="485670" y="57601"/>
                  <a:pt x="485870" y="63154"/>
                </a:cubicBezTo>
                <a:lnTo>
                  <a:pt x="485870" y="85443"/>
                </a:lnTo>
                <a:lnTo>
                  <a:pt x="478059" y="85443"/>
                </a:lnTo>
                <a:lnTo>
                  <a:pt x="478059" y="24673"/>
                </a:lnTo>
                <a:lnTo>
                  <a:pt x="485870" y="24673"/>
                </a:lnTo>
                <a:lnTo>
                  <a:pt x="485870" y="35532"/>
                </a:lnTo>
                <a:cubicBezTo>
                  <a:pt x="488623" y="31665"/>
                  <a:pt x="492166" y="28417"/>
                  <a:pt x="496252" y="26007"/>
                </a:cubicBezTo>
                <a:cubicBezTo>
                  <a:pt x="500062" y="23988"/>
                  <a:pt x="504320" y="22940"/>
                  <a:pt x="508635" y="22959"/>
                </a:cubicBezTo>
                <a:close/>
                <a:moveTo>
                  <a:pt x="599218" y="22769"/>
                </a:moveTo>
                <a:cubicBezTo>
                  <a:pt x="603914" y="22712"/>
                  <a:pt x="608553" y="23788"/>
                  <a:pt x="612744" y="25913"/>
                </a:cubicBezTo>
                <a:cubicBezTo>
                  <a:pt x="616954" y="28227"/>
                  <a:pt x="620573" y="31485"/>
                  <a:pt x="623316" y="35438"/>
                </a:cubicBezTo>
                <a:lnTo>
                  <a:pt x="623316" y="24674"/>
                </a:lnTo>
                <a:lnTo>
                  <a:pt x="631127" y="24674"/>
                </a:lnTo>
                <a:lnTo>
                  <a:pt x="631127" y="85444"/>
                </a:lnTo>
                <a:lnTo>
                  <a:pt x="623412" y="85444"/>
                </a:lnTo>
                <a:lnTo>
                  <a:pt x="623412" y="74966"/>
                </a:lnTo>
                <a:cubicBezTo>
                  <a:pt x="620449" y="78700"/>
                  <a:pt x="616716" y="81758"/>
                  <a:pt x="612458" y="83920"/>
                </a:cubicBezTo>
                <a:cubicBezTo>
                  <a:pt x="608295" y="86015"/>
                  <a:pt x="603685" y="87063"/>
                  <a:pt x="599028" y="86968"/>
                </a:cubicBezTo>
                <a:cubicBezTo>
                  <a:pt x="590684" y="87015"/>
                  <a:pt x="582702" y="83558"/>
                  <a:pt x="577025" y="77443"/>
                </a:cubicBezTo>
                <a:cubicBezTo>
                  <a:pt x="570862" y="71480"/>
                  <a:pt x="567414" y="63251"/>
                  <a:pt x="567500" y="54678"/>
                </a:cubicBezTo>
                <a:cubicBezTo>
                  <a:pt x="567424" y="46220"/>
                  <a:pt x="570872" y="38105"/>
                  <a:pt x="577025" y="32294"/>
                </a:cubicBezTo>
                <a:cubicBezTo>
                  <a:pt x="582740" y="26122"/>
                  <a:pt x="590808" y="22655"/>
                  <a:pt x="599218" y="22769"/>
                </a:cubicBezTo>
                <a:close/>
                <a:moveTo>
                  <a:pt x="428911" y="22769"/>
                </a:moveTo>
                <a:cubicBezTo>
                  <a:pt x="433607" y="22712"/>
                  <a:pt x="438246" y="23788"/>
                  <a:pt x="442437" y="25912"/>
                </a:cubicBezTo>
                <a:cubicBezTo>
                  <a:pt x="446647" y="28227"/>
                  <a:pt x="450266" y="31484"/>
                  <a:pt x="453009" y="35437"/>
                </a:cubicBezTo>
                <a:lnTo>
                  <a:pt x="453009" y="24674"/>
                </a:lnTo>
                <a:lnTo>
                  <a:pt x="460820" y="24674"/>
                </a:lnTo>
                <a:lnTo>
                  <a:pt x="460820" y="85443"/>
                </a:lnTo>
                <a:lnTo>
                  <a:pt x="453105" y="85443"/>
                </a:lnTo>
                <a:lnTo>
                  <a:pt x="453105" y="74966"/>
                </a:lnTo>
                <a:cubicBezTo>
                  <a:pt x="450162" y="78719"/>
                  <a:pt x="446418" y="81786"/>
                  <a:pt x="442151" y="83919"/>
                </a:cubicBezTo>
                <a:cubicBezTo>
                  <a:pt x="437988" y="86015"/>
                  <a:pt x="433378" y="87063"/>
                  <a:pt x="428721" y="86967"/>
                </a:cubicBezTo>
                <a:cubicBezTo>
                  <a:pt x="420377" y="87015"/>
                  <a:pt x="412395" y="83557"/>
                  <a:pt x="406718" y="77442"/>
                </a:cubicBezTo>
                <a:cubicBezTo>
                  <a:pt x="400555" y="71480"/>
                  <a:pt x="397107" y="63250"/>
                  <a:pt x="397193" y="54677"/>
                </a:cubicBezTo>
                <a:cubicBezTo>
                  <a:pt x="397155" y="46229"/>
                  <a:pt x="400603" y="38132"/>
                  <a:pt x="406718" y="32294"/>
                </a:cubicBezTo>
                <a:cubicBezTo>
                  <a:pt x="412452" y="26141"/>
                  <a:pt x="420501" y="22683"/>
                  <a:pt x="428911" y="22769"/>
                </a:cubicBezTo>
                <a:close/>
                <a:moveTo>
                  <a:pt x="48863" y="1529"/>
                </a:moveTo>
                <a:lnTo>
                  <a:pt x="56674" y="1529"/>
                </a:lnTo>
                <a:lnTo>
                  <a:pt x="56674" y="85730"/>
                </a:lnTo>
                <a:lnTo>
                  <a:pt x="48863" y="85730"/>
                </a:lnTo>
                <a:close/>
                <a:moveTo>
                  <a:pt x="148209" y="1147"/>
                </a:moveTo>
                <a:lnTo>
                  <a:pt x="156020" y="1528"/>
                </a:lnTo>
                <a:lnTo>
                  <a:pt x="156020" y="85729"/>
                </a:lnTo>
                <a:lnTo>
                  <a:pt x="148305" y="85729"/>
                </a:lnTo>
                <a:lnTo>
                  <a:pt x="148305" y="75251"/>
                </a:lnTo>
                <a:cubicBezTo>
                  <a:pt x="145342" y="78985"/>
                  <a:pt x="141609" y="82042"/>
                  <a:pt x="137351" y="84205"/>
                </a:cubicBezTo>
                <a:cubicBezTo>
                  <a:pt x="133188" y="86300"/>
                  <a:pt x="128578" y="87348"/>
                  <a:pt x="123921" y="87253"/>
                </a:cubicBezTo>
                <a:cubicBezTo>
                  <a:pt x="115577" y="87300"/>
                  <a:pt x="107595" y="83843"/>
                  <a:pt x="101918" y="77728"/>
                </a:cubicBezTo>
                <a:cubicBezTo>
                  <a:pt x="95755" y="71765"/>
                  <a:pt x="92307" y="63535"/>
                  <a:pt x="92393" y="54963"/>
                </a:cubicBezTo>
                <a:cubicBezTo>
                  <a:pt x="92355" y="46514"/>
                  <a:pt x="95803" y="38418"/>
                  <a:pt x="101918" y="32579"/>
                </a:cubicBezTo>
                <a:cubicBezTo>
                  <a:pt x="107633" y="26407"/>
                  <a:pt x="115701" y="22940"/>
                  <a:pt x="124111" y="23054"/>
                </a:cubicBezTo>
                <a:cubicBezTo>
                  <a:pt x="128807" y="22997"/>
                  <a:pt x="133446" y="24073"/>
                  <a:pt x="137637" y="26197"/>
                </a:cubicBezTo>
                <a:cubicBezTo>
                  <a:pt x="141847" y="28512"/>
                  <a:pt x="145466" y="31769"/>
                  <a:pt x="148209" y="35722"/>
                </a:cubicBezTo>
                <a:close/>
                <a:moveTo>
                  <a:pt x="550450" y="4"/>
                </a:moveTo>
                <a:cubicBezTo>
                  <a:pt x="552183" y="-63"/>
                  <a:pt x="553850" y="633"/>
                  <a:pt x="555022" y="1909"/>
                </a:cubicBezTo>
                <a:cubicBezTo>
                  <a:pt x="556260" y="3109"/>
                  <a:pt x="556946" y="4757"/>
                  <a:pt x="556927" y="6481"/>
                </a:cubicBezTo>
                <a:cubicBezTo>
                  <a:pt x="556927" y="8167"/>
                  <a:pt x="556241" y="9786"/>
                  <a:pt x="555022" y="10958"/>
                </a:cubicBezTo>
                <a:cubicBezTo>
                  <a:pt x="553822" y="12196"/>
                  <a:pt x="552174" y="12882"/>
                  <a:pt x="550450" y="12863"/>
                </a:cubicBezTo>
                <a:cubicBezTo>
                  <a:pt x="548764" y="12863"/>
                  <a:pt x="547144" y="12177"/>
                  <a:pt x="545973" y="10958"/>
                </a:cubicBezTo>
                <a:cubicBezTo>
                  <a:pt x="544754" y="9786"/>
                  <a:pt x="544068" y="8167"/>
                  <a:pt x="544068" y="6481"/>
                </a:cubicBezTo>
                <a:cubicBezTo>
                  <a:pt x="544049" y="4757"/>
                  <a:pt x="544735" y="3109"/>
                  <a:pt x="545973" y="1909"/>
                </a:cubicBezTo>
                <a:cubicBezTo>
                  <a:pt x="547116" y="652"/>
                  <a:pt x="548754" y="-44"/>
                  <a:pt x="550450" y="4"/>
                </a:cubicBezTo>
                <a:close/>
                <a:moveTo>
                  <a:pt x="75628" y="4"/>
                </a:moveTo>
                <a:cubicBezTo>
                  <a:pt x="77362" y="-63"/>
                  <a:pt x="79029" y="633"/>
                  <a:pt x="80200" y="1909"/>
                </a:cubicBezTo>
                <a:cubicBezTo>
                  <a:pt x="81439" y="3109"/>
                  <a:pt x="82124" y="4757"/>
                  <a:pt x="82105" y="6481"/>
                </a:cubicBezTo>
                <a:cubicBezTo>
                  <a:pt x="82105" y="8167"/>
                  <a:pt x="81420" y="9786"/>
                  <a:pt x="80200" y="10958"/>
                </a:cubicBezTo>
                <a:cubicBezTo>
                  <a:pt x="79000" y="12196"/>
                  <a:pt x="77352" y="12882"/>
                  <a:pt x="75628" y="12863"/>
                </a:cubicBezTo>
                <a:cubicBezTo>
                  <a:pt x="73942" y="12863"/>
                  <a:pt x="72323" y="12177"/>
                  <a:pt x="71152" y="10958"/>
                </a:cubicBezTo>
                <a:cubicBezTo>
                  <a:pt x="69932" y="9786"/>
                  <a:pt x="69247" y="8167"/>
                  <a:pt x="69247" y="6481"/>
                </a:cubicBezTo>
                <a:cubicBezTo>
                  <a:pt x="69228" y="4757"/>
                  <a:pt x="69913" y="3109"/>
                  <a:pt x="71152" y="1909"/>
                </a:cubicBezTo>
                <a:cubicBezTo>
                  <a:pt x="72295" y="652"/>
                  <a:pt x="73933" y="-44"/>
                  <a:pt x="75628" y="4"/>
                </a:cubicBezTo>
                <a:close/>
              </a:path>
            </a:pathLst>
          </a:custGeom>
          <a:solidFill>
            <a:srgbClr val="85200C"/>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7" Type="http://schemas.openxmlformats.org/officeDocument/2006/relationships/theme" Target="../theme/theme1.xml"/><Relationship Id="rId16" Type="http://schemas.openxmlformats.org/officeDocument/2006/relationships/slideLayout" Target="../slideLayouts/slideLayout16.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gradFill>
          <a:gsLst>
            <a:gs pos="0">
              <a:srgbClr val="170759"/>
            </a:gs>
            <a:gs pos="50000">
              <a:srgbClr val="41153E"/>
            </a:gs>
            <a:gs pos="100000">
              <a:srgbClr val="74241D"/>
            </a:gs>
          </a:gsLst>
          <a:lin ang="5400012" scaled="0"/>
        </a:gra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415600" y="593367"/>
            <a:ext cx="11360700" cy="763500"/>
          </a:xfrm>
          <a:prstGeom prst="rect">
            <a:avLst/>
          </a:prstGeom>
          <a:noFill/>
          <a:ln>
            <a:noFill/>
          </a:ln>
        </p:spPr>
        <p:txBody>
          <a:bodyPr anchorCtr="0" anchor="t" bIns="121900" lIns="121900" spcFirstLastPara="1" rIns="121900" wrap="square" tIns="121900">
            <a:noAutofit/>
          </a:bodyPr>
          <a:lstStyle>
            <a:lvl1pPr lvl="0">
              <a:spcBef>
                <a:spcPts val="0"/>
              </a:spcBef>
              <a:spcAft>
                <a:spcPts val="0"/>
              </a:spcAft>
              <a:buClr>
                <a:schemeClr val="dk1"/>
              </a:buClr>
              <a:buSzPts val="5000"/>
              <a:buFont typeface="Butcherman"/>
              <a:buNone/>
              <a:defRPr sz="5000">
                <a:solidFill>
                  <a:schemeClr val="dk1"/>
                </a:solidFill>
                <a:latin typeface="Butcherman"/>
                <a:ea typeface="Butcherman"/>
                <a:cs typeface="Butcherman"/>
                <a:sym typeface="Butcherman"/>
              </a:defRPr>
            </a:lvl1pPr>
            <a:lvl2pPr lvl="1">
              <a:spcBef>
                <a:spcPts val="0"/>
              </a:spcBef>
              <a:spcAft>
                <a:spcPts val="0"/>
              </a:spcAft>
              <a:buClr>
                <a:schemeClr val="dk1"/>
              </a:buClr>
              <a:buSzPts val="5000"/>
              <a:buFont typeface="Creepster"/>
              <a:buNone/>
              <a:defRPr sz="5000">
                <a:solidFill>
                  <a:schemeClr val="dk1"/>
                </a:solidFill>
                <a:latin typeface="Creepster"/>
                <a:ea typeface="Creepster"/>
                <a:cs typeface="Creepster"/>
                <a:sym typeface="Creepster"/>
              </a:defRPr>
            </a:lvl2pPr>
            <a:lvl3pPr lvl="2">
              <a:spcBef>
                <a:spcPts val="0"/>
              </a:spcBef>
              <a:spcAft>
                <a:spcPts val="0"/>
              </a:spcAft>
              <a:buClr>
                <a:schemeClr val="dk1"/>
              </a:buClr>
              <a:buSzPts val="5000"/>
              <a:buFont typeface="Creepster"/>
              <a:buNone/>
              <a:defRPr sz="5000">
                <a:solidFill>
                  <a:schemeClr val="dk1"/>
                </a:solidFill>
                <a:latin typeface="Creepster"/>
                <a:ea typeface="Creepster"/>
                <a:cs typeface="Creepster"/>
                <a:sym typeface="Creepster"/>
              </a:defRPr>
            </a:lvl3pPr>
            <a:lvl4pPr lvl="3">
              <a:spcBef>
                <a:spcPts val="0"/>
              </a:spcBef>
              <a:spcAft>
                <a:spcPts val="0"/>
              </a:spcAft>
              <a:buClr>
                <a:schemeClr val="dk1"/>
              </a:buClr>
              <a:buSzPts val="5000"/>
              <a:buFont typeface="Creepster"/>
              <a:buNone/>
              <a:defRPr sz="5000">
                <a:solidFill>
                  <a:schemeClr val="dk1"/>
                </a:solidFill>
                <a:latin typeface="Creepster"/>
                <a:ea typeface="Creepster"/>
                <a:cs typeface="Creepster"/>
                <a:sym typeface="Creepster"/>
              </a:defRPr>
            </a:lvl4pPr>
            <a:lvl5pPr lvl="4">
              <a:spcBef>
                <a:spcPts val="0"/>
              </a:spcBef>
              <a:spcAft>
                <a:spcPts val="0"/>
              </a:spcAft>
              <a:buClr>
                <a:schemeClr val="dk1"/>
              </a:buClr>
              <a:buSzPts val="5000"/>
              <a:buFont typeface="Creepster"/>
              <a:buNone/>
              <a:defRPr sz="5000">
                <a:solidFill>
                  <a:schemeClr val="dk1"/>
                </a:solidFill>
                <a:latin typeface="Creepster"/>
                <a:ea typeface="Creepster"/>
                <a:cs typeface="Creepster"/>
                <a:sym typeface="Creepster"/>
              </a:defRPr>
            </a:lvl5pPr>
            <a:lvl6pPr lvl="5">
              <a:spcBef>
                <a:spcPts val="0"/>
              </a:spcBef>
              <a:spcAft>
                <a:spcPts val="0"/>
              </a:spcAft>
              <a:buClr>
                <a:schemeClr val="dk1"/>
              </a:buClr>
              <a:buSzPts val="5000"/>
              <a:buFont typeface="Creepster"/>
              <a:buNone/>
              <a:defRPr sz="5000">
                <a:solidFill>
                  <a:schemeClr val="dk1"/>
                </a:solidFill>
                <a:latin typeface="Creepster"/>
                <a:ea typeface="Creepster"/>
                <a:cs typeface="Creepster"/>
                <a:sym typeface="Creepster"/>
              </a:defRPr>
            </a:lvl6pPr>
            <a:lvl7pPr lvl="6">
              <a:spcBef>
                <a:spcPts val="0"/>
              </a:spcBef>
              <a:spcAft>
                <a:spcPts val="0"/>
              </a:spcAft>
              <a:buClr>
                <a:schemeClr val="dk1"/>
              </a:buClr>
              <a:buSzPts val="5000"/>
              <a:buFont typeface="Creepster"/>
              <a:buNone/>
              <a:defRPr sz="5000">
                <a:solidFill>
                  <a:schemeClr val="dk1"/>
                </a:solidFill>
                <a:latin typeface="Creepster"/>
                <a:ea typeface="Creepster"/>
                <a:cs typeface="Creepster"/>
                <a:sym typeface="Creepster"/>
              </a:defRPr>
            </a:lvl7pPr>
            <a:lvl8pPr lvl="7">
              <a:spcBef>
                <a:spcPts val="0"/>
              </a:spcBef>
              <a:spcAft>
                <a:spcPts val="0"/>
              </a:spcAft>
              <a:buClr>
                <a:schemeClr val="dk1"/>
              </a:buClr>
              <a:buSzPts val="5000"/>
              <a:buFont typeface="Creepster"/>
              <a:buNone/>
              <a:defRPr sz="5000">
                <a:solidFill>
                  <a:schemeClr val="dk1"/>
                </a:solidFill>
                <a:latin typeface="Creepster"/>
                <a:ea typeface="Creepster"/>
                <a:cs typeface="Creepster"/>
                <a:sym typeface="Creepster"/>
              </a:defRPr>
            </a:lvl8pPr>
            <a:lvl9pPr lvl="8">
              <a:spcBef>
                <a:spcPts val="0"/>
              </a:spcBef>
              <a:spcAft>
                <a:spcPts val="0"/>
              </a:spcAft>
              <a:buClr>
                <a:schemeClr val="dk1"/>
              </a:buClr>
              <a:buSzPts val="5000"/>
              <a:buFont typeface="Creepster"/>
              <a:buNone/>
              <a:defRPr sz="5000">
                <a:solidFill>
                  <a:schemeClr val="dk1"/>
                </a:solidFill>
                <a:latin typeface="Creepster"/>
                <a:ea typeface="Creepster"/>
                <a:cs typeface="Creepster"/>
                <a:sym typeface="Creepster"/>
              </a:defRPr>
            </a:lvl9pPr>
          </a:lstStyle>
          <a:p/>
        </p:txBody>
      </p:sp>
      <p:sp>
        <p:nvSpPr>
          <p:cNvPr id="7" name="Google Shape;7;p1"/>
          <p:cNvSpPr txBox="1"/>
          <p:nvPr>
            <p:ph idx="1" type="body"/>
          </p:nvPr>
        </p:nvSpPr>
        <p:spPr>
          <a:xfrm>
            <a:off x="415600" y="1536633"/>
            <a:ext cx="11360700" cy="4555200"/>
          </a:xfrm>
          <a:prstGeom prst="rect">
            <a:avLst/>
          </a:prstGeom>
          <a:noFill/>
          <a:ln>
            <a:noFill/>
          </a:ln>
        </p:spPr>
        <p:txBody>
          <a:bodyPr anchorCtr="0" anchor="t" bIns="121900" lIns="121900" spcFirstLastPara="1" rIns="121900" wrap="square" tIns="121900">
            <a:noAutofit/>
          </a:bodyPr>
          <a:lstStyle>
            <a:lvl1pPr indent="-349250" lvl="0" marL="457200">
              <a:lnSpc>
                <a:spcPct val="115000"/>
              </a:lnSpc>
              <a:spcBef>
                <a:spcPts val="0"/>
              </a:spcBef>
              <a:spcAft>
                <a:spcPts val="0"/>
              </a:spcAft>
              <a:buClr>
                <a:schemeClr val="dk2"/>
              </a:buClr>
              <a:buSzPts val="1900"/>
              <a:buFont typeface="Junge"/>
              <a:buChar char="●"/>
              <a:defRPr b="1" sz="1900">
                <a:solidFill>
                  <a:schemeClr val="dk2"/>
                </a:solidFill>
                <a:latin typeface="Junge"/>
                <a:ea typeface="Junge"/>
                <a:cs typeface="Junge"/>
                <a:sym typeface="Junge"/>
              </a:defRPr>
            </a:lvl1pPr>
            <a:lvl2pPr indent="-349250" lvl="1" marL="914400">
              <a:lnSpc>
                <a:spcPct val="115000"/>
              </a:lnSpc>
              <a:spcBef>
                <a:spcPts val="2100"/>
              </a:spcBef>
              <a:spcAft>
                <a:spcPts val="0"/>
              </a:spcAft>
              <a:buClr>
                <a:schemeClr val="dk2"/>
              </a:buClr>
              <a:buSzPts val="1900"/>
              <a:buFont typeface="Junge"/>
              <a:buChar char="○"/>
              <a:defRPr b="1" sz="1900">
                <a:solidFill>
                  <a:schemeClr val="dk2"/>
                </a:solidFill>
                <a:latin typeface="Junge"/>
                <a:ea typeface="Junge"/>
                <a:cs typeface="Junge"/>
                <a:sym typeface="Junge"/>
              </a:defRPr>
            </a:lvl2pPr>
            <a:lvl3pPr indent="-349250" lvl="2" marL="1371600">
              <a:lnSpc>
                <a:spcPct val="115000"/>
              </a:lnSpc>
              <a:spcBef>
                <a:spcPts val="2100"/>
              </a:spcBef>
              <a:spcAft>
                <a:spcPts val="0"/>
              </a:spcAft>
              <a:buClr>
                <a:schemeClr val="dk2"/>
              </a:buClr>
              <a:buSzPts val="1900"/>
              <a:buFont typeface="Junge"/>
              <a:buChar char="■"/>
              <a:defRPr b="1" sz="1900">
                <a:solidFill>
                  <a:schemeClr val="dk2"/>
                </a:solidFill>
                <a:latin typeface="Junge"/>
                <a:ea typeface="Junge"/>
                <a:cs typeface="Junge"/>
                <a:sym typeface="Junge"/>
              </a:defRPr>
            </a:lvl3pPr>
            <a:lvl4pPr indent="-349250" lvl="3" marL="1828800">
              <a:lnSpc>
                <a:spcPct val="115000"/>
              </a:lnSpc>
              <a:spcBef>
                <a:spcPts val="2100"/>
              </a:spcBef>
              <a:spcAft>
                <a:spcPts val="0"/>
              </a:spcAft>
              <a:buClr>
                <a:schemeClr val="dk2"/>
              </a:buClr>
              <a:buSzPts val="1900"/>
              <a:buFont typeface="Junge"/>
              <a:buChar char="●"/>
              <a:defRPr b="1" sz="1900">
                <a:solidFill>
                  <a:schemeClr val="dk2"/>
                </a:solidFill>
                <a:latin typeface="Junge"/>
                <a:ea typeface="Junge"/>
                <a:cs typeface="Junge"/>
                <a:sym typeface="Junge"/>
              </a:defRPr>
            </a:lvl4pPr>
            <a:lvl5pPr indent="-349250" lvl="4" marL="2286000">
              <a:lnSpc>
                <a:spcPct val="115000"/>
              </a:lnSpc>
              <a:spcBef>
                <a:spcPts val="2100"/>
              </a:spcBef>
              <a:spcAft>
                <a:spcPts val="0"/>
              </a:spcAft>
              <a:buClr>
                <a:schemeClr val="dk2"/>
              </a:buClr>
              <a:buSzPts val="1900"/>
              <a:buFont typeface="Junge"/>
              <a:buChar char="○"/>
              <a:defRPr b="1" sz="1900">
                <a:solidFill>
                  <a:schemeClr val="dk2"/>
                </a:solidFill>
                <a:latin typeface="Junge"/>
                <a:ea typeface="Junge"/>
                <a:cs typeface="Junge"/>
                <a:sym typeface="Junge"/>
              </a:defRPr>
            </a:lvl5pPr>
            <a:lvl6pPr indent="-349250" lvl="5" marL="2743200">
              <a:lnSpc>
                <a:spcPct val="115000"/>
              </a:lnSpc>
              <a:spcBef>
                <a:spcPts val="2100"/>
              </a:spcBef>
              <a:spcAft>
                <a:spcPts val="0"/>
              </a:spcAft>
              <a:buClr>
                <a:schemeClr val="dk2"/>
              </a:buClr>
              <a:buSzPts val="1900"/>
              <a:buFont typeface="Junge"/>
              <a:buChar char="■"/>
              <a:defRPr b="1" sz="1900">
                <a:solidFill>
                  <a:schemeClr val="dk2"/>
                </a:solidFill>
                <a:latin typeface="Junge"/>
                <a:ea typeface="Junge"/>
                <a:cs typeface="Junge"/>
                <a:sym typeface="Junge"/>
              </a:defRPr>
            </a:lvl6pPr>
            <a:lvl7pPr indent="-349250" lvl="6" marL="3200400">
              <a:lnSpc>
                <a:spcPct val="115000"/>
              </a:lnSpc>
              <a:spcBef>
                <a:spcPts val="2100"/>
              </a:spcBef>
              <a:spcAft>
                <a:spcPts val="0"/>
              </a:spcAft>
              <a:buClr>
                <a:schemeClr val="dk2"/>
              </a:buClr>
              <a:buSzPts val="1900"/>
              <a:buFont typeface="Junge"/>
              <a:buChar char="●"/>
              <a:defRPr b="1" sz="1900">
                <a:solidFill>
                  <a:schemeClr val="dk2"/>
                </a:solidFill>
                <a:latin typeface="Junge"/>
                <a:ea typeface="Junge"/>
                <a:cs typeface="Junge"/>
                <a:sym typeface="Junge"/>
              </a:defRPr>
            </a:lvl7pPr>
            <a:lvl8pPr indent="-349250" lvl="7" marL="3657600">
              <a:lnSpc>
                <a:spcPct val="115000"/>
              </a:lnSpc>
              <a:spcBef>
                <a:spcPts val="2100"/>
              </a:spcBef>
              <a:spcAft>
                <a:spcPts val="0"/>
              </a:spcAft>
              <a:buClr>
                <a:schemeClr val="dk2"/>
              </a:buClr>
              <a:buSzPts val="1900"/>
              <a:buFont typeface="Junge"/>
              <a:buChar char="○"/>
              <a:defRPr b="1" sz="1900">
                <a:solidFill>
                  <a:schemeClr val="dk2"/>
                </a:solidFill>
                <a:latin typeface="Junge"/>
                <a:ea typeface="Junge"/>
                <a:cs typeface="Junge"/>
                <a:sym typeface="Junge"/>
              </a:defRPr>
            </a:lvl8pPr>
            <a:lvl9pPr indent="-349250" lvl="8" marL="4114800">
              <a:lnSpc>
                <a:spcPct val="115000"/>
              </a:lnSpc>
              <a:spcBef>
                <a:spcPts val="2100"/>
              </a:spcBef>
              <a:spcAft>
                <a:spcPts val="2100"/>
              </a:spcAft>
              <a:buClr>
                <a:schemeClr val="dk2"/>
              </a:buClr>
              <a:buSzPts val="1900"/>
              <a:buFont typeface="Junge"/>
              <a:buChar char="■"/>
              <a:defRPr b="1" sz="1900">
                <a:solidFill>
                  <a:schemeClr val="dk2"/>
                </a:solidFill>
                <a:latin typeface="Junge"/>
                <a:ea typeface="Junge"/>
                <a:cs typeface="Junge"/>
                <a:sym typeface="Junge"/>
              </a:defRPr>
            </a:lvl9pPr>
          </a:lstStyle>
          <a:p/>
        </p:txBody>
      </p:sp>
      <p:sp>
        <p:nvSpPr>
          <p:cNvPr id="8" name="Google Shape;8;p1"/>
          <p:cNvSpPr txBox="1"/>
          <p:nvPr>
            <p:ph idx="12" type="sldNum"/>
          </p:nvPr>
        </p:nvSpPr>
        <p:spPr>
          <a:xfrm>
            <a:off x="11296610" y="6217622"/>
            <a:ext cx="731700" cy="524700"/>
          </a:xfrm>
          <a:prstGeom prst="rect">
            <a:avLst/>
          </a:prstGeom>
          <a:noFill/>
          <a:ln>
            <a:noFill/>
          </a:ln>
        </p:spPr>
        <p:txBody>
          <a:bodyPr anchorCtr="0" anchor="ctr" bIns="121900" lIns="121900" spcFirstLastPara="1" rIns="121900" wrap="square" tIns="121900">
            <a:noAutofit/>
          </a:bodyPr>
          <a:lstStyle>
            <a:lvl1pPr lvl="0" algn="r">
              <a:buNone/>
              <a:defRPr sz="1300">
                <a:solidFill>
                  <a:schemeClr val="dk2"/>
                </a:solidFill>
              </a:defRPr>
            </a:lvl1pPr>
            <a:lvl2pPr lvl="1" algn="r">
              <a:buNone/>
              <a:defRPr sz="1300">
                <a:solidFill>
                  <a:schemeClr val="dk2"/>
                </a:solidFill>
              </a:defRPr>
            </a:lvl2pPr>
            <a:lvl3pPr lvl="2" algn="r">
              <a:buNone/>
              <a:defRPr sz="1300">
                <a:solidFill>
                  <a:schemeClr val="dk2"/>
                </a:solidFill>
              </a:defRPr>
            </a:lvl3pPr>
            <a:lvl4pPr lvl="3" algn="r">
              <a:buNone/>
              <a:defRPr sz="1300">
                <a:solidFill>
                  <a:schemeClr val="dk2"/>
                </a:solidFill>
              </a:defRPr>
            </a:lvl4pPr>
            <a:lvl5pPr lvl="4" algn="r">
              <a:buNone/>
              <a:defRPr sz="1300">
                <a:solidFill>
                  <a:schemeClr val="dk2"/>
                </a:solidFill>
              </a:defRPr>
            </a:lvl5pPr>
            <a:lvl6pPr lvl="5" algn="r">
              <a:buNone/>
              <a:defRPr sz="1300">
                <a:solidFill>
                  <a:schemeClr val="dk2"/>
                </a:solidFill>
              </a:defRPr>
            </a:lvl6pPr>
            <a:lvl7pPr lvl="6" algn="r">
              <a:buNone/>
              <a:defRPr sz="1300">
                <a:solidFill>
                  <a:schemeClr val="dk2"/>
                </a:solidFill>
              </a:defRPr>
            </a:lvl7pPr>
            <a:lvl8pPr lvl="7" algn="r">
              <a:buNone/>
              <a:defRPr sz="1300">
                <a:solidFill>
                  <a:schemeClr val="dk2"/>
                </a:solidFill>
              </a:defRPr>
            </a:lvl8pPr>
            <a:lvl9pPr lvl="8" algn="r">
              <a:buNone/>
              <a:defRPr sz="13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
        <p:nvSpPr>
          <p:cNvPr id="9" name="Google Shape;9;p1"/>
          <p:cNvSpPr/>
          <p:nvPr/>
        </p:nvSpPr>
        <p:spPr>
          <a:xfrm rot="5400000">
            <a:off x="-462658" y="6119355"/>
            <a:ext cx="1131345" cy="114589"/>
          </a:xfrm>
          <a:custGeom>
            <a:rect b="b" l="l" r="r" t="t"/>
            <a:pathLst>
              <a:path extrusionOk="0" h="87640" w="919793">
                <a:moveTo>
                  <a:pt x="657321" y="73442"/>
                </a:moveTo>
                <a:cubicBezTo>
                  <a:pt x="659149" y="73404"/>
                  <a:pt x="660912" y="74128"/>
                  <a:pt x="662179" y="75442"/>
                </a:cubicBezTo>
                <a:cubicBezTo>
                  <a:pt x="663493" y="76709"/>
                  <a:pt x="664217" y="78471"/>
                  <a:pt x="664179" y="80300"/>
                </a:cubicBezTo>
                <a:cubicBezTo>
                  <a:pt x="664198" y="82148"/>
                  <a:pt x="663474" y="83939"/>
                  <a:pt x="662179" y="85253"/>
                </a:cubicBezTo>
                <a:cubicBezTo>
                  <a:pt x="660912" y="86568"/>
                  <a:pt x="659149" y="87291"/>
                  <a:pt x="657321" y="87253"/>
                </a:cubicBezTo>
                <a:cubicBezTo>
                  <a:pt x="655492" y="87291"/>
                  <a:pt x="653730" y="86568"/>
                  <a:pt x="652463" y="85253"/>
                </a:cubicBezTo>
                <a:cubicBezTo>
                  <a:pt x="651168" y="83939"/>
                  <a:pt x="650444" y="82148"/>
                  <a:pt x="650463" y="80300"/>
                </a:cubicBezTo>
                <a:cubicBezTo>
                  <a:pt x="650425" y="78471"/>
                  <a:pt x="651149" y="76709"/>
                  <a:pt x="652463" y="75442"/>
                </a:cubicBezTo>
                <a:cubicBezTo>
                  <a:pt x="653730" y="74128"/>
                  <a:pt x="655492" y="73404"/>
                  <a:pt x="657321" y="73442"/>
                </a:cubicBezTo>
                <a:close/>
                <a:moveTo>
                  <a:pt x="783051" y="31056"/>
                </a:moveTo>
                <a:cubicBezTo>
                  <a:pt x="776688" y="30989"/>
                  <a:pt x="770602" y="33618"/>
                  <a:pt x="766287" y="38295"/>
                </a:cubicBezTo>
                <a:cubicBezTo>
                  <a:pt x="761677" y="42876"/>
                  <a:pt x="759134" y="49134"/>
                  <a:pt x="759238" y="55630"/>
                </a:cubicBezTo>
                <a:cubicBezTo>
                  <a:pt x="759229" y="59935"/>
                  <a:pt x="760343" y="64174"/>
                  <a:pt x="762477" y="67917"/>
                </a:cubicBezTo>
                <a:cubicBezTo>
                  <a:pt x="764468" y="71632"/>
                  <a:pt x="767468" y="74709"/>
                  <a:pt x="771144" y="76776"/>
                </a:cubicBezTo>
                <a:cubicBezTo>
                  <a:pt x="774783" y="78804"/>
                  <a:pt x="778888" y="79852"/>
                  <a:pt x="783051" y="79824"/>
                </a:cubicBezTo>
                <a:cubicBezTo>
                  <a:pt x="787213" y="79843"/>
                  <a:pt x="791319" y="78795"/>
                  <a:pt x="794957" y="76776"/>
                </a:cubicBezTo>
                <a:cubicBezTo>
                  <a:pt x="798586" y="74652"/>
                  <a:pt x="801587" y="71594"/>
                  <a:pt x="803625" y="67917"/>
                </a:cubicBezTo>
                <a:cubicBezTo>
                  <a:pt x="805730" y="64165"/>
                  <a:pt x="806816" y="59926"/>
                  <a:pt x="806768" y="55630"/>
                </a:cubicBezTo>
                <a:cubicBezTo>
                  <a:pt x="806873" y="49134"/>
                  <a:pt x="804330" y="42876"/>
                  <a:pt x="799719" y="38295"/>
                </a:cubicBezTo>
                <a:cubicBezTo>
                  <a:pt x="795452" y="33608"/>
                  <a:pt x="789385" y="30979"/>
                  <a:pt x="783051" y="31056"/>
                </a:cubicBezTo>
                <a:close/>
                <a:moveTo>
                  <a:pt x="124778" y="30960"/>
                </a:moveTo>
                <a:cubicBezTo>
                  <a:pt x="120558" y="30922"/>
                  <a:pt x="116405" y="32046"/>
                  <a:pt x="112776" y="34198"/>
                </a:cubicBezTo>
                <a:cubicBezTo>
                  <a:pt x="109090" y="36332"/>
                  <a:pt x="106061" y="39428"/>
                  <a:pt x="104013" y="43152"/>
                </a:cubicBezTo>
                <a:cubicBezTo>
                  <a:pt x="101851" y="46886"/>
                  <a:pt x="100708" y="51124"/>
                  <a:pt x="100680" y="55439"/>
                </a:cubicBezTo>
                <a:cubicBezTo>
                  <a:pt x="100708" y="59754"/>
                  <a:pt x="101851" y="63993"/>
                  <a:pt x="104013" y="67726"/>
                </a:cubicBezTo>
                <a:cubicBezTo>
                  <a:pt x="106099" y="71489"/>
                  <a:pt x="109157" y="74613"/>
                  <a:pt x="112872" y="76775"/>
                </a:cubicBezTo>
                <a:cubicBezTo>
                  <a:pt x="116462" y="78956"/>
                  <a:pt x="120577" y="80109"/>
                  <a:pt x="124778" y="80109"/>
                </a:cubicBezTo>
                <a:cubicBezTo>
                  <a:pt x="129017" y="80080"/>
                  <a:pt x="133188" y="78966"/>
                  <a:pt x="136875" y="76870"/>
                </a:cubicBezTo>
                <a:cubicBezTo>
                  <a:pt x="140580" y="74822"/>
                  <a:pt x="143638" y="71784"/>
                  <a:pt x="145733" y="68107"/>
                </a:cubicBezTo>
                <a:cubicBezTo>
                  <a:pt x="147857" y="64297"/>
                  <a:pt x="148943" y="59992"/>
                  <a:pt x="148876" y="55630"/>
                </a:cubicBezTo>
                <a:cubicBezTo>
                  <a:pt x="149019" y="49057"/>
                  <a:pt x="146514" y="42714"/>
                  <a:pt x="141923" y="38008"/>
                </a:cubicBezTo>
                <a:cubicBezTo>
                  <a:pt x="137513" y="33484"/>
                  <a:pt x="131474" y="30950"/>
                  <a:pt x="125159" y="30960"/>
                </a:cubicBezTo>
                <a:close/>
                <a:moveTo>
                  <a:pt x="202407" y="30865"/>
                </a:moveTo>
                <a:cubicBezTo>
                  <a:pt x="196739" y="30751"/>
                  <a:pt x="191243" y="32836"/>
                  <a:pt x="187072" y="36675"/>
                </a:cubicBezTo>
                <a:cubicBezTo>
                  <a:pt x="183538" y="40104"/>
                  <a:pt x="181061" y="44467"/>
                  <a:pt x="179928" y="49248"/>
                </a:cubicBezTo>
                <a:lnTo>
                  <a:pt x="225267" y="49248"/>
                </a:lnTo>
                <a:cubicBezTo>
                  <a:pt x="224486" y="45619"/>
                  <a:pt x="222923" y="42209"/>
                  <a:pt x="220695" y="39247"/>
                </a:cubicBezTo>
                <a:cubicBezTo>
                  <a:pt x="218580" y="36618"/>
                  <a:pt x="215875" y="34522"/>
                  <a:pt x="212789" y="33151"/>
                </a:cubicBezTo>
                <a:cubicBezTo>
                  <a:pt x="209541" y="31636"/>
                  <a:pt x="205988" y="30865"/>
                  <a:pt x="202407" y="30865"/>
                </a:cubicBezTo>
                <a:close/>
                <a:moveTo>
                  <a:pt x="599885" y="30675"/>
                </a:moveTo>
                <a:cubicBezTo>
                  <a:pt x="595665" y="30637"/>
                  <a:pt x="591512" y="31761"/>
                  <a:pt x="587883" y="33914"/>
                </a:cubicBezTo>
                <a:cubicBezTo>
                  <a:pt x="584197" y="36047"/>
                  <a:pt x="581168" y="39143"/>
                  <a:pt x="579120" y="42867"/>
                </a:cubicBezTo>
                <a:cubicBezTo>
                  <a:pt x="576958" y="46601"/>
                  <a:pt x="575815" y="50839"/>
                  <a:pt x="575787" y="55154"/>
                </a:cubicBezTo>
                <a:cubicBezTo>
                  <a:pt x="575815" y="59469"/>
                  <a:pt x="576958" y="63708"/>
                  <a:pt x="579120" y="67442"/>
                </a:cubicBezTo>
                <a:cubicBezTo>
                  <a:pt x="581206" y="71204"/>
                  <a:pt x="584264" y="74328"/>
                  <a:pt x="587979" y="76490"/>
                </a:cubicBezTo>
                <a:cubicBezTo>
                  <a:pt x="591569" y="78672"/>
                  <a:pt x="595684" y="79824"/>
                  <a:pt x="599885" y="79824"/>
                </a:cubicBezTo>
                <a:cubicBezTo>
                  <a:pt x="604124" y="79796"/>
                  <a:pt x="608295" y="78681"/>
                  <a:pt x="611982" y="76586"/>
                </a:cubicBezTo>
                <a:cubicBezTo>
                  <a:pt x="615658" y="74509"/>
                  <a:pt x="618725" y="71480"/>
                  <a:pt x="620840" y="67823"/>
                </a:cubicBezTo>
                <a:cubicBezTo>
                  <a:pt x="622964" y="64013"/>
                  <a:pt x="624050" y="59707"/>
                  <a:pt x="623983" y="55345"/>
                </a:cubicBezTo>
                <a:cubicBezTo>
                  <a:pt x="624126" y="48773"/>
                  <a:pt x="621621" y="42429"/>
                  <a:pt x="617030" y="37724"/>
                </a:cubicBezTo>
                <a:cubicBezTo>
                  <a:pt x="612486" y="33209"/>
                  <a:pt x="606286" y="30770"/>
                  <a:pt x="599885" y="30961"/>
                </a:cubicBezTo>
                <a:close/>
                <a:moveTo>
                  <a:pt x="429673" y="30675"/>
                </a:moveTo>
                <a:cubicBezTo>
                  <a:pt x="425425" y="30627"/>
                  <a:pt x="421234" y="31751"/>
                  <a:pt x="417576" y="33913"/>
                </a:cubicBezTo>
                <a:cubicBezTo>
                  <a:pt x="413890" y="36047"/>
                  <a:pt x="410861" y="39142"/>
                  <a:pt x="408813" y="42867"/>
                </a:cubicBezTo>
                <a:cubicBezTo>
                  <a:pt x="406680" y="46610"/>
                  <a:pt x="405565" y="50848"/>
                  <a:pt x="405575" y="55154"/>
                </a:cubicBezTo>
                <a:cubicBezTo>
                  <a:pt x="405565" y="59459"/>
                  <a:pt x="406680" y="63698"/>
                  <a:pt x="408813" y="67441"/>
                </a:cubicBezTo>
                <a:cubicBezTo>
                  <a:pt x="410899" y="71203"/>
                  <a:pt x="413957" y="74328"/>
                  <a:pt x="417672" y="76490"/>
                </a:cubicBezTo>
                <a:cubicBezTo>
                  <a:pt x="421262" y="78671"/>
                  <a:pt x="425377" y="79823"/>
                  <a:pt x="429578" y="79823"/>
                </a:cubicBezTo>
                <a:cubicBezTo>
                  <a:pt x="433855" y="79785"/>
                  <a:pt x="438046" y="78671"/>
                  <a:pt x="441770" y="76585"/>
                </a:cubicBezTo>
                <a:cubicBezTo>
                  <a:pt x="445446" y="74528"/>
                  <a:pt x="448476" y="71499"/>
                  <a:pt x="450533" y="67822"/>
                </a:cubicBezTo>
                <a:cubicBezTo>
                  <a:pt x="452667" y="64012"/>
                  <a:pt x="453743" y="59707"/>
                  <a:pt x="453676" y="55344"/>
                </a:cubicBezTo>
                <a:cubicBezTo>
                  <a:pt x="453819" y="48772"/>
                  <a:pt x="451314" y="42428"/>
                  <a:pt x="446723" y="37723"/>
                </a:cubicBezTo>
                <a:cubicBezTo>
                  <a:pt x="442122" y="33122"/>
                  <a:pt x="435798" y="30665"/>
                  <a:pt x="429292" y="30960"/>
                </a:cubicBezTo>
                <a:close/>
                <a:moveTo>
                  <a:pt x="71723" y="24959"/>
                </a:moveTo>
                <a:lnTo>
                  <a:pt x="79819" y="24959"/>
                </a:lnTo>
                <a:lnTo>
                  <a:pt x="79819" y="85729"/>
                </a:lnTo>
                <a:lnTo>
                  <a:pt x="72009" y="85729"/>
                </a:lnTo>
                <a:close/>
                <a:moveTo>
                  <a:pt x="546544" y="24674"/>
                </a:moveTo>
                <a:lnTo>
                  <a:pt x="554355" y="24674"/>
                </a:lnTo>
                <a:lnTo>
                  <a:pt x="554355" y="85443"/>
                </a:lnTo>
                <a:lnTo>
                  <a:pt x="546544" y="85443"/>
                </a:lnTo>
                <a:close/>
                <a:moveTo>
                  <a:pt x="202311" y="23626"/>
                </a:moveTo>
                <a:cubicBezTo>
                  <a:pt x="211979" y="23283"/>
                  <a:pt x="221209" y="27655"/>
                  <a:pt x="227076" y="35342"/>
                </a:cubicBezTo>
                <a:cubicBezTo>
                  <a:pt x="231639" y="41285"/>
                  <a:pt x="234030" y="48620"/>
                  <a:pt x="233839" y="56106"/>
                </a:cubicBezTo>
                <a:lnTo>
                  <a:pt x="179166" y="56106"/>
                </a:lnTo>
                <a:cubicBezTo>
                  <a:pt x="179080" y="62545"/>
                  <a:pt x="181509" y="68765"/>
                  <a:pt x="185929" y="73442"/>
                </a:cubicBezTo>
                <a:cubicBezTo>
                  <a:pt x="190100" y="77937"/>
                  <a:pt x="195987" y="80433"/>
                  <a:pt x="202121" y="80300"/>
                </a:cubicBezTo>
                <a:cubicBezTo>
                  <a:pt x="205179" y="80290"/>
                  <a:pt x="208207" y="79738"/>
                  <a:pt x="211074" y="78680"/>
                </a:cubicBezTo>
                <a:cubicBezTo>
                  <a:pt x="213799" y="77661"/>
                  <a:pt x="216332" y="76213"/>
                  <a:pt x="218599" y="74394"/>
                </a:cubicBezTo>
                <a:cubicBezTo>
                  <a:pt x="221238" y="71784"/>
                  <a:pt x="223486" y="68793"/>
                  <a:pt x="225267" y="65536"/>
                </a:cubicBezTo>
                <a:lnTo>
                  <a:pt x="231839" y="69060"/>
                </a:lnTo>
                <a:cubicBezTo>
                  <a:pt x="229953" y="72880"/>
                  <a:pt x="227410" y="76328"/>
                  <a:pt x="224314" y="79252"/>
                </a:cubicBezTo>
                <a:cubicBezTo>
                  <a:pt x="221542" y="81824"/>
                  <a:pt x="218314" y="83862"/>
                  <a:pt x="214789" y="85253"/>
                </a:cubicBezTo>
                <a:cubicBezTo>
                  <a:pt x="210941" y="86643"/>
                  <a:pt x="206874" y="87320"/>
                  <a:pt x="202788" y="87253"/>
                </a:cubicBezTo>
                <a:cubicBezTo>
                  <a:pt x="193987" y="87834"/>
                  <a:pt x="185405" y="84319"/>
                  <a:pt x="179547" y="77728"/>
                </a:cubicBezTo>
                <a:cubicBezTo>
                  <a:pt x="174108" y="71699"/>
                  <a:pt x="171117" y="63850"/>
                  <a:pt x="171165" y="55725"/>
                </a:cubicBezTo>
                <a:cubicBezTo>
                  <a:pt x="171098" y="48267"/>
                  <a:pt x="173584" y="41000"/>
                  <a:pt x="178213" y="35151"/>
                </a:cubicBezTo>
                <a:cubicBezTo>
                  <a:pt x="183842" y="27560"/>
                  <a:pt x="192863" y="23245"/>
                  <a:pt x="202311" y="23626"/>
                </a:cubicBezTo>
                <a:close/>
                <a:moveTo>
                  <a:pt x="783051" y="23436"/>
                </a:moveTo>
                <a:cubicBezTo>
                  <a:pt x="791909" y="23207"/>
                  <a:pt x="800415" y="26903"/>
                  <a:pt x="806292" y="33532"/>
                </a:cubicBezTo>
                <a:cubicBezTo>
                  <a:pt x="811816" y="39514"/>
                  <a:pt x="814817" y="47391"/>
                  <a:pt x="814674" y="55535"/>
                </a:cubicBezTo>
                <a:cubicBezTo>
                  <a:pt x="814760" y="63812"/>
                  <a:pt x="811578" y="71785"/>
                  <a:pt x="805816" y="77728"/>
                </a:cubicBezTo>
                <a:cubicBezTo>
                  <a:pt x="799977" y="84062"/>
                  <a:pt x="791662" y="87539"/>
                  <a:pt x="783051" y="87253"/>
                </a:cubicBezTo>
                <a:cubicBezTo>
                  <a:pt x="774412" y="87558"/>
                  <a:pt x="766058" y="84081"/>
                  <a:pt x="760191" y="77728"/>
                </a:cubicBezTo>
                <a:cubicBezTo>
                  <a:pt x="754428" y="71785"/>
                  <a:pt x="751247" y="63812"/>
                  <a:pt x="751333" y="55535"/>
                </a:cubicBezTo>
                <a:cubicBezTo>
                  <a:pt x="751237" y="47429"/>
                  <a:pt x="754228" y="39600"/>
                  <a:pt x="759715" y="33627"/>
                </a:cubicBezTo>
                <a:cubicBezTo>
                  <a:pt x="765620" y="26969"/>
                  <a:pt x="774154" y="23236"/>
                  <a:pt x="783051" y="23436"/>
                </a:cubicBezTo>
                <a:close/>
                <a:moveTo>
                  <a:pt x="711804" y="23436"/>
                </a:moveTo>
                <a:cubicBezTo>
                  <a:pt x="715747" y="23407"/>
                  <a:pt x="719671" y="24017"/>
                  <a:pt x="723424" y="25246"/>
                </a:cubicBezTo>
                <a:cubicBezTo>
                  <a:pt x="726853" y="26322"/>
                  <a:pt x="730072" y="27960"/>
                  <a:pt x="732949" y="30103"/>
                </a:cubicBezTo>
                <a:cubicBezTo>
                  <a:pt x="735540" y="32170"/>
                  <a:pt x="737712" y="34732"/>
                  <a:pt x="739331" y="37628"/>
                </a:cubicBezTo>
                <a:lnTo>
                  <a:pt x="733139" y="41438"/>
                </a:lnTo>
                <a:cubicBezTo>
                  <a:pt x="728063" y="34466"/>
                  <a:pt x="719852" y="30475"/>
                  <a:pt x="711232" y="30770"/>
                </a:cubicBezTo>
                <a:cubicBezTo>
                  <a:pt x="704364" y="30570"/>
                  <a:pt x="697697" y="33142"/>
                  <a:pt x="692754" y="37914"/>
                </a:cubicBezTo>
                <a:cubicBezTo>
                  <a:pt x="687991" y="42410"/>
                  <a:pt x="685334" y="48696"/>
                  <a:pt x="685419" y="55249"/>
                </a:cubicBezTo>
                <a:cubicBezTo>
                  <a:pt x="685400" y="59640"/>
                  <a:pt x="686591" y="63955"/>
                  <a:pt x="688848" y="67727"/>
                </a:cubicBezTo>
                <a:cubicBezTo>
                  <a:pt x="691039" y="71756"/>
                  <a:pt x="694344" y="75061"/>
                  <a:pt x="698373" y="77252"/>
                </a:cubicBezTo>
                <a:cubicBezTo>
                  <a:pt x="702412" y="79414"/>
                  <a:pt x="706936" y="80529"/>
                  <a:pt x="711518" y="80491"/>
                </a:cubicBezTo>
                <a:cubicBezTo>
                  <a:pt x="720100" y="80624"/>
                  <a:pt x="728234" y="76661"/>
                  <a:pt x="733425" y="69823"/>
                </a:cubicBezTo>
                <a:lnTo>
                  <a:pt x="739616" y="73823"/>
                </a:lnTo>
                <a:cubicBezTo>
                  <a:pt x="736683" y="78205"/>
                  <a:pt x="732644" y="81719"/>
                  <a:pt x="727901" y="84015"/>
                </a:cubicBezTo>
                <a:cubicBezTo>
                  <a:pt x="722662" y="86482"/>
                  <a:pt x="716928" y="87720"/>
                  <a:pt x="711137" y="87634"/>
                </a:cubicBezTo>
                <a:cubicBezTo>
                  <a:pt x="702240" y="87806"/>
                  <a:pt x="693649" y="84367"/>
                  <a:pt x="687324" y="78109"/>
                </a:cubicBezTo>
                <a:cubicBezTo>
                  <a:pt x="681114" y="72375"/>
                  <a:pt x="677647" y="64270"/>
                  <a:pt x="677799" y="55821"/>
                </a:cubicBezTo>
                <a:cubicBezTo>
                  <a:pt x="677790" y="50058"/>
                  <a:pt x="679342" y="44400"/>
                  <a:pt x="682276" y="39438"/>
                </a:cubicBezTo>
                <a:cubicBezTo>
                  <a:pt x="685162" y="34437"/>
                  <a:pt x="689382" y="30351"/>
                  <a:pt x="694468" y="27627"/>
                </a:cubicBezTo>
                <a:cubicBezTo>
                  <a:pt x="699802" y="24808"/>
                  <a:pt x="705765" y="23369"/>
                  <a:pt x="711804" y="23436"/>
                </a:cubicBezTo>
                <a:close/>
                <a:moveTo>
                  <a:pt x="262414" y="23245"/>
                </a:moveTo>
                <a:cubicBezTo>
                  <a:pt x="268786" y="23798"/>
                  <a:pt x="274692" y="26807"/>
                  <a:pt x="278892" y="31627"/>
                </a:cubicBezTo>
                <a:lnTo>
                  <a:pt x="273939" y="36771"/>
                </a:lnTo>
                <a:cubicBezTo>
                  <a:pt x="270777" y="33246"/>
                  <a:pt x="266376" y="31094"/>
                  <a:pt x="261652" y="30770"/>
                </a:cubicBezTo>
                <a:cubicBezTo>
                  <a:pt x="259223" y="30732"/>
                  <a:pt x="256871" y="31618"/>
                  <a:pt x="255080" y="33246"/>
                </a:cubicBezTo>
                <a:cubicBezTo>
                  <a:pt x="253394" y="34704"/>
                  <a:pt x="252422" y="36828"/>
                  <a:pt x="252413" y="39056"/>
                </a:cubicBezTo>
                <a:cubicBezTo>
                  <a:pt x="252499" y="41152"/>
                  <a:pt x="253261" y="43162"/>
                  <a:pt x="254604" y="44772"/>
                </a:cubicBezTo>
                <a:cubicBezTo>
                  <a:pt x="257385" y="47439"/>
                  <a:pt x="260604" y="49601"/>
                  <a:pt x="264129" y="51153"/>
                </a:cubicBezTo>
                <a:cubicBezTo>
                  <a:pt x="268643" y="53201"/>
                  <a:pt x="272701" y="56154"/>
                  <a:pt x="276035" y="59821"/>
                </a:cubicBezTo>
                <a:cubicBezTo>
                  <a:pt x="278016" y="62602"/>
                  <a:pt x="279073" y="65936"/>
                  <a:pt x="279083" y="69346"/>
                </a:cubicBezTo>
                <a:cubicBezTo>
                  <a:pt x="279130" y="74109"/>
                  <a:pt x="277235" y="78681"/>
                  <a:pt x="273844" y="82014"/>
                </a:cubicBezTo>
                <a:cubicBezTo>
                  <a:pt x="270339" y="85434"/>
                  <a:pt x="265595" y="87291"/>
                  <a:pt x="260699" y="87158"/>
                </a:cubicBezTo>
                <a:cubicBezTo>
                  <a:pt x="257204" y="87158"/>
                  <a:pt x="253756" y="86377"/>
                  <a:pt x="250603" y="84872"/>
                </a:cubicBezTo>
                <a:cubicBezTo>
                  <a:pt x="247526" y="83405"/>
                  <a:pt x="244821" y="81262"/>
                  <a:pt x="242697" y="78585"/>
                </a:cubicBezTo>
                <a:lnTo>
                  <a:pt x="247650" y="72966"/>
                </a:lnTo>
                <a:cubicBezTo>
                  <a:pt x="250651" y="76995"/>
                  <a:pt x="255299" y="79471"/>
                  <a:pt x="260319" y="79728"/>
                </a:cubicBezTo>
                <a:cubicBezTo>
                  <a:pt x="263262" y="79814"/>
                  <a:pt x="266129" y="78757"/>
                  <a:pt x="268320" y="76776"/>
                </a:cubicBezTo>
                <a:cubicBezTo>
                  <a:pt x="270406" y="74985"/>
                  <a:pt x="271625" y="72385"/>
                  <a:pt x="271653" y="69632"/>
                </a:cubicBezTo>
                <a:cubicBezTo>
                  <a:pt x="271634" y="67441"/>
                  <a:pt x="270863" y="65317"/>
                  <a:pt x="269463" y="63631"/>
                </a:cubicBezTo>
                <a:cubicBezTo>
                  <a:pt x="266653" y="60983"/>
                  <a:pt x="263433" y="58802"/>
                  <a:pt x="259938" y="57154"/>
                </a:cubicBezTo>
                <a:cubicBezTo>
                  <a:pt x="255623" y="55259"/>
                  <a:pt x="251784" y="52430"/>
                  <a:pt x="248698" y="48867"/>
                </a:cubicBezTo>
                <a:cubicBezTo>
                  <a:pt x="246698" y="46105"/>
                  <a:pt x="245660" y="42752"/>
                  <a:pt x="245745" y="39342"/>
                </a:cubicBezTo>
                <a:cubicBezTo>
                  <a:pt x="245631" y="34999"/>
                  <a:pt x="247355" y="30808"/>
                  <a:pt x="250508" y="27817"/>
                </a:cubicBezTo>
                <a:cubicBezTo>
                  <a:pt x="253699" y="24760"/>
                  <a:pt x="257994" y="23112"/>
                  <a:pt x="262414" y="23245"/>
                </a:cubicBezTo>
                <a:close/>
                <a:moveTo>
                  <a:pt x="19813" y="23245"/>
                </a:moveTo>
                <a:cubicBezTo>
                  <a:pt x="26146" y="23845"/>
                  <a:pt x="32005" y="26836"/>
                  <a:pt x="36196" y="31627"/>
                </a:cubicBezTo>
                <a:lnTo>
                  <a:pt x="31147" y="36771"/>
                </a:lnTo>
                <a:cubicBezTo>
                  <a:pt x="28023" y="33256"/>
                  <a:pt x="23651" y="31104"/>
                  <a:pt x="18955" y="30770"/>
                </a:cubicBezTo>
                <a:cubicBezTo>
                  <a:pt x="16526" y="30732"/>
                  <a:pt x="14174" y="31618"/>
                  <a:pt x="12383" y="33247"/>
                </a:cubicBezTo>
                <a:cubicBezTo>
                  <a:pt x="10697" y="34704"/>
                  <a:pt x="9725" y="36828"/>
                  <a:pt x="9716" y="39057"/>
                </a:cubicBezTo>
                <a:cubicBezTo>
                  <a:pt x="9802" y="41152"/>
                  <a:pt x="10564" y="43162"/>
                  <a:pt x="11907" y="44772"/>
                </a:cubicBezTo>
                <a:cubicBezTo>
                  <a:pt x="14688" y="47439"/>
                  <a:pt x="17907" y="49601"/>
                  <a:pt x="21432" y="51154"/>
                </a:cubicBezTo>
                <a:cubicBezTo>
                  <a:pt x="25928" y="53201"/>
                  <a:pt x="29947" y="56145"/>
                  <a:pt x="33243" y="59821"/>
                </a:cubicBezTo>
                <a:cubicBezTo>
                  <a:pt x="35291" y="62574"/>
                  <a:pt x="36396" y="65917"/>
                  <a:pt x="36386" y="69346"/>
                </a:cubicBezTo>
                <a:cubicBezTo>
                  <a:pt x="36443" y="74128"/>
                  <a:pt x="34510" y="78710"/>
                  <a:pt x="31052" y="82015"/>
                </a:cubicBezTo>
                <a:cubicBezTo>
                  <a:pt x="27594" y="85453"/>
                  <a:pt x="22880" y="87311"/>
                  <a:pt x="18003" y="87158"/>
                </a:cubicBezTo>
                <a:cubicBezTo>
                  <a:pt x="14507" y="87158"/>
                  <a:pt x="11059" y="86377"/>
                  <a:pt x="7906" y="84872"/>
                </a:cubicBezTo>
                <a:cubicBezTo>
                  <a:pt x="4820" y="83405"/>
                  <a:pt x="2124" y="81262"/>
                  <a:pt x="0" y="78586"/>
                </a:cubicBezTo>
                <a:lnTo>
                  <a:pt x="4954" y="72966"/>
                </a:lnTo>
                <a:cubicBezTo>
                  <a:pt x="7954" y="76995"/>
                  <a:pt x="12602" y="79472"/>
                  <a:pt x="17622" y="79729"/>
                </a:cubicBezTo>
                <a:cubicBezTo>
                  <a:pt x="20574" y="79814"/>
                  <a:pt x="23432" y="78757"/>
                  <a:pt x="25623" y="76776"/>
                </a:cubicBezTo>
                <a:cubicBezTo>
                  <a:pt x="27718" y="74985"/>
                  <a:pt x="28928" y="72385"/>
                  <a:pt x="28956" y="69632"/>
                </a:cubicBezTo>
                <a:cubicBezTo>
                  <a:pt x="28937" y="67441"/>
                  <a:pt x="28166" y="65317"/>
                  <a:pt x="26766" y="63631"/>
                </a:cubicBezTo>
                <a:cubicBezTo>
                  <a:pt x="23956" y="60974"/>
                  <a:pt x="20746" y="58793"/>
                  <a:pt x="17241" y="57154"/>
                </a:cubicBezTo>
                <a:cubicBezTo>
                  <a:pt x="12973" y="55230"/>
                  <a:pt x="9163" y="52401"/>
                  <a:pt x="6097" y="48868"/>
                </a:cubicBezTo>
                <a:cubicBezTo>
                  <a:pt x="4096" y="46105"/>
                  <a:pt x="3058" y="42753"/>
                  <a:pt x="3144" y="39343"/>
                </a:cubicBezTo>
                <a:cubicBezTo>
                  <a:pt x="2991" y="34990"/>
                  <a:pt x="4725" y="30789"/>
                  <a:pt x="7906" y="27817"/>
                </a:cubicBezTo>
                <a:cubicBezTo>
                  <a:pt x="11088" y="24741"/>
                  <a:pt x="15383" y="23083"/>
                  <a:pt x="19813" y="23245"/>
                </a:cubicBezTo>
                <a:close/>
                <a:moveTo>
                  <a:pt x="857726" y="23150"/>
                </a:moveTo>
                <a:cubicBezTo>
                  <a:pt x="860612" y="23141"/>
                  <a:pt x="863460" y="23722"/>
                  <a:pt x="866108" y="24865"/>
                </a:cubicBezTo>
                <a:cubicBezTo>
                  <a:pt x="868594" y="25865"/>
                  <a:pt x="870813" y="27427"/>
                  <a:pt x="872585" y="29437"/>
                </a:cubicBezTo>
                <a:cubicBezTo>
                  <a:pt x="874576" y="31885"/>
                  <a:pt x="876071" y="34695"/>
                  <a:pt x="876966" y="37724"/>
                </a:cubicBezTo>
                <a:cubicBezTo>
                  <a:pt x="879157" y="33352"/>
                  <a:pt x="882443" y="29608"/>
                  <a:pt x="886491" y="26865"/>
                </a:cubicBezTo>
                <a:cubicBezTo>
                  <a:pt x="890235" y="24436"/>
                  <a:pt x="894607" y="23141"/>
                  <a:pt x="899065" y="23150"/>
                </a:cubicBezTo>
                <a:cubicBezTo>
                  <a:pt x="903008" y="23065"/>
                  <a:pt x="906894" y="24160"/>
                  <a:pt x="910209" y="26294"/>
                </a:cubicBezTo>
                <a:cubicBezTo>
                  <a:pt x="913438" y="28446"/>
                  <a:pt x="915933" y="31542"/>
                  <a:pt x="917352" y="35152"/>
                </a:cubicBezTo>
                <a:cubicBezTo>
                  <a:pt x="919219" y="40667"/>
                  <a:pt x="920029" y="46486"/>
                  <a:pt x="919734" y="52297"/>
                </a:cubicBezTo>
                <a:lnTo>
                  <a:pt x="919734" y="85444"/>
                </a:lnTo>
                <a:lnTo>
                  <a:pt x="911733" y="85444"/>
                </a:lnTo>
                <a:lnTo>
                  <a:pt x="911733" y="52297"/>
                </a:lnTo>
                <a:cubicBezTo>
                  <a:pt x="911990" y="47772"/>
                  <a:pt x="911504" y="43239"/>
                  <a:pt x="910304" y="38867"/>
                </a:cubicBezTo>
                <a:cubicBezTo>
                  <a:pt x="909428" y="36419"/>
                  <a:pt x="907751" y="34333"/>
                  <a:pt x="905541" y="32961"/>
                </a:cubicBezTo>
                <a:cubicBezTo>
                  <a:pt x="903170" y="31418"/>
                  <a:pt x="900369" y="30646"/>
                  <a:pt x="897541" y="30770"/>
                </a:cubicBezTo>
                <a:cubicBezTo>
                  <a:pt x="893807" y="30713"/>
                  <a:pt x="890159" y="31885"/>
                  <a:pt x="887158" y="34104"/>
                </a:cubicBezTo>
                <a:cubicBezTo>
                  <a:pt x="884034" y="36304"/>
                  <a:pt x="881643" y="39390"/>
                  <a:pt x="880300" y="42962"/>
                </a:cubicBezTo>
                <a:cubicBezTo>
                  <a:pt x="878500" y="49144"/>
                  <a:pt x="877757" y="55583"/>
                  <a:pt x="878109" y="62012"/>
                </a:cubicBezTo>
                <a:lnTo>
                  <a:pt x="878109" y="85825"/>
                </a:lnTo>
                <a:lnTo>
                  <a:pt x="870394" y="85825"/>
                </a:lnTo>
                <a:lnTo>
                  <a:pt x="870394" y="54678"/>
                </a:lnTo>
                <a:cubicBezTo>
                  <a:pt x="870623" y="49687"/>
                  <a:pt x="870175" y="44686"/>
                  <a:pt x="869061" y="39819"/>
                </a:cubicBezTo>
                <a:cubicBezTo>
                  <a:pt x="868194" y="37238"/>
                  <a:pt x="866527" y="34999"/>
                  <a:pt x="864298" y="33437"/>
                </a:cubicBezTo>
                <a:cubicBezTo>
                  <a:pt x="861888" y="31875"/>
                  <a:pt x="859069" y="31075"/>
                  <a:pt x="856202" y="31151"/>
                </a:cubicBezTo>
                <a:cubicBezTo>
                  <a:pt x="852554" y="31142"/>
                  <a:pt x="848991" y="32275"/>
                  <a:pt x="846010" y="34390"/>
                </a:cubicBezTo>
                <a:cubicBezTo>
                  <a:pt x="842867" y="36552"/>
                  <a:pt x="840447" y="39600"/>
                  <a:pt x="839057" y="43153"/>
                </a:cubicBezTo>
                <a:cubicBezTo>
                  <a:pt x="837276" y="48620"/>
                  <a:pt x="836504" y="54364"/>
                  <a:pt x="836771" y="60107"/>
                </a:cubicBezTo>
                <a:lnTo>
                  <a:pt x="836771" y="85825"/>
                </a:lnTo>
                <a:lnTo>
                  <a:pt x="828960" y="85825"/>
                </a:lnTo>
                <a:lnTo>
                  <a:pt x="829056" y="24674"/>
                </a:lnTo>
                <a:lnTo>
                  <a:pt x="836866" y="24674"/>
                </a:lnTo>
                <a:lnTo>
                  <a:pt x="836866" y="35152"/>
                </a:lnTo>
                <a:cubicBezTo>
                  <a:pt x="839105" y="31828"/>
                  <a:pt x="841953" y="28951"/>
                  <a:pt x="845248" y="26675"/>
                </a:cubicBezTo>
                <a:cubicBezTo>
                  <a:pt x="849011" y="24379"/>
                  <a:pt x="853325" y="23160"/>
                  <a:pt x="857726" y="23150"/>
                </a:cubicBezTo>
                <a:close/>
                <a:moveTo>
                  <a:pt x="321373" y="23149"/>
                </a:moveTo>
                <a:cubicBezTo>
                  <a:pt x="324259" y="23140"/>
                  <a:pt x="327107" y="23721"/>
                  <a:pt x="329755" y="24864"/>
                </a:cubicBezTo>
                <a:cubicBezTo>
                  <a:pt x="332222" y="25893"/>
                  <a:pt x="334442" y="27455"/>
                  <a:pt x="336232" y="29436"/>
                </a:cubicBezTo>
                <a:cubicBezTo>
                  <a:pt x="338194" y="31903"/>
                  <a:pt x="339671" y="34713"/>
                  <a:pt x="340614" y="37723"/>
                </a:cubicBezTo>
                <a:cubicBezTo>
                  <a:pt x="342804" y="33351"/>
                  <a:pt x="346091" y="29608"/>
                  <a:pt x="350139" y="26864"/>
                </a:cubicBezTo>
                <a:cubicBezTo>
                  <a:pt x="353882" y="24435"/>
                  <a:pt x="358254" y="23140"/>
                  <a:pt x="362712" y="23149"/>
                </a:cubicBezTo>
                <a:cubicBezTo>
                  <a:pt x="366655" y="23083"/>
                  <a:pt x="370532" y="24178"/>
                  <a:pt x="373856" y="26293"/>
                </a:cubicBezTo>
                <a:cubicBezTo>
                  <a:pt x="377047" y="28493"/>
                  <a:pt x="379523" y="31570"/>
                  <a:pt x="381000" y="35151"/>
                </a:cubicBezTo>
                <a:cubicBezTo>
                  <a:pt x="382781" y="40685"/>
                  <a:pt x="383552" y="46486"/>
                  <a:pt x="383286" y="52296"/>
                </a:cubicBezTo>
                <a:lnTo>
                  <a:pt x="383286" y="85443"/>
                </a:lnTo>
                <a:lnTo>
                  <a:pt x="375380" y="85443"/>
                </a:lnTo>
                <a:lnTo>
                  <a:pt x="375380" y="52296"/>
                </a:lnTo>
                <a:cubicBezTo>
                  <a:pt x="375637" y="47772"/>
                  <a:pt x="375152" y="43238"/>
                  <a:pt x="373951" y="38866"/>
                </a:cubicBezTo>
                <a:cubicBezTo>
                  <a:pt x="373046" y="36437"/>
                  <a:pt x="371370" y="34360"/>
                  <a:pt x="369189" y="32960"/>
                </a:cubicBezTo>
                <a:cubicBezTo>
                  <a:pt x="366808" y="31436"/>
                  <a:pt x="364017" y="30674"/>
                  <a:pt x="361188" y="30769"/>
                </a:cubicBezTo>
                <a:cubicBezTo>
                  <a:pt x="357454" y="30712"/>
                  <a:pt x="353806" y="31884"/>
                  <a:pt x="350806" y="34103"/>
                </a:cubicBezTo>
                <a:cubicBezTo>
                  <a:pt x="347681" y="36303"/>
                  <a:pt x="345291" y="39390"/>
                  <a:pt x="343948" y="42961"/>
                </a:cubicBezTo>
                <a:cubicBezTo>
                  <a:pt x="342100" y="49134"/>
                  <a:pt x="341357" y="55582"/>
                  <a:pt x="341757" y="62011"/>
                </a:cubicBezTo>
                <a:lnTo>
                  <a:pt x="341757" y="85824"/>
                </a:lnTo>
                <a:lnTo>
                  <a:pt x="333946" y="85824"/>
                </a:lnTo>
                <a:lnTo>
                  <a:pt x="333946" y="54677"/>
                </a:lnTo>
                <a:cubicBezTo>
                  <a:pt x="334213" y="49677"/>
                  <a:pt x="333727" y="44676"/>
                  <a:pt x="332518" y="39818"/>
                </a:cubicBezTo>
                <a:cubicBezTo>
                  <a:pt x="331679" y="37218"/>
                  <a:pt x="330003" y="34980"/>
                  <a:pt x="327755" y="33436"/>
                </a:cubicBezTo>
                <a:cubicBezTo>
                  <a:pt x="325345" y="31874"/>
                  <a:pt x="322526" y="31074"/>
                  <a:pt x="319659" y="31150"/>
                </a:cubicBezTo>
                <a:cubicBezTo>
                  <a:pt x="316039" y="31141"/>
                  <a:pt x="312505" y="32274"/>
                  <a:pt x="309562" y="34389"/>
                </a:cubicBezTo>
                <a:cubicBezTo>
                  <a:pt x="306419" y="36551"/>
                  <a:pt x="304000" y="39599"/>
                  <a:pt x="302609" y="43152"/>
                </a:cubicBezTo>
                <a:cubicBezTo>
                  <a:pt x="300828" y="48619"/>
                  <a:pt x="300056" y="54363"/>
                  <a:pt x="300323" y="60107"/>
                </a:cubicBezTo>
                <a:lnTo>
                  <a:pt x="300323" y="85824"/>
                </a:lnTo>
                <a:lnTo>
                  <a:pt x="292512" y="85824"/>
                </a:lnTo>
                <a:lnTo>
                  <a:pt x="292703" y="24674"/>
                </a:lnTo>
                <a:lnTo>
                  <a:pt x="300514" y="24674"/>
                </a:lnTo>
                <a:lnTo>
                  <a:pt x="300514" y="35151"/>
                </a:lnTo>
                <a:cubicBezTo>
                  <a:pt x="302752" y="31827"/>
                  <a:pt x="305600" y="28950"/>
                  <a:pt x="308895" y="26674"/>
                </a:cubicBezTo>
                <a:cubicBezTo>
                  <a:pt x="312648" y="24359"/>
                  <a:pt x="316963" y="23140"/>
                  <a:pt x="321373" y="23149"/>
                </a:cubicBezTo>
                <a:close/>
                <a:moveTo>
                  <a:pt x="508635" y="22959"/>
                </a:moveTo>
                <a:cubicBezTo>
                  <a:pt x="512921" y="22883"/>
                  <a:pt x="517131" y="24073"/>
                  <a:pt x="520731" y="26388"/>
                </a:cubicBezTo>
                <a:cubicBezTo>
                  <a:pt x="524237" y="28703"/>
                  <a:pt x="526961" y="32017"/>
                  <a:pt x="528542" y="35913"/>
                </a:cubicBezTo>
                <a:cubicBezTo>
                  <a:pt x="530475" y="41809"/>
                  <a:pt x="531314" y="48000"/>
                  <a:pt x="531018" y="54201"/>
                </a:cubicBezTo>
                <a:lnTo>
                  <a:pt x="531018" y="85443"/>
                </a:lnTo>
                <a:lnTo>
                  <a:pt x="523208" y="85443"/>
                </a:lnTo>
                <a:lnTo>
                  <a:pt x="523208" y="56868"/>
                </a:lnTo>
                <a:cubicBezTo>
                  <a:pt x="523379" y="52182"/>
                  <a:pt x="523094" y="47495"/>
                  <a:pt x="522351" y="42866"/>
                </a:cubicBezTo>
                <a:cubicBezTo>
                  <a:pt x="521789" y="39171"/>
                  <a:pt x="519931" y="35799"/>
                  <a:pt x="517112" y="33341"/>
                </a:cubicBezTo>
                <a:cubicBezTo>
                  <a:pt x="514216" y="31217"/>
                  <a:pt x="510692" y="30150"/>
                  <a:pt x="507111" y="30293"/>
                </a:cubicBezTo>
                <a:cubicBezTo>
                  <a:pt x="502415" y="30255"/>
                  <a:pt x="497872" y="31951"/>
                  <a:pt x="494347" y="35056"/>
                </a:cubicBezTo>
                <a:cubicBezTo>
                  <a:pt x="490709" y="37989"/>
                  <a:pt x="488127" y="42038"/>
                  <a:pt x="487013" y="46581"/>
                </a:cubicBezTo>
                <a:cubicBezTo>
                  <a:pt x="486060" y="52048"/>
                  <a:pt x="485670" y="57601"/>
                  <a:pt x="485870" y="63154"/>
                </a:cubicBezTo>
                <a:lnTo>
                  <a:pt x="485870" y="85443"/>
                </a:lnTo>
                <a:lnTo>
                  <a:pt x="478059" y="85443"/>
                </a:lnTo>
                <a:lnTo>
                  <a:pt x="478059" y="24673"/>
                </a:lnTo>
                <a:lnTo>
                  <a:pt x="485870" y="24673"/>
                </a:lnTo>
                <a:lnTo>
                  <a:pt x="485870" y="35532"/>
                </a:lnTo>
                <a:cubicBezTo>
                  <a:pt x="488623" y="31665"/>
                  <a:pt x="492166" y="28417"/>
                  <a:pt x="496252" y="26007"/>
                </a:cubicBezTo>
                <a:cubicBezTo>
                  <a:pt x="500062" y="23988"/>
                  <a:pt x="504320" y="22940"/>
                  <a:pt x="508635" y="22959"/>
                </a:cubicBezTo>
                <a:close/>
                <a:moveTo>
                  <a:pt x="599218" y="22769"/>
                </a:moveTo>
                <a:cubicBezTo>
                  <a:pt x="603914" y="22712"/>
                  <a:pt x="608553" y="23788"/>
                  <a:pt x="612744" y="25913"/>
                </a:cubicBezTo>
                <a:cubicBezTo>
                  <a:pt x="616954" y="28227"/>
                  <a:pt x="620573" y="31485"/>
                  <a:pt x="623316" y="35438"/>
                </a:cubicBezTo>
                <a:lnTo>
                  <a:pt x="623316" y="24674"/>
                </a:lnTo>
                <a:lnTo>
                  <a:pt x="631127" y="24674"/>
                </a:lnTo>
                <a:lnTo>
                  <a:pt x="631127" y="85444"/>
                </a:lnTo>
                <a:lnTo>
                  <a:pt x="623412" y="85444"/>
                </a:lnTo>
                <a:lnTo>
                  <a:pt x="623412" y="74966"/>
                </a:lnTo>
                <a:cubicBezTo>
                  <a:pt x="620449" y="78700"/>
                  <a:pt x="616716" y="81758"/>
                  <a:pt x="612458" y="83920"/>
                </a:cubicBezTo>
                <a:cubicBezTo>
                  <a:pt x="608295" y="86015"/>
                  <a:pt x="603685" y="87063"/>
                  <a:pt x="599028" y="86968"/>
                </a:cubicBezTo>
                <a:cubicBezTo>
                  <a:pt x="590684" y="87015"/>
                  <a:pt x="582702" y="83558"/>
                  <a:pt x="577025" y="77443"/>
                </a:cubicBezTo>
                <a:cubicBezTo>
                  <a:pt x="570862" y="71480"/>
                  <a:pt x="567414" y="63251"/>
                  <a:pt x="567500" y="54678"/>
                </a:cubicBezTo>
                <a:cubicBezTo>
                  <a:pt x="567424" y="46220"/>
                  <a:pt x="570872" y="38105"/>
                  <a:pt x="577025" y="32294"/>
                </a:cubicBezTo>
                <a:cubicBezTo>
                  <a:pt x="582740" y="26122"/>
                  <a:pt x="590808" y="22655"/>
                  <a:pt x="599218" y="22769"/>
                </a:cubicBezTo>
                <a:close/>
                <a:moveTo>
                  <a:pt x="428911" y="22769"/>
                </a:moveTo>
                <a:cubicBezTo>
                  <a:pt x="433607" y="22712"/>
                  <a:pt x="438246" y="23788"/>
                  <a:pt x="442437" y="25912"/>
                </a:cubicBezTo>
                <a:cubicBezTo>
                  <a:pt x="446647" y="28227"/>
                  <a:pt x="450266" y="31484"/>
                  <a:pt x="453009" y="35437"/>
                </a:cubicBezTo>
                <a:lnTo>
                  <a:pt x="453009" y="24674"/>
                </a:lnTo>
                <a:lnTo>
                  <a:pt x="460820" y="24674"/>
                </a:lnTo>
                <a:lnTo>
                  <a:pt x="460820" y="85443"/>
                </a:lnTo>
                <a:lnTo>
                  <a:pt x="453105" y="85443"/>
                </a:lnTo>
                <a:lnTo>
                  <a:pt x="453105" y="74966"/>
                </a:lnTo>
                <a:cubicBezTo>
                  <a:pt x="450162" y="78719"/>
                  <a:pt x="446418" y="81786"/>
                  <a:pt x="442151" y="83919"/>
                </a:cubicBezTo>
                <a:cubicBezTo>
                  <a:pt x="437988" y="86015"/>
                  <a:pt x="433378" y="87063"/>
                  <a:pt x="428721" y="86967"/>
                </a:cubicBezTo>
                <a:cubicBezTo>
                  <a:pt x="420377" y="87015"/>
                  <a:pt x="412395" y="83557"/>
                  <a:pt x="406718" y="77442"/>
                </a:cubicBezTo>
                <a:cubicBezTo>
                  <a:pt x="400555" y="71480"/>
                  <a:pt x="397107" y="63250"/>
                  <a:pt x="397193" y="54677"/>
                </a:cubicBezTo>
                <a:cubicBezTo>
                  <a:pt x="397155" y="46229"/>
                  <a:pt x="400603" y="38132"/>
                  <a:pt x="406718" y="32294"/>
                </a:cubicBezTo>
                <a:cubicBezTo>
                  <a:pt x="412452" y="26141"/>
                  <a:pt x="420501" y="22683"/>
                  <a:pt x="428911" y="22769"/>
                </a:cubicBezTo>
                <a:close/>
                <a:moveTo>
                  <a:pt x="48863" y="1529"/>
                </a:moveTo>
                <a:lnTo>
                  <a:pt x="56674" y="1529"/>
                </a:lnTo>
                <a:lnTo>
                  <a:pt x="56674" y="85730"/>
                </a:lnTo>
                <a:lnTo>
                  <a:pt x="48863" y="85730"/>
                </a:lnTo>
                <a:close/>
                <a:moveTo>
                  <a:pt x="148209" y="1147"/>
                </a:moveTo>
                <a:lnTo>
                  <a:pt x="156020" y="1528"/>
                </a:lnTo>
                <a:lnTo>
                  <a:pt x="156020" y="85729"/>
                </a:lnTo>
                <a:lnTo>
                  <a:pt x="148305" y="85729"/>
                </a:lnTo>
                <a:lnTo>
                  <a:pt x="148305" y="75251"/>
                </a:lnTo>
                <a:cubicBezTo>
                  <a:pt x="145342" y="78985"/>
                  <a:pt x="141609" y="82042"/>
                  <a:pt x="137351" y="84205"/>
                </a:cubicBezTo>
                <a:cubicBezTo>
                  <a:pt x="133188" y="86300"/>
                  <a:pt x="128578" y="87348"/>
                  <a:pt x="123921" y="87253"/>
                </a:cubicBezTo>
                <a:cubicBezTo>
                  <a:pt x="115577" y="87300"/>
                  <a:pt x="107595" y="83843"/>
                  <a:pt x="101918" y="77728"/>
                </a:cubicBezTo>
                <a:cubicBezTo>
                  <a:pt x="95755" y="71765"/>
                  <a:pt x="92307" y="63535"/>
                  <a:pt x="92393" y="54963"/>
                </a:cubicBezTo>
                <a:cubicBezTo>
                  <a:pt x="92355" y="46514"/>
                  <a:pt x="95803" y="38418"/>
                  <a:pt x="101918" y="32579"/>
                </a:cubicBezTo>
                <a:cubicBezTo>
                  <a:pt x="107633" y="26407"/>
                  <a:pt x="115701" y="22940"/>
                  <a:pt x="124111" y="23054"/>
                </a:cubicBezTo>
                <a:cubicBezTo>
                  <a:pt x="128807" y="22997"/>
                  <a:pt x="133446" y="24073"/>
                  <a:pt x="137637" y="26197"/>
                </a:cubicBezTo>
                <a:cubicBezTo>
                  <a:pt x="141847" y="28512"/>
                  <a:pt x="145466" y="31769"/>
                  <a:pt x="148209" y="35722"/>
                </a:cubicBezTo>
                <a:close/>
                <a:moveTo>
                  <a:pt x="550450" y="4"/>
                </a:moveTo>
                <a:cubicBezTo>
                  <a:pt x="552183" y="-63"/>
                  <a:pt x="553850" y="633"/>
                  <a:pt x="555022" y="1909"/>
                </a:cubicBezTo>
                <a:cubicBezTo>
                  <a:pt x="556260" y="3109"/>
                  <a:pt x="556946" y="4757"/>
                  <a:pt x="556927" y="6481"/>
                </a:cubicBezTo>
                <a:cubicBezTo>
                  <a:pt x="556927" y="8167"/>
                  <a:pt x="556241" y="9786"/>
                  <a:pt x="555022" y="10958"/>
                </a:cubicBezTo>
                <a:cubicBezTo>
                  <a:pt x="553822" y="12196"/>
                  <a:pt x="552174" y="12882"/>
                  <a:pt x="550450" y="12863"/>
                </a:cubicBezTo>
                <a:cubicBezTo>
                  <a:pt x="548764" y="12863"/>
                  <a:pt x="547144" y="12177"/>
                  <a:pt x="545973" y="10958"/>
                </a:cubicBezTo>
                <a:cubicBezTo>
                  <a:pt x="544754" y="9786"/>
                  <a:pt x="544068" y="8167"/>
                  <a:pt x="544068" y="6481"/>
                </a:cubicBezTo>
                <a:cubicBezTo>
                  <a:pt x="544049" y="4757"/>
                  <a:pt x="544735" y="3109"/>
                  <a:pt x="545973" y="1909"/>
                </a:cubicBezTo>
                <a:cubicBezTo>
                  <a:pt x="547116" y="652"/>
                  <a:pt x="548754" y="-44"/>
                  <a:pt x="550450" y="4"/>
                </a:cubicBezTo>
                <a:close/>
                <a:moveTo>
                  <a:pt x="75628" y="4"/>
                </a:moveTo>
                <a:cubicBezTo>
                  <a:pt x="77362" y="-63"/>
                  <a:pt x="79029" y="633"/>
                  <a:pt x="80200" y="1909"/>
                </a:cubicBezTo>
                <a:cubicBezTo>
                  <a:pt x="81439" y="3109"/>
                  <a:pt x="82124" y="4757"/>
                  <a:pt x="82105" y="6481"/>
                </a:cubicBezTo>
                <a:cubicBezTo>
                  <a:pt x="82105" y="8167"/>
                  <a:pt x="81420" y="9786"/>
                  <a:pt x="80200" y="10958"/>
                </a:cubicBezTo>
                <a:cubicBezTo>
                  <a:pt x="79000" y="12196"/>
                  <a:pt x="77352" y="12882"/>
                  <a:pt x="75628" y="12863"/>
                </a:cubicBezTo>
                <a:cubicBezTo>
                  <a:pt x="73942" y="12863"/>
                  <a:pt x="72323" y="12177"/>
                  <a:pt x="71152" y="10958"/>
                </a:cubicBezTo>
                <a:cubicBezTo>
                  <a:pt x="69932" y="9786"/>
                  <a:pt x="69247" y="8167"/>
                  <a:pt x="69247" y="6481"/>
                </a:cubicBezTo>
                <a:cubicBezTo>
                  <a:pt x="69228" y="4757"/>
                  <a:pt x="69913" y="3109"/>
                  <a:pt x="71152" y="1909"/>
                </a:cubicBezTo>
                <a:cubicBezTo>
                  <a:pt x="72295" y="652"/>
                  <a:pt x="73933" y="-44"/>
                  <a:pt x="75628" y="4"/>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10.xml"/><Relationship Id="rId3" Type="http://schemas.openxmlformats.org/officeDocument/2006/relationships/image" Target="../media/image7.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2.xml"/><Relationship Id="rId3" Type="http://schemas.openxmlformats.org/officeDocument/2006/relationships/image" Target="../media/image10.png"/><Relationship Id="rId4" Type="http://schemas.openxmlformats.org/officeDocument/2006/relationships/image" Target="../media/image9.png"/><Relationship Id="rId5" Type="http://schemas.openxmlformats.org/officeDocument/2006/relationships/image" Target="../media/image11.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7.xml"/><Relationship Id="rId3" Type="http://schemas.openxmlformats.org/officeDocument/2006/relationships/hyperlink" Target="https://slidesmania.com/" TargetMode="External"/><Relationship Id="rId4" Type="http://schemas.openxmlformats.org/officeDocument/2006/relationships/hyperlink" Target="https://unsplash.com/" TargetMode="Externa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 Id="rId3" Type="http://schemas.openxmlformats.org/officeDocument/2006/relationships/image" Target="../media/image1.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 Id="rId3" Type="http://schemas.openxmlformats.org/officeDocument/2006/relationships/image" Target="../media/image1.png"/><Relationship Id="rId4" Type="http://schemas.openxmlformats.org/officeDocument/2006/relationships/image" Target="../media/image12.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20.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7.xml"/><Relationship Id="rId3" Type="http://schemas.openxmlformats.org/officeDocument/2006/relationships/image" Target="../media/image8.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67" name="Shape 1667"/>
        <p:cNvGrpSpPr/>
        <p:nvPr/>
      </p:nvGrpSpPr>
      <p:grpSpPr>
        <a:xfrm>
          <a:off x="0" y="0"/>
          <a:ext cx="0" cy="0"/>
          <a:chOff x="0" y="0"/>
          <a:chExt cx="0" cy="0"/>
        </a:xfrm>
      </p:grpSpPr>
      <p:sp>
        <p:nvSpPr>
          <p:cNvPr id="1668" name="Google Shape;1668;p18"/>
          <p:cNvSpPr txBox="1"/>
          <p:nvPr>
            <p:ph idx="1" type="subTitle"/>
          </p:nvPr>
        </p:nvSpPr>
        <p:spPr>
          <a:xfrm>
            <a:off x="733350" y="5212900"/>
            <a:ext cx="10725300" cy="5865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
              <a:t>This is </a:t>
            </a:r>
            <a:r>
              <a:rPr lang="en"/>
              <a:t>your presentation subtitle.</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1815" name="Shape 1815"/>
        <p:cNvGrpSpPr/>
        <p:nvPr/>
      </p:nvGrpSpPr>
      <p:grpSpPr>
        <a:xfrm>
          <a:off x="0" y="0"/>
          <a:ext cx="0" cy="0"/>
          <a:chOff x="0" y="0"/>
          <a:chExt cx="0" cy="0"/>
        </a:xfrm>
      </p:grpSpPr>
      <p:pic>
        <p:nvPicPr>
          <p:cNvPr id="1816" name="Google Shape;1816;p27"/>
          <p:cNvPicPr preferRelativeResize="0"/>
          <p:nvPr/>
        </p:nvPicPr>
        <p:blipFill rotWithShape="1">
          <a:blip r:embed="rId3">
            <a:alphaModFix/>
          </a:blip>
          <a:srcRect b="0" l="7808" r="0" t="0"/>
          <a:stretch/>
        </p:blipFill>
        <p:spPr>
          <a:xfrm flipH="1">
            <a:off x="2706002" y="0"/>
            <a:ext cx="9485998" cy="6857999"/>
          </a:xfrm>
          <a:prstGeom prst="rect">
            <a:avLst/>
          </a:prstGeom>
          <a:noFill/>
          <a:ln>
            <a:noFill/>
          </a:ln>
        </p:spPr>
      </p:pic>
      <p:sp>
        <p:nvSpPr>
          <p:cNvPr id="1817" name="Google Shape;1817;p27"/>
          <p:cNvSpPr txBox="1"/>
          <p:nvPr>
            <p:ph type="title"/>
          </p:nvPr>
        </p:nvSpPr>
        <p:spPr>
          <a:xfrm>
            <a:off x="599950" y="1215900"/>
            <a:ext cx="4135500" cy="1920300"/>
          </a:xfrm>
          <a:prstGeom prst="rect">
            <a:avLst/>
          </a:prstGeom>
        </p:spPr>
        <p:txBody>
          <a:bodyPr anchorCtr="0" anchor="ctr" bIns="121900" lIns="121900" spcFirstLastPara="1" rIns="121900" wrap="square" tIns="121900">
            <a:noAutofit/>
          </a:bodyPr>
          <a:lstStyle/>
          <a:p>
            <a:pPr indent="0" lvl="0" marL="0" rtl="0" algn="l">
              <a:spcBef>
                <a:spcPts val="0"/>
              </a:spcBef>
              <a:spcAft>
                <a:spcPts val="0"/>
              </a:spcAft>
              <a:buSzPts val="7000"/>
              <a:buNone/>
            </a:pPr>
            <a:r>
              <a:rPr lang="en"/>
              <a:t>Cats love to sleep.</a:t>
            </a:r>
            <a:endParaRPr/>
          </a:p>
        </p:txBody>
      </p:sp>
      <p:sp>
        <p:nvSpPr>
          <p:cNvPr id="1818" name="Google Shape;1818;p27"/>
          <p:cNvSpPr txBox="1"/>
          <p:nvPr>
            <p:ph idx="4294967295" type="body"/>
          </p:nvPr>
        </p:nvSpPr>
        <p:spPr>
          <a:xfrm>
            <a:off x="599950" y="3136201"/>
            <a:ext cx="4135500" cy="2365800"/>
          </a:xfrm>
          <a:prstGeom prst="rect">
            <a:avLst/>
          </a:prstGeom>
          <a:noFill/>
          <a:ln>
            <a:noFill/>
          </a:ln>
        </p:spPr>
        <p:txBody>
          <a:bodyPr anchorCtr="0" anchor="t" bIns="121900" lIns="121900" spcFirstLastPara="1" rIns="121900" wrap="square" tIns="121900">
            <a:noAutofit/>
          </a:bodyPr>
          <a:lstStyle/>
          <a:p>
            <a:pPr indent="0" lvl="0" marL="0" rtl="0" algn="l">
              <a:lnSpc>
                <a:spcPct val="115000"/>
              </a:lnSpc>
              <a:spcBef>
                <a:spcPts val="0"/>
              </a:spcBef>
              <a:spcAft>
                <a:spcPts val="0"/>
              </a:spcAft>
              <a:buSzPts val="1900"/>
              <a:buNone/>
            </a:pPr>
            <a:r>
              <a:rPr lang="en"/>
              <a:t>A fifteen-year-old cat has probably spent ten years of its life sleeping.</a:t>
            </a:r>
            <a:endParaRPr/>
          </a:p>
          <a:p>
            <a:pPr indent="0" lvl="0" marL="0" rtl="0" algn="l">
              <a:lnSpc>
                <a:spcPct val="115000"/>
              </a:lnSpc>
              <a:spcBef>
                <a:spcPts val="0"/>
              </a:spcBef>
              <a:spcAft>
                <a:spcPts val="0"/>
              </a:spcAft>
              <a:buSzPts val="1900"/>
              <a:buNone/>
            </a:pPr>
            <a:r>
              <a:t/>
            </a:r>
            <a:endParaRPr/>
          </a:p>
          <a:p>
            <a:pPr indent="0" lvl="0" marL="0" rtl="0" algn="l">
              <a:lnSpc>
                <a:spcPct val="115000"/>
              </a:lnSpc>
              <a:spcBef>
                <a:spcPts val="0"/>
              </a:spcBef>
              <a:spcAft>
                <a:spcPts val="0"/>
              </a:spcAft>
              <a:buSzPts val="1900"/>
              <a:buNone/>
            </a:pPr>
            <a:r>
              <a:rPr lang="en"/>
              <a:t>Also, cats use their whiskers as feelers to determine if a space is too small to squeeze through.</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22" name="Shape 1822"/>
        <p:cNvGrpSpPr/>
        <p:nvPr/>
      </p:nvGrpSpPr>
      <p:grpSpPr>
        <a:xfrm>
          <a:off x="0" y="0"/>
          <a:ext cx="0" cy="0"/>
          <a:chOff x="0" y="0"/>
          <a:chExt cx="0" cy="0"/>
        </a:xfrm>
      </p:grpSpPr>
      <p:sp>
        <p:nvSpPr>
          <p:cNvPr id="1823" name="Google Shape;1823;p28"/>
          <p:cNvSpPr txBox="1"/>
          <p:nvPr>
            <p:ph type="title"/>
          </p:nvPr>
        </p:nvSpPr>
        <p:spPr>
          <a:xfrm>
            <a:off x="558100" y="1873525"/>
            <a:ext cx="11095500" cy="31608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 sz="12000"/>
              <a:t>TERRIFYING</a:t>
            </a:r>
            <a:r>
              <a:rPr lang="en" sz="12000"/>
              <a:t> facts!</a:t>
            </a:r>
            <a:endParaRPr sz="12000"/>
          </a:p>
        </p:txBody>
      </p:sp>
      <p:sp>
        <p:nvSpPr>
          <p:cNvPr id="1824" name="Google Shape;1824;p28"/>
          <p:cNvSpPr txBox="1"/>
          <p:nvPr>
            <p:ph idx="1" type="subTitle"/>
          </p:nvPr>
        </p:nvSpPr>
        <p:spPr>
          <a:xfrm>
            <a:off x="202350" y="6256000"/>
            <a:ext cx="11787300" cy="3813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 sz="1200"/>
              <a:t>This is where you section ends. Duplicate this set of slides as many times you need to go over all your sections.</a:t>
            </a:r>
            <a:endParaRPr sz="1200"/>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28" name="Shape 1828"/>
        <p:cNvGrpSpPr/>
        <p:nvPr/>
      </p:nvGrpSpPr>
      <p:grpSpPr>
        <a:xfrm>
          <a:off x="0" y="0"/>
          <a:ext cx="0" cy="0"/>
          <a:chOff x="0" y="0"/>
          <a:chExt cx="0" cy="0"/>
        </a:xfrm>
      </p:grpSpPr>
      <p:sp>
        <p:nvSpPr>
          <p:cNvPr id="1829" name="Google Shape;1829;p29"/>
          <p:cNvSpPr txBox="1"/>
          <p:nvPr>
            <p:ph type="title"/>
          </p:nvPr>
        </p:nvSpPr>
        <p:spPr>
          <a:xfrm>
            <a:off x="1189050" y="669575"/>
            <a:ext cx="9707400" cy="7635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
              <a:t>This is our team.</a:t>
            </a:r>
            <a:endParaRPr/>
          </a:p>
        </p:txBody>
      </p:sp>
      <p:sp>
        <p:nvSpPr>
          <p:cNvPr id="1830" name="Google Shape;1830;p29"/>
          <p:cNvSpPr txBox="1"/>
          <p:nvPr>
            <p:ph idx="1" type="subTitle"/>
          </p:nvPr>
        </p:nvSpPr>
        <p:spPr>
          <a:xfrm>
            <a:off x="1189052" y="3563475"/>
            <a:ext cx="2658900" cy="6069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
              <a:t>Erika V.</a:t>
            </a:r>
            <a:endParaRPr/>
          </a:p>
        </p:txBody>
      </p:sp>
      <p:sp>
        <p:nvSpPr>
          <p:cNvPr id="1831" name="Google Shape;1831;p29"/>
          <p:cNvSpPr txBox="1"/>
          <p:nvPr>
            <p:ph idx="2" type="subTitle"/>
          </p:nvPr>
        </p:nvSpPr>
        <p:spPr>
          <a:xfrm>
            <a:off x="4713302" y="3563475"/>
            <a:ext cx="2658900" cy="6069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
              <a:t>John S.</a:t>
            </a:r>
            <a:endParaRPr/>
          </a:p>
        </p:txBody>
      </p:sp>
      <p:sp>
        <p:nvSpPr>
          <p:cNvPr id="1832" name="Google Shape;1832;p29"/>
          <p:cNvSpPr txBox="1"/>
          <p:nvPr>
            <p:ph idx="3" type="subTitle"/>
          </p:nvPr>
        </p:nvSpPr>
        <p:spPr>
          <a:xfrm>
            <a:off x="8237552" y="3563475"/>
            <a:ext cx="2658600" cy="6069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
              <a:t>Marie M.</a:t>
            </a:r>
            <a:endParaRPr/>
          </a:p>
        </p:txBody>
      </p:sp>
      <p:sp>
        <p:nvSpPr>
          <p:cNvPr id="1833" name="Google Shape;1833;p29"/>
          <p:cNvSpPr txBox="1"/>
          <p:nvPr>
            <p:ph idx="4" type="body"/>
          </p:nvPr>
        </p:nvSpPr>
        <p:spPr>
          <a:xfrm>
            <a:off x="1189050" y="4129182"/>
            <a:ext cx="2658900" cy="16641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Lorem ipsum dolor sit amet, consectetuer adipiscing elit. Aenean commodo ligula eget dolor.</a:t>
            </a:r>
            <a:endParaRPr/>
          </a:p>
        </p:txBody>
      </p:sp>
      <p:sp>
        <p:nvSpPr>
          <p:cNvPr id="1834" name="Google Shape;1834;p29"/>
          <p:cNvSpPr txBox="1"/>
          <p:nvPr>
            <p:ph idx="5" type="body"/>
          </p:nvPr>
        </p:nvSpPr>
        <p:spPr>
          <a:xfrm>
            <a:off x="4713300" y="4129182"/>
            <a:ext cx="2658900" cy="16608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Lorem ipsum dolor sit amet, consectetuer adipiscing elit. Aenean commodo ligula eget dolor.</a:t>
            </a:r>
            <a:endParaRPr/>
          </a:p>
        </p:txBody>
      </p:sp>
      <p:sp>
        <p:nvSpPr>
          <p:cNvPr id="1835" name="Google Shape;1835;p29"/>
          <p:cNvSpPr txBox="1"/>
          <p:nvPr>
            <p:ph idx="6" type="body"/>
          </p:nvPr>
        </p:nvSpPr>
        <p:spPr>
          <a:xfrm>
            <a:off x="8237550" y="4129182"/>
            <a:ext cx="2658900" cy="16608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Lorem ipsum dolor sit amet, consectetuer adipiscing elit. Aenean commodo ligula eget dolor.</a:t>
            </a:r>
            <a:endParaRPr/>
          </a:p>
        </p:txBody>
      </p:sp>
      <p:sp>
        <p:nvSpPr>
          <p:cNvPr id="1836" name="Google Shape;1836;p29"/>
          <p:cNvSpPr/>
          <p:nvPr/>
        </p:nvSpPr>
        <p:spPr>
          <a:xfrm>
            <a:off x="1798642" y="1957238"/>
            <a:ext cx="1393200" cy="1393200"/>
          </a:xfrm>
          <a:prstGeom prst="ellipse">
            <a:avLst/>
          </a:prstGeom>
          <a:gradFill>
            <a:gsLst>
              <a:gs pos="0">
                <a:srgbClr val="E45B00"/>
              </a:gs>
              <a:gs pos="100000">
                <a:srgbClr val="FF9900"/>
              </a:gs>
            </a:gsLst>
            <a:lin ang="5400012"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37" name="Google Shape;1837;p29"/>
          <p:cNvSpPr/>
          <p:nvPr/>
        </p:nvSpPr>
        <p:spPr>
          <a:xfrm>
            <a:off x="5323717" y="1985967"/>
            <a:ext cx="1393200" cy="1393200"/>
          </a:xfrm>
          <a:prstGeom prst="ellipse">
            <a:avLst/>
          </a:prstGeom>
          <a:gradFill>
            <a:gsLst>
              <a:gs pos="0">
                <a:srgbClr val="E45B00"/>
              </a:gs>
              <a:gs pos="100000">
                <a:srgbClr val="FF9900"/>
              </a:gs>
            </a:gsLst>
            <a:lin ang="5400012"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38" name="Google Shape;1838;p29"/>
          <p:cNvSpPr/>
          <p:nvPr/>
        </p:nvSpPr>
        <p:spPr>
          <a:xfrm>
            <a:off x="8847142" y="1985984"/>
            <a:ext cx="1393200" cy="1393200"/>
          </a:xfrm>
          <a:prstGeom prst="ellipse">
            <a:avLst/>
          </a:prstGeom>
          <a:gradFill>
            <a:gsLst>
              <a:gs pos="0">
                <a:srgbClr val="E45B00"/>
              </a:gs>
              <a:gs pos="100000">
                <a:srgbClr val="FF9900"/>
              </a:gs>
            </a:gsLst>
            <a:lin ang="5400012"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839" name="Google Shape;1839;p29"/>
          <p:cNvPicPr preferRelativeResize="0"/>
          <p:nvPr/>
        </p:nvPicPr>
        <p:blipFill rotWithShape="1">
          <a:blip r:embed="rId3">
            <a:alphaModFix/>
          </a:blip>
          <a:srcRect b="61743" l="33004" r="25212" t="8689"/>
          <a:stretch/>
        </p:blipFill>
        <p:spPr>
          <a:xfrm>
            <a:off x="1800302" y="1987613"/>
            <a:ext cx="1389900" cy="1389900"/>
          </a:xfrm>
          <a:prstGeom prst="ellipse">
            <a:avLst/>
          </a:prstGeom>
          <a:noFill/>
          <a:ln>
            <a:noFill/>
          </a:ln>
        </p:spPr>
      </p:pic>
      <p:pic>
        <p:nvPicPr>
          <p:cNvPr id="1840" name="Google Shape;1840;p29"/>
          <p:cNvPicPr preferRelativeResize="0"/>
          <p:nvPr/>
        </p:nvPicPr>
        <p:blipFill rotWithShape="1">
          <a:blip r:embed="rId4">
            <a:alphaModFix/>
          </a:blip>
          <a:srcRect b="14540" l="32897" r="25727" t="19488"/>
          <a:stretch/>
        </p:blipFill>
        <p:spPr>
          <a:xfrm>
            <a:off x="5325375" y="1987613"/>
            <a:ext cx="1389900" cy="1389900"/>
          </a:xfrm>
          <a:prstGeom prst="ellipse">
            <a:avLst/>
          </a:prstGeom>
          <a:noFill/>
          <a:ln>
            <a:noFill/>
          </a:ln>
        </p:spPr>
      </p:pic>
      <p:pic>
        <p:nvPicPr>
          <p:cNvPr id="1841" name="Google Shape;1841;p29"/>
          <p:cNvPicPr preferRelativeResize="0"/>
          <p:nvPr/>
        </p:nvPicPr>
        <p:blipFill rotWithShape="1">
          <a:blip r:embed="rId5">
            <a:alphaModFix/>
          </a:blip>
          <a:srcRect b="50920" l="24173" r="0" t="0"/>
          <a:stretch/>
        </p:blipFill>
        <p:spPr>
          <a:xfrm>
            <a:off x="8848802" y="1987613"/>
            <a:ext cx="1389900" cy="1389900"/>
          </a:xfrm>
          <a:prstGeom prst="ellipse">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45" name="Shape 1845"/>
        <p:cNvGrpSpPr/>
        <p:nvPr/>
      </p:nvGrpSpPr>
      <p:grpSpPr>
        <a:xfrm>
          <a:off x="0" y="0"/>
          <a:ext cx="0" cy="0"/>
          <a:chOff x="0" y="0"/>
          <a:chExt cx="0" cy="0"/>
        </a:xfrm>
      </p:grpSpPr>
      <p:sp>
        <p:nvSpPr>
          <p:cNvPr id="1846" name="Google Shape;1846;p30"/>
          <p:cNvSpPr txBox="1"/>
          <p:nvPr>
            <p:ph type="title"/>
          </p:nvPr>
        </p:nvSpPr>
        <p:spPr>
          <a:xfrm>
            <a:off x="415600" y="593367"/>
            <a:ext cx="11360700" cy="7635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
              <a:t>And this is a timeline.</a:t>
            </a:r>
            <a:endParaRPr/>
          </a:p>
        </p:txBody>
      </p:sp>
      <p:sp>
        <p:nvSpPr>
          <p:cNvPr id="1847" name="Google Shape;1847;p30"/>
          <p:cNvSpPr txBox="1"/>
          <p:nvPr>
            <p:ph idx="2" type="subTitle"/>
          </p:nvPr>
        </p:nvSpPr>
        <p:spPr>
          <a:xfrm>
            <a:off x="415600" y="2239800"/>
            <a:ext cx="1997700" cy="6069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b="0" lang="en" sz="3000">
                <a:solidFill>
                  <a:schemeClr val="dk1"/>
                </a:solidFill>
                <a:latin typeface="Butcherman"/>
                <a:ea typeface="Butcherman"/>
                <a:cs typeface="Butcherman"/>
                <a:sym typeface="Butcherman"/>
              </a:rPr>
              <a:t>1999</a:t>
            </a:r>
            <a:endParaRPr b="0" sz="3000">
              <a:solidFill>
                <a:schemeClr val="dk1"/>
              </a:solidFill>
              <a:latin typeface="Butcherman"/>
              <a:ea typeface="Butcherman"/>
              <a:cs typeface="Butcherman"/>
              <a:sym typeface="Butcherman"/>
            </a:endParaRPr>
          </a:p>
        </p:txBody>
      </p:sp>
      <p:sp>
        <p:nvSpPr>
          <p:cNvPr id="1848" name="Google Shape;1848;p30"/>
          <p:cNvSpPr txBox="1"/>
          <p:nvPr>
            <p:ph idx="7" type="body"/>
          </p:nvPr>
        </p:nvSpPr>
        <p:spPr>
          <a:xfrm>
            <a:off x="2817738" y="3884350"/>
            <a:ext cx="1997700" cy="2330100"/>
          </a:xfrm>
          <a:prstGeom prst="rect">
            <a:avLst/>
          </a:prstGeom>
        </p:spPr>
        <p:txBody>
          <a:bodyPr anchorCtr="0" anchor="t" bIns="121900" lIns="121900" spcFirstLastPara="1" rIns="121900" wrap="square" tIns="121900">
            <a:noAutofit/>
          </a:bodyPr>
          <a:lstStyle/>
          <a:p>
            <a:pPr indent="0" lvl="0" marL="0" rtl="0" algn="ctr">
              <a:spcBef>
                <a:spcPts val="0"/>
              </a:spcBef>
              <a:spcAft>
                <a:spcPts val="0"/>
              </a:spcAft>
              <a:buNone/>
            </a:pPr>
            <a:r>
              <a:rPr lang="en"/>
              <a:t>Lorem ipsum dolor sit amet, consectetuer adipiscing elit.</a:t>
            </a:r>
            <a:endParaRPr/>
          </a:p>
        </p:txBody>
      </p:sp>
      <p:sp>
        <p:nvSpPr>
          <p:cNvPr id="1849" name="Google Shape;1849;p30"/>
          <p:cNvSpPr txBox="1"/>
          <p:nvPr>
            <p:ph idx="3" type="subTitle"/>
          </p:nvPr>
        </p:nvSpPr>
        <p:spPr>
          <a:xfrm>
            <a:off x="2775377" y="2392200"/>
            <a:ext cx="1997700" cy="6069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b="0" lang="en" sz="3000">
                <a:solidFill>
                  <a:schemeClr val="dk1"/>
                </a:solidFill>
                <a:latin typeface="Butcherman"/>
                <a:ea typeface="Butcherman"/>
                <a:cs typeface="Butcherman"/>
                <a:sym typeface="Butcherman"/>
              </a:rPr>
              <a:t>2005</a:t>
            </a:r>
            <a:endParaRPr b="0" sz="3000">
              <a:solidFill>
                <a:schemeClr val="dk1"/>
              </a:solidFill>
              <a:latin typeface="Butcherman"/>
              <a:ea typeface="Butcherman"/>
              <a:cs typeface="Butcherman"/>
              <a:sym typeface="Butcherman"/>
            </a:endParaRPr>
          </a:p>
        </p:txBody>
      </p:sp>
      <p:sp>
        <p:nvSpPr>
          <p:cNvPr id="1850" name="Google Shape;1850;p30"/>
          <p:cNvSpPr txBox="1"/>
          <p:nvPr>
            <p:ph idx="8" type="body"/>
          </p:nvPr>
        </p:nvSpPr>
        <p:spPr>
          <a:xfrm>
            <a:off x="5150725" y="4341550"/>
            <a:ext cx="1997700" cy="2330100"/>
          </a:xfrm>
          <a:prstGeom prst="rect">
            <a:avLst/>
          </a:prstGeom>
        </p:spPr>
        <p:txBody>
          <a:bodyPr anchorCtr="0" anchor="t" bIns="121900" lIns="121900" spcFirstLastPara="1" rIns="121900" wrap="square" tIns="121900">
            <a:noAutofit/>
          </a:bodyPr>
          <a:lstStyle/>
          <a:p>
            <a:pPr indent="0" lvl="0" marL="0" rtl="0" algn="ctr">
              <a:spcBef>
                <a:spcPts val="0"/>
              </a:spcBef>
              <a:spcAft>
                <a:spcPts val="0"/>
              </a:spcAft>
              <a:buNone/>
            </a:pPr>
            <a:r>
              <a:rPr lang="en"/>
              <a:t>Lorem ipsum dolor sit amet, consectetuer adipiscing elit.</a:t>
            </a:r>
            <a:endParaRPr/>
          </a:p>
        </p:txBody>
      </p:sp>
      <p:sp>
        <p:nvSpPr>
          <p:cNvPr id="1851" name="Google Shape;1851;p30"/>
          <p:cNvSpPr txBox="1"/>
          <p:nvPr>
            <p:ph idx="4" type="subTitle"/>
          </p:nvPr>
        </p:nvSpPr>
        <p:spPr>
          <a:xfrm>
            <a:off x="5135153" y="2468400"/>
            <a:ext cx="1997700" cy="6069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b="0" lang="en" sz="3000">
                <a:solidFill>
                  <a:schemeClr val="dk1"/>
                </a:solidFill>
                <a:latin typeface="Butcherman"/>
                <a:ea typeface="Butcherman"/>
                <a:cs typeface="Butcherman"/>
                <a:sym typeface="Butcherman"/>
              </a:rPr>
              <a:t>2015</a:t>
            </a:r>
            <a:endParaRPr b="0" sz="3000">
              <a:solidFill>
                <a:schemeClr val="dk1"/>
              </a:solidFill>
              <a:latin typeface="Butcherman"/>
              <a:ea typeface="Butcherman"/>
              <a:cs typeface="Butcherman"/>
              <a:sym typeface="Butcherman"/>
            </a:endParaRPr>
          </a:p>
        </p:txBody>
      </p:sp>
      <p:sp>
        <p:nvSpPr>
          <p:cNvPr id="1852" name="Google Shape;1852;p30"/>
          <p:cNvSpPr txBox="1"/>
          <p:nvPr>
            <p:ph idx="9" type="body"/>
          </p:nvPr>
        </p:nvSpPr>
        <p:spPr>
          <a:xfrm>
            <a:off x="7483713" y="3731950"/>
            <a:ext cx="1997700" cy="2330100"/>
          </a:xfrm>
          <a:prstGeom prst="rect">
            <a:avLst/>
          </a:prstGeom>
        </p:spPr>
        <p:txBody>
          <a:bodyPr anchorCtr="0" anchor="t" bIns="121900" lIns="121900" spcFirstLastPara="1" rIns="121900" wrap="square" tIns="121900">
            <a:noAutofit/>
          </a:bodyPr>
          <a:lstStyle/>
          <a:p>
            <a:pPr indent="0" lvl="0" marL="0" rtl="0" algn="ctr">
              <a:spcBef>
                <a:spcPts val="0"/>
              </a:spcBef>
              <a:spcAft>
                <a:spcPts val="0"/>
              </a:spcAft>
              <a:buNone/>
            </a:pPr>
            <a:r>
              <a:rPr lang="en"/>
              <a:t>Lorem ipsum dolor sit amet, consectetuer adipiscing elit.</a:t>
            </a:r>
            <a:endParaRPr/>
          </a:p>
        </p:txBody>
      </p:sp>
      <p:sp>
        <p:nvSpPr>
          <p:cNvPr id="1853" name="Google Shape;1853;p30"/>
          <p:cNvSpPr txBox="1"/>
          <p:nvPr>
            <p:ph idx="5" type="subTitle"/>
          </p:nvPr>
        </p:nvSpPr>
        <p:spPr>
          <a:xfrm>
            <a:off x="7494930" y="2239800"/>
            <a:ext cx="1997700" cy="6069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b="0" lang="en" sz="3000">
                <a:solidFill>
                  <a:schemeClr val="dk1"/>
                </a:solidFill>
                <a:latin typeface="Butcherman"/>
                <a:ea typeface="Butcherman"/>
                <a:cs typeface="Butcherman"/>
                <a:sym typeface="Butcherman"/>
              </a:rPr>
              <a:t>2019</a:t>
            </a:r>
            <a:endParaRPr b="0" sz="3000">
              <a:solidFill>
                <a:schemeClr val="dk1"/>
              </a:solidFill>
              <a:latin typeface="Butcherman"/>
              <a:ea typeface="Butcherman"/>
              <a:cs typeface="Butcherman"/>
              <a:sym typeface="Butcherman"/>
            </a:endParaRPr>
          </a:p>
        </p:txBody>
      </p:sp>
      <p:sp>
        <p:nvSpPr>
          <p:cNvPr id="1854" name="Google Shape;1854;p30"/>
          <p:cNvSpPr txBox="1"/>
          <p:nvPr>
            <p:ph idx="6" type="subTitle"/>
          </p:nvPr>
        </p:nvSpPr>
        <p:spPr>
          <a:xfrm>
            <a:off x="9854707" y="1858800"/>
            <a:ext cx="1997700" cy="6069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b="0" lang="en" sz="3000">
                <a:solidFill>
                  <a:schemeClr val="dk1"/>
                </a:solidFill>
                <a:latin typeface="Butcherman"/>
                <a:ea typeface="Butcherman"/>
                <a:cs typeface="Butcherman"/>
                <a:sym typeface="Butcherman"/>
              </a:rPr>
              <a:t>2022</a:t>
            </a:r>
            <a:endParaRPr b="0" sz="3000">
              <a:solidFill>
                <a:schemeClr val="dk1"/>
              </a:solidFill>
              <a:latin typeface="Butcherman"/>
              <a:ea typeface="Butcherman"/>
              <a:cs typeface="Butcherman"/>
              <a:sym typeface="Butcherman"/>
            </a:endParaRPr>
          </a:p>
        </p:txBody>
      </p:sp>
      <p:sp>
        <p:nvSpPr>
          <p:cNvPr id="1855" name="Google Shape;1855;p30"/>
          <p:cNvSpPr txBox="1"/>
          <p:nvPr>
            <p:ph idx="1" type="body"/>
          </p:nvPr>
        </p:nvSpPr>
        <p:spPr>
          <a:xfrm>
            <a:off x="484750" y="4036750"/>
            <a:ext cx="1997700" cy="2330100"/>
          </a:xfrm>
          <a:prstGeom prst="rect">
            <a:avLst/>
          </a:prstGeom>
        </p:spPr>
        <p:txBody>
          <a:bodyPr anchorCtr="0" anchor="t" bIns="121900" lIns="121900" spcFirstLastPara="1" rIns="121900" wrap="square" tIns="121900">
            <a:noAutofit/>
          </a:bodyPr>
          <a:lstStyle/>
          <a:p>
            <a:pPr indent="0" lvl="0" marL="0" rtl="0" algn="ctr">
              <a:spcBef>
                <a:spcPts val="0"/>
              </a:spcBef>
              <a:spcAft>
                <a:spcPts val="0"/>
              </a:spcAft>
              <a:buNone/>
            </a:pPr>
            <a:r>
              <a:rPr lang="en"/>
              <a:t>Lorem ipsum dolor sit amet, consectetuer adipiscing elit.</a:t>
            </a:r>
            <a:endParaRPr/>
          </a:p>
        </p:txBody>
      </p:sp>
      <p:sp>
        <p:nvSpPr>
          <p:cNvPr id="1856" name="Google Shape;1856;p30"/>
          <p:cNvSpPr txBox="1"/>
          <p:nvPr>
            <p:ph idx="13" type="body"/>
          </p:nvPr>
        </p:nvSpPr>
        <p:spPr>
          <a:xfrm>
            <a:off x="9816700" y="3808150"/>
            <a:ext cx="1997700" cy="2330100"/>
          </a:xfrm>
          <a:prstGeom prst="rect">
            <a:avLst/>
          </a:prstGeom>
        </p:spPr>
        <p:txBody>
          <a:bodyPr anchorCtr="0" anchor="t" bIns="121900" lIns="121900" spcFirstLastPara="1" rIns="121900" wrap="square" tIns="121900">
            <a:noAutofit/>
          </a:bodyPr>
          <a:lstStyle/>
          <a:p>
            <a:pPr indent="0" lvl="0" marL="0" rtl="0" algn="ctr">
              <a:spcBef>
                <a:spcPts val="0"/>
              </a:spcBef>
              <a:spcAft>
                <a:spcPts val="0"/>
              </a:spcAft>
              <a:buNone/>
            </a:pPr>
            <a:r>
              <a:rPr lang="en"/>
              <a:t>Lorem ipsum dolor sit amet, consectetuer adipiscing elit.</a:t>
            </a:r>
            <a:endParaRPr/>
          </a:p>
        </p:txBody>
      </p:sp>
      <p:grpSp>
        <p:nvGrpSpPr>
          <p:cNvPr id="1857" name="Google Shape;1857;p30"/>
          <p:cNvGrpSpPr/>
          <p:nvPr/>
        </p:nvGrpSpPr>
        <p:grpSpPr>
          <a:xfrm>
            <a:off x="28475" y="2114550"/>
            <a:ext cx="12211050" cy="1948875"/>
            <a:chOff x="28475" y="2266950"/>
            <a:chExt cx="12211050" cy="1948875"/>
          </a:xfrm>
        </p:grpSpPr>
        <p:sp>
          <p:nvSpPr>
            <p:cNvPr id="1858" name="Google Shape;1858;p30"/>
            <p:cNvSpPr/>
            <p:nvPr/>
          </p:nvSpPr>
          <p:spPr>
            <a:xfrm>
              <a:off x="28475" y="2266950"/>
              <a:ext cx="12211050" cy="1005975"/>
            </a:xfrm>
            <a:custGeom>
              <a:rect b="b" l="l" r="r" t="t"/>
              <a:pathLst>
                <a:path extrusionOk="0" h="40239" w="488442">
                  <a:moveTo>
                    <a:pt x="0" y="22860"/>
                  </a:moveTo>
                  <a:cubicBezTo>
                    <a:pt x="40894" y="25654"/>
                    <a:pt x="163957" y="43434"/>
                    <a:pt x="245364" y="39624"/>
                  </a:cubicBezTo>
                  <a:cubicBezTo>
                    <a:pt x="326771" y="35814"/>
                    <a:pt x="447929" y="6604"/>
                    <a:pt x="488442" y="0"/>
                  </a:cubicBezTo>
                </a:path>
              </a:pathLst>
            </a:custGeom>
            <a:noFill/>
            <a:ln cap="flat" cmpd="sng" w="9525">
              <a:solidFill>
                <a:srgbClr val="000000"/>
              </a:solidFill>
              <a:prstDash val="solid"/>
              <a:round/>
              <a:headEnd len="med" w="med" type="none"/>
              <a:tailEnd len="med" w="med" type="none"/>
            </a:ln>
          </p:spPr>
        </p:sp>
        <p:cxnSp>
          <p:nvCxnSpPr>
            <p:cNvPr id="1859" name="Google Shape;1859;p30"/>
            <p:cNvCxnSpPr/>
            <p:nvPr/>
          </p:nvCxnSpPr>
          <p:spPr>
            <a:xfrm>
              <a:off x="1561600" y="3001800"/>
              <a:ext cx="6000" cy="942900"/>
            </a:xfrm>
            <a:prstGeom prst="straightConnector1">
              <a:avLst/>
            </a:prstGeom>
            <a:noFill/>
            <a:ln cap="flat" cmpd="sng" w="9525">
              <a:solidFill>
                <a:srgbClr val="000000"/>
              </a:solidFill>
              <a:prstDash val="solid"/>
              <a:round/>
              <a:headEnd len="med" w="med" type="none"/>
              <a:tailEnd len="med" w="med" type="none"/>
            </a:ln>
          </p:spPr>
        </p:cxnSp>
        <p:cxnSp>
          <p:nvCxnSpPr>
            <p:cNvPr id="1860" name="Google Shape;1860;p30"/>
            <p:cNvCxnSpPr/>
            <p:nvPr/>
          </p:nvCxnSpPr>
          <p:spPr>
            <a:xfrm>
              <a:off x="3567850" y="3171900"/>
              <a:ext cx="0" cy="600000"/>
            </a:xfrm>
            <a:prstGeom prst="straightConnector1">
              <a:avLst/>
            </a:prstGeom>
            <a:noFill/>
            <a:ln cap="flat" cmpd="sng" w="9525">
              <a:solidFill>
                <a:srgbClr val="000000"/>
              </a:solidFill>
              <a:prstDash val="solid"/>
              <a:round/>
              <a:headEnd len="med" w="med" type="none"/>
              <a:tailEnd len="med" w="med" type="none"/>
            </a:ln>
          </p:spPr>
        </p:cxnSp>
        <p:cxnSp>
          <p:nvCxnSpPr>
            <p:cNvPr id="1861" name="Google Shape;1861;p30"/>
            <p:cNvCxnSpPr/>
            <p:nvPr/>
          </p:nvCxnSpPr>
          <p:spPr>
            <a:xfrm>
              <a:off x="6096000" y="3272925"/>
              <a:ext cx="6000" cy="942900"/>
            </a:xfrm>
            <a:prstGeom prst="straightConnector1">
              <a:avLst/>
            </a:prstGeom>
            <a:noFill/>
            <a:ln cap="flat" cmpd="sng" w="9525">
              <a:solidFill>
                <a:srgbClr val="000000"/>
              </a:solidFill>
              <a:prstDash val="solid"/>
              <a:round/>
              <a:headEnd len="med" w="med" type="none"/>
              <a:tailEnd len="med" w="med" type="none"/>
            </a:ln>
          </p:spPr>
        </p:cxnSp>
        <p:cxnSp>
          <p:nvCxnSpPr>
            <p:cNvPr id="1862" name="Google Shape;1862;p30"/>
            <p:cNvCxnSpPr/>
            <p:nvPr/>
          </p:nvCxnSpPr>
          <p:spPr>
            <a:xfrm>
              <a:off x="8368950" y="3001800"/>
              <a:ext cx="0" cy="548100"/>
            </a:xfrm>
            <a:prstGeom prst="straightConnector1">
              <a:avLst/>
            </a:prstGeom>
            <a:noFill/>
            <a:ln cap="flat" cmpd="sng" w="9525">
              <a:solidFill>
                <a:srgbClr val="000000"/>
              </a:solidFill>
              <a:prstDash val="solid"/>
              <a:round/>
              <a:headEnd len="med" w="med" type="none"/>
              <a:tailEnd len="med" w="med" type="none"/>
            </a:ln>
          </p:spPr>
        </p:cxnSp>
        <p:cxnSp>
          <p:nvCxnSpPr>
            <p:cNvPr id="1863" name="Google Shape;1863;p30"/>
            <p:cNvCxnSpPr/>
            <p:nvPr/>
          </p:nvCxnSpPr>
          <p:spPr>
            <a:xfrm>
              <a:off x="10700400" y="2568075"/>
              <a:ext cx="6000" cy="942900"/>
            </a:xfrm>
            <a:prstGeom prst="straightConnector1">
              <a:avLst/>
            </a:prstGeom>
            <a:noFill/>
            <a:ln cap="flat" cmpd="sng" w="9525">
              <a:solidFill>
                <a:srgbClr val="000000"/>
              </a:solidFill>
              <a:prstDash val="solid"/>
              <a:round/>
              <a:headEnd len="med" w="med" type="none"/>
              <a:tailEnd len="med" w="med" type="none"/>
            </a:ln>
          </p:spPr>
        </p:cxnSp>
      </p:grpSp>
      <p:sp>
        <p:nvSpPr>
          <p:cNvPr id="1864" name="Google Shape;1864;p30"/>
          <p:cNvSpPr/>
          <p:nvPr/>
        </p:nvSpPr>
        <p:spPr>
          <a:xfrm rot="7746466">
            <a:off x="1414416" y="3701149"/>
            <a:ext cx="299796" cy="298749"/>
          </a:xfrm>
          <a:custGeom>
            <a:rect b="b" l="l" r="r" t="t"/>
            <a:pathLst>
              <a:path extrusionOk="0" h="299119" w="300168">
                <a:moveTo>
                  <a:pt x="3" y="85977"/>
                </a:moveTo>
                <a:cubicBezTo>
                  <a:pt x="-49" y="87355"/>
                  <a:pt x="697" y="88655"/>
                  <a:pt x="1287" y="89226"/>
                </a:cubicBezTo>
                <a:cubicBezTo>
                  <a:pt x="2688" y="90586"/>
                  <a:pt x="4798" y="90774"/>
                  <a:pt x="6381" y="89730"/>
                </a:cubicBezTo>
                <a:cubicBezTo>
                  <a:pt x="7251" y="89572"/>
                  <a:pt x="8990" y="89256"/>
                  <a:pt x="11019" y="88934"/>
                </a:cubicBezTo>
                <a:cubicBezTo>
                  <a:pt x="21098" y="87544"/>
                  <a:pt x="42134" y="85340"/>
                  <a:pt x="60564" y="83457"/>
                </a:cubicBezTo>
                <a:cubicBezTo>
                  <a:pt x="75434" y="82000"/>
                  <a:pt x="88641" y="80779"/>
                  <a:pt x="93214" y="80348"/>
                </a:cubicBezTo>
                <a:cubicBezTo>
                  <a:pt x="96748" y="83348"/>
                  <a:pt x="107052" y="91909"/>
                  <a:pt x="117575" y="100684"/>
                </a:cubicBezTo>
                <a:cubicBezTo>
                  <a:pt x="121546" y="103969"/>
                  <a:pt x="125524" y="107394"/>
                  <a:pt x="129203" y="110393"/>
                </a:cubicBezTo>
                <a:cubicBezTo>
                  <a:pt x="117733" y="111292"/>
                  <a:pt x="106542" y="115749"/>
                  <a:pt x="97215" y="123594"/>
                </a:cubicBezTo>
                <a:lnTo>
                  <a:pt x="72951" y="119386"/>
                </a:lnTo>
                <a:lnTo>
                  <a:pt x="13210" y="151897"/>
                </a:lnTo>
                <a:cubicBezTo>
                  <a:pt x="11191" y="152947"/>
                  <a:pt x="10431" y="155498"/>
                  <a:pt x="11624" y="157519"/>
                </a:cubicBezTo>
                <a:cubicBezTo>
                  <a:pt x="12672" y="159536"/>
                  <a:pt x="15227" y="160295"/>
                  <a:pt x="17172" y="159177"/>
                </a:cubicBezTo>
                <a:lnTo>
                  <a:pt x="74463" y="128009"/>
                </a:lnTo>
                <a:lnTo>
                  <a:pt x="90129" y="130747"/>
                </a:lnTo>
                <a:cubicBezTo>
                  <a:pt x="71220" y="153487"/>
                  <a:pt x="72744" y="187182"/>
                  <a:pt x="94282" y="208070"/>
                </a:cubicBezTo>
                <a:cubicBezTo>
                  <a:pt x="115960" y="229104"/>
                  <a:pt x="149970" y="229457"/>
                  <a:pt x="172049" y="209504"/>
                </a:cubicBezTo>
                <a:lnTo>
                  <a:pt x="175425" y="226093"/>
                </a:lnTo>
                <a:lnTo>
                  <a:pt x="146011" y="284307"/>
                </a:lnTo>
                <a:cubicBezTo>
                  <a:pt x="145022" y="286353"/>
                  <a:pt x="145787" y="288812"/>
                  <a:pt x="147839" y="289802"/>
                </a:cubicBezTo>
                <a:cubicBezTo>
                  <a:pt x="149885" y="290786"/>
                  <a:pt x="152345" y="290021"/>
                  <a:pt x="153328" y="287974"/>
                </a:cubicBezTo>
                <a:lnTo>
                  <a:pt x="184017" y="227271"/>
                </a:lnTo>
                <a:lnTo>
                  <a:pt x="178910" y="202138"/>
                </a:lnTo>
                <a:cubicBezTo>
                  <a:pt x="186252" y="192653"/>
                  <a:pt x="190223" y="181474"/>
                  <a:pt x="190782" y="170132"/>
                </a:cubicBezTo>
                <a:cubicBezTo>
                  <a:pt x="202386" y="183108"/>
                  <a:pt x="218204" y="200887"/>
                  <a:pt x="222491" y="205763"/>
                </a:cubicBezTo>
                <a:cubicBezTo>
                  <a:pt x="222211" y="211362"/>
                  <a:pt x="220973" y="229906"/>
                  <a:pt x="219728" y="248602"/>
                </a:cubicBezTo>
                <a:cubicBezTo>
                  <a:pt x="218878" y="259806"/>
                  <a:pt x="218106" y="271076"/>
                  <a:pt x="217293" y="279589"/>
                </a:cubicBezTo>
                <a:cubicBezTo>
                  <a:pt x="216922" y="283809"/>
                  <a:pt x="216540" y="287452"/>
                  <a:pt x="216212" y="289996"/>
                </a:cubicBezTo>
                <a:cubicBezTo>
                  <a:pt x="216018" y="291235"/>
                  <a:pt x="215884" y="292255"/>
                  <a:pt x="215750" y="292838"/>
                </a:cubicBezTo>
                <a:lnTo>
                  <a:pt x="215750" y="292838"/>
                </a:lnTo>
                <a:cubicBezTo>
                  <a:pt x="214755" y="294453"/>
                  <a:pt x="215004" y="296555"/>
                  <a:pt x="216406" y="297915"/>
                </a:cubicBezTo>
                <a:cubicBezTo>
                  <a:pt x="216849" y="298346"/>
                  <a:pt x="218100" y="299269"/>
                  <a:pt x="219697" y="299099"/>
                </a:cubicBezTo>
                <a:cubicBezTo>
                  <a:pt x="221221" y="299002"/>
                  <a:pt x="222005" y="298194"/>
                  <a:pt x="222363" y="297824"/>
                </a:cubicBezTo>
                <a:cubicBezTo>
                  <a:pt x="223505" y="296500"/>
                  <a:pt x="223280" y="296142"/>
                  <a:pt x="223565" y="295698"/>
                </a:cubicBezTo>
                <a:cubicBezTo>
                  <a:pt x="224051" y="294168"/>
                  <a:pt x="224239" y="292201"/>
                  <a:pt x="224628" y="289146"/>
                </a:cubicBezTo>
                <a:cubicBezTo>
                  <a:pt x="227002" y="268252"/>
                  <a:pt x="230834" y="204688"/>
                  <a:pt x="230907" y="204616"/>
                </a:cubicBezTo>
                <a:lnTo>
                  <a:pt x="231022" y="202873"/>
                </a:lnTo>
                <a:lnTo>
                  <a:pt x="229838" y="201579"/>
                </a:lnTo>
                <a:cubicBezTo>
                  <a:pt x="229838" y="201579"/>
                  <a:pt x="218823" y="189180"/>
                  <a:pt x="207589" y="176562"/>
                </a:cubicBezTo>
                <a:cubicBezTo>
                  <a:pt x="201973" y="170253"/>
                  <a:pt x="196283" y="163871"/>
                  <a:pt x="191990" y="158995"/>
                </a:cubicBezTo>
                <a:cubicBezTo>
                  <a:pt x="191249" y="158133"/>
                  <a:pt x="190514" y="157416"/>
                  <a:pt x="189925" y="156700"/>
                </a:cubicBezTo>
                <a:cubicBezTo>
                  <a:pt x="189209" y="152717"/>
                  <a:pt x="188061" y="148879"/>
                  <a:pt x="186476" y="145199"/>
                </a:cubicBezTo>
                <a:lnTo>
                  <a:pt x="243616" y="175432"/>
                </a:lnTo>
                <a:lnTo>
                  <a:pt x="299164" y="110794"/>
                </a:lnTo>
                <a:cubicBezTo>
                  <a:pt x="300591" y="109173"/>
                  <a:pt x="300482" y="106629"/>
                  <a:pt x="298933" y="105129"/>
                </a:cubicBezTo>
                <a:cubicBezTo>
                  <a:pt x="298854" y="105056"/>
                  <a:pt x="298781" y="104983"/>
                  <a:pt x="298781" y="104983"/>
                </a:cubicBezTo>
                <a:cubicBezTo>
                  <a:pt x="297087" y="103483"/>
                  <a:pt x="294476" y="103671"/>
                  <a:pt x="292904" y="105438"/>
                </a:cubicBezTo>
                <a:lnTo>
                  <a:pt x="241636" y="165073"/>
                </a:lnTo>
                <a:lnTo>
                  <a:pt x="192852" y="139218"/>
                </a:lnTo>
                <a:cubicBezTo>
                  <a:pt x="193933" y="138404"/>
                  <a:pt x="195081" y="137512"/>
                  <a:pt x="196010" y="136553"/>
                </a:cubicBezTo>
                <a:cubicBezTo>
                  <a:pt x="196939" y="135593"/>
                  <a:pt x="197728" y="134640"/>
                  <a:pt x="198439" y="133607"/>
                </a:cubicBezTo>
                <a:cubicBezTo>
                  <a:pt x="210680" y="135897"/>
                  <a:pt x="241685" y="139345"/>
                  <a:pt x="241685" y="139345"/>
                </a:cubicBezTo>
                <a:lnTo>
                  <a:pt x="244885" y="139734"/>
                </a:lnTo>
                <a:lnTo>
                  <a:pt x="265038" y="83846"/>
                </a:lnTo>
                <a:cubicBezTo>
                  <a:pt x="265597" y="82237"/>
                  <a:pt x="265208" y="80573"/>
                  <a:pt x="264024" y="79425"/>
                </a:cubicBezTo>
                <a:cubicBezTo>
                  <a:pt x="263587" y="79000"/>
                  <a:pt x="263144" y="78715"/>
                  <a:pt x="262488" y="78508"/>
                </a:cubicBezTo>
                <a:cubicBezTo>
                  <a:pt x="260369" y="77737"/>
                  <a:pt x="257989" y="78867"/>
                  <a:pt x="257217" y="80986"/>
                </a:cubicBezTo>
                <a:lnTo>
                  <a:pt x="239298" y="130735"/>
                </a:lnTo>
                <a:cubicBezTo>
                  <a:pt x="235078" y="130219"/>
                  <a:pt x="227360" y="129320"/>
                  <a:pt x="219576" y="128349"/>
                </a:cubicBezTo>
                <a:cubicBezTo>
                  <a:pt x="213826" y="127638"/>
                  <a:pt x="207923" y="126782"/>
                  <a:pt x="203479" y="126047"/>
                </a:cubicBezTo>
                <a:cubicBezTo>
                  <a:pt x="202968" y="125987"/>
                  <a:pt x="202464" y="125920"/>
                  <a:pt x="201954" y="125853"/>
                </a:cubicBezTo>
                <a:cubicBezTo>
                  <a:pt x="202707" y="123157"/>
                  <a:pt x="202883" y="120315"/>
                  <a:pt x="202628" y="117631"/>
                </a:cubicBezTo>
                <a:cubicBezTo>
                  <a:pt x="211251" y="111547"/>
                  <a:pt x="212380" y="99463"/>
                  <a:pt x="212380" y="99463"/>
                </a:cubicBezTo>
                <a:cubicBezTo>
                  <a:pt x="211117" y="102390"/>
                  <a:pt x="205136" y="105900"/>
                  <a:pt x="199945" y="108590"/>
                </a:cubicBezTo>
                <a:cubicBezTo>
                  <a:pt x="198827" y="106501"/>
                  <a:pt x="197340" y="104491"/>
                  <a:pt x="195500" y="102700"/>
                </a:cubicBezTo>
                <a:cubicBezTo>
                  <a:pt x="194613" y="101844"/>
                  <a:pt x="193654" y="101060"/>
                  <a:pt x="192628" y="100344"/>
                </a:cubicBezTo>
                <a:cubicBezTo>
                  <a:pt x="195093" y="95298"/>
                  <a:pt x="198281" y="89651"/>
                  <a:pt x="201019" y="88448"/>
                </a:cubicBezTo>
                <a:cubicBezTo>
                  <a:pt x="201019" y="88448"/>
                  <a:pt x="190939" y="89693"/>
                  <a:pt x="184800" y="96761"/>
                </a:cubicBezTo>
                <a:cubicBezTo>
                  <a:pt x="181151" y="95796"/>
                  <a:pt x="177301" y="95784"/>
                  <a:pt x="173609" y="96640"/>
                </a:cubicBezTo>
                <a:cubicBezTo>
                  <a:pt x="173524" y="96130"/>
                  <a:pt x="173445" y="95772"/>
                  <a:pt x="173367" y="95261"/>
                </a:cubicBezTo>
                <a:cubicBezTo>
                  <a:pt x="171387" y="84611"/>
                  <a:pt x="168964" y="68374"/>
                  <a:pt x="167987" y="61555"/>
                </a:cubicBezTo>
                <a:lnTo>
                  <a:pt x="217177" y="42136"/>
                </a:lnTo>
                <a:cubicBezTo>
                  <a:pt x="219272" y="41304"/>
                  <a:pt x="220323" y="38893"/>
                  <a:pt x="219491" y="36798"/>
                </a:cubicBezTo>
                <a:cubicBezTo>
                  <a:pt x="219266" y="36288"/>
                  <a:pt x="218969" y="35711"/>
                  <a:pt x="218598" y="35359"/>
                </a:cubicBezTo>
                <a:cubicBezTo>
                  <a:pt x="217493" y="34284"/>
                  <a:pt x="215744" y="33872"/>
                  <a:pt x="214153" y="34479"/>
                </a:cubicBezTo>
                <a:lnTo>
                  <a:pt x="158897" y="56314"/>
                </a:lnTo>
                <a:lnTo>
                  <a:pt x="159382" y="59508"/>
                </a:lnTo>
                <a:cubicBezTo>
                  <a:pt x="159382" y="59508"/>
                  <a:pt x="161010" y="70961"/>
                  <a:pt x="162856" y="82485"/>
                </a:cubicBezTo>
                <a:cubicBezTo>
                  <a:pt x="163815" y="88284"/>
                  <a:pt x="164774" y="94084"/>
                  <a:pt x="165649" y="98796"/>
                </a:cubicBezTo>
                <a:cubicBezTo>
                  <a:pt x="165728" y="99154"/>
                  <a:pt x="165734" y="99591"/>
                  <a:pt x="165886" y="100028"/>
                </a:cubicBezTo>
                <a:cubicBezTo>
                  <a:pt x="164374" y="100994"/>
                  <a:pt x="163007" y="102105"/>
                  <a:pt x="161793" y="103356"/>
                </a:cubicBezTo>
                <a:cubicBezTo>
                  <a:pt x="161004" y="104169"/>
                  <a:pt x="160293" y="105050"/>
                  <a:pt x="159656" y="106003"/>
                </a:cubicBezTo>
                <a:lnTo>
                  <a:pt x="133673" y="60334"/>
                </a:lnTo>
                <a:lnTo>
                  <a:pt x="191723" y="7282"/>
                </a:lnTo>
                <a:cubicBezTo>
                  <a:pt x="193374" y="5733"/>
                  <a:pt x="193550" y="3183"/>
                  <a:pt x="191996" y="1391"/>
                </a:cubicBezTo>
                <a:cubicBezTo>
                  <a:pt x="191923" y="1318"/>
                  <a:pt x="191850" y="1246"/>
                  <a:pt x="191777" y="1179"/>
                </a:cubicBezTo>
                <a:cubicBezTo>
                  <a:pt x="190229" y="-327"/>
                  <a:pt x="187758" y="-436"/>
                  <a:pt x="186106" y="1118"/>
                </a:cubicBezTo>
                <a:lnTo>
                  <a:pt x="123186" y="58604"/>
                </a:lnTo>
                <a:lnTo>
                  <a:pt x="154907" y="114292"/>
                </a:lnTo>
                <a:cubicBezTo>
                  <a:pt x="150960" y="112749"/>
                  <a:pt x="146953" y="111723"/>
                  <a:pt x="142872" y="111055"/>
                </a:cubicBezTo>
                <a:cubicBezTo>
                  <a:pt x="142356" y="110557"/>
                  <a:pt x="141767" y="110126"/>
                  <a:pt x="141251" y="109628"/>
                </a:cubicBezTo>
                <a:cubicBezTo>
                  <a:pt x="126167" y="96998"/>
                  <a:pt x="97537" y="73086"/>
                  <a:pt x="97537" y="73086"/>
                </a:cubicBezTo>
                <a:lnTo>
                  <a:pt x="96213" y="71944"/>
                </a:lnTo>
                <a:lnTo>
                  <a:pt x="94471" y="72120"/>
                </a:lnTo>
                <a:cubicBezTo>
                  <a:pt x="94471" y="72120"/>
                  <a:pt x="72337" y="74124"/>
                  <a:pt x="49919" y="76425"/>
                </a:cubicBezTo>
                <a:cubicBezTo>
                  <a:pt x="38752" y="77616"/>
                  <a:pt x="27504" y="78727"/>
                  <a:pt x="18874" y="79802"/>
                </a:cubicBezTo>
                <a:cubicBezTo>
                  <a:pt x="14522" y="80306"/>
                  <a:pt x="10896" y="80798"/>
                  <a:pt x="8213" y="81204"/>
                </a:cubicBezTo>
                <a:cubicBezTo>
                  <a:pt x="6837" y="81441"/>
                  <a:pt x="5750" y="81672"/>
                  <a:pt x="4881" y="81836"/>
                </a:cubicBezTo>
                <a:cubicBezTo>
                  <a:pt x="4447" y="81988"/>
                  <a:pt x="4011" y="81994"/>
                  <a:pt x="3577" y="82146"/>
                </a:cubicBezTo>
                <a:cubicBezTo>
                  <a:pt x="3072" y="82370"/>
                  <a:pt x="2779" y="82230"/>
                  <a:pt x="1490" y="83409"/>
                </a:cubicBezTo>
                <a:cubicBezTo>
                  <a:pt x="768" y="83712"/>
                  <a:pt x="126" y="84520"/>
                  <a:pt x="3" y="85977"/>
                </a:cubicBezTo>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65" name="Google Shape;1865;p30"/>
          <p:cNvSpPr/>
          <p:nvPr/>
        </p:nvSpPr>
        <p:spPr>
          <a:xfrm rot="7746466">
            <a:off x="3412416" y="3564524"/>
            <a:ext cx="299796" cy="298749"/>
          </a:xfrm>
          <a:custGeom>
            <a:rect b="b" l="l" r="r" t="t"/>
            <a:pathLst>
              <a:path extrusionOk="0" h="299119" w="300168">
                <a:moveTo>
                  <a:pt x="3" y="85977"/>
                </a:moveTo>
                <a:cubicBezTo>
                  <a:pt x="-49" y="87355"/>
                  <a:pt x="697" y="88655"/>
                  <a:pt x="1287" y="89226"/>
                </a:cubicBezTo>
                <a:cubicBezTo>
                  <a:pt x="2688" y="90586"/>
                  <a:pt x="4798" y="90774"/>
                  <a:pt x="6381" y="89730"/>
                </a:cubicBezTo>
                <a:cubicBezTo>
                  <a:pt x="7251" y="89572"/>
                  <a:pt x="8990" y="89256"/>
                  <a:pt x="11019" y="88934"/>
                </a:cubicBezTo>
                <a:cubicBezTo>
                  <a:pt x="21098" y="87544"/>
                  <a:pt x="42134" y="85340"/>
                  <a:pt x="60564" y="83457"/>
                </a:cubicBezTo>
                <a:cubicBezTo>
                  <a:pt x="75434" y="82000"/>
                  <a:pt x="88641" y="80779"/>
                  <a:pt x="93214" y="80348"/>
                </a:cubicBezTo>
                <a:cubicBezTo>
                  <a:pt x="96748" y="83348"/>
                  <a:pt x="107052" y="91909"/>
                  <a:pt x="117575" y="100684"/>
                </a:cubicBezTo>
                <a:cubicBezTo>
                  <a:pt x="121546" y="103969"/>
                  <a:pt x="125524" y="107394"/>
                  <a:pt x="129203" y="110393"/>
                </a:cubicBezTo>
                <a:cubicBezTo>
                  <a:pt x="117733" y="111292"/>
                  <a:pt x="106542" y="115749"/>
                  <a:pt x="97215" y="123594"/>
                </a:cubicBezTo>
                <a:lnTo>
                  <a:pt x="72951" y="119386"/>
                </a:lnTo>
                <a:lnTo>
                  <a:pt x="13210" y="151897"/>
                </a:lnTo>
                <a:cubicBezTo>
                  <a:pt x="11191" y="152947"/>
                  <a:pt x="10431" y="155498"/>
                  <a:pt x="11624" y="157519"/>
                </a:cubicBezTo>
                <a:cubicBezTo>
                  <a:pt x="12672" y="159536"/>
                  <a:pt x="15227" y="160295"/>
                  <a:pt x="17172" y="159177"/>
                </a:cubicBezTo>
                <a:lnTo>
                  <a:pt x="74463" y="128009"/>
                </a:lnTo>
                <a:lnTo>
                  <a:pt x="90129" y="130747"/>
                </a:lnTo>
                <a:cubicBezTo>
                  <a:pt x="71220" y="153487"/>
                  <a:pt x="72744" y="187182"/>
                  <a:pt x="94282" y="208070"/>
                </a:cubicBezTo>
                <a:cubicBezTo>
                  <a:pt x="115960" y="229104"/>
                  <a:pt x="149970" y="229457"/>
                  <a:pt x="172049" y="209504"/>
                </a:cubicBezTo>
                <a:lnTo>
                  <a:pt x="175425" y="226093"/>
                </a:lnTo>
                <a:lnTo>
                  <a:pt x="146011" y="284307"/>
                </a:lnTo>
                <a:cubicBezTo>
                  <a:pt x="145022" y="286353"/>
                  <a:pt x="145787" y="288812"/>
                  <a:pt x="147839" y="289802"/>
                </a:cubicBezTo>
                <a:cubicBezTo>
                  <a:pt x="149885" y="290786"/>
                  <a:pt x="152345" y="290021"/>
                  <a:pt x="153328" y="287974"/>
                </a:cubicBezTo>
                <a:lnTo>
                  <a:pt x="184017" y="227271"/>
                </a:lnTo>
                <a:lnTo>
                  <a:pt x="178910" y="202138"/>
                </a:lnTo>
                <a:cubicBezTo>
                  <a:pt x="186252" y="192653"/>
                  <a:pt x="190223" y="181474"/>
                  <a:pt x="190782" y="170132"/>
                </a:cubicBezTo>
                <a:cubicBezTo>
                  <a:pt x="202386" y="183108"/>
                  <a:pt x="218204" y="200887"/>
                  <a:pt x="222491" y="205763"/>
                </a:cubicBezTo>
                <a:cubicBezTo>
                  <a:pt x="222211" y="211362"/>
                  <a:pt x="220973" y="229906"/>
                  <a:pt x="219728" y="248602"/>
                </a:cubicBezTo>
                <a:cubicBezTo>
                  <a:pt x="218878" y="259806"/>
                  <a:pt x="218106" y="271076"/>
                  <a:pt x="217293" y="279589"/>
                </a:cubicBezTo>
                <a:cubicBezTo>
                  <a:pt x="216922" y="283809"/>
                  <a:pt x="216540" y="287452"/>
                  <a:pt x="216212" y="289996"/>
                </a:cubicBezTo>
                <a:cubicBezTo>
                  <a:pt x="216018" y="291235"/>
                  <a:pt x="215884" y="292255"/>
                  <a:pt x="215750" y="292838"/>
                </a:cubicBezTo>
                <a:lnTo>
                  <a:pt x="215750" y="292838"/>
                </a:lnTo>
                <a:cubicBezTo>
                  <a:pt x="214755" y="294453"/>
                  <a:pt x="215004" y="296555"/>
                  <a:pt x="216406" y="297915"/>
                </a:cubicBezTo>
                <a:cubicBezTo>
                  <a:pt x="216849" y="298346"/>
                  <a:pt x="218100" y="299269"/>
                  <a:pt x="219697" y="299099"/>
                </a:cubicBezTo>
                <a:cubicBezTo>
                  <a:pt x="221221" y="299002"/>
                  <a:pt x="222005" y="298194"/>
                  <a:pt x="222363" y="297824"/>
                </a:cubicBezTo>
                <a:cubicBezTo>
                  <a:pt x="223505" y="296500"/>
                  <a:pt x="223280" y="296142"/>
                  <a:pt x="223565" y="295698"/>
                </a:cubicBezTo>
                <a:cubicBezTo>
                  <a:pt x="224051" y="294168"/>
                  <a:pt x="224239" y="292201"/>
                  <a:pt x="224628" y="289146"/>
                </a:cubicBezTo>
                <a:cubicBezTo>
                  <a:pt x="227002" y="268252"/>
                  <a:pt x="230834" y="204688"/>
                  <a:pt x="230907" y="204616"/>
                </a:cubicBezTo>
                <a:lnTo>
                  <a:pt x="231022" y="202873"/>
                </a:lnTo>
                <a:lnTo>
                  <a:pt x="229838" y="201579"/>
                </a:lnTo>
                <a:cubicBezTo>
                  <a:pt x="229838" y="201579"/>
                  <a:pt x="218823" y="189180"/>
                  <a:pt x="207589" y="176562"/>
                </a:cubicBezTo>
                <a:cubicBezTo>
                  <a:pt x="201973" y="170253"/>
                  <a:pt x="196283" y="163871"/>
                  <a:pt x="191990" y="158995"/>
                </a:cubicBezTo>
                <a:cubicBezTo>
                  <a:pt x="191249" y="158133"/>
                  <a:pt x="190514" y="157416"/>
                  <a:pt x="189925" y="156700"/>
                </a:cubicBezTo>
                <a:cubicBezTo>
                  <a:pt x="189209" y="152717"/>
                  <a:pt x="188061" y="148879"/>
                  <a:pt x="186476" y="145199"/>
                </a:cubicBezTo>
                <a:lnTo>
                  <a:pt x="243616" y="175432"/>
                </a:lnTo>
                <a:lnTo>
                  <a:pt x="299164" y="110794"/>
                </a:lnTo>
                <a:cubicBezTo>
                  <a:pt x="300591" y="109173"/>
                  <a:pt x="300482" y="106629"/>
                  <a:pt x="298933" y="105129"/>
                </a:cubicBezTo>
                <a:cubicBezTo>
                  <a:pt x="298854" y="105056"/>
                  <a:pt x="298781" y="104983"/>
                  <a:pt x="298781" y="104983"/>
                </a:cubicBezTo>
                <a:cubicBezTo>
                  <a:pt x="297087" y="103483"/>
                  <a:pt x="294476" y="103671"/>
                  <a:pt x="292904" y="105438"/>
                </a:cubicBezTo>
                <a:lnTo>
                  <a:pt x="241636" y="165073"/>
                </a:lnTo>
                <a:lnTo>
                  <a:pt x="192852" y="139218"/>
                </a:lnTo>
                <a:cubicBezTo>
                  <a:pt x="193933" y="138404"/>
                  <a:pt x="195081" y="137512"/>
                  <a:pt x="196010" y="136553"/>
                </a:cubicBezTo>
                <a:cubicBezTo>
                  <a:pt x="196939" y="135593"/>
                  <a:pt x="197728" y="134640"/>
                  <a:pt x="198439" y="133607"/>
                </a:cubicBezTo>
                <a:cubicBezTo>
                  <a:pt x="210680" y="135897"/>
                  <a:pt x="241685" y="139345"/>
                  <a:pt x="241685" y="139345"/>
                </a:cubicBezTo>
                <a:lnTo>
                  <a:pt x="244885" y="139734"/>
                </a:lnTo>
                <a:lnTo>
                  <a:pt x="265038" y="83846"/>
                </a:lnTo>
                <a:cubicBezTo>
                  <a:pt x="265597" y="82237"/>
                  <a:pt x="265208" y="80573"/>
                  <a:pt x="264024" y="79425"/>
                </a:cubicBezTo>
                <a:cubicBezTo>
                  <a:pt x="263587" y="79000"/>
                  <a:pt x="263144" y="78715"/>
                  <a:pt x="262488" y="78508"/>
                </a:cubicBezTo>
                <a:cubicBezTo>
                  <a:pt x="260369" y="77737"/>
                  <a:pt x="257989" y="78867"/>
                  <a:pt x="257217" y="80986"/>
                </a:cubicBezTo>
                <a:lnTo>
                  <a:pt x="239298" y="130735"/>
                </a:lnTo>
                <a:cubicBezTo>
                  <a:pt x="235078" y="130219"/>
                  <a:pt x="227360" y="129320"/>
                  <a:pt x="219576" y="128349"/>
                </a:cubicBezTo>
                <a:cubicBezTo>
                  <a:pt x="213826" y="127638"/>
                  <a:pt x="207923" y="126782"/>
                  <a:pt x="203479" y="126047"/>
                </a:cubicBezTo>
                <a:cubicBezTo>
                  <a:pt x="202968" y="125987"/>
                  <a:pt x="202464" y="125920"/>
                  <a:pt x="201954" y="125853"/>
                </a:cubicBezTo>
                <a:cubicBezTo>
                  <a:pt x="202707" y="123157"/>
                  <a:pt x="202883" y="120315"/>
                  <a:pt x="202628" y="117631"/>
                </a:cubicBezTo>
                <a:cubicBezTo>
                  <a:pt x="211251" y="111547"/>
                  <a:pt x="212380" y="99463"/>
                  <a:pt x="212380" y="99463"/>
                </a:cubicBezTo>
                <a:cubicBezTo>
                  <a:pt x="211117" y="102390"/>
                  <a:pt x="205136" y="105900"/>
                  <a:pt x="199945" y="108590"/>
                </a:cubicBezTo>
                <a:cubicBezTo>
                  <a:pt x="198827" y="106501"/>
                  <a:pt x="197340" y="104491"/>
                  <a:pt x="195500" y="102700"/>
                </a:cubicBezTo>
                <a:cubicBezTo>
                  <a:pt x="194613" y="101844"/>
                  <a:pt x="193654" y="101060"/>
                  <a:pt x="192628" y="100344"/>
                </a:cubicBezTo>
                <a:cubicBezTo>
                  <a:pt x="195093" y="95298"/>
                  <a:pt x="198281" y="89651"/>
                  <a:pt x="201019" y="88448"/>
                </a:cubicBezTo>
                <a:cubicBezTo>
                  <a:pt x="201019" y="88448"/>
                  <a:pt x="190939" y="89693"/>
                  <a:pt x="184800" y="96761"/>
                </a:cubicBezTo>
                <a:cubicBezTo>
                  <a:pt x="181151" y="95796"/>
                  <a:pt x="177301" y="95784"/>
                  <a:pt x="173609" y="96640"/>
                </a:cubicBezTo>
                <a:cubicBezTo>
                  <a:pt x="173524" y="96130"/>
                  <a:pt x="173445" y="95772"/>
                  <a:pt x="173367" y="95261"/>
                </a:cubicBezTo>
                <a:cubicBezTo>
                  <a:pt x="171387" y="84611"/>
                  <a:pt x="168964" y="68374"/>
                  <a:pt x="167987" y="61555"/>
                </a:cubicBezTo>
                <a:lnTo>
                  <a:pt x="217177" y="42136"/>
                </a:lnTo>
                <a:cubicBezTo>
                  <a:pt x="219272" y="41304"/>
                  <a:pt x="220323" y="38893"/>
                  <a:pt x="219491" y="36798"/>
                </a:cubicBezTo>
                <a:cubicBezTo>
                  <a:pt x="219266" y="36288"/>
                  <a:pt x="218969" y="35711"/>
                  <a:pt x="218598" y="35359"/>
                </a:cubicBezTo>
                <a:cubicBezTo>
                  <a:pt x="217493" y="34284"/>
                  <a:pt x="215744" y="33872"/>
                  <a:pt x="214153" y="34479"/>
                </a:cubicBezTo>
                <a:lnTo>
                  <a:pt x="158897" y="56314"/>
                </a:lnTo>
                <a:lnTo>
                  <a:pt x="159382" y="59508"/>
                </a:lnTo>
                <a:cubicBezTo>
                  <a:pt x="159382" y="59508"/>
                  <a:pt x="161010" y="70961"/>
                  <a:pt x="162856" y="82485"/>
                </a:cubicBezTo>
                <a:cubicBezTo>
                  <a:pt x="163815" y="88284"/>
                  <a:pt x="164774" y="94084"/>
                  <a:pt x="165649" y="98796"/>
                </a:cubicBezTo>
                <a:cubicBezTo>
                  <a:pt x="165728" y="99154"/>
                  <a:pt x="165734" y="99591"/>
                  <a:pt x="165886" y="100028"/>
                </a:cubicBezTo>
                <a:cubicBezTo>
                  <a:pt x="164374" y="100994"/>
                  <a:pt x="163007" y="102105"/>
                  <a:pt x="161793" y="103356"/>
                </a:cubicBezTo>
                <a:cubicBezTo>
                  <a:pt x="161004" y="104169"/>
                  <a:pt x="160293" y="105050"/>
                  <a:pt x="159656" y="106003"/>
                </a:cubicBezTo>
                <a:lnTo>
                  <a:pt x="133673" y="60334"/>
                </a:lnTo>
                <a:lnTo>
                  <a:pt x="191723" y="7282"/>
                </a:lnTo>
                <a:cubicBezTo>
                  <a:pt x="193374" y="5733"/>
                  <a:pt x="193550" y="3183"/>
                  <a:pt x="191996" y="1391"/>
                </a:cubicBezTo>
                <a:cubicBezTo>
                  <a:pt x="191923" y="1318"/>
                  <a:pt x="191850" y="1246"/>
                  <a:pt x="191777" y="1179"/>
                </a:cubicBezTo>
                <a:cubicBezTo>
                  <a:pt x="190229" y="-327"/>
                  <a:pt x="187758" y="-436"/>
                  <a:pt x="186106" y="1118"/>
                </a:cubicBezTo>
                <a:lnTo>
                  <a:pt x="123186" y="58604"/>
                </a:lnTo>
                <a:lnTo>
                  <a:pt x="154907" y="114292"/>
                </a:lnTo>
                <a:cubicBezTo>
                  <a:pt x="150960" y="112749"/>
                  <a:pt x="146953" y="111723"/>
                  <a:pt x="142872" y="111055"/>
                </a:cubicBezTo>
                <a:cubicBezTo>
                  <a:pt x="142356" y="110557"/>
                  <a:pt x="141767" y="110126"/>
                  <a:pt x="141251" y="109628"/>
                </a:cubicBezTo>
                <a:cubicBezTo>
                  <a:pt x="126167" y="96998"/>
                  <a:pt x="97537" y="73086"/>
                  <a:pt x="97537" y="73086"/>
                </a:cubicBezTo>
                <a:lnTo>
                  <a:pt x="96213" y="71944"/>
                </a:lnTo>
                <a:lnTo>
                  <a:pt x="94471" y="72120"/>
                </a:lnTo>
                <a:cubicBezTo>
                  <a:pt x="94471" y="72120"/>
                  <a:pt x="72337" y="74124"/>
                  <a:pt x="49919" y="76425"/>
                </a:cubicBezTo>
                <a:cubicBezTo>
                  <a:pt x="38752" y="77616"/>
                  <a:pt x="27504" y="78727"/>
                  <a:pt x="18874" y="79802"/>
                </a:cubicBezTo>
                <a:cubicBezTo>
                  <a:pt x="14522" y="80306"/>
                  <a:pt x="10896" y="80798"/>
                  <a:pt x="8213" y="81204"/>
                </a:cubicBezTo>
                <a:cubicBezTo>
                  <a:pt x="6837" y="81441"/>
                  <a:pt x="5750" y="81672"/>
                  <a:pt x="4881" y="81836"/>
                </a:cubicBezTo>
                <a:cubicBezTo>
                  <a:pt x="4447" y="81988"/>
                  <a:pt x="4011" y="81994"/>
                  <a:pt x="3577" y="82146"/>
                </a:cubicBezTo>
                <a:cubicBezTo>
                  <a:pt x="3072" y="82370"/>
                  <a:pt x="2779" y="82230"/>
                  <a:pt x="1490" y="83409"/>
                </a:cubicBezTo>
                <a:cubicBezTo>
                  <a:pt x="768" y="83712"/>
                  <a:pt x="126" y="84520"/>
                  <a:pt x="3" y="85977"/>
                </a:cubicBezTo>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66" name="Google Shape;1866;p30"/>
          <p:cNvSpPr/>
          <p:nvPr/>
        </p:nvSpPr>
        <p:spPr>
          <a:xfrm rot="7746466">
            <a:off x="5946053" y="3985599"/>
            <a:ext cx="299796" cy="298749"/>
          </a:xfrm>
          <a:custGeom>
            <a:rect b="b" l="l" r="r" t="t"/>
            <a:pathLst>
              <a:path extrusionOk="0" h="299119" w="300168">
                <a:moveTo>
                  <a:pt x="3" y="85977"/>
                </a:moveTo>
                <a:cubicBezTo>
                  <a:pt x="-49" y="87355"/>
                  <a:pt x="697" y="88655"/>
                  <a:pt x="1287" y="89226"/>
                </a:cubicBezTo>
                <a:cubicBezTo>
                  <a:pt x="2688" y="90586"/>
                  <a:pt x="4798" y="90774"/>
                  <a:pt x="6381" y="89730"/>
                </a:cubicBezTo>
                <a:cubicBezTo>
                  <a:pt x="7251" y="89572"/>
                  <a:pt x="8990" y="89256"/>
                  <a:pt x="11019" y="88934"/>
                </a:cubicBezTo>
                <a:cubicBezTo>
                  <a:pt x="21098" y="87544"/>
                  <a:pt x="42134" y="85340"/>
                  <a:pt x="60564" y="83457"/>
                </a:cubicBezTo>
                <a:cubicBezTo>
                  <a:pt x="75434" y="82000"/>
                  <a:pt x="88641" y="80779"/>
                  <a:pt x="93214" y="80348"/>
                </a:cubicBezTo>
                <a:cubicBezTo>
                  <a:pt x="96748" y="83348"/>
                  <a:pt x="107052" y="91909"/>
                  <a:pt x="117575" y="100684"/>
                </a:cubicBezTo>
                <a:cubicBezTo>
                  <a:pt x="121546" y="103969"/>
                  <a:pt x="125524" y="107394"/>
                  <a:pt x="129203" y="110393"/>
                </a:cubicBezTo>
                <a:cubicBezTo>
                  <a:pt x="117733" y="111292"/>
                  <a:pt x="106542" y="115749"/>
                  <a:pt x="97215" y="123594"/>
                </a:cubicBezTo>
                <a:lnTo>
                  <a:pt x="72951" y="119386"/>
                </a:lnTo>
                <a:lnTo>
                  <a:pt x="13210" y="151897"/>
                </a:lnTo>
                <a:cubicBezTo>
                  <a:pt x="11191" y="152947"/>
                  <a:pt x="10431" y="155498"/>
                  <a:pt x="11624" y="157519"/>
                </a:cubicBezTo>
                <a:cubicBezTo>
                  <a:pt x="12672" y="159536"/>
                  <a:pt x="15227" y="160295"/>
                  <a:pt x="17172" y="159177"/>
                </a:cubicBezTo>
                <a:lnTo>
                  <a:pt x="74463" y="128009"/>
                </a:lnTo>
                <a:lnTo>
                  <a:pt x="90129" y="130747"/>
                </a:lnTo>
                <a:cubicBezTo>
                  <a:pt x="71220" y="153487"/>
                  <a:pt x="72744" y="187182"/>
                  <a:pt x="94282" y="208070"/>
                </a:cubicBezTo>
                <a:cubicBezTo>
                  <a:pt x="115960" y="229104"/>
                  <a:pt x="149970" y="229457"/>
                  <a:pt x="172049" y="209504"/>
                </a:cubicBezTo>
                <a:lnTo>
                  <a:pt x="175425" y="226093"/>
                </a:lnTo>
                <a:lnTo>
                  <a:pt x="146011" y="284307"/>
                </a:lnTo>
                <a:cubicBezTo>
                  <a:pt x="145022" y="286353"/>
                  <a:pt x="145787" y="288812"/>
                  <a:pt x="147839" y="289802"/>
                </a:cubicBezTo>
                <a:cubicBezTo>
                  <a:pt x="149885" y="290786"/>
                  <a:pt x="152345" y="290021"/>
                  <a:pt x="153328" y="287974"/>
                </a:cubicBezTo>
                <a:lnTo>
                  <a:pt x="184017" y="227271"/>
                </a:lnTo>
                <a:lnTo>
                  <a:pt x="178910" y="202138"/>
                </a:lnTo>
                <a:cubicBezTo>
                  <a:pt x="186252" y="192653"/>
                  <a:pt x="190223" y="181474"/>
                  <a:pt x="190782" y="170132"/>
                </a:cubicBezTo>
                <a:cubicBezTo>
                  <a:pt x="202386" y="183108"/>
                  <a:pt x="218204" y="200887"/>
                  <a:pt x="222491" y="205763"/>
                </a:cubicBezTo>
                <a:cubicBezTo>
                  <a:pt x="222211" y="211362"/>
                  <a:pt x="220973" y="229906"/>
                  <a:pt x="219728" y="248602"/>
                </a:cubicBezTo>
                <a:cubicBezTo>
                  <a:pt x="218878" y="259806"/>
                  <a:pt x="218106" y="271076"/>
                  <a:pt x="217293" y="279589"/>
                </a:cubicBezTo>
                <a:cubicBezTo>
                  <a:pt x="216922" y="283809"/>
                  <a:pt x="216540" y="287452"/>
                  <a:pt x="216212" y="289996"/>
                </a:cubicBezTo>
                <a:cubicBezTo>
                  <a:pt x="216018" y="291235"/>
                  <a:pt x="215884" y="292255"/>
                  <a:pt x="215750" y="292838"/>
                </a:cubicBezTo>
                <a:lnTo>
                  <a:pt x="215750" y="292838"/>
                </a:lnTo>
                <a:cubicBezTo>
                  <a:pt x="214755" y="294453"/>
                  <a:pt x="215004" y="296555"/>
                  <a:pt x="216406" y="297915"/>
                </a:cubicBezTo>
                <a:cubicBezTo>
                  <a:pt x="216849" y="298346"/>
                  <a:pt x="218100" y="299269"/>
                  <a:pt x="219697" y="299099"/>
                </a:cubicBezTo>
                <a:cubicBezTo>
                  <a:pt x="221221" y="299002"/>
                  <a:pt x="222005" y="298194"/>
                  <a:pt x="222363" y="297824"/>
                </a:cubicBezTo>
                <a:cubicBezTo>
                  <a:pt x="223505" y="296500"/>
                  <a:pt x="223280" y="296142"/>
                  <a:pt x="223565" y="295698"/>
                </a:cubicBezTo>
                <a:cubicBezTo>
                  <a:pt x="224051" y="294168"/>
                  <a:pt x="224239" y="292201"/>
                  <a:pt x="224628" y="289146"/>
                </a:cubicBezTo>
                <a:cubicBezTo>
                  <a:pt x="227002" y="268252"/>
                  <a:pt x="230834" y="204688"/>
                  <a:pt x="230907" y="204616"/>
                </a:cubicBezTo>
                <a:lnTo>
                  <a:pt x="231022" y="202873"/>
                </a:lnTo>
                <a:lnTo>
                  <a:pt x="229838" y="201579"/>
                </a:lnTo>
                <a:cubicBezTo>
                  <a:pt x="229838" y="201579"/>
                  <a:pt x="218823" y="189180"/>
                  <a:pt x="207589" y="176562"/>
                </a:cubicBezTo>
                <a:cubicBezTo>
                  <a:pt x="201973" y="170253"/>
                  <a:pt x="196283" y="163871"/>
                  <a:pt x="191990" y="158995"/>
                </a:cubicBezTo>
                <a:cubicBezTo>
                  <a:pt x="191249" y="158133"/>
                  <a:pt x="190514" y="157416"/>
                  <a:pt x="189925" y="156700"/>
                </a:cubicBezTo>
                <a:cubicBezTo>
                  <a:pt x="189209" y="152717"/>
                  <a:pt x="188061" y="148879"/>
                  <a:pt x="186476" y="145199"/>
                </a:cubicBezTo>
                <a:lnTo>
                  <a:pt x="243616" y="175432"/>
                </a:lnTo>
                <a:lnTo>
                  <a:pt x="299164" y="110794"/>
                </a:lnTo>
                <a:cubicBezTo>
                  <a:pt x="300591" y="109173"/>
                  <a:pt x="300482" y="106629"/>
                  <a:pt x="298933" y="105129"/>
                </a:cubicBezTo>
                <a:cubicBezTo>
                  <a:pt x="298854" y="105056"/>
                  <a:pt x="298781" y="104983"/>
                  <a:pt x="298781" y="104983"/>
                </a:cubicBezTo>
                <a:cubicBezTo>
                  <a:pt x="297087" y="103483"/>
                  <a:pt x="294476" y="103671"/>
                  <a:pt x="292904" y="105438"/>
                </a:cubicBezTo>
                <a:lnTo>
                  <a:pt x="241636" y="165073"/>
                </a:lnTo>
                <a:lnTo>
                  <a:pt x="192852" y="139218"/>
                </a:lnTo>
                <a:cubicBezTo>
                  <a:pt x="193933" y="138404"/>
                  <a:pt x="195081" y="137512"/>
                  <a:pt x="196010" y="136553"/>
                </a:cubicBezTo>
                <a:cubicBezTo>
                  <a:pt x="196939" y="135593"/>
                  <a:pt x="197728" y="134640"/>
                  <a:pt x="198439" y="133607"/>
                </a:cubicBezTo>
                <a:cubicBezTo>
                  <a:pt x="210680" y="135897"/>
                  <a:pt x="241685" y="139345"/>
                  <a:pt x="241685" y="139345"/>
                </a:cubicBezTo>
                <a:lnTo>
                  <a:pt x="244885" y="139734"/>
                </a:lnTo>
                <a:lnTo>
                  <a:pt x="265038" y="83846"/>
                </a:lnTo>
                <a:cubicBezTo>
                  <a:pt x="265597" y="82237"/>
                  <a:pt x="265208" y="80573"/>
                  <a:pt x="264024" y="79425"/>
                </a:cubicBezTo>
                <a:cubicBezTo>
                  <a:pt x="263587" y="79000"/>
                  <a:pt x="263144" y="78715"/>
                  <a:pt x="262488" y="78508"/>
                </a:cubicBezTo>
                <a:cubicBezTo>
                  <a:pt x="260369" y="77737"/>
                  <a:pt x="257989" y="78867"/>
                  <a:pt x="257217" y="80986"/>
                </a:cubicBezTo>
                <a:lnTo>
                  <a:pt x="239298" y="130735"/>
                </a:lnTo>
                <a:cubicBezTo>
                  <a:pt x="235078" y="130219"/>
                  <a:pt x="227360" y="129320"/>
                  <a:pt x="219576" y="128349"/>
                </a:cubicBezTo>
                <a:cubicBezTo>
                  <a:pt x="213826" y="127638"/>
                  <a:pt x="207923" y="126782"/>
                  <a:pt x="203479" y="126047"/>
                </a:cubicBezTo>
                <a:cubicBezTo>
                  <a:pt x="202968" y="125987"/>
                  <a:pt x="202464" y="125920"/>
                  <a:pt x="201954" y="125853"/>
                </a:cubicBezTo>
                <a:cubicBezTo>
                  <a:pt x="202707" y="123157"/>
                  <a:pt x="202883" y="120315"/>
                  <a:pt x="202628" y="117631"/>
                </a:cubicBezTo>
                <a:cubicBezTo>
                  <a:pt x="211251" y="111547"/>
                  <a:pt x="212380" y="99463"/>
                  <a:pt x="212380" y="99463"/>
                </a:cubicBezTo>
                <a:cubicBezTo>
                  <a:pt x="211117" y="102390"/>
                  <a:pt x="205136" y="105900"/>
                  <a:pt x="199945" y="108590"/>
                </a:cubicBezTo>
                <a:cubicBezTo>
                  <a:pt x="198827" y="106501"/>
                  <a:pt x="197340" y="104491"/>
                  <a:pt x="195500" y="102700"/>
                </a:cubicBezTo>
                <a:cubicBezTo>
                  <a:pt x="194613" y="101844"/>
                  <a:pt x="193654" y="101060"/>
                  <a:pt x="192628" y="100344"/>
                </a:cubicBezTo>
                <a:cubicBezTo>
                  <a:pt x="195093" y="95298"/>
                  <a:pt x="198281" y="89651"/>
                  <a:pt x="201019" y="88448"/>
                </a:cubicBezTo>
                <a:cubicBezTo>
                  <a:pt x="201019" y="88448"/>
                  <a:pt x="190939" y="89693"/>
                  <a:pt x="184800" y="96761"/>
                </a:cubicBezTo>
                <a:cubicBezTo>
                  <a:pt x="181151" y="95796"/>
                  <a:pt x="177301" y="95784"/>
                  <a:pt x="173609" y="96640"/>
                </a:cubicBezTo>
                <a:cubicBezTo>
                  <a:pt x="173524" y="96130"/>
                  <a:pt x="173445" y="95772"/>
                  <a:pt x="173367" y="95261"/>
                </a:cubicBezTo>
                <a:cubicBezTo>
                  <a:pt x="171387" y="84611"/>
                  <a:pt x="168964" y="68374"/>
                  <a:pt x="167987" y="61555"/>
                </a:cubicBezTo>
                <a:lnTo>
                  <a:pt x="217177" y="42136"/>
                </a:lnTo>
                <a:cubicBezTo>
                  <a:pt x="219272" y="41304"/>
                  <a:pt x="220323" y="38893"/>
                  <a:pt x="219491" y="36798"/>
                </a:cubicBezTo>
                <a:cubicBezTo>
                  <a:pt x="219266" y="36288"/>
                  <a:pt x="218969" y="35711"/>
                  <a:pt x="218598" y="35359"/>
                </a:cubicBezTo>
                <a:cubicBezTo>
                  <a:pt x="217493" y="34284"/>
                  <a:pt x="215744" y="33872"/>
                  <a:pt x="214153" y="34479"/>
                </a:cubicBezTo>
                <a:lnTo>
                  <a:pt x="158897" y="56314"/>
                </a:lnTo>
                <a:lnTo>
                  <a:pt x="159382" y="59508"/>
                </a:lnTo>
                <a:cubicBezTo>
                  <a:pt x="159382" y="59508"/>
                  <a:pt x="161010" y="70961"/>
                  <a:pt x="162856" y="82485"/>
                </a:cubicBezTo>
                <a:cubicBezTo>
                  <a:pt x="163815" y="88284"/>
                  <a:pt x="164774" y="94084"/>
                  <a:pt x="165649" y="98796"/>
                </a:cubicBezTo>
                <a:cubicBezTo>
                  <a:pt x="165728" y="99154"/>
                  <a:pt x="165734" y="99591"/>
                  <a:pt x="165886" y="100028"/>
                </a:cubicBezTo>
                <a:cubicBezTo>
                  <a:pt x="164374" y="100994"/>
                  <a:pt x="163007" y="102105"/>
                  <a:pt x="161793" y="103356"/>
                </a:cubicBezTo>
                <a:cubicBezTo>
                  <a:pt x="161004" y="104169"/>
                  <a:pt x="160293" y="105050"/>
                  <a:pt x="159656" y="106003"/>
                </a:cubicBezTo>
                <a:lnTo>
                  <a:pt x="133673" y="60334"/>
                </a:lnTo>
                <a:lnTo>
                  <a:pt x="191723" y="7282"/>
                </a:lnTo>
                <a:cubicBezTo>
                  <a:pt x="193374" y="5733"/>
                  <a:pt x="193550" y="3183"/>
                  <a:pt x="191996" y="1391"/>
                </a:cubicBezTo>
                <a:cubicBezTo>
                  <a:pt x="191923" y="1318"/>
                  <a:pt x="191850" y="1246"/>
                  <a:pt x="191777" y="1179"/>
                </a:cubicBezTo>
                <a:cubicBezTo>
                  <a:pt x="190229" y="-327"/>
                  <a:pt x="187758" y="-436"/>
                  <a:pt x="186106" y="1118"/>
                </a:cubicBezTo>
                <a:lnTo>
                  <a:pt x="123186" y="58604"/>
                </a:lnTo>
                <a:lnTo>
                  <a:pt x="154907" y="114292"/>
                </a:lnTo>
                <a:cubicBezTo>
                  <a:pt x="150960" y="112749"/>
                  <a:pt x="146953" y="111723"/>
                  <a:pt x="142872" y="111055"/>
                </a:cubicBezTo>
                <a:cubicBezTo>
                  <a:pt x="142356" y="110557"/>
                  <a:pt x="141767" y="110126"/>
                  <a:pt x="141251" y="109628"/>
                </a:cubicBezTo>
                <a:cubicBezTo>
                  <a:pt x="126167" y="96998"/>
                  <a:pt x="97537" y="73086"/>
                  <a:pt x="97537" y="73086"/>
                </a:cubicBezTo>
                <a:lnTo>
                  <a:pt x="96213" y="71944"/>
                </a:lnTo>
                <a:lnTo>
                  <a:pt x="94471" y="72120"/>
                </a:lnTo>
                <a:cubicBezTo>
                  <a:pt x="94471" y="72120"/>
                  <a:pt x="72337" y="74124"/>
                  <a:pt x="49919" y="76425"/>
                </a:cubicBezTo>
                <a:cubicBezTo>
                  <a:pt x="38752" y="77616"/>
                  <a:pt x="27504" y="78727"/>
                  <a:pt x="18874" y="79802"/>
                </a:cubicBezTo>
                <a:cubicBezTo>
                  <a:pt x="14522" y="80306"/>
                  <a:pt x="10896" y="80798"/>
                  <a:pt x="8213" y="81204"/>
                </a:cubicBezTo>
                <a:cubicBezTo>
                  <a:pt x="6837" y="81441"/>
                  <a:pt x="5750" y="81672"/>
                  <a:pt x="4881" y="81836"/>
                </a:cubicBezTo>
                <a:cubicBezTo>
                  <a:pt x="4447" y="81988"/>
                  <a:pt x="4011" y="81994"/>
                  <a:pt x="3577" y="82146"/>
                </a:cubicBezTo>
                <a:cubicBezTo>
                  <a:pt x="3072" y="82370"/>
                  <a:pt x="2779" y="82230"/>
                  <a:pt x="1490" y="83409"/>
                </a:cubicBezTo>
                <a:cubicBezTo>
                  <a:pt x="768" y="83712"/>
                  <a:pt x="126" y="84520"/>
                  <a:pt x="3" y="85977"/>
                </a:cubicBezTo>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67" name="Google Shape;1867;p30"/>
          <p:cNvSpPr/>
          <p:nvPr/>
        </p:nvSpPr>
        <p:spPr>
          <a:xfrm rot="7746466">
            <a:off x="8224178" y="3351349"/>
            <a:ext cx="299796" cy="298749"/>
          </a:xfrm>
          <a:custGeom>
            <a:rect b="b" l="l" r="r" t="t"/>
            <a:pathLst>
              <a:path extrusionOk="0" h="299119" w="300168">
                <a:moveTo>
                  <a:pt x="3" y="85977"/>
                </a:moveTo>
                <a:cubicBezTo>
                  <a:pt x="-49" y="87355"/>
                  <a:pt x="697" y="88655"/>
                  <a:pt x="1287" y="89226"/>
                </a:cubicBezTo>
                <a:cubicBezTo>
                  <a:pt x="2688" y="90586"/>
                  <a:pt x="4798" y="90774"/>
                  <a:pt x="6381" y="89730"/>
                </a:cubicBezTo>
                <a:cubicBezTo>
                  <a:pt x="7251" y="89572"/>
                  <a:pt x="8990" y="89256"/>
                  <a:pt x="11019" y="88934"/>
                </a:cubicBezTo>
                <a:cubicBezTo>
                  <a:pt x="21098" y="87544"/>
                  <a:pt x="42134" y="85340"/>
                  <a:pt x="60564" y="83457"/>
                </a:cubicBezTo>
                <a:cubicBezTo>
                  <a:pt x="75434" y="82000"/>
                  <a:pt x="88641" y="80779"/>
                  <a:pt x="93214" y="80348"/>
                </a:cubicBezTo>
                <a:cubicBezTo>
                  <a:pt x="96748" y="83348"/>
                  <a:pt x="107052" y="91909"/>
                  <a:pt x="117575" y="100684"/>
                </a:cubicBezTo>
                <a:cubicBezTo>
                  <a:pt x="121546" y="103969"/>
                  <a:pt x="125524" y="107394"/>
                  <a:pt x="129203" y="110393"/>
                </a:cubicBezTo>
                <a:cubicBezTo>
                  <a:pt x="117733" y="111292"/>
                  <a:pt x="106542" y="115749"/>
                  <a:pt x="97215" y="123594"/>
                </a:cubicBezTo>
                <a:lnTo>
                  <a:pt x="72951" y="119386"/>
                </a:lnTo>
                <a:lnTo>
                  <a:pt x="13210" y="151897"/>
                </a:lnTo>
                <a:cubicBezTo>
                  <a:pt x="11191" y="152947"/>
                  <a:pt x="10431" y="155498"/>
                  <a:pt x="11624" y="157519"/>
                </a:cubicBezTo>
                <a:cubicBezTo>
                  <a:pt x="12672" y="159536"/>
                  <a:pt x="15227" y="160295"/>
                  <a:pt x="17172" y="159177"/>
                </a:cubicBezTo>
                <a:lnTo>
                  <a:pt x="74463" y="128009"/>
                </a:lnTo>
                <a:lnTo>
                  <a:pt x="90129" y="130747"/>
                </a:lnTo>
                <a:cubicBezTo>
                  <a:pt x="71220" y="153487"/>
                  <a:pt x="72744" y="187182"/>
                  <a:pt x="94282" y="208070"/>
                </a:cubicBezTo>
                <a:cubicBezTo>
                  <a:pt x="115960" y="229104"/>
                  <a:pt x="149970" y="229457"/>
                  <a:pt x="172049" y="209504"/>
                </a:cubicBezTo>
                <a:lnTo>
                  <a:pt x="175425" y="226093"/>
                </a:lnTo>
                <a:lnTo>
                  <a:pt x="146011" y="284307"/>
                </a:lnTo>
                <a:cubicBezTo>
                  <a:pt x="145022" y="286353"/>
                  <a:pt x="145787" y="288812"/>
                  <a:pt x="147839" y="289802"/>
                </a:cubicBezTo>
                <a:cubicBezTo>
                  <a:pt x="149885" y="290786"/>
                  <a:pt x="152345" y="290021"/>
                  <a:pt x="153328" y="287974"/>
                </a:cubicBezTo>
                <a:lnTo>
                  <a:pt x="184017" y="227271"/>
                </a:lnTo>
                <a:lnTo>
                  <a:pt x="178910" y="202138"/>
                </a:lnTo>
                <a:cubicBezTo>
                  <a:pt x="186252" y="192653"/>
                  <a:pt x="190223" y="181474"/>
                  <a:pt x="190782" y="170132"/>
                </a:cubicBezTo>
                <a:cubicBezTo>
                  <a:pt x="202386" y="183108"/>
                  <a:pt x="218204" y="200887"/>
                  <a:pt x="222491" y="205763"/>
                </a:cubicBezTo>
                <a:cubicBezTo>
                  <a:pt x="222211" y="211362"/>
                  <a:pt x="220973" y="229906"/>
                  <a:pt x="219728" y="248602"/>
                </a:cubicBezTo>
                <a:cubicBezTo>
                  <a:pt x="218878" y="259806"/>
                  <a:pt x="218106" y="271076"/>
                  <a:pt x="217293" y="279589"/>
                </a:cubicBezTo>
                <a:cubicBezTo>
                  <a:pt x="216922" y="283809"/>
                  <a:pt x="216540" y="287452"/>
                  <a:pt x="216212" y="289996"/>
                </a:cubicBezTo>
                <a:cubicBezTo>
                  <a:pt x="216018" y="291235"/>
                  <a:pt x="215884" y="292255"/>
                  <a:pt x="215750" y="292838"/>
                </a:cubicBezTo>
                <a:lnTo>
                  <a:pt x="215750" y="292838"/>
                </a:lnTo>
                <a:cubicBezTo>
                  <a:pt x="214755" y="294453"/>
                  <a:pt x="215004" y="296555"/>
                  <a:pt x="216406" y="297915"/>
                </a:cubicBezTo>
                <a:cubicBezTo>
                  <a:pt x="216849" y="298346"/>
                  <a:pt x="218100" y="299269"/>
                  <a:pt x="219697" y="299099"/>
                </a:cubicBezTo>
                <a:cubicBezTo>
                  <a:pt x="221221" y="299002"/>
                  <a:pt x="222005" y="298194"/>
                  <a:pt x="222363" y="297824"/>
                </a:cubicBezTo>
                <a:cubicBezTo>
                  <a:pt x="223505" y="296500"/>
                  <a:pt x="223280" y="296142"/>
                  <a:pt x="223565" y="295698"/>
                </a:cubicBezTo>
                <a:cubicBezTo>
                  <a:pt x="224051" y="294168"/>
                  <a:pt x="224239" y="292201"/>
                  <a:pt x="224628" y="289146"/>
                </a:cubicBezTo>
                <a:cubicBezTo>
                  <a:pt x="227002" y="268252"/>
                  <a:pt x="230834" y="204688"/>
                  <a:pt x="230907" y="204616"/>
                </a:cubicBezTo>
                <a:lnTo>
                  <a:pt x="231022" y="202873"/>
                </a:lnTo>
                <a:lnTo>
                  <a:pt x="229838" y="201579"/>
                </a:lnTo>
                <a:cubicBezTo>
                  <a:pt x="229838" y="201579"/>
                  <a:pt x="218823" y="189180"/>
                  <a:pt x="207589" y="176562"/>
                </a:cubicBezTo>
                <a:cubicBezTo>
                  <a:pt x="201973" y="170253"/>
                  <a:pt x="196283" y="163871"/>
                  <a:pt x="191990" y="158995"/>
                </a:cubicBezTo>
                <a:cubicBezTo>
                  <a:pt x="191249" y="158133"/>
                  <a:pt x="190514" y="157416"/>
                  <a:pt x="189925" y="156700"/>
                </a:cubicBezTo>
                <a:cubicBezTo>
                  <a:pt x="189209" y="152717"/>
                  <a:pt x="188061" y="148879"/>
                  <a:pt x="186476" y="145199"/>
                </a:cubicBezTo>
                <a:lnTo>
                  <a:pt x="243616" y="175432"/>
                </a:lnTo>
                <a:lnTo>
                  <a:pt x="299164" y="110794"/>
                </a:lnTo>
                <a:cubicBezTo>
                  <a:pt x="300591" y="109173"/>
                  <a:pt x="300482" y="106629"/>
                  <a:pt x="298933" y="105129"/>
                </a:cubicBezTo>
                <a:cubicBezTo>
                  <a:pt x="298854" y="105056"/>
                  <a:pt x="298781" y="104983"/>
                  <a:pt x="298781" y="104983"/>
                </a:cubicBezTo>
                <a:cubicBezTo>
                  <a:pt x="297087" y="103483"/>
                  <a:pt x="294476" y="103671"/>
                  <a:pt x="292904" y="105438"/>
                </a:cubicBezTo>
                <a:lnTo>
                  <a:pt x="241636" y="165073"/>
                </a:lnTo>
                <a:lnTo>
                  <a:pt x="192852" y="139218"/>
                </a:lnTo>
                <a:cubicBezTo>
                  <a:pt x="193933" y="138404"/>
                  <a:pt x="195081" y="137512"/>
                  <a:pt x="196010" y="136553"/>
                </a:cubicBezTo>
                <a:cubicBezTo>
                  <a:pt x="196939" y="135593"/>
                  <a:pt x="197728" y="134640"/>
                  <a:pt x="198439" y="133607"/>
                </a:cubicBezTo>
                <a:cubicBezTo>
                  <a:pt x="210680" y="135897"/>
                  <a:pt x="241685" y="139345"/>
                  <a:pt x="241685" y="139345"/>
                </a:cubicBezTo>
                <a:lnTo>
                  <a:pt x="244885" y="139734"/>
                </a:lnTo>
                <a:lnTo>
                  <a:pt x="265038" y="83846"/>
                </a:lnTo>
                <a:cubicBezTo>
                  <a:pt x="265597" y="82237"/>
                  <a:pt x="265208" y="80573"/>
                  <a:pt x="264024" y="79425"/>
                </a:cubicBezTo>
                <a:cubicBezTo>
                  <a:pt x="263587" y="79000"/>
                  <a:pt x="263144" y="78715"/>
                  <a:pt x="262488" y="78508"/>
                </a:cubicBezTo>
                <a:cubicBezTo>
                  <a:pt x="260369" y="77737"/>
                  <a:pt x="257989" y="78867"/>
                  <a:pt x="257217" y="80986"/>
                </a:cubicBezTo>
                <a:lnTo>
                  <a:pt x="239298" y="130735"/>
                </a:lnTo>
                <a:cubicBezTo>
                  <a:pt x="235078" y="130219"/>
                  <a:pt x="227360" y="129320"/>
                  <a:pt x="219576" y="128349"/>
                </a:cubicBezTo>
                <a:cubicBezTo>
                  <a:pt x="213826" y="127638"/>
                  <a:pt x="207923" y="126782"/>
                  <a:pt x="203479" y="126047"/>
                </a:cubicBezTo>
                <a:cubicBezTo>
                  <a:pt x="202968" y="125987"/>
                  <a:pt x="202464" y="125920"/>
                  <a:pt x="201954" y="125853"/>
                </a:cubicBezTo>
                <a:cubicBezTo>
                  <a:pt x="202707" y="123157"/>
                  <a:pt x="202883" y="120315"/>
                  <a:pt x="202628" y="117631"/>
                </a:cubicBezTo>
                <a:cubicBezTo>
                  <a:pt x="211251" y="111547"/>
                  <a:pt x="212380" y="99463"/>
                  <a:pt x="212380" y="99463"/>
                </a:cubicBezTo>
                <a:cubicBezTo>
                  <a:pt x="211117" y="102390"/>
                  <a:pt x="205136" y="105900"/>
                  <a:pt x="199945" y="108590"/>
                </a:cubicBezTo>
                <a:cubicBezTo>
                  <a:pt x="198827" y="106501"/>
                  <a:pt x="197340" y="104491"/>
                  <a:pt x="195500" y="102700"/>
                </a:cubicBezTo>
                <a:cubicBezTo>
                  <a:pt x="194613" y="101844"/>
                  <a:pt x="193654" y="101060"/>
                  <a:pt x="192628" y="100344"/>
                </a:cubicBezTo>
                <a:cubicBezTo>
                  <a:pt x="195093" y="95298"/>
                  <a:pt x="198281" y="89651"/>
                  <a:pt x="201019" y="88448"/>
                </a:cubicBezTo>
                <a:cubicBezTo>
                  <a:pt x="201019" y="88448"/>
                  <a:pt x="190939" y="89693"/>
                  <a:pt x="184800" y="96761"/>
                </a:cubicBezTo>
                <a:cubicBezTo>
                  <a:pt x="181151" y="95796"/>
                  <a:pt x="177301" y="95784"/>
                  <a:pt x="173609" y="96640"/>
                </a:cubicBezTo>
                <a:cubicBezTo>
                  <a:pt x="173524" y="96130"/>
                  <a:pt x="173445" y="95772"/>
                  <a:pt x="173367" y="95261"/>
                </a:cubicBezTo>
                <a:cubicBezTo>
                  <a:pt x="171387" y="84611"/>
                  <a:pt x="168964" y="68374"/>
                  <a:pt x="167987" y="61555"/>
                </a:cubicBezTo>
                <a:lnTo>
                  <a:pt x="217177" y="42136"/>
                </a:lnTo>
                <a:cubicBezTo>
                  <a:pt x="219272" y="41304"/>
                  <a:pt x="220323" y="38893"/>
                  <a:pt x="219491" y="36798"/>
                </a:cubicBezTo>
                <a:cubicBezTo>
                  <a:pt x="219266" y="36288"/>
                  <a:pt x="218969" y="35711"/>
                  <a:pt x="218598" y="35359"/>
                </a:cubicBezTo>
                <a:cubicBezTo>
                  <a:pt x="217493" y="34284"/>
                  <a:pt x="215744" y="33872"/>
                  <a:pt x="214153" y="34479"/>
                </a:cubicBezTo>
                <a:lnTo>
                  <a:pt x="158897" y="56314"/>
                </a:lnTo>
                <a:lnTo>
                  <a:pt x="159382" y="59508"/>
                </a:lnTo>
                <a:cubicBezTo>
                  <a:pt x="159382" y="59508"/>
                  <a:pt x="161010" y="70961"/>
                  <a:pt x="162856" y="82485"/>
                </a:cubicBezTo>
                <a:cubicBezTo>
                  <a:pt x="163815" y="88284"/>
                  <a:pt x="164774" y="94084"/>
                  <a:pt x="165649" y="98796"/>
                </a:cubicBezTo>
                <a:cubicBezTo>
                  <a:pt x="165728" y="99154"/>
                  <a:pt x="165734" y="99591"/>
                  <a:pt x="165886" y="100028"/>
                </a:cubicBezTo>
                <a:cubicBezTo>
                  <a:pt x="164374" y="100994"/>
                  <a:pt x="163007" y="102105"/>
                  <a:pt x="161793" y="103356"/>
                </a:cubicBezTo>
                <a:cubicBezTo>
                  <a:pt x="161004" y="104169"/>
                  <a:pt x="160293" y="105050"/>
                  <a:pt x="159656" y="106003"/>
                </a:cubicBezTo>
                <a:lnTo>
                  <a:pt x="133673" y="60334"/>
                </a:lnTo>
                <a:lnTo>
                  <a:pt x="191723" y="7282"/>
                </a:lnTo>
                <a:cubicBezTo>
                  <a:pt x="193374" y="5733"/>
                  <a:pt x="193550" y="3183"/>
                  <a:pt x="191996" y="1391"/>
                </a:cubicBezTo>
                <a:cubicBezTo>
                  <a:pt x="191923" y="1318"/>
                  <a:pt x="191850" y="1246"/>
                  <a:pt x="191777" y="1179"/>
                </a:cubicBezTo>
                <a:cubicBezTo>
                  <a:pt x="190229" y="-327"/>
                  <a:pt x="187758" y="-436"/>
                  <a:pt x="186106" y="1118"/>
                </a:cubicBezTo>
                <a:lnTo>
                  <a:pt x="123186" y="58604"/>
                </a:lnTo>
                <a:lnTo>
                  <a:pt x="154907" y="114292"/>
                </a:lnTo>
                <a:cubicBezTo>
                  <a:pt x="150960" y="112749"/>
                  <a:pt x="146953" y="111723"/>
                  <a:pt x="142872" y="111055"/>
                </a:cubicBezTo>
                <a:cubicBezTo>
                  <a:pt x="142356" y="110557"/>
                  <a:pt x="141767" y="110126"/>
                  <a:pt x="141251" y="109628"/>
                </a:cubicBezTo>
                <a:cubicBezTo>
                  <a:pt x="126167" y="96998"/>
                  <a:pt x="97537" y="73086"/>
                  <a:pt x="97537" y="73086"/>
                </a:cubicBezTo>
                <a:lnTo>
                  <a:pt x="96213" y="71944"/>
                </a:lnTo>
                <a:lnTo>
                  <a:pt x="94471" y="72120"/>
                </a:lnTo>
                <a:cubicBezTo>
                  <a:pt x="94471" y="72120"/>
                  <a:pt x="72337" y="74124"/>
                  <a:pt x="49919" y="76425"/>
                </a:cubicBezTo>
                <a:cubicBezTo>
                  <a:pt x="38752" y="77616"/>
                  <a:pt x="27504" y="78727"/>
                  <a:pt x="18874" y="79802"/>
                </a:cubicBezTo>
                <a:cubicBezTo>
                  <a:pt x="14522" y="80306"/>
                  <a:pt x="10896" y="80798"/>
                  <a:pt x="8213" y="81204"/>
                </a:cubicBezTo>
                <a:cubicBezTo>
                  <a:pt x="6837" y="81441"/>
                  <a:pt x="5750" y="81672"/>
                  <a:pt x="4881" y="81836"/>
                </a:cubicBezTo>
                <a:cubicBezTo>
                  <a:pt x="4447" y="81988"/>
                  <a:pt x="4011" y="81994"/>
                  <a:pt x="3577" y="82146"/>
                </a:cubicBezTo>
                <a:cubicBezTo>
                  <a:pt x="3072" y="82370"/>
                  <a:pt x="2779" y="82230"/>
                  <a:pt x="1490" y="83409"/>
                </a:cubicBezTo>
                <a:cubicBezTo>
                  <a:pt x="768" y="83712"/>
                  <a:pt x="126" y="84520"/>
                  <a:pt x="3" y="85977"/>
                </a:cubicBezTo>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68" name="Google Shape;1868;p30"/>
          <p:cNvSpPr/>
          <p:nvPr/>
        </p:nvSpPr>
        <p:spPr>
          <a:xfrm rot="7746466">
            <a:off x="10575178" y="3280074"/>
            <a:ext cx="299796" cy="298749"/>
          </a:xfrm>
          <a:custGeom>
            <a:rect b="b" l="l" r="r" t="t"/>
            <a:pathLst>
              <a:path extrusionOk="0" h="299119" w="300168">
                <a:moveTo>
                  <a:pt x="3" y="85977"/>
                </a:moveTo>
                <a:cubicBezTo>
                  <a:pt x="-49" y="87355"/>
                  <a:pt x="697" y="88655"/>
                  <a:pt x="1287" y="89226"/>
                </a:cubicBezTo>
                <a:cubicBezTo>
                  <a:pt x="2688" y="90586"/>
                  <a:pt x="4798" y="90774"/>
                  <a:pt x="6381" y="89730"/>
                </a:cubicBezTo>
                <a:cubicBezTo>
                  <a:pt x="7251" y="89572"/>
                  <a:pt x="8990" y="89256"/>
                  <a:pt x="11019" y="88934"/>
                </a:cubicBezTo>
                <a:cubicBezTo>
                  <a:pt x="21098" y="87544"/>
                  <a:pt x="42134" y="85340"/>
                  <a:pt x="60564" y="83457"/>
                </a:cubicBezTo>
                <a:cubicBezTo>
                  <a:pt x="75434" y="82000"/>
                  <a:pt x="88641" y="80779"/>
                  <a:pt x="93214" y="80348"/>
                </a:cubicBezTo>
                <a:cubicBezTo>
                  <a:pt x="96748" y="83348"/>
                  <a:pt x="107052" y="91909"/>
                  <a:pt x="117575" y="100684"/>
                </a:cubicBezTo>
                <a:cubicBezTo>
                  <a:pt x="121546" y="103969"/>
                  <a:pt x="125524" y="107394"/>
                  <a:pt x="129203" y="110393"/>
                </a:cubicBezTo>
                <a:cubicBezTo>
                  <a:pt x="117733" y="111292"/>
                  <a:pt x="106542" y="115749"/>
                  <a:pt x="97215" y="123594"/>
                </a:cubicBezTo>
                <a:lnTo>
                  <a:pt x="72951" y="119386"/>
                </a:lnTo>
                <a:lnTo>
                  <a:pt x="13210" y="151897"/>
                </a:lnTo>
                <a:cubicBezTo>
                  <a:pt x="11191" y="152947"/>
                  <a:pt x="10431" y="155498"/>
                  <a:pt x="11624" y="157519"/>
                </a:cubicBezTo>
                <a:cubicBezTo>
                  <a:pt x="12672" y="159536"/>
                  <a:pt x="15227" y="160295"/>
                  <a:pt x="17172" y="159177"/>
                </a:cubicBezTo>
                <a:lnTo>
                  <a:pt x="74463" y="128009"/>
                </a:lnTo>
                <a:lnTo>
                  <a:pt x="90129" y="130747"/>
                </a:lnTo>
                <a:cubicBezTo>
                  <a:pt x="71220" y="153487"/>
                  <a:pt x="72744" y="187182"/>
                  <a:pt x="94282" y="208070"/>
                </a:cubicBezTo>
                <a:cubicBezTo>
                  <a:pt x="115960" y="229104"/>
                  <a:pt x="149970" y="229457"/>
                  <a:pt x="172049" y="209504"/>
                </a:cubicBezTo>
                <a:lnTo>
                  <a:pt x="175425" y="226093"/>
                </a:lnTo>
                <a:lnTo>
                  <a:pt x="146011" y="284307"/>
                </a:lnTo>
                <a:cubicBezTo>
                  <a:pt x="145022" y="286353"/>
                  <a:pt x="145787" y="288812"/>
                  <a:pt x="147839" y="289802"/>
                </a:cubicBezTo>
                <a:cubicBezTo>
                  <a:pt x="149885" y="290786"/>
                  <a:pt x="152345" y="290021"/>
                  <a:pt x="153328" y="287974"/>
                </a:cubicBezTo>
                <a:lnTo>
                  <a:pt x="184017" y="227271"/>
                </a:lnTo>
                <a:lnTo>
                  <a:pt x="178910" y="202138"/>
                </a:lnTo>
                <a:cubicBezTo>
                  <a:pt x="186252" y="192653"/>
                  <a:pt x="190223" y="181474"/>
                  <a:pt x="190782" y="170132"/>
                </a:cubicBezTo>
                <a:cubicBezTo>
                  <a:pt x="202386" y="183108"/>
                  <a:pt x="218204" y="200887"/>
                  <a:pt x="222491" y="205763"/>
                </a:cubicBezTo>
                <a:cubicBezTo>
                  <a:pt x="222211" y="211362"/>
                  <a:pt x="220973" y="229906"/>
                  <a:pt x="219728" y="248602"/>
                </a:cubicBezTo>
                <a:cubicBezTo>
                  <a:pt x="218878" y="259806"/>
                  <a:pt x="218106" y="271076"/>
                  <a:pt x="217293" y="279589"/>
                </a:cubicBezTo>
                <a:cubicBezTo>
                  <a:pt x="216922" y="283809"/>
                  <a:pt x="216540" y="287452"/>
                  <a:pt x="216212" y="289996"/>
                </a:cubicBezTo>
                <a:cubicBezTo>
                  <a:pt x="216018" y="291235"/>
                  <a:pt x="215884" y="292255"/>
                  <a:pt x="215750" y="292838"/>
                </a:cubicBezTo>
                <a:lnTo>
                  <a:pt x="215750" y="292838"/>
                </a:lnTo>
                <a:cubicBezTo>
                  <a:pt x="214755" y="294453"/>
                  <a:pt x="215004" y="296555"/>
                  <a:pt x="216406" y="297915"/>
                </a:cubicBezTo>
                <a:cubicBezTo>
                  <a:pt x="216849" y="298346"/>
                  <a:pt x="218100" y="299269"/>
                  <a:pt x="219697" y="299099"/>
                </a:cubicBezTo>
                <a:cubicBezTo>
                  <a:pt x="221221" y="299002"/>
                  <a:pt x="222005" y="298194"/>
                  <a:pt x="222363" y="297824"/>
                </a:cubicBezTo>
                <a:cubicBezTo>
                  <a:pt x="223505" y="296500"/>
                  <a:pt x="223280" y="296142"/>
                  <a:pt x="223565" y="295698"/>
                </a:cubicBezTo>
                <a:cubicBezTo>
                  <a:pt x="224051" y="294168"/>
                  <a:pt x="224239" y="292201"/>
                  <a:pt x="224628" y="289146"/>
                </a:cubicBezTo>
                <a:cubicBezTo>
                  <a:pt x="227002" y="268252"/>
                  <a:pt x="230834" y="204688"/>
                  <a:pt x="230907" y="204616"/>
                </a:cubicBezTo>
                <a:lnTo>
                  <a:pt x="231022" y="202873"/>
                </a:lnTo>
                <a:lnTo>
                  <a:pt x="229838" y="201579"/>
                </a:lnTo>
                <a:cubicBezTo>
                  <a:pt x="229838" y="201579"/>
                  <a:pt x="218823" y="189180"/>
                  <a:pt x="207589" y="176562"/>
                </a:cubicBezTo>
                <a:cubicBezTo>
                  <a:pt x="201973" y="170253"/>
                  <a:pt x="196283" y="163871"/>
                  <a:pt x="191990" y="158995"/>
                </a:cubicBezTo>
                <a:cubicBezTo>
                  <a:pt x="191249" y="158133"/>
                  <a:pt x="190514" y="157416"/>
                  <a:pt x="189925" y="156700"/>
                </a:cubicBezTo>
                <a:cubicBezTo>
                  <a:pt x="189209" y="152717"/>
                  <a:pt x="188061" y="148879"/>
                  <a:pt x="186476" y="145199"/>
                </a:cubicBezTo>
                <a:lnTo>
                  <a:pt x="243616" y="175432"/>
                </a:lnTo>
                <a:lnTo>
                  <a:pt x="299164" y="110794"/>
                </a:lnTo>
                <a:cubicBezTo>
                  <a:pt x="300591" y="109173"/>
                  <a:pt x="300482" y="106629"/>
                  <a:pt x="298933" y="105129"/>
                </a:cubicBezTo>
                <a:cubicBezTo>
                  <a:pt x="298854" y="105056"/>
                  <a:pt x="298781" y="104983"/>
                  <a:pt x="298781" y="104983"/>
                </a:cubicBezTo>
                <a:cubicBezTo>
                  <a:pt x="297087" y="103483"/>
                  <a:pt x="294476" y="103671"/>
                  <a:pt x="292904" y="105438"/>
                </a:cubicBezTo>
                <a:lnTo>
                  <a:pt x="241636" y="165073"/>
                </a:lnTo>
                <a:lnTo>
                  <a:pt x="192852" y="139218"/>
                </a:lnTo>
                <a:cubicBezTo>
                  <a:pt x="193933" y="138404"/>
                  <a:pt x="195081" y="137512"/>
                  <a:pt x="196010" y="136553"/>
                </a:cubicBezTo>
                <a:cubicBezTo>
                  <a:pt x="196939" y="135593"/>
                  <a:pt x="197728" y="134640"/>
                  <a:pt x="198439" y="133607"/>
                </a:cubicBezTo>
                <a:cubicBezTo>
                  <a:pt x="210680" y="135897"/>
                  <a:pt x="241685" y="139345"/>
                  <a:pt x="241685" y="139345"/>
                </a:cubicBezTo>
                <a:lnTo>
                  <a:pt x="244885" y="139734"/>
                </a:lnTo>
                <a:lnTo>
                  <a:pt x="265038" y="83846"/>
                </a:lnTo>
                <a:cubicBezTo>
                  <a:pt x="265597" y="82237"/>
                  <a:pt x="265208" y="80573"/>
                  <a:pt x="264024" y="79425"/>
                </a:cubicBezTo>
                <a:cubicBezTo>
                  <a:pt x="263587" y="79000"/>
                  <a:pt x="263144" y="78715"/>
                  <a:pt x="262488" y="78508"/>
                </a:cubicBezTo>
                <a:cubicBezTo>
                  <a:pt x="260369" y="77737"/>
                  <a:pt x="257989" y="78867"/>
                  <a:pt x="257217" y="80986"/>
                </a:cubicBezTo>
                <a:lnTo>
                  <a:pt x="239298" y="130735"/>
                </a:lnTo>
                <a:cubicBezTo>
                  <a:pt x="235078" y="130219"/>
                  <a:pt x="227360" y="129320"/>
                  <a:pt x="219576" y="128349"/>
                </a:cubicBezTo>
                <a:cubicBezTo>
                  <a:pt x="213826" y="127638"/>
                  <a:pt x="207923" y="126782"/>
                  <a:pt x="203479" y="126047"/>
                </a:cubicBezTo>
                <a:cubicBezTo>
                  <a:pt x="202968" y="125987"/>
                  <a:pt x="202464" y="125920"/>
                  <a:pt x="201954" y="125853"/>
                </a:cubicBezTo>
                <a:cubicBezTo>
                  <a:pt x="202707" y="123157"/>
                  <a:pt x="202883" y="120315"/>
                  <a:pt x="202628" y="117631"/>
                </a:cubicBezTo>
                <a:cubicBezTo>
                  <a:pt x="211251" y="111547"/>
                  <a:pt x="212380" y="99463"/>
                  <a:pt x="212380" y="99463"/>
                </a:cubicBezTo>
                <a:cubicBezTo>
                  <a:pt x="211117" y="102390"/>
                  <a:pt x="205136" y="105900"/>
                  <a:pt x="199945" y="108590"/>
                </a:cubicBezTo>
                <a:cubicBezTo>
                  <a:pt x="198827" y="106501"/>
                  <a:pt x="197340" y="104491"/>
                  <a:pt x="195500" y="102700"/>
                </a:cubicBezTo>
                <a:cubicBezTo>
                  <a:pt x="194613" y="101844"/>
                  <a:pt x="193654" y="101060"/>
                  <a:pt x="192628" y="100344"/>
                </a:cubicBezTo>
                <a:cubicBezTo>
                  <a:pt x="195093" y="95298"/>
                  <a:pt x="198281" y="89651"/>
                  <a:pt x="201019" y="88448"/>
                </a:cubicBezTo>
                <a:cubicBezTo>
                  <a:pt x="201019" y="88448"/>
                  <a:pt x="190939" y="89693"/>
                  <a:pt x="184800" y="96761"/>
                </a:cubicBezTo>
                <a:cubicBezTo>
                  <a:pt x="181151" y="95796"/>
                  <a:pt x="177301" y="95784"/>
                  <a:pt x="173609" y="96640"/>
                </a:cubicBezTo>
                <a:cubicBezTo>
                  <a:pt x="173524" y="96130"/>
                  <a:pt x="173445" y="95772"/>
                  <a:pt x="173367" y="95261"/>
                </a:cubicBezTo>
                <a:cubicBezTo>
                  <a:pt x="171387" y="84611"/>
                  <a:pt x="168964" y="68374"/>
                  <a:pt x="167987" y="61555"/>
                </a:cubicBezTo>
                <a:lnTo>
                  <a:pt x="217177" y="42136"/>
                </a:lnTo>
                <a:cubicBezTo>
                  <a:pt x="219272" y="41304"/>
                  <a:pt x="220323" y="38893"/>
                  <a:pt x="219491" y="36798"/>
                </a:cubicBezTo>
                <a:cubicBezTo>
                  <a:pt x="219266" y="36288"/>
                  <a:pt x="218969" y="35711"/>
                  <a:pt x="218598" y="35359"/>
                </a:cubicBezTo>
                <a:cubicBezTo>
                  <a:pt x="217493" y="34284"/>
                  <a:pt x="215744" y="33872"/>
                  <a:pt x="214153" y="34479"/>
                </a:cubicBezTo>
                <a:lnTo>
                  <a:pt x="158897" y="56314"/>
                </a:lnTo>
                <a:lnTo>
                  <a:pt x="159382" y="59508"/>
                </a:lnTo>
                <a:cubicBezTo>
                  <a:pt x="159382" y="59508"/>
                  <a:pt x="161010" y="70961"/>
                  <a:pt x="162856" y="82485"/>
                </a:cubicBezTo>
                <a:cubicBezTo>
                  <a:pt x="163815" y="88284"/>
                  <a:pt x="164774" y="94084"/>
                  <a:pt x="165649" y="98796"/>
                </a:cubicBezTo>
                <a:cubicBezTo>
                  <a:pt x="165728" y="99154"/>
                  <a:pt x="165734" y="99591"/>
                  <a:pt x="165886" y="100028"/>
                </a:cubicBezTo>
                <a:cubicBezTo>
                  <a:pt x="164374" y="100994"/>
                  <a:pt x="163007" y="102105"/>
                  <a:pt x="161793" y="103356"/>
                </a:cubicBezTo>
                <a:cubicBezTo>
                  <a:pt x="161004" y="104169"/>
                  <a:pt x="160293" y="105050"/>
                  <a:pt x="159656" y="106003"/>
                </a:cubicBezTo>
                <a:lnTo>
                  <a:pt x="133673" y="60334"/>
                </a:lnTo>
                <a:lnTo>
                  <a:pt x="191723" y="7282"/>
                </a:lnTo>
                <a:cubicBezTo>
                  <a:pt x="193374" y="5733"/>
                  <a:pt x="193550" y="3183"/>
                  <a:pt x="191996" y="1391"/>
                </a:cubicBezTo>
                <a:cubicBezTo>
                  <a:pt x="191923" y="1318"/>
                  <a:pt x="191850" y="1246"/>
                  <a:pt x="191777" y="1179"/>
                </a:cubicBezTo>
                <a:cubicBezTo>
                  <a:pt x="190229" y="-327"/>
                  <a:pt x="187758" y="-436"/>
                  <a:pt x="186106" y="1118"/>
                </a:cubicBezTo>
                <a:lnTo>
                  <a:pt x="123186" y="58604"/>
                </a:lnTo>
                <a:lnTo>
                  <a:pt x="154907" y="114292"/>
                </a:lnTo>
                <a:cubicBezTo>
                  <a:pt x="150960" y="112749"/>
                  <a:pt x="146953" y="111723"/>
                  <a:pt x="142872" y="111055"/>
                </a:cubicBezTo>
                <a:cubicBezTo>
                  <a:pt x="142356" y="110557"/>
                  <a:pt x="141767" y="110126"/>
                  <a:pt x="141251" y="109628"/>
                </a:cubicBezTo>
                <a:cubicBezTo>
                  <a:pt x="126167" y="96998"/>
                  <a:pt x="97537" y="73086"/>
                  <a:pt x="97537" y="73086"/>
                </a:cubicBezTo>
                <a:lnTo>
                  <a:pt x="96213" y="71944"/>
                </a:lnTo>
                <a:lnTo>
                  <a:pt x="94471" y="72120"/>
                </a:lnTo>
                <a:cubicBezTo>
                  <a:pt x="94471" y="72120"/>
                  <a:pt x="72337" y="74124"/>
                  <a:pt x="49919" y="76425"/>
                </a:cubicBezTo>
                <a:cubicBezTo>
                  <a:pt x="38752" y="77616"/>
                  <a:pt x="27504" y="78727"/>
                  <a:pt x="18874" y="79802"/>
                </a:cubicBezTo>
                <a:cubicBezTo>
                  <a:pt x="14522" y="80306"/>
                  <a:pt x="10896" y="80798"/>
                  <a:pt x="8213" y="81204"/>
                </a:cubicBezTo>
                <a:cubicBezTo>
                  <a:pt x="6837" y="81441"/>
                  <a:pt x="5750" y="81672"/>
                  <a:pt x="4881" y="81836"/>
                </a:cubicBezTo>
                <a:cubicBezTo>
                  <a:pt x="4447" y="81988"/>
                  <a:pt x="4011" y="81994"/>
                  <a:pt x="3577" y="82146"/>
                </a:cubicBezTo>
                <a:cubicBezTo>
                  <a:pt x="3072" y="82370"/>
                  <a:pt x="2779" y="82230"/>
                  <a:pt x="1490" y="83409"/>
                </a:cubicBezTo>
                <a:cubicBezTo>
                  <a:pt x="768" y="83712"/>
                  <a:pt x="126" y="84520"/>
                  <a:pt x="3" y="85977"/>
                </a:cubicBezTo>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72" name="Shape 1872"/>
        <p:cNvGrpSpPr/>
        <p:nvPr/>
      </p:nvGrpSpPr>
      <p:grpSpPr>
        <a:xfrm>
          <a:off x="0" y="0"/>
          <a:ext cx="0" cy="0"/>
          <a:chOff x="0" y="0"/>
          <a:chExt cx="0" cy="0"/>
        </a:xfrm>
      </p:grpSpPr>
      <p:grpSp>
        <p:nvGrpSpPr>
          <p:cNvPr id="1873" name="Google Shape;1873;p31"/>
          <p:cNvGrpSpPr/>
          <p:nvPr/>
        </p:nvGrpSpPr>
        <p:grpSpPr>
          <a:xfrm>
            <a:off x="1691402" y="656999"/>
            <a:ext cx="2721600" cy="5544000"/>
            <a:chOff x="1020040" y="533174"/>
            <a:chExt cx="2721600" cy="5544000"/>
          </a:xfrm>
        </p:grpSpPr>
        <p:sp>
          <p:nvSpPr>
            <p:cNvPr id="1874" name="Google Shape;1874;p31"/>
            <p:cNvSpPr/>
            <p:nvPr/>
          </p:nvSpPr>
          <p:spPr>
            <a:xfrm rot="5322">
              <a:off x="1024388" y="535271"/>
              <a:ext cx="2712903" cy="5539807"/>
            </a:xfrm>
            <a:prstGeom prst="roundRect">
              <a:avLst>
                <a:gd fmla="val 13728" name="adj"/>
              </a:avLst>
            </a:prstGeom>
            <a:solidFill>
              <a:srgbClr val="262626"/>
            </a:solidFill>
            <a:ln cap="flat" cmpd="sng" w="38100">
              <a:solidFill>
                <a:srgbClr val="434343"/>
              </a:solidFill>
              <a:prstDash val="solid"/>
              <a:round/>
              <a:headEnd len="sm" w="sm" type="none"/>
              <a:tailEnd len="sm" w="sm" type="none"/>
            </a:ln>
            <a:effectLst>
              <a:outerShdw blurRad="177800" rotWithShape="0" algn="tl" dir="2700000" dist="114300">
                <a:srgbClr val="000000">
                  <a:alpha val="4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875" name="Google Shape;1875;p31"/>
            <p:cNvSpPr/>
            <p:nvPr/>
          </p:nvSpPr>
          <p:spPr>
            <a:xfrm rot="5339">
              <a:off x="1117826" y="634766"/>
              <a:ext cx="2511303" cy="5315706"/>
            </a:xfrm>
            <a:prstGeom prst="roundRect">
              <a:avLst>
                <a:gd fmla="val 11202" name="adj"/>
              </a:avLst>
            </a:prstGeom>
            <a:solidFill>
              <a:srgbClr val="000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876" name="Google Shape;1876;p31"/>
            <p:cNvSpPr/>
            <p:nvPr/>
          </p:nvSpPr>
          <p:spPr>
            <a:xfrm rot="-10793156">
              <a:off x="1702602" y="592275"/>
              <a:ext cx="1356303" cy="243601"/>
            </a:xfrm>
            <a:prstGeom prst="round2SameRect">
              <a:avLst>
                <a:gd fmla="val 50000" name="adj1"/>
                <a:gd fmla="val 0" name="adj2"/>
              </a:avLst>
            </a:prstGeom>
            <a:solidFill>
              <a:srgbClr val="25252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877" name="Google Shape;1877;p31"/>
            <p:cNvSpPr/>
            <p:nvPr/>
          </p:nvSpPr>
          <p:spPr>
            <a:xfrm>
              <a:off x="1848856" y="5858818"/>
              <a:ext cx="1063200" cy="37800"/>
            </a:xfrm>
            <a:prstGeom prst="roundRect">
              <a:avLst>
                <a:gd fmla="val 50000" name="adj"/>
              </a:avLst>
            </a:prstGeom>
            <a:solidFill>
              <a:srgbClr val="3A383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78" name="Google Shape;1878;p31"/>
            <p:cNvSpPr/>
            <p:nvPr/>
          </p:nvSpPr>
          <p:spPr>
            <a:xfrm rot="5827501">
              <a:off x="2668055" y="715407"/>
              <a:ext cx="62886" cy="62886"/>
            </a:xfrm>
            <a:prstGeom prst="ellipse">
              <a:avLst/>
            </a:prstGeom>
            <a:gradFill>
              <a:gsLst>
                <a:gs pos="0">
                  <a:srgbClr val="424242"/>
                </a:gs>
                <a:gs pos="100000">
                  <a:srgbClr val="010101"/>
                </a:gs>
              </a:gsLst>
              <a:lin ang="5400012"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79" name="Google Shape;1879;p31"/>
            <p:cNvSpPr/>
            <p:nvPr/>
          </p:nvSpPr>
          <p:spPr>
            <a:xfrm>
              <a:off x="2176639" y="720996"/>
              <a:ext cx="408300" cy="37800"/>
            </a:xfrm>
            <a:prstGeom prst="roundRect">
              <a:avLst>
                <a:gd fmla="val 50000" name="adj"/>
              </a:avLst>
            </a:prstGeom>
            <a:gradFill>
              <a:gsLst>
                <a:gs pos="0">
                  <a:srgbClr val="424242"/>
                </a:gs>
                <a:gs pos="100000">
                  <a:srgbClr val="010101"/>
                </a:gs>
              </a:gsLst>
              <a:lin ang="2700006"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880" name="Google Shape;1880;p31"/>
          <p:cNvSpPr txBox="1"/>
          <p:nvPr>
            <p:ph type="title"/>
          </p:nvPr>
        </p:nvSpPr>
        <p:spPr>
          <a:xfrm>
            <a:off x="4919002" y="2122000"/>
            <a:ext cx="6630000" cy="1242900"/>
          </a:xfrm>
          <a:prstGeom prst="rect">
            <a:avLst/>
          </a:prstGeom>
        </p:spPr>
        <p:txBody>
          <a:bodyPr anchorCtr="0" anchor="ctr" bIns="121900" lIns="121900" spcFirstLastPara="1" rIns="121900" wrap="square" tIns="121900">
            <a:noAutofit/>
          </a:bodyPr>
          <a:lstStyle/>
          <a:p>
            <a:pPr indent="0" lvl="0" marL="0" rtl="0" algn="l">
              <a:spcBef>
                <a:spcPts val="0"/>
              </a:spcBef>
              <a:spcAft>
                <a:spcPts val="0"/>
              </a:spcAft>
              <a:buNone/>
            </a:pPr>
            <a:r>
              <a:rPr lang="en"/>
              <a:t>Presenting a website or an app?</a:t>
            </a:r>
            <a:endParaRPr/>
          </a:p>
        </p:txBody>
      </p:sp>
      <p:sp>
        <p:nvSpPr>
          <p:cNvPr id="1881" name="Google Shape;1881;p31"/>
          <p:cNvSpPr txBox="1"/>
          <p:nvPr>
            <p:ph idx="1" type="body"/>
          </p:nvPr>
        </p:nvSpPr>
        <p:spPr>
          <a:xfrm>
            <a:off x="4919121" y="3503650"/>
            <a:ext cx="6630000" cy="17025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If you are presenting a website, an internet product or an app, you can place a screenshot of it here.</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85" name="Shape 1885"/>
        <p:cNvGrpSpPr/>
        <p:nvPr/>
      </p:nvGrpSpPr>
      <p:grpSpPr>
        <a:xfrm>
          <a:off x="0" y="0"/>
          <a:ext cx="0" cy="0"/>
          <a:chOff x="0" y="0"/>
          <a:chExt cx="0" cy="0"/>
        </a:xfrm>
      </p:grpSpPr>
      <p:grpSp>
        <p:nvGrpSpPr>
          <p:cNvPr id="1886" name="Google Shape;1886;p32"/>
          <p:cNvGrpSpPr/>
          <p:nvPr/>
        </p:nvGrpSpPr>
        <p:grpSpPr>
          <a:xfrm rot="5400000">
            <a:off x="6204590" y="1223719"/>
            <a:ext cx="5778042" cy="3955122"/>
            <a:chOff x="2345366" y="140711"/>
            <a:chExt cx="6483441" cy="4437974"/>
          </a:xfrm>
        </p:grpSpPr>
        <p:sp>
          <p:nvSpPr>
            <p:cNvPr id="1887" name="Google Shape;1887;p32"/>
            <p:cNvSpPr/>
            <p:nvPr/>
          </p:nvSpPr>
          <p:spPr>
            <a:xfrm>
              <a:off x="2362377" y="163678"/>
              <a:ext cx="6449417" cy="4392004"/>
            </a:xfrm>
            <a:custGeom>
              <a:rect b="b" l="l" r="r" t="t"/>
              <a:pathLst>
                <a:path extrusionOk="0" h="6142663" w="7889195">
                  <a:moveTo>
                    <a:pt x="-761" y="5760719"/>
                  </a:moveTo>
                  <a:cubicBezTo>
                    <a:pt x="-761" y="5972461"/>
                    <a:pt x="170183" y="6142933"/>
                    <a:pt x="382397" y="6142933"/>
                  </a:cubicBezTo>
                  <a:lnTo>
                    <a:pt x="7505412" y="6142933"/>
                  </a:lnTo>
                  <a:cubicBezTo>
                    <a:pt x="7717828" y="6142933"/>
                    <a:pt x="7888435" y="5972461"/>
                    <a:pt x="7888435" y="5760719"/>
                  </a:cubicBezTo>
                  <a:lnTo>
                    <a:pt x="7888435" y="382415"/>
                  </a:lnTo>
                  <a:cubicBezTo>
                    <a:pt x="7888435" y="170673"/>
                    <a:pt x="7717828" y="269"/>
                    <a:pt x="7505412" y="269"/>
                  </a:cubicBezTo>
                  <a:lnTo>
                    <a:pt x="382397" y="269"/>
                  </a:lnTo>
                  <a:cubicBezTo>
                    <a:pt x="170251" y="269"/>
                    <a:pt x="-693" y="170471"/>
                    <a:pt x="-693" y="382145"/>
                  </a:cubicBezTo>
                  <a:lnTo>
                    <a:pt x="-693" y="5760449"/>
                  </a:lnTo>
                  <a:close/>
                </a:path>
              </a:pathLst>
            </a:custGeom>
            <a:solidFill>
              <a:srgbClr val="262626"/>
            </a:solidFill>
            <a:ln cap="flat" cmpd="sng" w="38100">
              <a:solidFill>
                <a:srgbClr val="434343"/>
              </a:solidFill>
              <a:prstDash val="solid"/>
              <a:round/>
              <a:headEnd len="sm" w="sm" type="none"/>
              <a:tailEnd len="sm" w="sm" type="none"/>
            </a:ln>
            <a:effectLst>
              <a:outerShdw blurRad="177800" rotWithShape="0" algn="tl" dir="2700000" dist="114300">
                <a:srgbClr val="000000">
                  <a:alpha val="4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nvGrpSpPr>
            <p:cNvPr id="1888" name="Google Shape;1888;p32"/>
            <p:cNvGrpSpPr/>
            <p:nvPr/>
          </p:nvGrpSpPr>
          <p:grpSpPr>
            <a:xfrm>
              <a:off x="2345366" y="140711"/>
              <a:ext cx="6483441" cy="4437974"/>
              <a:chOff x="390725" y="192901"/>
              <a:chExt cx="9367780" cy="6412330"/>
            </a:xfrm>
          </p:grpSpPr>
          <p:sp>
            <p:nvSpPr>
              <p:cNvPr id="1889" name="Google Shape;1889;p32"/>
              <p:cNvSpPr/>
              <p:nvPr/>
            </p:nvSpPr>
            <p:spPr>
              <a:xfrm>
                <a:off x="433022" y="255001"/>
                <a:ext cx="9309250" cy="6342300"/>
              </a:xfrm>
              <a:custGeom>
                <a:rect b="b" l="l" r="r" t="t"/>
                <a:pathLst>
                  <a:path extrusionOk="0" h="6142663" w="7889195">
                    <a:moveTo>
                      <a:pt x="-761" y="5760719"/>
                    </a:moveTo>
                    <a:cubicBezTo>
                      <a:pt x="-761" y="5972461"/>
                      <a:pt x="170183" y="6142933"/>
                      <a:pt x="382397" y="6142933"/>
                    </a:cubicBezTo>
                    <a:lnTo>
                      <a:pt x="7505412" y="6142933"/>
                    </a:lnTo>
                    <a:cubicBezTo>
                      <a:pt x="7717828" y="6142933"/>
                      <a:pt x="7888435" y="5972461"/>
                      <a:pt x="7888435" y="5760719"/>
                    </a:cubicBezTo>
                    <a:lnTo>
                      <a:pt x="7888435" y="382415"/>
                    </a:lnTo>
                    <a:cubicBezTo>
                      <a:pt x="7888435" y="170673"/>
                      <a:pt x="7717828" y="269"/>
                      <a:pt x="7505412" y="269"/>
                    </a:cubicBezTo>
                    <a:lnTo>
                      <a:pt x="382397" y="269"/>
                    </a:lnTo>
                    <a:cubicBezTo>
                      <a:pt x="170251" y="269"/>
                      <a:pt x="-693" y="170471"/>
                      <a:pt x="-693" y="382145"/>
                    </a:cubicBezTo>
                    <a:lnTo>
                      <a:pt x="-693" y="5760449"/>
                    </a:lnTo>
                    <a:close/>
                  </a:path>
                </a:pathLst>
              </a:custGeom>
              <a:gradFill>
                <a:gsLst>
                  <a:gs pos="0">
                    <a:srgbClr val="4E4F51"/>
                  </a:gs>
                  <a:gs pos="15000">
                    <a:srgbClr val="4E4F51"/>
                  </a:gs>
                  <a:gs pos="97000">
                    <a:srgbClr val="000000"/>
                  </a:gs>
                  <a:gs pos="100000">
                    <a:srgbClr val="000000"/>
                  </a:gs>
                </a:gsLst>
                <a:path path="circle">
                  <a:fillToRect b="100%" r="100%"/>
                </a:path>
                <a:tileRect l="-100%" t="-100%"/>
              </a:gra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nvGrpSpPr>
              <p:cNvPr id="1890" name="Google Shape;1890;p32"/>
              <p:cNvGrpSpPr/>
              <p:nvPr/>
            </p:nvGrpSpPr>
            <p:grpSpPr>
              <a:xfrm>
                <a:off x="9036100" y="3183177"/>
                <a:ext cx="492960" cy="492960"/>
                <a:chOff x="9132580" y="3159701"/>
                <a:chExt cx="371233" cy="371233"/>
              </a:xfrm>
            </p:grpSpPr>
            <p:sp>
              <p:nvSpPr>
                <p:cNvPr id="1891" name="Google Shape;1891;p32"/>
                <p:cNvSpPr/>
                <p:nvPr/>
              </p:nvSpPr>
              <p:spPr>
                <a:xfrm>
                  <a:off x="9132580" y="3159701"/>
                  <a:ext cx="371233" cy="371233"/>
                </a:xfrm>
                <a:custGeom>
                  <a:rect b="b" l="l" r="r" t="t"/>
                  <a:pathLst>
                    <a:path extrusionOk="0" h="358679" w="358679">
                      <a:moveTo>
                        <a:pt x="178613" y="269"/>
                      </a:moveTo>
                      <a:cubicBezTo>
                        <a:pt x="277673" y="269"/>
                        <a:pt x="357919" y="80562"/>
                        <a:pt x="357919" y="179608"/>
                      </a:cubicBezTo>
                      <a:cubicBezTo>
                        <a:pt x="357919" y="278655"/>
                        <a:pt x="277673" y="358948"/>
                        <a:pt x="178613" y="358948"/>
                      </a:cubicBezTo>
                      <a:cubicBezTo>
                        <a:pt x="79553" y="358948"/>
                        <a:pt x="-761" y="278655"/>
                        <a:pt x="-761" y="179608"/>
                      </a:cubicBezTo>
                      <a:cubicBezTo>
                        <a:pt x="-761" y="80562"/>
                        <a:pt x="79553" y="269"/>
                        <a:pt x="178613" y="269"/>
                      </a:cubicBezTo>
                      <a:close/>
                    </a:path>
                  </a:pathLst>
                </a:custGeom>
                <a:solidFill>
                  <a:srgbClr val="15151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892" name="Google Shape;1892;p32"/>
                <p:cNvSpPr/>
                <p:nvPr/>
              </p:nvSpPr>
              <p:spPr>
                <a:xfrm>
                  <a:off x="9138858" y="3166118"/>
                  <a:ext cx="267486" cy="358181"/>
                </a:xfrm>
                <a:custGeom>
                  <a:rect b="b" l="l" r="r" t="t"/>
                  <a:pathLst>
                    <a:path extrusionOk="0" h="346069" w="258441">
                      <a:moveTo>
                        <a:pt x="172543" y="269"/>
                      </a:moveTo>
                      <a:cubicBezTo>
                        <a:pt x="76788" y="269"/>
                        <a:pt x="-761" y="77750"/>
                        <a:pt x="-761" y="173303"/>
                      </a:cubicBezTo>
                      <a:cubicBezTo>
                        <a:pt x="-761" y="268857"/>
                        <a:pt x="76788" y="346338"/>
                        <a:pt x="172543" y="346338"/>
                      </a:cubicBezTo>
                      <a:cubicBezTo>
                        <a:pt x="188728" y="346338"/>
                        <a:pt x="204912" y="343978"/>
                        <a:pt x="219747" y="339662"/>
                      </a:cubicBezTo>
                      <a:cubicBezTo>
                        <a:pt x="270997" y="207155"/>
                        <a:pt x="269648" y="108769"/>
                        <a:pt x="219747" y="6810"/>
                      </a:cubicBezTo>
                      <a:cubicBezTo>
                        <a:pt x="204238" y="2561"/>
                        <a:pt x="188728" y="269"/>
                        <a:pt x="172543" y="269"/>
                      </a:cubicBezTo>
                      <a:close/>
                    </a:path>
                  </a:pathLst>
                </a:custGeom>
                <a:solidFill>
                  <a:srgbClr val="070707"/>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893" name="Google Shape;1893;p32"/>
                <p:cNvSpPr/>
                <p:nvPr/>
              </p:nvSpPr>
              <p:spPr>
                <a:xfrm>
                  <a:off x="9249765" y="3279048"/>
                  <a:ext cx="129816" cy="130304"/>
                </a:xfrm>
                <a:custGeom>
                  <a:rect b="b" l="l" r="r" t="t"/>
                  <a:pathLst>
                    <a:path extrusionOk="0" h="125898" w="125426">
                      <a:moveTo>
                        <a:pt x="-761" y="98857"/>
                      </a:moveTo>
                      <a:cubicBezTo>
                        <a:pt x="-761" y="113962"/>
                        <a:pt x="11377" y="126167"/>
                        <a:pt x="26213" y="126167"/>
                      </a:cubicBezTo>
                      <a:lnTo>
                        <a:pt x="97692" y="126167"/>
                      </a:lnTo>
                      <a:cubicBezTo>
                        <a:pt x="112527" y="126167"/>
                        <a:pt x="124666" y="113962"/>
                        <a:pt x="124666" y="98857"/>
                      </a:cubicBezTo>
                      <a:lnTo>
                        <a:pt x="124666" y="27579"/>
                      </a:lnTo>
                      <a:cubicBezTo>
                        <a:pt x="124666" y="12474"/>
                        <a:pt x="112527" y="269"/>
                        <a:pt x="97692" y="269"/>
                      </a:cubicBezTo>
                      <a:lnTo>
                        <a:pt x="26213" y="269"/>
                      </a:lnTo>
                      <a:cubicBezTo>
                        <a:pt x="11377" y="269"/>
                        <a:pt x="-761" y="12474"/>
                        <a:pt x="-761" y="27579"/>
                      </a:cubicBezTo>
                      <a:lnTo>
                        <a:pt x="-761" y="98857"/>
                      </a:lnTo>
                      <a:close/>
                      <a:moveTo>
                        <a:pt x="9354" y="96429"/>
                      </a:moveTo>
                      <a:lnTo>
                        <a:pt x="9354" y="30007"/>
                      </a:lnTo>
                      <a:cubicBezTo>
                        <a:pt x="9354" y="19352"/>
                        <a:pt x="18120" y="10721"/>
                        <a:pt x="28910" y="10721"/>
                      </a:cubicBezTo>
                      <a:lnTo>
                        <a:pt x="94995" y="10721"/>
                      </a:lnTo>
                      <a:cubicBezTo>
                        <a:pt x="105784" y="10721"/>
                        <a:pt x="114551" y="19352"/>
                        <a:pt x="114551" y="30007"/>
                      </a:cubicBezTo>
                      <a:lnTo>
                        <a:pt x="114551" y="96429"/>
                      </a:lnTo>
                      <a:cubicBezTo>
                        <a:pt x="114551" y="107083"/>
                        <a:pt x="105784" y="115580"/>
                        <a:pt x="94995" y="115580"/>
                      </a:cubicBezTo>
                      <a:lnTo>
                        <a:pt x="28910" y="115580"/>
                      </a:lnTo>
                      <a:cubicBezTo>
                        <a:pt x="18120" y="115580"/>
                        <a:pt x="9354" y="107083"/>
                        <a:pt x="9354" y="96429"/>
                      </a:cubicBezTo>
                      <a:close/>
                    </a:path>
                  </a:pathLst>
                </a:custGeom>
                <a:solidFill>
                  <a:srgbClr val="CCCED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grpSp>
            <p:nvGrpSpPr>
              <p:cNvPr id="1894" name="Google Shape;1894;p32"/>
              <p:cNvGrpSpPr/>
              <p:nvPr/>
            </p:nvGrpSpPr>
            <p:grpSpPr>
              <a:xfrm>
                <a:off x="390725" y="192901"/>
                <a:ext cx="9367780" cy="6412330"/>
                <a:chOff x="1194635" y="234866"/>
                <a:chExt cx="9244824" cy="6489556"/>
              </a:xfrm>
            </p:grpSpPr>
            <p:sp>
              <p:nvSpPr>
                <p:cNvPr id="1895" name="Google Shape;1895;p32"/>
                <p:cNvSpPr/>
                <p:nvPr/>
              </p:nvSpPr>
              <p:spPr>
                <a:xfrm>
                  <a:off x="1217565" y="240980"/>
                  <a:ext cx="9221894" cy="6483314"/>
                </a:xfrm>
                <a:custGeom>
                  <a:rect b="b" l="l" r="r" t="t"/>
                  <a:pathLst>
                    <a:path extrusionOk="0" h="6483314" w="9221894">
                      <a:moveTo>
                        <a:pt x="0" y="6063936"/>
                      </a:moveTo>
                      <a:cubicBezTo>
                        <a:pt x="0" y="6296301"/>
                        <a:pt x="187014" y="6483315"/>
                        <a:pt x="419380" y="6483315"/>
                      </a:cubicBezTo>
                      <a:lnTo>
                        <a:pt x="8802005" y="6483315"/>
                      </a:lnTo>
                      <a:cubicBezTo>
                        <a:pt x="9034371" y="6483315"/>
                        <a:pt x="9221895" y="6296301"/>
                        <a:pt x="9221895" y="6063936"/>
                      </a:cubicBezTo>
                      <a:lnTo>
                        <a:pt x="9221895" y="419634"/>
                      </a:lnTo>
                      <a:cubicBezTo>
                        <a:pt x="9221895" y="187269"/>
                        <a:pt x="9034371" y="0"/>
                        <a:pt x="8802005" y="0"/>
                      </a:cubicBezTo>
                      <a:lnTo>
                        <a:pt x="419380" y="0"/>
                      </a:lnTo>
                      <a:cubicBezTo>
                        <a:pt x="187014" y="0"/>
                        <a:pt x="0" y="187141"/>
                        <a:pt x="0" y="419634"/>
                      </a:cubicBezTo>
                      <a:lnTo>
                        <a:pt x="0" y="6063936"/>
                      </a:lnTo>
                      <a:lnTo>
                        <a:pt x="0" y="6063936"/>
                      </a:lnTo>
                      <a:lnTo>
                        <a:pt x="0" y="6063936"/>
                      </a:lnTo>
                      <a:close/>
                      <a:moveTo>
                        <a:pt x="16052" y="6040495"/>
                      </a:moveTo>
                      <a:lnTo>
                        <a:pt x="16052" y="432119"/>
                      </a:lnTo>
                      <a:cubicBezTo>
                        <a:pt x="16052" y="200772"/>
                        <a:pt x="202301" y="14523"/>
                        <a:pt x="433648" y="14523"/>
                      </a:cubicBezTo>
                      <a:lnTo>
                        <a:pt x="8782642" y="14523"/>
                      </a:lnTo>
                      <a:cubicBezTo>
                        <a:pt x="9014244" y="14650"/>
                        <a:pt x="9200365" y="200772"/>
                        <a:pt x="9200365" y="432119"/>
                      </a:cubicBezTo>
                      <a:lnTo>
                        <a:pt x="9200365" y="6051196"/>
                      </a:lnTo>
                      <a:cubicBezTo>
                        <a:pt x="9200365" y="6282543"/>
                        <a:pt x="9014244" y="6468792"/>
                        <a:pt x="8782642" y="6468792"/>
                      </a:cubicBezTo>
                      <a:lnTo>
                        <a:pt x="433648" y="6457964"/>
                      </a:lnTo>
                      <a:cubicBezTo>
                        <a:pt x="202556" y="6457964"/>
                        <a:pt x="16306" y="6271714"/>
                        <a:pt x="16306" y="6040368"/>
                      </a:cubicBezTo>
                      <a:lnTo>
                        <a:pt x="16052" y="6040368"/>
                      </a:lnTo>
                      <a:close/>
                    </a:path>
                  </a:pathLst>
                </a:custGeom>
                <a:solidFill>
                  <a:srgbClr val="DCDDE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896" name="Google Shape;1896;p32"/>
                <p:cNvSpPr/>
                <p:nvPr/>
              </p:nvSpPr>
              <p:spPr>
                <a:xfrm>
                  <a:off x="2119512" y="237923"/>
                  <a:ext cx="97838" cy="15287"/>
                </a:xfrm>
                <a:custGeom>
                  <a:rect b="b" l="l" r="r" t="t"/>
                  <a:pathLst>
                    <a:path extrusionOk="0" h="15287" w="97838">
                      <a:moveTo>
                        <a:pt x="0" y="0"/>
                      </a:moveTo>
                      <a:lnTo>
                        <a:pt x="0" y="15287"/>
                      </a:lnTo>
                      <a:lnTo>
                        <a:pt x="97838" y="15287"/>
                      </a:lnTo>
                      <a:lnTo>
                        <a:pt x="97838" y="8790"/>
                      </a:lnTo>
                      <a:cubicBezTo>
                        <a:pt x="97838" y="4204"/>
                        <a:pt x="92615" y="0"/>
                        <a:pt x="84207" y="0"/>
                      </a:cubicBezTo>
                      <a:lnTo>
                        <a:pt x="0" y="0"/>
                      </a:lnTo>
                      <a:lnTo>
                        <a:pt x="0" y="0"/>
                      </a:lnTo>
                      <a:lnTo>
                        <a:pt x="0" y="0"/>
                      </a:lnTo>
                      <a:close/>
                    </a:path>
                  </a:pathLst>
                </a:custGeom>
                <a:solidFill>
                  <a:srgbClr val="262A2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897" name="Google Shape;1897;p32"/>
                <p:cNvSpPr/>
                <p:nvPr/>
              </p:nvSpPr>
              <p:spPr>
                <a:xfrm>
                  <a:off x="2510865" y="234866"/>
                  <a:ext cx="203320" cy="18344"/>
                </a:xfrm>
                <a:custGeom>
                  <a:rect b="b" l="l" r="r" t="t"/>
                  <a:pathLst>
                    <a:path extrusionOk="0" h="18344" w="203320">
                      <a:moveTo>
                        <a:pt x="0" y="7261"/>
                      </a:moveTo>
                      <a:lnTo>
                        <a:pt x="0" y="18345"/>
                      </a:lnTo>
                      <a:lnTo>
                        <a:pt x="203320" y="18345"/>
                      </a:lnTo>
                      <a:lnTo>
                        <a:pt x="203320" y="10701"/>
                      </a:lnTo>
                      <a:cubicBezTo>
                        <a:pt x="187906" y="9045"/>
                        <a:pt x="124591" y="0"/>
                        <a:pt x="107648" y="0"/>
                      </a:cubicBezTo>
                      <a:lnTo>
                        <a:pt x="3567" y="0"/>
                      </a:lnTo>
                      <a:cubicBezTo>
                        <a:pt x="1401" y="0"/>
                        <a:pt x="0" y="3312"/>
                        <a:pt x="0" y="7261"/>
                      </a:cubicBezTo>
                      <a:lnTo>
                        <a:pt x="0" y="7261"/>
                      </a:lnTo>
                      <a:close/>
                    </a:path>
                  </a:pathLst>
                </a:custGeom>
                <a:solidFill>
                  <a:srgbClr val="262A2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898" name="Google Shape;1898;p32"/>
                <p:cNvSpPr/>
                <p:nvPr/>
              </p:nvSpPr>
              <p:spPr>
                <a:xfrm>
                  <a:off x="2831897" y="234866"/>
                  <a:ext cx="201791" cy="18344"/>
                </a:xfrm>
                <a:custGeom>
                  <a:rect b="b" l="l" r="r" t="t"/>
                  <a:pathLst>
                    <a:path extrusionOk="0" h="18344" w="201791">
                      <a:moveTo>
                        <a:pt x="201791" y="7261"/>
                      </a:moveTo>
                      <a:lnTo>
                        <a:pt x="201791" y="18345"/>
                      </a:lnTo>
                      <a:lnTo>
                        <a:pt x="0" y="18345"/>
                      </a:lnTo>
                      <a:lnTo>
                        <a:pt x="0" y="10701"/>
                      </a:lnTo>
                      <a:cubicBezTo>
                        <a:pt x="15415" y="9045"/>
                        <a:pt x="78220" y="0"/>
                        <a:pt x="94908" y="0"/>
                      </a:cubicBezTo>
                      <a:lnTo>
                        <a:pt x="198224" y="0"/>
                      </a:lnTo>
                      <a:cubicBezTo>
                        <a:pt x="200390" y="0"/>
                        <a:pt x="201791" y="3312"/>
                        <a:pt x="201791" y="7261"/>
                      </a:cubicBezTo>
                      <a:lnTo>
                        <a:pt x="201791" y="7261"/>
                      </a:lnTo>
                      <a:close/>
                    </a:path>
                  </a:pathLst>
                </a:custGeom>
                <a:solidFill>
                  <a:srgbClr val="262A2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899" name="Google Shape;1899;p32"/>
                <p:cNvSpPr/>
                <p:nvPr/>
              </p:nvSpPr>
              <p:spPr>
                <a:xfrm>
                  <a:off x="2510865" y="245567"/>
                  <a:ext cx="203320" cy="7643"/>
                </a:xfrm>
                <a:custGeom>
                  <a:rect b="b" l="l" r="r" t="t"/>
                  <a:pathLst>
                    <a:path extrusionOk="0" h="7643" w="203320">
                      <a:moveTo>
                        <a:pt x="0" y="0"/>
                      </a:moveTo>
                      <a:lnTo>
                        <a:pt x="203320" y="0"/>
                      </a:lnTo>
                      <a:lnTo>
                        <a:pt x="203320" y="7644"/>
                      </a:lnTo>
                      <a:lnTo>
                        <a:pt x="0" y="7644"/>
                      </a:lnTo>
                      <a:lnTo>
                        <a:pt x="0" y="0"/>
                      </a:lnTo>
                      <a:close/>
                    </a:path>
                  </a:pathLst>
                </a:custGeom>
                <a:solidFill>
                  <a:srgbClr val="393A3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900" name="Google Shape;1900;p32"/>
                <p:cNvSpPr/>
                <p:nvPr/>
              </p:nvSpPr>
              <p:spPr>
                <a:xfrm>
                  <a:off x="2831897" y="245567"/>
                  <a:ext cx="201791" cy="7643"/>
                </a:xfrm>
                <a:custGeom>
                  <a:rect b="b" l="l" r="r" t="t"/>
                  <a:pathLst>
                    <a:path extrusionOk="0" h="7643" w="201791">
                      <a:moveTo>
                        <a:pt x="0" y="0"/>
                      </a:moveTo>
                      <a:lnTo>
                        <a:pt x="201791" y="0"/>
                      </a:lnTo>
                      <a:lnTo>
                        <a:pt x="201791" y="7644"/>
                      </a:lnTo>
                      <a:lnTo>
                        <a:pt x="0" y="7644"/>
                      </a:lnTo>
                      <a:lnTo>
                        <a:pt x="0" y="0"/>
                      </a:lnTo>
                      <a:close/>
                    </a:path>
                  </a:pathLst>
                </a:custGeom>
                <a:solidFill>
                  <a:srgbClr val="444448"/>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901" name="Google Shape;1901;p32"/>
                <p:cNvSpPr/>
                <p:nvPr/>
              </p:nvSpPr>
              <p:spPr>
                <a:xfrm>
                  <a:off x="2119512" y="245567"/>
                  <a:ext cx="97838" cy="7643"/>
                </a:xfrm>
                <a:custGeom>
                  <a:rect b="b" l="l" r="r" t="t"/>
                  <a:pathLst>
                    <a:path extrusionOk="0" h="7643" w="97838">
                      <a:moveTo>
                        <a:pt x="0" y="0"/>
                      </a:moveTo>
                      <a:lnTo>
                        <a:pt x="97838" y="0"/>
                      </a:lnTo>
                      <a:lnTo>
                        <a:pt x="97838" y="7644"/>
                      </a:lnTo>
                      <a:lnTo>
                        <a:pt x="0" y="7644"/>
                      </a:lnTo>
                      <a:lnTo>
                        <a:pt x="0" y="0"/>
                      </a:lnTo>
                      <a:close/>
                    </a:path>
                  </a:pathLst>
                </a:custGeom>
                <a:solidFill>
                  <a:srgbClr val="353537"/>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902" name="Google Shape;1902;p32"/>
                <p:cNvSpPr/>
                <p:nvPr/>
              </p:nvSpPr>
              <p:spPr>
                <a:xfrm>
                  <a:off x="1217565" y="251681"/>
                  <a:ext cx="9221894" cy="6472613"/>
                </a:xfrm>
                <a:custGeom>
                  <a:rect b="b" l="l" r="r" t="t"/>
                  <a:pathLst>
                    <a:path extrusionOk="0" h="6472613" w="9221894">
                      <a:moveTo>
                        <a:pt x="0" y="6053234"/>
                      </a:moveTo>
                      <a:cubicBezTo>
                        <a:pt x="0" y="6285600"/>
                        <a:pt x="187014" y="6472614"/>
                        <a:pt x="419380" y="6472614"/>
                      </a:cubicBezTo>
                      <a:lnTo>
                        <a:pt x="8802005" y="6472614"/>
                      </a:lnTo>
                      <a:cubicBezTo>
                        <a:pt x="9034371" y="6472614"/>
                        <a:pt x="9221895" y="6285600"/>
                        <a:pt x="9221895" y="6053234"/>
                      </a:cubicBezTo>
                      <a:lnTo>
                        <a:pt x="9221895" y="419634"/>
                      </a:lnTo>
                      <a:cubicBezTo>
                        <a:pt x="9221895" y="187269"/>
                        <a:pt x="9034371" y="0"/>
                        <a:pt x="8802005" y="0"/>
                      </a:cubicBezTo>
                      <a:lnTo>
                        <a:pt x="419380" y="0"/>
                      </a:lnTo>
                      <a:cubicBezTo>
                        <a:pt x="187014" y="0"/>
                        <a:pt x="0" y="187269"/>
                        <a:pt x="0" y="419634"/>
                      </a:cubicBezTo>
                      <a:lnTo>
                        <a:pt x="0" y="6053234"/>
                      </a:lnTo>
                      <a:lnTo>
                        <a:pt x="0" y="6053234"/>
                      </a:lnTo>
                      <a:lnTo>
                        <a:pt x="0" y="6053234"/>
                      </a:lnTo>
                      <a:close/>
                      <a:moveTo>
                        <a:pt x="16052" y="6040622"/>
                      </a:moveTo>
                      <a:lnTo>
                        <a:pt x="16052" y="432246"/>
                      </a:lnTo>
                      <a:cubicBezTo>
                        <a:pt x="16052" y="200900"/>
                        <a:pt x="202301" y="14650"/>
                        <a:pt x="433648" y="14650"/>
                      </a:cubicBezTo>
                      <a:lnTo>
                        <a:pt x="8782642" y="14650"/>
                      </a:lnTo>
                      <a:cubicBezTo>
                        <a:pt x="9014244" y="14650"/>
                        <a:pt x="9200365" y="200900"/>
                        <a:pt x="9200365" y="432246"/>
                      </a:cubicBezTo>
                      <a:lnTo>
                        <a:pt x="9200365" y="6040622"/>
                      </a:lnTo>
                      <a:cubicBezTo>
                        <a:pt x="9200365" y="6271969"/>
                        <a:pt x="9014244" y="6458218"/>
                        <a:pt x="8782642" y="6458218"/>
                      </a:cubicBezTo>
                      <a:lnTo>
                        <a:pt x="433648" y="6458218"/>
                      </a:lnTo>
                      <a:cubicBezTo>
                        <a:pt x="202556" y="6458218"/>
                        <a:pt x="16306" y="6271969"/>
                        <a:pt x="16306" y="6040622"/>
                      </a:cubicBezTo>
                      <a:lnTo>
                        <a:pt x="16052" y="6040622"/>
                      </a:lnTo>
                      <a:close/>
                    </a:path>
                  </a:pathLst>
                </a:custGeom>
                <a:solidFill>
                  <a:srgbClr val="989AA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903" name="Google Shape;1903;p32"/>
                <p:cNvSpPr/>
                <p:nvPr/>
              </p:nvSpPr>
              <p:spPr>
                <a:xfrm>
                  <a:off x="1232853" y="266969"/>
                  <a:ext cx="9184950" cy="6442039"/>
                </a:xfrm>
                <a:custGeom>
                  <a:rect b="b" l="l" r="r" t="t"/>
                  <a:pathLst>
                    <a:path extrusionOk="0" h="6442039" w="9184950">
                      <a:moveTo>
                        <a:pt x="0" y="6024571"/>
                      </a:moveTo>
                      <a:cubicBezTo>
                        <a:pt x="0" y="6255917"/>
                        <a:pt x="186249" y="6442040"/>
                        <a:pt x="417596" y="6442040"/>
                      </a:cubicBezTo>
                      <a:lnTo>
                        <a:pt x="8767227" y="6442040"/>
                      </a:lnTo>
                      <a:cubicBezTo>
                        <a:pt x="8998829" y="6442040"/>
                        <a:pt x="9184951" y="6255917"/>
                        <a:pt x="9184951" y="6024571"/>
                      </a:cubicBezTo>
                      <a:lnTo>
                        <a:pt x="9184951" y="417469"/>
                      </a:lnTo>
                      <a:cubicBezTo>
                        <a:pt x="9184951" y="186122"/>
                        <a:pt x="8998829" y="0"/>
                        <a:pt x="8767227" y="0"/>
                      </a:cubicBezTo>
                      <a:lnTo>
                        <a:pt x="417596" y="0"/>
                      </a:lnTo>
                      <a:cubicBezTo>
                        <a:pt x="186504" y="0"/>
                        <a:pt x="255" y="186122"/>
                        <a:pt x="255" y="417469"/>
                      </a:cubicBezTo>
                      <a:lnTo>
                        <a:pt x="255" y="6024571"/>
                      </a:lnTo>
                      <a:lnTo>
                        <a:pt x="0" y="6024571"/>
                      </a:lnTo>
                      <a:lnTo>
                        <a:pt x="0" y="6024571"/>
                      </a:lnTo>
                      <a:close/>
                      <a:moveTo>
                        <a:pt x="28791" y="6016672"/>
                      </a:moveTo>
                      <a:lnTo>
                        <a:pt x="28791" y="425495"/>
                      </a:lnTo>
                      <a:cubicBezTo>
                        <a:pt x="28791" y="205358"/>
                        <a:pt x="205995" y="28154"/>
                        <a:pt x="426132" y="28154"/>
                      </a:cubicBezTo>
                      <a:lnTo>
                        <a:pt x="8743659" y="28154"/>
                      </a:lnTo>
                      <a:cubicBezTo>
                        <a:pt x="8964051" y="28154"/>
                        <a:pt x="9141127" y="205358"/>
                        <a:pt x="9141127" y="425495"/>
                      </a:cubicBezTo>
                      <a:lnTo>
                        <a:pt x="9141127" y="6016672"/>
                      </a:lnTo>
                      <a:cubicBezTo>
                        <a:pt x="9141127" y="6236808"/>
                        <a:pt x="8964051" y="6414013"/>
                        <a:pt x="8743659" y="6414013"/>
                      </a:cubicBezTo>
                      <a:lnTo>
                        <a:pt x="426132" y="6414013"/>
                      </a:lnTo>
                      <a:cubicBezTo>
                        <a:pt x="205741" y="6414013"/>
                        <a:pt x="28409" y="6236808"/>
                        <a:pt x="28409" y="6016672"/>
                      </a:cubicBezTo>
                      <a:lnTo>
                        <a:pt x="28791" y="6016672"/>
                      </a:lnTo>
                      <a:close/>
                    </a:path>
                  </a:pathLst>
                </a:custGeom>
                <a:solidFill>
                  <a:srgbClr val="EAEAE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904" name="Google Shape;1904;p32"/>
                <p:cNvSpPr/>
                <p:nvPr/>
              </p:nvSpPr>
              <p:spPr>
                <a:xfrm>
                  <a:off x="1261898" y="294486"/>
                  <a:ext cx="8971056" cy="6387005"/>
                </a:xfrm>
                <a:custGeom>
                  <a:rect b="b" l="l" r="r" t="t"/>
                  <a:pathLst>
                    <a:path extrusionOk="0" h="6387005" w="8971056">
                      <a:moveTo>
                        <a:pt x="255" y="5989665"/>
                      </a:moveTo>
                      <a:cubicBezTo>
                        <a:pt x="255" y="6209801"/>
                        <a:pt x="177459" y="6387006"/>
                        <a:pt x="397595" y="6387006"/>
                      </a:cubicBezTo>
                      <a:lnTo>
                        <a:pt x="8714232" y="6387006"/>
                      </a:lnTo>
                      <a:cubicBezTo>
                        <a:pt x="8811433" y="6387006"/>
                        <a:pt x="8900990" y="6351972"/>
                        <a:pt x="8970292" y="6293881"/>
                      </a:cubicBezTo>
                      <a:cubicBezTo>
                        <a:pt x="8902392" y="6348023"/>
                        <a:pt x="8815637" y="6380381"/>
                        <a:pt x="8721875" y="6380381"/>
                      </a:cubicBezTo>
                      <a:lnTo>
                        <a:pt x="401035" y="6380254"/>
                      </a:lnTo>
                      <a:cubicBezTo>
                        <a:pt x="180899" y="6380254"/>
                        <a:pt x="3567" y="6203431"/>
                        <a:pt x="3567" y="5983677"/>
                      </a:cubicBezTo>
                      <a:lnTo>
                        <a:pt x="3567" y="403073"/>
                      </a:lnTo>
                      <a:cubicBezTo>
                        <a:pt x="3567" y="183319"/>
                        <a:pt x="180899" y="6497"/>
                        <a:pt x="401162" y="6497"/>
                      </a:cubicBezTo>
                      <a:lnTo>
                        <a:pt x="8722002" y="6497"/>
                      </a:lnTo>
                      <a:cubicBezTo>
                        <a:pt x="8816401" y="6497"/>
                        <a:pt x="8902519" y="38982"/>
                        <a:pt x="8971057" y="93507"/>
                      </a:cubicBezTo>
                      <a:cubicBezTo>
                        <a:pt x="8901755" y="35161"/>
                        <a:pt x="8812197" y="0"/>
                        <a:pt x="8714232" y="0"/>
                      </a:cubicBezTo>
                      <a:lnTo>
                        <a:pt x="397595" y="0"/>
                      </a:lnTo>
                      <a:cubicBezTo>
                        <a:pt x="177205" y="0"/>
                        <a:pt x="0" y="177205"/>
                        <a:pt x="0" y="397341"/>
                      </a:cubicBezTo>
                      <a:lnTo>
                        <a:pt x="0" y="5989665"/>
                      </a:lnTo>
                      <a:lnTo>
                        <a:pt x="255" y="5989665"/>
                      </a:lnTo>
                      <a:lnTo>
                        <a:pt x="255" y="5989665"/>
                      </a:lnTo>
                      <a:close/>
                    </a:path>
                  </a:pathLst>
                </a:custGeom>
                <a:solidFill>
                  <a:srgbClr val="000000">
                    <a:alpha val="2353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905" name="Google Shape;1905;p32"/>
                <p:cNvSpPr/>
                <p:nvPr/>
              </p:nvSpPr>
              <p:spPr>
                <a:xfrm>
                  <a:off x="1266484" y="294484"/>
                  <a:ext cx="9114629" cy="6380892"/>
                </a:xfrm>
                <a:custGeom>
                  <a:rect b="b" l="l" r="r" t="t"/>
                  <a:pathLst>
                    <a:path extrusionOk="0" h="6380892" w="9114629">
                      <a:moveTo>
                        <a:pt x="0" y="5984316"/>
                      </a:moveTo>
                      <a:cubicBezTo>
                        <a:pt x="0" y="6204070"/>
                        <a:pt x="177332" y="6380892"/>
                        <a:pt x="397468" y="6380892"/>
                      </a:cubicBezTo>
                      <a:lnTo>
                        <a:pt x="8717289" y="6380892"/>
                      </a:lnTo>
                      <a:cubicBezTo>
                        <a:pt x="8937679" y="6380892"/>
                        <a:pt x="9114629" y="6204070"/>
                        <a:pt x="9114629" y="5984316"/>
                      </a:cubicBezTo>
                      <a:lnTo>
                        <a:pt x="9114629" y="396578"/>
                      </a:lnTo>
                      <a:cubicBezTo>
                        <a:pt x="9114629" y="176824"/>
                        <a:pt x="8937679" y="2"/>
                        <a:pt x="8717289" y="2"/>
                      </a:cubicBezTo>
                      <a:lnTo>
                        <a:pt x="397468" y="2"/>
                      </a:lnTo>
                      <a:cubicBezTo>
                        <a:pt x="177459" y="-635"/>
                        <a:pt x="127" y="163575"/>
                        <a:pt x="127" y="383202"/>
                      </a:cubicBezTo>
                      <a:lnTo>
                        <a:pt x="127" y="5983679"/>
                      </a:lnTo>
                      <a:lnTo>
                        <a:pt x="0" y="5984316"/>
                      </a:lnTo>
                      <a:lnTo>
                        <a:pt x="0" y="5984316"/>
                      </a:lnTo>
                      <a:close/>
                      <a:moveTo>
                        <a:pt x="8663" y="5979475"/>
                      </a:moveTo>
                      <a:lnTo>
                        <a:pt x="8663" y="389826"/>
                      </a:lnTo>
                      <a:cubicBezTo>
                        <a:pt x="8663" y="170582"/>
                        <a:pt x="185740" y="6626"/>
                        <a:pt x="405494" y="6626"/>
                      </a:cubicBezTo>
                      <a:lnTo>
                        <a:pt x="8712066" y="6626"/>
                      </a:lnTo>
                      <a:cubicBezTo>
                        <a:pt x="8931692" y="6626"/>
                        <a:pt x="9108770" y="183066"/>
                        <a:pt x="9108770" y="402311"/>
                      </a:cubicBezTo>
                      <a:lnTo>
                        <a:pt x="9108770" y="5979348"/>
                      </a:lnTo>
                      <a:cubicBezTo>
                        <a:pt x="9108770" y="6198592"/>
                        <a:pt x="8931820" y="6375032"/>
                        <a:pt x="8712066" y="6375032"/>
                      </a:cubicBezTo>
                      <a:lnTo>
                        <a:pt x="405494" y="6375032"/>
                      </a:lnTo>
                      <a:cubicBezTo>
                        <a:pt x="185995" y="6375032"/>
                        <a:pt x="8918" y="6198465"/>
                        <a:pt x="8918" y="5979348"/>
                      </a:cubicBezTo>
                      <a:lnTo>
                        <a:pt x="8663" y="5979475"/>
                      </a:lnTo>
                      <a:close/>
                    </a:path>
                  </a:pathLst>
                </a:custGeom>
                <a:solidFill>
                  <a:srgbClr val="A6A7A7"/>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906" name="Google Shape;1906;p32"/>
                <p:cNvSpPr/>
                <p:nvPr/>
              </p:nvSpPr>
              <p:spPr>
                <a:xfrm>
                  <a:off x="1217565" y="6135737"/>
                  <a:ext cx="434157" cy="588685"/>
                </a:xfrm>
                <a:custGeom>
                  <a:rect b="b" l="l" r="r" t="t"/>
                  <a:pathLst>
                    <a:path extrusionOk="0" h="588685" w="434157">
                      <a:moveTo>
                        <a:pt x="127" y="169561"/>
                      </a:moveTo>
                      <a:cubicBezTo>
                        <a:pt x="127" y="401799"/>
                        <a:pt x="187269" y="588686"/>
                        <a:pt x="419889" y="588686"/>
                      </a:cubicBezTo>
                      <a:lnTo>
                        <a:pt x="434157" y="574163"/>
                      </a:lnTo>
                      <a:cubicBezTo>
                        <a:pt x="202556" y="574163"/>
                        <a:pt x="16052" y="388041"/>
                        <a:pt x="16052" y="156949"/>
                      </a:cubicBezTo>
                      <a:lnTo>
                        <a:pt x="16052" y="0"/>
                      </a:lnTo>
                      <a:lnTo>
                        <a:pt x="0" y="0"/>
                      </a:lnTo>
                      <a:lnTo>
                        <a:pt x="127" y="169561"/>
                      </a:lnTo>
                      <a:lnTo>
                        <a:pt x="127" y="169561"/>
                      </a:lnTo>
                      <a:lnTo>
                        <a:pt x="127" y="169561"/>
                      </a:lnTo>
                      <a:close/>
                    </a:path>
                  </a:pathLst>
                </a:custGeom>
                <a:solidFill>
                  <a:srgbClr val="686A6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907" name="Google Shape;1907;p32"/>
                <p:cNvSpPr/>
                <p:nvPr/>
              </p:nvSpPr>
              <p:spPr>
                <a:xfrm>
                  <a:off x="1217565" y="251681"/>
                  <a:ext cx="843855" cy="3364719"/>
                </a:xfrm>
                <a:custGeom>
                  <a:rect b="b" l="l" r="r" t="t"/>
                  <a:pathLst>
                    <a:path extrusionOk="0" h="3364719" w="843855">
                      <a:moveTo>
                        <a:pt x="16052" y="432374"/>
                      </a:moveTo>
                      <a:cubicBezTo>
                        <a:pt x="16052" y="201027"/>
                        <a:pt x="202301" y="14778"/>
                        <a:pt x="433648" y="14778"/>
                      </a:cubicBezTo>
                      <a:lnTo>
                        <a:pt x="843855" y="14778"/>
                      </a:lnTo>
                      <a:lnTo>
                        <a:pt x="843855" y="0"/>
                      </a:lnTo>
                      <a:lnTo>
                        <a:pt x="419380" y="0"/>
                      </a:lnTo>
                      <a:cubicBezTo>
                        <a:pt x="187014" y="0"/>
                        <a:pt x="0" y="187269"/>
                        <a:pt x="0" y="419762"/>
                      </a:cubicBezTo>
                      <a:lnTo>
                        <a:pt x="0" y="3364720"/>
                      </a:lnTo>
                      <a:lnTo>
                        <a:pt x="16052" y="3364720"/>
                      </a:lnTo>
                      <a:lnTo>
                        <a:pt x="16052" y="432374"/>
                      </a:lnTo>
                      <a:lnTo>
                        <a:pt x="16052" y="432374"/>
                      </a:lnTo>
                      <a:lnTo>
                        <a:pt x="16052" y="432374"/>
                      </a:lnTo>
                      <a:close/>
                    </a:path>
                  </a:pathLst>
                </a:custGeom>
                <a:solidFill>
                  <a:srgbClr val="5D5E6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908" name="Google Shape;1908;p32"/>
                <p:cNvSpPr/>
                <p:nvPr/>
              </p:nvSpPr>
              <p:spPr>
                <a:xfrm>
                  <a:off x="9999061" y="251681"/>
                  <a:ext cx="438743" cy="432628"/>
                </a:xfrm>
                <a:custGeom>
                  <a:rect b="b" l="l" r="r" t="t"/>
                  <a:pathLst>
                    <a:path extrusionOk="0" h="432628" w="438743">
                      <a:moveTo>
                        <a:pt x="0" y="14650"/>
                      </a:moveTo>
                      <a:cubicBezTo>
                        <a:pt x="231601" y="14650"/>
                        <a:pt x="417723" y="201027"/>
                        <a:pt x="417723" y="432629"/>
                      </a:cubicBezTo>
                      <a:lnTo>
                        <a:pt x="438744" y="419889"/>
                      </a:lnTo>
                      <a:cubicBezTo>
                        <a:pt x="438744" y="187269"/>
                        <a:pt x="251857" y="0"/>
                        <a:pt x="19618" y="0"/>
                      </a:cubicBezTo>
                      <a:lnTo>
                        <a:pt x="0" y="14650"/>
                      </a:lnTo>
                      <a:lnTo>
                        <a:pt x="0" y="14650"/>
                      </a:lnTo>
                      <a:lnTo>
                        <a:pt x="0" y="14650"/>
                      </a:lnTo>
                      <a:close/>
                    </a:path>
                  </a:pathLst>
                </a:custGeom>
                <a:solidFill>
                  <a:srgbClr val="686A6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909" name="Google Shape;1909;p32"/>
                <p:cNvSpPr/>
                <p:nvPr/>
              </p:nvSpPr>
              <p:spPr>
                <a:xfrm>
                  <a:off x="10000589" y="6291667"/>
                  <a:ext cx="438743" cy="432628"/>
                </a:xfrm>
                <a:custGeom>
                  <a:rect b="b" l="l" r="r" t="t"/>
                  <a:pathLst>
                    <a:path extrusionOk="0" h="432628" w="438743">
                      <a:moveTo>
                        <a:pt x="18854" y="432629"/>
                      </a:moveTo>
                      <a:cubicBezTo>
                        <a:pt x="251221" y="432629"/>
                        <a:pt x="438744" y="245360"/>
                        <a:pt x="438744" y="12612"/>
                      </a:cubicBezTo>
                      <a:lnTo>
                        <a:pt x="417087" y="0"/>
                      </a:lnTo>
                      <a:cubicBezTo>
                        <a:pt x="417087" y="231601"/>
                        <a:pt x="230965" y="418106"/>
                        <a:pt x="0" y="418106"/>
                      </a:cubicBezTo>
                      <a:lnTo>
                        <a:pt x="18854" y="432629"/>
                      </a:lnTo>
                      <a:lnTo>
                        <a:pt x="18854" y="432629"/>
                      </a:lnTo>
                      <a:lnTo>
                        <a:pt x="18854" y="432629"/>
                      </a:lnTo>
                      <a:close/>
                    </a:path>
                  </a:pathLst>
                </a:custGeom>
                <a:solidFill>
                  <a:srgbClr val="686A6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910" name="Google Shape;1910;p32"/>
                <p:cNvSpPr/>
                <p:nvPr/>
              </p:nvSpPr>
              <p:spPr>
                <a:xfrm>
                  <a:off x="1194635" y="927377"/>
                  <a:ext cx="19873" cy="337847"/>
                </a:xfrm>
                <a:custGeom>
                  <a:rect b="b" l="l" r="r" t="t"/>
                  <a:pathLst>
                    <a:path extrusionOk="0" h="337847" w="19873">
                      <a:moveTo>
                        <a:pt x="0" y="328930"/>
                      </a:moveTo>
                      <a:lnTo>
                        <a:pt x="0" y="8918"/>
                      </a:lnTo>
                      <a:cubicBezTo>
                        <a:pt x="0" y="3949"/>
                        <a:pt x="4331" y="0"/>
                        <a:pt x="9555" y="0"/>
                      </a:cubicBezTo>
                      <a:lnTo>
                        <a:pt x="19873" y="0"/>
                      </a:lnTo>
                      <a:lnTo>
                        <a:pt x="19873" y="337848"/>
                      </a:lnTo>
                      <a:lnTo>
                        <a:pt x="9555" y="337848"/>
                      </a:lnTo>
                      <a:cubicBezTo>
                        <a:pt x="4331" y="337848"/>
                        <a:pt x="0" y="333899"/>
                        <a:pt x="0" y="328930"/>
                      </a:cubicBezTo>
                      <a:lnTo>
                        <a:pt x="0" y="328930"/>
                      </a:lnTo>
                      <a:close/>
                    </a:path>
                  </a:pathLst>
                </a:custGeom>
                <a:solidFill>
                  <a:srgbClr val="14141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911" name="Google Shape;1911;p32"/>
                <p:cNvSpPr/>
                <p:nvPr/>
              </p:nvSpPr>
              <p:spPr>
                <a:xfrm>
                  <a:off x="1200749" y="925848"/>
                  <a:ext cx="13758" cy="339376"/>
                </a:xfrm>
                <a:custGeom>
                  <a:rect b="b" l="l" r="r" t="t"/>
                  <a:pathLst>
                    <a:path extrusionOk="0" h="339376" w="13758">
                      <a:moveTo>
                        <a:pt x="13759" y="339376"/>
                      </a:moveTo>
                      <a:lnTo>
                        <a:pt x="3057" y="339376"/>
                      </a:lnTo>
                      <a:cubicBezTo>
                        <a:pt x="1911" y="339376"/>
                        <a:pt x="1019" y="338994"/>
                        <a:pt x="0" y="338740"/>
                      </a:cubicBezTo>
                      <a:cubicBezTo>
                        <a:pt x="3949" y="337593"/>
                        <a:pt x="6879" y="334408"/>
                        <a:pt x="6879" y="330332"/>
                      </a:cubicBezTo>
                      <a:lnTo>
                        <a:pt x="6879" y="8918"/>
                      </a:lnTo>
                      <a:cubicBezTo>
                        <a:pt x="6879" y="4968"/>
                        <a:pt x="3949" y="1529"/>
                        <a:pt x="0" y="382"/>
                      </a:cubicBezTo>
                      <a:cubicBezTo>
                        <a:pt x="1019" y="127"/>
                        <a:pt x="1911" y="0"/>
                        <a:pt x="3057" y="0"/>
                      </a:cubicBezTo>
                      <a:lnTo>
                        <a:pt x="13759" y="0"/>
                      </a:lnTo>
                      <a:lnTo>
                        <a:pt x="13759" y="339376"/>
                      </a:lnTo>
                      <a:lnTo>
                        <a:pt x="13759" y="339376"/>
                      </a:lnTo>
                      <a:lnTo>
                        <a:pt x="13759" y="339376"/>
                      </a:lnTo>
                      <a:close/>
                    </a:path>
                  </a:pathLst>
                </a:custGeom>
                <a:solidFill>
                  <a:srgbClr val="40404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grpSp>
        <p:sp>
          <p:nvSpPr>
            <p:cNvPr id="1912" name="Google Shape;1912;p32"/>
            <p:cNvSpPr/>
            <p:nvPr/>
          </p:nvSpPr>
          <p:spPr>
            <a:xfrm>
              <a:off x="2893720" y="349978"/>
              <a:ext cx="5332800" cy="4001100"/>
            </a:xfrm>
            <a:prstGeom prst="rect">
              <a:avLst/>
            </a:prstGeom>
            <a:solidFill>
              <a:srgbClr val="000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913" name="Google Shape;1913;p32"/>
            <p:cNvSpPr/>
            <p:nvPr/>
          </p:nvSpPr>
          <p:spPr>
            <a:xfrm rot="5829469">
              <a:off x="2617236" y="2327108"/>
              <a:ext cx="65007" cy="65007"/>
            </a:xfrm>
            <a:prstGeom prst="ellipse">
              <a:avLst/>
            </a:prstGeom>
            <a:gradFill>
              <a:gsLst>
                <a:gs pos="0">
                  <a:srgbClr val="424242"/>
                </a:gs>
                <a:gs pos="100000">
                  <a:srgbClr val="010101"/>
                </a:gs>
              </a:gsLst>
              <a:lin ang="5400012"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914" name="Google Shape;1914;p32"/>
          <p:cNvSpPr txBox="1"/>
          <p:nvPr>
            <p:ph type="title"/>
          </p:nvPr>
        </p:nvSpPr>
        <p:spPr>
          <a:xfrm>
            <a:off x="453125" y="1904900"/>
            <a:ext cx="6309600" cy="1264200"/>
          </a:xfrm>
          <a:prstGeom prst="rect">
            <a:avLst/>
          </a:prstGeom>
        </p:spPr>
        <p:txBody>
          <a:bodyPr anchorCtr="0" anchor="ctr" bIns="121900" lIns="121900" spcFirstLastPara="1" rIns="121900" wrap="square" tIns="121900">
            <a:noAutofit/>
          </a:bodyPr>
          <a:lstStyle/>
          <a:p>
            <a:pPr indent="0" lvl="0" marL="0" rtl="0" algn="r">
              <a:spcBef>
                <a:spcPts val="0"/>
              </a:spcBef>
              <a:spcAft>
                <a:spcPts val="0"/>
              </a:spcAft>
              <a:buNone/>
            </a:pPr>
            <a:r>
              <a:rPr lang="en"/>
              <a:t>Presenting a website or an app?</a:t>
            </a:r>
            <a:endParaRPr/>
          </a:p>
        </p:txBody>
      </p:sp>
      <p:sp>
        <p:nvSpPr>
          <p:cNvPr id="1915" name="Google Shape;1915;p32"/>
          <p:cNvSpPr txBox="1"/>
          <p:nvPr>
            <p:ph idx="1" type="body"/>
          </p:nvPr>
        </p:nvSpPr>
        <p:spPr>
          <a:xfrm>
            <a:off x="453238" y="3362750"/>
            <a:ext cx="6309600" cy="1702500"/>
          </a:xfrm>
          <a:prstGeom prst="rect">
            <a:avLst/>
          </a:prstGeom>
        </p:spPr>
        <p:txBody>
          <a:bodyPr anchorCtr="0" anchor="t" bIns="121900" lIns="121900" spcFirstLastPara="1" rIns="121900" wrap="square" tIns="121900">
            <a:noAutofit/>
          </a:bodyPr>
          <a:lstStyle/>
          <a:p>
            <a:pPr indent="0" lvl="0" marL="0" rtl="0" algn="r">
              <a:spcBef>
                <a:spcPts val="0"/>
              </a:spcBef>
              <a:spcAft>
                <a:spcPts val="0"/>
              </a:spcAft>
              <a:buNone/>
            </a:pPr>
            <a:r>
              <a:rPr lang="en"/>
              <a:t>If you are presenting a website, an internet product or an app, you can place a screenshot of it here.</a:t>
            </a:r>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19" name="Shape 1919"/>
        <p:cNvGrpSpPr/>
        <p:nvPr/>
      </p:nvGrpSpPr>
      <p:grpSpPr>
        <a:xfrm>
          <a:off x="0" y="0"/>
          <a:ext cx="0" cy="0"/>
          <a:chOff x="0" y="0"/>
          <a:chExt cx="0" cy="0"/>
        </a:xfrm>
      </p:grpSpPr>
      <p:sp>
        <p:nvSpPr>
          <p:cNvPr id="1920" name="Google Shape;1920;p33"/>
          <p:cNvSpPr txBox="1"/>
          <p:nvPr>
            <p:ph type="title"/>
          </p:nvPr>
        </p:nvSpPr>
        <p:spPr>
          <a:xfrm>
            <a:off x="1251675" y="1717225"/>
            <a:ext cx="5058600" cy="763500"/>
          </a:xfrm>
          <a:prstGeom prst="rect">
            <a:avLst/>
          </a:prstGeom>
        </p:spPr>
        <p:txBody>
          <a:bodyPr anchorCtr="0" anchor="ctr" bIns="121900" lIns="121900" spcFirstLastPara="1" rIns="121900" wrap="square" tIns="121900">
            <a:noAutofit/>
          </a:bodyPr>
          <a:lstStyle/>
          <a:p>
            <a:pPr indent="0" lvl="0" marL="0" rtl="0" algn="l">
              <a:spcBef>
                <a:spcPts val="0"/>
              </a:spcBef>
              <a:spcAft>
                <a:spcPts val="0"/>
              </a:spcAft>
              <a:buNone/>
            </a:pPr>
            <a:r>
              <a:rPr lang="en" sz="6000"/>
              <a:t>Thank you!</a:t>
            </a:r>
            <a:endParaRPr sz="6000"/>
          </a:p>
        </p:txBody>
      </p:sp>
      <p:sp>
        <p:nvSpPr>
          <p:cNvPr id="1921" name="Google Shape;1921;p33"/>
          <p:cNvSpPr/>
          <p:nvPr/>
        </p:nvSpPr>
        <p:spPr>
          <a:xfrm>
            <a:off x="2128440" y="4738503"/>
            <a:ext cx="181070" cy="392601"/>
          </a:xfrm>
          <a:custGeom>
            <a:rect b="b" l="l" r="r" t="t"/>
            <a:pathLst>
              <a:path extrusionOk="0" h="17146" w="7907">
                <a:moveTo>
                  <a:pt x="5538" y="0"/>
                </a:moveTo>
                <a:cubicBezTo>
                  <a:pt x="2969" y="0"/>
                  <a:pt x="1802" y="1134"/>
                  <a:pt x="1802" y="3303"/>
                </a:cubicBezTo>
                <a:lnTo>
                  <a:pt x="1802" y="5604"/>
                </a:lnTo>
                <a:lnTo>
                  <a:pt x="0" y="5604"/>
                </a:lnTo>
                <a:lnTo>
                  <a:pt x="0" y="8540"/>
                </a:lnTo>
                <a:lnTo>
                  <a:pt x="1802" y="8540"/>
                </a:lnTo>
                <a:lnTo>
                  <a:pt x="1802" y="17146"/>
                </a:lnTo>
                <a:lnTo>
                  <a:pt x="5238" y="17146"/>
                </a:lnTo>
                <a:lnTo>
                  <a:pt x="5238" y="8473"/>
                </a:lnTo>
                <a:lnTo>
                  <a:pt x="7673" y="8473"/>
                </a:lnTo>
                <a:lnTo>
                  <a:pt x="7906" y="5604"/>
                </a:lnTo>
                <a:lnTo>
                  <a:pt x="5238" y="5604"/>
                </a:lnTo>
                <a:lnTo>
                  <a:pt x="5238" y="3936"/>
                </a:lnTo>
                <a:cubicBezTo>
                  <a:pt x="5238" y="3269"/>
                  <a:pt x="5404" y="3002"/>
                  <a:pt x="6038" y="3002"/>
                </a:cubicBezTo>
                <a:lnTo>
                  <a:pt x="7906" y="3002"/>
                </a:lnTo>
                <a:lnTo>
                  <a:pt x="7906" y="0"/>
                </a:ln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1922" name="Google Shape;1922;p33"/>
          <p:cNvGrpSpPr/>
          <p:nvPr/>
        </p:nvGrpSpPr>
        <p:grpSpPr>
          <a:xfrm>
            <a:off x="2661543" y="4728851"/>
            <a:ext cx="411849" cy="411917"/>
            <a:chOff x="5162200" y="4097750"/>
            <a:chExt cx="338385" cy="338414"/>
          </a:xfrm>
        </p:grpSpPr>
        <p:sp>
          <p:nvSpPr>
            <p:cNvPr id="1923" name="Google Shape;1923;p33"/>
            <p:cNvSpPr/>
            <p:nvPr/>
          </p:nvSpPr>
          <p:spPr>
            <a:xfrm>
              <a:off x="5162200" y="4097750"/>
              <a:ext cx="338385" cy="338414"/>
            </a:xfrm>
            <a:custGeom>
              <a:rect b="b" l="l" r="r" t="t"/>
              <a:pathLst>
                <a:path extrusionOk="0" h="11843" w="11842">
                  <a:moveTo>
                    <a:pt x="5938" y="1068"/>
                  </a:moveTo>
                  <a:cubicBezTo>
                    <a:pt x="7505" y="1068"/>
                    <a:pt x="7706" y="1068"/>
                    <a:pt x="8339" y="1101"/>
                  </a:cubicBezTo>
                  <a:cubicBezTo>
                    <a:pt x="8906" y="1135"/>
                    <a:pt x="9207" y="1201"/>
                    <a:pt x="9440" y="1301"/>
                  </a:cubicBezTo>
                  <a:cubicBezTo>
                    <a:pt x="9707" y="1401"/>
                    <a:pt x="9907" y="1535"/>
                    <a:pt x="10107" y="1735"/>
                  </a:cubicBezTo>
                  <a:cubicBezTo>
                    <a:pt x="10307" y="1935"/>
                    <a:pt x="10441" y="2135"/>
                    <a:pt x="10541" y="2435"/>
                  </a:cubicBezTo>
                  <a:cubicBezTo>
                    <a:pt x="10641" y="2636"/>
                    <a:pt x="10741" y="2936"/>
                    <a:pt x="10741" y="3536"/>
                  </a:cubicBezTo>
                  <a:cubicBezTo>
                    <a:pt x="10774" y="4137"/>
                    <a:pt x="10774" y="4337"/>
                    <a:pt x="10774" y="5905"/>
                  </a:cubicBezTo>
                  <a:cubicBezTo>
                    <a:pt x="10774" y="7506"/>
                    <a:pt x="10774" y="7706"/>
                    <a:pt x="10741" y="8306"/>
                  </a:cubicBezTo>
                  <a:cubicBezTo>
                    <a:pt x="10741" y="8907"/>
                    <a:pt x="10641" y="9207"/>
                    <a:pt x="10541" y="9407"/>
                  </a:cubicBezTo>
                  <a:cubicBezTo>
                    <a:pt x="10441" y="9707"/>
                    <a:pt x="10307" y="9907"/>
                    <a:pt x="10107" y="10108"/>
                  </a:cubicBezTo>
                  <a:cubicBezTo>
                    <a:pt x="9907" y="10308"/>
                    <a:pt x="9707" y="10441"/>
                    <a:pt x="9440" y="10541"/>
                  </a:cubicBezTo>
                  <a:cubicBezTo>
                    <a:pt x="9207" y="10608"/>
                    <a:pt x="8906" y="10708"/>
                    <a:pt x="8339" y="10741"/>
                  </a:cubicBezTo>
                  <a:cubicBezTo>
                    <a:pt x="7706" y="10775"/>
                    <a:pt x="7505" y="10775"/>
                    <a:pt x="5938" y="10775"/>
                  </a:cubicBezTo>
                  <a:cubicBezTo>
                    <a:pt x="4337" y="10775"/>
                    <a:pt x="4170" y="10775"/>
                    <a:pt x="3536" y="10741"/>
                  </a:cubicBezTo>
                  <a:cubicBezTo>
                    <a:pt x="2969" y="10708"/>
                    <a:pt x="2635" y="10608"/>
                    <a:pt x="2435" y="10541"/>
                  </a:cubicBezTo>
                  <a:cubicBezTo>
                    <a:pt x="2168" y="10441"/>
                    <a:pt x="1968" y="10308"/>
                    <a:pt x="1735" y="10108"/>
                  </a:cubicBezTo>
                  <a:cubicBezTo>
                    <a:pt x="1535" y="9874"/>
                    <a:pt x="1401" y="9674"/>
                    <a:pt x="1301" y="9407"/>
                  </a:cubicBezTo>
                  <a:cubicBezTo>
                    <a:pt x="1234" y="9207"/>
                    <a:pt x="1134" y="8907"/>
                    <a:pt x="1101" y="8306"/>
                  </a:cubicBezTo>
                  <a:cubicBezTo>
                    <a:pt x="1068" y="7706"/>
                    <a:pt x="1068" y="7506"/>
                    <a:pt x="1068" y="5905"/>
                  </a:cubicBezTo>
                  <a:cubicBezTo>
                    <a:pt x="1068" y="4337"/>
                    <a:pt x="1068" y="4137"/>
                    <a:pt x="1101" y="3536"/>
                  </a:cubicBezTo>
                  <a:cubicBezTo>
                    <a:pt x="1134" y="2936"/>
                    <a:pt x="1234" y="2636"/>
                    <a:pt x="1301" y="2435"/>
                  </a:cubicBezTo>
                  <a:cubicBezTo>
                    <a:pt x="1401" y="2135"/>
                    <a:pt x="1535" y="1935"/>
                    <a:pt x="1735" y="1735"/>
                  </a:cubicBezTo>
                  <a:cubicBezTo>
                    <a:pt x="1968" y="1535"/>
                    <a:pt x="2168" y="1401"/>
                    <a:pt x="2435" y="1301"/>
                  </a:cubicBezTo>
                  <a:cubicBezTo>
                    <a:pt x="2635" y="1235"/>
                    <a:pt x="2969" y="1135"/>
                    <a:pt x="3536" y="1101"/>
                  </a:cubicBezTo>
                  <a:cubicBezTo>
                    <a:pt x="4170" y="1068"/>
                    <a:pt x="4337" y="1068"/>
                    <a:pt x="5938" y="1068"/>
                  </a:cubicBezTo>
                  <a:close/>
                  <a:moveTo>
                    <a:pt x="5938" y="0"/>
                  </a:moveTo>
                  <a:cubicBezTo>
                    <a:pt x="4337" y="0"/>
                    <a:pt x="4103" y="0"/>
                    <a:pt x="3503" y="34"/>
                  </a:cubicBezTo>
                  <a:cubicBezTo>
                    <a:pt x="2869" y="67"/>
                    <a:pt x="2435" y="167"/>
                    <a:pt x="2035" y="301"/>
                  </a:cubicBezTo>
                  <a:cubicBezTo>
                    <a:pt x="1668" y="467"/>
                    <a:pt x="1334" y="668"/>
                    <a:pt x="1001" y="1001"/>
                  </a:cubicBezTo>
                  <a:cubicBezTo>
                    <a:pt x="667" y="1335"/>
                    <a:pt x="467" y="1635"/>
                    <a:pt x="300" y="2035"/>
                  </a:cubicBezTo>
                  <a:cubicBezTo>
                    <a:pt x="167" y="2402"/>
                    <a:pt x="67" y="2836"/>
                    <a:pt x="33" y="3470"/>
                  </a:cubicBezTo>
                  <a:cubicBezTo>
                    <a:pt x="0" y="4103"/>
                    <a:pt x="0" y="4303"/>
                    <a:pt x="0" y="5938"/>
                  </a:cubicBezTo>
                  <a:cubicBezTo>
                    <a:pt x="0" y="7539"/>
                    <a:pt x="0" y="7739"/>
                    <a:pt x="33" y="8373"/>
                  </a:cubicBezTo>
                  <a:cubicBezTo>
                    <a:pt x="67" y="9007"/>
                    <a:pt x="167" y="9440"/>
                    <a:pt x="300" y="9807"/>
                  </a:cubicBezTo>
                  <a:cubicBezTo>
                    <a:pt x="467" y="10208"/>
                    <a:pt x="667" y="10541"/>
                    <a:pt x="1001" y="10841"/>
                  </a:cubicBezTo>
                  <a:cubicBezTo>
                    <a:pt x="1334" y="11175"/>
                    <a:pt x="1668" y="11375"/>
                    <a:pt x="2035" y="11542"/>
                  </a:cubicBezTo>
                  <a:cubicBezTo>
                    <a:pt x="2435" y="11675"/>
                    <a:pt x="2869" y="11775"/>
                    <a:pt x="3503" y="11809"/>
                  </a:cubicBezTo>
                  <a:cubicBezTo>
                    <a:pt x="4103" y="11842"/>
                    <a:pt x="4337" y="11842"/>
                    <a:pt x="5938" y="11842"/>
                  </a:cubicBezTo>
                  <a:cubicBezTo>
                    <a:pt x="7539" y="11842"/>
                    <a:pt x="7739" y="11842"/>
                    <a:pt x="8373" y="11809"/>
                  </a:cubicBezTo>
                  <a:cubicBezTo>
                    <a:pt x="9007" y="11775"/>
                    <a:pt x="9440" y="11675"/>
                    <a:pt x="9807" y="11542"/>
                  </a:cubicBezTo>
                  <a:cubicBezTo>
                    <a:pt x="10207" y="11375"/>
                    <a:pt x="10541" y="11175"/>
                    <a:pt x="10875" y="10841"/>
                  </a:cubicBezTo>
                  <a:cubicBezTo>
                    <a:pt x="11208" y="10508"/>
                    <a:pt x="11408" y="10208"/>
                    <a:pt x="11542" y="9807"/>
                  </a:cubicBezTo>
                  <a:cubicBezTo>
                    <a:pt x="11708" y="9440"/>
                    <a:pt x="11775" y="9007"/>
                    <a:pt x="11809" y="8373"/>
                  </a:cubicBezTo>
                  <a:cubicBezTo>
                    <a:pt x="11842" y="7739"/>
                    <a:pt x="11842" y="7539"/>
                    <a:pt x="11842" y="5938"/>
                  </a:cubicBezTo>
                  <a:cubicBezTo>
                    <a:pt x="11842" y="4303"/>
                    <a:pt x="11842" y="4103"/>
                    <a:pt x="11809" y="3470"/>
                  </a:cubicBezTo>
                  <a:cubicBezTo>
                    <a:pt x="11809" y="2836"/>
                    <a:pt x="11708" y="2402"/>
                    <a:pt x="11542" y="2035"/>
                  </a:cubicBezTo>
                  <a:cubicBezTo>
                    <a:pt x="11408" y="1668"/>
                    <a:pt x="11175" y="1301"/>
                    <a:pt x="10875" y="1001"/>
                  </a:cubicBezTo>
                  <a:cubicBezTo>
                    <a:pt x="10541" y="668"/>
                    <a:pt x="10207" y="467"/>
                    <a:pt x="9807" y="301"/>
                  </a:cubicBezTo>
                  <a:cubicBezTo>
                    <a:pt x="9440" y="167"/>
                    <a:pt x="9007" y="67"/>
                    <a:pt x="8373" y="34"/>
                  </a:cubicBezTo>
                  <a:cubicBezTo>
                    <a:pt x="7739" y="0"/>
                    <a:pt x="7539" y="0"/>
                    <a:pt x="5938" y="0"/>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24" name="Google Shape;1924;p33"/>
            <p:cNvSpPr/>
            <p:nvPr/>
          </p:nvSpPr>
          <p:spPr>
            <a:xfrm>
              <a:off x="5245127" y="4179731"/>
              <a:ext cx="173507" cy="174450"/>
            </a:xfrm>
            <a:custGeom>
              <a:rect b="b" l="l" r="r" t="t"/>
              <a:pathLst>
                <a:path extrusionOk="0" h="6105" w="6072">
                  <a:moveTo>
                    <a:pt x="3036" y="1068"/>
                  </a:moveTo>
                  <a:cubicBezTo>
                    <a:pt x="4136" y="1068"/>
                    <a:pt x="5004" y="1968"/>
                    <a:pt x="5004" y="3036"/>
                  </a:cubicBezTo>
                  <a:cubicBezTo>
                    <a:pt x="5004" y="4136"/>
                    <a:pt x="4136" y="5037"/>
                    <a:pt x="3036" y="5037"/>
                  </a:cubicBezTo>
                  <a:cubicBezTo>
                    <a:pt x="1935" y="5037"/>
                    <a:pt x="1068" y="4136"/>
                    <a:pt x="1068" y="3036"/>
                  </a:cubicBezTo>
                  <a:cubicBezTo>
                    <a:pt x="1068" y="1968"/>
                    <a:pt x="1935" y="1068"/>
                    <a:pt x="3036" y="1068"/>
                  </a:cubicBezTo>
                  <a:close/>
                  <a:moveTo>
                    <a:pt x="3036" y="0"/>
                  </a:moveTo>
                  <a:cubicBezTo>
                    <a:pt x="1334" y="0"/>
                    <a:pt x="0" y="1368"/>
                    <a:pt x="0" y="3036"/>
                  </a:cubicBezTo>
                  <a:cubicBezTo>
                    <a:pt x="0" y="4737"/>
                    <a:pt x="1334" y="6104"/>
                    <a:pt x="3036" y="6104"/>
                  </a:cubicBezTo>
                  <a:cubicBezTo>
                    <a:pt x="4704" y="6104"/>
                    <a:pt x="6071" y="4737"/>
                    <a:pt x="6071" y="3036"/>
                  </a:cubicBezTo>
                  <a:cubicBezTo>
                    <a:pt x="6071" y="1368"/>
                    <a:pt x="4704" y="0"/>
                    <a:pt x="3036" y="0"/>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25" name="Google Shape;1925;p33"/>
            <p:cNvSpPr/>
            <p:nvPr/>
          </p:nvSpPr>
          <p:spPr>
            <a:xfrm>
              <a:off x="5401436" y="4155900"/>
              <a:ext cx="41034" cy="41005"/>
            </a:xfrm>
            <a:custGeom>
              <a:rect b="b" l="l" r="r" t="t"/>
              <a:pathLst>
                <a:path extrusionOk="0" h="1435" w="1436">
                  <a:moveTo>
                    <a:pt x="735" y="0"/>
                  </a:moveTo>
                  <a:cubicBezTo>
                    <a:pt x="334" y="0"/>
                    <a:pt x="1" y="334"/>
                    <a:pt x="1" y="734"/>
                  </a:cubicBezTo>
                  <a:cubicBezTo>
                    <a:pt x="1" y="1101"/>
                    <a:pt x="334" y="1435"/>
                    <a:pt x="735" y="1435"/>
                  </a:cubicBezTo>
                  <a:cubicBezTo>
                    <a:pt x="1135" y="1435"/>
                    <a:pt x="1435" y="1101"/>
                    <a:pt x="1435" y="734"/>
                  </a:cubicBezTo>
                  <a:cubicBezTo>
                    <a:pt x="1435" y="334"/>
                    <a:pt x="1102" y="0"/>
                    <a:pt x="735" y="0"/>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926" name="Google Shape;1926;p33"/>
          <p:cNvSpPr/>
          <p:nvPr/>
        </p:nvSpPr>
        <p:spPr>
          <a:xfrm>
            <a:off x="1395550" y="4779886"/>
            <a:ext cx="380848" cy="309834"/>
          </a:xfrm>
          <a:custGeom>
            <a:rect b="b" l="l" r="r" t="t"/>
            <a:pathLst>
              <a:path extrusionOk="0" h="13378" w="16446">
                <a:moveTo>
                  <a:pt x="11375" y="1"/>
                </a:moveTo>
                <a:cubicBezTo>
                  <a:pt x="9207" y="1"/>
                  <a:pt x="7606" y="2036"/>
                  <a:pt x="8106" y="4137"/>
                </a:cubicBezTo>
                <a:cubicBezTo>
                  <a:pt x="5304" y="4004"/>
                  <a:pt x="2802" y="2669"/>
                  <a:pt x="1135" y="635"/>
                </a:cubicBezTo>
                <a:lnTo>
                  <a:pt x="1135" y="635"/>
                </a:lnTo>
                <a:cubicBezTo>
                  <a:pt x="267" y="2136"/>
                  <a:pt x="701" y="4137"/>
                  <a:pt x="2202" y="5138"/>
                </a:cubicBezTo>
                <a:cubicBezTo>
                  <a:pt x="1635" y="5104"/>
                  <a:pt x="1135" y="4971"/>
                  <a:pt x="668" y="4704"/>
                </a:cubicBezTo>
                <a:lnTo>
                  <a:pt x="668" y="4704"/>
                </a:lnTo>
                <a:cubicBezTo>
                  <a:pt x="634" y="6272"/>
                  <a:pt x="1735" y="7740"/>
                  <a:pt x="3370" y="8040"/>
                </a:cubicBezTo>
                <a:cubicBezTo>
                  <a:pt x="3087" y="8121"/>
                  <a:pt x="2780" y="8165"/>
                  <a:pt x="2463" y="8165"/>
                </a:cubicBezTo>
                <a:cubicBezTo>
                  <a:pt x="2256" y="8165"/>
                  <a:pt x="2046" y="8146"/>
                  <a:pt x="1835" y="8107"/>
                </a:cubicBezTo>
                <a:lnTo>
                  <a:pt x="1835" y="8107"/>
                </a:lnTo>
                <a:cubicBezTo>
                  <a:pt x="2269" y="9441"/>
                  <a:pt x="3503" y="10408"/>
                  <a:pt x="5004" y="10442"/>
                </a:cubicBezTo>
                <a:cubicBezTo>
                  <a:pt x="3785" y="11406"/>
                  <a:pt x="2325" y="11888"/>
                  <a:pt x="808" y="11888"/>
                </a:cubicBezTo>
                <a:cubicBezTo>
                  <a:pt x="540" y="11888"/>
                  <a:pt x="271" y="11873"/>
                  <a:pt x="0" y="11843"/>
                </a:cubicBezTo>
                <a:lnTo>
                  <a:pt x="0" y="11843"/>
                </a:lnTo>
                <a:cubicBezTo>
                  <a:pt x="1502" y="12810"/>
                  <a:pt x="3269" y="13377"/>
                  <a:pt x="5171" y="13377"/>
                </a:cubicBezTo>
                <a:cubicBezTo>
                  <a:pt x="11442" y="13377"/>
                  <a:pt x="14978" y="8073"/>
                  <a:pt x="14744" y="3337"/>
                </a:cubicBezTo>
                <a:cubicBezTo>
                  <a:pt x="15411" y="2870"/>
                  <a:pt x="15979" y="2269"/>
                  <a:pt x="16446" y="1602"/>
                </a:cubicBezTo>
                <a:lnTo>
                  <a:pt x="16446" y="1602"/>
                </a:lnTo>
                <a:cubicBezTo>
                  <a:pt x="15812" y="1869"/>
                  <a:pt x="15178" y="2036"/>
                  <a:pt x="14511" y="2136"/>
                </a:cubicBezTo>
                <a:cubicBezTo>
                  <a:pt x="15178" y="1702"/>
                  <a:pt x="15712" y="1035"/>
                  <a:pt x="15979" y="268"/>
                </a:cubicBezTo>
                <a:lnTo>
                  <a:pt x="15979" y="268"/>
                </a:lnTo>
                <a:cubicBezTo>
                  <a:pt x="15311" y="635"/>
                  <a:pt x="14611" y="935"/>
                  <a:pt x="13844" y="1068"/>
                </a:cubicBezTo>
                <a:cubicBezTo>
                  <a:pt x="13210" y="434"/>
                  <a:pt x="12343" y="1"/>
                  <a:pt x="11375" y="1"/>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27" name="Google Shape;1927;p33"/>
          <p:cNvSpPr txBox="1"/>
          <p:nvPr>
            <p:ph idx="1" type="body"/>
          </p:nvPr>
        </p:nvSpPr>
        <p:spPr>
          <a:xfrm>
            <a:off x="1251675" y="2793038"/>
            <a:ext cx="5058600" cy="22233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b="1" lang="en"/>
              <a:t>Do you have any questions?</a:t>
            </a:r>
            <a:endParaRPr b="1"/>
          </a:p>
          <a:p>
            <a:pPr indent="0" lvl="0" marL="0" rtl="0" algn="l">
              <a:spcBef>
                <a:spcPts val="0"/>
              </a:spcBef>
              <a:spcAft>
                <a:spcPts val="0"/>
              </a:spcAft>
              <a:buNone/>
            </a:pPr>
            <a:r>
              <a:t/>
            </a:r>
            <a:endParaRPr/>
          </a:p>
          <a:p>
            <a:pPr indent="0" lvl="0" marL="0" rtl="0" algn="l">
              <a:spcBef>
                <a:spcPts val="0"/>
              </a:spcBef>
              <a:spcAft>
                <a:spcPts val="0"/>
              </a:spcAft>
              <a:buNone/>
            </a:pPr>
            <a:r>
              <a:rPr lang="en"/>
              <a:t>hello@mail.com</a:t>
            </a:r>
            <a:endParaRPr/>
          </a:p>
          <a:p>
            <a:pPr indent="0" lvl="0" marL="0" rtl="0" algn="l">
              <a:spcBef>
                <a:spcPts val="0"/>
              </a:spcBef>
              <a:spcAft>
                <a:spcPts val="0"/>
              </a:spcAft>
              <a:buNone/>
            </a:pPr>
            <a:r>
              <a:rPr lang="en"/>
              <a:t>555-111-222</a:t>
            </a:r>
            <a:endParaRPr/>
          </a:p>
          <a:p>
            <a:pPr indent="0" lvl="0" marL="0" rtl="0" algn="l">
              <a:spcBef>
                <a:spcPts val="0"/>
              </a:spcBef>
              <a:spcAft>
                <a:spcPts val="0"/>
              </a:spcAft>
              <a:buNone/>
            </a:pPr>
            <a:r>
              <a:rPr lang="en"/>
              <a:t>mydomain.com</a:t>
            </a:r>
            <a:endParaRPr/>
          </a:p>
          <a:p>
            <a:pPr indent="0" lvl="0" marL="0" rtl="0" algn="l">
              <a:spcBef>
                <a:spcPts val="0"/>
              </a:spcBef>
              <a:spcAft>
                <a:spcPts val="0"/>
              </a:spcAft>
              <a:buNone/>
            </a:pPr>
            <a:r>
              <a:t/>
            </a:r>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31" name="Shape 1931"/>
        <p:cNvGrpSpPr/>
        <p:nvPr/>
      </p:nvGrpSpPr>
      <p:grpSpPr>
        <a:xfrm>
          <a:off x="0" y="0"/>
          <a:ext cx="0" cy="0"/>
          <a:chOff x="0" y="0"/>
          <a:chExt cx="0" cy="0"/>
        </a:xfrm>
      </p:grpSpPr>
      <p:sp>
        <p:nvSpPr>
          <p:cNvPr id="1932" name="Google Shape;1932;p34"/>
          <p:cNvSpPr txBox="1"/>
          <p:nvPr>
            <p:ph type="title"/>
          </p:nvPr>
        </p:nvSpPr>
        <p:spPr>
          <a:xfrm>
            <a:off x="3313625" y="1735250"/>
            <a:ext cx="7303500" cy="1264200"/>
          </a:xfrm>
          <a:prstGeom prst="rect">
            <a:avLst/>
          </a:prstGeom>
        </p:spPr>
        <p:txBody>
          <a:bodyPr anchorCtr="0" anchor="ctr" bIns="121900" lIns="121900" spcFirstLastPara="1" rIns="121900" wrap="square" tIns="121900">
            <a:noAutofit/>
          </a:bodyPr>
          <a:lstStyle/>
          <a:p>
            <a:pPr indent="0" lvl="0" marL="0" rtl="0" algn="l">
              <a:spcBef>
                <a:spcPts val="0"/>
              </a:spcBef>
              <a:spcAft>
                <a:spcPts val="0"/>
              </a:spcAft>
              <a:buNone/>
            </a:pPr>
            <a:r>
              <a:rPr lang="en" sz="5100"/>
              <a:t>Credits.</a:t>
            </a:r>
            <a:endParaRPr sz="5100"/>
          </a:p>
        </p:txBody>
      </p:sp>
      <p:sp>
        <p:nvSpPr>
          <p:cNvPr id="1933" name="Google Shape;1933;p34"/>
          <p:cNvSpPr txBox="1"/>
          <p:nvPr>
            <p:ph idx="1" type="body"/>
          </p:nvPr>
        </p:nvSpPr>
        <p:spPr>
          <a:xfrm>
            <a:off x="3313750" y="3193100"/>
            <a:ext cx="7303500" cy="2422500"/>
          </a:xfrm>
          <a:prstGeom prst="rect">
            <a:avLst/>
          </a:prstGeom>
        </p:spPr>
        <p:txBody>
          <a:bodyPr anchorCtr="0" anchor="t" bIns="121900" lIns="121900" spcFirstLastPara="1" rIns="121900" wrap="square" tIns="121900">
            <a:noAutofit/>
          </a:bodyPr>
          <a:lstStyle/>
          <a:p>
            <a:pPr indent="0" lvl="0" marL="0" rtl="0" algn="l">
              <a:lnSpc>
                <a:spcPct val="200000"/>
              </a:lnSpc>
              <a:spcBef>
                <a:spcPts val="0"/>
              </a:spcBef>
              <a:spcAft>
                <a:spcPts val="0"/>
              </a:spcAft>
              <a:buNone/>
            </a:pPr>
            <a:r>
              <a:rPr lang="en" sz="2000"/>
              <a:t>Presentation Template: </a:t>
            </a:r>
            <a:r>
              <a:rPr lang="en" sz="2000" u="sng">
                <a:solidFill>
                  <a:schemeClr val="hlink"/>
                </a:solidFill>
                <a:hlinkClick r:id="rId3"/>
              </a:rPr>
              <a:t>SlidesMania</a:t>
            </a:r>
            <a:endParaRPr sz="2000"/>
          </a:p>
          <a:p>
            <a:pPr indent="0" lvl="0" marL="0" rtl="0" algn="l">
              <a:lnSpc>
                <a:spcPct val="200000"/>
              </a:lnSpc>
              <a:spcBef>
                <a:spcPts val="0"/>
              </a:spcBef>
              <a:spcAft>
                <a:spcPts val="0"/>
              </a:spcAft>
              <a:buNone/>
            </a:pPr>
            <a:r>
              <a:rPr lang="en" sz="2000"/>
              <a:t>Sample Images: </a:t>
            </a:r>
            <a:r>
              <a:rPr lang="en" sz="2000" u="sng">
                <a:solidFill>
                  <a:schemeClr val="hlink"/>
                </a:solidFill>
                <a:hlinkClick r:id="rId4"/>
              </a:rPr>
              <a:t>Unsplash</a:t>
            </a:r>
            <a:endParaRPr sz="2000"/>
          </a:p>
          <a:p>
            <a:pPr indent="0" lvl="0" marL="0" rtl="0" algn="l">
              <a:lnSpc>
                <a:spcPct val="200000"/>
              </a:lnSpc>
              <a:spcBef>
                <a:spcPts val="0"/>
              </a:spcBef>
              <a:spcAft>
                <a:spcPts val="0"/>
              </a:spcAft>
              <a:buNone/>
            </a:pPr>
            <a:r>
              <a:rPr lang="en" sz="2000"/>
              <a:t>Fonts used in this presentation: Junge and </a:t>
            </a:r>
            <a:r>
              <a:rPr b="0" lang="en" sz="2000">
                <a:latin typeface="Butcherman"/>
                <a:ea typeface="Butcherman"/>
                <a:cs typeface="Butcherman"/>
                <a:sym typeface="Butcherman"/>
              </a:rPr>
              <a:t>BUTCHERMAN</a:t>
            </a:r>
            <a:endParaRPr b="0" sz="2000">
              <a:latin typeface="Butcherman"/>
              <a:ea typeface="Butcherman"/>
              <a:cs typeface="Butcherman"/>
              <a:sym typeface="Butcherman"/>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37" name="Shape 1937"/>
        <p:cNvGrpSpPr/>
        <p:nvPr/>
      </p:nvGrpSpPr>
      <p:grpSpPr>
        <a:xfrm>
          <a:off x="0" y="0"/>
          <a:ext cx="0" cy="0"/>
          <a:chOff x="0" y="0"/>
          <a:chExt cx="0" cy="0"/>
        </a:xfrm>
      </p:grpSpPr>
      <p:sp>
        <p:nvSpPr>
          <p:cNvPr id="1938" name="Google Shape;1938;p35"/>
          <p:cNvSpPr txBox="1"/>
          <p:nvPr>
            <p:ph type="title"/>
          </p:nvPr>
        </p:nvSpPr>
        <p:spPr>
          <a:xfrm>
            <a:off x="488125" y="2053100"/>
            <a:ext cx="11780100" cy="2526900"/>
          </a:xfrm>
          <a:prstGeom prst="rect">
            <a:avLst/>
          </a:prstGeom>
        </p:spPr>
        <p:txBody>
          <a:bodyPr anchorCtr="0" anchor="ctr" bIns="121900" lIns="121900" spcFirstLastPara="1" rIns="121900" wrap="square" tIns="121900">
            <a:noAutofit/>
          </a:bodyPr>
          <a:lstStyle/>
          <a:p>
            <a:pPr indent="0" lvl="0" marL="0" rtl="0" algn="l">
              <a:spcBef>
                <a:spcPts val="0"/>
              </a:spcBef>
              <a:spcAft>
                <a:spcPts val="0"/>
              </a:spcAft>
              <a:buNone/>
            </a:pPr>
            <a:r>
              <a:rPr lang="en" sz="15000"/>
              <a:t>HALL        WEEN </a:t>
            </a:r>
            <a:endParaRPr sz="15000"/>
          </a:p>
        </p:txBody>
      </p:sp>
      <p:sp>
        <p:nvSpPr>
          <p:cNvPr id="1939" name="Google Shape;1939;p35"/>
          <p:cNvSpPr txBox="1"/>
          <p:nvPr>
            <p:ph idx="1" type="subTitle"/>
          </p:nvPr>
        </p:nvSpPr>
        <p:spPr>
          <a:xfrm>
            <a:off x="733350" y="5212900"/>
            <a:ext cx="10725300" cy="5865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
              <a:t>This is your presentation subtitle.</a:t>
            </a:r>
            <a:endParaRPr/>
          </a:p>
        </p:txBody>
      </p:sp>
      <p:pic>
        <p:nvPicPr>
          <p:cNvPr descr="A red moon in the sky&#10;&#10;Description automatically generated" id="1940" name="Google Shape;1940;p35"/>
          <p:cNvPicPr preferRelativeResize="0"/>
          <p:nvPr/>
        </p:nvPicPr>
        <p:blipFill rotWithShape="1">
          <a:blip r:embed="rId3">
            <a:alphaModFix/>
          </a:blip>
          <a:srcRect b="20063" l="18777" r="18777" t="17490"/>
          <a:stretch/>
        </p:blipFill>
        <p:spPr>
          <a:xfrm>
            <a:off x="4798225" y="2169800"/>
            <a:ext cx="2334000" cy="2334000"/>
          </a:xfrm>
          <a:prstGeom prst="ellipse">
            <a:avLst/>
          </a:prstGeom>
          <a:noFill/>
          <a:ln>
            <a:noFill/>
          </a:ln>
          <a:effectLst>
            <a:outerShdw blurRad="700088" rotWithShape="0" algn="bl">
              <a:srgbClr val="FF9900">
                <a:alpha val="60000"/>
              </a:srgbClr>
            </a:outerShdw>
          </a:effectLst>
        </p:spPr>
      </p:pic>
      <p:sp>
        <p:nvSpPr>
          <p:cNvPr id="1941" name="Google Shape;1941;p35"/>
          <p:cNvSpPr/>
          <p:nvPr/>
        </p:nvSpPr>
        <p:spPr>
          <a:xfrm>
            <a:off x="4531485" y="2869246"/>
            <a:ext cx="597078" cy="404848"/>
          </a:xfrm>
          <a:custGeom>
            <a:rect b="b" l="l" r="r" t="t"/>
            <a:pathLst>
              <a:path extrusionOk="0" h="154375" w="227675">
                <a:moveTo>
                  <a:pt x="106680" y="3769"/>
                </a:moveTo>
                <a:cubicBezTo>
                  <a:pt x="83820" y="26181"/>
                  <a:pt x="82868" y="49489"/>
                  <a:pt x="108585" y="62040"/>
                </a:cubicBezTo>
                <a:cubicBezTo>
                  <a:pt x="107632" y="50386"/>
                  <a:pt x="125730" y="36938"/>
                  <a:pt x="125730" y="36938"/>
                </a:cubicBezTo>
                <a:cubicBezTo>
                  <a:pt x="125730" y="36938"/>
                  <a:pt x="125730" y="45903"/>
                  <a:pt x="126682" y="48592"/>
                </a:cubicBezTo>
                <a:cubicBezTo>
                  <a:pt x="126682" y="48592"/>
                  <a:pt x="131445" y="49489"/>
                  <a:pt x="136207" y="51282"/>
                </a:cubicBezTo>
                <a:cubicBezTo>
                  <a:pt x="140018" y="53075"/>
                  <a:pt x="142875" y="55764"/>
                  <a:pt x="142875" y="55764"/>
                </a:cubicBezTo>
                <a:cubicBezTo>
                  <a:pt x="145732" y="54868"/>
                  <a:pt x="152400" y="49489"/>
                  <a:pt x="152400" y="49489"/>
                </a:cubicBezTo>
                <a:cubicBezTo>
                  <a:pt x="152400" y="49489"/>
                  <a:pt x="151447" y="71004"/>
                  <a:pt x="140970" y="77280"/>
                </a:cubicBezTo>
                <a:cubicBezTo>
                  <a:pt x="166688" y="89830"/>
                  <a:pt x="186690" y="74590"/>
                  <a:pt x="191452" y="44110"/>
                </a:cubicBezTo>
                <a:cubicBezTo>
                  <a:pt x="205740" y="50386"/>
                  <a:pt x="243840" y="95209"/>
                  <a:pt x="220027" y="148101"/>
                </a:cubicBezTo>
                <a:cubicBezTo>
                  <a:pt x="211455" y="121207"/>
                  <a:pt x="173355" y="123896"/>
                  <a:pt x="163830" y="136447"/>
                </a:cubicBezTo>
                <a:cubicBezTo>
                  <a:pt x="148590" y="121207"/>
                  <a:pt x="119063" y="127482"/>
                  <a:pt x="113347" y="149894"/>
                </a:cubicBezTo>
                <a:cubicBezTo>
                  <a:pt x="108585" y="131964"/>
                  <a:pt x="89535" y="138240"/>
                  <a:pt x="78105" y="154376"/>
                </a:cubicBezTo>
                <a:cubicBezTo>
                  <a:pt x="78105" y="147204"/>
                  <a:pt x="91440" y="124792"/>
                  <a:pt x="57150" y="124792"/>
                </a:cubicBezTo>
                <a:cubicBezTo>
                  <a:pt x="73343" y="113138"/>
                  <a:pt x="66675" y="82658"/>
                  <a:pt x="41910" y="82658"/>
                </a:cubicBezTo>
                <a:cubicBezTo>
                  <a:pt x="53340" y="64729"/>
                  <a:pt x="33338" y="30663"/>
                  <a:pt x="0" y="44110"/>
                </a:cubicBezTo>
                <a:cubicBezTo>
                  <a:pt x="32385" y="-5196"/>
                  <a:pt x="92393" y="-3403"/>
                  <a:pt x="106680" y="3769"/>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942" name="Google Shape;1942;p35"/>
          <p:cNvSpPr/>
          <p:nvPr/>
        </p:nvSpPr>
        <p:spPr>
          <a:xfrm rot="-4070775">
            <a:off x="6417680" y="3765615"/>
            <a:ext cx="532821" cy="361279"/>
          </a:xfrm>
          <a:custGeom>
            <a:rect b="b" l="l" r="r" t="t"/>
            <a:pathLst>
              <a:path extrusionOk="0" h="154375" w="227675">
                <a:moveTo>
                  <a:pt x="106680" y="3769"/>
                </a:moveTo>
                <a:cubicBezTo>
                  <a:pt x="83820" y="26181"/>
                  <a:pt x="82868" y="49489"/>
                  <a:pt x="108585" y="62040"/>
                </a:cubicBezTo>
                <a:cubicBezTo>
                  <a:pt x="107632" y="50386"/>
                  <a:pt x="125730" y="36938"/>
                  <a:pt x="125730" y="36938"/>
                </a:cubicBezTo>
                <a:cubicBezTo>
                  <a:pt x="125730" y="36938"/>
                  <a:pt x="125730" y="45903"/>
                  <a:pt x="126682" y="48592"/>
                </a:cubicBezTo>
                <a:cubicBezTo>
                  <a:pt x="126682" y="48592"/>
                  <a:pt x="131445" y="49489"/>
                  <a:pt x="136207" y="51282"/>
                </a:cubicBezTo>
                <a:cubicBezTo>
                  <a:pt x="140018" y="53075"/>
                  <a:pt x="142875" y="55764"/>
                  <a:pt x="142875" y="55764"/>
                </a:cubicBezTo>
                <a:cubicBezTo>
                  <a:pt x="145732" y="54868"/>
                  <a:pt x="152400" y="49489"/>
                  <a:pt x="152400" y="49489"/>
                </a:cubicBezTo>
                <a:cubicBezTo>
                  <a:pt x="152400" y="49489"/>
                  <a:pt x="151447" y="71004"/>
                  <a:pt x="140970" y="77280"/>
                </a:cubicBezTo>
                <a:cubicBezTo>
                  <a:pt x="166688" y="89830"/>
                  <a:pt x="186690" y="74590"/>
                  <a:pt x="191452" y="44110"/>
                </a:cubicBezTo>
                <a:cubicBezTo>
                  <a:pt x="205740" y="50386"/>
                  <a:pt x="243840" y="95209"/>
                  <a:pt x="220027" y="148101"/>
                </a:cubicBezTo>
                <a:cubicBezTo>
                  <a:pt x="211455" y="121207"/>
                  <a:pt x="173355" y="123896"/>
                  <a:pt x="163830" y="136447"/>
                </a:cubicBezTo>
                <a:cubicBezTo>
                  <a:pt x="148590" y="121207"/>
                  <a:pt x="119063" y="127482"/>
                  <a:pt x="113347" y="149894"/>
                </a:cubicBezTo>
                <a:cubicBezTo>
                  <a:pt x="108585" y="131964"/>
                  <a:pt x="89535" y="138240"/>
                  <a:pt x="78105" y="154376"/>
                </a:cubicBezTo>
                <a:cubicBezTo>
                  <a:pt x="78105" y="147204"/>
                  <a:pt x="91440" y="124792"/>
                  <a:pt x="57150" y="124792"/>
                </a:cubicBezTo>
                <a:cubicBezTo>
                  <a:pt x="73343" y="113138"/>
                  <a:pt x="66675" y="82658"/>
                  <a:pt x="41910" y="82658"/>
                </a:cubicBezTo>
                <a:cubicBezTo>
                  <a:pt x="53340" y="64729"/>
                  <a:pt x="33338" y="30663"/>
                  <a:pt x="0" y="44110"/>
                </a:cubicBezTo>
                <a:cubicBezTo>
                  <a:pt x="32385" y="-5196"/>
                  <a:pt x="92393" y="-3403"/>
                  <a:pt x="106680" y="3769"/>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46" name="Shape 1946"/>
        <p:cNvGrpSpPr/>
        <p:nvPr/>
      </p:nvGrpSpPr>
      <p:grpSpPr>
        <a:xfrm>
          <a:off x="0" y="0"/>
          <a:ext cx="0" cy="0"/>
          <a:chOff x="0" y="0"/>
          <a:chExt cx="0" cy="0"/>
        </a:xfrm>
      </p:grpSpPr>
      <p:sp>
        <p:nvSpPr>
          <p:cNvPr id="1947" name="Google Shape;1947;p36"/>
          <p:cNvSpPr txBox="1"/>
          <p:nvPr>
            <p:ph type="title"/>
          </p:nvPr>
        </p:nvSpPr>
        <p:spPr>
          <a:xfrm>
            <a:off x="415650" y="421101"/>
            <a:ext cx="11360700" cy="9918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 sz="5000"/>
              <a:t>Editable Icons</a:t>
            </a:r>
            <a:endParaRPr sz="5000"/>
          </a:p>
        </p:txBody>
      </p:sp>
      <p:grpSp>
        <p:nvGrpSpPr>
          <p:cNvPr id="1948" name="Google Shape;1948;p36"/>
          <p:cNvGrpSpPr/>
          <p:nvPr/>
        </p:nvGrpSpPr>
        <p:grpSpPr>
          <a:xfrm>
            <a:off x="3570764" y="1773752"/>
            <a:ext cx="405160" cy="253589"/>
            <a:chOff x="4797800" y="1994125"/>
            <a:chExt cx="306475" cy="186025"/>
          </a:xfrm>
        </p:grpSpPr>
        <p:sp>
          <p:nvSpPr>
            <p:cNvPr id="1949" name="Google Shape;1949;p36"/>
            <p:cNvSpPr/>
            <p:nvPr/>
          </p:nvSpPr>
          <p:spPr>
            <a:xfrm>
              <a:off x="4837950" y="1994125"/>
              <a:ext cx="226175" cy="152575"/>
            </a:xfrm>
            <a:custGeom>
              <a:rect b="b" l="l" r="r" t="t"/>
              <a:pathLst>
                <a:path extrusionOk="0" h="6103" w="9047">
                  <a:moveTo>
                    <a:pt x="8244" y="786"/>
                  </a:moveTo>
                  <a:lnTo>
                    <a:pt x="8244" y="5318"/>
                  </a:lnTo>
                  <a:lnTo>
                    <a:pt x="803" y="5318"/>
                  </a:lnTo>
                  <a:lnTo>
                    <a:pt x="803" y="786"/>
                  </a:lnTo>
                  <a:close/>
                  <a:moveTo>
                    <a:pt x="536" y="1"/>
                  </a:moveTo>
                  <a:cubicBezTo>
                    <a:pt x="232" y="1"/>
                    <a:pt x="0" y="233"/>
                    <a:pt x="0" y="518"/>
                  </a:cubicBezTo>
                  <a:lnTo>
                    <a:pt x="0" y="6103"/>
                  </a:lnTo>
                  <a:lnTo>
                    <a:pt x="9047" y="6103"/>
                  </a:lnTo>
                  <a:lnTo>
                    <a:pt x="9047" y="518"/>
                  </a:lnTo>
                  <a:cubicBezTo>
                    <a:pt x="9047" y="233"/>
                    <a:pt x="8815" y="1"/>
                    <a:pt x="8511" y="1"/>
                  </a:cubicBezTo>
                  <a:close/>
                </a:path>
              </a:pathLst>
            </a:custGeom>
            <a:gradFill>
              <a:gsLst>
                <a:gs pos="0">
                  <a:srgbClr val="E45B00"/>
                </a:gs>
                <a:gs pos="100000">
                  <a:srgbClr val="FF9900"/>
                </a:gs>
              </a:gsLst>
              <a:lin ang="5400012" scaled="0"/>
            </a:gra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950" name="Google Shape;1950;p36"/>
            <p:cNvSpPr/>
            <p:nvPr/>
          </p:nvSpPr>
          <p:spPr>
            <a:xfrm>
              <a:off x="4797800" y="2160075"/>
              <a:ext cx="306475" cy="20075"/>
            </a:xfrm>
            <a:custGeom>
              <a:rect b="b" l="l" r="r" t="t"/>
              <a:pathLst>
                <a:path extrusionOk="0" h="803" w="12259">
                  <a:moveTo>
                    <a:pt x="1" y="0"/>
                  </a:moveTo>
                  <a:lnTo>
                    <a:pt x="1" y="268"/>
                  </a:lnTo>
                  <a:cubicBezTo>
                    <a:pt x="1" y="571"/>
                    <a:pt x="250" y="803"/>
                    <a:pt x="536" y="803"/>
                  </a:cubicBezTo>
                  <a:lnTo>
                    <a:pt x="11723" y="803"/>
                  </a:lnTo>
                  <a:cubicBezTo>
                    <a:pt x="12026" y="803"/>
                    <a:pt x="12258" y="571"/>
                    <a:pt x="12258" y="268"/>
                  </a:cubicBezTo>
                  <a:lnTo>
                    <a:pt x="12258" y="0"/>
                  </a:lnTo>
                  <a:lnTo>
                    <a:pt x="6923" y="0"/>
                  </a:lnTo>
                  <a:lnTo>
                    <a:pt x="6923" y="125"/>
                  </a:lnTo>
                  <a:cubicBezTo>
                    <a:pt x="6923" y="214"/>
                    <a:pt x="6870" y="268"/>
                    <a:pt x="6799" y="268"/>
                  </a:cubicBezTo>
                  <a:lnTo>
                    <a:pt x="5460" y="268"/>
                  </a:lnTo>
                  <a:cubicBezTo>
                    <a:pt x="5389" y="268"/>
                    <a:pt x="5336" y="214"/>
                    <a:pt x="5336" y="125"/>
                  </a:cubicBezTo>
                  <a:lnTo>
                    <a:pt x="5336" y="0"/>
                  </a:lnTo>
                  <a:close/>
                </a:path>
              </a:pathLst>
            </a:custGeom>
            <a:gradFill>
              <a:gsLst>
                <a:gs pos="0">
                  <a:srgbClr val="E45B00"/>
                </a:gs>
                <a:gs pos="100000">
                  <a:srgbClr val="FF9900"/>
                </a:gs>
              </a:gsLst>
              <a:lin ang="5400012" scaled="0"/>
            </a:gra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1951" name="Google Shape;1951;p36"/>
          <p:cNvSpPr/>
          <p:nvPr/>
        </p:nvSpPr>
        <p:spPr>
          <a:xfrm>
            <a:off x="3013572" y="1789650"/>
            <a:ext cx="351487" cy="308322"/>
          </a:xfrm>
          <a:custGeom>
            <a:rect b="b" l="l" r="r" t="t"/>
            <a:pathLst>
              <a:path extrusionOk="0" h="9047" w="10635">
                <a:moveTo>
                  <a:pt x="9850" y="803"/>
                </a:moveTo>
                <a:lnTo>
                  <a:pt x="9850" y="6656"/>
                </a:lnTo>
                <a:lnTo>
                  <a:pt x="804" y="6656"/>
                </a:lnTo>
                <a:lnTo>
                  <a:pt x="804" y="803"/>
                </a:lnTo>
                <a:close/>
                <a:moveTo>
                  <a:pt x="536" y="0"/>
                </a:moveTo>
                <a:cubicBezTo>
                  <a:pt x="250" y="0"/>
                  <a:pt x="1" y="250"/>
                  <a:pt x="1" y="536"/>
                </a:cubicBezTo>
                <a:lnTo>
                  <a:pt x="1" y="6923"/>
                </a:lnTo>
                <a:cubicBezTo>
                  <a:pt x="1" y="7227"/>
                  <a:pt x="250" y="7459"/>
                  <a:pt x="536" y="7459"/>
                </a:cubicBezTo>
                <a:lnTo>
                  <a:pt x="4265" y="7459"/>
                </a:lnTo>
                <a:lnTo>
                  <a:pt x="4265" y="8261"/>
                </a:lnTo>
                <a:lnTo>
                  <a:pt x="2927" y="8261"/>
                </a:lnTo>
                <a:lnTo>
                  <a:pt x="2927" y="9047"/>
                </a:lnTo>
                <a:lnTo>
                  <a:pt x="7709" y="9047"/>
                </a:lnTo>
                <a:lnTo>
                  <a:pt x="7709" y="8261"/>
                </a:lnTo>
                <a:lnTo>
                  <a:pt x="6388" y="8261"/>
                </a:lnTo>
                <a:lnTo>
                  <a:pt x="6388" y="7459"/>
                </a:lnTo>
                <a:lnTo>
                  <a:pt x="10100" y="7459"/>
                </a:lnTo>
                <a:cubicBezTo>
                  <a:pt x="10403" y="7459"/>
                  <a:pt x="10635" y="7227"/>
                  <a:pt x="10635" y="6923"/>
                </a:cubicBezTo>
                <a:lnTo>
                  <a:pt x="10635" y="536"/>
                </a:lnTo>
                <a:cubicBezTo>
                  <a:pt x="10635" y="250"/>
                  <a:pt x="10403" y="0"/>
                  <a:pt x="10100" y="0"/>
                </a:cubicBezTo>
                <a:close/>
              </a:path>
            </a:pathLst>
          </a:custGeom>
          <a:gradFill>
            <a:gsLst>
              <a:gs pos="0">
                <a:srgbClr val="E45B00"/>
              </a:gs>
              <a:gs pos="100000">
                <a:srgbClr val="FF9900"/>
              </a:gs>
            </a:gsLst>
            <a:lin ang="5400012" scaled="0"/>
          </a:gra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952" name="Google Shape;1952;p36"/>
          <p:cNvSpPr/>
          <p:nvPr/>
        </p:nvSpPr>
        <p:spPr>
          <a:xfrm>
            <a:off x="2598483" y="1706244"/>
            <a:ext cx="211156" cy="398327"/>
          </a:xfrm>
          <a:custGeom>
            <a:rect b="b" l="l" r="r" t="t"/>
            <a:pathLst>
              <a:path extrusionOk="0" h="11688" w="6389">
                <a:moveTo>
                  <a:pt x="3730" y="518"/>
                </a:moveTo>
                <a:cubicBezTo>
                  <a:pt x="3873" y="518"/>
                  <a:pt x="3998" y="643"/>
                  <a:pt x="3998" y="785"/>
                </a:cubicBezTo>
                <a:cubicBezTo>
                  <a:pt x="3998" y="946"/>
                  <a:pt x="3873" y="1053"/>
                  <a:pt x="3730" y="1053"/>
                </a:cubicBezTo>
                <a:lnTo>
                  <a:pt x="2659" y="1053"/>
                </a:lnTo>
                <a:cubicBezTo>
                  <a:pt x="2517" y="1053"/>
                  <a:pt x="2392" y="946"/>
                  <a:pt x="2392" y="785"/>
                </a:cubicBezTo>
                <a:cubicBezTo>
                  <a:pt x="2392" y="643"/>
                  <a:pt x="2517" y="518"/>
                  <a:pt x="2659" y="518"/>
                </a:cubicBezTo>
                <a:close/>
                <a:moveTo>
                  <a:pt x="5586" y="1588"/>
                </a:moveTo>
                <a:lnTo>
                  <a:pt x="5586" y="10099"/>
                </a:lnTo>
                <a:lnTo>
                  <a:pt x="804" y="10099"/>
                </a:lnTo>
                <a:lnTo>
                  <a:pt x="804" y="1588"/>
                </a:lnTo>
                <a:close/>
                <a:moveTo>
                  <a:pt x="268" y="0"/>
                </a:moveTo>
                <a:cubicBezTo>
                  <a:pt x="126" y="0"/>
                  <a:pt x="1" y="125"/>
                  <a:pt x="1" y="250"/>
                </a:cubicBezTo>
                <a:lnTo>
                  <a:pt x="1" y="11420"/>
                </a:lnTo>
                <a:cubicBezTo>
                  <a:pt x="1" y="11562"/>
                  <a:pt x="126" y="11687"/>
                  <a:pt x="268" y="11687"/>
                </a:cubicBezTo>
                <a:lnTo>
                  <a:pt x="6121" y="11687"/>
                </a:lnTo>
                <a:cubicBezTo>
                  <a:pt x="6264" y="11687"/>
                  <a:pt x="6388" y="11562"/>
                  <a:pt x="6388" y="11420"/>
                </a:cubicBezTo>
                <a:lnTo>
                  <a:pt x="6388" y="250"/>
                </a:lnTo>
                <a:cubicBezTo>
                  <a:pt x="6388" y="125"/>
                  <a:pt x="6264" y="0"/>
                  <a:pt x="6121" y="0"/>
                </a:cubicBezTo>
                <a:close/>
              </a:path>
            </a:pathLst>
          </a:custGeom>
          <a:gradFill>
            <a:gsLst>
              <a:gs pos="0">
                <a:srgbClr val="E45B00"/>
              </a:gs>
              <a:gs pos="100000">
                <a:srgbClr val="FF9900"/>
              </a:gs>
            </a:gsLst>
            <a:lin ang="5400012" scaled="0"/>
          </a:gra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953" name="Google Shape;1953;p36"/>
          <p:cNvSpPr/>
          <p:nvPr/>
        </p:nvSpPr>
        <p:spPr>
          <a:xfrm>
            <a:off x="4125519" y="1774124"/>
            <a:ext cx="352082" cy="253589"/>
          </a:xfrm>
          <a:custGeom>
            <a:rect b="b" l="l" r="r" t="t"/>
            <a:pathLst>
              <a:path extrusionOk="0" h="7441" w="10653">
                <a:moveTo>
                  <a:pt x="5317" y="268"/>
                </a:moveTo>
                <a:cubicBezTo>
                  <a:pt x="5406" y="268"/>
                  <a:pt x="5460" y="322"/>
                  <a:pt x="5460" y="393"/>
                </a:cubicBezTo>
                <a:cubicBezTo>
                  <a:pt x="5460" y="482"/>
                  <a:pt x="5406" y="518"/>
                  <a:pt x="5317" y="518"/>
                </a:cubicBezTo>
                <a:cubicBezTo>
                  <a:pt x="5246" y="518"/>
                  <a:pt x="5192" y="482"/>
                  <a:pt x="5192" y="393"/>
                </a:cubicBezTo>
                <a:cubicBezTo>
                  <a:pt x="5192" y="322"/>
                  <a:pt x="5246" y="268"/>
                  <a:pt x="5317" y="268"/>
                </a:cubicBezTo>
                <a:close/>
                <a:moveTo>
                  <a:pt x="9849" y="786"/>
                </a:moveTo>
                <a:lnTo>
                  <a:pt x="9849" y="6638"/>
                </a:lnTo>
                <a:lnTo>
                  <a:pt x="785" y="6638"/>
                </a:lnTo>
                <a:lnTo>
                  <a:pt x="785" y="786"/>
                </a:lnTo>
                <a:close/>
                <a:moveTo>
                  <a:pt x="5977" y="6906"/>
                </a:moveTo>
                <a:cubicBezTo>
                  <a:pt x="6067" y="6906"/>
                  <a:pt x="6120" y="6959"/>
                  <a:pt x="6120" y="7031"/>
                </a:cubicBezTo>
                <a:cubicBezTo>
                  <a:pt x="6120" y="7120"/>
                  <a:pt x="6067" y="7173"/>
                  <a:pt x="5977" y="7173"/>
                </a:cubicBezTo>
                <a:lnTo>
                  <a:pt x="4657" y="7173"/>
                </a:lnTo>
                <a:cubicBezTo>
                  <a:pt x="4586" y="7173"/>
                  <a:pt x="4514" y="7120"/>
                  <a:pt x="4514" y="7031"/>
                </a:cubicBezTo>
                <a:cubicBezTo>
                  <a:pt x="4514" y="6959"/>
                  <a:pt x="4586" y="6906"/>
                  <a:pt x="4657" y="6906"/>
                </a:cubicBezTo>
                <a:close/>
                <a:moveTo>
                  <a:pt x="535" y="1"/>
                </a:moveTo>
                <a:cubicBezTo>
                  <a:pt x="232" y="1"/>
                  <a:pt x="0" y="233"/>
                  <a:pt x="0" y="518"/>
                </a:cubicBezTo>
                <a:lnTo>
                  <a:pt x="0" y="6906"/>
                </a:lnTo>
                <a:cubicBezTo>
                  <a:pt x="0" y="7209"/>
                  <a:pt x="232" y="7441"/>
                  <a:pt x="535" y="7441"/>
                </a:cubicBezTo>
                <a:lnTo>
                  <a:pt x="10117" y="7441"/>
                </a:lnTo>
                <a:cubicBezTo>
                  <a:pt x="10402" y="7441"/>
                  <a:pt x="10652" y="7209"/>
                  <a:pt x="10652" y="6906"/>
                </a:cubicBezTo>
                <a:lnTo>
                  <a:pt x="10652" y="518"/>
                </a:lnTo>
                <a:cubicBezTo>
                  <a:pt x="10652" y="233"/>
                  <a:pt x="10402" y="1"/>
                  <a:pt x="10117" y="1"/>
                </a:cubicBezTo>
                <a:close/>
              </a:path>
            </a:pathLst>
          </a:custGeom>
          <a:gradFill>
            <a:gsLst>
              <a:gs pos="0">
                <a:srgbClr val="E45B00"/>
              </a:gs>
              <a:gs pos="100000">
                <a:srgbClr val="FF9900"/>
              </a:gs>
            </a:gsLst>
            <a:lin ang="5400012" scaled="0"/>
          </a:gra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954" name="Google Shape;1954;p36"/>
          <p:cNvSpPr/>
          <p:nvPr/>
        </p:nvSpPr>
        <p:spPr>
          <a:xfrm>
            <a:off x="4629024" y="1731262"/>
            <a:ext cx="333805" cy="339335"/>
          </a:xfrm>
          <a:custGeom>
            <a:rect b="b" l="l" r="r" t="t"/>
            <a:pathLst>
              <a:path extrusionOk="0" h="9957" w="10100">
                <a:moveTo>
                  <a:pt x="8762" y="1464"/>
                </a:moveTo>
                <a:lnTo>
                  <a:pt x="8762" y="6245"/>
                </a:lnTo>
                <a:lnTo>
                  <a:pt x="1321" y="6245"/>
                </a:lnTo>
                <a:lnTo>
                  <a:pt x="1321" y="1464"/>
                </a:lnTo>
                <a:close/>
                <a:moveTo>
                  <a:pt x="5050" y="0"/>
                </a:moveTo>
                <a:cubicBezTo>
                  <a:pt x="4907" y="0"/>
                  <a:pt x="4783" y="125"/>
                  <a:pt x="4783" y="268"/>
                </a:cubicBezTo>
                <a:lnTo>
                  <a:pt x="4783" y="536"/>
                </a:lnTo>
                <a:lnTo>
                  <a:pt x="251" y="536"/>
                </a:lnTo>
                <a:cubicBezTo>
                  <a:pt x="126" y="536"/>
                  <a:pt x="1" y="661"/>
                  <a:pt x="1" y="803"/>
                </a:cubicBezTo>
                <a:cubicBezTo>
                  <a:pt x="1" y="946"/>
                  <a:pt x="126" y="1053"/>
                  <a:pt x="251" y="1053"/>
                </a:cubicBezTo>
                <a:lnTo>
                  <a:pt x="518" y="1053"/>
                </a:lnTo>
                <a:lnTo>
                  <a:pt x="518" y="6513"/>
                </a:lnTo>
                <a:lnTo>
                  <a:pt x="251" y="6513"/>
                </a:lnTo>
                <a:cubicBezTo>
                  <a:pt x="126" y="6513"/>
                  <a:pt x="1" y="6638"/>
                  <a:pt x="1" y="6781"/>
                </a:cubicBezTo>
                <a:cubicBezTo>
                  <a:pt x="1" y="6923"/>
                  <a:pt x="126" y="7048"/>
                  <a:pt x="251" y="7048"/>
                </a:cubicBezTo>
                <a:lnTo>
                  <a:pt x="4319" y="7048"/>
                </a:lnTo>
                <a:lnTo>
                  <a:pt x="2285" y="9100"/>
                </a:lnTo>
                <a:cubicBezTo>
                  <a:pt x="2178" y="9207"/>
                  <a:pt x="2178" y="9368"/>
                  <a:pt x="2285" y="9475"/>
                </a:cubicBezTo>
                <a:cubicBezTo>
                  <a:pt x="2338" y="9528"/>
                  <a:pt x="2405" y="9555"/>
                  <a:pt x="2472" y="9555"/>
                </a:cubicBezTo>
                <a:cubicBezTo>
                  <a:pt x="2539" y="9555"/>
                  <a:pt x="2606" y="9528"/>
                  <a:pt x="2659" y="9475"/>
                </a:cubicBezTo>
                <a:lnTo>
                  <a:pt x="4783" y="7334"/>
                </a:lnTo>
                <a:lnTo>
                  <a:pt x="4783" y="9707"/>
                </a:lnTo>
                <a:cubicBezTo>
                  <a:pt x="4783" y="9850"/>
                  <a:pt x="4907" y="9957"/>
                  <a:pt x="5050" y="9957"/>
                </a:cubicBezTo>
                <a:cubicBezTo>
                  <a:pt x="5193" y="9957"/>
                  <a:pt x="5318" y="9850"/>
                  <a:pt x="5318" y="9707"/>
                </a:cubicBezTo>
                <a:lnTo>
                  <a:pt x="5318" y="7334"/>
                </a:lnTo>
                <a:lnTo>
                  <a:pt x="7441" y="9475"/>
                </a:lnTo>
                <a:cubicBezTo>
                  <a:pt x="7495" y="9520"/>
                  <a:pt x="7562" y="9542"/>
                  <a:pt x="7628" y="9542"/>
                </a:cubicBezTo>
                <a:cubicBezTo>
                  <a:pt x="7695" y="9542"/>
                  <a:pt x="7762" y="9520"/>
                  <a:pt x="7816" y="9475"/>
                </a:cubicBezTo>
                <a:cubicBezTo>
                  <a:pt x="7923" y="9350"/>
                  <a:pt x="7923" y="9189"/>
                  <a:pt x="7816" y="9082"/>
                </a:cubicBezTo>
                <a:lnTo>
                  <a:pt x="5782" y="7048"/>
                </a:lnTo>
                <a:lnTo>
                  <a:pt x="9832" y="7048"/>
                </a:lnTo>
                <a:cubicBezTo>
                  <a:pt x="9975" y="7048"/>
                  <a:pt x="10100" y="6923"/>
                  <a:pt x="10100" y="6781"/>
                </a:cubicBezTo>
                <a:cubicBezTo>
                  <a:pt x="10100" y="6638"/>
                  <a:pt x="9975" y="6513"/>
                  <a:pt x="9832" y="6513"/>
                </a:cubicBezTo>
                <a:lnTo>
                  <a:pt x="9564" y="6513"/>
                </a:lnTo>
                <a:lnTo>
                  <a:pt x="9564" y="1053"/>
                </a:lnTo>
                <a:lnTo>
                  <a:pt x="9832" y="1053"/>
                </a:lnTo>
                <a:cubicBezTo>
                  <a:pt x="9975" y="1053"/>
                  <a:pt x="10100" y="946"/>
                  <a:pt x="10100" y="803"/>
                </a:cubicBezTo>
                <a:cubicBezTo>
                  <a:pt x="10100" y="661"/>
                  <a:pt x="9975" y="536"/>
                  <a:pt x="9832" y="536"/>
                </a:cubicBezTo>
                <a:lnTo>
                  <a:pt x="5318" y="536"/>
                </a:lnTo>
                <a:lnTo>
                  <a:pt x="5318" y="268"/>
                </a:lnTo>
                <a:cubicBezTo>
                  <a:pt x="5318" y="125"/>
                  <a:pt x="5193" y="0"/>
                  <a:pt x="5050" y="0"/>
                </a:cubicBezTo>
                <a:close/>
              </a:path>
            </a:pathLst>
          </a:custGeom>
          <a:gradFill>
            <a:gsLst>
              <a:gs pos="0">
                <a:srgbClr val="E45B00"/>
              </a:gs>
              <a:gs pos="100000">
                <a:srgbClr val="FF9900"/>
              </a:gs>
            </a:gsLst>
            <a:lin ang="5400012" scaled="0"/>
          </a:gra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955" name="Google Shape;1955;p36"/>
          <p:cNvSpPr/>
          <p:nvPr/>
        </p:nvSpPr>
        <p:spPr>
          <a:xfrm>
            <a:off x="5618340" y="1764938"/>
            <a:ext cx="299003" cy="280956"/>
          </a:xfrm>
          <a:custGeom>
            <a:rect b="b" l="l" r="r" t="t"/>
            <a:pathLst>
              <a:path extrusionOk="0" h="8244" w="9047">
                <a:moveTo>
                  <a:pt x="464" y="1"/>
                </a:moveTo>
                <a:cubicBezTo>
                  <a:pt x="196" y="1"/>
                  <a:pt x="0" y="215"/>
                  <a:pt x="0" y="464"/>
                </a:cubicBezTo>
                <a:lnTo>
                  <a:pt x="0" y="5960"/>
                </a:lnTo>
                <a:cubicBezTo>
                  <a:pt x="0" y="6210"/>
                  <a:pt x="196" y="6406"/>
                  <a:pt x="464" y="6406"/>
                </a:cubicBezTo>
                <a:lnTo>
                  <a:pt x="5424" y="6406"/>
                </a:lnTo>
                <a:lnTo>
                  <a:pt x="7244" y="8244"/>
                </a:lnTo>
                <a:lnTo>
                  <a:pt x="7244" y="6424"/>
                </a:lnTo>
                <a:lnTo>
                  <a:pt x="8600" y="6424"/>
                </a:lnTo>
                <a:cubicBezTo>
                  <a:pt x="8850" y="6424"/>
                  <a:pt x="9046" y="6210"/>
                  <a:pt x="9046" y="5960"/>
                </a:cubicBezTo>
                <a:lnTo>
                  <a:pt x="9046" y="464"/>
                </a:lnTo>
                <a:cubicBezTo>
                  <a:pt x="9046" y="215"/>
                  <a:pt x="8850" y="1"/>
                  <a:pt x="8600" y="1"/>
                </a:cubicBezTo>
                <a:close/>
              </a:path>
            </a:pathLst>
          </a:custGeom>
          <a:gradFill>
            <a:gsLst>
              <a:gs pos="0">
                <a:srgbClr val="E45B00"/>
              </a:gs>
              <a:gs pos="100000">
                <a:srgbClr val="FF9900"/>
              </a:gs>
            </a:gsLst>
            <a:lin ang="5400012" scaled="0"/>
          </a:gra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1956" name="Google Shape;1956;p36"/>
          <p:cNvGrpSpPr/>
          <p:nvPr/>
        </p:nvGrpSpPr>
        <p:grpSpPr>
          <a:xfrm>
            <a:off x="6164058" y="1777777"/>
            <a:ext cx="352082" cy="254203"/>
            <a:chOff x="4250025" y="2848800"/>
            <a:chExt cx="266325" cy="186475"/>
          </a:xfrm>
        </p:grpSpPr>
        <p:sp>
          <p:nvSpPr>
            <p:cNvPr id="1957" name="Google Shape;1957;p36"/>
            <p:cNvSpPr/>
            <p:nvPr/>
          </p:nvSpPr>
          <p:spPr>
            <a:xfrm>
              <a:off x="4250025" y="2848800"/>
              <a:ext cx="166425" cy="149900"/>
            </a:xfrm>
            <a:custGeom>
              <a:rect b="b" l="l" r="r" t="t"/>
              <a:pathLst>
                <a:path extrusionOk="0" h="5996" w="6657">
                  <a:moveTo>
                    <a:pt x="536" y="0"/>
                  </a:moveTo>
                  <a:cubicBezTo>
                    <a:pt x="233" y="0"/>
                    <a:pt x="1" y="250"/>
                    <a:pt x="1" y="535"/>
                  </a:cubicBezTo>
                  <a:lnTo>
                    <a:pt x="1" y="4122"/>
                  </a:lnTo>
                  <a:cubicBezTo>
                    <a:pt x="1" y="4425"/>
                    <a:pt x="233" y="4657"/>
                    <a:pt x="536" y="4657"/>
                  </a:cubicBezTo>
                  <a:lnTo>
                    <a:pt x="1321" y="4657"/>
                  </a:lnTo>
                  <a:lnTo>
                    <a:pt x="1321" y="5995"/>
                  </a:lnTo>
                  <a:lnTo>
                    <a:pt x="2659" y="4657"/>
                  </a:lnTo>
                  <a:lnTo>
                    <a:pt x="3462" y="4657"/>
                  </a:lnTo>
                  <a:lnTo>
                    <a:pt x="3462" y="1998"/>
                  </a:lnTo>
                  <a:cubicBezTo>
                    <a:pt x="3462" y="1427"/>
                    <a:pt x="3944" y="928"/>
                    <a:pt x="4515" y="928"/>
                  </a:cubicBezTo>
                  <a:lnTo>
                    <a:pt x="6656" y="928"/>
                  </a:lnTo>
                  <a:lnTo>
                    <a:pt x="6656" y="535"/>
                  </a:lnTo>
                  <a:cubicBezTo>
                    <a:pt x="6656" y="250"/>
                    <a:pt x="6424" y="0"/>
                    <a:pt x="6121" y="0"/>
                  </a:cubicBezTo>
                  <a:close/>
                </a:path>
              </a:pathLst>
            </a:custGeom>
            <a:gradFill>
              <a:gsLst>
                <a:gs pos="0">
                  <a:srgbClr val="E45B00"/>
                </a:gs>
                <a:gs pos="100000">
                  <a:srgbClr val="FF9900"/>
                </a:gs>
              </a:gsLst>
              <a:lin ang="5400012" scaled="0"/>
            </a:gra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958" name="Google Shape;1958;p36"/>
            <p:cNvSpPr/>
            <p:nvPr/>
          </p:nvSpPr>
          <p:spPr>
            <a:xfrm>
              <a:off x="4349950" y="2885375"/>
              <a:ext cx="166400" cy="149900"/>
            </a:xfrm>
            <a:custGeom>
              <a:rect b="b" l="l" r="r" t="t"/>
              <a:pathLst>
                <a:path extrusionOk="0" h="5996" w="6656">
                  <a:moveTo>
                    <a:pt x="518" y="0"/>
                  </a:moveTo>
                  <a:cubicBezTo>
                    <a:pt x="232" y="0"/>
                    <a:pt x="1" y="250"/>
                    <a:pt x="1" y="535"/>
                  </a:cubicBezTo>
                  <a:lnTo>
                    <a:pt x="1" y="4122"/>
                  </a:lnTo>
                  <a:cubicBezTo>
                    <a:pt x="1" y="4425"/>
                    <a:pt x="232" y="4657"/>
                    <a:pt x="518" y="4657"/>
                  </a:cubicBezTo>
                  <a:lnTo>
                    <a:pt x="3979" y="4657"/>
                  </a:lnTo>
                  <a:lnTo>
                    <a:pt x="5318" y="5995"/>
                  </a:lnTo>
                  <a:lnTo>
                    <a:pt x="5318" y="4657"/>
                  </a:lnTo>
                  <a:lnTo>
                    <a:pt x="6121" y="4657"/>
                  </a:lnTo>
                  <a:cubicBezTo>
                    <a:pt x="6424" y="4657"/>
                    <a:pt x="6656" y="4425"/>
                    <a:pt x="6656" y="4122"/>
                  </a:cubicBezTo>
                  <a:lnTo>
                    <a:pt x="6656" y="535"/>
                  </a:lnTo>
                  <a:cubicBezTo>
                    <a:pt x="6656" y="250"/>
                    <a:pt x="6424" y="0"/>
                    <a:pt x="6121" y="0"/>
                  </a:cubicBezTo>
                  <a:close/>
                </a:path>
              </a:pathLst>
            </a:custGeom>
            <a:gradFill>
              <a:gsLst>
                <a:gs pos="0">
                  <a:srgbClr val="E45B00"/>
                </a:gs>
                <a:gs pos="100000">
                  <a:srgbClr val="FF9900"/>
                </a:gs>
              </a:gsLst>
              <a:lin ang="5400012" scaled="0"/>
            </a:gra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1959" name="Google Shape;1959;p36"/>
          <p:cNvGrpSpPr/>
          <p:nvPr/>
        </p:nvGrpSpPr>
        <p:grpSpPr>
          <a:xfrm>
            <a:off x="6761406" y="1741891"/>
            <a:ext cx="343224" cy="326555"/>
            <a:chOff x="4707700" y="2822475"/>
            <a:chExt cx="259625" cy="239550"/>
          </a:xfrm>
        </p:grpSpPr>
        <p:sp>
          <p:nvSpPr>
            <p:cNvPr id="1960" name="Google Shape;1960;p36"/>
            <p:cNvSpPr/>
            <p:nvPr/>
          </p:nvSpPr>
          <p:spPr>
            <a:xfrm>
              <a:off x="4707700" y="2822475"/>
              <a:ext cx="259625" cy="176225"/>
            </a:xfrm>
            <a:custGeom>
              <a:rect b="b" l="l" r="r" t="t"/>
              <a:pathLst>
                <a:path extrusionOk="0" h="7049" w="10385">
                  <a:moveTo>
                    <a:pt x="5335" y="0"/>
                  </a:moveTo>
                  <a:cubicBezTo>
                    <a:pt x="4729" y="0"/>
                    <a:pt x="4193" y="429"/>
                    <a:pt x="4051" y="1000"/>
                  </a:cubicBezTo>
                  <a:cubicBezTo>
                    <a:pt x="3801" y="643"/>
                    <a:pt x="3408" y="393"/>
                    <a:pt x="2944" y="393"/>
                  </a:cubicBezTo>
                  <a:cubicBezTo>
                    <a:pt x="2195" y="393"/>
                    <a:pt x="1606" y="1000"/>
                    <a:pt x="1606" y="1731"/>
                  </a:cubicBezTo>
                  <a:cubicBezTo>
                    <a:pt x="1606" y="1838"/>
                    <a:pt x="1624" y="1927"/>
                    <a:pt x="1642" y="2034"/>
                  </a:cubicBezTo>
                  <a:cubicBezTo>
                    <a:pt x="1535" y="1999"/>
                    <a:pt x="1446" y="1981"/>
                    <a:pt x="1339" y="1981"/>
                  </a:cubicBezTo>
                  <a:cubicBezTo>
                    <a:pt x="607" y="1981"/>
                    <a:pt x="0" y="2588"/>
                    <a:pt x="0" y="3319"/>
                  </a:cubicBezTo>
                  <a:cubicBezTo>
                    <a:pt x="0" y="4051"/>
                    <a:pt x="607" y="4657"/>
                    <a:pt x="1339" y="4657"/>
                  </a:cubicBezTo>
                  <a:lnTo>
                    <a:pt x="1356" y="4657"/>
                  </a:lnTo>
                  <a:cubicBezTo>
                    <a:pt x="1428" y="5335"/>
                    <a:pt x="1999" y="5853"/>
                    <a:pt x="2677" y="5853"/>
                  </a:cubicBezTo>
                  <a:cubicBezTo>
                    <a:pt x="2980" y="5853"/>
                    <a:pt x="3266" y="5746"/>
                    <a:pt x="3480" y="5567"/>
                  </a:cubicBezTo>
                  <a:lnTo>
                    <a:pt x="3480" y="5567"/>
                  </a:lnTo>
                  <a:cubicBezTo>
                    <a:pt x="3480" y="5621"/>
                    <a:pt x="3462" y="5656"/>
                    <a:pt x="3462" y="5710"/>
                  </a:cubicBezTo>
                  <a:cubicBezTo>
                    <a:pt x="3462" y="6442"/>
                    <a:pt x="4068" y="7048"/>
                    <a:pt x="4800" y="7048"/>
                  </a:cubicBezTo>
                  <a:cubicBezTo>
                    <a:pt x="5496" y="7048"/>
                    <a:pt x="6067" y="6513"/>
                    <a:pt x="6138" y="5835"/>
                  </a:cubicBezTo>
                  <a:cubicBezTo>
                    <a:pt x="6370" y="6174"/>
                    <a:pt x="6763" y="6388"/>
                    <a:pt x="7191" y="6388"/>
                  </a:cubicBezTo>
                  <a:cubicBezTo>
                    <a:pt x="7922" y="6388"/>
                    <a:pt x="8529" y="5781"/>
                    <a:pt x="8529" y="5050"/>
                  </a:cubicBezTo>
                  <a:lnTo>
                    <a:pt x="8529" y="4925"/>
                  </a:lnTo>
                  <a:cubicBezTo>
                    <a:pt x="8690" y="4996"/>
                    <a:pt x="8868" y="5050"/>
                    <a:pt x="9064" y="5050"/>
                  </a:cubicBezTo>
                  <a:cubicBezTo>
                    <a:pt x="9796" y="5050"/>
                    <a:pt x="10385" y="4443"/>
                    <a:pt x="10385" y="3712"/>
                  </a:cubicBezTo>
                  <a:cubicBezTo>
                    <a:pt x="10385" y="2980"/>
                    <a:pt x="9796" y="2391"/>
                    <a:pt x="9064" y="2391"/>
                  </a:cubicBezTo>
                  <a:cubicBezTo>
                    <a:pt x="8957" y="2391"/>
                    <a:pt x="8868" y="2409"/>
                    <a:pt x="8761" y="2427"/>
                  </a:cubicBezTo>
                  <a:cubicBezTo>
                    <a:pt x="8779" y="2338"/>
                    <a:pt x="8797" y="2231"/>
                    <a:pt x="8797" y="2124"/>
                  </a:cubicBezTo>
                  <a:cubicBezTo>
                    <a:pt x="8797" y="1392"/>
                    <a:pt x="8190" y="785"/>
                    <a:pt x="7459" y="785"/>
                  </a:cubicBezTo>
                  <a:cubicBezTo>
                    <a:pt x="7155" y="785"/>
                    <a:pt x="6870" y="892"/>
                    <a:pt x="6638" y="1071"/>
                  </a:cubicBezTo>
                  <a:cubicBezTo>
                    <a:pt x="6531" y="464"/>
                    <a:pt x="5995" y="0"/>
                    <a:pt x="5335" y="0"/>
                  </a:cubicBezTo>
                  <a:close/>
                </a:path>
              </a:pathLst>
            </a:custGeom>
            <a:gradFill>
              <a:gsLst>
                <a:gs pos="0">
                  <a:srgbClr val="E45B00"/>
                </a:gs>
                <a:gs pos="100000">
                  <a:srgbClr val="FF9900"/>
                </a:gs>
              </a:gsLst>
              <a:lin ang="5400012" scaled="0"/>
            </a:gra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961" name="Google Shape;1961;p36"/>
            <p:cNvSpPr/>
            <p:nvPr/>
          </p:nvSpPr>
          <p:spPr>
            <a:xfrm>
              <a:off x="4754525" y="2991975"/>
              <a:ext cx="39725" cy="39725"/>
            </a:xfrm>
            <a:custGeom>
              <a:rect b="b" l="l" r="r" t="t"/>
              <a:pathLst>
                <a:path extrusionOk="0" h="1589" w="1589">
                  <a:moveTo>
                    <a:pt x="804" y="1"/>
                  </a:moveTo>
                  <a:cubicBezTo>
                    <a:pt x="358" y="1"/>
                    <a:pt x="1" y="357"/>
                    <a:pt x="1" y="803"/>
                  </a:cubicBezTo>
                  <a:cubicBezTo>
                    <a:pt x="1" y="1232"/>
                    <a:pt x="358" y="1589"/>
                    <a:pt x="804" y="1589"/>
                  </a:cubicBezTo>
                  <a:cubicBezTo>
                    <a:pt x="1232" y="1589"/>
                    <a:pt x="1589" y="1232"/>
                    <a:pt x="1589" y="803"/>
                  </a:cubicBezTo>
                  <a:cubicBezTo>
                    <a:pt x="1589" y="357"/>
                    <a:pt x="1232" y="1"/>
                    <a:pt x="804" y="1"/>
                  </a:cubicBezTo>
                  <a:close/>
                </a:path>
              </a:pathLst>
            </a:custGeom>
            <a:gradFill>
              <a:gsLst>
                <a:gs pos="0">
                  <a:srgbClr val="E45B00"/>
                </a:gs>
                <a:gs pos="100000">
                  <a:srgbClr val="FF9900"/>
                </a:gs>
              </a:gsLst>
              <a:lin ang="5400012" scaled="0"/>
            </a:gra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962" name="Google Shape;1962;p36"/>
            <p:cNvSpPr/>
            <p:nvPr/>
          </p:nvSpPr>
          <p:spPr>
            <a:xfrm>
              <a:off x="4719750" y="3031675"/>
              <a:ext cx="29900" cy="30350"/>
            </a:xfrm>
            <a:custGeom>
              <a:rect b="b" l="l" r="r" t="t"/>
              <a:pathLst>
                <a:path extrusionOk="0" h="1214" w="1196">
                  <a:moveTo>
                    <a:pt x="589" y="1"/>
                  </a:moveTo>
                  <a:cubicBezTo>
                    <a:pt x="268" y="1"/>
                    <a:pt x="0" y="286"/>
                    <a:pt x="0" y="607"/>
                  </a:cubicBezTo>
                  <a:cubicBezTo>
                    <a:pt x="0" y="946"/>
                    <a:pt x="268" y="1214"/>
                    <a:pt x="589" y="1214"/>
                  </a:cubicBezTo>
                  <a:cubicBezTo>
                    <a:pt x="928" y="1214"/>
                    <a:pt x="1196" y="946"/>
                    <a:pt x="1196" y="607"/>
                  </a:cubicBezTo>
                  <a:cubicBezTo>
                    <a:pt x="1196" y="286"/>
                    <a:pt x="928" y="1"/>
                    <a:pt x="589" y="1"/>
                  </a:cubicBezTo>
                  <a:close/>
                </a:path>
              </a:pathLst>
            </a:custGeom>
            <a:gradFill>
              <a:gsLst>
                <a:gs pos="0">
                  <a:srgbClr val="E45B00"/>
                </a:gs>
                <a:gs pos="100000">
                  <a:srgbClr val="FF9900"/>
                </a:gs>
              </a:gsLst>
              <a:lin ang="5400012" scaled="0"/>
            </a:gra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1963" name="Google Shape;1963;p36"/>
          <p:cNvSpPr/>
          <p:nvPr/>
        </p:nvSpPr>
        <p:spPr>
          <a:xfrm>
            <a:off x="7235378" y="1745476"/>
            <a:ext cx="340878" cy="320045"/>
          </a:xfrm>
          <a:custGeom>
            <a:rect b="b" l="l" r="r" t="t"/>
            <a:pathLst>
              <a:path extrusionOk="0" h="9391" w="10314">
                <a:moveTo>
                  <a:pt x="5157" y="1"/>
                </a:moveTo>
                <a:cubicBezTo>
                  <a:pt x="4568" y="1"/>
                  <a:pt x="4086" y="482"/>
                  <a:pt x="4086" y="1071"/>
                </a:cubicBezTo>
                <a:cubicBezTo>
                  <a:pt x="4086" y="1553"/>
                  <a:pt x="4425" y="1963"/>
                  <a:pt x="4889" y="2088"/>
                </a:cubicBezTo>
                <a:lnTo>
                  <a:pt x="4889" y="3926"/>
                </a:lnTo>
                <a:cubicBezTo>
                  <a:pt x="4497" y="3997"/>
                  <a:pt x="4176" y="4229"/>
                  <a:pt x="3997" y="4550"/>
                </a:cubicBezTo>
                <a:lnTo>
                  <a:pt x="2284" y="3837"/>
                </a:lnTo>
                <a:cubicBezTo>
                  <a:pt x="2338" y="3373"/>
                  <a:pt x="2088" y="2891"/>
                  <a:pt x="1624" y="2695"/>
                </a:cubicBezTo>
                <a:cubicBezTo>
                  <a:pt x="1490" y="2643"/>
                  <a:pt x="1353" y="2618"/>
                  <a:pt x="1219" y="2618"/>
                </a:cubicBezTo>
                <a:cubicBezTo>
                  <a:pt x="798" y="2618"/>
                  <a:pt x="404" y="2860"/>
                  <a:pt x="214" y="3266"/>
                </a:cubicBezTo>
                <a:cubicBezTo>
                  <a:pt x="0" y="3819"/>
                  <a:pt x="250" y="4443"/>
                  <a:pt x="803" y="4675"/>
                </a:cubicBezTo>
                <a:cubicBezTo>
                  <a:pt x="932" y="4727"/>
                  <a:pt x="1067" y="4752"/>
                  <a:pt x="1201" y="4752"/>
                </a:cubicBezTo>
                <a:cubicBezTo>
                  <a:pt x="1529" y="4752"/>
                  <a:pt x="1849" y="4603"/>
                  <a:pt x="2052" y="4336"/>
                </a:cubicBezTo>
                <a:lnTo>
                  <a:pt x="3801" y="5050"/>
                </a:lnTo>
                <a:cubicBezTo>
                  <a:pt x="3801" y="5086"/>
                  <a:pt x="3801" y="5157"/>
                  <a:pt x="3801" y="5211"/>
                </a:cubicBezTo>
                <a:cubicBezTo>
                  <a:pt x="3801" y="5514"/>
                  <a:pt x="3890" y="5799"/>
                  <a:pt x="4051" y="6014"/>
                </a:cubicBezTo>
                <a:lnTo>
                  <a:pt x="2677" y="7423"/>
                </a:lnTo>
                <a:cubicBezTo>
                  <a:pt x="2506" y="7319"/>
                  <a:pt x="2313" y="7268"/>
                  <a:pt x="2122" y="7268"/>
                </a:cubicBezTo>
                <a:cubicBezTo>
                  <a:pt x="1854" y="7268"/>
                  <a:pt x="1590" y="7368"/>
                  <a:pt x="1392" y="7566"/>
                </a:cubicBezTo>
                <a:cubicBezTo>
                  <a:pt x="964" y="7994"/>
                  <a:pt x="964" y="8654"/>
                  <a:pt x="1392" y="9082"/>
                </a:cubicBezTo>
                <a:cubicBezTo>
                  <a:pt x="1597" y="9288"/>
                  <a:pt x="1869" y="9390"/>
                  <a:pt x="2141" y="9390"/>
                </a:cubicBezTo>
                <a:cubicBezTo>
                  <a:pt x="2414" y="9390"/>
                  <a:pt x="2686" y="9288"/>
                  <a:pt x="2891" y="9082"/>
                </a:cubicBezTo>
                <a:cubicBezTo>
                  <a:pt x="3230" y="8726"/>
                  <a:pt x="3283" y="8190"/>
                  <a:pt x="3051" y="7780"/>
                </a:cubicBezTo>
                <a:lnTo>
                  <a:pt x="4461" y="6370"/>
                </a:lnTo>
                <a:cubicBezTo>
                  <a:pt x="4657" y="6495"/>
                  <a:pt x="4889" y="6549"/>
                  <a:pt x="5121" y="6549"/>
                </a:cubicBezTo>
                <a:lnTo>
                  <a:pt x="5175" y="6549"/>
                </a:lnTo>
                <a:cubicBezTo>
                  <a:pt x="5407" y="6549"/>
                  <a:pt x="5639" y="6495"/>
                  <a:pt x="5853" y="6370"/>
                </a:cubicBezTo>
                <a:lnTo>
                  <a:pt x="7244" y="7780"/>
                </a:lnTo>
                <a:cubicBezTo>
                  <a:pt x="7013" y="8190"/>
                  <a:pt x="7066" y="8726"/>
                  <a:pt x="7405" y="9082"/>
                </a:cubicBezTo>
                <a:cubicBezTo>
                  <a:pt x="7619" y="9288"/>
                  <a:pt x="7896" y="9390"/>
                  <a:pt x="8170" y="9390"/>
                </a:cubicBezTo>
                <a:cubicBezTo>
                  <a:pt x="8444" y="9390"/>
                  <a:pt x="8716" y="9288"/>
                  <a:pt x="8922" y="9082"/>
                </a:cubicBezTo>
                <a:cubicBezTo>
                  <a:pt x="9332" y="8672"/>
                  <a:pt x="9332" y="7994"/>
                  <a:pt x="8922" y="7584"/>
                </a:cubicBezTo>
                <a:cubicBezTo>
                  <a:pt x="8720" y="7382"/>
                  <a:pt x="8450" y="7282"/>
                  <a:pt x="8174" y="7282"/>
                </a:cubicBezTo>
                <a:cubicBezTo>
                  <a:pt x="7985" y="7282"/>
                  <a:pt x="7793" y="7329"/>
                  <a:pt x="7619" y="7423"/>
                </a:cubicBezTo>
                <a:lnTo>
                  <a:pt x="6245" y="6031"/>
                </a:lnTo>
                <a:cubicBezTo>
                  <a:pt x="6406" y="5799"/>
                  <a:pt x="6513" y="5532"/>
                  <a:pt x="6513" y="5228"/>
                </a:cubicBezTo>
                <a:cubicBezTo>
                  <a:pt x="6513" y="5175"/>
                  <a:pt x="6513" y="5104"/>
                  <a:pt x="6495" y="5068"/>
                </a:cubicBezTo>
                <a:lnTo>
                  <a:pt x="8244" y="4336"/>
                </a:lnTo>
                <a:cubicBezTo>
                  <a:pt x="8450" y="4607"/>
                  <a:pt x="8777" y="4766"/>
                  <a:pt x="9118" y="4766"/>
                </a:cubicBezTo>
                <a:cubicBezTo>
                  <a:pt x="9249" y="4766"/>
                  <a:pt x="9382" y="4743"/>
                  <a:pt x="9510" y="4693"/>
                </a:cubicBezTo>
                <a:cubicBezTo>
                  <a:pt x="10046" y="4443"/>
                  <a:pt x="10313" y="3837"/>
                  <a:pt x="10081" y="3284"/>
                </a:cubicBezTo>
                <a:cubicBezTo>
                  <a:pt x="9906" y="2878"/>
                  <a:pt x="9504" y="2636"/>
                  <a:pt x="9079" y="2636"/>
                </a:cubicBezTo>
                <a:cubicBezTo>
                  <a:pt x="8944" y="2636"/>
                  <a:pt x="8806" y="2661"/>
                  <a:pt x="8672" y="2713"/>
                </a:cubicBezTo>
                <a:cubicBezTo>
                  <a:pt x="8226" y="2891"/>
                  <a:pt x="7958" y="3373"/>
                  <a:pt x="8030" y="3855"/>
                </a:cubicBezTo>
                <a:lnTo>
                  <a:pt x="6317" y="4568"/>
                </a:lnTo>
                <a:cubicBezTo>
                  <a:pt x="6120" y="4247"/>
                  <a:pt x="5781" y="3997"/>
                  <a:pt x="5407" y="3944"/>
                </a:cubicBezTo>
                <a:lnTo>
                  <a:pt x="5407" y="2088"/>
                </a:lnTo>
                <a:cubicBezTo>
                  <a:pt x="5871" y="1963"/>
                  <a:pt x="6210" y="1553"/>
                  <a:pt x="6210" y="1071"/>
                </a:cubicBezTo>
                <a:cubicBezTo>
                  <a:pt x="6210" y="482"/>
                  <a:pt x="5746" y="1"/>
                  <a:pt x="5157" y="1"/>
                </a:cubicBezTo>
                <a:close/>
              </a:path>
            </a:pathLst>
          </a:custGeom>
          <a:gradFill>
            <a:gsLst>
              <a:gs pos="0">
                <a:srgbClr val="E45B00"/>
              </a:gs>
              <a:gs pos="100000">
                <a:srgbClr val="FF9900"/>
              </a:gs>
            </a:gsLst>
            <a:lin ang="5400012" scaled="0"/>
          </a:gra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964" name="Google Shape;1964;p36"/>
          <p:cNvSpPr/>
          <p:nvPr/>
        </p:nvSpPr>
        <p:spPr>
          <a:xfrm>
            <a:off x="7758873" y="1778333"/>
            <a:ext cx="352082" cy="254203"/>
          </a:xfrm>
          <a:custGeom>
            <a:rect b="b" l="l" r="r" t="t"/>
            <a:pathLst>
              <a:path extrusionOk="0" h="7459" w="10653">
                <a:moveTo>
                  <a:pt x="9475" y="803"/>
                </a:moveTo>
                <a:lnTo>
                  <a:pt x="5514" y="4657"/>
                </a:lnTo>
                <a:cubicBezTo>
                  <a:pt x="5460" y="4711"/>
                  <a:pt x="5394" y="4737"/>
                  <a:pt x="5327" y="4737"/>
                </a:cubicBezTo>
                <a:cubicBezTo>
                  <a:pt x="5260" y="4737"/>
                  <a:pt x="5193" y="4711"/>
                  <a:pt x="5139" y="4657"/>
                </a:cubicBezTo>
                <a:lnTo>
                  <a:pt x="1196" y="803"/>
                </a:lnTo>
                <a:close/>
                <a:moveTo>
                  <a:pt x="804" y="1160"/>
                </a:moveTo>
                <a:lnTo>
                  <a:pt x="3409" y="3693"/>
                </a:lnTo>
                <a:lnTo>
                  <a:pt x="804" y="6299"/>
                </a:lnTo>
                <a:lnTo>
                  <a:pt x="804" y="1160"/>
                </a:lnTo>
                <a:close/>
                <a:moveTo>
                  <a:pt x="9850" y="1178"/>
                </a:moveTo>
                <a:lnTo>
                  <a:pt x="9850" y="6299"/>
                </a:lnTo>
                <a:lnTo>
                  <a:pt x="7263" y="3693"/>
                </a:lnTo>
                <a:lnTo>
                  <a:pt x="9850" y="1178"/>
                </a:lnTo>
                <a:close/>
                <a:moveTo>
                  <a:pt x="6906" y="4068"/>
                </a:moveTo>
                <a:lnTo>
                  <a:pt x="9493" y="6655"/>
                </a:lnTo>
                <a:lnTo>
                  <a:pt x="1196" y="6655"/>
                </a:lnTo>
                <a:lnTo>
                  <a:pt x="3783" y="4068"/>
                </a:lnTo>
                <a:lnTo>
                  <a:pt x="4782" y="5032"/>
                </a:lnTo>
                <a:cubicBezTo>
                  <a:pt x="4943" y="5192"/>
                  <a:pt x="5139" y="5264"/>
                  <a:pt x="5353" y="5264"/>
                </a:cubicBezTo>
                <a:cubicBezTo>
                  <a:pt x="5550" y="5264"/>
                  <a:pt x="5746" y="5192"/>
                  <a:pt x="5907" y="5032"/>
                </a:cubicBezTo>
                <a:lnTo>
                  <a:pt x="6906" y="4068"/>
                </a:lnTo>
                <a:close/>
                <a:moveTo>
                  <a:pt x="1" y="0"/>
                </a:moveTo>
                <a:lnTo>
                  <a:pt x="1" y="7458"/>
                </a:lnTo>
                <a:lnTo>
                  <a:pt x="10653" y="7458"/>
                </a:lnTo>
                <a:lnTo>
                  <a:pt x="10653" y="0"/>
                </a:lnTo>
                <a:close/>
              </a:path>
            </a:pathLst>
          </a:custGeom>
          <a:gradFill>
            <a:gsLst>
              <a:gs pos="0">
                <a:srgbClr val="E45B00"/>
              </a:gs>
              <a:gs pos="100000">
                <a:srgbClr val="FF9900"/>
              </a:gs>
            </a:gsLst>
            <a:lin ang="5400012" scaled="0"/>
          </a:gra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1965" name="Google Shape;1965;p36"/>
          <p:cNvGrpSpPr/>
          <p:nvPr/>
        </p:nvGrpSpPr>
        <p:grpSpPr>
          <a:xfrm>
            <a:off x="8396572" y="1705391"/>
            <a:ext cx="351487" cy="398940"/>
            <a:chOff x="6425500" y="2795700"/>
            <a:chExt cx="265875" cy="292650"/>
          </a:xfrm>
        </p:grpSpPr>
        <p:sp>
          <p:nvSpPr>
            <p:cNvPr id="1966" name="Google Shape;1966;p36"/>
            <p:cNvSpPr/>
            <p:nvPr/>
          </p:nvSpPr>
          <p:spPr>
            <a:xfrm>
              <a:off x="6425500" y="2795700"/>
              <a:ext cx="265875" cy="292650"/>
            </a:xfrm>
            <a:custGeom>
              <a:rect b="b" l="l" r="r" t="t"/>
              <a:pathLst>
                <a:path extrusionOk="0" h="11706" w="10635">
                  <a:moveTo>
                    <a:pt x="7976" y="2124"/>
                  </a:moveTo>
                  <a:lnTo>
                    <a:pt x="7976" y="6567"/>
                  </a:lnTo>
                  <a:lnTo>
                    <a:pt x="6781" y="7709"/>
                  </a:lnTo>
                  <a:cubicBezTo>
                    <a:pt x="6343" y="7379"/>
                    <a:pt x="5826" y="7214"/>
                    <a:pt x="5311" y="7214"/>
                  </a:cubicBezTo>
                  <a:cubicBezTo>
                    <a:pt x="4796" y="7214"/>
                    <a:pt x="4283" y="7379"/>
                    <a:pt x="3854" y="7709"/>
                  </a:cubicBezTo>
                  <a:lnTo>
                    <a:pt x="2659" y="6567"/>
                  </a:lnTo>
                  <a:lnTo>
                    <a:pt x="2659" y="2124"/>
                  </a:lnTo>
                  <a:close/>
                  <a:moveTo>
                    <a:pt x="785" y="5514"/>
                  </a:moveTo>
                  <a:lnTo>
                    <a:pt x="3444" y="8048"/>
                  </a:lnTo>
                  <a:lnTo>
                    <a:pt x="785" y="10581"/>
                  </a:lnTo>
                  <a:lnTo>
                    <a:pt x="785" y="5514"/>
                  </a:lnTo>
                  <a:close/>
                  <a:moveTo>
                    <a:pt x="9832" y="5532"/>
                  </a:moveTo>
                  <a:lnTo>
                    <a:pt x="9832" y="10599"/>
                  </a:lnTo>
                  <a:lnTo>
                    <a:pt x="7173" y="8066"/>
                  </a:lnTo>
                  <a:lnTo>
                    <a:pt x="9832" y="5532"/>
                  </a:lnTo>
                  <a:close/>
                  <a:moveTo>
                    <a:pt x="5317" y="7749"/>
                  </a:moveTo>
                  <a:cubicBezTo>
                    <a:pt x="5781" y="7749"/>
                    <a:pt x="6245" y="7914"/>
                    <a:pt x="6602" y="8244"/>
                  </a:cubicBezTo>
                  <a:lnTo>
                    <a:pt x="6781" y="8423"/>
                  </a:lnTo>
                  <a:lnTo>
                    <a:pt x="9403" y="10903"/>
                  </a:lnTo>
                  <a:lnTo>
                    <a:pt x="1232" y="10903"/>
                  </a:lnTo>
                  <a:lnTo>
                    <a:pt x="3854" y="8423"/>
                  </a:lnTo>
                  <a:lnTo>
                    <a:pt x="4033" y="8244"/>
                  </a:lnTo>
                  <a:cubicBezTo>
                    <a:pt x="4390" y="7914"/>
                    <a:pt x="4854" y="7749"/>
                    <a:pt x="5317" y="7749"/>
                  </a:cubicBezTo>
                  <a:close/>
                  <a:moveTo>
                    <a:pt x="5317" y="1"/>
                  </a:moveTo>
                  <a:lnTo>
                    <a:pt x="3712" y="1339"/>
                  </a:lnTo>
                  <a:lnTo>
                    <a:pt x="1856" y="1339"/>
                  </a:lnTo>
                  <a:lnTo>
                    <a:pt x="1856" y="2499"/>
                  </a:lnTo>
                  <a:lnTo>
                    <a:pt x="0" y="4283"/>
                  </a:lnTo>
                  <a:lnTo>
                    <a:pt x="0" y="11706"/>
                  </a:lnTo>
                  <a:lnTo>
                    <a:pt x="10635" y="11706"/>
                  </a:lnTo>
                  <a:lnTo>
                    <a:pt x="10635" y="4283"/>
                  </a:lnTo>
                  <a:lnTo>
                    <a:pt x="8761" y="2499"/>
                  </a:lnTo>
                  <a:lnTo>
                    <a:pt x="8761" y="1339"/>
                  </a:lnTo>
                  <a:lnTo>
                    <a:pt x="6905" y="1339"/>
                  </a:lnTo>
                  <a:lnTo>
                    <a:pt x="5317" y="1"/>
                  </a:lnTo>
                  <a:close/>
                </a:path>
              </a:pathLst>
            </a:custGeom>
            <a:gradFill>
              <a:gsLst>
                <a:gs pos="0">
                  <a:srgbClr val="E45B00"/>
                </a:gs>
                <a:gs pos="100000">
                  <a:srgbClr val="FF9900"/>
                </a:gs>
              </a:gsLst>
              <a:lin ang="5400012" scaled="0"/>
            </a:gra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967" name="Google Shape;1967;p36"/>
            <p:cNvSpPr/>
            <p:nvPr/>
          </p:nvSpPr>
          <p:spPr>
            <a:xfrm>
              <a:off x="6515150" y="2868425"/>
              <a:ext cx="86575" cy="87000"/>
            </a:xfrm>
            <a:custGeom>
              <a:rect b="b" l="l" r="r" t="t"/>
              <a:pathLst>
                <a:path extrusionOk="0" h="3480" w="3463">
                  <a:moveTo>
                    <a:pt x="1731" y="1338"/>
                  </a:moveTo>
                  <a:cubicBezTo>
                    <a:pt x="1963" y="1338"/>
                    <a:pt x="2160" y="1517"/>
                    <a:pt x="2160" y="1767"/>
                  </a:cubicBezTo>
                  <a:cubicBezTo>
                    <a:pt x="2160" y="1999"/>
                    <a:pt x="1963" y="2195"/>
                    <a:pt x="1731" y="2195"/>
                  </a:cubicBezTo>
                  <a:cubicBezTo>
                    <a:pt x="1500" y="2195"/>
                    <a:pt x="1303" y="1981"/>
                    <a:pt x="1303" y="1767"/>
                  </a:cubicBezTo>
                  <a:cubicBezTo>
                    <a:pt x="1303" y="1517"/>
                    <a:pt x="1500" y="1338"/>
                    <a:pt x="1731" y="1338"/>
                  </a:cubicBezTo>
                  <a:close/>
                  <a:moveTo>
                    <a:pt x="1749" y="0"/>
                  </a:moveTo>
                  <a:cubicBezTo>
                    <a:pt x="786" y="0"/>
                    <a:pt x="19" y="767"/>
                    <a:pt x="19" y="1731"/>
                  </a:cubicBezTo>
                  <a:cubicBezTo>
                    <a:pt x="1" y="2694"/>
                    <a:pt x="768" y="3462"/>
                    <a:pt x="1731" y="3479"/>
                  </a:cubicBezTo>
                  <a:cubicBezTo>
                    <a:pt x="2035" y="3479"/>
                    <a:pt x="2320" y="3408"/>
                    <a:pt x="2588" y="3265"/>
                  </a:cubicBezTo>
                  <a:cubicBezTo>
                    <a:pt x="2695" y="3212"/>
                    <a:pt x="2731" y="3069"/>
                    <a:pt x="2695" y="2962"/>
                  </a:cubicBezTo>
                  <a:cubicBezTo>
                    <a:pt x="2646" y="2888"/>
                    <a:pt x="2562" y="2848"/>
                    <a:pt x="2480" y="2848"/>
                  </a:cubicBezTo>
                  <a:cubicBezTo>
                    <a:pt x="2444" y="2848"/>
                    <a:pt x="2407" y="2856"/>
                    <a:pt x="2374" y="2873"/>
                  </a:cubicBezTo>
                  <a:cubicBezTo>
                    <a:pt x="2178" y="2980"/>
                    <a:pt x="1963" y="3033"/>
                    <a:pt x="1731" y="3033"/>
                  </a:cubicBezTo>
                  <a:cubicBezTo>
                    <a:pt x="1018" y="3033"/>
                    <a:pt x="429" y="2445"/>
                    <a:pt x="447" y="1749"/>
                  </a:cubicBezTo>
                  <a:cubicBezTo>
                    <a:pt x="447" y="1035"/>
                    <a:pt x="1036" y="446"/>
                    <a:pt x="1749" y="446"/>
                  </a:cubicBezTo>
                  <a:cubicBezTo>
                    <a:pt x="2445" y="446"/>
                    <a:pt x="3034" y="1017"/>
                    <a:pt x="3034" y="1749"/>
                  </a:cubicBezTo>
                  <a:lnTo>
                    <a:pt x="3034" y="2159"/>
                  </a:lnTo>
                  <a:cubicBezTo>
                    <a:pt x="2784" y="2159"/>
                    <a:pt x="2606" y="1981"/>
                    <a:pt x="2606" y="1749"/>
                  </a:cubicBezTo>
                  <a:cubicBezTo>
                    <a:pt x="2606" y="1321"/>
                    <a:pt x="2320" y="946"/>
                    <a:pt x="1892" y="874"/>
                  </a:cubicBezTo>
                  <a:cubicBezTo>
                    <a:pt x="1836" y="862"/>
                    <a:pt x="1778" y="855"/>
                    <a:pt x="1721" y="855"/>
                  </a:cubicBezTo>
                  <a:cubicBezTo>
                    <a:pt x="1382" y="855"/>
                    <a:pt x="1051" y="1074"/>
                    <a:pt x="929" y="1410"/>
                  </a:cubicBezTo>
                  <a:cubicBezTo>
                    <a:pt x="786" y="1784"/>
                    <a:pt x="929" y="2248"/>
                    <a:pt x="1285" y="2462"/>
                  </a:cubicBezTo>
                  <a:cubicBezTo>
                    <a:pt x="1423" y="2545"/>
                    <a:pt x="1575" y="2585"/>
                    <a:pt x="1728" y="2585"/>
                  </a:cubicBezTo>
                  <a:cubicBezTo>
                    <a:pt x="1972" y="2585"/>
                    <a:pt x="2216" y="2482"/>
                    <a:pt x="2392" y="2284"/>
                  </a:cubicBezTo>
                  <a:cubicBezTo>
                    <a:pt x="2552" y="2480"/>
                    <a:pt x="2784" y="2587"/>
                    <a:pt x="3052" y="2587"/>
                  </a:cubicBezTo>
                  <a:cubicBezTo>
                    <a:pt x="3284" y="2587"/>
                    <a:pt x="3462" y="2391"/>
                    <a:pt x="3462" y="2141"/>
                  </a:cubicBezTo>
                  <a:lnTo>
                    <a:pt x="3462" y="1731"/>
                  </a:lnTo>
                  <a:cubicBezTo>
                    <a:pt x="3462" y="767"/>
                    <a:pt x="2695" y="0"/>
                    <a:pt x="1749" y="0"/>
                  </a:cubicBezTo>
                  <a:close/>
                </a:path>
              </a:pathLst>
            </a:custGeom>
            <a:gradFill>
              <a:gsLst>
                <a:gs pos="0">
                  <a:srgbClr val="E45B00"/>
                </a:gs>
                <a:gs pos="100000">
                  <a:srgbClr val="FF9900"/>
                </a:gs>
              </a:gsLst>
              <a:lin ang="5400012" scaled="0"/>
            </a:gra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1968" name="Google Shape;1968;p36"/>
          <p:cNvSpPr/>
          <p:nvPr/>
        </p:nvSpPr>
        <p:spPr>
          <a:xfrm>
            <a:off x="8894278" y="1737892"/>
            <a:ext cx="352677" cy="335654"/>
          </a:xfrm>
          <a:custGeom>
            <a:rect b="b" l="l" r="r" t="t"/>
            <a:pathLst>
              <a:path extrusionOk="0" h="9849" w="10671">
                <a:moveTo>
                  <a:pt x="8726" y="1430"/>
                </a:moveTo>
                <a:lnTo>
                  <a:pt x="3391" y="6426"/>
                </a:lnTo>
                <a:lnTo>
                  <a:pt x="946" y="5588"/>
                </a:lnTo>
                <a:lnTo>
                  <a:pt x="8726" y="1430"/>
                </a:lnTo>
                <a:close/>
                <a:moveTo>
                  <a:pt x="9957" y="1216"/>
                </a:moveTo>
                <a:lnTo>
                  <a:pt x="8833" y="8282"/>
                </a:lnTo>
                <a:lnTo>
                  <a:pt x="6442" y="7461"/>
                </a:lnTo>
                <a:lnTo>
                  <a:pt x="6424" y="7461"/>
                </a:lnTo>
                <a:lnTo>
                  <a:pt x="5478" y="7122"/>
                </a:lnTo>
                <a:lnTo>
                  <a:pt x="9957" y="1216"/>
                </a:lnTo>
                <a:close/>
                <a:moveTo>
                  <a:pt x="8761" y="2001"/>
                </a:moveTo>
                <a:lnTo>
                  <a:pt x="4943" y="6944"/>
                </a:lnTo>
                <a:lnTo>
                  <a:pt x="4782" y="7158"/>
                </a:lnTo>
                <a:cubicBezTo>
                  <a:pt x="4765" y="7176"/>
                  <a:pt x="4747" y="7211"/>
                  <a:pt x="4729" y="7265"/>
                </a:cubicBezTo>
                <a:lnTo>
                  <a:pt x="4693" y="7425"/>
                </a:lnTo>
                <a:lnTo>
                  <a:pt x="4426" y="8639"/>
                </a:lnTo>
                <a:lnTo>
                  <a:pt x="3783" y="6783"/>
                </a:lnTo>
                <a:lnTo>
                  <a:pt x="8761" y="2001"/>
                </a:lnTo>
                <a:close/>
                <a:moveTo>
                  <a:pt x="5211" y="7622"/>
                </a:moveTo>
                <a:lnTo>
                  <a:pt x="5853" y="7836"/>
                </a:lnTo>
                <a:lnTo>
                  <a:pt x="4961" y="8710"/>
                </a:lnTo>
                <a:lnTo>
                  <a:pt x="4961" y="8710"/>
                </a:lnTo>
                <a:lnTo>
                  <a:pt x="5211" y="7622"/>
                </a:lnTo>
                <a:close/>
                <a:moveTo>
                  <a:pt x="10390" y="0"/>
                </a:moveTo>
                <a:cubicBezTo>
                  <a:pt x="10342" y="0"/>
                  <a:pt x="10292" y="14"/>
                  <a:pt x="10242" y="39"/>
                </a:cubicBezTo>
                <a:lnTo>
                  <a:pt x="161" y="5391"/>
                </a:lnTo>
                <a:cubicBezTo>
                  <a:pt x="72" y="5445"/>
                  <a:pt x="1" y="5552"/>
                  <a:pt x="1" y="5641"/>
                </a:cubicBezTo>
                <a:cubicBezTo>
                  <a:pt x="1" y="5748"/>
                  <a:pt x="90" y="5855"/>
                  <a:pt x="179" y="5873"/>
                </a:cubicBezTo>
                <a:lnTo>
                  <a:pt x="2945" y="6819"/>
                </a:lnTo>
                <a:lnTo>
                  <a:pt x="3301" y="6944"/>
                </a:lnTo>
                <a:lnTo>
                  <a:pt x="3373" y="7176"/>
                </a:lnTo>
                <a:lnTo>
                  <a:pt x="4194" y="9638"/>
                </a:lnTo>
                <a:lnTo>
                  <a:pt x="4194" y="9656"/>
                </a:lnTo>
                <a:lnTo>
                  <a:pt x="4194" y="9674"/>
                </a:lnTo>
                <a:cubicBezTo>
                  <a:pt x="4229" y="9745"/>
                  <a:pt x="4301" y="9816"/>
                  <a:pt x="4390" y="9834"/>
                </a:cubicBezTo>
                <a:cubicBezTo>
                  <a:pt x="4419" y="9844"/>
                  <a:pt x="4446" y="9848"/>
                  <a:pt x="4472" y="9848"/>
                </a:cubicBezTo>
                <a:cubicBezTo>
                  <a:pt x="4543" y="9848"/>
                  <a:pt x="4605" y="9815"/>
                  <a:pt x="4658" y="9763"/>
                </a:cubicBezTo>
                <a:lnTo>
                  <a:pt x="4747" y="9674"/>
                </a:lnTo>
                <a:lnTo>
                  <a:pt x="6424" y="8032"/>
                </a:lnTo>
                <a:lnTo>
                  <a:pt x="8975" y="8906"/>
                </a:lnTo>
                <a:cubicBezTo>
                  <a:pt x="9001" y="8919"/>
                  <a:pt x="9028" y="8925"/>
                  <a:pt x="9056" y="8925"/>
                </a:cubicBezTo>
                <a:cubicBezTo>
                  <a:pt x="9106" y="8925"/>
                  <a:pt x="9155" y="8905"/>
                  <a:pt x="9190" y="8871"/>
                </a:cubicBezTo>
                <a:cubicBezTo>
                  <a:pt x="9261" y="8835"/>
                  <a:pt x="9314" y="8764"/>
                  <a:pt x="9332" y="8692"/>
                </a:cubicBezTo>
                <a:lnTo>
                  <a:pt x="10653" y="324"/>
                </a:lnTo>
                <a:cubicBezTo>
                  <a:pt x="10670" y="199"/>
                  <a:pt x="10617" y="110"/>
                  <a:pt x="10546" y="56"/>
                </a:cubicBezTo>
                <a:cubicBezTo>
                  <a:pt x="10498" y="18"/>
                  <a:pt x="10445" y="0"/>
                  <a:pt x="10390" y="0"/>
                </a:cubicBezTo>
                <a:close/>
              </a:path>
            </a:pathLst>
          </a:custGeom>
          <a:gradFill>
            <a:gsLst>
              <a:gs pos="0">
                <a:srgbClr val="E45B00"/>
              </a:gs>
              <a:gs pos="100000">
                <a:srgbClr val="FF9900"/>
              </a:gs>
            </a:gsLst>
            <a:lin ang="5400012" scaled="0"/>
          </a:gra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1969" name="Google Shape;1969;p36"/>
          <p:cNvGrpSpPr/>
          <p:nvPr/>
        </p:nvGrpSpPr>
        <p:grpSpPr>
          <a:xfrm>
            <a:off x="9474618" y="1760035"/>
            <a:ext cx="350297" cy="290464"/>
            <a:chOff x="5549875" y="2418425"/>
            <a:chExt cx="264975" cy="213075"/>
          </a:xfrm>
        </p:grpSpPr>
        <p:sp>
          <p:nvSpPr>
            <p:cNvPr id="1970" name="Google Shape;1970;p36"/>
            <p:cNvSpPr/>
            <p:nvPr/>
          </p:nvSpPr>
          <p:spPr>
            <a:xfrm>
              <a:off x="5549875" y="2576925"/>
              <a:ext cx="42400" cy="54575"/>
            </a:xfrm>
            <a:custGeom>
              <a:rect b="b" l="l" r="r" t="t"/>
              <a:pathLst>
                <a:path extrusionOk="0" h="2183" w="1696">
                  <a:moveTo>
                    <a:pt x="448" y="0"/>
                  </a:moveTo>
                  <a:cubicBezTo>
                    <a:pt x="379" y="0"/>
                    <a:pt x="311" y="20"/>
                    <a:pt x="250" y="62"/>
                  </a:cubicBezTo>
                  <a:cubicBezTo>
                    <a:pt x="54" y="169"/>
                    <a:pt x="0" y="419"/>
                    <a:pt x="107" y="598"/>
                  </a:cubicBezTo>
                  <a:lnTo>
                    <a:pt x="910" y="1989"/>
                  </a:lnTo>
                  <a:cubicBezTo>
                    <a:pt x="971" y="2111"/>
                    <a:pt x="1114" y="2182"/>
                    <a:pt x="1255" y="2182"/>
                  </a:cubicBezTo>
                  <a:cubicBezTo>
                    <a:pt x="1322" y="2182"/>
                    <a:pt x="1388" y="2167"/>
                    <a:pt x="1446" y="2132"/>
                  </a:cubicBezTo>
                  <a:cubicBezTo>
                    <a:pt x="1624" y="2025"/>
                    <a:pt x="1695" y="1775"/>
                    <a:pt x="1588" y="1579"/>
                  </a:cubicBezTo>
                  <a:lnTo>
                    <a:pt x="785" y="205"/>
                  </a:lnTo>
                  <a:cubicBezTo>
                    <a:pt x="715" y="75"/>
                    <a:pt x="581" y="0"/>
                    <a:pt x="448" y="0"/>
                  </a:cubicBezTo>
                  <a:close/>
                </a:path>
              </a:pathLst>
            </a:custGeom>
            <a:gradFill>
              <a:gsLst>
                <a:gs pos="0">
                  <a:srgbClr val="E45B00"/>
                </a:gs>
                <a:gs pos="100000">
                  <a:srgbClr val="FF9900"/>
                </a:gs>
              </a:gsLst>
              <a:lin ang="5400012" scaled="0"/>
            </a:gra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971" name="Google Shape;1971;p36"/>
            <p:cNvSpPr/>
            <p:nvPr/>
          </p:nvSpPr>
          <p:spPr>
            <a:xfrm>
              <a:off x="5576175" y="2418425"/>
              <a:ext cx="238675" cy="211200"/>
            </a:xfrm>
            <a:custGeom>
              <a:rect b="b" l="l" r="r" t="t"/>
              <a:pathLst>
                <a:path extrusionOk="0" h="8448" w="9547">
                  <a:moveTo>
                    <a:pt x="5693" y="6724"/>
                  </a:moveTo>
                  <a:lnTo>
                    <a:pt x="5568" y="7348"/>
                  </a:lnTo>
                  <a:lnTo>
                    <a:pt x="3730" y="7883"/>
                  </a:lnTo>
                  <a:lnTo>
                    <a:pt x="3284" y="7402"/>
                  </a:lnTo>
                  <a:lnTo>
                    <a:pt x="5693" y="6724"/>
                  </a:lnTo>
                  <a:close/>
                  <a:moveTo>
                    <a:pt x="6248" y="1"/>
                  </a:moveTo>
                  <a:cubicBezTo>
                    <a:pt x="6184" y="1"/>
                    <a:pt x="6119" y="24"/>
                    <a:pt x="6067" y="68"/>
                  </a:cubicBezTo>
                  <a:lnTo>
                    <a:pt x="1" y="5921"/>
                  </a:lnTo>
                  <a:lnTo>
                    <a:pt x="1196" y="8008"/>
                  </a:lnTo>
                  <a:lnTo>
                    <a:pt x="2713" y="7580"/>
                  </a:lnTo>
                  <a:lnTo>
                    <a:pt x="3391" y="8312"/>
                  </a:lnTo>
                  <a:cubicBezTo>
                    <a:pt x="3476" y="8396"/>
                    <a:pt x="3583" y="8448"/>
                    <a:pt x="3703" y="8448"/>
                  </a:cubicBezTo>
                  <a:cubicBezTo>
                    <a:pt x="3735" y="8448"/>
                    <a:pt x="3768" y="8444"/>
                    <a:pt x="3801" y="8437"/>
                  </a:cubicBezTo>
                  <a:lnTo>
                    <a:pt x="5800" y="7866"/>
                  </a:lnTo>
                  <a:cubicBezTo>
                    <a:pt x="5836" y="7848"/>
                    <a:pt x="5871" y="7830"/>
                    <a:pt x="5889" y="7812"/>
                  </a:cubicBezTo>
                  <a:cubicBezTo>
                    <a:pt x="5996" y="7758"/>
                    <a:pt x="6067" y="7651"/>
                    <a:pt x="6085" y="7544"/>
                  </a:cubicBezTo>
                  <a:lnTo>
                    <a:pt x="6264" y="6563"/>
                  </a:lnTo>
                  <a:lnTo>
                    <a:pt x="9315" y="5707"/>
                  </a:lnTo>
                  <a:cubicBezTo>
                    <a:pt x="9475" y="5635"/>
                    <a:pt x="9547" y="5439"/>
                    <a:pt x="9458" y="5296"/>
                  </a:cubicBezTo>
                  <a:lnTo>
                    <a:pt x="8565" y="3744"/>
                  </a:lnTo>
                  <a:lnTo>
                    <a:pt x="7370" y="1674"/>
                  </a:lnTo>
                  <a:lnTo>
                    <a:pt x="6478" y="140"/>
                  </a:lnTo>
                  <a:cubicBezTo>
                    <a:pt x="6426" y="46"/>
                    <a:pt x="6337" y="1"/>
                    <a:pt x="6248" y="1"/>
                  </a:cubicBezTo>
                  <a:close/>
                </a:path>
              </a:pathLst>
            </a:custGeom>
            <a:gradFill>
              <a:gsLst>
                <a:gs pos="0">
                  <a:srgbClr val="E45B00"/>
                </a:gs>
                <a:gs pos="100000">
                  <a:srgbClr val="FF9900"/>
                </a:gs>
              </a:gsLst>
              <a:lin ang="5400012" scaled="0"/>
            </a:gra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1972" name="Google Shape;1972;p36"/>
          <p:cNvSpPr/>
          <p:nvPr/>
        </p:nvSpPr>
        <p:spPr>
          <a:xfrm>
            <a:off x="2620588" y="2368871"/>
            <a:ext cx="166936" cy="380674"/>
          </a:xfrm>
          <a:custGeom>
            <a:rect b="b" l="l" r="r" t="t"/>
            <a:pathLst>
              <a:path extrusionOk="0" h="11170" w="5051">
                <a:moveTo>
                  <a:pt x="1857" y="0"/>
                </a:moveTo>
                <a:cubicBezTo>
                  <a:pt x="839" y="0"/>
                  <a:pt x="1" y="839"/>
                  <a:pt x="1" y="1856"/>
                </a:cubicBezTo>
                <a:lnTo>
                  <a:pt x="1" y="8654"/>
                </a:lnTo>
                <a:cubicBezTo>
                  <a:pt x="1" y="10046"/>
                  <a:pt x="1125" y="11170"/>
                  <a:pt x="2517" y="11170"/>
                </a:cubicBezTo>
                <a:cubicBezTo>
                  <a:pt x="3908" y="11170"/>
                  <a:pt x="5050" y="10046"/>
                  <a:pt x="5050" y="8654"/>
                </a:cubicBezTo>
                <a:lnTo>
                  <a:pt x="5050" y="5853"/>
                </a:lnTo>
                <a:lnTo>
                  <a:pt x="4247" y="5853"/>
                </a:lnTo>
                <a:lnTo>
                  <a:pt x="4247" y="8654"/>
                </a:lnTo>
                <a:cubicBezTo>
                  <a:pt x="4247" y="9618"/>
                  <a:pt x="3480" y="10385"/>
                  <a:pt x="2517" y="10385"/>
                </a:cubicBezTo>
                <a:cubicBezTo>
                  <a:pt x="1571" y="10385"/>
                  <a:pt x="786" y="9618"/>
                  <a:pt x="786" y="8654"/>
                </a:cubicBezTo>
                <a:lnTo>
                  <a:pt x="786" y="1856"/>
                </a:lnTo>
                <a:cubicBezTo>
                  <a:pt x="786" y="1285"/>
                  <a:pt x="1268" y="803"/>
                  <a:pt x="1857" y="803"/>
                </a:cubicBezTo>
                <a:cubicBezTo>
                  <a:pt x="2445" y="803"/>
                  <a:pt x="2909" y="1285"/>
                  <a:pt x="2909" y="1856"/>
                </a:cubicBezTo>
                <a:lnTo>
                  <a:pt x="2909" y="8119"/>
                </a:lnTo>
                <a:cubicBezTo>
                  <a:pt x="2909" y="8351"/>
                  <a:pt x="2749" y="8511"/>
                  <a:pt x="2517" y="8511"/>
                </a:cubicBezTo>
                <a:cubicBezTo>
                  <a:pt x="2303" y="8511"/>
                  <a:pt x="2124" y="8351"/>
                  <a:pt x="2124" y="8119"/>
                </a:cubicBezTo>
                <a:lnTo>
                  <a:pt x="2124" y="4925"/>
                </a:lnTo>
                <a:lnTo>
                  <a:pt x="1321" y="4925"/>
                </a:lnTo>
                <a:lnTo>
                  <a:pt x="1321" y="8119"/>
                </a:lnTo>
                <a:cubicBezTo>
                  <a:pt x="1321" y="8779"/>
                  <a:pt x="1857" y="9314"/>
                  <a:pt x="2517" y="9314"/>
                </a:cubicBezTo>
                <a:cubicBezTo>
                  <a:pt x="3177" y="9314"/>
                  <a:pt x="3712" y="8779"/>
                  <a:pt x="3712" y="8119"/>
                </a:cubicBezTo>
                <a:lnTo>
                  <a:pt x="3712" y="1856"/>
                </a:lnTo>
                <a:cubicBezTo>
                  <a:pt x="3712" y="839"/>
                  <a:pt x="2891" y="0"/>
                  <a:pt x="1857" y="0"/>
                </a:cubicBezTo>
                <a:close/>
              </a:path>
            </a:pathLst>
          </a:custGeom>
          <a:gradFill>
            <a:gsLst>
              <a:gs pos="0">
                <a:srgbClr val="E45B00"/>
              </a:gs>
              <a:gs pos="100000">
                <a:srgbClr val="FF9900"/>
              </a:gs>
            </a:gsLst>
            <a:lin ang="5400012" scaled="0"/>
          </a:gra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1973" name="Google Shape;1973;p36"/>
          <p:cNvGrpSpPr/>
          <p:nvPr/>
        </p:nvGrpSpPr>
        <p:grpSpPr>
          <a:xfrm>
            <a:off x="3570694" y="2404542"/>
            <a:ext cx="299598" cy="308322"/>
            <a:chOff x="3739275" y="2525850"/>
            <a:chExt cx="226625" cy="226175"/>
          </a:xfrm>
        </p:grpSpPr>
        <p:sp>
          <p:nvSpPr>
            <p:cNvPr id="1974" name="Google Shape;1974;p36"/>
            <p:cNvSpPr/>
            <p:nvPr/>
          </p:nvSpPr>
          <p:spPr>
            <a:xfrm>
              <a:off x="3779425" y="2525850"/>
              <a:ext cx="20100" cy="40150"/>
            </a:xfrm>
            <a:custGeom>
              <a:rect b="b" l="l" r="r" t="t"/>
              <a:pathLst>
                <a:path extrusionOk="0" h="1606" w="804">
                  <a:moveTo>
                    <a:pt x="393" y="0"/>
                  </a:moveTo>
                  <a:cubicBezTo>
                    <a:pt x="179" y="0"/>
                    <a:pt x="1" y="178"/>
                    <a:pt x="1" y="410"/>
                  </a:cubicBezTo>
                  <a:lnTo>
                    <a:pt x="1" y="1195"/>
                  </a:lnTo>
                  <a:cubicBezTo>
                    <a:pt x="1" y="1427"/>
                    <a:pt x="179" y="1606"/>
                    <a:pt x="393" y="1606"/>
                  </a:cubicBezTo>
                  <a:cubicBezTo>
                    <a:pt x="625" y="1606"/>
                    <a:pt x="804" y="1427"/>
                    <a:pt x="804" y="1195"/>
                  </a:cubicBezTo>
                  <a:lnTo>
                    <a:pt x="804" y="410"/>
                  </a:lnTo>
                  <a:cubicBezTo>
                    <a:pt x="804" y="178"/>
                    <a:pt x="625" y="0"/>
                    <a:pt x="393" y="0"/>
                  </a:cubicBezTo>
                  <a:close/>
                </a:path>
              </a:pathLst>
            </a:custGeom>
            <a:gradFill>
              <a:gsLst>
                <a:gs pos="0">
                  <a:srgbClr val="E45B00"/>
                </a:gs>
                <a:gs pos="100000">
                  <a:srgbClr val="FF9900"/>
                </a:gs>
              </a:gsLst>
              <a:lin ang="5400012" scaled="0"/>
            </a:gra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975" name="Google Shape;1975;p36"/>
            <p:cNvSpPr/>
            <p:nvPr/>
          </p:nvSpPr>
          <p:spPr>
            <a:xfrm>
              <a:off x="3739275" y="2605675"/>
              <a:ext cx="226625" cy="146350"/>
            </a:xfrm>
            <a:custGeom>
              <a:rect b="b" l="l" r="r" t="t"/>
              <a:pathLst>
                <a:path extrusionOk="0" h="5854" w="9065">
                  <a:moveTo>
                    <a:pt x="2927" y="804"/>
                  </a:moveTo>
                  <a:lnTo>
                    <a:pt x="2927" y="1856"/>
                  </a:lnTo>
                  <a:lnTo>
                    <a:pt x="804" y="1856"/>
                  </a:lnTo>
                  <a:lnTo>
                    <a:pt x="804" y="804"/>
                  </a:lnTo>
                  <a:close/>
                  <a:moveTo>
                    <a:pt x="5604" y="804"/>
                  </a:moveTo>
                  <a:lnTo>
                    <a:pt x="5604" y="1856"/>
                  </a:lnTo>
                  <a:lnTo>
                    <a:pt x="3462" y="1856"/>
                  </a:lnTo>
                  <a:lnTo>
                    <a:pt x="3462" y="804"/>
                  </a:lnTo>
                  <a:close/>
                  <a:moveTo>
                    <a:pt x="8262" y="804"/>
                  </a:moveTo>
                  <a:lnTo>
                    <a:pt x="8262" y="1856"/>
                  </a:lnTo>
                  <a:lnTo>
                    <a:pt x="6121" y="1856"/>
                  </a:lnTo>
                  <a:lnTo>
                    <a:pt x="6121" y="804"/>
                  </a:lnTo>
                  <a:close/>
                  <a:moveTo>
                    <a:pt x="2927" y="2392"/>
                  </a:moveTo>
                  <a:lnTo>
                    <a:pt x="2927" y="3462"/>
                  </a:lnTo>
                  <a:lnTo>
                    <a:pt x="804" y="3462"/>
                  </a:lnTo>
                  <a:lnTo>
                    <a:pt x="804" y="2392"/>
                  </a:lnTo>
                  <a:close/>
                  <a:moveTo>
                    <a:pt x="5604" y="2392"/>
                  </a:moveTo>
                  <a:lnTo>
                    <a:pt x="5604" y="3462"/>
                  </a:lnTo>
                  <a:lnTo>
                    <a:pt x="3462" y="3462"/>
                  </a:lnTo>
                  <a:lnTo>
                    <a:pt x="3462" y="2392"/>
                  </a:lnTo>
                  <a:close/>
                  <a:moveTo>
                    <a:pt x="8262" y="2392"/>
                  </a:moveTo>
                  <a:lnTo>
                    <a:pt x="8262" y="3462"/>
                  </a:lnTo>
                  <a:lnTo>
                    <a:pt x="6121" y="3462"/>
                  </a:lnTo>
                  <a:lnTo>
                    <a:pt x="6121" y="2392"/>
                  </a:lnTo>
                  <a:close/>
                  <a:moveTo>
                    <a:pt x="2927" y="3980"/>
                  </a:moveTo>
                  <a:lnTo>
                    <a:pt x="2927" y="5050"/>
                  </a:lnTo>
                  <a:lnTo>
                    <a:pt x="804" y="5050"/>
                  </a:lnTo>
                  <a:lnTo>
                    <a:pt x="804" y="3980"/>
                  </a:lnTo>
                  <a:close/>
                  <a:moveTo>
                    <a:pt x="5604" y="3980"/>
                  </a:moveTo>
                  <a:lnTo>
                    <a:pt x="5604" y="5050"/>
                  </a:lnTo>
                  <a:lnTo>
                    <a:pt x="3462" y="5050"/>
                  </a:lnTo>
                  <a:lnTo>
                    <a:pt x="3462" y="3980"/>
                  </a:lnTo>
                  <a:close/>
                  <a:moveTo>
                    <a:pt x="8262" y="3980"/>
                  </a:moveTo>
                  <a:lnTo>
                    <a:pt x="8262" y="5050"/>
                  </a:lnTo>
                  <a:lnTo>
                    <a:pt x="6121" y="5050"/>
                  </a:lnTo>
                  <a:lnTo>
                    <a:pt x="6121" y="3980"/>
                  </a:lnTo>
                  <a:close/>
                  <a:moveTo>
                    <a:pt x="1" y="1"/>
                  </a:moveTo>
                  <a:lnTo>
                    <a:pt x="1" y="5853"/>
                  </a:lnTo>
                  <a:lnTo>
                    <a:pt x="9065" y="5853"/>
                  </a:lnTo>
                  <a:lnTo>
                    <a:pt x="9065" y="1"/>
                  </a:lnTo>
                  <a:close/>
                </a:path>
              </a:pathLst>
            </a:custGeom>
            <a:gradFill>
              <a:gsLst>
                <a:gs pos="0">
                  <a:srgbClr val="E45B00"/>
                </a:gs>
                <a:gs pos="100000">
                  <a:srgbClr val="FF9900"/>
                </a:gs>
              </a:gsLst>
              <a:lin ang="5400012" scaled="0"/>
            </a:gra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976" name="Google Shape;1976;p36"/>
            <p:cNvSpPr/>
            <p:nvPr/>
          </p:nvSpPr>
          <p:spPr>
            <a:xfrm>
              <a:off x="3905675" y="2525850"/>
              <a:ext cx="20100" cy="40150"/>
            </a:xfrm>
            <a:custGeom>
              <a:rect b="b" l="l" r="r" t="t"/>
              <a:pathLst>
                <a:path extrusionOk="0" h="1606" w="804">
                  <a:moveTo>
                    <a:pt x="411" y="0"/>
                  </a:moveTo>
                  <a:cubicBezTo>
                    <a:pt x="179" y="0"/>
                    <a:pt x="0" y="178"/>
                    <a:pt x="0" y="410"/>
                  </a:cubicBezTo>
                  <a:lnTo>
                    <a:pt x="0" y="1195"/>
                  </a:lnTo>
                  <a:cubicBezTo>
                    <a:pt x="0" y="1427"/>
                    <a:pt x="179" y="1606"/>
                    <a:pt x="411" y="1606"/>
                  </a:cubicBezTo>
                  <a:cubicBezTo>
                    <a:pt x="643" y="1606"/>
                    <a:pt x="803" y="1427"/>
                    <a:pt x="803" y="1195"/>
                  </a:cubicBezTo>
                  <a:lnTo>
                    <a:pt x="803" y="410"/>
                  </a:lnTo>
                  <a:cubicBezTo>
                    <a:pt x="803" y="178"/>
                    <a:pt x="643" y="0"/>
                    <a:pt x="411" y="0"/>
                  </a:cubicBezTo>
                  <a:close/>
                </a:path>
              </a:pathLst>
            </a:custGeom>
            <a:gradFill>
              <a:gsLst>
                <a:gs pos="0">
                  <a:srgbClr val="E45B00"/>
                </a:gs>
                <a:gs pos="100000">
                  <a:srgbClr val="FF9900"/>
                </a:gs>
              </a:gsLst>
              <a:lin ang="5400012" scaled="0"/>
            </a:gra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977" name="Google Shape;1977;p36"/>
            <p:cNvSpPr/>
            <p:nvPr/>
          </p:nvSpPr>
          <p:spPr>
            <a:xfrm>
              <a:off x="3739275" y="2545900"/>
              <a:ext cx="226625" cy="46425"/>
            </a:xfrm>
            <a:custGeom>
              <a:rect b="b" l="l" r="r" t="t"/>
              <a:pathLst>
                <a:path extrusionOk="0" h="1857" w="9065">
                  <a:moveTo>
                    <a:pt x="1" y="1"/>
                  </a:moveTo>
                  <a:lnTo>
                    <a:pt x="1" y="1857"/>
                  </a:lnTo>
                  <a:lnTo>
                    <a:pt x="9065" y="1857"/>
                  </a:lnTo>
                  <a:lnTo>
                    <a:pt x="9065" y="1"/>
                  </a:lnTo>
                  <a:lnTo>
                    <a:pt x="7994" y="1"/>
                  </a:lnTo>
                  <a:lnTo>
                    <a:pt x="7994" y="393"/>
                  </a:lnTo>
                  <a:cubicBezTo>
                    <a:pt x="7994" y="929"/>
                    <a:pt x="7584" y="1321"/>
                    <a:pt x="7067" y="1321"/>
                  </a:cubicBezTo>
                  <a:cubicBezTo>
                    <a:pt x="6549" y="1321"/>
                    <a:pt x="6121" y="929"/>
                    <a:pt x="6121" y="393"/>
                  </a:cubicBezTo>
                  <a:lnTo>
                    <a:pt x="6121" y="1"/>
                  </a:lnTo>
                  <a:lnTo>
                    <a:pt x="2927" y="1"/>
                  </a:lnTo>
                  <a:lnTo>
                    <a:pt x="2927" y="393"/>
                  </a:lnTo>
                  <a:cubicBezTo>
                    <a:pt x="2927" y="929"/>
                    <a:pt x="2535" y="1321"/>
                    <a:pt x="1999" y="1321"/>
                  </a:cubicBezTo>
                  <a:cubicBezTo>
                    <a:pt x="1482" y="1321"/>
                    <a:pt x="1072" y="929"/>
                    <a:pt x="1072" y="393"/>
                  </a:cubicBezTo>
                  <a:lnTo>
                    <a:pt x="1072" y="1"/>
                  </a:lnTo>
                  <a:close/>
                </a:path>
              </a:pathLst>
            </a:custGeom>
            <a:gradFill>
              <a:gsLst>
                <a:gs pos="0">
                  <a:srgbClr val="E45B00"/>
                </a:gs>
                <a:gs pos="100000">
                  <a:srgbClr val="FF9900"/>
                </a:gs>
              </a:gsLst>
              <a:lin ang="5400012" scaled="0"/>
            </a:gra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1978" name="Google Shape;1978;p36"/>
          <p:cNvGrpSpPr/>
          <p:nvPr/>
        </p:nvGrpSpPr>
        <p:grpSpPr>
          <a:xfrm>
            <a:off x="3043876" y="2377772"/>
            <a:ext cx="272464" cy="361861"/>
            <a:chOff x="4518575" y="2506200"/>
            <a:chExt cx="206100" cy="265450"/>
          </a:xfrm>
        </p:grpSpPr>
        <p:sp>
          <p:nvSpPr>
            <p:cNvPr id="1979" name="Google Shape;1979;p36"/>
            <p:cNvSpPr/>
            <p:nvPr/>
          </p:nvSpPr>
          <p:spPr>
            <a:xfrm>
              <a:off x="4518575" y="2506200"/>
              <a:ext cx="206100" cy="265450"/>
            </a:xfrm>
            <a:custGeom>
              <a:rect b="b" l="l" r="r" t="t"/>
              <a:pathLst>
                <a:path extrusionOk="0" h="10618" w="8244">
                  <a:moveTo>
                    <a:pt x="7440" y="786"/>
                  </a:moveTo>
                  <a:lnTo>
                    <a:pt x="7440" y="9832"/>
                  </a:lnTo>
                  <a:lnTo>
                    <a:pt x="803" y="9832"/>
                  </a:lnTo>
                  <a:lnTo>
                    <a:pt x="803" y="786"/>
                  </a:lnTo>
                  <a:close/>
                  <a:moveTo>
                    <a:pt x="0" y="1"/>
                  </a:moveTo>
                  <a:lnTo>
                    <a:pt x="0" y="10617"/>
                  </a:lnTo>
                  <a:lnTo>
                    <a:pt x="8243" y="10617"/>
                  </a:lnTo>
                  <a:lnTo>
                    <a:pt x="8243" y="1"/>
                  </a:lnTo>
                  <a:close/>
                </a:path>
              </a:pathLst>
            </a:custGeom>
            <a:gradFill>
              <a:gsLst>
                <a:gs pos="0">
                  <a:srgbClr val="E45B00"/>
                </a:gs>
                <a:gs pos="100000">
                  <a:srgbClr val="FF9900"/>
                </a:gs>
              </a:gsLst>
              <a:lin ang="5400012" scaled="0"/>
            </a:gra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980" name="Google Shape;1980;p36"/>
            <p:cNvSpPr/>
            <p:nvPr/>
          </p:nvSpPr>
          <p:spPr>
            <a:xfrm>
              <a:off x="4628300" y="2555725"/>
              <a:ext cx="56225" cy="13400"/>
            </a:xfrm>
            <a:custGeom>
              <a:rect b="b" l="l" r="r" t="t"/>
              <a:pathLst>
                <a:path extrusionOk="0" h="536" w="2249">
                  <a:moveTo>
                    <a:pt x="0" y="0"/>
                  </a:moveTo>
                  <a:lnTo>
                    <a:pt x="0" y="536"/>
                  </a:lnTo>
                  <a:lnTo>
                    <a:pt x="2249" y="536"/>
                  </a:lnTo>
                  <a:lnTo>
                    <a:pt x="2249" y="0"/>
                  </a:lnTo>
                  <a:close/>
                </a:path>
              </a:pathLst>
            </a:custGeom>
            <a:gradFill>
              <a:gsLst>
                <a:gs pos="0">
                  <a:srgbClr val="E45B00"/>
                </a:gs>
                <a:gs pos="100000">
                  <a:srgbClr val="FF9900"/>
                </a:gs>
              </a:gsLst>
              <a:lin ang="5400012" scaled="0"/>
            </a:gra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981" name="Google Shape;1981;p36"/>
            <p:cNvSpPr/>
            <p:nvPr/>
          </p:nvSpPr>
          <p:spPr>
            <a:xfrm>
              <a:off x="4628300" y="2608800"/>
              <a:ext cx="56225" cy="13425"/>
            </a:xfrm>
            <a:custGeom>
              <a:rect b="b" l="l" r="r" t="t"/>
              <a:pathLst>
                <a:path extrusionOk="0" h="537" w="2249">
                  <a:moveTo>
                    <a:pt x="0" y="1"/>
                  </a:moveTo>
                  <a:lnTo>
                    <a:pt x="0" y="536"/>
                  </a:lnTo>
                  <a:lnTo>
                    <a:pt x="2249" y="536"/>
                  </a:lnTo>
                  <a:lnTo>
                    <a:pt x="2249" y="1"/>
                  </a:lnTo>
                  <a:close/>
                </a:path>
              </a:pathLst>
            </a:custGeom>
            <a:gradFill>
              <a:gsLst>
                <a:gs pos="0">
                  <a:srgbClr val="E45B00"/>
                </a:gs>
                <a:gs pos="100000">
                  <a:srgbClr val="FF9900"/>
                </a:gs>
              </a:gsLst>
              <a:lin ang="5400012" scaled="0"/>
            </a:gra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982" name="Google Shape;1982;p36"/>
            <p:cNvSpPr/>
            <p:nvPr/>
          </p:nvSpPr>
          <p:spPr>
            <a:xfrm>
              <a:off x="4628300" y="2715425"/>
              <a:ext cx="56225" cy="13400"/>
            </a:xfrm>
            <a:custGeom>
              <a:rect b="b" l="l" r="r" t="t"/>
              <a:pathLst>
                <a:path extrusionOk="0" h="536" w="2249">
                  <a:moveTo>
                    <a:pt x="0" y="0"/>
                  </a:moveTo>
                  <a:lnTo>
                    <a:pt x="0" y="535"/>
                  </a:lnTo>
                  <a:lnTo>
                    <a:pt x="2249" y="535"/>
                  </a:lnTo>
                  <a:lnTo>
                    <a:pt x="2249" y="0"/>
                  </a:lnTo>
                  <a:close/>
                </a:path>
              </a:pathLst>
            </a:custGeom>
            <a:gradFill>
              <a:gsLst>
                <a:gs pos="0">
                  <a:srgbClr val="E45B00"/>
                </a:gs>
                <a:gs pos="100000">
                  <a:srgbClr val="FF9900"/>
                </a:gs>
              </a:gsLst>
              <a:lin ang="5400012" scaled="0"/>
            </a:gra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983" name="Google Shape;1983;p36"/>
            <p:cNvSpPr/>
            <p:nvPr/>
          </p:nvSpPr>
          <p:spPr>
            <a:xfrm>
              <a:off x="4628300" y="2662325"/>
              <a:ext cx="56225" cy="12975"/>
            </a:xfrm>
            <a:custGeom>
              <a:rect b="b" l="l" r="r" t="t"/>
              <a:pathLst>
                <a:path extrusionOk="0" h="519" w="2249">
                  <a:moveTo>
                    <a:pt x="0" y="1"/>
                  </a:moveTo>
                  <a:lnTo>
                    <a:pt x="0" y="518"/>
                  </a:lnTo>
                  <a:lnTo>
                    <a:pt x="2249" y="518"/>
                  </a:lnTo>
                  <a:lnTo>
                    <a:pt x="2249" y="1"/>
                  </a:lnTo>
                  <a:close/>
                </a:path>
              </a:pathLst>
            </a:custGeom>
            <a:gradFill>
              <a:gsLst>
                <a:gs pos="0">
                  <a:srgbClr val="E45B00"/>
                </a:gs>
                <a:gs pos="100000">
                  <a:srgbClr val="FF9900"/>
                </a:gs>
              </a:gsLst>
              <a:lin ang="5400012" scaled="0"/>
            </a:gra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984" name="Google Shape;1984;p36"/>
            <p:cNvSpPr/>
            <p:nvPr/>
          </p:nvSpPr>
          <p:spPr>
            <a:xfrm>
              <a:off x="4558275" y="2539225"/>
              <a:ext cx="49525" cy="40600"/>
            </a:xfrm>
            <a:custGeom>
              <a:rect b="b" l="l" r="r" t="t"/>
              <a:pathLst>
                <a:path extrusionOk="0" h="1624" w="1981">
                  <a:moveTo>
                    <a:pt x="1606" y="0"/>
                  </a:moveTo>
                  <a:lnTo>
                    <a:pt x="732" y="875"/>
                  </a:lnTo>
                  <a:lnTo>
                    <a:pt x="375" y="536"/>
                  </a:lnTo>
                  <a:lnTo>
                    <a:pt x="0" y="910"/>
                  </a:lnTo>
                  <a:lnTo>
                    <a:pt x="732" y="1624"/>
                  </a:lnTo>
                  <a:lnTo>
                    <a:pt x="1981" y="375"/>
                  </a:lnTo>
                  <a:lnTo>
                    <a:pt x="1606" y="0"/>
                  </a:lnTo>
                  <a:close/>
                </a:path>
              </a:pathLst>
            </a:custGeom>
            <a:gradFill>
              <a:gsLst>
                <a:gs pos="0">
                  <a:srgbClr val="E45B00"/>
                </a:gs>
                <a:gs pos="100000">
                  <a:srgbClr val="FF9900"/>
                </a:gs>
              </a:gsLst>
              <a:lin ang="5400012" scaled="0"/>
            </a:gra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985" name="Google Shape;1985;p36"/>
            <p:cNvSpPr/>
            <p:nvPr/>
          </p:nvSpPr>
          <p:spPr>
            <a:xfrm>
              <a:off x="4558275" y="2592300"/>
              <a:ext cx="49525" cy="40625"/>
            </a:xfrm>
            <a:custGeom>
              <a:rect b="b" l="l" r="r" t="t"/>
              <a:pathLst>
                <a:path extrusionOk="0" h="1625" w="1981">
                  <a:moveTo>
                    <a:pt x="1606" y="1"/>
                  </a:moveTo>
                  <a:lnTo>
                    <a:pt x="732" y="893"/>
                  </a:lnTo>
                  <a:lnTo>
                    <a:pt x="375" y="536"/>
                  </a:lnTo>
                  <a:lnTo>
                    <a:pt x="0" y="911"/>
                  </a:lnTo>
                  <a:lnTo>
                    <a:pt x="732" y="1624"/>
                  </a:lnTo>
                  <a:lnTo>
                    <a:pt x="1981" y="375"/>
                  </a:lnTo>
                  <a:lnTo>
                    <a:pt x="1606" y="1"/>
                  </a:lnTo>
                  <a:close/>
                </a:path>
              </a:pathLst>
            </a:custGeom>
            <a:gradFill>
              <a:gsLst>
                <a:gs pos="0">
                  <a:srgbClr val="E45B00"/>
                </a:gs>
                <a:gs pos="100000">
                  <a:srgbClr val="FF9900"/>
                </a:gs>
              </a:gsLst>
              <a:lin ang="5400012" scaled="0"/>
            </a:gra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986" name="Google Shape;1986;p36"/>
            <p:cNvSpPr/>
            <p:nvPr/>
          </p:nvSpPr>
          <p:spPr>
            <a:xfrm>
              <a:off x="4558275" y="2645375"/>
              <a:ext cx="49525" cy="41075"/>
            </a:xfrm>
            <a:custGeom>
              <a:rect b="b" l="l" r="r" t="t"/>
              <a:pathLst>
                <a:path extrusionOk="0" h="1643" w="1981">
                  <a:moveTo>
                    <a:pt x="1606" y="1"/>
                  </a:moveTo>
                  <a:lnTo>
                    <a:pt x="732" y="893"/>
                  </a:lnTo>
                  <a:lnTo>
                    <a:pt x="375" y="536"/>
                  </a:lnTo>
                  <a:lnTo>
                    <a:pt x="0" y="911"/>
                  </a:lnTo>
                  <a:lnTo>
                    <a:pt x="732" y="1642"/>
                  </a:lnTo>
                  <a:lnTo>
                    <a:pt x="1981" y="376"/>
                  </a:lnTo>
                  <a:lnTo>
                    <a:pt x="1606" y="1"/>
                  </a:lnTo>
                  <a:close/>
                </a:path>
              </a:pathLst>
            </a:custGeom>
            <a:gradFill>
              <a:gsLst>
                <a:gs pos="0">
                  <a:srgbClr val="E45B00"/>
                </a:gs>
                <a:gs pos="100000">
                  <a:srgbClr val="FF9900"/>
                </a:gs>
              </a:gsLst>
              <a:lin ang="5400012" scaled="0"/>
            </a:gra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987" name="Google Shape;1987;p36"/>
            <p:cNvSpPr/>
            <p:nvPr/>
          </p:nvSpPr>
          <p:spPr>
            <a:xfrm>
              <a:off x="4558275" y="2698025"/>
              <a:ext cx="49525" cy="40600"/>
            </a:xfrm>
            <a:custGeom>
              <a:rect b="b" l="l" r="r" t="t"/>
              <a:pathLst>
                <a:path extrusionOk="0" h="1624" w="1981">
                  <a:moveTo>
                    <a:pt x="1606" y="0"/>
                  </a:moveTo>
                  <a:lnTo>
                    <a:pt x="732" y="875"/>
                  </a:lnTo>
                  <a:lnTo>
                    <a:pt x="375" y="536"/>
                  </a:lnTo>
                  <a:lnTo>
                    <a:pt x="0" y="910"/>
                  </a:lnTo>
                  <a:lnTo>
                    <a:pt x="732" y="1624"/>
                  </a:lnTo>
                  <a:lnTo>
                    <a:pt x="1981" y="375"/>
                  </a:lnTo>
                  <a:lnTo>
                    <a:pt x="1606" y="0"/>
                  </a:lnTo>
                  <a:close/>
                </a:path>
              </a:pathLst>
            </a:custGeom>
            <a:gradFill>
              <a:gsLst>
                <a:gs pos="0">
                  <a:srgbClr val="E45B00"/>
                </a:gs>
                <a:gs pos="100000">
                  <a:srgbClr val="FF9900"/>
                </a:gs>
              </a:gsLst>
              <a:lin ang="5400012" scaled="0"/>
            </a:gra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1988" name="Google Shape;1988;p36"/>
          <p:cNvGrpSpPr/>
          <p:nvPr/>
        </p:nvGrpSpPr>
        <p:grpSpPr>
          <a:xfrm>
            <a:off x="4125077" y="2404742"/>
            <a:ext cx="299631" cy="308322"/>
            <a:chOff x="4164375" y="1677425"/>
            <a:chExt cx="226650" cy="226175"/>
          </a:xfrm>
        </p:grpSpPr>
        <p:sp>
          <p:nvSpPr>
            <p:cNvPr id="1989" name="Google Shape;1989;p36"/>
            <p:cNvSpPr/>
            <p:nvPr/>
          </p:nvSpPr>
          <p:spPr>
            <a:xfrm>
              <a:off x="4164375" y="1677425"/>
              <a:ext cx="226650" cy="226175"/>
            </a:xfrm>
            <a:custGeom>
              <a:rect b="b" l="l" r="r" t="t"/>
              <a:pathLst>
                <a:path extrusionOk="0" h="9047" w="9066">
                  <a:moveTo>
                    <a:pt x="1" y="0"/>
                  </a:moveTo>
                  <a:lnTo>
                    <a:pt x="1" y="9047"/>
                  </a:lnTo>
                  <a:lnTo>
                    <a:pt x="9065" y="9047"/>
                  </a:lnTo>
                  <a:lnTo>
                    <a:pt x="9065" y="8244"/>
                  </a:lnTo>
                  <a:lnTo>
                    <a:pt x="804" y="8244"/>
                  </a:lnTo>
                  <a:lnTo>
                    <a:pt x="804" y="0"/>
                  </a:lnTo>
                  <a:close/>
                </a:path>
              </a:pathLst>
            </a:custGeom>
            <a:gradFill>
              <a:gsLst>
                <a:gs pos="0">
                  <a:srgbClr val="E45B00"/>
                </a:gs>
                <a:gs pos="100000">
                  <a:srgbClr val="FF9900"/>
                </a:gs>
              </a:gsLst>
              <a:lin ang="5400012" scaled="0"/>
            </a:gra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990" name="Google Shape;1990;p36"/>
            <p:cNvSpPr/>
            <p:nvPr/>
          </p:nvSpPr>
          <p:spPr>
            <a:xfrm>
              <a:off x="4204525" y="1747450"/>
              <a:ext cx="36600" cy="116450"/>
            </a:xfrm>
            <a:custGeom>
              <a:rect b="b" l="l" r="r" t="t"/>
              <a:pathLst>
                <a:path extrusionOk="0" h="4658" w="1464">
                  <a:moveTo>
                    <a:pt x="1" y="1"/>
                  </a:moveTo>
                  <a:lnTo>
                    <a:pt x="1" y="4658"/>
                  </a:lnTo>
                  <a:lnTo>
                    <a:pt x="1464" y="4658"/>
                  </a:lnTo>
                  <a:lnTo>
                    <a:pt x="1464" y="1"/>
                  </a:lnTo>
                  <a:close/>
                </a:path>
              </a:pathLst>
            </a:custGeom>
            <a:gradFill>
              <a:gsLst>
                <a:gs pos="0">
                  <a:srgbClr val="E45B00"/>
                </a:gs>
                <a:gs pos="100000">
                  <a:srgbClr val="FF9900"/>
                </a:gs>
              </a:gsLst>
              <a:lin ang="5400012" scaled="0"/>
            </a:gra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991" name="Google Shape;1991;p36"/>
            <p:cNvSpPr/>
            <p:nvPr/>
          </p:nvSpPr>
          <p:spPr>
            <a:xfrm>
              <a:off x="4254500" y="1677425"/>
              <a:ext cx="36600" cy="186475"/>
            </a:xfrm>
            <a:custGeom>
              <a:rect b="b" l="l" r="r" t="t"/>
              <a:pathLst>
                <a:path extrusionOk="0" h="7459" w="1464">
                  <a:moveTo>
                    <a:pt x="0" y="0"/>
                  </a:moveTo>
                  <a:lnTo>
                    <a:pt x="0" y="7459"/>
                  </a:lnTo>
                  <a:lnTo>
                    <a:pt x="1463" y="7459"/>
                  </a:lnTo>
                  <a:lnTo>
                    <a:pt x="1463" y="0"/>
                  </a:lnTo>
                  <a:close/>
                </a:path>
              </a:pathLst>
            </a:custGeom>
            <a:gradFill>
              <a:gsLst>
                <a:gs pos="0">
                  <a:srgbClr val="E45B00"/>
                </a:gs>
                <a:gs pos="100000">
                  <a:srgbClr val="FF9900"/>
                </a:gs>
              </a:gsLst>
              <a:lin ang="5400012" scaled="0"/>
            </a:gra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992" name="Google Shape;1992;p36"/>
            <p:cNvSpPr/>
            <p:nvPr/>
          </p:nvSpPr>
          <p:spPr>
            <a:xfrm>
              <a:off x="4304450" y="1747450"/>
              <a:ext cx="36600" cy="116450"/>
            </a:xfrm>
            <a:custGeom>
              <a:rect b="b" l="l" r="r" t="t"/>
              <a:pathLst>
                <a:path extrusionOk="0" h="4658" w="1464">
                  <a:moveTo>
                    <a:pt x="1" y="1"/>
                  </a:moveTo>
                  <a:lnTo>
                    <a:pt x="1" y="4658"/>
                  </a:lnTo>
                  <a:lnTo>
                    <a:pt x="1464" y="4658"/>
                  </a:lnTo>
                  <a:lnTo>
                    <a:pt x="1464" y="1"/>
                  </a:lnTo>
                  <a:close/>
                </a:path>
              </a:pathLst>
            </a:custGeom>
            <a:gradFill>
              <a:gsLst>
                <a:gs pos="0">
                  <a:srgbClr val="E45B00"/>
                </a:gs>
                <a:gs pos="100000">
                  <a:srgbClr val="FF9900"/>
                </a:gs>
              </a:gsLst>
              <a:lin ang="5400012" scaled="0"/>
            </a:gra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993" name="Google Shape;1993;p36"/>
            <p:cNvSpPr/>
            <p:nvPr/>
          </p:nvSpPr>
          <p:spPr>
            <a:xfrm>
              <a:off x="4354400" y="1803650"/>
              <a:ext cx="36625" cy="60250"/>
            </a:xfrm>
            <a:custGeom>
              <a:rect b="b" l="l" r="r" t="t"/>
              <a:pathLst>
                <a:path extrusionOk="0" h="2410" w="1465">
                  <a:moveTo>
                    <a:pt x="1" y="1"/>
                  </a:moveTo>
                  <a:lnTo>
                    <a:pt x="1" y="2410"/>
                  </a:lnTo>
                  <a:lnTo>
                    <a:pt x="1464" y="2410"/>
                  </a:lnTo>
                  <a:lnTo>
                    <a:pt x="1464" y="1"/>
                  </a:lnTo>
                  <a:close/>
                </a:path>
              </a:pathLst>
            </a:custGeom>
            <a:gradFill>
              <a:gsLst>
                <a:gs pos="0">
                  <a:srgbClr val="E45B00"/>
                </a:gs>
                <a:gs pos="100000">
                  <a:srgbClr val="FF9900"/>
                </a:gs>
              </a:gsLst>
              <a:lin ang="5400012" scaled="0"/>
            </a:gra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1994" name="Google Shape;1994;p36"/>
          <p:cNvGrpSpPr/>
          <p:nvPr/>
        </p:nvGrpSpPr>
        <p:grpSpPr>
          <a:xfrm>
            <a:off x="5179042" y="2395931"/>
            <a:ext cx="299003" cy="308322"/>
            <a:chOff x="5226025" y="1677425"/>
            <a:chExt cx="226175" cy="226175"/>
          </a:xfrm>
        </p:grpSpPr>
        <p:sp>
          <p:nvSpPr>
            <p:cNvPr id="1995" name="Google Shape;1995;p36"/>
            <p:cNvSpPr/>
            <p:nvPr/>
          </p:nvSpPr>
          <p:spPr>
            <a:xfrm>
              <a:off x="5226025" y="1677425"/>
              <a:ext cx="226175" cy="226175"/>
            </a:xfrm>
            <a:custGeom>
              <a:rect b="b" l="l" r="r" t="t"/>
              <a:pathLst>
                <a:path extrusionOk="0" h="9047" w="9047">
                  <a:moveTo>
                    <a:pt x="0" y="0"/>
                  </a:moveTo>
                  <a:lnTo>
                    <a:pt x="0" y="9047"/>
                  </a:lnTo>
                  <a:lnTo>
                    <a:pt x="9047" y="9047"/>
                  </a:lnTo>
                  <a:lnTo>
                    <a:pt x="9047" y="8244"/>
                  </a:lnTo>
                  <a:lnTo>
                    <a:pt x="803" y="8244"/>
                  </a:lnTo>
                  <a:lnTo>
                    <a:pt x="803" y="0"/>
                  </a:lnTo>
                  <a:close/>
                </a:path>
              </a:pathLst>
            </a:custGeom>
            <a:gradFill>
              <a:gsLst>
                <a:gs pos="0">
                  <a:srgbClr val="E45B00"/>
                </a:gs>
                <a:gs pos="100000">
                  <a:srgbClr val="FF9900"/>
                </a:gs>
              </a:gsLst>
              <a:lin ang="5400012" scaled="0"/>
            </a:gra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996" name="Google Shape;1996;p36"/>
            <p:cNvSpPr/>
            <p:nvPr/>
          </p:nvSpPr>
          <p:spPr>
            <a:xfrm>
              <a:off x="5259025" y="1733625"/>
              <a:ext cx="193175" cy="113325"/>
            </a:xfrm>
            <a:custGeom>
              <a:rect b="b" l="l" r="r" t="t"/>
              <a:pathLst>
                <a:path extrusionOk="0" h="4533" w="7727">
                  <a:moveTo>
                    <a:pt x="554" y="1"/>
                  </a:moveTo>
                  <a:lnTo>
                    <a:pt x="1" y="571"/>
                  </a:lnTo>
                  <a:lnTo>
                    <a:pt x="2410" y="2980"/>
                  </a:lnTo>
                  <a:lnTo>
                    <a:pt x="3213" y="2177"/>
                  </a:lnTo>
                  <a:lnTo>
                    <a:pt x="4533" y="3516"/>
                  </a:lnTo>
                  <a:lnTo>
                    <a:pt x="5336" y="2713"/>
                  </a:lnTo>
                  <a:lnTo>
                    <a:pt x="6389" y="3765"/>
                  </a:lnTo>
                  <a:lnTo>
                    <a:pt x="5603" y="4533"/>
                  </a:lnTo>
                  <a:lnTo>
                    <a:pt x="7727" y="4533"/>
                  </a:lnTo>
                  <a:lnTo>
                    <a:pt x="7727" y="2409"/>
                  </a:lnTo>
                  <a:lnTo>
                    <a:pt x="6942" y="3194"/>
                  </a:lnTo>
                  <a:lnTo>
                    <a:pt x="5336" y="1589"/>
                  </a:lnTo>
                  <a:lnTo>
                    <a:pt x="4533" y="2391"/>
                  </a:lnTo>
                  <a:lnTo>
                    <a:pt x="3213" y="1053"/>
                  </a:lnTo>
                  <a:lnTo>
                    <a:pt x="2410" y="1856"/>
                  </a:lnTo>
                  <a:lnTo>
                    <a:pt x="554" y="1"/>
                  </a:lnTo>
                  <a:close/>
                </a:path>
              </a:pathLst>
            </a:custGeom>
            <a:gradFill>
              <a:gsLst>
                <a:gs pos="0">
                  <a:srgbClr val="E45B00"/>
                </a:gs>
                <a:gs pos="100000">
                  <a:srgbClr val="FF9900"/>
                </a:gs>
              </a:gsLst>
              <a:lin ang="5400012" scaled="0"/>
            </a:gra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1997" name="Google Shape;1997;p36"/>
          <p:cNvGrpSpPr/>
          <p:nvPr/>
        </p:nvGrpSpPr>
        <p:grpSpPr>
          <a:xfrm>
            <a:off x="4652426" y="2396024"/>
            <a:ext cx="299003" cy="308322"/>
            <a:chOff x="4835275" y="1198350"/>
            <a:chExt cx="226175" cy="226175"/>
          </a:xfrm>
        </p:grpSpPr>
        <p:sp>
          <p:nvSpPr>
            <p:cNvPr id="1998" name="Google Shape;1998;p36"/>
            <p:cNvSpPr/>
            <p:nvPr/>
          </p:nvSpPr>
          <p:spPr>
            <a:xfrm>
              <a:off x="4835275" y="1198350"/>
              <a:ext cx="226175" cy="226175"/>
            </a:xfrm>
            <a:custGeom>
              <a:rect b="b" l="l" r="r" t="t"/>
              <a:pathLst>
                <a:path extrusionOk="0" h="9047" w="9047">
                  <a:moveTo>
                    <a:pt x="0" y="0"/>
                  </a:moveTo>
                  <a:lnTo>
                    <a:pt x="0" y="9047"/>
                  </a:lnTo>
                  <a:lnTo>
                    <a:pt x="9047" y="9047"/>
                  </a:lnTo>
                  <a:lnTo>
                    <a:pt x="9047" y="8244"/>
                  </a:lnTo>
                  <a:lnTo>
                    <a:pt x="803" y="8244"/>
                  </a:lnTo>
                  <a:lnTo>
                    <a:pt x="803" y="0"/>
                  </a:lnTo>
                  <a:close/>
                </a:path>
              </a:pathLst>
            </a:custGeom>
            <a:gradFill>
              <a:gsLst>
                <a:gs pos="0">
                  <a:srgbClr val="E45B00"/>
                </a:gs>
                <a:gs pos="100000">
                  <a:srgbClr val="FF9900"/>
                </a:gs>
              </a:gsLst>
              <a:lin ang="5400012" scaled="0"/>
            </a:gra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999" name="Google Shape;1999;p36"/>
            <p:cNvSpPr/>
            <p:nvPr/>
          </p:nvSpPr>
          <p:spPr>
            <a:xfrm>
              <a:off x="4868275" y="1255000"/>
              <a:ext cx="193175" cy="113325"/>
            </a:xfrm>
            <a:custGeom>
              <a:rect b="b" l="l" r="r" t="t"/>
              <a:pathLst>
                <a:path extrusionOk="0" h="4533" w="7727">
                  <a:moveTo>
                    <a:pt x="5603" y="0"/>
                  </a:moveTo>
                  <a:lnTo>
                    <a:pt x="6388" y="785"/>
                  </a:lnTo>
                  <a:lnTo>
                    <a:pt x="5336" y="1838"/>
                  </a:lnTo>
                  <a:lnTo>
                    <a:pt x="4533" y="1035"/>
                  </a:lnTo>
                  <a:lnTo>
                    <a:pt x="3195" y="2356"/>
                  </a:lnTo>
                  <a:lnTo>
                    <a:pt x="2409" y="1571"/>
                  </a:lnTo>
                  <a:lnTo>
                    <a:pt x="1" y="3979"/>
                  </a:lnTo>
                  <a:lnTo>
                    <a:pt x="554" y="4532"/>
                  </a:lnTo>
                  <a:lnTo>
                    <a:pt x="2409" y="2695"/>
                  </a:lnTo>
                  <a:lnTo>
                    <a:pt x="3195" y="3480"/>
                  </a:lnTo>
                  <a:lnTo>
                    <a:pt x="4533" y="2159"/>
                  </a:lnTo>
                  <a:lnTo>
                    <a:pt x="5336" y="2962"/>
                  </a:lnTo>
                  <a:lnTo>
                    <a:pt x="6941" y="1339"/>
                  </a:lnTo>
                  <a:lnTo>
                    <a:pt x="7727" y="2124"/>
                  </a:lnTo>
                  <a:lnTo>
                    <a:pt x="7727" y="0"/>
                  </a:lnTo>
                  <a:close/>
                </a:path>
              </a:pathLst>
            </a:custGeom>
            <a:gradFill>
              <a:gsLst>
                <a:gs pos="0">
                  <a:srgbClr val="E45B00"/>
                </a:gs>
                <a:gs pos="100000">
                  <a:srgbClr val="FF9900"/>
                </a:gs>
              </a:gsLst>
              <a:lin ang="5400012" scaled="0"/>
            </a:gra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2000" name="Google Shape;2000;p36"/>
          <p:cNvGrpSpPr/>
          <p:nvPr/>
        </p:nvGrpSpPr>
        <p:grpSpPr>
          <a:xfrm>
            <a:off x="6339271" y="2379923"/>
            <a:ext cx="347356" cy="358215"/>
            <a:chOff x="968775" y="1180050"/>
            <a:chExt cx="262750" cy="262775"/>
          </a:xfrm>
        </p:grpSpPr>
        <p:sp>
          <p:nvSpPr>
            <p:cNvPr id="2001" name="Google Shape;2001;p36"/>
            <p:cNvSpPr/>
            <p:nvPr/>
          </p:nvSpPr>
          <p:spPr>
            <a:xfrm>
              <a:off x="1061550" y="1180050"/>
              <a:ext cx="169975" cy="169550"/>
            </a:xfrm>
            <a:custGeom>
              <a:rect b="b" l="l" r="r" t="t"/>
              <a:pathLst>
                <a:path extrusionOk="0" h="6782" w="6799">
                  <a:moveTo>
                    <a:pt x="5478" y="1"/>
                  </a:moveTo>
                  <a:lnTo>
                    <a:pt x="4015" y="1464"/>
                  </a:lnTo>
                  <a:lnTo>
                    <a:pt x="4086" y="2160"/>
                  </a:lnTo>
                  <a:lnTo>
                    <a:pt x="1963" y="4283"/>
                  </a:lnTo>
                  <a:cubicBezTo>
                    <a:pt x="1785" y="4194"/>
                    <a:pt x="1571" y="4122"/>
                    <a:pt x="1339" y="4122"/>
                  </a:cubicBezTo>
                  <a:cubicBezTo>
                    <a:pt x="607" y="4122"/>
                    <a:pt x="1" y="4729"/>
                    <a:pt x="1" y="5461"/>
                  </a:cubicBezTo>
                  <a:cubicBezTo>
                    <a:pt x="1" y="6192"/>
                    <a:pt x="607" y="6781"/>
                    <a:pt x="1339" y="6781"/>
                  </a:cubicBezTo>
                  <a:cubicBezTo>
                    <a:pt x="2070" y="6781"/>
                    <a:pt x="2677" y="6192"/>
                    <a:pt x="2677" y="5461"/>
                  </a:cubicBezTo>
                  <a:cubicBezTo>
                    <a:pt x="2677" y="5229"/>
                    <a:pt x="2606" y="5032"/>
                    <a:pt x="2516" y="4854"/>
                  </a:cubicBezTo>
                  <a:lnTo>
                    <a:pt x="4657" y="2713"/>
                  </a:lnTo>
                  <a:lnTo>
                    <a:pt x="5335" y="2784"/>
                  </a:lnTo>
                  <a:lnTo>
                    <a:pt x="6799" y="1321"/>
                  </a:lnTo>
                  <a:lnTo>
                    <a:pt x="5603" y="1196"/>
                  </a:lnTo>
                  <a:lnTo>
                    <a:pt x="5478" y="1"/>
                  </a:lnTo>
                  <a:close/>
                </a:path>
              </a:pathLst>
            </a:custGeom>
            <a:gradFill>
              <a:gsLst>
                <a:gs pos="0">
                  <a:srgbClr val="E45B00"/>
                </a:gs>
                <a:gs pos="100000">
                  <a:srgbClr val="FF9900"/>
                </a:gs>
              </a:gsLst>
              <a:lin ang="5400012" scaled="0"/>
            </a:gra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002" name="Google Shape;2002;p36"/>
            <p:cNvSpPr/>
            <p:nvPr/>
          </p:nvSpPr>
          <p:spPr>
            <a:xfrm>
              <a:off x="968775" y="1189875"/>
              <a:ext cx="252950" cy="252950"/>
            </a:xfrm>
            <a:custGeom>
              <a:rect b="b" l="l" r="r" t="t"/>
              <a:pathLst>
                <a:path extrusionOk="0" h="10118" w="10118">
                  <a:moveTo>
                    <a:pt x="5050" y="0"/>
                  </a:moveTo>
                  <a:cubicBezTo>
                    <a:pt x="2266" y="0"/>
                    <a:pt x="0" y="2266"/>
                    <a:pt x="0" y="5068"/>
                  </a:cubicBezTo>
                  <a:cubicBezTo>
                    <a:pt x="0" y="7851"/>
                    <a:pt x="2266" y="10117"/>
                    <a:pt x="5050" y="10117"/>
                  </a:cubicBezTo>
                  <a:cubicBezTo>
                    <a:pt x="7851" y="10117"/>
                    <a:pt x="10117" y="7851"/>
                    <a:pt x="10117" y="5068"/>
                  </a:cubicBezTo>
                  <a:cubicBezTo>
                    <a:pt x="10117" y="4193"/>
                    <a:pt x="9903" y="3390"/>
                    <a:pt x="9510" y="2695"/>
                  </a:cubicBezTo>
                  <a:lnTo>
                    <a:pt x="9421" y="2766"/>
                  </a:lnTo>
                  <a:lnTo>
                    <a:pt x="9243" y="2962"/>
                  </a:lnTo>
                  <a:lnTo>
                    <a:pt x="9011" y="2927"/>
                  </a:lnTo>
                  <a:lnTo>
                    <a:pt x="8725" y="2891"/>
                  </a:lnTo>
                  <a:lnTo>
                    <a:pt x="8725" y="2891"/>
                  </a:lnTo>
                  <a:cubicBezTo>
                    <a:pt x="9100" y="3533"/>
                    <a:pt x="9314" y="4265"/>
                    <a:pt x="9314" y="5068"/>
                  </a:cubicBezTo>
                  <a:cubicBezTo>
                    <a:pt x="9314" y="7405"/>
                    <a:pt x="7405" y="9314"/>
                    <a:pt x="5050" y="9314"/>
                  </a:cubicBezTo>
                  <a:cubicBezTo>
                    <a:pt x="2712" y="9314"/>
                    <a:pt x="803" y="7405"/>
                    <a:pt x="803" y="5068"/>
                  </a:cubicBezTo>
                  <a:cubicBezTo>
                    <a:pt x="803" y="2730"/>
                    <a:pt x="2712" y="803"/>
                    <a:pt x="5050" y="803"/>
                  </a:cubicBezTo>
                  <a:cubicBezTo>
                    <a:pt x="5853" y="803"/>
                    <a:pt x="6584" y="1017"/>
                    <a:pt x="7227" y="1392"/>
                  </a:cubicBezTo>
                  <a:lnTo>
                    <a:pt x="7209" y="1142"/>
                  </a:lnTo>
                  <a:lnTo>
                    <a:pt x="7155" y="875"/>
                  </a:lnTo>
                  <a:lnTo>
                    <a:pt x="7351" y="678"/>
                  </a:lnTo>
                  <a:lnTo>
                    <a:pt x="7441" y="589"/>
                  </a:lnTo>
                  <a:cubicBezTo>
                    <a:pt x="6727" y="214"/>
                    <a:pt x="5924" y="0"/>
                    <a:pt x="5050" y="0"/>
                  </a:cubicBezTo>
                  <a:close/>
                </a:path>
              </a:pathLst>
            </a:custGeom>
            <a:gradFill>
              <a:gsLst>
                <a:gs pos="0">
                  <a:srgbClr val="E45B00"/>
                </a:gs>
                <a:gs pos="100000">
                  <a:srgbClr val="FF9900"/>
                </a:gs>
              </a:gsLst>
              <a:lin ang="5400012" scaled="0"/>
            </a:gra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003" name="Google Shape;2003;p36"/>
            <p:cNvSpPr/>
            <p:nvPr/>
          </p:nvSpPr>
          <p:spPr>
            <a:xfrm>
              <a:off x="1015150" y="1236700"/>
              <a:ext cx="160175" cy="159725"/>
            </a:xfrm>
            <a:custGeom>
              <a:rect b="b" l="l" r="r" t="t"/>
              <a:pathLst>
                <a:path extrusionOk="0" h="6389" w="6407">
                  <a:moveTo>
                    <a:pt x="3195" y="1"/>
                  </a:moveTo>
                  <a:cubicBezTo>
                    <a:pt x="1446" y="1"/>
                    <a:pt x="1" y="1428"/>
                    <a:pt x="1" y="3195"/>
                  </a:cubicBezTo>
                  <a:cubicBezTo>
                    <a:pt x="1" y="4943"/>
                    <a:pt x="1446" y="6388"/>
                    <a:pt x="3195" y="6388"/>
                  </a:cubicBezTo>
                  <a:cubicBezTo>
                    <a:pt x="4961" y="6388"/>
                    <a:pt x="6406" y="4943"/>
                    <a:pt x="6406" y="3195"/>
                  </a:cubicBezTo>
                  <a:cubicBezTo>
                    <a:pt x="6406" y="2642"/>
                    <a:pt x="6264" y="2142"/>
                    <a:pt x="6032" y="1696"/>
                  </a:cubicBezTo>
                  <a:lnTo>
                    <a:pt x="5425" y="2285"/>
                  </a:lnTo>
                  <a:cubicBezTo>
                    <a:pt x="5550" y="2570"/>
                    <a:pt x="5603" y="2873"/>
                    <a:pt x="5603" y="3195"/>
                  </a:cubicBezTo>
                  <a:cubicBezTo>
                    <a:pt x="5603" y="4515"/>
                    <a:pt x="4533" y="5586"/>
                    <a:pt x="3195" y="5586"/>
                  </a:cubicBezTo>
                  <a:cubicBezTo>
                    <a:pt x="1892" y="5586"/>
                    <a:pt x="804" y="4515"/>
                    <a:pt x="804" y="3195"/>
                  </a:cubicBezTo>
                  <a:cubicBezTo>
                    <a:pt x="804" y="1874"/>
                    <a:pt x="1892" y="786"/>
                    <a:pt x="3195" y="786"/>
                  </a:cubicBezTo>
                  <a:cubicBezTo>
                    <a:pt x="3534" y="786"/>
                    <a:pt x="3837" y="857"/>
                    <a:pt x="4105" y="964"/>
                  </a:cubicBezTo>
                  <a:lnTo>
                    <a:pt x="4711" y="376"/>
                  </a:lnTo>
                  <a:cubicBezTo>
                    <a:pt x="4265" y="126"/>
                    <a:pt x="3748" y="1"/>
                    <a:pt x="3195" y="1"/>
                  </a:cubicBezTo>
                  <a:close/>
                </a:path>
              </a:pathLst>
            </a:custGeom>
            <a:gradFill>
              <a:gsLst>
                <a:gs pos="0">
                  <a:srgbClr val="E45B00"/>
                </a:gs>
                <a:gs pos="100000">
                  <a:srgbClr val="FF9900"/>
                </a:gs>
              </a:gsLst>
              <a:lin ang="5400012" scaled="0"/>
            </a:gra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2004" name="Google Shape;2004;p36"/>
          <p:cNvGrpSpPr/>
          <p:nvPr/>
        </p:nvGrpSpPr>
        <p:grpSpPr>
          <a:xfrm>
            <a:off x="5704170" y="2446992"/>
            <a:ext cx="386288" cy="224042"/>
            <a:chOff x="1678900" y="1231350"/>
            <a:chExt cx="292200" cy="164350"/>
          </a:xfrm>
        </p:grpSpPr>
        <p:sp>
          <p:nvSpPr>
            <p:cNvPr id="2005" name="Google Shape;2005;p36"/>
            <p:cNvSpPr/>
            <p:nvPr/>
          </p:nvSpPr>
          <p:spPr>
            <a:xfrm>
              <a:off x="1678900" y="1231350"/>
              <a:ext cx="233775" cy="159725"/>
            </a:xfrm>
            <a:custGeom>
              <a:rect b="b" l="l" r="r" t="t"/>
              <a:pathLst>
                <a:path extrusionOk="0" h="6389" w="9351">
                  <a:moveTo>
                    <a:pt x="5853" y="1"/>
                  </a:moveTo>
                  <a:cubicBezTo>
                    <a:pt x="2624" y="1"/>
                    <a:pt x="1" y="2641"/>
                    <a:pt x="1" y="5871"/>
                  </a:cubicBezTo>
                  <a:lnTo>
                    <a:pt x="1" y="6388"/>
                  </a:lnTo>
                  <a:lnTo>
                    <a:pt x="786" y="6388"/>
                  </a:lnTo>
                  <a:lnTo>
                    <a:pt x="786" y="5871"/>
                  </a:lnTo>
                  <a:cubicBezTo>
                    <a:pt x="786" y="5318"/>
                    <a:pt x="893" y="4783"/>
                    <a:pt x="1053" y="4301"/>
                  </a:cubicBezTo>
                  <a:lnTo>
                    <a:pt x="1535" y="4497"/>
                  </a:lnTo>
                  <a:cubicBezTo>
                    <a:pt x="1589" y="4319"/>
                    <a:pt x="1660" y="4158"/>
                    <a:pt x="1731" y="3997"/>
                  </a:cubicBezTo>
                  <a:lnTo>
                    <a:pt x="1232" y="3801"/>
                  </a:lnTo>
                  <a:cubicBezTo>
                    <a:pt x="1428" y="3355"/>
                    <a:pt x="1714" y="2927"/>
                    <a:pt x="2035" y="2570"/>
                  </a:cubicBezTo>
                  <a:lnTo>
                    <a:pt x="2410" y="2927"/>
                  </a:lnTo>
                  <a:cubicBezTo>
                    <a:pt x="2517" y="2802"/>
                    <a:pt x="2641" y="2677"/>
                    <a:pt x="2784" y="2552"/>
                  </a:cubicBezTo>
                  <a:lnTo>
                    <a:pt x="2410" y="2178"/>
                  </a:lnTo>
                  <a:cubicBezTo>
                    <a:pt x="2766" y="1839"/>
                    <a:pt x="3177" y="1553"/>
                    <a:pt x="3623" y="1321"/>
                  </a:cubicBezTo>
                  <a:lnTo>
                    <a:pt x="3819" y="1821"/>
                  </a:lnTo>
                  <a:cubicBezTo>
                    <a:pt x="3980" y="1731"/>
                    <a:pt x="4158" y="1678"/>
                    <a:pt x="4319" y="1607"/>
                  </a:cubicBezTo>
                  <a:lnTo>
                    <a:pt x="4122" y="1107"/>
                  </a:lnTo>
                  <a:cubicBezTo>
                    <a:pt x="4568" y="946"/>
                    <a:pt x="5068" y="839"/>
                    <a:pt x="5586" y="821"/>
                  </a:cubicBezTo>
                  <a:lnTo>
                    <a:pt x="5586" y="1357"/>
                  </a:lnTo>
                  <a:cubicBezTo>
                    <a:pt x="5675" y="1357"/>
                    <a:pt x="5746" y="1339"/>
                    <a:pt x="5853" y="1339"/>
                  </a:cubicBezTo>
                  <a:cubicBezTo>
                    <a:pt x="5942" y="1339"/>
                    <a:pt x="6014" y="1339"/>
                    <a:pt x="6103" y="1357"/>
                  </a:cubicBezTo>
                  <a:lnTo>
                    <a:pt x="6103" y="821"/>
                  </a:lnTo>
                  <a:cubicBezTo>
                    <a:pt x="6638" y="839"/>
                    <a:pt x="7120" y="964"/>
                    <a:pt x="7566" y="1125"/>
                  </a:cubicBezTo>
                  <a:lnTo>
                    <a:pt x="7370" y="1607"/>
                  </a:lnTo>
                  <a:cubicBezTo>
                    <a:pt x="7548" y="1678"/>
                    <a:pt x="7709" y="1731"/>
                    <a:pt x="7869" y="1821"/>
                  </a:cubicBezTo>
                  <a:lnTo>
                    <a:pt x="8066" y="1321"/>
                  </a:lnTo>
                  <a:cubicBezTo>
                    <a:pt x="8315" y="1446"/>
                    <a:pt x="8547" y="1589"/>
                    <a:pt x="8761" y="1749"/>
                  </a:cubicBezTo>
                  <a:lnTo>
                    <a:pt x="9350" y="1178"/>
                  </a:lnTo>
                  <a:cubicBezTo>
                    <a:pt x="8369" y="447"/>
                    <a:pt x="7173" y="1"/>
                    <a:pt x="5853" y="1"/>
                  </a:cubicBezTo>
                  <a:close/>
                </a:path>
              </a:pathLst>
            </a:custGeom>
            <a:gradFill>
              <a:gsLst>
                <a:gs pos="0">
                  <a:srgbClr val="E45B00"/>
                </a:gs>
                <a:gs pos="100000">
                  <a:srgbClr val="FF9900"/>
                </a:gs>
              </a:gsLst>
              <a:lin ang="5400012" scaled="0"/>
            </a:gra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006" name="Google Shape;2006;p36"/>
            <p:cNvSpPr/>
            <p:nvPr/>
          </p:nvSpPr>
          <p:spPr>
            <a:xfrm>
              <a:off x="1927800" y="1294250"/>
              <a:ext cx="43300" cy="96825"/>
            </a:xfrm>
            <a:custGeom>
              <a:rect b="b" l="l" r="r" t="t"/>
              <a:pathLst>
                <a:path extrusionOk="0" h="3873" w="1732">
                  <a:moveTo>
                    <a:pt x="697" y="1"/>
                  </a:moveTo>
                  <a:lnTo>
                    <a:pt x="126" y="571"/>
                  </a:lnTo>
                  <a:cubicBezTo>
                    <a:pt x="269" y="786"/>
                    <a:pt x="393" y="1035"/>
                    <a:pt x="501" y="1267"/>
                  </a:cubicBezTo>
                  <a:lnTo>
                    <a:pt x="1" y="1481"/>
                  </a:lnTo>
                  <a:cubicBezTo>
                    <a:pt x="72" y="1642"/>
                    <a:pt x="144" y="1820"/>
                    <a:pt x="197" y="1981"/>
                  </a:cubicBezTo>
                  <a:lnTo>
                    <a:pt x="697" y="1785"/>
                  </a:lnTo>
                  <a:cubicBezTo>
                    <a:pt x="840" y="2267"/>
                    <a:pt x="947" y="2802"/>
                    <a:pt x="947" y="3355"/>
                  </a:cubicBezTo>
                  <a:lnTo>
                    <a:pt x="947" y="3872"/>
                  </a:lnTo>
                  <a:lnTo>
                    <a:pt x="1732" y="3872"/>
                  </a:lnTo>
                  <a:lnTo>
                    <a:pt x="1732" y="3355"/>
                  </a:lnTo>
                  <a:cubicBezTo>
                    <a:pt x="1732" y="2106"/>
                    <a:pt x="1357" y="946"/>
                    <a:pt x="697" y="1"/>
                  </a:cubicBezTo>
                  <a:close/>
                </a:path>
              </a:pathLst>
            </a:custGeom>
            <a:gradFill>
              <a:gsLst>
                <a:gs pos="0">
                  <a:srgbClr val="E45B00"/>
                </a:gs>
                <a:gs pos="100000">
                  <a:srgbClr val="FF9900"/>
                </a:gs>
              </a:gsLst>
              <a:lin ang="5400012" scaled="0"/>
            </a:gra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007" name="Google Shape;2007;p36"/>
            <p:cNvSpPr/>
            <p:nvPr/>
          </p:nvSpPr>
          <p:spPr>
            <a:xfrm>
              <a:off x="1809600" y="1267925"/>
              <a:ext cx="128500" cy="127775"/>
            </a:xfrm>
            <a:custGeom>
              <a:rect b="b" l="l" r="r" t="t"/>
              <a:pathLst>
                <a:path extrusionOk="0" h="5111" w="5140">
                  <a:moveTo>
                    <a:pt x="5139" y="1"/>
                  </a:moveTo>
                  <a:lnTo>
                    <a:pt x="250" y="4158"/>
                  </a:lnTo>
                  <a:cubicBezTo>
                    <a:pt x="215" y="4176"/>
                    <a:pt x="215" y="4194"/>
                    <a:pt x="179" y="4230"/>
                  </a:cubicBezTo>
                  <a:cubicBezTo>
                    <a:pt x="1" y="4461"/>
                    <a:pt x="18" y="4783"/>
                    <a:pt x="250" y="4997"/>
                  </a:cubicBezTo>
                  <a:cubicBezTo>
                    <a:pt x="351" y="5074"/>
                    <a:pt x="468" y="5111"/>
                    <a:pt x="584" y="5111"/>
                  </a:cubicBezTo>
                  <a:cubicBezTo>
                    <a:pt x="737" y="5111"/>
                    <a:pt x="888" y="5047"/>
                    <a:pt x="1000" y="4925"/>
                  </a:cubicBezTo>
                  <a:lnTo>
                    <a:pt x="5139" y="1"/>
                  </a:lnTo>
                  <a:close/>
                </a:path>
              </a:pathLst>
            </a:custGeom>
            <a:gradFill>
              <a:gsLst>
                <a:gs pos="0">
                  <a:srgbClr val="E45B00"/>
                </a:gs>
                <a:gs pos="100000">
                  <a:srgbClr val="FF9900"/>
                </a:gs>
              </a:gsLst>
              <a:lin ang="5400012" scaled="0"/>
            </a:gra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2008" name="Google Shape;2008;p36"/>
          <p:cNvSpPr/>
          <p:nvPr/>
        </p:nvSpPr>
        <p:spPr>
          <a:xfrm>
            <a:off x="7023159" y="2368888"/>
            <a:ext cx="245958" cy="363054"/>
          </a:xfrm>
          <a:custGeom>
            <a:rect b="b" l="l" r="r" t="t"/>
            <a:pathLst>
              <a:path extrusionOk="0" h="10653" w="7442">
                <a:moveTo>
                  <a:pt x="6299" y="803"/>
                </a:moveTo>
                <a:cubicBezTo>
                  <a:pt x="6156" y="2106"/>
                  <a:pt x="5389" y="3926"/>
                  <a:pt x="4479" y="4622"/>
                </a:cubicBezTo>
                <a:cubicBezTo>
                  <a:pt x="4247" y="4800"/>
                  <a:pt x="4122" y="5050"/>
                  <a:pt x="4122" y="5318"/>
                </a:cubicBezTo>
                <a:cubicBezTo>
                  <a:pt x="4122" y="5603"/>
                  <a:pt x="4247" y="5853"/>
                  <a:pt x="4479" y="6031"/>
                </a:cubicBezTo>
                <a:cubicBezTo>
                  <a:pt x="4925" y="6388"/>
                  <a:pt x="5354" y="7013"/>
                  <a:pt x="5675" y="7726"/>
                </a:cubicBezTo>
                <a:lnTo>
                  <a:pt x="1785" y="7726"/>
                </a:lnTo>
                <a:cubicBezTo>
                  <a:pt x="2124" y="7013"/>
                  <a:pt x="2534" y="6388"/>
                  <a:pt x="2980" y="6031"/>
                </a:cubicBezTo>
                <a:cubicBezTo>
                  <a:pt x="3195" y="5853"/>
                  <a:pt x="3319" y="5603"/>
                  <a:pt x="3319" y="5318"/>
                </a:cubicBezTo>
                <a:cubicBezTo>
                  <a:pt x="3319" y="5050"/>
                  <a:pt x="3195" y="4800"/>
                  <a:pt x="2980" y="4622"/>
                </a:cubicBezTo>
                <a:cubicBezTo>
                  <a:pt x="2071" y="3926"/>
                  <a:pt x="1303" y="2106"/>
                  <a:pt x="1161" y="803"/>
                </a:cubicBezTo>
                <a:close/>
                <a:moveTo>
                  <a:pt x="1" y="0"/>
                </a:moveTo>
                <a:lnTo>
                  <a:pt x="1" y="803"/>
                </a:lnTo>
                <a:lnTo>
                  <a:pt x="358" y="803"/>
                </a:lnTo>
                <a:cubicBezTo>
                  <a:pt x="500" y="2284"/>
                  <a:pt x="1339" y="4425"/>
                  <a:pt x="2588" y="5318"/>
                </a:cubicBezTo>
                <a:cubicBezTo>
                  <a:pt x="1339" y="6228"/>
                  <a:pt x="483" y="8369"/>
                  <a:pt x="358" y="9850"/>
                </a:cubicBezTo>
                <a:lnTo>
                  <a:pt x="1" y="9850"/>
                </a:lnTo>
                <a:lnTo>
                  <a:pt x="1" y="10652"/>
                </a:lnTo>
                <a:lnTo>
                  <a:pt x="7441" y="10652"/>
                </a:lnTo>
                <a:lnTo>
                  <a:pt x="7441" y="9850"/>
                </a:lnTo>
                <a:lnTo>
                  <a:pt x="7084" y="9850"/>
                </a:lnTo>
                <a:cubicBezTo>
                  <a:pt x="6959" y="8369"/>
                  <a:pt x="6085" y="6228"/>
                  <a:pt x="4854" y="5318"/>
                </a:cubicBezTo>
                <a:cubicBezTo>
                  <a:pt x="6085" y="4425"/>
                  <a:pt x="6959" y="2284"/>
                  <a:pt x="7084" y="803"/>
                </a:cubicBezTo>
                <a:lnTo>
                  <a:pt x="7441" y="803"/>
                </a:lnTo>
                <a:lnTo>
                  <a:pt x="7441" y="0"/>
                </a:lnTo>
                <a:close/>
              </a:path>
            </a:pathLst>
          </a:custGeom>
          <a:gradFill>
            <a:gsLst>
              <a:gs pos="0">
                <a:srgbClr val="E45B00"/>
              </a:gs>
              <a:gs pos="100000">
                <a:srgbClr val="FF9900"/>
              </a:gs>
            </a:gsLst>
            <a:lin ang="5400012" scaled="0"/>
          </a:gra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2009" name="Google Shape;2009;p36"/>
          <p:cNvGrpSpPr/>
          <p:nvPr/>
        </p:nvGrpSpPr>
        <p:grpSpPr>
          <a:xfrm>
            <a:off x="7467406" y="2373531"/>
            <a:ext cx="322006" cy="353205"/>
            <a:chOff x="2405550" y="1181850"/>
            <a:chExt cx="243575" cy="259100"/>
          </a:xfrm>
        </p:grpSpPr>
        <p:sp>
          <p:nvSpPr>
            <p:cNvPr id="2010" name="Google Shape;2010;p36"/>
            <p:cNvSpPr/>
            <p:nvPr/>
          </p:nvSpPr>
          <p:spPr>
            <a:xfrm>
              <a:off x="2517500" y="1255000"/>
              <a:ext cx="13425" cy="12950"/>
            </a:xfrm>
            <a:custGeom>
              <a:rect b="b" l="l" r="r" t="t"/>
              <a:pathLst>
                <a:path extrusionOk="0" h="518" w="537">
                  <a:moveTo>
                    <a:pt x="269" y="0"/>
                  </a:moveTo>
                  <a:cubicBezTo>
                    <a:pt x="126" y="0"/>
                    <a:pt x="1" y="125"/>
                    <a:pt x="1" y="268"/>
                  </a:cubicBezTo>
                  <a:cubicBezTo>
                    <a:pt x="1" y="411"/>
                    <a:pt x="126" y="518"/>
                    <a:pt x="269" y="518"/>
                  </a:cubicBezTo>
                  <a:cubicBezTo>
                    <a:pt x="429" y="518"/>
                    <a:pt x="536" y="411"/>
                    <a:pt x="536" y="268"/>
                  </a:cubicBezTo>
                  <a:cubicBezTo>
                    <a:pt x="536" y="125"/>
                    <a:pt x="429" y="0"/>
                    <a:pt x="269" y="0"/>
                  </a:cubicBezTo>
                  <a:close/>
                </a:path>
              </a:pathLst>
            </a:custGeom>
            <a:gradFill>
              <a:gsLst>
                <a:gs pos="0">
                  <a:srgbClr val="E45B00"/>
                </a:gs>
                <a:gs pos="100000">
                  <a:srgbClr val="FF9900"/>
                </a:gs>
              </a:gsLst>
              <a:lin ang="5400012" scaled="0"/>
            </a:gra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011" name="Google Shape;2011;p36"/>
            <p:cNvSpPr/>
            <p:nvPr/>
          </p:nvSpPr>
          <p:spPr>
            <a:xfrm>
              <a:off x="2517500" y="1387925"/>
              <a:ext cx="13425" cy="13400"/>
            </a:xfrm>
            <a:custGeom>
              <a:rect b="b" l="l" r="r" t="t"/>
              <a:pathLst>
                <a:path extrusionOk="0" h="536" w="537">
                  <a:moveTo>
                    <a:pt x="269" y="0"/>
                  </a:moveTo>
                  <a:cubicBezTo>
                    <a:pt x="126" y="0"/>
                    <a:pt x="1" y="125"/>
                    <a:pt x="1" y="268"/>
                  </a:cubicBezTo>
                  <a:cubicBezTo>
                    <a:pt x="1" y="411"/>
                    <a:pt x="126" y="536"/>
                    <a:pt x="269" y="536"/>
                  </a:cubicBezTo>
                  <a:cubicBezTo>
                    <a:pt x="429" y="536"/>
                    <a:pt x="536" y="411"/>
                    <a:pt x="536" y="268"/>
                  </a:cubicBezTo>
                  <a:cubicBezTo>
                    <a:pt x="536" y="125"/>
                    <a:pt x="429" y="0"/>
                    <a:pt x="269" y="0"/>
                  </a:cubicBezTo>
                  <a:close/>
                </a:path>
              </a:pathLst>
            </a:custGeom>
            <a:gradFill>
              <a:gsLst>
                <a:gs pos="0">
                  <a:srgbClr val="E45B00"/>
                </a:gs>
                <a:gs pos="100000">
                  <a:srgbClr val="FF9900"/>
                </a:gs>
              </a:gsLst>
              <a:lin ang="5400012" scaled="0"/>
            </a:gra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012" name="Google Shape;2012;p36"/>
            <p:cNvSpPr/>
            <p:nvPr/>
          </p:nvSpPr>
          <p:spPr>
            <a:xfrm>
              <a:off x="2584425" y="1317900"/>
              <a:ext cx="12950" cy="13400"/>
            </a:xfrm>
            <a:custGeom>
              <a:rect b="b" l="l" r="r" t="t"/>
              <a:pathLst>
                <a:path extrusionOk="0" h="536" w="518">
                  <a:moveTo>
                    <a:pt x="268" y="0"/>
                  </a:moveTo>
                  <a:cubicBezTo>
                    <a:pt x="125" y="0"/>
                    <a:pt x="0" y="125"/>
                    <a:pt x="0" y="268"/>
                  </a:cubicBezTo>
                  <a:cubicBezTo>
                    <a:pt x="0" y="428"/>
                    <a:pt x="125" y="535"/>
                    <a:pt x="268" y="535"/>
                  </a:cubicBezTo>
                  <a:cubicBezTo>
                    <a:pt x="411" y="535"/>
                    <a:pt x="518" y="428"/>
                    <a:pt x="518" y="268"/>
                  </a:cubicBezTo>
                  <a:cubicBezTo>
                    <a:pt x="518" y="125"/>
                    <a:pt x="411" y="0"/>
                    <a:pt x="268" y="0"/>
                  </a:cubicBezTo>
                  <a:close/>
                </a:path>
              </a:pathLst>
            </a:custGeom>
            <a:gradFill>
              <a:gsLst>
                <a:gs pos="0">
                  <a:srgbClr val="E45B00"/>
                </a:gs>
                <a:gs pos="100000">
                  <a:srgbClr val="FF9900"/>
                </a:gs>
              </a:gsLst>
              <a:lin ang="5400012" scaled="0"/>
            </a:gra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013" name="Google Shape;2013;p36"/>
            <p:cNvSpPr/>
            <p:nvPr/>
          </p:nvSpPr>
          <p:spPr>
            <a:xfrm>
              <a:off x="2451050" y="1317900"/>
              <a:ext cx="13400" cy="13400"/>
            </a:xfrm>
            <a:custGeom>
              <a:rect b="b" l="l" r="r" t="t"/>
              <a:pathLst>
                <a:path extrusionOk="0" h="536" w="536">
                  <a:moveTo>
                    <a:pt x="268" y="0"/>
                  </a:moveTo>
                  <a:cubicBezTo>
                    <a:pt x="125" y="0"/>
                    <a:pt x="0" y="125"/>
                    <a:pt x="0" y="268"/>
                  </a:cubicBezTo>
                  <a:cubicBezTo>
                    <a:pt x="0" y="428"/>
                    <a:pt x="125" y="535"/>
                    <a:pt x="268" y="535"/>
                  </a:cubicBezTo>
                  <a:cubicBezTo>
                    <a:pt x="429" y="535"/>
                    <a:pt x="536" y="428"/>
                    <a:pt x="536" y="268"/>
                  </a:cubicBezTo>
                  <a:cubicBezTo>
                    <a:pt x="536" y="125"/>
                    <a:pt x="429" y="0"/>
                    <a:pt x="268" y="0"/>
                  </a:cubicBezTo>
                  <a:close/>
                </a:path>
              </a:pathLst>
            </a:custGeom>
            <a:gradFill>
              <a:gsLst>
                <a:gs pos="0">
                  <a:srgbClr val="E45B00"/>
                </a:gs>
                <a:gs pos="100000">
                  <a:srgbClr val="FF9900"/>
                </a:gs>
              </a:gsLst>
              <a:lin ang="5400012" scaled="0"/>
            </a:gra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014" name="Google Shape;2014;p36"/>
            <p:cNvSpPr/>
            <p:nvPr/>
          </p:nvSpPr>
          <p:spPr>
            <a:xfrm>
              <a:off x="2517500" y="1278200"/>
              <a:ext cx="44650" cy="84325"/>
            </a:xfrm>
            <a:custGeom>
              <a:rect b="b" l="l" r="r" t="t"/>
              <a:pathLst>
                <a:path extrusionOk="0" h="3373" w="1786">
                  <a:moveTo>
                    <a:pt x="1" y="0"/>
                  </a:moveTo>
                  <a:lnTo>
                    <a:pt x="1" y="1856"/>
                  </a:lnTo>
                  <a:cubicBezTo>
                    <a:pt x="1" y="1927"/>
                    <a:pt x="37" y="1999"/>
                    <a:pt x="90" y="2052"/>
                  </a:cubicBezTo>
                  <a:lnTo>
                    <a:pt x="1411" y="3372"/>
                  </a:lnTo>
                  <a:lnTo>
                    <a:pt x="1785" y="2998"/>
                  </a:lnTo>
                  <a:lnTo>
                    <a:pt x="536" y="1767"/>
                  </a:lnTo>
                  <a:lnTo>
                    <a:pt x="536" y="0"/>
                  </a:lnTo>
                  <a:close/>
                </a:path>
              </a:pathLst>
            </a:custGeom>
            <a:gradFill>
              <a:gsLst>
                <a:gs pos="0">
                  <a:srgbClr val="E45B00"/>
                </a:gs>
                <a:gs pos="100000">
                  <a:srgbClr val="FF9900"/>
                </a:gs>
              </a:gsLst>
              <a:lin ang="5400012" scaled="0"/>
            </a:gra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015" name="Google Shape;2015;p36"/>
            <p:cNvSpPr/>
            <p:nvPr/>
          </p:nvSpPr>
          <p:spPr>
            <a:xfrm>
              <a:off x="2405550" y="1181850"/>
              <a:ext cx="243575" cy="259100"/>
            </a:xfrm>
            <a:custGeom>
              <a:rect b="b" l="l" r="r" t="t"/>
              <a:pathLst>
                <a:path extrusionOk="0" h="10364" w="9743">
                  <a:moveTo>
                    <a:pt x="4747" y="2123"/>
                  </a:moveTo>
                  <a:cubicBezTo>
                    <a:pt x="6816" y="2123"/>
                    <a:pt x="8476" y="3783"/>
                    <a:pt x="8476" y="5853"/>
                  </a:cubicBezTo>
                  <a:cubicBezTo>
                    <a:pt x="8476" y="7904"/>
                    <a:pt x="6816" y="9564"/>
                    <a:pt x="4747" y="9564"/>
                  </a:cubicBezTo>
                  <a:cubicBezTo>
                    <a:pt x="2695" y="9564"/>
                    <a:pt x="1017" y="7904"/>
                    <a:pt x="1017" y="5853"/>
                  </a:cubicBezTo>
                  <a:cubicBezTo>
                    <a:pt x="1017" y="3783"/>
                    <a:pt x="2695" y="2123"/>
                    <a:pt x="4747" y="2123"/>
                  </a:cubicBezTo>
                  <a:close/>
                  <a:moveTo>
                    <a:pt x="3159" y="0"/>
                  </a:moveTo>
                  <a:lnTo>
                    <a:pt x="3159" y="785"/>
                  </a:lnTo>
                  <a:lnTo>
                    <a:pt x="4354" y="785"/>
                  </a:lnTo>
                  <a:lnTo>
                    <a:pt x="4354" y="1338"/>
                  </a:lnTo>
                  <a:cubicBezTo>
                    <a:pt x="2249" y="1517"/>
                    <a:pt x="536" y="3158"/>
                    <a:pt x="268" y="5282"/>
                  </a:cubicBezTo>
                  <a:cubicBezTo>
                    <a:pt x="0" y="7387"/>
                    <a:pt x="1249" y="9403"/>
                    <a:pt x="3248" y="10099"/>
                  </a:cubicBezTo>
                  <a:cubicBezTo>
                    <a:pt x="3752" y="10278"/>
                    <a:pt x="4268" y="10363"/>
                    <a:pt x="4777" y="10363"/>
                  </a:cubicBezTo>
                  <a:cubicBezTo>
                    <a:pt x="6303" y="10363"/>
                    <a:pt x="7762" y="9591"/>
                    <a:pt x="8618" y="8226"/>
                  </a:cubicBezTo>
                  <a:cubicBezTo>
                    <a:pt x="9743" y="6424"/>
                    <a:pt x="9421" y="4086"/>
                    <a:pt x="7923" y="2605"/>
                  </a:cubicBezTo>
                  <a:lnTo>
                    <a:pt x="8315" y="2213"/>
                  </a:lnTo>
                  <a:cubicBezTo>
                    <a:pt x="8458" y="2052"/>
                    <a:pt x="8458" y="1802"/>
                    <a:pt x="8297" y="1642"/>
                  </a:cubicBezTo>
                  <a:cubicBezTo>
                    <a:pt x="8221" y="1566"/>
                    <a:pt x="8115" y="1525"/>
                    <a:pt x="8009" y="1525"/>
                  </a:cubicBezTo>
                  <a:cubicBezTo>
                    <a:pt x="7914" y="1525"/>
                    <a:pt x="7819" y="1557"/>
                    <a:pt x="7744" y="1624"/>
                  </a:cubicBezTo>
                  <a:lnTo>
                    <a:pt x="7280" y="2088"/>
                  </a:lnTo>
                  <a:cubicBezTo>
                    <a:pt x="6656" y="1677"/>
                    <a:pt x="5924" y="1410"/>
                    <a:pt x="5157" y="1356"/>
                  </a:cubicBezTo>
                  <a:lnTo>
                    <a:pt x="5157" y="785"/>
                  </a:lnTo>
                  <a:lnTo>
                    <a:pt x="6352" y="785"/>
                  </a:lnTo>
                  <a:lnTo>
                    <a:pt x="6352" y="0"/>
                  </a:lnTo>
                  <a:close/>
                </a:path>
              </a:pathLst>
            </a:custGeom>
            <a:gradFill>
              <a:gsLst>
                <a:gs pos="0">
                  <a:srgbClr val="E45B00"/>
                </a:gs>
                <a:gs pos="100000">
                  <a:srgbClr val="FF9900"/>
                </a:gs>
              </a:gsLst>
              <a:lin ang="5400012" scaled="0"/>
            </a:gra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2016" name="Google Shape;2016;p36"/>
          <p:cNvSpPr/>
          <p:nvPr/>
        </p:nvSpPr>
        <p:spPr>
          <a:xfrm>
            <a:off x="8075550" y="2396514"/>
            <a:ext cx="299003" cy="308322"/>
          </a:xfrm>
          <a:custGeom>
            <a:rect b="b" l="l" r="r" t="t"/>
            <a:pathLst>
              <a:path extrusionOk="0" h="9047" w="9047">
                <a:moveTo>
                  <a:pt x="4514" y="2927"/>
                </a:moveTo>
                <a:cubicBezTo>
                  <a:pt x="5389" y="2927"/>
                  <a:pt x="6102" y="3640"/>
                  <a:pt x="6102" y="4515"/>
                </a:cubicBezTo>
                <a:cubicBezTo>
                  <a:pt x="6102" y="5407"/>
                  <a:pt x="5389" y="6120"/>
                  <a:pt x="4514" y="6120"/>
                </a:cubicBezTo>
                <a:cubicBezTo>
                  <a:pt x="3640" y="6120"/>
                  <a:pt x="2926" y="5407"/>
                  <a:pt x="2926" y="4515"/>
                </a:cubicBezTo>
                <a:cubicBezTo>
                  <a:pt x="2926" y="3640"/>
                  <a:pt x="3640" y="2927"/>
                  <a:pt x="4514" y="2927"/>
                </a:cubicBezTo>
                <a:close/>
                <a:moveTo>
                  <a:pt x="3979" y="0"/>
                </a:moveTo>
                <a:lnTo>
                  <a:pt x="3515" y="928"/>
                </a:lnTo>
                <a:cubicBezTo>
                  <a:pt x="3230" y="1017"/>
                  <a:pt x="2944" y="1124"/>
                  <a:pt x="2695" y="1285"/>
                </a:cubicBezTo>
                <a:lnTo>
                  <a:pt x="1695" y="946"/>
                </a:lnTo>
                <a:lnTo>
                  <a:pt x="946" y="1695"/>
                </a:lnTo>
                <a:lnTo>
                  <a:pt x="1267" y="2695"/>
                </a:lnTo>
                <a:cubicBezTo>
                  <a:pt x="1124" y="2962"/>
                  <a:pt x="999" y="3248"/>
                  <a:pt x="928" y="3533"/>
                </a:cubicBezTo>
                <a:lnTo>
                  <a:pt x="0" y="3997"/>
                </a:lnTo>
                <a:lnTo>
                  <a:pt x="0" y="5050"/>
                </a:lnTo>
                <a:lnTo>
                  <a:pt x="928" y="5514"/>
                </a:lnTo>
                <a:cubicBezTo>
                  <a:pt x="999" y="5817"/>
                  <a:pt x="1124" y="6085"/>
                  <a:pt x="1267" y="6352"/>
                </a:cubicBezTo>
                <a:lnTo>
                  <a:pt x="946" y="7352"/>
                </a:lnTo>
                <a:lnTo>
                  <a:pt x="1695" y="8101"/>
                </a:lnTo>
                <a:lnTo>
                  <a:pt x="2695" y="7780"/>
                </a:lnTo>
                <a:cubicBezTo>
                  <a:pt x="2962" y="7922"/>
                  <a:pt x="3248" y="8047"/>
                  <a:pt x="3533" y="8119"/>
                </a:cubicBezTo>
                <a:lnTo>
                  <a:pt x="3997" y="9047"/>
                </a:lnTo>
                <a:lnTo>
                  <a:pt x="5068" y="9047"/>
                </a:lnTo>
                <a:lnTo>
                  <a:pt x="5532" y="8119"/>
                </a:lnTo>
                <a:cubicBezTo>
                  <a:pt x="5817" y="8047"/>
                  <a:pt x="6102" y="7922"/>
                  <a:pt x="6352" y="7780"/>
                </a:cubicBezTo>
                <a:lnTo>
                  <a:pt x="7351" y="8101"/>
                </a:lnTo>
                <a:lnTo>
                  <a:pt x="8101" y="7352"/>
                </a:lnTo>
                <a:lnTo>
                  <a:pt x="7762" y="6352"/>
                </a:lnTo>
                <a:cubicBezTo>
                  <a:pt x="7922" y="6085"/>
                  <a:pt x="8029" y="5799"/>
                  <a:pt x="8119" y="5514"/>
                </a:cubicBezTo>
                <a:lnTo>
                  <a:pt x="9047" y="5050"/>
                </a:lnTo>
                <a:lnTo>
                  <a:pt x="9047" y="3979"/>
                </a:lnTo>
                <a:lnTo>
                  <a:pt x="8101" y="3515"/>
                </a:lnTo>
                <a:cubicBezTo>
                  <a:pt x="8029" y="3230"/>
                  <a:pt x="7905" y="2962"/>
                  <a:pt x="7762" y="2695"/>
                </a:cubicBezTo>
                <a:lnTo>
                  <a:pt x="8101" y="1695"/>
                </a:lnTo>
                <a:lnTo>
                  <a:pt x="7334" y="946"/>
                </a:lnTo>
                <a:lnTo>
                  <a:pt x="6334" y="1285"/>
                </a:lnTo>
                <a:cubicBezTo>
                  <a:pt x="6085" y="1124"/>
                  <a:pt x="5799" y="1017"/>
                  <a:pt x="5496" y="928"/>
                </a:cubicBezTo>
                <a:lnTo>
                  <a:pt x="5050" y="0"/>
                </a:lnTo>
                <a:close/>
              </a:path>
            </a:pathLst>
          </a:custGeom>
          <a:gradFill>
            <a:gsLst>
              <a:gs pos="0">
                <a:srgbClr val="E45B00"/>
              </a:gs>
              <a:gs pos="100000">
                <a:srgbClr val="FF9900"/>
              </a:gs>
            </a:gsLst>
            <a:lin ang="5400012" scaled="0"/>
          </a:gra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2017" name="Google Shape;2017;p36"/>
          <p:cNvGrpSpPr/>
          <p:nvPr/>
        </p:nvGrpSpPr>
        <p:grpSpPr>
          <a:xfrm>
            <a:off x="8500593" y="2371333"/>
            <a:ext cx="286610" cy="357601"/>
            <a:chOff x="3086700" y="1180050"/>
            <a:chExt cx="216800" cy="262325"/>
          </a:xfrm>
        </p:grpSpPr>
        <p:sp>
          <p:nvSpPr>
            <p:cNvPr id="2018" name="Google Shape;2018;p36"/>
            <p:cNvSpPr/>
            <p:nvPr/>
          </p:nvSpPr>
          <p:spPr>
            <a:xfrm>
              <a:off x="3161625" y="1180050"/>
              <a:ext cx="141875" cy="141425"/>
            </a:xfrm>
            <a:custGeom>
              <a:rect b="b" l="l" r="r" t="t"/>
              <a:pathLst>
                <a:path extrusionOk="0" h="5657" w="5675">
                  <a:moveTo>
                    <a:pt x="2838" y="1839"/>
                  </a:moveTo>
                  <a:cubicBezTo>
                    <a:pt x="3391" y="1839"/>
                    <a:pt x="3837" y="2285"/>
                    <a:pt x="3837" y="2838"/>
                  </a:cubicBezTo>
                  <a:cubicBezTo>
                    <a:pt x="3837" y="3373"/>
                    <a:pt x="3391" y="3837"/>
                    <a:pt x="2838" y="3837"/>
                  </a:cubicBezTo>
                  <a:cubicBezTo>
                    <a:pt x="2285" y="3837"/>
                    <a:pt x="1839" y="3373"/>
                    <a:pt x="1839" y="2838"/>
                  </a:cubicBezTo>
                  <a:cubicBezTo>
                    <a:pt x="1839" y="2285"/>
                    <a:pt x="2302" y="1839"/>
                    <a:pt x="2838" y="1839"/>
                  </a:cubicBezTo>
                  <a:close/>
                  <a:moveTo>
                    <a:pt x="2499" y="1"/>
                  </a:moveTo>
                  <a:lnTo>
                    <a:pt x="2213" y="590"/>
                  </a:lnTo>
                  <a:cubicBezTo>
                    <a:pt x="2035" y="643"/>
                    <a:pt x="1856" y="697"/>
                    <a:pt x="1696" y="804"/>
                  </a:cubicBezTo>
                  <a:lnTo>
                    <a:pt x="1071" y="590"/>
                  </a:lnTo>
                  <a:lnTo>
                    <a:pt x="590" y="1054"/>
                  </a:lnTo>
                  <a:lnTo>
                    <a:pt x="804" y="1696"/>
                  </a:lnTo>
                  <a:cubicBezTo>
                    <a:pt x="714" y="1856"/>
                    <a:pt x="643" y="2035"/>
                    <a:pt x="590" y="2213"/>
                  </a:cubicBezTo>
                  <a:lnTo>
                    <a:pt x="1" y="2499"/>
                  </a:lnTo>
                  <a:lnTo>
                    <a:pt x="1" y="3159"/>
                  </a:lnTo>
                  <a:lnTo>
                    <a:pt x="590" y="3462"/>
                  </a:lnTo>
                  <a:cubicBezTo>
                    <a:pt x="643" y="3641"/>
                    <a:pt x="714" y="3819"/>
                    <a:pt x="804" y="3980"/>
                  </a:cubicBezTo>
                  <a:lnTo>
                    <a:pt x="590" y="4604"/>
                  </a:lnTo>
                  <a:lnTo>
                    <a:pt x="1053" y="5068"/>
                  </a:lnTo>
                  <a:lnTo>
                    <a:pt x="1678" y="4854"/>
                  </a:lnTo>
                  <a:cubicBezTo>
                    <a:pt x="1839" y="4961"/>
                    <a:pt x="2017" y="5015"/>
                    <a:pt x="2195" y="5068"/>
                  </a:cubicBezTo>
                  <a:lnTo>
                    <a:pt x="2499" y="5657"/>
                  </a:lnTo>
                  <a:lnTo>
                    <a:pt x="3159" y="5657"/>
                  </a:lnTo>
                  <a:lnTo>
                    <a:pt x="3462" y="5068"/>
                  </a:lnTo>
                  <a:cubicBezTo>
                    <a:pt x="3641" y="5015"/>
                    <a:pt x="3819" y="4961"/>
                    <a:pt x="3962" y="4854"/>
                  </a:cubicBezTo>
                  <a:lnTo>
                    <a:pt x="4586" y="5068"/>
                  </a:lnTo>
                  <a:lnTo>
                    <a:pt x="5068" y="4604"/>
                  </a:lnTo>
                  <a:lnTo>
                    <a:pt x="4854" y="3980"/>
                  </a:lnTo>
                  <a:cubicBezTo>
                    <a:pt x="4961" y="3819"/>
                    <a:pt x="5032" y="3623"/>
                    <a:pt x="5086" y="3462"/>
                  </a:cubicBezTo>
                  <a:lnTo>
                    <a:pt x="5675" y="3159"/>
                  </a:lnTo>
                  <a:lnTo>
                    <a:pt x="5675" y="2499"/>
                  </a:lnTo>
                  <a:lnTo>
                    <a:pt x="5086" y="2213"/>
                  </a:lnTo>
                  <a:cubicBezTo>
                    <a:pt x="5032" y="2035"/>
                    <a:pt x="4961" y="1856"/>
                    <a:pt x="4872" y="1696"/>
                  </a:cubicBezTo>
                  <a:lnTo>
                    <a:pt x="5086" y="1054"/>
                  </a:lnTo>
                  <a:lnTo>
                    <a:pt x="4604" y="590"/>
                  </a:lnTo>
                  <a:lnTo>
                    <a:pt x="3980" y="804"/>
                  </a:lnTo>
                  <a:cubicBezTo>
                    <a:pt x="3819" y="697"/>
                    <a:pt x="3658" y="643"/>
                    <a:pt x="3462" y="590"/>
                  </a:cubicBezTo>
                  <a:lnTo>
                    <a:pt x="3177" y="1"/>
                  </a:lnTo>
                  <a:close/>
                </a:path>
              </a:pathLst>
            </a:custGeom>
            <a:gradFill>
              <a:gsLst>
                <a:gs pos="0">
                  <a:srgbClr val="E45B00"/>
                </a:gs>
                <a:gs pos="100000">
                  <a:srgbClr val="FF9900"/>
                </a:gs>
              </a:gsLst>
              <a:lin ang="5400012" scaled="0"/>
            </a:gra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019" name="Google Shape;2019;p36"/>
            <p:cNvSpPr/>
            <p:nvPr/>
          </p:nvSpPr>
          <p:spPr>
            <a:xfrm>
              <a:off x="3086700" y="1301400"/>
              <a:ext cx="141425" cy="140975"/>
            </a:xfrm>
            <a:custGeom>
              <a:rect b="b" l="l" r="r" t="t"/>
              <a:pathLst>
                <a:path extrusionOk="0" h="5639" w="5657">
                  <a:moveTo>
                    <a:pt x="2837" y="1838"/>
                  </a:moveTo>
                  <a:cubicBezTo>
                    <a:pt x="3390" y="1838"/>
                    <a:pt x="3836" y="2284"/>
                    <a:pt x="3836" y="2819"/>
                  </a:cubicBezTo>
                  <a:cubicBezTo>
                    <a:pt x="3836" y="3372"/>
                    <a:pt x="3390" y="3818"/>
                    <a:pt x="2837" y="3818"/>
                  </a:cubicBezTo>
                  <a:cubicBezTo>
                    <a:pt x="2266" y="3818"/>
                    <a:pt x="1838" y="3372"/>
                    <a:pt x="1838" y="2819"/>
                  </a:cubicBezTo>
                  <a:cubicBezTo>
                    <a:pt x="1838" y="2266"/>
                    <a:pt x="2284" y="1838"/>
                    <a:pt x="2837" y="1838"/>
                  </a:cubicBezTo>
                  <a:close/>
                  <a:moveTo>
                    <a:pt x="2498" y="0"/>
                  </a:moveTo>
                  <a:lnTo>
                    <a:pt x="2195" y="571"/>
                  </a:lnTo>
                  <a:cubicBezTo>
                    <a:pt x="2016" y="624"/>
                    <a:pt x="1838" y="696"/>
                    <a:pt x="1677" y="785"/>
                  </a:cubicBezTo>
                  <a:lnTo>
                    <a:pt x="1053" y="571"/>
                  </a:lnTo>
                  <a:lnTo>
                    <a:pt x="589" y="1035"/>
                  </a:lnTo>
                  <a:lnTo>
                    <a:pt x="785" y="1659"/>
                  </a:lnTo>
                  <a:cubicBezTo>
                    <a:pt x="696" y="1838"/>
                    <a:pt x="642" y="2016"/>
                    <a:pt x="571" y="2195"/>
                  </a:cubicBezTo>
                  <a:lnTo>
                    <a:pt x="0" y="2480"/>
                  </a:lnTo>
                  <a:lnTo>
                    <a:pt x="0" y="3140"/>
                  </a:lnTo>
                  <a:lnTo>
                    <a:pt x="571" y="3426"/>
                  </a:lnTo>
                  <a:cubicBezTo>
                    <a:pt x="642" y="3622"/>
                    <a:pt x="696" y="3800"/>
                    <a:pt x="785" y="3961"/>
                  </a:cubicBezTo>
                  <a:lnTo>
                    <a:pt x="589" y="4586"/>
                  </a:lnTo>
                  <a:lnTo>
                    <a:pt x="1053" y="5049"/>
                  </a:lnTo>
                  <a:lnTo>
                    <a:pt x="1677" y="4853"/>
                  </a:lnTo>
                  <a:cubicBezTo>
                    <a:pt x="1838" y="4942"/>
                    <a:pt x="2016" y="5014"/>
                    <a:pt x="2195" y="5049"/>
                  </a:cubicBezTo>
                  <a:lnTo>
                    <a:pt x="2498" y="5638"/>
                  </a:lnTo>
                  <a:lnTo>
                    <a:pt x="3158" y="5638"/>
                  </a:lnTo>
                  <a:lnTo>
                    <a:pt x="3462" y="5049"/>
                  </a:lnTo>
                  <a:cubicBezTo>
                    <a:pt x="3640" y="5014"/>
                    <a:pt x="3818" y="4942"/>
                    <a:pt x="3979" y="4853"/>
                  </a:cubicBezTo>
                  <a:lnTo>
                    <a:pt x="4604" y="5049"/>
                  </a:lnTo>
                  <a:lnTo>
                    <a:pt x="5067" y="4586"/>
                  </a:lnTo>
                  <a:lnTo>
                    <a:pt x="4853" y="3961"/>
                  </a:lnTo>
                  <a:cubicBezTo>
                    <a:pt x="4960" y="3800"/>
                    <a:pt x="5032" y="3640"/>
                    <a:pt x="5085" y="3444"/>
                  </a:cubicBezTo>
                  <a:lnTo>
                    <a:pt x="5656" y="3158"/>
                  </a:lnTo>
                  <a:lnTo>
                    <a:pt x="5656" y="2498"/>
                  </a:lnTo>
                  <a:lnTo>
                    <a:pt x="5085" y="2195"/>
                  </a:lnTo>
                  <a:cubicBezTo>
                    <a:pt x="5032" y="2016"/>
                    <a:pt x="4960" y="1838"/>
                    <a:pt x="4853" y="1677"/>
                  </a:cubicBezTo>
                  <a:lnTo>
                    <a:pt x="5085" y="1053"/>
                  </a:lnTo>
                  <a:lnTo>
                    <a:pt x="4604" y="571"/>
                  </a:lnTo>
                  <a:lnTo>
                    <a:pt x="3979" y="785"/>
                  </a:lnTo>
                  <a:cubicBezTo>
                    <a:pt x="3818" y="696"/>
                    <a:pt x="3622" y="624"/>
                    <a:pt x="3462" y="571"/>
                  </a:cubicBezTo>
                  <a:lnTo>
                    <a:pt x="3158" y="0"/>
                  </a:lnTo>
                  <a:close/>
                </a:path>
              </a:pathLst>
            </a:custGeom>
            <a:gradFill>
              <a:gsLst>
                <a:gs pos="0">
                  <a:srgbClr val="E45B00"/>
                </a:gs>
                <a:gs pos="100000">
                  <a:srgbClr val="FF9900"/>
                </a:gs>
              </a:gsLst>
              <a:lin ang="5400012" scaled="0"/>
            </a:gra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2020" name="Google Shape;2020;p36"/>
          <p:cNvGrpSpPr/>
          <p:nvPr/>
        </p:nvGrpSpPr>
        <p:grpSpPr>
          <a:xfrm>
            <a:off x="9007187" y="2359473"/>
            <a:ext cx="228243" cy="381321"/>
            <a:chOff x="3741075" y="1171575"/>
            <a:chExt cx="172650" cy="279725"/>
          </a:xfrm>
        </p:grpSpPr>
        <p:sp>
          <p:nvSpPr>
            <p:cNvPr id="2021" name="Google Shape;2021;p36"/>
            <p:cNvSpPr/>
            <p:nvPr/>
          </p:nvSpPr>
          <p:spPr>
            <a:xfrm>
              <a:off x="3784350" y="1364725"/>
              <a:ext cx="86100" cy="19650"/>
            </a:xfrm>
            <a:custGeom>
              <a:rect b="b" l="l" r="r" t="t"/>
              <a:pathLst>
                <a:path extrusionOk="0" h="786" w="3444">
                  <a:moveTo>
                    <a:pt x="393" y="1"/>
                  </a:moveTo>
                  <a:cubicBezTo>
                    <a:pt x="161" y="1"/>
                    <a:pt x="0" y="161"/>
                    <a:pt x="0" y="393"/>
                  </a:cubicBezTo>
                  <a:cubicBezTo>
                    <a:pt x="0" y="625"/>
                    <a:pt x="161" y="786"/>
                    <a:pt x="393" y="786"/>
                  </a:cubicBezTo>
                  <a:lnTo>
                    <a:pt x="3051" y="786"/>
                  </a:lnTo>
                  <a:cubicBezTo>
                    <a:pt x="3283" y="786"/>
                    <a:pt x="3444" y="625"/>
                    <a:pt x="3444" y="393"/>
                  </a:cubicBezTo>
                  <a:cubicBezTo>
                    <a:pt x="3444" y="161"/>
                    <a:pt x="3283" y="1"/>
                    <a:pt x="3051" y="1"/>
                  </a:cubicBezTo>
                  <a:close/>
                </a:path>
              </a:pathLst>
            </a:custGeom>
            <a:gradFill>
              <a:gsLst>
                <a:gs pos="0">
                  <a:srgbClr val="E45B00"/>
                </a:gs>
                <a:gs pos="100000">
                  <a:srgbClr val="FF9900"/>
                </a:gs>
              </a:gsLst>
              <a:lin ang="5400012" scaled="0"/>
            </a:gra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022" name="Google Shape;2022;p36"/>
            <p:cNvSpPr/>
            <p:nvPr/>
          </p:nvSpPr>
          <p:spPr>
            <a:xfrm>
              <a:off x="3784350" y="1397750"/>
              <a:ext cx="86100" cy="20075"/>
            </a:xfrm>
            <a:custGeom>
              <a:rect b="b" l="l" r="r" t="t"/>
              <a:pathLst>
                <a:path extrusionOk="0" h="803" w="3444">
                  <a:moveTo>
                    <a:pt x="393" y="0"/>
                  </a:moveTo>
                  <a:cubicBezTo>
                    <a:pt x="161" y="0"/>
                    <a:pt x="0" y="178"/>
                    <a:pt x="0" y="410"/>
                  </a:cubicBezTo>
                  <a:cubicBezTo>
                    <a:pt x="0" y="642"/>
                    <a:pt x="161" y="803"/>
                    <a:pt x="393" y="803"/>
                  </a:cubicBezTo>
                  <a:lnTo>
                    <a:pt x="3051" y="803"/>
                  </a:lnTo>
                  <a:cubicBezTo>
                    <a:pt x="3283" y="803"/>
                    <a:pt x="3444" y="642"/>
                    <a:pt x="3444" y="410"/>
                  </a:cubicBezTo>
                  <a:cubicBezTo>
                    <a:pt x="3444" y="178"/>
                    <a:pt x="3283" y="0"/>
                    <a:pt x="3051" y="0"/>
                  </a:cubicBezTo>
                  <a:close/>
                </a:path>
              </a:pathLst>
            </a:custGeom>
            <a:gradFill>
              <a:gsLst>
                <a:gs pos="0">
                  <a:srgbClr val="E45B00"/>
                </a:gs>
                <a:gs pos="100000">
                  <a:srgbClr val="FF9900"/>
                </a:gs>
              </a:gsLst>
              <a:lin ang="5400012" scaled="0"/>
            </a:gra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023" name="Google Shape;2023;p36"/>
            <p:cNvSpPr/>
            <p:nvPr/>
          </p:nvSpPr>
          <p:spPr>
            <a:xfrm>
              <a:off x="3805750" y="1431200"/>
              <a:ext cx="43300" cy="20100"/>
            </a:xfrm>
            <a:custGeom>
              <a:rect b="b" l="l" r="r" t="t"/>
              <a:pathLst>
                <a:path extrusionOk="0" h="804" w="1732">
                  <a:moveTo>
                    <a:pt x="1" y="0"/>
                  </a:moveTo>
                  <a:cubicBezTo>
                    <a:pt x="36" y="446"/>
                    <a:pt x="411" y="803"/>
                    <a:pt x="857" y="803"/>
                  </a:cubicBezTo>
                  <a:cubicBezTo>
                    <a:pt x="1321" y="803"/>
                    <a:pt x="1696" y="446"/>
                    <a:pt x="1731" y="0"/>
                  </a:cubicBezTo>
                  <a:close/>
                </a:path>
              </a:pathLst>
            </a:custGeom>
            <a:gradFill>
              <a:gsLst>
                <a:gs pos="0">
                  <a:srgbClr val="E45B00"/>
                </a:gs>
                <a:gs pos="100000">
                  <a:srgbClr val="FF9900"/>
                </a:gs>
              </a:gsLst>
              <a:lin ang="5400012" scaled="0"/>
            </a:gra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024" name="Google Shape;2024;p36"/>
            <p:cNvSpPr/>
            <p:nvPr/>
          </p:nvSpPr>
          <p:spPr>
            <a:xfrm>
              <a:off x="3741075" y="1171575"/>
              <a:ext cx="172650" cy="179800"/>
            </a:xfrm>
            <a:custGeom>
              <a:rect b="b" l="l" r="r" t="t"/>
              <a:pathLst>
                <a:path extrusionOk="0" h="7192" w="6906">
                  <a:moveTo>
                    <a:pt x="3462" y="786"/>
                  </a:moveTo>
                  <a:cubicBezTo>
                    <a:pt x="4907" y="804"/>
                    <a:pt x="6103" y="1963"/>
                    <a:pt x="6120" y="3427"/>
                  </a:cubicBezTo>
                  <a:lnTo>
                    <a:pt x="6120" y="3534"/>
                  </a:lnTo>
                  <a:lnTo>
                    <a:pt x="6103" y="3534"/>
                  </a:lnTo>
                  <a:cubicBezTo>
                    <a:pt x="6103" y="3855"/>
                    <a:pt x="6031" y="4176"/>
                    <a:pt x="5924" y="4461"/>
                  </a:cubicBezTo>
                  <a:cubicBezTo>
                    <a:pt x="5817" y="4729"/>
                    <a:pt x="5674" y="4979"/>
                    <a:pt x="5478" y="5193"/>
                  </a:cubicBezTo>
                  <a:cubicBezTo>
                    <a:pt x="5175" y="5568"/>
                    <a:pt x="4907" y="5960"/>
                    <a:pt x="4711" y="6388"/>
                  </a:cubicBezTo>
                  <a:lnTo>
                    <a:pt x="2213" y="6388"/>
                  </a:lnTo>
                  <a:cubicBezTo>
                    <a:pt x="1999" y="5960"/>
                    <a:pt x="1731" y="5568"/>
                    <a:pt x="1446" y="5193"/>
                  </a:cubicBezTo>
                  <a:cubicBezTo>
                    <a:pt x="1249" y="4979"/>
                    <a:pt x="1107" y="4729"/>
                    <a:pt x="1000" y="4461"/>
                  </a:cubicBezTo>
                  <a:cubicBezTo>
                    <a:pt x="875" y="4176"/>
                    <a:pt x="821" y="3855"/>
                    <a:pt x="803" y="3534"/>
                  </a:cubicBezTo>
                  <a:lnTo>
                    <a:pt x="803" y="3427"/>
                  </a:lnTo>
                  <a:cubicBezTo>
                    <a:pt x="839" y="1981"/>
                    <a:pt x="2017" y="804"/>
                    <a:pt x="3462" y="786"/>
                  </a:cubicBezTo>
                  <a:close/>
                  <a:moveTo>
                    <a:pt x="3444" y="1"/>
                  </a:moveTo>
                  <a:cubicBezTo>
                    <a:pt x="1570" y="19"/>
                    <a:pt x="36" y="1535"/>
                    <a:pt x="0" y="3427"/>
                  </a:cubicBezTo>
                  <a:lnTo>
                    <a:pt x="0" y="3551"/>
                  </a:lnTo>
                  <a:cubicBezTo>
                    <a:pt x="18" y="3962"/>
                    <a:pt x="90" y="4354"/>
                    <a:pt x="232" y="4747"/>
                  </a:cubicBezTo>
                  <a:cubicBezTo>
                    <a:pt x="393" y="5104"/>
                    <a:pt x="589" y="5443"/>
                    <a:pt x="839" y="5728"/>
                  </a:cubicBezTo>
                  <a:cubicBezTo>
                    <a:pt x="1160" y="6067"/>
                    <a:pt x="1499" y="6763"/>
                    <a:pt x="1642" y="7049"/>
                  </a:cubicBezTo>
                  <a:cubicBezTo>
                    <a:pt x="1695" y="7138"/>
                    <a:pt x="1785" y="7191"/>
                    <a:pt x="1892" y="7191"/>
                  </a:cubicBezTo>
                  <a:lnTo>
                    <a:pt x="5014" y="7191"/>
                  </a:lnTo>
                  <a:cubicBezTo>
                    <a:pt x="5121" y="7191"/>
                    <a:pt x="5228" y="7138"/>
                    <a:pt x="5264" y="7049"/>
                  </a:cubicBezTo>
                  <a:cubicBezTo>
                    <a:pt x="5407" y="6763"/>
                    <a:pt x="5746" y="6067"/>
                    <a:pt x="6085" y="5728"/>
                  </a:cubicBezTo>
                  <a:cubicBezTo>
                    <a:pt x="6317" y="5443"/>
                    <a:pt x="6549" y="5104"/>
                    <a:pt x="6673" y="4747"/>
                  </a:cubicBezTo>
                  <a:cubicBezTo>
                    <a:pt x="6816" y="4354"/>
                    <a:pt x="6905" y="3962"/>
                    <a:pt x="6905" y="3551"/>
                  </a:cubicBezTo>
                  <a:lnTo>
                    <a:pt x="6905" y="3427"/>
                  </a:lnTo>
                  <a:cubicBezTo>
                    <a:pt x="6870" y="1535"/>
                    <a:pt x="5353" y="19"/>
                    <a:pt x="3444" y="1"/>
                  </a:cubicBezTo>
                  <a:close/>
                </a:path>
              </a:pathLst>
            </a:custGeom>
            <a:gradFill>
              <a:gsLst>
                <a:gs pos="0">
                  <a:srgbClr val="E45B00"/>
                </a:gs>
                <a:gs pos="100000">
                  <a:srgbClr val="FF9900"/>
                </a:gs>
              </a:gsLst>
              <a:lin ang="5400012" scaled="0"/>
            </a:gra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2025" name="Google Shape;2025;p36"/>
          <p:cNvSpPr/>
          <p:nvPr/>
        </p:nvSpPr>
        <p:spPr>
          <a:xfrm>
            <a:off x="9465599" y="2371870"/>
            <a:ext cx="350330" cy="358181"/>
          </a:xfrm>
          <a:custGeom>
            <a:rect b="b" l="l" r="r" t="t"/>
            <a:pathLst>
              <a:path extrusionOk="0" h="10510" w="10600">
                <a:moveTo>
                  <a:pt x="3979" y="786"/>
                </a:moveTo>
                <a:cubicBezTo>
                  <a:pt x="5746" y="786"/>
                  <a:pt x="7173" y="2213"/>
                  <a:pt x="7173" y="3980"/>
                </a:cubicBezTo>
                <a:cubicBezTo>
                  <a:pt x="7173" y="5728"/>
                  <a:pt x="5746" y="7173"/>
                  <a:pt x="3979" y="7173"/>
                </a:cubicBezTo>
                <a:cubicBezTo>
                  <a:pt x="2231" y="7173"/>
                  <a:pt x="786" y="5728"/>
                  <a:pt x="786" y="3980"/>
                </a:cubicBezTo>
                <a:cubicBezTo>
                  <a:pt x="786" y="2213"/>
                  <a:pt x="2231" y="786"/>
                  <a:pt x="3979" y="786"/>
                </a:cubicBezTo>
                <a:close/>
                <a:moveTo>
                  <a:pt x="3997" y="1"/>
                </a:moveTo>
                <a:cubicBezTo>
                  <a:pt x="1803" y="1"/>
                  <a:pt x="1" y="1785"/>
                  <a:pt x="1" y="3980"/>
                </a:cubicBezTo>
                <a:cubicBezTo>
                  <a:pt x="1" y="6192"/>
                  <a:pt x="1803" y="7976"/>
                  <a:pt x="3997" y="7976"/>
                </a:cubicBezTo>
                <a:cubicBezTo>
                  <a:pt x="4907" y="7976"/>
                  <a:pt x="5746" y="7673"/>
                  <a:pt x="6424" y="7156"/>
                </a:cubicBezTo>
                <a:lnTo>
                  <a:pt x="7013" y="7744"/>
                </a:lnTo>
                <a:cubicBezTo>
                  <a:pt x="6959" y="8030"/>
                  <a:pt x="7031" y="8333"/>
                  <a:pt x="7263" y="8565"/>
                </a:cubicBezTo>
                <a:lnTo>
                  <a:pt x="8922" y="10224"/>
                </a:lnTo>
                <a:cubicBezTo>
                  <a:pt x="9100" y="10421"/>
                  <a:pt x="9350" y="10510"/>
                  <a:pt x="9582" y="10510"/>
                </a:cubicBezTo>
                <a:cubicBezTo>
                  <a:pt x="9832" y="10510"/>
                  <a:pt x="10082" y="10421"/>
                  <a:pt x="10260" y="10224"/>
                </a:cubicBezTo>
                <a:cubicBezTo>
                  <a:pt x="10599" y="9868"/>
                  <a:pt x="10599" y="9261"/>
                  <a:pt x="10242" y="8904"/>
                </a:cubicBezTo>
                <a:lnTo>
                  <a:pt x="8583" y="7245"/>
                </a:lnTo>
                <a:cubicBezTo>
                  <a:pt x="8395" y="7071"/>
                  <a:pt x="8160" y="6980"/>
                  <a:pt x="7916" y="6980"/>
                </a:cubicBezTo>
                <a:cubicBezTo>
                  <a:pt x="7859" y="6980"/>
                  <a:pt x="7802" y="6985"/>
                  <a:pt x="7744" y="6995"/>
                </a:cubicBezTo>
                <a:lnTo>
                  <a:pt x="7173" y="6406"/>
                </a:lnTo>
                <a:cubicBezTo>
                  <a:pt x="7691" y="5746"/>
                  <a:pt x="7994" y="4890"/>
                  <a:pt x="7994" y="3980"/>
                </a:cubicBezTo>
                <a:cubicBezTo>
                  <a:pt x="7994" y="1785"/>
                  <a:pt x="6192" y="1"/>
                  <a:pt x="3997" y="1"/>
                </a:cubicBezTo>
                <a:close/>
              </a:path>
            </a:pathLst>
          </a:custGeom>
          <a:gradFill>
            <a:gsLst>
              <a:gs pos="0">
                <a:srgbClr val="E45B00"/>
              </a:gs>
              <a:gs pos="100000">
                <a:srgbClr val="FF9900"/>
              </a:gs>
            </a:gsLst>
            <a:lin ang="5400012" scaled="0"/>
          </a:gra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2026" name="Google Shape;2026;p36"/>
          <p:cNvGrpSpPr/>
          <p:nvPr/>
        </p:nvGrpSpPr>
        <p:grpSpPr>
          <a:xfrm>
            <a:off x="2528682" y="3103577"/>
            <a:ext cx="351520" cy="253623"/>
            <a:chOff x="952700" y="1101100"/>
            <a:chExt cx="265900" cy="186050"/>
          </a:xfrm>
        </p:grpSpPr>
        <p:sp>
          <p:nvSpPr>
            <p:cNvPr id="2027" name="Google Shape;2027;p36"/>
            <p:cNvSpPr/>
            <p:nvPr/>
          </p:nvSpPr>
          <p:spPr>
            <a:xfrm>
              <a:off x="952700" y="1101100"/>
              <a:ext cx="265900" cy="186050"/>
            </a:xfrm>
            <a:custGeom>
              <a:rect b="b" l="l" r="r" t="t"/>
              <a:pathLst>
                <a:path extrusionOk="0" h="7442" w="10636">
                  <a:moveTo>
                    <a:pt x="9832" y="786"/>
                  </a:moveTo>
                  <a:lnTo>
                    <a:pt x="9832" y="2927"/>
                  </a:lnTo>
                  <a:lnTo>
                    <a:pt x="804" y="2927"/>
                  </a:lnTo>
                  <a:lnTo>
                    <a:pt x="804" y="786"/>
                  </a:lnTo>
                  <a:close/>
                  <a:moveTo>
                    <a:pt x="9832" y="4515"/>
                  </a:moveTo>
                  <a:lnTo>
                    <a:pt x="9832" y="6638"/>
                  </a:lnTo>
                  <a:lnTo>
                    <a:pt x="804" y="6638"/>
                  </a:lnTo>
                  <a:lnTo>
                    <a:pt x="804" y="4515"/>
                  </a:lnTo>
                  <a:close/>
                  <a:moveTo>
                    <a:pt x="536" y="1"/>
                  </a:moveTo>
                  <a:cubicBezTo>
                    <a:pt x="251" y="1"/>
                    <a:pt x="1" y="233"/>
                    <a:pt x="1" y="518"/>
                  </a:cubicBezTo>
                  <a:lnTo>
                    <a:pt x="1" y="6906"/>
                  </a:lnTo>
                  <a:cubicBezTo>
                    <a:pt x="1" y="7209"/>
                    <a:pt x="251" y="7441"/>
                    <a:pt x="536" y="7441"/>
                  </a:cubicBezTo>
                  <a:lnTo>
                    <a:pt x="10100" y="7441"/>
                  </a:lnTo>
                  <a:cubicBezTo>
                    <a:pt x="10403" y="7441"/>
                    <a:pt x="10635" y="7209"/>
                    <a:pt x="10635" y="6906"/>
                  </a:cubicBezTo>
                  <a:lnTo>
                    <a:pt x="10635" y="518"/>
                  </a:lnTo>
                  <a:cubicBezTo>
                    <a:pt x="10635" y="233"/>
                    <a:pt x="10403" y="1"/>
                    <a:pt x="10100" y="1"/>
                  </a:cubicBezTo>
                  <a:close/>
                </a:path>
              </a:pathLst>
            </a:custGeom>
            <a:gradFill>
              <a:gsLst>
                <a:gs pos="0">
                  <a:srgbClr val="E45B00"/>
                </a:gs>
                <a:gs pos="100000">
                  <a:srgbClr val="FF9900"/>
                </a:gs>
              </a:gsLst>
              <a:lin ang="5400012" scaled="0"/>
            </a:gra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028" name="Google Shape;2028;p36"/>
            <p:cNvSpPr/>
            <p:nvPr/>
          </p:nvSpPr>
          <p:spPr>
            <a:xfrm>
              <a:off x="992850" y="1234025"/>
              <a:ext cx="53125" cy="13425"/>
            </a:xfrm>
            <a:custGeom>
              <a:rect b="b" l="l" r="r" t="t"/>
              <a:pathLst>
                <a:path extrusionOk="0" h="537" w="2125">
                  <a:moveTo>
                    <a:pt x="1" y="1"/>
                  </a:moveTo>
                  <a:lnTo>
                    <a:pt x="1" y="536"/>
                  </a:lnTo>
                  <a:lnTo>
                    <a:pt x="2124" y="536"/>
                  </a:lnTo>
                  <a:lnTo>
                    <a:pt x="2124" y="1"/>
                  </a:lnTo>
                  <a:close/>
                </a:path>
              </a:pathLst>
            </a:custGeom>
            <a:gradFill>
              <a:gsLst>
                <a:gs pos="0">
                  <a:srgbClr val="E45B00"/>
                </a:gs>
                <a:gs pos="100000">
                  <a:srgbClr val="FF9900"/>
                </a:gs>
              </a:gsLst>
              <a:lin ang="5400012" scaled="0"/>
            </a:gra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029" name="Google Shape;2029;p36"/>
            <p:cNvSpPr/>
            <p:nvPr/>
          </p:nvSpPr>
          <p:spPr>
            <a:xfrm>
              <a:off x="1059325" y="1234025"/>
              <a:ext cx="26350" cy="13425"/>
            </a:xfrm>
            <a:custGeom>
              <a:rect b="b" l="l" r="r" t="t"/>
              <a:pathLst>
                <a:path extrusionOk="0" h="537" w="1054">
                  <a:moveTo>
                    <a:pt x="0" y="1"/>
                  </a:moveTo>
                  <a:lnTo>
                    <a:pt x="0" y="536"/>
                  </a:lnTo>
                  <a:lnTo>
                    <a:pt x="1053" y="536"/>
                  </a:lnTo>
                  <a:lnTo>
                    <a:pt x="1053" y="1"/>
                  </a:lnTo>
                  <a:close/>
                </a:path>
              </a:pathLst>
            </a:custGeom>
            <a:gradFill>
              <a:gsLst>
                <a:gs pos="0">
                  <a:srgbClr val="E45B00"/>
                </a:gs>
                <a:gs pos="100000">
                  <a:srgbClr val="FF9900"/>
                </a:gs>
              </a:gsLst>
              <a:lin ang="5400012" scaled="0"/>
            </a:gra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2030" name="Google Shape;2030;p36"/>
          <p:cNvSpPr/>
          <p:nvPr/>
        </p:nvSpPr>
        <p:spPr>
          <a:xfrm>
            <a:off x="3055153" y="3020420"/>
            <a:ext cx="246520" cy="362475"/>
          </a:xfrm>
          <a:custGeom>
            <a:rect b="b" l="l" r="r" t="t"/>
            <a:pathLst>
              <a:path extrusionOk="0" h="10636" w="7459">
                <a:moveTo>
                  <a:pt x="6120" y="1321"/>
                </a:moveTo>
                <a:lnTo>
                  <a:pt x="6120" y="3462"/>
                </a:lnTo>
                <a:lnTo>
                  <a:pt x="1339" y="3462"/>
                </a:lnTo>
                <a:lnTo>
                  <a:pt x="1339" y="1321"/>
                </a:lnTo>
                <a:close/>
                <a:moveTo>
                  <a:pt x="2141" y="4515"/>
                </a:moveTo>
                <a:lnTo>
                  <a:pt x="2141" y="5318"/>
                </a:lnTo>
                <a:lnTo>
                  <a:pt x="1339" y="5318"/>
                </a:lnTo>
                <a:lnTo>
                  <a:pt x="1339" y="4515"/>
                </a:lnTo>
                <a:close/>
                <a:moveTo>
                  <a:pt x="3462" y="4515"/>
                </a:moveTo>
                <a:lnTo>
                  <a:pt x="3462" y="5318"/>
                </a:lnTo>
                <a:lnTo>
                  <a:pt x="2659" y="5318"/>
                </a:lnTo>
                <a:lnTo>
                  <a:pt x="2659" y="4515"/>
                </a:lnTo>
                <a:close/>
                <a:moveTo>
                  <a:pt x="4800" y="4515"/>
                </a:moveTo>
                <a:lnTo>
                  <a:pt x="4800" y="5318"/>
                </a:lnTo>
                <a:lnTo>
                  <a:pt x="3997" y="5318"/>
                </a:lnTo>
                <a:lnTo>
                  <a:pt x="3997" y="4515"/>
                </a:lnTo>
                <a:close/>
                <a:moveTo>
                  <a:pt x="6120" y="4515"/>
                </a:moveTo>
                <a:lnTo>
                  <a:pt x="6120" y="5318"/>
                </a:lnTo>
                <a:lnTo>
                  <a:pt x="5317" y="5318"/>
                </a:lnTo>
                <a:lnTo>
                  <a:pt x="5317" y="4515"/>
                </a:lnTo>
                <a:close/>
                <a:moveTo>
                  <a:pt x="2141" y="5853"/>
                </a:moveTo>
                <a:lnTo>
                  <a:pt x="2141" y="6638"/>
                </a:lnTo>
                <a:lnTo>
                  <a:pt x="1339" y="6638"/>
                </a:lnTo>
                <a:lnTo>
                  <a:pt x="1339" y="5853"/>
                </a:lnTo>
                <a:close/>
                <a:moveTo>
                  <a:pt x="3462" y="5853"/>
                </a:moveTo>
                <a:lnTo>
                  <a:pt x="3462" y="6638"/>
                </a:lnTo>
                <a:lnTo>
                  <a:pt x="2659" y="6638"/>
                </a:lnTo>
                <a:lnTo>
                  <a:pt x="2659" y="5853"/>
                </a:lnTo>
                <a:close/>
                <a:moveTo>
                  <a:pt x="4800" y="5853"/>
                </a:moveTo>
                <a:lnTo>
                  <a:pt x="4800" y="6638"/>
                </a:lnTo>
                <a:lnTo>
                  <a:pt x="3997" y="6638"/>
                </a:lnTo>
                <a:lnTo>
                  <a:pt x="3997" y="5853"/>
                </a:lnTo>
                <a:close/>
                <a:moveTo>
                  <a:pt x="6120" y="5853"/>
                </a:moveTo>
                <a:lnTo>
                  <a:pt x="6120" y="6638"/>
                </a:lnTo>
                <a:lnTo>
                  <a:pt x="5317" y="6638"/>
                </a:lnTo>
                <a:lnTo>
                  <a:pt x="5317" y="5853"/>
                </a:lnTo>
                <a:close/>
                <a:moveTo>
                  <a:pt x="2141" y="7174"/>
                </a:moveTo>
                <a:lnTo>
                  <a:pt x="2141" y="7977"/>
                </a:lnTo>
                <a:lnTo>
                  <a:pt x="1339" y="7977"/>
                </a:lnTo>
                <a:lnTo>
                  <a:pt x="1339" y="7174"/>
                </a:lnTo>
                <a:close/>
                <a:moveTo>
                  <a:pt x="3462" y="7174"/>
                </a:moveTo>
                <a:lnTo>
                  <a:pt x="3462" y="7977"/>
                </a:lnTo>
                <a:lnTo>
                  <a:pt x="2659" y="7977"/>
                </a:lnTo>
                <a:lnTo>
                  <a:pt x="2659" y="7174"/>
                </a:lnTo>
                <a:close/>
                <a:moveTo>
                  <a:pt x="4800" y="7174"/>
                </a:moveTo>
                <a:lnTo>
                  <a:pt x="4800" y="7977"/>
                </a:lnTo>
                <a:lnTo>
                  <a:pt x="3997" y="7977"/>
                </a:lnTo>
                <a:lnTo>
                  <a:pt x="3997" y="7174"/>
                </a:lnTo>
                <a:close/>
                <a:moveTo>
                  <a:pt x="6120" y="7174"/>
                </a:moveTo>
                <a:lnTo>
                  <a:pt x="6120" y="7977"/>
                </a:lnTo>
                <a:lnTo>
                  <a:pt x="5317" y="7977"/>
                </a:lnTo>
                <a:lnTo>
                  <a:pt x="5317" y="7174"/>
                </a:lnTo>
                <a:close/>
                <a:moveTo>
                  <a:pt x="3462" y="8512"/>
                </a:moveTo>
                <a:lnTo>
                  <a:pt x="3462" y="9297"/>
                </a:lnTo>
                <a:lnTo>
                  <a:pt x="1339" y="9297"/>
                </a:lnTo>
                <a:lnTo>
                  <a:pt x="1339" y="8512"/>
                </a:lnTo>
                <a:close/>
                <a:moveTo>
                  <a:pt x="4800" y="8512"/>
                </a:moveTo>
                <a:lnTo>
                  <a:pt x="4800" y="9297"/>
                </a:lnTo>
                <a:lnTo>
                  <a:pt x="3997" y="9297"/>
                </a:lnTo>
                <a:lnTo>
                  <a:pt x="3997" y="8512"/>
                </a:lnTo>
                <a:close/>
                <a:moveTo>
                  <a:pt x="6120" y="8512"/>
                </a:moveTo>
                <a:lnTo>
                  <a:pt x="6120" y="9297"/>
                </a:lnTo>
                <a:lnTo>
                  <a:pt x="5317" y="9297"/>
                </a:lnTo>
                <a:lnTo>
                  <a:pt x="5317" y="8512"/>
                </a:lnTo>
                <a:close/>
                <a:moveTo>
                  <a:pt x="536" y="1"/>
                </a:moveTo>
                <a:cubicBezTo>
                  <a:pt x="250" y="1"/>
                  <a:pt x="0" y="233"/>
                  <a:pt x="0" y="536"/>
                </a:cubicBezTo>
                <a:lnTo>
                  <a:pt x="0" y="10100"/>
                </a:lnTo>
                <a:cubicBezTo>
                  <a:pt x="0" y="10403"/>
                  <a:pt x="250" y="10635"/>
                  <a:pt x="536" y="10635"/>
                </a:cubicBezTo>
                <a:lnTo>
                  <a:pt x="6923" y="10635"/>
                </a:lnTo>
                <a:cubicBezTo>
                  <a:pt x="7227" y="10635"/>
                  <a:pt x="7459" y="10403"/>
                  <a:pt x="7459" y="10100"/>
                </a:cubicBezTo>
                <a:lnTo>
                  <a:pt x="7459" y="536"/>
                </a:lnTo>
                <a:cubicBezTo>
                  <a:pt x="7459" y="233"/>
                  <a:pt x="7227" y="1"/>
                  <a:pt x="6923" y="1"/>
                </a:cubicBezTo>
                <a:close/>
              </a:path>
            </a:pathLst>
          </a:custGeom>
          <a:gradFill>
            <a:gsLst>
              <a:gs pos="0">
                <a:srgbClr val="E45B00"/>
              </a:gs>
              <a:gs pos="100000">
                <a:srgbClr val="FF9900"/>
              </a:gs>
            </a:gsLst>
            <a:lin ang="5400012" scaled="0"/>
          </a:gra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031" name="Google Shape;2031;p36"/>
          <p:cNvSpPr/>
          <p:nvPr/>
        </p:nvSpPr>
        <p:spPr>
          <a:xfrm>
            <a:off x="3477015" y="3047825"/>
            <a:ext cx="396303" cy="399281"/>
          </a:xfrm>
          <a:custGeom>
            <a:rect b="b" l="l" r="r" t="t"/>
            <a:pathLst>
              <a:path extrusionOk="0" h="11716" w="11991">
                <a:moveTo>
                  <a:pt x="9819" y="1"/>
                </a:moveTo>
                <a:cubicBezTo>
                  <a:pt x="9326" y="1"/>
                  <a:pt x="8840" y="179"/>
                  <a:pt x="8458" y="525"/>
                </a:cubicBezTo>
                <a:cubicBezTo>
                  <a:pt x="7887" y="1043"/>
                  <a:pt x="7655" y="1828"/>
                  <a:pt x="7851" y="2560"/>
                </a:cubicBezTo>
                <a:lnTo>
                  <a:pt x="2694" y="7716"/>
                </a:lnTo>
                <a:cubicBezTo>
                  <a:pt x="2522" y="7670"/>
                  <a:pt x="2346" y="7647"/>
                  <a:pt x="2172" y="7647"/>
                </a:cubicBezTo>
                <a:cubicBezTo>
                  <a:pt x="1608" y="7647"/>
                  <a:pt x="1060" y="7882"/>
                  <a:pt x="678" y="8305"/>
                </a:cubicBezTo>
                <a:cubicBezTo>
                  <a:pt x="179" y="8876"/>
                  <a:pt x="0" y="9679"/>
                  <a:pt x="268" y="10392"/>
                </a:cubicBezTo>
                <a:lnTo>
                  <a:pt x="1463" y="9197"/>
                </a:lnTo>
                <a:lnTo>
                  <a:pt x="2409" y="9447"/>
                </a:lnTo>
                <a:lnTo>
                  <a:pt x="2659" y="10392"/>
                </a:lnTo>
                <a:lnTo>
                  <a:pt x="1463" y="11588"/>
                </a:lnTo>
                <a:cubicBezTo>
                  <a:pt x="1692" y="11674"/>
                  <a:pt x="1931" y="11716"/>
                  <a:pt x="2168" y="11716"/>
                </a:cubicBezTo>
                <a:cubicBezTo>
                  <a:pt x="2669" y="11716"/>
                  <a:pt x="3163" y="11529"/>
                  <a:pt x="3551" y="11178"/>
                </a:cubicBezTo>
                <a:cubicBezTo>
                  <a:pt x="4104" y="10678"/>
                  <a:pt x="4354" y="9875"/>
                  <a:pt x="4140" y="9143"/>
                </a:cubicBezTo>
                <a:lnTo>
                  <a:pt x="9296" y="3987"/>
                </a:lnTo>
                <a:cubicBezTo>
                  <a:pt x="9469" y="4033"/>
                  <a:pt x="9645" y="4056"/>
                  <a:pt x="9819" y="4056"/>
                </a:cubicBezTo>
                <a:cubicBezTo>
                  <a:pt x="10383" y="4056"/>
                  <a:pt x="10931" y="3821"/>
                  <a:pt x="11312" y="3398"/>
                </a:cubicBezTo>
                <a:cubicBezTo>
                  <a:pt x="11830" y="2845"/>
                  <a:pt x="11990" y="2042"/>
                  <a:pt x="11723" y="1328"/>
                </a:cubicBezTo>
                <a:lnTo>
                  <a:pt x="11723" y="1328"/>
                </a:lnTo>
                <a:lnTo>
                  <a:pt x="10545" y="2524"/>
                </a:lnTo>
                <a:lnTo>
                  <a:pt x="9582" y="2274"/>
                </a:lnTo>
                <a:lnTo>
                  <a:pt x="9332" y="1328"/>
                </a:lnTo>
                <a:lnTo>
                  <a:pt x="10545" y="133"/>
                </a:lnTo>
                <a:cubicBezTo>
                  <a:pt x="10309" y="44"/>
                  <a:pt x="10063" y="1"/>
                  <a:pt x="9819" y="1"/>
                </a:cubicBezTo>
                <a:close/>
              </a:path>
            </a:pathLst>
          </a:custGeom>
          <a:gradFill>
            <a:gsLst>
              <a:gs pos="0">
                <a:srgbClr val="E45B00"/>
              </a:gs>
              <a:gs pos="100000">
                <a:srgbClr val="FF9900"/>
              </a:gs>
            </a:gsLst>
            <a:lin ang="5400012" scaled="0"/>
          </a:gra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032" name="Google Shape;2032;p36"/>
          <p:cNvSpPr/>
          <p:nvPr/>
        </p:nvSpPr>
        <p:spPr>
          <a:xfrm>
            <a:off x="4048633" y="3047893"/>
            <a:ext cx="360939" cy="301063"/>
          </a:xfrm>
          <a:custGeom>
            <a:rect b="b" l="l" r="r" t="t"/>
            <a:pathLst>
              <a:path extrusionOk="0" h="8834" w="10921">
                <a:moveTo>
                  <a:pt x="5460" y="804"/>
                </a:moveTo>
                <a:cubicBezTo>
                  <a:pt x="5478" y="804"/>
                  <a:pt x="5532" y="804"/>
                  <a:pt x="5550" y="840"/>
                </a:cubicBezTo>
                <a:lnTo>
                  <a:pt x="7298" y="2570"/>
                </a:lnTo>
                <a:lnTo>
                  <a:pt x="3623" y="2570"/>
                </a:lnTo>
                <a:lnTo>
                  <a:pt x="5371" y="840"/>
                </a:lnTo>
                <a:cubicBezTo>
                  <a:pt x="5407" y="804"/>
                  <a:pt x="5442" y="804"/>
                  <a:pt x="5460" y="804"/>
                </a:cubicBezTo>
                <a:close/>
                <a:moveTo>
                  <a:pt x="2802" y="3373"/>
                </a:moveTo>
                <a:lnTo>
                  <a:pt x="2909" y="4569"/>
                </a:lnTo>
                <a:lnTo>
                  <a:pt x="1142" y="4569"/>
                </a:lnTo>
                <a:lnTo>
                  <a:pt x="946" y="3373"/>
                </a:lnTo>
                <a:close/>
                <a:moveTo>
                  <a:pt x="5193" y="3373"/>
                </a:moveTo>
                <a:lnTo>
                  <a:pt x="5193" y="4569"/>
                </a:lnTo>
                <a:lnTo>
                  <a:pt x="3444" y="4569"/>
                </a:lnTo>
                <a:lnTo>
                  <a:pt x="3319" y="3373"/>
                </a:lnTo>
                <a:close/>
                <a:moveTo>
                  <a:pt x="7584" y="3373"/>
                </a:moveTo>
                <a:lnTo>
                  <a:pt x="7494" y="4569"/>
                </a:lnTo>
                <a:lnTo>
                  <a:pt x="5728" y="4569"/>
                </a:lnTo>
                <a:lnTo>
                  <a:pt x="5728" y="3373"/>
                </a:lnTo>
                <a:close/>
                <a:moveTo>
                  <a:pt x="9975" y="3373"/>
                </a:moveTo>
                <a:lnTo>
                  <a:pt x="9778" y="4569"/>
                </a:lnTo>
                <a:lnTo>
                  <a:pt x="8030" y="4569"/>
                </a:lnTo>
                <a:lnTo>
                  <a:pt x="8137" y="3373"/>
                </a:lnTo>
                <a:close/>
                <a:moveTo>
                  <a:pt x="2945" y="5104"/>
                </a:moveTo>
                <a:lnTo>
                  <a:pt x="3034" y="6299"/>
                </a:lnTo>
                <a:lnTo>
                  <a:pt x="1446" y="6299"/>
                </a:lnTo>
                <a:lnTo>
                  <a:pt x="1232" y="5104"/>
                </a:lnTo>
                <a:close/>
                <a:moveTo>
                  <a:pt x="5193" y="5104"/>
                </a:moveTo>
                <a:lnTo>
                  <a:pt x="5193" y="6299"/>
                </a:lnTo>
                <a:lnTo>
                  <a:pt x="3569" y="6299"/>
                </a:lnTo>
                <a:lnTo>
                  <a:pt x="3480" y="5104"/>
                </a:lnTo>
                <a:close/>
                <a:moveTo>
                  <a:pt x="7441" y="5104"/>
                </a:moveTo>
                <a:lnTo>
                  <a:pt x="7334" y="6299"/>
                </a:lnTo>
                <a:lnTo>
                  <a:pt x="5728" y="6299"/>
                </a:lnTo>
                <a:lnTo>
                  <a:pt x="5728" y="5104"/>
                </a:lnTo>
                <a:close/>
                <a:moveTo>
                  <a:pt x="9689" y="5104"/>
                </a:moveTo>
                <a:lnTo>
                  <a:pt x="9493" y="6299"/>
                </a:lnTo>
                <a:lnTo>
                  <a:pt x="7887" y="6299"/>
                </a:lnTo>
                <a:lnTo>
                  <a:pt x="7976" y="5104"/>
                </a:lnTo>
                <a:close/>
                <a:moveTo>
                  <a:pt x="3069" y="6835"/>
                </a:moveTo>
                <a:lnTo>
                  <a:pt x="3194" y="8030"/>
                </a:lnTo>
                <a:lnTo>
                  <a:pt x="1749" y="8030"/>
                </a:lnTo>
                <a:lnTo>
                  <a:pt x="1535" y="6835"/>
                </a:lnTo>
                <a:close/>
                <a:moveTo>
                  <a:pt x="5193" y="6835"/>
                </a:moveTo>
                <a:lnTo>
                  <a:pt x="5193" y="8030"/>
                </a:lnTo>
                <a:lnTo>
                  <a:pt x="3712" y="8030"/>
                </a:lnTo>
                <a:lnTo>
                  <a:pt x="3605" y="6835"/>
                </a:lnTo>
                <a:close/>
                <a:moveTo>
                  <a:pt x="7298" y="6835"/>
                </a:moveTo>
                <a:lnTo>
                  <a:pt x="7191" y="8030"/>
                </a:lnTo>
                <a:lnTo>
                  <a:pt x="5728" y="8030"/>
                </a:lnTo>
                <a:lnTo>
                  <a:pt x="5728" y="6835"/>
                </a:lnTo>
                <a:close/>
                <a:moveTo>
                  <a:pt x="9386" y="6835"/>
                </a:moveTo>
                <a:lnTo>
                  <a:pt x="9189" y="8030"/>
                </a:lnTo>
                <a:lnTo>
                  <a:pt x="7744" y="8030"/>
                </a:lnTo>
                <a:lnTo>
                  <a:pt x="7851" y="6835"/>
                </a:lnTo>
                <a:close/>
                <a:moveTo>
                  <a:pt x="5460" y="1"/>
                </a:moveTo>
                <a:cubicBezTo>
                  <a:pt x="5211" y="1"/>
                  <a:pt x="4979" y="90"/>
                  <a:pt x="4800" y="286"/>
                </a:cubicBezTo>
                <a:lnTo>
                  <a:pt x="2516" y="2570"/>
                </a:lnTo>
                <a:lnTo>
                  <a:pt x="2498" y="2588"/>
                </a:lnTo>
                <a:lnTo>
                  <a:pt x="0" y="2588"/>
                </a:lnTo>
                <a:lnTo>
                  <a:pt x="982" y="8387"/>
                </a:lnTo>
                <a:cubicBezTo>
                  <a:pt x="1035" y="8637"/>
                  <a:pt x="1249" y="8833"/>
                  <a:pt x="1499" y="8833"/>
                </a:cubicBezTo>
                <a:lnTo>
                  <a:pt x="9386" y="8833"/>
                </a:lnTo>
                <a:cubicBezTo>
                  <a:pt x="9636" y="8833"/>
                  <a:pt x="9867" y="8637"/>
                  <a:pt x="9903" y="8387"/>
                </a:cubicBezTo>
                <a:lnTo>
                  <a:pt x="10920" y="2588"/>
                </a:lnTo>
                <a:lnTo>
                  <a:pt x="8422" y="2588"/>
                </a:lnTo>
                <a:lnTo>
                  <a:pt x="6121" y="286"/>
                </a:lnTo>
                <a:cubicBezTo>
                  <a:pt x="5960" y="108"/>
                  <a:pt x="5710" y="1"/>
                  <a:pt x="5460" y="1"/>
                </a:cubicBezTo>
                <a:close/>
              </a:path>
            </a:pathLst>
          </a:custGeom>
          <a:gradFill>
            <a:gsLst>
              <a:gs pos="0">
                <a:srgbClr val="E45B00"/>
              </a:gs>
              <a:gs pos="100000">
                <a:srgbClr val="FF9900"/>
              </a:gs>
            </a:gsLst>
            <a:lin ang="5400012" scaled="0"/>
          </a:gra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033" name="Google Shape;2033;p36"/>
          <p:cNvSpPr/>
          <p:nvPr/>
        </p:nvSpPr>
        <p:spPr>
          <a:xfrm>
            <a:off x="4658000" y="3086034"/>
            <a:ext cx="311397" cy="336915"/>
          </a:xfrm>
          <a:custGeom>
            <a:rect b="b" l="l" r="r" t="t"/>
            <a:pathLst>
              <a:path extrusionOk="0" h="9886" w="9422">
                <a:moveTo>
                  <a:pt x="2927" y="2730"/>
                </a:moveTo>
                <a:cubicBezTo>
                  <a:pt x="3070" y="2837"/>
                  <a:pt x="3195" y="2998"/>
                  <a:pt x="3195" y="3194"/>
                </a:cubicBezTo>
                <a:cubicBezTo>
                  <a:pt x="3195" y="3497"/>
                  <a:pt x="2963" y="3729"/>
                  <a:pt x="2659" y="3729"/>
                </a:cubicBezTo>
                <a:cubicBezTo>
                  <a:pt x="2374" y="3729"/>
                  <a:pt x="2124" y="3497"/>
                  <a:pt x="2124" y="3194"/>
                </a:cubicBezTo>
                <a:cubicBezTo>
                  <a:pt x="2124" y="3016"/>
                  <a:pt x="2231" y="2837"/>
                  <a:pt x="2392" y="2748"/>
                </a:cubicBezTo>
                <a:cubicBezTo>
                  <a:pt x="2392" y="2837"/>
                  <a:pt x="2392" y="2944"/>
                  <a:pt x="2392" y="3069"/>
                </a:cubicBezTo>
                <a:cubicBezTo>
                  <a:pt x="2392" y="3212"/>
                  <a:pt x="2517" y="3319"/>
                  <a:pt x="2659" y="3319"/>
                </a:cubicBezTo>
                <a:cubicBezTo>
                  <a:pt x="2802" y="3319"/>
                  <a:pt x="2927" y="3212"/>
                  <a:pt x="2927" y="3069"/>
                </a:cubicBezTo>
                <a:cubicBezTo>
                  <a:pt x="2927" y="2944"/>
                  <a:pt x="2927" y="2837"/>
                  <a:pt x="2927" y="2730"/>
                </a:cubicBezTo>
                <a:close/>
                <a:moveTo>
                  <a:pt x="268" y="0"/>
                </a:moveTo>
                <a:cubicBezTo>
                  <a:pt x="126" y="0"/>
                  <a:pt x="1" y="125"/>
                  <a:pt x="1" y="268"/>
                </a:cubicBezTo>
                <a:cubicBezTo>
                  <a:pt x="1" y="1517"/>
                  <a:pt x="500" y="1660"/>
                  <a:pt x="1375" y="1784"/>
                </a:cubicBezTo>
                <a:cubicBezTo>
                  <a:pt x="1500" y="1820"/>
                  <a:pt x="1660" y="1838"/>
                  <a:pt x="1821" y="1874"/>
                </a:cubicBezTo>
                <a:cubicBezTo>
                  <a:pt x="1999" y="1909"/>
                  <a:pt x="2195" y="1927"/>
                  <a:pt x="2303" y="2213"/>
                </a:cubicBezTo>
                <a:cubicBezTo>
                  <a:pt x="1892" y="2373"/>
                  <a:pt x="1607" y="2766"/>
                  <a:pt x="1607" y="3212"/>
                </a:cubicBezTo>
                <a:lnTo>
                  <a:pt x="1607" y="5638"/>
                </a:lnTo>
                <a:cubicBezTo>
                  <a:pt x="1607" y="5781"/>
                  <a:pt x="1660" y="5924"/>
                  <a:pt x="1767" y="6013"/>
                </a:cubicBezTo>
                <a:lnTo>
                  <a:pt x="5496" y="9742"/>
                </a:lnTo>
                <a:cubicBezTo>
                  <a:pt x="5586" y="9831"/>
                  <a:pt x="5728" y="9885"/>
                  <a:pt x="5853" y="9885"/>
                </a:cubicBezTo>
                <a:cubicBezTo>
                  <a:pt x="5996" y="9885"/>
                  <a:pt x="6121" y="9831"/>
                  <a:pt x="6228" y="9724"/>
                </a:cubicBezTo>
                <a:lnTo>
                  <a:pt x="9208" y="6763"/>
                </a:lnTo>
                <a:cubicBezTo>
                  <a:pt x="9422" y="6566"/>
                  <a:pt x="9422" y="6209"/>
                  <a:pt x="9225" y="6013"/>
                </a:cubicBezTo>
                <a:lnTo>
                  <a:pt x="5496" y="2302"/>
                </a:lnTo>
                <a:cubicBezTo>
                  <a:pt x="5389" y="2195"/>
                  <a:pt x="5247" y="2123"/>
                  <a:pt x="5122" y="2123"/>
                </a:cubicBezTo>
                <a:lnTo>
                  <a:pt x="2820" y="2123"/>
                </a:lnTo>
                <a:cubicBezTo>
                  <a:pt x="2677" y="1660"/>
                  <a:pt x="2392" y="1428"/>
                  <a:pt x="1928" y="1338"/>
                </a:cubicBezTo>
                <a:cubicBezTo>
                  <a:pt x="1749" y="1303"/>
                  <a:pt x="1589" y="1285"/>
                  <a:pt x="1446" y="1267"/>
                </a:cubicBezTo>
                <a:cubicBezTo>
                  <a:pt x="697" y="1160"/>
                  <a:pt x="536" y="1124"/>
                  <a:pt x="536" y="268"/>
                </a:cubicBezTo>
                <a:cubicBezTo>
                  <a:pt x="536" y="125"/>
                  <a:pt x="411" y="0"/>
                  <a:pt x="268" y="0"/>
                </a:cubicBezTo>
                <a:close/>
              </a:path>
            </a:pathLst>
          </a:custGeom>
          <a:gradFill>
            <a:gsLst>
              <a:gs pos="0">
                <a:srgbClr val="E45B00"/>
              </a:gs>
              <a:gs pos="100000">
                <a:srgbClr val="FF9900"/>
              </a:gs>
            </a:gsLst>
            <a:lin ang="5400012" scaled="0"/>
          </a:gra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2034" name="Google Shape;2034;p36"/>
          <p:cNvGrpSpPr/>
          <p:nvPr/>
        </p:nvGrpSpPr>
        <p:grpSpPr>
          <a:xfrm>
            <a:off x="5219949" y="3082177"/>
            <a:ext cx="317875" cy="344208"/>
            <a:chOff x="5583325" y="1073450"/>
            <a:chExt cx="240450" cy="252500"/>
          </a:xfrm>
        </p:grpSpPr>
        <p:sp>
          <p:nvSpPr>
            <p:cNvPr id="2035" name="Google Shape;2035;p36"/>
            <p:cNvSpPr/>
            <p:nvPr/>
          </p:nvSpPr>
          <p:spPr>
            <a:xfrm>
              <a:off x="5613200" y="1229575"/>
              <a:ext cx="96375" cy="96375"/>
            </a:xfrm>
            <a:custGeom>
              <a:rect b="b" l="l" r="r" t="t"/>
              <a:pathLst>
                <a:path extrusionOk="0" h="3855" w="3855">
                  <a:moveTo>
                    <a:pt x="1928" y="1267"/>
                  </a:moveTo>
                  <a:cubicBezTo>
                    <a:pt x="2303" y="1267"/>
                    <a:pt x="2588" y="1553"/>
                    <a:pt x="2588" y="1927"/>
                  </a:cubicBezTo>
                  <a:cubicBezTo>
                    <a:pt x="2588" y="2302"/>
                    <a:pt x="2285" y="2588"/>
                    <a:pt x="1928" y="2588"/>
                  </a:cubicBezTo>
                  <a:cubicBezTo>
                    <a:pt x="1553" y="2588"/>
                    <a:pt x="1268" y="2302"/>
                    <a:pt x="1268" y="1927"/>
                  </a:cubicBezTo>
                  <a:cubicBezTo>
                    <a:pt x="1268" y="1553"/>
                    <a:pt x="1553" y="1267"/>
                    <a:pt x="1928" y="1267"/>
                  </a:cubicBezTo>
                  <a:close/>
                  <a:moveTo>
                    <a:pt x="1928" y="0"/>
                  </a:moveTo>
                  <a:cubicBezTo>
                    <a:pt x="857" y="0"/>
                    <a:pt x="1" y="857"/>
                    <a:pt x="1" y="1927"/>
                  </a:cubicBezTo>
                  <a:cubicBezTo>
                    <a:pt x="1" y="2998"/>
                    <a:pt x="857" y="3854"/>
                    <a:pt x="1928" y="3854"/>
                  </a:cubicBezTo>
                  <a:cubicBezTo>
                    <a:pt x="2998" y="3854"/>
                    <a:pt x="3855" y="2998"/>
                    <a:pt x="3855" y="1927"/>
                  </a:cubicBezTo>
                  <a:cubicBezTo>
                    <a:pt x="3855" y="857"/>
                    <a:pt x="2998" y="0"/>
                    <a:pt x="1928" y="0"/>
                  </a:cubicBezTo>
                  <a:close/>
                </a:path>
              </a:pathLst>
            </a:custGeom>
            <a:gradFill>
              <a:gsLst>
                <a:gs pos="0">
                  <a:srgbClr val="E45B00"/>
                </a:gs>
                <a:gs pos="100000">
                  <a:srgbClr val="FF9900"/>
                </a:gs>
              </a:gsLst>
              <a:lin ang="5400012" scaled="0"/>
            </a:gra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036" name="Google Shape;2036;p36"/>
            <p:cNvSpPr/>
            <p:nvPr/>
          </p:nvSpPr>
          <p:spPr>
            <a:xfrm>
              <a:off x="5689050" y="1144825"/>
              <a:ext cx="134725" cy="122250"/>
            </a:xfrm>
            <a:custGeom>
              <a:rect b="b" l="l" r="r" t="t"/>
              <a:pathLst>
                <a:path extrusionOk="0" h="4890" w="5389">
                  <a:moveTo>
                    <a:pt x="4050" y="0"/>
                  </a:moveTo>
                  <a:lnTo>
                    <a:pt x="0" y="1695"/>
                  </a:lnTo>
                  <a:lnTo>
                    <a:pt x="1321" y="4889"/>
                  </a:lnTo>
                  <a:lnTo>
                    <a:pt x="5389" y="3212"/>
                  </a:lnTo>
                  <a:lnTo>
                    <a:pt x="4050" y="0"/>
                  </a:lnTo>
                  <a:close/>
                </a:path>
              </a:pathLst>
            </a:custGeom>
            <a:gradFill>
              <a:gsLst>
                <a:gs pos="0">
                  <a:srgbClr val="E45B00"/>
                </a:gs>
                <a:gs pos="100000">
                  <a:srgbClr val="FF9900"/>
                </a:gs>
              </a:gsLst>
              <a:lin ang="5400012" scaled="0"/>
            </a:gra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037" name="Google Shape;2037;p36"/>
            <p:cNvSpPr/>
            <p:nvPr/>
          </p:nvSpPr>
          <p:spPr>
            <a:xfrm>
              <a:off x="5583325" y="1073450"/>
              <a:ext cx="106175" cy="150350"/>
            </a:xfrm>
            <a:custGeom>
              <a:rect b="b" l="l" r="r" t="t"/>
              <a:pathLst>
                <a:path extrusionOk="0" h="6014" w="4247">
                  <a:moveTo>
                    <a:pt x="1820" y="0"/>
                  </a:moveTo>
                  <a:lnTo>
                    <a:pt x="1071" y="304"/>
                  </a:lnTo>
                  <a:cubicBezTo>
                    <a:pt x="1071" y="322"/>
                    <a:pt x="1089" y="339"/>
                    <a:pt x="1089" y="357"/>
                  </a:cubicBezTo>
                  <a:lnTo>
                    <a:pt x="1392" y="1107"/>
                  </a:lnTo>
                  <a:lnTo>
                    <a:pt x="304" y="1553"/>
                  </a:lnTo>
                  <a:cubicBezTo>
                    <a:pt x="108" y="1642"/>
                    <a:pt x="0" y="1892"/>
                    <a:pt x="90" y="2088"/>
                  </a:cubicBezTo>
                  <a:cubicBezTo>
                    <a:pt x="143" y="2249"/>
                    <a:pt x="304" y="2338"/>
                    <a:pt x="464" y="2338"/>
                  </a:cubicBezTo>
                  <a:cubicBezTo>
                    <a:pt x="518" y="2338"/>
                    <a:pt x="571" y="2320"/>
                    <a:pt x="607" y="2302"/>
                  </a:cubicBezTo>
                  <a:lnTo>
                    <a:pt x="1696" y="1856"/>
                  </a:lnTo>
                  <a:lnTo>
                    <a:pt x="3284" y="5728"/>
                  </a:lnTo>
                  <a:cubicBezTo>
                    <a:pt x="3623" y="5746"/>
                    <a:pt x="3962" y="5835"/>
                    <a:pt x="4247" y="6013"/>
                  </a:cubicBezTo>
                  <a:lnTo>
                    <a:pt x="1838" y="54"/>
                  </a:lnTo>
                  <a:cubicBezTo>
                    <a:pt x="1838" y="36"/>
                    <a:pt x="1820" y="18"/>
                    <a:pt x="1820" y="0"/>
                  </a:cubicBezTo>
                  <a:close/>
                </a:path>
              </a:pathLst>
            </a:custGeom>
            <a:gradFill>
              <a:gsLst>
                <a:gs pos="0">
                  <a:srgbClr val="E45B00"/>
                </a:gs>
                <a:gs pos="100000">
                  <a:srgbClr val="FF9900"/>
                </a:gs>
              </a:gsLst>
              <a:lin ang="5400012" scaled="0"/>
            </a:gra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038" name="Google Shape;2038;p36"/>
            <p:cNvSpPr/>
            <p:nvPr/>
          </p:nvSpPr>
          <p:spPr>
            <a:xfrm>
              <a:off x="5716250" y="1252775"/>
              <a:ext cx="88350" cy="53100"/>
            </a:xfrm>
            <a:custGeom>
              <a:rect b="b" l="l" r="r" t="t"/>
              <a:pathLst>
                <a:path extrusionOk="0" h="2124" w="3534">
                  <a:moveTo>
                    <a:pt x="3123" y="0"/>
                  </a:moveTo>
                  <a:cubicBezTo>
                    <a:pt x="3087" y="0"/>
                    <a:pt x="3016" y="0"/>
                    <a:pt x="2962" y="18"/>
                  </a:cubicBezTo>
                  <a:lnTo>
                    <a:pt x="268" y="1124"/>
                  </a:lnTo>
                  <a:cubicBezTo>
                    <a:pt x="250" y="1481"/>
                    <a:pt x="161" y="1820"/>
                    <a:pt x="1" y="2106"/>
                  </a:cubicBezTo>
                  <a:lnTo>
                    <a:pt x="1" y="2123"/>
                  </a:lnTo>
                  <a:lnTo>
                    <a:pt x="3248" y="767"/>
                  </a:lnTo>
                  <a:cubicBezTo>
                    <a:pt x="3409" y="714"/>
                    <a:pt x="3533" y="571"/>
                    <a:pt x="3533" y="393"/>
                  </a:cubicBezTo>
                  <a:cubicBezTo>
                    <a:pt x="3533" y="179"/>
                    <a:pt x="3337" y="0"/>
                    <a:pt x="3123" y="0"/>
                  </a:cubicBezTo>
                  <a:close/>
                </a:path>
              </a:pathLst>
            </a:custGeom>
            <a:gradFill>
              <a:gsLst>
                <a:gs pos="0">
                  <a:srgbClr val="E45B00"/>
                </a:gs>
                <a:gs pos="100000">
                  <a:srgbClr val="FF9900"/>
                </a:gs>
              </a:gsLst>
              <a:lin ang="5400012" scaled="0"/>
            </a:gra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2039" name="Google Shape;2039;p36"/>
          <p:cNvGrpSpPr/>
          <p:nvPr/>
        </p:nvGrpSpPr>
        <p:grpSpPr>
          <a:xfrm>
            <a:off x="5703822" y="3071928"/>
            <a:ext cx="386850" cy="294962"/>
            <a:chOff x="1502275" y="3638775"/>
            <a:chExt cx="292625" cy="216375"/>
          </a:xfrm>
        </p:grpSpPr>
        <p:sp>
          <p:nvSpPr>
            <p:cNvPr id="2040" name="Google Shape;2040;p36"/>
            <p:cNvSpPr/>
            <p:nvPr/>
          </p:nvSpPr>
          <p:spPr>
            <a:xfrm>
              <a:off x="1502275" y="3658850"/>
              <a:ext cx="292625" cy="196300"/>
            </a:xfrm>
            <a:custGeom>
              <a:rect b="b" l="l" r="r" t="t"/>
              <a:pathLst>
                <a:path extrusionOk="0" h="7852" w="11705">
                  <a:moveTo>
                    <a:pt x="0" y="0"/>
                  </a:moveTo>
                  <a:lnTo>
                    <a:pt x="0" y="7441"/>
                  </a:lnTo>
                  <a:lnTo>
                    <a:pt x="4657" y="7441"/>
                  </a:lnTo>
                  <a:cubicBezTo>
                    <a:pt x="4657" y="7673"/>
                    <a:pt x="4835" y="7851"/>
                    <a:pt x="5050" y="7851"/>
                  </a:cubicBezTo>
                  <a:lnTo>
                    <a:pt x="6655" y="7851"/>
                  </a:lnTo>
                  <a:cubicBezTo>
                    <a:pt x="6887" y="7851"/>
                    <a:pt x="7048" y="7673"/>
                    <a:pt x="7048" y="7441"/>
                  </a:cubicBezTo>
                  <a:lnTo>
                    <a:pt x="11705" y="7441"/>
                  </a:lnTo>
                  <a:lnTo>
                    <a:pt x="11705" y="0"/>
                  </a:lnTo>
                  <a:lnTo>
                    <a:pt x="10902" y="0"/>
                  </a:lnTo>
                  <a:lnTo>
                    <a:pt x="10902" y="6513"/>
                  </a:lnTo>
                  <a:lnTo>
                    <a:pt x="785" y="6513"/>
                  </a:lnTo>
                  <a:lnTo>
                    <a:pt x="785" y="0"/>
                  </a:lnTo>
                  <a:close/>
                </a:path>
              </a:pathLst>
            </a:custGeom>
            <a:gradFill>
              <a:gsLst>
                <a:gs pos="0">
                  <a:srgbClr val="E45B00"/>
                </a:gs>
                <a:gs pos="100000">
                  <a:srgbClr val="FF9900"/>
                </a:gs>
              </a:gsLst>
              <a:lin ang="5400012" scaled="0"/>
            </a:gra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041" name="Google Shape;2041;p36"/>
            <p:cNvSpPr/>
            <p:nvPr/>
          </p:nvSpPr>
          <p:spPr>
            <a:xfrm>
              <a:off x="1535275" y="3638775"/>
              <a:ext cx="226625" cy="169525"/>
            </a:xfrm>
            <a:custGeom>
              <a:rect b="b" l="l" r="r" t="t"/>
              <a:pathLst>
                <a:path extrusionOk="0" h="6781" w="9065">
                  <a:moveTo>
                    <a:pt x="4265" y="803"/>
                  </a:moveTo>
                  <a:lnTo>
                    <a:pt x="4265" y="5978"/>
                  </a:lnTo>
                  <a:lnTo>
                    <a:pt x="803" y="5978"/>
                  </a:lnTo>
                  <a:lnTo>
                    <a:pt x="803" y="803"/>
                  </a:lnTo>
                  <a:close/>
                  <a:moveTo>
                    <a:pt x="8262" y="803"/>
                  </a:moveTo>
                  <a:lnTo>
                    <a:pt x="8262" y="5978"/>
                  </a:lnTo>
                  <a:lnTo>
                    <a:pt x="4800" y="5978"/>
                  </a:lnTo>
                  <a:lnTo>
                    <a:pt x="4800" y="803"/>
                  </a:lnTo>
                  <a:close/>
                  <a:moveTo>
                    <a:pt x="0" y="0"/>
                  </a:moveTo>
                  <a:lnTo>
                    <a:pt x="0" y="6781"/>
                  </a:lnTo>
                  <a:lnTo>
                    <a:pt x="9064" y="6781"/>
                  </a:lnTo>
                  <a:lnTo>
                    <a:pt x="9064" y="0"/>
                  </a:lnTo>
                  <a:close/>
                </a:path>
              </a:pathLst>
            </a:custGeom>
            <a:gradFill>
              <a:gsLst>
                <a:gs pos="0">
                  <a:srgbClr val="E45B00"/>
                </a:gs>
                <a:gs pos="100000">
                  <a:srgbClr val="FF9900"/>
                </a:gs>
              </a:gsLst>
              <a:lin ang="5400012" scaled="0"/>
            </a:gra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042" name="Google Shape;2042;p36"/>
            <p:cNvSpPr/>
            <p:nvPr/>
          </p:nvSpPr>
          <p:spPr>
            <a:xfrm>
              <a:off x="1675350" y="3691850"/>
              <a:ext cx="46400" cy="10300"/>
            </a:xfrm>
            <a:custGeom>
              <a:rect b="b" l="l" r="r" t="t"/>
              <a:pathLst>
                <a:path extrusionOk="0" h="412" w="1856">
                  <a:moveTo>
                    <a:pt x="0" y="1"/>
                  </a:moveTo>
                  <a:lnTo>
                    <a:pt x="0" y="411"/>
                  </a:lnTo>
                  <a:lnTo>
                    <a:pt x="1856" y="411"/>
                  </a:lnTo>
                  <a:lnTo>
                    <a:pt x="1856" y="1"/>
                  </a:lnTo>
                  <a:close/>
                </a:path>
              </a:pathLst>
            </a:custGeom>
            <a:gradFill>
              <a:gsLst>
                <a:gs pos="0">
                  <a:srgbClr val="E45B00"/>
                </a:gs>
                <a:gs pos="100000">
                  <a:srgbClr val="FF9900"/>
                </a:gs>
              </a:gsLst>
              <a:lin ang="5400012" scaled="0"/>
            </a:gra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043" name="Google Shape;2043;p36"/>
            <p:cNvSpPr/>
            <p:nvPr/>
          </p:nvSpPr>
          <p:spPr>
            <a:xfrm>
              <a:off x="1675350" y="3711925"/>
              <a:ext cx="46400" cy="9850"/>
            </a:xfrm>
            <a:custGeom>
              <a:rect b="b" l="l" r="r" t="t"/>
              <a:pathLst>
                <a:path extrusionOk="0" h="394" w="1856">
                  <a:moveTo>
                    <a:pt x="0" y="1"/>
                  </a:moveTo>
                  <a:lnTo>
                    <a:pt x="0" y="393"/>
                  </a:lnTo>
                  <a:lnTo>
                    <a:pt x="1856" y="393"/>
                  </a:lnTo>
                  <a:lnTo>
                    <a:pt x="1856" y="1"/>
                  </a:lnTo>
                  <a:close/>
                </a:path>
              </a:pathLst>
            </a:custGeom>
            <a:gradFill>
              <a:gsLst>
                <a:gs pos="0">
                  <a:srgbClr val="E45B00"/>
                </a:gs>
                <a:gs pos="100000">
                  <a:srgbClr val="FF9900"/>
                </a:gs>
              </a:gsLst>
              <a:lin ang="5400012" scaled="0"/>
            </a:gra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044" name="Google Shape;2044;p36"/>
            <p:cNvSpPr/>
            <p:nvPr/>
          </p:nvSpPr>
          <p:spPr>
            <a:xfrm>
              <a:off x="1675350" y="3732000"/>
              <a:ext cx="32125" cy="9825"/>
            </a:xfrm>
            <a:custGeom>
              <a:rect b="b" l="l" r="r" t="t"/>
              <a:pathLst>
                <a:path extrusionOk="0" h="393" w="1285">
                  <a:moveTo>
                    <a:pt x="0" y="0"/>
                  </a:moveTo>
                  <a:lnTo>
                    <a:pt x="0" y="393"/>
                  </a:lnTo>
                  <a:lnTo>
                    <a:pt x="1285" y="393"/>
                  </a:lnTo>
                  <a:lnTo>
                    <a:pt x="1285" y="0"/>
                  </a:lnTo>
                  <a:close/>
                </a:path>
              </a:pathLst>
            </a:custGeom>
            <a:gradFill>
              <a:gsLst>
                <a:gs pos="0">
                  <a:srgbClr val="E45B00"/>
                </a:gs>
                <a:gs pos="100000">
                  <a:srgbClr val="FF9900"/>
                </a:gs>
              </a:gsLst>
              <a:lin ang="5400012" scaled="0"/>
            </a:gra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2045" name="Google Shape;2045;p36"/>
          <p:cNvGrpSpPr/>
          <p:nvPr/>
        </p:nvGrpSpPr>
        <p:grpSpPr>
          <a:xfrm>
            <a:off x="6258857" y="3016414"/>
            <a:ext cx="354428" cy="362441"/>
            <a:chOff x="3171000" y="4021950"/>
            <a:chExt cx="268100" cy="265875"/>
          </a:xfrm>
        </p:grpSpPr>
        <p:sp>
          <p:nvSpPr>
            <p:cNvPr id="2046" name="Google Shape;2046;p36"/>
            <p:cNvSpPr/>
            <p:nvPr/>
          </p:nvSpPr>
          <p:spPr>
            <a:xfrm>
              <a:off x="3171000" y="4058525"/>
              <a:ext cx="230200" cy="229300"/>
            </a:xfrm>
            <a:custGeom>
              <a:rect b="b" l="l" r="r" t="t"/>
              <a:pathLst>
                <a:path extrusionOk="0" h="9172" w="9208">
                  <a:moveTo>
                    <a:pt x="1782" y="6720"/>
                  </a:moveTo>
                  <a:cubicBezTo>
                    <a:pt x="1957" y="6720"/>
                    <a:pt x="2130" y="6787"/>
                    <a:pt x="2266" y="6923"/>
                  </a:cubicBezTo>
                  <a:cubicBezTo>
                    <a:pt x="2534" y="7191"/>
                    <a:pt x="2534" y="7619"/>
                    <a:pt x="2266" y="7869"/>
                  </a:cubicBezTo>
                  <a:lnTo>
                    <a:pt x="1142" y="8244"/>
                  </a:lnTo>
                  <a:lnTo>
                    <a:pt x="928" y="8047"/>
                  </a:lnTo>
                  <a:lnTo>
                    <a:pt x="1303" y="6905"/>
                  </a:lnTo>
                  <a:cubicBezTo>
                    <a:pt x="1443" y="6783"/>
                    <a:pt x="1614" y="6720"/>
                    <a:pt x="1782" y="6720"/>
                  </a:cubicBezTo>
                  <a:close/>
                  <a:moveTo>
                    <a:pt x="7494" y="0"/>
                  </a:moveTo>
                  <a:lnTo>
                    <a:pt x="839" y="6656"/>
                  </a:lnTo>
                  <a:lnTo>
                    <a:pt x="0" y="9171"/>
                  </a:lnTo>
                  <a:lnTo>
                    <a:pt x="2552" y="8333"/>
                  </a:lnTo>
                  <a:lnTo>
                    <a:pt x="9207" y="1695"/>
                  </a:lnTo>
                  <a:lnTo>
                    <a:pt x="7494" y="0"/>
                  </a:lnTo>
                  <a:close/>
                </a:path>
              </a:pathLst>
            </a:custGeom>
            <a:gradFill>
              <a:gsLst>
                <a:gs pos="0">
                  <a:srgbClr val="E45B00"/>
                </a:gs>
                <a:gs pos="100000">
                  <a:srgbClr val="FF9900"/>
                </a:gs>
              </a:gsLst>
              <a:lin ang="5400012" scaled="0"/>
            </a:gra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047" name="Google Shape;2047;p36"/>
            <p:cNvSpPr/>
            <p:nvPr/>
          </p:nvSpPr>
          <p:spPr>
            <a:xfrm>
              <a:off x="3367725" y="4021950"/>
              <a:ext cx="71375" cy="69150"/>
            </a:xfrm>
            <a:custGeom>
              <a:rect b="b" l="l" r="r" t="t"/>
              <a:pathLst>
                <a:path extrusionOk="0" h="2766" w="2855">
                  <a:moveTo>
                    <a:pt x="1320" y="0"/>
                  </a:moveTo>
                  <a:cubicBezTo>
                    <a:pt x="1187" y="0"/>
                    <a:pt x="1053" y="54"/>
                    <a:pt x="946" y="161"/>
                  </a:cubicBezTo>
                  <a:lnTo>
                    <a:pt x="0" y="1089"/>
                  </a:lnTo>
                  <a:lnTo>
                    <a:pt x="1695" y="2766"/>
                  </a:lnTo>
                  <a:lnTo>
                    <a:pt x="2623" y="1838"/>
                  </a:lnTo>
                  <a:cubicBezTo>
                    <a:pt x="2855" y="1642"/>
                    <a:pt x="2855" y="1303"/>
                    <a:pt x="2641" y="1106"/>
                  </a:cubicBezTo>
                  <a:lnTo>
                    <a:pt x="1695" y="161"/>
                  </a:lnTo>
                  <a:cubicBezTo>
                    <a:pt x="1588" y="54"/>
                    <a:pt x="1454" y="0"/>
                    <a:pt x="1320" y="0"/>
                  </a:cubicBezTo>
                  <a:close/>
                </a:path>
              </a:pathLst>
            </a:custGeom>
            <a:gradFill>
              <a:gsLst>
                <a:gs pos="0">
                  <a:srgbClr val="E45B00"/>
                </a:gs>
                <a:gs pos="100000">
                  <a:srgbClr val="FF9900"/>
                </a:gs>
              </a:gsLst>
              <a:lin ang="5400012" scaled="0"/>
            </a:gra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2048" name="Google Shape;2048;p36"/>
          <p:cNvSpPr/>
          <p:nvPr/>
        </p:nvSpPr>
        <p:spPr>
          <a:xfrm>
            <a:off x="6779633" y="3050756"/>
            <a:ext cx="394518" cy="407460"/>
          </a:xfrm>
          <a:custGeom>
            <a:rect b="b" l="l" r="r" t="t"/>
            <a:pathLst>
              <a:path extrusionOk="0" h="11956" w="11937">
                <a:moveTo>
                  <a:pt x="9225" y="1125"/>
                </a:moveTo>
                <a:lnTo>
                  <a:pt x="10831" y="2730"/>
                </a:lnTo>
                <a:lnTo>
                  <a:pt x="9814" y="3747"/>
                </a:lnTo>
                <a:lnTo>
                  <a:pt x="8975" y="2927"/>
                </a:lnTo>
                <a:lnTo>
                  <a:pt x="8583" y="3301"/>
                </a:lnTo>
                <a:lnTo>
                  <a:pt x="9421" y="4140"/>
                </a:lnTo>
                <a:lnTo>
                  <a:pt x="8368" y="5175"/>
                </a:lnTo>
                <a:lnTo>
                  <a:pt x="7548" y="4354"/>
                </a:lnTo>
                <a:lnTo>
                  <a:pt x="7173" y="4729"/>
                </a:lnTo>
                <a:lnTo>
                  <a:pt x="8012" y="5550"/>
                </a:lnTo>
                <a:lnTo>
                  <a:pt x="6977" y="6584"/>
                </a:lnTo>
                <a:lnTo>
                  <a:pt x="6138" y="5764"/>
                </a:lnTo>
                <a:lnTo>
                  <a:pt x="5763" y="6138"/>
                </a:lnTo>
                <a:lnTo>
                  <a:pt x="6602" y="6959"/>
                </a:lnTo>
                <a:lnTo>
                  <a:pt x="5549" y="7994"/>
                </a:lnTo>
                <a:lnTo>
                  <a:pt x="4728" y="7173"/>
                </a:lnTo>
                <a:lnTo>
                  <a:pt x="4354" y="7548"/>
                </a:lnTo>
                <a:lnTo>
                  <a:pt x="5175" y="8369"/>
                </a:lnTo>
                <a:lnTo>
                  <a:pt x="4140" y="9404"/>
                </a:lnTo>
                <a:lnTo>
                  <a:pt x="3319" y="8583"/>
                </a:lnTo>
                <a:lnTo>
                  <a:pt x="2944" y="8958"/>
                </a:lnTo>
                <a:lnTo>
                  <a:pt x="3765" y="9778"/>
                </a:lnTo>
                <a:lnTo>
                  <a:pt x="2748" y="10795"/>
                </a:lnTo>
                <a:lnTo>
                  <a:pt x="1160" y="9207"/>
                </a:lnTo>
                <a:lnTo>
                  <a:pt x="9225" y="1125"/>
                </a:lnTo>
                <a:close/>
                <a:moveTo>
                  <a:pt x="9225" y="1"/>
                </a:moveTo>
                <a:lnTo>
                  <a:pt x="0" y="9225"/>
                </a:lnTo>
                <a:lnTo>
                  <a:pt x="2730" y="11955"/>
                </a:lnTo>
                <a:lnTo>
                  <a:pt x="11937" y="2748"/>
                </a:lnTo>
                <a:lnTo>
                  <a:pt x="9225" y="1"/>
                </a:lnTo>
                <a:close/>
              </a:path>
            </a:pathLst>
          </a:custGeom>
          <a:gradFill>
            <a:gsLst>
              <a:gs pos="0">
                <a:srgbClr val="E45B00"/>
              </a:gs>
              <a:gs pos="100000">
                <a:srgbClr val="FF9900"/>
              </a:gs>
            </a:gsLst>
            <a:lin ang="5400012" scaled="0"/>
          </a:gra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049" name="Google Shape;2049;p36"/>
          <p:cNvSpPr/>
          <p:nvPr/>
        </p:nvSpPr>
        <p:spPr>
          <a:xfrm>
            <a:off x="7334021" y="3035213"/>
            <a:ext cx="352082" cy="363191"/>
          </a:xfrm>
          <a:custGeom>
            <a:rect b="b" l="l" r="r" t="t"/>
            <a:pathLst>
              <a:path extrusionOk="0" h="10657" w="10653">
                <a:moveTo>
                  <a:pt x="6254" y="823"/>
                </a:moveTo>
                <a:cubicBezTo>
                  <a:pt x="6352" y="823"/>
                  <a:pt x="6452" y="841"/>
                  <a:pt x="6549" y="879"/>
                </a:cubicBezTo>
                <a:cubicBezTo>
                  <a:pt x="6959" y="1040"/>
                  <a:pt x="7155" y="1504"/>
                  <a:pt x="6977" y="1914"/>
                </a:cubicBezTo>
                <a:cubicBezTo>
                  <a:pt x="6867" y="2217"/>
                  <a:pt x="6554" y="2414"/>
                  <a:pt x="6237" y="2414"/>
                </a:cubicBezTo>
                <a:cubicBezTo>
                  <a:pt x="6143" y="2414"/>
                  <a:pt x="6049" y="2397"/>
                  <a:pt x="5960" y="2360"/>
                </a:cubicBezTo>
                <a:cubicBezTo>
                  <a:pt x="5532" y="2200"/>
                  <a:pt x="5353" y="1736"/>
                  <a:pt x="5514" y="1325"/>
                </a:cubicBezTo>
                <a:cubicBezTo>
                  <a:pt x="5636" y="1012"/>
                  <a:pt x="5936" y="823"/>
                  <a:pt x="6254" y="823"/>
                </a:cubicBezTo>
                <a:close/>
                <a:moveTo>
                  <a:pt x="9047" y="3609"/>
                </a:moveTo>
                <a:cubicBezTo>
                  <a:pt x="9493" y="3609"/>
                  <a:pt x="9849" y="3966"/>
                  <a:pt x="9849" y="4394"/>
                </a:cubicBezTo>
                <a:cubicBezTo>
                  <a:pt x="9849" y="4840"/>
                  <a:pt x="9493" y="5197"/>
                  <a:pt x="9047" y="5197"/>
                </a:cubicBezTo>
                <a:cubicBezTo>
                  <a:pt x="8618" y="5197"/>
                  <a:pt x="8244" y="4840"/>
                  <a:pt x="8244" y="4394"/>
                </a:cubicBezTo>
                <a:cubicBezTo>
                  <a:pt x="8244" y="3966"/>
                  <a:pt x="8618" y="3609"/>
                  <a:pt x="9047" y="3609"/>
                </a:cubicBezTo>
                <a:close/>
                <a:moveTo>
                  <a:pt x="5585" y="4662"/>
                </a:moveTo>
                <a:cubicBezTo>
                  <a:pt x="5817" y="4662"/>
                  <a:pt x="5978" y="4840"/>
                  <a:pt x="5978" y="5072"/>
                </a:cubicBezTo>
                <a:cubicBezTo>
                  <a:pt x="5978" y="5304"/>
                  <a:pt x="5817" y="5465"/>
                  <a:pt x="5585" y="5465"/>
                </a:cubicBezTo>
                <a:cubicBezTo>
                  <a:pt x="5371" y="5465"/>
                  <a:pt x="5193" y="5304"/>
                  <a:pt x="5193" y="5072"/>
                </a:cubicBezTo>
                <a:cubicBezTo>
                  <a:pt x="5193" y="4840"/>
                  <a:pt x="5371" y="4662"/>
                  <a:pt x="5585" y="4662"/>
                </a:cubicBezTo>
                <a:close/>
                <a:moveTo>
                  <a:pt x="6272" y="0"/>
                </a:moveTo>
                <a:cubicBezTo>
                  <a:pt x="5644" y="0"/>
                  <a:pt x="5041" y="377"/>
                  <a:pt x="4782" y="1004"/>
                </a:cubicBezTo>
                <a:cubicBezTo>
                  <a:pt x="4443" y="1807"/>
                  <a:pt x="4853" y="2735"/>
                  <a:pt x="5656" y="3074"/>
                </a:cubicBezTo>
                <a:cubicBezTo>
                  <a:pt x="5817" y="3145"/>
                  <a:pt x="5978" y="3163"/>
                  <a:pt x="6138" y="3181"/>
                </a:cubicBezTo>
                <a:lnTo>
                  <a:pt x="4943" y="4376"/>
                </a:lnTo>
                <a:lnTo>
                  <a:pt x="4639" y="5036"/>
                </a:lnTo>
                <a:lnTo>
                  <a:pt x="803" y="7195"/>
                </a:lnTo>
                <a:lnTo>
                  <a:pt x="0" y="8534"/>
                </a:lnTo>
                <a:lnTo>
                  <a:pt x="3854" y="6803"/>
                </a:lnTo>
                <a:lnTo>
                  <a:pt x="2124" y="10657"/>
                </a:lnTo>
                <a:lnTo>
                  <a:pt x="2124" y="10657"/>
                </a:lnTo>
                <a:lnTo>
                  <a:pt x="3462" y="9854"/>
                </a:lnTo>
                <a:lnTo>
                  <a:pt x="5603" y="6036"/>
                </a:lnTo>
                <a:lnTo>
                  <a:pt x="6245" y="5732"/>
                </a:lnTo>
                <a:lnTo>
                  <a:pt x="7459" y="4537"/>
                </a:lnTo>
                <a:cubicBezTo>
                  <a:pt x="7512" y="5376"/>
                  <a:pt x="8208" y="6000"/>
                  <a:pt x="9047" y="6000"/>
                </a:cubicBezTo>
                <a:cubicBezTo>
                  <a:pt x="9939" y="6000"/>
                  <a:pt x="10652" y="5286"/>
                  <a:pt x="10652" y="4394"/>
                </a:cubicBezTo>
                <a:cubicBezTo>
                  <a:pt x="10652" y="3520"/>
                  <a:pt x="9939" y="2806"/>
                  <a:pt x="9047" y="2806"/>
                </a:cubicBezTo>
                <a:cubicBezTo>
                  <a:pt x="8708" y="2806"/>
                  <a:pt x="8386" y="2913"/>
                  <a:pt x="8119" y="3109"/>
                </a:cubicBezTo>
                <a:lnTo>
                  <a:pt x="6834" y="3823"/>
                </a:lnTo>
                <a:lnTo>
                  <a:pt x="7548" y="2539"/>
                </a:lnTo>
                <a:cubicBezTo>
                  <a:pt x="7619" y="2431"/>
                  <a:pt x="7690" y="2307"/>
                  <a:pt x="7726" y="2200"/>
                </a:cubicBezTo>
                <a:cubicBezTo>
                  <a:pt x="8065" y="1379"/>
                  <a:pt x="7673" y="451"/>
                  <a:pt x="6852" y="112"/>
                </a:cubicBezTo>
                <a:cubicBezTo>
                  <a:pt x="6662" y="36"/>
                  <a:pt x="6466" y="0"/>
                  <a:pt x="6272" y="0"/>
                </a:cubicBezTo>
                <a:close/>
              </a:path>
            </a:pathLst>
          </a:custGeom>
          <a:gradFill>
            <a:gsLst>
              <a:gs pos="0">
                <a:srgbClr val="E45B00"/>
              </a:gs>
              <a:gs pos="100000">
                <a:srgbClr val="FF9900"/>
              </a:gs>
            </a:gsLst>
            <a:lin ang="5400012" scaled="0"/>
          </a:gra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2050" name="Google Shape;2050;p36"/>
          <p:cNvGrpSpPr/>
          <p:nvPr/>
        </p:nvGrpSpPr>
        <p:grpSpPr>
          <a:xfrm>
            <a:off x="7848132" y="3068067"/>
            <a:ext cx="334400" cy="344821"/>
            <a:chOff x="5684575" y="4038000"/>
            <a:chExt cx="252950" cy="252950"/>
          </a:xfrm>
        </p:grpSpPr>
        <p:sp>
          <p:nvSpPr>
            <p:cNvPr id="2051" name="Google Shape;2051;p36"/>
            <p:cNvSpPr/>
            <p:nvPr/>
          </p:nvSpPr>
          <p:spPr>
            <a:xfrm>
              <a:off x="5684575" y="4038000"/>
              <a:ext cx="252950" cy="252950"/>
            </a:xfrm>
            <a:custGeom>
              <a:rect b="b" l="l" r="r" t="t"/>
              <a:pathLst>
                <a:path extrusionOk="0" h="10118" w="10118">
                  <a:moveTo>
                    <a:pt x="5068" y="803"/>
                  </a:moveTo>
                  <a:cubicBezTo>
                    <a:pt x="7405" y="803"/>
                    <a:pt x="9332" y="2730"/>
                    <a:pt x="9332" y="5068"/>
                  </a:cubicBezTo>
                  <a:cubicBezTo>
                    <a:pt x="9332" y="7405"/>
                    <a:pt x="7405" y="9314"/>
                    <a:pt x="5068" y="9314"/>
                  </a:cubicBezTo>
                  <a:cubicBezTo>
                    <a:pt x="2731" y="9314"/>
                    <a:pt x="804" y="7405"/>
                    <a:pt x="804" y="5068"/>
                  </a:cubicBezTo>
                  <a:cubicBezTo>
                    <a:pt x="804" y="2730"/>
                    <a:pt x="2731" y="803"/>
                    <a:pt x="5068" y="803"/>
                  </a:cubicBezTo>
                  <a:close/>
                  <a:moveTo>
                    <a:pt x="5068" y="1"/>
                  </a:moveTo>
                  <a:cubicBezTo>
                    <a:pt x="2267" y="1"/>
                    <a:pt x="1" y="2267"/>
                    <a:pt x="1" y="5068"/>
                  </a:cubicBezTo>
                  <a:cubicBezTo>
                    <a:pt x="1" y="7851"/>
                    <a:pt x="2267" y="10117"/>
                    <a:pt x="5068" y="10117"/>
                  </a:cubicBezTo>
                  <a:cubicBezTo>
                    <a:pt x="7851" y="10117"/>
                    <a:pt x="10118" y="7851"/>
                    <a:pt x="10118" y="5068"/>
                  </a:cubicBezTo>
                  <a:cubicBezTo>
                    <a:pt x="10118" y="2267"/>
                    <a:pt x="7851" y="1"/>
                    <a:pt x="5068" y="1"/>
                  </a:cubicBezTo>
                  <a:close/>
                </a:path>
              </a:pathLst>
            </a:custGeom>
            <a:gradFill>
              <a:gsLst>
                <a:gs pos="0">
                  <a:srgbClr val="E45B00"/>
                </a:gs>
                <a:gs pos="100000">
                  <a:srgbClr val="FF9900"/>
                </a:gs>
              </a:gsLst>
              <a:lin ang="5400012" scaled="0"/>
            </a:gra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052" name="Google Shape;2052;p36"/>
            <p:cNvSpPr/>
            <p:nvPr/>
          </p:nvSpPr>
          <p:spPr>
            <a:xfrm>
              <a:off x="5804575" y="4097775"/>
              <a:ext cx="58000" cy="118225"/>
            </a:xfrm>
            <a:custGeom>
              <a:rect b="b" l="l" r="r" t="t"/>
              <a:pathLst>
                <a:path extrusionOk="0" h="4729" w="2320">
                  <a:moveTo>
                    <a:pt x="0" y="0"/>
                  </a:moveTo>
                  <a:lnTo>
                    <a:pt x="0" y="2677"/>
                  </a:lnTo>
                  <a:cubicBezTo>
                    <a:pt x="0" y="2748"/>
                    <a:pt x="36" y="2820"/>
                    <a:pt x="90" y="2855"/>
                  </a:cubicBezTo>
                  <a:lnTo>
                    <a:pt x="1963" y="4729"/>
                  </a:lnTo>
                  <a:lnTo>
                    <a:pt x="2320" y="4372"/>
                  </a:lnTo>
                  <a:lnTo>
                    <a:pt x="536" y="2570"/>
                  </a:lnTo>
                  <a:lnTo>
                    <a:pt x="536" y="0"/>
                  </a:lnTo>
                  <a:close/>
                </a:path>
              </a:pathLst>
            </a:custGeom>
            <a:gradFill>
              <a:gsLst>
                <a:gs pos="0">
                  <a:srgbClr val="E45B00"/>
                </a:gs>
                <a:gs pos="100000">
                  <a:srgbClr val="FF9900"/>
                </a:gs>
              </a:gsLst>
              <a:lin ang="5400012" scaled="0"/>
            </a:gra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053" name="Google Shape;2053;p36"/>
            <p:cNvSpPr/>
            <p:nvPr/>
          </p:nvSpPr>
          <p:spPr>
            <a:xfrm>
              <a:off x="5804575" y="4071450"/>
              <a:ext cx="13400" cy="13400"/>
            </a:xfrm>
            <a:custGeom>
              <a:rect b="b" l="l" r="r" t="t"/>
              <a:pathLst>
                <a:path extrusionOk="0" h="536" w="536">
                  <a:moveTo>
                    <a:pt x="268" y="1"/>
                  </a:moveTo>
                  <a:cubicBezTo>
                    <a:pt x="125" y="1"/>
                    <a:pt x="0" y="126"/>
                    <a:pt x="0" y="268"/>
                  </a:cubicBezTo>
                  <a:cubicBezTo>
                    <a:pt x="0" y="411"/>
                    <a:pt x="125" y="536"/>
                    <a:pt x="268" y="536"/>
                  </a:cubicBezTo>
                  <a:cubicBezTo>
                    <a:pt x="411" y="536"/>
                    <a:pt x="536" y="411"/>
                    <a:pt x="536" y="268"/>
                  </a:cubicBezTo>
                  <a:cubicBezTo>
                    <a:pt x="536" y="126"/>
                    <a:pt x="411" y="1"/>
                    <a:pt x="268" y="1"/>
                  </a:cubicBezTo>
                  <a:close/>
                </a:path>
              </a:pathLst>
            </a:custGeom>
            <a:gradFill>
              <a:gsLst>
                <a:gs pos="0">
                  <a:srgbClr val="E45B00"/>
                </a:gs>
                <a:gs pos="100000">
                  <a:srgbClr val="FF9900"/>
                </a:gs>
              </a:gsLst>
              <a:lin ang="5400012" scaled="0"/>
            </a:gra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054" name="Google Shape;2054;p36"/>
            <p:cNvSpPr/>
            <p:nvPr/>
          </p:nvSpPr>
          <p:spPr>
            <a:xfrm>
              <a:off x="5804575" y="4244525"/>
              <a:ext cx="13400" cy="12975"/>
            </a:xfrm>
            <a:custGeom>
              <a:rect b="b" l="l" r="r" t="t"/>
              <a:pathLst>
                <a:path extrusionOk="0" h="519" w="536">
                  <a:moveTo>
                    <a:pt x="268" y="1"/>
                  </a:moveTo>
                  <a:cubicBezTo>
                    <a:pt x="125" y="1"/>
                    <a:pt x="0" y="126"/>
                    <a:pt x="0" y="268"/>
                  </a:cubicBezTo>
                  <a:cubicBezTo>
                    <a:pt x="0" y="411"/>
                    <a:pt x="125" y="518"/>
                    <a:pt x="268" y="518"/>
                  </a:cubicBezTo>
                  <a:cubicBezTo>
                    <a:pt x="411" y="518"/>
                    <a:pt x="536" y="411"/>
                    <a:pt x="536" y="268"/>
                  </a:cubicBezTo>
                  <a:cubicBezTo>
                    <a:pt x="536" y="126"/>
                    <a:pt x="411" y="1"/>
                    <a:pt x="268" y="1"/>
                  </a:cubicBezTo>
                  <a:close/>
                </a:path>
              </a:pathLst>
            </a:custGeom>
            <a:gradFill>
              <a:gsLst>
                <a:gs pos="0">
                  <a:srgbClr val="E45B00"/>
                </a:gs>
                <a:gs pos="100000">
                  <a:srgbClr val="FF9900"/>
                </a:gs>
              </a:gsLst>
              <a:lin ang="5400012" scaled="0"/>
            </a:gra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055" name="Google Shape;2055;p36"/>
            <p:cNvSpPr/>
            <p:nvPr/>
          </p:nvSpPr>
          <p:spPr>
            <a:xfrm>
              <a:off x="5718025" y="4158000"/>
              <a:ext cx="13425" cy="13400"/>
            </a:xfrm>
            <a:custGeom>
              <a:rect b="b" l="l" r="r" t="t"/>
              <a:pathLst>
                <a:path extrusionOk="0" h="536" w="537">
                  <a:moveTo>
                    <a:pt x="269" y="0"/>
                  </a:moveTo>
                  <a:cubicBezTo>
                    <a:pt x="126" y="0"/>
                    <a:pt x="1" y="125"/>
                    <a:pt x="1" y="268"/>
                  </a:cubicBezTo>
                  <a:cubicBezTo>
                    <a:pt x="1" y="411"/>
                    <a:pt x="126" y="535"/>
                    <a:pt x="269" y="535"/>
                  </a:cubicBezTo>
                  <a:cubicBezTo>
                    <a:pt x="411" y="535"/>
                    <a:pt x="536" y="411"/>
                    <a:pt x="536" y="268"/>
                  </a:cubicBezTo>
                  <a:cubicBezTo>
                    <a:pt x="536" y="125"/>
                    <a:pt x="411" y="0"/>
                    <a:pt x="269" y="0"/>
                  </a:cubicBezTo>
                  <a:close/>
                </a:path>
              </a:pathLst>
            </a:custGeom>
            <a:gradFill>
              <a:gsLst>
                <a:gs pos="0">
                  <a:srgbClr val="E45B00"/>
                </a:gs>
                <a:gs pos="100000">
                  <a:srgbClr val="FF9900"/>
                </a:gs>
              </a:gsLst>
              <a:lin ang="5400012" scaled="0"/>
            </a:gra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056" name="Google Shape;2056;p36"/>
            <p:cNvSpPr/>
            <p:nvPr/>
          </p:nvSpPr>
          <p:spPr>
            <a:xfrm>
              <a:off x="5891100" y="4158000"/>
              <a:ext cx="13425" cy="13400"/>
            </a:xfrm>
            <a:custGeom>
              <a:rect b="b" l="l" r="r" t="t"/>
              <a:pathLst>
                <a:path extrusionOk="0" h="536" w="537">
                  <a:moveTo>
                    <a:pt x="269" y="0"/>
                  </a:moveTo>
                  <a:cubicBezTo>
                    <a:pt x="126" y="0"/>
                    <a:pt x="1" y="125"/>
                    <a:pt x="1" y="268"/>
                  </a:cubicBezTo>
                  <a:cubicBezTo>
                    <a:pt x="1" y="411"/>
                    <a:pt x="126" y="535"/>
                    <a:pt x="269" y="535"/>
                  </a:cubicBezTo>
                  <a:cubicBezTo>
                    <a:pt x="411" y="535"/>
                    <a:pt x="536" y="411"/>
                    <a:pt x="536" y="268"/>
                  </a:cubicBezTo>
                  <a:cubicBezTo>
                    <a:pt x="536" y="125"/>
                    <a:pt x="411" y="0"/>
                    <a:pt x="269" y="0"/>
                  </a:cubicBezTo>
                  <a:close/>
                </a:path>
              </a:pathLst>
            </a:custGeom>
            <a:gradFill>
              <a:gsLst>
                <a:gs pos="0">
                  <a:srgbClr val="E45B00"/>
                </a:gs>
                <a:gs pos="100000">
                  <a:srgbClr val="FF9900"/>
                </a:gs>
              </a:gsLst>
              <a:lin ang="5400012" scaled="0"/>
            </a:gra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2057" name="Google Shape;2057;p36"/>
          <p:cNvGrpSpPr/>
          <p:nvPr/>
        </p:nvGrpSpPr>
        <p:grpSpPr>
          <a:xfrm>
            <a:off x="8441727" y="3026501"/>
            <a:ext cx="247115" cy="399520"/>
            <a:chOff x="1982675" y="3599525"/>
            <a:chExt cx="186925" cy="293075"/>
          </a:xfrm>
        </p:grpSpPr>
        <p:sp>
          <p:nvSpPr>
            <p:cNvPr id="2058" name="Google Shape;2058;p36"/>
            <p:cNvSpPr/>
            <p:nvPr/>
          </p:nvSpPr>
          <p:spPr>
            <a:xfrm>
              <a:off x="2029075" y="3639675"/>
              <a:ext cx="40175" cy="39725"/>
            </a:xfrm>
            <a:custGeom>
              <a:rect b="b" l="l" r="r" t="t"/>
              <a:pathLst>
                <a:path extrusionOk="0" h="1589" w="1607">
                  <a:moveTo>
                    <a:pt x="803" y="0"/>
                  </a:moveTo>
                  <a:cubicBezTo>
                    <a:pt x="357" y="0"/>
                    <a:pt x="0" y="357"/>
                    <a:pt x="0" y="803"/>
                  </a:cubicBezTo>
                  <a:cubicBezTo>
                    <a:pt x="0" y="1231"/>
                    <a:pt x="357" y="1588"/>
                    <a:pt x="803" y="1588"/>
                  </a:cubicBezTo>
                  <a:cubicBezTo>
                    <a:pt x="1249" y="1588"/>
                    <a:pt x="1606" y="1231"/>
                    <a:pt x="1606" y="803"/>
                  </a:cubicBezTo>
                  <a:cubicBezTo>
                    <a:pt x="1606" y="357"/>
                    <a:pt x="1249" y="0"/>
                    <a:pt x="803" y="0"/>
                  </a:cubicBezTo>
                  <a:close/>
                </a:path>
              </a:pathLst>
            </a:custGeom>
            <a:gradFill>
              <a:gsLst>
                <a:gs pos="0">
                  <a:srgbClr val="E45B00"/>
                </a:gs>
                <a:gs pos="100000">
                  <a:srgbClr val="FF9900"/>
                </a:gs>
              </a:gsLst>
              <a:lin ang="5400012" scaled="0"/>
            </a:gra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059" name="Google Shape;2059;p36"/>
            <p:cNvSpPr/>
            <p:nvPr/>
          </p:nvSpPr>
          <p:spPr>
            <a:xfrm>
              <a:off x="2029075" y="3599525"/>
              <a:ext cx="20100" cy="20100"/>
            </a:xfrm>
            <a:custGeom>
              <a:rect b="b" l="l" r="r" t="t"/>
              <a:pathLst>
                <a:path extrusionOk="0" h="804" w="804">
                  <a:moveTo>
                    <a:pt x="411" y="0"/>
                  </a:moveTo>
                  <a:cubicBezTo>
                    <a:pt x="197" y="0"/>
                    <a:pt x="0" y="196"/>
                    <a:pt x="0" y="411"/>
                  </a:cubicBezTo>
                  <a:cubicBezTo>
                    <a:pt x="0" y="625"/>
                    <a:pt x="197" y="803"/>
                    <a:pt x="411" y="803"/>
                  </a:cubicBezTo>
                  <a:cubicBezTo>
                    <a:pt x="625" y="803"/>
                    <a:pt x="803" y="625"/>
                    <a:pt x="803" y="411"/>
                  </a:cubicBezTo>
                  <a:cubicBezTo>
                    <a:pt x="803" y="196"/>
                    <a:pt x="625" y="0"/>
                    <a:pt x="411" y="0"/>
                  </a:cubicBezTo>
                  <a:close/>
                </a:path>
              </a:pathLst>
            </a:custGeom>
            <a:gradFill>
              <a:gsLst>
                <a:gs pos="0">
                  <a:srgbClr val="E45B00"/>
                </a:gs>
                <a:gs pos="100000">
                  <a:srgbClr val="FF9900"/>
                </a:gs>
              </a:gsLst>
              <a:lin ang="5400012" scaled="0"/>
            </a:gra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060" name="Google Shape;2060;p36"/>
            <p:cNvSpPr/>
            <p:nvPr/>
          </p:nvSpPr>
          <p:spPr>
            <a:xfrm>
              <a:off x="2085725" y="3659725"/>
              <a:ext cx="20100" cy="19675"/>
            </a:xfrm>
            <a:custGeom>
              <a:rect b="b" l="l" r="r" t="t"/>
              <a:pathLst>
                <a:path extrusionOk="0" h="787" w="804">
                  <a:moveTo>
                    <a:pt x="393" y="1"/>
                  </a:moveTo>
                  <a:cubicBezTo>
                    <a:pt x="179" y="1"/>
                    <a:pt x="0" y="179"/>
                    <a:pt x="0" y="394"/>
                  </a:cubicBezTo>
                  <a:cubicBezTo>
                    <a:pt x="0" y="625"/>
                    <a:pt x="179" y="786"/>
                    <a:pt x="393" y="786"/>
                  </a:cubicBezTo>
                  <a:cubicBezTo>
                    <a:pt x="625" y="786"/>
                    <a:pt x="803" y="625"/>
                    <a:pt x="803" y="394"/>
                  </a:cubicBezTo>
                  <a:cubicBezTo>
                    <a:pt x="803" y="179"/>
                    <a:pt x="625" y="1"/>
                    <a:pt x="393" y="1"/>
                  </a:cubicBezTo>
                  <a:close/>
                </a:path>
              </a:pathLst>
            </a:custGeom>
            <a:gradFill>
              <a:gsLst>
                <a:gs pos="0">
                  <a:srgbClr val="E45B00"/>
                </a:gs>
                <a:gs pos="100000">
                  <a:srgbClr val="FF9900"/>
                </a:gs>
              </a:gsLst>
              <a:lin ang="5400012" scaled="0"/>
            </a:gra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061" name="Google Shape;2061;p36"/>
            <p:cNvSpPr/>
            <p:nvPr/>
          </p:nvSpPr>
          <p:spPr>
            <a:xfrm>
              <a:off x="2088850" y="3612900"/>
              <a:ext cx="26775" cy="26800"/>
            </a:xfrm>
            <a:custGeom>
              <a:rect b="b" l="l" r="r" t="t"/>
              <a:pathLst>
                <a:path extrusionOk="0" h="1072" w="1071">
                  <a:moveTo>
                    <a:pt x="535" y="0"/>
                  </a:moveTo>
                  <a:cubicBezTo>
                    <a:pt x="250" y="0"/>
                    <a:pt x="0" y="250"/>
                    <a:pt x="0" y="536"/>
                  </a:cubicBezTo>
                  <a:cubicBezTo>
                    <a:pt x="0" y="839"/>
                    <a:pt x="250" y="1071"/>
                    <a:pt x="535" y="1071"/>
                  </a:cubicBezTo>
                  <a:cubicBezTo>
                    <a:pt x="839" y="1071"/>
                    <a:pt x="1071" y="839"/>
                    <a:pt x="1071" y="536"/>
                  </a:cubicBezTo>
                  <a:cubicBezTo>
                    <a:pt x="1071" y="250"/>
                    <a:pt x="839" y="0"/>
                    <a:pt x="535" y="0"/>
                  </a:cubicBezTo>
                  <a:close/>
                </a:path>
              </a:pathLst>
            </a:custGeom>
            <a:gradFill>
              <a:gsLst>
                <a:gs pos="0">
                  <a:srgbClr val="E45B00"/>
                </a:gs>
                <a:gs pos="100000">
                  <a:srgbClr val="FF9900"/>
                </a:gs>
              </a:gsLst>
              <a:lin ang="5400012" scaled="0"/>
            </a:gra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062" name="Google Shape;2062;p36"/>
            <p:cNvSpPr/>
            <p:nvPr/>
          </p:nvSpPr>
          <p:spPr>
            <a:xfrm>
              <a:off x="1982675" y="3689625"/>
              <a:ext cx="186925" cy="202975"/>
            </a:xfrm>
            <a:custGeom>
              <a:rect b="b" l="l" r="r" t="t"/>
              <a:pathLst>
                <a:path extrusionOk="0" h="8119" w="7477">
                  <a:moveTo>
                    <a:pt x="6549" y="536"/>
                  </a:moveTo>
                  <a:cubicBezTo>
                    <a:pt x="6460" y="696"/>
                    <a:pt x="6388" y="928"/>
                    <a:pt x="6388" y="1196"/>
                  </a:cubicBezTo>
                  <a:lnTo>
                    <a:pt x="6388" y="1446"/>
                  </a:lnTo>
                  <a:cubicBezTo>
                    <a:pt x="5978" y="1285"/>
                    <a:pt x="5318" y="1053"/>
                    <a:pt x="4658" y="1053"/>
                  </a:cubicBezTo>
                  <a:cubicBezTo>
                    <a:pt x="3944" y="1053"/>
                    <a:pt x="3498" y="1178"/>
                    <a:pt x="3052" y="1303"/>
                  </a:cubicBezTo>
                  <a:cubicBezTo>
                    <a:pt x="2552" y="1428"/>
                    <a:pt x="2035" y="1571"/>
                    <a:pt x="1071" y="1588"/>
                  </a:cubicBezTo>
                  <a:lnTo>
                    <a:pt x="1071" y="1196"/>
                  </a:lnTo>
                  <a:cubicBezTo>
                    <a:pt x="1071" y="928"/>
                    <a:pt x="982" y="696"/>
                    <a:pt x="893" y="536"/>
                  </a:cubicBezTo>
                  <a:close/>
                  <a:moveTo>
                    <a:pt x="5585" y="2249"/>
                  </a:moveTo>
                  <a:lnTo>
                    <a:pt x="5585" y="2784"/>
                  </a:lnTo>
                  <a:lnTo>
                    <a:pt x="3997" y="2784"/>
                  </a:lnTo>
                  <a:lnTo>
                    <a:pt x="3997" y="2249"/>
                  </a:lnTo>
                  <a:close/>
                  <a:moveTo>
                    <a:pt x="5585" y="3319"/>
                  </a:moveTo>
                  <a:lnTo>
                    <a:pt x="5585" y="3854"/>
                  </a:lnTo>
                  <a:lnTo>
                    <a:pt x="3997" y="3854"/>
                  </a:lnTo>
                  <a:lnTo>
                    <a:pt x="3997" y="3319"/>
                  </a:lnTo>
                  <a:close/>
                  <a:moveTo>
                    <a:pt x="5585" y="4390"/>
                  </a:moveTo>
                  <a:lnTo>
                    <a:pt x="5585" y="4925"/>
                  </a:lnTo>
                  <a:lnTo>
                    <a:pt x="3997" y="4925"/>
                  </a:lnTo>
                  <a:lnTo>
                    <a:pt x="3997" y="4390"/>
                  </a:lnTo>
                  <a:close/>
                  <a:moveTo>
                    <a:pt x="5585" y="5442"/>
                  </a:moveTo>
                  <a:lnTo>
                    <a:pt x="5585" y="5978"/>
                  </a:lnTo>
                  <a:lnTo>
                    <a:pt x="3997" y="5978"/>
                  </a:lnTo>
                  <a:lnTo>
                    <a:pt x="3997" y="5442"/>
                  </a:lnTo>
                  <a:close/>
                  <a:moveTo>
                    <a:pt x="5585" y="6513"/>
                  </a:moveTo>
                  <a:lnTo>
                    <a:pt x="5585" y="7048"/>
                  </a:lnTo>
                  <a:lnTo>
                    <a:pt x="3997" y="7048"/>
                  </a:lnTo>
                  <a:lnTo>
                    <a:pt x="3997" y="6513"/>
                  </a:lnTo>
                  <a:close/>
                  <a:moveTo>
                    <a:pt x="268" y="0"/>
                  </a:moveTo>
                  <a:cubicBezTo>
                    <a:pt x="143" y="0"/>
                    <a:pt x="36" y="72"/>
                    <a:pt x="18" y="197"/>
                  </a:cubicBezTo>
                  <a:cubicBezTo>
                    <a:pt x="1" y="322"/>
                    <a:pt x="36" y="429"/>
                    <a:pt x="143" y="500"/>
                  </a:cubicBezTo>
                  <a:cubicBezTo>
                    <a:pt x="143" y="500"/>
                    <a:pt x="554" y="714"/>
                    <a:pt x="554" y="1196"/>
                  </a:cubicBezTo>
                  <a:lnTo>
                    <a:pt x="554" y="7316"/>
                  </a:lnTo>
                  <a:cubicBezTo>
                    <a:pt x="554" y="7762"/>
                    <a:pt x="911" y="8119"/>
                    <a:pt x="1339" y="8119"/>
                  </a:cubicBezTo>
                  <a:lnTo>
                    <a:pt x="6138" y="8119"/>
                  </a:lnTo>
                  <a:cubicBezTo>
                    <a:pt x="6567" y="8119"/>
                    <a:pt x="6924" y="7762"/>
                    <a:pt x="6924" y="7316"/>
                  </a:cubicBezTo>
                  <a:lnTo>
                    <a:pt x="6924" y="1196"/>
                  </a:lnTo>
                  <a:cubicBezTo>
                    <a:pt x="6924" y="714"/>
                    <a:pt x="7298" y="500"/>
                    <a:pt x="7316" y="500"/>
                  </a:cubicBezTo>
                  <a:cubicBezTo>
                    <a:pt x="7405" y="429"/>
                    <a:pt x="7477" y="322"/>
                    <a:pt x="7441" y="197"/>
                  </a:cubicBezTo>
                  <a:cubicBezTo>
                    <a:pt x="7405" y="72"/>
                    <a:pt x="7298" y="0"/>
                    <a:pt x="7173" y="0"/>
                  </a:cubicBezTo>
                  <a:close/>
                </a:path>
              </a:pathLst>
            </a:custGeom>
            <a:gradFill>
              <a:gsLst>
                <a:gs pos="0">
                  <a:srgbClr val="E45B00"/>
                </a:gs>
                <a:gs pos="100000">
                  <a:srgbClr val="FF9900"/>
                </a:gs>
              </a:gsLst>
              <a:lin ang="5400012" scaled="0"/>
            </a:gra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2063" name="Google Shape;2063;p36"/>
          <p:cNvGrpSpPr/>
          <p:nvPr/>
        </p:nvGrpSpPr>
        <p:grpSpPr>
          <a:xfrm>
            <a:off x="8947735" y="3026500"/>
            <a:ext cx="178106" cy="398940"/>
            <a:chOff x="2397075" y="3602200"/>
            <a:chExt cx="134725" cy="292650"/>
          </a:xfrm>
        </p:grpSpPr>
        <p:sp>
          <p:nvSpPr>
            <p:cNvPr id="2064" name="Google Shape;2064;p36"/>
            <p:cNvSpPr/>
            <p:nvPr/>
          </p:nvSpPr>
          <p:spPr>
            <a:xfrm>
              <a:off x="2460850" y="3602200"/>
              <a:ext cx="20100" cy="20100"/>
            </a:xfrm>
            <a:custGeom>
              <a:rect b="b" l="l" r="r" t="t"/>
              <a:pathLst>
                <a:path extrusionOk="0" h="804" w="804">
                  <a:moveTo>
                    <a:pt x="411" y="0"/>
                  </a:moveTo>
                  <a:cubicBezTo>
                    <a:pt x="197" y="0"/>
                    <a:pt x="1" y="197"/>
                    <a:pt x="1" y="411"/>
                  </a:cubicBezTo>
                  <a:cubicBezTo>
                    <a:pt x="1" y="625"/>
                    <a:pt x="197" y="803"/>
                    <a:pt x="411" y="803"/>
                  </a:cubicBezTo>
                  <a:cubicBezTo>
                    <a:pt x="625" y="803"/>
                    <a:pt x="804" y="625"/>
                    <a:pt x="804" y="411"/>
                  </a:cubicBezTo>
                  <a:cubicBezTo>
                    <a:pt x="804" y="197"/>
                    <a:pt x="625" y="0"/>
                    <a:pt x="411" y="0"/>
                  </a:cubicBezTo>
                  <a:close/>
                </a:path>
              </a:pathLst>
            </a:custGeom>
            <a:gradFill>
              <a:gsLst>
                <a:gs pos="0">
                  <a:srgbClr val="E45B00"/>
                </a:gs>
                <a:gs pos="100000">
                  <a:srgbClr val="FF9900"/>
                </a:gs>
              </a:gsLst>
              <a:lin ang="5400012" scaled="0"/>
            </a:gra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065" name="Google Shape;2065;p36"/>
            <p:cNvSpPr/>
            <p:nvPr/>
          </p:nvSpPr>
          <p:spPr>
            <a:xfrm>
              <a:off x="2477800" y="3632075"/>
              <a:ext cx="19675" cy="20100"/>
            </a:xfrm>
            <a:custGeom>
              <a:rect b="b" l="l" r="r" t="t"/>
              <a:pathLst>
                <a:path extrusionOk="0" h="804" w="787">
                  <a:moveTo>
                    <a:pt x="393" y="1"/>
                  </a:moveTo>
                  <a:cubicBezTo>
                    <a:pt x="179" y="1"/>
                    <a:pt x="1" y="197"/>
                    <a:pt x="1" y="411"/>
                  </a:cubicBezTo>
                  <a:cubicBezTo>
                    <a:pt x="1" y="625"/>
                    <a:pt x="179" y="804"/>
                    <a:pt x="393" y="804"/>
                  </a:cubicBezTo>
                  <a:cubicBezTo>
                    <a:pt x="625" y="804"/>
                    <a:pt x="786" y="625"/>
                    <a:pt x="786" y="411"/>
                  </a:cubicBezTo>
                  <a:cubicBezTo>
                    <a:pt x="786" y="197"/>
                    <a:pt x="625" y="1"/>
                    <a:pt x="393" y="1"/>
                  </a:cubicBezTo>
                  <a:close/>
                </a:path>
              </a:pathLst>
            </a:custGeom>
            <a:gradFill>
              <a:gsLst>
                <a:gs pos="0">
                  <a:srgbClr val="E45B00"/>
                </a:gs>
                <a:gs pos="100000">
                  <a:srgbClr val="FF9900"/>
                </a:gs>
              </a:gsLst>
              <a:lin ang="5400012" scaled="0"/>
            </a:gra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066" name="Google Shape;2066;p36"/>
            <p:cNvSpPr/>
            <p:nvPr/>
          </p:nvSpPr>
          <p:spPr>
            <a:xfrm>
              <a:off x="2441225" y="3625400"/>
              <a:ext cx="19650" cy="20075"/>
            </a:xfrm>
            <a:custGeom>
              <a:rect b="b" l="l" r="r" t="t"/>
              <a:pathLst>
                <a:path extrusionOk="0" h="803" w="786">
                  <a:moveTo>
                    <a:pt x="393" y="0"/>
                  </a:moveTo>
                  <a:cubicBezTo>
                    <a:pt x="179" y="0"/>
                    <a:pt x="1" y="196"/>
                    <a:pt x="1" y="410"/>
                  </a:cubicBezTo>
                  <a:cubicBezTo>
                    <a:pt x="1" y="625"/>
                    <a:pt x="179" y="803"/>
                    <a:pt x="393" y="803"/>
                  </a:cubicBezTo>
                  <a:cubicBezTo>
                    <a:pt x="625" y="803"/>
                    <a:pt x="786" y="625"/>
                    <a:pt x="786" y="410"/>
                  </a:cubicBezTo>
                  <a:cubicBezTo>
                    <a:pt x="786" y="196"/>
                    <a:pt x="625" y="0"/>
                    <a:pt x="393" y="0"/>
                  </a:cubicBezTo>
                  <a:close/>
                </a:path>
              </a:pathLst>
            </a:custGeom>
            <a:gradFill>
              <a:gsLst>
                <a:gs pos="0">
                  <a:srgbClr val="E45B00"/>
                </a:gs>
                <a:gs pos="100000">
                  <a:srgbClr val="FF9900"/>
                </a:gs>
              </a:gsLst>
              <a:lin ang="5400012" scaled="0"/>
            </a:gra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067" name="Google Shape;2067;p36"/>
            <p:cNvSpPr/>
            <p:nvPr/>
          </p:nvSpPr>
          <p:spPr>
            <a:xfrm>
              <a:off x="2444350" y="3658850"/>
              <a:ext cx="26800" cy="26325"/>
            </a:xfrm>
            <a:custGeom>
              <a:rect b="b" l="l" r="r" t="t"/>
              <a:pathLst>
                <a:path extrusionOk="0" h="1053" w="1072">
                  <a:moveTo>
                    <a:pt x="536" y="0"/>
                  </a:moveTo>
                  <a:cubicBezTo>
                    <a:pt x="251" y="0"/>
                    <a:pt x="1" y="232"/>
                    <a:pt x="1" y="536"/>
                  </a:cubicBezTo>
                  <a:cubicBezTo>
                    <a:pt x="1" y="821"/>
                    <a:pt x="251" y="1053"/>
                    <a:pt x="536" y="1053"/>
                  </a:cubicBezTo>
                  <a:cubicBezTo>
                    <a:pt x="839" y="1053"/>
                    <a:pt x="1071" y="821"/>
                    <a:pt x="1071" y="536"/>
                  </a:cubicBezTo>
                  <a:cubicBezTo>
                    <a:pt x="1071" y="232"/>
                    <a:pt x="839" y="0"/>
                    <a:pt x="536" y="0"/>
                  </a:cubicBezTo>
                  <a:close/>
                </a:path>
              </a:pathLst>
            </a:custGeom>
            <a:gradFill>
              <a:gsLst>
                <a:gs pos="0">
                  <a:srgbClr val="E45B00"/>
                </a:gs>
                <a:gs pos="100000">
                  <a:srgbClr val="FF9900"/>
                </a:gs>
              </a:gsLst>
              <a:lin ang="5400012" scaled="0"/>
            </a:gra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068" name="Google Shape;2068;p36"/>
            <p:cNvSpPr/>
            <p:nvPr/>
          </p:nvSpPr>
          <p:spPr>
            <a:xfrm>
              <a:off x="2397075" y="3691850"/>
              <a:ext cx="134725" cy="203000"/>
            </a:xfrm>
            <a:custGeom>
              <a:rect b="b" l="l" r="r" t="t"/>
              <a:pathLst>
                <a:path extrusionOk="0" h="8120" w="5389">
                  <a:moveTo>
                    <a:pt x="3408" y="536"/>
                  </a:moveTo>
                  <a:cubicBezTo>
                    <a:pt x="3301" y="714"/>
                    <a:pt x="3230" y="928"/>
                    <a:pt x="3230" y="1196"/>
                  </a:cubicBezTo>
                  <a:lnTo>
                    <a:pt x="3230" y="1731"/>
                  </a:lnTo>
                  <a:lnTo>
                    <a:pt x="2159" y="1731"/>
                  </a:lnTo>
                  <a:lnTo>
                    <a:pt x="2159" y="1196"/>
                  </a:lnTo>
                  <a:cubicBezTo>
                    <a:pt x="2159" y="928"/>
                    <a:pt x="2088" y="714"/>
                    <a:pt x="1999" y="536"/>
                  </a:cubicBezTo>
                  <a:close/>
                  <a:moveTo>
                    <a:pt x="1356" y="1"/>
                  </a:moveTo>
                  <a:cubicBezTo>
                    <a:pt x="1267" y="1"/>
                    <a:pt x="1160" y="72"/>
                    <a:pt x="1107" y="161"/>
                  </a:cubicBezTo>
                  <a:cubicBezTo>
                    <a:pt x="1053" y="286"/>
                    <a:pt x="1089" y="447"/>
                    <a:pt x="1232" y="518"/>
                  </a:cubicBezTo>
                  <a:cubicBezTo>
                    <a:pt x="1232" y="518"/>
                    <a:pt x="1624" y="732"/>
                    <a:pt x="1624" y="1196"/>
                  </a:cubicBezTo>
                  <a:lnTo>
                    <a:pt x="1624" y="3551"/>
                  </a:lnTo>
                  <a:lnTo>
                    <a:pt x="107" y="6995"/>
                  </a:lnTo>
                  <a:cubicBezTo>
                    <a:pt x="0" y="7245"/>
                    <a:pt x="18" y="7530"/>
                    <a:pt x="161" y="7762"/>
                  </a:cubicBezTo>
                  <a:cubicBezTo>
                    <a:pt x="322" y="7976"/>
                    <a:pt x="571" y="8119"/>
                    <a:pt x="821" y="8119"/>
                  </a:cubicBezTo>
                  <a:lnTo>
                    <a:pt x="4550" y="8119"/>
                  </a:lnTo>
                  <a:cubicBezTo>
                    <a:pt x="4818" y="8119"/>
                    <a:pt x="5068" y="7976"/>
                    <a:pt x="5210" y="7762"/>
                  </a:cubicBezTo>
                  <a:cubicBezTo>
                    <a:pt x="5371" y="7530"/>
                    <a:pt x="5389" y="7245"/>
                    <a:pt x="5282" y="6995"/>
                  </a:cubicBezTo>
                  <a:lnTo>
                    <a:pt x="3747" y="3551"/>
                  </a:lnTo>
                  <a:lnTo>
                    <a:pt x="3747" y="1196"/>
                  </a:lnTo>
                  <a:cubicBezTo>
                    <a:pt x="3747" y="732"/>
                    <a:pt x="4140" y="536"/>
                    <a:pt x="4158" y="518"/>
                  </a:cubicBezTo>
                  <a:cubicBezTo>
                    <a:pt x="4283" y="447"/>
                    <a:pt x="4336" y="286"/>
                    <a:pt x="4283" y="161"/>
                  </a:cubicBezTo>
                  <a:cubicBezTo>
                    <a:pt x="4211" y="72"/>
                    <a:pt x="4122" y="1"/>
                    <a:pt x="4015" y="1"/>
                  </a:cubicBezTo>
                  <a:close/>
                </a:path>
              </a:pathLst>
            </a:custGeom>
            <a:gradFill>
              <a:gsLst>
                <a:gs pos="0">
                  <a:srgbClr val="E45B00"/>
                </a:gs>
                <a:gs pos="100000">
                  <a:srgbClr val="FF9900"/>
                </a:gs>
              </a:gsLst>
              <a:lin ang="5400012" scaled="0"/>
            </a:gra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2069" name="Google Shape;2069;p36"/>
          <p:cNvGrpSpPr/>
          <p:nvPr/>
        </p:nvGrpSpPr>
        <p:grpSpPr>
          <a:xfrm>
            <a:off x="2581850" y="3710924"/>
            <a:ext cx="246520" cy="383741"/>
            <a:chOff x="2717350" y="3603525"/>
            <a:chExt cx="186475" cy="281500"/>
          </a:xfrm>
        </p:grpSpPr>
        <p:sp>
          <p:nvSpPr>
            <p:cNvPr id="2070" name="Google Shape;2070;p36"/>
            <p:cNvSpPr/>
            <p:nvPr/>
          </p:nvSpPr>
          <p:spPr>
            <a:xfrm>
              <a:off x="2741875" y="3786425"/>
              <a:ext cx="60250" cy="35250"/>
            </a:xfrm>
            <a:custGeom>
              <a:rect b="b" l="l" r="r" t="t"/>
              <a:pathLst>
                <a:path extrusionOk="0" h="1410" w="2410">
                  <a:moveTo>
                    <a:pt x="197" y="0"/>
                  </a:moveTo>
                  <a:lnTo>
                    <a:pt x="1" y="500"/>
                  </a:lnTo>
                  <a:lnTo>
                    <a:pt x="2213" y="1410"/>
                  </a:lnTo>
                  <a:lnTo>
                    <a:pt x="2410" y="910"/>
                  </a:lnTo>
                  <a:lnTo>
                    <a:pt x="197" y="0"/>
                  </a:lnTo>
                  <a:close/>
                </a:path>
              </a:pathLst>
            </a:custGeom>
            <a:gradFill>
              <a:gsLst>
                <a:gs pos="0">
                  <a:srgbClr val="E45B00"/>
                </a:gs>
                <a:gs pos="100000">
                  <a:srgbClr val="FF9900"/>
                </a:gs>
              </a:gsLst>
              <a:lin ang="5400012" scaled="0"/>
            </a:gra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071" name="Google Shape;2071;p36"/>
            <p:cNvSpPr/>
            <p:nvPr/>
          </p:nvSpPr>
          <p:spPr>
            <a:xfrm>
              <a:off x="2820400" y="3718625"/>
              <a:ext cx="26775" cy="26775"/>
            </a:xfrm>
            <a:custGeom>
              <a:rect b="b" l="l" r="r" t="t"/>
              <a:pathLst>
                <a:path extrusionOk="0" h="1071" w="1071">
                  <a:moveTo>
                    <a:pt x="535" y="0"/>
                  </a:moveTo>
                  <a:cubicBezTo>
                    <a:pt x="250" y="0"/>
                    <a:pt x="0" y="250"/>
                    <a:pt x="0" y="535"/>
                  </a:cubicBezTo>
                  <a:cubicBezTo>
                    <a:pt x="0" y="839"/>
                    <a:pt x="250" y="1071"/>
                    <a:pt x="535" y="1071"/>
                  </a:cubicBezTo>
                  <a:cubicBezTo>
                    <a:pt x="839" y="1071"/>
                    <a:pt x="1071" y="839"/>
                    <a:pt x="1071" y="535"/>
                  </a:cubicBezTo>
                  <a:cubicBezTo>
                    <a:pt x="1071" y="250"/>
                    <a:pt x="839" y="0"/>
                    <a:pt x="535" y="0"/>
                  </a:cubicBezTo>
                  <a:close/>
                </a:path>
              </a:pathLst>
            </a:custGeom>
            <a:gradFill>
              <a:gsLst>
                <a:gs pos="0">
                  <a:srgbClr val="E45B00"/>
                </a:gs>
                <a:gs pos="100000">
                  <a:srgbClr val="FF9900"/>
                </a:gs>
              </a:gsLst>
              <a:lin ang="5400012" scaled="0"/>
            </a:gra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072" name="Google Shape;2072;p36"/>
            <p:cNvSpPr/>
            <p:nvPr/>
          </p:nvSpPr>
          <p:spPr>
            <a:xfrm>
              <a:off x="2820400" y="3718625"/>
              <a:ext cx="26775" cy="26775"/>
            </a:xfrm>
            <a:custGeom>
              <a:rect b="b" l="l" r="r" t="t"/>
              <a:pathLst>
                <a:path extrusionOk="0" h="1071" w="1071">
                  <a:moveTo>
                    <a:pt x="535" y="0"/>
                  </a:moveTo>
                  <a:cubicBezTo>
                    <a:pt x="250" y="0"/>
                    <a:pt x="0" y="250"/>
                    <a:pt x="0" y="535"/>
                  </a:cubicBezTo>
                  <a:cubicBezTo>
                    <a:pt x="0" y="839"/>
                    <a:pt x="250" y="1071"/>
                    <a:pt x="535" y="1071"/>
                  </a:cubicBezTo>
                  <a:cubicBezTo>
                    <a:pt x="839" y="1071"/>
                    <a:pt x="1071" y="839"/>
                    <a:pt x="1071" y="535"/>
                  </a:cubicBezTo>
                  <a:cubicBezTo>
                    <a:pt x="1071" y="250"/>
                    <a:pt x="839" y="0"/>
                    <a:pt x="535" y="0"/>
                  </a:cubicBezTo>
                  <a:close/>
                </a:path>
              </a:pathLst>
            </a:custGeom>
            <a:gradFill>
              <a:gsLst>
                <a:gs pos="0">
                  <a:srgbClr val="E45B00"/>
                </a:gs>
                <a:gs pos="100000">
                  <a:srgbClr val="FF9900"/>
                </a:gs>
              </a:gsLst>
              <a:lin ang="5400012" scaled="0"/>
            </a:gra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073" name="Google Shape;2073;p36"/>
            <p:cNvSpPr/>
            <p:nvPr/>
          </p:nvSpPr>
          <p:spPr>
            <a:xfrm>
              <a:off x="2717350" y="3603525"/>
              <a:ext cx="186475" cy="281500"/>
            </a:xfrm>
            <a:custGeom>
              <a:rect b="b" l="l" r="r" t="t"/>
              <a:pathLst>
                <a:path extrusionOk="0" h="11260" w="7459">
                  <a:moveTo>
                    <a:pt x="4657" y="4337"/>
                  </a:moveTo>
                  <a:cubicBezTo>
                    <a:pt x="5103" y="4337"/>
                    <a:pt x="5460" y="4711"/>
                    <a:pt x="5460" y="5139"/>
                  </a:cubicBezTo>
                  <a:cubicBezTo>
                    <a:pt x="5460" y="5586"/>
                    <a:pt x="5103" y="5942"/>
                    <a:pt x="4657" y="5942"/>
                  </a:cubicBezTo>
                  <a:cubicBezTo>
                    <a:pt x="4229" y="5942"/>
                    <a:pt x="3854" y="5586"/>
                    <a:pt x="3854" y="5139"/>
                  </a:cubicBezTo>
                  <a:cubicBezTo>
                    <a:pt x="3854" y="4711"/>
                    <a:pt x="4229" y="4337"/>
                    <a:pt x="4657" y="4337"/>
                  </a:cubicBezTo>
                  <a:close/>
                  <a:moveTo>
                    <a:pt x="5086" y="1"/>
                  </a:moveTo>
                  <a:lnTo>
                    <a:pt x="4800" y="715"/>
                  </a:lnTo>
                  <a:lnTo>
                    <a:pt x="4425" y="554"/>
                  </a:lnTo>
                  <a:lnTo>
                    <a:pt x="2177" y="5978"/>
                  </a:lnTo>
                  <a:cubicBezTo>
                    <a:pt x="2070" y="6246"/>
                    <a:pt x="2106" y="6531"/>
                    <a:pt x="2284" y="6745"/>
                  </a:cubicBezTo>
                  <a:lnTo>
                    <a:pt x="2142" y="7102"/>
                  </a:lnTo>
                  <a:lnTo>
                    <a:pt x="2873" y="7405"/>
                  </a:lnTo>
                  <a:lnTo>
                    <a:pt x="3016" y="7066"/>
                  </a:lnTo>
                  <a:cubicBezTo>
                    <a:pt x="3301" y="7013"/>
                    <a:pt x="3533" y="6852"/>
                    <a:pt x="3658" y="6585"/>
                  </a:cubicBezTo>
                  <a:lnTo>
                    <a:pt x="3801" y="6210"/>
                  </a:lnTo>
                  <a:lnTo>
                    <a:pt x="5621" y="6210"/>
                  </a:lnTo>
                  <a:cubicBezTo>
                    <a:pt x="5692" y="6460"/>
                    <a:pt x="5728" y="6727"/>
                    <a:pt x="5728" y="6995"/>
                  </a:cubicBezTo>
                  <a:cubicBezTo>
                    <a:pt x="5728" y="8762"/>
                    <a:pt x="4301" y="10189"/>
                    <a:pt x="2534" y="10189"/>
                  </a:cubicBezTo>
                  <a:lnTo>
                    <a:pt x="0" y="10189"/>
                  </a:lnTo>
                  <a:lnTo>
                    <a:pt x="0" y="10992"/>
                  </a:lnTo>
                  <a:lnTo>
                    <a:pt x="0" y="11259"/>
                  </a:lnTo>
                  <a:lnTo>
                    <a:pt x="7459" y="11259"/>
                  </a:lnTo>
                  <a:lnTo>
                    <a:pt x="7459" y="10992"/>
                  </a:lnTo>
                  <a:lnTo>
                    <a:pt x="7459" y="10189"/>
                  </a:lnTo>
                  <a:lnTo>
                    <a:pt x="4925" y="10189"/>
                  </a:lnTo>
                  <a:cubicBezTo>
                    <a:pt x="5889" y="9457"/>
                    <a:pt x="6513" y="8298"/>
                    <a:pt x="6513" y="6995"/>
                  </a:cubicBezTo>
                  <a:cubicBezTo>
                    <a:pt x="6513" y="5657"/>
                    <a:pt x="5853" y="4461"/>
                    <a:pt x="4818" y="3748"/>
                  </a:cubicBezTo>
                  <a:lnTo>
                    <a:pt x="5889" y="1161"/>
                  </a:lnTo>
                  <a:lnTo>
                    <a:pt x="5532" y="1018"/>
                  </a:lnTo>
                  <a:lnTo>
                    <a:pt x="5817" y="286"/>
                  </a:lnTo>
                  <a:lnTo>
                    <a:pt x="5086" y="1"/>
                  </a:lnTo>
                  <a:close/>
                </a:path>
              </a:pathLst>
            </a:custGeom>
            <a:gradFill>
              <a:gsLst>
                <a:gs pos="0">
                  <a:srgbClr val="E45B00"/>
                </a:gs>
                <a:gs pos="100000">
                  <a:srgbClr val="FF9900"/>
                </a:gs>
              </a:gsLst>
              <a:lin ang="5400012" scaled="0"/>
            </a:gra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2074" name="Google Shape;2074;p36"/>
          <p:cNvSpPr/>
          <p:nvPr/>
        </p:nvSpPr>
        <p:spPr>
          <a:xfrm>
            <a:off x="9383691" y="3050995"/>
            <a:ext cx="387478" cy="335143"/>
          </a:xfrm>
          <a:custGeom>
            <a:rect b="b" l="l" r="r" t="t"/>
            <a:pathLst>
              <a:path extrusionOk="0" h="9834" w="11724">
                <a:moveTo>
                  <a:pt x="3515" y="520"/>
                </a:moveTo>
                <a:cubicBezTo>
                  <a:pt x="3480" y="627"/>
                  <a:pt x="3462" y="769"/>
                  <a:pt x="3462" y="930"/>
                </a:cubicBezTo>
                <a:lnTo>
                  <a:pt x="3462" y="2125"/>
                </a:lnTo>
                <a:cubicBezTo>
                  <a:pt x="3462" y="2125"/>
                  <a:pt x="3194" y="1983"/>
                  <a:pt x="2927" y="1983"/>
                </a:cubicBezTo>
                <a:cubicBezTo>
                  <a:pt x="2677" y="1983"/>
                  <a:pt x="2409" y="2125"/>
                  <a:pt x="2409" y="2125"/>
                </a:cubicBezTo>
                <a:lnTo>
                  <a:pt x="2409" y="930"/>
                </a:lnTo>
                <a:cubicBezTo>
                  <a:pt x="2409" y="769"/>
                  <a:pt x="2391" y="627"/>
                  <a:pt x="2374" y="520"/>
                </a:cubicBezTo>
                <a:close/>
                <a:moveTo>
                  <a:pt x="6442" y="520"/>
                </a:moveTo>
                <a:cubicBezTo>
                  <a:pt x="6406" y="627"/>
                  <a:pt x="6388" y="769"/>
                  <a:pt x="6388" y="930"/>
                </a:cubicBezTo>
                <a:lnTo>
                  <a:pt x="6388" y="2125"/>
                </a:lnTo>
                <a:cubicBezTo>
                  <a:pt x="6388" y="2125"/>
                  <a:pt x="6138" y="1983"/>
                  <a:pt x="5871" y="1983"/>
                </a:cubicBezTo>
                <a:cubicBezTo>
                  <a:pt x="5603" y="1983"/>
                  <a:pt x="5335" y="2125"/>
                  <a:pt x="5335" y="2125"/>
                </a:cubicBezTo>
                <a:lnTo>
                  <a:pt x="5335" y="930"/>
                </a:lnTo>
                <a:cubicBezTo>
                  <a:pt x="5335" y="769"/>
                  <a:pt x="5318" y="627"/>
                  <a:pt x="5300" y="520"/>
                </a:cubicBezTo>
                <a:close/>
                <a:moveTo>
                  <a:pt x="9368" y="520"/>
                </a:moveTo>
                <a:cubicBezTo>
                  <a:pt x="9350" y="627"/>
                  <a:pt x="9332" y="769"/>
                  <a:pt x="9332" y="930"/>
                </a:cubicBezTo>
                <a:lnTo>
                  <a:pt x="9332" y="2125"/>
                </a:lnTo>
                <a:cubicBezTo>
                  <a:pt x="9332" y="2125"/>
                  <a:pt x="9065" y="1983"/>
                  <a:pt x="8797" y="1983"/>
                </a:cubicBezTo>
                <a:cubicBezTo>
                  <a:pt x="8529" y="1983"/>
                  <a:pt x="8262" y="2125"/>
                  <a:pt x="8262" y="2125"/>
                </a:cubicBezTo>
                <a:lnTo>
                  <a:pt x="8262" y="930"/>
                </a:lnTo>
                <a:cubicBezTo>
                  <a:pt x="8262" y="769"/>
                  <a:pt x="8244" y="627"/>
                  <a:pt x="8226" y="520"/>
                </a:cubicBezTo>
                <a:close/>
                <a:moveTo>
                  <a:pt x="10653" y="3321"/>
                </a:moveTo>
                <a:lnTo>
                  <a:pt x="10653" y="9048"/>
                </a:lnTo>
                <a:lnTo>
                  <a:pt x="1071" y="9048"/>
                </a:lnTo>
                <a:lnTo>
                  <a:pt x="1071" y="3321"/>
                </a:lnTo>
                <a:lnTo>
                  <a:pt x="1874" y="3321"/>
                </a:lnTo>
                <a:lnTo>
                  <a:pt x="1874" y="7443"/>
                </a:lnTo>
                <a:cubicBezTo>
                  <a:pt x="1874" y="8031"/>
                  <a:pt x="2356" y="8513"/>
                  <a:pt x="2927" y="8513"/>
                </a:cubicBezTo>
                <a:cubicBezTo>
                  <a:pt x="3533" y="8513"/>
                  <a:pt x="3997" y="8031"/>
                  <a:pt x="3997" y="7443"/>
                </a:cubicBezTo>
                <a:lnTo>
                  <a:pt x="3997" y="3321"/>
                </a:lnTo>
                <a:lnTo>
                  <a:pt x="4800" y="3321"/>
                </a:lnTo>
                <a:lnTo>
                  <a:pt x="4800" y="7443"/>
                </a:lnTo>
                <a:cubicBezTo>
                  <a:pt x="4800" y="8031"/>
                  <a:pt x="5282" y="8513"/>
                  <a:pt x="5871" y="8513"/>
                </a:cubicBezTo>
                <a:cubicBezTo>
                  <a:pt x="6459" y="8513"/>
                  <a:pt x="6923" y="8031"/>
                  <a:pt x="6923" y="7443"/>
                </a:cubicBezTo>
                <a:lnTo>
                  <a:pt x="6923" y="3321"/>
                </a:lnTo>
                <a:lnTo>
                  <a:pt x="7726" y="3321"/>
                </a:lnTo>
                <a:lnTo>
                  <a:pt x="7726" y="7443"/>
                </a:lnTo>
                <a:cubicBezTo>
                  <a:pt x="7726" y="8031"/>
                  <a:pt x="8208" y="8513"/>
                  <a:pt x="8797" y="8513"/>
                </a:cubicBezTo>
                <a:cubicBezTo>
                  <a:pt x="9386" y="8513"/>
                  <a:pt x="9850" y="8031"/>
                  <a:pt x="9850" y="7443"/>
                </a:cubicBezTo>
                <a:lnTo>
                  <a:pt x="9850" y="3321"/>
                </a:lnTo>
                <a:close/>
                <a:moveTo>
                  <a:pt x="1861" y="0"/>
                </a:moveTo>
                <a:cubicBezTo>
                  <a:pt x="1718" y="0"/>
                  <a:pt x="1623" y="118"/>
                  <a:pt x="1606" y="252"/>
                </a:cubicBezTo>
                <a:cubicBezTo>
                  <a:pt x="1606" y="359"/>
                  <a:pt x="1695" y="484"/>
                  <a:pt x="1803" y="520"/>
                </a:cubicBezTo>
                <a:cubicBezTo>
                  <a:pt x="1820" y="537"/>
                  <a:pt x="1874" y="645"/>
                  <a:pt x="1874" y="930"/>
                </a:cubicBezTo>
                <a:lnTo>
                  <a:pt x="1874" y="2786"/>
                </a:lnTo>
                <a:lnTo>
                  <a:pt x="1071" y="2786"/>
                </a:lnTo>
                <a:lnTo>
                  <a:pt x="1071" y="1590"/>
                </a:lnTo>
                <a:lnTo>
                  <a:pt x="536" y="1590"/>
                </a:lnTo>
                <a:lnTo>
                  <a:pt x="536" y="9048"/>
                </a:lnTo>
                <a:lnTo>
                  <a:pt x="0" y="9048"/>
                </a:lnTo>
                <a:lnTo>
                  <a:pt x="0" y="9833"/>
                </a:lnTo>
                <a:lnTo>
                  <a:pt x="11723" y="9833"/>
                </a:lnTo>
                <a:lnTo>
                  <a:pt x="11723" y="9048"/>
                </a:lnTo>
                <a:lnTo>
                  <a:pt x="11188" y="9048"/>
                </a:lnTo>
                <a:lnTo>
                  <a:pt x="11188" y="1590"/>
                </a:lnTo>
                <a:lnTo>
                  <a:pt x="10653" y="1590"/>
                </a:lnTo>
                <a:lnTo>
                  <a:pt x="10653" y="2786"/>
                </a:lnTo>
                <a:lnTo>
                  <a:pt x="9850" y="2786"/>
                </a:lnTo>
                <a:lnTo>
                  <a:pt x="9850" y="930"/>
                </a:lnTo>
                <a:cubicBezTo>
                  <a:pt x="9850" y="645"/>
                  <a:pt x="9921" y="537"/>
                  <a:pt x="9921" y="520"/>
                </a:cubicBezTo>
                <a:cubicBezTo>
                  <a:pt x="10046" y="484"/>
                  <a:pt x="10117" y="377"/>
                  <a:pt x="10117" y="252"/>
                </a:cubicBezTo>
                <a:cubicBezTo>
                  <a:pt x="10117" y="118"/>
                  <a:pt x="10024" y="0"/>
                  <a:pt x="9880" y="0"/>
                </a:cubicBezTo>
                <a:cubicBezTo>
                  <a:pt x="9870" y="0"/>
                  <a:pt x="9860" y="1"/>
                  <a:pt x="9850" y="2"/>
                </a:cubicBezTo>
                <a:lnTo>
                  <a:pt x="7744" y="2"/>
                </a:lnTo>
                <a:cubicBezTo>
                  <a:pt x="7735" y="1"/>
                  <a:pt x="7726" y="0"/>
                  <a:pt x="7717" y="0"/>
                </a:cubicBezTo>
                <a:cubicBezTo>
                  <a:pt x="7586" y="0"/>
                  <a:pt x="7475" y="118"/>
                  <a:pt x="7459" y="252"/>
                </a:cubicBezTo>
                <a:cubicBezTo>
                  <a:pt x="7459" y="359"/>
                  <a:pt x="7548" y="484"/>
                  <a:pt x="7655" y="520"/>
                </a:cubicBezTo>
                <a:cubicBezTo>
                  <a:pt x="7673" y="537"/>
                  <a:pt x="7726" y="645"/>
                  <a:pt x="7726" y="930"/>
                </a:cubicBezTo>
                <a:lnTo>
                  <a:pt x="7726" y="2786"/>
                </a:lnTo>
                <a:lnTo>
                  <a:pt x="6923" y="2786"/>
                </a:lnTo>
                <a:lnTo>
                  <a:pt x="6923" y="930"/>
                </a:lnTo>
                <a:cubicBezTo>
                  <a:pt x="6923" y="645"/>
                  <a:pt x="6995" y="537"/>
                  <a:pt x="6995" y="520"/>
                </a:cubicBezTo>
                <a:cubicBezTo>
                  <a:pt x="7120" y="484"/>
                  <a:pt x="7191" y="377"/>
                  <a:pt x="7191" y="252"/>
                </a:cubicBezTo>
                <a:cubicBezTo>
                  <a:pt x="7191" y="118"/>
                  <a:pt x="7097" y="0"/>
                  <a:pt x="6954" y="0"/>
                </a:cubicBezTo>
                <a:cubicBezTo>
                  <a:pt x="6944" y="0"/>
                  <a:pt x="6934" y="1"/>
                  <a:pt x="6923" y="2"/>
                </a:cubicBezTo>
                <a:lnTo>
                  <a:pt x="4818" y="2"/>
                </a:lnTo>
                <a:cubicBezTo>
                  <a:pt x="4808" y="1"/>
                  <a:pt x="4798" y="0"/>
                  <a:pt x="4788" y="0"/>
                </a:cubicBezTo>
                <a:cubicBezTo>
                  <a:pt x="4644" y="0"/>
                  <a:pt x="4549" y="118"/>
                  <a:pt x="4532" y="252"/>
                </a:cubicBezTo>
                <a:cubicBezTo>
                  <a:pt x="4532" y="359"/>
                  <a:pt x="4622" y="484"/>
                  <a:pt x="4729" y="520"/>
                </a:cubicBezTo>
                <a:cubicBezTo>
                  <a:pt x="4747" y="537"/>
                  <a:pt x="4800" y="645"/>
                  <a:pt x="4800" y="930"/>
                </a:cubicBezTo>
                <a:lnTo>
                  <a:pt x="4800" y="2786"/>
                </a:lnTo>
                <a:lnTo>
                  <a:pt x="3997" y="2786"/>
                </a:lnTo>
                <a:lnTo>
                  <a:pt x="3997" y="930"/>
                </a:lnTo>
                <a:cubicBezTo>
                  <a:pt x="3997" y="645"/>
                  <a:pt x="4051" y="537"/>
                  <a:pt x="4069" y="520"/>
                </a:cubicBezTo>
                <a:cubicBezTo>
                  <a:pt x="4193" y="484"/>
                  <a:pt x="4265" y="377"/>
                  <a:pt x="4265" y="252"/>
                </a:cubicBezTo>
                <a:cubicBezTo>
                  <a:pt x="4265" y="118"/>
                  <a:pt x="4171" y="0"/>
                  <a:pt x="4028" y="0"/>
                </a:cubicBezTo>
                <a:cubicBezTo>
                  <a:pt x="4018" y="0"/>
                  <a:pt x="4008" y="1"/>
                  <a:pt x="3997" y="2"/>
                </a:cubicBezTo>
                <a:lnTo>
                  <a:pt x="1892" y="2"/>
                </a:lnTo>
                <a:cubicBezTo>
                  <a:pt x="1881" y="1"/>
                  <a:pt x="1871" y="0"/>
                  <a:pt x="1861" y="0"/>
                </a:cubicBezTo>
                <a:close/>
              </a:path>
            </a:pathLst>
          </a:custGeom>
          <a:gradFill>
            <a:gsLst>
              <a:gs pos="0">
                <a:srgbClr val="E45B00"/>
              </a:gs>
              <a:gs pos="100000">
                <a:srgbClr val="FF9900"/>
              </a:gs>
            </a:gsLst>
            <a:lin ang="5400012" scaled="0"/>
          </a:gra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2075" name="Google Shape;2075;p36"/>
          <p:cNvGrpSpPr/>
          <p:nvPr/>
        </p:nvGrpSpPr>
        <p:grpSpPr>
          <a:xfrm>
            <a:off x="3024770" y="3721267"/>
            <a:ext cx="332053" cy="363054"/>
            <a:chOff x="3927075" y="3612900"/>
            <a:chExt cx="251175" cy="266325"/>
          </a:xfrm>
        </p:grpSpPr>
        <p:sp>
          <p:nvSpPr>
            <p:cNvPr id="2076" name="Google Shape;2076;p36"/>
            <p:cNvSpPr/>
            <p:nvPr/>
          </p:nvSpPr>
          <p:spPr>
            <a:xfrm>
              <a:off x="4031450" y="3726200"/>
              <a:ext cx="40175" cy="39725"/>
            </a:xfrm>
            <a:custGeom>
              <a:rect b="b" l="l" r="r" t="t"/>
              <a:pathLst>
                <a:path extrusionOk="0" h="1589" w="1607">
                  <a:moveTo>
                    <a:pt x="804" y="1"/>
                  </a:moveTo>
                  <a:cubicBezTo>
                    <a:pt x="358" y="1"/>
                    <a:pt x="1" y="357"/>
                    <a:pt x="1" y="786"/>
                  </a:cubicBezTo>
                  <a:cubicBezTo>
                    <a:pt x="1" y="1232"/>
                    <a:pt x="358" y="1589"/>
                    <a:pt x="804" y="1589"/>
                  </a:cubicBezTo>
                  <a:cubicBezTo>
                    <a:pt x="1250" y="1589"/>
                    <a:pt x="1607" y="1232"/>
                    <a:pt x="1607" y="786"/>
                  </a:cubicBezTo>
                  <a:cubicBezTo>
                    <a:pt x="1607" y="357"/>
                    <a:pt x="1250" y="1"/>
                    <a:pt x="804" y="1"/>
                  </a:cubicBezTo>
                  <a:close/>
                </a:path>
              </a:pathLst>
            </a:custGeom>
            <a:gradFill>
              <a:gsLst>
                <a:gs pos="0">
                  <a:srgbClr val="E45B00"/>
                </a:gs>
                <a:gs pos="100000">
                  <a:srgbClr val="FF9900"/>
                </a:gs>
              </a:gsLst>
              <a:lin ang="5400012" scaled="0"/>
            </a:gra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077" name="Google Shape;2077;p36"/>
            <p:cNvSpPr/>
            <p:nvPr/>
          </p:nvSpPr>
          <p:spPr>
            <a:xfrm>
              <a:off x="3927075" y="3612900"/>
              <a:ext cx="251175" cy="266325"/>
            </a:xfrm>
            <a:custGeom>
              <a:rect b="b" l="l" r="r" t="t"/>
              <a:pathLst>
                <a:path extrusionOk="0" h="10653" w="10047">
                  <a:moveTo>
                    <a:pt x="4979" y="536"/>
                  </a:moveTo>
                  <a:cubicBezTo>
                    <a:pt x="5389" y="536"/>
                    <a:pt x="5889" y="1249"/>
                    <a:pt x="6228" y="2463"/>
                  </a:cubicBezTo>
                  <a:cubicBezTo>
                    <a:pt x="5853" y="2606"/>
                    <a:pt x="5425" y="2766"/>
                    <a:pt x="5014" y="2945"/>
                  </a:cubicBezTo>
                  <a:cubicBezTo>
                    <a:pt x="4586" y="2748"/>
                    <a:pt x="4158" y="2570"/>
                    <a:pt x="3748" y="2445"/>
                  </a:cubicBezTo>
                  <a:cubicBezTo>
                    <a:pt x="4069" y="1232"/>
                    <a:pt x="4586" y="536"/>
                    <a:pt x="4979" y="536"/>
                  </a:cubicBezTo>
                  <a:close/>
                  <a:moveTo>
                    <a:pt x="6353" y="2980"/>
                  </a:moveTo>
                  <a:cubicBezTo>
                    <a:pt x="6406" y="3230"/>
                    <a:pt x="6442" y="3480"/>
                    <a:pt x="6478" y="3747"/>
                  </a:cubicBezTo>
                  <a:cubicBezTo>
                    <a:pt x="6335" y="3658"/>
                    <a:pt x="6210" y="3569"/>
                    <a:pt x="6049" y="3480"/>
                  </a:cubicBezTo>
                  <a:cubicBezTo>
                    <a:pt x="5907" y="3408"/>
                    <a:pt x="5782" y="3337"/>
                    <a:pt x="5639" y="3248"/>
                  </a:cubicBezTo>
                  <a:cubicBezTo>
                    <a:pt x="5871" y="3141"/>
                    <a:pt x="6121" y="3069"/>
                    <a:pt x="6353" y="2980"/>
                  </a:cubicBezTo>
                  <a:close/>
                  <a:moveTo>
                    <a:pt x="3605" y="2962"/>
                  </a:moveTo>
                  <a:cubicBezTo>
                    <a:pt x="3855" y="3034"/>
                    <a:pt x="4122" y="3141"/>
                    <a:pt x="4390" y="3248"/>
                  </a:cubicBezTo>
                  <a:cubicBezTo>
                    <a:pt x="4265" y="3319"/>
                    <a:pt x="4122" y="3391"/>
                    <a:pt x="3980" y="3480"/>
                  </a:cubicBezTo>
                  <a:cubicBezTo>
                    <a:pt x="3819" y="3587"/>
                    <a:pt x="3658" y="3694"/>
                    <a:pt x="3480" y="3801"/>
                  </a:cubicBezTo>
                  <a:cubicBezTo>
                    <a:pt x="3516" y="3498"/>
                    <a:pt x="3551" y="3230"/>
                    <a:pt x="3605" y="2962"/>
                  </a:cubicBezTo>
                  <a:close/>
                  <a:moveTo>
                    <a:pt x="1785" y="2623"/>
                  </a:moveTo>
                  <a:cubicBezTo>
                    <a:pt x="2178" y="2623"/>
                    <a:pt x="2606" y="2695"/>
                    <a:pt x="3087" y="2820"/>
                  </a:cubicBezTo>
                  <a:cubicBezTo>
                    <a:pt x="2998" y="3230"/>
                    <a:pt x="2927" y="3712"/>
                    <a:pt x="2891" y="4194"/>
                  </a:cubicBezTo>
                  <a:cubicBezTo>
                    <a:pt x="2517" y="4461"/>
                    <a:pt x="2178" y="4711"/>
                    <a:pt x="1892" y="4996"/>
                  </a:cubicBezTo>
                  <a:cubicBezTo>
                    <a:pt x="1000" y="4086"/>
                    <a:pt x="625" y="3284"/>
                    <a:pt x="821" y="2927"/>
                  </a:cubicBezTo>
                  <a:cubicBezTo>
                    <a:pt x="946" y="2730"/>
                    <a:pt x="1285" y="2623"/>
                    <a:pt x="1785" y="2623"/>
                  </a:cubicBezTo>
                  <a:close/>
                  <a:moveTo>
                    <a:pt x="8244" y="2623"/>
                  </a:moveTo>
                  <a:cubicBezTo>
                    <a:pt x="8726" y="2623"/>
                    <a:pt x="9083" y="2748"/>
                    <a:pt x="9208" y="2927"/>
                  </a:cubicBezTo>
                  <a:cubicBezTo>
                    <a:pt x="9404" y="3284"/>
                    <a:pt x="9047" y="4086"/>
                    <a:pt x="8137" y="4996"/>
                  </a:cubicBezTo>
                  <a:cubicBezTo>
                    <a:pt x="7816" y="4693"/>
                    <a:pt x="7459" y="4408"/>
                    <a:pt x="7049" y="4122"/>
                  </a:cubicBezTo>
                  <a:cubicBezTo>
                    <a:pt x="7013" y="3676"/>
                    <a:pt x="6941" y="3230"/>
                    <a:pt x="6852" y="2837"/>
                  </a:cubicBezTo>
                  <a:cubicBezTo>
                    <a:pt x="7352" y="2695"/>
                    <a:pt x="7851" y="2623"/>
                    <a:pt x="8244" y="2623"/>
                  </a:cubicBezTo>
                  <a:close/>
                  <a:moveTo>
                    <a:pt x="2856" y="4872"/>
                  </a:moveTo>
                  <a:cubicBezTo>
                    <a:pt x="2856" y="5032"/>
                    <a:pt x="2856" y="5175"/>
                    <a:pt x="2856" y="5318"/>
                  </a:cubicBezTo>
                  <a:cubicBezTo>
                    <a:pt x="2856" y="5496"/>
                    <a:pt x="2856" y="5674"/>
                    <a:pt x="2856" y="5835"/>
                  </a:cubicBezTo>
                  <a:cubicBezTo>
                    <a:pt x="2659" y="5674"/>
                    <a:pt x="2463" y="5514"/>
                    <a:pt x="2285" y="5353"/>
                  </a:cubicBezTo>
                  <a:cubicBezTo>
                    <a:pt x="2463" y="5193"/>
                    <a:pt x="2659" y="5032"/>
                    <a:pt x="2856" y="4872"/>
                  </a:cubicBezTo>
                  <a:close/>
                  <a:moveTo>
                    <a:pt x="7102" y="4818"/>
                  </a:moveTo>
                  <a:cubicBezTo>
                    <a:pt x="7334" y="5014"/>
                    <a:pt x="7548" y="5193"/>
                    <a:pt x="7744" y="5371"/>
                  </a:cubicBezTo>
                  <a:cubicBezTo>
                    <a:pt x="7548" y="5550"/>
                    <a:pt x="7334" y="5728"/>
                    <a:pt x="7102" y="5906"/>
                  </a:cubicBezTo>
                  <a:cubicBezTo>
                    <a:pt x="7102" y="5710"/>
                    <a:pt x="7102" y="5532"/>
                    <a:pt x="7102" y="5335"/>
                  </a:cubicBezTo>
                  <a:cubicBezTo>
                    <a:pt x="7102" y="5157"/>
                    <a:pt x="7102" y="4979"/>
                    <a:pt x="7102" y="4818"/>
                  </a:cubicBezTo>
                  <a:close/>
                  <a:moveTo>
                    <a:pt x="5014" y="3551"/>
                  </a:moveTo>
                  <a:cubicBezTo>
                    <a:pt x="5264" y="3658"/>
                    <a:pt x="5514" y="3801"/>
                    <a:pt x="5782" y="3944"/>
                  </a:cubicBezTo>
                  <a:cubicBezTo>
                    <a:pt x="6049" y="4104"/>
                    <a:pt x="6317" y="4265"/>
                    <a:pt x="6549" y="4425"/>
                  </a:cubicBezTo>
                  <a:cubicBezTo>
                    <a:pt x="6585" y="4711"/>
                    <a:pt x="6585" y="5014"/>
                    <a:pt x="6585" y="5318"/>
                  </a:cubicBezTo>
                  <a:cubicBezTo>
                    <a:pt x="6585" y="5657"/>
                    <a:pt x="6567" y="5978"/>
                    <a:pt x="6531" y="6299"/>
                  </a:cubicBezTo>
                  <a:cubicBezTo>
                    <a:pt x="6317" y="6424"/>
                    <a:pt x="6103" y="6567"/>
                    <a:pt x="5853" y="6709"/>
                  </a:cubicBezTo>
                  <a:cubicBezTo>
                    <a:pt x="5585" y="6870"/>
                    <a:pt x="5300" y="7030"/>
                    <a:pt x="5014" y="7155"/>
                  </a:cubicBezTo>
                  <a:cubicBezTo>
                    <a:pt x="4747" y="7030"/>
                    <a:pt x="4461" y="6870"/>
                    <a:pt x="4176" y="6709"/>
                  </a:cubicBezTo>
                  <a:cubicBezTo>
                    <a:pt x="3908" y="6549"/>
                    <a:pt x="3658" y="6388"/>
                    <a:pt x="3409" y="6228"/>
                  </a:cubicBezTo>
                  <a:cubicBezTo>
                    <a:pt x="3391" y="5942"/>
                    <a:pt x="3391" y="5657"/>
                    <a:pt x="3391" y="5318"/>
                  </a:cubicBezTo>
                  <a:cubicBezTo>
                    <a:pt x="3391" y="5032"/>
                    <a:pt x="3391" y="4764"/>
                    <a:pt x="3409" y="4479"/>
                  </a:cubicBezTo>
                  <a:cubicBezTo>
                    <a:pt x="3676" y="4301"/>
                    <a:pt x="3944" y="4122"/>
                    <a:pt x="4265" y="3944"/>
                  </a:cubicBezTo>
                  <a:cubicBezTo>
                    <a:pt x="4515" y="3801"/>
                    <a:pt x="4765" y="3658"/>
                    <a:pt x="5014" y="3551"/>
                  </a:cubicBezTo>
                  <a:close/>
                  <a:moveTo>
                    <a:pt x="6478" y="6959"/>
                  </a:moveTo>
                  <a:cubicBezTo>
                    <a:pt x="6424" y="7227"/>
                    <a:pt x="6388" y="7477"/>
                    <a:pt x="6353" y="7691"/>
                  </a:cubicBezTo>
                  <a:cubicBezTo>
                    <a:pt x="6121" y="7619"/>
                    <a:pt x="5871" y="7530"/>
                    <a:pt x="5639" y="7423"/>
                  </a:cubicBezTo>
                  <a:cubicBezTo>
                    <a:pt x="5800" y="7352"/>
                    <a:pt x="5960" y="7262"/>
                    <a:pt x="6121" y="7155"/>
                  </a:cubicBezTo>
                  <a:cubicBezTo>
                    <a:pt x="6246" y="7102"/>
                    <a:pt x="6371" y="7030"/>
                    <a:pt x="6478" y="6959"/>
                  </a:cubicBezTo>
                  <a:close/>
                  <a:moveTo>
                    <a:pt x="3480" y="6906"/>
                  </a:moveTo>
                  <a:lnTo>
                    <a:pt x="3480" y="6906"/>
                  </a:lnTo>
                  <a:cubicBezTo>
                    <a:pt x="3641" y="7013"/>
                    <a:pt x="3766" y="7084"/>
                    <a:pt x="3926" y="7173"/>
                  </a:cubicBezTo>
                  <a:cubicBezTo>
                    <a:pt x="4069" y="7262"/>
                    <a:pt x="4229" y="7352"/>
                    <a:pt x="4390" y="7423"/>
                  </a:cubicBezTo>
                  <a:cubicBezTo>
                    <a:pt x="4122" y="7530"/>
                    <a:pt x="3873" y="7637"/>
                    <a:pt x="3623" y="7709"/>
                  </a:cubicBezTo>
                  <a:cubicBezTo>
                    <a:pt x="3569" y="7459"/>
                    <a:pt x="3534" y="7191"/>
                    <a:pt x="3480" y="6906"/>
                  </a:cubicBezTo>
                  <a:close/>
                  <a:moveTo>
                    <a:pt x="1910" y="5728"/>
                  </a:moveTo>
                  <a:cubicBezTo>
                    <a:pt x="2213" y="5996"/>
                    <a:pt x="2552" y="6263"/>
                    <a:pt x="2909" y="6531"/>
                  </a:cubicBezTo>
                  <a:cubicBezTo>
                    <a:pt x="2945" y="6995"/>
                    <a:pt x="3016" y="7441"/>
                    <a:pt x="3105" y="7851"/>
                  </a:cubicBezTo>
                  <a:cubicBezTo>
                    <a:pt x="2659" y="7976"/>
                    <a:pt x="2231" y="8030"/>
                    <a:pt x="1856" y="8030"/>
                  </a:cubicBezTo>
                  <a:cubicBezTo>
                    <a:pt x="1375" y="8030"/>
                    <a:pt x="1018" y="7905"/>
                    <a:pt x="911" y="7726"/>
                  </a:cubicBezTo>
                  <a:cubicBezTo>
                    <a:pt x="697" y="7387"/>
                    <a:pt x="1053" y="6602"/>
                    <a:pt x="1910" y="5728"/>
                  </a:cubicBezTo>
                  <a:close/>
                  <a:moveTo>
                    <a:pt x="8137" y="5728"/>
                  </a:moveTo>
                  <a:cubicBezTo>
                    <a:pt x="8976" y="6602"/>
                    <a:pt x="9332" y="7387"/>
                    <a:pt x="9136" y="7726"/>
                  </a:cubicBezTo>
                  <a:cubicBezTo>
                    <a:pt x="9011" y="7923"/>
                    <a:pt x="8672" y="8030"/>
                    <a:pt x="8173" y="8030"/>
                  </a:cubicBezTo>
                  <a:cubicBezTo>
                    <a:pt x="7780" y="8030"/>
                    <a:pt x="7334" y="7958"/>
                    <a:pt x="6870" y="7851"/>
                  </a:cubicBezTo>
                  <a:cubicBezTo>
                    <a:pt x="6941" y="7441"/>
                    <a:pt x="7013" y="7030"/>
                    <a:pt x="7049" y="6584"/>
                  </a:cubicBezTo>
                  <a:cubicBezTo>
                    <a:pt x="7459" y="6299"/>
                    <a:pt x="7816" y="6031"/>
                    <a:pt x="8137" y="5728"/>
                  </a:cubicBezTo>
                  <a:close/>
                  <a:moveTo>
                    <a:pt x="5014" y="7744"/>
                  </a:moveTo>
                  <a:cubicBezTo>
                    <a:pt x="5425" y="7923"/>
                    <a:pt x="5835" y="8083"/>
                    <a:pt x="6210" y="8208"/>
                  </a:cubicBezTo>
                  <a:cubicBezTo>
                    <a:pt x="5871" y="9421"/>
                    <a:pt x="5389" y="10117"/>
                    <a:pt x="4979" y="10117"/>
                  </a:cubicBezTo>
                  <a:cubicBezTo>
                    <a:pt x="4586" y="10117"/>
                    <a:pt x="4069" y="9421"/>
                    <a:pt x="3748" y="8226"/>
                  </a:cubicBezTo>
                  <a:cubicBezTo>
                    <a:pt x="4158" y="8101"/>
                    <a:pt x="4586" y="7940"/>
                    <a:pt x="5014" y="7744"/>
                  </a:cubicBezTo>
                  <a:close/>
                  <a:moveTo>
                    <a:pt x="4979" y="0"/>
                  </a:moveTo>
                  <a:cubicBezTo>
                    <a:pt x="4265" y="0"/>
                    <a:pt x="3605" y="910"/>
                    <a:pt x="3230" y="2302"/>
                  </a:cubicBezTo>
                  <a:cubicBezTo>
                    <a:pt x="2695" y="2159"/>
                    <a:pt x="2213" y="2088"/>
                    <a:pt x="1803" y="2088"/>
                  </a:cubicBezTo>
                  <a:cubicBezTo>
                    <a:pt x="1107" y="2088"/>
                    <a:pt x="590" y="2267"/>
                    <a:pt x="375" y="2659"/>
                  </a:cubicBezTo>
                  <a:cubicBezTo>
                    <a:pt x="1" y="3301"/>
                    <a:pt x="482" y="4318"/>
                    <a:pt x="1517" y="5353"/>
                  </a:cubicBezTo>
                  <a:cubicBezTo>
                    <a:pt x="536" y="6370"/>
                    <a:pt x="72" y="7352"/>
                    <a:pt x="447" y="7976"/>
                  </a:cubicBezTo>
                  <a:cubicBezTo>
                    <a:pt x="661" y="8369"/>
                    <a:pt x="1178" y="8547"/>
                    <a:pt x="1856" y="8547"/>
                  </a:cubicBezTo>
                  <a:cubicBezTo>
                    <a:pt x="2267" y="8547"/>
                    <a:pt x="2731" y="8494"/>
                    <a:pt x="3230" y="8369"/>
                  </a:cubicBezTo>
                  <a:cubicBezTo>
                    <a:pt x="3623" y="9743"/>
                    <a:pt x="4265" y="10653"/>
                    <a:pt x="4979" y="10653"/>
                  </a:cubicBezTo>
                  <a:cubicBezTo>
                    <a:pt x="5693" y="10653"/>
                    <a:pt x="6353" y="9743"/>
                    <a:pt x="6727" y="8369"/>
                  </a:cubicBezTo>
                  <a:cubicBezTo>
                    <a:pt x="7245" y="8494"/>
                    <a:pt x="7727" y="8583"/>
                    <a:pt x="8155" y="8583"/>
                  </a:cubicBezTo>
                  <a:cubicBezTo>
                    <a:pt x="8851" y="8583"/>
                    <a:pt x="9350" y="8387"/>
                    <a:pt x="9582" y="8012"/>
                  </a:cubicBezTo>
                  <a:cubicBezTo>
                    <a:pt x="9939" y="7387"/>
                    <a:pt x="9493" y="6388"/>
                    <a:pt x="8512" y="5389"/>
                  </a:cubicBezTo>
                  <a:cubicBezTo>
                    <a:pt x="9564" y="4336"/>
                    <a:pt x="10046" y="3301"/>
                    <a:pt x="9671" y="2659"/>
                  </a:cubicBezTo>
                  <a:cubicBezTo>
                    <a:pt x="9439" y="2284"/>
                    <a:pt x="8940" y="2106"/>
                    <a:pt x="8244" y="2106"/>
                  </a:cubicBezTo>
                  <a:cubicBezTo>
                    <a:pt x="7798" y="2106"/>
                    <a:pt x="7298" y="2177"/>
                    <a:pt x="6745" y="2320"/>
                  </a:cubicBezTo>
                  <a:cubicBezTo>
                    <a:pt x="6353" y="928"/>
                    <a:pt x="5710" y="0"/>
                    <a:pt x="4979" y="0"/>
                  </a:cubicBezTo>
                  <a:close/>
                </a:path>
              </a:pathLst>
            </a:custGeom>
            <a:gradFill>
              <a:gsLst>
                <a:gs pos="0">
                  <a:srgbClr val="E45B00"/>
                </a:gs>
                <a:gs pos="100000">
                  <a:srgbClr val="FF9900"/>
                </a:gs>
              </a:gsLst>
              <a:lin ang="5400012" scaled="0"/>
            </a:gra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2078" name="Google Shape;2078;p36"/>
          <p:cNvGrpSpPr/>
          <p:nvPr/>
        </p:nvGrpSpPr>
        <p:grpSpPr>
          <a:xfrm>
            <a:off x="3552875" y="3780864"/>
            <a:ext cx="336152" cy="347241"/>
            <a:chOff x="4324975" y="3617800"/>
            <a:chExt cx="254275" cy="254725"/>
          </a:xfrm>
        </p:grpSpPr>
        <p:sp>
          <p:nvSpPr>
            <p:cNvPr id="2079" name="Google Shape;2079;p36"/>
            <p:cNvSpPr/>
            <p:nvPr/>
          </p:nvSpPr>
          <p:spPr>
            <a:xfrm>
              <a:off x="4347275" y="3641900"/>
              <a:ext cx="186025" cy="230625"/>
            </a:xfrm>
            <a:custGeom>
              <a:rect b="b" l="l" r="r" t="t"/>
              <a:pathLst>
                <a:path extrusionOk="0" h="9225" w="7441">
                  <a:moveTo>
                    <a:pt x="3819" y="3747"/>
                  </a:moveTo>
                  <a:lnTo>
                    <a:pt x="3819" y="5228"/>
                  </a:lnTo>
                  <a:lnTo>
                    <a:pt x="3212" y="5228"/>
                  </a:lnTo>
                  <a:lnTo>
                    <a:pt x="3819" y="3747"/>
                  </a:lnTo>
                  <a:close/>
                  <a:moveTo>
                    <a:pt x="4354" y="3747"/>
                  </a:moveTo>
                  <a:lnTo>
                    <a:pt x="4979" y="5228"/>
                  </a:lnTo>
                  <a:lnTo>
                    <a:pt x="4354" y="5228"/>
                  </a:lnTo>
                  <a:lnTo>
                    <a:pt x="4354" y="3747"/>
                  </a:lnTo>
                  <a:close/>
                  <a:moveTo>
                    <a:pt x="6923" y="0"/>
                  </a:moveTo>
                  <a:lnTo>
                    <a:pt x="0" y="2873"/>
                  </a:lnTo>
                  <a:lnTo>
                    <a:pt x="500" y="4104"/>
                  </a:lnTo>
                  <a:lnTo>
                    <a:pt x="3623" y="2802"/>
                  </a:lnTo>
                  <a:lnTo>
                    <a:pt x="1339" y="8315"/>
                  </a:lnTo>
                  <a:cubicBezTo>
                    <a:pt x="1303" y="8458"/>
                    <a:pt x="1357" y="8618"/>
                    <a:pt x="1499" y="8672"/>
                  </a:cubicBezTo>
                  <a:cubicBezTo>
                    <a:pt x="1535" y="8690"/>
                    <a:pt x="1571" y="8690"/>
                    <a:pt x="1588" y="8690"/>
                  </a:cubicBezTo>
                  <a:cubicBezTo>
                    <a:pt x="1696" y="8690"/>
                    <a:pt x="1803" y="8618"/>
                    <a:pt x="1838" y="8529"/>
                  </a:cubicBezTo>
                  <a:lnTo>
                    <a:pt x="2980" y="5763"/>
                  </a:lnTo>
                  <a:lnTo>
                    <a:pt x="3819" y="5763"/>
                  </a:lnTo>
                  <a:lnTo>
                    <a:pt x="3819" y="8957"/>
                  </a:lnTo>
                  <a:cubicBezTo>
                    <a:pt x="3819" y="9100"/>
                    <a:pt x="3944" y="9225"/>
                    <a:pt x="4086" y="9225"/>
                  </a:cubicBezTo>
                  <a:cubicBezTo>
                    <a:pt x="4229" y="9225"/>
                    <a:pt x="4354" y="9100"/>
                    <a:pt x="4354" y="8957"/>
                  </a:cubicBezTo>
                  <a:lnTo>
                    <a:pt x="4354" y="5763"/>
                  </a:lnTo>
                  <a:lnTo>
                    <a:pt x="5193" y="5763"/>
                  </a:lnTo>
                  <a:lnTo>
                    <a:pt x="6335" y="8529"/>
                  </a:lnTo>
                  <a:cubicBezTo>
                    <a:pt x="6370" y="8636"/>
                    <a:pt x="6477" y="8690"/>
                    <a:pt x="6567" y="8690"/>
                  </a:cubicBezTo>
                  <a:cubicBezTo>
                    <a:pt x="6620" y="8690"/>
                    <a:pt x="6638" y="8690"/>
                    <a:pt x="6674" y="8672"/>
                  </a:cubicBezTo>
                  <a:cubicBezTo>
                    <a:pt x="6816" y="8618"/>
                    <a:pt x="6888" y="8458"/>
                    <a:pt x="6816" y="8315"/>
                  </a:cubicBezTo>
                  <a:lnTo>
                    <a:pt x="4425" y="2498"/>
                  </a:lnTo>
                  <a:lnTo>
                    <a:pt x="7441" y="1231"/>
                  </a:lnTo>
                  <a:lnTo>
                    <a:pt x="6923" y="0"/>
                  </a:lnTo>
                  <a:close/>
                </a:path>
              </a:pathLst>
            </a:custGeom>
            <a:gradFill>
              <a:gsLst>
                <a:gs pos="0">
                  <a:srgbClr val="E45B00"/>
                </a:gs>
                <a:gs pos="100000">
                  <a:srgbClr val="FF9900"/>
                </a:gs>
              </a:gsLst>
              <a:lin ang="5400012" scaled="0"/>
            </a:gra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080" name="Google Shape;2080;p36"/>
            <p:cNvSpPr/>
            <p:nvPr/>
          </p:nvSpPr>
          <p:spPr>
            <a:xfrm>
              <a:off x="4324975" y="3727975"/>
              <a:ext cx="18750" cy="17875"/>
            </a:xfrm>
            <a:custGeom>
              <a:rect b="b" l="l" r="r" t="t"/>
              <a:pathLst>
                <a:path extrusionOk="0" h="715" w="750">
                  <a:moveTo>
                    <a:pt x="536" y="1"/>
                  </a:moveTo>
                  <a:lnTo>
                    <a:pt x="0" y="233"/>
                  </a:lnTo>
                  <a:lnTo>
                    <a:pt x="197" y="715"/>
                  </a:lnTo>
                  <a:lnTo>
                    <a:pt x="750" y="500"/>
                  </a:lnTo>
                  <a:lnTo>
                    <a:pt x="536" y="1"/>
                  </a:lnTo>
                  <a:close/>
                </a:path>
              </a:pathLst>
            </a:custGeom>
            <a:gradFill>
              <a:gsLst>
                <a:gs pos="0">
                  <a:srgbClr val="E45B00"/>
                </a:gs>
                <a:gs pos="100000">
                  <a:srgbClr val="FF9900"/>
                </a:gs>
              </a:gsLst>
              <a:lin ang="5400012" scaled="0"/>
            </a:gra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081" name="Google Shape;2081;p36"/>
            <p:cNvSpPr/>
            <p:nvPr/>
          </p:nvSpPr>
          <p:spPr>
            <a:xfrm>
              <a:off x="4529725" y="3617800"/>
              <a:ext cx="49525" cy="55800"/>
            </a:xfrm>
            <a:custGeom>
              <a:rect b="b" l="l" r="r" t="t"/>
              <a:pathLst>
                <a:path extrusionOk="0" h="2232" w="1981">
                  <a:moveTo>
                    <a:pt x="1267" y="1"/>
                  </a:moveTo>
                  <a:lnTo>
                    <a:pt x="0" y="500"/>
                  </a:lnTo>
                  <a:lnTo>
                    <a:pt x="714" y="2231"/>
                  </a:lnTo>
                  <a:lnTo>
                    <a:pt x="1981" y="1731"/>
                  </a:lnTo>
                  <a:lnTo>
                    <a:pt x="1267" y="1"/>
                  </a:lnTo>
                  <a:close/>
                </a:path>
              </a:pathLst>
            </a:custGeom>
            <a:gradFill>
              <a:gsLst>
                <a:gs pos="0">
                  <a:srgbClr val="E45B00"/>
                </a:gs>
                <a:gs pos="100000">
                  <a:srgbClr val="FF9900"/>
                </a:gs>
              </a:gsLst>
              <a:lin ang="5400012" scaled="0"/>
            </a:gra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2082" name="Google Shape;2082;p36"/>
          <p:cNvGrpSpPr/>
          <p:nvPr/>
        </p:nvGrpSpPr>
        <p:grpSpPr>
          <a:xfrm>
            <a:off x="4086534" y="3846536"/>
            <a:ext cx="399872" cy="217737"/>
            <a:chOff x="4728650" y="3665975"/>
            <a:chExt cx="302475" cy="159725"/>
          </a:xfrm>
        </p:grpSpPr>
        <p:sp>
          <p:nvSpPr>
            <p:cNvPr id="2083" name="Google Shape;2083;p36"/>
            <p:cNvSpPr/>
            <p:nvPr/>
          </p:nvSpPr>
          <p:spPr>
            <a:xfrm>
              <a:off x="4728650" y="3665975"/>
              <a:ext cx="302475" cy="147225"/>
            </a:xfrm>
            <a:custGeom>
              <a:rect b="b" l="l" r="r" t="t"/>
              <a:pathLst>
                <a:path extrusionOk="0" h="5889" w="12099">
                  <a:moveTo>
                    <a:pt x="10403" y="1482"/>
                  </a:moveTo>
                  <a:lnTo>
                    <a:pt x="10403" y="1482"/>
                  </a:lnTo>
                  <a:cubicBezTo>
                    <a:pt x="10082" y="1696"/>
                    <a:pt x="9529" y="1963"/>
                    <a:pt x="9047" y="2231"/>
                  </a:cubicBezTo>
                  <a:cubicBezTo>
                    <a:pt x="8994" y="2088"/>
                    <a:pt x="8958" y="1963"/>
                    <a:pt x="8887" y="1821"/>
                  </a:cubicBezTo>
                  <a:cubicBezTo>
                    <a:pt x="9404" y="1678"/>
                    <a:pt x="10011" y="1535"/>
                    <a:pt x="10403" y="1482"/>
                  </a:cubicBezTo>
                  <a:close/>
                  <a:moveTo>
                    <a:pt x="2981" y="4247"/>
                  </a:moveTo>
                  <a:cubicBezTo>
                    <a:pt x="3034" y="4390"/>
                    <a:pt x="3088" y="4533"/>
                    <a:pt x="3177" y="4658"/>
                  </a:cubicBezTo>
                  <a:cubicBezTo>
                    <a:pt x="2606" y="4836"/>
                    <a:pt x="2124" y="4925"/>
                    <a:pt x="1732" y="5015"/>
                  </a:cubicBezTo>
                  <a:cubicBezTo>
                    <a:pt x="2053" y="4783"/>
                    <a:pt x="2481" y="4533"/>
                    <a:pt x="2981" y="4247"/>
                  </a:cubicBezTo>
                  <a:close/>
                  <a:moveTo>
                    <a:pt x="5996" y="1"/>
                  </a:moveTo>
                  <a:cubicBezTo>
                    <a:pt x="4230" y="1"/>
                    <a:pt x="2820" y="1446"/>
                    <a:pt x="2820" y="3195"/>
                  </a:cubicBezTo>
                  <a:cubicBezTo>
                    <a:pt x="2820" y="3284"/>
                    <a:pt x="2820" y="3355"/>
                    <a:pt x="2820" y="3427"/>
                  </a:cubicBezTo>
                  <a:cubicBezTo>
                    <a:pt x="1089" y="4354"/>
                    <a:pt x="1" y="5229"/>
                    <a:pt x="179" y="5657"/>
                  </a:cubicBezTo>
                  <a:cubicBezTo>
                    <a:pt x="251" y="5817"/>
                    <a:pt x="501" y="5889"/>
                    <a:pt x="893" y="5889"/>
                  </a:cubicBezTo>
                  <a:cubicBezTo>
                    <a:pt x="1981" y="5889"/>
                    <a:pt x="4105" y="5318"/>
                    <a:pt x="6442" y="4372"/>
                  </a:cubicBezTo>
                  <a:cubicBezTo>
                    <a:pt x="9636" y="3052"/>
                    <a:pt x="12098" y="1428"/>
                    <a:pt x="11848" y="804"/>
                  </a:cubicBezTo>
                  <a:cubicBezTo>
                    <a:pt x="11777" y="643"/>
                    <a:pt x="11456" y="625"/>
                    <a:pt x="11063" y="625"/>
                  </a:cubicBezTo>
                  <a:cubicBezTo>
                    <a:pt x="10457" y="625"/>
                    <a:pt x="9529" y="804"/>
                    <a:pt x="8423" y="1125"/>
                  </a:cubicBezTo>
                  <a:cubicBezTo>
                    <a:pt x="7834" y="447"/>
                    <a:pt x="6977" y="1"/>
                    <a:pt x="5996" y="1"/>
                  </a:cubicBezTo>
                  <a:close/>
                </a:path>
              </a:pathLst>
            </a:custGeom>
            <a:gradFill>
              <a:gsLst>
                <a:gs pos="0">
                  <a:srgbClr val="E45B00"/>
                </a:gs>
                <a:gs pos="100000">
                  <a:srgbClr val="FF9900"/>
                </a:gs>
              </a:gsLst>
              <a:lin ang="5400012" scaled="0"/>
            </a:gra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084" name="Google Shape;2084;p36"/>
            <p:cNvSpPr/>
            <p:nvPr/>
          </p:nvSpPr>
          <p:spPr>
            <a:xfrm>
              <a:off x="4831700" y="3757875"/>
              <a:ext cx="125825" cy="67825"/>
            </a:xfrm>
            <a:custGeom>
              <a:rect b="b" l="l" r="r" t="t"/>
              <a:pathLst>
                <a:path extrusionOk="0" h="2713" w="5033">
                  <a:moveTo>
                    <a:pt x="5032" y="0"/>
                  </a:moveTo>
                  <a:cubicBezTo>
                    <a:pt x="4265" y="411"/>
                    <a:pt x="3426" y="803"/>
                    <a:pt x="2516" y="1178"/>
                  </a:cubicBezTo>
                  <a:cubicBezTo>
                    <a:pt x="1642" y="1535"/>
                    <a:pt x="786" y="1856"/>
                    <a:pt x="1" y="2088"/>
                  </a:cubicBezTo>
                  <a:cubicBezTo>
                    <a:pt x="536" y="2480"/>
                    <a:pt x="1178" y="2712"/>
                    <a:pt x="1874" y="2712"/>
                  </a:cubicBezTo>
                  <a:cubicBezTo>
                    <a:pt x="3480" y="2712"/>
                    <a:pt x="4800" y="1553"/>
                    <a:pt x="5032" y="0"/>
                  </a:cubicBezTo>
                  <a:close/>
                </a:path>
              </a:pathLst>
            </a:custGeom>
            <a:gradFill>
              <a:gsLst>
                <a:gs pos="0">
                  <a:srgbClr val="E45B00"/>
                </a:gs>
                <a:gs pos="100000">
                  <a:srgbClr val="FF9900"/>
                </a:gs>
              </a:gsLst>
              <a:lin ang="5400012" scaled="0"/>
            </a:gra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2085" name="Google Shape;2085;p36"/>
          <p:cNvGrpSpPr/>
          <p:nvPr/>
        </p:nvGrpSpPr>
        <p:grpSpPr>
          <a:xfrm>
            <a:off x="4613200" y="3803696"/>
            <a:ext cx="382719" cy="282796"/>
            <a:chOff x="5164925" y="3642775"/>
            <a:chExt cx="289500" cy="207450"/>
          </a:xfrm>
        </p:grpSpPr>
        <p:sp>
          <p:nvSpPr>
            <p:cNvPr id="2086" name="Google Shape;2086;p36"/>
            <p:cNvSpPr/>
            <p:nvPr/>
          </p:nvSpPr>
          <p:spPr>
            <a:xfrm>
              <a:off x="5271975" y="3690075"/>
              <a:ext cx="79875" cy="79875"/>
            </a:xfrm>
            <a:custGeom>
              <a:rect b="b" l="l" r="r" t="t"/>
              <a:pathLst>
                <a:path extrusionOk="0" h="3195" w="3195">
                  <a:moveTo>
                    <a:pt x="1606" y="0"/>
                  </a:moveTo>
                  <a:cubicBezTo>
                    <a:pt x="714" y="0"/>
                    <a:pt x="0" y="714"/>
                    <a:pt x="0" y="1588"/>
                  </a:cubicBezTo>
                  <a:cubicBezTo>
                    <a:pt x="0" y="2480"/>
                    <a:pt x="714" y="3194"/>
                    <a:pt x="1606" y="3194"/>
                  </a:cubicBezTo>
                  <a:cubicBezTo>
                    <a:pt x="2480" y="3194"/>
                    <a:pt x="3194" y="2480"/>
                    <a:pt x="3194" y="1588"/>
                  </a:cubicBezTo>
                  <a:cubicBezTo>
                    <a:pt x="3194" y="714"/>
                    <a:pt x="2480" y="0"/>
                    <a:pt x="1606" y="0"/>
                  </a:cubicBezTo>
                  <a:close/>
                </a:path>
              </a:pathLst>
            </a:custGeom>
            <a:gradFill>
              <a:gsLst>
                <a:gs pos="0">
                  <a:srgbClr val="E45B00"/>
                </a:gs>
                <a:gs pos="100000">
                  <a:srgbClr val="FF9900"/>
                </a:gs>
              </a:gsLst>
              <a:lin ang="5400012" scaled="0"/>
            </a:gra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087" name="Google Shape;2087;p36"/>
            <p:cNvSpPr/>
            <p:nvPr/>
          </p:nvSpPr>
          <p:spPr>
            <a:xfrm>
              <a:off x="5368325" y="3670900"/>
              <a:ext cx="26775" cy="26325"/>
            </a:xfrm>
            <a:custGeom>
              <a:rect b="b" l="l" r="r" t="t"/>
              <a:pathLst>
                <a:path extrusionOk="0" h="1053" w="1071">
                  <a:moveTo>
                    <a:pt x="536" y="0"/>
                  </a:moveTo>
                  <a:cubicBezTo>
                    <a:pt x="250" y="0"/>
                    <a:pt x="0" y="232"/>
                    <a:pt x="0" y="535"/>
                  </a:cubicBezTo>
                  <a:cubicBezTo>
                    <a:pt x="0" y="821"/>
                    <a:pt x="250" y="1053"/>
                    <a:pt x="536" y="1053"/>
                  </a:cubicBezTo>
                  <a:cubicBezTo>
                    <a:pt x="839" y="1053"/>
                    <a:pt x="1071" y="821"/>
                    <a:pt x="1071" y="535"/>
                  </a:cubicBezTo>
                  <a:cubicBezTo>
                    <a:pt x="1071" y="232"/>
                    <a:pt x="839" y="0"/>
                    <a:pt x="536" y="0"/>
                  </a:cubicBezTo>
                  <a:close/>
                </a:path>
              </a:pathLst>
            </a:custGeom>
            <a:gradFill>
              <a:gsLst>
                <a:gs pos="0">
                  <a:srgbClr val="E45B00"/>
                </a:gs>
                <a:gs pos="100000">
                  <a:srgbClr val="FF9900"/>
                </a:gs>
              </a:gsLst>
              <a:lin ang="5400012" scaled="0"/>
            </a:gra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088" name="Google Shape;2088;p36"/>
            <p:cNvSpPr/>
            <p:nvPr/>
          </p:nvSpPr>
          <p:spPr>
            <a:xfrm>
              <a:off x="5222000" y="3823900"/>
              <a:ext cx="26800" cy="26325"/>
            </a:xfrm>
            <a:custGeom>
              <a:rect b="b" l="l" r="r" t="t"/>
              <a:pathLst>
                <a:path extrusionOk="0" h="1053" w="1072">
                  <a:moveTo>
                    <a:pt x="536" y="0"/>
                  </a:moveTo>
                  <a:cubicBezTo>
                    <a:pt x="251" y="0"/>
                    <a:pt x="1" y="232"/>
                    <a:pt x="1" y="535"/>
                  </a:cubicBezTo>
                  <a:cubicBezTo>
                    <a:pt x="1" y="821"/>
                    <a:pt x="251" y="1053"/>
                    <a:pt x="536" y="1053"/>
                  </a:cubicBezTo>
                  <a:cubicBezTo>
                    <a:pt x="840" y="1053"/>
                    <a:pt x="1071" y="821"/>
                    <a:pt x="1071" y="535"/>
                  </a:cubicBezTo>
                  <a:cubicBezTo>
                    <a:pt x="1071" y="232"/>
                    <a:pt x="840" y="0"/>
                    <a:pt x="536" y="0"/>
                  </a:cubicBezTo>
                  <a:close/>
                </a:path>
              </a:pathLst>
            </a:custGeom>
            <a:gradFill>
              <a:gsLst>
                <a:gs pos="0">
                  <a:srgbClr val="E45B00"/>
                </a:gs>
                <a:gs pos="100000">
                  <a:srgbClr val="FF9900"/>
                </a:gs>
              </a:gsLst>
              <a:lin ang="5400012" scaled="0"/>
            </a:gra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089" name="Google Shape;2089;p36"/>
            <p:cNvSpPr/>
            <p:nvPr/>
          </p:nvSpPr>
          <p:spPr>
            <a:xfrm>
              <a:off x="5164925" y="3642775"/>
              <a:ext cx="289500" cy="202100"/>
            </a:xfrm>
            <a:custGeom>
              <a:rect b="b" l="l" r="r" t="t"/>
              <a:pathLst>
                <a:path extrusionOk="0" h="8084" w="11580">
                  <a:moveTo>
                    <a:pt x="8440" y="1"/>
                  </a:moveTo>
                  <a:cubicBezTo>
                    <a:pt x="7191" y="1"/>
                    <a:pt x="5763" y="393"/>
                    <a:pt x="4425" y="1143"/>
                  </a:cubicBezTo>
                  <a:cubicBezTo>
                    <a:pt x="1552" y="2695"/>
                    <a:pt x="0" y="5211"/>
                    <a:pt x="892" y="6853"/>
                  </a:cubicBezTo>
                  <a:cubicBezTo>
                    <a:pt x="1088" y="7209"/>
                    <a:pt x="1410" y="7513"/>
                    <a:pt x="1784" y="7709"/>
                  </a:cubicBezTo>
                  <a:cubicBezTo>
                    <a:pt x="1802" y="7513"/>
                    <a:pt x="1838" y="7334"/>
                    <a:pt x="1945" y="7209"/>
                  </a:cubicBezTo>
                  <a:cubicBezTo>
                    <a:pt x="1695" y="7049"/>
                    <a:pt x="1499" y="6853"/>
                    <a:pt x="1356" y="6603"/>
                  </a:cubicBezTo>
                  <a:cubicBezTo>
                    <a:pt x="625" y="5265"/>
                    <a:pt x="2159" y="2981"/>
                    <a:pt x="4693" y="1589"/>
                  </a:cubicBezTo>
                  <a:cubicBezTo>
                    <a:pt x="5959" y="911"/>
                    <a:pt x="7316" y="518"/>
                    <a:pt x="8457" y="518"/>
                  </a:cubicBezTo>
                  <a:cubicBezTo>
                    <a:pt x="9564" y="518"/>
                    <a:pt x="10367" y="857"/>
                    <a:pt x="10706" y="1482"/>
                  </a:cubicBezTo>
                  <a:cubicBezTo>
                    <a:pt x="11062" y="2124"/>
                    <a:pt x="10902" y="2981"/>
                    <a:pt x="10331" y="3891"/>
                  </a:cubicBezTo>
                  <a:cubicBezTo>
                    <a:pt x="9706" y="4872"/>
                    <a:pt x="8654" y="5782"/>
                    <a:pt x="7387" y="6496"/>
                  </a:cubicBezTo>
                  <a:cubicBezTo>
                    <a:pt x="6209" y="7138"/>
                    <a:pt x="4996" y="7513"/>
                    <a:pt x="3908" y="7566"/>
                  </a:cubicBezTo>
                  <a:cubicBezTo>
                    <a:pt x="3925" y="7620"/>
                    <a:pt x="3925" y="7691"/>
                    <a:pt x="3925" y="7780"/>
                  </a:cubicBezTo>
                  <a:cubicBezTo>
                    <a:pt x="3925" y="7870"/>
                    <a:pt x="3908" y="7977"/>
                    <a:pt x="3872" y="8084"/>
                  </a:cubicBezTo>
                  <a:cubicBezTo>
                    <a:pt x="5067" y="8048"/>
                    <a:pt x="6388" y="7655"/>
                    <a:pt x="7655" y="6960"/>
                  </a:cubicBezTo>
                  <a:cubicBezTo>
                    <a:pt x="8993" y="6228"/>
                    <a:pt x="10117" y="5247"/>
                    <a:pt x="10795" y="4194"/>
                  </a:cubicBezTo>
                  <a:cubicBezTo>
                    <a:pt x="11437" y="3106"/>
                    <a:pt x="11580" y="2053"/>
                    <a:pt x="11152" y="1250"/>
                  </a:cubicBezTo>
                  <a:cubicBezTo>
                    <a:pt x="10706" y="447"/>
                    <a:pt x="9742" y="1"/>
                    <a:pt x="8440" y="1"/>
                  </a:cubicBezTo>
                  <a:close/>
                </a:path>
              </a:pathLst>
            </a:custGeom>
            <a:gradFill>
              <a:gsLst>
                <a:gs pos="0">
                  <a:srgbClr val="E45B00"/>
                </a:gs>
                <a:gs pos="100000">
                  <a:srgbClr val="FF9900"/>
                </a:gs>
              </a:gsLst>
              <a:lin ang="5400012" scaled="0"/>
            </a:gra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090" name="Google Shape;2090;p36"/>
            <p:cNvSpPr/>
            <p:nvPr/>
          </p:nvSpPr>
          <p:spPr>
            <a:xfrm>
              <a:off x="5226475" y="3704350"/>
              <a:ext cx="182450" cy="104850"/>
            </a:xfrm>
            <a:custGeom>
              <a:rect b="b" l="l" r="r" t="t"/>
              <a:pathLst>
                <a:path extrusionOk="0" h="4194" w="7298">
                  <a:moveTo>
                    <a:pt x="6905" y="0"/>
                  </a:moveTo>
                  <a:cubicBezTo>
                    <a:pt x="6781" y="125"/>
                    <a:pt x="6602" y="196"/>
                    <a:pt x="6424" y="232"/>
                  </a:cubicBezTo>
                  <a:cubicBezTo>
                    <a:pt x="6638" y="1017"/>
                    <a:pt x="5746" y="2248"/>
                    <a:pt x="4336" y="3016"/>
                  </a:cubicBezTo>
                  <a:cubicBezTo>
                    <a:pt x="3569" y="3444"/>
                    <a:pt x="2748" y="3676"/>
                    <a:pt x="2070" y="3676"/>
                  </a:cubicBezTo>
                  <a:cubicBezTo>
                    <a:pt x="1410" y="3676"/>
                    <a:pt x="964" y="3480"/>
                    <a:pt x="768" y="3123"/>
                  </a:cubicBezTo>
                  <a:cubicBezTo>
                    <a:pt x="571" y="2784"/>
                    <a:pt x="643" y="2320"/>
                    <a:pt x="928" y="1838"/>
                  </a:cubicBezTo>
                  <a:cubicBezTo>
                    <a:pt x="892" y="1535"/>
                    <a:pt x="892" y="1214"/>
                    <a:pt x="964" y="910"/>
                  </a:cubicBezTo>
                  <a:lnTo>
                    <a:pt x="964" y="910"/>
                  </a:lnTo>
                  <a:cubicBezTo>
                    <a:pt x="821" y="1053"/>
                    <a:pt x="661" y="1249"/>
                    <a:pt x="553" y="1428"/>
                  </a:cubicBezTo>
                  <a:cubicBezTo>
                    <a:pt x="90" y="2159"/>
                    <a:pt x="0" y="2837"/>
                    <a:pt x="304" y="3372"/>
                  </a:cubicBezTo>
                  <a:cubicBezTo>
                    <a:pt x="589" y="3890"/>
                    <a:pt x="1214" y="4193"/>
                    <a:pt x="2070" y="4193"/>
                  </a:cubicBezTo>
                  <a:cubicBezTo>
                    <a:pt x="2855" y="4193"/>
                    <a:pt x="3747" y="3943"/>
                    <a:pt x="4586" y="3480"/>
                  </a:cubicBezTo>
                  <a:cubicBezTo>
                    <a:pt x="6317" y="2534"/>
                    <a:pt x="7298" y="1053"/>
                    <a:pt x="6905" y="0"/>
                  </a:cubicBezTo>
                  <a:close/>
                </a:path>
              </a:pathLst>
            </a:custGeom>
            <a:gradFill>
              <a:gsLst>
                <a:gs pos="0">
                  <a:srgbClr val="E45B00"/>
                </a:gs>
                <a:gs pos="100000">
                  <a:srgbClr val="FF9900"/>
                </a:gs>
              </a:gsLst>
              <a:lin ang="5400012" scaled="0"/>
            </a:gra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2091" name="Google Shape;2091;p36"/>
          <p:cNvSpPr/>
          <p:nvPr/>
        </p:nvSpPr>
        <p:spPr>
          <a:xfrm>
            <a:off x="5213990" y="3717422"/>
            <a:ext cx="360939" cy="372154"/>
          </a:xfrm>
          <a:custGeom>
            <a:rect b="b" l="l" r="r" t="t"/>
            <a:pathLst>
              <a:path extrusionOk="0" h="10920" w="10921">
                <a:moveTo>
                  <a:pt x="3051" y="536"/>
                </a:moveTo>
                <a:lnTo>
                  <a:pt x="3444" y="910"/>
                </a:lnTo>
                <a:lnTo>
                  <a:pt x="2409" y="1945"/>
                </a:lnTo>
                <a:lnTo>
                  <a:pt x="2034" y="1570"/>
                </a:lnTo>
                <a:lnTo>
                  <a:pt x="3051" y="536"/>
                </a:lnTo>
                <a:close/>
                <a:moveTo>
                  <a:pt x="3819" y="1285"/>
                </a:moveTo>
                <a:lnTo>
                  <a:pt x="4193" y="1660"/>
                </a:lnTo>
                <a:lnTo>
                  <a:pt x="3158" y="2694"/>
                </a:lnTo>
                <a:lnTo>
                  <a:pt x="2784" y="2320"/>
                </a:lnTo>
                <a:lnTo>
                  <a:pt x="3819" y="1285"/>
                </a:lnTo>
                <a:close/>
                <a:moveTo>
                  <a:pt x="1660" y="1945"/>
                </a:moveTo>
                <a:lnTo>
                  <a:pt x="2017" y="2320"/>
                </a:lnTo>
                <a:lnTo>
                  <a:pt x="892" y="3444"/>
                </a:lnTo>
                <a:lnTo>
                  <a:pt x="518" y="3069"/>
                </a:lnTo>
                <a:lnTo>
                  <a:pt x="1660" y="1945"/>
                </a:lnTo>
                <a:close/>
                <a:moveTo>
                  <a:pt x="4586" y="2034"/>
                </a:moveTo>
                <a:lnTo>
                  <a:pt x="4943" y="2409"/>
                </a:lnTo>
                <a:lnTo>
                  <a:pt x="3908" y="3444"/>
                </a:lnTo>
                <a:lnTo>
                  <a:pt x="3533" y="3069"/>
                </a:lnTo>
                <a:lnTo>
                  <a:pt x="4586" y="2034"/>
                </a:lnTo>
                <a:close/>
                <a:moveTo>
                  <a:pt x="2409" y="2694"/>
                </a:moveTo>
                <a:lnTo>
                  <a:pt x="2784" y="3069"/>
                </a:lnTo>
                <a:lnTo>
                  <a:pt x="1660" y="4211"/>
                </a:lnTo>
                <a:lnTo>
                  <a:pt x="1285" y="3836"/>
                </a:lnTo>
                <a:lnTo>
                  <a:pt x="2409" y="2694"/>
                </a:lnTo>
                <a:close/>
                <a:moveTo>
                  <a:pt x="3176" y="3444"/>
                </a:moveTo>
                <a:lnTo>
                  <a:pt x="3533" y="3819"/>
                </a:lnTo>
                <a:lnTo>
                  <a:pt x="2409" y="4961"/>
                </a:lnTo>
                <a:lnTo>
                  <a:pt x="2034" y="4586"/>
                </a:lnTo>
                <a:lnTo>
                  <a:pt x="3176" y="3444"/>
                </a:lnTo>
                <a:close/>
                <a:moveTo>
                  <a:pt x="8529" y="5978"/>
                </a:moveTo>
                <a:lnTo>
                  <a:pt x="8904" y="6352"/>
                </a:lnTo>
                <a:lnTo>
                  <a:pt x="7869" y="7405"/>
                </a:lnTo>
                <a:lnTo>
                  <a:pt x="7494" y="7030"/>
                </a:lnTo>
                <a:lnTo>
                  <a:pt x="8529" y="5978"/>
                </a:lnTo>
                <a:close/>
                <a:moveTo>
                  <a:pt x="9261" y="6727"/>
                </a:moveTo>
                <a:lnTo>
                  <a:pt x="9635" y="7102"/>
                </a:lnTo>
                <a:lnTo>
                  <a:pt x="8600" y="8154"/>
                </a:lnTo>
                <a:lnTo>
                  <a:pt x="8244" y="7780"/>
                </a:lnTo>
                <a:lnTo>
                  <a:pt x="9261" y="6727"/>
                </a:lnTo>
                <a:close/>
                <a:moveTo>
                  <a:pt x="7102" y="7405"/>
                </a:moveTo>
                <a:lnTo>
                  <a:pt x="7476" y="7780"/>
                </a:lnTo>
                <a:lnTo>
                  <a:pt x="6334" y="8904"/>
                </a:lnTo>
                <a:lnTo>
                  <a:pt x="5978" y="8529"/>
                </a:lnTo>
                <a:lnTo>
                  <a:pt x="7102" y="7405"/>
                </a:lnTo>
                <a:close/>
                <a:moveTo>
                  <a:pt x="10028" y="7494"/>
                </a:moveTo>
                <a:lnTo>
                  <a:pt x="10403" y="7869"/>
                </a:lnTo>
                <a:lnTo>
                  <a:pt x="9368" y="8904"/>
                </a:lnTo>
                <a:lnTo>
                  <a:pt x="8993" y="8529"/>
                </a:lnTo>
                <a:lnTo>
                  <a:pt x="10028" y="7494"/>
                </a:lnTo>
                <a:close/>
                <a:moveTo>
                  <a:pt x="1356" y="8029"/>
                </a:moveTo>
                <a:lnTo>
                  <a:pt x="1945" y="8618"/>
                </a:lnTo>
                <a:lnTo>
                  <a:pt x="1356" y="9207"/>
                </a:lnTo>
                <a:lnTo>
                  <a:pt x="1356" y="8029"/>
                </a:lnTo>
                <a:close/>
                <a:moveTo>
                  <a:pt x="2320" y="8993"/>
                </a:moveTo>
                <a:lnTo>
                  <a:pt x="2891" y="9564"/>
                </a:lnTo>
                <a:lnTo>
                  <a:pt x="1749" y="9564"/>
                </a:lnTo>
                <a:lnTo>
                  <a:pt x="2320" y="8993"/>
                </a:lnTo>
                <a:close/>
                <a:moveTo>
                  <a:pt x="7869" y="8154"/>
                </a:moveTo>
                <a:lnTo>
                  <a:pt x="8244" y="8529"/>
                </a:lnTo>
                <a:lnTo>
                  <a:pt x="7102" y="9653"/>
                </a:lnTo>
                <a:lnTo>
                  <a:pt x="6727" y="9278"/>
                </a:lnTo>
                <a:lnTo>
                  <a:pt x="7869" y="8154"/>
                </a:lnTo>
                <a:close/>
                <a:moveTo>
                  <a:pt x="8618" y="8904"/>
                </a:moveTo>
                <a:lnTo>
                  <a:pt x="8993" y="9278"/>
                </a:lnTo>
                <a:lnTo>
                  <a:pt x="7869" y="10403"/>
                </a:lnTo>
                <a:lnTo>
                  <a:pt x="7494" y="10028"/>
                </a:lnTo>
                <a:lnTo>
                  <a:pt x="8618" y="8904"/>
                </a:lnTo>
                <a:close/>
                <a:moveTo>
                  <a:pt x="3051" y="0"/>
                </a:moveTo>
                <a:cubicBezTo>
                  <a:pt x="2927" y="0"/>
                  <a:pt x="2784" y="54"/>
                  <a:pt x="2695" y="161"/>
                </a:cubicBezTo>
                <a:lnTo>
                  <a:pt x="161" y="2694"/>
                </a:lnTo>
                <a:cubicBezTo>
                  <a:pt x="54" y="2784"/>
                  <a:pt x="0" y="2926"/>
                  <a:pt x="0" y="3069"/>
                </a:cubicBezTo>
                <a:cubicBezTo>
                  <a:pt x="0" y="3230"/>
                  <a:pt x="54" y="3355"/>
                  <a:pt x="161" y="3444"/>
                </a:cubicBezTo>
                <a:lnTo>
                  <a:pt x="2034" y="5317"/>
                </a:lnTo>
                <a:cubicBezTo>
                  <a:pt x="2141" y="5424"/>
                  <a:pt x="2284" y="5478"/>
                  <a:pt x="2409" y="5478"/>
                </a:cubicBezTo>
                <a:cubicBezTo>
                  <a:pt x="2552" y="5478"/>
                  <a:pt x="2695" y="5424"/>
                  <a:pt x="2784" y="5317"/>
                </a:cubicBezTo>
                <a:lnTo>
                  <a:pt x="3908" y="4193"/>
                </a:lnTo>
                <a:lnTo>
                  <a:pt x="4283" y="4568"/>
                </a:lnTo>
                <a:lnTo>
                  <a:pt x="2962" y="5888"/>
                </a:lnTo>
                <a:cubicBezTo>
                  <a:pt x="2855" y="5978"/>
                  <a:pt x="2802" y="6120"/>
                  <a:pt x="2802" y="6245"/>
                </a:cubicBezTo>
                <a:cubicBezTo>
                  <a:pt x="2802" y="6406"/>
                  <a:pt x="2855" y="6531"/>
                  <a:pt x="2962" y="6620"/>
                </a:cubicBezTo>
                <a:lnTo>
                  <a:pt x="3355" y="6995"/>
                </a:lnTo>
                <a:lnTo>
                  <a:pt x="2944" y="7405"/>
                </a:lnTo>
                <a:cubicBezTo>
                  <a:pt x="2429" y="6984"/>
                  <a:pt x="1846" y="6756"/>
                  <a:pt x="1337" y="6756"/>
                </a:cubicBezTo>
                <a:cubicBezTo>
                  <a:pt x="982" y="6756"/>
                  <a:pt x="663" y="6867"/>
                  <a:pt x="429" y="7102"/>
                </a:cubicBezTo>
                <a:lnTo>
                  <a:pt x="821" y="7494"/>
                </a:lnTo>
                <a:lnTo>
                  <a:pt x="821" y="9493"/>
                </a:lnTo>
                <a:cubicBezTo>
                  <a:pt x="553" y="9528"/>
                  <a:pt x="357" y="9760"/>
                  <a:pt x="357" y="10046"/>
                </a:cubicBezTo>
                <a:cubicBezTo>
                  <a:pt x="375" y="10331"/>
                  <a:pt x="607" y="10545"/>
                  <a:pt x="875" y="10545"/>
                </a:cubicBezTo>
                <a:cubicBezTo>
                  <a:pt x="1160" y="10545"/>
                  <a:pt x="1392" y="10349"/>
                  <a:pt x="1428" y="10081"/>
                </a:cubicBezTo>
                <a:lnTo>
                  <a:pt x="3408" y="10081"/>
                </a:lnTo>
                <a:lnTo>
                  <a:pt x="3819" y="10492"/>
                </a:lnTo>
                <a:cubicBezTo>
                  <a:pt x="4372" y="9921"/>
                  <a:pt x="4229" y="8850"/>
                  <a:pt x="3533" y="7958"/>
                </a:cubicBezTo>
                <a:lnTo>
                  <a:pt x="3926" y="7548"/>
                </a:lnTo>
                <a:lnTo>
                  <a:pt x="4283" y="7958"/>
                </a:lnTo>
                <a:cubicBezTo>
                  <a:pt x="4390" y="8065"/>
                  <a:pt x="4515" y="8119"/>
                  <a:pt x="4657" y="8119"/>
                </a:cubicBezTo>
                <a:cubicBezTo>
                  <a:pt x="4800" y="8119"/>
                  <a:pt x="4943" y="8065"/>
                  <a:pt x="5032" y="7958"/>
                </a:cubicBezTo>
                <a:lnTo>
                  <a:pt x="6334" y="6638"/>
                </a:lnTo>
                <a:lnTo>
                  <a:pt x="6709" y="7012"/>
                </a:lnTo>
                <a:lnTo>
                  <a:pt x="5585" y="8154"/>
                </a:lnTo>
                <a:cubicBezTo>
                  <a:pt x="5478" y="8244"/>
                  <a:pt x="5424" y="8386"/>
                  <a:pt x="5424" y="8511"/>
                </a:cubicBezTo>
                <a:cubicBezTo>
                  <a:pt x="5424" y="8654"/>
                  <a:pt x="5478" y="8797"/>
                  <a:pt x="5585" y="8886"/>
                </a:cubicBezTo>
                <a:lnTo>
                  <a:pt x="7476" y="10759"/>
                </a:lnTo>
                <a:cubicBezTo>
                  <a:pt x="7583" y="10866"/>
                  <a:pt x="7708" y="10920"/>
                  <a:pt x="7851" y="10920"/>
                </a:cubicBezTo>
                <a:cubicBezTo>
                  <a:pt x="7994" y="10920"/>
                  <a:pt x="8119" y="10866"/>
                  <a:pt x="8226" y="10759"/>
                </a:cubicBezTo>
                <a:lnTo>
                  <a:pt x="10777" y="8244"/>
                </a:lnTo>
                <a:cubicBezTo>
                  <a:pt x="10884" y="8154"/>
                  <a:pt x="10920" y="8012"/>
                  <a:pt x="10920" y="7887"/>
                </a:cubicBezTo>
                <a:cubicBezTo>
                  <a:pt x="10920" y="7726"/>
                  <a:pt x="10884" y="7601"/>
                  <a:pt x="10777" y="7494"/>
                </a:cubicBezTo>
                <a:lnTo>
                  <a:pt x="8904" y="5621"/>
                </a:lnTo>
                <a:cubicBezTo>
                  <a:pt x="8797" y="5514"/>
                  <a:pt x="8654" y="5460"/>
                  <a:pt x="8529" y="5460"/>
                </a:cubicBezTo>
                <a:cubicBezTo>
                  <a:pt x="8386" y="5460"/>
                  <a:pt x="8244" y="5514"/>
                  <a:pt x="8154" y="5621"/>
                </a:cubicBezTo>
                <a:lnTo>
                  <a:pt x="7102" y="6656"/>
                </a:lnTo>
                <a:lnTo>
                  <a:pt x="6727" y="6281"/>
                </a:lnTo>
                <a:lnTo>
                  <a:pt x="8047" y="4961"/>
                </a:lnTo>
                <a:cubicBezTo>
                  <a:pt x="8154" y="4853"/>
                  <a:pt x="8208" y="4729"/>
                  <a:pt x="8208" y="4586"/>
                </a:cubicBezTo>
                <a:cubicBezTo>
                  <a:pt x="8208" y="4443"/>
                  <a:pt x="8154" y="4318"/>
                  <a:pt x="8047" y="4229"/>
                </a:cubicBezTo>
                <a:lnTo>
                  <a:pt x="7833" y="3997"/>
                </a:lnTo>
                <a:lnTo>
                  <a:pt x="8333" y="3729"/>
                </a:lnTo>
                <a:lnTo>
                  <a:pt x="7209" y="2605"/>
                </a:lnTo>
                <a:lnTo>
                  <a:pt x="6941" y="3105"/>
                </a:lnTo>
                <a:lnTo>
                  <a:pt x="6727" y="2891"/>
                </a:lnTo>
                <a:cubicBezTo>
                  <a:pt x="6620" y="2784"/>
                  <a:pt x="6495" y="2730"/>
                  <a:pt x="6352" y="2730"/>
                </a:cubicBezTo>
                <a:cubicBezTo>
                  <a:pt x="6210" y="2730"/>
                  <a:pt x="6067" y="2784"/>
                  <a:pt x="5978" y="2891"/>
                </a:cubicBezTo>
                <a:lnTo>
                  <a:pt x="4675" y="4211"/>
                </a:lnTo>
                <a:lnTo>
                  <a:pt x="4283" y="3836"/>
                </a:lnTo>
                <a:lnTo>
                  <a:pt x="5317" y="2784"/>
                </a:lnTo>
                <a:cubicBezTo>
                  <a:pt x="5424" y="2694"/>
                  <a:pt x="5478" y="2552"/>
                  <a:pt x="5478" y="2427"/>
                </a:cubicBezTo>
                <a:cubicBezTo>
                  <a:pt x="5478" y="2266"/>
                  <a:pt x="5424" y="2141"/>
                  <a:pt x="5317" y="2052"/>
                </a:cubicBezTo>
                <a:lnTo>
                  <a:pt x="3444" y="161"/>
                </a:lnTo>
                <a:cubicBezTo>
                  <a:pt x="3337" y="54"/>
                  <a:pt x="3212" y="0"/>
                  <a:pt x="3051" y="0"/>
                </a:cubicBezTo>
                <a:close/>
              </a:path>
            </a:pathLst>
          </a:custGeom>
          <a:gradFill>
            <a:gsLst>
              <a:gs pos="0">
                <a:srgbClr val="E45B00"/>
              </a:gs>
              <a:gs pos="100000">
                <a:srgbClr val="FF9900"/>
              </a:gs>
            </a:gsLst>
            <a:lin ang="5400012" scaled="0"/>
          </a:gra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092" name="Google Shape;2092;p36"/>
          <p:cNvSpPr/>
          <p:nvPr/>
        </p:nvSpPr>
        <p:spPr>
          <a:xfrm>
            <a:off x="5717809" y="3749343"/>
            <a:ext cx="334367" cy="308322"/>
          </a:xfrm>
          <a:custGeom>
            <a:rect b="b" l="l" r="r" t="t"/>
            <a:pathLst>
              <a:path extrusionOk="0" h="9047" w="10117">
                <a:moveTo>
                  <a:pt x="5085" y="1856"/>
                </a:moveTo>
                <a:cubicBezTo>
                  <a:pt x="5371" y="1856"/>
                  <a:pt x="5621" y="2017"/>
                  <a:pt x="5781" y="2285"/>
                </a:cubicBezTo>
                <a:lnTo>
                  <a:pt x="6441" y="3462"/>
                </a:lnTo>
                <a:lnTo>
                  <a:pt x="6905" y="3212"/>
                </a:lnTo>
                <a:lnTo>
                  <a:pt x="6620" y="4301"/>
                </a:lnTo>
                <a:lnTo>
                  <a:pt x="5513" y="3998"/>
                </a:lnTo>
                <a:lnTo>
                  <a:pt x="5977" y="3730"/>
                </a:lnTo>
                <a:lnTo>
                  <a:pt x="5299" y="2534"/>
                </a:lnTo>
                <a:cubicBezTo>
                  <a:pt x="5246" y="2427"/>
                  <a:pt x="5174" y="2392"/>
                  <a:pt x="5085" y="2392"/>
                </a:cubicBezTo>
                <a:cubicBezTo>
                  <a:pt x="4996" y="2392"/>
                  <a:pt x="4907" y="2427"/>
                  <a:pt x="4853" y="2517"/>
                </a:cubicBezTo>
                <a:lnTo>
                  <a:pt x="4443" y="3230"/>
                </a:lnTo>
                <a:lnTo>
                  <a:pt x="3979" y="2963"/>
                </a:lnTo>
                <a:lnTo>
                  <a:pt x="4389" y="2267"/>
                </a:lnTo>
                <a:cubicBezTo>
                  <a:pt x="4532" y="2017"/>
                  <a:pt x="4800" y="1856"/>
                  <a:pt x="5085" y="1856"/>
                </a:cubicBezTo>
                <a:close/>
                <a:moveTo>
                  <a:pt x="3801" y="3730"/>
                </a:moveTo>
                <a:lnTo>
                  <a:pt x="4086" y="4818"/>
                </a:lnTo>
                <a:lnTo>
                  <a:pt x="3622" y="4533"/>
                </a:lnTo>
                <a:lnTo>
                  <a:pt x="2962" y="5710"/>
                </a:lnTo>
                <a:cubicBezTo>
                  <a:pt x="2891" y="5817"/>
                  <a:pt x="2873" y="5907"/>
                  <a:pt x="2926" y="5978"/>
                </a:cubicBezTo>
                <a:cubicBezTo>
                  <a:pt x="2980" y="6067"/>
                  <a:pt x="3069" y="6121"/>
                  <a:pt x="3176" y="6121"/>
                </a:cubicBezTo>
                <a:lnTo>
                  <a:pt x="3979" y="6121"/>
                </a:lnTo>
                <a:lnTo>
                  <a:pt x="3979" y="6656"/>
                </a:lnTo>
                <a:lnTo>
                  <a:pt x="3176" y="6656"/>
                </a:lnTo>
                <a:cubicBezTo>
                  <a:pt x="2891" y="6656"/>
                  <a:pt x="2605" y="6495"/>
                  <a:pt x="2462" y="6246"/>
                </a:cubicBezTo>
                <a:cubicBezTo>
                  <a:pt x="2320" y="5978"/>
                  <a:pt x="2320" y="5710"/>
                  <a:pt x="2480" y="5443"/>
                </a:cubicBezTo>
                <a:lnTo>
                  <a:pt x="3158" y="4265"/>
                </a:lnTo>
                <a:lnTo>
                  <a:pt x="2712" y="4015"/>
                </a:lnTo>
                <a:lnTo>
                  <a:pt x="3801" y="3730"/>
                </a:lnTo>
                <a:close/>
                <a:moveTo>
                  <a:pt x="7226" y="4783"/>
                </a:moveTo>
                <a:lnTo>
                  <a:pt x="7619" y="5478"/>
                </a:lnTo>
                <a:cubicBezTo>
                  <a:pt x="7655" y="5550"/>
                  <a:pt x="7690" y="5603"/>
                  <a:pt x="7708" y="5675"/>
                </a:cubicBezTo>
                <a:lnTo>
                  <a:pt x="7762" y="5693"/>
                </a:lnTo>
                <a:lnTo>
                  <a:pt x="7708" y="5710"/>
                </a:lnTo>
                <a:cubicBezTo>
                  <a:pt x="7762" y="5907"/>
                  <a:pt x="7744" y="6121"/>
                  <a:pt x="7637" y="6299"/>
                </a:cubicBezTo>
                <a:cubicBezTo>
                  <a:pt x="7494" y="6531"/>
                  <a:pt x="7244" y="6674"/>
                  <a:pt x="6959" y="6674"/>
                </a:cubicBezTo>
                <a:lnTo>
                  <a:pt x="5567" y="6674"/>
                </a:lnTo>
                <a:lnTo>
                  <a:pt x="5567" y="7174"/>
                </a:lnTo>
                <a:lnTo>
                  <a:pt x="4782" y="6388"/>
                </a:lnTo>
                <a:lnTo>
                  <a:pt x="5567" y="5586"/>
                </a:lnTo>
                <a:lnTo>
                  <a:pt x="5567" y="6139"/>
                </a:lnTo>
                <a:lnTo>
                  <a:pt x="6923" y="6139"/>
                </a:lnTo>
                <a:cubicBezTo>
                  <a:pt x="7048" y="6139"/>
                  <a:pt x="7137" y="6085"/>
                  <a:pt x="7173" y="6032"/>
                </a:cubicBezTo>
                <a:cubicBezTo>
                  <a:pt x="7226" y="5942"/>
                  <a:pt x="7209" y="5835"/>
                  <a:pt x="7155" y="5746"/>
                </a:cubicBezTo>
                <a:lnTo>
                  <a:pt x="6762" y="5050"/>
                </a:lnTo>
                <a:lnTo>
                  <a:pt x="7226" y="4783"/>
                </a:lnTo>
                <a:close/>
                <a:moveTo>
                  <a:pt x="518" y="1"/>
                </a:moveTo>
                <a:cubicBezTo>
                  <a:pt x="232" y="1"/>
                  <a:pt x="0" y="233"/>
                  <a:pt x="0" y="536"/>
                </a:cubicBezTo>
                <a:cubicBezTo>
                  <a:pt x="0" y="822"/>
                  <a:pt x="232" y="1053"/>
                  <a:pt x="518" y="1053"/>
                </a:cubicBezTo>
                <a:lnTo>
                  <a:pt x="732" y="1053"/>
                </a:lnTo>
                <a:lnTo>
                  <a:pt x="1981" y="8619"/>
                </a:lnTo>
                <a:cubicBezTo>
                  <a:pt x="2052" y="8886"/>
                  <a:pt x="2248" y="9047"/>
                  <a:pt x="2516" y="9047"/>
                </a:cubicBezTo>
                <a:lnTo>
                  <a:pt x="7565" y="9047"/>
                </a:lnTo>
                <a:cubicBezTo>
                  <a:pt x="7815" y="9047"/>
                  <a:pt x="8047" y="8869"/>
                  <a:pt x="8083" y="8619"/>
                </a:cubicBezTo>
                <a:lnTo>
                  <a:pt x="9367" y="1053"/>
                </a:lnTo>
                <a:lnTo>
                  <a:pt x="9582" y="1053"/>
                </a:lnTo>
                <a:cubicBezTo>
                  <a:pt x="9867" y="1053"/>
                  <a:pt x="10117" y="822"/>
                  <a:pt x="10117" y="536"/>
                </a:cubicBezTo>
                <a:cubicBezTo>
                  <a:pt x="10117" y="233"/>
                  <a:pt x="9867" y="1"/>
                  <a:pt x="9582" y="1"/>
                </a:cubicBezTo>
                <a:close/>
              </a:path>
            </a:pathLst>
          </a:custGeom>
          <a:gradFill>
            <a:gsLst>
              <a:gs pos="0">
                <a:srgbClr val="E45B00"/>
              </a:gs>
              <a:gs pos="100000">
                <a:srgbClr val="FF9900"/>
              </a:gs>
            </a:gsLst>
            <a:lin ang="5400012" scaled="0"/>
          </a:gra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093" name="Google Shape;2093;p36"/>
          <p:cNvSpPr/>
          <p:nvPr/>
        </p:nvSpPr>
        <p:spPr>
          <a:xfrm>
            <a:off x="6195030" y="3738589"/>
            <a:ext cx="318470" cy="329826"/>
          </a:xfrm>
          <a:custGeom>
            <a:rect b="b" l="l" r="r" t="t"/>
            <a:pathLst>
              <a:path extrusionOk="0" h="9678" w="9636">
                <a:moveTo>
                  <a:pt x="9636" y="0"/>
                </a:moveTo>
                <a:lnTo>
                  <a:pt x="2588" y="1642"/>
                </a:lnTo>
                <a:lnTo>
                  <a:pt x="2588" y="7351"/>
                </a:lnTo>
                <a:cubicBezTo>
                  <a:pt x="2460" y="7320"/>
                  <a:pt x="2326" y="7304"/>
                  <a:pt x="2188" y="7304"/>
                </a:cubicBezTo>
                <a:cubicBezTo>
                  <a:pt x="1938" y="7304"/>
                  <a:pt x="1674" y="7355"/>
                  <a:pt x="1410" y="7458"/>
                </a:cubicBezTo>
                <a:cubicBezTo>
                  <a:pt x="536" y="7762"/>
                  <a:pt x="1" y="8493"/>
                  <a:pt x="215" y="9064"/>
                </a:cubicBezTo>
                <a:cubicBezTo>
                  <a:pt x="361" y="9454"/>
                  <a:pt x="816" y="9678"/>
                  <a:pt x="1362" y="9678"/>
                </a:cubicBezTo>
                <a:cubicBezTo>
                  <a:pt x="1615" y="9678"/>
                  <a:pt x="1888" y="9630"/>
                  <a:pt x="2160" y="9528"/>
                </a:cubicBezTo>
                <a:cubicBezTo>
                  <a:pt x="2945" y="9261"/>
                  <a:pt x="3444" y="8636"/>
                  <a:pt x="3391" y="8101"/>
                </a:cubicBezTo>
                <a:lnTo>
                  <a:pt x="3391" y="2552"/>
                </a:lnTo>
                <a:lnTo>
                  <a:pt x="8851" y="1285"/>
                </a:lnTo>
                <a:lnTo>
                  <a:pt x="8851" y="6138"/>
                </a:lnTo>
                <a:cubicBezTo>
                  <a:pt x="8723" y="6106"/>
                  <a:pt x="8587" y="6090"/>
                  <a:pt x="8444" y="6090"/>
                </a:cubicBezTo>
                <a:cubicBezTo>
                  <a:pt x="8188" y="6090"/>
                  <a:pt x="7913" y="6142"/>
                  <a:pt x="7637" y="6245"/>
                </a:cubicBezTo>
                <a:cubicBezTo>
                  <a:pt x="6781" y="6566"/>
                  <a:pt x="6246" y="7280"/>
                  <a:pt x="6460" y="7851"/>
                </a:cubicBezTo>
                <a:cubicBezTo>
                  <a:pt x="6608" y="8246"/>
                  <a:pt x="7064" y="8470"/>
                  <a:pt x="7621" y="8470"/>
                </a:cubicBezTo>
                <a:cubicBezTo>
                  <a:pt x="7868" y="8470"/>
                  <a:pt x="8135" y="8426"/>
                  <a:pt x="8405" y="8333"/>
                </a:cubicBezTo>
                <a:cubicBezTo>
                  <a:pt x="9118" y="8065"/>
                  <a:pt x="9600" y="7530"/>
                  <a:pt x="9636" y="7030"/>
                </a:cubicBezTo>
                <a:lnTo>
                  <a:pt x="9636" y="0"/>
                </a:lnTo>
                <a:close/>
              </a:path>
            </a:pathLst>
          </a:custGeom>
          <a:gradFill>
            <a:gsLst>
              <a:gs pos="0">
                <a:srgbClr val="E45B00"/>
              </a:gs>
              <a:gs pos="100000">
                <a:srgbClr val="FF9900"/>
              </a:gs>
            </a:gsLst>
            <a:lin ang="5400012" scaled="0"/>
          </a:gra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094" name="Google Shape;2094;p36"/>
          <p:cNvSpPr/>
          <p:nvPr/>
        </p:nvSpPr>
        <p:spPr>
          <a:xfrm>
            <a:off x="6776032" y="3664863"/>
            <a:ext cx="351487" cy="362475"/>
          </a:xfrm>
          <a:custGeom>
            <a:rect b="b" l="l" r="r" t="t"/>
            <a:pathLst>
              <a:path extrusionOk="0" h="10636" w="10635">
                <a:moveTo>
                  <a:pt x="4622" y="1"/>
                </a:moveTo>
                <a:lnTo>
                  <a:pt x="3088" y="1518"/>
                </a:lnTo>
                <a:cubicBezTo>
                  <a:pt x="2736" y="1869"/>
                  <a:pt x="3337" y="2464"/>
                  <a:pt x="3833" y="2464"/>
                </a:cubicBezTo>
                <a:cubicBezTo>
                  <a:pt x="3840" y="2464"/>
                  <a:pt x="3848" y="2463"/>
                  <a:pt x="3855" y="2463"/>
                </a:cubicBezTo>
                <a:cubicBezTo>
                  <a:pt x="3868" y="2463"/>
                  <a:pt x="3881" y="2462"/>
                  <a:pt x="3895" y="2462"/>
                </a:cubicBezTo>
                <a:cubicBezTo>
                  <a:pt x="4739" y="2462"/>
                  <a:pt x="5041" y="3580"/>
                  <a:pt x="4426" y="4230"/>
                </a:cubicBezTo>
                <a:lnTo>
                  <a:pt x="4336" y="4319"/>
                </a:lnTo>
                <a:cubicBezTo>
                  <a:pt x="4098" y="4545"/>
                  <a:pt x="3794" y="4649"/>
                  <a:pt x="3504" y="4649"/>
                </a:cubicBezTo>
                <a:cubicBezTo>
                  <a:pt x="2994" y="4649"/>
                  <a:pt x="2529" y="4324"/>
                  <a:pt x="2552" y="3766"/>
                </a:cubicBezTo>
                <a:cubicBezTo>
                  <a:pt x="2566" y="3371"/>
                  <a:pt x="2190" y="2909"/>
                  <a:pt x="1856" y="2909"/>
                </a:cubicBezTo>
                <a:cubicBezTo>
                  <a:pt x="1767" y="2909"/>
                  <a:pt x="1681" y="2942"/>
                  <a:pt x="1607" y="3016"/>
                </a:cubicBezTo>
                <a:lnTo>
                  <a:pt x="1" y="4622"/>
                </a:lnTo>
                <a:lnTo>
                  <a:pt x="2249" y="6888"/>
                </a:lnTo>
                <a:cubicBezTo>
                  <a:pt x="2624" y="7245"/>
                  <a:pt x="1999" y="7834"/>
                  <a:pt x="1500" y="7834"/>
                </a:cubicBezTo>
                <a:cubicBezTo>
                  <a:pt x="1493" y="7834"/>
                  <a:pt x="1486" y="7834"/>
                  <a:pt x="1479" y="7834"/>
                </a:cubicBezTo>
                <a:cubicBezTo>
                  <a:pt x="621" y="7834"/>
                  <a:pt x="327" y="8963"/>
                  <a:pt x="964" y="9618"/>
                </a:cubicBezTo>
                <a:lnTo>
                  <a:pt x="1053" y="9707"/>
                </a:lnTo>
                <a:cubicBezTo>
                  <a:pt x="1282" y="9930"/>
                  <a:pt x="1573" y="10032"/>
                  <a:pt x="1851" y="10032"/>
                </a:cubicBezTo>
                <a:cubicBezTo>
                  <a:pt x="2352" y="10032"/>
                  <a:pt x="2814" y="9699"/>
                  <a:pt x="2802" y="9136"/>
                </a:cubicBezTo>
                <a:cubicBezTo>
                  <a:pt x="2788" y="8740"/>
                  <a:pt x="3168" y="8264"/>
                  <a:pt x="3503" y="8264"/>
                </a:cubicBezTo>
                <a:cubicBezTo>
                  <a:pt x="3590" y="8264"/>
                  <a:pt x="3674" y="8296"/>
                  <a:pt x="3748" y="8369"/>
                </a:cubicBezTo>
                <a:lnTo>
                  <a:pt x="6014" y="10635"/>
                </a:lnTo>
                <a:lnTo>
                  <a:pt x="7637" y="9011"/>
                </a:lnTo>
                <a:cubicBezTo>
                  <a:pt x="7994" y="8655"/>
                  <a:pt x="7388" y="8066"/>
                  <a:pt x="6870" y="8066"/>
                </a:cubicBezTo>
                <a:cubicBezTo>
                  <a:pt x="6857" y="8066"/>
                  <a:pt x="6843" y="8067"/>
                  <a:pt x="6830" y="8067"/>
                </a:cubicBezTo>
                <a:cubicBezTo>
                  <a:pt x="5986" y="8067"/>
                  <a:pt x="5684" y="6967"/>
                  <a:pt x="6299" y="6317"/>
                </a:cubicBezTo>
                <a:lnTo>
                  <a:pt x="6388" y="6228"/>
                </a:lnTo>
                <a:cubicBezTo>
                  <a:pt x="6624" y="5999"/>
                  <a:pt x="6932" y="5892"/>
                  <a:pt x="7225" y="5892"/>
                </a:cubicBezTo>
                <a:cubicBezTo>
                  <a:pt x="7732" y="5892"/>
                  <a:pt x="8195" y="6210"/>
                  <a:pt x="8173" y="6763"/>
                </a:cubicBezTo>
                <a:cubicBezTo>
                  <a:pt x="8159" y="7173"/>
                  <a:pt x="8535" y="7638"/>
                  <a:pt x="8870" y="7638"/>
                </a:cubicBezTo>
                <a:cubicBezTo>
                  <a:pt x="8958" y="7638"/>
                  <a:pt x="9044" y="7605"/>
                  <a:pt x="9118" y="7531"/>
                </a:cubicBezTo>
                <a:lnTo>
                  <a:pt x="10635" y="6014"/>
                </a:lnTo>
                <a:lnTo>
                  <a:pt x="8369" y="3748"/>
                </a:lnTo>
                <a:cubicBezTo>
                  <a:pt x="8017" y="3396"/>
                  <a:pt x="8601" y="2802"/>
                  <a:pt x="9114" y="2802"/>
                </a:cubicBezTo>
                <a:cubicBezTo>
                  <a:pt x="9121" y="2802"/>
                  <a:pt x="9129" y="2802"/>
                  <a:pt x="9136" y="2802"/>
                </a:cubicBezTo>
                <a:cubicBezTo>
                  <a:pt x="9149" y="2803"/>
                  <a:pt x="9162" y="2803"/>
                  <a:pt x="9175" y="2803"/>
                </a:cubicBezTo>
                <a:cubicBezTo>
                  <a:pt x="10019" y="2803"/>
                  <a:pt x="10287" y="1668"/>
                  <a:pt x="9671" y="1036"/>
                </a:cubicBezTo>
                <a:lnTo>
                  <a:pt x="9582" y="929"/>
                </a:lnTo>
                <a:cubicBezTo>
                  <a:pt x="9353" y="706"/>
                  <a:pt x="9061" y="604"/>
                  <a:pt x="8781" y="604"/>
                </a:cubicBezTo>
                <a:cubicBezTo>
                  <a:pt x="8275" y="604"/>
                  <a:pt x="7811" y="937"/>
                  <a:pt x="7834" y="1500"/>
                </a:cubicBezTo>
                <a:cubicBezTo>
                  <a:pt x="7834" y="1909"/>
                  <a:pt x="7465" y="2374"/>
                  <a:pt x="7135" y="2374"/>
                </a:cubicBezTo>
                <a:cubicBezTo>
                  <a:pt x="7047" y="2374"/>
                  <a:pt x="6963" y="2342"/>
                  <a:pt x="6888" y="2267"/>
                </a:cubicBezTo>
                <a:lnTo>
                  <a:pt x="4622" y="1"/>
                </a:lnTo>
                <a:close/>
              </a:path>
            </a:pathLst>
          </a:custGeom>
          <a:gradFill>
            <a:gsLst>
              <a:gs pos="0">
                <a:srgbClr val="E45B00"/>
              </a:gs>
              <a:gs pos="100000">
                <a:srgbClr val="FF9900"/>
              </a:gs>
            </a:gsLst>
            <a:lin ang="5400012" scaled="0"/>
          </a:gra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095" name="Google Shape;2095;p36"/>
          <p:cNvSpPr/>
          <p:nvPr/>
        </p:nvSpPr>
        <p:spPr>
          <a:xfrm>
            <a:off x="7285385" y="3664574"/>
            <a:ext cx="351487" cy="363054"/>
          </a:xfrm>
          <a:custGeom>
            <a:rect b="b" l="l" r="r" t="t"/>
            <a:pathLst>
              <a:path extrusionOk="0" h="10653" w="10635">
                <a:moveTo>
                  <a:pt x="5318" y="0"/>
                </a:moveTo>
                <a:lnTo>
                  <a:pt x="3980" y="3997"/>
                </a:lnTo>
                <a:lnTo>
                  <a:pt x="1" y="3997"/>
                </a:lnTo>
                <a:lnTo>
                  <a:pt x="3052" y="6655"/>
                </a:lnTo>
                <a:lnTo>
                  <a:pt x="1856" y="10652"/>
                </a:lnTo>
                <a:lnTo>
                  <a:pt x="5318" y="8261"/>
                </a:lnTo>
                <a:lnTo>
                  <a:pt x="8779" y="10652"/>
                </a:lnTo>
                <a:lnTo>
                  <a:pt x="7584" y="6655"/>
                </a:lnTo>
                <a:lnTo>
                  <a:pt x="10635" y="3997"/>
                </a:lnTo>
                <a:lnTo>
                  <a:pt x="6656" y="3997"/>
                </a:lnTo>
                <a:lnTo>
                  <a:pt x="5318" y="0"/>
                </a:lnTo>
                <a:close/>
              </a:path>
            </a:pathLst>
          </a:custGeom>
          <a:gradFill>
            <a:gsLst>
              <a:gs pos="0">
                <a:srgbClr val="E45B00"/>
              </a:gs>
              <a:gs pos="100000">
                <a:srgbClr val="FF9900"/>
              </a:gs>
            </a:gsLst>
            <a:lin ang="5400012" scaled="0"/>
          </a:gra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096" name="Google Shape;2096;p36"/>
          <p:cNvSpPr/>
          <p:nvPr/>
        </p:nvSpPr>
        <p:spPr>
          <a:xfrm>
            <a:off x="7794738" y="3657024"/>
            <a:ext cx="340283" cy="420206"/>
          </a:xfrm>
          <a:custGeom>
            <a:rect b="b" l="l" r="r" t="t"/>
            <a:pathLst>
              <a:path extrusionOk="0" h="12330" w="10296">
                <a:moveTo>
                  <a:pt x="8993" y="3622"/>
                </a:moveTo>
                <a:cubicBezTo>
                  <a:pt x="7798" y="2320"/>
                  <a:pt x="6513" y="3212"/>
                  <a:pt x="5532" y="3444"/>
                </a:cubicBezTo>
                <a:cubicBezTo>
                  <a:pt x="5514" y="3123"/>
                  <a:pt x="5425" y="2819"/>
                  <a:pt x="5335" y="2552"/>
                </a:cubicBezTo>
                <a:cubicBezTo>
                  <a:pt x="5746" y="2516"/>
                  <a:pt x="6352" y="2373"/>
                  <a:pt x="6781" y="1927"/>
                </a:cubicBezTo>
                <a:cubicBezTo>
                  <a:pt x="7476" y="1249"/>
                  <a:pt x="7405" y="72"/>
                  <a:pt x="7405" y="72"/>
                </a:cubicBezTo>
                <a:cubicBezTo>
                  <a:pt x="7405" y="72"/>
                  <a:pt x="6228" y="0"/>
                  <a:pt x="5549" y="696"/>
                </a:cubicBezTo>
                <a:cubicBezTo>
                  <a:pt x="5228" y="1017"/>
                  <a:pt x="5068" y="1446"/>
                  <a:pt x="4996" y="1820"/>
                </a:cubicBezTo>
                <a:cubicBezTo>
                  <a:pt x="4408" y="821"/>
                  <a:pt x="3551" y="321"/>
                  <a:pt x="3498" y="268"/>
                </a:cubicBezTo>
                <a:lnTo>
                  <a:pt x="3087" y="946"/>
                </a:lnTo>
                <a:cubicBezTo>
                  <a:pt x="3105" y="964"/>
                  <a:pt x="4532" y="1856"/>
                  <a:pt x="4747" y="3426"/>
                </a:cubicBezTo>
                <a:cubicBezTo>
                  <a:pt x="3765" y="3176"/>
                  <a:pt x="2463" y="2320"/>
                  <a:pt x="1285" y="3622"/>
                </a:cubicBezTo>
                <a:cubicBezTo>
                  <a:pt x="0" y="5032"/>
                  <a:pt x="1107" y="12330"/>
                  <a:pt x="5157" y="10313"/>
                </a:cubicBezTo>
                <a:cubicBezTo>
                  <a:pt x="9207" y="12330"/>
                  <a:pt x="10296" y="5050"/>
                  <a:pt x="8993" y="3622"/>
                </a:cubicBezTo>
                <a:close/>
              </a:path>
            </a:pathLst>
          </a:custGeom>
          <a:gradFill>
            <a:gsLst>
              <a:gs pos="0">
                <a:srgbClr val="E45B00"/>
              </a:gs>
              <a:gs pos="100000">
                <a:srgbClr val="FF9900"/>
              </a:gs>
            </a:gsLst>
            <a:lin ang="5400012" scaled="0"/>
          </a:gra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097" name="Google Shape;2097;p36"/>
          <p:cNvSpPr/>
          <p:nvPr/>
        </p:nvSpPr>
        <p:spPr>
          <a:xfrm>
            <a:off x="8408731" y="3713485"/>
            <a:ext cx="298441" cy="344344"/>
          </a:xfrm>
          <a:custGeom>
            <a:rect b="b" l="l" r="r" t="t"/>
            <a:pathLst>
              <a:path extrusionOk="0" h="10104" w="9030">
                <a:moveTo>
                  <a:pt x="3676" y="0"/>
                </a:moveTo>
                <a:cubicBezTo>
                  <a:pt x="5264" y="1392"/>
                  <a:pt x="5871" y="3693"/>
                  <a:pt x="5032" y="5763"/>
                </a:cubicBezTo>
                <a:cubicBezTo>
                  <a:pt x="4223" y="7720"/>
                  <a:pt x="2328" y="8879"/>
                  <a:pt x="345" y="8879"/>
                </a:cubicBezTo>
                <a:cubicBezTo>
                  <a:pt x="230" y="8879"/>
                  <a:pt x="116" y="8876"/>
                  <a:pt x="1" y="8868"/>
                </a:cubicBezTo>
                <a:lnTo>
                  <a:pt x="1" y="8868"/>
                </a:lnTo>
                <a:cubicBezTo>
                  <a:pt x="393" y="9207"/>
                  <a:pt x="857" y="9510"/>
                  <a:pt x="1357" y="9724"/>
                </a:cubicBezTo>
                <a:cubicBezTo>
                  <a:pt x="1988" y="9981"/>
                  <a:pt x="2642" y="10103"/>
                  <a:pt x="3284" y="10103"/>
                </a:cubicBezTo>
                <a:cubicBezTo>
                  <a:pt x="5276" y="10103"/>
                  <a:pt x="7163" y="8932"/>
                  <a:pt x="7959" y="6977"/>
                </a:cubicBezTo>
                <a:cubicBezTo>
                  <a:pt x="9029" y="4407"/>
                  <a:pt x="7816" y="1463"/>
                  <a:pt x="5229" y="375"/>
                </a:cubicBezTo>
                <a:cubicBezTo>
                  <a:pt x="4711" y="178"/>
                  <a:pt x="4194" y="54"/>
                  <a:pt x="3676" y="0"/>
                </a:cubicBezTo>
                <a:close/>
              </a:path>
            </a:pathLst>
          </a:custGeom>
          <a:gradFill>
            <a:gsLst>
              <a:gs pos="0">
                <a:srgbClr val="E45B00"/>
              </a:gs>
              <a:gs pos="100000">
                <a:srgbClr val="FF9900"/>
              </a:gs>
            </a:gsLst>
            <a:lin ang="5400012" scaled="0"/>
          </a:gra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2098" name="Google Shape;2098;p36"/>
          <p:cNvGrpSpPr/>
          <p:nvPr/>
        </p:nvGrpSpPr>
        <p:grpSpPr>
          <a:xfrm>
            <a:off x="8933824" y="3717916"/>
            <a:ext cx="327294" cy="334632"/>
            <a:chOff x="5717150" y="2098500"/>
            <a:chExt cx="247575" cy="245475"/>
          </a:xfrm>
        </p:grpSpPr>
        <p:sp>
          <p:nvSpPr>
            <p:cNvPr id="2099" name="Google Shape;2099;p36"/>
            <p:cNvSpPr/>
            <p:nvPr/>
          </p:nvSpPr>
          <p:spPr>
            <a:xfrm>
              <a:off x="5717150" y="2098500"/>
              <a:ext cx="135175" cy="132800"/>
            </a:xfrm>
            <a:custGeom>
              <a:rect b="b" l="l" r="r" t="t"/>
              <a:pathLst>
                <a:path extrusionOk="0" h="5312" w="5407">
                  <a:moveTo>
                    <a:pt x="2694" y="1"/>
                  </a:moveTo>
                  <a:cubicBezTo>
                    <a:pt x="2534" y="1"/>
                    <a:pt x="2409" y="108"/>
                    <a:pt x="2355" y="251"/>
                  </a:cubicBezTo>
                  <a:lnTo>
                    <a:pt x="1963" y="1428"/>
                  </a:lnTo>
                  <a:cubicBezTo>
                    <a:pt x="1909" y="1589"/>
                    <a:pt x="1785" y="1696"/>
                    <a:pt x="1624" y="1696"/>
                  </a:cubicBezTo>
                  <a:lnTo>
                    <a:pt x="393" y="1696"/>
                  </a:lnTo>
                  <a:cubicBezTo>
                    <a:pt x="250" y="1696"/>
                    <a:pt x="89" y="1785"/>
                    <a:pt x="54" y="1928"/>
                  </a:cubicBezTo>
                  <a:cubicBezTo>
                    <a:pt x="0" y="2071"/>
                    <a:pt x="36" y="2231"/>
                    <a:pt x="161" y="2338"/>
                  </a:cubicBezTo>
                  <a:lnTo>
                    <a:pt x="589" y="2713"/>
                  </a:lnTo>
                  <a:lnTo>
                    <a:pt x="1124" y="3195"/>
                  </a:lnTo>
                  <a:cubicBezTo>
                    <a:pt x="1178" y="3248"/>
                    <a:pt x="1214" y="3302"/>
                    <a:pt x="1231" y="3373"/>
                  </a:cubicBezTo>
                  <a:cubicBezTo>
                    <a:pt x="1249" y="3444"/>
                    <a:pt x="1249" y="3516"/>
                    <a:pt x="1231" y="3587"/>
                  </a:cubicBezTo>
                  <a:lnTo>
                    <a:pt x="857" y="4836"/>
                  </a:lnTo>
                  <a:cubicBezTo>
                    <a:pt x="803" y="4979"/>
                    <a:pt x="857" y="5139"/>
                    <a:pt x="999" y="5229"/>
                  </a:cubicBezTo>
                  <a:cubicBezTo>
                    <a:pt x="1055" y="5285"/>
                    <a:pt x="1131" y="5311"/>
                    <a:pt x="1211" y="5311"/>
                  </a:cubicBezTo>
                  <a:cubicBezTo>
                    <a:pt x="1283" y="5311"/>
                    <a:pt x="1360" y="5289"/>
                    <a:pt x="1428" y="5247"/>
                  </a:cubicBezTo>
                  <a:lnTo>
                    <a:pt x="2480" y="4497"/>
                  </a:lnTo>
                  <a:cubicBezTo>
                    <a:pt x="2543" y="4453"/>
                    <a:pt x="2619" y="4430"/>
                    <a:pt x="2692" y="4430"/>
                  </a:cubicBezTo>
                  <a:cubicBezTo>
                    <a:pt x="2766" y="4430"/>
                    <a:pt x="2837" y="4453"/>
                    <a:pt x="2891" y="4497"/>
                  </a:cubicBezTo>
                  <a:lnTo>
                    <a:pt x="3961" y="5247"/>
                  </a:lnTo>
                  <a:cubicBezTo>
                    <a:pt x="4021" y="5289"/>
                    <a:pt x="4093" y="5311"/>
                    <a:pt x="4165" y="5311"/>
                  </a:cubicBezTo>
                  <a:cubicBezTo>
                    <a:pt x="4244" y="5311"/>
                    <a:pt x="4324" y="5285"/>
                    <a:pt x="4390" y="5229"/>
                  </a:cubicBezTo>
                  <a:cubicBezTo>
                    <a:pt x="4514" y="5139"/>
                    <a:pt x="4550" y="4979"/>
                    <a:pt x="4532" y="4836"/>
                  </a:cubicBezTo>
                  <a:lnTo>
                    <a:pt x="4158" y="3587"/>
                  </a:lnTo>
                  <a:cubicBezTo>
                    <a:pt x="4122" y="3444"/>
                    <a:pt x="4158" y="3302"/>
                    <a:pt x="4265" y="3195"/>
                  </a:cubicBezTo>
                  <a:lnTo>
                    <a:pt x="5246" y="2338"/>
                  </a:lnTo>
                  <a:cubicBezTo>
                    <a:pt x="5353" y="2231"/>
                    <a:pt x="5407" y="2071"/>
                    <a:pt x="5353" y="1928"/>
                  </a:cubicBezTo>
                  <a:cubicBezTo>
                    <a:pt x="5282" y="1785"/>
                    <a:pt x="5157" y="1696"/>
                    <a:pt x="4996" y="1696"/>
                  </a:cubicBezTo>
                  <a:lnTo>
                    <a:pt x="3783" y="1696"/>
                  </a:lnTo>
                  <a:cubicBezTo>
                    <a:pt x="3622" y="1696"/>
                    <a:pt x="3480" y="1589"/>
                    <a:pt x="3426" y="1428"/>
                  </a:cubicBezTo>
                  <a:lnTo>
                    <a:pt x="3051" y="251"/>
                  </a:lnTo>
                  <a:cubicBezTo>
                    <a:pt x="2998" y="108"/>
                    <a:pt x="2855" y="1"/>
                    <a:pt x="2694" y="1"/>
                  </a:cubicBezTo>
                  <a:close/>
                </a:path>
              </a:pathLst>
            </a:custGeom>
            <a:gradFill>
              <a:gsLst>
                <a:gs pos="0">
                  <a:srgbClr val="E45B00"/>
                </a:gs>
                <a:gs pos="100000">
                  <a:srgbClr val="FF9900"/>
                </a:gs>
              </a:gsLst>
              <a:lin ang="5400012" scaled="0"/>
            </a:gra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100" name="Google Shape;2100;p36"/>
            <p:cNvSpPr/>
            <p:nvPr/>
          </p:nvSpPr>
          <p:spPr>
            <a:xfrm>
              <a:off x="5857650" y="2158275"/>
              <a:ext cx="107075" cy="106075"/>
            </a:xfrm>
            <a:custGeom>
              <a:rect b="b" l="l" r="r" t="t"/>
              <a:pathLst>
                <a:path extrusionOk="0" h="4243" w="4283">
                  <a:moveTo>
                    <a:pt x="2124" y="1"/>
                  </a:moveTo>
                  <a:cubicBezTo>
                    <a:pt x="2017" y="1"/>
                    <a:pt x="1892" y="72"/>
                    <a:pt x="1856" y="197"/>
                  </a:cubicBezTo>
                  <a:lnTo>
                    <a:pt x="1553" y="1160"/>
                  </a:lnTo>
                  <a:cubicBezTo>
                    <a:pt x="1499" y="1268"/>
                    <a:pt x="1392" y="1357"/>
                    <a:pt x="1268" y="1357"/>
                  </a:cubicBezTo>
                  <a:lnTo>
                    <a:pt x="304" y="1357"/>
                  </a:lnTo>
                  <a:cubicBezTo>
                    <a:pt x="179" y="1357"/>
                    <a:pt x="72" y="1428"/>
                    <a:pt x="36" y="1553"/>
                  </a:cubicBezTo>
                  <a:cubicBezTo>
                    <a:pt x="1" y="1678"/>
                    <a:pt x="19" y="1785"/>
                    <a:pt x="108" y="1874"/>
                  </a:cubicBezTo>
                  <a:lnTo>
                    <a:pt x="465" y="2177"/>
                  </a:lnTo>
                  <a:lnTo>
                    <a:pt x="893" y="2570"/>
                  </a:lnTo>
                  <a:cubicBezTo>
                    <a:pt x="928" y="2606"/>
                    <a:pt x="964" y="2659"/>
                    <a:pt x="1000" y="2713"/>
                  </a:cubicBezTo>
                  <a:cubicBezTo>
                    <a:pt x="1000" y="2766"/>
                    <a:pt x="1000" y="2820"/>
                    <a:pt x="1000" y="2891"/>
                  </a:cubicBezTo>
                  <a:lnTo>
                    <a:pt x="661" y="3873"/>
                  </a:lnTo>
                  <a:cubicBezTo>
                    <a:pt x="643" y="3980"/>
                    <a:pt x="661" y="4122"/>
                    <a:pt x="768" y="4176"/>
                  </a:cubicBezTo>
                  <a:cubicBezTo>
                    <a:pt x="830" y="4220"/>
                    <a:pt x="893" y="4243"/>
                    <a:pt x="951" y="4243"/>
                  </a:cubicBezTo>
                  <a:cubicBezTo>
                    <a:pt x="1009" y="4243"/>
                    <a:pt x="1062" y="4220"/>
                    <a:pt x="1107" y="4176"/>
                  </a:cubicBezTo>
                  <a:lnTo>
                    <a:pt x="1963" y="3587"/>
                  </a:lnTo>
                  <a:cubicBezTo>
                    <a:pt x="2008" y="3551"/>
                    <a:pt x="2066" y="3534"/>
                    <a:pt x="2126" y="3534"/>
                  </a:cubicBezTo>
                  <a:cubicBezTo>
                    <a:pt x="2186" y="3534"/>
                    <a:pt x="2249" y="3551"/>
                    <a:pt x="2302" y="3587"/>
                  </a:cubicBezTo>
                  <a:lnTo>
                    <a:pt x="3141" y="4176"/>
                  </a:lnTo>
                  <a:cubicBezTo>
                    <a:pt x="3195" y="4220"/>
                    <a:pt x="3257" y="4243"/>
                    <a:pt x="3319" y="4243"/>
                  </a:cubicBezTo>
                  <a:cubicBezTo>
                    <a:pt x="3382" y="4243"/>
                    <a:pt x="3444" y="4220"/>
                    <a:pt x="3498" y="4176"/>
                  </a:cubicBezTo>
                  <a:cubicBezTo>
                    <a:pt x="3605" y="4104"/>
                    <a:pt x="3641" y="3980"/>
                    <a:pt x="3605" y="3855"/>
                  </a:cubicBezTo>
                  <a:lnTo>
                    <a:pt x="3302" y="2856"/>
                  </a:lnTo>
                  <a:cubicBezTo>
                    <a:pt x="3284" y="2748"/>
                    <a:pt x="3302" y="2624"/>
                    <a:pt x="3391" y="2552"/>
                  </a:cubicBezTo>
                  <a:lnTo>
                    <a:pt x="4158" y="1874"/>
                  </a:lnTo>
                  <a:cubicBezTo>
                    <a:pt x="4247" y="1785"/>
                    <a:pt x="4283" y="1660"/>
                    <a:pt x="4229" y="1553"/>
                  </a:cubicBezTo>
                  <a:cubicBezTo>
                    <a:pt x="4194" y="1428"/>
                    <a:pt x="4104" y="1375"/>
                    <a:pt x="3980" y="1357"/>
                  </a:cubicBezTo>
                  <a:lnTo>
                    <a:pt x="2998" y="1357"/>
                  </a:lnTo>
                  <a:cubicBezTo>
                    <a:pt x="2873" y="1357"/>
                    <a:pt x="2766" y="1268"/>
                    <a:pt x="2731" y="1160"/>
                  </a:cubicBezTo>
                  <a:lnTo>
                    <a:pt x="2409" y="197"/>
                  </a:lnTo>
                  <a:cubicBezTo>
                    <a:pt x="2374" y="72"/>
                    <a:pt x="2267" y="1"/>
                    <a:pt x="2124" y="1"/>
                  </a:cubicBezTo>
                  <a:close/>
                </a:path>
              </a:pathLst>
            </a:custGeom>
            <a:gradFill>
              <a:gsLst>
                <a:gs pos="0">
                  <a:srgbClr val="E45B00"/>
                </a:gs>
                <a:gs pos="100000">
                  <a:srgbClr val="FF9900"/>
                </a:gs>
              </a:gsLst>
              <a:lin ang="5400012" scaled="0"/>
            </a:gra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101" name="Google Shape;2101;p36"/>
            <p:cNvSpPr/>
            <p:nvPr/>
          </p:nvSpPr>
          <p:spPr>
            <a:xfrm>
              <a:off x="5790750" y="2264450"/>
              <a:ext cx="80750" cy="79525"/>
            </a:xfrm>
            <a:custGeom>
              <a:rect b="b" l="l" r="r" t="t"/>
              <a:pathLst>
                <a:path extrusionOk="0" h="3181" w="3230">
                  <a:moveTo>
                    <a:pt x="1606" y="0"/>
                  </a:moveTo>
                  <a:cubicBezTo>
                    <a:pt x="1517" y="0"/>
                    <a:pt x="1446" y="72"/>
                    <a:pt x="1410" y="143"/>
                  </a:cubicBezTo>
                  <a:lnTo>
                    <a:pt x="1160" y="857"/>
                  </a:lnTo>
                  <a:cubicBezTo>
                    <a:pt x="1142" y="964"/>
                    <a:pt x="1053" y="1017"/>
                    <a:pt x="964" y="1017"/>
                  </a:cubicBezTo>
                  <a:lnTo>
                    <a:pt x="232" y="1017"/>
                  </a:lnTo>
                  <a:cubicBezTo>
                    <a:pt x="143" y="1017"/>
                    <a:pt x="54" y="1071"/>
                    <a:pt x="36" y="1160"/>
                  </a:cubicBezTo>
                  <a:cubicBezTo>
                    <a:pt x="0" y="1231"/>
                    <a:pt x="36" y="1338"/>
                    <a:pt x="107" y="1392"/>
                  </a:cubicBezTo>
                  <a:lnTo>
                    <a:pt x="357" y="1624"/>
                  </a:lnTo>
                  <a:lnTo>
                    <a:pt x="678" y="1927"/>
                  </a:lnTo>
                  <a:cubicBezTo>
                    <a:pt x="696" y="1945"/>
                    <a:pt x="732" y="1981"/>
                    <a:pt x="732" y="2034"/>
                  </a:cubicBezTo>
                  <a:cubicBezTo>
                    <a:pt x="750" y="2070"/>
                    <a:pt x="750" y="2106"/>
                    <a:pt x="732" y="2141"/>
                  </a:cubicBezTo>
                  <a:lnTo>
                    <a:pt x="518" y="2909"/>
                  </a:lnTo>
                  <a:cubicBezTo>
                    <a:pt x="482" y="2998"/>
                    <a:pt x="518" y="3087"/>
                    <a:pt x="589" y="3141"/>
                  </a:cubicBezTo>
                  <a:cubicBezTo>
                    <a:pt x="634" y="3167"/>
                    <a:pt x="678" y="3181"/>
                    <a:pt x="723" y="3181"/>
                  </a:cubicBezTo>
                  <a:cubicBezTo>
                    <a:pt x="768" y="3181"/>
                    <a:pt x="812" y="3167"/>
                    <a:pt x="857" y="3141"/>
                  </a:cubicBezTo>
                  <a:lnTo>
                    <a:pt x="1481" y="2694"/>
                  </a:lnTo>
                  <a:cubicBezTo>
                    <a:pt x="1526" y="2668"/>
                    <a:pt x="1570" y="2654"/>
                    <a:pt x="1613" y="2654"/>
                  </a:cubicBezTo>
                  <a:cubicBezTo>
                    <a:pt x="1655" y="2654"/>
                    <a:pt x="1695" y="2668"/>
                    <a:pt x="1731" y="2694"/>
                  </a:cubicBezTo>
                  <a:lnTo>
                    <a:pt x="2373" y="3141"/>
                  </a:lnTo>
                  <a:cubicBezTo>
                    <a:pt x="2418" y="3167"/>
                    <a:pt x="2463" y="3181"/>
                    <a:pt x="2505" y="3181"/>
                  </a:cubicBezTo>
                  <a:cubicBezTo>
                    <a:pt x="2547" y="3181"/>
                    <a:pt x="2587" y="3167"/>
                    <a:pt x="2623" y="3141"/>
                  </a:cubicBezTo>
                  <a:cubicBezTo>
                    <a:pt x="2712" y="3087"/>
                    <a:pt x="2730" y="2980"/>
                    <a:pt x="2712" y="2909"/>
                  </a:cubicBezTo>
                  <a:lnTo>
                    <a:pt x="2480" y="2141"/>
                  </a:lnTo>
                  <a:cubicBezTo>
                    <a:pt x="2463" y="2070"/>
                    <a:pt x="2480" y="1963"/>
                    <a:pt x="2552" y="1927"/>
                  </a:cubicBezTo>
                  <a:lnTo>
                    <a:pt x="3141" y="1410"/>
                  </a:lnTo>
                  <a:cubicBezTo>
                    <a:pt x="3194" y="1338"/>
                    <a:pt x="3230" y="1249"/>
                    <a:pt x="3194" y="1178"/>
                  </a:cubicBezTo>
                  <a:cubicBezTo>
                    <a:pt x="3176" y="1106"/>
                    <a:pt x="3069" y="1035"/>
                    <a:pt x="2998" y="1035"/>
                  </a:cubicBezTo>
                  <a:lnTo>
                    <a:pt x="2266" y="1035"/>
                  </a:lnTo>
                  <a:cubicBezTo>
                    <a:pt x="2177" y="1035"/>
                    <a:pt x="2088" y="964"/>
                    <a:pt x="2070" y="875"/>
                  </a:cubicBezTo>
                  <a:lnTo>
                    <a:pt x="1838" y="161"/>
                  </a:lnTo>
                  <a:cubicBezTo>
                    <a:pt x="1785" y="72"/>
                    <a:pt x="1713" y="0"/>
                    <a:pt x="1606" y="0"/>
                  </a:cubicBezTo>
                  <a:close/>
                </a:path>
              </a:pathLst>
            </a:custGeom>
            <a:gradFill>
              <a:gsLst>
                <a:gs pos="0">
                  <a:srgbClr val="E45B00"/>
                </a:gs>
                <a:gs pos="100000">
                  <a:srgbClr val="FF9900"/>
                </a:gs>
              </a:gsLst>
              <a:lin ang="5400012" scaled="0"/>
            </a:gra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2102" name="Google Shape;2102;p36"/>
          <p:cNvSpPr/>
          <p:nvPr/>
        </p:nvSpPr>
        <p:spPr>
          <a:xfrm>
            <a:off x="9483441" y="3650888"/>
            <a:ext cx="283106" cy="390420"/>
          </a:xfrm>
          <a:custGeom>
            <a:rect b="b" l="l" r="r" t="t"/>
            <a:pathLst>
              <a:path extrusionOk="0" h="11456" w="8566">
                <a:moveTo>
                  <a:pt x="3819" y="1"/>
                </a:moveTo>
                <a:cubicBezTo>
                  <a:pt x="4800" y="1838"/>
                  <a:pt x="3301" y="3533"/>
                  <a:pt x="2463" y="4229"/>
                </a:cubicBezTo>
                <a:cubicBezTo>
                  <a:pt x="1606" y="4943"/>
                  <a:pt x="1035" y="5675"/>
                  <a:pt x="857" y="6103"/>
                </a:cubicBezTo>
                <a:cubicBezTo>
                  <a:pt x="1" y="8208"/>
                  <a:pt x="1285" y="10224"/>
                  <a:pt x="2160" y="10688"/>
                </a:cubicBezTo>
                <a:cubicBezTo>
                  <a:pt x="1767" y="9778"/>
                  <a:pt x="1392" y="8048"/>
                  <a:pt x="2962" y="6424"/>
                </a:cubicBezTo>
                <a:lnTo>
                  <a:pt x="2962" y="6424"/>
                </a:lnTo>
                <a:cubicBezTo>
                  <a:pt x="2962" y="6424"/>
                  <a:pt x="2516" y="8155"/>
                  <a:pt x="3498" y="9368"/>
                </a:cubicBezTo>
                <a:cubicBezTo>
                  <a:pt x="4479" y="10563"/>
                  <a:pt x="4461" y="11456"/>
                  <a:pt x="4461" y="11456"/>
                </a:cubicBezTo>
                <a:cubicBezTo>
                  <a:pt x="5996" y="11456"/>
                  <a:pt x="7441" y="10528"/>
                  <a:pt x="8065" y="9029"/>
                </a:cubicBezTo>
                <a:cubicBezTo>
                  <a:pt x="8529" y="8137"/>
                  <a:pt x="8565" y="6727"/>
                  <a:pt x="7941" y="5906"/>
                </a:cubicBezTo>
                <a:lnTo>
                  <a:pt x="7941" y="5906"/>
                </a:lnTo>
                <a:cubicBezTo>
                  <a:pt x="8135" y="6713"/>
                  <a:pt x="7478" y="7520"/>
                  <a:pt x="6673" y="7520"/>
                </a:cubicBezTo>
                <a:cubicBezTo>
                  <a:pt x="6516" y="7520"/>
                  <a:pt x="6354" y="7490"/>
                  <a:pt x="6192" y="7423"/>
                </a:cubicBezTo>
                <a:cubicBezTo>
                  <a:pt x="5371" y="7138"/>
                  <a:pt x="5050" y="6192"/>
                  <a:pt x="5621" y="5353"/>
                </a:cubicBezTo>
                <a:cubicBezTo>
                  <a:pt x="6924" y="3640"/>
                  <a:pt x="5960" y="928"/>
                  <a:pt x="3819" y="1"/>
                </a:cubicBezTo>
                <a:close/>
              </a:path>
            </a:pathLst>
          </a:custGeom>
          <a:gradFill>
            <a:gsLst>
              <a:gs pos="0">
                <a:srgbClr val="E45B00"/>
              </a:gs>
              <a:gs pos="100000">
                <a:srgbClr val="FF9900"/>
              </a:gs>
            </a:gsLst>
            <a:lin ang="5400012" scaled="0"/>
          </a:gra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103" name="Google Shape;2103;p36"/>
          <p:cNvSpPr/>
          <p:nvPr/>
        </p:nvSpPr>
        <p:spPr>
          <a:xfrm>
            <a:off x="2519500" y="4449599"/>
            <a:ext cx="369169" cy="253623"/>
          </a:xfrm>
          <a:custGeom>
            <a:rect b="b" l="l" r="r" t="t"/>
            <a:pathLst>
              <a:path extrusionOk="0" h="7442" w="11170">
                <a:moveTo>
                  <a:pt x="6240" y="0"/>
                </a:moveTo>
                <a:cubicBezTo>
                  <a:pt x="6189" y="0"/>
                  <a:pt x="6136" y="6"/>
                  <a:pt x="6085" y="19"/>
                </a:cubicBezTo>
                <a:lnTo>
                  <a:pt x="2498" y="822"/>
                </a:lnTo>
                <a:cubicBezTo>
                  <a:pt x="2373" y="858"/>
                  <a:pt x="2231" y="929"/>
                  <a:pt x="2124" y="1072"/>
                </a:cubicBezTo>
                <a:lnTo>
                  <a:pt x="999" y="2535"/>
                </a:lnTo>
                <a:lnTo>
                  <a:pt x="0" y="2535"/>
                </a:lnTo>
                <a:lnTo>
                  <a:pt x="0" y="6371"/>
                </a:lnTo>
                <a:lnTo>
                  <a:pt x="660" y="6371"/>
                </a:lnTo>
                <a:cubicBezTo>
                  <a:pt x="1606" y="6371"/>
                  <a:pt x="1677" y="7442"/>
                  <a:pt x="3462" y="7442"/>
                </a:cubicBezTo>
                <a:lnTo>
                  <a:pt x="5853" y="7442"/>
                </a:lnTo>
                <a:cubicBezTo>
                  <a:pt x="6281" y="7442"/>
                  <a:pt x="6638" y="7085"/>
                  <a:pt x="6638" y="6639"/>
                </a:cubicBezTo>
                <a:cubicBezTo>
                  <a:pt x="6638" y="6443"/>
                  <a:pt x="6566" y="6247"/>
                  <a:pt x="6441" y="6122"/>
                </a:cubicBezTo>
                <a:lnTo>
                  <a:pt x="6513" y="6122"/>
                </a:lnTo>
                <a:cubicBezTo>
                  <a:pt x="6959" y="6122"/>
                  <a:pt x="7316" y="5765"/>
                  <a:pt x="7316" y="5319"/>
                </a:cubicBezTo>
                <a:cubicBezTo>
                  <a:pt x="7316" y="5105"/>
                  <a:pt x="7227" y="4908"/>
                  <a:pt x="7084" y="4766"/>
                </a:cubicBezTo>
                <a:cubicBezTo>
                  <a:pt x="7441" y="4694"/>
                  <a:pt x="7708" y="4355"/>
                  <a:pt x="7708" y="3981"/>
                </a:cubicBezTo>
                <a:cubicBezTo>
                  <a:pt x="7708" y="3552"/>
                  <a:pt x="7351" y="3195"/>
                  <a:pt x="6905" y="3195"/>
                </a:cubicBezTo>
                <a:lnTo>
                  <a:pt x="10492" y="3195"/>
                </a:lnTo>
                <a:cubicBezTo>
                  <a:pt x="10866" y="3195"/>
                  <a:pt x="11170" y="2892"/>
                  <a:pt x="11170" y="2535"/>
                </a:cubicBezTo>
                <a:cubicBezTo>
                  <a:pt x="11170" y="2161"/>
                  <a:pt x="10866" y="1857"/>
                  <a:pt x="10492" y="1857"/>
                </a:cubicBezTo>
                <a:lnTo>
                  <a:pt x="3926" y="1857"/>
                </a:lnTo>
                <a:lnTo>
                  <a:pt x="6388" y="1322"/>
                </a:lnTo>
                <a:cubicBezTo>
                  <a:pt x="6745" y="1233"/>
                  <a:pt x="6977" y="876"/>
                  <a:pt x="6888" y="519"/>
                </a:cubicBezTo>
                <a:cubicBezTo>
                  <a:pt x="6827" y="214"/>
                  <a:pt x="6544" y="0"/>
                  <a:pt x="6240" y="0"/>
                </a:cubicBezTo>
                <a:close/>
              </a:path>
            </a:pathLst>
          </a:custGeom>
          <a:gradFill>
            <a:gsLst>
              <a:gs pos="0">
                <a:srgbClr val="E45B00"/>
              </a:gs>
              <a:gs pos="100000">
                <a:srgbClr val="FF9900"/>
              </a:gs>
            </a:gsLst>
            <a:lin ang="5400012" scaled="0"/>
          </a:gra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104" name="Google Shape;2104;p36"/>
          <p:cNvSpPr/>
          <p:nvPr/>
        </p:nvSpPr>
        <p:spPr>
          <a:xfrm>
            <a:off x="3039790" y="4430444"/>
            <a:ext cx="299036" cy="291929"/>
          </a:xfrm>
          <a:custGeom>
            <a:rect b="b" l="l" r="r" t="t"/>
            <a:pathLst>
              <a:path extrusionOk="0" h="8566" w="9048">
                <a:moveTo>
                  <a:pt x="2265" y="0"/>
                </a:moveTo>
                <a:cubicBezTo>
                  <a:pt x="1059" y="0"/>
                  <a:pt x="1" y="1180"/>
                  <a:pt x="1" y="2321"/>
                </a:cubicBezTo>
                <a:cubicBezTo>
                  <a:pt x="1" y="5104"/>
                  <a:pt x="4533" y="8566"/>
                  <a:pt x="4533" y="8566"/>
                </a:cubicBezTo>
                <a:cubicBezTo>
                  <a:pt x="4533" y="8566"/>
                  <a:pt x="9047" y="5104"/>
                  <a:pt x="9047" y="2321"/>
                </a:cubicBezTo>
                <a:cubicBezTo>
                  <a:pt x="9047" y="1180"/>
                  <a:pt x="7996" y="0"/>
                  <a:pt x="6794" y="0"/>
                </a:cubicBezTo>
                <a:cubicBezTo>
                  <a:pt x="6023" y="0"/>
                  <a:pt x="5189" y="487"/>
                  <a:pt x="4533" y="1786"/>
                </a:cubicBezTo>
                <a:cubicBezTo>
                  <a:pt x="3877" y="487"/>
                  <a:pt x="3040" y="0"/>
                  <a:pt x="2265" y="0"/>
                </a:cubicBezTo>
                <a:close/>
              </a:path>
            </a:pathLst>
          </a:custGeom>
          <a:gradFill>
            <a:gsLst>
              <a:gs pos="0">
                <a:srgbClr val="E45B00"/>
              </a:gs>
              <a:gs pos="100000">
                <a:srgbClr val="FF9900"/>
              </a:gs>
            </a:gsLst>
            <a:lin ang="5400012" scaled="0"/>
          </a:gra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2105" name="Google Shape;2105;p36"/>
          <p:cNvGrpSpPr/>
          <p:nvPr/>
        </p:nvGrpSpPr>
        <p:grpSpPr>
          <a:xfrm>
            <a:off x="3511298" y="4358842"/>
            <a:ext cx="352082" cy="317455"/>
            <a:chOff x="6435300" y="2742175"/>
            <a:chExt cx="266325" cy="232875"/>
          </a:xfrm>
        </p:grpSpPr>
        <p:sp>
          <p:nvSpPr>
            <p:cNvPr id="2106" name="Google Shape;2106;p36"/>
            <p:cNvSpPr/>
            <p:nvPr/>
          </p:nvSpPr>
          <p:spPr>
            <a:xfrm>
              <a:off x="6518275" y="2742175"/>
              <a:ext cx="183350" cy="232875"/>
            </a:xfrm>
            <a:custGeom>
              <a:rect b="b" l="l" r="r" t="t"/>
              <a:pathLst>
                <a:path extrusionOk="0" h="9315" w="7334">
                  <a:moveTo>
                    <a:pt x="3194" y="1"/>
                  </a:moveTo>
                  <a:cubicBezTo>
                    <a:pt x="2766" y="1"/>
                    <a:pt x="2392" y="375"/>
                    <a:pt x="2392" y="804"/>
                  </a:cubicBezTo>
                  <a:cubicBezTo>
                    <a:pt x="2392" y="2838"/>
                    <a:pt x="54" y="3962"/>
                    <a:pt x="1" y="3997"/>
                  </a:cubicBezTo>
                  <a:lnTo>
                    <a:pt x="1" y="8244"/>
                  </a:lnTo>
                  <a:cubicBezTo>
                    <a:pt x="946" y="8244"/>
                    <a:pt x="1018" y="9315"/>
                    <a:pt x="2802" y="9315"/>
                  </a:cubicBezTo>
                  <a:lnTo>
                    <a:pt x="5193" y="9315"/>
                  </a:lnTo>
                  <a:cubicBezTo>
                    <a:pt x="5639" y="9315"/>
                    <a:pt x="5996" y="8958"/>
                    <a:pt x="5996" y="8512"/>
                  </a:cubicBezTo>
                  <a:cubicBezTo>
                    <a:pt x="5996" y="8315"/>
                    <a:pt x="5924" y="8119"/>
                    <a:pt x="5782" y="7976"/>
                  </a:cubicBezTo>
                  <a:lnTo>
                    <a:pt x="5853" y="7976"/>
                  </a:lnTo>
                  <a:cubicBezTo>
                    <a:pt x="6299" y="7976"/>
                    <a:pt x="6656" y="7619"/>
                    <a:pt x="6656" y="7191"/>
                  </a:cubicBezTo>
                  <a:cubicBezTo>
                    <a:pt x="6656" y="6977"/>
                    <a:pt x="6585" y="6781"/>
                    <a:pt x="6442" y="6638"/>
                  </a:cubicBezTo>
                  <a:cubicBezTo>
                    <a:pt x="6799" y="6549"/>
                    <a:pt x="7066" y="6228"/>
                    <a:pt x="7066" y="5853"/>
                  </a:cubicBezTo>
                  <a:cubicBezTo>
                    <a:pt x="7066" y="5639"/>
                    <a:pt x="6959" y="5425"/>
                    <a:pt x="6817" y="5282"/>
                  </a:cubicBezTo>
                  <a:cubicBezTo>
                    <a:pt x="7120" y="5157"/>
                    <a:pt x="7334" y="4872"/>
                    <a:pt x="7334" y="4533"/>
                  </a:cubicBezTo>
                  <a:cubicBezTo>
                    <a:pt x="7334" y="4087"/>
                    <a:pt x="6959" y="3730"/>
                    <a:pt x="6531" y="3730"/>
                  </a:cubicBezTo>
                  <a:lnTo>
                    <a:pt x="3997" y="3730"/>
                  </a:lnTo>
                  <a:cubicBezTo>
                    <a:pt x="3783" y="3730"/>
                    <a:pt x="3623" y="3569"/>
                    <a:pt x="3605" y="3337"/>
                  </a:cubicBezTo>
                  <a:cubicBezTo>
                    <a:pt x="3623" y="3105"/>
                    <a:pt x="3997" y="2624"/>
                    <a:pt x="3997" y="804"/>
                  </a:cubicBezTo>
                  <a:cubicBezTo>
                    <a:pt x="3997" y="375"/>
                    <a:pt x="3641" y="1"/>
                    <a:pt x="3194" y="1"/>
                  </a:cubicBezTo>
                  <a:close/>
                </a:path>
              </a:pathLst>
            </a:custGeom>
            <a:gradFill>
              <a:gsLst>
                <a:gs pos="0">
                  <a:srgbClr val="E45B00"/>
                </a:gs>
                <a:gs pos="100000">
                  <a:srgbClr val="FF9900"/>
                </a:gs>
              </a:gsLst>
              <a:lin ang="5400012" scaled="0"/>
            </a:gra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107" name="Google Shape;2107;p36"/>
            <p:cNvSpPr/>
            <p:nvPr/>
          </p:nvSpPr>
          <p:spPr>
            <a:xfrm>
              <a:off x="6435300" y="2825150"/>
              <a:ext cx="62925" cy="140075"/>
            </a:xfrm>
            <a:custGeom>
              <a:rect b="b" l="l" r="r" t="t"/>
              <a:pathLst>
                <a:path extrusionOk="0" h="5603" w="2517">
                  <a:moveTo>
                    <a:pt x="1" y="0"/>
                  </a:moveTo>
                  <a:lnTo>
                    <a:pt x="1" y="5603"/>
                  </a:lnTo>
                  <a:lnTo>
                    <a:pt x="1999" y="5603"/>
                  </a:lnTo>
                  <a:cubicBezTo>
                    <a:pt x="2285" y="5603"/>
                    <a:pt x="2517" y="5371"/>
                    <a:pt x="2517" y="5068"/>
                  </a:cubicBezTo>
                  <a:lnTo>
                    <a:pt x="2517" y="536"/>
                  </a:lnTo>
                  <a:cubicBezTo>
                    <a:pt x="2517" y="250"/>
                    <a:pt x="2285" y="0"/>
                    <a:pt x="1999" y="0"/>
                  </a:cubicBezTo>
                  <a:close/>
                </a:path>
              </a:pathLst>
            </a:custGeom>
            <a:gradFill>
              <a:gsLst>
                <a:gs pos="0">
                  <a:srgbClr val="E45B00"/>
                </a:gs>
                <a:gs pos="100000">
                  <a:srgbClr val="FF9900"/>
                </a:gs>
              </a:gsLst>
              <a:lin ang="5400012" scaled="0"/>
            </a:gra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2108" name="Google Shape;2108;p36"/>
          <p:cNvGrpSpPr/>
          <p:nvPr/>
        </p:nvGrpSpPr>
        <p:grpSpPr>
          <a:xfrm>
            <a:off x="4558258" y="4437967"/>
            <a:ext cx="333805" cy="344208"/>
            <a:chOff x="674800" y="2146225"/>
            <a:chExt cx="252500" cy="252500"/>
          </a:xfrm>
        </p:grpSpPr>
        <p:sp>
          <p:nvSpPr>
            <p:cNvPr id="2109" name="Google Shape;2109;p36"/>
            <p:cNvSpPr/>
            <p:nvPr/>
          </p:nvSpPr>
          <p:spPr>
            <a:xfrm>
              <a:off x="727900" y="2232775"/>
              <a:ext cx="40175" cy="39725"/>
            </a:xfrm>
            <a:custGeom>
              <a:rect b="b" l="l" r="r" t="t"/>
              <a:pathLst>
                <a:path extrusionOk="0" h="1589" w="1607">
                  <a:moveTo>
                    <a:pt x="803" y="0"/>
                  </a:moveTo>
                  <a:cubicBezTo>
                    <a:pt x="357" y="0"/>
                    <a:pt x="0" y="357"/>
                    <a:pt x="0" y="803"/>
                  </a:cubicBezTo>
                  <a:cubicBezTo>
                    <a:pt x="0" y="1232"/>
                    <a:pt x="357" y="1588"/>
                    <a:pt x="803" y="1588"/>
                  </a:cubicBezTo>
                  <a:cubicBezTo>
                    <a:pt x="1249" y="1588"/>
                    <a:pt x="1606" y="1232"/>
                    <a:pt x="1606" y="803"/>
                  </a:cubicBezTo>
                  <a:cubicBezTo>
                    <a:pt x="1606" y="357"/>
                    <a:pt x="1249" y="0"/>
                    <a:pt x="803" y="0"/>
                  </a:cubicBezTo>
                  <a:close/>
                </a:path>
              </a:pathLst>
            </a:custGeom>
            <a:gradFill>
              <a:gsLst>
                <a:gs pos="0">
                  <a:srgbClr val="E45B00"/>
                </a:gs>
                <a:gs pos="100000">
                  <a:srgbClr val="FF9900"/>
                </a:gs>
              </a:gsLst>
              <a:lin ang="5400012" scaled="0"/>
            </a:gra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110" name="Google Shape;2110;p36"/>
            <p:cNvSpPr/>
            <p:nvPr/>
          </p:nvSpPr>
          <p:spPr>
            <a:xfrm>
              <a:off x="834500" y="2232775"/>
              <a:ext cx="39725" cy="39725"/>
            </a:xfrm>
            <a:custGeom>
              <a:rect b="b" l="l" r="r" t="t"/>
              <a:pathLst>
                <a:path extrusionOk="0" h="1589" w="1589">
                  <a:moveTo>
                    <a:pt x="786" y="0"/>
                  </a:moveTo>
                  <a:cubicBezTo>
                    <a:pt x="357" y="0"/>
                    <a:pt x="1" y="357"/>
                    <a:pt x="1" y="803"/>
                  </a:cubicBezTo>
                  <a:cubicBezTo>
                    <a:pt x="1" y="1232"/>
                    <a:pt x="357" y="1588"/>
                    <a:pt x="786" y="1588"/>
                  </a:cubicBezTo>
                  <a:cubicBezTo>
                    <a:pt x="1232" y="1588"/>
                    <a:pt x="1589" y="1232"/>
                    <a:pt x="1589" y="803"/>
                  </a:cubicBezTo>
                  <a:cubicBezTo>
                    <a:pt x="1589" y="357"/>
                    <a:pt x="1232" y="0"/>
                    <a:pt x="786" y="0"/>
                  </a:cubicBezTo>
                  <a:close/>
                </a:path>
              </a:pathLst>
            </a:custGeom>
            <a:gradFill>
              <a:gsLst>
                <a:gs pos="0">
                  <a:srgbClr val="E45B00"/>
                </a:gs>
                <a:gs pos="100000">
                  <a:srgbClr val="FF9900"/>
                </a:gs>
              </a:gsLst>
              <a:lin ang="5400012" scaled="0"/>
            </a:gra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111" name="Google Shape;2111;p36"/>
            <p:cNvSpPr/>
            <p:nvPr/>
          </p:nvSpPr>
          <p:spPr>
            <a:xfrm>
              <a:off x="734150" y="2315750"/>
              <a:ext cx="134275" cy="43275"/>
            </a:xfrm>
            <a:custGeom>
              <a:rect b="b" l="l" r="r" t="t"/>
              <a:pathLst>
                <a:path extrusionOk="0" h="1731" w="5371">
                  <a:moveTo>
                    <a:pt x="268" y="0"/>
                  </a:moveTo>
                  <a:cubicBezTo>
                    <a:pt x="125" y="0"/>
                    <a:pt x="0" y="125"/>
                    <a:pt x="0" y="268"/>
                  </a:cubicBezTo>
                  <a:cubicBezTo>
                    <a:pt x="0" y="321"/>
                    <a:pt x="18" y="375"/>
                    <a:pt x="54" y="428"/>
                  </a:cubicBezTo>
                  <a:cubicBezTo>
                    <a:pt x="660" y="1231"/>
                    <a:pt x="1606" y="1731"/>
                    <a:pt x="2676" y="1731"/>
                  </a:cubicBezTo>
                  <a:cubicBezTo>
                    <a:pt x="3765" y="1731"/>
                    <a:pt x="4710" y="1231"/>
                    <a:pt x="5317" y="428"/>
                  </a:cubicBezTo>
                  <a:cubicBezTo>
                    <a:pt x="5335" y="393"/>
                    <a:pt x="5371" y="339"/>
                    <a:pt x="5371" y="268"/>
                  </a:cubicBezTo>
                  <a:cubicBezTo>
                    <a:pt x="5371" y="125"/>
                    <a:pt x="5246" y="0"/>
                    <a:pt x="5103" y="0"/>
                  </a:cubicBezTo>
                  <a:cubicBezTo>
                    <a:pt x="4996" y="0"/>
                    <a:pt x="4925" y="36"/>
                    <a:pt x="4889" y="107"/>
                  </a:cubicBezTo>
                  <a:cubicBezTo>
                    <a:pt x="4389" y="767"/>
                    <a:pt x="3586" y="1196"/>
                    <a:pt x="2676" y="1196"/>
                  </a:cubicBezTo>
                  <a:cubicBezTo>
                    <a:pt x="1784" y="1196"/>
                    <a:pt x="999" y="767"/>
                    <a:pt x="482" y="107"/>
                  </a:cubicBezTo>
                  <a:cubicBezTo>
                    <a:pt x="410" y="36"/>
                    <a:pt x="339" y="0"/>
                    <a:pt x="268" y="0"/>
                  </a:cubicBezTo>
                  <a:close/>
                </a:path>
              </a:pathLst>
            </a:custGeom>
            <a:gradFill>
              <a:gsLst>
                <a:gs pos="0">
                  <a:srgbClr val="E45B00"/>
                </a:gs>
                <a:gs pos="100000">
                  <a:srgbClr val="FF9900"/>
                </a:gs>
              </a:gsLst>
              <a:lin ang="5400012" scaled="0"/>
            </a:gra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112" name="Google Shape;2112;p36"/>
            <p:cNvSpPr/>
            <p:nvPr/>
          </p:nvSpPr>
          <p:spPr>
            <a:xfrm>
              <a:off x="674800" y="2146225"/>
              <a:ext cx="252500" cy="252500"/>
            </a:xfrm>
            <a:custGeom>
              <a:rect b="b" l="l" r="r" t="t"/>
              <a:pathLst>
                <a:path extrusionOk="0" h="10100" w="10100">
                  <a:moveTo>
                    <a:pt x="5050" y="536"/>
                  </a:moveTo>
                  <a:cubicBezTo>
                    <a:pt x="7548" y="536"/>
                    <a:pt x="9565" y="2570"/>
                    <a:pt x="9565" y="5050"/>
                  </a:cubicBezTo>
                  <a:cubicBezTo>
                    <a:pt x="9565" y="7548"/>
                    <a:pt x="7548" y="9565"/>
                    <a:pt x="5050" y="9565"/>
                  </a:cubicBezTo>
                  <a:cubicBezTo>
                    <a:pt x="2570" y="9565"/>
                    <a:pt x="536" y="7548"/>
                    <a:pt x="536" y="5050"/>
                  </a:cubicBezTo>
                  <a:cubicBezTo>
                    <a:pt x="536" y="2570"/>
                    <a:pt x="2570" y="536"/>
                    <a:pt x="5050" y="536"/>
                  </a:cubicBezTo>
                  <a:close/>
                  <a:moveTo>
                    <a:pt x="5050" y="1"/>
                  </a:moveTo>
                  <a:cubicBezTo>
                    <a:pt x="2267" y="1"/>
                    <a:pt x="1" y="2267"/>
                    <a:pt x="1" y="5050"/>
                  </a:cubicBezTo>
                  <a:cubicBezTo>
                    <a:pt x="1" y="7852"/>
                    <a:pt x="2267" y="10100"/>
                    <a:pt x="5050" y="10100"/>
                  </a:cubicBezTo>
                  <a:cubicBezTo>
                    <a:pt x="7834" y="10100"/>
                    <a:pt x="10100" y="7852"/>
                    <a:pt x="10100" y="5050"/>
                  </a:cubicBezTo>
                  <a:cubicBezTo>
                    <a:pt x="10100" y="2267"/>
                    <a:pt x="7834" y="1"/>
                    <a:pt x="5050" y="1"/>
                  </a:cubicBezTo>
                  <a:close/>
                </a:path>
              </a:pathLst>
            </a:custGeom>
            <a:gradFill>
              <a:gsLst>
                <a:gs pos="0">
                  <a:srgbClr val="E45B00"/>
                </a:gs>
                <a:gs pos="100000">
                  <a:srgbClr val="FF9900"/>
                </a:gs>
              </a:gsLst>
              <a:lin ang="5400012" scaled="0"/>
            </a:gra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2113" name="Google Shape;2113;p36"/>
          <p:cNvGrpSpPr/>
          <p:nvPr/>
        </p:nvGrpSpPr>
        <p:grpSpPr>
          <a:xfrm>
            <a:off x="5085306" y="4449453"/>
            <a:ext cx="333805" cy="344208"/>
            <a:chOff x="2164225" y="2146225"/>
            <a:chExt cx="252500" cy="252500"/>
          </a:xfrm>
        </p:grpSpPr>
        <p:sp>
          <p:nvSpPr>
            <p:cNvPr id="2114" name="Google Shape;2114;p36"/>
            <p:cNvSpPr/>
            <p:nvPr/>
          </p:nvSpPr>
          <p:spPr>
            <a:xfrm>
              <a:off x="2223100" y="2305925"/>
              <a:ext cx="134750" cy="43300"/>
            </a:xfrm>
            <a:custGeom>
              <a:rect b="b" l="l" r="r" t="t"/>
              <a:pathLst>
                <a:path extrusionOk="0" h="1732" w="5390">
                  <a:moveTo>
                    <a:pt x="2695" y="1"/>
                  </a:moveTo>
                  <a:cubicBezTo>
                    <a:pt x="1624" y="1"/>
                    <a:pt x="679" y="518"/>
                    <a:pt x="72" y="1303"/>
                  </a:cubicBezTo>
                  <a:cubicBezTo>
                    <a:pt x="36" y="1339"/>
                    <a:pt x="1" y="1392"/>
                    <a:pt x="1" y="1464"/>
                  </a:cubicBezTo>
                  <a:cubicBezTo>
                    <a:pt x="1" y="1606"/>
                    <a:pt x="126" y="1731"/>
                    <a:pt x="268" y="1731"/>
                  </a:cubicBezTo>
                  <a:cubicBezTo>
                    <a:pt x="358" y="1731"/>
                    <a:pt x="447" y="1696"/>
                    <a:pt x="483" y="1624"/>
                  </a:cubicBezTo>
                  <a:cubicBezTo>
                    <a:pt x="1000" y="964"/>
                    <a:pt x="1785" y="536"/>
                    <a:pt x="2695" y="536"/>
                  </a:cubicBezTo>
                  <a:cubicBezTo>
                    <a:pt x="3587" y="536"/>
                    <a:pt x="4390" y="964"/>
                    <a:pt x="4908" y="1624"/>
                  </a:cubicBezTo>
                  <a:cubicBezTo>
                    <a:pt x="4943" y="1696"/>
                    <a:pt x="5032" y="1731"/>
                    <a:pt x="5122" y="1731"/>
                  </a:cubicBezTo>
                  <a:cubicBezTo>
                    <a:pt x="5264" y="1731"/>
                    <a:pt x="5389" y="1606"/>
                    <a:pt x="5389" y="1464"/>
                  </a:cubicBezTo>
                  <a:cubicBezTo>
                    <a:pt x="5389" y="1410"/>
                    <a:pt x="5371" y="1357"/>
                    <a:pt x="5318" y="1303"/>
                  </a:cubicBezTo>
                  <a:cubicBezTo>
                    <a:pt x="4711" y="518"/>
                    <a:pt x="3766" y="1"/>
                    <a:pt x="2695" y="1"/>
                  </a:cubicBezTo>
                  <a:close/>
                </a:path>
              </a:pathLst>
            </a:custGeom>
            <a:gradFill>
              <a:gsLst>
                <a:gs pos="0">
                  <a:srgbClr val="E45B00"/>
                </a:gs>
                <a:gs pos="100000">
                  <a:srgbClr val="FF9900"/>
                </a:gs>
              </a:gsLst>
              <a:lin ang="5400012" scaled="0"/>
            </a:gra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115" name="Google Shape;2115;p36"/>
            <p:cNvSpPr/>
            <p:nvPr/>
          </p:nvSpPr>
          <p:spPr>
            <a:xfrm>
              <a:off x="2323475" y="2232775"/>
              <a:ext cx="40175" cy="39725"/>
            </a:xfrm>
            <a:custGeom>
              <a:rect b="b" l="l" r="r" t="t"/>
              <a:pathLst>
                <a:path extrusionOk="0" h="1589" w="1607">
                  <a:moveTo>
                    <a:pt x="803" y="0"/>
                  </a:moveTo>
                  <a:cubicBezTo>
                    <a:pt x="357" y="0"/>
                    <a:pt x="0" y="357"/>
                    <a:pt x="0" y="803"/>
                  </a:cubicBezTo>
                  <a:cubicBezTo>
                    <a:pt x="0" y="1232"/>
                    <a:pt x="357" y="1588"/>
                    <a:pt x="803" y="1588"/>
                  </a:cubicBezTo>
                  <a:cubicBezTo>
                    <a:pt x="1249" y="1588"/>
                    <a:pt x="1606" y="1232"/>
                    <a:pt x="1606" y="803"/>
                  </a:cubicBezTo>
                  <a:cubicBezTo>
                    <a:pt x="1606" y="357"/>
                    <a:pt x="1249" y="0"/>
                    <a:pt x="803" y="0"/>
                  </a:cubicBezTo>
                  <a:close/>
                </a:path>
              </a:pathLst>
            </a:custGeom>
            <a:gradFill>
              <a:gsLst>
                <a:gs pos="0">
                  <a:srgbClr val="E45B00"/>
                </a:gs>
                <a:gs pos="100000">
                  <a:srgbClr val="FF9900"/>
                </a:gs>
              </a:gsLst>
              <a:lin ang="5400012" scaled="0"/>
            </a:gra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116" name="Google Shape;2116;p36"/>
            <p:cNvSpPr/>
            <p:nvPr/>
          </p:nvSpPr>
          <p:spPr>
            <a:xfrm>
              <a:off x="2217300" y="2232775"/>
              <a:ext cx="39725" cy="39725"/>
            </a:xfrm>
            <a:custGeom>
              <a:rect b="b" l="l" r="r" t="t"/>
              <a:pathLst>
                <a:path extrusionOk="0" h="1589" w="1589">
                  <a:moveTo>
                    <a:pt x="804" y="0"/>
                  </a:moveTo>
                  <a:cubicBezTo>
                    <a:pt x="358" y="0"/>
                    <a:pt x="1" y="357"/>
                    <a:pt x="1" y="803"/>
                  </a:cubicBezTo>
                  <a:cubicBezTo>
                    <a:pt x="1" y="1232"/>
                    <a:pt x="358" y="1588"/>
                    <a:pt x="804" y="1588"/>
                  </a:cubicBezTo>
                  <a:cubicBezTo>
                    <a:pt x="1232" y="1588"/>
                    <a:pt x="1589" y="1232"/>
                    <a:pt x="1589" y="803"/>
                  </a:cubicBezTo>
                  <a:cubicBezTo>
                    <a:pt x="1589" y="357"/>
                    <a:pt x="1232" y="0"/>
                    <a:pt x="804" y="0"/>
                  </a:cubicBezTo>
                  <a:close/>
                </a:path>
              </a:pathLst>
            </a:custGeom>
            <a:gradFill>
              <a:gsLst>
                <a:gs pos="0">
                  <a:srgbClr val="E45B00"/>
                </a:gs>
                <a:gs pos="100000">
                  <a:srgbClr val="FF9900"/>
                </a:gs>
              </a:gsLst>
              <a:lin ang="5400012" scaled="0"/>
            </a:gra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117" name="Google Shape;2117;p36"/>
            <p:cNvSpPr/>
            <p:nvPr/>
          </p:nvSpPr>
          <p:spPr>
            <a:xfrm>
              <a:off x="2164225" y="2146225"/>
              <a:ext cx="252500" cy="252500"/>
            </a:xfrm>
            <a:custGeom>
              <a:rect b="b" l="l" r="r" t="t"/>
              <a:pathLst>
                <a:path extrusionOk="0" h="10100" w="10100">
                  <a:moveTo>
                    <a:pt x="5050" y="536"/>
                  </a:moveTo>
                  <a:cubicBezTo>
                    <a:pt x="7530" y="536"/>
                    <a:pt x="9564" y="2570"/>
                    <a:pt x="9564" y="5050"/>
                  </a:cubicBezTo>
                  <a:cubicBezTo>
                    <a:pt x="9564" y="7548"/>
                    <a:pt x="7530" y="9565"/>
                    <a:pt x="5050" y="9565"/>
                  </a:cubicBezTo>
                  <a:cubicBezTo>
                    <a:pt x="2552" y="9565"/>
                    <a:pt x="518" y="7548"/>
                    <a:pt x="518" y="5050"/>
                  </a:cubicBezTo>
                  <a:cubicBezTo>
                    <a:pt x="518" y="2570"/>
                    <a:pt x="2552" y="536"/>
                    <a:pt x="5050" y="536"/>
                  </a:cubicBezTo>
                  <a:close/>
                  <a:moveTo>
                    <a:pt x="5050" y="1"/>
                  </a:moveTo>
                  <a:cubicBezTo>
                    <a:pt x="2249" y="1"/>
                    <a:pt x="1" y="2267"/>
                    <a:pt x="1" y="5050"/>
                  </a:cubicBezTo>
                  <a:cubicBezTo>
                    <a:pt x="1" y="7852"/>
                    <a:pt x="2249" y="10100"/>
                    <a:pt x="5050" y="10100"/>
                  </a:cubicBezTo>
                  <a:cubicBezTo>
                    <a:pt x="7833" y="10100"/>
                    <a:pt x="10099" y="7852"/>
                    <a:pt x="10099" y="5050"/>
                  </a:cubicBezTo>
                  <a:cubicBezTo>
                    <a:pt x="10099" y="2267"/>
                    <a:pt x="7833" y="1"/>
                    <a:pt x="5050" y="1"/>
                  </a:cubicBezTo>
                  <a:close/>
                </a:path>
              </a:pathLst>
            </a:custGeom>
            <a:gradFill>
              <a:gsLst>
                <a:gs pos="0">
                  <a:srgbClr val="E45B00"/>
                </a:gs>
                <a:gs pos="100000">
                  <a:srgbClr val="FF9900"/>
                </a:gs>
              </a:gsLst>
              <a:lin ang="5400012" scaled="0"/>
            </a:gra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2118" name="Google Shape;2118;p36"/>
          <p:cNvGrpSpPr/>
          <p:nvPr/>
        </p:nvGrpSpPr>
        <p:grpSpPr>
          <a:xfrm>
            <a:off x="4031217" y="4449226"/>
            <a:ext cx="334400" cy="344821"/>
            <a:chOff x="689975" y="1737200"/>
            <a:chExt cx="252950" cy="252950"/>
          </a:xfrm>
        </p:grpSpPr>
        <p:sp>
          <p:nvSpPr>
            <p:cNvPr id="2119" name="Google Shape;2119;p36"/>
            <p:cNvSpPr/>
            <p:nvPr/>
          </p:nvSpPr>
          <p:spPr>
            <a:xfrm>
              <a:off x="779200" y="1907050"/>
              <a:ext cx="79850" cy="26875"/>
            </a:xfrm>
            <a:custGeom>
              <a:rect b="b" l="l" r="r" t="t"/>
              <a:pathLst>
                <a:path extrusionOk="0" h="1075" w="3194">
                  <a:moveTo>
                    <a:pt x="2060" y="0"/>
                  </a:moveTo>
                  <a:cubicBezTo>
                    <a:pt x="898" y="0"/>
                    <a:pt x="168" y="564"/>
                    <a:pt x="125" y="593"/>
                  </a:cubicBezTo>
                  <a:cubicBezTo>
                    <a:pt x="0" y="700"/>
                    <a:pt x="0" y="861"/>
                    <a:pt x="72" y="968"/>
                  </a:cubicBezTo>
                  <a:cubicBezTo>
                    <a:pt x="125" y="1039"/>
                    <a:pt x="196" y="1075"/>
                    <a:pt x="286" y="1075"/>
                  </a:cubicBezTo>
                  <a:cubicBezTo>
                    <a:pt x="339" y="1075"/>
                    <a:pt x="393" y="1057"/>
                    <a:pt x="446" y="1021"/>
                  </a:cubicBezTo>
                  <a:cubicBezTo>
                    <a:pt x="461" y="1007"/>
                    <a:pt x="1070" y="538"/>
                    <a:pt x="2057" y="538"/>
                  </a:cubicBezTo>
                  <a:cubicBezTo>
                    <a:pt x="2291" y="538"/>
                    <a:pt x="2546" y="564"/>
                    <a:pt x="2819" y="629"/>
                  </a:cubicBezTo>
                  <a:cubicBezTo>
                    <a:pt x="2843" y="634"/>
                    <a:pt x="2867" y="637"/>
                    <a:pt x="2890" y="637"/>
                  </a:cubicBezTo>
                  <a:cubicBezTo>
                    <a:pt x="3020" y="637"/>
                    <a:pt x="3125" y="554"/>
                    <a:pt x="3140" y="433"/>
                  </a:cubicBezTo>
                  <a:cubicBezTo>
                    <a:pt x="3194" y="272"/>
                    <a:pt x="3105" y="129"/>
                    <a:pt x="2962" y="111"/>
                  </a:cubicBezTo>
                  <a:cubicBezTo>
                    <a:pt x="2639" y="32"/>
                    <a:pt x="2337" y="0"/>
                    <a:pt x="2060" y="0"/>
                  </a:cubicBezTo>
                  <a:close/>
                </a:path>
              </a:pathLst>
            </a:custGeom>
            <a:gradFill>
              <a:gsLst>
                <a:gs pos="0">
                  <a:srgbClr val="E45B00"/>
                </a:gs>
                <a:gs pos="100000">
                  <a:srgbClr val="FF9900"/>
                </a:gs>
              </a:gsLst>
              <a:lin ang="5400012" scaled="0"/>
            </a:gra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120" name="Google Shape;2120;p36"/>
            <p:cNvSpPr/>
            <p:nvPr/>
          </p:nvSpPr>
          <p:spPr>
            <a:xfrm>
              <a:off x="743050" y="1833100"/>
              <a:ext cx="40175" cy="39725"/>
            </a:xfrm>
            <a:custGeom>
              <a:rect b="b" l="l" r="r" t="t"/>
              <a:pathLst>
                <a:path extrusionOk="0" h="1589" w="1607">
                  <a:moveTo>
                    <a:pt x="804" y="0"/>
                  </a:moveTo>
                  <a:cubicBezTo>
                    <a:pt x="358" y="0"/>
                    <a:pt x="1" y="357"/>
                    <a:pt x="1" y="785"/>
                  </a:cubicBezTo>
                  <a:cubicBezTo>
                    <a:pt x="1" y="1232"/>
                    <a:pt x="358" y="1588"/>
                    <a:pt x="804" y="1588"/>
                  </a:cubicBezTo>
                  <a:cubicBezTo>
                    <a:pt x="1250" y="1588"/>
                    <a:pt x="1607" y="1232"/>
                    <a:pt x="1607" y="785"/>
                  </a:cubicBezTo>
                  <a:cubicBezTo>
                    <a:pt x="1607" y="357"/>
                    <a:pt x="1250" y="0"/>
                    <a:pt x="804" y="0"/>
                  </a:cubicBezTo>
                  <a:close/>
                </a:path>
              </a:pathLst>
            </a:custGeom>
            <a:gradFill>
              <a:gsLst>
                <a:gs pos="0">
                  <a:srgbClr val="E45B00"/>
                </a:gs>
                <a:gs pos="100000">
                  <a:srgbClr val="FF9900"/>
                </a:gs>
              </a:gsLst>
              <a:lin ang="5400012" scaled="0"/>
            </a:gra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121" name="Google Shape;2121;p36"/>
            <p:cNvSpPr/>
            <p:nvPr/>
          </p:nvSpPr>
          <p:spPr>
            <a:xfrm>
              <a:off x="739925" y="1799600"/>
              <a:ext cx="46875" cy="16575"/>
            </a:xfrm>
            <a:custGeom>
              <a:rect b="b" l="l" r="r" t="t"/>
              <a:pathLst>
                <a:path extrusionOk="0" h="663" w="1875">
                  <a:moveTo>
                    <a:pt x="1602" y="0"/>
                  </a:moveTo>
                  <a:cubicBezTo>
                    <a:pt x="1592" y="0"/>
                    <a:pt x="1582" y="1"/>
                    <a:pt x="1571" y="2"/>
                  </a:cubicBezTo>
                  <a:lnTo>
                    <a:pt x="233" y="145"/>
                  </a:lnTo>
                  <a:cubicBezTo>
                    <a:pt x="108" y="145"/>
                    <a:pt x="1" y="270"/>
                    <a:pt x="1" y="430"/>
                  </a:cubicBezTo>
                  <a:cubicBezTo>
                    <a:pt x="19" y="555"/>
                    <a:pt x="126" y="662"/>
                    <a:pt x="269" y="662"/>
                  </a:cubicBezTo>
                  <a:lnTo>
                    <a:pt x="304" y="662"/>
                  </a:lnTo>
                  <a:lnTo>
                    <a:pt x="1625" y="537"/>
                  </a:lnTo>
                  <a:cubicBezTo>
                    <a:pt x="1767" y="520"/>
                    <a:pt x="1874" y="377"/>
                    <a:pt x="1857" y="234"/>
                  </a:cubicBezTo>
                  <a:cubicBezTo>
                    <a:pt x="1857" y="102"/>
                    <a:pt x="1734" y="0"/>
                    <a:pt x="1602" y="0"/>
                  </a:cubicBezTo>
                  <a:close/>
                </a:path>
              </a:pathLst>
            </a:custGeom>
            <a:gradFill>
              <a:gsLst>
                <a:gs pos="0">
                  <a:srgbClr val="E45B00"/>
                </a:gs>
                <a:gs pos="100000">
                  <a:srgbClr val="FF9900"/>
                </a:gs>
              </a:gsLst>
              <a:lin ang="5400012" scaled="0"/>
            </a:gra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122" name="Google Shape;2122;p36"/>
            <p:cNvSpPr/>
            <p:nvPr/>
          </p:nvSpPr>
          <p:spPr>
            <a:xfrm>
              <a:off x="849675" y="1833100"/>
              <a:ext cx="40175" cy="39725"/>
            </a:xfrm>
            <a:custGeom>
              <a:rect b="b" l="l" r="r" t="t"/>
              <a:pathLst>
                <a:path extrusionOk="0" h="1589" w="1607">
                  <a:moveTo>
                    <a:pt x="803" y="0"/>
                  </a:moveTo>
                  <a:cubicBezTo>
                    <a:pt x="357" y="0"/>
                    <a:pt x="0" y="357"/>
                    <a:pt x="0" y="785"/>
                  </a:cubicBezTo>
                  <a:cubicBezTo>
                    <a:pt x="0" y="1232"/>
                    <a:pt x="357" y="1588"/>
                    <a:pt x="803" y="1588"/>
                  </a:cubicBezTo>
                  <a:cubicBezTo>
                    <a:pt x="1249" y="1588"/>
                    <a:pt x="1606" y="1232"/>
                    <a:pt x="1606" y="785"/>
                  </a:cubicBezTo>
                  <a:cubicBezTo>
                    <a:pt x="1606" y="357"/>
                    <a:pt x="1249" y="0"/>
                    <a:pt x="803" y="0"/>
                  </a:cubicBezTo>
                  <a:close/>
                </a:path>
              </a:pathLst>
            </a:custGeom>
            <a:gradFill>
              <a:gsLst>
                <a:gs pos="0">
                  <a:srgbClr val="E45B00"/>
                </a:gs>
                <a:gs pos="100000">
                  <a:srgbClr val="FF9900"/>
                </a:gs>
              </a:gsLst>
              <a:lin ang="5400012" scaled="0"/>
            </a:gra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123" name="Google Shape;2123;p36"/>
            <p:cNvSpPr/>
            <p:nvPr/>
          </p:nvSpPr>
          <p:spPr>
            <a:xfrm>
              <a:off x="846100" y="1799600"/>
              <a:ext cx="47300" cy="16575"/>
            </a:xfrm>
            <a:custGeom>
              <a:rect b="b" l="l" r="r" t="t"/>
              <a:pathLst>
                <a:path extrusionOk="0" h="663" w="1892">
                  <a:moveTo>
                    <a:pt x="273" y="0"/>
                  </a:moveTo>
                  <a:cubicBezTo>
                    <a:pt x="143" y="0"/>
                    <a:pt x="35" y="102"/>
                    <a:pt x="18" y="234"/>
                  </a:cubicBezTo>
                  <a:cubicBezTo>
                    <a:pt x="1" y="377"/>
                    <a:pt x="108" y="520"/>
                    <a:pt x="250" y="537"/>
                  </a:cubicBezTo>
                  <a:lnTo>
                    <a:pt x="1589" y="662"/>
                  </a:lnTo>
                  <a:lnTo>
                    <a:pt x="1606" y="662"/>
                  </a:lnTo>
                  <a:cubicBezTo>
                    <a:pt x="1749" y="662"/>
                    <a:pt x="1874" y="555"/>
                    <a:pt x="1874" y="430"/>
                  </a:cubicBezTo>
                  <a:cubicBezTo>
                    <a:pt x="1892" y="270"/>
                    <a:pt x="1785" y="145"/>
                    <a:pt x="1642" y="145"/>
                  </a:cubicBezTo>
                  <a:lnTo>
                    <a:pt x="304" y="2"/>
                  </a:lnTo>
                  <a:cubicBezTo>
                    <a:pt x="293" y="1"/>
                    <a:pt x="283" y="0"/>
                    <a:pt x="273" y="0"/>
                  </a:cubicBezTo>
                  <a:close/>
                </a:path>
              </a:pathLst>
            </a:custGeom>
            <a:gradFill>
              <a:gsLst>
                <a:gs pos="0">
                  <a:srgbClr val="E45B00"/>
                </a:gs>
                <a:gs pos="100000">
                  <a:srgbClr val="FF9900"/>
                </a:gs>
              </a:gsLst>
              <a:lin ang="5400012" scaled="0"/>
            </a:gra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124" name="Google Shape;2124;p36"/>
            <p:cNvSpPr/>
            <p:nvPr/>
          </p:nvSpPr>
          <p:spPr>
            <a:xfrm>
              <a:off x="689975" y="1737200"/>
              <a:ext cx="252950" cy="252950"/>
            </a:xfrm>
            <a:custGeom>
              <a:rect b="b" l="l" r="r" t="t"/>
              <a:pathLst>
                <a:path extrusionOk="0" h="10118" w="10118">
                  <a:moveTo>
                    <a:pt x="5068" y="536"/>
                  </a:moveTo>
                  <a:cubicBezTo>
                    <a:pt x="7548" y="536"/>
                    <a:pt x="9582" y="2570"/>
                    <a:pt x="9582" y="5068"/>
                  </a:cubicBezTo>
                  <a:cubicBezTo>
                    <a:pt x="9582" y="7548"/>
                    <a:pt x="7548" y="9582"/>
                    <a:pt x="5068" y="9582"/>
                  </a:cubicBezTo>
                  <a:cubicBezTo>
                    <a:pt x="2570" y="9582"/>
                    <a:pt x="536" y="7548"/>
                    <a:pt x="536" y="5068"/>
                  </a:cubicBezTo>
                  <a:cubicBezTo>
                    <a:pt x="536" y="2570"/>
                    <a:pt x="2570" y="536"/>
                    <a:pt x="5068" y="536"/>
                  </a:cubicBezTo>
                  <a:close/>
                  <a:moveTo>
                    <a:pt x="5068" y="0"/>
                  </a:moveTo>
                  <a:cubicBezTo>
                    <a:pt x="2267" y="0"/>
                    <a:pt x="1" y="2266"/>
                    <a:pt x="1" y="5068"/>
                  </a:cubicBezTo>
                  <a:cubicBezTo>
                    <a:pt x="1" y="7851"/>
                    <a:pt x="2267" y="10117"/>
                    <a:pt x="5068" y="10117"/>
                  </a:cubicBezTo>
                  <a:cubicBezTo>
                    <a:pt x="7851" y="10117"/>
                    <a:pt x="10117" y="7851"/>
                    <a:pt x="10117" y="5068"/>
                  </a:cubicBezTo>
                  <a:cubicBezTo>
                    <a:pt x="10117" y="2266"/>
                    <a:pt x="7851" y="0"/>
                    <a:pt x="5068" y="0"/>
                  </a:cubicBezTo>
                  <a:close/>
                </a:path>
              </a:pathLst>
            </a:custGeom>
            <a:gradFill>
              <a:gsLst>
                <a:gs pos="0">
                  <a:srgbClr val="E45B00"/>
                </a:gs>
                <a:gs pos="100000">
                  <a:srgbClr val="FF9900"/>
                </a:gs>
              </a:gsLst>
              <a:lin ang="5400012" scaled="0"/>
            </a:gra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2125" name="Google Shape;2125;p36"/>
          <p:cNvGrpSpPr/>
          <p:nvPr/>
        </p:nvGrpSpPr>
        <p:grpSpPr>
          <a:xfrm>
            <a:off x="5612075" y="4439102"/>
            <a:ext cx="334400" cy="344208"/>
            <a:chOff x="2961350" y="1740750"/>
            <a:chExt cx="252950" cy="252500"/>
          </a:xfrm>
        </p:grpSpPr>
        <p:sp>
          <p:nvSpPr>
            <p:cNvPr id="2126" name="Google Shape;2126;p36"/>
            <p:cNvSpPr/>
            <p:nvPr/>
          </p:nvSpPr>
          <p:spPr>
            <a:xfrm>
              <a:off x="3014425" y="1833100"/>
              <a:ext cx="40175" cy="39725"/>
            </a:xfrm>
            <a:custGeom>
              <a:rect b="b" l="l" r="r" t="t"/>
              <a:pathLst>
                <a:path extrusionOk="0" h="1589" w="1607">
                  <a:moveTo>
                    <a:pt x="804" y="0"/>
                  </a:moveTo>
                  <a:cubicBezTo>
                    <a:pt x="357" y="0"/>
                    <a:pt x="1" y="357"/>
                    <a:pt x="1" y="785"/>
                  </a:cubicBezTo>
                  <a:cubicBezTo>
                    <a:pt x="1" y="1232"/>
                    <a:pt x="357" y="1588"/>
                    <a:pt x="804" y="1588"/>
                  </a:cubicBezTo>
                  <a:cubicBezTo>
                    <a:pt x="1250" y="1588"/>
                    <a:pt x="1606" y="1232"/>
                    <a:pt x="1606" y="785"/>
                  </a:cubicBezTo>
                  <a:cubicBezTo>
                    <a:pt x="1606" y="357"/>
                    <a:pt x="1250" y="0"/>
                    <a:pt x="804" y="0"/>
                  </a:cubicBezTo>
                  <a:close/>
                </a:path>
              </a:pathLst>
            </a:custGeom>
            <a:gradFill>
              <a:gsLst>
                <a:gs pos="0">
                  <a:srgbClr val="E45B00"/>
                </a:gs>
                <a:gs pos="100000">
                  <a:srgbClr val="FF9900"/>
                </a:gs>
              </a:gsLst>
              <a:lin ang="5400012" scaled="0"/>
            </a:gra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127" name="Google Shape;2127;p36"/>
            <p:cNvSpPr/>
            <p:nvPr/>
          </p:nvSpPr>
          <p:spPr>
            <a:xfrm>
              <a:off x="3010850" y="1792950"/>
              <a:ext cx="58025" cy="28125"/>
            </a:xfrm>
            <a:custGeom>
              <a:rect b="b" l="l" r="r" t="t"/>
              <a:pathLst>
                <a:path extrusionOk="0" h="1125" w="2321">
                  <a:moveTo>
                    <a:pt x="2019" y="0"/>
                  </a:moveTo>
                  <a:cubicBezTo>
                    <a:pt x="1944" y="0"/>
                    <a:pt x="1869" y="32"/>
                    <a:pt x="1821" y="90"/>
                  </a:cubicBezTo>
                  <a:cubicBezTo>
                    <a:pt x="1458" y="496"/>
                    <a:pt x="1024" y="582"/>
                    <a:pt x="727" y="582"/>
                  </a:cubicBezTo>
                  <a:cubicBezTo>
                    <a:pt x="528" y="582"/>
                    <a:pt x="390" y="543"/>
                    <a:pt x="376" y="536"/>
                  </a:cubicBezTo>
                  <a:cubicBezTo>
                    <a:pt x="352" y="531"/>
                    <a:pt x="328" y="528"/>
                    <a:pt x="305" y="528"/>
                  </a:cubicBezTo>
                  <a:cubicBezTo>
                    <a:pt x="175" y="528"/>
                    <a:pt x="67" y="611"/>
                    <a:pt x="37" y="732"/>
                  </a:cubicBezTo>
                  <a:cubicBezTo>
                    <a:pt x="1" y="875"/>
                    <a:pt x="72" y="1018"/>
                    <a:pt x="215" y="1071"/>
                  </a:cubicBezTo>
                  <a:cubicBezTo>
                    <a:pt x="217" y="1069"/>
                    <a:pt x="221" y="1068"/>
                    <a:pt x="227" y="1068"/>
                  </a:cubicBezTo>
                  <a:cubicBezTo>
                    <a:pt x="278" y="1068"/>
                    <a:pt x="463" y="1125"/>
                    <a:pt x="732" y="1125"/>
                  </a:cubicBezTo>
                  <a:cubicBezTo>
                    <a:pt x="1143" y="1125"/>
                    <a:pt x="1732" y="1000"/>
                    <a:pt x="2213" y="429"/>
                  </a:cubicBezTo>
                  <a:cubicBezTo>
                    <a:pt x="2320" y="340"/>
                    <a:pt x="2303" y="161"/>
                    <a:pt x="2196" y="72"/>
                  </a:cubicBezTo>
                  <a:cubicBezTo>
                    <a:pt x="2146" y="23"/>
                    <a:pt x="2082" y="0"/>
                    <a:pt x="2019" y="0"/>
                  </a:cubicBezTo>
                  <a:close/>
                </a:path>
              </a:pathLst>
            </a:custGeom>
            <a:gradFill>
              <a:gsLst>
                <a:gs pos="0">
                  <a:srgbClr val="E45B00"/>
                </a:gs>
                <a:gs pos="100000">
                  <a:srgbClr val="FF9900"/>
                </a:gs>
              </a:gsLst>
              <a:lin ang="5400012" scaled="0"/>
            </a:gra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128" name="Google Shape;2128;p36"/>
            <p:cNvSpPr/>
            <p:nvPr/>
          </p:nvSpPr>
          <p:spPr>
            <a:xfrm>
              <a:off x="3034500" y="1908025"/>
              <a:ext cx="106625" cy="32150"/>
            </a:xfrm>
            <a:custGeom>
              <a:rect b="b" l="l" r="r" t="t"/>
              <a:pathLst>
                <a:path extrusionOk="0" h="1286" w="4265">
                  <a:moveTo>
                    <a:pt x="2142" y="1"/>
                  </a:moveTo>
                  <a:cubicBezTo>
                    <a:pt x="1196" y="1"/>
                    <a:pt x="411" y="536"/>
                    <a:pt x="1" y="1286"/>
                  </a:cubicBezTo>
                  <a:cubicBezTo>
                    <a:pt x="643" y="964"/>
                    <a:pt x="1374" y="804"/>
                    <a:pt x="2142" y="804"/>
                  </a:cubicBezTo>
                  <a:cubicBezTo>
                    <a:pt x="2909" y="804"/>
                    <a:pt x="3623" y="982"/>
                    <a:pt x="4265" y="1286"/>
                  </a:cubicBezTo>
                  <a:cubicBezTo>
                    <a:pt x="3872" y="518"/>
                    <a:pt x="3069" y="1"/>
                    <a:pt x="2142" y="1"/>
                  </a:cubicBezTo>
                  <a:close/>
                </a:path>
              </a:pathLst>
            </a:custGeom>
            <a:gradFill>
              <a:gsLst>
                <a:gs pos="0">
                  <a:srgbClr val="E45B00"/>
                </a:gs>
                <a:gs pos="100000">
                  <a:srgbClr val="FF9900"/>
                </a:gs>
              </a:gsLst>
              <a:lin ang="5400012" scaled="0"/>
            </a:gra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129" name="Google Shape;2129;p36"/>
            <p:cNvSpPr/>
            <p:nvPr/>
          </p:nvSpPr>
          <p:spPr>
            <a:xfrm>
              <a:off x="3107200" y="1792675"/>
              <a:ext cx="58025" cy="27950"/>
            </a:xfrm>
            <a:custGeom>
              <a:rect b="b" l="l" r="r" t="t"/>
              <a:pathLst>
                <a:path extrusionOk="0" h="1118" w="2321">
                  <a:moveTo>
                    <a:pt x="302" y="0"/>
                  </a:moveTo>
                  <a:cubicBezTo>
                    <a:pt x="240" y="0"/>
                    <a:pt x="177" y="23"/>
                    <a:pt x="126" y="65"/>
                  </a:cubicBezTo>
                  <a:cubicBezTo>
                    <a:pt x="19" y="154"/>
                    <a:pt x="1" y="333"/>
                    <a:pt x="90" y="440"/>
                  </a:cubicBezTo>
                  <a:cubicBezTo>
                    <a:pt x="572" y="993"/>
                    <a:pt x="1179" y="1118"/>
                    <a:pt x="1589" y="1118"/>
                  </a:cubicBezTo>
                  <a:cubicBezTo>
                    <a:pt x="1874" y="1118"/>
                    <a:pt x="2071" y="1064"/>
                    <a:pt x="2106" y="1046"/>
                  </a:cubicBezTo>
                  <a:cubicBezTo>
                    <a:pt x="2231" y="1029"/>
                    <a:pt x="2320" y="886"/>
                    <a:pt x="2285" y="725"/>
                  </a:cubicBezTo>
                  <a:cubicBezTo>
                    <a:pt x="2240" y="607"/>
                    <a:pt x="2135" y="538"/>
                    <a:pt x="2019" y="538"/>
                  </a:cubicBezTo>
                  <a:cubicBezTo>
                    <a:pt x="1995" y="538"/>
                    <a:pt x="1970" y="541"/>
                    <a:pt x="1946" y="547"/>
                  </a:cubicBezTo>
                  <a:cubicBezTo>
                    <a:pt x="1931" y="547"/>
                    <a:pt x="1792" y="584"/>
                    <a:pt x="1590" y="584"/>
                  </a:cubicBezTo>
                  <a:cubicBezTo>
                    <a:pt x="1288" y="584"/>
                    <a:pt x="847" y="500"/>
                    <a:pt x="483" y="83"/>
                  </a:cubicBezTo>
                  <a:cubicBezTo>
                    <a:pt x="436" y="27"/>
                    <a:pt x="370" y="0"/>
                    <a:pt x="302" y="0"/>
                  </a:cubicBezTo>
                  <a:close/>
                </a:path>
              </a:pathLst>
            </a:custGeom>
            <a:gradFill>
              <a:gsLst>
                <a:gs pos="0">
                  <a:srgbClr val="E45B00"/>
                </a:gs>
                <a:gs pos="100000">
                  <a:srgbClr val="FF9900"/>
                </a:gs>
              </a:gsLst>
              <a:lin ang="5400012" scaled="0"/>
            </a:gra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130" name="Google Shape;2130;p36"/>
            <p:cNvSpPr/>
            <p:nvPr/>
          </p:nvSpPr>
          <p:spPr>
            <a:xfrm>
              <a:off x="3121050" y="1833100"/>
              <a:ext cx="40150" cy="39725"/>
            </a:xfrm>
            <a:custGeom>
              <a:rect b="b" l="l" r="r" t="t"/>
              <a:pathLst>
                <a:path extrusionOk="0" h="1589" w="1606">
                  <a:moveTo>
                    <a:pt x="803" y="0"/>
                  </a:moveTo>
                  <a:cubicBezTo>
                    <a:pt x="357" y="0"/>
                    <a:pt x="0" y="357"/>
                    <a:pt x="0" y="785"/>
                  </a:cubicBezTo>
                  <a:cubicBezTo>
                    <a:pt x="0" y="1232"/>
                    <a:pt x="357" y="1588"/>
                    <a:pt x="803" y="1588"/>
                  </a:cubicBezTo>
                  <a:cubicBezTo>
                    <a:pt x="1249" y="1588"/>
                    <a:pt x="1606" y="1232"/>
                    <a:pt x="1606" y="785"/>
                  </a:cubicBezTo>
                  <a:cubicBezTo>
                    <a:pt x="1606" y="357"/>
                    <a:pt x="1249" y="0"/>
                    <a:pt x="803" y="0"/>
                  </a:cubicBezTo>
                  <a:close/>
                </a:path>
              </a:pathLst>
            </a:custGeom>
            <a:gradFill>
              <a:gsLst>
                <a:gs pos="0">
                  <a:srgbClr val="E45B00"/>
                </a:gs>
                <a:gs pos="100000">
                  <a:srgbClr val="FF9900"/>
                </a:gs>
              </a:gsLst>
              <a:lin ang="5400012" scaled="0"/>
            </a:gra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131" name="Google Shape;2131;p36"/>
            <p:cNvSpPr/>
            <p:nvPr/>
          </p:nvSpPr>
          <p:spPr>
            <a:xfrm>
              <a:off x="2961350" y="1740750"/>
              <a:ext cx="252950" cy="252500"/>
            </a:xfrm>
            <a:custGeom>
              <a:rect b="b" l="l" r="r" t="t"/>
              <a:pathLst>
                <a:path extrusionOk="0" h="10100" w="10118">
                  <a:moveTo>
                    <a:pt x="5068" y="536"/>
                  </a:moveTo>
                  <a:cubicBezTo>
                    <a:pt x="7548" y="536"/>
                    <a:pt x="9582" y="2570"/>
                    <a:pt x="9582" y="5050"/>
                  </a:cubicBezTo>
                  <a:cubicBezTo>
                    <a:pt x="9582" y="7548"/>
                    <a:pt x="7548" y="9582"/>
                    <a:pt x="5068" y="9582"/>
                  </a:cubicBezTo>
                  <a:cubicBezTo>
                    <a:pt x="2570" y="9582"/>
                    <a:pt x="536" y="7548"/>
                    <a:pt x="536" y="5050"/>
                  </a:cubicBezTo>
                  <a:cubicBezTo>
                    <a:pt x="536" y="2570"/>
                    <a:pt x="2570" y="536"/>
                    <a:pt x="5068" y="536"/>
                  </a:cubicBezTo>
                  <a:close/>
                  <a:moveTo>
                    <a:pt x="5068" y="1"/>
                  </a:moveTo>
                  <a:cubicBezTo>
                    <a:pt x="2266" y="1"/>
                    <a:pt x="0" y="2249"/>
                    <a:pt x="0" y="5050"/>
                  </a:cubicBezTo>
                  <a:cubicBezTo>
                    <a:pt x="0" y="7852"/>
                    <a:pt x="2266" y="10100"/>
                    <a:pt x="5068" y="10100"/>
                  </a:cubicBezTo>
                  <a:cubicBezTo>
                    <a:pt x="7851" y="10100"/>
                    <a:pt x="10117" y="7852"/>
                    <a:pt x="10117" y="5050"/>
                  </a:cubicBezTo>
                  <a:cubicBezTo>
                    <a:pt x="10117" y="2249"/>
                    <a:pt x="7851" y="1"/>
                    <a:pt x="5068" y="1"/>
                  </a:cubicBezTo>
                  <a:close/>
                </a:path>
              </a:pathLst>
            </a:custGeom>
            <a:gradFill>
              <a:gsLst>
                <a:gs pos="0">
                  <a:srgbClr val="E45B00"/>
                </a:gs>
                <a:gs pos="100000">
                  <a:srgbClr val="FF9900"/>
                </a:gs>
              </a:gsLst>
              <a:lin ang="5400012" scaled="0"/>
            </a:gra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2132" name="Google Shape;2132;p36"/>
          <p:cNvSpPr/>
          <p:nvPr/>
        </p:nvSpPr>
        <p:spPr>
          <a:xfrm>
            <a:off x="6169754" y="4468227"/>
            <a:ext cx="333026" cy="343577"/>
          </a:xfrm>
          <a:custGeom>
            <a:rect b="b" l="l" r="r" t="t"/>
            <a:pathLst>
              <a:path extrusionOk="0" h="4202" w="5728">
                <a:moveTo>
                  <a:pt x="1858" y="1"/>
                </a:moveTo>
                <a:cubicBezTo>
                  <a:pt x="1840" y="1"/>
                  <a:pt x="1821" y="3"/>
                  <a:pt x="1803" y="9"/>
                </a:cubicBezTo>
                <a:cubicBezTo>
                  <a:pt x="1713" y="9"/>
                  <a:pt x="1660" y="80"/>
                  <a:pt x="1606" y="169"/>
                </a:cubicBezTo>
                <a:lnTo>
                  <a:pt x="1035" y="1828"/>
                </a:lnTo>
                <a:lnTo>
                  <a:pt x="0" y="1828"/>
                </a:lnTo>
                <a:lnTo>
                  <a:pt x="0" y="2364"/>
                </a:lnTo>
                <a:lnTo>
                  <a:pt x="1214" y="2364"/>
                </a:lnTo>
                <a:cubicBezTo>
                  <a:pt x="1321" y="2364"/>
                  <a:pt x="1410" y="2275"/>
                  <a:pt x="1446" y="2167"/>
                </a:cubicBezTo>
                <a:lnTo>
                  <a:pt x="1767" y="1168"/>
                </a:lnTo>
                <a:lnTo>
                  <a:pt x="2302" y="4023"/>
                </a:lnTo>
                <a:cubicBezTo>
                  <a:pt x="2320" y="4130"/>
                  <a:pt x="2409" y="4202"/>
                  <a:pt x="2516" y="4202"/>
                </a:cubicBezTo>
                <a:lnTo>
                  <a:pt x="2552" y="4202"/>
                </a:lnTo>
                <a:cubicBezTo>
                  <a:pt x="2641" y="4202"/>
                  <a:pt x="2730" y="4148"/>
                  <a:pt x="2766" y="4059"/>
                </a:cubicBezTo>
                <a:lnTo>
                  <a:pt x="3622" y="1828"/>
                </a:lnTo>
                <a:lnTo>
                  <a:pt x="3962" y="3024"/>
                </a:lnTo>
                <a:cubicBezTo>
                  <a:pt x="3991" y="3127"/>
                  <a:pt x="4081" y="3194"/>
                  <a:pt x="4182" y="3194"/>
                </a:cubicBezTo>
                <a:cubicBezTo>
                  <a:pt x="4203" y="3194"/>
                  <a:pt x="4225" y="3191"/>
                  <a:pt x="4247" y="3184"/>
                </a:cubicBezTo>
                <a:cubicBezTo>
                  <a:pt x="4301" y="3167"/>
                  <a:pt x="4336" y="3149"/>
                  <a:pt x="4372" y="3113"/>
                </a:cubicBezTo>
                <a:lnTo>
                  <a:pt x="5086" y="2364"/>
                </a:lnTo>
                <a:lnTo>
                  <a:pt x="5728" y="2364"/>
                </a:lnTo>
                <a:lnTo>
                  <a:pt x="5728" y="1828"/>
                </a:lnTo>
                <a:lnTo>
                  <a:pt x="4961" y="1828"/>
                </a:lnTo>
                <a:cubicBezTo>
                  <a:pt x="4889" y="1846"/>
                  <a:pt x="4836" y="1900"/>
                  <a:pt x="4782" y="1936"/>
                </a:cubicBezTo>
                <a:lnTo>
                  <a:pt x="4283" y="2489"/>
                </a:lnTo>
                <a:lnTo>
                  <a:pt x="3854" y="1008"/>
                </a:lnTo>
                <a:cubicBezTo>
                  <a:pt x="3824" y="917"/>
                  <a:pt x="3730" y="839"/>
                  <a:pt x="3626" y="839"/>
                </a:cubicBezTo>
                <a:cubicBezTo>
                  <a:pt x="3607" y="839"/>
                  <a:pt x="3588" y="842"/>
                  <a:pt x="3569" y="847"/>
                </a:cubicBezTo>
                <a:cubicBezTo>
                  <a:pt x="3498" y="883"/>
                  <a:pt x="3426" y="918"/>
                  <a:pt x="3408" y="1008"/>
                </a:cubicBezTo>
                <a:lnTo>
                  <a:pt x="2605" y="3113"/>
                </a:lnTo>
                <a:lnTo>
                  <a:pt x="2070" y="187"/>
                </a:lnTo>
                <a:cubicBezTo>
                  <a:pt x="2040" y="81"/>
                  <a:pt x="1958" y="1"/>
                  <a:pt x="1858" y="1"/>
                </a:cubicBezTo>
                <a:close/>
              </a:path>
            </a:pathLst>
          </a:custGeom>
          <a:gradFill>
            <a:gsLst>
              <a:gs pos="0">
                <a:srgbClr val="E45B00"/>
              </a:gs>
              <a:gs pos="100000">
                <a:srgbClr val="FF9900"/>
              </a:gs>
            </a:gsLst>
            <a:lin ang="5400012" scaled="0"/>
          </a:gra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sz="1900"/>
          </a:p>
        </p:txBody>
      </p:sp>
      <p:grpSp>
        <p:nvGrpSpPr>
          <p:cNvPr id="2133" name="Google Shape;2133;p36"/>
          <p:cNvGrpSpPr/>
          <p:nvPr/>
        </p:nvGrpSpPr>
        <p:grpSpPr>
          <a:xfrm>
            <a:off x="6696108" y="4387468"/>
            <a:ext cx="271902" cy="376448"/>
            <a:chOff x="4026550" y="3640100"/>
            <a:chExt cx="205675" cy="276150"/>
          </a:xfrm>
        </p:grpSpPr>
        <p:sp>
          <p:nvSpPr>
            <p:cNvPr id="2134" name="Google Shape;2134;p36"/>
            <p:cNvSpPr/>
            <p:nvPr/>
          </p:nvSpPr>
          <p:spPr>
            <a:xfrm>
              <a:off x="4119325" y="3640100"/>
              <a:ext cx="20100" cy="29925"/>
            </a:xfrm>
            <a:custGeom>
              <a:rect b="b" l="l" r="r" t="t"/>
              <a:pathLst>
                <a:path extrusionOk="0" h="1197" w="804">
                  <a:moveTo>
                    <a:pt x="411" y="1"/>
                  </a:moveTo>
                  <a:cubicBezTo>
                    <a:pt x="179" y="1"/>
                    <a:pt x="465" y="269"/>
                    <a:pt x="144" y="536"/>
                  </a:cubicBezTo>
                  <a:cubicBezTo>
                    <a:pt x="126" y="554"/>
                    <a:pt x="126" y="554"/>
                    <a:pt x="108" y="572"/>
                  </a:cubicBezTo>
                  <a:cubicBezTo>
                    <a:pt x="54" y="625"/>
                    <a:pt x="1" y="697"/>
                    <a:pt x="1" y="804"/>
                  </a:cubicBezTo>
                  <a:cubicBezTo>
                    <a:pt x="1" y="1036"/>
                    <a:pt x="179" y="1196"/>
                    <a:pt x="411" y="1196"/>
                  </a:cubicBezTo>
                  <a:cubicBezTo>
                    <a:pt x="643" y="1196"/>
                    <a:pt x="804" y="1036"/>
                    <a:pt x="804" y="804"/>
                  </a:cubicBezTo>
                  <a:cubicBezTo>
                    <a:pt x="804" y="572"/>
                    <a:pt x="643" y="1"/>
                    <a:pt x="411" y="1"/>
                  </a:cubicBezTo>
                  <a:close/>
                </a:path>
              </a:pathLst>
            </a:custGeom>
            <a:gradFill>
              <a:gsLst>
                <a:gs pos="0">
                  <a:srgbClr val="E45B00"/>
                </a:gs>
                <a:gs pos="100000">
                  <a:srgbClr val="FF9900"/>
                </a:gs>
              </a:gsLst>
              <a:lin ang="5400012" scaled="0"/>
            </a:gra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135" name="Google Shape;2135;p36"/>
            <p:cNvSpPr/>
            <p:nvPr/>
          </p:nvSpPr>
          <p:spPr>
            <a:xfrm>
              <a:off x="4086325" y="3656625"/>
              <a:ext cx="19650" cy="29900"/>
            </a:xfrm>
            <a:custGeom>
              <a:rect b="b" l="l" r="r" t="t"/>
              <a:pathLst>
                <a:path extrusionOk="0" h="1196" w="786">
                  <a:moveTo>
                    <a:pt x="393" y="0"/>
                  </a:moveTo>
                  <a:cubicBezTo>
                    <a:pt x="161" y="0"/>
                    <a:pt x="447" y="268"/>
                    <a:pt x="125" y="535"/>
                  </a:cubicBezTo>
                  <a:cubicBezTo>
                    <a:pt x="125" y="553"/>
                    <a:pt x="125" y="553"/>
                    <a:pt x="108" y="571"/>
                  </a:cubicBezTo>
                  <a:cubicBezTo>
                    <a:pt x="54" y="642"/>
                    <a:pt x="1" y="696"/>
                    <a:pt x="1" y="803"/>
                  </a:cubicBezTo>
                  <a:cubicBezTo>
                    <a:pt x="1" y="1035"/>
                    <a:pt x="161" y="1196"/>
                    <a:pt x="393" y="1196"/>
                  </a:cubicBezTo>
                  <a:cubicBezTo>
                    <a:pt x="625" y="1196"/>
                    <a:pt x="786" y="1035"/>
                    <a:pt x="786" y="803"/>
                  </a:cubicBezTo>
                  <a:cubicBezTo>
                    <a:pt x="786" y="571"/>
                    <a:pt x="625" y="0"/>
                    <a:pt x="393" y="0"/>
                  </a:cubicBezTo>
                  <a:close/>
                </a:path>
              </a:pathLst>
            </a:custGeom>
            <a:gradFill>
              <a:gsLst>
                <a:gs pos="0">
                  <a:srgbClr val="E45B00"/>
                </a:gs>
                <a:gs pos="100000">
                  <a:srgbClr val="FF9900"/>
                </a:gs>
              </a:gsLst>
              <a:lin ang="5400012" scaled="0"/>
            </a:gra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136" name="Google Shape;2136;p36"/>
            <p:cNvSpPr/>
            <p:nvPr/>
          </p:nvSpPr>
          <p:spPr>
            <a:xfrm>
              <a:off x="4152800" y="3656625"/>
              <a:ext cx="19650" cy="29900"/>
            </a:xfrm>
            <a:custGeom>
              <a:rect b="b" l="l" r="r" t="t"/>
              <a:pathLst>
                <a:path extrusionOk="0" h="1196" w="786">
                  <a:moveTo>
                    <a:pt x="393" y="0"/>
                  </a:moveTo>
                  <a:cubicBezTo>
                    <a:pt x="161" y="0"/>
                    <a:pt x="446" y="268"/>
                    <a:pt x="125" y="535"/>
                  </a:cubicBezTo>
                  <a:cubicBezTo>
                    <a:pt x="125" y="553"/>
                    <a:pt x="125" y="553"/>
                    <a:pt x="107" y="571"/>
                  </a:cubicBezTo>
                  <a:cubicBezTo>
                    <a:pt x="54" y="642"/>
                    <a:pt x="0" y="696"/>
                    <a:pt x="0" y="803"/>
                  </a:cubicBezTo>
                  <a:cubicBezTo>
                    <a:pt x="0" y="1035"/>
                    <a:pt x="161" y="1196"/>
                    <a:pt x="393" y="1196"/>
                  </a:cubicBezTo>
                  <a:cubicBezTo>
                    <a:pt x="625" y="1196"/>
                    <a:pt x="785" y="1035"/>
                    <a:pt x="785" y="803"/>
                  </a:cubicBezTo>
                  <a:cubicBezTo>
                    <a:pt x="785" y="571"/>
                    <a:pt x="625" y="0"/>
                    <a:pt x="393" y="0"/>
                  </a:cubicBezTo>
                  <a:close/>
                </a:path>
              </a:pathLst>
            </a:custGeom>
            <a:gradFill>
              <a:gsLst>
                <a:gs pos="0">
                  <a:srgbClr val="E45B00"/>
                </a:gs>
                <a:gs pos="100000">
                  <a:srgbClr val="FF9900"/>
                </a:gs>
              </a:gsLst>
              <a:lin ang="5400012" scaled="0"/>
            </a:gra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137" name="Google Shape;2137;p36"/>
            <p:cNvSpPr/>
            <p:nvPr/>
          </p:nvSpPr>
          <p:spPr>
            <a:xfrm>
              <a:off x="4035925" y="3683375"/>
              <a:ext cx="186475" cy="129600"/>
            </a:xfrm>
            <a:custGeom>
              <a:rect b="b" l="l" r="r" t="t"/>
              <a:pathLst>
                <a:path extrusionOk="0" h="5184" w="7459">
                  <a:moveTo>
                    <a:pt x="3729" y="1"/>
                  </a:moveTo>
                  <a:cubicBezTo>
                    <a:pt x="3497" y="1"/>
                    <a:pt x="3337" y="54"/>
                    <a:pt x="3337" y="126"/>
                  </a:cubicBezTo>
                  <a:lnTo>
                    <a:pt x="3337" y="2124"/>
                  </a:lnTo>
                  <a:cubicBezTo>
                    <a:pt x="3141" y="2124"/>
                    <a:pt x="2980" y="2142"/>
                    <a:pt x="2802" y="2160"/>
                  </a:cubicBezTo>
                  <a:lnTo>
                    <a:pt x="2802" y="804"/>
                  </a:lnTo>
                  <a:cubicBezTo>
                    <a:pt x="2802" y="714"/>
                    <a:pt x="2623" y="661"/>
                    <a:pt x="2409" y="661"/>
                  </a:cubicBezTo>
                  <a:cubicBezTo>
                    <a:pt x="2177" y="661"/>
                    <a:pt x="1999" y="714"/>
                    <a:pt x="1999" y="804"/>
                  </a:cubicBezTo>
                  <a:lnTo>
                    <a:pt x="1999" y="2231"/>
                  </a:lnTo>
                  <a:cubicBezTo>
                    <a:pt x="821" y="2392"/>
                    <a:pt x="0" y="2695"/>
                    <a:pt x="0" y="3052"/>
                  </a:cubicBezTo>
                  <a:lnTo>
                    <a:pt x="0" y="4782"/>
                  </a:lnTo>
                  <a:cubicBezTo>
                    <a:pt x="321" y="4782"/>
                    <a:pt x="607" y="4890"/>
                    <a:pt x="839" y="5104"/>
                  </a:cubicBezTo>
                  <a:cubicBezTo>
                    <a:pt x="892" y="5157"/>
                    <a:pt x="995" y="5184"/>
                    <a:pt x="1095" y="5184"/>
                  </a:cubicBezTo>
                  <a:cubicBezTo>
                    <a:pt x="1196" y="5184"/>
                    <a:pt x="1294" y="5157"/>
                    <a:pt x="1339" y="5104"/>
                  </a:cubicBezTo>
                  <a:cubicBezTo>
                    <a:pt x="1553" y="4898"/>
                    <a:pt x="1860" y="4796"/>
                    <a:pt x="2166" y="4796"/>
                  </a:cubicBezTo>
                  <a:cubicBezTo>
                    <a:pt x="2472" y="4796"/>
                    <a:pt x="2775" y="4898"/>
                    <a:pt x="2980" y="5104"/>
                  </a:cubicBezTo>
                  <a:cubicBezTo>
                    <a:pt x="3034" y="5157"/>
                    <a:pt x="3136" y="5184"/>
                    <a:pt x="3239" y="5184"/>
                  </a:cubicBezTo>
                  <a:cubicBezTo>
                    <a:pt x="3341" y="5184"/>
                    <a:pt x="3444" y="5157"/>
                    <a:pt x="3497" y="5104"/>
                  </a:cubicBezTo>
                  <a:cubicBezTo>
                    <a:pt x="3703" y="4898"/>
                    <a:pt x="4006" y="4796"/>
                    <a:pt x="4309" y="4796"/>
                  </a:cubicBezTo>
                  <a:cubicBezTo>
                    <a:pt x="4613" y="4796"/>
                    <a:pt x="4916" y="4898"/>
                    <a:pt x="5121" y="5104"/>
                  </a:cubicBezTo>
                  <a:cubicBezTo>
                    <a:pt x="5175" y="5157"/>
                    <a:pt x="5277" y="5184"/>
                    <a:pt x="5380" y="5184"/>
                  </a:cubicBezTo>
                  <a:cubicBezTo>
                    <a:pt x="5482" y="5184"/>
                    <a:pt x="5585" y="5157"/>
                    <a:pt x="5639" y="5104"/>
                  </a:cubicBezTo>
                  <a:cubicBezTo>
                    <a:pt x="5844" y="4898"/>
                    <a:pt x="6147" y="4796"/>
                    <a:pt x="6450" y="4796"/>
                  </a:cubicBezTo>
                  <a:cubicBezTo>
                    <a:pt x="6754" y="4796"/>
                    <a:pt x="7057" y="4898"/>
                    <a:pt x="7262" y="5104"/>
                  </a:cubicBezTo>
                  <a:cubicBezTo>
                    <a:pt x="7298" y="5139"/>
                    <a:pt x="7369" y="5157"/>
                    <a:pt x="7459" y="5175"/>
                  </a:cubicBezTo>
                  <a:lnTo>
                    <a:pt x="7459" y="3052"/>
                  </a:lnTo>
                  <a:cubicBezTo>
                    <a:pt x="7459" y="2695"/>
                    <a:pt x="6638" y="2392"/>
                    <a:pt x="5460" y="2231"/>
                  </a:cubicBezTo>
                  <a:lnTo>
                    <a:pt x="5460" y="804"/>
                  </a:lnTo>
                  <a:cubicBezTo>
                    <a:pt x="5460" y="714"/>
                    <a:pt x="5282" y="661"/>
                    <a:pt x="5068" y="661"/>
                  </a:cubicBezTo>
                  <a:cubicBezTo>
                    <a:pt x="4836" y="661"/>
                    <a:pt x="4657" y="714"/>
                    <a:pt x="4657" y="804"/>
                  </a:cubicBezTo>
                  <a:lnTo>
                    <a:pt x="4657" y="2160"/>
                  </a:lnTo>
                  <a:cubicBezTo>
                    <a:pt x="4479" y="2142"/>
                    <a:pt x="4318" y="2142"/>
                    <a:pt x="4122" y="2124"/>
                  </a:cubicBezTo>
                  <a:lnTo>
                    <a:pt x="4122" y="126"/>
                  </a:lnTo>
                  <a:cubicBezTo>
                    <a:pt x="4122" y="54"/>
                    <a:pt x="3961" y="1"/>
                    <a:pt x="3729" y="1"/>
                  </a:cubicBezTo>
                  <a:close/>
                </a:path>
              </a:pathLst>
            </a:custGeom>
            <a:gradFill>
              <a:gsLst>
                <a:gs pos="0">
                  <a:srgbClr val="E45B00"/>
                </a:gs>
                <a:gs pos="100000">
                  <a:srgbClr val="FF9900"/>
                </a:gs>
              </a:gsLst>
              <a:lin ang="5400012" scaled="0"/>
            </a:gra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138" name="Google Shape;2138;p36"/>
            <p:cNvSpPr/>
            <p:nvPr/>
          </p:nvSpPr>
          <p:spPr>
            <a:xfrm>
              <a:off x="4037250" y="3823000"/>
              <a:ext cx="186050" cy="59800"/>
            </a:xfrm>
            <a:custGeom>
              <a:rect b="b" l="l" r="r" t="t"/>
              <a:pathLst>
                <a:path extrusionOk="0" h="2392" w="7442">
                  <a:moveTo>
                    <a:pt x="1" y="0"/>
                  </a:moveTo>
                  <a:lnTo>
                    <a:pt x="1" y="2391"/>
                  </a:lnTo>
                  <a:lnTo>
                    <a:pt x="7441" y="2391"/>
                  </a:lnTo>
                  <a:lnTo>
                    <a:pt x="7441" y="393"/>
                  </a:lnTo>
                  <a:lnTo>
                    <a:pt x="7406" y="393"/>
                  </a:lnTo>
                  <a:cubicBezTo>
                    <a:pt x="7138" y="375"/>
                    <a:pt x="6852" y="268"/>
                    <a:pt x="6674" y="90"/>
                  </a:cubicBezTo>
                  <a:cubicBezTo>
                    <a:pt x="6620" y="36"/>
                    <a:pt x="6518" y="9"/>
                    <a:pt x="6415" y="9"/>
                  </a:cubicBezTo>
                  <a:cubicBezTo>
                    <a:pt x="6313" y="9"/>
                    <a:pt x="6210" y="36"/>
                    <a:pt x="6157" y="90"/>
                  </a:cubicBezTo>
                  <a:cubicBezTo>
                    <a:pt x="5951" y="295"/>
                    <a:pt x="5648" y="397"/>
                    <a:pt x="5345" y="397"/>
                  </a:cubicBezTo>
                  <a:cubicBezTo>
                    <a:pt x="5041" y="397"/>
                    <a:pt x="4738" y="295"/>
                    <a:pt x="4533" y="90"/>
                  </a:cubicBezTo>
                  <a:cubicBezTo>
                    <a:pt x="4479" y="36"/>
                    <a:pt x="4377" y="9"/>
                    <a:pt x="4274" y="9"/>
                  </a:cubicBezTo>
                  <a:cubicBezTo>
                    <a:pt x="4172" y="9"/>
                    <a:pt x="4069" y="36"/>
                    <a:pt x="4015" y="90"/>
                  </a:cubicBezTo>
                  <a:cubicBezTo>
                    <a:pt x="3810" y="295"/>
                    <a:pt x="3507" y="397"/>
                    <a:pt x="3204" y="397"/>
                  </a:cubicBezTo>
                  <a:cubicBezTo>
                    <a:pt x="2900" y="397"/>
                    <a:pt x="2597" y="295"/>
                    <a:pt x="2392" y="90"/>
                  </a:cubicBezTo>
                  <a:cubicBezTo>
                    <a:pt x="2338" y="36"/>
                    <a:pt x="2240" y="9"/>
                    <a:pt x="2140" y="9"/>
                  </a:cubicBezTo>
                  <a:cubicBezTo>
                    <a:pt x="2039" y="9"/>
                    <a:pt x="1937" y="36"/>
                    <a:pt x="1874" y="90"/>
                  </a:cubicBezTo>
                  <a:cubicBezTo>
                    <a:pt x="1669" y="295"/>
                    <a:pt x="1366" y="397"/>
                    <a:pt x="1062" y="397"/>
                  </a:cubicBezTo>
                  <a:cubicBezTo>
                    <a:pt x="759" y="397"/>
                    <a:pt x="456" y="295"/>
                    <a:pt x="251" y="90"/>
                  </a:cubicBezTo>
                  <a:cubicBezTo>
                    <a:pt x="197" y="36"/>
                    <a:pt x="90" y="0"/>
                    <a:pt x="1" y="0"/>
                  </a:cubicBezTo>
                  <a:close/>
                </a:path>
              </a:pathLst>
            </a:custGeom>
            <a:gradFill>
              <a:gsLst>
                <a:gs pos="0">
                  <a:srgbClr val="E45B00"/>
                </a:gs>
                <a:gs pos="100000">
                  <a:srgbClr val="FF9900"/>
                </a:gs>
              </a:gsLst>
              <a:lin ang="5400012" scaled="0"/>
            </a:gra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139" name="Google Shape;2139;p36"/>
            <p:cNvSpPr/>
            <p:nvPr/>
          </p:nvSpPr>
          <p:spPr>
            <a:xfrm>
              <a:off x="4026550" y="3896150"/>
              <a:ext cx="205675" cy="20100"/>
            </a:xfrm>
            <a:custGeom>
              <a:rect b="b" l="l" r="r" t="t"/>
              <a:pathLst>
                <a:path extrusionOk="0" h="804" w="8227">
                  <a:moveTo>
                    <a:pt x="393" y="1"/>
                  </a:moveTo>
                  <a:cubicBezTo>
                    <a:pt x="161" y="1"/>
                    <a:pt x="1" y="179"/>
                    <a:pt x="1" y="411"/>
                  </a:cubicBezTo>
                  <a:cubicBezTo>
                    <a:pt x="1" y="643"/>
                    <a:pt x="161" y="803"/>
                    <a:pt x="393" y="803"/>
                  </a:cubicBezTo>
                  <a:lnTo>
                    <a:pt x="7834" y="803"/>
                  </a:lnTo>
                  <a:cubicBezTo>
                    <a:pt x="8065" y="803"/>
                    <a:pt x="8226" y="643"/>
                    <a:pt x="8226" y="411"/>
                  </a:cubicBezTo>
                  <a:cubicBezTo>
                    <a:pt x="8226" y="179"/>
                    <a:pt x="8065" y="1"/>
                    <a:pt x="7834" y="1"/>
                  </a:cubicBezTo>
                  <a:close/>
                </a:path>
              </a:pathLst>
            </a:custGeom>
            <a:gradFill>
              <a:gsLst>
                <a:gs pos="0">
                  <a:srgbClr val="E45B00"/>
                </a:gs>
                <a:gs pos="100000">
                  <a:srgbClr val="FF9900"/>
                </a:gs>
              </a:gsLst>
              <a:lin ang="5400012" scaled="0"/>
            </a:gra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2140" name="Google Shape;2140;p36"/>
          <p:cNvSpPr/>
          <p:nvPr/>
        </p:nvSpPr>
        <p:spPr>
          <a:xfrm>
            <a:off x="7189931" y="4453383"/>
            <a:ext cx="319032" cy="363054"/>
          </a:xfrm>
          <a:custGeom>
            <a:rect b="b" l="l" r="r" t="t"/>
            <a:pathLst>
              <a:path extrusionOk="0" h="10653" w="9653">
                <a:moveTo>
                  <a:pt x="4818" y="1"/>
                </a:moveTo>
                <a:cubicBezTo>
                  <a:pt x="4603" y="1"/>
                  <a:pt x="4425" y="179"/>
                  <a:pt x="4425" y="411"/>
                </a:cubicBezTo>
                <a:lnTo>
                  <a:pt x="4425" y="1607"/>
                </a:lnTo>
                <a:lnTo>
                  <a:pt x="1356" y="1607"/>
                </a:lnTo>
                <a:cubicBezTo>
                  <a:pt x="670" y="2310"/>
                  <a:pt x="36" y="2927"/>
                  <a:pt x="1" y="2927"/>
                </a:cubicBezTo>
                <a:cubicBezTo>
                  <a:pt x="1" y="2927"/>
                  <a:pt x="0" y="2927"/>
                  <a:pt x="0" y="2927"/>
                </a:cubicBezTo>
                <a:lnTo>
                  <a:pt x="0" y="2927"/>
                </a:lnTo>
                <a:lnTo>
                  <a:pt x="1338" y="4265"/>
                </a:lnTo>
                <a:lnTo>
                  <a:pt x="4425" y="4265"/>
                </a:lnTo>
                <a:lnTo>
                  <a:pt x="4425" y="10653"/>
                </a:lnTo>
                <a:lnTo>
                  <a:pt x="5228" y="10653"/>
                </a:lnTo>
                <a:lnTo>
                  <a:pt x="5228" y="7459"/>
                </a:lnTo>
                <a:lnTo>
                  <a:pt x="8279" y="7459"/>
                </a:lnTo>
                <a:cubicBezTo>
                  <a:pt x="8993" y="6745"/>
                  <a:pt x="9635" y="6121"/>
                  <a:pt x="9653" y="6121"/>
                </a:cubicBezTo>
                <a:lnTo>
                  <a:pt x="8315" y="4800"/>
                </a:lnTo>
                <a:lnTo>
                  <a:pt x="5228" y="4800"/>
                </a:lnTo>
                <a:lnTo>
                  <a:pt x="5228" y="411"/>
                </a:lnTo>
                <a:cubicBezTo>
                  <a:pt x="5228" y="179"/>
                  <a:pt x="5050" y="1"/>
                  <a:pt x="4818" y="1"/>
                </a:cubicBezTo>
                <a:close/>
              </a:path>
            </a:pathLst>
          </a:custGeom>
          <a:gradFill>
            <a:gsLst>
              <a:gs pos="0">
                <a:srgbClr val="E45B00"/>
              </a:gs>
              <a:gs pos="100000">
                <a:srgbClr val="FF9900"/>
              </a:gs>
            </a:gsLst>
            <a:lin ang="5400012" scaled="0"/>
          </a:gra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2141" name="Google Shape;2141;p36"/>
          <p:cNvGrpSpPr/>
          <p:nvPr/>
        </p:nvGrpSpPr>
        <p:grpSpPr>
          <a:xfrm>
            <a:off x="7732713" y="4486703"/>
            <a:ext cx="351487" cy="294826"/>
            <a:chOff x="853250" y="4006875"/>
            <a:chExt cx="265875" cy="216275"/>
          </a:xfrm>
        </p:grpSpPr>
        <p:sp>
          <p:nvSpPr>
            <p:cNvPr id="2142" name="Google Shape;2142;p36"/>
            <p:cNvSpPr/>
            <p:nvPr/>
          </p:nvSpPr>
          <p:spPr>
            <a:xfrm>
              <a:off x="1016500" y="4006875"/>
              <a:ext cx="70950" cy="106525"/>
            </a:xfrm>
            <a:custGeom>
              <a:rect b="b" l="l" r="r" t="t"/>
              <a:pathLst>
                <a:path extrusionOk="0" h="4261" w="2838">
                  <a:moveTo>
                    <a:pt x="1464" y="782"/>
                  </a:moveTo>
                  <a:cubicBezTo>
                    <a:pt x="1785" y="782"/>
                    <a:pt x="2052" y="1049"/>
                    <a:pt x="2052" y="1370"/>
                  </a:cubicBezTo>
                  <a:cubicBezTo>
                    <a:pt x="2052" y="1531"/>
                    <a:pt x="1981" y="1656"/>
                    <a:pt x="1874" y="1781"/>
                  </a:cubicBezTo>
                  <a:cubicBezTo>
                    <a:pt x="1749" y="1906"/>
                    <a:pt x="1606" y="1959"/>
                    <a:pt x="1446" y="1959"/>
                  </a:cubicBezTo>
                  <a:cubicBezTo>
                    <a:pt x="1125" y="1959"/>
                    <a:pt x="875" y="1692"/>
                    <a:pt x="875" y="1370"/>
                  </a:cubicBezTo>
                  <a:cubicBezTo>
                    <a:pt x="875" y="1049"/>
                    <a:pt x="1142" y="782"/>
                    <a:pt x="1464" y="782"/>
                  </a:cubicBezTo>
                  <a:close/>
                  <a:moveTo>
                    <a:pt x="1437" y="0"/>
                  </a:moveTo>
                  <a:cubicBezTo>
                    <a:pt x="1256" y="0"/>
                    <a:pt x="1067" y="33"/>
                    <a:pt x="875" y="104"/>
                  </a:cubicBezTo>
                  <a:cubicBezTo>
                    <a:pt x="589" y="211"/>
                    <a:pt x="357" y="443"/>
                    <a:pt x="215" y="710"/>
                  </a:cubicBezTo>
                  <a:cubicBezTo>
                    <a:pt x="36" y="1067"/>
                    <a:pt x="0" y="1477"/>
                    <a:pt x="143" y="1852"/>
                  </a:cubicBezTo>
                  <a:lnTo>
                    <a:pt x="785" y="3244"/>
                  </a:lnTo>
                  <a:lnTo>
                    <a:pt x="1214" y="4118"/>
                  </a:lnTo>
                  <a:cubicBezTo>
                    <a:pt x="1249" y="4207"/>
                    <a:pt x="1356" y="4261"/>
                    <a:pt x="1446" y="4261"/>
                  </a:cubicBezTo>
                  <a:cubicBezTo>
                    <a:pt x="1553" y="4261"/>
                    <a:pt x="1642" y="4207"/>
                    <a:pt x="1695" y="4118"/>
                  </a:cubicBezTo>
                  <a:lnTo>
                    <a:pt x="2106" y="3244"/>
                  </a:lnTo>
                  <a:lnTo>
                    <a:pt x="2748" y="1870"/>
                  </a:lnTo>
                  <a:cubicBezTo>
                    <a:pt x="2820" y="1709"/>
                    <a:pt x="2837" y="1531"/>
                    <a:pt x="2837" y="1370"/>
                  </a:cubicBezTo>
                  <a:cubicBezTo>
                    <a:pt x="2837" y="603"/>
                    <a:pt x="2215" y="0"/>
                    <a:pt x="1437" y="0"/>
                  </a:cubicBezTo>
                  <a:close/>
                </a:path>
              </a:pathLst>
            </a:custGeom>
            <a:gradFill>
              <a:gsLst>
                <a:gs pos="0">
                  <a:srgbClr val="E45B00"/>
                </a:gs>
                <a:gs pos="100000">
                  <a:srgbClr val="FF9900"/>
                </a:gs>
              </a:gsLst>
              <a:lin ang="5400012" scaled="0"/>
            </a:gra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143" name="Google Shape;2143;p36"/>
            <p:cNvSpPr/>
            <p:nvPr/>
          </p:nvSpPr>
          <p:spPr>
            <a:xfrm>
              <a:off x="853250" y="4036650"/>
              <a:ext cx="265875" cy="186500"/>
            </a:xfrm>
            <a:custGeom>
              <a:rect b="b" l="l" r="r" t="t"/>
              <a:pathLst>
                <a:path extrusionOk="0" h="7460" w="10635">
                  <a:moveTo>
                    <a:pt x="2391" y="1036"/>
                  </a:moveTo>
                  <a:lnTo>
                    <a:pt x="2391" y="5372"/>
                  </a:lnTo>
                  <a:lnTo>
                    <a:pt x="803" y="6175"/>
                  </a:lnTo>
                  <a:lnTo>
                    <a:pt x="803" y="1839"/>
                  </a:lnTo>
                  <a:lnTo>
                    <a:pt x="2391" y="1036"/>
                  </a:lnTo>
                  <a:close/>
                  <a:moveTo>
                    <a:pt x="2926" y="1036"/>
                  </a:moveTo>
                  <a:lnTo>
                    <a:pt x="5049" y="2106"/>
                  </a:lnTo>
                  <a:lnTo>
                    <a:pt x="5049" y="6442"/>
                  </a:lnTo>
                  <a:lnTo>
                    <a:pt x="2926" y="5372"/>
                  </a:lnTo>
                  <a:lnTo>
                    <a:pt x="2926" y="1036"/>
                  </a:lnTo>
                  <a:close/>
                  <a:moveTo>
                    <a:pt x="2659" y="1"/>
                  </a:moveTo>
                  <a:lnTo>
                    <a:pt x="0" y="1339"/>
                  </a:lnTo>
                  <a:lnTo>
                    <a:pt x="0" y="7459"/>
                  </a:lnTo>
                  <a:lnTo>
                    <a:pt x="2659" y="6121"/>
                  </a:lnTo>
                  <a:lnTo>
                    <a:pt x="5317" y="7459"/>
                  </a:lnTo>
                  <a:lnTo>
                    <a:pt x="7976" y="6121"/>
                  </a:lnTo>
                  <a:lnTo>
                    <a:pt x="10634" y="7459"/>
                  </a:lnTo>
                  <a:lnTo>
                    <a:pt x="10634" y="1339"/>
                  </a:lnTo>
                  <a:lnTo>
                    <a:pt x="9760" y="911"/>
                  </a:lnTo>
                  <a:lnTo>
                    <a:pt x="9439" y="1625"/>
                  </a:lnTo>
                  <a:lnTo>
                    <a:pt x="9831" y="1839"/>
                  </a:lnTo>
                  <a:lnTo>
                    <a:pt x="9831" y="6175"/>
                  </a:lnTo>
                  <a:lnTo>
                    <a:pt x="8243" y="5372"/>
                  </a:lnTo>
                  <a:lnTo>
                    <a:pt x="8243" y="3605"/>
                  </a:lnTo>
                  <a:lnTo>
                    <a:pt x="7708" y="3605"/>
                  </a:lnTo>
                  <a:lnTo>
                    <a:pt x="7708" y="5372"/>
                  </a:lnTo>
                  <a:lnTo>
                    <a:pt x="5585" y="6442"/>
                  </a:lnTo>
                  <a:lnTo>
                    <a:pt x="5585" y="2106"/>
                  </a:lnTo>
                  <a:lnTo>
                    <a:pt x="6530" y="1625"/>
                  </a:lnTo>
                  <a:lnTo>
                    <a:pt x="6191" y="911"/>
                  </a:lnTo>
                  <a:lnTo>
                    <a:pt x="5317" y="1339"/>
                  </a:lnTo>
                  <a:lnTo>
                    <a:pt x="2659" y="1"/>
                  </a:lnTo>
                  <a:close/>
                </a:path>
              </a:pathLst>
            </a:custGeom>
            <a:gradFill>
              <a:gsLst>
                <a:gs pos="0">
                  <a:srgbClr val="E45B00"/>
                </a:gs>
                <a:gs pos="100000">
                  <a:srgbClr val="FF9900"/>
                </a:gs>
              </a:gsLst>
              <a:lin ang="5400012" scaled="0"/>
            </a:gra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2144" name="Google Shape;2144;p36"/>
          <p:cNvGrpSpPr/>
          <p:nvPr/>
        </p:nvGrpSpPr>
        <p:grpSpPr>
          <a:xfrm>
            <a:off x="8910280" y="4452282"/>
            <a:ext cx="245925" cy="363668"/>
            <a:chOff x="1978675" y="3981800"/>
            <a:chExt cx="186025" cy="266775"/>
          </a:xfrm>
        </p:grpSpPr>
        <p:sp>
          <p:nvSpPr>
            <p:cNvPr id="2145" name="Google Shape;2145;p36"/>
            <p:cNvSpPr/>
            <p:nvPr/>
          </p:nvSpPr>
          <p:spPr>
            <a:xfrm>
              <a:off x="1978675" y="3982250"/>
              <a:ext cx="20075" cy="266325"/>
            </a:xfrm>
            <a:custGeom>
              <a:rect b="b" l="l" r="r" t="t"/>
              <a:pathLst>
                <a:path extrusionOk="0" h="10653" w="803">
                  <a:moveTo>
                    <a:pt x="393" y="0"/>
                  </a:moveTo>
                  <a:cubicBezTo>
                    <a:pt x="178" y="0"/>
                    <a:pt x="0" y="179"/>
                    <a:pt x="0" y="411"/>
                  </a:cubicBezTo>
                  <a:lnTo>
                    <a:pt x="0" y="10652"/>
                  </a:lnTo>
                  <a:lnTo>
                    <a:pt x="803" y="10652"/>
                  </a:lnTo>
                  <a:lnTo>
                    <a:pt x="803" y="411"/>
                  </a:lnTo>
                  <a:cubicBezTo>
                    <a:pt x="803" y="179"/>
                    <a:pt x="625" y="0"/>
                    <a:pt x="393" y="0"/>
                  </a:cubicBezTo>
                  <a:close/>
                </a:path>
              </a:pathLst>
            </a:custGeom>
            <a:gradFill>
              <a:gsLst>
                <a:gs pos="0">
                  <a:srgbClr val="E45B00"/>
                </a:gs>
                <a:gs pos="100000">
                  <a:srgbClr val="FF9900"/>
                </a:gs>
              </a:gsLst>
              <a:lin ang="5400012" scaled="0"/>
            </a:gra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146" name="Google Shape;2146;p36"/>
            <p:cNvSpPr/>
            <p:nvPr/>
          </p:nvSpPr>
          <p:spPr>
            <a:xfrm>
              <a:off x="2012125" y="3981800"/>
              <a:ext cx="152575" cy="119575"/>
            </a:xfrm>
            <a:custGeom>
              <a:rect b="b" l="l" r="r" t="t"/>
              <a:pathLst>
                <a:path extrusionOk="0" h="4783" w="6103">
                  <a:moveTo>
                    <a:pt x="1695" y="0"/>
                  </a:moveTo>
                  <a:cubicBezTo>
                    <a:pt x="518" y="0"/>
                    <a:pt x="0" y="375"/>
                    <a:pt x="0" y="375"/>
                  </a:cubicBezTo>
                  <a:lnTo>
                    <a:pt x="0" y="4782"/>
                  </a:lnTo>
                  <a:cubicBezTo>
                    <a:pt x="0" y="4782"/>
                    <a:pt x="500" y="4390"/>
                    <a:pt x="1695" y="4390"/>
                  </a:cubicBezTo>
                  <a:cubicBezTo>
                    <a:pt x="2637" y="4390"/>
                    <a:pt x="3579" y="4749"/>
                    <a:pt x="4593" y="4749"/>
                  </a:cubicBezTo>
                  <a:cubicBezTo>
                    <a:pt x="5077" y="4749"/>
                    <a:pt x="5578" y="4667"/>
                    <a:pt x="6102" y="4425"/>
                  </a:cubicBezTo>
                  <a:lnTo>
                    <a:pt x="6102" y="18"/>
                  </a:lnTo>
                  <a:cubicBezTo>
                    <a:pt x="5431" y="222"/>
                    <a:pt x="4876" y="291"/>
                    <a:pt x="4385" y="291"/>
                  </a:cubicBezTo>
                  <a:cubicBezTo>
                    <a:pt x="3374" y="291"/>
                    <a:pt x="2632" y="0"/>
                    <a:pt x="1695" y="0"/>
                  </a:cubicBezTo>
                  <a:close/>
                </a:path>
              </a:pathLst>
            </a:custGeom>
            <a:gradFill>
              <a:gsLst>
                <a:gs pos="0">
                  <a:srgbClr val="E45B00"/>
                </a:gs>
                <a:gs pos="100000">
                  <a:srgbClr val="FF9900"/>
                </a:gs>
              </a:gsLst>
              <a:lin ang="5400012" scaled="0"/>
            </a:gra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2147" name="Google Shape;2147;p36"/>
          <p:cNvSpPr/>
          <p:nvPr/>
        </p:nvSpPr>
        <p:spPr>
          <a:xfrm>
            <a:off x="8307296" y="4473715"/>
            <a:ext cx="317875" cy="322363"/>
          </a:xfrm>
          <a:custGeom>
            <a:rect b="b" l="l" r="r" t="t"/>
            <a:pathLst>
              <a:path extrusionOk="0" h="9459" w="9618">
                <a:moveTo>
                  <a:pt x="4086" y="1"/>
                </a:moveTo>
                <a:cubicBezTo>
                  <a:pt x="3985" y="1"/>
                  <a:pt x="3883" y="35"/>
                  <a:pt x="3801" y="112"/>
                </a:cubicBezTo>
                <a:lnTo>
                  <a:pt x="250" y="3663"/>
                </a:lnTo>
                <a:cubicBezTo>
                  <a:pt x="0" y="3913"/>
                  <a:pt x="196" y="4377"/>
                  <a:pt x="571" y="4430"/>
                </a:cubicBezTo>
                <a:cubicBezTo>
                  <a:pt x="658" y="4439"/>
                  <a:pt x="745" y="4444"/>
                  <a:pt x="832" y="4444"/>
                </a:cubicBezTo>
                <a:cubicBezTo>
                  <a:pt x="1261" y="4444"/>
                  <a:pt x="1684" y="4335"/>
                  <a:pt x="2070" y="4127"/>
                </a:cubicBezTo>
                <a:lnTo>
                  <a:pt x="4336" y="6964"/>
                </a:lnTo>
                <a:cubicBezTo>
                  <a:pt x="3979" y="7624"/>
                  <a:pt x="3819" y="8267"/>
                  <a:pt x="3854" y="8802"/>
                </a:cubicBezTo>
                <a:cubicBezTo>
                  <a:pt x="3872" y="8998"/>
                  <a:pt x="3997" y="9177"/>
                  <a:pt x="4193" y="9248"/>
                </a:cubicBezTo>
                <a:cubicBezTo>
                  <a:pt x="4259" y="9278"/>
                  <a:pt x="4326" y="9292"/>
                  <a:pt x="4392" y="9292"/>
                </a:cubicBezTo>
                <a:cubicBezTo>
                  <a:pt x="4524" y="9292"/>
                  <a:pt x="4651" y="9236"/>
                  <a:pt x="4746" y="9141"/>
                </a:cubicBezTo>
                <a:lnTo>
                  <a:pt x="6655" y="7232"/>
                </a:lnTo>
                <a:lnTo>
                  <a:pt x="9368" y="9426"/>
                </a:lnTo>
                <a:cubicBezTo>
                  <a:pt x="9383" y="9449"/>
                  <a:pt x="9410" y="9459"/>
                  <a:pt x="9441" y="9459"/>
                </a:cubicBezTo>
                <a:cubicBezTo>
                  <a:pt x="9484" y="9459"/>
                  <a:pt x="9533" y="9440"/>
                  <a:pt x="9564" y="9409"/>
                </a:cubicBezTo>
                <a:cubicBezTo>
                  <a:pt x="9617" y="9355"/>
                  <a:pt x="9617" y="9284"/>
                  <a:pt x="9564" y="9212"/>
                </a:cubicBezTo>
                <a:lnTo>
                  <a:pt x="7369" y="6518"/>
                </a:lnTo>
                <a:lnTo>
                  <a:pt x="9278" y="4627"/>
                </a:lnTo>
                <a:cubicBezTo>
                  <a:pt x="9421" y="4484"/>
                  <a:pt x="9457" y="4270"/>
                  <a:pt x="9385" y="4056"/>
                </a:cubicBezTo>
                <a:cubicBezTo>
                  <a:pt x="9332" y="3859"/>
                  <a:pt x="9136" y="3735"/>
                  <a:pt x="8939" y="3717"/>
                </a:cubicBezTo>
                <a:cubicBezTo>
                  <a:pt x="8877" y="3710"/>
                  <a:pt x="8813" y="3707"/>
                  <a:pt x="8747" y="3707"/>
                </a:cubicBezTo>
                <a:cubicBezTo>
                  <a:pt x="8254" y="3707"/>
                  <a:pt x="7685" y="3883"/>
                  <a:pt x="7102" y="4198"/>
                </a:cubicBezTo>
                <a:lnTo>
                  <a:pt x="4265" y="1932"/>
                </a:lnTo>
                <a:cubicBezTo>
                  <a:pt x="4514" y="1469"/>
                  <a:pt x="4621" y="951"/>
                  <a:pt x="4568" y="434"/>
                </a:cubicBezTo>
                <a:cubicBezTo>
                  <a:pt x="4543" y="175"/>
                  <a:pt x="4314" y="1"/>
                  <a:pt x="4086" y="1"/>
                </a:cubicBezTo>
                <a:close/>
              </a:path>
            </a:pathLst>
          </a:custGeom>
          <a:gradFill>
            <a:gsLst>
              <a:gs pos="0">
                <a:srgbClr val="E45B00"/>
              </a:gs>
              <a:gs pos="100000">
                <a:srgbClr val="FF9900"/>
              </a:gs>
            </a:gsLst>
            <a:lin ang="5400012" scaled="0"/>
          </a:gra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2148" name="Google Shape;2148;p36"/>
          <p:cNvGrpSpPr/>
          <p:nvPr/>
        </p:nvGrpSpPr>
        <p:grpSpPr>
          <a:xfrm>
            <a:off x="9440020" y="4461726"/>
            <a:ext cx="333805" cy="344821"/>
            <a:chOff x="480325" y="3970200"/>
            <a:chExt cx="252500" cy="252950"/>
          </a:xfrm>
        </p:grpSpPr>
        <p:sp>
          <p:nvSpPr>
            <p:cNvPr id="2149" name="Google Shape;2149;p36"/>
            <p:cNvSpPr/>
            <p:nvPr/>
          </p:nvSpPr>
          <p:spPr>
            <a:xfrm>
              <a:off x="480325" y="3970200"/>
              <a:ext cx="252500" cy="252950"/>
            </a:xfrm>
            <a:custGeom>
              <a:rect b="b" l="l" r="r" t="t"/>
              <a:pathLst>
                <a:path extrusionOk="0" h="10118" w="10100">
                  <a:moveTo>
                    <a:pt x="5050" y="4265"/>
                  </a:moveTo>
                  <a:cubicBezTo>
                    <a:pt x="5496" y="4265"/>
                    <a:pt x="5853" y="4622"/>
                    <a:pt x="5853" y="5068"/>
                  </a:cubicBezTo>
                  <a:cubicBezTo>
                    <a:pt x="5853" y="5496"/>
                    <a:pt x="5496" y="5853"/>
                    <a:pt x="5050" y="5853"/>
                  </a:cubicBezTo>
                  <a:cubicBezTo>
                    <a:pt x="4622" y="5853"/>
                    <a:pt x="4247" y="5496"/>
                    <a:pt x="4247" y="5068"/>
                  </a:cubicBezTo>
                  <a:cubicBezTo>
                    <a:pt x="4247" y="4622"/>
                    <a:pt x="4622" y="4265"/>
                    <a:pt x="5050" y="4265"/>
                  </a:cubicBezTo>
                  <a:close/>
                  <a:moveTo>
                    <a:pt x="5050" y="0"/>
                  </a:moveTo>
                  <a:lnTo>
                    <a:pt x="4889" y="536"/>
                  </a:lnTo>
                  <a:lnTo>
                    <a:pt x="4622" y="1374"/>
                  </a:lnTo>
                  <a:lnTo>
                    <a:pt x="3997" y="3391"/>
                  </a:lnTo>
                  <a:lnTo>
                    <a:pt x="2748" y="2730"/>
                  </a:lnTo>
                  <a:lnTo>
                    <a:pt x="3391" y="3979"/>
                  </a:lnTo>
                  <a:lnTo>
                    <a:pt x="1374" y="4622"/>
                  </a:lnTo>
                  <a:lnTo>
                    <a:pt x="536" y="4871"/>
                  </a:lnTo>
                  <a:lnTo>
                    <a:pt x="1" y="5050"/>
                  </a:lnTo>
                  <a:lnTo>
                    <a:pt x="536" y="5228"/>
                  </a:lnTo>
                  <a:lnTo>
                    <a:pt x="1339" y="5496"/>
                  </a:lnTo>
                  <a:lnTo>
                    <a:pt x="3373" y="6120"/>
                  </a:lnTo>
                  <a:lnTo>
                    <a:pt x="2730" y="7387"/>
                  </a:lnTo>
                  <a:lnTo>
                    <a:pt x="3979" y="6727"/>
                  </a:lnTo>
                  <a:lnTo>
                    <a:pt x="4622" y="8761"/>
                  </a:lnTo>
                  <a:lnTo>
                    <a:pt x="4872" y="9582"/>
                  </a:lnTo>
                  <a:lnTo>
                    <a:pt x="5032" y="10117"/>
                  </a:lnTo>
                  <a:lnTo>
                    <a:pt x="5211" y="9582"/>
                  </a:lnTo>
                  <a:lnTo>
                    <a:pt x="5478" y="8761"/>
                  </a:lnTo>
                  <a:lnTo>
                    <a:pt x="6121" y="6709"/>
                  </a:lnTo>
                  <a:lnTo>
                    <a:pt x="7370" y="7369"/>
                  </a:lnTo>
                  <a:lnTo>
                    <a:pt x="7370" y="7369"/>
                  </a:lnTo>
                  <a:lnTo>
                    <a:pt x="6709" y="6120"/>
                  </a:lnTo>
                  <a:lnTo>
                    <a:pt x="8743" y="5478"/>
                  </a:lnTo>
                  <a:lnTo>
                    <a:pt x="9564" y="5210"/>
                  </a:lnTo>
                  <a:lnTo>
                    <a:pt x="10099" y="5032"/>
                  </a:lnTo>
                  <a:lnTo>
                    <a:pt x="9564" y="4889"/>
                  </a:lnTo>
                  <a:lnTo>
                    <a:pt x="8743" y="4640"/>
                  </a:lnTo>
                  <a:lnTo>
                    <a:pt x="6727" y="3997"/>
                  </a:lnTo>
                  <a:lnTo>
                    <a:pt x="7370" y="2730"/>
                  </a:lnTo>
                  <a:lnTo>
                    <a:pt x="7370" y="2730"/>
                  </a:lnTo>
                  <a:lnTo>
                    <a:pt x="6121" y="3391"/>
                  </a:lnTo>
                  <a:lnTo>
                    <a:pt x="5478" y="1356"/>
                  </a:lnTo>
                  <a:lnTo>
                    <a:pt x="5211" y="536"/>
                  </a:lnTo>
                  <a:lnTo>
                    <a:pt x="5050" y="0"/>
                  </a:lnTo>
                  <a:close/>
                </a:path>
              </a:pathLst>
            </a:custGeom>
            <a:gradFill>
              <a:gsLst>
                <a:gs pos="0">
                  <a:srgbClr val="E45B00"/>
                </a:gs>
                <a:gs pos="100000">
                  <a:srgbClr val="FF9900"/>
                </a:gs>
              </a:gsLst>
              <a:lin ang="5400012" scaled="0"/>
            </a:gra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150" name="Google Shape;2150;p36"/>
            <p:cNvSpPr/>
            <p:nvPr/>
          </p:nvSpPr>
          <p:spPr>
            <a:xfrm>
              <a:off x="625300" y="4115175"/>
              <a:ext cx="92800" cy="92800"/>
            </a:xfrm>
            <a:custGeom>
              <a:rect b="b" l="l" r="r" t="t"/>
              <a:pathLst>
                <a:path extrusionOk="0" h="3712" w="3712">
                  <a:moveTo>
                    <a:pt x="3712" y="0"/>
                  </a:moveTo>
                  <a:lnTo>
                    <a:pt x="3105" y="197"/>
                  </a:lnTo>
                  <a:lnTo>
                    <a:pt x="2837" y="268"/>
                  </a:lnTo>
                  <a:cubicBezTo>
                    <a:pt x="2695" y="750"/>
                    <a:pt x="2481" y="1178"/>
                    <a:pt x="2159" y="1570"/>
                  </a:cubicBezTo>
                  <a:cubicBezTo>
                    <a:pt x="1999" y="1785"/>
                    <a:pt x="1785" y="1981"/>
                    <a:pt x="1571" y="2177"/>
                  </a:cubicBezTo>
                  <a:cubicBezTo>
                    <a:pt x="1178" y="2480"/>
                    <a:pt x="750" y="2712"/>
                    <a:pt x="268" y="2837"/>
                  </a:cubicBezTo>
                  <a:lnTo>
                    <a:pt x="179" y="3123"/>
                  </a:lnTo>
                  <a:lnTo>
                    <a:pt x="0" y="3712"/>
                  </a:lnTo>
                  <a:cubicBezTo>
                    <a:pt x="875" y="3587"/>
                    <a:pt x="1678" y="3176"/>
                    <a:pt x="2338" y="2570"/>
                  </a:cubicBezTo>
                  <a:cubicBezTo>
                    <a:pt x="2409" y="2480"/>
                    <a:pt x="2498" y="2409"/>
                    <a:pt x="2570" y="2320"/>
                  </a:cubicBezTo>
                  <a:cubicBezTo>
                    <a:pt x="3176" y="1677"/>
                    <a:pt x="3569" y="857"/>
                    <a:pt x="3712" y="0"/>
                  </a:cubicBezTo>
                  <a:close/>
                </a:path>
              </a:pathLst>
            </a:custGeom>
            <a:gradFill>
              <a:gsLst>
                <a:gs pos="0">
                  <a:srgbClr val="E45B00"/>
                </a:gs>
                <a:gs pos="100000">
                  <a:srgbClr val="FF9900"/>
                </a:gs>
              </a:gsLst>
              <a:lin ang="5400012" scaled="0"/>
            </a:gra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151" name="Google Shape;2151;p36"/>
            <p:cNvSpPr/>
            <p:nvPr/>
          </p:nvSpPr>
          <p:spPr>
            <a:xfrm>
              <a:off x="625300" y="3985375"/>
              <a:ext cx="92800" cy="92800"/>
            </a:xfrm>
            <a:custGeom>
              <a:rect b="b" l="l" r="r" t="t"/>
              <a:pathLst>
                <a:path extrusionOk="0" h="3712" w="3712">
                  <a:moveTo>
                    <a:pt x="0" y="0"/>
                  </a:moveTo>
                  <a:lnTo>
                    <a:pt x="179" y="589"/>
                  </a:lnTo>
                  <a:lnTo>
                    <a:pt x="286" y="874"/>
                  </a:lnTo>
                  <a:cubicBezTo>
                    <a:pt x="750" y="1017"/>
                    <a:pt x="1178" y="1231"/>
                    <a:pt x="1553" y="1535"/>
                  </a:cubicBezTo>
                  <a:cubicBezTo>
                    <a:pt x="1785" y="1713"/>
                    <a:pt x="1981" y="1927"/>
                    <a:pt x="2159" y="2159"/>
                  </a:cubicBezTo>
                  <a:cubicBezTo>
                    <a:pt x="2481" y="2534"/>
                    <a:pt x="2695" y="2962"/>
                    <a:pt x="2837" y="3444"/>
                  </a:cubicBezTo>
                  <a:lnTo>
                    <a:pt x="3105" y="3515"/>
                  </a:lnTo>
                  <a:lnTo>
                    <a:pt x="3712" y="3711"/>
                  </a:lnTo>
                  <a:cubicBezTo>
                    <a:pt x="3569" y="2855"/>
                    <a:pt x="3159" y="2034"/>
                    <a:pt x="2570" y="1392"/>
                  </a:cubicBezTo>
                  <a:cubicBezTo>
                    <a:pt x="2481" y="1303"/>
                    <a:pt x="2409" y="1231"/>
                    <a:pt x="2320" y="1142"/>
                  </a:cubicBezTo>
                  <a:cubicBezTo>
                    <a:pt x="1678" y="553"/>
                    <a:pt x="875" y="143"/>
                    <a:pt x="0" y="0"/>
                  </a:cubicBezTo>
                  <a:close/>
                </a:path>
              </a:pathLst>
            </a:custGeom>
            <a:gradFill>
              <a:gsLst>
                <a:gs pos="0">
                  <a:srgbClr val="E45B00"/>
                </a:gs>
                <a:gs pos="100000">
                  <a:srgbClr val="FF9900"/>
                </a:gs>
              </a:gsLst>
              <a:lin ang="5400012" scaled="0"/>
            </a:gra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152" name="Google Shape;2152;p36"/>
            <p:cNvSpPr/>
            <p:nvPr/>
          </p:nvSpPr>
          <p:spPr>
            <a:xfrm>
              <a:off x="495050" y="3985375"/>
              <a:ext cx="93250" cy="92350"/>
            </a:xfrm>
            <a:custGeom>
              <a:rect b="b" l="l" r="r" t="t"/>
              <a:pathLst>
                <a:path extrusionOk="0" h="3694" w="3730">
                  <a:moveTo>
                    <a:pt x="3729" y="0"/>
                  </a:moveTo>
                  <a:cubicBezTo>
                    <a:pt x="2855" y="143"/>
                    <a:pt x="2034" y="535"/>
                    <a:pt x="1392" y="1124"/>
                  </a:cubicBezTo>
                  <a:cubicBezTo>
                    <a:pt x="1303" y="1213"/>
                    <a:pt x="1232" y="1285"/>
                    <a:pt x="1160" y="1374"/>
                  </a:cubicBezTo>
                  <a:cubicBezTo>
                    <a:pt x="553" y="2034"/>
                    <a:pt x="143" y="2837"/>
                    <a:pt x="0" y="3694"/>
                  </a:cubicBezTo>
                  <a:lnTo>
                    <a:pt x="589" y="3515"/>
                  </a:lnTo>
                  <a:lnTo>
                    <a:pt x="892" y="3426"/>
                  </a:lnTo>
                  <a:cubicBezTo>
                    <a:pt x="1017" y="2962"/>
                    <a:pt x="1249" y="2516"/>
                    <a:pt x="1553" y="2123"/>
                  </a:cubicBezTo>
                  <a:cubicBezTo>
                    <a:pt x="1731" y="1909"/>
                    <a:pt x="1927" y="1695"/>
                    <a:pt x="2159" y="1517"/>
                  </a:cubicBezTo>
                  <a:cubicBezTo>
                    <a:pt x="2552" y="1213"/>
                    <a:pt x="2980" y="999"/>
                    <a:pt x="3444" y="857"/>
                  </a:cubicBezTo>
                  <a:lnTo>
                    <a:pt x="3533" y="589"/>
                  </a:lnTo>
                  <a:lnTo>
                    <a:pt x="3729" y="0"/>
                  </a:lnTo>
                  <a:close/>
                </a:path>
              </a:pathLst>
            </a:custGeom>
            <a:gradFill>
              <a:gsLst>
                <a:gs pos="0">
                  <a:srgbClr val="E45B00"/>
                </a:gs>
                <a:gs pos="100000">
                  <a:srgbClr val="FF9900"/>
                </a:gs>
              </a:gsLst>
              <a:lin ang="5400012" scaled="0"/>
            </a:gra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153" name="Google Shape;2153;p36"/>
            <p:cNvSpPr/>
            <p:nvPr/>
          </p:nvSpPr>
          <p:spPr>
            <a:xfrm>
              <a:off x="495050" y="4115625"/>
              <a:ext cx="93250" cy="92350"/>
            </a:xfrm>
            <a:custGeom>
              <a:rect b="b" l="l" r="r" t="t"/>
              <a:pathLst>
                <a:path extrusionOk="0" h="3694" w="3730">
                  <a:moveTo>
                    <a:pt x="0" y="0"/>
                  </a:moveTo>
                  <a:cubicBezTo>
                    <a:pt x="161" y="874"/>
                    <a:pt x="553" y="1677"/>
                    <a:pt x="1160" y="2320"/>
                  </a:cubicBezTo>
                  <a:cubicBezTo>
                    <a:pt x="1232" y="2409"/>
                    <a:pt x="1303" y="2480"/>
                    <a:pt x="1392" y="2569"/>
                  </a:cubicBezTo>
                  <a:cubicBezTo>
                    <a:pt x="2034" y="3158"/>
                    <a:pt x="2855" y="3569"/>
                    <a:pt x="3729" y="3694"/>
                  </a:cubicBezTo>
                  <a:lnTo>
                    <a:pt x="3515" y="3105"/>
                  </a:lnTo>
                  <a:lnTo>
                    <a:pt x="3444" y="2819"/>
                  </a:lnTo>
                  <a:cubicBezTo>
                    <a:pt x="2980" y="2694"/>
                    <a:pt x="2534" y="2462"/>
                    <a:pt x="2159" y="2159"/>
                  </a:cubicBezTo>
                  <a:cubicBezTo>
                    <a:pt x="1927" y="1981"/>
                    <a:pt x="1731" y="1767"/>
                    <a:pt x="1553" y="1570"/>
                  </a:cubicBezTo>
                  <a:cubicBezTo>
                    <a:pt x="1249" y="1178"/>
                    <a:pt x="1017" y="750"/>
                    <a:pt x="892" y="268"/>
                  </a:cubicBezTo>
                  <a:lnTo>
                    <a:pt x="607" y="179"/>
                  </a:lnTo>
                  <a:lnTo>
                    <a:pt x="0" y="0"/>
                  </a:lnTo>
                  <a:close/>
                </a:path>
              </a:pathLst>
            </a:custGeom>
            <a:gradFill>
              <a:gsLst>
                <a:gs pos="0">
                  <a:srgbClr val="E45B00"/>
                </a:gs>
                <a:gs pos="100000">
                  <a:srgbClr val="FF9900"/>
                </a:gs>
              </a:gsLst>
              <a:lin ang="5400012" scaled="0"/>
            </a:gra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2154" name="Google Shape;2154;p36"/>
          <p:cNvSpPr/>
          <p:nvPr/>
        </p:nvSpPr>
        <p:spPr>
          <a:xfrm>
            <a:off x="2607371" y="5072569"/>
            <a:ext cx="193442" cy="308322"/>
          </a:xfrm>
          <a:custGeom>
            <a:rect b="b" l="l" r="r" t="t"/>
            <a:pathLst>
              <a:path extrusionOk="0" h="9047" w="5853">
                <a:moveTo>
                  <a:pt x="2926" y="1606"/>
                </a:moveTo>
                <a:cubicBezTo>
                  <a:pt x="3586" y="1606"/>
                  <a:pt x="4122" y="2124"/>
                  <a:pt x="4122" y="2802"/>
                </a:cubicBezTo>
                <a:cubicBezTo>
                  <a:pt x="4122" y="3462"/>
                  <a:pt x="3586" y="3997"/>
                  <a:pt x="2926" y="3997"/>
                </a:cubicBezTo>
                <a:cubicBezTo>
                  <a:pt x="2248" y="3997"/>
                  <a:pt x="1731" y="3462"/>
                  <a:pt x="1731" y="2802"/>
                </a:cubicBezTo>
                <a:cubicBezTo>
                  <a:pt x="1731" y="2124"/>
                  <a:pt x="2248" y="1606"/>
                  <a:pt x="2926" y="1606"/>
                </a:cubicBezTo>
                <a:close/>
                <a:moveTo>
                  <a:pt x="2926" y="0"/>
                </a:moveTo>
                <a:cubicBezTo>
                  <a:pt x="2016" y="0"/>
                  <a:pt x="1142" y="464"/>
                  <a:pt x="625" y="1231"/>
                </a:cubicBezTo>
                <a:cubicBezTo>
                  <a:pt x="107" y="1981"/>
                  <a:pt x="0" y="2962"/>
                  <a:pt x="321" y="3819"/>
                </a:cubicBezTo>
                <a:lnTo>
                  <a:pt x="1588" y="6620"/>
                </a:lnTo>
                <a:lnTo>
                  <a:pt x="2694" y="8904"/>
                </a:lnTo>
                <a:cubicBezTo>
                  <a:pt x="2730" y="8993"/>
                  <a:pt x="2819" y="9046"/>
                  <a:pt x="2926" y="9046"/>
                </a:cubicBezTo>
                <a:cubicBezTo>
                  <a:pt x="3033" y="9046"/>
                  <a:pt x="3122" y="8993"/>
                  <a:pt x="3158" y="8904"/>
                </a:cubicBezTo>
                <a:lnTo>
                  <a:pt x="4247" y="6620"/>
                </a:lnTo>
                <a:lnTo>
                  <a:pt x="5513" y="3819"/>
                </a:lnTo>
                <a:cubicBezTo>
                  <a:pt x="5852" y="2962"/>
                  <a:pt x="5745" y="1981"/>
                  <a:pt x="5228" y="1231"/>
                </a:cubicBezTo>
                <a:cubicBezTo>
                  <a:pt x="4710" y="464"/>
                  <a:pt x="3854" y="0"/>
                  <a:pt x="2926" y="0"/>
                </a:cubicBezTo>
                <a:close/>
              </a:path>
            </a:pathLst>
          </a:custGeom>
          <a:gradFill>
            <a:gsLst>
              <a:gs pos="0">
                <a:srgbClr val="E45B00"/>
              </a:gs>
              <a:gs pos="100000">
                <a:srgbClr val="FF9900"/>
              </a:gs>
            </a:gsLst>
            <a:lin ang="5400012" scaled="0"/>
          </a:gra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2155" name="Google Shape;2155;p36"/>
          <p:cNvGrpSpPr/>
          <p:nvPr/>
        </p:nvGrpSpPr>
        <p:grpSpPr>
          <a:xfrm>
            <a:off x="3015743" y="5051331"/>
            <a:ext cx="334400" cy="344208"/>
            <a:chOff x="5745250" y="4378350"/>
            <a:chExt cx="252950" cy="252500"/>
          </a:xfrm>
        </p:grpSpPr>
        <p:sp>
          <p:nvSpPr>
            <p:cNvPr id="2156" name="Google Shape;2156;p36"/>
            <p:cNvSpPr/>
            <p:nvPr/>
          </p:nvSpPr>
          <p:spPr>
            <a:xfrm>
              <a:off x="5745250" y="4378350"/>
              <a:ext cx="252950" cy="252500"/>
            </a:xfrm>
            <a:custGeom>
              <a:rect b="b" l="l" r="r" t="t"/>
              <a:pathLst>
                <a:path extrusionOk="0" h="10100" w="10118">
                  <a:moveTo>
                    <a:pt x="5068" y="536"/>
                  </a:moveTo>
                  <a:cubicBezTo>
                    <a:pt x="5728" y="536"/>
                    <a:pt x="6334" y="678"/>
                    <a:pt x="6888" y="928"/>
                  </a:cubicBezTo>
                  <a:lnTo>
                    <a:pt x="6459" y="1267"/>
                  </a:lnTo>
                  <a:cubicBezTo>
                    <a:pt x="6406" y="1303"/>
                    <a:pt x="6370" y="1339"/>
                    <a:pt x="6299" y="1339"/>
                  </a:cubicBezTo>
                  <a:lnTo>
                    <a:pt x="6031" y="1339"/>
                  </a:lnTo>
                  <a:cubicBezTo>
                    <a:pt x="6013" y="1339"/>
                    <a:pt x="5978" y="1339"/>
                    <a:pt x="5942" y="1321"/>
                  </a:cubicBezTo>
                  <a:cubicBezTo>
                    <a:pt x="5942" y="1321"/>
                    <a:pt x="5300" y="928"/>
                    <a:pt x="4925" y="928"/>
                  </a:cubicBezTo>
                  <a:cubicBezTo>
                    <a:pt x="4568" y="928"/>
                    <a:pt x="3979" y="1160"/>
                    <a:pt x="3729" y="1339"/>
                  </a:cubicBezTo>
                  <a:cubicBezTo>
                    <a:pt x="3337" y="1588"/>
                    <a:pt x="3747" y="1713"/>
                    <a:pt x="3837" y="1731"/>
                  </a:cubicBezTo>
                  <a:lnTo>
                    <a:pt x="4247" y="1731"/>
                  </a:lnTo>
                  <a:cubicBezTo>
                    <a:pt x="4336" y="1731"/>
                    <a:pt x="4407" y="1695"/>
                    <a:pt x="4461" y="1624"/>
                  </a:cubicBezTo>
                  <a:lnTo>
                    <a:pt x="4622" y="1392"/>
                  </a:lnTo>
                  <a:cubicBezTo>
                    <a:pt x="4639" y="1356"/>
                    <a:pt x="4675" y="1339"/>
                    <a:pt x="4729" y="1339"/>
                  </a:cubicBezTo>
                  <a:lnTo>
                    <a:pt x="4925" y="1339"/>
                  </a:lnTo>
                  <a:lnTo>
                    <a:pt x="4657" y="1803"/>
                  </a:lnTo>
                  <a:cubicBezTo>
                    <a:pt x="4586" y="1927"/>
                    <a:pt x="4461" y="1999"/>
                    <a:pt x="4300" y="1999"/>
                  </a:cubicBezTo>
                  <a:lnTo>
                    <a:pt x="3944" y="1999"/>
                  </a:lnTo>
                  <a:cubicBezTo>
                    <a:pt x="3908" y="1999"/>
                    <a:pt x="3837" y="2017"/>
                    <a:pt x="3801" y="2034"/>
                  </a:cubicBezTo>
                  <a:lnTo>
                    <a:pt x="3462" y="2266"/>
                  </a:lnTo>
                  <a:lnTo>
                    <a:pt x="3194" y="2266"/>
                  </a:lnTo>
                  <a:cubicBezTo>
                    <a:pt x="3123" y="2266"/>
                    <a:pt x="3069" y="2320"/>
                    <a:pt x="3069" y="2391"/>
                  </a:cubicBezTo>
                  <a:lnTo>
                    <a:pt x="3069" y="2534"/>
                  </a:lnTo>
                  <a:cubicBezTo>
                    <a:pt x="3069" y="2605"/>
                    <a:pt x="3016" y="2659"/>
                    <a:pt x="2927" y="2659"/>
                  </a:cubicBezTo>
                  <a:lnTo>
                    <a:pt x="2819" y="2659"/>
                  </a:lnTo>
                  <a:cubicBezTo>
                    <a:pt x="2730" y="2659"/>
                    <a:pt x="2641" y="2713"/>
                    <a:pt x="2588" y="2784"/>
                  </a:cubicBezTo>
                  <a:lnTo>
                    <a:pt x="2427" y="3034"/>
                  </a:lnTo>
                  <a:cubicBezTo>
                    <a:pt x="2427" y="3069"/>
                    <a:pt x="2409" y="3087"/>
                    <a:pt x="2409" y="3123"/>
                  </a:cubicBezTo>
                  <a:lnTo>
                    <a:pt x="2409" y="3194"/>
                  </a:lnTo>
                  <a:cubicBezTo>
                    <a:pt x="2409" y="3283"/>
                    <a:pt x="2463" y="3319"/>
                    <a:pt x="2534" y="3319"/>
                  </a:cubicBezTo>
                  <a:lnTo>
                    <a:pt x="3016" y="3319"/>
                  </a:lnTo>
                  <a:cubicBezTo>
                    <a:pt x="3051" y="3319"/>
                    <a:pt x="3087" y="3319"/>
                    <a:pt x="3105" y="3301"/>
                  </a:cubicBezTo>
                  <a:lnTo>
                    <a:pt x="3533" y="2873"/>
                  </a:lnTo>
                  <a:cubicBezTo>
                    <a:pt x="3569" y="2837"/>
                    <a:pt x="3640" y="2802"/>
                    <a:pt x="3712" y="2802"/>
                  </a:cubicBezTo>
                  <a:lnTo>
                    <a:pt x="3765" y="2802"/>
                  </a:lnTo>
                  <a:cubicBezTo>
                    <a:pt x="3837" y="2802"/>
                    <a:pt x="3890" y="2837"/>
                    <a:pt x="3908" y="2909"/>
                  </a:cubicBezTo>
                  <a:lnTo>
                    <a:pt x="3979" y="3230"/>
                  </a:lnTo>
                  <a:cubicBezTo>
                    <a:pt x="3997" y="3301"/>
                    <a:pt x="4033" y="3337"/>
                    <a:pt x="4104" y="3337"/>
                  </a:cubicBezTo>
                  <a:lnTo>
                    <a:pt x="4140" y="3337"/>
                  </a:lnTo>
                  <a:cubicBezTo>
                    <a:pt x="4211" y="3337"/>
                    <a:pt x="4265" y="3301"/>
                    <a:pt x="4265" y="3212"/>
                  </a:cubicBezTo>
                  <a:lnTo>
                    <a:pt x="4265" y="2855"/>
                  </a:lnTo>
                  <a:cubicBezTo>
                    <a:pt x="4265" y="2837"/>
                    <a:pt x="4283" y="2802"/>
                    <a:pt x="4300" y="2766"/>
                  </a:cubicBezTo>
                  <a:lnTo>
                    <a:pt x="4407" y="2659"/>
                  </a:lnTo>
                  <a:lnTo>
                    <a:pt x="4515" y="2962"/>
                  </a:lnTo>
                  <a:cubicBezTo>
                    <a:pt x="4515" y="3034"/>
                    <a:pt x="4568" y="3069"/>
                    <a:pt x="4639" y="3069"/>
                  </a:cubicBezTo>
                  <a:lnTo>
                    <a:pt x="4746" y="3069"/>
                  </a:lnTo>
                  <a:cubicBezTo>
                    <a:pt x="4782" y="3069"/>
                    <a:pt x="4818" y="3052"/>
                    <a:pt x="4836" y="3034"/>
                  </a:cubicBezTo>
                  <a:lnTo>
                    <a:pt x="4889" y="2962"/>
                  </a:lnTo>
                  <a:cubicBezTo>
                    <a:pt x="4925" y="2944"/>
                    <a:pt x="4943" y="2927"/>
                    <a:pt x="4996" y="2927"/>
                  </a:cubicBezTo>
                  <a:lnTo>
                    <a:pt x="5068" y="2927"/>
                  </a:lnTo>
                  <a:cubicBezTo>
                    <a:pt x="5139" y="2927"/>
                    <a:pt x="5193" y="2980"/>
                    <a:pt x="5193" y="3069"/>
                  </a:cubicBezTo>
                  <a:lnTo>
                    <a:pt x="5193" y="3194"/>
                  </a:lnTo>
                  <a:cubicBezTo>
                    <a:pt x="5193" y="3283"/>
                    <a:pt x="5264" y="3319"/>
                    <a:pt x="5335" y="3319"/>
                  </a:cubicBezTo>
                  <a:lnTo>
                    <a:pt x="5817" y="3319"/>
                  </a:lnTo>
                  <a:cubicBezTo>
                    <a:pt x="5906" y="3319"/>
                    <a:pt x="5978" y="3426"/>
                    <a:pt x="5924" y="3498"/>
                  </a:cubicBezTo>
                  <a:lnTo>
                    <a:pt x="5888" y="3622"/>
                  </a:lnTo>
                  <a:cubicBezTo>
                    <a:pt x="5874" y="3682"/>
                    <a:pt x="5834" y="3716"/>
                    <a:pt x="5781" y="3716"/>
                  </a:cubicBezTo>
                  <a:cubicBezTo>
                    <a:pt x="5770" y="3716"/>
                    <a:pt x="5758" y="3715"/>
                    <a:pt x="5746" y="3712"/>
                  </a:cubicBezTo>
                  <a:lnTo>
                    <a:pt x="5103" y="3605"/>
                  </a:lnTo>
                  <a:lnTo>
                    <a:pt x="5014" y="3605"/>
                  </a:lnTo>
                  <a:lnTo>
                    <a:pt x="4461" y="3712"/>
                  </a:lnTo>
                  <a:cubicBezTo>
                    <a:pt x="4445" y="3717"/>
                    <a:pt x="4431" y="3719"/>
                    <a:pt x="4418" y="3719"/>
                  </a:cubicBezTo>
                  <a:cubicBezTo>
                    <a:pt x="4385" y="3719"/>
                    <a:pt x="4356" y="3706"/>
                    <a:pt x="4318" y="3694"/>
                  </a:cubicBezTo>
                  <a:cubicBezTo>
                    <a:pt x="4158" y="3640"/>
                    <a:pt x="3658" y="3462"/>
                    <a:pt x="3462" y="3462"/>
                  </a:cubicBezTo>
                  <a:cubicBezTo>
                    <a:pt x="1892" y="3462"/>
                    <a:pt x="1874" y="4532"/>
                    <a:pt x="1874" y="4925"/>
                  </a:cubicBezTo>
                  <a:cubicBezTo>
                    <a:pt x="1874" y="5460"/>
                    <a:pt x="2177" y="5853"/>
                    <a:pt x="2677" y="5853"/>
                  </a:cubicBezTo>
                  <a:cubicBezTo>
                    <a:pt x="2695" y="5853"/>
                    <a:pt x="2714" y="5853"/>
                    <a:pt x="2733" y="5853"/>
                  </a:cubicBezTo>
                  <a:cubicBezTo>
                    <a:pt x="3311" y="5853"/>
                    <a:pt x="3997" y="5870"/>
                    <a:pt x="3997" y="6923"/>
                  </a:cubicBezTo>
                  <a:lnTo>
                    <a:pt x="3997" y="7744"/>
                  </a:lnTo>
                  <a:cubicBezTo>
                    <a:pt x="3997" y="7905"/>
                    <a:pt x="4051" y="8047"/>
                    <a:pt x="4158" y="8172"/>
                  </a:cubicBezTo>
                  <a:lnTo>
                    <a:pt x="4550" y="8636"/>
                  </a:lnTo>
                  <a:cubicBezTo>
                    <a:pt x="4639" y="8725"/>
                    <a:pt x="4729" y="8779"/>
                    <a:pt x="4854" y="8779"/>
                  </a:cubicBezTo>
                  <a:lnTo>
                    <a:pt x="5175" y="8779"/>
                  </a:lnTo>
                  <a:cubicBezTo>
                    <a:pt x="5282" y="8779"/>
                    <a:pt x="5389" y="8743"/>
                    <a:pt x="5460" y="8654"/>
                  </a:cubicBezTo>
                  <a:lnTo>
                    <a:pt x="5764" y="8351"/>
                  </a:lnTo>
                  <a:cubicBezTo>
                    <a:pt x="5835" y="8279"/>
                    <a:pt x="5888" y="8208"/>
                    <a:pt x="5924" y="8119"/>
                  </a:cubicBezTo>
                  <a:lnTo>
                    <a:pt x="6192" y="7584"/>
                  </a:lnTo>
                  <a:cubicBezTo>
                    <a:pt x="6227" y="7494"/>
                    <a:pt x="6245" y="7387"/>
                    <a:pt x="6245" y="7280"/>
                  </a:cubicBezTo>
                  <a:lnTo>
                    <a:pt x="6245" y="6691"/>
                  </a:lnTo>
                  <a:cubicBezTo>
                    <a:pt x="6245" y="6567"/>
                    <a:pt x="6299" y="6459"/>
                    <a:pt x="6370" y="6406"/>
                  </a:cubicBezTo>
                  <a:lnTo>
                    <a:pt x="7084" y="5692"/>
                  </a:lnTo>
                  <a:cubicBezTo>
                    <a:pt x="7120" y="5639"/>
                    <a:pt x="7120" y="5532"/>
                    <a:pt x="7066" y="5496"/>
                  </a:cubicBezTo>
                  <a:cubicBezTo>
                    <a:pt x="7066" y="5496"/>
                    <a:pt x="6263" y="5050"/>
                    <a:pt x="5835" y="4193"/>
                  </a:cubicBezTo>
                  <a:cubicBezTo>
                    <a:pt x="5781" y="4104"/>
                    <a:pt x="5835" y="3997"/>
                    <a:pt x="5942" y="3997"/>
                  </a:cubicBezTo>
                  <a:lnTo>
                    <a:pt x="5995" y="3997"/>
                  </a:lnTo>
                  <a:lnTo>
                    <a:pt x="6763" y="4979"/>
                  </a:lnTo>
                  <a:cubicBezTo>
                    <a:pt x="6812" y="5048"/>
                    <a:pt x="6890" y="5085"/>
                    <a:pt x="6967" y="5085"/>
                  </a:cubicBezTo>
                  <a:cubicBezTo>
                    <a:pt x="7029" y="5085"/>
                    <a:pt x="7090" y="5062"/>
                    <a:pt x="7137" y="5014"/>
                  </a:cubicBezTo>
                  <a:lnTo>
                    <a:pt x="7583" y="4640"/>
                  </a:lnTo>
                  <a:cubicBezTo>
                    <a:pt x="7655" y="4586"/>
                    <a:pt x="7655" y="4479"/>
                    <a:pt x="7566" y="4425"/>
                  </a:cubicBezTo>
                  <a:lnTo>
                    <a:pt x="7173" y="4193"/>
                  </a:lnTo>
                  <a:cubicBezTo>
                    <a:pt x="7120" y="4158"/>
                    <a:pt x="7102" y="4086"/>
                    <a:pt x="7120" y="4033"/>
                  </a:cubicBezTo>
                  <a:lnTo>
                    <a:pt x="7120" y="3997"/>
                  </a:lnTo>
                  <a:cubicBezTo>
                    <a:pt x="7155" y="3950"/>
                    <a:pt x="7199" y="3926"/>
                    <a:pt x="7245" y="3926"/>
                  </a:cubicBezTo>
                  <a:cubicBezTo>
                    <a:pt x="7268" y="3926"/>
                    <a:pt x="7292" y="3932"/>
                    <a:pt x="7316" y="3944"/>
                  </a:cubicBezTo>
                  <a:lnTo>
                    <a:pt x="7798" y="4229"/>
                  </a:lnTo>
                  <a:cubicBezTo>
                    <a:pt x="7833" y="4265"/>
                    <a:pt x="7887" y="4283"/>
                    <a:pt x="7922" y="4283"/>
                  </a:cubicBezTo>
                  <a:lnTo>
                    <a:pt x="8083" y="4283"/>
                  </a:lnTo>
                  <a:cubicBezTo>
                    <a:pt x="8190" y="4283"/>
                    <a:pt x="8279" y="4336"/>
                    <a:pt x="8315" y="4425"/>
                  </a:cubicBezTo>
                  <a:lnTo>
                    <a:pt x="8708" y="5318"/>
                  </a:lnTo>
                  <a:cubicBezTo>
                    <a:pt x="8743" y="5407"/>
                    <a:pt x="8832" y="5478"/>
                    <a:pt x="8940" y="5478"/>
                  </a:cubicBezTo>
                  <a:cubicBezTo>
                    <a:pt x="9064" y="5478"/>
                    <a:pt x="9171" y="5371"/>
                    <a:pt x="9171" y="5246"/>
                  </a:cubicBezTo>
                  <a:lnTo>
                    <a:pt x="9171" y="4871"/>
                  </a:lnTo>
                  <a:cubicBezTo>
                    <a:pt x="9171" y="4836"/>
                    <a:pt x="9189" y="4782"/>
                    <a:pt x="9225" y="4764"/>
                  </a:cubicBezTo>
                  <a:lnTo>
                    <a:pt x="9528" y="4532"/>
                  </a:lnTo>
                  <a:cubicBezTo>
                    <a:pt x="9564" y="4693"/>
                    <a:pt x="9564" y="4889"/>
                    <a:pt x="9564" y="5068"/>
                  </a:cubicBezTo>
                  <a:cubicBezTo>
                    <a:pt x="9582" y="7548"/>
                    <a:pt x="7566" y="9564"/>
                    <a:pt x="5068" y="9564"/>
                  </a:cubicBezTo>
                  <a:cubicBezTo>
                    <a:pt x="2570" y="9564"/>
                    <a:pt x="536" y="7548"/>
                    <a:pt x="536" y="5050"/>
                  </a:cubicBezTo>
                  <a:cubicBezTo>
                    <a:pt x="536" y="2570"/>
                    <a:pt x="2570" y="536"/>
                    <a:pt x="5068" y="536"/>
                  </a:cubicBezTo>
                  <a:close/>
                  <a:moveTo>
                    <a:pt x="5068" y="0"/>
                  </a:moveTo>
                  <a:cubicBezTo>
                    <a:pt x="2266" y="0"/>
                    <a:pt x="0" y="2266"/>
                    <a:pt x="0" y="5050"/>
                  </a:cubicBezTo>
                  <a:cubicBezTo>
                    <a:pt x="0" y="7851"/>
                    <a:pt x="2266" y="10099"/>
                    <a:pt x="5068" y="10099"/>
                  </a:cubicBezTo>
                  <a:cubicBezTo>
                    <a:pt x="7851" y="10099"/>
                    <a:pt x="10117" y="7851"/>
                    <a:pt x="10117" y="5050"/>
                  </a:cubicBezTo>
                  <a:cubicBezTo>
                    <a:pt x="10117" y="2266"/>
                    <a:pt x="7851" y="0"/>
                    <a:pt x="5068" y="0"/>
                  </a:cubicBezTo>
                  <a:close/>
                </a:path>
              </a:pathLst>
            </a:custGeom>
            <a:gradFill>
              <a:gsLst>
                <a:gs pos="0">
                  <a:srgbClr val="E45B00"/>
                </a:gs>
                <a:gs pos="100000">
                  <a:srgbClr val="FF9900"/>
                </a:gs>
              </a:gsLst>
              <a:lin ang="5400012" scaled="0"/>
            </a:gra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157" name="Google Shape;2157;p36"/>
            <p:cNvSpPr/>
            <p:nvPr/>
          </p:nvSpPr>
          <p:spPr>
            <a:xfrm>
              <a:off x="5806350" y="4419725"/>
              <a:ext cx="15650" cy="18425"/>
            </a:xfrm>
            <a:custGeom>
              <a:rect b="b" l="l" r="r" t="t"/>
              <a:pathLst>
                <a:path extrusionOk="0" h="737" w="626">
                  <a:moveTo>
                    <a:pt x="360" y="0"/>
                  </a:moveTo>
                  <a:cubicBezTo>
                    <a:pt x="326" y="0"/>
                    <a:pt x="295" y="14"/>
                    <a:pt x="268" y="40"/>
                  </a:cubicBezTo>
                  <a:lnTo>
                    <a:pt x="54" y="255"/>
                  </a:lnTo>
                  <a:cubicBezTo>
                    <a:pt x="1" y="308"/>
                    <a:pt x="1" y="379"/>
                    <a:pt x="54" y="451"/>
                  </a:cubicBezTo>
                  <a:lnTo>
                    <a:pt x="233" y="611"/>
                  </a:lnTo>
                  <a:lnTo>
                    <a:pt x="233" y="736"/>
                  </a:lnTo>
                  <a:lnTo>
                    <a:pt x="358" y="736"/>
                  </a:lnTo>
                  <a:cubicBezTo>
                    <a:pt x="447" y="736"/>
                    <a:pt x="483" y="701"/>
                    <a:pt x="483" y="611"/>
                  </a:cubicBezTo>
                  <a:lnTo>
                    <a:pt x="483" y="469"/>
                  </a:lnTo>
                  <a:lnTo>
                    <a:pt x="625" y="469"/>
                  </a:lnTo>
                  <a:lnTo>
                    <a:pt x="625" y="272"/>
                  </a:lnTo>
                  <a:cubicBezTo>
                    <a:pt x="625" y="219"/>
                    <a:pt x="607" y="201"/>
                    <a:pt x="590" y="183"/>
                  </a:cubicBezTo>
                  <a:lnTo>
                    <a:pt x="465" y="40"/>
                  </a:lnTo>
                  <a:cubicBezTo>
                    <a:pt x="429" y="14"/>
                    <a:pt x="393" y="0"/>
                    <a:pt x="360" y="0"/>
                  </a:cubicBezTo>
                  <a:close/>
                </a:path>
              </a:pathLst>
            </a:custGeom>
            <a:gradFill>
              <a:gsLst>
                <a:gs pos="0">
                  <a:srgbClr val="E45B00"/>
                </a:gs>
                <a:gs pos="100000">
                  <a:srgbClr val="FF9900"/>
                </a:gs>
              </a:gsLst>
              <a:lin ang="5400012" scaled="0"/>
            </a:gra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2158" name="Google Shape;2158;p36"/>
          <p:cNvGrpSpPr/>
          <p:nvPr/>
        </p:nvGrpSpPr>
        <p:grpSpPr>
          <a:xfrm>
            <a:off x="3525242" y="5055591"/>
            <a:ext cx="334400" cy="344821"/>
            <a:chOff x="6130650" y="4381475"/>
            <a:chExt cx="252950" cy="252950"/>
          </a:xfrm>
        </p:grpSpPr>
        <p:sp>
          <p:nvSpPr>
            <p:cNvPr id="2159" name="Google Shape;2159;p36"/>
            <p:cNvSpPr/>
            <p:nvPr/>
          </p:nvSpPr>
          <p:spPr>
            <a:xfrm>
              <a:off x="6130650" y="4381475"/>
              <a:ext cx="252950" cy="252950"/>
            </a:xfrm>
            <a:custGeom>
              <a:rect b="b" l="l" r="r" t="t"/>
              <a:pathLst>
                <a:path extrusionOk="0" h="10118" w="10118">
                  <a:moveTo>
                    <a:pt x="5710" y="678"/>
                  </a:moveTo>
                  <a:lnTo>
                    <a:pt x="5835" y="910"/>
                  </a:lnTo>
                  <a:cubicBezTo>
                    <a:pt x="5871" y="928"/>
                    <a:pt x="5906" y="946"/>
                    <a:pt x="5924" y="946"/>
                  </a:cubicBezTo>
                  <a:lnTo>
                    <a:pt x="6263" y="946"/>
                  </a:lnTo>
                  <a:cubicBezTo>
                    <a:pt x="6352" y="946"/>
                    <a:pt x="6406" y="892"/>
                    <a:pt x="6406" y="803"/>
                  </a:cubicBezTo>
                  <a:lnTo>
                    <a:pt x="6406" y="732"/>
                  </a:lnTo>
                  <a:cubicBezTo>
                    <a:pt x="8262" y="1321"/>
                    <a:pt x="9600" y="3034"/>
                    <a:pt x="9600" y="5068"/>
                  </a:cubicBezTo>
                  <a:cubicBezTo>
                    <a:pt x="9600" y="6959"/>
                    <a:pt x="8422" y="8583"/>
                    <a:pt x="6781" y="9261"/>
                  </a:cubicBezTo>
                  <a:cubicBezTo>
                    <a:pt x="7066" y="9011"/>
                    <a:pt x="7566" y="8583"/>
                    <a:pt x="7726" y="8386"/>
                  </a:cubicBezTo>
                  <a:cubicBezTo>
                    <a:pt x="7958" y="8137"/>
                    <a:pt x="7994" y="7726"/>
                    <a:pt x="7994" y="7726"/>
                  </a:cubicBezTo>
                  <a:cubicBezTo>
                    <a:pt x="7994" y="7726"/>
                    <a:pt x="8922" y="7476"/>
                    <a:pt x="8922" y="6798"/>
                  </a:cubicBezTo>
                  <a:cubicBezTo>
                    <a:pt x="8922" y="6334"/>
                    <a:pt x="7994" y="6120"/>
                    <a:pt x="7994" y="6120"/>
                  </a:cubicBezTo>
                  <a:cubicBezTo>
                    <a:pt x="7833" y="5621"/>
                    <a:pt x="7048" y="5335"/>
                    <a:pt x="6406" y="5335"/>
                  </a:cubicBezTo>
                  <a:cubicBezTo>
                    <a:pt x="6263" y="5335"/>
                    <a:pt x="5728" y="5603"/>
                    <a:pt x="5728" y="5603"/>
                  </a:cubicBezTo>
                  <a:lnTo>
                    <a:pt x="5460" y="5460"/>
                  </a:lnTo>
                  <a:lnTo>
                    <a:pt x="5460" y="5068"/>
                  </a:lnTo>
                  <a:cubicBezTo>
                    <a:pt x="5460" y="4996"/>
                    <a:pt x="5425" y="4925"/>
                    <a:pt x="5335" y="4925"/>
                  </a:cubicBezTo>
                  <a:lnTo>
                    <a:pt x="5068" y="4925"/>
                  </a:lnTo>
                  <a:lnTo>
                    <a:pt x="5068" y="4532"/>
                  </a:lnTo>
                  <a:cubicBezTo>
                    <a:pt x="5068" y="4461"/>
                    <a:pt x="5014" y="4407"/>
                    <a:pt x="4943" y="4407"/>
                  </a:cubicBezTo>
                  <a:lnTo>
                    <a:pt x="4800" y="4407"/>
                  </a:lnTo>
                  <a:lnTo>
                    <a:pt x="4657" y="4497"/>
                  </a:lnTo>
                  <a:cubicBezTo>
                    <a:pt x="4616" y="4526"/>
                    <a:pt x="4566" y="4540"/>
                    <a:pt x="4516" y="4540"/>
                  </a:cubicBezTo>
                  <a:cubicBezTo>
                    <a:pt x="4415" y="4540"/>
                    <a:pt x="4312" y="4485"/>
                    <a:pt x="4265" y="4390"/>
                  </a:cubicBezTo>
                  <a:cubicBezTo>
                    <a:pt x="4265" y="4390"/>
                    <a:pt x="4140" y="4193"/>
                    <a:pt x="4140" y="4122"/>
                  </a:cubicBezTo>
                  <a:cubicBezTo>
                    <a:pt x="4140" y="3614"/>
                    <a:pt x="4661" y="3586"/>
                    <a:pt x="4777" y="3586"/>
                  </a:cubicBezTo>
                  <a:cubicBezTo>
                    <a:pt x="4792" y="3586"/>
                    <a:pt x="4800" y="3587"/>
                    <a:pt x="4800" y="3587"/>
                  </a:cubicBezTo>
                  <a:lnTo>
                    <a:pt x="5103" y="3587"/>
                  </a:lnTo>
                  <a:cubicBezTo>
                    <a:pt x="5175" y="3587"/>
                    <a:pt x="5210" y="3640"/>
                    <a:pt x="5228" y="3694"/>
                  </a:cubicBezTo>
                  <a:lnTo>
                    <a:pt x="5300" y="4033"/>
                  </a:lnTo>
                  <a:cubicBezTo>
                    <a:pt x="5317" y="4086"/>
                    <a:pt x="5371" y="4140"/>
                    <a:pt x="5442" y="4140"/>
                  </a:cubicBezTo>
                  <a:lnTo>
                    <a:pt x="5496" y="4140"/>
                  </a:lnTo>
                  <a:cubicBezTo>
                    <a:pt x="5567" y="4140"/>
                    <a:pt x="5621" y="4104"/>
                    <a:pt x="5639" y="4033"/>
                  </a:cubicBezTo>
                  <a:lnTo>
                    <a:pt x="5728" y="3533"/>
                  </a:lnTo>
                  <a:cubicBezTo>
                    <a:pt x="5728" y="3497"/>
                    <a:pt x="5746" y="3462"/>
                    <a:pt x="5781" y="3426"/>
                  </a:cubicBezTo>
                  <a:lnTo>
                    <a:pt x="6156" y="2944"/>
                  </a:lnTo>
                  <a:cubicBezTo>
                    <a:pt x="6227" y="2855"/>
                    <a:pt x="6335" y="2802"/>
                    <a:pt x="6459" y="2802"/>
                  </a:cubicBezTo>
                  <a:lnTo>
                    <a:pt x="6798" y="2802"/>
                  </a:lnTo>
                  <a:cubicBezTo>
                    <a:pt x="6888" y="2802"/>
                    <a:pt x="6923" y="2748"/>
                    <a:pt x="6923" y="2677"/>
                  </a:cubicBezTo>
                  <a:lnTo>
                    <a:pt x="6923" y="2534"/>
                  </a:lnTo>
                  <a:lnTo>
                    <a:pt x="6905" y="2498"/>
                  </a:lnTo>
                  <a:cubicBezTo>
                    <a:pt x="6816" y="2427"/>
                    <a:pt x="6870" y="2266"/>
                    <a:pt x="6995" y="2266"/>
                  </a:cubicBezTo>
                  <a:lnTo>
                    <a:pt x="7066" y="2266"/>
                  </a:lnTo>
                  <a:cubicBezTo>
                    <a:pt x="7155" y="2266"/>
                    <a:pt x="7191" y="2320"/>
                    <a:pt x="7191" y="2409"/>
                  </a:cubicBezTo>
                  <a:cubicBezTo>
                    <a:pt x="7191" y="2480"/>
                    <a:pt x="7262" y="2534"/>
                    <a:pt x="7334" y="2534"/>
                  </a:cubicBezTo>
                  <a:lnTo>
                    <a:pt x="7459" y="2534"/>
                  </a:lnTo>
                  <a:lnTo>
                    <a:pt x="7548" y="2195"/>
                  </a:lnTo>
                  <a:cubicBezTo>
                    <a:pt x="7566" y="2070"/>
                    <a:pt x="7530" y="1963"/>
                    <a:pt x="7423" y="1909"/>
                  </a:cubicBezTo>
                  <a:lnTo>
                    <a:pt x="6299" y="1214"/>
                  </a:lnTo>
                  <a:lnTo>
                    <a:pt x="5996" y="1214"/>
                  </a:lnTo>
                  <a:cubicBezTo>
                    <a:pt x="5853" y="1214"/>
                    <a:pt x="5728" y="1339"/>
                    <a:pt x="5728" y="1463"/>
                  </a:cubicBezTo>
                  <a:lnTo>
                    <a:pt x="5728" y="1606"/>
                  </a:lnTo>
                  <a:cubicBezTo>
                    <a:pt x="5728" y="1695"/>
                    <a:pt x="5674" y="1731"/>
                    <a:pt x="5603" y="1731"/>
                  </a:cubicBezTo>
                  <a:lnTo>
                    <a:pt x="5460" y="1731"/>
                  </a:lnTo>
                  <a:lnTo>
                    <a:pt x="5335" y="1606"/>
                  </a:lnTo>
                  <a:lnTo>
                    <a:pt x="4943" y="1606"/>
                  </a:lnTo>
                  <a:cubicBezTo>
                    <a:pt x="4854" y="1606"/>
                    <a:pt x="4800" y="1553"/>
                    <a:pt x="4800" y="1463"/>
                  </a:cubicBezTo>
                  <a:lnTo>
                    <a:pt x="4800" y="1142"/>
                  </a:lnTo>
                  <a:cubicBezTo>
                    <a:pt x="4800" y="1107"/>
                    <a:pt x="4818" y="1071"/>
                    <a:pt x="4854" y="1035"/>
                  </a:cubicBezTo>
                  <a:lnTo>
                    <a:pt x="5710" y="678"/>
                  </a:lnTo>
                  <a:close/>
                  <a:moveTo>
                    <a:pt x="1731" y="1999"/>
                  </a:moveTo>
                  <a:cubicBezTo>
                    <a:pt x="1856" y="2070"/>
                    <a:pt x="1981" y="2177"/>
                    <a:pt x="1999" y="2266"/>
                  </a:cubicBezTo>
                  <a:lnTo>
                    <a:pt x="1999" y="3105"/>
                  </a:lnTo>
                  <a:cubicBezTo>
                    <a:pt x="1999" y="3176"/>
                    <a:pt x="2017" y="3230"/>
                    <a:pt x="2070" y="3266"/>
                  </a:cubicBezTo>
                  <a:lnTo>
                    <a:pt x="2944" y="4407"/>
                  </a:lnTo>
                  <a:lnTo>
                    <a:pt x="2998" y="4336"/>
                  </a:lnTo>
                  <a:cubicBezTo>
                    <a:pt x="3051" y="4300"/>
                    <a:pt x="3069" y="4229"/>
                    <a:pt x="3034" y="4176"/>
                  </a:cubicBezTo>
                  <a:lnTo>
                    <a:pt x="2873" y="3908"/>
                  </a:lnTo>
                  <a:cubicBezTo>
                    <a:pt x="2812" y="3817"/>
                    <a:pt x="2881" y="3700"/>
                    <a:pt x="2979" y="3700"/>
                  </a:cubicBezTo>
                  <a:cubicBezTo>
                    <a:pt x="2997" y="3700"/>
                    <a:pt x="3015" y="3704"/>
                    <a:pt x="3034" y="3712"/>
                  </a:cubicBezTo>
                  <a:cubicBezTo>
                    <a:pt x="3069" y="3729"/>
                    <a:pt x="3105" y="3747"/>
                    <a:pt x="3105" y="3783"/>
                  </a:cubicBezTo>
                  <a:lnTo>
                    <a:pt x="3551" y="4639"/>
                  </a:lnTo>
                  <a:cubicBezTo>
                    <a:pt x="3605" y="4729"/>
                    <a:pt x="3694" y="4818"/>
                    <a:pt x="3783" y="4836"/>
                  </a:cubicBezTo>
                  <a:lnTo>
                    <a:pt x="4372" y="5032"/>
                  </a:lnTo>
                  <a:cubicBezTo>
                    <a:pt x="4408" y="5050"/>
                    <a:pt x="4443" y="5085"/>
                    <a:pt x="4443" y="5103"/>
                  </a:cubicBezTo>
                  <a:lnTo>
                    <a:pt x="4479" y="5175"/>
                  </a:lnTo>
                  <a:cubicBezTo>
                    <a:pt x="4532" y="5264"/>
                    <a:pt x="4622" y="5317"/>
                    <a:pt x="4729" y="5317"/>
                  </a:cubicBezTo>
                  <a:lnTo>
                    <a:pt x="4889" y="5317"/>
                  </a:lnTo>
                  <a:cubicBezTo>
                    <a:pt x="4925" y="5317"/>
                    <a:pt x="4961" y="5353"/>
                    <a:pt x="4996" y="5371"/>
                  </a:cubicBezTo>
                  <a:lnTo>
                    <a:pt x="5175" y="5621"/>
                  </a:lnTo>
                  <a:cubicBezTo>
                    <a:pt x="5193" y="5674"/>
                    <a:pt x="5264" y="5728"/>
                    <a:pt x="5317" y="5728"/>
                  </a:cubicBezTo>
                  <a:lnTo>
                    <a:pt x="5603" y="5799"/>
                  </a:lnTo>
                  <a:cubicBezTo>
                    <a:pt x="5674" y="5817"/>
                    <a:pt x="5728" y="5906"/>
                    <a:pt x="5692" y="5978"/>
                  </a:cubicBezTo>
                  <a:cubicBezTo>
                    <a:pt x="5692" y="5978"/>
                    <a:pt x="5478" y="6192"/>
                    <a:pt x="5478" y="6495"/>
                  </a:cubicBezTo>
                  <a:cubicBezTo>
                    <a:pt x="5478" y="7369"/>
                    <a:pt x="6281" y="7619"/>
                    <a:pt x="6281" y="7833"/>
                  </a:cubicBezTo>
                  <a:cubicBezTo>
                    <a:pt x="6281" y="8369"/>
                    <a:pt x="6192" y="9118"/>
                    <a:pt x="6174" y="9421"/>
                  </a:cubicBezTo>
                  <a:cubicBezTo>
                    <a:pt x="5817" y="9493"/>
                    <a:pt x="5460" y="9546"/>
                    <a:pt x="5086" y="9546"/>
                  </a:cubicBezTo>
                  <a:cubicBezTo>
                    <a:pt x="5064" y="9546"/>
                    <a:pt x="5042" y="9547"/>
                    <a:pt x="5020" y="9547"/>
                  </a:cubicBezTo>
                  <a:cubicBezTo>
                    <a:pt x="2552" y="9547"/>
                    <a:pt x="536" y="7544"/>
                    <a:pt x="536" y="5068"/>
                  </a:cubicBezTo>
                  <a:cubicBezTo>
                    <a:pt x="536" y="3890"/>
                    <a:pt x="1000" y="2819"/>
                    <a:pt x="1731" y="1999"/>
                  </a:cubicBezTo>
                  <a:close/>
                  <a:moveTo>
                    <a:pt x="5068" y="0"/>
                  </a:moveTo>
                  <a:cubicBezTo>
                    <a:pt x="2266" y="0"/>
                    <a:pt x="0" y="2266"/>
                    <a:pt x="0" y="5068"/>
                  </a:cubicBezTo>
                  <a:cubicBezTo>
                    <a:pt x="0" y="7851"/>
                    <a:pt x="2266" y="10117"/>
                    <a:pt x="5068" y="10117"/>
                  </a:cubicBezTo>
                  <a:cubicBezTo>
                    <a:pt x="7869" y="10117"/>
                    <a:pt x="10117" y="7851"/>
                    <a:pt x="10117" y="5068"/>
                  </a:cubicBezTo>
                  <a:cubicBezTo>
                    <a:pt x="10117" y="2266"/>
                    <a:pt x="7869" y="0"/>
                    <a:pt x="5068" y="0"/>
                  </a:cubicBezTo>
                  <a:close/>
                </a:path>
              </a:pathLst>
            </a:custGeom>
            <a:gradFill>
              <a:gsLst>
                <a:gs pos="0">
                  <a:srgbClr val="E45B00"/>
                </a:gs>
                <a:gs pos="100000">
                  <a:srgbClr val="FF9900"/>
                </a:gs>
              </a:gsLst>
              <a:lin ang="5400012" scaled="0"/>
            </a:gra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160" name="Google Shape;2160;p36"/>
            <p:cNvSpPr/>
            <p:nvPr/>
          </p:nvSpPr>
          <p:spPr>
            <a:xfrm>
              <a:off x="6266250" y="4488650"/>
              <a:ext cx="34375" cy="11325"/>
            </a:xfrm>
            <a:custGeom>
              <a:rect b="b" l="l" r="r" t="t"/>
              <a:pathLst>
                <a:path extrusionOk="0" h="453" w="1375">
                  <a:moveTo>
                    <a:pt x="572" y="0"/>
                  </a:moveTo>
                  <a:cubicBezTo>
                    <a:pt x="549" y="0"/>
                    <a:pt x="527" y="4"/>
                    <a:pt x="500" y="13"/>
                  </a:cubicBezTo>
                  <a:lnTo>
                    <a:pt x="36" y="120"/>
                  </a:lnTo>
                  <a:cubicBezTo>
                    <a:pt x="1" y="138"/>
                    <a:pt x="1" y="192"/>
                    <a:pt x="36" y="245"/>
                  </a:cubicBezTo>
                  <a:lnTo>
                    <a:pt x="661" y="245"/>
                  </a:lnTo>
                  <a:cubicBezTo>
                    <a:pt x="696" y="245"/>
                    <a:pt x="732" y="245"/>
                    <a:pt x="750" y="263"/>
                  </a:cubicBezTo>
                  <a:lnTo>
                    <a:pt x="1214" y="442"/>
                  </a:lnTo>
                  <a:cubicBezTo>
                    <a:pt x="1233" y="449"/>
                    <a:pt x="1252" y="453"/>
                    <a:pt x="1269" y="453"/>
                  </a:cubicBezTo>
                  <a:cubicBezTo>
                    <a:pt x="1331" y="453"/>
                    <a:pt x="1374" y="408"/>
                    <a:pt x="1374" y="352"/>
                  </a:cubicBezTo>
                  <a:cubicBezTo>
                    <a:pt x="1374" y="281"/>
                    <a:pt x="1339" y="228"/>
                    <a:pt x="1285" y="228"/>
                  </a:cubicBezTo>
                  <a:lnTo>
                    <a:pt x="643" y="13"/>
                  </a:lnTo>
                  <a:cubicBezTo>
                    <a:pt x="616" y="4"/>
                    <a:pt x="594" y="0"/>
                    <a:pt x="572" y="0"/>
                  </a:cubicBezTo>
                  <a:close/>
                </a:path>
              </a:pathLst>
            </a:custGeom>
            <a:gradFill>
              <a:gsLst>
                <a:gs pos="0">
                  <a:srgbClr val="E45B00"/>
                </a:gs>
                <a:gs pos="100000">
                  <a:srgbClr val="FF9900"/>
                </a:gs>
              </a:gsLst>
              <a:lin ang="5400012" scaled="0"/>
            </a:gra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2161" name="Google Shape;2161;p36"/>
          <p:cNvSpPr/>
          <p:nvPr/>
        </p:nvSpPr>
        <p:spPr>
          <a:xfrm>
            <a:off x="4032278" y="5070490"/>
            <a:ext cx="323196" cy="316740"/>
          </a:xfrm>
          <a:custGeom>
            <a:rect b="b" l="l" r="r" t="t"/>
            <a:pathLst>
              <a:path extrusionOk="0" h="9294" w="9779">
                <a:moveTo>
                  <a:pt x="5890" y="795"/>
                </a:moveTo>
                <a:cubicBezTo>
                  <a:pt x="6526" y="795"/>
                  <a:pt x="7154" y="933"/>
                  <a:pt x="7726" y="1211"/>
                </a:cubicBezTo>
                <a:cubicBezTo>
                  <a:pt x="7708" y="1211"/>
                  <a:pt x="7708" y="1211"/>
                  <a:pt x="7708" y="1229"/>
                </a:cubicBezTo>
                <a:cubicBezTo>
                  <a:pt x="7423" y="1515"/>
                  <a:pt x="7209" y="1818"/>
                  <a:pt x="7084" y="2103"/>
                </a:cubicBezTo>
                <a:cubicBezTo>
                  <a:pt x="6222" y="1599"/>
                  <a:pt x="5310" y="1332"/>
                  <a:pt x="4493" y="1332"/>
                </a:cubicBezTo>
                <a:cubicBezTo>
                  <a:pt x="4126" y="1332"/>
                  <a:pt x="3777" y="1386"/>
                  <a:pt x="3462" y="1497"/>
                </a:cubicBezTo>
                <a:cubicBezTo>
                  <a:pt x="4210" y="1031"/>
                  <a:pt x="5057" y="795"/>
                  <a:pt x="5890" y="795"/>
                </a:cubicBezTo>
                <a:close/>
                <a:moveTo>
                  <a:pt x="2819" y="1996"/>
                </a:moveTo>
                <a:cubicBezTo>
                  <a:pt x="3355" y="2014"/>
                  <a:pt x="4390" y="2639"/>
                  <a:pt x="5585" y="3620"/>
                </a:cubicBezTo>
                <a:cubicBezTo>
                  <a:pt x="5264" y="3763"/>
                  <a:pt x="4961" y="3977"/>
                  <a:pt x="4675" y="4244"/>
                </a:cubicBezTo>
                <a:cubicBezTo>
                  <a:pt x="4407" y="4530"/>
                  <a:pt x="4193" y="4833"/>
                  <a:pt x="4051" y="5137"/>
                </a:cubicBezTo>
                <a:cubicBezTo>
                  <a:pt x="3069" y="3959"/>
                  <a:pt x="2445" y="2924"/>
                  <a:pt x="2427" y="2371"/>
                </a:cubicBezTo>
                <a:cubicBezTo>
                  <a:pt x="2480" y="2300"/>
                  <a:pt x="2552" y="2246"/>
                  <a:pt x="2623" y="2175"/>
                </a:cubicBezTo>
                <a:cubicBezTo>
                  <a:pt x="2677" y="2103"/>
                  <a:pt x="2748" y="2050"/>
                  <a:pt x="2819" y="1996"/>
                </a:cubicBezTo>
                <a:close/>
                <a:moveTo>
                  <a:pt x="1945" y="3013"/>
                </a:moveTo>
                <a:lnTo>
                  <a:pt x="1945" y="3013"/>
                </a:lnTo>
                <a:cubicBezTo>
                  <a:pt x="1588" y="4048"/>
                  <a:pt x="1820" y="5386"/>
                  <a:pt x="2552" y="6635"/>
                </a:cubicBezTo>
                <a:cubicBezTo>
                  <a:pt x="2249" y="6760"/>
                  <a:pt x="1945" y="6974"/>
                  <a:pt x="1678" y="7260"/>
                </a:cubicBezTo>
                <a:cubicBezTo>
                  <a:pt x="1660" y="7278"/>
                  <a:pt x="1660" y="7278"/>
                  <a:pt x="1660" y="7296"/>
                </a:cubicBezTo>
                <a:cubicBezTo>
                  <a:pt x="1017" y="5957"/>
                  <a:pt x="1124" y="4334"/>
                  <a:pt x="1945" y="3013"/>
                </a:cubicBezTo>
                <a:close/>
                <a:moveTo>
                  <a:pt x="5876" y="0"/>
                </a:moveTo>
                <a:cubicBezTo>
                  <a:pt x="4664" y="0"/>
                  <a:pt x="3429" y="424"/>
                  <a:pt x="2409" y="1265"/>
                </a:cubicBezTo>
                <a:cubicBezTo>
                  <a:pt x="2325" y="1204"/>
                  <a:pt x="2228" y="1175"/>
                  <a:pt x="2129" y="1175"/>
                </a:cubicBezTo>
                <a:cubicBezTo>
                  <a:pt x="1997" y="1175"/>
                  <a:pt x="1861" y="1226"/>
                  <a:pt x="1749" y="1318"/>
                </a:cubicBezTo>
                <a:cubicBezTo>
                  <a:pt x="1588" y="1497"/>
                  <a:pt x="1553" y="1782"/>
                  <a:pt x="1678" y="1996"/>
                </a:cubicBezTo>
                <a:cubicBezTo>
                  <a:pt x="18" y="4013"/>
                  <a:pt x="0" y="6903"/>
                  <a:pt x="1678" y="8777"/>
                </a:cubicBezTo>
                <a:cubicBezTo>
                  <a:pt x="1713" y="8509"/>
                  <a:pt x="1910" y="8152"/>
                  <a:pt x="2231" y="7831"/>
                </a:cubicBezTo>
                <a:cubicBezTo>
                  <a:pt x="2570" y="7492"/>
                  <a:pt x="2927" y="7296"/>
                  <a:pt x="3194" y="7296"/>
                </a:cubicBezTo>
                <a:cubicBezTo>
                  <a:pt x="3212" y="7028"/>
                  <a:pt x="3408" y="6671"/>
                  <a:pt x="3747" y="6332"/>
                </a:cubicBezTo>
                <a:cubicBezTo>
                  <a:pt x="4068" y="5993"/>
                  <a:pt x="4425" y="5797"/>
                  <a:pt x="4693" y="5779"/>
                </a:cubicBezTo>
                <a:cubicBezTo>
                  <a:pt x="4711" y="5601"/>
                  <a:pt x="4818" y="5351"/>
                  <a:pt x="4996" y="5101"/>
                </a:cubicBezTo>
                <a:cubicBezTo>
                  <a:pt x="5014" y="5137"/>
                  <a:pt x="5050" y="5154"/>
                  <a:pt x="5068" y="5190"/>
                </a:cubicBezTo>
                <a:lnTo>
                  <a:pt x="9064" y="9169"/>
                </a:lnTo>
                <a:cubicBezTo>
                  <a:pt x="9136" y="9258"/>
                  <a:pt x="9243" y="9294"/>
                  <a:pt x="9332" y="9294"/>
                </a:cubicBezTo>
                <a:cubicBezTo>
                  <a:pt x="9439" y="9294"/>
                  <a:pt x="9546" y="9258"/>
                  <a:pt x="9618" y="9169"/>
                </a:cubicBezTo>
                <a:cubicBezTo>
                  <a:pt x="9778" y="9026"/>
                  <a:pt x="9778" y="8759"/>
                  <a:pt x="9618" y="8616"/>
                </a:cubicBezTo>
                <a:lnTo>
                  <a:pt x="5621" y="4619"/>
                </a:lnTo>
                <a:cubicBezTo>
                  <a:pt x="5603" y="4601"/>
                  <a:pt x="5585" y="4584"/>
                  <a:pt x="5549" y="4566"/>
                </a:cubicBezTo>
                <a:cubicBezTo>
                  <a:pt x="5781" y="4387"/>
                  <a:pt x="6031" y="4280"/>
                  <a:pt x="6210" y="4262"/>
                </a:cubicBezTo>
                <a:cubicBezTo>
                  <a:pt x="6210" y="3995"/>
                  <a:pt x="6424" y="3638"/>
                  <a:pt x="6745" y="3299"/>
                </a:cubicBezTo>
                <a:cubicBezTo>
                  <a:pt x="7084" y="2978"/>
                  <a:pt x="7441" y="2764"/>
                  <a:pt x="7708" y="2764"/>
                </a:cubicBezTo>
                <a:cubicBezTo>
                  <a:pt x="7708" y="2496"/>
                  <a:pt x="7940" y="2139"/>
                  <a:pt x="8244" y="1800"/>
                </a:cubicBezTo>
                <a:cubicBezTo>
                  <a:pt x="8565" y="1479"/>
                  <a:pt x="8940" y="1283"/>
                  <a:pt x="9189" y="1265"/>
                </a:cubicBezTo>
                <a:cubicBezTo>
                  <a:pt x="8264" y="419"/>
                  <a:pt x="7081" y="0"/>
                  <a:pt x="5876" y="0"/>
                </a:cubicBezTo>
                <a:close/>
              </a:path>
            </a:pathLst>
          </a:custGeom>
          <a:gradFill>
            <a:gsLst>
              <a:gs pos="0">
                <a:srgbClr val="E45B00"/>
              </a:gs>
              <a:gs pos="100000">
                <a:srgbClr val="FF9900"/>
              </a:gs>
            </a:gsLst>
            <a:lin ang="5400012" scaled="0"/>
          </a:gra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2162" name="Google Shape;2162;p36"/>
          <p:cNvGrpSpPr/>
          <p:nvPr/>
        </p:nvGrpSpPr>
        <p:grpSpPr>
          <a:xfrm>
            <a:off x="4533046" y="5078674"/>
            <a:ext cx="352082" cy="299802"/>
            <a:chOff x="6919750" y="1464650"/>
            <a:chExt cx="266325" cy="219925"/>
          </a:xfrm>
        </p:grpSpPr>
        <p:sp>
          <p:nvSpPr>
            <p:cNvPr id="2163" name="Google Shape;2163;p36"/>
            <p:cNvSpPr/>
            <p:nvPr/>
          </p:nvSpPr>
          <p:spPr>
            <a:xfrm>
              <a:off x="6919750" y="1464650"/>
              <a:ext cx="266325" cy="219925"/>
            </a:xfrm>
            <a:custGeom>
              <a:rect b="b" l="l" r="r" t="t"/>
              <a:pathLst>
                <a:path extrusionOk="0" h="8797" w="10653">
                  <a:moveTo>
                    <a:pt x="2659" y="2409"/>
                  </a:moveTo>
                  <a:lnTo>
                    <a:pt x="2659" y="3462"/>
                  </a:lnTo>
                  <a:lnTo>
                    <a:pt x="1071" y="3462"/>
                  </a:lnTo>
                  <a:lnTo>
                    <a:pt x="1071" y="2409"/>
                  </a:lnTo>
                  <a:close/>
                  <a:moveTo>
                    <a:pt x="5317" y="2927"/>
                  </a:moveTo>
                  <a:cubicBezTo>
                    <a:pt x="6655" y="2927"/>
                    <a:pt x="7726" y="3997"/>
                    <a:pt x="7726" y="5335"/>
                  </a:cubicBezTo>
                  <a:cubicBezTo>
                    <a:pt x="7726" y="6656"/>
                    <a:pt x="6655" y="7726"/>
                    <a:pt x="5317" y="7726"/>
                  </a:cubicBezTo>
                  <a:cubicBezTo>
                    <a:pt x="3997" y="7726"/>
                    <a:pt x="2926" y="6656"/>
                    <a:pt x="2926" y="5335"/>
                  </a:cubicBezTo>
                  <a:cubicBezTo>
                    <a:pt x="2926" y="3997"/>
                    <a:pt x="3997" y="2927"/>
                    <a:pt x="5317" y="2927"/>
                  </a:cubicBezTo>
                  <a:close/>
                  <a:moveTo>
                    <a:pt x="3997" y="0"/>
                  </a:moveTo>
                  <a:lnTo>
                    <a:pt x="3194" y="1339"/>
                  </a:lnTo>
                  <a:lnTo>
                    <a:pt x="535" y="1339"/>
                  </a:lnTo>
                  <a:cubicBezTo>
                    <a:pt x="232" y="1339"/>
                    <a:pt x="0" y="1571"/>
                    <a:pt x="0" y="1874"/>
                  </a:cubicBezTo>
                  <a:lnTo>
                    <a:pt x="0" y="8262"/>
                  </a:lnTo>
                  <a:cubicBezTo>
                    <a:pt x="0" y="8565"/>
                    <a:pt x="232" y="8797"/>
                    <a:pt x="535" y="8797"/>
                  </a:cubicBezTo>
                  <a:lnTo>
                    <a:pt x="10117" y="8797"/>
                  </a:lnTo>
                  <a:cubicBezTo>
                    <a:pt x="10420" y="8797"/>
                    <a:pt x="10652" y="8565"/>
                    <a:pt x="10652" y="8262"/>
                  </a:cubicBezTo>
                  <a:lnTo>
                    <a:pt x="10652" y="1874"/>
                  </a:lnTo>
                  <a:cubicBezTo>
                    <a:pt x="10652" y="1571"/>
                    <a:pt x="10420" y="1339"/>
                    <a:pt x="10117" y="1339"/>
                  </a:cubicBezTo>
                  <a:lnTo>
                    <a:pt x="7458" y="1339"/>
                  </a:lnTo>
                  <a:lnTo>
                    <a:pt x="6655" y="0"/>
                  </a:lnTo>
                  <a:close/>
                </a:path>
              </a:pathLst>
            </a:custGeom>
            <a:gradFill>
              <a:gsLst>
                <a:gs pos="0">
                  <a:srgbClr val="E45B00"/>
                </a:gs>
                <a:gs pos="100000">
                  <a:srgbClr val="FF9900"/>
                </a:gs>
              </a:gsLst>
              <a:lin ang="5400012" scaled="0"/>
            </a:gra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164" name="Google Shape;2164;p36"/>
            <p:cNvSpPr/>
            <p:nvPr/>
          </p:nvSpPr>
          <p:spPr>
            <a:xfrm>
              <a:off x="7006275" y="1551175"/>
              <a:ext cx="93250" cy="93250"/>
            </a:xfrm>
            <a:custGeom>
              <a:rect b="b" l="l" r="r" t="t"/>
              <a:pathLst>
                <a:path extrusionOk="0" h="3730" w="3730">
                  <a:moveTo>
                    <a:pt x="1856" y="536"/>
                  </a:moveTo>
                  <a:cubicBezTo>
                    <a:pt x="2606" y="536"/>
                    <a:pt x="3194" y="1125"/>
                    <a:pt x="3194" y="1874"/>
                  </a:cubicBezTo>
                  <a:cubicBezTo>
                    <a:pt x="3194" y="2624"/>
                    <a:pt x="2606" y="3195"/>
                    <a:pt x="1856" y="3195"/>
                  </a:cubicBezTo>
                  <a:cubicBezTo>
                    <a:pt x="1125" y="3195"/>
                    <a:pt x="536" y="2624"/>
                    <a:pt x="536" y="1874"/>
                  </a:cubicBezTo>
                  <a:cubicBezTo>
                    <a:pt x="536" y="1125"/>
                    <a:pt x="1125" y="536"/>
                    <a:pt x="1856" y="536"/>
                  </a:cubicBezTo>
                  <a:close/>
                  <a:moveTo>
                    <a:pt x="1856" y="1"/>
                  </a:moveTo>
                  <a:cubicBezTo>
                    <a:pt x="839" y="1"/>
                    <a:pt x="1" y="839"/>
                    <a:pt x="1" y="1874"/>
                  </a:cubicBezTo>
                  <a:cubicBezTo>
                    <a:pt x="1" y="2909"/>
                    <a:pt x="839" y="3730"/>
                    <a:pt x="1856" y="3730"/>
                  </a:cubicBezTo>
                  <a:cubicBezTo>
                    <a:pt x="2909" y="3730"/>
                    <a:pt x="3730" y="2909"/>
                    <a:pt x="3730" y="1874"/>
                  </a:cubicBezTo>
                  <a:cubicBezTo>
                    <a:pt x="3730" y="839"/>
                    <a:pt x="2909" y="1"/>
                    <a:pt x="1856" y="1"/>
                  </a:cubicBezTo>
                  <a:close/>
                </a:path>
              </a:pathLst>
            </a:custGeom>
            <a:gradFill>
              <a:gsLst>
                <a:gs pos="0">
                  <a:srgbClr val="E45B00"/>
                </a:gs>
                <a:gs pos="100000">
                  <a:srgbClr val="FF9900"/>
                </a:gs>
              </a:gsLst>
              <a:lin ang="5400012" scaled="0"/>
            </a:gra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2165" name="Google Shape;2165;p36"/>
          <p:cNvGrpSpPr/>
          <p:nvPr/>
        </p:nvGrpSpPr>
        <p:grpSpPr>
          <a:xfrm>
            <a:off x="5059243" y="5054116"/>
            <a:ext cx="366855" cy="339948"/>
            <a:chOff x="4759875" y="1027050"/>
            <a:chExt cx="277500" cy="249375"/>
          </a:xfrm>
        </p:grpSpPr>
        <p:sp>
          <p:nvSpPr>
            <p:cNvPr id="2166" name="Google Shape;2166;p36"/>
            <p:cNvSpPr/>
            <p:nvPr/>
          </p:nvSpPr>
          <p:spPr>
            <a:xfrm>
              <a:off x="4885225" y="1027050"/>
              <a:ext cx="26800" cy="39725"/>
            </a:xfrm>
            <a:custGeom>
              <a:rect b="b" l="l" r="r" t="t"/>
              <a:pathLst>
                <a:path extrusionOk="0" h="1589" w="1072">
                  <a:moveTo>
                    <a:pt x="536" y="1"/>
                  </a:moveTo>
                  <a:lnTo>
                    <a:pt x="1" y="786"/>
                  </a:lnTo>
                  <a:lnTo>
                    <a:pt x="536" y="1589"/>
                  </a:lnTo>
                  <a:lnTo>
                    <a:pt x="1071" y="786"/>
                  </a:lnTo>
                  <a:lnTo>
                    <a:pt x="536" y="1"/>
                  </a:lnTo>
                  <a:close/>
                </a:path>
              </a:pathLst>
            </a:custGeom>
            <a:gradFill>
              <a:gsLst>
                <a:gs pos="0">
                  <a:srgbClr val="E45B00"/>
                </a:gs>
                <a:gs pos="100000">
                  <a:srgbClr val="FF9900"/>
                </a:gs>
              </a:gsLst>
              <a:lin ang="5400012" scaled="0"/>
            </a:gra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167" name="Google Shape;2167;p36"/>
            <p:cNvSpPr/>
            <p:nvPr/>
          </p:nvSpPr>
          <p:spPr>
            <a:xfrm>
              <a:off x="4795575" y="1077025"/>
              <a:ext cx="206100" cy="159250"/>
            </a:xfrm>
            <a:custGeom>
              <a:rect b="b" l="l" r="r" t="t"/>
              <a:pathLst>
                <a:path extrusionOk="0" h="6370" w="8244">
                  <a:moveTo>
                    <a:pt x="4122" y="0"/>
                  </a:moveTo>
                  <a:lnTo>
                    <a:pt x="2231" y="3158"/>
                  </a:lnTo>
                  <a:lnTo>
                    <a:pt x="0" y="2123"/>
                  </a:lnTo>
                  <a:lnTo>
                    <a:pt x="803" y="5585"/>
                  </a:lnTo>
                  <a:lnTo>
                    <a:pt x="803" y="6370"/>
                  </a:lnTo>
                  <a:lnTo>
                    <a:pt x="7441" y="6370"/>
                  </a:lnTo>
                  <a:lnTo>
                    <a:pt x="7441" y="5585"/>
                  </a:lnTo>
                  <a:lnTo>
                    <a:pt x="8244" y="2123"/>
                  </a:lnTo>
                  <a:lnTo>
                    <a:pt x="6013" y="3158"/>
                  </a:lnTo>
                  <a:lnTo>
                    <a:pt x="4122" y="0"/>
                  </a:lnTo>
                  <a:close/>
                </a:path>
              </a:pathLst>
            </a:custGeom>
            <a:gradFill>
              <a:gsLst>
                <a:gs pos="0">
                  <a:srgbClr val="E45B00"/>
                </a:gs>
                <a:gs pos="100000">
                  <a:srgbClr val="FF9900"/>
                </a:gs>
              </a:gsLst>
              <a:lin ang="5400012" scaled="0"/>
            </a:gra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168" name="Google Shape;2168;p36"/>
            <p:cNvSpPr/>
            <p:nvPr/>
          </p:nvSpPr>
          <p:spPr>
            <a:xfrm>
              <a:off x="4815650" y="1249650"/>
              <a:ext cx="165950" cy="26775"/>
            </a:xfrm>
            <a:custGeom>
              <a:rect b="b" l="l" r="r" t="t"/>
              <a:pathLst>
                <a:path extrusionOk="0" h="1071" w="6638">
                  <a:moveTo>
                    <a:pt x="0" y="0"/>
                  </a:moveTo>
                  <a:lnTo>
                    <a:pt x="0" y="1071"/>
                  </a:lnTo>
                  <a:lnTo>
                    <a:pt x="6638" y="1071"/>
                  </a:lnTo>
                  <a:lnTo>
                    <a:pt x="6638" y="0"/>
                  </a:lnTo>
                  <a:close/>
                </a:path>
              </a:pathLst>
            </a:custGeom>
            <a:gradFill>
              <a:gsLst>
                <a:gs pos="0">
                  <a:srgbClr val="E45B00"/>
                </a:gs>
                <a:gs pos="100000">
                  <a:srgbClr val="FF9900"/>
                </a:gs>
              </a:gsLst>
              <a:lin ang="5400012" scaled="0"/>
            </a:gra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169" name="Google Shape;2169;p36"/>
            <p:cNvSpPr/>
            <p:nvPr/>
          </p:nvSpPr>
          <p:spPr>
            <a:xfrm>
              <a:off x="4759875" y="1094425"/>
              <a:ext cx="28125" cy="28125"/>
            </a:xfrm>
            <a:custGeom>
              <a:rect b="b" l="l" r="r" t="t"/>
              <a:pathLst>
                <a:path extrusionOk="0" h="1125" w="1125">
                  <a:moveTo>
                    <a:pt x="1" y="0"/>
                  </a:moveTo>
                  <a:lnTo>
                    <a:pt x="197" y="928"/>
                  </a:lnTo>
                  <a:lnTo>
                    <a:pt x="1125" y="1124"/>
                  </a:lnTo>
                  <a:lnTo>
                    <a:pt x="1125" y="1124"/>
                  </a:lnTo>
                  <a:lnTo>
                    <a:pt x="929" y="196"/>
                  </a:lnTo>
                  <a:lnTo>
                    <a:pt x="1" y="0"/>
                  </a:lnTo>
                  <a:close/>
                </a:path>
              </a:pathLst>
            </a:custGeom>
            <a:gradFill>
              <a:gsLst>
                <a:gs pos="0">
                  <a:srgbClr val="E45B00"/>
                </a:gs>
                <a:gs pos="100000">
                  <a:srgbClr val="FF9900"/>
                </a:gs>
              </a:gsLst>
              <a:lin ang="5400012" scaled="0"/>
            </a:gra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170" name="Google Shape;2170;p36"/>
            <p:cNvSpPr/>
            <p:nvPr/>
          </p:nvSpPr>
          <p:spPr>
            <a:xfrm>
              <a:off x="5009225" y="1094425"/>
              <a:ext cx="28150" cy="28125"/>
            </a:xfrm>
            <a:custGeom>
              <a:rect b="b" l="l" r="r" t="t"/>
              <a:pathLst>
                <a:path extrusionOk="0" h="1125" w="1126">
                  <a:moveTo>
                    <a:pt x="1125" y="0"/>
                  </a:moveTo>
                  <a:lnTo>
                    <a:pt x="197" y="196"/>
                  </a:lnTo>
                  <a:lnTo>
                    <a:pt x="1" y="1124"/>
                  </a:lnTo>
                  <a:lnTo>
                    <a:pt x="1" y="1124"/>
                  </a:lnTo>
                  <a:lnTo>
                    <a:pt x="929" y="928"/>
                  </a:lnTo>
                  <a:lnTo>
                    <a:pt x="1125" y="0"/>
                  </a:lnTo>
                  <a:close/>
                </a:path>
              </a:pathLst>
            </a:custGeom>
            <a:gradFill>
              <a:gsLst>
                <a:gs pos="0">
                  <a:srgbClr val="E45B00"/>
                </a:gs>
                <a:gs pos="100000">
                  <a:srgbClr val="FF9900"/>
                </a:gs>
              </a:gsLst>
              <a:lin ang="5400012" scaled="0"/>
            </a:gra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2171" name="Google Shape;2171;p36"/>
          <p:cNvGrpSpPr/>
          <p:nvPr/>
        </p:nvGrpSpPr>
        <p:grpSpPr>
          <a:xfrm>
            <a:off x="5600528" y="5038090"/>
            <a:ext cx="372738" cy="343186"/>
            <a:chOff x="3357900" y="1057675"/>
            <a:chExt cx="281950" cy="251750"/>
          </a:xfrm>
        </p:grpSpPr>
        <p:sp>
          <p:nvSpPr>
            <p:cNvPr id="2172" name="Google Shape;2172;p36"/>
            <p:cNvSpPr/>
            <p:nvPr/>
          </p:nvSpPr>
          <p:spPr>
            <a:xfrm>
              <a:off x="3357900" y="1064075"/>
              <a:ext cx="226625" cy="245350"/>
            </a:xfrm>
            <a:custGeom>
              <a:rect b="b" l="l" r="r" t="t"/>
              <a:pathLst>
                <a:path extrusionOk="0" h="9814" w="9065">
                  <a:moveTo>
                    <a:pt x="4158" y="1"/>
                  </a:moveTo>
                  <a:cubicBezTo>
                    <a:pt x="5621" y="1464"/>
                    <a:pt x="6067" y="3730"/>
                    <a:pt x="5103" y="5693"/>
                  </a:cubicBezTo>
                  <a:cubicBezTo>
                    <a:pt x="4227" y="7445"/>
                    <a:pt x="2469" y="8430"/>
                    <a:pt x="654" y="8430"/>
                  </a:cubicBezTo>
                  <a:cubicBezTo>
                    <a:pt x="436" y="8430"/>
                    <a:pt x="218" y="8415"/>
                    <a:pt x="0" y="8387"/>
                  </a:cubicBezTo>
                  <a:lnTo>
                    <a:pt x="0" y="8387"/>
                  </a:lnTo>
                  <a:cubicBezTo>
                    <a:pt x="375" y="8744"/>
                    <a:pt x="803" y="9065"/>
                    <a:pt x="1285" y="9297"/>
                  </a:cubicBezTo>
                  <a:cubicBezTo>
                    <a:pt x="1992" y="9647"/>
                    <a:pt x="2740" y="9813"/>
                    <a:pt x="3476" y="9813"/>
                  </a:cubicBezTo>
                  <a:cubicBezTo>
                    <a:pt x="5285" y="9813"/>
                    <a:pt x="7019" y="8810"/>
                    <a:pt x="7869" y="7084"/>
                  </a:cubicBezTo>
                  <a:cubicBezTo>
                    <a:pt x="9065" y="4640"/>
                    <a:pt x="8101" y="1714"/>
                    <a:pt x="5657" y="482"/>
                  </a:cubicBezTo>
                  <a:cubicBezTo>
                    <a:pt x="5175" y="251"/>
                    <a:pt x="4657" y="72"/>
                    <a:pt x="4158" y="1"/>
                  </a:cubicBezTo>
                  <a:close/>
                </a:path>
              </a:pathLst>
            </a:custGeom>
            <a:gradFill>
              <a:gsLst>
                <a:gs pos="0">
                  <a:srgbClr val="E45B00"/>
                </a:gs>
                <a:gs pos="100000">
                  <a:srgbClr val="FF9900"/>
                </a:gs>
              </a:gsLst>
              <a:lin ang="5400012" scaled="0"/>
            </a:gra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173" name="Google Shape;2173;p36"/>
            <p:cNvSpPr/>
            <p:nvPr/>
          </p:nvSpPr>
          <p:spPr>
            <a:xfrm>
              <a:off x="3593875" y="1188800"/>
              <a:ext cx="45975" cy="48375"/>
            </a:xfrm>
            <a:custGeom>
              <a:rect b="b" l="l" r="r" t="t"/>
              <a:pathLst>
                <a:path extrusionOk="0" h="1935" w="1839">
                  <a:moveTo>
                    <a:pt x="757" y="1"/>
                  </a:moveTo>
                  <a:cubicBezTo>
                    <a:pt x="743" y="1"/>
                    <a:pt x="728" y="3"/>
                    <a:pt x="714" y="8"/>
                  </a:cubicBezTo>
                  <a:cubicBezTo>
                    <a:pt x="660" y="8"/>
                    <a:pt x="607" y="61"/>
                    <a:pt x="607" y="115"/>
                  </a:cubicBezTo>
                  <a:lnTo>
                    <a:pt x="589" y="579"/>
                  </a:lnTo>
                  <a:cubicBezTo>
                    <a:pt x="589" y="632"/>
                    <a:pt x="553" y="668"/>
                    <a:pt x="500" y="686"/>
                  </a:cubicBezTo>
                  <a:lnTo>
                    <a:pt x="89" y="775"/>
                  </a:lnTo>
                  <a:cubicBezTo>
                    <a:pt x="36" y="793"/>
                    <a:pt x="0" y="846"/>
                    <a:pt x="0" y="900"/>
                  </a:cubicBezTo>
                  <a:cubicBezTo>
                    <a:pt x="0" y="953"/>
                    <a:pt x="18" y="1007"/>
                    <a:pt x="72" y="1025"/>
                  </a:cubicBezTo>
                  <a:lnTo>
                    <a:pt x="250" y="1114"/>
                  </a:lnTo>
                  <a:lnTo>
                    <a:pt x="482" y="1239"/>
                  </a:lnTo>
                  <a:cubicBezTo>
                    <a:pt x="482" y="1257"/>
                    <a:pt x="518" y="1274"/>
                    <a:pt x="518" y="1292"/>
                  </a:cubicBezTo>
                  <a:cubicBezTo>
                    <a:pt x="536" y="1310"/>
                    <a:pt x="536" y="1328"/>
                    <a:pt x="536" y="1364"/>
                  </a:cubicBezTo>
                  <a:lnTo>
                    <a:pt x="536" y="1810"/>
                  </a:lnTo>
                  <a:cubicBezTo>
                    <a:pt x="536" y="1863"/>
                    <a:pt x="571" y="1917"/>
                    <a:pt x="607" y="1935"/>
                  </a:cubicBezTo>
                  <a:cubicBezTo>
                    <a:pt x="678" y="1935"/>
                    <a:pt x="732" y="1935"/>
                    <a:pt x="767" y="1881"/>
                  </a:cubicBezTo>
                  <a:lnTo>
                    <a:pt x="1053" y="1524"/>
                  </a:lnTo>
                  <a:cubicBezTo>
                    <a:pt x="1092" y="1498"/>
                    <a:pt x="1122" y="1482"/>
                    <a:pt x="1163" y="1482"/>
                  </a:cubicBezTo>
                  <a:cubicBezTo>
                    <a:pt x="1178" y="1482"/>
                    <a:pt x="1194" y="1484"/>
                    <a:pt x="1214" y="1489"/>
                  </a:cubicBezTo>
                  <a:lnTo>
                    <a:pt x="1642" y="1649"/>
                  </a:lnTo>
                  <a:cubicBezTo>
                    <a:pt x="1656" y="1654"/>
                    <a:pt x="1670" y="1656"/>
                    <a:pt x="1684" y="1656"/>
                  </a:cubicBezTo>
                  <a:cubicBezTo>
                    <a:pt x="1723" y="1656"/>
                    <a:pt x="1758" y="1640"/>
                    <a:pt x="1785" y="1614"/>
                  </a:cubicBezTo>
                  <a:cubicBezTo>
                    <a:pt x="1838" y="1578"/>
                    <a:pt x="1838" y="1506"/>
                    <a:pt x="1802" y="1471"/>
                  </a:cubicBezTo>
                  <a:lnTo>
                    <a:pt x="1535" y="1078"/>
                  </a:lnTo>
                  <a:cubicBezTo>
                    <a:pt x="1517" y="1043"/>
                    <a:pt x="1517" y="989"/>
                    <a:pt x="1535" y="935"/>
                  </a:cubicBezTo>
                  <a:lnTo>
                    <a:pt x="1785" y="579"/>
                  </a:lnTo>
                  <a:cubicBezTo>
                    <a:pt x="1820" y="525"/>
                    <a:pt x="1820" y="472"/>
                    <a:pt x="1785" y="418"/>
                  </a:cubicBezTo>
                  <a:cubicBezTo>
                    <a:pt x="1771" y="392"/>
                    <a:pt x="1730" y="375"/>
                    <a:pt x="1694" y="375"/>
                  </a:cubicBezTo>
                  <a:cubicBezTo>
                    <a:pt x="1681" y="375"/>
                    <a:pt x="1669" y="378"/>
                    <a:pt x="1660" y="382"/>
                  </a:cubicBezTo>
                  <a:lnTo>
                    <a:pt x="1249" y="472"/>
                  </a:lnTo>
                  <a:cubicBezTo>
                    <a:pt x="1236" y="476"/>
                    <a:pt x="1222" y="478"/>
                    <a:pt x="1209" y="478"/>
                  </a:cubicBezTo>
                  <a:cubicBezTo>
                    <a:pt x="1170" y="478"/>
                    <a:pt x="1133" y="458"/>
                    <a:pt x="1106" y="418"/>
                  </a:cubicBezTo>
                  <a:lnTo>
                    <a:pt x="857" y="43"/>
                  </a:lnTo>
                  <a:cubicBezTo>
                    <a:pt x="831" y="17"/>
                    <a:pt x="795" y="1"/>
                    <a:pt x="757" y="1"/>
                  </a:cubicBezTo>
                  <a:close/>
                </a:path>
              </a:pathLst>
            </a:custGeom>
            <a:gradFill>
              <a:gsLst>
                <a:gs pos="0">
                  <a:srgbClr val="E45B00"/>
                </a:gs>
                <a:gs pos="100000">
                  <a:srgbClr val="FF9900"/>
                </a:gs>
              </a:gsLst>
              <a:lin ang="5400012" scaled="0"/>
            </a:gra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174" name="Google Shape;2174;p36"/>
            <p:cNvSpPr/>
            <p:nvPr/>
          </p:nvSpPr>
          <p:spPr>
            <a:xfrm>
              <a:off x="3562650" y="1057675"/>
              <a:ext cx="77200" cy="78325"/>
            </a:xfrm>
            <a:custGeom>
              <a:rect b="b" l="l" r="r" t="t"/>
              <a:pathLst>
                <a:path extrusionOk="0" h="3133" w="3088">
                  <a:moveTo>
                    <a:pt x="934" y="0"/>
                  </a:moveTo>
                  <a:cubicBezTo>
                    <a:pt x="912" y="0"/>
                    <a:pt x="892" y="2"/>
                    <a:pt x="875" y="7"/>
                  </a:cubicBezTo>
                  <a:cubicBezTo>
                    <a:pt x="785" y="60"/>
                    <a:pt x="750" y="150"/>
                    <a:pt x="750" y="239"/>
                  </a:cubicBezTo>
                  <a:lnTo>
                    <a:pt x="839" y="935"/>
                  </a:lnTo>
                  <a:cubicBezTo>
                    <a:pt x="857" y="1024"/>
                    <a:pt x="821" y="1113"/>
                    <a:pt x="732" y="1149"/>
                  </a:cubicBezTo>
                  <a:lnTo>
                    <a:pt x="107" y="1452"/>
                  </a:lnTo>
                  <a:cubicBezTo>
                    <a:pt x="36" y="1488"/>
                    <a:pt x="0" y="1577"/>
                    <a:pt x="0" y="1666"/>
                  </a:cubicBezTo>
                  <a:cubicBezTo>
                    <a:pt x="18" y="1738"/>
                    <a:pt x="89" y="1827"/>
                    <a:pt x="161" y="1845"/>
                  </a:cubicBezTo>
                  <a:lnTo>
                    <a:pt x="464" y="1934"/>
                  </a:lnTo>
                  <a:lnTo>
                    <a:pt x="875" y="2059"/>
                  </a:lnTo>
                  <a:cubicBezTo>
                    <a:pt x="910" y="2059"/>
                    <a:pt x="928" y="2095"/>
                    <a:pt x="982" y="2112"/>
                  </a:cubicBezTo>
                  <a:cubicBezTo>
                    <a:pt x="999" y="2148"/>
                    <a:pt x="1017" y="2184"/>
                    <a:pt x="1035" y="2219"/>
                  </a:cubicBezTo>
                  <a:lnTo>
                    <a:pt x="1142" y="2951"/>
                  </a:lnTo>
                  <a:cubicBezTo>
                    <a:pt x="1160" y="3058"/>
                    <a:pt x="1231" y="3112"/>
                    <a:pt x="1321" y="3129"/>
                  </a:cubicBezTo>
                  <a:cubicBezTo>
                    <a:pt x="1332" y="3132"/>
                    <a:pt x="1343" y="3133"/>
                    <a:pt x="1354" y="3133"/>
                  </a:cubicBezTo>
                  <a:cubicBezTo>
                    <a:pt x="1428" y="3133"/>
                    <a:pt x="1486" y="3082"/>
                    <a:pt x="1517" y="3004"/>
                  </a:cubicBezTo>
                  <a:lnTo>
                    <a:pt x="1874" y="2362"/>
                  </a:lnTo>
                  <a:cubicBezTo>
                    <a:pt x="1918" y="2288"/>
                    <a:pt x="1975" y="2251"/>
                    <a:pt x="2055" y="2251"/>
                  </a:cubicBezTo>
                  <a:cubicBezTo>
                    <a:pt x="2071" y="2251"/>
                    <a:pt x="2088" y="2252"/>
                    <a:pt x="2106" y="2255"/>
                  </a:cubicBezTo>
                  <a:lnTo>
                    <a:pt x="2837" y="2362"/>
                  </a:lnTo>
                  <a:cubicBezTo>
                    <a:pt x="2852" y="2365"/>
                    <a:pt x="2866" y="2367"/>
                    <a:pt x="2880" y="2367"/>
                  </a:cubicBezTo>
                  <a:cubicBezTo>
                    <a:pt x="2949" y="2367"/>
                    <a:pt x="3004" y="2329"/>
                    <a:pt x="3034" y="2255"/>
                  </a:cubicBezTo>
                  <a:cubicBezTo>
                    <a:pt x="3087" y="2184"/>
                    <a:pt x="3069" y="2077"/>
                    <a:pt x="3016" y="2023"/>
                  </a:cubicBezTo>
                  <a:lnTo>
                    <a:pt x="2498" y="1488"/>
                  </a:lnTo>
                  <a:cubicBezTo>
                    <a:pt x="2463" y="1434"/>
                    <a:pt x="2445" y="1327"/>
                    <a:pt x="2463" y="1256"/>
                  </a:cubicBezTo>
                  <a:lnTo>
                    <a:pt x="2748" y="578"/>
                  </a:lnTo>
                  <a:cubicBezTo>
                    <a:pt x="2766" y="507"/>
                    <a:pt x="2766" y="399"/>
                    <a:pt x="2712" y="346"/>
                  </a:cubicBezTo>
                  <a:cubicBezTo>
                    <a:pt x="2677" y="311"/>
                    <a:pt x="2620" y="284"/>
                    <a:pt x="2564" y="284"/>
                  </a:cubicBezTo>
                  <a:cubicBezTo>
                    <a:pt x="2534" y="284"/>
                    <a:pt x="2505" y="292"/>
                    <a:pt x="2480" y="310"/>
                  </a:cubicBezTo>
                  <a:lnTo>
                    <a:pt x="1856" y="614"/>
                  </a:lnTo>
                  <a:cubicBezTo>
                    <a:pt x="1824" y="626"/>
                    <a:pt x="1793" y="632"/>
                    <a:pt x="1763" y="632"/>
                  </a:cubicBezTo>
                  <a:cubicBezTo>
                    <a:pt x="1708" y="632"/>
                    <a:pt x="1659" y="612"/>
                    <a:pt x="1624" y="578"/>
                  </a:cubicBezTo>
                  <a:lnTo>
                    <a:pt x="1124" y="60"/>
                  </a:lnTo>
                  <a:cubicBezTo>
                    <a:pt x="1071" y="20"/>
                    <a:pt x="997" y="0"/>
                    <a:pt x="934" y="0"/>
                  </a:cubicBezTo>
                  <a:close/>
                </a:path>
              </a:pathLst>
            </a:custGeom>
            <a:gradFill>
              <a:gsLst>
                <a:gs pos="0">
                  <a:srgbClr val="E45B00"/>
                </a:gs>
                <a:gs pos="100000">
                  <a:srgbClr val="FF9900"/>
                </a:gs>
              </a:gsLst>
              <a:lin ang="5400012" scaled="0"/>
            </a:gra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2175" name="Google Shape;2175;p36"/>
          <p:cNvGrpSpPr/>
          <p:nvPr/>
        </p:nvGrpSpPr>
        <p:grpSpPr>
          <a:xfrm>
            <a:off x="6163700" y="5023095"/>
            <a:ext cx="191095" cy="401974"/>
            <a:chOff x="3783900" y="1046675"/>
            <a:chExt cx="144550" cy="294875"/>
          </a:xfrm>
        </p:grpSpPr>
        <p:sp>
          <p:nvSpPr>
            <p:cNvPr id="2176" name="Google Shape;2176;p36"/>
            <p:cNvSpPr/>
            <p:nvPr/>
          </p:nvSpPr>
          <p:spPr>
            <a:xfrm>
              <a:off x="3783900" y="1046675"/>
              <a:ext cx="144550" cy="294875"/>
            </a:xfrm>
            <a:custGeom>
              <a:rect b="b" l="l" r="r" t="t"/>
              <a:pathLst>
                <a:path extrusionOk="0" h="11795" w="5782">
                  <a:moveTo>
                    <a:pt x="2891" y="804"/>
                  </a:moveTo>
                  <a:cubicBezTo>
                    <a:pt x="3337" y="804"/>
                    <a:pt x="3694" y="1161"/>
                    <a:pt x="3694" y="1607"/>
                  </a:cubicBezTo>
                  <a:lnTo>
                    <a:pt x="3694" y="7459"/>
                  </a:lnTo>
                  <a:cubicBezTo>
                    <a:pt x="4479" y="7816"/>
                    <a:pt x="4889" y="8690"/>
                    <a:pt x="4711" y="9547"/>
                  </a:cubicBezTo>
                  <a:cubicBezTo>
                    <a:pt x="4497" y="10385"/>
                    <a:pt x="3747" y="10992"/>
                    <a:pt x="2891" y="10992"/>
                  </a:cubicBezTo>
                  <a:cubicBezTo>
                    <a:pt x="2016" y="10992"/>
                    <a:pt x="1267" y="10385"/>
                    <a:pt x="1089" y="9547"/>
                  </a:cubicBezTo>
                  <a:cubicBezTo>
                    <a:pt x="892" y="8690"/>
                    <a:pt x="1303" y="7816"/>
                    <a:pt x="2088" y="7459"/>
                  </a:cubicBezTo>
                  <a:lnTo>
                    <a:pt x="2088" y="1607"/>
                  </a:lnTo>
                  <a:cubicBezTo>
                    <a:pt x="2088" y="1161"/>
                    <a:pt x="2462" y="804"/>
                    <a:pt x="2891" y="804"/>
                  </a:cubicBezTo>
                  <a:close/>
                  <a:moveTo>
                    <a:pt x="2891" y="1"/>
                  </a:moveTo>
                  <a:cubicBezTo>
                    <a:pt x="2016" y="1"/>
                    <a:pt x="1285" y="697"/>
                    <a:pt x="1285" y="1607"/>
                  </a:cubicBezTo>
                  <a:lnTo>
                    <a:pt x="1285" y="6995"/>
                  </a:lnTo>
                  <a:cubicBezTo>
                    <a:pt x="375" y="7691"/>
                    <a:pt x="0" y="8886"/>
                    <a:pt x="357" y="9975"/>
                  </a:cubicBezTo>
                  <a:cubicBezTo>
                    <a:pt x="732" y="11063"/>
                    <a:pt x="1749" y="11795"/>
                    <a:pt x="2891" y="11795"/>
                  </a:cubicBezTo>
                  <a:cubicBezTo>
                    <a:pt x="4033" y="11795"/>
                    <a:pt x="5068" y="11063"/>
                    <a:pt x="5424" y="9975"/>
                  </a:cubicBezTo>
                  <a:cubicBezTo>
                    <a:pt x="5781" y="8886"/>
                    <a:pt x="5407" y="7691"/>
                    <a:pt x="4479" y="6995"/>
                  </a:cubicBezTo>
                  <a:lnTo>
                    <a:pt x="4479" y="1607"/>
                  </a:lnTo>
                  <a:cubicBezTo>
                    <a:pt x="4479" y="715"/>
                    <a:pt x="3765" y="1"/>
                    <a:pt x="2891" y="1"/>
                  </a:cubicBezTo>
                  <a:close/>
                </a:path>
              </a:pathLst>
            </a:custGeom>
            <a:gradFill>
              <a:gsLst>
                <a:gs pos="0">
                  <a:srgbClr val="E45B00"/>
                </a:gs>
                <a:gs pos="100000">
                  <a:srgbClr val="FF9900"/>
                </a:gs>
              </a:gsLst>
              <a:lin ang="5400012" scaled="0"/>
            </a:gra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177" name="Google Shape;2177;p36"/>
            <p:cNvSpPr/>
            <p:nvPr/>
          </p:nvSpPr>
          <p:spPr>
            <a:xfrm>
              <a:off x="3821350" y="1161775"/>
              <a:ext cx="69625" cy="146325"/>
            </a:xfrm>
            <a:custGeom>
              <a:rect b="b" l="l" r="r" t="t"/>
              <a:pathLst>
                <a:path extrusionOk="0" h="5853" w="2785">
                  <a:moveTo>
                    <a:pt x="1125" y="0"/>
                  </a:moveTo>
                  <a:lnTo>
                    <a:pt x="1125" y="3212"/>
                  </a:lnTo>
                  <a:cubicBezTo>
                    <a:pt x="465" y="3355"/>
                    <a:pt x="1" y="3979"/>
                    <a:pt x="72" y="4657"/>
                  </a:cubicBezTo>
                  <a:cubicBezTo>
                    <a:pt x="144" y="5335"/>
                    <a:pt x="715" y="5853"/>
                    <a:pt x="1393" y="5853"/>
                  </a:cubicBezTo>
                  <a:cubicBezTo>
                    <a:pt x="2071" y="5853"/>
                    <a:pt x="2642" y="5335"/>
                    <a:pt x="2713" y="4657"/>
                  </a:cubicBezTo>
                  <a:cubicBezTo>
                    <a:pt x="2784" y="3979"/>
                    <a:pt x="2321" y="3355"/>
                    <a:pt x="1660" y="3212"/>
                  </a:cubicBezTo>
                  <a:lnTo>
                    <a:pt x="1660" y="0"/>
                  </a:lnTo>
                  <a:close/>
                </a:path>
              </a:pathLst>
            </a:custGeom>
            <a:gradFill>
              <a:gsLst>
                <a:gs pos="0">
                  <a:srgbClr val="E45B00"/>
                </a:gs>
                <a:gs pos="100000">
                  <a:srgbClr val="FF9900"/>
                </a:gs>
              </a:gsLst>
              <a:lin ang="5400012" scaled="0"/>
            </a:gra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2178" name="Google Shape;2178;p36"/>
          <p:cNvSpPr/>
          <p:nvPr/>
        </p:nvSpPr>
        <p:spPr>
          <a:xfrm>
            <a:off x="6688739" y="5047329"/>
            <a:ext cx="257162" cy="363054"/>
          </a:xfrm>
          <a:custGeom>
            <a:rect b="b" l="l" r="r" t="t"/>
            <a:pathLst>
              <a:path extrusionOk="0" h="10653" w="7781">
                <a:moveTo>
                  <a:pt x="6156" y="1"/>
                </a:moveTo>
                <a:cubicBezTo>
                  <a:pt x="5532" y="1"/>
                  <a:pt x="4997" y="72"/>
                  <a:pt x="4711" y="607"/>
                </a:cubicBezTo>
                <a:cubicBezTo>
                  <a:pt x="4640" y="715"/>
                  <a:pt x="4604" y="839"/>
                  <a:pt x="4604" y="946"/>
                </a:cubicBezTo>
                <a:cubicBezTo>
                  <a:pt x="4604" y="1107"/>
                  <a:pt x="4640" y="1214"/>
                  <a:pt x="4729" y="1339"/>
                </a:cubicBezTo>
                <a:cubicBezTo>
                  <a:pt x="4568" y="1571"/>
                  <a:pt x="4426" y="1821"/>
                  <a:pt x="4283" y="2053"/>
                </a:cubicBezTo>
                <a:cubicBezTo>
                  <a:pt x="4247" y="1981"/>
                  <a:pt x="4176" y="1928"/>
                  <a:pt x="4122" y="1856"/>
                </a:cubicBezTo>
                <a:cubicBezTo>
                  <a:pt x="4122" y="1839"/>
                  <a:pt x="4140" y="1821"/>
                  <a:pt x="4140" y="1785"/>
                </a:cubicBezTo>
                <a:cubicBezTo>
                  <a:pt x="4140" y="1393"/>
                  <a:pt x="3801" y="1107"/>
                  <a:pt x="3444" y="1107"/>
                </a:cubicBezTo>
                <a:cubicBezTo>
                  <a:pt x="3070" y="1107"/>
                  <a:pt x="2499" y="947"/>
                  <a:pt x="2499" y="946"/>
                </a:cubicBezTo>
                <a:lnTo>
                  <a:pt x="2499" y="946"/>
                </a:lnTo>
                <a:cubicBezTo>
                  <a:pt x="2499" y="1571"/>
                  <a:pt x="2570" y="2106"/>
                  <a:pt x="3088" y="2392"/>
                </a:cubicBezTo>
                <a:cubicBezTo>
                  <a:pt x="3195" y="2463"/>
                  <a:pt x="3319" y="2499"/>
                  <a:pt x="3444" y="2499"/>
                </a:cubicBezTo>
                <a:cubicBezTo>
                  <a:pt x="3605" y="2499"/>
                  <a:pt x="3730" y="2445"/>
                  <a:pt x="3855" y="2356"/>
                </a:cubicBezTo>
                <a:cubicBezTo>
                  <a:pt x="3926" y="2445"/>
                  <a:pt x="3980" y="2517"/>
                  <a:pt x="4033" y="2606"/>
                </a:cubicBezTo>
                <a:cubicBezTo>
                  <a:pt x="3605" y="3587"/>
                  <a:pt x="3516" y="4533"/>
                  <a:pt x="3569" y="5407"/>
                </a:cubicBezTo>
                <a:cubicBezTo>
                  <a:pt x="3551" y="5389"/>
                  <a:pt x="3551" y="5389"/>
                  <a:pt x="3516" y="5389"/>
                </a:cubicBezTo>
                <a:cubicBezTo>
                  <a:pt x="3427" y="5336"/>
                  <a:pt x="3337" y="5282"/>
                  <a:pt x="3248" y="5247"/>
                </a:cubicBezTo>
                <a:cubicBezTo>
                  <a:pt x="3266" y="5157"/>
                  <a:pt x="3266" y="5104"/>
                  <a:pt x="3266" y="5032"/>
                </a:cubicBezTo>
                <a:cubicBezTo>
                  <a:pt x="3266" y="4247"/>
                  <a:pt x="2641" y="3623"/>
                  <a:pt x="1874" y="3623"/>
                </a:cubicBezTo>
                <a:cubicBezTo>
                  <a:pt x="1838" y="3625"/>
                  <a:pt x="1800" y="3626"/>
                  <a:pt x="1762" y="3626"/>
                </a:cubicBezTo>
                <a:cubicBezTo>
                  <a:pt x="1031" y="3626"/>
                  <a:pt x="1" y="3320"/>
                  <a:pt x="1" y="3320"/>
                </a:cubicBezTo>
                <a:lnTo>
                  <a:pt x="1" y="3320"/>
                </a:lnTo>
                <a:cubicBezTo>
                  <a:pt x="1" y="4551"/>
                  <a:pt x="126" y="5639"/>
                  <a:pt x="1214" y="6246"/>
                </a:cubicBezTo>
                <a:cubicBezTo>
                  <a:pt x="1410" y="6371"/>
                  <a:pt x="1642" y="6424"/>
                  <a:pt x="1892" y="6424"/>
                </a:cubicBezTo>
                <a:cubicBezTo>
                  <a:pt x="2410" y="6424"/>
                  <a:pt x="2838" y="6157"/>
                  <a:pt x="3088" y="5764"/>
                </a:cubicBezTo>
                <a:cubicBezTo>
                  <a:pt x="3159" y="5800"/>
                  <a:pt x="3248" y="5835"/>
                  <a:pt x="3302" y="5871"/>
                </a:cubicBezTo>
                <a:cubicBezTo>
                  <a:pt x="3409" y="5925"/>
                  <a:pt x="3534" y="5978"/>
                  <a:pt x="3658" y="6032"/>
                </a:cubicBezTo>
                <a:cubicBezTo>
                  <a:pt x="3712" y="6424"/>
                  <a:pt x="3783" y="6799"/>
                  <a:pt x="3819" y="7156"/>
                </a:cubicBezTo>
                <a:cubicBezTo>
                  <a:pt x="3962" y="7923"/>
                  <a:pt x="4087" y="8655"/>
                  <a:pt x="4015" y="9333"/>
                </a:cubicBezTo>
                <a:cubicBezTo>
                  <a:pt x="3766" y="9440"/>
                  <a:pt x="3534" y="9582"/>
                  <a:pt x="3337" y="9779"/>
                </a:cubicBezTo>
                <a:cubicBezTo>
                  <a:pt x="3070" y="9654"/>
                  <a:pt x="2784" y="9582"/>
                  <a:pt x="2481" y="9582"/>
                </a:cubicBezTo>
                <a:cubicBezTo>
                  <a:pt x="1714" y="9582"/>
                  <a:pt x="1053" y="10011"/>
                  <a:pt x="714" y="10653"/>
                </a:cubicBezTo>
                <a:lnTo>
                  <a:pt x="7620" y="10653"/>
                </a:lnTo>
                <a:cubicBezTo>
                  <a:pt x="7298" y="10135"/>
                  <a:pt x="6745" y="9779"/>
                  <a:pt x="6103" y="9725"/>
                </a:cubicBezTo>
                <a:cubicBezTo>
                  <a:pt x="5728" y="9404"/>
                  <a:pt x="5264" y="9190"/>
                  <a:pt x="4747" y="9190"/>
                </a:cubicBezTo>
                <a:cubicBezTo>
                  <a:pt x="4676" y="9190"/>
                  <a:pt x="4604" y="9190"/>
                  <a:pt x="4533" y="9208"/>
                </a:cubicBezTo>
                <a:cubicBezTo>
                  <a:pt x="4586" y="8530"/>
                  <a:pt x="4479" y="7852"/>
                  <a:pt x="4337" y="7156"/>
                </a:cubicBezTo>
                <a:cubicBezTo>
                  <a:pt x="4390" y="7067"/>
                  <a:pt x="4479" y="6977"/>
                  <a:pt x="4604" y="6888"/>
                </a:cubicBezTo>
                <a:cubicBezTo>
                  <a:pt x="4818" y="7370"/>
                  <a:pt x="5300" y="7727"/>
                  <a:pt x="5871" y="7727"/>
                </a:cubicBezTo>
                <a:cubicBezTo>
                  <a:pt x="6121" y="7727"/>
                  <a:pt x="6371" y="7655"/>
                  <a:pt x="6567" y="7530"/>
                </a:cubicBezTo>
                <a:cubicBezTo>
                  <a:pt x="7637" y="6959"/>
                  <a:pt x="7780" y="5853"/>
                  <a:pt x="7780" y="4622"/>
                </a:cubicBezTo>
                <a:lnTo>
                  <a:pt x="7780" y="4622"/>
                </a:lnTo>
                <a:cubicBezTo>
                  <a:pt x="7780" y="4622"/>
                  <a:pt x="6739" y="4910"/>
                  <a:pt x="6008" y="4910"/>
                </a:cubicBezTo>
                <a:cubicBezTo>
                  <a:pt x="5967" y="4910"/>
                  <a:pt x="5927" y="4909"/>
                  <a:pt x="5889" y="4908"/>
                </a:cubicBezTo>
                <a:cubicBezTo>
                  <a:pt x="5122" y="4908"/>
                  <a:pt x="4497" y="5532"/>
                  <a:pt x="4497" y="6317"/>
                </a:cubicBezTo>
                <a:lnTo>
                  <a:pt x="4497" y="6335"/>
                </a:lnTo>
                <a:cubicBezTo>
                  <a:pt x="4408" y="6388"/>
                  <a:pt x="4337" y="6424"/>
                  <a:pt x="4247" y="6496"/>
                </a:cubicBezTo>
                <a:cubicBezTo>
                  <a:pt x="4087" y="5514"/>
                  <a:pt x="3998" y="4497"/>
                  <a:pt x="4319" y="3391"/>
                </a:cubicBezTo>
                <a:cubicBezTo>
                  <a:pt x="4444" y="3337"/>
                  <a:pt x="4604" y="3302"/>
                  <a:pt x="4765" y="3302"/>
                </a:cubicBezTo>
                <a:cubicBezTo>
                  <a:pt x="4765" y="3480"/>
                  <a:pt x="4872" y="3659"/>
                  <a:pt x="5015" y="3766"/>
                </a:cubicBezTo>
                <a:cubicBezTo>
                  <a:pt x="5122" y="3855"/>
                  <a:pt x="5246" y="3891"/>
                  <a:pt x="5354" y="3908"/>
                </a:cubicBezTo>
                <a:cubicBezTo>
                  <a:pt x="5410" y="3917"/>
                  <a:pt x="5464" y="3921"/>
                  <a:pt x="5517" y="3921"/>
                </a:cubicBezTo>
                <a:cubicBezTo>
                  <a:pt x="6030" y="3921"/>
                  <a:pt x="6370" y="3542"/>
                  <a:pt x="6710" y="3105"/>
                </a:cubicBezTo>
                <a:cubicBezTo>
                  <a:pt x="6710" y="3105"/>
                  <a:pt x="6156" y="2873"/>
                  <a:pt x="5853" y="2659"/>
                </a:cubicBezTo>
                <a:cubicBezTo>
                  <a:pt x="5729" y="2558"/>
                  <a:pt x="5584" y="2511"/>
                  <a:pt x="5439" y="2511"/>
                </a:cubicBezTo>
                <a:cubicBezTo>
                  <a:pt x="5253" y="2511"/>
                  <a:pt x="5066" y="2590"/>
                  <a:pt x="4925" y="2731"/>
                </a:cubicBezTo>
                <a:cubicBezTo>
                  <a:pt x="4800" y="2731"/>
                  <a:pt x="4640" y="2749"/>
                  <a:pt x="4515" y="2766"/>
                </a:cubicBezTo>
                <a:cubicBezTo>
                  <a:pt x="4676" y="2392"/>
                  <a:pt x="4890" y="2017"/>
                  <a:pt x="5157" y="1607"/>
                </a:cubicBezTo>
                <a:cubicBezTo>
                  <a:pt x="5211" y="1625"/>
                  <a:pt x="5246" y="1625"/>
                  <a:pt x="5300" y="1625"/>
                </a:cubicBezTo>
                <a:cubicBezTo>
                  <a:pt x="5693" y="1625"/>
                  <a:pt x="5996" y="1303"/>
                  <a:pt x="5996" y="929"/>
                </a:cubicBezTo>
                <a:cubicBezTo>
                  <a:pt x="5996" y="590"/>
                  <a:pt x="6156" y="1"/>
                  <a:pt x="6156" y="1"/>
                </a:cubicBezTo>
                <a:close/>
              </a:path>
            </a:pathLst>
          </a:custGeom>
          <a:gradFill>
            <a:gsLst>
              <a:gs pos="0">
                <a:srgbClr val="E45B00"/>
              </a:gs>
              <a:gs pos="100000">
                <a:srgbClr val="FF9900"/>
              </a:gs>
            </a:gsLst>
            <a:lin ang="5400012" scaled="0"/>
          </a:gra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2179" name="Google Shape;2179;p36"/>
          <p:cNvGrpSpPr/>
          <p:nvPr/>
        </p:nvGrpSpPr>
        <p:grpSpPr>
          <a:xfrm>
            <a:off x="7062980" y="4780478"/>
            <a:ext cx="552596" cy="674409"/>
            <a:chOff x="238550" y="1487175"/>
            <a:chExt cx="418000" cy="494725"/>
          </a:xfrm>
        </p:grpSpPr>
        <p:sp>
          <p:nvSpPr>
            <p:cNvPr id="2180" name="Google Shape;2180;p36"/>
            <p:cNvSpPr/>
            <p:nvPr/>
          </p:nvSpPr>
          <p:spPr>
            <a:xfrm>
              <a:off x="238550" y="1487175"/>
              <a:ext cx="184700" cy="358675"/>
            </a:xfrm>
            <a:custGeom>
              <a:rect b="b" l="l" r="r" t="t"/>
              <a:pathLst>
                <a:path extrusionOk="0" h="14347" w="7388">
                  <a:moveTo>
                    <a:pt x="1" y="1"/>
                  </a:moveTo>
                  <a:close/>
                  <a:moveTo>
                    <a:pt x="4997" y="13543"/>
                  </a:moveTo>
                  <a:lnTo>
                    <a:pt x="4997" y="14346"/>
                  </a:lnTo>
                  <a:lnTo>
                    <a:pt x="7388" y="14346"/>
                  </a:lnTo>
                  <a:lnTo>
                    <a:pt x="7388" y="13543"/>
                  </a:lnTo>
                  <a:close/>
                </a:path>
              </a:pathLst>
            </a:custGeom>
            <a:gradFill>
              <a:gsLst>
                <a:gs pos="0">
                  <a:srgbClr val="E45B00"/>
                </a:gs>
                <a:gs pos="100000">
                  <a:srgbClr val="FF9900"/>
                </a:gs>
              </a:gsLst>
              <a:lin ang="5400012" scaled="0"/>
            </a:gra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181" name="Google Shape;2181;p36"/>
            <p:cNvSpPr/>
            <p:nvPr/>
          </p:nvSpPr>
          <p:spPr>
            <a:xfrm>
              <a:off x="596300" y="1825750"/>
              <a:ext cx="60250" cy="20100"/>
            </a:xfrm>
            <a:custGeom>
              <a:rect b="b" l="l" r="r" t="t"/>
              <a:pathLst>
                <a:path extrusionOk="0" h="804" w="2410">
                  <a:moveTo>
                    <a:pt x="1" y="0"/>
                  </a:moveTo>
                  <a:lnTo>
                    <a:pt x="1" y="803"/>
                  </a:lnTo>
                  <a:lnTo>
                    <a:pt x="2409" y="803"/>
                  </a:lnTo>
                  <a:lnTo>
                    <a:pt x="2409" y="0"/>
                  </a:lnTo>
                  <a:close/>
                </a:path>
              </a:pathLst>
            </a:custGeom>
            <a:gradFill>
              <a:gsLst>
                <a:gs pos="0">
                  <a:srgbClr val="E45B00"/>
                </a:gs>
                <a:gs pos="100000">
                  <a:srgbClr val="FF9900"/>
                </a:gs>
              </a:gsLst>
              <a:lin ang="5400012" scaled="0"/>
            </a:gra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182" name="Google Shape;2182;p36"/>
            <p:cNvSpPr/>
            <p:nvPr/>
          </p:nvSpPr>
          <p:spPr>
            <a:xfrm>
              <a:off x="436600" y="1762400"/>
              <a:ext cx="146800" cy="146350"/>
            </a:xfrm>
            <a:custGeom>
              <a:rect b="b" l="l" r="r" t="t"/>
              <a:pathLst>
                <a:path extrusionOk="0" h="5854" w="5872">
                  <a:moveTo>
                    <a:pt x="2927" y="1"/>
                  </a:moveTo>
                  <a:cubicBezTo>
                    <a:pt x="1321" y="1"/>
                    <a:pt x="1" y="1321"/>
                    <a:pt x="1" y="2927"/>
                  </a:cubicBezTo>
                  <a:cubicBezTo>
                    <a:pt x="1" y="4551"/>
                    <a:pt x="1321" y="5853"/>
                    <a:pt x="2927" y="5853"/>
                  </a:cubicBezTo>
                  <a:cubicBezTo>
                    <a:pt x="4551" y="5853"/>
                    <a:pt x="5871" y="4551"/>
                    <a:pt x="5871" y="2927"/>
                  </a:cubicBezTo>
                  <a:cubicBezTo>
                    <a:pt x="5871" y="1321"/>
                    <a:pt x="4551" y="1"/>
                    <a:pt x="2927" y="1"/>
                  </a:cubicBezTo>
                  <a:close/>
                </a:path>
              </a:pathLst>
            </a:custGeom>
            <a:gradFill>
              <a:gsLst>
                <a:gs pos="0">
                  <a:srgbClr val="E45B00"/>
                </a:gs>
                <a:gs pos="100000">
                  <a:srgbClr val="FF9900"/>
                </a:gs>
              </a:gsLst>
              <a:lin ang="5400012" scaled="0"/>
            </a:gra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183" name="Google Shape;2183;p36"/>
            <p:cNvSpPr/>
            <p:nvPr/>
          </p:nvSpPr>
          <p:spPr>
            <a:xfrm>
              <a:off x="499950" y="1922100"/>
              <a:ext cx="20100" cy="59800"/>
            </a:xfrm>
            <a:custGeom>
              <a:rect b="b" l="l" r="r" t="t"/>
              <a:pathLst>
                <a:path extrusionOk="0" h="2392" w="804">
                  <a:moveTo>
                    <a:pt x="1" y="0"/>
                  </a:moveTo>
                  <a:lnTo>
                    <a:pt x="1" y="2391"/>
                  </a:lnTo>
                  <a:lnTo>
                    <a:pt x="804" y="2391"/>
                  </a:lnTo>
                  <a:lnTo>
                    <a:pt x="804" y="0"/>
                  </a:lnTo>
                  <a:close/>
                </a:path>
              </a:pathLst>
            </a:custGeom>
            <a:gradFill>
              <a:gsLst>
                <a:gs pos="0">
                  <a:srgbClr val="E45B00"/>
                </a:gs>
                <a:gs pos="100000">
                  <a:srgbClr val="FF9900"/>
                </a:gs>
              </a:gsLst>
              <a:lin ang="5400012" scaled="0"/>
            </a:gra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184" name="Google Shape;2184;p36"/>
            <p:cNvSpPr/>
            <p:nvPr/>
          </p:nvSpPr>
          <p:spPr>
            <a:xfrm>
              <a:off x="499950" y="1689250"/>
              <a:ext cx="20100" cy="59800"/>
            </a:xfrm>
            <a:custGeom>
              <a:rect b="b" l="l" r="r" t="t"/>
              <a:pathLst>
                <a:path extrusionOk="0" h="2392" w="804">
                  <a:moveTo>
                    <a:pt x="1" y="1"/>
                  </a:moveTo>
                  <a:lnTo>
                    <a:pt x="1" y="2391"/>
                  </a:lnTo>
                  <a:lnTo>
                    <a:pt x="804" y="2391"/>
                  </a:lnTo>
                  <a:lnTo>
                    <a:pt x="804" y="1"/>
                  </a:lnTo>
                  <a:close/>
                </a:path>
              </a:pathLst>
            </a:custGeom>
            <a:gradFill>
              <a:gsLst>
                <a:gs pos="0">
                  <a:srgbClr val="E45B00"/>
                </a:gs>
                <a:gs pos="100000">
                  <a:srgbClr val="FF9900"/>
                </a:gs>
              </a:gsLst>
              <a:lin ang="5400012" scaled="0"/>
            </a:gra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185" name="Google Shape;2185;p36"/>
            <p:cNvSpPr/>
            <p:nvPr/>
          </p:nvSpPr>
          <p:spPr>
            <a:xfrm>
              <a:off x="399150" y="1889525"/>
              <a:ext cx="56675" cy="56675"/>
            </a:xfrm>
            <a:custGeom>
              <a:rect b="b" l="l" r="r" t="t"/>
              <a:pathLst>
                <a:path extrusionOk="0" h="2267" w="2267">
                  <a:moveTo>
                    <a:pt x="1695" y="1"/>
                  </a:moveTo>
                  <a:lnTo>
                    <a:pt x="0" y="1696"/>
                  </a:lnTo>
                  <a:lnTo>
                    <a:pt x="571" y="2267"/>
                  </a:lnTo>
                  <a:lnTo>
                    <a:pt x="2266" y="572"/>
                  </a:lnTo>
                  <a:lnTo>
                    <a:pt x="1695" y="1"/>
                  </a:lnTo>
                  <a:close/>
                </a:path>
              </a:pathLst>
            </a:custGeom>
            <a:gradFill>
              <a:gsLst>
                <a:gs pos="0">
                  <a:srgbClr val="E45B00"/>
                </a:gs>
                <a:gs pos="100000">
                  <a:srgbClr val="FF9900"/>
                </a:gs>
              </a:gsLst>
              <a:lin ang="5400012" scaled="0"/>
            </a:gra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186" name="Google Shape;2186;p36"/>
            <p:cNvSpPr/>
            <p:nvPr/>
          </p:nvSpPr>
          <p:spPr>
            <a:xfrm>
              <a:off x="564175" y="1725375"/>
              <a:ext cx="56675" cy="56675"/>
            </a:xfrm>
            <a:custGeom>
              <a:rect b="b" l="l" r="r" t="t"/>
              <a:pathLst>
                <a:path extrusionOk="0" h="2267" w="2267">
                  <a:moveTo>
                    <a:pt x="1696" y="1"/>
                  </a:moveTo>
                  <a:lnTo>
                    <a:pt x="1" y="1696"/>
                  </a:lnTo>
                  <a:lnTo>
                    <a:pt x="572" y="2267"/>
                  </a:lnTo>
                  <a:lnTo>
                    <a:pt x="2267" y="572"/>
                  </a:lnTo>
                  <a:lnTo>
                    <a:pt x="1696" y="1"/>
                  </a:lnTo>
                  <a:close/>
                </a:path>
              </a:pathLst>
            </a:custGeom>
            <a:gradFill>
              <a:gsLst>
                <a:gs pos="0">
                  <a:srgbClr val="E45B00"/>
                </a:gs>
                <a:gs pos="100000">
                  <a:srgbClr val="FF9900"/>
                </a:gs>
              </a:gsLst>
              <a:lin ang="5400012" scaled="0"/>
            </a:gra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187" name="Google Shape;2187;p36"/>
            <p:cNvSpPr/>
            <p:nvPr/>
          </p:nvSpPr>
          <p:spPr>
            <a:xfrm>
              <a:off x="399600" y="1724925"/>
              <a:ext cx="56675" cy="56675"/>
            </a:xfrm>
            <a:custGeom>
              <a:rect b="b" l="l" r="r" t="t"/>
              <a:pathLst>
                <a:path extrusionOk="0" h="2267" w="2267">
                  <a:moveTo>
                    <a:pt x="571" y="1"/>
                  </a:moveTo>
                  <a:lnTo>
                    <a:pt x="0" y="572"/>
                  </a:lnTo>
                  <a:lnTo>
                    <a:pt x="1695" y="2267"/>
                  </a:lnTo>
                  <a:lnTo>
                    <a:pt x="2266" y="1696"/>
                  </a:lnTo>
                  <a:lnTo>
                    <a:pt x="571" y="1"/>
                  </a:lnTo>
                  <a:close/>
                </a:path>
              </a:pathLst>
            </a:custGeom>
            <a:gradFill>
              <a:gsLst>
                <a:gs pos="0">
                  <a:srgbClr val="E45B00"/>
                </a:gs>
                <a:gs pos="100000">
                  <a:srgbClr val="FF9900"/>
                </a:gs>
              </a:gsLst>
              <a:lin ang="5400012" scaled="0"/>
            </a:gra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188" name="Google Shape;2188;p36"/>
            <p:cNvSpPr/>
            <p:nvPr/>
          </p:nvSpPr>
          <p:spPr>
            <a:xfrm>
              <a:off x="564175" y="1889975"/>
              <a:ext cx="56250" cy="56675"/>
            </a:xfrm>
            <a:custGeom>
              <a:rect b="b" l="l" r="r" t="t"/>
              <a:pathLst>
                <a:path extrusionOk="0" h="2267" w="2250">
                  <a:moveTo>
                    <a:pt x="554" y="1"/>
                  </a:moveTo>
                  <a:lnTo>
                    <a:pt x="1" y="572"/>
                  </a:lnTo>
                  <a:lnTo>
                    <a:pt x="1696" y="2267"/>
                  </a:lnTo>
                  <a:lnTo>
                    <a:pt x="2249" y="1696"/>
                  </a:lnTo>
                  <a:lnTo>
                    <a:pt x="554" y="1"/>
                  </a:lnTo>
                  <a:close/>
                </a:path>
              </a:pathLst>
            </a:custGeom>
            <a:gradFill>
              <a:gsLst>
                <a:gs pos="0">
                  <a:srgbClr val="E45B00"/>
                </a:gs>
                <a:gs pos="100000">
                  <a:srgbClr val="FF9900"/>
                </a:gs>
              </a:gsLst>
              <a:lin ang="5400012" scaled="0"/>
            </a:gra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2189" name="Google Shape;2189;p36"/>
          <p:cNvSpPr/>
          <p:nvPr/>
        </p:nvSpPr>
        <p:spPr>
          <a:xfrm>
            <a:off x="7732374" y="5181214"/>
            <a:ext cx="374490" cy="217396"/>
          </a:xfrm>
          <a:custGeom>
            <a:rect b="b" l="l" r="r" t="t"/>
            <a:pathLst>
              <a:path extrusionOk="0" h="6379" w="11331">
                <a:moveTo>
                  <a:pt x="4807" y="0"/>
                </a:moveTo>
                <a:cubicBezTo>
                  <a:pt x="4627" y="0"/>
                  <a:pt x="4445" y="20"/>
                  <a:pt x="4265" y="62"/>
                </a:cubicBezTo>
                <a:cubicBezTo>
                  <a:pt x="3212" y="330"/>
                  <a:pt x="2445" y="1276"/>
                  <a:pt x="2445" y="2382"/>
                </a:cubicBezTo>
                <a:lnTo>
                  <a:pt x="2445" y="2418"/>
                </a:lnTo>
                <a:cubicBezTo>
                  <a:pt x="2335" y="2399"/>
                  <a:pt x="2226" y="2390"/>
                  <a:pt x="2117" y="2390"/>
                </a:cubicBezTo>
                <a:cubicBezTo>
                  <a:pt x="1500" y="2390"/>
                  <a:pt x="912" y="2684"/>
                  <a:pt x="518" y="3185"/>
                </a:cubicBezTo>
                <a:cubicBezTo>
                  <a:pt x="72" y="3774"/>
                  <a:pt x="0" y="4559"/>
                  <a:pt x="321" y="5237"/>
                </a:cubicBezTo>
                <a:cubicBezTo>
                  <a:pt x="625" y="5897"/>
                  <a:pt x="1285" y="6325"/>
                  <a:pt x="2017" y="6379"/>
                </a:cubicBezTo>
                <a:lnTo>
                  <a:pt x="9742" y="6379"/>
                </a:lnTo>
                <a:cubicBezTo>
                  <a:pt x="10617" y="6379"/>
                  <a:pt x="11330" y="5665"/>
                  <a:pt x="11330" y="4791"/>
                </a:cubicBezTo>
                <a:cubicBezTo>
                  <a:pt x="11330" y="3916"/>
                  <a:pt x="10617" y="3185"/>
                  <a:pt x="9742" y="3185"/>
                </a:cubicBezTo>
                <a:lnTo>
                  <a:pt x="9618" y="3185"/>
                </a:lnTo>
                <a:cubicBezTo>
                  <a:pt x="9618" y="2525"/>
                  <a:pt x="9296" y="1918"/>
                  <a:pt x="8779" y="1561"/>
                </a:cubicBezTo>
                <a:cubicBezTo>
                  <a:pt x="8435" y="1320"/>
                  <a:pt x="8031" y="1197"/>
                  <a:pt x="7626" y="1197"/>
                </a:cubicBezTo>
                <a:cubicBezTo>
                  <a:pt x="7401" y="1197"/>
                  <a:pt x="7175" y="1235"/>
                  <a:pt x="6959" y="1311"/>
                </a:cubicBezTo>
                <a:cubicBezTo>
                  <a:pt x="6543" y="495"/>
                  <a:pt x="5696" y="0"/>
                  <a:pt x="4807" y="0"/>
                </a:cubicBezTo>
                <a:close/>
              </a:path>
            </a:pathLst>
          </a:custGeom>
          <a:gradFill>
            <a:gsLst>
              <a:gs pos="0">
                <a:srgbClr val="E45B00"/>
              </a:gs>
              <a:gs pos="100000">
                <a:srgbClr val="FF9900"/>
              </a:gs>
            </a:gsLst>
            <a:lin ang="5400012" scaled="0"/>
          </a:gra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190" name="Google Shape;2190;p36"/>
          <p:cNvSpPr/>
          <p:nvPr/>
        </p:nvSpPr>
        <p:spPr>
          <a:xfrm>
            <a:off x="8223836" y="5091980"/>
            <a:ext cx="352082" cy="376448"/>
          </a:xfrm>
          <a:custGeom>
            <a:rect b="b" l="l" r="r" t="t"/>
            <a:pathLst>
              <a:path extrusionOk="0" h="11046" w="10653">
                <a:moveTo>
                  <a:pt x="5336" y="1"/>
                </a:moveTo>
                <a:cubicBezTo>
                  <a:pt x="5193" y="1"/>
                  <a:pt x="5068" y="126"/>
                  <a:pt x="5068" y="268"/>
                </a:cubicBezTo>
                <a:lnTo>
                  <a:pt x="5068" y="607"/>
                </a:lnTo>
                <a:cubicBezTo>
                  <a:pt x="2249" y="732"/>
                  <a:pt x="1" y="2838"/>
                  <a:pt x="1" y="5389"/>
                </a:cubicBezTo>
                <a:cubicBezTo>
                  <a:pt x="1" y="5479"/>
                  <a:pt x="54" y="5532"/>
                  <a:pt x="143" y="5532"/>
                </a:cubicBezTo>
                <a:cubicBezTo>
                  <a:pt x="215" y="5532"/>
                  <a:pt x="268" y="5479"/>
                  <a:pt x="268" y="5389"/>
                </a:cubicBezTo>
                <a:cubicBezTo>
                  <a:pt x="268" y="4604"/>
                  <a:pt x="1000" y="3962"/>
                  <a:pt x="1874" y="3962"/>
                </a:cubicBezTo>
                <a:cubicBezTo>
                  <a:pt x="2748" y="3962"/>
                  <a:pt x="3462" y="4604"/>
                  <a:pt x="3462" y="5389"/>
                </a:cubicBezTo>
                <a:cubicBezTo>
                  <a:pt x="3462" y="5479"/>
                  <a:pt x="3516" y="5532"/>
                  <a:pt x="3605" y="5532"/>
                </a:cubicBezTo>
                <a:cubicBezTo>
                  <a:pt x="3676" y="5532"/>
                  <a:pt x="3730" y="5479"/>
                  <a:pt x="3730" y="5389"/>
                </a:cubicBezTo>
                <a:cubicBezTo>
                  <a:pt x="3730" y="4693"/>
                  <a:pt x="4301" y="4105"/>
                  <a:pt x="5068" y="3998"/>
                </a:cubicBezTo>
                <a:lnTo>
                  <a:pt x="5068" y="9386"/>
                </a:lnTo>
                <a:lnTo>
                  <a:pt x="4925" y="9386"/>
                </a:lnTo>
                <a:lnTo>
                  <a:pt x="4925" y="9993"/>
                </a:lnTo>
                <a:cubicBezTo>
                  <a:pt x="4925" y="10135"/>
                  <a:pt x="4818" y="10260"/>
                  <a:pt x="4658" y="10260"/>
                </a:cubicBezTo>
                <a:cubicBezTo>
                  <a:pt x="4515" y="10260"/>
                  <a:pt x="4390" y="10135"/>
                  <a:pt x="4390" y="9993"/>
                </a:cubicBezTo>
                <a:cubicBezTo>
                  <a:pt x="4390" y="9761"/>
                  <a:pt x="4229" y="9582"/>
                  <a:pt x="3997" y="9582"/>
                </a:cubicBezTo>
                <a:cubicBezTo>
                  <a:pt x="3765" y="9582"/>
                  <a:pt x="3605" y="9761"/>
                  <a:pt x="3605" y="9993"/>
                </a:cubicBezTo>
                <a:cubicBezTo>
                  <a:pt x="3605" y="10581"/>
                  <a:pt x="4087" y="11045"/>
                  <a:pt x="4658" y="11045"/>
                </a:cubicBezTo>
                <a:cubicBezTo>
                  <a:pt x="5246" y="11045"/>
                  <a:pt x="5728" y="10581"/>
                  <a:pt x="5728" y="9993"/>
                </a:cubicBezTo>
                <a:lnTo>
                  <a:pt x="5728" y="9386"/>
                </a:lnTo>
                <a:lnTo>
                  <a:pt x="5585" y="9386"/>
                </a:lnTo>
                <a:lnTo>
                  <a:pt x="5585" y="3998"/>
                </a:lnTo>
                <a:cubicBezTo>
                  <a:pt x="6353" y="4105"/>
                  <a:pt x="6924" y="4693"/>
                  <a:pt x="6924" y="5389"/>
                </a:cubicBezTo>
                <a:cubicBezTo>
                  <a:pt x="6924" y="5479"/>
                  <a:pt x="6977" y="5532"/>
                  <a:pt x="7066" y="5532"/>
                </a:cubicBezTo>
                <a:cubicBezTo>
                  <a:pt x="7138" y="5532"/>
                  <a:pt x="7191" y="5479"/>
                  <a:pt x="7191" y="5389"/>
                </a:cubicBezTo>
                <a:cubicBezTo>
                  <a:pt x="7191" y="4604"/>
                  <a:pt x="7923" y="3962"/>
                  <a:pt x="8797" y="3962"/>
                </a:cubicBezTo>
                <a:cubicBezTo>
                  <a:pt x="9671" y="3962"/>
                  <a:pt x="10385" y="4604"/>
                  <a:pt x="10385" y="5389"/>
                </a:cubicBezTo>
                <a:cubicBezTo>
                  <a:pt x="10385" y="5479"/>
                  <a:pt x="10439" y="5532"/>
                  <a:pt x="10528" y="5532"/>
                </a:cubicBezTo>
                <a:cubicBezTo>
                  <a:pt x="10599" y="5532"/>
                  <a:pt x="10653" y="5479"/>
                  <a:pt x="10653" y="5389"/>
                </a:cubicBezTo>
                <a:cubicBezTo>
                  <a:pt x="10653" y="2838"/>
                  <a:pt x="8422" y="732"/>
                  <a:pt x="5585" y="607"/>
                </a:cubicBezTo>
                <a:lnTo>
                  <a:pt x="5585" y="268"/>
                </a:lnTo>
                <a:cubicBezTo>
                  <a:pt x="5585" y="126"/>
                  <a:pt x="5478" y="1"/>
                  <a:pt x="5336" y="1"/>
                </a:cubicBezTo>
                <a:close/>
              </a:path>
            </a:pathLst>
          </a:custGeom>
          <a:gradFill>
            <a:gsLst>
              <a:gs pos="0">
                <a:srgbClr val="E45B00"/>
              </a:gs>
              <a:gs pos="100000">
                <a:srgbClr val="FF9900"/>
              </a:gs>
            </a:gsLst>
            <a:lin ang="5400012" scaled="0"/>
          </a:gra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2191" name="Google Shape;2191;p36"/>
          <p:cNvGrpSpPr/>
          <p:nvPr/>
        </p:nvGrpSpPr>
        <p:grpSpPr>
          <a:xfrm>
            <a:off x="8815358" y="5107237"/>
            <a:ext cx="364707" cy="363804"/>
            <a:chOff x="6010925" y="3998175"/>
            <a:chExt cx="275875" cy="266875"/>
          </a:xfrm>
        </p:grpSpPr>
        <p:sp>
          <p:nvSpPr>
            <p:cNvPr id="2192" name="Google Shape;2192;p36"/>
            <p:cNvSpPr/>
            <p:nvPr/>
          </p:nvSpPr>
          <p:spPr>
            <a:xfrm>
              <a:off x="6222525" y="3998175"/>
              <a:ext cx="64275" cy="58575"/>
            </a:xfrm>
            <a:custGeom>
              <a:rect b="b" l="l" r="r" t="t"/>
              <a:pathLst>
                <a:path extrusionOk="0" h="2343" w="2571">
                  <a:moveTo>
                    <a:pt x="2029" y="1"/>
                  </a:moveTo>
                  <a:cubicBezTo>
                    <a:pt x="1562" y="1"/>
                    <a:pt x="729" y="167"/>
                    <a:pt x="1" y="362"/>
                  </a:cubicBezTo>
                  <a:cubicBezTo>
                    <a:pt x="358" y="576"/>
                    <a:pt x="733" y="862"/>
                    <a:pt x="1089" y="1219"/>
                  </a:cubicBezTo>
                  <a:cubicBezTo>
                    <a:pt x="1464" y="1594"/>
                    <a:pt x="1750" y="1968"/>
                    <a:pt x="1964" y="2343"/>
                  </a:cubicBezTo>
                  <a:cubicBezTo>
                    <a:pt x="2231" y="1308"/>
                    <a:pt x="2570" y="255"/>
                    <a:pt x="2374" y="77"/>
                  </a:cubicBezTo>
                  <a:cubicBezTo>
                    <a:pt x="2326" y="24"/>
                    <a:pt x="2203" y="1"/>
                    <a:pt x="2029" y="1"/>
                  </a:cubicBezTo>
                  <a:close/>
                </a:path>
              </a:pathLst>
            </a:custGeom>
            <a:gradFill>
              <a:gsLst>
                <a:gs pos="0">
                  <a:srgbClr val="E45B00"/>
                </a:gs>
                <a:gs pos="100000">
                  <a:srgbClr val="FF9900"/>
                </a:gs>
              </a:gsLst>
              <a:lin ang="5400012" scaled="0"/>
            </a:gra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193" name="Google Shape;2193;p36"/>
            <p:cNvSpPr/>
            <p:nvPr/>
          </p:nvSpPr>
          <p:spPr>
            <a:xfrm>
              <a:off x="6010925" y="4089600"/>
              <a:ext cx="85400" cy="77650"/>
            </a:xfrm>
            <a:custGeom>
              <a:rect b="b" l="l" r="r" t="t"/>
              <a:pathLst>
                <a:path extrusionOk="0" h="3106" w="3416">
                  <a:moveTo>
                    <a:pt x="2802" y="0"/>
                  </a:moveTo>
                  <a:cubicBezTo>
                    <a:pt x="2669" y="0"/>
                    <a:pt x="2534" y="44"/>
                    <a:pt x="2434" y="131"/>
                  </a:cubicBezTo>
                  <a:lnTo>
                    <a:pt x="329" y="2254"/>
                  </a:lnTo>
                  <a:cubicBezTo>
                    <a:pt x="0" y="2567"/>
                    <a:pt x="246" y="3106"/>
                    <a:pt x="663" y="3106"/>
                  </a:cubicBezTo>
                  <a:cubicBezTo>
                    <a:pt x="699" y="3106"/>
                    <a:pt x="737" y="3102"/>
                    <a:pt x="775" y="3093"/>
                  </a:cubicBezTo>
                  <a:lnTo>
                    <a:pt x="2541" y="2683"/>
                  </a:lnTo>
                  <a:cubicBezTo>
                    <a:pt x="2684" y="2022"/>
                    <a:pt x="2934" y="1130"/>
                    <a:pt x="3415" y="203"/>
                  </a:cubicBezTo>
                  <a:lnTo>
                    <a:pt x="2969" y="24"/>
                  </a:lnTo>
                  <a:cubicBezTo>
                    <a:pt x="2916" y="8"/>
                    <a:pt x="2859" y="0"/>
                    <a:pt x="2802" y="0"/>
                  </a:cubicBezTo>
                  <a:close/>
                </a:path>
              </a:pathLst>
            </a:custGeom>
            <a:gradFill>
              <a:gsLst>
                <a:gs pos="0">
                  <a:srgbClr val="E45B00"/>
                </a:gs>
                <a:gs pos="100000">
                  <a:srgbClr val="FF9900"/>
                </a:gs>
              </a:gsLst>
              <a:lin ang="5400012" scaled="0"/>
            </a:gra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194" name="Google Shape;2194;p36"/>
            <p:cNvSpPr/>
            <p:nvPr/>
          </p:nvSpPr>
          <p:spPr>
            <a:xfrm>
              <a:off x="6111825" y="4181175"/>
              <a:ext cx="80400" cy="83875"/>
            </a:xfrm>
            <a:custGeom>
              <a:rect b="b" l="l" r="r" t="t"/>
              <a:pathLst>
                <a:path extrusionOk="0" h="3355" w="3216">
                  <a:moveTo>
                    <a:pt x="2912" y="1"/>
                  </a:moveTo>
                  <a:cubicBezTo>
                    <a:pt x="2020" y="483"/>
                    <a:pt x="1164" y="733"/>
                    <a:pt x="486" y="857"/>
                  </a:cubicBezTo>
                  <a:lnTo>
                    <a:pt x="75" y="2749"/>
                  </a:lnTo>
                  <a:cubicBezTo>
                    <a:pt x="0" y="3087"/>
                    <a:pt x="259" y="3355"/>
                    <a:pt x="544" y="3355"/>
                  </a:cubicBezTo>
                  <a:cubicBezTo>
                    <a:pt x="664" y="3355"/>
                    <a:pt x="790" y="3306"/>
                    <a:pt x="896" y="3195"/>
                  </a:cubicBezTo>
                  <a:lnTo>
                    <a:pt x="3019" y="1089"/>
                  </a:lnTo>
                  <a:cubicBezTo>
                    <a:pt x="3162" y="964"/>
                    <a:pt x="3216" y="750"/>
                    <a:pt x="3126" y="554"/>
                  </a:cubicBezTo>
                  <a:lnTo>
                    <a:pt x="2912" y="1"/>
                  </a:lnTo>
                  <a:close/>
                </a:path>
              </a:pathLst>
            </a:custGeom>
            <a:gradFill>
              <a:gsLst>
                <a:gs pos="0">
                  <a:srgbClr val="E45B00"/>
                </a:gs>
                <a:gs pos="100000">
                  <a:srgbClr val="FF9900"/>
                </a:gs>
              </a:gsLst>
              <a:lin ang="5400012" scaled="0"/>
            </a:gra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195" name="Google Shape;2195;p36"/>
            <p:cNvSpPr/>
            <p:nvPr/>
          </p:nvSpPr>
          <p:spPr>
            <a:xfrm>
              <a:off x="6086050" y="4013025"/>
              <a:ext cx="179325" cy="178900"/>
            </a:xfrm>
            <a:custGeom>
              <a:rect b="b" l="l" r="r" t="t"/>
              <a:pathLst>
                <a:path extrusionOk="0" h="7156" w="7173">
                  <a:moveTo>
                    <a:pt x="4844" y="1521"/>
                  </a:moveTo>
                  <a:cubicBezTo>
                    <a:pt x="5050" y="1521"/>
                    <a:pt x="5255" y="1597"/>
                    <a:pt x="5406" y="1749"/>
                  </a:cubicBezTo>
                  <a:cubicBezTo>
                    <a:pt x="5728" y="2070"/>
                    <a:pt x="5728" y="2570"/>
                    <a:pt x="5406" y="2873"/>
                  </a:cubicBezTo>
                  <a:cubicBezTo>
                    <a:pt x="5255" y="3025"/>
                    <a:pt x="5054" y="3100"/>
                    <a:pt x="4851" y="3100"/>
                  </a:cubicBezTo>
                  <a:cubicBezTo>
                    <a:pt x="4648" y="3100"/>
                    <a:pt x="4443" y="3025"/>
                    <a:pt x="4282" y="2873"/>
                  </a:cubicBezTo>
                  <a:cubicBezTo>
                    <a:pt x="3979" y="2570"/>
                    <a:pt x="3979" y="2070"/>
                    <a:pt x="4282" y="1749"/>
                  </a:cubicBezTo>
                  <a:cubicBezTo>
                    <a:pt x="4434" y="1597"/>
                    <a:pt x="4639" y="1521"/>
                    <a:pt x="4844" y="1521"/>
                  </a:cubicBezTo>
                  <a:close/>
                  <a:moveTo>
                    <a:pt x="4728" y="0"/>
                  </a:moveTo>
                  <a:cubicBezTo>
                    <a:pt x="3943" y="321"/>
                    <a:pt x="3051" y="875"/>
                    <a:pt x="2195" y="1731"/>
                  </a:cubicBezTo>
                  <a:cubicBezTo>
                    <a:pt x="607" y="3319"/>
                    <a:pt x="143" y="5246"/>
                    <a:pt x="0" y="6334"/>
                  </a:cubicBezTo>
                  <a:lnTo>
                    <a:pt x="839" y="7155"/>
                  </a:lnTo>
                  <a:cubicBezTo>
                    <a:pt x="1927" y="7012"/>
                    <a:pt x="3854" y="6566"/>
                    <a:pt x="5442" y="4978"/>
                  </a:cubicBezTo>
                  <a:cubicBezTo>
                    <a:pt x="6299" y="4122"/>
                    <a:pt x="6852" y="3248"/>
                    <a:pt x="7173" y="2445"/>
                  </a:cubicBezTo>
                  <a:cubicBezTo>
                    <a:pt x="6994" y="2017"/>
                    <a:pt x="6655" y="1499"/>
                    <a:pt x="6156" y="982"/>
                  </a:cubicBezTo>
                  <a:cubicBezTo>
                    <a:pt x="5674" y="518"/>
                    <a:pt x="5174" y="179"/>
                    <a:pt x="4728" y="0"/>
                  </a:cubicBezTo>
                  <a:close/>
                </a:path>
              </a:pathLst>
            </a:custGeom>
            <a:gradFill>
              <a:gsLst>
                <a:gs pos="0">
                  <a:srgbClr val="E45B00"/>
                </a:gs>
                <a:gs pos="100000">
                  <a:srgbClr val="FF9900"/>
                </a:gs>
              </a:gsLst>
              <a:lin ang="5400012" scaled="0"/>
            </a:gra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196" name="Google Shape;2196;p36"/>
            <p:cNvSpPr/>
            <p:nvPr/>
          </p:nvSpPr>
          <p:spPr>
            <a:xfrm>
              <a:off x="6042775" y="4183750"/>
              <a:ext cx="57575" cy="47550"/>
            </a:xfrm>
            <a:custGeom>
              <a:rect b="b" l="l" r="r" t="t"/>
              <a:pathLst>
                <a:path extrusionOk="0" h="1902" w="2303">
                  <a:moveTo>
                    <a:pt x="1416" y="0"/>
                  </a:moveTo>
                  <a:cubicBezTo>
                    <a:pt x="1347" y="0"/>
                    <a:pt x="1253" y="55"/>
                    <a:pt x="1107" y="201"/>
                  </a:cubicBezTo>
                  <a:cubicBezTo>
                    <a:pt x="661" y="647"/>
                    <a:pt x="0" y="1629"/>
                    <a:pt x="197" y="1861"/>
                  </a:cubicBezTo>
                  <a:cubicBezTo>
                    <a:pt x="227" y="1889"/>
                    <a:pt x="270" y="1901"/>
                    <a:pt x="323" y="1901"/>
                  </a:cubicBezTo>
                  <a:cubicBezTo>
                    <a:pt x="676" y="1901"/>
                    <a:pt x="1468" y="1341"/>
                    <a:pt x="1856" y="969"/>
                  </a:cubicBezTo>
                  <a:cubicBezTo>
                    <a:pt x="2302" y="505"/>
                    <a:pt x="1927" y="540"/>
                    <a:pt x="1731" y="344"/>
                  </a:cubicBezTo>
                  <a:cubicBezTo>
                    <a:pt x="1590" y="203"/>
                    <a:pt x="1550" y="0"/>
                    <a:pt x="1416" y="0"/>
                  </a:cubicBezTo>
                  <a:close/>
                </a:path>
              </a:pathLst>
            </a:custGeom>
            <a:gradFill>
              <a:gsLst>
                <a:gs pos="0">
                  <a:srgbClr val="E45B00"/>
                </a:gs>
                <a:gs pos="100000">
                  <a:srgbClr val="FF9900"/>
                </a:gs>
              </a:gsLst>
              <a:lin ang="5400012" scaled="0"/>
            </a:gra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2197" name="Google Shape;2197;p36"/>
          <p:cNvGrpSpPr/>
          <p:nvPr/>
        </p:nvGrpSpPr>
        <p:grpSpPr>
          <a:xfrm>
            <a:off x="9417554" y="5125862"/>
            <a:ext cx="352082" cy="308322"/>
            <a:chOff x="6866650" y="1038650"/>
            <a:chExt cx="266325" cy="226175"/>
          </a:xfrm>
        </p:grpSpPr>
        <p:sp>
          <p:nvSpPr>
            <p:cNvPr id="2198" name="Google Shape;2198;p36"/>
            <p:cNvSpPr/>
            <p:nvPr/>
          </p:nvSpPr>
          <p:spPr>
            <a:xfrm>
              <a:off x="6866650" y="1078350"/>
              <a:ext cx="39725" cy="186475"/>
            </a:xfrm>
            <a:custGeom>
              <a:rect b="b" l="l" r="r" t="t"/>
              <a:pathLst>
                <a:path extrusionOk="0" h="7459" w="1589">
                  <a:moveTo>
                    <a:pt x="536" y="1"/>
                  </a:moveTo>
                  <a:cubicBezTo>
                    <a:pt x="233" y="1"/>
                    <a:pt x="1" y="250"/>
                    <a:pt x="1" y="536"/>
                  </a:cubicBezTo>
                  <a:lnTo>
                    <a:pt x="1" y="6924"/>
                  </a:lnTo>
                  <a:cubicBezTo>
                    <a:pt x="1" y="7227"/>
                    <a:pt x="233" y="7459"/>
                    <a:pt x="536" y="7459"/>
                  </a:cubicBezTo>
                  <a:lnTo>
                    <a:pt x="1589" y="7459"/>
                  </a:lnTo>
                  <a:lnTo>
                    <a:pt x="1589" y="1"/>
                  </a:lnTo>
                  <a:close/>
                </a:path>
              </a:pathLst>
            </a:custGeom>
            <a:gradFill>
              <a:gsLst>
                <a:gs pos="0">
                  <a:srgbClr val="E45B00"/>
                </a:gs>
                <a:gs pos="100000">
                  <a:srgbClr val="FF9900"/>
                </a:gs>
              </a:gsLst>
              <a:lin ang="5400012" scaled="0"/>
            </a:gra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199" name="Google Shape;2199;p36"/>
            <p:cNvSpPr/>
            <p:nvPr/>
          </p:nvSpPr>
          <p:spPr>
            <a:xfrm>
              <a:off x="7092800" y="1078350"/>
              <a:ext cx="40175" cy="186475"/>
            </a:xfrm>
            <a:custGeom>
              <a:rect b="b" l="l" r="r" t="t"/>
              <a:pathLst>
                <a:path extrusionOk="0" h="7459" w="1607">
                  <a:moveTo>
                    <a:pt x="1" y="1"/>
                  </a:moveTo>
                  <a:lnTo>
                    <a:pt x="1" y="7459"/>
                  </a:lnTo>
                  <a:lnTo>
                    <a:pt x="1072" y="7459"/>
                  </a:lnTo>
                  <a:cubicBezTo>
                    <a:pt x="1375" y="7459"/>
                    <a:pt x="1607" y="7227"/>
                    <a:pt x="1607" y="6924"/>
                  </a:cubicBezTo>
                  <a:lnTo>
                    <a:pt x="1607" y="536"/>
                  </a:lnTo>
                  <a:cubicBezTo>
                    <a:pt x="1607" y="250"/>
                    <a:pt x="1375" y="1"/>
                    <a:pt x="1072" y="1"/>
                  </a:cubicBezTo>
                  <a:close/>
                </a:path>
              </a:pathLst>
            </a:custGeom>
            <a:gradFill>
              <a:gsLst>
                <a:gs pos="0">
                  <a:srgbClr val="E45B00"/>
                </a:gs>
                <a:gs pos="100000">
                  <a:srgbClr val="FF9900"/>
                </a:gs>
              </a:gsLst>
              <a:lin ang="5400012" scaled="0"/>
            </a:gra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200" name="Google Shape;2200;p36"/>
            <p:cNvSpPr/>
            <p:nvPr/>
          </p:nvSpPr>
          <p:spPr>
            <a:xfrm>
              <a:off x="6919750" y="1038650"/>
              <a:ext cx="159700" cy="226175"/>
            </a:xfrm>
            <a:custGeom>
              <a:rect b="b" l="l" r="r" t="t"/>
              <a:pathLst>
                <a:path extrusionOk="0" h="9047" w="6388">
                  <a:moveTo>
                    <a:pt x="3997" y="786"/>
                  </a:moveTo>
                  <a:cubicBezTo>
                    <a:pt x="4086" y="786"/>
                    <a:pt x="4140" y="857"/>
                    <a:pt x="4140" y="929"/>
                  </a:cubicBezTo>
                  <a:lnTo>
                    <a:pt x="4140" y="1589"/>
                  </a:lnTo>
                  <a:lnTo>
                    <a:pt x="2266" y="1589"/>
                  </a:lnTo>
                  <a:lnTo>
                    <a:pt x="2266" y="929"/>
                  </a:lnTo>
                  <a:cubicBezTo>
                    <a:pt x="2266" y="857"/>
                    <a:pt x="2320" y="786"/>
                    <a:pt x="2409" y="786"/>
                  </a:cubicBezTo>
                  <a:close/>
                  <a:moveTo>
                    <a:pt x="2409" y="1"/>
                  </a:moveTo>
                  <a:cubicBezTo>
                    <a:pt x="1891" y="1"/>
                    <a:pt x="1463" y="411"/>
                    <a:pt x="1463" y="929"/>
                  </a:cubicBezTo>
                  <a:lnTo>
                    <a:pt x="1463" y="1589"/>
                  </a:lnTo>
                  <a:lnTo>
                    <a:pt x="0" y="1589"/>
                  </a:lnTo>
                  <a:lnTo>
                    <a:pt x="0" y="9047"/>
                  </a:lnTo>
                  <a:lnTo>
                    <a:pt x="6388" y="9047"/>
                  </a:lnTo>
                  <a:lnTo>
                    <a:pt x="6388" y="1589"/>
                  </a:lnTo>
                  <a:lnTo>
                    <a:pt x="4925" y="1589"/>
                  </a:lnTo>
                  <a:lnTo>
                    <a:pt x="4925" y="929"/>
                  </a:lnTo>
                  <a:cubicBezTo>
                    <a:pt x="4925" y="411"/>
                    <a:pt x="4514" y="1"/>
                    <a:pt x="3997" y="1"/>
                  </a:cubicBezTo>
                  <a:close/>
                </a:path>
              </a:pathLst>
            </a:custGeom>
            <a:gradFill>
              <a:gsLst>
                <a:gs pos="0">
                  <a:srgbClr val="E45B00"/>
                </a:gs>
                <a:gs pos="100000">
                  <a:srgbClr val="FF9900"/>
                </a:gs>
              </a:gsLst>
              <a:lin ang="5400012" scaled="0"/>
            </a:gra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2201" name="Google Shape;2201;p36"/>
          <p:cNvGrpSpPr/>
          <p:nvPr/>
        </p:nvGrpSpPr>
        <p:grpSpPr>
          <a:xfrm>
            <a:off x="5155087" y="1762012"/>
            <a:ext cx="272497" cy="362441"/>
            <a:chOff x="2033075" y="2942475"/>
            <a:chExt cx="206125" cy="265875"/>
          </a:xfrm>
        </p:grpSpPr>
        <p:sp>
          <p:nvSpPr>
            <p:cNvPr id="2202" name="Google Shape;2202;p36"/>
            <p:cNvSpPr/>
            <p:nvPr/>
          </p:nvSpPr>
          <p:spPr>
            <a:xfrm>
              <a:off x="2033075" y="2942475"/>
              <a:ext cx="206125" cy="265875"/>
            </a:xfrm>
            <a:custGeom>
              <a:rect b="b" l="l" r="r" t="t"/>
              <a:pathLst>
                <a:path extrusionOk="0" h="10635" w="8245">
                  <a:moveTo>
                    <a:pt x="4908" y="1124"/>
                  </a:moveTo>
                  <a:lnTo>
                    <a:pt x="6567" y="2783"/>
                  </a:lnTo>
                  <a:lnTo>
                    <a:pt x="4908" y="2783"/>
                  </a:lnTo>
                  <a:lnTo>
                    <a:pt x="4908" y="1124"/>
                  </a:lnTo>
                  <a:close/>
                  <a:moveTo>
                    <a:pt x="4122" y="803"/>
                  </a:moveTo>
                  <a:lnTo>
                    <a:pt x="4122" y="3586"/>
                  </a:lnTo>
                  <a:lnTo>
                    <a:pt x="7441" y="3586"/>
                  </a:lnTo>
                  <a:lnTo>
                    <a:pt x="7441" y="9849"/>
                  </a:lnTo>
                  <a:lnTo>
                    <a:pt x="786" y="9849"/>
                  </a:lnTo>
                  <a:lnTo>
                    <a:pt x="786" y="803"/>
                  </a:lnTo>
                  <a:close/>
                  <a:moveTo>
                    <a:pt x="1" y="0"/>
                  </a:moveTo>
                  <a:lnTo>
                    <a:pt x="1" y="10634"/>
                  </a:lnTo>
                  <a:lnTo>
                    <a:pt x="8244" y="10634"/>
                  </a:lnTo>
                  <a:lnTo>
                    <a:pt x="8244" y="2926"/>
                  </a:lnTo>
                  <a:lnTo>
                    <a:pt x="4908" y="0"/>
                  </a:lnTo>
                  <a:close/>
                </a:path>
              </a:pathLst>
            </a:custGeom>
            <a:gradFill>
              <a:gsLst>
                <a:gs pos="0">
                  <a:srgbClr val="E45B00"/>
                </a:gs>
                <a:gs pos="100000">
                  <a:srgbClr val="FF9900"/>
                </a:gs>
              </a:gsLst>
              <a:lin ang="5400012" scaled="0"/>
            </a:gra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203" name="Google Shape;2203;p36"/>
            <p:cNvSpPr/>
            <p:nvPr/>
          </p:nvSpPr>
          <p:spPr>
            <a:xfrm>
              <a:off x="2072775" y="3065575"/>
              <a:ext cx="126275" cy="13400"/>
            </a:xfrm>
            <a:custGeom>
              <a:rect b="b" l="l" r="r" t="t"/>
              <a:pathLst>
                <a:path extrusionOk="0" h="536" w="5051">
                  <a:moveTo>
                    <a:pt x="1" y="1"/>
                  </a:moveTo>
                  <a:lnTo>
                    <a:pt x="1" y="536"/>
                  </a:lnTo>
                  <a:lnTo>
                    <a:pt x="5050" y="536"/>
                  </a:lnTo>
                  <a:lnTo>
                    <a:pt x="5050" y="1"/>
                  </a:lnTo>
                  <a:close/>
                </a:path>
              </a:pathLst>
            </a:custGeom>
            <a:gradFill>
              <a:gsLst>
                <a:gs pos="0">
                  <a:srgbClr val="E45B00"/>
                </a:gs>
                <a:gs pos="100000">
                  <a:srgbClr val="FF9900"/>
                </a:gs>
              </a:gsLst>
              <a:lin ang="5400012" scaled="0"/>
            </a:gra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204" name="Google Shape;2204;p36"/>
            <p:cNvSpPr/>
            <p:nvPr/>
          </p:nvSpPr>
          <p:spPr>
            <a:xfrm>
              <a:off x="2072775" y="3038825"/>
              <a:ext cx="43300" cy="13400"/>
            </a:xfrm>
            <a:custGeom>
              <a:rect b="b" l="l" r="r" t="t"/>
              <a:pathLst>
                <a:path extrusionOk="0" h="536" w="1732">
                  <a:moveTo>
                    <a:pt x="1" y="0"/>
                  </a:moveTo>
                  <a:lnTo>
                    <a:pt x="1" y="535"/>
                  </a:lnTo>
                  <a:lnTo>
                    <a:pt x="1732" y="535"/>
                  </a:lnTo>
                  <a:lnTo>
                    <a:pt x="1732" y="0"/>
                  </a:lnTo>
                  <a:close/>
                </a:path>
              </a:pathLst>
            </a:custGeom>
            <a:gradFill>
              <a:gsLst>
                <a:gs pos="0">
                  <a:srgbClr val="E45B00"/>
                </a:gs>
                <a:gs pos="100000">
                  <a:srgbClr val="FF9900"/>
                </a:gs>
              </a:gsLst>
              <a:lin ang="5400012" scaled="0"/>
            </a:gra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205" name="Google Shape;2205;p36"/>
            <p:cNvSpPr/>
            <p:nvPr/>
          </p:nvSpPr>
          <p:spPr>
            <a:xfrm>
              <a:off x="2072775" y="3091900"/>
              <a:ext cx="126275" cy="13400"/>
            </a:xfrm>
            <a:custGeom>
              <a:rect b="b" l="l" r="r" t="t"/>
              <a:pathLst>
                <a:path extrusionOk="0" h="536" w="5051">
                  <a:moveTo>
                    <a:pt x="1" y="0"/>
                  </a:moveTo>
                  <a:lnTo>
                    <a:pt x="1" y="536"/>
                  </a:lnTo>
                  <a:lnTo>
                    <a:pt x="5050" y="536"/>
                  </a:lnTo>
                  <a:lnTo>
                    <a:pt x="5050" y="0"/>
                  </a:lnTo>
                  <a:close/>
                </a:path>
              </a:pathLst>
            </a:custGeom>
            <a:gradFill>
              <a:gsLst>
                <a:gs pos="0">
                  <a:srgbClr val="E45B00"/>
                </a:gs>
                <a:gs pos="100000">
                  <a:srgbClr val="FF9900"/>
                </a:gs>
              </a:gsLst>
              <a:lin ang="5400012" scaled="0"/>
            </a:gra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206" name="Google Shape;2206;p36"/>
            <p:cNvSpPr/>
            <p:nvPr/>
          </p:nvSpPr>
          <p:spPr>
            <a:xfrm>
              <a:off x="2072775" y="3118650"/>
              <a:ext cx="126275" cy="13425"/>
            </a:xfrm>
            <a:custGeom>
              <a:rect b="b" l="l" r="r" t="t"/>
              <a:pathLst>
                <a:path extrusionOk="0" h="537" w="5051">
                  <a:moveTo>
                    <a:pt x="1" y="1"/>
                  </a:moveTo>
                  <a:lnTo>
                    <a:pt x="1" y="536"/>
                  </a:lnTo>
                  <a:lnTo>
                    <a:pt x="5050" y="536"/>
                  </a:lnTo>
                  <a:lnTo>
                    <a:pt x="5050" y="1"/>
                  </a:lnTo>
                  <a:close/>
                </a:path>
              </a:pathLst>
            </a:custGeom>
            <a:gradFill>
              <a:gsLst>
                <a:gs pos="0">
                  <a:srgbClr val="E45B00"/>
                </a:gs>
                <a:gs pos="100000">
                  <a:srgbClr val="FF9900"/>
                </a:gs>
              </a:gsLst>
              <a:lin ang="5400012" scaled="0"/>
            </a:gra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207" name="Google Shape;2207;p36"/>
            <p:cNvSpPr/>
            <p:nvPr/>
          </p:nvSpPr>
          <p:spPr>
            <a:xfrm>
              <a:off x="2072775" y="3145425"/>
              <a:ext cx="126275" cy="13400"/>
            </a:xfrm>
            <a:custGeom>
              <a:rect b="b" l="l" r="r" t="t"/>
              <a:pathLst>
                <a:path extrusionOk="0" h="536" w="5051">
                  <a:moveTo>
                    <a:pt x="1" y="0"/>
                  </a:moveTo>
                  <a:lnTo>
                    <a:pt x="1" y="536"/>
                  </a:lnTo>
                  <a:lnTo>
                    <a:pt x="5050" y="536"/>
                  </a:lnTo>
                  <a:lnTo>
                    <a:pt x="5050" y="0"/>
                  </a:lnTo>
                  <a:close/>
                </a:path>
              </a:pathLst>
            </a:custGeom>
            <a:gradFill>
              <a:gsLst>
                <a:gs pos="0">
                  <a:srgbClr val="E45B00"/>
                </a:gs>
                <a:gs pos="100000">
                  <a:srgbClr val="FF9900"/>
                </a:gs>
              </a:gsLst>
              <a:lin ang="5400012" scaled="0"/>
            </a:gra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2208" name="Google Shape;2208;p36"/>
          <p:cNvSpPr/>
          <p:nvPr/>
        </p:nvSpPr>
        <p:spPr>
          <a:xfrm>
            <a:off x="2519516" y="5702423"/>
            <a:ext cx="281917" cy="398327"/>
          </a:xfrm>
          <a:custGeom>
            <a:rect b="b" l="l" r="r" t="t"/>
            <a:pathLst>
              <a:path extrusionOk="0" h="11688" w="8530">
                <a:moveTo>
                  <a:pt x="3373" y="857"/>
                </a:moveTo>
                <a:lnTo>
                  <a:pt x="3373" y="857"/>
                </a:lnTo>
                <a:cubicBezTo>
                  <a:pt x="3159" y="1142"/>
                  <a:pt x="3052" y="1499"/>
                  <a:pt x="3052" y="1856"/>
                </a:cubicBezTo>
                <a:lnTo>
                  <a:pt x="3052" y="2659"/>
                </a:lnTo>
                <a:lnTo>
                  <a:pt x="2392" y="2659"/>
                </a:lnTo>
                <a:lnTo>
                  <a:pt x="2392" y="2124"/>
                </a:lnTo>
                <a:cubicBezTo>
                  <a:pt x="2392" y="1517"/>
                  <a:pt x="2802" y="1017"/>
                  <a:pt x="3373" y="857"/>
                </a:cubicBezTo>
                <a:close/>
                <a:moveTo>
                  <a:pt x="4069" y="839"/>
                </a:moveTo>
                <a:cubicBezTo>
                  <a:pt x="4640" y="1000"/>
                  <a:pt x="5050" y="1499"/>
                  <a:pt x="5050" y="2124"/>
                </a:cubicBezTo>
                <a:lnTo>
                  <a:pt x="5050" y="2659"/>
                </a:lnTo>
                <a:lnTo>
                  <a:pt x="3587" y="2659"/>
                </a:lnTo>
                <a:lnTo>
                  <a:pt x="3587" y="1856"/>
                </a:lnTo>
                <a:cubicBezTo>
                  <a:pt x="3587" y="1463"/>
                  <a:pt x="3784" y="1107"/>
                  <a:pt x="4069" y="839"/>
                </a:cubicBezTo>
                <a:close/>
                <a:moveTo>
                  <a:pt x="4925" y="536"/>
                </a:moveTo>
                <a:cubicBezTo>
                  <a:pt x="5657" y="536"/>
                  <a:pt x="6246" y="1124"/>
                  <a:pt x="6246" y="1856"/>
                </a:cubicBezTo>
                <a:lnTo>
                  <a:pt x="6246" y="2659"/>
                </a:lnTo>
                <a:lnTo>
                  <a:pt x="5586" y="2659"/>
                </a:lnTo>
                <a:lnTo>
                  <a:pt x="5586" y="2124"/>
                </a:lnTo>
                <a:cubicBezTo>
                  <a:pt x="5586" y="1463"/>
                  <a:pt x="5247" y="875"/>
                  <a:pt x="4711" y="554"/>
                </a:cubicBezTo>
                <a:cubicBezTo>
                  <a:pt x="4783" y="554"/>
                  <a:pt x="4854" y="536"/>
                  <a:pt x="4925" y="536"/>
                </a:cubicBezTo>
                <a:close/>
                <a:moveTo>
                  <a:pt x="7316" y="4871"/>
                </a:moveTo>
                <a:lnTo>
                  <a:pt x="7691" y="9796"/>
                </a:lnTo>
                <a:lnTo>
                  <a:pt x="6959" y="10528"/>
                </a:lnTo>
                <a:lnTo>
                  <a:pt x="7316" y="4871"/>
                </a:lnTo>
                <a:close/>
                <a:moveTo>
                  <a:pt x="6603" y="3462"/>
                </a:moveTo>
                <a:lnTo>
                  <a:pt x="6139" y="10902"/>
                </a:lnTo>
                <a:lnTo>
                  <a:pt x="804" y="10902"/>
                </a:lnTo>
                <a:lnTo>
                  <a:pt x="1286" y="3462"/>
                </a:lnTo>
                <a:lnTo>
                  <a:pt x="1857" y="3462"/>
                </a:lnTo>
                <a:lnTo>
                  <a:pt x="1857" y="4515"/>
                </a:lnTo>
                <a:cubicBezTo>
                  <a:pt x="1857" y="4675"/>
                  <a:pt x="1981" y="4782"/>
                  <a:pt x="2124" y="4782"/>
                </a:cubicBezTo>
                <a:cubicBezTo>
                  <a:pt x="2267" y="4782"/>
                  <a:pt x="2392" y="4675"/>
                  <a:pt x="2392" y="4515"/>
                </a:cubicBezTo>
                <a:lnTo>
                  <a:pt x="2392" y="3462"/>
                </a:lnTo>
                <a:lnTo>
                  <a:pt x="5050" y="3462"/>
                </a:lnTo>
                <a:lnTo>
                  <a:pt x="5050" y="4515"/>
                </a:lnTo>
                <a:cubicBezTo>
                  <a:pt x="5050" y="4675"/>
                  <a:pt x="5175" y="4782"/>
                  <a:pt x="5318" y="4782"/>
                </a:cubicBezTo>
                <a:cubicBezTo>
                  <a:pt x="5479" y="4782"/>
                  <a:pt x="5586" y="4675"/>
                  <a:pt x="5586" y="4515"/>
                </a:cubicBezTo>
                <a:lnTo>
                  <a:pt x="5586" y="3462"/>
                </a:lnTo>
                <a:close/>
                <a:moveTo>
                  <a:pt x="4925" y="0"/>
                </a:moveTo>
                <a:cubicBezTo>
                  <a:pt x="4569" y="0"/>
                  <a:pt x="4230" y="107"/>
                  <a:pt x="3962" y="286"/>
                </a:cubicBezTo>
                <a:cubicBezTo>
                  <a:pt x="3873" y="268"/>
                  <a:pt x="3801" y="268"/>
                  <a:pt x="3730" y="268"/>
                </a:cubicBezTo>
                <a:cubicBezTo>
                  <a:pt x="2695" y="268"/>
                  <a:pt x="1857" y="1107"/>
                  <a:pt x="1857" y="2124"/>
                </a:cubicBezTo>
                <a:lnTo>
                  <a:pt x="1857" y="2659"/>
                </a:lnTo>
                <a:lnTo>
                  <a:pt x="1036" y="2659"/>
                </a:lnTo>
                <a:cubicBezTo>
                  <a:pt x="768" y="2659"/>
                  <a:pt x="518" y="2873"/>
                  <a:pt x="500" y="3159"/>
                </a:cubicBezTo>
                <a:lnTo>
                  <a:pt x="19" y="11134"/>
                </a:lnTo>
                <a:cubicBezTo>
                  <a:pt x="1" y="11455"/>
                  <a:pt x="233" y="11687"/>
                  <a:pt x="536" y="11687"/>
                </a:cubicBezTo>
                <a:lnTo>
                  <a:pt x="6710" y="11687"/>
                </a:lnTo>
                <a:cubicBezTo>
                  <a:pt x="6852" y="11687"/>
                  <a:pt x="6995" y="11634"/>
                  <a:pt x="7084" y="11527"/>
                </a:cubicBezTo>
                <a:lnTo>
                  <a:pt x="8351" y="10278"/>
                </a:lnTo>
                <a:cubicBezTo>
                  <a:pt x="8458" y="10171"/>
                  <a:pt x="8530" y="10010"/>
                  <a:pt x="8512" y="9867"/>
                </a:cubicBezTo>
                <a:lnTo>
                  <a:pt x="7977" y="3159"/>
                </a:lnTo>
                <a:cubicBezTo>
                  <a:pt x="7977" y="2891"/>
                  <a:pt x="7727" y="2659"/>
                  <a:pt x="7459" y="2659"/>
                </a:cubicBezTo>
                <a:lnTo>
                  <a:pt x="6781" y="2659"/>
                </a:lnTo>
                <a:lnTo>
                  <a:pt x="6781" y="1856"/>
                </a:lnTo>
                <a:cubicBezTo>
                  <a:pt x="6781" y="839"/>
                  <a:pt x="5960" y="0"/>
                  <a:pt x="4925" y="0"/>
                </a:cubicBezTo>
                <a:close/>
              </a:path>
            </a:pathLst>
          </a:custGeom>
          <a:gradFill>
            <a:gsLst>
              <a:gs pos="0">
                <a:srgbClr val="E45B00"/>
              </a:gs>
              <a:gs pos="100000">
                <a:srgbClr val="FF9900"/>
              </a:gs>
            </a:gsLst>
            <a:lin ang="5400012" scaled="0"/>
          </a:gra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2209" name="Google Shape;2209;p36"/>
          <p:cNvGrpSpPr/>
          <p:nvPr/>
        </p:nvGrpSpPr>
        <p:grpSpPr>
          <a:xfrm>
            <a:off x="3016802" y="5738414"/>
            <a:ext cx="325576" cy="362441"/>
            <a:chOff x="3081775" y="1061400"/>
            <a:chExt cx="246275" cy="265875"/>
          </a:xfrm>
        </p:grpSpPr>
        <p:sp>
          <p:nvSpPr>
            <p:cNvPr id="2210" name="Google Shape;2210;p36"/>
            <p:cNvSpPr/>
            <p:nvPr/>
          </p:nvSpPr>
          <p:spPr>
            <a:xfrm>
              <a:off x="3081775" y="1061400"/>
              <a:ext cx="246275" cy="225750"/>
            </a:xfrm>
            <a:custGeom>
              <a:rect b="b" l="l" r="r" t="t"/>
              <a:pathLst>
                <a:path extrusionOk="0" h="9030" w="9851">
                  <a:moveTo>
                    <a:pt x="3070" y="2124"/>
                  </a:moveTo>
                  <a:lnTo>
                    <a:pt x="3070" y="3052"/>
                  </a:lnTo>
                  <a:lnTo>
                    <a:pt x="1607" y="3052"/>
                  </a:lnTo>
                  <a:lnTo>
                    <a:pt x="1607" y="2124"/>
                  </a:lnTo>
                  <a:close/>
                  <a:moveTo>
                    <a:pt x="5068" y="2124"/>
                  </a:moveTo>
                  <a:lnTo>
                    <a:pt x="5068" y="3052"/>
                  </a:lnTo>
                  <a:lnTo>
                    <a:pt x="3605" y="3052"/>
                  </a:lnTo>
                  <a:lnTo>
                    <a:pt x="3605" y="2124"/>
                  </a:lnTo>
                  <a:close/>
                  <a:moveTo>
                    <a:pt x="7067" y="2124"/>
                  </a:moveTo>
                  <a:lnTo>
                    <a:pt x="7067" y="3052"/>
                  </a:lnTo>
                  <a:lnTo>
                    <a:pt x="5603" y="3052"/>
                  </a:lnTo>
                  <a:lnTo>
                    <a:pt x="5603" y="2124"/>
                  </a:lnTo>
                  <a:close/>
                  <a:moveTo>
                    <a:pt x="9065" y="2124"/>
                  </a:moveTo>
                  <a:lnTo>
                    <a:pt x="9065" y="3052"/>
                  </a:lnTo>
                  <a:lnTo>
                    <a:pt x="7584" y="3052"/>
                  </a:lnTo>
                  <a:lnTo>
                    <a:pt x="7584" y="2124"/>
                  </a:lnTo>
                  <a:close/>
                  <a:moveTo>
                    <a:pt x="3070" y="3587"/>
                  </a:moveTo>
                  <a:lnTo>
                    <a:pt x="3070" y="4515"/>
                  </a:lnTo>
                  <a:lnTo>
                    <a:pt x="1607" y="4515"/>
                  </a:lnTo>
                  <a:lnTo>
                    <a:pt x="1607" y="3587"/>
                  </a:lnTo>
                  <a:close/>
                  <a:moveTo>
                    <a:pt x="5068" y="3587"/>
                  </a:moveTo>
                  <a:lnTo>
                    <a:pt x="5068" y="4515"/>
                  </a:lnTo>
                  <a:lnTo>
                    <a:pt x="3605" y="4515"/>
                  </a:lnTo>
                  <a:lnTo>
                    <a:pt x="3605" y="3587"/>
                  </a:lnTo>
                  <a:close/>
                  <a:moveTo>
                    <a:pt x="7067" y="3587"/>
                  </a:moveTo>
                  <a:lnTo>
                    <a:pt x="7067" y="4515"/>
                  </a:lnTo>
                  <a:lnTo>
                    <a:pt x="5603" y="4515"/>
                  </a:lnTo>
                  <a:lnTo>
                    <a:pt x="5603" y="3587"/>
                  </a:lnTo>
                  <a:close/>
                  <a:moveTo>
                    <a:pt x="9065" y="3587"/>
                  </a:moveTo>
                  <a:lnTo>
                    <a:pt x="9065" y="4515"/>
                  </a:lnTo>
                  <a:lnTo>
                    <a:pt x="7584" y="4515"/>
                  </a:lnTo>
                  <a:lnTo>
                    <a:pt x="7584" y="3587"/>
                  </a:lnTo>
                  <a:close/>
                  <a:moveTo>
                    <a:pt x="9065" y="5050"/>
                  </a:moveTo>
                  <a:lnTo>
                    <a:pt x="9065" y="5639"/>
                  </a:lnTo>
                  <a:lnTo>
                    <a:pt x="7584" y="5782"/>
                  </a:lnTo>
                  <a:lnTo>
                    <a:pt x="7584" y="5050"/>
                  </a:lnTo>
                  <a:close/>
                  <a:moveTo>
                    <a:pt x="7067" y="5050"/>
                  </a:moveTo>
                  <a:lnTo>
                    <a:pt x="7067" y="5817"/>
                  </a:lnTo>
                  <a:lnTo>
                    <a:pt x="5603" y="5960"/>
                  </a:lnTo>
                  <a:lnTo>
                    <a:pt x="5603" y="5050"/>
                  </a:lnTo>
                  <a:close/>
                  <a:moveTo>
                    <a:pt x="5068" y="5050"/>
                  </a:moveTo>
                  <a:lnTo>
                    <a:pt x="5068" y="6014"/>
                  </a:lnTo>
                  <a:lnTo>
                    <a:pt x="3605" y="6139"/>
                  </a:lnTo>
                  <a:lnTo>
                    <a:pt x="3605" y="5050"/>
                  </a:lnTo>
                  <a:close/>
                  <a:moveTo>
                    <a:pt x="3070" y="5050"/>
                  </a:moveTo>
                  <a:lnTo>
                    <a:pt x="3070" y="6174"/>
                  </a:lnTo>
                  <a:lnTo>
                    <a:pt x="1607" y="6317"/>
                  </a:lnTo>
                  <a:lnTo>
                    <a:pt x="1607" y="5050"/>
                  </a:lnTo>
                  <a:close/>
                  <a:moveTo>
                    <a:pt x="411" y="1"/>
                  </a:moveTo>
                  <a:cubicBezTo>
                    <a:pt x="179" y="1"/>
                    <a:pt x="1" y="179"/>
                    <a:pt x="1" y="393"/>
                  </a:cubicBezTo>
                  <a:cubicBezTo>
                    <a:pt x="1" y="625"/>
                    <a:pt x="179" y="804"/>
                    <a:pt x="411" y="804"/>
                  </a:cubicBezTo>
                  <a:cubicBezTo>
                    <a:pt x="643" y="804"/>
                    <a:pt x="804" y="964"/>
                    <a:pt x="804" y="1196"/>
                  </a:cubicBezTo>
                  <a:lnTo>
                    <a:pt x="804" y="7834"/>
                  </a:lnTo>
                  <a:cubicBezTo>
                    <a:pt x="804" y="8512"/>
                    <a:pt x="1339" y="9029"/>
                    <a:pt x="1999" y="9029"/>
                  </a:cubicBezTo>
                  <a:lnTo>
                    <a:pt x="9457" y="9029"/>
                  </a:lnTo>
                  <a:cubicBezTo>
                    <a:pt x="9689" y="9029"/>
                    <a:pt x="9850" y="8868"/>
                    <a:pt x="9850" y="8637"/>
                  </a:cubicBezTo>
                  <a:cubicBezTo>
                    <a:pt x="9850" y="8405"/>
                    <a:pt x="9689" y="8244"/>
                    <a:pt x="9457" y="8244"/>
                  </a:cubicBezTo>
                  <a:lnTo>
                    <a:pt x="1999" y="8244"/>
                  </a:lnTo>
                  <a:cubicBezTo>
                    <a:pt x="1785" y="8244"/>
                    <a:pt x="1607" y="8066"/>
                    <a:pt x="1607" y="7834"/>
                  </a:cubicBezTo>
                  <a:lnTo>
                    <a:pt x="1607" y="7102"/>
                  </a:lnTo>
                  <a:lnTo>
                    <a:pt x="9850" y="6370"/>
                  </a:lnTo>
                  <a:lnTo>
                    <a:pt x="9850" y="1321"/>
                  </a:lnTo>
                  <a:lnTo>
                    <a:pt x="1607" y="1321"/>
                  </a:lnTo>
                  <a:lnTo>
                    <a:pt x="1607" y="1196"/>
                  </a:lnTo>
                  <a:cubicBezTo>
                    <a:pt x="1607" y="536"/>
                    <a:pt x="1071" y="1"/>
                    <a:pt x="411" y="1"/>
                  </a:cubicBezTo>
                  <a:close/>
                </a:path>
              </a:pathLst>
            </a:custGeom>
            <a:gradFill>
              <a:gsLst>
                <a:gs pos="0">
                  <a:srgbClr val="E45B00"/>
                </a:gs>
                <a:gs pos="100000">
                  <a:srgbClr val="FF9900"/>
                </a:gs>
              </a:gsLst>
              <a:lin ang="5400012" scaled="0"/>
            </a:gra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211" name="Google Shape;2211;p36"/>
            <p:cNvSpPr/>
            <p:nvPr/>
          </p:nvSpPr>
          <p:spPr>
            <a:xfrm>
              <a:off x="3121925" y="1287125"/>
              <a:ext cx="39725" cy="40150"/>
            </a:xfrm>
            <a:custGeom>
              <a:rect b="b" l="l" r="r" t="t"/>
              <a:pathLst>
                <a:path extrusionOk="0" h="1606" w="1589">
                  <a:moveTo>
                    <a:pt x="786" y="0"/>
                  </a:moveTo>
                  <a:cubicBezTo>
                    <a:pt x="358" y="0"/>
                    <a:pt x="1" y="357"/>
                    <a:pt x="1" y="803"/>
                  </a:cubicBezTo>
                  <a:cubicBezTo>
                    <a:pt x="1" y="1249"/>
                    <a:pt x="358" y="1606"/>
                    <a:pt x="786" y="1606"/>
                  </a:cubicBezTo>
                  <a:cubicBezTo>
                    <a:pt x="1232" y="1606"/>
                    <a:pt x="1589" y="1249"/>
                    <a:pt x="1589" y="803"/>
                  </a:cubicBezTo>
                  <a:cubicBezTo>
                    <a:pt x="1589" y="357"/>
                    <a:pt x="1232" y="0"/>
                    <a:pt x="786" y="0"/>
                  </a:cubicBezTo>
                  <a:close/>
                </a:path>
              </a:pathLst>
            </a:custGeom>
            <a:gradFill>
              <a:gsLst>
                <a:gs pos="0">
                  <a:srgbClr val="E45B00"/>
                </a:gs>
                <a:gs pos="100000">
                  <a:srgbClr val="FF9900"/>
                </a:gs>
              </a:gsLst>
              <a:lin ang="5400012" scaled="0"/>
            </a:gra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212" name="Google Shape;2212;p36"/>
            <p:cNvSpPr/>
            <p:nvPr/>
          </p:nvSpPr>
          <p:spPr>
            <a:xfrm>
              <a:off x="3268250" y="1287125"/>
              <a:ext cx="40150" cy="40150"/>
            </a:xfrm>
            <a:custGeom>
              <a:rect b="b" l="l" r="r" t="t"/>
              <a:pathLst>
                <a:path extrusionOk="0" h="1606" w="1606">
                  <a:moveTo>
                    <a:pt x="803" y="0"/>
                  </a:moveTo>
                  <a:cubicBezTo>
                    <a:pt x="357" y="0"/>
                    <a:pt x="0" y="357"/>
                    <a:pt x="0" y="803"/>
                  </a:cubicBezTo>
                  <a:cubicBezTo>
                    <a:pt x="0" y="1249"/>
                    <a:pt x="357" y="1606"/>
                    <a:pt x="803" y="1606"/>
                  </a:cubicBezTo>
                  <a:cubicBezTo>
                    <a:pt x="1231" y="1606"/>
                    <a:pt x="1606" y="1249"/>
                    <a:pt x="1606" y="803"/>
                  </a:cubicBezTo>
                  <a:cubicBezTo>
                    <a:pt x="1606" y="357"/>
                    <a:pt x="1231" y="0"/>
                    <a:pt x="803" y="0"/>
                  </a:cubicBezTo>
                  <a:close/>
                </a:path>
              </a:pathLst>
            </a:custGeom>
            <a:gradFill>
              <a:gsLst>
                <a:gs pos="0">
                  <a:srgbClr val="E45B00"/>
                </a:gs>
                <a:gs pos="100000">
                  <a:srgbClr val="FF9900"/>
                </a:gs>
              </a:gsLst>
              <a:lin ang="5400012" scaled="0"/>
            </a:gra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2213" name="Google Shape;2213;p36"/>
          <p:cNvGrpSpPr/>
          <p:nvPr/>
        </p:nvGrpSpPr>
        <p:grpSpPr>
          <a:xfrm>
            <a:off x="3556513" y="5780534"/>
            <a:ext cx="369202" cy="325941"/>
            <a:chOff x="2847150" y="1805000"/>
            <a:chExt cx="279275" cy="239100"/>
          </a:xfrm>
        </p:grpSpPr>
        <p:sp>
          <p:nvSpPr>
            <p:cNvPr id="2214" name="Google Shape;2214;p36"/>
            <p:cNvSpPr/>
            <p:nvPr/>
          </p:nvSpPr>
          <p:spPr>
            <a:xfrm>
              <a:off x="2847150" y="1805000"/>
              <a:ext cx="279275" cy="145450"/>
            </a:xfrm>
            <a:custGeom>
              <a:rect b="b" l="l" r="r" t="t"/>
              <a:pathLst>
                <a:path extrusionOk="0" h="5818" w="11171">
                  <a:moveTo>
                    <a:pt x="5585" y="0"/>
                  </a:moveTo>
                  <a:lnTo>
                    <a:pt x="1" y="5317"/>
                  </a:lnTo>
                  <a:lnTo>
                    <a:pt x="607" y="5817"/>
                  </a:lnTo>
                  <a:lnTo>
                    <a:pt x="5585" y="1089"/>
                  </a:lnTo>
                  <a:lnTo>
                    <a:pt x="10563" y="5817"/>
                  </a:lnTo>
                  <a:lnTo>
                    <a:pt x="11170" y="5317"/>
                  </a:lnTo>
                  <a:lnTo>
                    <a:pt x="5585" y="0"/>
                  </a:lnTo>
                  <a:close/>
                </a:path>
              </a:pathLst>
            </a:custGeom>
            <a:gradFill>
              <a:gsLst>
                <a:gs pos="0">
                  <a:srgbClr val="E45B00"/>
                </a:gs>
                <a:gs pos="100000">
                  <a:srgbClr val="FF9900"/>
                </a:gs>
              </a:gsLst>
              <a:lin ang="5400012" scaled="0"/>
            </a:gra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215" name="Google Shape;2215;p36"/>
            <p:cNvSpPr/>
            <p:nvPr/>
          </p:nvSpPr>
          <p:spPr>
            <a:xfrm>
              <a:off x="2887300" y="1850950"/>
              <a:ext cx="199425" cy="193150"/>
            </a:xfrm>
            <a:custGeom>
              <a:rect b="b" l="l" r="r" t="t"/>
              <a:pathLst>
                <a:path extrusionOk="0" h="7726" w="7977">
                  <a:moveTo>
                    <a:pt x="3979" y="0"/>
                  </a:moveTo>
                  <a:lnTo>
                    <a:pt x="0" y="3783"/>
                  </a:lnTo>
                  <a:lnTo>
                    <a:pt x="0" y="7726"/>
                  </a:lnTo>
                  <a:lnTo>
                    <a:pt x="3176" y="7726"/>
                  </a:lnTo>
                  <a:lnTo>
                    <a:pt x="3176" y="4407"/>
                  </a:lnTo>
                  <a:lnTo>
                    <a:pt x="4782" y="4407"/>
                  </a:lnTo>
                  <a:lnTo>
                    <a:pt x="4782" y="7726"/>
                  </a:lnTo>
                  <a:lnTo>
                    <a:pt x="7976" y="7726"/>
                  </a:lnTo>
                  <a:lnTo>
                    <a:pt x="7976" y="3783"/>
                  </a:lnTo>
                  <a:lnTo>
                    <a:pt x="3979" y="0"/>
                  </a:lnTo>
                  <a:close/>
                </a:path>
              </a:pathLst>
            </a:custGeom>
            <a:gradFill>
              <a:gsLst>
                <a:gs pos="0">
                  <a:srgbClr val="E45B00"/>
                </a:gs>
                <a:gs pos="100000">
                  <a:srgbClr val="FF9900"/>
                </a:gs>
              </a:gsLst>
              <a:lin ang="5400012" scaled="0"/>
            </a:gra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2216" name="Google Shape;2216;p36"/>
          <p:cNvSpPr/>
          <p:nvPr/>
        </p:nvSpPr>
        <p:spPr>
          <a:xfrm>
            <a:off x="4138834" y="5830310"/>
            <a:ext cx="386850" cy="190371"/>
          </a:xfrm>
          <a:custGeom>
            <a:rect b="b" l="l" r="r" t="t"/>
            <a:pathLst>
              <a:path extrusionOk="0" h="5586" w="11705">
                <a:moveTo>
                  <a:pt x="1588" y="1999"/>
                </a:moveTo>
                <a:cubicBezTo>
                  <a:pt x="2034" y="1999"/>
                  <a:pt x="2391" y="2356"/>
                  <a:pt x="2391" y="2784"/>
                </a:cubicBezTo>
                <a:cubicBezTo>
                  <a:pt x="2391" y="3230"/>
                  <a:pt x="2034" y="3587"/>
                  <a:pt x="1588" y="3587"/>
                </a:cubicBezTo>
                <a:cubicBezTo>
                  <a:pt x="1160" y="3587"/>
                  <a:pt x="803" y="3230"/>
                  <a:pt x="803" y="2784"/>
                </a:cubicBezTo>
                <a:cubicBezTo>
                  <a:pt x="803" y="2356"/>
                  <a:pt x="1160" y="1999"/>
                  <a:pt x="1588" y="1999"/>
                </a:cubicBezTo>
                <a:close/>
                <a:moveTo>
                  <a:pt x="2784" y="0"/>
                </a:moveTo>
                <a:cubicBezTo>
                  <a:pt x="1249" y="0"/>
                  <a:pt x="0" y="1249"/>
                  <a:pt x="0" y="2784"/>
                </a:cubicBezTo>
                <a:cubicBezTo>
                  <a:pt x="0" y="4336"/>
                  <a:pt x="1249" y="5585"/>
                  <a:pt x="2784" y="5585"/>
                </a:cubicBezTo>
                <a:cubicBezTo>
                  <a:pt x="3854" y="5585"/>
                  <a:pt x="4782" y="4996"/>
                  <a:pt x="5246" y="4122"/>
                </a:cubicBezTo>
                <a:lnTo>
                  <a:pt x="6120" y="4122"/>
                </a:lnTo>
                <a:lnTo>
                  <a:pt x="6638" y="3587"/>
                </a:lnTo>
                <a:lnTo>
                  <a:pt x="7173" y="4122"/>
                </a:lnTo>
                <a:lnTo>
                  <a:pt x="8047" y="3248"/>
                </a:lnTo>
                <a:lnTo>
                  <a:pt x="8904" y="4122"/>
                </a:lnTo>
                <a:lnTo>
                  <a:pt x="9778" y="3248"/>
                </a:lnTo>
                <a:lnTo>
                  <a:pt x="10634" y="4122"/>
                </a:lnTo>
                <a:lnTo>
                  <a:pt x="11705" y="2784"/>
                </a:lnTo>
                <a:lnTo>
                  <a:pt x="10634" y="1463"/>
                </a:lnTo>
                <a:lnTo>
                  <a:pt x="5246" y="1463"/>
                </a:lnTo>
                <a:cubicBezTo>
                  <a:pt x="4782" y="589"/>
                  <a:pt x="3854" y="0"/>
                  <a:pt x="2784" y="0"/>
                </a:cubicBezTo>
                <a:close/>
              </a:path>
            </a:pathLst>
          </a:custGeom>
          <a:gradFill>
            <a:gsLst>
              <a:gs pos="0">
                <a:srgbClr val="E45B00"/>
              </a:gs>
              <a:gs pos="100000">
                <a:srgbClr val="FF9900"/>
              </a:gs>
            </a:gsLst>
            <a:lin ang="5400012" scaled="0"/>
          </a:gra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2217" name="Google Shape;2217;p36"/>
          <p:cNvGrpSpPr/>
          <p:nvPr/>
        </p:nvGrpSpPr>
        <p:grpSpPr>
          <a:xfrm>
            <a:off x="4742307" y="5724791"/>
            <a:ext cx="352082" cy="363054"/>
            <a:chOff x="6435300" y="1095300"/>
            <a:chExt cx="266325" cy="266325"/>
          </a:xfrm>
        </p:grpSpPr>
        <p:sp>
          <p:nvSpPr>
            <p:cNvPr id="2218" name="Google Shape;2218;p36"/>
            <p:cNvSpPr/>
            <p:nvPr/>
          </p:nvSpPr>
          <p:spPr>
            <a:xfrm>
              <a:off x="6444225" y="1095300"/>
              <a:ext cx="247150" cy="266325"/>
            </a:xfrm>
            <a:custGeom>
              <a:rect b="b" l="l" r="r" t="t"/>
              <a:pathLst>
                <a:path extrusionOk="0" h="10653" w="9886">
                  <a:moveTo>
                    <a:pt x="4961" y="1607"/>
                  </a:moveTo>
                  <a:cubicBezTo>
                    <a:pt x="5122" y="1607"/>
                    <a:pt x="5229" y="1731"/>
                    <a:pt x="5229" y="1856"/>
                  </a:cubicBezTo>
                  <a:cubicBezTo>
                    <a:pt x="5229" y="2017"/>
                    <a:pt x="5122" y="2124"/>
                    <a:pt x="4961" y="2124"/>
                  </a:cubicBezTo>
                  <a:cubicBezTo>
                    <a:pt x="4818" y="2124"/>
                    <a:pt x="4693" y="2017"/>
                    <a:pt x="4693" y="1856"/>
                  </a:cubicBezTo>
                  <a:cubicBezTo>
                    <a:pt x="4693" y="1731"/>
                    <a:pt x="4818" y="1607"/>
                    <a:pt x="4961" y="1607"/>
                  </a:cubicBezTo>
                  <a:close/>
                  <a:moveTo>
                    <a:pt x="4961" y="1"/>
                  </a:moveTo>
                  <a:cubicBezTo>
                    <a:pt x="4747" y="1"/>
                    <a:pt x="4568" y="179"/>
                    <a:pt x="4568" y="393"/>
                  </a:cubicBezTo>
                  <a:lnTo>
                    <a:pt x="4568" y="1178"/>
                  </a:lnTo>
                  <a:cubicBezTo>
                    <a:pt x="4444" y="1232"/>
                    <a:pt x="4337" y="1357"/>
                    <a:pt x="4265" y="1464"/>
                  </a:cubicBezTo>
                  <a:lnTo>
                    <a:pt x="839" y="1464"/>
                  </a:lnTo>
                  <a:cubicBezTo>
                    <a:pt x="607" y="1464"/>
                    <a:pt x="429" y="1642"/>
                    <a:pt x="429" y="1856"/>
                  </a:cubicBezTo>
                  <a:cubicBezTo>
                    <a:pt x="429" y="2053"/>
                    <a:pt x="572" y="2231"/>
                    <a:pt x="768" y="2249"/>
                  </a:cubicBezTo>
                  <a:lnTo>
                    <a:pt x="1" y="6121"/>
                  </a:lnTo>
                  <a:lnTo>
                    <a:pt x="554" y="6121"/>
                  </a:lnTo>
                  <a:lnTo>
                    <a:pt x="1143" y="3087"/>
                  </a:lnTo>
                  <a:lnTo>
                    <a:pt x="1892" y="6121"/>
                  </a:lnTo>
                  <a:lnTo>
                    <a:pt x="2427" y="6121"/>
                  </a:lnTo>
                  <a:lnTo>
                    <a:pt x="1464" y="2267"/>
                  </a:lnTo>
                  <a:lnTo>
                    <a:pt x="4265" y="2267"/>
                  </a:lnTo>
                  <a:cubicBezTo>
                    <a:pt x="4337" y="2392"/>
                    <a:pt x="4426" y="2499"/>
                    <a:pt x="4551" y="2570"/>
                  </a:cubicBezTo>
                  <a:lnTo>
                    <a:pt x="4551" y="9315"/>
                  </a:lnTo>
                  <a:lnTo>
                    <a:pt x="3623" y="9315"/>
                  </a:lnTo>
                  <a:cubicBezTo>
                    <a:pt x="3480" y="9315"/>
                    <a:pt x="3355" y="9439"/>
                    <a:pt x="3355" y="9582"/>
                  </a:cubicBezTo>
                  <a:lnTo>
                    <a:pt x="3355" y="9850"/>
                  </a:lnTo>
                  <a:lnTo>
                    <a:pt x="1767" y="9850"/>
                  </a:lnTo>
                  <a:lnTo>
                    <a:pt x="1767" y="10653"/>
                  </a:lnTo>
                  <a:lnTo>
                    <a:pt x="8155" y="10653"/>
                  </a:lnTo>
                  <a:lnTo>
                    <a:pt x="8155" y="9850"/>
                  </a:lnTo>
                  <a:lnTo>
                    <a:pt x="6567" y="9850"/>
                  </a:lnTo>
                  <a:lnTo>
                    <a:pt x="6567" y="9582"/>
                  </a:lnTo>
                  <a:cubicBezTo>
                    <a:pt x="6567" y="9439"/>
                    <a:pt x="6442" y="9315"/>
                    <a:pt x="6299" y="9315"/>
                  </a:cubicBezTo>
                  <a:lnTo>
                    <a:pt x="5354" y="9315"/>
                  </a:lnTo>
                  <a:lnTo>
                    <a:pt x="5354" y="2570"/>
                  </a:lnTo>
                  <a:cubicBezTo>
                    <a:pt x="5478" y="2499"/>
                    <a:pt x="5603" y="2392"/>
                    <a:pt x="5657" y="2267"/>
                  </a:cubicBezTo>
                  <a:lnTo>
                    <a:pt x="8208" y="2267"/>
                  </a:lnTo>
                  <a:lnTo>
                    <a:pt x="7459" y="6121"/>
                  </a:lnTo>
                  <a:lnTo>
                    <a:pt x="8012" y="6121"/>
                  </a:lnTo>
                  <a:lnTo>
                    <a:pt x="8601" y="3087"/>
                  </a:lnTo>
                  <a:lnTo>
                    <a:pt x="9350" y="6121"/>
                  </a:lnTo>
                  <a:lnTo>
                    <a:pt x="9886" y="6121"/>
                  </a:lnTo>
                  <a:lnTo>
                    <a:pt x="8922" y="2267"/>
                  </a:lnTo>
                  <a:lnTo>
                    <a:pt x="9083" y="2267"/>
                  </a:lnTo>
                  <a:cubicBezTo>
                    <a:pt x="9315" y="2267"/>
                    <a:pt x="9493" y="2088"/>
                    <a:pt x="9493" y="1856"/>
                  </a:cubicBezTo>
                  <a:cubicBezTo>
                    <a:pt x="9493" y="1642"/>
                    <a:pt x="9315" y="1464"/>
                    <a:pt x="9083" y="1464"/>
                  </a:cubicBezTo>
                  <a:lnTo>
                    <a:pt x="5657" y="1464"/>
                  </a:lnTo>
                  <a:cubicBezTo>
                    <a:pt x="5603" y="1357"/>
                    <a:pt x="5478" y="1232"/>
                    <a:pt x="5354" y="1178"/>
                  </a:cubicBezTo>
                  <a:lnTo>
                    <a:pt x="5354" y="393"/>
                  </a:lnTo>
                  <a:cubicBezTo>
                    <a:pt x="5354" y="179"/>
                    <a:pt x="5193" y="1"/>
                    <a:pt x="4961" y="1"/>
                  </a:cubicBezTo>
                  <a:close/>
                </a:path>
              </a:pathLst>
            </a:custGeom>
            <a:gradFill>
              <a:gsLst>
                <a:gs pos="0">
                  <a:srgbClr val="E45B00"/>
                </a:gs>
                <a:gs pos="100000">
                  <a:srgbClr val="FF9900"/>
                </a:gs>
              </a:gsLst>
              <a:lin ang="5400012" scaled="0"/>
            </a:gra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219" name="Google Shape;2219;p36"/>
            <p:cNvSpPr/>
            <p:nvPr/>
          </p:nvSpPr>
          <p:spPr>
            <a:xfrm>
              <a:off x="6435300" y="1258125"/>
              <a:ext cx="79875" cy="20100"/>
            </a:xfrm>
            <a:custGeom>
              <a:rect b="b" l="l" r="r" t="t"/>
              <a:pathLst>
                <a:path extrusionOk="0" h="804" w="3195">
                  <a:moveTo>
                    <a:pt x="1" y="0"/>
                  </a:moveTo>
                  <a:cubicBezTo>
                    <a:pt x="1" y="446"/>
                    <a:pt x="715" y="803"/>
                    <a:pt x="1589" y="803"/>
                  </a:cubicBezTo>
                  <a:cubicBezTo>
                    <a:pt x="2481" y="803"/>
                    <a:pt x="3195" y="446"/>
                    <a:pt x="3195" y="0"/>
                  </a:cubicBezTo>
                  <a:close/>
                </a:path>
              </a:pathLst>
            </a:custGeom>
            <a:gradFill>
              <a:gsLst>
                <a:gs pos="0">
                  <a:srgbClr val="E45B00"/>
                </a:gs>
                <a:gs pos="100000">
                  <a:srgbClr val="FF9900"/>
                </a:gs>
              </a:gsLst>
              <a:lin ang="5400012" scaled="0"/>
            </a:gra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220" name="Google Shape;2220;p36"/>
            <p:cNvSpPr/>
            <p:nvPr/>
          </p:nvSpPr>
          <p:spPr>
            <a:xfrm>
              <a:off x="6621325" y="1258125"/>
              <a:ext cx="80300" cy="20100"/>
            </a:xfrm>
            <a:custGeom>
              <a:rect b="b" l="l" r="r" t="t"/>
              <a:pathLst>
                <a:path extrusionOk="0" h="804" w="3212">
                  <a:moveTo>
                    <a:pt x="0" y="0"/>
                  </a:moveTo>
                  <a:cubicBezTo>
                    <a:pt x="0" y="446"/>
                    <a:pt x="732" y="803"/>
                    <a:pt x="1606" y="803"/>
                  </a:cubicBezTo>
                  <a:cubicBezTo>
                    <a:pt x="2480" y="803"/>
                    <a:pt x="3212" y="446"/>
                    <a:pt x="3212" y="0"/>
                  </a:cubicBezTo>
                  <a:close/>
                </a:path>
              </a:pathLst>
            </a:custGeom>
            <a:gradFill>
              <a:gsLst>
                <a:gs pos="0">
                  <a:srgbClr val="E45B00"/>
                </a:gs>
                <a:gs pos="100000">
                  <a:srgbClr val="FF9900"/>
                </a:gs>
              </a:gsLst>
              <a:lin ang="5400012" scaled="0"/>
            </a:gra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2221" name="Google Shape;2221;p36"/>
          <p:cNvSpPr/>
          <p:nvPr/>
        </p:nvSpPr>
        <p:spPr>
          <a:xfrm>
            <a:off x="5306157" y="5738979"/>
            <a:ext cx="246520" cy="331428"/>
          </a:xfrm>
          <a:custGeom>
            <a:rect b="b" l="l" r="r" t="t"/>
            <a:pathLst>
              <a:path extrusionOk="0" h="9725" w="7459">
                <a:moveTo>
                  <a:pt x="3729" y="804"/>
                </a:moveTo>
                <a:cubicBezTo>
                  <a:pt x="4835" y="804"/>
                  <a:pt x="5728" y="1696"/>
                  <a:pt x="5728" y="2802"/>
                </a:cubicBezTo>
                <a:lnTo>
                  <a:pt x="5728" y="4283"/>
                </a:lnTo>
                <a:lnTo>
                  <a:pt x="3729" y="4122"/>
                </a:lnTo>
                <a:lnTo>
                  <a:pt x="1731" y="4283"/>
                </a:lnTo>
                <a:lnTo>
                  <a:pt x="1731" y="2802"/>
                </a:lnTo>
                <a:cubicBezTo>
                  <a:pt x="1731" y="1696"/>
                  <a:pt x="2641" y="804"/>
                  <a:pt x="3729" y="804"/>
                </a:cubicBezTo>
                <a:close/>
                <a:moveTo>
                  <a:pt x="3729" y="6121"/>
                </a:moveTo>
                <a:cubicBezTo>
                  <a:pt x="4175" y="6121"/>
                  <a:pt x="4532" y="6495"/>
                  <a:pt x="4532" y="6924"/>
                </a:cubicBezTo>
                <a:cubicBezTo>
                  <a:pt x="4532" y="7263"/>
                  <a:pt x="4300" y="7566"/>
                  <a:pt x="3997" y="7691"/>
                </a:cubicBezTo>
                <a:lnTo>
                  <a:pt x="3997" y="8387"/>
                </a:lnTo>
                <a:lnTo>
                  <a:pt x="3462" y="8387"/>
                </a:lnTo>
                <a:lnTo>
                  <a:pt x="3462" y="7691"/>
                </a:lnTo>
                <a:cubicBezTo>
                  <a:pt x="3158" y="7584"/>
                  <a:pt x="2926" y="7280"/>
                  <a:pt x="2926" y="6924"/>
                </a:cubicBezTo>
                <a:cubicBezTo>
                  <a:pt x="2926" y="6495"/>
                  <a:pt x="3301" y="6121"/>
                  <a:pt x="3729" y="6121"/>
                </a:cubicBezTo>
                <a:close/>
                <a:moveTo>
                  <a:pt x="3729" y="1"/>
                </a:moveTo>
                <a:cubicBezTo>
                  <a:pt x="2195" y="1"/>
                  <a:pt x="928" y="1267"/>
                  <a:pt x="928" y="2802"/>
                </a:cubicBezTo>
                <a:lnTo>
                  <a:pt x="928" y="4336"/>
                </a:lnTo>
                <a:lnTo>
                  <a:pt x="0" y="4390"/>
                </a:lnTo>
                <a:lnTo>
                  <a:pt x="0" y="9457"/>
                </a:lnTo>
                <a:lnTo>
                  <a:pt x="3729" y="9725"/>
                </a:lnTo>
                <a:lnTo>
                  <a:pt x="7458" y="9457"/>
                </a:lnTo>
                <a:lnTo>
                  <a:pt x="7458" y="4390"/>
                </a:lnTo>
                <a:lnTo>
                  <a:pt x="6530" y="4336"/>
                </a:lnTo>
                <a:lnTo>
                  <a:pt x="6530" y="2802"/>
                </a:lnTo>
                <a:cubicBezTo>
                  <a:pt x="6530" y="1267"/>
                  <a:pt x="5281" y="1"/>
                  <a:pt x="3729" y="1"/>
                </a:cubicBezTo>
                <a:close/>
              </a:path>
            </a:pathLst>
          </a:custGeom>
          <a:gradFill>
            <a:gsLst>
              <a:gs pos="0">
                <a:srgbClr val="E45B00"/>
              </a:gs>
              <a:gs pos="100000">
                <a:srgbClr val="FF9900"/>
              </a:gs>
            </a:gsLst>
            <a:lin ang="5400012" scaled="0"/>
          </a:gra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222" name="Google Shape;2222;p36"/>
          <p:cNvSpPr/>
          <p:nvPr/>
        </p:nvSpPr>
        <p:spPr>
          <a:xfrm>
            <a:off x="5766907" y="5710672"/>
            <a:ext cx="312554" cy="308935"/>
          </a:xfrm>
          <a:custGeom>
            <a:rect b="b" l="l" r="r" t="t"/>
            <a:pathLst>
              <a:path extrusionOk="0" h="9065" w="9457">
                <a:moveTo>
                  <a:pt x="9457" y="1"/>
                </a:moveTo>
                <a:cubicBezTo>
                  <a:pt x="9456" y="1"/>
                  <a:pt x="6537" y="806"/>
                  <a:pt x="4571" y="806"/>
                </a:cubicBezTo>
                <a:cubicBezTo>
                  <a:pt x="4509" y="806"/>
                  <a:pt x="4449" y="805"/>
                  <a:pt x="4389" y="804"/>
                </a:cubicBezTo>
                <a:cubicBezTo>
                  <a:pt x="2337" y="804"/>
                  <a:pt x="660" y="2463"/>
                  <a:pt x="660" y="4515"/>
                </a:cubicBezTo>
                <a:cubicBezTo>
                  <a:pt x="660" y="5175"/>
                  <a:pt x="839" y="5782"/>
                  <a:pt x="1124" y="6317"/>
                </a:cubicBezTo>
                <a:cubicBezTo>
                  <a:pt x="1410" y="6032"/>
                  <a:pt x="1731" y="5728"/>
                  <a:pt x="2052" y="5425"/>
                </a:cubicBezTo>
                <a:cubicBezTo>
                  <a:pt x="2891" y="4622"/>
                  <a:pt x="3872" y="3837"/>
                  <a:pt x="4693" y="3248"/>
                </a:cubicBezTo>
                <a:cubicBezTo>
                  <a:pt x="4764" y="3212"/>
                  <a:pt x="4818" y="3177"/>
                  <a:pt x="4871" y="3177"/>
                </a:cubicBezTo>
                <a:cubicBezTo>
                  <a:pt x="5032" y="3177"/>
                  <a:pt x="5139" y="3302"/>
                  <a:pt x="5139" y="3444"/>
                </a:cubicBezTo>
                <a:cubicBezTo>
                  <a:pt x="5139" y="3534"/>
                  <a:pt x="5103" y="3605"/>
                  <a:pt x="5032" y="3658"/>
                </a:cubicBezTo>
                <a:cubicBezTo>
                  <a:pt x="3854" y="4515"/>
                  <a:pt x="2284" y="5817"/>
                  <a:pt x="1213" y="7031"/>
                </a:cubicBezTo>
                <a:cubicBezTo>
                  <a:pt x="1213" y="7031"/>
                  <a:pt x="1071" y="7173"/>
                  <a:pt x="999" y="7263"/>
                </a:cubicBezTo>
                <a:cubicBezTo>
                  <a:pt x="393" y="7976"/>
                  <a:pt x="0" y="8619"/>
                  <a:pt x="0" y="9065"/>
                </a:cubicBezTo>
                <a:lnTo>
                  <a:pt x="803" y="9065"/>
                </a:lnTo>
                <a:cubicBezTo>
                  <a:pt x="803" y="8761"/>
                  <a:pt x="1267" y="8137"/>
                  <a:pt x="1981" y="7370"/>
                </a:cubicBezTo>
                <a:cubicBezTo>
                  <a:pt x="2623" y="7923"/>
                  <a:pt x="3462" y="8262"/>
                  <a:pt x="4389" y="8262"/>
                </a:cubicBezTo>
                <a:cubicBezTo>
                  <a:pt x="5067" y="8262"/>
                  <a:pt x="5692" y="8083"/>
                  <a:pt x="6245" y="7780"/>
                </a:cubicBezTo>
                <a:cubicBezTo>
                  <a:pt x="9100" y="6192"/>
                  <a:pt x="9457" y="3266"/>
                  <a:pt x="9457" y="1"/>
                </a:cubicBezTo>
                <a:close/>
              </a:path>
            </a:pathLst>
          </a:custGeom>
          <a:gradFill>
            <a:gsLst>
              <a:gs pos="0">
                <a:srgbClr val="E45B00"/>
              </a:gs>
              <a:gs pos="100000">
                <a:srgbClr val="FF9900"/>
              </a:gs>
            </a:gsLst>
            <a:lin ang="5400012" scaled="0"/>
          </a:gra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2223" name="Google Shape;2223;p36"/>
          <p:cNvGrpSpPr/>
          <p:nvPr/>
        </p:nvGrpSpPr>
        <p:grpSpPr>
          <a:xfrm>
            <a:off x="6295376" y="5719855"/>
            <a:ext cx="301350" cy="363054"/>
            <a:chOff x="4506525" y="1060950"/>
            <a:chExt cx="227950" cy="266325"/>
          </a:xfrm>
        </p:grpSpPr>
        <p:sp>
          <p:nvSpPr>
            <p:cNvPr id="2224" name="Google Shape;2224;p36"/>
            <p:cNvSpPr/>
            <p:nvPr/>
          </p:nvSpPr>
          <p:spPr>
            <a:xfrm>
              <a:off x="4603750" y="1143925"/>
              <a:ext cx="13425" cy="13400"/>
            </a:xfrm>
            <a:custGeom>
              <a:rect b="b" l="l" r="r" t="t"/>
              <a:pathLst>
                <a:path extrusionOk="0" h="536" w="537">
                  <a:moveTo>
                    <a:pt x="269" y="1"/>
                  </a:moveTo>
                  <a:cubicBezTo>
                    <a:pt x="126" y="1"/>
                    <a:pt x="1" y="125"/>
                    <a:pt x="1" y="268"/>
                  </a:cubicBezTo>
                  <a:cubicBezTo>
                    <a:pt x="1" y="429"/>
                    <a:pt x="126" y="536"/>
                    <a:pt x="269" y="536"/>
                  </a:cubicBezTo>
                  <a:cubicBezTo>
                    <a:pt x="411" y="536"/>
                    <a:pt x="536" y="429"/>
                    <a:pt x="536" y="268"/>
                  </a:cubicBezTo>
                  <a:cubicBezTo>
                    <a:pt x="536" y="125"/>
                    <a:pt x="411" y="1"/>
                    <a:pt x="269" y="1"/>
                  </a:cubicBezTo>
                  <a:close/>
                </a:path>
              </a:pathLst>
            </a:custGeom>
            <a:gradFill>
              <a:gsLst>
                <a:gs pos="0">
                  <a:srgbClr val="E45B00"/>
                </a:gs>
                <a:gs pos="100000">
                  <a:srgbClr val="FF9900"/>
                </a:gs>
              </a:gsLst>
              <a:lin ang="5400012" scaled="0"/>
            </a:gra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225" name="Google Shape;2225;p36"/>
            <p:cNvSpPr/>
            <p:nvPr/>
          </p:nvSpPr>
          <p:spPr>
            <a:xfrm>
              <a:off x="4623825" y="1143925"/>
              <a:ext cx="13425" cy="13400"/>
            </a:xfrm>
            <a:custGeom>
              <a:rect b="b" l="l" r="r" t="t"/>
              <a:pathLst>
                <a:path extrusionOk="0" h="536" w="537">
                  <a:moveTo>
                    <a:pt x="269" y="1"/>
                  </a:moveTo>
                  <a:cubicBezTo>
                    <a:pt x="126" y="1"/>
                    <a:pt x="1" y="125"/>
                    <a:pt x="1" y="268"/>
                  </a:cubicBezTo>
                  <a:cubicBezTo>
                    <a:pt x="1" y="429"/>
                    <a:pt x="126" y="536"/>
                    <a:pt x="269" y="536"/>
                  </a:cubicBezTo>
                  <a:cubicBezTo>
                    <a:pt x="411" y="536"/>
                    <a:pt x="536" y="429"/>
                    <a:pt x="536" y="268"/>
                  </a:cubicBezTo>
                  <a:cubicBezTo>
                    <a:pt x="536" y="125"/>
                    <a:pt x="411" y="1"/>
                    <a:pt x="269" y="1"/>
                  </a:cubicBezTo>
                  <a:close/>
                </a:path>
              </a:pathLst>
            </a:custGeom>
            <a:gradFill>
              <a:gsLst>
                <a:gs pos="0">
                  <a:srgbClr val="E45B00"/>
                </a:gs>
                <a:gs pos="100000">
                  <a:srgbClr val="FF9900"/>
                </a:gs>
              </a:gsLst>
              <a:lin ang="5400012" scaled="0"/>
            </a:gra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226" name="Google Shape;2226;p36"/>
            <p:cNvSpPr/>
            <p:nvPr/>
          </p:nvSpPr>
          <p:spPr>
            <a:xfrm>
              <a:off x="4613575" y="1220650"/>
              <a:ext cx="13400" cy="13400"/>
            </a:xfrm>
            <a:custGeom>
              <a:rect b="b" l="l" r="r" t="t"/>
              <a:pathLst>
                <a:path extrusionOk="0" h="536" w="536">
                  <a:moveTo>
                    <a:pt x="268" y="0"/>
                  </a:moveTo>
                  <a:cubicBezTo>
                    <a:pt x="125" y="0"/>
                    <a:pt x="1" y="125"/>
                    <a:pt x="1" y="268"/>
                  </a:cubicBezTo>
                  <a:cubicBezTo>
                    <a:pt x="1" y="411"/>
                    <a:pt x="125" y="536"/>
                    <a:pt x="268" y="536"/>
                  </a:cubicBezTo>
                  <a:cubicBezTo>
                    <a:pt x="429" y="536"/>
                    <a:pt x="536" y="411"/>
                    <a:pt x="536" y="268"/>
                  </a:cubicBezTo>
                  <a:cubicBezTo>
                    <a:pt x="536" y="125"/>
                    <a:pt x="429" y="0"/>
                    <a:pt x="268" y="0"/>
                  </a:cubicBezTo>
                  <a:close/>
                </a:path>
              </a:pathLst>
            </a:custGeom>
            <a:gradFill>
              <a:gsLst>
                <a:gs pos="0">
                  <a:srgbClr val="E45B00"/>
                </a:gs>
                <a:gs pos="100000">
                  <a:srgbClr val="FF9900"/>
                </a:gs>
              </a:gsLst>
              <a:lin ang="5400012" scaled="0"/>
            </a:gra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227" name="Google Shape;2227;p36"/>
            <p:cNvSpPr/>
            <p:nvPr/>
          </p:nvSpPr>
          <p:spPr>
            <a:xfrm>
              <a:off x="4613575" y="1247425"/>
              <a:ext cx="13400" cy="12950"/>
            </a:xfrm>
            <a:custGeom>
              <a:rect b="b" l="l" r="r" t="t"/>
              <a:pathLst>
                <a:path extrusionOk="0" h="518" w="536">
                  <a:moveTo>
                    <a:pt x="268" y="0"/>
                  </a:moveTo>
                  <a:cubicBezTo>
                    <a:pt x="125" y="0"/>
                    <a:pt x="1" y="125"/>
                    <a:pt x="1" y="268"/>
                  </a:cubicBezTo>
                  <a:cubicBezTo>
                    <a:pt x="1" y="410"/>
                    <a:pt x="125" y="517"/>
                    <a:pt x="268" y="517"/>
                  </a:cubicBezTo>
                  <a:cubicBezTo>
                    <a:pt x="429" y="517"/>
                    <a:pt x="536" y="410"/>
                    <a:pt x="536" y="268"/>
                  </a:cubicBezTo>
                  <a:cubicBezTo>
                    <a:pt x="536" y="125"/>
                    <a:pt x="429" y="0"/>
                    <a:pt x="268" y="0"/>
                  </a:cubicBezTo>
                  <a:close/>
                </a:path>
              </a:pathLst>
            </a:custGeom>
            <a:gradFill>
              <a:gsLst>
                <a:gs pos="0">
                  <a:srgbClr val="E45B00"/>
                </a:gs>
                <a:gs pos="100000">
                  <a:srgbClr val="FF9900"/>
                </a:gs>
              </a:gsLst>
              <a:lin ang="5400012" scaled="0"/>
            </a:gra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228" name="Google Shape;2228;p36"/>
            <p:cNvSpPr/>
            <p:nvPr/>
          </p:nvSpPr>
          <p:spPr>
            <a:xfrm>
              <a:off x="4613575" y="1270600"/>
              <a:ext cx="13400" cy="13425"/>
            </a:xfrm>
            <a:custGeom>
              <a:rect b="b" l="l" r="r" t="t"/>
              <a:pathLst>
                <a:path extrusionOk="0" h="537" w="536">
                  <a:moveTo>
                    <a:pt x="268" y="1"/>
                  </a:moveTo>
                  <a:cubicBezTo>
                    <a:pt x="125" y="1"/>
                    <a:pt x="1" y="126"/>
                    <a:pt x="1" y="269"/>
                  </a:cubicBezTo>
                  <a:cubicBezTo>
                    <a:pt x="1" y="411"/>
                    <a:pt x="125" y="536"/>
                    <a:pt x="268" y="536"/>
                  </a:cubicBezTo>
                  <a:cubicBezTo>
                    <a:pt x="429" y="536"/>
                    <a:pt x="536" y="411"/>
                    <a:pt x="536" y="269"/>
                  </a:cubicBezTo>
                  <a:cubicBezTo>
                    <a:pt x="536" y="126"/>
                    <a:pt x="429" y="1"/>
                    <a:pt x="268" y="1"/>
                  </a:cubicBezTo>
                  <a:close/>
                </a:path>
              </a:pathLst>
            </a:custGeom>
            <a:gradFill>
              <a:gsLst>
                <a:gs pos="0">
                  <a:srgbClr val="E45B00"/>
                </a:gs>
                <a:gs pos="100000">
                  <a:srgbClr val="FF9900"/>
                </a:gs>
              </a:gsLst>
              <a:lin ang="5400012" scaled="0"/>
            </a:gra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229" name="Google Shape;2229;p36"/>
            <p:cNvSpPr/>
            <p:nvPr/>
          </p:nvSpPr>
          <p:spPr>
            <a:xfrm>
              <a:off x="4506525" y="1060950"/>
              <a:ext cx="227950" cy="266325"/>
            </a:xfrm>
            <a:custGeom>
              <a:rect b="b" l="l" r="r" t="t"/>
              <a:pathLst>
                <a:path extrusionOk="0" h="10653" w="9118">
                  <a:moveTo>
                    <a:pt x="5300" y="2927"/>
                  </a:moveTo>
                  <a:cubicBezTo>
                    <a:pt x="5567" y="3159"/>
                    <a:pt x="5746" y="3498"/>
                    <a:pt x="5746" y="3855"/>
                  </a:cubicBezTo>
                  <a:cubicBezTo>
                    <a:pt x="5746" y="4533"/>
                    <a:pt x="5228" y="5050"/>
                    <a:pt x="4550" y="5050"/>
                  </a:cubicBezTo>
                  <a:cubicBezTo>
                    <a:pt x="3890" y="5050"/>
                    <a:pt x="3355" y="4533"/>
                    <a:pt x="3355" y="3855"/>
                  </a:cubicBezTo>
                  <a:cubicBezTo>
                    <a:pt x="3355" y="3498"/>
                    <a:pt x="3533" y="3159"/>
                    <a:pt x="3819" y="2927"/>
                  </a:cubicBezTo>
                  <a:close/>
                  <a:moveTo>
                    <a:pt x="5585" y="5586"/>
                  </a:moveTo>
                  <a:cubicBezTo>
                    <a:pt x="6317" y="5960"/>
                    <a:pt x="6816" y="6710"/>
                    <a:pt x="6816" y="7584"/>
                  </a:cubicBezTo>
                  <a:cubicBezTo>
                    <a:pt x="6816" y="8833"/>
                    <a:pt x="5817" y="9850"/>
                    <a:pt x="4550" y="9850"/>
                  </a:cubicBezTo>
                  <a:cubicBezTo>
                    <a:pt x="3301" y="9850"/>
                    <a:pt x="2284" y="8833"/>
                    <a:pt x="2284" y="7584"/>
                  </a:cubicBezTo>
                  <a:cubicBezTo>
                    <a:pt x="2284" y="6710"/>
                    <a:pt x="2802" y="5960"/>
                    <a:pt x="3533" y="5586"/>
                  </a:cubicBezTo>
                  <a:cubicBezTo>
                    <a:pt x="3836" y="5764"/>
                    <a:pt x="4193" y="5853"/>
                    <a:pt x="4550" y="5853"/>
                  </a:cubicBezTo>
                  <a:cubicBezTo>
                    <a:pt x="4925" y="5853"/>
                    <a:pt x="5282" y="5764"/>
                    <a:pt x="5585" y="5586"/>
                  </a:cubicBezTo>
                  <a:close/>
                  <a:moveTo>
                    <a:pt x="3497" y="1"/>
                  </a:moveTo>
                  <a:cubicBezTo>
                    <a:pt x="3355" y="1"/>
                    <a:pt x="3230" y="126"/>
                    <a:pt x="3230" y="268"/>
                  </a:cubicBezTo>
                  <a:lnTo>
                    <a:pt x="3230" y="2124"/>
                  </a:lnTo>
                  <a:lnTo>
                    <a:pt x="2695" y="2124"/>
                  </a:lnTo>
                  <a:cubicBezTo>
                    <a:pt x="2463" y="2124"/>
                    <a:pt x="2284" y="2303"/>
                    <a:pt x="2284" y="2534"/>
                  </a:cubicBezTo>
                  <a:cubicBezTo>
                    <a:pt x="2284" y="2766"/>
                    <a:pt x="2463" y="2927"/>
                    <a:pt x="2695" y="2927"/>
                  </a:cubicBezTo>
                  <a:lnTo>
                    <a:pt x="2784" y="2927"/>
                  </a:lnTo>
                  <a:cubicBezTo>
                    <a:pt x="2641" y="3213"/>
                    <a:pt x="2552" y="3534"/>
                    <a:pt x="2552" y="3855"/>
                  </a:cubicBezTo>
                  <a:cubicBezTo>
                    <a:pt x="2552" y="4301"/>
                    <a:pt x="2695" y="4676"/>
                    <a:pt x="2926" y="5015"/>
                  </a:cubicBezTo>
                  <a:cubicBezTo>
                    <a:pt x="2677" y="5157"/>
                    <a:pt x="2463" y="5354"/>
                    <a:pt x="2266" y="5568"/>
                  </a:cubicBezTo>
                  <a:lnTo>
                    <a:pt x="1267" y="4872"/>
                  </a:lnTo>
                  <a:lnTo>
                    <a:pt x="500" y="3962"/>
                  </a:lnTo>
                  <a:cubicBezTo>
                    <a:pt x="453" y="3906"/>
                    <a:pt x="382" y="3879"/>
                    <a:pt x="310" y="3879"/>
                  </a:cubicBezTo>
                  <a:cubicBezTo>
                    <a:pt x="244" y="3879"/>
                    <a:pt x="176" y="3901"/>
                    <a:pt x="125" y="3944"/>
                  </a:cubicBezTo>
                  <a:cubicBezTo>
                    <a:pt x="18" y="4033"/>
                    <a:pt x="0" y="4212"/>
                    <a:pt x="90" y="4319"/>
                  </a:cubicBezTo>
                  <a:lnTo>
                    <a:pt x="696" y="5015"/>
                  </a:lnTo>
                  <a:lnTo>
                    <a:pt x="304" y="5247"/>
                  </a:lnTo>
                  <a:cubicBezTo>
                    <a:pt x="179" y="5318"/>
                    <a:pt x="125" y="5496"/>
                    <a:pt x="197" y="5603"/>
                  </a:cubicBezTo>
                  <a:cubicBezTo>
                    <a:pt x="268" y="5693"/>
                    <a:pt x="339" y="5746"/>
                    <a:pt x="429" y="5746"/>
                  </a:cubicBezTo>
                  <a:cubicBezTo>
                    <a:pt x="482" y="5746"/>
                    <a:pt x="536" y="5728"/>
                    <a:pt x="553" y="5693"/>
                  </a:cubicBezTo>
                  <a:lnTo>
                    <a:pt x="1089" y="5389"/>
                  </a:lnTo>
                  <a:lnTo>
                    <a:pt x="1945" y="6014"/>
                  </a:lnTo>
                  <a:cubicBezTo>
                    <a:pt x="1660" y="6460"/>
                    <a:pt x="1499" y="6995"/>
                    <a:pt x="1499" y="7584"/>
                  </a:cubicBezTo>
                  <a:cubicBezTo>
                    <a:pt x="1499" y="9279"/>
                    <a:pt x="2873" y="10653"/>
                    <a:pt x="4550" y="10653"/>
                  </a:cubicBezTo>
                  <a:cubicBezTo>
                    <a:pt x="6245" y="10653"/>
                    <a:pt x="7619" y="9279"/>
                    <a:pt x="7619" y="7584"/>
                  </a:cubicBezTo>
                  <a:cubicBezTo>
                    <a:pt x="7619" y="6995"/>
                    <a:pt x="7459" y="6460"/>
                    <a:pt x="7173" y="5978"/>
                  </a:cubicBezTo>
                  <a:lnTo>
                    <a:pt x="8029" y="5371"/>
                  </a:lnTo>
                  <a:lnTo>
                    <a:pt x="8547" y="5675"/>
                  </a:lnTo>
                  <a:cubicBezTo>
                    <a:pt x="8583" y="5693"/>
                    <a:pt x="8654" y="5710"/>
                    <a:pt x="8690" y="5710"/>
                  </a:cubicBezTo>
                  <a:cubicBezTo>
                    <a:pt x="8779" y="5710"/>
                    <a:pt x="8850" y="5675"/>
                    <a:pt x="8922" y="5586"/>
                  </a:cubicBezTo>
                  <a:cubicBezTo>
                    <a:pt x="8993" y="5461"/>
                    <a:pt x="8939" y="5282"/>
                    <a:pt x="8815" y="5229"/>
                  </a:cubicBezTo>
                  <a:lnTo>
                    <a:pt x="8422" y="4979"/>
                  </a:lnTo>
                  <a:lnTo>
                    <a:pt x="9011" y="4301"/>
                  </a:lnTo>
                  <a:cubicBezTo>
                    <a:pt x="9118" y="4194"/>
                    <a:pt x="9100" y="4033"/>
                    <a:pt x="8993" y="3926"/>
                  </a:cubicBezTo>
                  <a:cubicBezTo>
                    <a:pt x="8947" y="3888"/>
                    <a:pt x="8887" y="3869"/>
                    <a:pt x="8827" y="3869"/>
                  </a:cubicBezTo>
                  <a:cubicBezTo>
                    <a:pt x="8748" y="3869"/>
                    <a:pt x="8669" y="3901"/>
                    <a:pt x="8618" y="3962"/>
                  </a:cubicBezTo>
                  <a:lnTo>
                    <a:pt x="7851" y="4854"/>
                  </a:lnTo>
                  <a:lnTo>
                    <a:pt x="6852" y="5550"/>
                  </a:lnTo>
                  <a:cubicBezTo>
                    <a:pt x="6656" y="5336"/>
                    <a:pt x="6441" y="5157"/>
                    <a:pt x="6192" y="4997"/>
                  </a:cubicBezTo>
                  <a:cubicBezTo>
                    <a:pt x="6424" y="4676"/>
                    <a:pt x="6549" y="4301"/>
                    <a:pt x="6549" y="3855"/>
                  </a:cubicBezTo>
                  <a:cubicBezTo>
                    <a:pt x="6549" y="3534"/>
                    <a:pt x="6477" y="3213"/>
                    <a:pt x="6334" y="2927"/>
                  </a:cubicBezTo>
                  <a:lnTo>
                    <a:pt x="6424" y="2927"/>
                  </a:lnTo>
                  <a:cubicBezTo>
                    <a:pt x="6656" y="2927"/>
                    <a:pt x="6816" y="2766"/>
                    <a:pt x="6816" y="2534"/>
                  </a:cubicBezTo>
                  <a:cubicBezTo>
                    <a:pt x="6816" y="2303"/>
                    <a:pt x="6656" y="2124"/>
                    <a:pt x="6424" y="2124"/>
                  </a:cubicBezTo>
                  <a:lnTo>
                    <a:pt x="5888" y="2124"/>
                  </a:lnTo>
                  <a:lnTo>
                    <a:pt x="5888" y="268"/>
                  </a:lnTo>
                  <a:cubicBezTo>
                    <a:pt x="5888" y="126"/>
                    <a:pt x="5763" y="1"/>
                    <a:pt x="5621" y="1"/>
                  </a:cubicBezTo>
                  <a:close/>
                </a:path>
              </a:pathLst>
            </a:custGeom>
            <a:gradFill>
              <a:gsLst>
                <a:gs pos="0">
                  <a:srgbClr val="E45B00"/>
                </a:gs>
                <a:gs pos="100000">
                  <a:srgbClr val="FF9900"/>
                </a:gs>
              </a:gsLst>
              <a:lin ang="5400012" scaled="0"/>
            </a:gra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230" name="Google Shape;2230;p36"/>
            <p:cNvSpPr/>
            <p:nvPr/>
          </p:nvSpPr>
          <p:spPr>
            <a:xfrm>
              <a:off x="4613575" y="1160875"/>
              <a:ext cx="20100" cy="13400"/>
            </a:xfrm>
            <a:custGeom>
              <a:rect b="b" l="l" r="r" t="t"/>
              <a:pathLst>
                <a:path extrusionOk="0" h="536" w="804">
                  <a:moveTo>
                    <a:pt x="268" y="1"/>
                  </a:moveTo>
                  <a:cubicBezTo>
                    <a:pt x="125" y="1"/>
                    <a:pt x="1" y="125"/>
                    <a:pt x="1" y="268"/>
                  </a:cubicBezTo>
                  <a:cubicBezTo>
                    <a:pt x="1" y="411"/>
                    <a:pt x="125" y="536"/>
                    <a:pt x="268" y="536"/>
                  </a:cubicBezTo>
                  <a:cubicBezTo>
                    <a:pt x="340" y="536"/>
                    <a:pt x="375" y="518"/>
                    <a:pt x="411" y="500"/>
                  </a:cubicBezTo>
                  <a:lnTo>
                    <a:pt x="803" y="268"/>
                  </a:lnTo>
                  <a:lnTo>
                    <a:pt x="411" y="36"/>
                  </a:lnTo>
                  <a:cubicBezTo>
                    <a:pt x="375" y="18"/>
                    <a:pt x="340" y="1"/>
                    <a:pt x="268" y="1"/>
                  </a:cubicBezTo>
                  <a:close/>
                </a:path>
              </a:pathLst>
            </a:custGeom>
            <a:gradFill>
              <a:gsLst>
                <a:gs pos="0">
                  <a:srgbClr val="E45B00"/>
                </a:gs>
                <a:gs pos="100000">
                  <a:srgbClr val="FF9900"/>
                </a:gs>
              </a:gsLst>
              <a:lin ang="5400012" scaled="0"/>
            </a:gra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2231" name="Google Shape;2231;p36"/>
          <p:cNvSpPr/>
          <p:nvPr/>
        </p:nvSpPr>
        <p:spPr>
          <a:xfrm>
            <a:off x="6754423" y="5843143"/>
            <a:ext cx="386883" cy="126846"/>
          </a:xfrm>
          <a:custGeom>
            <a:rect b="b" l="l" r="r" t="t"/>
            <a:pathLst>
              <a:path extrusionOk="0" h="3722" w="11706">
                <a:moveTo>
                  <a:pt x="2548" y="1"/>
                </a:moveTo>
                <a:cubicBezTo>
                  <a:pt x="1782" y="1"/>
                  <a:pt x="1045" y="94"/>
                  <a:pt x="393" y="224"/>
                </a:cubicBezTo>
                <a:cubicBezTo>
                  <a:pt x="197" y="260"/>
                  <a:pt x="1" y="403"/>
                  <a:pt x="1" y="617"/>
                </a:cubicBezTo>
                <a:cubicBezTo>
                  <a:pt x="1" y="849"/>
                  <a:pt x="179" y="1027"/>
                  <a:pt x="393" y="1027"/>
                </a:cubicBezTo>
                <a:cubicBezTo>
                  <a:pt x="393" y="1027"/>
                  <a:pt x="518" y="1562"/>
                  <a:pt x="715" y="2419"/>
                </a:cubicBezTo>
                <a:cubicBezTo>
                  <a:pt x="893" y="3275"/>
                  <a:pt x="1357" y="3721"/>
                  <a:pt x="2784" y="3721"/>
                </a:cubicBezTo>
                <a:cubicBezTo>
                  <a:pt x="3498" y="3721"/>
                  <a:pt x="4015" y="3686"/>
                  <a:pt x="4390" y="3311"/>
                </a:cubicBezTo>
                <a:cubicBezTo>
                  <a:pt x="4854" y="2847"/>
                  <a:pt x="5371" y="1580"/>
                  <a:pt x="5371" y="1580"/>
                </a:cubicBezTo>
                <a:cubicBezTo>
                  <a:pt x="5461" y="1402"/>
                  <a:pt x="5657" y="1295"/>
                  <a:pt x="5853" y="1295"/>
                </a:cubicBezTo>
                <a:cubicBezTo>
                  <a:pt x="6049" y="1295"/>
                  <a:pt x="6246" y="1402"/>
                  <a:pt x="6335" y="1580"/>
                </a:cubicBezTo>
                <a:cubicBezTo>
                  <a:pt x="6335" y="1580"/>
                  <a:pt x="6852" y="2847"/>
                  <a:pt x="7316" y="3311"/>
                </a:cubicBezTo>
                <a:cubicBezTo>
                  <a:pt x="7691" y="3686"/>
                  <a:pt x="8208" y="3721"/>
                  <a:pt x="8904" y="3721"/>
                </a:cubicBezTo>
                <a:cubicBezTo>
                  <a:pt x="10350" y="3721"/>
                  <a:pt x="10796" y="3293"/>
                  <a:pt x="10992" y="2419"/>
                </a:cubicBezTo>
                <a:cubicBezTo>
                  <a:pt x="11206" y="1545"/>
                  <a:pt x="11295" y="1027"/>
                  <a:pt x="11295" y="1027"/>
                </a:cubicBezTo>
                <a:cubicBezTo>
                  <a:pt x="11527" y="1027"/>
                  <a:pt x="11706" y="849"/>
                  <a:pt x="11706" y="635"/>
                </a:cubicBezTo>
                <a:cubicBezTo>
                  <a:pt x="11706" y="385"/>
                  <a:pt x="11509" y="260"/>
                  <a:pt x="11295" y="224"/>
                </a:cubicBezTo>
                <a:cubicBezTo>
                  <a:pt x="10652" y="94"/>
                  <a:pt x="9919" y="1"/>
                  <a:pt x="9156" y="1"/>
                </a:cubicBezTo>
                <a:cubicBezTo>
                  <a:pt x="8245" y="1"/>
                  <a:pt x="7291" y="133"/>
                  <a:pt x="6388" y="492"/>
                </a:cubicBezTo>
                <a:cubicBezTo>
                  <a:pt x="6219" y="545"/>
                  <a:pt x="6041" y="572"/>
                  <a:pt x="5860" y="572"/>
                </a:cubicBezTo>
                <a:cubicBezTo>
                  <a:pt x="5679" y="572"/>
                  <a:pt x="5496" y="545"/>
                  <a:pt x="5318" y="492"/>
                </a:cubicBezTo>
                <a:cubicBezTo>
                  <a:pt x="4416" y="133"/>
                  <a:pt x="3461" y="1"/>
                  <a:pt x="2548" y="1"/>
                </a:cubicBezTo>
                <a:close/>
              </a:path>
            </a:pathLst>
          </a:custGeom>
          <a:gradFill>
            <a:gsLst>
              <a:gs pos="0">
                <a:srgbClr val="E45B00"/>
              </a:gs>
              <a:gs pos="100000">
                <a:srgbClr val="FF9900"/>
              </a:gs>
            </a:gsLst>
            <a:lin ang="5400012" scaled="0"/>
          </a:gra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232" name="Google Shape;2232;p36"/>
          <p:cNvSpPr/>
          <p:nvPr/>
        </p:nvSpPr>
        <p:spPr>
          <a:xfrm>
            <a:off x="7751141" y="5797503"/>
            <a:ext cx="307266" cy="358181"/>
          </a:xfrm>
          <a:custGeom>
            <a:rect b="b" l="l" r="r" t="t"/>
            <a:pathLst>
              <a:path extrusionOk="0" h="10510" w="9297">
                <a:moveTo>
                  <a:pt x="1731" y="1731"/>
                </a:moveTo>
                <a:lnTo>
                  <a:pt x="1731" y="3462"/>
                </a:lnTo>
                <a:cubicBezTo>
                  <a:pt x="1731" y="3926"/>
                  <a:pt x="1856" y="4354"/>
                  <a:pt x="2088" y="4729"/>
                </a:cubicBezTo>
                <a:cubicBezTo>
                  <a:pt x="2088" y="4747"/>
                  <a:pt x="2284" y="5032"/>
                  <a:pt x="2391" y="5121"/>
                </a:cubicBezTo>
                <a:cubicBezTo>
                  <a:pt x="2659" y="5425"/>
                  <a:pt x="2944" y="5692"/>
                  <a:pt x="3194" y="5942"/>
                </a:cubicBezTo>
                <a:cubicBezTo>
                  <a:pt x="2266" y="5835"/>
                  <a:pt x="1802" y="5532"/>
                  <a:pt x="1356" y="5050"/>
                </a:cubicBezTo>
                <a:cubicBezTo>
                  <a:pt x="768" y="4461"/>
                  <a:pt x="803" y="3801"/>
                  <a:pt x="803" y="3765"/>
                </a:cubicBezTo>
                <a:lnTo>
                  <a:pt x="803" y="1731"/>
                </a:lnTo>
                <a:close/>
                <a:moveTo>
                  <a:pt x="8493" y="1749"/>
                </a:moveTo>
                <a:lnTo>
                  <a:pt x="8493" y="3765"/>
                </a:lnTo>
                <a:cubicBezTo>
                  <a:pt x="8511" y="3801"/>
                  <a:pt x="8547" y="4461"/>
                  <a:pt x="7958" y="5050"/>
                </a:cubicBezTo>
                <a:cubicBezTo>
                  <a:pt x="7494" y="5532"/>
                  <a:pt x="7066" y="5853"/>
                  <a:pt x="6102" y="5960"/>
                </a:cubicBezTo>
                <a:cubicBezTo>
                  <a:pt x="6352" y="5692"/>
                  <a:pt x="6638" y="5443"/>
                  <a:pt x="6905" y="5139"/>
                </a:cubicBezTo>
                <a:cubicBezTo>
                  <a:pt x="7012" y="5032"/>
                  <a:pt x="7209" y="4765"/>
                  <a:pt x="7209" y="4747"/>
                </a:cubicBezTo>
                <a:cubicBezTo>
                  <a:pt x="7441" y="4372"/>
                  <a:pt x="7566" y="3944"/>
                  <a:pt x="7566" y="3480"/>
                </a:cubicBezTo>
                <a:lnTo>
                  <a:pt x="7566" y="1749"/>
                </a:lnTo>
                <a:close/>
                <a:moveTo>
                  <a:pt x="1731" y="1"/>
                </a:moveTo>
                <a:lnTo>
                  <a:pt x="1731" y="928"/>
                </a:lnTo>
                <a:lnTo>
                  <a:pt x="0" y="928"/>
                </a:lnTo>
                <a:lnTo>
                  <a:pt x="0" y="3712"/>
                </a:lnTo>
                <a:cubicBezTo>
                  <a:pt x="0" y="3855"/>
                  <a:pt x="0" y="4765"/>
                  <a:pt x="768" y="5585"/>
                </a:cubicBezTo>
                <a:cubicBezTo>
                  <a:pt x="1499" y="6353"/>
                  <a:pt x="2391" y="6763"/>
                  <a:pt x="3944" y="6781"/>
                </a:cubicBezTo>
                <a:cubicBezTo>
                  <a:pt x="4051" y="6977"/>
                  <a:pt x="4122" y="7209"/>
                  <a:pt x="4122" y="7441"/>
                </a:cubicBezTo>
                <a:lnTo>
                  <a:pt x="4122" y="9172"/>
                </a:lnTo>
                <a:lnTo>
                  <a:pt x="3462" y="9172"/>
                </a:lnTo>
                <a:cubicBezTo>
                  <a:pt x="3158" y="9172"/>
                  <a:pt x="2926" y="9422"/>
                  <a:pt x="2926" y="9707"/>
                </a:cubicBezTo>
                <a:lnTo>
                  <a:pt x="2266" y="9707"/>
                </a:lnTo>
                <a:cubicBezTo>
                  <a:pt x="1963" y="9707"/>
                  <a:pt x="1731" y="9957"/>
                  <a:pt x="1731" y="10242"/>
                </a:cubicBezTo>
                <a:lnTo>
                  <a:pt x="1731" y="10510"/>
                </a:lnTo>
                <a:lnTo>
                  <a:pt x="7583" y="10510"/>
                </a:lnTo>
                <a:lnTo>
                  <a:pt x="7583" y="10242"/>
                </a:lnTo>
                <a:cubicBezTo>
                  <a:pt x="7583" y="9957"/>
                  <a:pt x="7334" y="9707"/>
                  <a:pt x="7048" y="9707"/>
                </a:cubicBezTo>
                <a:lnTo>
                  <a:pt x="6370" y="9707"/>
                </a:lnTo>
                <a:cubicBezTo>
                  <a:pt x="6370" y="9422"/>
                  <a:pt x="6138" y="9172"/>
                  <a:pt x="5853" y="9172"/>
                </a:cubicBezTo>
                <a:lnTo>
                  <a:pt x="5175" y="9172"/>
                </a:lnTo>
                <a:lnTo>
                  <a:pt x="5175" y="7459"/>
                </a:lnTo>
                <a:cubicBezTo>
                  <a:pt x="5175" y="7227"/>
                  <a:pt x="5246" y="6995"/>
                  <a:pt x="5371" y="6781"/>
                </a:cubicBezTo>
                <a:cubicBezTo>
                  <a:pt x="6923" y="6763"/>
                  <a:pt x="7815" y="6353"/>
                  <a:pt x="8547" y="5585"/>
                </a:cubicBezTo>
                <a:cubicBezTo>
                  <a:pt x="9296" y="4800"/>
                  <a:pt x="9296" y="3855"/>
                  <a:pt x="9296" y="3730"/>
                </a:cubicBezTo>
                <a:lnTo>
                  <a:pt x="9296" y="928"/>
                </a:lnTo>
                <a:lnTo>
                  <a:pt x="7583" y="928"/>
                </a:lnTo>
                <a:lnTo>
                  <a:pt x="7583" y="1"/>
                </a:lnTo>
                <a:close/>
              </a:path>
            </a:pathLst>
          </a:custGeom>
          <a:gradFill>
            <a:gsLst>
              <a:gs pos="0">
                <a:srgbClr val="E45B00"/>
              </a:gs>
              <a:gs pos="100000">
                <a:srgbClr val="FF9900"/>
              </a:gs>
            </a:gsLst>
            <a:lin ang="5400012" scaled="0"/>
          </a:gra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2233" name="Google Shape;2233;p36"/>
          <p:cNvGrpSpPr/>
          <p:nvPr/>
        </p:nvGrpSpPr>
        <p:grpSpPr>
          <a:xfrm>
            <a:off x="7301010" y="5797711"/>
            <a:ext cx="251246" cy="356340"/>
            <a:chOff x="867500" y="3647700"/>
            <a:chExt cx="190050" cy="261400"/>
          </a:xfrm>
        </p:grpSpPr>
        <p:sp>
          <p:nvSpPr>
            <p:cNvPr id="2234" name="Google Shape;2234;p36"/>
            <p:cNvSpPr/>
            <p:nvPr/>
          </p:nvSpPr>
          <p:spPr>
            <a:xfrm>
              <a:off x="923275" y="3796225"/>
              <a:ext cx="78525" cy="78975"/>
            </a:xfrm>
            <a:custGeom>
              <a:rect b="b" l="l" r="r" t="t"/>
              <a:pathLst>
                <a:path extrusionOk="0" h="3159" w="3141">
                  <a:moveTo>
                    <a:pt x="1570" y="1"/>
                  </a:moveTo>
                  <a:cubicBezTo>
                    <a:pt x="696" y="1"/>
                    <a:pt x="0" y="715"/>
                    <a:pt x="0" y="1571"/>
                  </a:cubicBezTo>
                  <a:cubicBezTo>
                    <a:pt x="0" y="2445"/>
                    <a:pt x="696" y="3159"/>
                    <a:pt x="1570" y="3159"/>
                  </a:cubicBezTo>
                  <a:cubicBezTo>
                    <a:pt x="2427" y="3159"/>
                    <a:pt x="3141" y="2445"/>
                    <a:pt x="3141" y="1589"/>
                  </a:cubicBezTo>
                  <a:cubicBezTo>
                    <a:pt x="3141" y="715"/>
                    <a:pt x="2427" y="1"/>
                    <a:pt x="1570" y="1"/>
                  </a:cubicBezTo>
                  <a:close/>
                </a:path>
              </a:pathLst>
            </a:custGeom>
            <a:gradFill>
              <a:gsLst>
                <a:gs pos="0">
                  <a:srgbClr val="E45B00"/>
                </a:gs>
                <a:gs pos="100000">
                  <a:srgbClr val="FF9900"/>
                </a:gs>
              </a:gsLst>
              <a:lin ang="5400012" scaled="0"/>
            </a:gra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235" name="Google Shape;2235;p36"/>
            <p:cNvSpPr/>
            <p:nvPr/>
          </p:nvSpPr>
          <p:spPr>
            <a:xfrm>
              <a:off x="888925" y="3762775"/>
              <a:ext cx="146775" cy="146325"/>
            </a:xfrm>
            <a:custGeom>
              <a:rect b="b" l="l" r="r" t="t"/>
              <a:pathLst>
                <a:path extrusionOk="0" h="5853" w="5871">
                  <a:moveTo>
                    <a:pt x="2944" y="786"/>
                  </a:moveTo>
                  <a:cubicBezTo>
                    <a:pt x="4104" y="786"/>
                    <a:pt x="5068" y="1749"/>
                    <a:pt x="5068" y="2927"/>
                  </a:cubicBezTo>
                  <a:cubicBezTo>
                    <a:pt x="5068" y="4087"/>
                    <a:pt x="4104" y="5050"/>
                    <a:pt x="2944" y="5050"/>
                  </a:cubicBezTo>
                  <a:cubicBezTo>
                    <a:pt x="1767" y="5050"/>
                    <a:pt x="803" y="4087"/>
                    <a:pt x="803" y="2927"/>
                  </a:cubicBezTo>
                  <a:cubicBezTo>
                    <a:pt x="803" y="1749"/>
                    <a:pt x="1767" y="786"/>
                    <a:pt x="2944" y="786"/>
                  </a:cubicBezTo>
                  <a:close/>
                  <a:moveTo>
                    <a:pt x="2944" y="1"/>
                  </a:moveTo>
                  <a:cubicBezTo>
                    <a:pt x="1339" y="1"/>
                    <a:pt x="0" y="1321"/>
                    <a:pt x="0" y="2927"/>
                  </a:cubicBezTo>
                  <a:cubicBezTo>
                    <a:pt x="0" y="4533"/>
                    <a:pt x="1339" y="5853"/>
                    <a:pt x="2944" y="5853"/>
                  </a:cubicBezTo>
                  <a:cubicBezTo>
                    <a:pt x="4550" y="5853"/>
                    <a:pt x="5871" y="4533"/>
                    <a:pt x="5871" y="2927"/>
                  </a:cubicBezTo>
                  <a:cubicBezTo>
                    <a:pt x="5871" y="1321"/>
                    <a:pt x="4550" y="1"/>
                    <a:pt x="2944" y="1"/>
                  </a:cubicBezTo>
                  <a:close/>
                </a:path>
              </a:pathLst>
            </a:custGeom>
            <a:gradFill>
              <a:gsLst>
                <a:gs pos="0">
                  <a:srgbClr val="E45B00"/>
                </a:gs>
                <a:gs pos="100000">
                  <a:srgbClr val="FF9900"/>
                </a:gs>
              </a:gsLst>
              <a:lin ang="5400012" scaled="0"/>
            </a:gra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236" name="Google Shape;2236;p36"/>
            <p:cNvSpPr/>
            <p:nvPr/>
          </p:nvSpPr>
          <p:spPr>
            <a:xfrm>
              <a:off x="980375" y="3647700"/>
              <a:ext cx="77175" cy="120450"/>
            </a:xfrm>
            <a:custGeom>
              <a:rect b="b" l="l" r="r" t="t"/>
              <a:pathLst>
                <a:path extrusionOk="0" h="4818" w="3087">
                  <a:moveTo>
                    <a:pt x="1874" y="0"/>
                  </a:moveTo>
                  <a:lnTo>
                    <a:pt x="821" y="2266"/>
                  </a:lnTo>
                  <a:lnTo>
                    <a:pt x="0" y="4122"/>
                  </a:lnTo>
                  <a:cubicBezTo>
                    <a:pt x="535" y="4247"/>
                    <a:pt x="1035" y="4479"/>
                    <a:pt x="1445" y="4818"/>
                  </a:cubicBezTo>
                  <a:lnTo>
                    <a:pt x="3087" y="1106"/>
                  </a:lnTo>
                  <a:lnTo>
                    <a:pt x="2338" y="0"/>
                  </a:lnTo>
                  <a:close/>
                </a:path>
              </a:pathLst>
            </a:custGeom>
            <a:gradFill>
              <a:gsLst>
                <a:gs pos="0">
                  <a:srgbClr val="E45B00"/>
                </a:gs>
                <a:gs pos="100000">
                  <a:srgbClr val="FF9900"/>
                </a:gs>
              </a:gsLst>
              <a:lin ang="5400012" scaled="0"/>
            </a:gra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237" name="Google Shape;2237;p36"/>
            <p:cNvSpPr/>
            <p:nvPr/>
          </p:nvSpPr>
          <p:spPr>
            <a:xfrm>
              <a:off x="867500" y="3647700"/>
              <a:ext cx="77200" cy="120450"/>
            </a:xfrm>
            <a:custGeom>
              <a:rect b="b" l="l" r="r" t="t"/>
              <a:pathLst>
                <a:path extrusionOk="0" h="4818" w="3088">
                  <a:moveTo>
                    <a:pt x="733" y="0"/>
                  </a:moveTo>
                  <a:lnTo>
                    <a:pt x="1" y="1106"/>
                  </a:lnTo>
                  <a:lnTo>
                    <a:pt x="1643" y="4818"/>
                  </a:lnTo>
                  <a:cubicBezTo>
                    <a:pt x="2053" y="4479"/>
                    <a:pt x="2552" y="4247"/>
                    <a:pt x="3088" y="4122"/>
                  </a:cubicBezTo>
                  <a:lnTo>
                    <a:pt x="2249" y="2266"/>
                  </a:lnTo>
                  <a:lnTo>
                    <a:pt x="1214" y="0"/>
                  </a:lnTo>
                  <a:close/>
                </a:path>
              </a:pathLst>
            </a:custGeom>
            <a:gradFill>
              <a:gsLst>
                <a:gs pos="0">
                  <a:srgbClr val="E45B00"/>
                </a:gs>
                <a:gs pos="100000">
                  <a:srgbClr val="FF9900"/>
                </a:gs>
              </a:gsLst>
              <a:lin ang="5400012" scaled="0"/>
            </a:gra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238" name="Google Shape;2238;p36"/>
            <p:cNvSpPr/>
            <p:nvPr/>
          </p:nvSpPr>
          <p:spPr>
            <a:xfrm>
              <a:off x="912575" y="3647700"/>
              <a:ext cx="99925" cy="40175"/>
            </a:xfrm>
            <a:custGeom>
              <a:rect b="b" l="l" r="r" t="t"/>
              <a:pathLst>
                <a:path extrusionOk="0" h="1607" w="3997">
                  <a:moveTo>
                    <a:pt x="0" y="0"/>
                  </a:moveTo>
                  <a:lnTo>
                    <a:pt x="732" y="1606"/>
                  </a:lnTo>
                  <a:lnTo>
                    <a:pt x="3247" y="1606"/>
                  </a:lnTo>
                  <a:lnTo>
                    <a:pt x="3997" y="0"/>
                  </a:lnTo>
                  <a:close/>
                </a:path>
              </a:pathLst>
            </a:custGeom>
            <a:gradFill>
              <a:gsLst>
                <a:gs pos="0">
                  <a:srgbClr val="E45B00"/>
                </a:gs>
                <a:gs pos="100000">
                  <a:srgbClr val="FF9900"/>
                </a:gs>
              </a:gsLst>
              <a:lin ang="5400012" scaled="0"/>
            </a:gra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2239" name="Google Shape;2239;p36"/>
          <p:cNvSpPr/>
          <p:nvPr/>
        </p:nvSpPr>
        <p:spPr>
          <a:xfrm>
            <a:off x="8257587" y="5764356"/>
            <a:ext cx="356775" cy="308356"/>
          </a:xfrm>
          <a:custGeom>
            <a:rect b="b" l="l" r="r" t="t"/>
            <a:pathLst>
              <a:path extrusionOk="0" h="9048" w="10795">
                <a:moveTo>
                  <a:pt x="6064" y="0"/>
                </a:moveTo>
                <a:cubicBezTo>
                  <a:pt x="5646" y="0"/>
                  <a:pt x="5264" y="142"/>
                  <a:pt x="4960" y="412"/>
                </a:cubicBezTo>
                <a:cubicBezTo>
                  <a:pt x="4681" y="230"/>
                  <a:pt x="4344" y="130"/>
                  <a:pt x="4011" y="130"/>
                </a:cubicBezTo>
                <a:cubicBezTo>
                  <a:pt x="3854" y="130"/>
                  <a:pt x="3699" y="152"/>
                  <a:pt x="3551" y="198"/>
                </a:cubicBezTo>
                <a:cubicBezTo>
                  <a:pt x="3087" y="341"/>
                  <a:pt x="2712" y="715"/>
                  <a:pt x="2534" y="1179"/>
                </a:cubicBezTo>
                <a:lnTo>
                  <a:pt x="2445" y="1179"/>
                </a:lnTo>
                <a:cubicBezTo>
                  <a:pt x="1552" y="1179"/>
                  <a:pt x="857" y="1875"/>
                  <a:pt x="839" y="2749"/>
                </a:cubicBezTo>
                <a:lnTo>
                  <a:pt x="839" y="2838"/>
                </a:lnTo>
                <a:cubicBezTo>
                  <a:pt x="303" y="3124"/>
                  <a:pt x="0" y="3695"/>
                  <a:pt x="36" y="4302"/>
                </a:cubicBezTo>
                <a:cubicBezTo>
                  <a:pt x="89" y="5140"/>
                  <a:pt x="839" y="5765"/>
                  <a:pt x="1695" y="5765"/>
                </a:cubicBezTo>
                <a:lnTo>
                  <a:pt x="3747" y="5765"/>
                </a:lnTo>
                <a:cubicBezTo>
                  <a:pt x="4639" y="5765"/>
                  <a:pt x="5353" y="6478"/>
                  <a:pt x="5371" y="7353"/>
                </a:cubicBezTo>
                <a:lnTo>
                  <a:pt x="5371" y="9048"/>
                </a:lnTo>
                <a:lnTo>
                  <a:pt x="6423" y="9048"/>
                </a:lnTo>
                <a:lnTo>
                  <a:pt x="6423" y="7852"/>
                </a:lnTo>
                <a:lnTo>
                  <a:pt x="6423" y="7692"/>
                </a:lnTo>
                <a:cubicBezTo>
                  <a:pt x="6423" y="7192"/>
                  <a:pt x="6406" y="6568"/>
                  <a:pt x="6745" y="6157"/>
                </a:cubicBezTo>
                <a:cubicBezTo>
                  <a:pt x="6959" y="5943"/>
                  <a:pt x="7209" y="5747"/>
                  <a:pt x="7458" y="5568"/>
                </a:cubicBezTo>
                <a:cubicBezTo>
                  <a:pt x="7655" y="5444"/>
                  <a:pt x="7833" y="5301"/>
                  <a:pt x="7976" y="5122"/>
                </a:cubicBezTo>
                <a:cubicBezTo>
                  <a:pt x="8047" y="5033"/>
                  <a:pt x="8119" y="4926"/>
                  <a:pt x="8154" y="4819"/>
                </a:cubicBezTo>
                <a:cubicBezTo>
                  <a:pt x="7945" y="4741"/>
                  <a:pt x="7736" y="4691"/>
                  <a:pt x="7520" y="4691"/>
                </a:cubicBezTo>
                <a:cubicBezTo>
                  <a:pt x="7441" y="4691"/>
                  <a:pt x="7361" y="4698"/>
                  <a:pt x="7280" y="4712"/>
                </a:cubicBezTo>
                <a:cubicBezTo>
                  <a:pt x="7269" y="4713"/>
                  <a:pt x="7259" y="4714"/>
                  <a:pt x="7249" y="4714"/>
                </a:cubicBezTo>
                <a:cubicBezTo>
                  <a:pt x="7119" y="4714"/>
                  <a:pt x="7010" y="4612"/>
                  <a:pt x="6977" y="4480"/>
                </a:cubicBezTo>
                <a:cubicBezTo>
                  <a:pt x="6959" y="4337"/>
                  <a:pt x="7048" y="4195"/>
                  <a:pt x="7209" y="4177"/>
                </a:cubicBezTo>
                <a:cubicBezTo>
                  <a:pt x="7313" y="4161"/>
                  <a:pt x="7417" y="4153"/>
                  <a:pt x="7521" y="4153"/>
                </a:cubicBezTo>
                <a:cubicBezTo>
                  <a:pt x="7773" y="4153"/>
                  <a:pt x="8026" y="4200"/>
                  <a:pt x="8279" y="4302"/>
                </a:cubicBezTo>
                <a:cubicBezTo>
                  <a:pt x="8279" y="4248"/>
                  <a:pt x="8279" y="4230"/>
                  <a:pt x="8279" y="4195"/>
                </a:cubicBezTo>
                <a:cubicBezTo>
                  <a:pt x="8297" y="3980"/>
                  <a:pt x="8279" y="3766"/>
                  <a:pt x="8208" y="3570"/>
                </a:cubicBezTo>
                <a:cubicBezTo>
                  <a:pt x="8011" y="3088"/>
                  <a:pt x="7548" y="2874"/>
                  <a:pt x="7119" y="2696"/>
                </a:cubicBezTo>
                <a:cubicBezTo>
                  <a:pt x="7030" y="2678"/>
                  <a:pt x="6941" y="2642"/>
                  <a:pt x="6852" y="2624"/>
                </a:cubicBezTo>
                <a:lnTo>
                  <a:pt x="6762" y="2589"/>
                </a:lnTo>
                <a:lnTo>
                  <a:pt x="6745" y="2589"/>
                </a:lnTo>
                <a:cubicBezTo>
                  <a:pt x="6655" y="2607"/>
                  <a:pt x="6548" y="2642"/>
                  <a:pt x="6441" y="2678"/>
                </a:cubicBezTo>
                <a:lnTo>
                  <a:pt x="6316" y="2696"/>
                </a:lnTo>
                <a:lnTo>
                  <a:pt x="6191" y="2731"/>
                </a:lnTo>
                <a:cubicBezTo>
                  <a:pt x="5960" y="2999"/>
                  <a:pt x="5852" y="3338"/>
                  <a:pt x="5870" y="3695"/>
                </a:cubicBezTo>
                <a:cubicBezTo>
                  <a:pt x="5906" y="4052"/>
                  <a:pt x="6067" y="4373"/>
                  <a:pt x="6334" y="4605"/>
                </a:cubicBezTo>
                <a:cubicBezTo>
                  <a:pt x="6441" y="4694"/>
                  <a:pt x="6441" y="4855"/>
                  <a:pt x="6370" y="4962"/>
                </a:cubicBezTo>
                <a:cubicBezTo>
                  <a:pt x="6319" y="5023"/>
                  <a:pt x="6246" y="5055"/>
                  <a:pt x="6172" y="5055"/>
                </a:cubicBezTo>
                <a:cubicBezTo>
                  <a:pt x="6116" y="5055"/>
                  <a:pt x="6059" y="5036"/>
                  <a:pt x="6013" y="4997"/>
                </a:cubicBezTo>
                <a:cubicBezTo>
                  <a:pt x="5852" y="4855"/>
                  <a:pt x="5728" y="4694"/>
                  <a:pt x="5621" y="4498"/>
                </a:cubicBezTo>
                <a:lnTo>
                  <a:pt x="5585" y="4498"/>
                </a:lnTo>
                <a:cubicBezTo>
                  <a:pt x="5210" y="4444"/>
                  <a:pt x="4800" y="4373"/>
                  <a:pt x="4461" y="4141"/>
                </a:cubicBezTo>
                <a:cubicBezTo>
                  <a:pt x="4336" y="4070"/>
                  <a:pt x="4300" y="3909"/>
                  <a:pt x="4389" y="3784"/>
                </a:cubicBezTo>
                <a:cubicBezTo>
                  <a:pt x="4433" y="3707"/>
                  <a:pt x="4511" y="3671"/>
                  <a:pt x="4593" y="3671"/>
                </a:cubicBezTo>
                <a:cubicBezTo>
                  <a:pt x="4645" y="3671"/>
                  <a:pt x="4698" y="3685"/>
                  <a:pt x="4746" y="3713"/>
                </a:cubicBezTo>
                <a:cubicBezTo>
                  <a:pt x="4943" y="3838"/>
                  <a:pt x="5174" y="3909"/>
                  <a:pt x="5406" y="3927"/>
                </a:cubicBezTo>
                <a:cubicBezTo>
                  <a:pt x="5389" y="3873"/>
                  <a:pt x="5371" y="3802"/>
                  <a:pt x="5353" y="3731"/>
                </a:cubicBezTo>
                <a:cubicBezTo>
                  <a:pt x="5317" y="3427"/>
                  <a:pt x="5389" y="3124"/>
                  <a:pt x="5496" y="2856"/>
                </a:cubicBezTo>
                <a:lnTo>
                  <a:pt x="5496" y="2856"/>
                </a:lnTo>
                <a:cubicBezTo>
                  <a:pt x="5317" y="2892"/>
                  <a:pt x="5139" y="2910"/>
                  <a:pt x="4960" y="2910"/>
                </a:cubicBezTo>
                <a:cubicBezTo>
                  <a:pt x="4800" y="2910"/>
                  <a:pt x="4639" y="2892"/>
                  <a:pt x="4479" y="2856"/>
                </a:cubicBezTo>
                <a:cubicBezTo>
                  <a:pt x="4193" y="3213"/>
                  <a:pt x="3765" y="3481"/>
                  <a:pt x="3319" y="3588"/>
                </a:cubicBezTo>
                <a:cubicBezTo>
                  <a:pt x="2730" y="3891"/>
                  <a:pt x="2159" y="4284"/>
                  <a:pt x="2159" y="4926"/>
                </a:cubicBezTo>
                <a:cubicBezTo>
                  <a:pt x="2159" y="5087"/>
                  <a:pt x="2034" y="5194"/>
                  <a:pt x="1891" y="5194"/>
                </a:cubicBezTo>
                <a:cubicBezTo>
                  <a:pt x="1749" y="5194"/>
                  <a:pt x="1624" y="5087"/>
                  <a:pt x="1624" y="4926"/>
                </a:cubicBezTo>
                <a:cubicBezTo>
                  <a:pt x="1642" y="4426"/>
                  <a:pt x="1874" y="3963"/>
                  <a:pt x="2248" y="3641"/>
                </a:cubicBezTo>
                <a:cubicBezTo>
                  <a:pt x="1927" y="3606"/>
                  <a:pt x="1642" y="3463"/>
                  <a:pt x="1428" y="3231"/>
                </a:cubicBezTo>
                <a:cubicBezTo>
                  <a:pt x="1338" y="3106"/>
                  <a:pt x="1356" y="2946"/>
                  <a:pt x="1463" y="2856"/>
                </a:cubicBezTo>
                <a:cubicBezTo>
                  <a:pt x="1509" y="2818"/>
                  <a:pt x="1569" y="2799"/>
                  <a:pt x="1629" y="2799"/>
                </a:cubicBezTo>
                <a:cubicBezTo>
                  <a:pt x="1708" y="2799"/>
                  <a:pt x="1787" y="2831"/>
                  <a:pt x="1838" y="2892"/>
                </a:cubicBezTo>
                <a:cubicBezTo>
                  <a:pt x="1938" y="3009"/>
                  <a:pt x="2210" y="3126"/>
                  <a:pt x="2610" y="3126"/>
                </a:cubicBezTo>
                <a:cubicBezTo>
                  <a:pt x="2637" y="3126"/>
                  <a:pt x="2666" y="3125"/>
                  <a:pt x="2694" y="3124"/>
                </a:cubicBezTo>
                <a:cubicBezTo>
                  <a:pt x="3123" y="3124"/>
                  <a:pt x="3569" y="2963"/>
                  <a:pt x="3908" y="2678"/>
                </a:cubicBezTo>
                <a:cubicBezTo>
                  <a:pt x="3515" y="2517"/>
                  <a:pt x="3194" y="2214"/>
                  <a:pt x="2998" y="1839"/>
                </a:cubicBezTo>
                <a:cubicBezTo>
                  <a:pt x="2926" y="1714"/>
                  <a:pt x="2980" y="1554"/>
                  <a:pt x="3087" y="1482"/>
                </a:cubicBezTo>
                <a:cubicBezTo>
                  <a:pt x="3131" y="1461"/>
                  <a:pt x="3176" y="1450"/>
                  <a:pt x="3220" y="1450"/>
                </a:cubicBezTo>
                <a:cubicBezTo>
                  <a:pt x="3319" y="1450"/>
                  <a:pt x="3412" y="1503"/>
                  <a:pt x="3462" y="1590"/>
                </a:cubicBezTo>
                <a:cubicBezTo>
                  <a:pt x="3736" y="2088"/>
                  <a:pt x="4227" y="2334"/>
                  <a:pt x="4948" y="2334"/>
                </a:cubicBezTo>
                <a:cubicBezTo>
                  <a:pt x="5260" y="2334"/>
                  <a:pt x="5614" y="2288"/>
                  <a:pt x="6013" y="2196"/>
                </a:cubicBezTo>
                <a:cubicBezTo>
                  <a:pt x="5763" y="2000"/>
                  <a:pt x="5585" y="1679"/>
                  <a:pt x="5603" y="1179"/>
                </a:cubicBezTo>
                <a:cubicBezTo>
                  <a:pt x="5603" y="1019"/>
                  <a:pt x="5745" y="911"/>
                  <a:pt x="5888" y="911"/>
                </a:cubicBezTo>
                <a:cubicBezTo>
                  <a:pt x="6031" y="911"/>
                  <a:pt x="6156" y="1054"/>
                  <a:pt x="6138" y="1197"/>
                </a:cubicBezTo>
                <a:cubicBezTo>
                  <a:pt x="6120" y="1804"/>
                  <a:pt x="6441" y="1911"/>
                  <a:pt x="6977" y="2071"/>
                </a:cubicBezTo>
                <a:cubicBezTo>
                  <a:pt x="7048" y="2107"/>
                  <a:pt x="7137" y="2107"/>
                  <a:pt x="7209" y="2143"/>
                </a:cubicBezTo>
                <a:cubicBezTo>
                  <a:pt x="7369" y="1804"/>
                  <a:pt x="7655" y="1554"/>
                  <a:pt x="8011" y="1465"/>
                </a:cubicBezTo>
                <a:cubicBezTo>
                  <a:pt x="8033" y="1459"/>
                  <a:pt x="8054" y="1457"/>
                  <a:pt x="8076" y="1457"/>
                </a:cubicBezTo>
                <a:cubicBezTo>
                  <a:pt x="8199" y="1457"/>
                  <a:pt x="8320" y="1539"/>
                  <a:pt x="8350" y="1661"/>
                </a:cubicBezTo>
                <a:cubicBezTo>
                  <a:pt x="8386" y="1804"/>
                  <a:pt x="8297" y="1964"/>
                  <a:pt x="8154" y="2000"/>
                </a:cubicBezTo>
                <a:cubicBezTo>
                  <a:pt x="7958" y="2053"/>
                  <a:pt x="7815" y="2178"/>
                  <a:pt x="7726" y="2339"/>
                </a:cubicBezTo>
                <a:lnTo>
                  <a:pt x="7726" y="2375"/>
                </a:lnTo>
                <a:cubicBezTo>
                  <a:pt x="8136" y="2571"/>
                  <a:pt x="8493" y="2856"/>
                  <a:pt x="8672" y="3356"/>
                </a:cubicBezTo>
                <a:cubicBezTo>
                  <a:pt x="8725" y="3463"/>
                  <a:pt x="8743" y="3570"/>
                  <a:pt x="8761" y="3659"/>
                </a:cubicBezTo>
                <a:cubicBezTo>
                  <a:pt x="8814" y="3641"/>
                  <a:pt x="8850" y="3570"/>
                  <a:pt x="8886" y="3517"/>
                </a:cubicBezTo>
                <a:cubicBezTo>
                  <a:pt x="8975" y="3302"/>
                  <a:pt x="9046" y="3106"/>
                  <a:pt x="9064" y="2892"/>
                </a:cubicBezTo>
                <a:cubicBezTo>
                  <a:pt x="9082" y="2803"/>
                  <a:pt x="9153" y="2714"/>
                  <a:pt x="9243" y="2678"/>
                </a:cubicBezTo>
                <a:cubicBezTo>
                  <a:pt x="9272" y="2666"/>
                  <a:pt x="9304" y="2660"/>
                  <a:pt x="9336" y="2660"/>
                </a:cubicBezTo>
                <a:cubicBezTo>
                  <a:pt x="9399" y="2660"/>
                  <a:pt x="9463" y="2684"/>
                  <a:pt x="9510" y="2731"/>
                </a:cubicBezTo>
                <a:cubicBezTo>
                  <a:pt x="9582" y="2803"/>
                  <a:pt x="9617" y="2892"/>
                  <a:pt x="9582" y="2999"/>
                </a:cubicBezTo>
                <a:cubicBezTo>
                  <a:pt x="9546" y="3267"/>
                  <a:pt x="9475" y="3517"/>
                  <a:pt x="9332" y="3766"/>
                </a:cubicBezTo>
                <a:cubicBezTo>
                  <a:pt x="9207" y="3998"/>
                  <a:pt x="9011" y="4177"/>
                  <a:pt x="8761" y="4302"/>
                </a:cubicBezTo>
                <a:cubicBezTo>
                  <a:pt x="8743" y="4641"/>
                  <a:pt x="8636" y="4962"/>
                  <a:pt x="8475" y="5265"/>
                </a:cubicBezTo>
                <a:cubicBezTo>
                  <a:pt x="8654" y="5461"/>
                  <a:pt x="8832" y="5640"/>
                  <a:pt x="9046" y="5765"/>
                </a:cubicBezTo>
                <a:cubicBezTo>
                  <a:pt x="9136" y="5818"/>
                  <a:pt x="9189" y="5925"/>
                  <a:pt x="9189" y="6014"/>
                </a:cubicBezTo>
                <a:cubicBezTo>
                  <a:pt x="9189" y="6104"/>
                  <a:pt x="9136" y="6193"/>
                  <a:pt x="9046" y="6229"/>
                </a:cubicBezTo>
                <a:cubicBezTo>
                  <a:pt x="8993" y="6255"/>
                  <a:pt x="8944" y="6269"/>
                  <a:pt x="8899" y="6269"/>
                </a:cubicBezTo>
                <a:cubicBezTo>
                  <a:pt x="8855" y="6269"/>
                  <a:pt x="8814" y="6255"/>
                  <a:pt x="8779" y="6229"/>
                </a:cubicBezTo>
                <a:cubicBezTo>
                  <a:pt x="8547" y="6068"/>
                  <a:pt x="8333" y="5890"/>
                  <a:pt x="8154" y="5693"/>
                </a:cubicBezTo>
                <a:cubicBezTo>
                  <a:pt x="8011" y="5800"/>
                  <a:pt x="7869" y="5907"/>
                  <a:pt x="7744" y="5997"/>
                </a:cubicBezTo>
                <a:cubicBezTo>
                  <a:pt x="7512" y="6139"/>
                  <a:pt x="7316" y="6300"/>
                  <a:pt x="7137" y="6496"/>
                </a:cubicBezTo>
                <a:cubicBezTo>
                  <a:pt x="6923" y="6764"/>
                  <a:pt x="6941" y="7246"/>
                  <a:pt x="6941" y="7674"/>
                </a:cubicBezTo>
                <a:lnTo>
                  <a:pt x="6941" y="7852"/>
                </a:lnTo>
                <a:lnTo>
                  <a:pt x="6941" y="9048"/>
                </a:lnTo>
                <a:lnTo>
                  <a:pt x="8011" y="9048"/>
                </a:lnTo>
                <a:cubicBezTo>
                  <a:pt x="8011" y="7317"/>
                  <a:pt x="8832" y="7228"/>
                  <a:pt x="8939" y="7210"/>
                </a:cubicBezTo>
                <a:cubicBezTo>
                  <a:pt x="9278" y="7121"/>
                  <a:pt x="10206" y="6639"/>
                  <a:pt x="10402" y="5658"/>
                </a:cubicBezTo>
                <a:cubicBezTo>
                  <a:pt x="10420" y="5586"/>
                  <a:pt x="10402" y="5533"/>
                  <a:pt x="10402" y="5479"/>
                </a:cubicBezTo>
                <a:cubicBezTo>
                  <a:pt x="10795" y="4926"/>
                  <a:pt x="10777" y="4159"/>
                  <a:pt x="10349" y="3641"/>
                </a:cubicBezTo>
                <a:cubicBezTo>
                  <a:pt x="10402" y="3463"/>
                  <a:pt x="10420" y="3302"/>
                  <a:pt x="10420" y="3160"/>
                </a:cubicBezTo>
                <a:cubicBezTo>
                  <a:pt x="10420" y="2392"/>
                  <a:pt x="9885" y="1750"/>
                  <a:pt x="9153" y="1607"/>
                </a:cubicBezTo>
                <a:cubicBezTo>
                  <a:pt x="8921" y="965"/>
                  <a:pt x="8315" y="537"/>
                  <a:pt x="7637" y="537"/>
                </a:cubicBezTo>
                <a:cubicBezTo>
                  <a:pt x="7512" y="537"/>
                  <a:pt x="7387" y="537"/>
                  <a:pt x="7262" y="572"/>
                </a:cubicBezTo>
                <a:cubicBezTo>
                  <a:pt x="6977" y="251"/>
                  <a:pt x="6566" y="37"/>
                  <a:pt x="6138" y="2"/>
                </a:cubicBezTo>
                <a:cubicBezTo>
                  <a:pt x="6113" y="1"/>
                  <a:pt x="6088" y="0"/>
                  <a:pt x="6064" y="0"/>
                </a:cubicBezTo>
                <a:close/>
              </a:path>
            </a:pathLst>
          </a:custGeom>
          <a:gradFill>
            <a:gsLst>
              <a:gs pos="0">
                <a:srgbClr val="E45B00"/>
              </a:gs>
              <a:gs pos="100000">
                <a:srgbClr val="FF9900"/>
              </a:gs>
            </a:gsLst>
            <a:lin ang="5400012" scaled="0"/>
          </a:gra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240" name="Google Shape;2240;p36"/>
          <p:cNvSpPr/>
          <p:nvPr/>
        </p:nvSpPr>
        <p:spPr>
          <a:xfrm>
            <a:off x="8859393" y="5763094"/>
            <a:ext cx="306671" cy="362134"/>
          </a:xfrm>
          <a:custGeom>
            <a:rect b="b" l="l" r="r" t="t"/>
            <a:pathLst>
              <a:path extrusionOk="0" h="10626" w="9279">
                <a:moveTo>
                  <a:pt x="3640" y="1062"/>
                </a:moveTo>
                <a:cubicBezTo>
                  <a:pt x="3890" y="1062"/>
                  <a:pt x="4140" y="1133"/>
                  <a:pt x="4318" y="1312"/>
                </a:cubicBezTo>
                <a:cubicBezTo>
                  <a:pt x="4487" y="1203"/>
                  <a:pt x="4672" y="1152"/>
                  <a:pt x="4857" y="1152"/>
                </a:cubicBezTo>
                <a:cubicBezTo>
                  <a:pt x="4946" y="1152"/>
                  <a:pt x="5034" y="1164"/>
                  <a:pt x="5121" y="1187"/>
                </a:cubicBezTo>
                <a:cubicBezTo>
                  <a:pt x="5407" y="1276"/>
                  <a:pt x="5603" y="1490"/>
                  <a:pt x="5692" y="1758"/>
                </a:cubicBezTo>
                <a:lnTo>
                  <a:pt x="5764" y="1758"/>
                </a:lnTo>
                <a:cubicBezTo>
                  <a:pt x="6263" y="1758"/>
                  <a:pt x="6674" y="2150"/>
                  <a:pt x="6674" y="2650"/>
                </a:cubicBezTo>
                <a:lnTo>
                  <a:pt x="6674" y="2686"/>
                </a:lnTo>
                <a:cubicBezTo>
                  <a:pt x="6977" y="2864"/>
                  <a:pt x="7155" y="3203"/>
                  <a:pt x="7137" y="3542"/>
                </a:cubicBezTo>
                <a:cubicBezTo>
                  <a:pt x="7033" y="3995"/>
                  <a:pt x="6623" y="4346"/>
                  <a:pt x="6172" y="4346"/>
                </a:cubicBezTo>
                <a:cubicBezTo>
                  <a:pt x="6160" y="4346"/>
                  <a:pt x="6149" y="4345"/>
                  <a:pt x="6138" y="4345"/>
                </a:cubicBezTo>
                <a:lnTo>
                  <a:pt x="4943" y="4345"/>
                </a:lnTo>
                <a:cubicBezTo>
                  <a:pt x="4443" y="4345"/>
                  <a:pt x="4033" y="4755"/>
                  <a:pt x="4033" y="5255"/>
                </a:cubicBezTo>
                <a:lnTo>
                  <a:pt x="4033" y="6236"/>
                </a:lnTo>
                <a:lnTo>
                  <a:pt x="3426" y="6236"/>
                </a:lnTo>
                <a:lnTo>
                  <a:pt x="3426" y="5451"/>
                </a:lnTo>
                <a:cubicBezTo>
                  <a:pt x="3426" y="5166"/>
                  <a:pt x="3444" y="4809"/>
                  <a:pt x="3230" y="4595"/>
                </a:cubicBezTo>
                <a:cubicBezTo>
                  <a:pt x="3123" y="4452"/>
                  <a:pt x="2980" y="4345"/>
                  <a:pt x="2837" y="4238"/>
                </a:cubicBezTo>
                <a:cubicBezTo>
                  <a:pt x="2730" y="4184"/>
                  <a:pt x="2623" y="4095"/>
                  <a:pt x="2552" y="3988"/>
                </a:cubicBezTo>
                <a:cubicBezTo>
                  <a:pt x="2498" y="3935"/>
                  <a:pt x="2480" y="3881"/>
                  <a:pt x="2463" y="3810"/>
                </a:cubicBezTo>
                <a:cubicBezTo>
                  <a:pt x="2572" y="3755"/>
                  <a:pt x="2702" y="3732"/>
                  <a:pt x="2828" y="3732"/>
                </a:cubicBezTo>
                <a:cubicBezTo>
                  <a:pt x="2868" y="3732"/>
                  <a:pt x="2906" y="3734"/>
                  <a:pt x="2944" y="3738"/>
                </a:cubicBezTo>
                <a:cubicBezTo>
                  <a:pt x="3034" y="3738"/>
                  <a:pt x="3105" y="3685"/>
                  <a:pt x="3105" y="3613"/>
                </a:cubicBezTo>
                <a:cubicBezTo>
                  <a:pt x="3105" y="3524"/>
                  <a:pt x="3051" y="3453"/>
                  <a:pt x="2980" y="3435"/>
                </a:cubicBezTo>
                <a:cubicBezTo>
                  <a:pt x="2934" y="3431"/>
                  <a:pt x="2886" y="3429"/>
                  <a:pt x="2839" y="3429"/>
                </a:cubicBezTo>
                <a:cubicBezTo>
                  <a:pt x="2684" y="3429"/>
                  <a:pt x="2523" y="3452"/>
                  <a:pt x="2373" y="3506"/>
                </a:cubicBezTo>
                <a:cubicBezTo>
                  <a:pt x="2373" y="3471"/>
                  <a:pt x="2373" y="3453"/>
                  <a:pt x="2356" y="3435"/>
                </a:cubicBezTo>
                <a:cubicBezTo>
                  <a:pt x="2356" y="3310"/>
                  <a:pt x="2373" y="3203"/>
                  <a:pt x="2409" y="3078"/>
                </a:cubicBezTo>
                <a:cubicBezTo>
                  <a:pt x="2498" y="2793"/>
                  <a:pt x="2766" y="2686"/>
                  <a:pt x="3034" y="2579"/>
                </a:cubicBezTo>
                <a:cubicBezTo>
                  <a:pt x="3069" y="2579"/>
                  <a:pt x="3123" y="2561"/>
                  <a:pt x="3194" y="2543"/>
                </a:cubicBezTo>
                <a:lnTo>
                  <a:pt x="3230" y="2525"/>
                </a:lnTo>
                <a:cubicBezTo>
                  <a:pt x="3301" y="2543"/>
                  <a:pt x="3355" y="2561"/>
                  <a:pt x="3408" y="2579"/>
                </a:cubicBezTo>
                <a:lnTo>
                  <a:pt x="3480" y="2579"/>
                </a:lnTo>
                <a:lnTo>
                  <a:pt x="3569" y="2596"/>
                </a:lnTo>
                <a:cubicBezTo>
                  <a:pt x="3694" y="2757"/>
                  <a:pt x="3765" y="2953"/>
                  <a:pt x="3747" y="3150"/>
                </a:cubicBezTo>
                <a:cubicBezTo>
                  <a:pt x="3729" y="3346"/>
                  <a:pt x="3640" y="3542"/>
                  <a:pt x="3480" y="3685"/>
                </a:cubicBezTo>
                <a:cubicBezTo>
                  <a:pt x="3426" y="3721"/>
                  <a:pt x="3408" y="3810"/>
                  <a:pt x="3480" y="3881"/>
                </a:cubicBezTo>
                <a:cubicBezTo>
                  <a:pt x="3500" y="3912"/>
                  <a:pt x="3539" y="3931"/>
                  <a:pt x="3582" y="3931"/>
                </a:cubicBezTo>
                <a:cubicBezTo>
                  <a:pt x="3613" y="3931"/>
                  <a:pt x="3646" y="3921"/>
                  <a:pt x="3676" y="3899"/>
                </a:cubicBezTo>
                <a:cubicBezTo>
                  <a:pt x="3765" y="3810"/>
                  <a:pt x="3837" y="3721"/>
                  <a:pt x="3890" y="3613"/>
                </a:cubicBezTo>
                <a:lnTo>
                  <a:pt x="3908" y="3613"/>
                </a:lnTo>
                <a:cubicBezTo>
                  <a:pt x="4140" y="3596"/>
                  <a:pt x="4354" y="3524"/>
                  <a:pt x="4568" y="3417"/>
                </a:cubicBezTo>
                <a:cubicBezTo>
                  <a:pt x="4586" y="3399"/>
                  <a:pt x="4604" y="3364"/>
                  <a:pt x="4622" y="3328"/>
                </a:cubicBezTo>
                <a:cubicBezTo>
                  <a:pt x="4639" y="3292"/>
                  <a:pt x="4622" y="3239"/>
                  <a:pt x="4604" y="3221"/>
                </a:cubicBezTo>
                <a:cubicBezTo>
                  <a:pt x="4572" y="3179"/>
                  <a:pt x="4529" y="3162"/>
                  <a:pt x="4487" y="3162"/>
                </a:cubicBezTo>
                <a:cubicBezTo>
                  <a:pt x="4458" y="3162"/>
                  <a:pt x="4430" y="3170"/>
                  <a:pt x="4408" y="3185"/>
                </a:cubicBezTo>
                <a:cubicBezTo>
                  <a:pt x="4283" y="3239"/>
                  <a:pt x="4158" y="3310"/>
                  <a:pt x="4015" y="3310"/>
                </a:cubicBezTo>
                <a:cubicBezTo>
                  <a:pt x="4033" y="3274"/>
                  <a:pt x="4033" y="3221"/>
                  <a:pt x="4033" y="3185"/>
                </a:cubicBezTo>
                <a:cubicBezTo>
                  <a:pt x="4051" y="3007"/>
                  <a:pt x="4033" y="2846"/>
                  <a:pt x="3961" y="2686"/>
                </a:cubicBezTo>
                <a:lnTo>
                  <a:pt x="3961" y="2686"/>
                </a:lnTo>
                <a:cubicBezTo>
                  <a:pt x="4068" y="2704"/>
                  <a:pt x="4176" y="2721"/>
                  <a:pt x="4283" y="2721"/>
                </a:cubicBezTo>
                <a:cubicBezTo>
                  <a:pt x="4372" y="2721"/>
                  <a:pt x="4461" y="2704"/>
                  <a:pt x="4568" y="2686"/>
                </a:cubicBezTo>
                <a:cubicBezTo>
                  <a:pt x="4729" y="2900"/>
                  <a:pt x="4961" y="3043"/>
                  <a:pt x="5228" y="3114"/>
                </a:cubicBezTo>
                <a:cubicBezTo>
                  <a:pt x="5567" y="3292"/>
                  <a:pt x="5888" y="3506"/>
                  <a:pt x="5888" y="3881"/>
                </a:cubicBezTo>
                <a:cubicBezTo>
                  <a:pt x="5888" y="3935"/>
                  <a:pt x="5924" y="4006"/>
                  <a:pt x="5960" y="4042"/>
                </a:cubicBezTo>
                <a:cubicBezTo>
                  <a:pt x="5987" y="4051"/>
                  <a:pt x="6013" y="4055"/>
                  <a:pt x="6040" y="4055"/>
                </a:cubicBezTo>
                <a:cubicBezTo>
                  <a:pt x="6067" y="4055"/>
                  <a:pt x="6094" y="4051"/>
                  <a:pt x="6120" y="4042"/>
                </a:cubicBezTo>
                <a:cubicBezTo>
                  <a:pt x="6174" y="4006"/>
                  <a:pt x="6192" y="3935"/>
                  <a:pt x="6192" y="3881"/>
                </a:cubicBezTo>
                <a:cubicBezTo>
                  <a:pt x="6192" y="3596"/>
                  <a:pt x="6049" y="3328"/>
                  <a:pt x="5817" y="3150"/>
                </a:cubicBezTo>
                <a:cubicBezTo>
                  <a:pt x="6013" y="3150"/>
                  <a:pt x="6174" y="3043"/>
                  <a:pt x="6299" y="2918"/>
                </a:cubicBezTo>
                <a:cubicBezTo>
                  <a:pt x="6335" y="2846"/>
                  <a:pt x="6335" y="2757"/>
                  <a:pt x="6281" y="2704"/>
                </a:cubicBezTo>
                <a:cubicBezTo>
                  <a:pt x="6251" y="2681"/>
                  <a:pt x="6218" y="2671"/>
                  <a:pt x="6186" y="2671"/>
                </a:cubicBezTo>
                <a:cubicBezTo>
                  <a:pt x="6141" y="2671"/>
                  <a:pt x="6098" y="2690"/>
                  <a:pt x="6067" y="2721"/>
                </a:cubicBezTo>
                <a:cubicBezTo>
                  <a:pt x="6003" y="2785"/>
                  <a:pt x="5854" y="2849"/>
                  <a:pt x="5644" y="2849"/>
                </a:cubicBezTo>
                <a:cubicBezTo>
                  <a:pt x="5619" y="2849"/>
                  <a:pt x="5594" y="2848"/>
                  <a:pt x="5567" y="2846"/>
                </a:cubicBezTo>
                <a:cubicBezTo>
                  <a:pt x="5317" y="2846"/>
                  <a:pt x="5068" y="2757"/>
                  <a:pt x="4871" y="2596"/>
                </a:cubicBezTo>
                <a:cubicBezTo>
                  <a:pt x="5086" y="2507"/>
                  <a:pt x="5282" y="2347"/>
                  <a:pt x="5407" y="2150"/>
                </a:cubicBezTo>
                <a:cubicBezTo>
                  <a:pt x="5442" y="2079"/>
                  <a:pt x="5407" y="1990"/>
                  <a:pt x="5335" y="1936"/>
                </a:cubicBezTo>
                <a:cubicBezTo>
                  <a:pt x="5317" y="1924"/>
                  <a:pt x="5296" y="1918"/>
                  <a:pt x="5273" y="1918"/>
                </a:cubicBezTo>
                <a:cubicBezTo>
                  <a:pt x="5226" y="1918"/>
                  <a:pt x="5175" y="1942"/>
                  <a:pt x="5139" y="1990"/>
                </a:cubicBezTo>
                <a:cubicBezTo>
                  <a:pt x="4991" y="2273"/>
                  <a:pt x="4716" y="2412"/>
                  <a:pt x="4307" y="2412"/>
                </a:cubicBezTo>
                <a:cubicBezTo>
                  <a:pt x="4124" y="2412"/>
                  <a:pt x="3913" y="2384"/>
                  <a:pt x="3676" y="2329"/>
                </a:cubicBezTo>
                <a:cubicBezTo>
                  <a:pt x="3854" y="2186"/>
                  <a:pt x="3944" y="1954"/>
                  <a:pt x="3908" y="1740"/>
                </a:cubicBezTo>
                <a:cubicBezTo>
                  <a:pt x="3908" y="1686"/>
                  <a:pt x="3872" y="1633"/>
                  <a:pt x="3837" y="1597"/>
                </a:cubicBezTo>
                <a:cubicBezTo>
                  <a:pt x="3807" y="1590"/>
                  <a:pt x="3784" y="1586"/>
                  <a:pt x="3762" y="1586"/>
                </a:cubicBezTo>
                <a:cubicBezTo>
                  <a:pt x="3733" y="1586"/>
                  <a:pt x="3707" y="1594"/>
                  <a:pt x="3676" y="1615"/>
                </a:cubicBezTo>
                <a:cubicBezTo>
                  <a:pt x="3605" y="1651"/>
                  <a:pt x="3605" y="1704"/>
                  <a:pt x="3605" y="1758"/>
                </a:cubicBezTo>
                <a:cubicBezTo>
                  <a:pt x="3605" y="2115"/>
                  <a:pt x="3426" y="2168"/>
                  <a:pt x="3123" y="2257"/>
                </a:cubicBezTo>
                <a:cubicBezTo>
                  <a:pt x="3087" y="2275"/>
                  <a:pt x="3034" y="2293"/>
                  <a:pt x="2980" y="2311"/>
                </a:cubicBezTo>
                <a:cubicBezTo>
                  <a:pt x="2909" y="2115"/>
                  <a:pt x="2730" y="1972"/>
                  <a:pt x="2534" y="1918"/>
                </a:cubicBezTo>
                <a:cubicBezTo>
                  <a:pt x="2520" y="1914"/>
                  <a:pt x="2505" y="1911"/>
                  <a:pt x="2491" y="1911"/>
                </a:cubicBezTo>
                <a:cubicBezTo>
                  <a:pt x="2453" y="1911"/>
                  <a:pt x="2417" y="1928"/>
                  <a:pt x="2391" y="1954"/>
                </a:cubicBezTo>
                <a:cubicBezTo>
                  <a:pt x="2356" y="2008"/>
                  <a:pt x="2338" y="2043"/>
                  <a:pt x="2356" y="2115"/>
                </a:cubicBezTo>
                <a:cubicBezTo>
                  <a:pt x="2356" y="2168"/>
                  <a:pt x="2409" y="2222"/>
                  <a:pt x="2480" y="2222"/>
                </a:cubicBezTo>
                <a:cubicBezTo>
                  <a:pt x="2570" y="2257"/>
                  <a:pt x="2659" y="2329"/>
                  <a:pt x="2712" y="2418"/>
                </a:cubicBezTo>
                <a:lnTo>
                  <a:pt x="2712" y="2436"/>
                </a:lnTo>
                <a:cubicBezTo>
                  <a:pt x="2463" y="2543"/>
                  <a:pt x="2249" y="2739"/>
                  <a:pt x="2159" y="2989"/>
                </a:cubicBezTo>
                <a:cubicBezTo>
                  <a:pt x="2141" y="3043"/>
                  <a:pt x="2124" y="3114"/>
                  <a:pt x="2124" y="3185"/>
                </a:cubicBezTo>
                <a:cubicBezTo>
                  <a:pt x="2106" y="3150"/>
                  <a:pt x="2070" y="3132"/>
                  <a:pt x="2052" y="3096"/>
                </a:cubicBezTo>
                <a:cubicBezTo>
                  <a:pt x="1999" y="2971"/>
                  <a:pt x="1963" y="2846"/>
                  <a:pt x="1945" y="2739"/>
                </a:cubicBezTo>
                <a:cubicBezTo>
                  <a:pt x="1945" y="2686"/>
                  <a:pt x="1892" y="2614"/>
                  <a:pt x="1856" y="2614"/>
                </a:cubicBezTo>
                <a:cubicBezTo>
                  <a:pt x="1836" y="2601"/>
                  <a:pt x="1815" y="2595"/>
                  <a:pt x="1796" y="2595"/>
                </a:cubicBezTo>
                <a:cubicBezTo>
                  <a:pt x="1764" y="2595"/>
                  <a:pt x="1735" y="2610"/>
                  <a:pt x="1713" y="2632"/>
                </a:cubicBezTo>
                <a:cubicBezTo>
                  <a:pt x="1678" y="2686"/>
                  <a:pt x="1642" y="2739"/>
                  <a:pt x="1678" y="2775"/>
                </a:cubicBezTo>
                <a:cubicBezTo>
                  <a:pt x="1695" y="2953"/>
                  <a:pt x="1749" y="3096"/>
                  <a:pt x="1820" y="3221"/>
                </a:cubicBezTo>
                <a:cubicBezTo>
                  <a:pt x="1892" y="3346"/>
                  <a:pt x="1999" y="3453"/>
                  <a:pt x="2141" y="3524"/>
                </a:cubicBezTo>
                <a:cubicBezTo>
                  <a:pt x="2159" y="3703"/>
                  <a:pt x="2231" y="3899"/>
                  <a:pt x="2320" y="4077"/>
                </a:cubicBezTo>
                <a:cubicBezTo>
                  <a:pt x="2231" y="4184"/>
                  <a:pt x="2106" y="4292"/>
                  <a:pt x="1981" y="4363"/>
                </a:cubicBezTo>
                <a:cubicBezTo>
                  <a:pt x="1945" y="4399"/>
                  <a:pt x="1910" y="4434"/>
                  <a:pt x="1892" y="4506"/>
                </a:cubicBezTo>
                <a:cubicBezTo>
                  <a:pt x="1892" y="4541"/>
                  <a:pt x="1927" y="4613"/>
                  <a:pt x="1981" y="4631"/>
                </a:cubicBezTo>
                <a:cubicBezTo>
                  <a:pt x="2005" y="4647"/>
                  <a:pt x="2029" y="4655"/>
                  <a:pt x="2051" y="4655"/>
                </a:cubicBezTo>
                <a:cubicBezTo>
                  <a:pt x="2079" y="4655"/>
                  <a:pt x="2104" y="4642"/>
                  <a:pt x="2124" y="4613"/>
                </a:cubicBezTo>
                <a:cubicBezTo>
                  <a:pt x="2249" y="4523"/>
                  <a:pt x="2373" y="4434"/>
                  <a:pt x="2480" y="4309"/>
                </a:cubicBezTo>
                <a:cubicBezTo>
                  <a:pt x="2570" y="4381"/>
                  <a:pt x="2641" y="4434"/>
                  <a:pt x="2730" y="4488"/>
                </a:cubicBezTo>
                <a:cubicBezTo>
                  <a:pt x="2855" y="4559"/>
                  <a:pt x="2962" y="4666"/>
                  <a:pt x="3069" y="4773"/>
                </a:cubicBezTo>
                <a:cubicBezTo>
                  <a:pt x="3194" y="4916"/>
                  <a:pt x="3194" y="5201"/>
                  <a:pt x="3194" y="5433"/>
                </a:cubicBezTo>
                <a:lnTo>
                  <a:pt x="3194" y="6236"/>
                </a:lnTo>
                <a:lnTo>
                  <a:pt x="2570" y="6236"/>
                </a:lnTo>
                <a:cubicBezTo>
                  <a:pt x="2570" y="5255"/>
                  <a:pt x="2106" y="5201"/>
                  <a:pt x="2034" y="5166"/>
                </a:cubicBezTo>
                <a:cubicBezTo>
                  <a:pt x="1838" y="5130"/>
                  <a:pt x="1321" y="4845"/>
                  <a:pt x="1214" y="4292"/>
                </a:cubicBezTo>
                <a:cubicBezTo>
                  <a:pt x="1196" y="4256"/>
                  <a:pt x="1196" y="4220"/>
                  <a:pt x="1196" y="4184"/>
                </a:cubicBezTo>
                <a:cubicBezTo>
                  <a:pt x="964" y="3881"/>
                  <a:pt x="982" y="3435"/>
                  <a:pt x="1232" y="3132"/>
                </a:cubicBezTo>
                <a:cubicBezTo>
                  <a:pt x="1214" y="3043"/>
                  <a:pt x="1196" y="2953"/>
                  <a:pt x="1196" y="2846"/>
                </a:cubicBezTo>
                <a:cubicBezTo>
                  <a:pt x="1196" y="2418"/>
                  <a:pt x="1499" y="2043"/>
                  <a:pt x="1927" y="1972"/>
                </a:cubicBezTo>
                <a:cubicBezTo>
                  <a:pt x="2048" y="1610"/>
                  <a:pt x="2385" y="1364"/>
                  <a:pt x="2746" y="1364"/>
                </a:cubicBezTo>
                <a:cubicBezTo>
                  <a:pt x="2759" y="1364"/>
                  <a:pt x="2771" y="1365"/>
                  <a:pt x="2784" y="1365"/>
                </a:cubicBezTo>
                <a:cubicBezTo>
                  <a:pt x="2855" y="1365"/>
                  <a:pt x="2944" y="1383"/>
                  <a:pt x="2998" y="1383"/>
                </a:cubicBezTo>
                <a:cubicBezTo>
                  <a:pt x="3159" y="1205"/>
                  <a:pt x="3390" y="1098"/>
                  <a:pt x="3640" y="1062"/>
                </a:cubicBezTo>
                <a:close/>
                <a:moveTo>
                  <a:pt x="4048" y="0"/>
                </a:moveTo>
                <a:cubicBezTo>
                  <a:pt x="3341" y="0"/>
                  <a:pt x="2632" y="188"/>
                  <a:pt x="1999" y="562"/>
                </a:cubicBezTo>
                <a:cubicBezTo>
                  <a:pt x="750" y="1294"/>
                  <a:pt x="0" y="2650"/>
                  <a:pt x="36" y="4113"/>
                </a:cubicBezTo>
                <a:cubicBezTo>
                  <a:pt x="36" y="5362"/>
                  <a:pt x="625" y="6540"/>
                  <a:pt x="1624" y="7307"/>
                </a:cubicBezTo>
                <a:lnTo>
                  <a:pt x="1624" y="10626"/>
                </a:lnTo>
                <a:lnTo>
                  <a:pt x="5817" y="10626"/>
                </a:lnTo>
                <a:lnTo>
                  <a:pt x="5817" y="9038"/>
                </a:lnTo>
                <a:lnTo>
                  <a:pt x="6477" y="9038"/>
                </a:lnTo>
                <a:cubicBezTo>
                  <a:pt x="6905" y="9038"/>
                  <a:pt x="7298" y="8877"/>
                  <a:pt x="7601" y="8574"/>
                </a:cubicBezTo>
                <a:cubicBezTo>
                  <a:pt x="7887" y="8288"/>
                  <a:pt x="8047" y="7878"/>
                  <a:pt x="8047" y="7468"/>
                </a:cubicBezTo>
                <a:lnTo>
                  <a:pt x="8047" y="6665"/>
                </a:lnTo>
                <a:lnTo>
                  <a:pt x="8636" y="6665"/>
                </a:lnTo>
                <a:cubicBezTo>
                  <a:pt x="8975" y="6629"/>
                  <a:pt x="9279" y="6236"/>
                  <a:pt x="8957" y="5737"/>
                </a:cubicBezTo>
                <a:lnTo>
                  <a:pt x="8047" y="4167"/>
                </a:lnTo>
                <a:lnTo>
                  <a:pt x="8047" y="4113"/>
                </a:lnTo>
                <a:cubicBezTo>
                  <a:pt x="8101" y="2650"/>
                  <a:pt x="7352" y="1294"/>
                  <a:pt x="6085" y="562"/>
                </a:cubicBezTo>
                <a:cubicBezTo>
                  <a:pt x="5460" y="188"/>
                  <a:pt x="4755" y="0"/>
                  <a:pt x="4048" y="0"/>
                </a:cubicBezTo>
                <a:close/>
              </a:path>
            </a:pathLst>
          </a:custGeom>
          <a:gradFill>
            <a:gsLst>
              <a:gs pos="0">
                <a:srgbClr val="E45B00"/>
              </a:gs>
              <a:gs pos="100000">
                <a:srgbClr val="FF9900"/>
              </a:gs>
            </a:gsLst>
            <a:lin ang="5400012" scaled="0"/>
          </a:gra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2241" name="Google Shape;2241;p36"/>
          <p:cNvGrpSpPr/>
          <p:nvPr/>
        </p:nvGrpSpPr>
        <p:grpSpPr>
          <a:xfrm>
            <a:off x="9443288" y="5752884"/>
            <a:ext cx="299598" cy="398327"/>
            <a:chOff x="3707175" y="1322350"/>
            <a:chExt cx="226625" cy="292200"/>
          </a:xfrm>
        </p:grpSpPr>
        <p:sp>
          <p:nvSpPr>
            <p:cNvPr id="2242" name="Google Shape;2242;p36"/>
            <p:cNvSpPr/>
            <p:nvPr/>
          </p:nvSpPr>
          <p:spPr>
            <a:xfrm>
              <a:off x="3707175" y="1322350"/>
              <a:ext cx="226625" cy="292200"/>
            </a:xfrm>
            <a:custGeom>
              <a:rect b="b" l="l" r="r" t="t"/>
              <a:pathLst>
                <a:path extrusionOk="0" h="11688" w="9065">
                  <a:moveTo>
                    <a:pt x="7584" y="3462"/>
                  </a:moveTo>
                  <a:cubicBezTo>
                    <a:pt x="8119" y="3462"/>
                    <a:pt x="8529" y="3872"/>
                    <a:pt x="8529" y="4390"/>
                  </a:cubicBezTo>
                  <a:cubicBezTo>
                    <a:pt x="8529" y="4907"/>
                    <a:pt x="8119" y="5318"/>
                    <a:pt x="7584" y="5318"/>
                  </a:cubicBezTo>
                  <a:cubicBezTo>
                    <a:pt x="7084" y="5318"/>
                    <a:pt x="6656" y="4907"/>
                    <a:pt x="6656" y="4390"/>
                  </a:cubicBezTo>
                  <a:cubicBezTo>
                    <a:pt x="6656" y="3872"/>
                    <a:pt x="7084" y="3462"/>
                    <a:pt x="7584" y="3462"/>
                  </a:cubicBezTo>
                  <a:close/>
                  <a:moveTo>
                    <a:pt x="1339" y="1"/>
                  </a:moveTo>
                  <a:cubicBezTo>
                    <a:pt x="1178" y="1"/>
                    <a:pt x="1018" y="126"/>
                    <a:pt x="964" y="286"/>
                  </a:cubicBezTo>
                  <a:cubicBezTo>
                    <a:pt x="572" y="340"/>
                    <a:pt x="268" y="661"/>
                    <a:pt x="268" y="1071"/>
                  </a:cubicBezTo>
                  <a:lnTo>
                    <a:pt x="268" y="4336"/>
                  </a:lnTo>
                  <a:cubicBezTo>
                    <a:pt x="108" y="4426"/>
                    <a:pt x="1" y="4604"/>
                    <a:pt x="1" y="4782"/>
                  </a:cubicBezTo>
                  <a:cubicBezTo>
                    <a:pt x="1" y="6192"/>
                    <a:pt x="1053" y="7352"/>
                    <a:pt x="2409" y="7548"/>
                  </a:cubicBezTo>
                  <a:lnTo>
                    <a:pt x="2409" y="8904"/>
                  </a:lnTo>
                  <a:cubicBezTo>
                    <a:pt x="2409" y="10456"/>
                    <a:pt x="3658" y="11688"/>
                    <a:pt x="5193" y="11688"/>
                  </a:cubicBezTo>
                  <a:cubicBezTo>
                    <a:pt x="6745" y="11688"/>
                    <a:pt x="7994" y="10456"/>
                    <a:pt x="7994" y="8904"/>
                  </a:cubicBezTo>
                  <a:lnTo>
                    <a:pt x="7994" y="5799"/>
                  </a:lnTo>
                  <a:cubicBezTo>
                    <a:pt x="8601" y="5621"/>
                    <a:pt x="9065" y="5050"/>
                    <a:pt x="9065" y="4390"/>
                  </a:cubicBezTo>
                  <a:cubicBezTo>
                    <a:pt x="9065" y="3587"/>
                    <a:pt x="8405" y="2927"/>
                    <a:pt x="7584" y="2927"/>
                  </a:cubicBezTo>
                  <a:cubicBezTo>
                    <a:pt x="6781" y="2927"/>
                    <a:pt x="6121" y="3587"/>
                    <a:pt x="6121" y="4390"/>
                  </a:cubicBezTo>
                  <a:cubicBezTo>
                    <a:pt x="6121" y="5050"/>
                    <a:pt x="6585" y="5621"/>
                    <a:pt x="7191" y="5799"/>
                  </a:cubicBezTo>
                  <a:lnTo>
                    <a:pt x="7191" y="8904"/>
                  </a:lnTo>
                  <a:cubicBezTo>
                    <a:pt x="7191" y="10010"/>
                    <a:pt x="6299" y="10902"/>
                    <a:pt x="5193" y="10902"/>
                  </a:cubicBezTo>
                  <a:cubicBezTo>
                    <a:pt x="4105" y="10902"/>
                    <a:pt x="3195" y="10010"/>
                    <a:pt x="3195" y="8904"/>
                  </a:cubicBezTo>
                  <a:lnTo>
                    <a:pt x="3195" y="7548"/>
                  </a:lnTo>
                  <a:cubicBezTo>
                    <a:pt x="4568" y="7352"/>
                    <a:pt x="5603" y="6192"/>
                    <a:pt x="5603" y="4782"/>
                  </a:cubicBezTo>
                  <a:cubicBezTo>
                    <a:pt x="5603" y="4586"/>
                    <a:pt x="5496" y="4426"/>
                    <a:pt x="5336" y="4336"/>
                  </a:cubicBezTo>
                  <a:lnTo>
                    <a:pt x="5336" y="1071"/>
                  </a:lnTo>
                  <a:cubicBezTo>
                    <a:pt x="5336" y="661"/>
                    <a:pt x="5032" y="340"/>
                    <a:pt x="4640" y="286"/>
                  </a:cubicBezTo>
                  <a:cubicBezTo>
                    <a:pt x="4586" y="126"/>
                    <a:pt x="4444" y="1"/>
                    <a:pt x="4265" y="1"/>
                  </a:cubicBezTo>
                  <a:lnTo>
                    <a:pt x="4140" y="1"/>
                  </a:lnTo>
                  <a:cubicBezTo>
                    <a:pt x="3837" y="1"/>
                    <a:pt x="3605" y="250"/>
                    <a:pt x="3605" y="536"/>
                  </a:cubicBezTo>
                  <a:cubicBezTo>
                    <a:pt x="3605" y="839"/>
                    <a:pt x="3837" y="1071"/>
                    <a:pt x="4140" y="1071"/>
                  </a:cubicBezTo>
                  <a:lnTo>
                    <a:pt x="4265" y="1071"/>
                  </a:lnTo>
                  <a:cubicBezTo>
                    <a:pt x="4426" y="1071"/>
                    <a:pt x="4568" y="964"/>
                    <a:pt x="4640" y="839"/>
                  </a:cubicBezTo>
                  <a:cubicBezTo>
                    <a:pt x="4729" y="875"/>
                    <a:pt x="4800" y="964"/>
                    <a:pt x="4800" y="1071"/>
                  </a:cubicBezTo>
                  <a:lnTo>
                    <a:pt x="4800" y="4336"/>
                  </a:lnTo>
                  <a:cubicBezTo>
                    <a:pt x="4640" y="4426"/>
                    <a:pt x="4533" y="4604"/>
                    <a:pt x="4533" y="4782"/>
                  </a:cubicBezTo>
                  <a:cubicBezTo>
                    <a:pt x="4533" y="5746"/>
                    <a:pt x="3765" y="6513"/>
                    <a:pt x="2802" y="6513"/>
                  </a:cubicBezTo>
                  <a:cubicBezTo>
                    <a:pt x="1838" y="6513"/>
                    <a:pt x="1071" y="5746"/>
                    <a:pt x="1071" y="4782"/>
                  </a:cubicBezTo>
                  <a:cubicBezTo>
                    <a:pt x="1071" y="4586"/>
                    <a:pt x="964" y="4426"/>
                    <a:pt x="804" y="4336"/>
                  </a:cubicBezTo>
                  <a:lnTo>
                    <a:pt x="804" y="1071"/>
                  </a:lnTo>
                  <a:cubicBezTo>
                    <a:pt x="804" y="964"/>
                    <a:pt x="875" y="875"/>
                    <a:pt x="964" y="839"/>
                  </a:cubicBezTo>
                  <a:cubicBezTo>
                    <a:pt x="1036" y="982"/>
                    <a:pt x="1178" y="1071"/>
                    <a:pt x="1339" y="1071"/>
                  </a:cubicBezTo>
                  <a:lnTo>
                    <a:pt x="1464" y="1071"/>
                  </a:lnTo>
                  <a:cubicBezTo>
                    <a:pt x="1767" y="1071"/>
                    <a:pt x="1999" y="839"/>
                    <a:pt x="1999" y="536"/>
                  </a:cubicBezTo>
                  <a:cubicBezTo>
                    <a:pt x="1999" y="250"/>
                    <a:pt x="1767" y="1"/>
                    <a:pt x="1464" y="1"/>
                  </a:cubicBezTo>
                  <a:close/>
                </a:path>
              </a:pathLst>
            </a:custGeom>
            <a:gradFill>
              <a:gsLst>
                <a:gs pos="0">
                  <a:srgbClr val="E45B00"/>
                </a:gs>
                <a:gs pos="100000">
                  <a:srgbClr val="FF9900"/>
                </a:gs>
              </a:gsLst>
              <a:lin ang="5400012" scaled="0"/>
            </a:gra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243" name="Google Shape;2243;p36"/>
            <p:cNvSpPr/>
            <p:nvPr/>
          </p:nvSpPr>
          <p:spPr>
            <a:xfrm>
              <a:off x="3880250" y="1415575"/>
              <a:ext cx="33475" cy="33050"/>
            </a:xfrm>
            <a:custGeom>
              <a:rect b="b" l="l" r="r" t="t"/>
              <a:pathLst>
                <a:path extrusionOk="0" h="1322" w="1339">
                  <a:moveTo>
                    <a:pt x="661" y="1"/>
                  </a:moveTo>
                  <a:cubicBezTo>
                    <a:pt x="304" y="1"/>
                    <a:pt x="1" y="286"/>
                    <a:pt x="1" y="661"/>
                  </a:cubicBezTo>
                  <a:cubicBezTo>
                    <a:pt x="1" y="1036"/>
                    <a:pt x="304" y="1321"/>
                    <a:pt x="661" y="1321"/>
                  </a:cubicBezTo>
                  <a:cubicBezTo>
                    <a:pt x="1036" y="1321"/>
                    <a:pt x="1339" y="1036"/>
                    <a:pt x="1339" y="661"/>
                  </a:cubicBezTo>
                  <a:cubicBezTo>
                    <a:pt x="1339" y="286"/>
                    <a:pt x="1036" y="1"/>
                    <a:pt x="661" y="1"/>
                  </a:cubicBezTo>
                  <a:close/>
                </a:path>
              </a:pathLst>
            </a:custGeom>
            <a:gradFill>
              <a:gsLst>
                <a:gs pos="0">
                  <a:srgbClr val="E45B00"/>
                </a:gs>
                <a:gs pos="100000">
                  <a:srgbClr val="FF9900"/>
                </a:gs>
              </a:gsLst>
              <a:lin ang="5400012" scaled="0"/>
            </a:gra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72" name="Shape 1672"/>
        <p:cNvGrpSpPr/>
        <p:nvPr/>
      </p:nvGrpSpPr>
      <p:grpSpPr>
        <a:xfrm>
          <a:off x="0" y="0"/>
          <a:ext cx="0" cy="0"/>
          <a:chOff x="0" y="0"/>
          <a:chExt cx="0" cy="0"/>
        </a:xfrm>
      </p:grpSpPr>
      <p:pic>
        <p:nvPicPr>
          <p:cNvPr descr="A red moon in the sky&#10;&#10;Description automatically generated" id="1673" name="Google Shape;1673;p19"/>
          <p:cNvPicPr preferRelativeResize="0"/>
          <p:nvPr/>
        </p:nvPicPr>
        <p:blipFill rotWithShape="1">
          <a:blip r:embed="rId3">
            <a:alphaModFix/>
          </a:blip>
          <a:srcRect b="20063" l="18777" r="18777" t="17490"/>
          <a:stretch/>
        </p:blipFill>
        <p:spPr>
          <a:xfrm>
            <a:off x="4771042" y="531250"/>
            <a:ext cx="2078100" cy="2078100"/>
          </a:xfrm>
          <a:prstGeom prst="ellipse">
            <a:avLst/>
          </a:prstGeom>
          <a:noFill/>
          <a:ln>
            <a:noFill/>
          </a:ln>
          <a:effectLst>
            <a:outerShdw blurRad="700088" rotWithShape="0" algn="bl">
              <a:srgbClr val="FF9900">
                <a:alpha val="60000"/>
              </a:srgbClr>
            </a:outerShdw>
          </a:effectLst>
        </p:spPr>
      </p:pic>
      <p:sp>
        <p:nvSpPr>
          <p:cNvPr id="1674" name="Google Shape;1674;p19"/>
          <p:cNvSpPr txBox="1"/>
          <p:nvPr>
            <p:ph type="title"/>
          </p:nvPr>
        </p:nvSpPr>
        <p:spPr>
          <a:xfrm>
            <a:off x="2280921" y="3025775"/>
            <a:ext cx="7630200" cy="13248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
              <a:t>Hello! I’m...</a:t>
            </a:r>
            <a:endParaRPr/>
          </a:p>
        </p:txBody>
      </p:sp>
      <p:sp>
        <p:nvSpPr>
          <p:cNvPr id="1675" name="Google Shape;1675;p19"/>
          <p:cNvSpPr txBox="1"/>
          <p:nvPr>
            <p:ph idx="1" type="body"/>
          </p:nvPr>
        </p:nvSpPr>
        <p:spPr>
          <a:xfrm>
            <a:off x="2280879" y="4430075"/>
            <a:ext cx="7630200" cy="1681500"/>
          </a:xfrm>
          <a:prstGeom prst="rect">
            <a:avLst/>
          </a:prstGeom>
        </p:spPr>
        <p:txBody>
          <a:bodyPr anchorCtr="0" anchor="t" bIns="121900" lIns="121900" spcFirstLastPara="1" rIns="121900" wrap="square" tIns="121900">
            <a:noAutofit/>
          </a:bodyPr>
          <a:lstStyle/>
          <a:p>
            <a:pPr indent="0" lvl="0" marL="0" rtl="0" algn="ctr">
              <a:spcBef>
                <a:spcPts val="0"/>
              </a:spcBef>
              <a:spcAft>
                <a:spcPts val="0"/>
              </a:spcAft>
              <a:buNone/>
            </a:pPr>
            <a:r>
              <a:rPr lang="en"/>
              <a:t>Here is where you introduce yourself.</a:t>
            </a:r>
            <a:endParaRPr/>
          </a:p>
          <a:p>
            <a:pPr indent="0" lvl="0" marL="0" rtl="0" algn="ctr">
              <a:spcBef>
                <a:spcPts val="0"/>
              </a:spcBef>
              <a:spcAft>
                <a:spcPts val="0"/>
              </a:spcAft>
              <a:buNone/>
            </a:pPr>
            <a:r>
              <a:t/>
            </a:r>
            <a:endParaRPr/>
          </a:p>
          <a:p>
            <a:pPr indent="0" lvl="0" marL="0" rtl="0" algn="ctr">
              <a:spcBef>
                <a:spcPts val="0"/>
              </a:spcBef>
              <a:spcAft>
                <a:spcPts val="0"/>
              </a:spcAft>
              <a:buNone/>
            </a:pPr>
            <a:r>
              <a:rPr lang="en"/>
              <a:t>You can add your name, title and a little background. Right click the image and replace it with your own.</a:t>
            </a:r>
            <a:endParaRPr/>
          </a:p>
        </p:txBody>
      </p:sp>
      <p:pic>
        <p:nvPicPr>
          <p:cNvPr id="1676" name="Google Shape;1676;p19"/>
          <p:cNvPicPr preferRelativeResize="0"/>
          <p:nvPr>
            <p:ph idx="2" type="pic"/>
          </p:nvPr>
        </p:nvPicPr>
        <p:blipFill rotWithShape="1">
          <a:blip r:embed="rId4">
            <a:alphaModFix/>
          </a:blip>
          <a:srcRect b="10005" l="0" r="0" t="10013"/>
          <a:stretch/>
        </p:blipFill>
        <p:spPr>
          <a:xfrm>
            <a:off x="4771050" y="531253"/>
            <a:ext cx="2078100" cy="2078100"/>
          </a:xfrm>
          <a:prstGeom prst="ellipse">
            <a:avLst/>
          </a:prstGeom>
        </p:spPr>
      </p:pic>
      <p:sp>
        <p:nvSpPr>
          <p:cNvPr id="1677" name="Google Shape;1677;p19"/>
          <p:cNvSpPr/>
          <p:nvPr/>
        </p:nvSpPr>
        <p:spPr>
          <a:xfrm rot="162256">
            <a:off x="4342293" y="1739476"/>
            <a:ext cx="422238" cy="286299"/>
          </a:xfrm>
          <a:custGeom>
            <a:rect b="b" l="l" r="r" t="t"/>
            <a:pathLst>
              <a:path extrusionOk="0" h="154375" w="227675">
                <a:moveTo>
                  <a:pt x="106680" y="3769"/>
                </a:moveTo>
                <a:cubicBezTo>
                  <a:pt x="83820" y="26181"/>
                  <a:pt x="82868" y="49489"/>
                  <a:pt x="108585" y="62040"/>
                </a:cubicBezTo>
                <a:cubicBezTo>
                  <a:pt x="107632" y="50386"/>
                  <a:pt x="125730" y="36938"/>
                  <a:pt x="125730" y="36938"/>
                </a:cubicBezTo>
                <a:cubicBezTo>
                  <a:pt x="125730" y="36938"/>
                  <a:pt x="125730" y="45903"/>
                  <a:pt x="126682" y="48592"/>
                </a:cubicBezTo>
                <a:cubicBezTo>
                  <a:pt x="126682" y="48592"/>
                  <a:pt x="131445" y="49489"/>
                  <a:pt x="136207" y="51282"/>
                </a:cubicBezTo>
                <a:cubicBezTo>
                  <a:pt x="140018" y="53075"/>
                  <a:pt x="142875" y="55764"/>
                  <a:pt x="142875" y="55764"/>
                </a:cubicBezTo>
                <a:cubicBezTo>
                  <a:pt x="145732" y="54868"/>
                  <a:pt x="152400" y="49489"/>
                  <a:pt x="152400" y="49489"/>
                </a:cubicBezTo>
                <a:cubicBezTo>
                  <a:pt x="152400" y="49489"/>
                  <a:pt x="151447" y="71004"/>
                  <a:pt x="140970" y="77280"/>
                </a:cubicBezTo>
                <a:cubicBezTo>
                  <a:pt x="166688" y="89830"/>
                  <a:pt x="186690" y="74590"/>
                  <a:pt x="191452" y="44110"/>
                </a:cubicBezTo>
                <a:cubicBezTo>
                  <a:pt x="205740" y="50386"/>
                  <a:pt x="243840" y="95209"/>
                  <a:pt x="220027" y="148101"/>
                </a:cubicBezTo>
                <a:cubicBezTo>
                  <a:pt x="211455" y="121207"/>
                  <a:pt x="173355" y="123896"/>
                  <a:pt x="163830" y="136447"/>
                </a:cubicBezTo>
                <a:cubicBezTo>
                  <a:pt x="148590" y="121207"/>
                  <a:pt x="119063" y="127482"/>
                  <a:pt x="113347" y="149894"/>
                </a:cubicBezTo>
                <a:cubicBezTo>
                  <a:pt x="108585" y="131964"/>
                  <a:pt x="89535" y="138240"/>
                  <a:pt x="78105" y="154376"/>
                </a:cubicBezTo>
                <a:cubicBezTo>
                  <a:pt x="78105" y="147204"/>
                  <a:pt x="91440" y="124792"/>
                  <a:pt x="57150" y="124792"/>
                </a:cubicBezTo>
                <a:cubicBezTo>
                  <a:pt x="73343" y="113138"/>
                  <a:pt x="66675" y="82658"/>
                  <a:pt x="41910" y="82658"/>
                </a:cubicBezTo>
                <a:cubicBezTo>
                  <a:pt x="53340" y="64729"/>
                  <a:pt x="33338" y="30663"/>
                  <a:pt x="0" y="44110"/>
                </a:cubicBezTo>
                <a:cubicBezTo>
                  <a:pt x="32385" y="-5196"/>
                  <a:pt x="92393" y="-3403"/>
                  <a:pt x="106680" y="3769"/>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678" name="Google Shape;1678;p19"/>
          <p:cNvSpPr/>
          <p:nvPr/>
        </p:nvSpPr>
        <p:spPr>
          <a:xfrm rot="-4921365">
            <a:off x="6809065" y="2009514"/>
            <a:ext cx="422441" cy="286436"/>
          </a:xfrm>
          <a:custGeom>
            <a:rect b="b" l="l" r="r" t="t"/>
            <a:pathLst>
              <a:path extrusionOk="0" h="154375" w="227675">
                <a:moveTo>
                  <a:pt x="106680" y="3769"/>
                </a:moveTo>
                <a:cubicBezTo>
                  <a:pt x="83820" y="26181"/>
                  <a:pt x="82868" y="49489"/>
                  <a:pt x="108585" y="62040"/>
                </a:cubicBezTo>
                <a:cubicBezTo>
                  <a:pt x="107632" y="50386"/>
                  <a:pt x="125730" y="36938"/>
                  <a:pt x="125730" y="36938"/>
                </a:cubicBezTo>
                <a:cubicBezTo>
                  <a:pt x="125730" y="36938"/>
                  <a:pt x="125730" y="45903"/>
                  <a:pt x="126682" y="48592"/>
                </a:cubicBezTo>
                <a:cubicBezTo>
                  <a:pt x="126682" y="48592"/>
                  <a:pt x="131445" y="49489"/>
                  <a:pt x="136207" y="51282"/>
                </a:cubicBezTo>
                <a:cubicBezTo>
                  <a:pt x="140018" y="53075"/>
                  <a:pt x="142875" y="55764"/>
                  <a:pt x="142875" y="55764"/>
                </a:cubicBezTo>
                <a:cubicBezTo>
                  <a:pt x="145732" y="54868"/>
                  <a:pt x="152400" y="49489"/>
                  <a:pt x="152400" y="49489"/>
                </a:cubicBezTo>
                <a:cubicBezTo>
                  <a:pt x="152400" y="49489"/>
                  <a:pt x="151447" y="71004"/>
                  <a:pt x="140970" y="77280"/>
                </a:cubicBezTo>
                <a:cubicBezTo>
                  <a:pt x="166688" y="89830"/>
                  <a:pt x="186690" y="74590"/>
                  <a:pt x="191452" y="44110"/>
                </a:cubicBezTo>
                <a:cubicBezTo>
                  <a:pt x="205740" y="50386"/>
                  <a:pt x="243840" y="95209"/>
                  <a:pt x="220027" y="148101"/>
                </a:cubicBezTo>
                <a:cubicBezTo>
                  <a:pt x="211455" y="121207"/>
                  <a:pt x="173355" y="123896"/>
                  <a:pt x="163830" y="136447"/>
                </a:cubicBezTo>
                <a:cubicBezTo>
                  <a:pt x="148590" y="121207"/>
                  <a:pt x="119063" y="127482"/>
                  <a:pt x="113347" y="149894"/>
                </a:cubicBezTo>
                <a:cubicBezTo>
                  <a:pt x="108585" y="131964"/>
                  <a:pt x="89535" y="138240"/>
                  <a:pt x="78105" y="154376"/>
                </a:cubicBezTo>
                <a:cubicBezTo>
                  <a:pt x="78105" y="147204"/>
                  <a:pt x="91440" y="124792"/>
                  <a:pt x="57150" y="124792"/>
                </a:cubicBezTo>
                <a:cubicBezTo>
                  <a:pt x="73343" y="113138"/>
                  <a:pt x="66675" y="82658"/>
                  <a:pt x="41910" y="82658"/>
                </a:cubicBezTo>
                <a:cubicBezTo>
                  <a:pt x="53340" y="64729"/>
                  <a:pt x="33338" y="30663"/>
                  <a:pt x="0" y="44110"/>
                </a:cubicBezTo>
                <a:cubicBezTo>
                  <a:pt x="32385" y="-5196"/>
                  <a:pt x="92393" y="-3403"/>
                  <a:pt x="106680" y="3769"/>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47" name="Shape 2247"/>
        <p:cNvGrpSpPr/>
        <p:nvPr/>
      </p:nvGrpSpPr>
      <p:grpSpPr>
        <a:xfrm>
          <a:off x="0" y="0"/>
          <a:ext cx="0" cy="0"/>
          <a:chOff x="0" y="0"/>
          <a:chExt cx="0" cy="0"/>
        </a:xfrm>
      </p:grpSpPr>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82" name="Shape 1682"/>
        <p:cNvGrpSpPr/>
        <p:nvPr/>
      </p:nvGrpSpPr>
      <p:grpSpPr>
        <a:xfrm>
          <a:off x="0" y="0"/>
          <a:ext cx="0" cy="0"/>
          <a:chOff x="0" y="0"/>
          <a:chExt cx="0" cy="0"/>
        </a:xfrm>
      </p:grpSpPr>
      <p:sp>
        <p:nvSpPr>
          <p:cNvPr id="1683" name="Google Shape;1683;p20"/>
          <p:cNvSpPr txBox="1"/>
          <p:nvPr>
            <p:ph type="title"/>
          </p:nvPr>
        </p:nvSpPr>
        <p:spPr>
          <a:xfrm>
            <a:off x="490750" y="1378350"/>
            <a:ext cx="3294600" cy="4101300"/>
          </a:xfrm>
          <a:prstGeom prst="rect">
            <a:avLst/>
          </a:prstGeom>
        </p:spPr>
        <p:txBody>
          <a:bodyPr anchorCtr="0" anchor="ctr" bIns="121900" lIns="121900" spcFirstLastPara="1" rIns="121900" wrap="square" tIns="121900">
            <a:noAutofit/>
          </a:bodyPr>
          <a:lstStyle/>
          <a:p>
            <a:pPr indent="0" lvl="0" marL="0" rtl="0" algn="l">
              <a:spcBef>
                <a:spcPts val="0"/>
              </a:spcBef>
              <a:spcAft>
                <a:spcPts val="0"/>
              </a:spcAft>
              <a:buNone/>
            </a:pPr>
            <a:r>
              <a:rPr lang="en"/>
              <a:t>TABLE OF CONTENTS</a:t>
            </a:r>
            <a:endParaRPr/>
          </a:p>
        </p:txBody>
      </p:sp>
      <p:sp>
        <p:nvSpPr>
          <p:cNvPr id="1684" name="Google Shape;1684;p20"/>
          <p:cNvSpPr txBox="1"/>
          <p:nvPr>
            <p:ph idx="1" type="body"/>
          </p:nvPr>
        </p:nvSpPr>
        <p:spPr>
          <a:xfrm>
            <a:off x="4476200" y="2270995"/>
            <a:ext cx="3294600" cy="13227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We will talk about this first.</a:t>
            </a:r>
            <a:endParaRPr/>
          </a:p>
        </p:txBody>
      </p:sp>
      <p:sp>
        <p:nvSpPr>
          <p:cNvPr id="1685" name="Google Shape;1685;p20"/>
          <p:cNvSpPr txBox="1"/>
          <p:nvPr>
            <p:ph idx="2" type="body"/>
          </p:nvPr>
        </p:nvSpPr>
        <p:spPr>
          <a:xfrm>
            <a:off x="8434125" y="2270995"/>
            <a:ext cx="3294600" cy="13227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We will talk about this second.</a:t>
            </a:r>
            <a:endParaRPr/>
          </a:p>
        </p:txBody>
      </p:sp>
      <p:sp>
        <p:nvSpPr>
          <p:cNvPr id="1686" name="Google Shape;1686;p20"/>
          <p:cNvSpPr txBox="1"/>
          <p:nvPr>
            <p:ph idx="3" type="body"/>
          </p:nvPr>
        </p:nvSpPr>
        <p:spPr>
          <a:xfrm>
            <a:off x="8434100" y="4289554"/>
            <a:ext cx="3294600" cy="13227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After that we will talk about this.</a:t>
            </a:r>
            <a:endParaRPr/>
          </a:p>
        </p:txBody>
      </p:sp>
      <p:sp>
        <p:nvSpPr>
          <p:cNvPr id="1687" name="Google Shape;1687;p20"/>
          <p:cNvSpPr txBox="1"/>
          <p:nvPr>
            <p:ph idx="4" type="title"/>
          </p:nvPr>
        </p:nvSpPr>
        <p:spPr>
          <a:xfrm>
            <a:off x="4476200" y="1575225"/>
            <a:ext cx="3294600" cy="695700"/>
          </a:xfrm>
          <a:prstGeom prst="rect">
            <a:avLst/>
          </a:prstGeom>
        </p:spPr>
        <p:txBody>
          <a:bodyPr anchorCtr="0" anchor="ctr" bIns="121900" lIns="121900" spcFirstLastPara="1" rIns="121900" wrap="square" tIns="121900">
            <a:noAutofit/>
          </a:bodyPr>
          <a:lstStyle/>
          <a:p>
            <a:pPr indent="0" lvl="0" marL="0" rtl="0" algn="l">
              <a:spcBef>
                <a:spcPts val="0"/>
              </a:spcBef>
              <a:spcAft>
                <a:spcPts val="0"/>
              </a:spcAft>
              <a:buNone/>
            </a:pPr>
            <a:r>
              <a:rPr lang="en"/>
              <a:t>01 | Dogs</a:t>
            </a:r>
            <a:endParaRPr/>
          </a:p>
        </p:txBody>
      </p:sp>
      <p:sp>
        <p:nvSpPr>
          <p:cNvPr id="1688" name="Google Shape;1688;p20"/>
          <p:cNvSpPr txBox="1"/>
          <p:nvPr>
            <p:ph idx="5" type="title"/>
          </p:nvPr>
        </p:nvSpPr>
        <p:spPr>
          <a:xfrm>
            <a:off x="8434125" y="1575225"/>
            <a:ext cx="3294600" cy="695700"/>
          </a:xfrm>
          <a:prstGeom prst="rect">
            <a:avLst/>
          </a:prstGeom>
        </p:spPr>
        <p:txBody>
          <a:bodyPr anchorCtr="0" anchor="ctr" bIns="121900" lIns="121900" spcFirstLastPara="1" rIns="121900" wrap="square" tIns="121900">
            <a:noAutofit/>
          </a:bodyPr>
          <a:lstStyle/>
          <a:p>
            <a:pPr indent="0" lvl="0" marL="0" rtl="0" algn="l">
              <a:spcBef>
                <a:spcPts val="0"/>
              </a:spcBef>
              <a:spcAft>
                <a:spcPts val="0"/>
              </a:spcAft>
              <a:buNone/>
            </a:pPr>
            <a:r>
              <a:rPr lang="en"/>
              <a:t>02 | Cats</a:t>
            </a:r>
            <a:endParaRPr/>
          </a:p>
        </p:txBody>
      </p:sp>
      <p:sp>
        <p:nvSpPr>
          <p:cNvPr id="1689" name="Google Shape;1689;p20"/>
          <p:cNvSpPr txBox="1"/>
          <p:nvPr>
            <p:ph idx="6" type="title"/>
          </p:nvPr>
        </p:nvSpPr>
        <p:spPr>
          <a:xfrm>
            <a:off x="8434100" y="3593784"/>
            <a:ext cx="3294600" cy="695700"/>
          </a:xfrm>
          <a:prstGeom prst="rect">
            <a:avLst/>
          </a:prstGeom>
        </p:spPr>
        <p:txBody>
          <a:bodyPr anchorCtr="0" anchor="ctr" bIns="121900" lIns="121900" spcFirstLastPara="1" rIns="121900" wrap="square" tIns="121900">
            <a:noAutofit/>
          </a:bodyPr>
          <a:lstStyle/>
          <a:p>
            <a:pPr indent="0" lvl="0" marL="0" rtl="0" algn="l">
              <a:spcBef>
                <a:spcPts val="0"/>
              </a:spcBef>
              <a:spcAft>
                <a:spcPts val="0"/>
              </a:spcAft>
              <a:buNone/>
            </a:pPr>
            <a:r>
              <a:rPr lang="en"/>
              <a:t>04 | </a:t>
            </a:r>
            <a:r>
              <a:rPr lang="en"/>
              <a:t>Kangaroos</a:t>
            </a:r>
            <a:r>
              <a:rPr lang="en"/>
              <a:t> </a:t>
            </a:r>
            <a:endParaRPr/>
          </a:p>
        </p:txBody>
      </p:sp>
      <p:sp>
        <p:nvSpPr>
          <p:cNvPr id="1690" name="Google Shape;1690;p20"/>
          <p:cNvSpPr txBox="1"/>
          <p:nvPr>
            <p:ph idx="7" type="body"/>
          </p:nvPr>
        </p:nvSpPr>
        <p:spPr>
          <a:xfrm>
            <a:off x="4476200" y="4289470"/>
            <a:ext cx="3294600" cy="13227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Then, we will talk about this.</a:t>
            </a:r>
            <a:endParaRPr/>
          </a:p>
        </p:txBody>
      </p:sp>
      <p:sp>
        <p:nvSpPr>
          <p:cNvPr id="1691" name="Google Shape;1691;p20"/>
          <p:cNvSpPr txBox="1"/>
          <p:nvPr>
            <p:ph idx="8" type="title"/>
          </p:nvPr>
        </p:nvSpPr>
        <p:spPr>
          <a:xfrm>
            <a:off x="4476200" y="3593700"/>
            <a:ext cx="3294600" cy="695700"/>
          </a:xfrm>
          <a:prstGeom prst="rect">
            <a:avLst/>
          </a:prstGeom>
        </p:spPr>
        <p:txBody>
          <a:bodyPr anchorCtr="0" anchor="ctr" bIns="121900" lIns="121900" spcFirstLastPara="1" rIns="121900" wrap="square" tIns="121900">
            <a:noAutofit/>
          </a:bodyPr>
          <a:lstStyle/>
          <a:p>
            <a:pPr indent="0" lvl="0" marL="0" rtl="0" algn="l">
              <a:spcBef>
                <a:spcPts val="0"/>
              </a:spcBef>
              <a:spcAft>
                <a:spcPts val="0"/>
              </a:spcAft>
              <a:buNone/>
            </a:pPr>
            <a:r>
              <a:rPr lang="en"/>
              <a:t>03 | Elephants</a:t>
            </a: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95" name="Shape 1695"/>
        <p:cNvGrpSpPr/>
        <p:nvPr/>
      </p:nvGrpSpPr>
      <p:grpSpPr>
        <a:xfrm>
          <a:off x="0" y="0"/>
          <a:ext cx="0" cy="0"/>
          <a:chOff x="0" y="0"/>
          <a:chExt cx="0" cy="0"/>
        </a:xfrm>
      </p:grpSpPr>
      <p:sp>
        <p:nvSpPr>
          <p:cNvPr id="1696" name="Google Shape;1696;p21"/>
          <p:cNvSpPr txBox="1"/>
          <p:nvPr>
            <p:ph type="title"/>
          </p:nvPr>
        </p:nvSpPr>
        <p:spPr>
          <a:xfrm>
            <a:off x="2199000" y="1745450"/>
            <a:ext cx="7794000" cy="763500"/>
          </a:xfrm>
          <a:prstGeom prst="rect">
            <a:avLst/>
          </a:prstGeom>
        </p:spPr>
        <p:txBody>
          <a:bodyPr anchorCtr="0" anchor="ctr" bIns="121900" lIns="121900" spcFirstLastPara="1" rIns="121900" wrap="square" tIns="121900">
            <a:noAutofit/>
          </a:bodyPr>
          <a:lstStyle/>
          <a:p>
            <a:pPr indent="0" lvl="0" marL="0" rtl="0" algn="l">
              <a:spcBef>
                <a:spcPts val="0"/>
              </a:spcBef>
              <a:spcAft>
                <a:spcPts val="0"/>
              </a:spcAft>
              <a:buNone/>
            </a:pPr>
            <a:r>
              <a:rPr lang="en"/>
              <a:t>Bullet point list.</a:t>
            </a:r>
            <a:endParaRPr/>
          </a:p>
        </p:txBody>
      </p:sp>
      <p:sp>
        <p:nvSpPr>
          <p:cNvPr id="1697" name="Google Shape;1697;p21"/>
          <p:cNvSpPr txBox="1"/>
          <p:nvPr>
            <p:ph idx="1" type="body"/>
          </p:nvPr>
        </p:nvSpPr>
        <p:spPr>
          <a:xfrm>
            <a:off x="2199000" y="3080950"/>
            <a:ext cx="7794000" cy="2493600"/>
          </a:xfrm>
          <a:prstGeom prst="rect">
            <a:avLst/>
          </a:prstGeom>
        </p:spPr>
        <p:txBody>
          <a:bodyPr anchorCtr="0" anchor="t" bIns="121900" lIns="121900" spcFirstLastPara="1" rIns="121900" wrap="square" tIns="121900">
            <a:noAutofit/>
          </a:bodyPr>
          <a:lstStyle/>
          <a:p>
            <a:pPr indent="-349250" lvl="0" marL="457200" rtl="0" algn="l">
              <a:lnSpc>
                <a:spcPct val="200000"/>
              </a:lnSpc>
              <a:spcBef>
                <a:spcPts val="0"/>
              </a:spcBef>
              <a:spcAft>
                <a:spcPts val="0"/>
              </a:spcAft>
              <a:buSzPts val="1900"/>
              <a:buChar char="●"/>
            </a:pPr>
            <a:r>
              <a:rPr lang="en"/>
              <a:t>We will talk about this first.</a:t>
            </a:r>
            <a:endParaRPr/>
          </a:p>
          <a:p>
            <a:pPr indent="-349250" lvl="0" marL="457200" rtl="0" algn="l">
              <a:lnSpc>
                <a:spcPct val="200000"/>
              </a:lnSpc>
              <a:spcBef>
                <a:spcPts val="0"/>
              </a:spcBef>
              <a:spcAft>
                <a:spcPts val="0"/>
              </a:spcAft>
              <a:buSzPts val="1900"/>
              <a:buChar char="●"/>
            </a:pPr>
            <a:r>
              <a:rPr lang="en"/>
              <a:t>We will talk about this second.</a:t>
            </a:r>
            <a:endParaRPr/>
          </a:p>
          <a:p>
            <a:pPr indent="-349250" lvl="0" marL="457200" rtl="0" algn="l">
              <a:lnSpc>
                <a:spcPct val="200000"/>
              </a:lnSpc>
              <a:spcBef>
                <a:spcPts val="0"/>
              </a:spcBef>
              <a:spcAft>
                <a:spcPts val="0"/>
              </a:spcAft>
              <a:buSzPts val="1900"/>
              <a:buChar char="●"/>
            </a:pPr>
            <a:r>
              <a:rPr lang="en"/>
              <a:t>After that we will talk about this.</a:t>
            </a:r>
            <a:endParaRPr/>
          </a:p>
          <a:p>
            <a:pPr indent="-349250" lvl="0" marL="457200" rtl="0" algn="l">
              <a:lnSpc>
                <a:spcPct val="200000"/>
              </a:lnSpc>
              <a:spcBef>
                <a:spcPts val="0"/>
              </a:spcBef>
              <a:spcAft>
                <a:spcPts val="0"/>
              </a:spcAft>
              <a:buSzPts val="1900"/>
              <a:buChar char="●"/>
            </a:pPr>
            <a:r>
              <a:rPr lang="en"/>
              <a:t>And we will talk about this last.</a:t>
            </a:r>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01" name="Shape 1701"/>
        <p:cNvGrpSpPr/>
        <p:nvPr/>
      </p:nvGrpSpPr>
      <p:grpSpPr>
        <a:xfrm>
          <a:off x="0" y="0"/>
          <a:ext cx="0" cy="0"/>
          <a:chOff x="0" y="0"/>
          <a:chExt cx="0" cy="0"/>
        </a:xfrm>
      </p:grpSpPr>
      <p:sp>
        <p:nvSpPr>
          <p:cNvPr id="1702" name="Google Shape;1702;p22"/>
          <p:cNvSpPr txBox="1"/>
          <p:nvPr>
            <p:ph idx="1" type="body"/>
          </p:nvPr>
        </p:nvSpPr>
        <p:spPr>
          <a:xfrm>
            <a:off x="2401350" y="4857700"/>
            <a:ext cx="7389300" cy="7635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Add a brief introduction of your section here: Let’s dive in and get to know some interesting facts about animals!</a:t>
            </a:r>
            <a:endParaRPr/>
          </a:p>
        </p:txBody>
      </p:sp>
      <p:sp>
        <p:nvSpPr>
          <p:cNvPr id="1703" name="Google Shape;1703;p22"/>
          <p:cNvSpPr txBox="1"/>
          <p:nvPr>
            <p:ph type="title"/>
          </p:nvPr>
        </p:nvSpPr>
        <p:spPr>
          <a:xfrm>
            <a:off x="2401350" y="2774050"/>
            <a:ext cx="7389300" cy="2066100"/>
          </a:xfrm>
          <a:prstGeom prst="rect">
            <a:avLst/>
          </a:prstGeom>
        </p:spPr>
        <p:txBody>
          <a:bodyPr anchorCtr="0" anchor="ctr" bIns="121900" lIns="121900" spcFirstLastPara="1" rIns="121900" wrap="square" tIns="121900">
            <a:noAutofit/>
          </a:bodyPr>
          <a:lstStyle/>
          <a:p>
            <a:pPr indent="0" lvl="0" marL="0" rtl="0" algn="l">
              <a:spcBef>
                <a:spcPts val="0"/>
              </a:spcBef>
              <a:spcAft>
                <a:spcPts val="0"/>
              </a:spcAft>
              <a:buNone/>
            </a:pPr>
            <a:r>
              <a:rPr lang="en"/>
              <a:t>We will talk about this first.</a:t>
            </a:r>
            <a:endParaRPr/>
          </a:p>
        </p:txBody>
      </p:sp>
      <p:sp>
        <p:nvSpPr>
          <p:cNvPr id="1704" name="Google Shape;1704;p22"/>
          <p:cNvSpPr/>
          <p:nvPr/>
        </p:nvSpPr>
        <p:spPr>
          <a:xfrm>
            <a:off x="2533600" y="1213801"/>
            <a:ext cx="1581996" cy="1426306"/>
          </a:xfrm>
          <a:prstGeom prst="rect">
            <a:avLst/>
          </a:prstGeom>
        </p:spPr>
        <p:txBody>
          <a:bodyPr>
            <a:prstTxWarp prst="textPlain"/>
          </a:bodyPr>
          <a:lstStyle/>
          <a:p>
            <a:pPr lvl="0" algn="ctr"/>
            <a:r>
              <a:rPr b="1" i="0">
                <a:ln>
                  <a:noFill/>
                </a:ln>
                <a:gradFill>
                  <a:gsLst>
                    <a:gs pos="0">
                      <a:srgbClr val="E45B00"/>
                    </a:gs>
                    <a:gs pos="100000">
                      <a:srgbClr val="FF9900"/>
                    </a:gs>
                  </a:gsLst>
                  <a:lin ang="5400012" scaled="0"/>
                </a:gradFill>
                <a:latin typeface="Butcherman"/>
              </a:rPr>
              <a:t>01</a:t>
            </a:r>
          </a:p>
        </p:txBody>
      </p:sp>
      <p:sp>
        <p:nvSpPr>
          <p:cNvPr id="1705" name="Google Shape;1705;p22"/>
          <p:cNvSpPr/>
          <p:nvPr/>
        </p:nvSpPr>
        <p:spPr>
          <a:xfrm>
            <a:off x="2687477" y="2203102"/>
            <a:ext cx="354949" cy="353708"/>
          </a:xfrm>
          <a:custGeom>
            <a:rect b="b" l="l" r="r" t="t"/>
            <a:pathLst>
              <a:path extrusionOk="0" h="299119" w="300168">
                <a:moveTo>
                  <a:pt x="3" y="85977"/>
                </a:moveTo>
                <a:cubicBezTo>
                  <a:pt x="-49" y="87355"/>
                  <a:pt x="697" y="88655"/>
                  <a:pt x="1287" y="89226"/>
                </a:cubicBezTo>
                <a:cubicBezTo>
                  <a:pt x="2688" y="90586"/>
                  <a:pt x="4798" y="90774"/>
                  <a:pt x="6381" y="89730"/>
                </a:cubicBezTo>
                <a:cubicBezTo>
                  <a:pt x="7251" y="89572"/>
                  <a:pt x="8990" y="89256"/>
                  <a:pt x="11019" y="88934"/>
                </a:cubicBezTo>
                <a:cubicBezTo>
                  <a:pt x="21098" y="87544"/>
                  <a:pt x="42134" y="85340"/>
                  <a:pt x="60564" y="83457"/>
                </a:cubicBezTo>
                <a:cubicBezTo>
                  <a:pt x="75434" y="82000"/>
                  <a:pt x="88641" y="80779"/>
                  <a:pt x="93214" y="80348"/>
                </a:cubicBezTo>
                <a:cubicBezTo>
                  <a:pt x="96748" y="83348"/>
                  <a:pt x="107052" y="91909"/>
                  <a:pt x="117575" y="100684"/>
                </a:cubicBezTo>
                <a:cubicBezTo>
                  <a:pt x="121546" y="103969"/>
                  <a:pt x="125524" y="107394"/>
                  <a:pt x="129203" y="110393"/>
                </a:cubicBezTo>
                <a:cubicBezTo>
                  <a:pt x="117733" y="111292"/>
                  <a:pt x="106542" y="115749"/>
                  <a:pt x="97215" y="123594"/>
                </a:cubicBezTo>
                <a:lnTo>
                  <a:pt x="72951" y="119386"/>
                </a:lnTo>
                <a:lnTo>
                  <a:pt x="13210" y="151897"/>
                </a:lnTo>
                <a:cubicBezTo>
                  <a:pt x="11191" y="152947"/>
                  <a:pt x="10431" y="155498"/>
                  <a:pt x="11624" y="157519"/>
                </a:cubicBezTo>
                <a:cubicBezTo>
                  <a:pt x="12672" y="159536"/>
                  <a:pt x="15227" y="160295"/>
                  <a:pt x="17172" y="159177"/>
                </a:cubicBezTo>
                <a:lnTo>
                  <a:pt x="74463" y="128009"/>
                </a:lnTo>
                <a:lnTo>
                  <a:pt x="90129" y="130747"/>
                </a:lnTo>
                <a:cubicBezTo>
                  <a:pt x="71220" y="153487"/>
                  <a:pt x="72744" y="187182"/>
                  <a:pt x="94282" y="208070"/>
                </a:cubicBezTo>
                <a:cubicBezTo>
                  <a:pt x="115960" y="229104"/>
                  <a:pt x="149970" y="229457"/>
                  <a:pt x="172049" y="209504"/>
                </a:cubicBezTo>
                <a:lnTo>
                  <a:pt x="175425" y="226093"/>
                </a:lnTo>
                <a:lnTo>
                  <a:pt x="146011" y="284307"/>
                </a:lnTo>
                <a:cubicBezTo>
                  <a:pt x="145022" y="286353"/>
                  <a:pt x="145787" y="288812"/>
                  <a:pt x="147839" y="289802"/>
                </a:cubicBezTo>
                <a:cubicBezTo>
                  <a:pt x="149885" y="290786"/>
                  <a:pt x="152345" y="290021"/>
                  <a:pt x="153328" y="287974"/>
                </a:cubicBezTo>
                <a:lnTo>
                  <a:pt x="184017" y="227271"/>
                </a:lnTo>
                <a:lnTo>
                  <a:pt x="178910" y="202138"/>
                </a:lnTo>
                <a:cubicBezTo>
                  <a:pt x="186252" y="192653"/>
                  <a:pt x="190223" y="181474"/>
                  <a:pt x="190782" y="170132"/>
                </a:cubicBezTo>
                <a:cubicBezTo>
                  <a:pt x="202386" y="183108"/>
                  <a:pt x="218204" y="200887"/>
                  <a:pt x="222491" y="205763"/>
                </a:cubicBezTo>
                <a:cubicBezTo>
                  <a:pt x="222211" y="211362"/>
                  <a:pt x="220973" y="229906"/>
                  <a:pt x="219728" y="248602"/>
                </a:cubicBezTo>
                <a:cubicBezTo>
                  <a:pt x="218878" y="259806"/>
                  <a:pt x="218106" y="271076"/>
                  <a:pt x="217293" y="279589"/>
                </a:cubicBezTo>
                <a:cubicBezTo>
                  <a:pt x="216922" y="283809"/>
                  <a:pt x="216540" y="287452"/>
                  <a:pt x="216212" y="289996"/>
                </a:cubicBezTo>
                <a:cubicBezTo>
                  <a:pt x="216018" y="291235"/>
                  <a:pt x="215884" y="292255"/>
                  <a:pt x="215750" y="292838"/>
                </a:cubicBezTo>
                <a:lnTo>
                  <a:pt x="215750" y="292838"/>
                </a:lnTo>
                <a:cubicBezTo>
                  <a:pt x="214755" y="294453"/>
                  <a:pt x="215004" y="296555"/>
                  <a:pt x="216406" y="297915"/>
                </a:cubicBezTo>
                <a:cubicBezTo>
                  <a:pt x="216849" y="298346"/>
                  <a:pt x="218100" y="299269"/>
                  <a:pt x="219697" y="299099"/>
                </a:cubicBezTo>
                <a:cubicBezTo>
                  <a:pt x="221221" y="299002"/>
                  <a:pt x="222005" y="298194"/>
                  <a:pt x="222363" y="297824"/>
                </a:cubicBezTo>
                <a:cubicBezTo>
                  <a:pt x="223505" y="296500"/>
                  <a:pt x="223280" y="296142"/>
                  <a:pt x="223565" y="295698"/>
                </a:cubicBezTo>
                <a:cubicBezTo>
                  <a:pt x="224051" y="294168"/>
                  <a:pt x="224239" y="292201"/>
                  <a:pt x="224628" y="289146"/>
                </a:cubicBezTo>
                <a:cubicBezTo>
                  <a:pt x="227002" y="268252"/>
                  <a:pt x="230834" y="204688"/>
                  <a:pt x="230907" y="204616"/>
                </a:cubicBezTo>
                <a:lnTo>
                  <a:pt x="231022" y="202873"/>
                </a:lnTo>
                <a:lnTo>
                  <a:pt x="229838" y="201579"/>
                </a:lnTo>
                <a:cubicBezTo>
                  <a:pt x="229838" y="201579"/>
                  <a:pt x="218823" y="189180"/>
                  <a:pt x="207589" y="176562"/>
                </a:cubicBezTo>
                <a:cubicBezTo>
                  <a:pt x="201973" y="170253"/>
                  <a:pt x="196283" y="163871"/>
                  <a:pt x="191990" y="158995"/>
                </a:cubicBezTo>
                <a:cubicBezTo>
                  <a:pt x="191249" y="158133"/>
                  <a:pt x="190514" y="157416"/>
                  <a:pt x="189925" y="156700"/>
                </a:cubicBezTo>
                <a:cubicBezTo>
                  <a:pt x="189209" y="152717"/>
                  <a:pt x="188061" y="148879"/>
                  <a:pt x="186476" y="145199"/>
                </a:cubicBezTo>
                <a:lnTo>
                  <a:pt x="243616" y="175432"/>
                </a:lnTo>
                <a:lnTo>
                  <a:pt x="299164" y="110794"/>
                </a:lnTo>
                <a:cubicBezTo>
                  <a:pt x="300591" y="109173"/>
                  <a:pt x="300482" y="106629"/>
                  <a:pt x="298933" y="105129"/>
                </a:cubicBezTo>
                <a:cubicBezTo>
                  <a:pt x="298854" y="105056"/>
                  <a:pt x="298781" y="104983"/>
                  <a:pt x="298781" y="104983"/>
                </a:cubicBezTo>
                <a:cubicBezTo>
                  <a:pt x="297087" y="103483"/>
                  <a:pt x="294476" y="103671"/>
                  <a:pt x="292904" y="105438"/>
                </a:cubicBezTo>
                <a:lnTo>
                  <a:pt x="241636" y="165073"/>
                </a:lnTo>
                <a:lnTo>
                  <a:pt x="192852" y="139218"/>
                </a:lnTo>
                <a:cubicBezTo>
                  <a:pt x="193933" y="138404"/>
                  <a:pt x="195081" y="137512"/>
                  <a:pt x="196010" y="136553"/>
                </a:cubicBezTo>
                <a:cubicBezTo>
                  <a:pt x="196939" y="135593"/>
                  <a:pt x="197728" y="134640"/>
                  <a:pt x="198439" y="133607"/>
                </a:cubicBezTo>
                <a:cubicBezTo>
                  <a:pt x="210680" y="135897"/>
                  <a:pt x="241685" y="139345"/>
                  <a:pt x="241685" y="139345"/>
                </a:cubicBezTo>
                <a:lnTo>
                  <a:pt x="244885" y="139734"/>
                </a:lnTo>
                <a:lnTo>
                  <a:pt x="265038" y="83846"/>
                </a:lnTo>
                <a:cubicBezTo>
                  <a:pt x="265597" y="82237"/>
                  <a:pt x="265208" y="80573"/>
                  <a:pt x="264024" y="79425"/>
                </a:cubicBezTo>
                <a:cubicBezTo>
                  <a:pt x="263587" y="79000"/>
                  <a:pt x="263144" y="78715"/>
                  <a:pt x="262488" y="78508"/>
                </a:cubicBezTo>
                <a:cubicBezTo>
                  <a:pt x="260369" y="77737"/>
                  <a:pt x="257989" y="78867"/>
                  <a:pt x="257217" y="80986"/>
                </a:cubicBezTo>
                <a:lnTo>
                  <a:pt x="239298" y="130735"/>
                </a:lnTo>
                <a:cubicBezTo>
                  <a:pt x="235078" y="130219"/>
                  <a:pt x="227360" y="129320"/>
                  <a:pt x="219576" y="128349"/>
                </a:cubicBezTo>
                <a:cubicBezTo>
                  <a:pt x="213826" y="127638"/>
                  <a:pt x="207923" y="126782"/>
                  <a:pt x="203479" y="126047"/>
                </a:cubicBezTo>
                <a:cubicBezTo>
                  <a:pt x="202968" y="125987"/>
                  <a:pt x="202464" y="125920"/>
                  <a:pt x="201954" y="125853"/>
                </a:cubicBezTo>
                <a:cubicBezTo>
                  <a:pt x="202707" y="123157"/>
                  <a:pt x="202883" y="120315"/>
                  <a:pt x="202628" y="117631"/>
                </a:cubicBezTo>
                <a:cubicBezTo>
                  <a:pt x="211251" y="111547"/>
                  <a:pt x="212380" y="99463"/>
                  <a:pt x="212380" y="99463"/>
                </a:cubicBezTo>
                <a:cubicBezTo>
                  <a:pt x="211117" y="102390"/>
                  <a:pt x="205136" y="105900"/>
                  <a:pt x="199945" y="108590"/>
                </a:cubicBezTo>
                <a:cubicBezTo>
                  <a:pt x="198827" y="106501"/>
                  <a:pt x="197340" y="104491"/>
                  <a:pt x="195500" y="102700"/>
                </a:cubicBezTo>
                <a:cubicBezTo>
                  <a:pt x="194613" y="101844"/>
                  <a:pt x="193654" y="101060"/>
                  <a:pt x="192628" y="100344"/>
                </a:cubicBezTo>
                <a:cubicBezTo>
                  <a:pt x="195093" y="95298"/>
                  <a:pt x="198281" y="89651"/>
                  <a:pt x="201019" y="88448"/>
                </a:cubicBezTo>
                <a:cubicBezTo>
                  <a:pt x="201019" y="88448"/>
                  <a:pt x="190939" y="89693"/>
                  <a:pt x="184800" y="96761"/>
                </a:cubicBezTo>
                <a:cubicBezTo>
                  <a:pt x="181151" y="95796"/>
                  <a:pt x="177301" y="95784"/>
                  <a:pt x="173609" y="96640"/>
                </a:cubicBezTo>
                <a:cubicBezTo>
                  <a:pt x="173524" y="96130"/>
                  <a:pt x="173445" y="95772"/>
                  <a:pt x="173367" y="95261"/>
                </a:cubicBezTo>
                <a:cubicBezTo>
                  <a:pt x="171387" y="84611"/>
                  <a:pt x="168964" y="68374"/>
                  <a:pt x="167987" y="61555"/>
                </a:cubicBezTo>
                <a:lnTo>
                  <a:pt x="217177" y="42136"/>
                </a:lnTo>
                <a:cubicBezTo>
                  <a:pt x="219272" y="41304"/>
                  <a:pt x="220323" y="38893"/>
                  <a:pt x="219491" y="36798"/>
                </a:cubicBezTo>
                <a:cubicBezTo>
                  <a:pt x="219266" y="36288"/>
                  <a:pt x="218969" y="35711"/>
                  <a:pt x="218598" y="35359"/>
                </a:cubicBezTo>
                <a:cubicBezTo>
                  <a:pt x="217493" y="34284"/>
                  <a:pt x="215744" y="33872"/>
                  <a:pt x="214153" y="34479"/>
                </a:cubicBezTo>
                <a:lnTo>
                  <a:pt x="158897" y="56314"/>
                </a:lnTo>
                <a:lnTo>
                  <a:pt x="159382" y="59508"/>
                </a:lnTo>
                <a:cubicBezTo>
                  <a:pt x="159382" y="59508"/>
                  <a:pt x="161010" y="70961"/>
                  <a:pt x="162856" y="82485"/>
                </a:cubicBezTo>
                <a:cubicBezTo>
                  <a:pt x="163815" y="88284"/>
                  <a:pt x="164774" y="94084"/>
                  <a:pt x="165649" y="98796"/>
                </a:cubicBezTo>
                <a:cubicBezTo>
                  <a:pt x="165728" y="99154"/>
                  <a:pt x="165734" y="99591"/>
                  <a:pt x="165886" y="100028"/>
                </a:cubicBezTo>
                <a:cubicBezTo>
                  <a:pt x="164374" y="100994"/>
                  <a:pt x="163007" y="102105"/>
                  <a:pt x="161793" y="103356"/>
                </a:cubicBezTo>
                <a:cubicBezTo>
                  <a:pt x="161004" y="104169"/>
                  <a:pt x="160293" y="105050"/>
                  <a:pt x="159656" y="106003"/>
                </a:cubicBezTo>
                <a:lnTo>
                  <a:pt x="133673" y="60334"/>
                </a:lnTo>
                <a:lnTo>
                  <a:pt x="191723" y="7282"/>
                </a:lnTo>
                <a:cubicBezTo>
                  <a:pt x="193374" y="5733"/>
                  <a:pt x="193550" y="3183"/>
                  <a:pt x="191996" y="1391"/>
                </a:cubicBezTo>
                <a:cubicBezTo>
                  <a:pt x="191923" y="1318"/>
                  <a:pt x="191850" y="1246"/>
                  <a:pt x="191777" y="1179"/>
                </a:cubicBezTo>
                <a:cubicBezTo>
                  <a:pt x="190229" y="-327"/>
                  <a:pt x="187758" y="-436"/>
                  <a:pt x="186106" y="1118"/>
                </a:cubicBezTo>
                <a:lnTo>
                  <a:pt x="123186" y="58604"/>
                </a:lnTo>
                <a:lnTo>
                  <a:pt x="154907" y="114292"/>
                </a:lnTo>
                <a:cubicBezTo>
                  <a:pt x="150960" y="112749"/>
                  <a:pt x="146953" y="111723"/>
                  <a:pt x="142872" y="111055"/>
                </a:cubicBezTo>
                <a:cubicBezTo>
                  <a:pt x="142356" y="110557"/>
                  <a:pt x="141767" y="110126"/>
                  <a:pt x="141251" y="109628"/>
                </a:cubicBezTo>
                <a:cubicBezTo>
                  <a:pt x="126167" y="96998"/>
                  <a:pt x="97537" y="73086"/>
                  <a:pt x="97537" y="73086"/>
                </a:cubicBezTo>
                <a:lnTo>
                  <a:pt x="96213" y="71944"/>
                </a:lnTo>
                <a:lnTo>
                  <a:pt x="94471" y="72120"/>
                </a:lnTo>
                <a:cubicBezTo>
                  <a:pt x="94471" y="72120"/>
                  <a:pt x="72337" y="74124"/>
                  <a:pt x="49919" y="76425"/>
                </a:cubicBezTo>
                <a:cubicBezTo>
                  <a:pt x="38752" y="77616"/>
                  <a:pt x="27504" y="78727"/>
                  <a:pt x="18874" y="79802"/>
                </a:cubicBezTo>
                <a:cubicBezTo>
                  <a:pt x="14522" y="80306"/>
                  <a:pt x="10896" y="80798"/>
                  <a:pt x="8213" y="81204"/>
                </a:cubicBezTo>
                <a:cubicBezTo>
                  <a:pt x="6837" y="81441"/>
                  <a:pt x="5750" y="81672"/>
                  <a:pt x="4881" y="81836"/>
                </a:cubicBezTo>
                <a:cubicBezTo>
                  <a:pt x="4447" y="81988"/>
                  <a:pt x="4011" y="81994"/>
                  <a:pt x="3577" y="82146"/>
                </a:cubicBezTo>
                <a:cubicBezTo>
                  <a:pt x="3072" y="82370"/>
                  <a:pt x="2779" y="82230"/>
                  <a:pt x="1490" y="83409"/>
                </a:cubicBezTo>
                <a:cubicBezTo>
                  <a:pt x="768" y="83712"/>
                  <a:pt x="126" y="84520"/>
                  <a:pt x="3" y="85977"/>
                </a:cubicBezTo>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706" name="Google Shape;1706;p22"/>
          <p:cNvSpPr/>
          <p:nvPr/>
        </p:nvSpPr>
        <p:spPr>
          <a:xfrm rot="9602283">
            <a:off x="3813741" y="1197303"/>
            <a:ext cx="347299" cy="346085"/>
          </a:xfrm>
          <a:custGeom>
            <a:rect b="b" l="l" r="r" t="t"/>
            <a:pathLst>
              <a:path extrusionOk="0" h="299119" w="300168">
                <a:moveTo>
                  <a:pt x="3" y="85977"/>
                </a:moveTo>
                <a:cubicBezTo>
                  <a:pt x="-49" y="87355"/>
                  <a:pt x="697" y="88655"/>
                  <a:pt x="1287" y="89226"/>
                </a:cubicBezTo>
                <a:cubicBezTo>
                  <a:pt x="2688" y="90586"/>
                  <a:pt x="4798" y="90774"/>
                  <a:pt x="6381" y="89730"/>
                </a:cubicBezTo>
                <a:cubicBezTo>
                  <a:pt x="7251" y="89572"/>
                  <a:pt x="8990" y="89256"/>
                  <a:pt x="11019" y="88934"/>
                </a:cubicBezTo>
                <a:cubicBezTo>
                  <a:pt x="21098" y="87544"/>
                  <a:pt x="42134" y="85340"/>
                  <a:pt x="60564" y="83457"/>
                </a:cubicBezTo>
                <a:cubicBezTo>
                  <a:pt x="75434" y="82000"/>
                  <a:pt x="88641" y="80779"/>
                  <a:pt x="93214" y="80348"/>
                </a:cubicBezTo>
                <a:cubicBezTo>
                  <a:pt x="96748" y="83348"/>
                  <a:pt x="107052" y="91909"/>
                  <a:pt x="117575" y="100684"/>
                </a:cubicBezTo>
                <a:cubicBezTo>
                  <a:pt x="121546" y="103969"/>
                  <a:pt x="125524" y="107394"/>
                  <a:pt x="129203" y="110393"/>
                </a:cubicBezTo>
                <a:cubicBezTo>
                  <a:pt x="117733" y="111292"/>
                  <a:pt x="106542" y="115749"/>
                  <a:pt x="97215" y="123594"/>
                </a:cubicBezTo>
                <a:lnTo>
                  <a:pt x="72951" y="119386"/>
                </a:lnTo>
                <a:lnTo>
                  <a:pt x="13210" y="151897"/>
                </a:lnTo>
                <a:cubicBezTo>
                  <a:pt x="11191" y="152947"/>
                  <a:pt x="10431" y="155498"/>
                  <a:pt x="11624" y="157519"/>
                </a:cubicBezTo>
                <a:cubicBezTo>
                  <a:pt x="12672" y="159536"/>
                  <a:pt x="15227" y="160295"/>
                  <a:pt x="17172" y="159177"/>
                </a:cubicBezTo>
                <a:lnTo>
                  <a:pt x="74463" y="128009"/>
                </a:lnTo>
                <a:lnTo>
                  <a:pt x="90129" y="130747"/>
                </a:lnTo>
                <a:cubicBezTo>
                  <a:pt x="71220" y="153487"/>
                  <a:pt x="72744" y="187182"/>
                  <a:pt x="94282" y="208070"/>
                </a:cubicBezTo>
                <a:cubicBezTo>
                  <a:pt x="115960" y="229104"/>
                  <a:pt x="149970" y="229457"/>
                  <a:pt x="172049" y="209504"/>
                </a:cubicBezTo>
                <a:lnTo>
                  <a:pt x="175425" y="226093"/>
                </a:lnTo>
                <a:lnTo>
                  <a:pt x="146011" y="284307"/>
                </a:lnTo>
                <a:cubicBezTo>
                  <a:pt x="145022" y="286353"/>
                  <a:pt x="145787" y="288812"/>
                  <a:pt x="147839" y="289802"/>
                </a:cubicBezTo>
                <a:cubicBezTo>
                  <a:pt x="149885" y="290786"/>
                  <a:pt x="152345" y="290021"/>
                  <a:pt x="153328" y="287974"/>
                </a:cubicBezTo>
                <a:lnTo>
                  <a:pt x="184017" y="227271"/>
                </a:lnTo>
                <a:lnTo>
                  <a:pt x="178910" y="202138"/>
                </a:lnTo>
                <a:cubicBezTo>
                  <a:pt x="186252" y="192653"/>
                  <a:pt x="190223" y="181474"/>
                  <a:pt x="190782" y="170132"/>
                </a:cubicBezTo>
                <a:cubicBezTo>
                  <a:pt x="202386" y="183108"/>
                  <a:pt x="218204" y="200887"/>
                  <a:pt x="222491" y="205763"/>
                </a:cubicBezTo>
                <a:cubicBezTo>
                  <a:pt x="222211" y="211362"/>
                  <a:pt x="220973" y="229906"/>
                  <a:pt x="219728" y="248602"/>
                </a:cubicBezTo>
                <a:cubicBezTo>
                  <a:pt x="218878" y="259806"/>
                  <a:pt x="218106" y="271076"/>
                  <a:pt x="217293" y="279589"/>
                </a:cubicBezTo>
                <a:cubicBezTo>
                  <a:pt x="216922" y="283809"/>
                  <a:pt x="216540" y="287452"/>
                  <a:pt x="216212" y="289996"/>
                </a:cubicBezTo>
                <a:cubicBezTo>
                  <a:pt x="216018" y="291235"/>
                  <a:pt x="215884" y="292255"/>
                  <a:pt x="215750" y="292838"/>
                </a:cubicBezTo>
                <a:lnTo>
                  <a:pt x="215750" y="292838"/>
                </a:lnTo>
                <a:cubicBezTo>
                  <a:pt x="214755" y="294453"/>
                  <a:pt x="215004" y="296555"/>
                  <a:pt x="216406" y="297915"/>
                </a:cubicBezTo>
                <a:cubicBezTo>
                  <a:pt x="216849" y="298346"/>
                  <a:pt x="218100" y="299269"/>
                  <a:pt x="219697" y="299099"/>
                </a:cubicBezTo>
                <a:cubicBezTo>
                  <a:pt x="221221" y="299002"/>
                  <a:pt x="222005" y="298194"/>
                  <a:pt x="222363" y="297824"/>
                </a:cubicBezTo>
                <a:cubicBezTo>
                  <a:pt x="223505" y="296500"/>
                  <a:pt x="223280" y="296142"/>
                  <a:pt x="223565" y="295698"/>
                </a:cubicBezTo>
                <a:cubicBezTo>
                  <a:pt x="224051" y="294168"/>
                  <a:pt x="224239" y="292201"/>
                  <a:pt x="224628" y="289146"/>
                </a:cubicBezTo>
                <a:cubicBezTo>
                  <a:pt x="227002" y="268252"/>
                  <a:pt x="230834" y="204688"/>
                  <a:pt x="230907" y="204616"/>
                </a:cubicBezTo>
                <a:lnTo>
                  <a:pt x="231022" y="202873"/>
                </a:lnTo>
                <a:lnTo>
                  <a:pt x="229838" y="201579"/>
                </a:lnTo>
                <a:cubicBezTo>
                  <a:pt x="229838" y="201579"/>
                  <a:pt x="218823" y="189180"/>
                  <a:pt x="207589" y="176562"/>
                </a:cubicBezTo>
                <a:cubicBezTo>
                  <a:pt x="201973" y="170253"/>
                  <a:pt x="196283" y="163871"/>
                  <a:pt x="191990" y="158995"/>
                </a:cubicBezTo>
                <a:cubicBezTo>
                  <a:pt x="191249" y="158133"/>
                  <a:pt x="190514" y="157416"/>
                  <a:pt x="189925" y="156700"/>
                </a:cubicBezTo>
                <a:cubicBezTo>
                  <a:pt x="189209" y="152717"/>
                  <a:pt x="188061" y="148879"/>
                  <a:pt x="186476" y="145199"/>
                </a:cubicBezTo>
                <a:lnTo>
                  <a:pt x="243616" y="175432"/>
                </a:lnTo>
                <a:lnTo>
                  <a:pt x="299164" y="110794"/>
                </a:lnTo>
                <a:cubicBezTo>
                  <a:pt x="300591" y="109173"/>
                  <a:pt x="300482" y="106629"/>
                  <a:pt x="298933" y="105129"/>
                </a:cubicBezTo>
                <a:cubicBezTo>
                  <a:pt x="298854" y="105056"/>
                  <a:pt x="298781" y="104983"/>
                  <a:pt x="298781" y="104983"/>
                </a:cubicBezTo>
                <a:cubicBezTo>
                  <a:pt x="297087" y="103483"/>
                  <a:pt x="294476" y="103671"/>
                  <a:pt x="292904" y="105438"/>
                </a:cubicBezTo>
                <a:lnTo>
                  <a:pt x="241636" y="165073"/>
                </a:lnTo>
                <a:lnTo>
                  <a:pt x="192852" y="139218"/>
                </a:lnTo>
                <a:cubicBezTo>
                  <a:pt x="193933" y="138404"/>
                  <a:pt x="195081" y="137512"/>
                  <a:pt x="196010" y="136553"/>
                </a:cubicBezTo>
                <a:cubicBezTo>
                  <a:pt x="196939" y="135593"/>
                  <a:pt x="197728" y="134640"/>
                  <a:pt x="198439" y="133607"/>
                </a:cubicBezTo>
                <a:cubicBezTo>
                  <a:pt x="210680" y="135897"/>
                  <a:pt x="241685" y="139345"/>
                  <a:pt x="241685" y="139345"/>
                </a:cubicBezTo>
                <a:lnTo>
                  <a:pt x="244885" y="139734"/>
                </a:lnTo>
                <a:lnTo>
                  <a:pt x="265038" y="83846"/>
                </a:lnTo>
                <a:cubicBezTo>
                  <a:pt x="265597" y="82237"/>
                  <a:pt x="265208" y="80573"/>
                  <a:pt x="264024" y="79425"/>
                </a:cubicBezTo>
                <a:cubicBezTo>
                  <a:pt x="263587" y="79000"/>
                  <a:pt x="263144" y="78715"/>
                  <a:pt x="262488" y="78508"/>
                </a:cubicBezTo>
                <a:cubicBezTo>
                  <a:pt x="260369" y="77737"/>
                  <a:pt x="257989" y="78867"/>
                  <a:pt x="257217" y="80986"/>
                </a:cubicBezTo>
                <a:lnTo>
                  <a:pt x="239298" y="130735"/>
                </a:lnTo>
                <a:cubicBezTo>
                  <a:pt x="235078" y="130219"/>
                  <a:pt x="227360" y="129320"/>
                  <a:pt x="219576" y="128349"/>
                </a:cubicBezTo>
                <a:cubicBezTo>
                  <a:pt x="213826" y="127638"/>
                  <a:pt x="207923" y="126782"/>
                  <a:pt x="203479" y="126047"/>
                </a:cubicBezTo>
                <a:cubicBezTo>
                  <a:pt x="202968" y="125987"/>
                  <a:pt x="202464" y="125920"/>
                  <a:pt x="201954" y="125853"/>
                </a:cubicBezTo>
                <a:cubicBezTo>
                  <a:pt x="202707" y="123157"/>
                  <a:pt x="202883" y="120315"/>
                  <a:pt x="202628" y="117631"/>
                </a:cubicBezTo>
                <a:cubicBezTo>
                  <a:pt x="211251" y="111547"/>
                  <a:pt x="212380" y="99463"/>
                  <a:pt x="212380" y="99463"/>
                </a:cubicBezTo>
                <a:cubicBezTo>
                  <a:pt x="211117" y="102390"/>
                  <a:pt x="205136" y="105900"/>
                  <a:pt x="199945" y="108590"/>
                </a:cubicBezTo>
                <a:cubicBezTo>
                  <a:pt x="198827" y="106501"/>
                  <a:pt x="197340" y="104491"/>
                  <a:pt x="195500" y="102700"/>
                </a:cubicBezTo>
                <a:cubicBezTo>
                  <a:pt x="194613" y="101844"/>
                  <a:pt x="193654" y="101060"/>
                  <a:pt x="192628" y="100344"/>
                </a:cubicBezTo>
                <a:cubicBezTo>
                  <a:pt x="195093" y="95298"/>
                  <a:pt x="198281" y="89651"/>
                  <a:pt x="201019" y="88448"/>
                </a:cubicBezTo>
                <a:cubicBezTo>
                  <a:pt x="201019" y="88448"/>
                  <a:pt x="190939" y="89693"/>
                  <a:pt x="184800" y="96761"/>
                </a:cubicBezTo>
                <a:cubicBezTo>
                  <a:pt x="181151" y="95796"/>
                  <a:pt x="177301" y="95784"/>
                  <a:pt x="173609" y="96640"/>
                </a:cubicBezTo>
                <a:cubicBezTo>
                  <a:pt x="173524" y="96130"/>
                  <a:pt x="173445" y="95772"/>
                  <a:pt x="173367" y="95261"/>
                </a:cubicBezTo>
                <a:cubicBezTo>
                  <a:pt x="171387" y="84611"/>
                  <a:pt x="168964" y="68374"/>
                  <a:pt x="167987" y="61555"/>
                </a:cubicBezTo>
                <a:lnTo>
                  <a:pt x="217177" y="42136"/>
                </a:lnTo>
                <a:cubicBezTo>
                  <a:pt x="219272" y="41304"/>
                  <a:pt x="220323" y="38893"/>
                  <a:pt x="219491" y="36798"/>
                </a:cubicBezTo>
                <a:cubicBezTo>
                  <a:pt x="219266" y="36288"/>
                  <a:pt x="218969" y="35711"/>
                  <a:pt x="218598" y="35359"/>
                </a:cubicBezTo>
                <a:cubicBezTo>
                  <a:pt x="217493" y="34284"/>
                  <a:pt x="215744" y="33872"/>
                  <a:pt x="214153" y="34479"/>
                </a:cubicBezTo>
                <a:lnTo>
                  <a:pt x="158897" y="56314"/>
                </a:lnTo>
                <a:lnTo>
                  <a:pt x="159382" y="59508"/>
                </a:lnTo>
                <a:cubicBezTo>
                  <a:pt x="159382" y="59508"/>
                  <a:pt x="161010" y="70961"/>
                  <a:pt x="162856" y="82485"/>
                </a:cubicBezTo>
                <a:cubicBezTo>
                  <a:pt x="163815" y="88284"/>
                  <a:pt x="164774" y="94084"/>
                  <a:pt x="165649" y="98796"/>
                </a:cubicBezTo>
                <a:cubicBezTo>
                  <a:pt x="165728" y="99154"/>
                  <a:pt x="165734" y="99591"/>
                  <a:pt x="165886" y="100028"/>
                </a:cubicBezTo>
                <a:cubicBezTo>
                  <a:pt x="164374" y="100994"/>
                  <a:pt x="163007" y="102105"/>
                  <a:pt x="161793" y="103356"/>
                </a:cubicBezTo>
                <a:cubicBezTo>
                  <a:pt x="161004" y="104169"/>
                  <a:pt x="160293" y="105050"/>
                  <a:pt x="159656" y="106003"/>
                </a:cubicBezTo>
                <a:lnTo>
                  <a:pt x="133673" y="60334"/>
                </a:lnTo>
                <a:lnTo>
                  <a:pt x="191723" y="7282"/>
                </a:lnTo>
                <a:cubicBezTo>
                  <a:pt x="193374" y="5733"/>
                  <a:pt x="193550" y="3183"/>
                  <a:pt x="191996" y="1391"/>
                </a:cubicBezTo>
                <a:cubicBezTo>
                  <a:pt x="191923" y="1318"/>
                  <a:pt x="191850" y="1246"/>
                  <a:pt x="191777" y="1179"/>
                </a:cubicBezTo>
                <a:cubicBezTo>
                  <a:pt x="190229" y="-327"/>
                  <a:pt x="187758" y="-436"/>
                  <a:pt x="186106" y="1118"/>
                </a:cubicBezTo>
                <a:lnTo>
                  <a:pt x="123186" y="58604"/>
                </a:lnTo>
                <a:lnTo>
                  <a:pt x="154907" y="114292"/>
                </a:lnTo>
                <a:cubicBezTo>
                  <a:pt x="150960" y="112749"/>
                  <a:pt x="146953" y="111723"/>
                  <a:pt x="142872" y="111055"/>
                </a:cubicBezTo>
                <a:cubicBezTo>
                  <a:pt x="142356" y="110557"/>
                  <a:pt x="141767" y="110126"/>
                  <a:pt x="141251" y="109628"/>
                </a:cubicBezTo>
                <a:cubicBezTo>
                  <a:pt x="126167" y="96998"/>
                  <a:pt x="97537" y="73086"/>
                  <a:pt x="97537" y="73086"/>
                </a:cubicBezTo>
                <a:lnTo>
                  <a:pt x="96213" y="71944"/>
                </a:lnTo>
                <a:lnTo>
                  <a:pt x="94471" y="72120"/>
                </a:lnTo>
                <a:cubicBezTo>
                  <a:pt x="94471" y="72120"/>
                  <a:pt x="72337" y="74124"/>
                  <a:pt x="49919" y="76425"/>
                </a:cubicBezTo>
                <a:cubicBezTo>
                  <a:pt x="38752" y="77616"/>
                  <a:pt x="27504" y="78727"/>
                  <a:pt x="18874" y="79802"/>
                </a:cubicBezTo>
                <a:cubicBezTo>
                  <a:pt x="14522" y="80306"/>
                  <a:pt x="10896" y="80798"/>
                  <a:pt x="8213" y="81204"/>
                </a:cubicBezTo>
                <a:cubicBezTo>
                  <a:pt x="6837" y="81441"/>
                  <a:pt x="5750" y="81672"/>
                  <a:pt x="4881" y="81836"/>
                </a:cubicBezTo>
                <a:cubicBezTo>
                  <a:pt x="4447" y="81988"/>
                  <a:pt x="4011" y="81994"/>
                  <a:pt x="3577" y="82146"/>
                </a:cubicBezTo>
                <a:cubicBezTo>
                  <a:pt x="3072" y="82370"/>
                  <a:pt x="2779" y="82230"/>
                  <a:pt x="1490" y="83409"/>
                </a:cubicBezTo>
                <a:cubicBezTo>
                  <a:pt x="768" y="83712"/>
                  <a:pt x="126" y="84520"/>
                  <a:pt x="3" y="85977"/>
                </a:cubicBezTo>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10" name="Shape 1710"/>
        <p:cNvGrpSpPr/>
        <p:nvPr/>
      </p:nvGrpSpPr>
      <p:grpSpPr>
        <a:xfrm>
          <a:off x="0" y="0"/>
          <a:ext cx="0" cy="0"/>
          <a:chOff x="0" y="0"/>
          <a:chExt cx="0" cy="0"/>
        </a:xfrm>
      </p:grpSpPr>
      <p:sp>
        <p:nvSpPr>
          <p:cNvPr id="1711" name="Google Shape;1711;p23"/>
          <p:cNvSpPr txBox="1"/>
          <p:nvPr>
            <p:ph type="title"/>
          </p:nvPr>
        </p:nvSpPr>
        <p:spPr>
          <a:xfrm>
            <a:off x="2199000" y="1529025"/>
            <a:ext cx="7794000" cy="7635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
              <a:t>Did you know?</a:t>
            </a:r>
            <a:endParaRPr/>
          </a:p>
        </p:txBody>
      </p:sp>
      <p:sp>
        <p:nvSpPr>
          <p:cNvPr id="1712" name="Google Shape;1712;p23"/>
          <p:cNvSpPr txBox="1"/>
          <p:nvPr>
            <p:ph idx="1" type="body"/>
          </p:nvPr>
        </p:nvSpPr>
        <p:spPr>
          <a:xfrm>
            <a:off x="2199000" y="2577425"/>
            <a:ext cx="7794000" cy="2686500"/>
          </a:xfrm>
          <a:prstGeom prst="rect">
            <a:avLst/>
          </a:prstGeom>
        </p:spPr>
        <p:txBody>
          <a:bodyPr anchorCtr="0" anchor="t" bIns="121900" lIns="121900" spcFirstLastPara="1" rIns="121900" wrap="square" tIns="121900">
            <a:noAutofit/>
          </a:bodyPr>
          <a:lstStyle/>
          <a:p>
            <a:pPr indent="0" lvl="0" marL="0" rtl="0" algn="ctr">
              <a:spcBef>
                <a:spcPts val="0"/>
              </a:spcBef>
              <a:spcAft>
                <a:spcPts val="0"/>
              </a:spcAft>
              <a:buNone/>
            </a:pPr>
            <a:r>
              <a:rPr lang="en"/>
              <a:t>Did you know that elephants can sense storms?</a:t>
            </a:r>
            <a:endParaRPr/>
          </a:p>
          <a:p>
            <a:pPr indent="0" lvl="0" marL="0" rtl="0" algn="ctr">
              <a:spcBef>
                <a:spcPts val="0"/>
              </a:spcBef>
              <a:spcAft>
                <a:spcPts val="0"/>
              </a:spcAft>
              <a:buNone/>
            </a:pPr>
            <a:r>
              <a:t/>
            </a:r>
            <a:endParaRPr/>
          </a:p>
          <a:p>
            <a:pPr indent="0" lvl="0" marL="0" rtl="0" algn="ctr">
              <a:spcBef>
                <a:spcPts val="0"/>
              </a:spcBef>
              <a:spcAft>
                <a:spcPts val="0"/>
              </a:spcAft>
              <a:buNone/>
            </a:pPr>
            <a:r>
              <a:rPr lang="en"/>
              <a:t>Elephants may be able to detect a thunderstorm from hundreds of miles away, and will head towards it, looking for water. </a:t>
            </a:r>
            <a:endParaRPr/>
          </a:p>
          <a:p>
            <a:pPr indent="0" lvl="0" marL="0" rtl="0" algn="ctr">
              <a:spcBef>
                <a:spcPts val="0"/>
              </a:spcBef>
              <a:spcAft>
                <a:spcPts val="0"/>
              </a:spcAft>
              <a:buNone/>
            </a:pPr>
            <a:r>
              <a:t/>
            </a:r>
            <a:endParaRPr/>
          </a:p>
          <a:p>
            <a:pPr indent="0" lvl="0" marL="0" rtl="0" algn="ctr">
              <a:spcBef>
                <a:spcPts val="0"/>
              </a:spcBef>
              <a:spcAft>
                <a:spcPts val="0"/>
              </a:spcAft>
              <a:buNone/>
            </a:pPr>
            <a:r>
              <a:rPr lang="en"/>
              <a:t>You can add a little bit more information. But try to not overload your slides with text.</a:t>
            </a:r>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16" name="Shape 1716"/>
        <p:cNvGrpSpPr/>
        <p:nvPr/>
      </p:nvGrpSpPr>
      <p:grpSpPr>
        <a:xfrm>
          <a:off x="0" y="0"/>
          <a:ext cx="0" cy="0"/>
          <a:chOff x="0" y="0"/>
          <a:chExt cx="0" cy="0"/>
        </a:xfrm>
      </p:grpSpPr>
      <p:sp>
        <p:nvSpPr>
          <p:cNvPr id="1717" name="Google Shape;1717;p24"/>
          <p:cNvSpPr/>
          <p:nvPr/>
        </p:nvSpPr>
        <p:spPr>
          <a:xfrm>
            <a:off x="6191263" y="1"/>
            <a:ext cx="6000738" cy="6858000"/>
          </a:xfrm>
          <a:custGeom>
            <a:rect b="b" l="l" r="r" t="t"/>
            <a:pathLst>
              <a:path extrusionOk="0" h="6858000" w="6000738">
                <a:moveTo>
                  <a:pt x="5833541" y="160779"/>
                </a:moveTo>
                <a:lnTo>
                  <a:pt x="5720815" y="320576"/>
                </a:lnTo>
                <a:cubicBezTo>
                  <a:pt x="5720815" y="320576"/>
                  <a:pt x="5710611" y="380833"/>
                  <a:pt x="5697423" y="426605"/>
                </a:cubicBezTo>
                <a:cubicBezTo>
                  <a:pt x="5686737" y="463716"/>
                  <a:pt x="5654585" y="526997"/>
                  <a:pt x="5654585" y="526997"/>
                </a:cubicBezTo>
                <a:lnTo>
                  <a:pt x="5651985" y="546924"/>
                </a:lnTo>
                <a:cubicBezTo>
                  <a:pt x="5651985" y="547568"/>
                  <a:pt x="5642455" y="593554"/>
                  <a:pt x="5664405" y="651826"/>
                </a:cubicBezTo>
                <a:cubicBezTo>
                  <a:pt x="5686352" y="710308"/>
                  <a:pt x="5714847" y="848942"/>
                  <a:pt x="5774530" y="893590"/>
                </a:cubicBezTo>
                <a:cubicBezTo>
                  <a:pt x="5834310" y="938236"/>
                  <a:pt x="5902370" y="988335"/>
                  <a:pt x="5902370" y="988335"/>
                </a:cubicBezTo>
                <a:cubicBezTo>
                  <a:pt x="5902370" y="988335"/>
                  <a:pt x="5904970" y="592592"/>
                  <a:pt x="5877918" y="438638"/>
                </a:cubicBezTo>
                <a:cubicBezTo>
                  <a:pt x="5861457" y="344760"/>
                  <a:pt x="5849328" y="262602"/>
                  <a:pt x="5833541" y="160779"/>
                </a:cubicBezTo>
                <a:close/>
                <a:moveTo>
                  <a:pt x="2962091" y="0"/>
                </a:moveTo>
                <a:lnTo>
                  <a:pt x="3143548" y="0"/>
                </a:lnTo>
                <a:lnTo>
                  <a:pt x="3155762" y="26877"/>
                </a:lnTo>
                <a:cubicBezTo>
                  <a:pt x="3245145" y="223006"/>
                  <a:pt x="3608721" y="1011725"/>
                  <a:pt x="3705419" y="1078959"/>
                </a:cubicBezTo>
                <a:cubicBezTo>
                  <a:pt x="3816026" y="1155788"/>
                  <a:pt x="4260095" y="1594330"/>
                  <a:pt x="4511249" y="1688815"/>
                </a:cubicBezTo>
                <a:cubicBezTo>
                  <a:pt x="4694827" y="1757894"/>
                  <a:pt x="4884851" y="1896178"/>
                  <a:pt x="5025593" y="1997131"/>
                </a:cubicBezTo>
                <a:cubicBezTo>
                  <a:pt x="5029634" y="1954244"/>
                  <a:pt x="5037529" y="1862842"/>
                  <a:pt x="5034255" y="1791838"/>
                </a:cubicBezTo>
                <a:cubicBezTo>
                  <a:pt x="5029345" y="1689902"/>
                  <a:pt x="4981116" y="1480305"/>
                  <a:pt x="4898812" y="1456076"/>
                </a:cubicBezTo>
                <a:cubicBezTo>
                  <a:pt x="4816601" y="1431846"/>
                  <a:pt x="4800621" y="1291377"/>
                  <a:pt x="4708207" y="1224087"/>
                </a:cubicBezTo>
                <a:cubicBezTo>
                  <a:pt x="4619740" y="1159657"/>
                  <a:pt x="4603183" y="1218562"/>
                  <a:pt x="4539070" y="1205287"/>
                </a:cubicBezTo>
                <a:cubicBezTo>
                  <a:pt x="4480637" y="1193195"/>
                  <a:pt x="4443479" y="1156788"/>
                  <a:pt x="4443479" y="1156788"/>
                </a:cubicBezTo>
                <a:cubicBezTo>
                  <a:pt x="4443479" y="1156788"/>
                  <a:pt x="4474187" y="1168215"/>
                  <a:pt x="4504800" y="1183108"/>
                </a:cubicBezTo>
                <a:cubicBezTo>
                  <a:pt x="4525303" y="1193072"/>
                  <a:pt x="4599621" y="1207251"/>
                  <a:pt x="4590571" y="1175588"/>
                </a:cubicBezTo>
                <a:cubicBezTo>
                  <a:pt x="4577769" y="1131037"/>
                  <a:pt x="4516447" y="1057896"/>
                  <a:pt x="4516447" y="1057896"/>
                </a:cubicBezTo>
                <a:lnTo>
                  <a:pt x="4532236" y="928556"/>
                </a:lnTo>
                <a:cubicBezTo>
                  <a:pt x="4532236" y="928556"/>
                  <a:pt x="4545711" y="918370"/>
                  <a:pt x="4557071" y="921413"/>
                </a:cubicBezTo>
                <a:cubicBezTo>
                  <a:pt x="4568431" y="924457"/>
                  <a:pt x="4577769" y="940965"/>
                  <a:pt x="4577769" y="940965"/>
                </a:cubicBezTo>
                <a:cubicBezTo>
                  <a:pt x="4577769" y="940965"/>
                  <a:pt x="4553990" y="1035091"/>
                  <a:pt x="4565351" y="1077822"/>
                </a:cubicBezTo>
                <a:cubicBezTo>
                  <a:pt x="4572088" y="1103391"/>
                  <a:pt x="4562173" y="1128524"/>
                  <a:pt x="4699543" y="1196642"/>
                </a:cubicBezTo>
                <a:cubicBezTo>
                  <a:pt x="4754703" y="1224000"/>
                  <a:pt x="4821317" y="1289883"/>
                  <a:pt x="4875901" y="1376368"/>
                </a:cubicBezTo>
                <a:cubicBezTo>
                  <a:pt x="4911037" y="1432037"/>
                  <a:pt x="4930674" y="1456518"/>
                  <a:pt x="4973319" y="1465095"/>
                </a:cubicBezTo>
                <a:cubicBezTo>
                  <a:pt x="4995845" y="1495890"/>
                  <a:pt x="5038106" y="1538594"/>
                  <a:pt x="5068815" y="1657981"/>
                </a:cubicBezTo>
                <a:cubicBezTo>
                  <a:pt x="5089127" y="1737178"/>
                  <a:pt x="5104819" y="2000925"/>
                  <a:pt x="5107897" y="2053533"/>
                </a:cubicBezTo>
                <a:cubicBezTo>
                  <a:pt x="5124358" y="2064776"/>
                  <a:pt x="5144959" y="2079737"/>
                  <a:pt x="5158629" y="2088120"/>
                </a:cubicBezTo>
                <a:cubicBezTo>
                  <a:pt x="5289163" y="2168184"/>
                  <a:pt x="5656607" y="2555707"/>
                  <a:pt x="5767022" y="2506977"/>
                </a:cubicBezTo>
                <a:cubicBezTo>
                  <a:pt x="5877437" y="2458239"/>
                  <a:pt x="6010476" y="2428522"/>
                  <a:pt x="5803892" y="1710993"/>
                </a:cubicBezTo>
                <a:cubicBezTo>
                  <a:pt x="5605297" y="1021430"/>
                  <a:pt x="5569102" y="895862"/>
                  <a:pt x="5565830" y="884565"/>
                </a:cubicBezTo>
                <a:cubicBezTo>
                  <a:pt x="5522511" y="858147"/>
                  <a:pt x="5466098" y="824660"/>
                  <a:pt x="5423743" y="805983"/>
                </a:cubicBezTo>
                <a:cubicBezTo>
                  <a:pt x="5357417" y="776797"/>
                  <a:pt x="5156609" y="714039"/>
                  <a:pt x="5053411" y="722889"/>
                </a:cubicBezTo>
                <a:cubicBezTo>
                  <a:pt x="4950119" y="731738"/>
                  <a:pt x="4834217" y="738804"/>
                  <a:pt x="4750371" y="764623"/>
                </a:cubicBezTo>
                <a:cubicBezTo>
                  <a:pt x="4666429" y="790443"/>
                  <a:pt x="4469182" y="854684"/>
                  <a:pt x="4414599" y="870655"/>
                </a:cubicBezTo>
                <a:cubicBezTo>
                  <a:pt x="4338455" y="892908"/>
                  <a:pt x="4228423" y="948481"/>
                  <a:pt x="4228423" y="948481"/>
                </a:cubicBezTo>
                <a:lnTo>
                  <a:pt x="4259325" y="895469"/>
                </a:lnTo>
                <a:lnTo>
                  <a:pt x="4325844" y="872158"/>
                </a:lnTo>
                <a:cubicBezTo>
                  <a:pt x="4325844" y="872158"/>
                  <a:pt x="4256341" y="859103"/>
                  <a:pt x="4215717" y="854862"/>
                </a:cubicBezTo>
                <a:cubicBezTo>
                  <a:pt x="4174996" y="850623"/>
                  <a:pt x="4127731" y="835939"/>
                  <a:pt x="4087106" y="842078"/>
                </a:cubicBezTo>
                <a:cubicBezTo>
                  <a:pt x="4072861" y="844229"/>
                  <a:pt x="3997486" y="821178"/>
                  <a:pt x="3955897" y="823279"/>
                </a:cubicBezTo>
                <a:cubicBezTo>
                  <a:pt x="3914216" y="825379"/>
                  <a:pt x="3877057" y="829316"/>
                  <a:pt x="3833257" y="816887"/>
                </a:cubicBezTo>
                <a:cubicBezTo>
                  <a:pt x="3789553" y="804458"/>
                  <a:pt x="3714467" y="742063"/>
                  <a:pt x="3714467" y="742063"/>
                </a:cubicBezTo>
                <a:cubicBezTo>
                  <a:pt x="3714467" y="742063"/>
                  <a:pt x="3814485" y="779000"/>
                  <a:pt x="3837782" y="786431"/>
                </a:cubicBezTo>
                <a:cubicBezTo>
                  <a:pt x="3861077" y="793863"/>
                  <a:pt x="3899583" y="794085"/>
                  <a:pt x="3933276" y="794703"/>
                </a:cubicBezTo>
                <a:cubicBezTo>
                  <a:pt x="3966968" y="795323"/>
                  <a:pt x="4097408" y="808174"/>
                  <a:pt x="4149103" y="819896"/>
                </a:cubicBezTo>
                <a:cubicBezTo>
                  <a:pt x="4200795" y="831616"/>
                  <a:pt x="4285413" y="831649"/>
                  <a:pt x="4319490" y="832678"/>
                </a:cubicBezTo>
                <a:cubicBezTo>
                  <a:pt x="4353471" y="833707"/>
                  <a:pt x="4402951" y="828166"/>
                  <a:pt x="4402951" y="828166"/>
                </a:cubicBezTo>
                <a:cubicBezTo>
                  <a:pt x="4402951" y="828166"/>
                  <a:pt x="4320549" y="753973"/>
                  <a:pt x="4273187" y="701832"/>
                </a:cubicBezTo>
                <a:cubicBezTo>
                  <a:pt x="4225825" y="649694"/>
                  <a:pt x="4193094" y="609339"/>
                  <a:pt x="4193094" y="609339"/>
                </a:cubicBezTo>
                <a:cubicBezTo>
                  <a:pt x="4193094" y="609339"/>
                  <a:pt x="4086819" y="527945"/>
                  <a:pt x="4038974" y="473606"/>
                </a:cubicBezTo>
                <a:cubicBezTo>
                  <a:pt x="3991131" y="419266"/>
                  <a:pt x="3917104" y="243121"/>
                  <a:pt x="3917104" y="243121"/>
                </a:cubicBezTo>
                <a:cubicBezTo>
                  <a:pt x="3917104" y="243121"/>
                  <a:pt x="4021839" y="393202"/>
                  <a:pt x="4040418" y="423598"/>
                </a:cubicBezTo>
                <a:cubicBezTo>
                  <a:pt x="4059095" y="453995"/>
                  <a:pt x="4193865" y="552188"/>
                  <a:pt x="4193865" y="552188"/>
                </a:cubicBezTo>
                <a:cubicBezTo>
                  <a:pt x="4193865" y="552188"/>
                  <a:pt x="4238531" y="616162"/>
                  <a:pt x="4268663" y="652578"/>
                </a:cubicBezTo>
                <a:cubicBezTo>
                  <a:pt x="4298889" y="688993"/>
                  <a:pt x="4346155" y="716497"/>
                  <a:pt x="4346155" y="716497"/>
                </a:cubicBezTo>
                <a:cubicBezTo>
                  <a:pt x="4346155" y="716497"/>
                  <a:pt x="4379368" y="754118"/>
                  <a:pt x="4400641" y="771015"/>
                </a:cubicBezTo>
                <a:cubicBezTo>
                  <a:pt x="4422012" y="787913"/>
                  <a:pt x="4445789" y="812751"/>
                  <a:pt x="4445789" y="812751"/>
                </a:cubicBezTo>
                <a:cubicBezTo>
                  <a:pt x="4445789" y="812751"/>
                  <a:pt x="4528672" y="784433"/>
                  <a:pt x="4572859" y="768761"/>
                </a:cubicBezTo>
                <a:cubicBezTo>
                  <a:pt x="4617043" y="753086"/>
                  <a:pt x="4724381" y="709626"/>
                  <a:pt x="4738723" y="689801"/>
                </a:cubicBezTo>
                <a:cubicBezTo>
                  <a:pt x="4752971" y="669977"/>
                  <a:pt x="4627730" y="626664"/>
                  <a:pt x="4565735" y="595050"/>
                </a:cubicBezTo>
                <a:cubicBezTo>
                  <a:pt x="4503741" y="563439"/>
                  <a:pt x="4346252" y="472434"/>
                  <a:pt x="4316409" y="448790"/>
                </a:cubicBezTo>
                <a:cubicBezTo>
                  <a:pt x="4286569" y="425147"/>
                  <a:pt x="4221203" y="387718"/>
                  <a:pt x="4230735" y="375470"/>
                </a:cubicBezTo>
                <a:cubicBezTo>
                  <a:pt x="4240264" y="363223"/>
                  <a:pt x="4339033" y="424726"/>
                  <a:pt x="4339033" y="424726"/>
                </a:cubicBezTo>
                <a:cubicBezTo>
                  <a:pt x="4339033" y="424726"/>
                  <a:pt x="4486413" y="512259"/>
                  <a:pt x="4539070" y="540908"/>
                </a:cubicBezTo>
                <a:cubicBezTo>
                  <a:pt x="4591631" y="569555"/>
                  <a:pt x="4708689" y="616557"/>
                  <a:pt x="4793209" y="625131"/>
                </a:cubicBezTo>
                <a:cubicBezTo>
                  <a:pt x="4877729" y="633704"/>
                  <a:pt x="4972165" y="650840"/>
                  <a:pt x="5010188" y="630018"/>
                </a:cubicBezTo>
                <a:cubicBezTo>
                  <a:pt x="5048117" y="609196"/>
                  <a:pt x="4989877" y="523236"/>
                  <a:pt x="4989877" y="523236"/>
                </a:cubicBezTo>
                <a:cubicBezTo>
                  <a:pt x="4989877" y="523236"/>
                  <a:pt x="4949543" y="453151"/>
                  <a:pt x="4925573" y="406679"/>
                </a:cubicBezTo>
                <a:cubicBezTo>
                  <a:pt x="4882831" y="324113"/>
                  <a:pt x="4808225" y="191550"/>
                  <a:pt x="4775495" y="152131"/>
                </a:cubicBezTo>
                <a:cubicBezTo>
                  <a:pt x="4746099" y="116633"/>
                  <a:pt x="4619636" y="24654"/>
                  <a:pt x="4588480" y="2213"/>
                </a:cubicBezTo>
                <a:lnTo>
                  <a:pt x="4585396" y="0"/>
                </a:lnTo>
                <a:lnTo>
                  <a:pt x="4668632" y="0"/>
                </a:lnTo>
                <a:lnTo>
                  <a:pt x="4722165" y="33693"/>
                </a:lnTo>
                <a:cubicBezTo>
                  <a:pt x="4770779" y="62707"/>
                  <a:pt x="4827383" y="72796"/>
                  <a:pt x="4827383" y="72796"/>
                </a:cubicBezTo>
                <a:cubicBezTo>
                  <a:pt x="4827383" y="72796"/>
                  <a:pt x="4881868" y="159127"/>
                  <a:pt x="4916138" y="222818"/>
                </a:cubicBezTo>
                <a:cubicBezTo>
                  <a:pt x="4950409" y="286509"/>
                  <a:pt x="5025593" y="425102"/>
                  <a:pt x="5025593" y="425102"/>
                </a:cubicBezTo>
                <a:cubicBezTo>
                  <a:pt x="5025593" y="425102"/>
                  <a:pt x="5085373" y="483666"/>
                  <a:pt x="5133119" y="522860"/>
                </a:cubicBezTo>
                <a:cubicBezTo>
                  <a:pt x="5180865" y="562055"/>
                  <a:pt x="5212057" y="616483"/>
                  <a:pt x="5212057" y="616483"/>
                </a:cubicBezTo>
                <a:cubicBezTo>
                  <a:pt x="5212057" y="616483"/>
                  <a:pt x="5274629" y="642552"/>
                  <a:pt x="5339511" y="669498"/>
                </a:cubicBezTo>
                <a:cubicBezTo>
                  <a:pt x="5396883" y="693321"/>
                  <a:pt x="5480537" y="721890"/>
                  <a:pt x="5503065" y="729657"/>
                </a:cubicBezTo>
                <a:lnTo>
                  <a:pt x="5304951" y="276209"/>
                </a:lnTo>
                <a:lnTo>
                  <a:pt x="5254124" y="257033"/>
                </a:lnTo>
                <a:lnTo>
                  <a:pt x="5248925" y="213043"/>
                </a:lnTo>
                <a:lnTo>
                  <a:pt x="5278575" y="215674"/>
                </a:lnTo>
                <a:lnTo>
                  <a:pt x="5183837" y="0"/>
                </a:lnTo>
                <a:lnTo>
                  <a:pt x="5410182" y="0"/>
                </a:lnTo>
                <a:lnTo>
                  <a:pt x="5488432" y="202890"/>
                </a:lnTo>
                <a:cubicBezTo>
                  <a:pt x="5488432" y="202890"/>
                  <a:pt x="5573337" y="419839"/>
                  <a:pt x="5573337" y="419839"/>
                </a:cubicBezTo>
                <a:lnTo>
                  <a:pt x="5651600" y="495789"/>
                </a:lnTo>
                <a:cubicBezTo>
                  <a:pt x="5651600" y="495789"/>
                  <a:pt x="5661226" y="476003"/>
                  <a:pt x="5673357" y="434502"/>
                </a:cubicBezTo>
                <a:cubicBezTo>
                  <a:pt x="5685581" y="393001"/>
                  <a:pt x="5699733" y="331856"/>
                  <a:pt x="5699733" y="331856"/>
                </a:cubicBezTo>
                <a:lnTo>
                  <a:pt x="5827187" y="120923"/>
                </a:lnTo>
                <a:cubicBezTo>
                  <a:pt x="5823866" y="99511"/>
                  <a:pt x="5818404" y="65014"/>
                  <a:pt x="5813771" y="35869"/>
                </a:cubicBezTo>
                <a:lnTo>
                  <a:pt x="5808060" y="0"/>
                </a:lnTo>
                <a:lnTo>
                  <a:pt x="6000738" y="0"/>
                </a:lnTo>
                <a:lnTo>
                  <a:pt x="6000738" y="6858000"/>
                </a:lnTo>
                <a:lnTo>
                  <a:pt x="5080588" y="6858000"/>
                </a:lnTo>
                <a:lnTo>
                  <a:pt x="5140748" y="6815145"/>
                </a:lnTo>
                <a:cubicBezTo>
                  <a:pt x="5231141" y="6744973"/>
                  <a:pt x="5347983" y="6628791"/>
                  <a:pt x="5453777" y="6444752"/>
                </a:cubicBezTo>
                <a:cubicBezTo>
                  <a:pt x="5665367" y="6076674"/>
                  <a:pt x="5731307" y="5801059"/>
                  <a:pt x="5733522" y="5593879"/>
                </a:cubicBezTo>
                <a:cubicBezTo>
                  <a:pt x="5735735" y="5386697"/>
                  <a:pt x="5853756" y="4945151"/>
                  <a:pt x="5862901" y="4727592"/>
                </a:cubicBezTo>
                <a:cubicBezTo>
                  <a:pt x="5872047" y="4510034"/>
                  <a:pt x="5927206" y="3867776"/>
                  <a:pt x="5907280" y="3710152"/>
                </a:cubicBezTo>
                <a:cubicBezTo>
                  <a:pt x="5887255" y="3552538"/>
                  <a:pt x="5830173" y="3174756"/>
                  <a:pt x="5632444" y="2929589"/>
                </a:cubicBezTo>
                <a:cubicBezTo>
                  <a:pt x="5445209" y="2697505"/>
                  <a:pt x="5118005" y="2400143"/>
                  <a:pt x="5081617" y="2367104"/>
                </a:cubicBezTo>
                <a:lnTo>
                  <a:pt x="4981213" y="2370494"/>
                </a:lnTo>
                <a:cubicBezTo>
                  <a:pt x="4981213" y="2370494"/>
                  <a:pt x="4905356" y="2343328"/>
                  <a:pt x="4777806" y="2351318"/>
                </a:cubicBezTo>
                <a:cubicBezTo>
                  <a:pt x="4710613" y="2355525"/>
                  <a:pt x="4592305" y="2357440"/>
                  <a:pt x="4501045" y="2370494"/>
                </a:cubicBezTo>
                <a:cubicBezTo>
                  <a:pt x="4419029" y="2382210"/>
                  <a:pt x="4360017" y="2405457"/>
                  <a:pt x="4360017" y="2405457"/>
                </a:cubicBezTo>
                <a:cubicBezTo>
                  <a:pt x="4360017" y="2405457"/>
                  <a:pt x="4372339" y="2380428"/>
                  <a:pt x="4348370" y="2366355"/>
                </a:cubicBezTo>
                <a:cubicBezTo>
                  <a:pt x="4330849" y="2356015"/>
                  <a:pt x="4185971" y="2350942"/>
                  <a:pt x="4185971" y="2350942"/>
                </a:cubicBezTo>
                <a:cubicBezTo>
                  <a:pt x="4185971" y="2350942"/>
                  <a:pt x="3999602" y="2258076"/>
                  <a:pt x="3942709" y="2232498"/>
                </a:cubicBezTo>
                <a:cubicBezTo>
                  <a:pt x="3694443" y="2120985"/>
                  <a:pt x="3511060" y="2127974"/>
                  <a:pt x="3511060" y="2127974"/>
                </a:cubicBezTo>
                <a:cubicBezTo>
                  <a:pt x="3511060" y="2127974"/>
                  <a:pt x="3367260" y="2130371"/>
                  <a:pt x="3294108" y="2138505"/>
                </a:cubicBezTo>
                <a:cubicBezTo>
                  <a:pt x="3220965" y="2146639"/>
                  <a:pt x="3143713" y="2155043"/>
                  <a:pt x="3143713" y="2155043"/>
                </a:cubicBezTo>
                <a:lnTo>
                  <a:pt x="3057613" y="2350566"/>
                </a:lnTo>
                <a:cubicBezTo>
                  <a:pt x="3057613" y="2350566"/>
                  <a:pt x="3068540" y="2504129"/>
                  <a:pt x="3087687" y="2542316"/>
                </a:cubicBezTo>
                <a:cubicBezTo>
                  <a:pt x="3106845" y="2580505"/>
                  <a:pt x="3161013" y="2674296"/>
                  <a:pt x="3161013" y="2674296"/>
                </a:cubicBezTo>
                <a:lnTo>
                  <a:pt x="3159511" y="2684817"/>
                </a:lnTo>
                <a:cubicBezTo>
                  <a:pt x="3159511" y="2684817"/>
                  <a:pt x="3151791" y="2667104"/>
                  <a:pt x="3146727" y="2670532"/>
                </a:cubicBezTo>
                <a:cubicBezTo>
                  <a:pt x="3141654" y="2673959"/>
                  <a:pt x="3123411" y="2828829"/>
                  <a:pt x="3123411" y="2828829"/>
                </a:cubicBezTo>
                <a:lnTo>
                  <a:pt x="3109876" y="2826567"/>
                </a:lnTo>
                <a:cubicBezTo>
                  <a:pt x="3109876" y="2826567"/>
                  <a:pt x="3129929" y="2671870"/>
                  <a:pt x="3127175" y="2658123"/>
                </a:cubicBezTo>
                <a:cubicBezTo>
                  <a:pt x="3124421" y="2644387"/>
                  <a:pt x="3075414" y="2557315"/>
                  <a:pt x="3071149" y="2543067"/>
                </a:cubicBezTo>
                <a:cubicBezTo>
                  <a:pt x="3066885" y="2528829"/>
                  <a:pt x="3041441" y="2380640"/>
                  <a:pt x="3041441" y="2380640"/>
                </a:cubicBezTo>
                <a:cubicBezTo>
                  <a:pt x="3041441" y="2380640"/>
                  <a:pt x="2984231" y="2439217"/>
                  <a:pt x="2977147" y="2444185"/>
                </a:cubicBezTo>
                <a:cubicBezTo>
                  <a:pt x="2970071" y="2449152"/>
                  <a:pt x="2880661" y="2499257"/>
                  <a:pt x="2872246" y="2511868"/>
                </a:cubicBezTo>
                <a:cubicBezTo>
                  <a:pt x="2863833" y="2524470"/>
                  <a:pt x="2815816" y="2595628"/>
                  <a:pt x="2807576" y="2608499"/>
                </a:cubicBezTo>
                <a:cubicBezTo>
                  <a:pt x="2799346" y="2621369"/>
                  <a:pt x="2734463" y="2667470"/>
                  <a:pt x="2730123" y="2681063"/>
                </a:cubicBezTo>
                <a:cubicBezTo>
                  <a:pt x="2725780" y="2694646"/>
                  <a:pt x="2608077" y="2904185"/>
                  <a:pt x="2595515" y="2919069"/>
                </a:cubicBezTo>
                <a:cubicBezTo>
                  <a:pt x="2582962" y="2933940"/>
                  <a:pt x="2558299" y="2939370"/>
                  <a:pt x="2558289" y="2939370"/>
                </a:cubicBezTo>
                <a:lnTo>
                  <a:pt x="2557913" y="2930340"/>
                </a:lnTo>
                <a:cubicBezTo>
                  <a:pt x="2557913" y="2930340"/>
                  <a:pt x="2578158" y="2919107"/>
                  <a:pt x="2583857" y="2913050"/>
                </a:cubicBezTo>
                <a:cubicBezTo>
                  <a:pt x="2589567" y="2906987"/>
                  <a:pt x="2706729" y="2705677"/>
                  <a:pt x="2705305" y="2698736"/>
                </a:cubicBezTo>
                <a:cubicBezTo>
                  <a:pt x="2703880" y="2691787"/>
                  <a:pt x="2701550" y="2682564"/>
                  <a:pt x="2701550" y="2682564"/>
                </a:cubicBezTo>
                <a:lnTo>
                  <a:pt x="2719976" y="2675423"/>
                </a:lnTo>
                <a:cubicBezTo>
                  <a:pt x="2719976" y="2675423"/>
                  <a:pt x="2739238" y="2652876"/>
                  <a:pt x="2747422" y="2646465"/>
                </a:cubicBezTo>
                <a:cubicBezTo>
                  <a:pt x="2755603" y="2640063"/>
                  <a:pt x="2785484" y="2617229"/>
                  <a:pt x="2792165" y="2607738"/>
                </a:cubicBezTo>
                <a:cubicBezTo>
                  <a:pt x="2798836" y="2598256"/>
                  <a:pt x="2846545" y="2517673"/>
                  <a:pt x="2855708" y="2508480"/>
                </a:cubicBezTo>
                <a:cubicBezTo>
                  <a:pt x="2864863" y="2499287"/>
                  <a:pt x="2887591" y="2474950"/>
                  <a:pt x="2912851" y="2462610"/>
                </a:cubicBezTo>
                <a:cubicBezTo>
                  <a:pt x="2938122" y="2450268"/>
                  <a:pt x="2962254" y="2439188"/>
                  <a:pt x="2973393" y="2426886"/>
                </a:cubicBezTo>
                <a:cubicBezTo>
                  <a:pt x="2984521" y="2414593"/>
                  <a:pt x="3020197" y="2375654"/>
                  <a:pt x="3034674" y="2352445"/>
                </a:cubicBezTo>
                <a:cubicBezTo>
                  <a:pt x="3049153" y="2329234"/>
                  <a:pt x="3089950" y="2215960"/>
                  <a:pt x="3089950" y="2215960"/>
                </a:cubicBezTo>
                <a:cubicBezTo>
                  <a:pt x="3089950" y="2215960"/>
                  <a:pt x="3061859" y="2226491"/>
                  <a:pt x="3047082" y="2228744"/>
                </a:cubicBezTo>
                <a:cubicBezTo>
                  <a:pt x="3032307" y="2230997"/>
                  <a:pt x="2994821" y="2232123"/>
                  <a:pt x="2994821" y="2232123"/>
                </a:cubicBezTo>
                <a:cubicBezTo>
                  <a:pt x="2994821" y="2232123"/>
                  <a:pt x="2983635" y="2254533"/>
                  <a:pt x="2966249" y="2267097"/>
                </a:cubicBezTo>
                <a:cubicBezTo>
                  <a:pt x="2948855" y="2279659"/>
                  <a:pt x="2922631" y="2290777"/>
                  <a:pt x="2922631" y="2290777"/>
                </a:cubicBezTo>
                <a:lnTo>
                  <a:pt x="2918118" y="2343800"/>
                </a:lnTo>
                <a:lnTo>
                  <a:pt x="2912100" y="2300183"/>
                </a:lnTo>
                <a:cubicBezTo>
                  <a:pt x="2912100" y="2300183"/>
                  <a:pt x="2905141" y="2296032"/>
                  <a:pt x="2889921" y="2301684"/>
                </a:cubicBezTo>
                <a:cubicBezTo>
                  <a:pt x="2874693" y="2307334"/>
                  <a:pt x="2830891" y="2331766"/>
                  <a:pt x="2830891" y="2331766"/>
                </a:cubicBezTo>
                <a:lnTo>
                  <a:pt x="2819984" y="2329879"/>
                </a:lnTo>
                <a:cubicBezTo>
                  <a:pt x="2819984" y="2329879"/>
                  <a:pt x="2857980" y="2301693"/>
                  <a:pt x="2873373" y="2296043"/>
                </a:cubicBezTo>
                <a:cubicBezTo>
                  <a:pt x="2888765" y="2290401"/>
                  <a:pt x="2914363" y="2287023"/>
                  <a:pt x="2914363" y="2287023"/>
                </a:cubicBezTo>
                <a:cubicBezTo>
                  <a:pt x="2914363" y="2287023"/>
                  <a:pt x="2936331" y="2275336"/>
                  <a:pt x="2943685" y="2268598"/>
                </a:cubicBezTo>
                <a:cubicBezTo>
                  <a:pt x="2951039" y="2261859"/>
                  <a:pt x="2980910" y="2229496"/>
                  <a:pt x="2980910" y="2229496"/>
                </a:cubicBezTo>
                <a:lnTo>
                  <a:pt x="2954592" y="2221977"/>
                </a:lnTo>
                <a:lnTo>
                  <a:pt x="2956845" y="2212572"/>
                </a:lnTo>
                <a:cubicBezTo>
                  <a:pt x="2956845" y="2212572"/>
                  <a:pt x="2990673" y="2219560"/>
                  <a:pt x="3006479" y="2219339"/>
                </a:cubicBezTo>
                <a:cubicBezTo>
                  <a:pt x="3022286" y="2219118"/>
                  <a:pt x="3088805" y="2208712"/>
                  <a:pt x="3087312" y="2197159"/>
                </a:cubicBezTo>
                <a:cubicBezTo>
                  <a:pt x="3085829" y="2185598"/>
                  <a:pt x="3008684" y="2187524"/>
                  <a:pt x="2994070" y="2193020"/>
                </a:cubicBezTo>
                <a:cubicBezTo>
                  <a:pt x="2979458" y="2198516"/>
                  <a:pt x="2951580" y="2198661"/>
                  <a:pt x="2951580" y="2198661"/>
                </a:cubicBezTo>
                <a:lnTo>
                  <a:pt x="2936919" y="2212196"/>
                </a:lnTo>
                <a:cubicBezTo>
                  <a:pt x="2936919" y="2212196"/>
                  <a:pt x="2896909" y="2212206"/>
                  <a:pt x="2884281" y="2220466"/>
                </a:cubicBezTo>
                <a:cubicBezTo>
                  <a:pt x="2871650" y="2228735"/>
                  <a:pt x="2811715" y="2246034"/>
                  <a:pt x="2811715" y="2246034"/>
                </a:cubicBezTo>
                <a:cubicBezTo>
                  <a:pt x="2811715" y="2246034"/>
                  <a:pt x="2687843" y="2288832"/>
                  <a:pt x="2620707" y="2310704"/>
                </a:cubicBezTo>
                <a:cubicBezTo>
                  <a:pt x="2553573" y="2332586"/>
                  <a:pt x="2343831" y="2385607"/>
                  <a:pt x="2283068" y="2431025"/>
                </a:cubicBezTo>
                <a:cubicBezTo>
                  <a:pt x="2222297" y="2476442"/>
                  <a:pt x="2186236" y="2535963"/>
                  <a:pt x="2158618" y="2567133"/>
                </a:cubicBezTo>
                <a:cubicBezTo>
                  <a:pt x="2130990" y="2598313"/>
                  <a:pt x="2042754" y="2650769"/>
                  <a:pt x="2011977" y="2687079"/>
                </a:cubicBezTo>
                <a:cubicBezTo>
                  <a:pt x="1981193" y="2723381"/>
                  <a:pt x="1868814" y="2803251"/>
                  <a:pt x="1798415" y="2870936"/>
                </a:cubicBezTo>
                <a:cubicBezTo>
                  <a:pt x="1728017" y="2938628"/>
                  <a:pt x="1623435" y="2984402"/>
                  <a:pt x="1588231" y="3027731"/>
                </a:cubicBezTo>
                <a:cubicBezTo>
                  <a:pt x="1553036" y="3071050"/>
                  <a:pt x="1460767" y="3177750"/>
                  <a:pt x="1460767" y="3177750"/>
                </a:cubicBezTo>
                <a:lnTo>
                  <a:pt x="1420161" y="3422898"/>
                </a:lnTo>
                <a:cubicBezTo>
                  <a:pt x="1420161" y="3422898"/>
                  <a:pt x="1424128" y="3550102"/>
                  <a:pt x="1435198" y="3586075"/>
                </a:cubicBezTo>
                <a:cubicBezTo>
                  <a:pt x="1446278" y="3622050"/>
                  <a:pt x="1459639" y="3683834"/>
                  <a:pt x="1459639" y="3683834"/>
                </a:cubicBezTo>
                <a:cubicBezTo>
                  <a:pt x="1459639" y="3683834"/>
                  <a:pt x="1447347" y="3667979"/>
                  <a:pt x="1432570" y="3683834"/>
                </a:cubicBezTo>
                <a:cubicBezTo>
                  <a:pt x="1417785" y="3699687"/>
                  <a:pt x="1396134" y="3737722"/>
                  <a:pt x="1388952" y="3770693"/>
                </a:cubicBezTo>
                <a:cubicBezTo>
                  <a:pt x="1381772" y="3803653"/>
                  <a:pt x="1371308" y="3840398"/>
                  <a:pt x="1359256" y="3863559"/>
                </a:cubicBezTo>
                <a:cubicBezTo>
                  <a:pt x="1347193" y="3886720"/>
                  <a:pt x="1301727" y="3920712"/>
                  <a:pt x="1301727" y="3920712"/>
                </a:cubicBezTo>
                <a:cubicBezTo>
                  <a:pt x="1301727" y="3920712"/>
                  <a:pt x="1342583" y="3863731"/>
                  <a:pt x="1346472" y="3847772"/>
                </a:cubicBezTo>
                <a:cubicBezTo>
                  <a:pt x="1350351" y="3831801"/>
                  <a:pt x="1353316" y="3800072"/>
                  <a:pt x="1366024" y="3775572"/>
                </a:cubicBezTo>
                <a:cubicBezTo>
                  <a:pt x="1378721" y="3751084"/>
                  <a:pt x="1417910" y="3666159"/>
                  <a:pt x="1417910" y="3666159"/>
                </a:cubicBezTo>
                <a:lnTo>
                  <a:pt x="1399860" y="3482678"/>
                </a:lnTo>
                <a:lnTo>
                  <a:pt x="1389328" y="3427778"/>
                </a:lnTo>
                <a:lnTo>
                  <a:pt x="1305107" y="3518778"/>
                </a:lnTo>
                <a:lnTo>
                  <a:pt x="1197954" y="3633823"/>
                </a:lnTo>
                <a:lnTo>
                  <a:pt x="1185170" y="3622927"/>
                </a:lnTo>
                <a:lnTo>
                  <a:pt x="1285931" y="3506369"/>
                </a:lnTo>
                <a:lnTo>
                  <a:pt x="1380309" y="3397706"/>
                </a:lnTo>
                <a:cubicBezTo>
                  <a:pt x="1380309" y="3397706"/>
                  <a:pt x="1405713" y="3265024"/>
                  <a:pt x="1393093" y="3250315"/>
                </a:cubicBezTo>
                <a:cubicBezTo>
                  <a:pt x="1380472" y="3235605"/>
                  <a:pt x="1158100" y="3327394"/>
                  <a:pt x="1158091" y="3327394"/>
                </a:cubicBezTo>
                <a:cubicBezTo>
                  <a:pt x="1158091" y="3327394"/>
                  <a:pt x="1080328" y="3385066"/>
                  <a:pt x="1048301" y="3404098"/>
                </a:cubicBezTo>
                <a:cubicBezTo>
                  <a:pt x="1016284" y="3423130"/>
                  <a:pt x="842642" y="3527797"/>
                  <a:pt x="842642" y="3527797"/>
                </a:cubicBezTo>
                <a:lnTo>
                  <a:pt x="839628" y="3507495"/>
                </a:lnTo>
                <a:cubicBezTo>
                  <a:pt x="839628" y="3507495"/>
                  <a:pt x="946876" y="3438484"/>
                  <a:pt x="970095" y="3420260"/>
                </a:cubicBezTo>
                <a:cubicBezTo>
                  <a:pt x="993325" y="3402046"/>
                  <a:pt x="1080262" y="3319875"/>
                  <a:pt x="1080262" y="3319875"/>
                </a:cubicBezTo>
                <a:cubicBezTo>
                  <a:pt x="1080262" y="3319875"/>
                  <a:pt x="1120000" y="3284865"/>
                  <a:pt x="1177652" y="3268740"/>
                </a:cubicBezTo>
                <a:cubicBezTo>
                  <a:pt x="1235295" y="3252616"/>
                  <a:pt x="1358495" y="3204445"/>
                  <a:pt x="1358504" y="3204445"/>
                </a:cubicBezTo>
                <a:lnTo>
                  <a:pt x="1416407" y="3163840"/>
                </a:lnTo>
                <a:lnTo>
                  <a:pt x="1514915" y="3006670"/>
                </a:lnTo>
                <a:cubicBezTo>
                  <a:pt x="1514915" y="3006670"/>
                  <a:pt x="1477324" y="3001595"/>
                  <a:pt x="1452122" y="2991257"/>
                </a:cubicBezTo>
                <a:cubicBezTo>
                  <a:pt x="1426920" y="2980917"/>
                  <a:pt x="1398734" y="2980725"/>
                  <a:pt x="1398734" y="2980725"/>
                </a:cubicBezTo>
                <a:cubicBezTo>
                  <a:pt x="1398734" y="2980725"/>
                  <a:pt x="1373262" y="3008930"/>
                  <a:pt x="1341957" y="3021714"/>
                </a:cubicBezTo>
                <a:cubicBezTo>
                  <a:pt x="1310642" y="3034489"/>
                  <a:pt x="1281050" y="3034498"/>
                  <a:pt x="1281050" y="3034498"/>
                </a:cubicBezTo>
                <a:cubicBezTo>
                  <a:pt x="1281050" y="3034498"/>
                  <a:pt x="1258871" y="3101566"/>
                  <a:pt x="1243449" y="3129993"/>
                </a:cubicBezTo>
                <a:cubicBezTo>
                  <a:pt x="1228018" y="3158429"/>
                  <a:pt x="1184044" y="3223620"/>
                  <a:pt x="1184044" y="3223620"/>
                </a:cubicBezTo>
                <a:lnTo>
                  <a:pt x="1162230" y="3231889"/>
                </a:lnTo>
                <a:cubicBezTo>
                  <a:pt x="1162230" y="3231889"/>
                  <a:pt x="1200890" y="3166093"/>
                  <a:pt x="1215620" y="3139399"/>
                </a:cubicBezTo>
                <a:cubicBezTo>
                  <a:pt x="1230357" y="3112694"/>
                  <a:pt x="1255098" y="3039380"/>
                  <a:pt x="1255107" y="3039380"/>
                </a:cubicBezTo>
                <a:cubicBezTo>
                  <a:pt x="1255107" y="3039380"/>
                  <a:pt x="1228239" y="3024669"/>
                  <a:pt x="1206223" y="3028106"/>
                </a:cubicBezTo>
                <a:cubicBezTo>
                  <a:pt x="1184208" y="3031534"/>
                  <a:pt x="1111095" y="3046897"/>
                  <a:pt x="1111095" y="3046897"/>
                </a:cubicBezTo>
                <a:lnTo>
                  <a:pt x="1111471" y="3037127"/>
                </a:lnTo>
                <a:cubicBezTo>
                  <a:pt x="1111471" y="3037127"/>
                  <a:pt x="1182196" y="3016516"/>
                  <a:pt x="1195692" y="3017199"/>
                </a:cubicBezTo>
                <a:cubicBezTo>
                  <a:pt x="1209189" y="3017883"/>
                  <a:pt x="1265629" y="3025094"/>
                  <a:pt x="1265629" y="3025094"/>
                </a:cubicBezTo>
                <a:cubicBezTo>
                  <a:pt x="1265629" y="3025094"/>
                  <a:pt x="1290359" y="3015785"/>
                  <a:pt x="1313761" y="3006294"/>
                </a:cubicBezTo>
                <a:cubicBezTo>
                  <a:pt x="1337163" y="2996801"/>
                  <a:pt x="1386326" y="2964563"/>
                  <a:pt x="1386326" y="2964563"/>
                </a:cubicBezTo>
                <a:lnTo>
                  <a:pt x="1315263" y="2922071"/>
                </a:lnTo>
                <a:lnTo>
                  <a:pt x="1223147" y="2833709"/>
                </a:lnTo>
                <a:lnTo>
                  <a:pt x="1231416" y="2811530"/>
                </a:lnTo>
                <a:lnTo>
                  <a:pt x="1314887" y="2907034"/>
                </a:lnTo>
                <a:lnTo>
                  <a:pt x="1403625" y="2955533"/>
                </a:lnTo>
                <a:cubicBezTo>
                  <a:pt x="1403625" y="2955533"/>
                  <a:pt x="1417775" y="2966296"/>
                  <a:pt x="1441590" y="2966440"/>
                </a:cubicBezTo>
                <a:cubicBezTo>
                  <a:pt x="1465407" y="2966584"/>
                  <a:pt x="1538818" y="2967036"/>
                  <a:pt x="1541609" y="2967941"/>
                </a:cubicBezTo>
                <a:cubicBezTo>
                  <a:pt x="1544401" y="2968856"/>
                  <a:pt x="1815849" y="2802885"/>
                  <a:pt x="1900687" y="2725806"/>
                </a:cubicBezTo>
                <a:cubicBezTo>
                  <a:pt x="1985515" y="2648717"/>
                  <a:pt x="2027130" y="2565593"/>
                  <a:pt x="2061228" y="2538938"/>
                </a:cubicBezTo>
                <a:cubicBezTo>
                  <a:pt x="2095334" y="2512272"/>
                  <a:pt x="2156403" y="2486252"/>
                  <a:pt x="2189442" y="2460733"/>
                </a:cubicBezTo>
                <a:cubicBezTo>
                  <a:pt x="2222489" y="2435212"/>
                  <a:pt x="2263142" y="2392297"/>
                  <a:pt x="2263142" y="2392297"/>
                </a:cubicBezTo>
                <a:cubicBezTo>
                  <a:pt x="2263142" y="2392297"/>
                  <a:pt x="2143524" y="2390633"/>
                  <a:pt x="2076650" y="2376886"/>
                </a:cubicBezTo>
                <a:cubicBezTo>
                  <a:pt x="2014317" y="2364064"/>
                  <a:pt x="1907453" y="2322361"/>
                  <a:pt x="1907453" y="2322361"/>
                </a:cubicBezTo>
                <a:cubicBezTo>
                  <a:pt x="1907453" y="2322361"/>
                  <a:pt x="1676910" y="2206131"/>
                  <a:pt x="1647635" y="2205428"/>
                </a:cubicBezTo>
                <a:cubicBezTo>
                  <a:pt x="1617206" y="2204707"/>
                  <a:pt x="1545335" y="2226491"/>
                  <a:pt x="1534842" y="2248670"/>
                </a:cubicBezTo>
                <a:cubicBezTo>
                  <a:pt x="1524350" y="2270851"/>
                  <a:pt x="1508523" y="2354696"/>
                  <a:pt x="1508523" y="2354696"/>
                </a:cubicBezTo>
                <a:lnTo>
                  <a:pt x="1499119" y="2359211"/>
                </a:lnTo>
                <a:lnTo>
                  <a:pt x="1521683" y="2251675"/>
                </a:lnTo>
                <a:cubicBezTo>
                  <a:pt x="1521683" y="2251675"/>
                  <a:pt x="1500148" y="2240296"/>
                  <a:pt x="1482579" y="2241528"/>
                </a:cubicBezTo>
                <a:cubicBezTo>
                  <a:pt x="1465012" y="2242751"/>
                  <a:pt x="1432570" y="2242278"/>
                  <a:pt x="1432570" y="2242278"/>
                </a:cubicBezTo>
                <a:cubicBezTo>
                  <a:pt x="1432570" y="2242278"/>
                  <a:pt x="1404769" y="2265738"/>
                  <a:pt x="1389704" y="2268222"/>
                </a:cubicBezTo>
                <a:cubicBezTo>
                  <a:pt x="1374638" y="2270696"/>
                  <a:pt x="1343834" y="2262582"/>
                  <a:pt x="1343834" y="2262582"/>
                </a:cubicBezTo>
                <a:lnTo>
                  <a:pt x="1347597" y="2252424"/>
                </a:lnTo>
                <a:cubicBezTo>
                  <a:pt x="1347597" y="2252424"/>
                  <a:pt x="1378442" y="2260752"/>
                  <a:pt x="1384824" y="2260329"/>
                </a:cubicBezTo>
                <a:cubicBezTo>
                  <a:pt x="1391196" y="2259896"/>
                  <a:pt x="1423551" y="2239642"/>
                  <a:pt x="1423551" y="2239642"/>
                </a:cubicBezTo>
                <a:lnTo>
                  <a:pt x="1373166" y="2217461"/>
                </a:lnTo>
                <a:lnTo>
                  <a:pt x="1378056" y="2209192"/>
                </a:lnTo>
                <a:lnTo>
                  <a:pt x="1437836" y="2230997"/>
                </a:lnTo>
                <a:cubicBezTo>
                  <a:pt x="1437836" y="2230997"/>
                  <a:pt x="1458823" y="2227118"/>
                  <a:pt x="1475062" y="2229870"/>
                </a:cubicBezTo>
                <a:cubicBezTo>
                  <a:pt x="1491292" y="2232623"/>
                  <a:pt x="1523936" y="2237013"/>
                  <a:pt x="1523936" y="2237013"/>
                </a:cubicBezTo>
                <a:lnTo>
                  <a:pt x="1478440" y="2203927"/>
                </a:lnTo>
                <a:lnTo>
                  <a:pt x="1485959" y="2197911"/>
                </a:lnTo>
                <a:cubicBezTo>
                  <a:pt x="1485959" y="2197911"/>
                  <a:pt x="1509341" y="2210010"/>
                  <a:pt x="1519421" y="2219714"/>
                </a:cubicBezTo>
                <a:cubicBezTo>
                  <a:pt x="1529508" y="2229428"/>
                  <a:pt x="1537094" y="2230621"/>
                  <a:pt x="1537094" y="2230621"/>
                </a:cubicBezTo>
                <a:cubicBezTo>
                  <a:pt x="1537094" y="2230621"/>
                  <a:pt x="1566590" y="2211310"/>
                  <a:pt x="1579586" y="2207306"/>
                </a:cubicBezTo>
                <a:cubicBezTo>
                  <a:pt x="1592581" y="2203301"/>
                  <a:pt x="1621317" y="2194521"/>
                  <a:pt x="1621317" y="2194521"/>
                </a:cubicBezTo>
                <a:cubicBezTo>
                  <a:pt x="1621317" y="2194521"/>
                  <a:pt x="1563894" y="2161705"/>
                  <a:pt x="1548753" y="2153167"/>
                </a:cubicBezTo>
                <a:cubicBezTo>
                  <a:pt x="1533600" y="2144628"/>
                  <a:pt x="1493486" y="2116692"/>
                  <a:pt x="1493477" y="2116692"/>
                </a:cubicBezTo>
                <a:cubicBezTo>
                  <a:pt x="1493477" y="2116692"/>
                  <a:pt x="1419007" y="2101088"/>
                  <a:pt x="1397233" y="2100904"/>
                </a:cubicBezTo>
                <a:cubicBezTo>
                  <a:pt x="1375447" y="2100712"/>
                  <a:pt x="1258861" y="2105795"/>
                  <a:pt x="1258861" y="2105795"/>
                </a:cubicBezTo>
                <a:cubicBezTo>
                  <a:pt x="1258861" y="2105795"/>
                  <a:pt x="1208322" y="2089333"/>
                  <a:pt x="1190812" y="2080602"/>
                </a:cubicBezTo>
                <a:cubicBezTo>
                  <a:pt x="1173301" y="2071861"/>
                  <a:pt x="1125390" y="2043377"/>
                  <a:pt x="1125381" y="2043377"/>
                </a:cubicBezTo>
                <a:lnTo>
                  <a:pt x="1027248" y="2049393"/>
                </a:lnTo>
                <a:cubicBezTo>
                  <a:pt x="1027248" y="2049393"/>
                  <a:pt x="941843" y="2000972"/>
                  <a:pt x="908063" y="1989238"/>
                </a:cubicBezTo>
                <a:cubicBezTo>
                  <a:pt x="874284" y="1977493"/>
                  <a:pt x="754280" y="1945620"/>
                  <a:pt x="754280" y="1945620"/>
                </a:cubicBezTo>
                <a:lnTo>
                  <a:pt x="755406" y="1936214"/>
                </a:lnTo>
                <a:cubicBezTo>
                  <a:pt x="755406" y="1936214"/>
                  <a:pt x="886335" y="1967038"/>
                  <a:pt x="907313" y="1975318"/>
                </a:cubicBezTo>
                <a:cubicBezTo>
                  <a:pt x="928279" y="1983607"/>
                  <a:pt x="1031388" y="2030968"/>
                  <a:pt x="1031388" y="2030968"/>
                </a:cubicBezTo>
                <a:lnTo>
                  <a:pt x="1126142" y="2030968"/>
                </a:lnTo>
                <a:lnTo>
                  <a:pt x="1253221" y="2088871"/>
                </a:lnTo>
                <a:cubicBezTo>
                  <a:pt x="1253221" y="2088871"/>
                  <a:pt x="1356800" y="2083904"/>
                  <a:pt x="1378432" y="2083231"/>
                </a:cubicBezTo>
                <a:cubicBezTo>
                  <a:pt x="1400053" y="2082566"/>
                  <a:pt x="1474676" y="2092259"/>
                  <a:pt x="1474686" y="2092259"/>
                </a:cubicBezTo>
                <a:cubicBezTo>
                  <a:pt x="1474686" y="2092259"/>
                  <a:pt x="1461277" y="2034954"/>
                  <a:pt x="1432570" y="2008029"/>
                </a:cubicBezTo>
                <a:cubicBezTo>
                  <a:pt x="1418054" y="1994417"/>
                  <a:pt x="1372530" y="1961445"/>
                  <a:pt x="1326170" y="1936590"/>
                </a:cubicBezTo>
                <a:cubicBezTo>
                  <a:pt x="1280858" y="1912303"/>
                  <a:pt x="1234794" y="1895986"/>
                  <a:pt x="1234794" y="1895986"/>
                </a:cubicBezTo>
                <a:lnTo>
                  <a:pt x="1256608" y="1888467"/>
                </a:lnTo>
                <a:cubicBezTo>
                  <a:pt x="1256608" y="1888467"/>
                  <a:pt x="1326815" y="1920447"/>
                  <a:pt x="1344961" y="1932836"/>
                </a:cubicBezTo>
                <a:cubicBezTo>
                  <a:pt x="1363116" y="1945216"/>
                  <a:pt x="1411894" y="1972690"/>
                  <a:pt x="1411894" y="1972690"/>
                </a:cubicBezTo>
                <a:cubicBezTo>
                  <a:pt x="1411894" y="1972690"/>
                  <a:pt x="1409795" y="1908915"/>
                  <a:pt x="1403999" y="1886214"/>
                </a:cubicBezTo>
                <a:cubicBezTo>
                  <a:pt x="1394460" y="1848903"/>
                  <a:pt x="1374293" y="1797478"/>
                  <a:pt x="1374293" y="1797478"/>
                </a:cubicBezTo>
                <a:lnTo>
                  <a:pt x="1387827" y="1794840"/>
                </a:lnTo>
                <a:cubicBezTo>
                  <a:pt x="1387827" y="1794840"/>
                  <a:pt x="1418362" y="1866471"/>
                  <a:pt x="1420537" y="1893358"/>
                </a:cubicBezTo>
                <a:cubicBezTo>
                  <a:pt x="1422714" y="1920244"/>
                  <a:pt x="1433321" y="1985848"/>
                  <a:pt x="1433321" y="1985848"/>
                </a:cubicBezTo>
                <a:cubicBezTo>
                  <a:pt x="1433321" y="1985848"/>
                  <a:pt x="1461528" y="2014362"/>
                  <a:pt x="1473551" y="2042625"/>
                </a:cubicBezTo>
                <a:cubicBezTo>
                  <a:pt x="1485584" y="2070889"/>
                  <a:pt x="1505885" y="2101280"/>
                  <a:pt x="1505885" y="2101280"/>
                </a:cubicBezTo>
                <a:cubicBezTo>
                  <a:pt x="1505885" y="2101280"/>
                  <a:pt x="1531511" y="2124633"/>
                  <a:pt x="1566426" y="2146024"/>
                </a:cubicBezTo>
                <a:cubicBezTo>
                  <a:pt x="1601159" y="2167308"/>
                  <a:pt x="1645084" y="2186531"/>
                  <a:pt x="1663433" y="2196034"/>
                </a:cubicBezTo>
                <a:cubicBezTo>
                  <a:pt x="1698223" y="2214045"/>
                  <a:pt x="1910833" y="2284009"/>
                  <a:pt x="1910833" y="2284009"/>
                </a:cubicBezTo>
                <a:cubicBezTo>
                  <a:pt x="1910833" y="2284009"/>
                  <a:pt x="2045160" y="2334654"/>
                  <a:pt x="2071759" y="2344176"/>
                </a:cubicBezTo>
                <a:cubicBezTo>
                  <a:pt x="2098356" y="2353686"/>
                  <a:pt x="2168457" y="2386753"/>
                  <a:pt x="2248471" y="2370494"/>
                </a:cubicBezTo>
                <a:cubicBezTo>
                  <a:pt x="2328496" y="2354225"/>
                  <a:pt x="2552590" y="2262802"/>
                  <a:pt x="2651541" y="2233624"/>
                </a:cubicBezTo>
                <a:cubicBezTo>
                  <a:pt x="2750491" y="2204457"/>
                  <a:pt x="3226809" y="2077964"/>
                  <a:pt x="3226809" y="2077964"/>
                </a:cubicBezTo>
                <a:lnTo>
                  <a:pt x="3180939" y="2018184"/>
                </a:lnTo>
                <a:lnTo>
                  <a:pt x="2990681" y="1973066"/>
                </a:lnTo>
                <a:cubicBezTo>
                  <a:pt x="2990681" y="1973066"/>
                  <a:pt x="2805488" y="1859482"/>
                  <a:pt x="2766596" y="1830940"/>
                </a:cubicBezTo>
                <a:cubicBezTo>
                  <a:pt x="2727697" y="1802398"/>
                  <a:pt x="2450762" y="1659107"/>
                  <a:pt x="2450762" y="1659107"/>
                </a:cubicBezTo>
                <a:lnTo>
                  <a:pt x="2473693" y="1642193"/>
                </a:lnTo>
                <a:cubicBezTo>
                  <a:pt x="2473693" y="1642193"/>
                  <a:pt x="2700299" y="1752542"/>
                  <a:pt x="2727870" y="1771160"/>
                </a:cubicBezTo>
                <a:cubicBezTo>
                  <a:pt x="2755440" y="1789767"/>
                  <a:pt x="2848229" y="1861658"/>
                  <a:pt x="2871497" y="1876810"/>
                </a:cubicBezTo>
                <a:cubicBezTo>
                  <a:pt x="2894763" y="1891961"/>
                  <a:pt x="3009481" y="1949750"/>
                  <a:pt x="3009481" y="1949750"/>
                </a:cubicBezTo>
                <a:cubicBezTo>
                  <a:pt x="3009481" y="1949750"/>
                  <a:pt x="3141423" y="1980371"/>
                  <a:pt x="3166277" y="1986975"/>
                </a:cubicBezTo>
                <a:cubicBezTo>
                  <a:pt x="3191124" y="1993578"/>
                  <a:pt x="3304639" y="2069695"/>
                  <a:pt x="3304639" y="2069695"/>
                </a:cubicBezTo>
                <a:cubicBezTo>
                  <a:pt x="3304639" y="2069695"/>
                  <a:pt x="3380245" y="2077676"/>
                  <a:pt x="3455034" y="2056537"/>
                </a:cubicBezTo>
                <a:cubicBezTo>
                  <a:pt x="3529832" y="2035396"/>
                  <a:pt x="3562946" y="2029091"/>
                  <a:pt x="3562946" y="2029091"/>
                </a:cubicBezTo>
                <a:lnTo>
                  <a:pt x="3471977" y="1983597"/>
                </a:lnTo>
                <a:cubicBezTo>
                  <a:pt x="3471977" y="1983597"/>
                  <a:pt x="3355736" y="1689325"/>
                  <a:pt x="3306141" y="1662496"/>
                </a:cubicBezTo>
                <a:cubicBezTo>
                  <a:pt x="3256555" y="1635666"/>
                  <a:pt x="3142905" y="1621920"/>
                  <a:pt x="3083557" y="1576397"/>
                </a:cubicBezTo>
                <a:cubicBezTo>
                  <a:pt x="3024211" y="1530874"/>
                  <a:pt x="2883529" y="1395545"/>
                  <a:pt x="2883529" y="1395545"/>
                </a:cubicBezTo>
                <a:cubicBezTo>
                  <a:pt x="2883529" y="1395545"/>
                  <a:pt x="2860166" y="1351513"/>
                  <a:pt x="2846680" y="1318841"/>
                </a:cubicBezTo>
                <a:cubicBezTo>
                  <a:pt x="2833193" y="1286159"/>
                  <a:pt x="2870398" y="1237987"/>
                  <a:pt x="2842540" y="1205287"/>
                </a:cubicBezTo>
                <a:cubicBezTo>
                  <a:pt x="2814691" y="1172586"/>
                  <a:pt x="2530470" y="996989"/>
                  <a:pt x="2530470" y="996989"/>
                </a:cubicBezTo>
                <a:lnTo>
                  <a:pt x="2307511" y="972548"/>
                </a:lnTo>
                <a:lnTo>
                  <a:pt x="2301495" y="956759"/>
                </a:lnTo>
                <a:lnTo>
                  <a:pt x="2431586" y="968409"/>
                </a:lnTo>
                <a:lnTo>
                  <a:pt x="2519948" y="980065"/>
                </a:lnTo>
                <a:cubicBezTo>
                  <a:pt x="2519948" y="980065"/>
                  <a:pt x="2502023" y="940900"/>
                  <a:pt x="2484974" y="909006"/>
                </a:cubicBezTo>
                <a:cubicBezTo>
                  <a:pt x="2467927" y="877110"/>
                  <a:pt x="2472191" y="804856"/>
                  <a:pt x="2472191" y="804856"/>
                </a:cubicBezTo>
                <a:lnTo>
                  <a:pt x="2489865" y="802975"/>
                </a:lnTo>
                <a:cubicBezTo>
                  <a:pt x="2489865" y="802975"/>
                  <a:pt x="2488094" y="866134"/>
                  <a:pt x="2494379" y="887949"/>
                </a:cubicBezTo>
                <a:cubicBezTo>
                  <a:pt x="2500656" y="909765"/>
                  <a:pt x="2535735" y="975176"/>
                  <a:pt x="2535735" y="975176"/>
                </a:cubicBezTo>
                <a:lnTo>
                  <a:pt x="2693271" y="1066550"/>
                </a:lnTo>
                <a:lnTo>
                  <a:pt x="2742155" y="1090982"/>
                </a:lnTo>
                <a:lnTo>
                  <a:pt x="2724106" y="1040606"/>
                </a:lnTo>
                <a:lnTo>
                  <a:pt x="2721477" y="952996"/>
                </a:lnTo>
                <a:lnTo>
                  <a:pt x="2704554" y="898102"/>
                </a:lnTo>
                <a:lnTo>
                  <a:pt x="2714710" y="895846"/>
                </a:lnTo>
                <a:lnTo>
                  <a:pt x="2735011" y="951870"/>
                </a:lnTo>
                <a:lnTo>
                  <a:pt x="2738767" y="1039095"/>
                </a:lnTo>
                <a:lnTo>
                  <a:pt x="2753438" y="1090231"/>
                </a:lnTo>
                <a:lnTo>
                  <a:pt x="2811341" y="1141743"/>
                </a:lnTo>
                <a:lnTo>
                  <a:pt x="2845553" y="1093620"/>
                </a:lnTo>
                <a:lnTo>
                  <a:pt x="2856084" y="1065789"/>
                </a:lnTo>
                <a:lnTo>
                  <a:pt x="2828255" y="1003757"/>
                </a:lnTo>
                <a:lnTo>
                  <a:pt x="2838411" y="954497"/>
                </a:lnTo>
                <a:lnTo>
                  <a:pt x="2855325" y="959764"/>
                </a:lnTo>
                <a:lnTo>
                  <a:pt x="2844427" y="1003757"/>
                </a:lnTo>
                <a:cubicBezTo>
                  <a:pt x="2844427" y="1003757"/>
                  <a:pt x="2894398" y="1078872"/>
                  <a:pt x="2863603" y="1112796"/>
                </a:cubicBezTo>
                <a:cubicBezTo>
                  <a:pt x="2832808" y="1146719"/>
                  <a:pt x="2826376" y="1160168"/>
                  <a:pt x="2826376" y="1160168"/>
                </a:cubicBezTo>
                <a:lnTo>
                  <a:pt x="2862100" y="1177091"/>
                </a:lnTo>
                <a:cubicBezTo>
                  <a:pt x="2862100" y="1177091"/>
                  <a:pt x="2871910" y="1250946"/>
                  <a:pt x="2889545" y="1309060"/>
                </a:cubicBezTo>
                <a:cubicBezTo>
                  <a:pt x="2907183" y="1367175"/>
                  <a:pt x="2988805" y="1441039"/>
                  <a:pt x="2988805" y="1441039"/>
                </a:cubicBezTo>
                <a:lnTo>
                  <a:pt x="2968127" y="1369976"/>
                </a:lnTo>
                <a:lnTo>
                  <a:pt x="2978283" y="1355305"/>
                </a:lnTo>
                <a:lnTo>
                  <a:pt x="2956845" y="1292146"/>
                </a:lnTo>
                <a:lnTo>
                  <a:pt x="2966249" y="1286881"/>
                </a:lnTo>
                <a:lnTo>
                  <a:pt x="2992569" y="1357192"/>
                </a:lnTo>
                <a:lnTo>
                  <a:pt x="2984289" y="1376368"/>
                </a:lnTo>
                <a:lnTo>
                  <a:pt x="3004977" y="1445544"/>
                </a:lnTo>
                <a:cubicBezTo>
                  <a:pt x="3004977" y="1445544"/>
                  <a:pt x="3014093" y="1483973"/>
                  <a:pt x="3071901" y="1521121"/>
                </a:cubicBezTo>
                <a:cubicBezTo>
                  <a:pt x="3129707" y="1558270"/>
                  <a:pt x="3253705" y="1563440"/>
                  <a:pt x="3329081" y="1623392"/>
                </a:cubicBezTo>
                <a:cubicBezTo>
                  <a:pt x="3404457" y="1683337"/>
                  <a:pt x="3436849" y="1745677"/>
                  <a:pt x="3481699" y="1841096"/>
                </a:cubicBezTo>
                <a:cubicBezTo>
                  <a:pt x="3526655" y="1936503"/>
                  <a:pt x="3643808" y="2032720"/>
                  <a:pt x="3712639" y="2057287"/>
                </a:cubicBezTo>
                <a:cubicBezTo>
                  <a:pt x="3781371" y="2081853"/>
                  <a:pt x="3979965" y="2077262"/>
                  <a:pt x="4050238" y="2141885"/>
                </a:cubicBezTo>
                <a:cubicBezTo>
                  <a:pt x="4120511" y="2206507"/>
                  <a:pt x="4110885" y="2225548"/>
                  <a:pt x="4238243" y="2243030"/>
                </a:cubicBezTo>
                <a:cubicBezTo>
                  <a:pt x="4365505" y="2260502"/>
                  <a:pt x="4458015" y="2284153"/>
                  <a:pt x="4553317" y="2257315"/>
                </a:cubicBezTo>
                <a:cubicBezTo>
                  <a:pt x="4648619" y="2230477"/>
                  <a:pt x="4688666" y="2205053"/>
                  <a:pt x="4688666" y="2205053"/>
                </a:cubicBezTo>
                <a:cubicBezTo>
                  <a:pt x="4688666" y="2205053"/>
                  <a:pt x="4667873" y="2144781"/>
                  <a:pt x="4602989" y="2121582"/>
                </a:cubicBezTo>
                <a:cubicBezTo>
                  <a:pt x="4538011" y="2098382"/>
                  <a:pt x="4519913" y="2073941"/>
                  <a:pt x="4475823" y="2047141"/>
                </a:cubicBezTo>
                <a:cubicBezTo>
                  <a:pt x="4431831" y="2020331"/>
                  <a:pt x="4332870" y="2005535"/>
                  <a:pt x="4293499" y="1993743"/>
                </a:cubicBezTo>
                <a:cubicBezTo>
                  <a:pt x="4254127" y="1981959"/>
                  <a:pt x="4181350" y="1965499"/>
                  <a:pt x="4128790" y="1980959"/>
                </a:cubicBezTo>
                <a:cubicBezTo>
                  <a:pt x="4076229" y="1996429"/>
                  <a:pt x="3966968" y="1984675"/>
                  <a:pt x="3948294" y="1977955"/>
                </a:cubicBezTo>
                <a:cubicBezTo>
                  <a:pt x="3929714" y="1971236"/>
                  <a:pt x="3899487" y="1946370"/>
                  <a:pt x="3899487" y="1946370"/>
                </a:cubicBezTo>
                <a:lnTo>
                  <a:pt x="3904396" y="1939978"/>
                </a:lnTo>
                <a:cubicBezTo>
                  <a:pt x="3904396" y="1939978"/>
                  <a:pt x="3939245" y="1966355"/>
                  <a:pt x="3953204" y="1969300"/>
                </a:cubicBezTo>
                <a:cubicBezTo>
                  <a:pt x="3967258" y="1972257"/>
                  <a:pt x="4093557" y="1980612"/>
                  <a:pt x="4117913" y="1975693"/>
                </a:cubicBezTo>
                <a:cubicBezTo>
                  <a:pt x="4142268" y="1970783"/>
                  <a:pt x="4244597" y="1963863"/>
                  <a:pt x="4279636" y="1971563"/>
                </a:cubicBezTo>
                <a:cubicBezTo>
                  <a:pt x="4314580" y="1979255"/>
                  <a:pt x="4363963" y="1991317"/>
                  <a:pt x="4390149" y="1990739"/>
                </a:cubicBezTo>
                <a:cubicBezTo>
                  <a:pt x="4416333" y="1990162"/>
                  <a:pt x="4449063" y="1984406"/>
                  <a:pt x="4469471" y="2005400"/>
                </a:cubicBezTo>
                <a:cubicBezTo>
                  <a:pt x="4489879" y="2026396"/>
                  <a:pt x="4542825" y="2066692"/>
                  <a:pt x="4542825" y="2066692"/>
                </a:cubicBezTo>
                <a:lnTo>
                  <a:pt x="4539744" y="2023825"/>
                </a:lnTo>
                <a:cubicBezTo>
                  <a:pt x="4539744" y="2023825"/>
                  <a:pt x="4562173" y="2057769"/>
                  <a:pt x="4592785" y="2082479"/>
                </a:cubicBezTo>
                <a:cubicBezTo>
                  <a:pt x="4623397" y="2107190"/>
                  <a:pt x="4665755" y="2121208"/>
                  <a:pt x="4683756" y="2143386"/>
                </a:cubicBezTo>
                <a:cubicBezTo>
                  <a:pt x="4701855" y="2165575"/>
                  <a:pt x="4732659" y="2204677"/>
                  <a:pt x="4732659" y="2204677"/>
                </a:cubicBezTo>
                <a:cubicBezTo>
                  <a:pt x="4732659" y="2204677"/>
                  <a:pt x="4740455" y="2222958"/>
                  <a:pt x="4797347" y="2221226"/>
                </a:cubicBezTo>
                <a:cubicBezTo>
                  <a:pt x="4818719" y="2220572"/>
                  <a:pt x="4827575" y="2218790"/>
                  <a:pt x="4851065" y="2216711"/>
                </a:cubicBezTo>
                <a:cubicBezTo>
                  <a:pt x="4755473" y="2157826"/>
                  <a:pt x="4700410" y="2124548"/>
                  <a:pt x="4539744" y="2023825"/>
                </a:cubicBezTo>
                <a:cubicBezTo>
                  <a:pt x="4255859" y="1845774"/>
                  <a:pt x="3952242" y="1651126"/>
                  <a:pt x="3869742" y="1582413"/>
                </a:cubicBezTo>
                <a:cubicBezTo>
                  <a:pt x="3719473" y="1457173"/>
                  <a:pt x="3545427" y="1150743"/>
                  <a:pt x="3387735" y="873287"/>
                </a:cubicBezTo>
                <a:cubicBezTo>
                  <a:pt x="3323208" y="860704"/>
                  <a:pt x="3011620" y="800146"/>
                  <a:pt x="2936919" y="779287"/>
                </a:cubicBezTo>
                <a:cubicBezTo>
                  <a:pt x="2851185" y="755344"/>
                  <a:pt x="2688458" y="610208"/>
                  <a:pt x="2609050" y="589036"/>
                </a:cubicBezTo>
                <a:cubicBezTo>
                  <a:pt x="2529650" y="567862"/>
                  <a:pt x="2335302" y="575454"/>
                  <a:pt x="2222527" y="671001"/>
                </a:cubicBezTo>
                <a:cubicBezTo>
                  <a:pt x="2142791" y="738563"/>
                  <a:pt x="1973520" y="881759"/>
                  <a:pt x="1937903" y="948857"/>
                </a:cubicBezTo>
                <a:cubicBezTo>
                  <a:pt x="1919073" y="984330"/>
                  <a:pt x="1853623" y="1021335"/>
                  <a:pt x="1818717" y="1070680"/>
                </a:cubicBezTo>
                <a:cubicBezTo>
                  <a:pt x="1783571" y="1120362"/>
                  <a:pt x="1767582" y="1167685"/>
                  <a:pt x="1767582" y="1167685"/>
                </a:cubicBezTo>
                <a:lnTo>
                  <a:pt x="1748781" y="1153400"/>
                </a:lnTo>
                <a:lnTo>
                  <a:pt x="1779614" y="1095497"/>
                </a:lnTo>
                <a:cubicBezTo>
                  <a:pt x="1779614" y="1095497"/>
                  <a:pt x="1724589" y="1150502"/>
                  <a:pt x="1690127" y="1201532"/>
                </a:cubicBezTo>
                <a:cubicBezTo>
                  <a:pt x="1655741" y="1252438"/>
                  <a:pt x="1604027" y="1351927"/>
                  <a:pt x="1604027" y="1351927"/>
                </a:cubicBezTo>
                <a:lnTo>
                  <a:pt x="1600264" y="1349665"/>
                </a:lnTo>
                <a:cubicBezTo>
                  <a:pt x="1600264" y="1349665"/>
                  <a:pt x="1645855" y="1231009"/>
                  <a:pt x="1681106" y="1179718"/>
                </a:cubicBezTo>
                <a:cubicBezTo>
                  <a:pt x="1713894" y="1132001"/>
                  <a:pt x="1763913" y="1090481"/>
                  <a:pt x="1821345" y="1031202"/>
                </a:cubicBezTo>
                <a:cubicBezTo>
                  <a:pt x="1878777" y="971922"/>
                  <a:pt x="1931404" y="903387"/>
                  <a:pt x="1989038" y="821023"/>
                </a:cubicBezTo>
                <a:cubicBezTo>
                  <a:pt x="2046682" y="738660"/>
                  <a:pt x="2058975" y="700329"/>
                  <a:pt x="2058975" y="700329"/>
                </a:cubicBezTo>
                <a:cubicBezTo>
                  <a:pt x="2058975" y="700329"/>
                  <a:pt x="2022827" y="704470"/>
                  <a:pt x="1966483" y="713489"/>
                </a:cubicBezTo>
                <a:cubicBezTo>
                  <a:pt x="1890598" y="725636"/>
                  <a:pt x="1777795" y="746288"/>
                  <a:pt x="1666060" y="777031"/>
                </a:cubicBezTo>
                <a:cubicBezTo>
                  <a:pt x="1602391" y="794548"/>
                  <a:pt x="1477314" y="799215"/>
                  <a:pt x="1477314" y="799215"/>
                </a:cubicBezTo>
                <a:cubicBezTo>
                  <a:pt x="1477314" y="799215"/>
                  <a:pt x="1256301" y="801457"/>
                  <a:pt x="1230290" y="813126"/>
                </a:cubicBezTo>
                <a:cubicBezTo>
                  <a:pt x="1188578" y="831833"/>
                  <a:pt x="1098878" y="909310"/>
                  <a:pt x="1091543" y="933445"/>
                </a:cubicBezTo>
                <a:cubicBezTo>
                  <a:pt x="1083333" y="960485"/>
                  <a:pt x="1102826" y="1056395"/>
                  <a:pt x="1102826" y="1056395"/>
                </a:cubicBezTo>
                <a:cubicBezTo>
                  <a:pt x="1102826" y="1056395"/>
                  <a:pt x="1120972" y="1095583"/>
                  <a:pt x="1158476" y="1139866"/>
                </a:cubicBezTo>
                <a:cubicBezTo>
                  <a:pt x="1195971" y="1184138"/>
                  <a:pt x="1252093" y="1237997"/>
                  <a:pt x="1252093" y="1237997"/>
                </a:cubicBezTo>
                <a:lnTo>
                  <a:pt x="1250592" y="1248154"/>
                </a:lnTo>
                <a:cubicBezTo>
                  <a:pt x="1250592" y="1248154"/>
                  <a:pt x="1185451" y="1189162"/>
                  <a:pt x="1148320" y="1148135"/>
                </a:cubicBezTo>
                <a:cubicBezTo>
                  <a:pt x="1111192" y="1107116"/>
                  <a:pt x="1102075" y="1084214"/>
                  <a:pt x="1102075" y="1084214"/>
                </a:cubicBezTo>
                <a:lnTo>
                  <a:pt x="1074246" y="1289133"/>
                </a:lnTo>
                <a:lnTo>
                  <a:pt x="1062972" y="1280864"/>
                </a:lnTo>
                <a:cubicBezTo>
                  <a:pt x="1062972" y="1280864"/>
                  <a:pt x="1088531" y="1102774"/>
                  <a:pt x="1086654" y="1066550"/>
                </a:cubicBezTo>
                <a:cubicBezTo>
                  <a:pt x="1084853" y="1031616"/>
                  <a:pt x="1079953" y="944592"/>
                  <a:pt x="1074246" y="945478"/>
                </a:cubicBezTo>
                <a:cubicBezTo>
                  <a:pt x="1037115" y="951263"/>
                  <a:pt x="936259" y="1069553"/>
                  <a:pt x="936259" y="1069553"/>
                </a:cubicBezTo>
                <a:cubicBezTo>
                  <a:pt x="936259" y="1069553"/>
                  <a:pt x="894134" y="1109936"/>
                  <a:pt x="869712" y="1172952"/>
                </a:cubicBezTo>
                <a:cubicBezTo>
                  <a:pt x="845290" y="1235966"/>
                  <a:pt x="847349" y="1301658"/>
                  <a:pt x="838503" y="1321468"/>
                </a:cubicBezTo>
                <a:cubicBezTo>
                  <a:pt x="826104" y="1349221"/>
                  <a:pt x="688484" y="1525262"/>
                  <a:pt x="688484" y="1525262"/>
                </a:cubicBezTo>
                <a:lnTo>
                  <a:pt x="469279" y="1814778"/>
                </a:lnTo>
                <a:lnTo>
                  <a:pt x="680579" y="1519619"/>
                </a:lnTo>
                <a:lnTo>
                  <a:pt x="825343" y="1318090"/>
                </a:lnTo>
                <a:lnTo>
                  <a:pt x="856552" y="1170699"/>
                </a:lnTo>
                <a:cubicBezTo>
                  <a:pt x="856552" y="1170699"/>
                  <a:pt x="915717" y="1077457"/>
                  <a:pt x="909565" y="1071806"/>
                </a:cubicBezTo>
                <a:cubicBezTo>
                  <a:pt x="903567" y="1066309"/>
                  <a:pt x="743538" y="1097105"/>
                  <a:pt x="735480" y="1104516"/>
                </a:cubicBezTo>
                <a:cubicBezTo>
                  <a:pt x="725825" y="1113402"/>
                  <a:pt x="574553" y="1278226"/>
                  <a:pt x="574553" y="1278226"/>
                </a:cubicBezTo>
                <a:lnTo>
                  <a:pt x="565909" y="1272595"/>
                </a:lnTo>
                <a:cubicBezTo>
                  <a:pt x="565909" y="1272595"/>
                  <a:pt x="724438" y="1106336"/>
                  <a:pt x="721194" y="1101138"/>
                </a:cubicBezTo>
                <a:cubicBezTo>
                  <a:pt x="719173" y="1097904"/>
                  <a:pt x="672329" y="1086909"/>
                  <a:pt x="627191" y="1083464"/>
                </a:cubicBezTo>
                <a:cubicBezTo>
                  <a:pt x="583777" y="1080153"/>
                  <a:pt x="541843" y="1084214"/>
                  <a:pt x="541843" y="1084214"/>
                </a:cubicBezTo>
                <a:cubicBezTo>
                  <a:pt x="541843" y="1084214"/>
                  <a:pt x="493451" y="1110360"/>
                  <a:pt x="455369" y="1129335"/>
                </a:cubicBezTo>
                <a:cubicBezTo>
                  <a:pt x="432276" y="1140847"/>
                  <a:pt x="385808" y="1151523"/>
                  <a:pt x="385808" y="1151523"/>
                </a:cubicBezTo>
                <a:lnTo>
                  <a:pt x="333921" y="1192502"/>
                </a:lnTo>
                <a:lnTo>
                  <a:pt x="328281" y="1187987"/>
                </a:lnTo>
                <a:lnTo>
                  <a:pt x="379792" y="1142117"/>
                </a:lnTo>
                <a:cubicBezTo>
                  <a:pt x="379792" y="1142117"/>
                  <a:pt x="416911" y="1134609"/>
                  <a:pt x="451230" y="1118061"/>
                </a:cubicBezTo>
                <a:cubicBezTo>
                  <a:pt x="485548" y="1101504"/>
                  <a:pt x="517757" y="1082462"/>
                  <a:pt x="520414" y="1073317"/>
                </a:cubicBezTo>
                <a:cubicBezTo>
                  <a:pt x="523515" y="1062593"/>
                  <a:pt x="501989" y="1062411"/>
                  <a:pt x="501989" y="1062411"/>
                </a:cubicBezTo>
                <a:lnTo>
                  <a:pt x="501238" y="1056769"/>
                </a:lnTo>
                <a:lnTo>
                  <a:pt x="545607" y="1058646"/>
                </a:lnTo>
                <a:cubicBezTo>
                  <a:pt x="545607" y="1058646"/>
                  <a:pt x="679011" y="1065780"/>
                  <a:pt x="724197" y="1075195"/>
                </a:cubicBezTo>
                <a:cubicBezTo>
                  <a:pt x="781648" y="1064220"/>
                  <a:pt x="826979" y="1054556"/>
                  <a:pt x="926113" y="1043235"/>
                </a:cubicBezTo>
                <a:cubicBezTo>
                  <a:pt x="932995" y="1042445"/>
                  <a:pt x="965407" y="1019496"/>
                  <a:pt x="997550" y="986082"/>
                </a:cubicBezTo>
                <a:cubicBezTo>
                  <a:pt x="1020943" y="961756"/>
                  <a:pt x="1044961" y="932665"/>
                  <a:pt x="1065976" y="904870"/>
                </a:cubicBezTo>
                <a:cubicBezTo>
                  <a:pt x="1103153" y="855707"/>
                  <a:pt x="1130877" y="810851"/>
                  <a:pt x="1128019" y="805231"/>
                </a:cubicBezTo>
                <a:cubicBezTo>
                  <a:pt x="1120047" y="789543"/>
                  <a:pt x="947954" y="797127"/>
                  <a:pt x="826468" y="791696"/>
                </a:cubicBezTo>
                <a:cubicBezTo>
                  <a:pt x="750623" y="788303"/>
                  <a:pt x="678924" y="774492"/>
                  <a:pt x="632832" y="769512"/>
                </a:cubicBezTo>
                <a:cubicBezTo>
                  <a:pt x="604580" y="766459"/>
                  <a:pt x="583950" y="770641"/>
                  <a:pt x="583959" y="770641"/>
                </a:cubicBezTo>
                <a:cubicBezTo>
                  <a:pt x="583959" y="770641"/>
                  <a:pt x="505360" y="709979"/>
                  <a:pt x="463263" y="687921"/>
                </a:cubicBezTo>
                <a:cubicBezTo>
                  <a:pt x="450632" y="681304"/>
                  <a:pt x="398668" y="654948"/>
                  <a:pt x="375277" y="648441"/>
                </a:cubicBezTo>
                <a:cubicBezTo>
                  <a:pt x="320705" y="633260"/>
                  <a:pt x="267364" y="640922"/>
                  <a:pt x="267364" y="640922"/>
                </a:cubicBezTo>
                <a:cubicBezTo>
                  <a:pt x="267364" y="640922"/>
                  <a:pt x="322783" y="610385"/>
                  <a:pt x="378664" y="625882"/>
                </a:cubicBezTo>
                <a:cubicBezTo>
                  <a:pt x="478125" y="653464"/>
                  <a:pt x="578376" y="732456"/>
                  <a:pt x="611029" y="734920"/>
                </a:cubicBezTo>
                <a:cubicBezTo>
                  <a:pt x="844451" y="752533"/>
                  <a:pt x="1121395" y="752352"/>
                  <a:pt x="1196819" y="756352"/>
                </a:cubicBezTo>
                <a:cubicBezTo>
                  <a:pt x="1272251" y="760352"/>
                  <a:pt x="1556982" y="750301"/>
                  <a:pt x="1600639" y="747328"/>
                </a:cubicBezTo>
                <a:cubicBezTo>
                  <a:pt x="1644304" y="744356"/>
                  <a:pt x="1792070" y="723336"/>
                  <a:pt x="1781867" y="695065"/>
                </a:cubicBezTo>
                <a:cubicBezTo>
                  <a:pt x="1771662" y="666793"/>
                  <a:pt x="1717109" y="660664"/>
                  <a:pt x="1664934" y="645434"/>
                </a:cubicBezTo>
                <a:cubicBezTo>
                  <a:pt x="1586392" y="622507"/>
                  <a:pt x="1479615" y="506530"/>
                  <a:pt x="1414896" y="467213"/>
                </a:cubicBezTo>
                <a:cubicBezTo>
                  <a:pt x="1358504" y="432951"/>
                  <a:pt x="1104684" y="323441"/>
                  <a:pt x="1040408" y="310799"/>
                </a:cubicBezTo>
                <a:cubicBezTo>
                  <a:pt x="936172" y="290299"/>
                  <a:pt x="923138" y="296140"/>
                  <a:pt x="868209" y="313808"/>
                </a:cubicBezTo>
                <a:cubicBezTo>
                  <a:pt x="832543" y="325278"/>
                  <a:pt x="776007" y="372799"/>
                  <a:pt x="761048" y="388631"/>
                </a:cubicBezTo>
                <a:cubicBezTo>
                  <a:pt x="729905" y="421599"/>
                  <a:pt x="698351" y="453962"/>
                  <a:pt x="683969" y="496541"/>
                </a:cubicBezTo>
                <a:cubicBezTo>
                  <a:pt x="672705" y="529893"/>
                  <a:pt x="692671" y="592387"/>
                  <a:pt x="695626" y="637162"/>
                </a:cubicBezTo>
                <a:cubicBezTo>
                  <a:pt x="697687" y="668413"/>
                  <a:pt x="661414" y="716121"/>
                  <a:pt x="661414" y="716121"/>
                </a:cubicBezTo>
                <a:cubicBezTo>
                  <a:pt x="661414" y="716121"/>
                  <a:pt x="687905" y="668133"/>
                  <a:pt x="675324" y="615355"/>
                </a:cubicBezTo>
                <a:cubicBezTo>
                  <a:pt x="661173" y="556027"/>
                  <a:pt x="658180" y="530392"/>
                  <a:pt x="665544" y="496165"/>
                </a:cubicBezTo>
                <a:cubicBezTo>
                  <a:pt x="673187" y="460634"/>
                  <a:pt x="748611" y="364740"/>
                  <a:pt x="743749" y="358927"/>
                </a:cubicBezTo>
                <a:cubicBezTo>
                  <a:pt x="738011" y="352058"/>
                  <a:pt x="633709" y="388134"/>
                  <a:pt x="587713" y="397278"/>
                </a:cubicBezTo>
                <a:cubicBezTo>
                  <a:pt x="541718" y="406424"/>
                  <a:pt x="439110" y="413528"/>
                  <a:pt x="341815" y="426982"/>
                </a:cubicBezTo>
                <a:cubicBezTo>
                  <a:pt x="325643" y="429218"/>
                  <a:pt x="270483" y="509005"/>
                  <a:pt x="215478" y="552188"/>
                </a:cubicBezTo>
                <a:cubicBezTo>
                  <a:pt x="165121" y="591726"/>
                  <a:pt x="77752" y="623024"/>
                  <a:pt x="50046" y="611595"/>
                </a:cubicBezTo>
                <a:cubicBezTo>
                  <a:pt x="34692" y="605261"/>
                  <a:pt x="145541" y="597257"/>
                  <a:pt x="204204" y="544667"/>
                </a:cubicBezTo>
                <a:cubicBezTo>
                  <a:pt x="258826" y="495694"/>
                  <a:pt x="310211" y="435664"/>
                  <a:pt x="302713" y="423598"/>
                </a:cubicBezTo>
                <a:cubicBezTo>
                  <a:pt x="294539" y="410460"/>
                  <a:pt x="171580" y="421161"/>
                  <a:pt x="108700" y="407430"/>
                </a:cubicBezTo>
                <a:cubicBezTo>
                  <a:pt x="96725" y="404815"/>
                  <a:pt x="63677" y="382173"/>
                  <a:pt x="50046" y="369455"/>
                </a:cubicBezTo>
                <a:cubicBezTo>
                  <a:pt x="40526" y="360579"/>
                  <a:pt x="16142" y="360620"/>
                  <a:pt x="4928" y="358927"/>
                </a:cubicBezTo>
                <a:cubicBezTo>
                  <a:pt x="-19776" y="355198"/>
                  <a:pt x="56438" y="355920"/>
                  <a:pt x="56438" y="355920"/>
                </a:cubicBezTo>
                <a:cubicBezTo>
                  <a:pt x="56438" y="355920"/>
                  <a:pt x="89236" y="398346"/>
                  <a:pt x="122235" y="399535"/>
                </a:cubicBezTo>
                <a:cubicBezTo>
                  <a:pt x="141084" y="400212"/>
                  <a:pt x="259057" y="395753"/>
                  <a:pt x="366632" y="394646"/>
                </a:cubicBezTo>
                <a:cubicBezTo>
                  <a:pt x="447370" y="393817"/>
                  <a:pt x="519423" y="388755"/>
                  <a:pt x="534700" y="387878"/>
                </a:cubicBezTo>
                <a:cubicBezTo>
                  <a:pt x="575487" y="385538"/>
                  <a:pt x="630166" y="377534"/>
                  <a:pt x="628319" y="364566"/>
                </a:cubicBezTo>
                <a:cubicBezTo>
                  <a:pt x="626480" y="351601"/>
                  <a:pt x="594327" y="350661"/>
                  <a:pt x="569289" y="340126"/>
                </a:cubicBezTo>
                <a:cubicBezTo>
                  <a:pt x="543730" y="329367"/>
                  <a:pt x="472946" y="268991"/>
                  <a:pt x="444838" y="255528"/>
                </a:cubicBezTo>
                <a:cubicBezTo>
                  <a:pt x="400805" y="234441"/>
                  <a:pt x="367864" y="223798"/>
                  <a:pt x="340314" y="221313"/>
                </a:cubicBezTo>
                <a:cubicBezTo>
                  <a:pt x="318395" y="219338"/>
                  <a:pt x="262714" y="225771"/>
                  <a:pt x="214726" y="234473"/>
                </a:cubicBezTo>
                <a:cubicBezTo>
                  <a:pt x="155860" y="245149"/>
                  <a:pt x="100807" y="260040"/>
                  <a:pt x="100807" y="260040"/>
                </a:cubicBezTo>
                <a:cubicBezTo>
                  <a:pt x="100807" y="260040"/>
                  <a:pt x="109827" y="234419"/>
                  <a:pt x="147427" y="223193"/>
                </a:cubicBezTo>
                <a:cubicBezTo>
                  <a:pt x="185028" y="211968"/>
                  <a:pt x="309807" y="212324"/>
                  <a:pt x="311731" y="201761"/>
                </a:cubicBezTo>
                <a:cubicBezTo>
                  <a:pt x="313658" y="191198"/>
                  <a:pt x="213601" y="124308"/>
                  <a:pt x="213601" y="124308"/>
                </a:cubicBezTo>
                <a:lnTo>
                  <a:pt x="232777" y="111524"/>
                </a:lnTo>
                <a:cubicBezTo>
                  <a:pt x="232777" y="111524"/>
                  <a:pt x="250008" y="133760"/>
                  <a:pt x="275267" y="152506"/>
                </a:cubicBezTo>
                <a:cubicBezTo>
                  <a:pt x="305533" y="174969"/>
                  <a:pt x="345694" y="194897"/>
                  <a:pt x="359114" y="199130"/>
                </a:cubicBezTo>
                <a:cubicBezTo>
                  <a:pt x="383728" y="206898"/>
                  <a:pt x="444616" y="231082"/>
                  <a:pt x="486567" y="253274"/>
                </a:cubicBezTo>
                <a:cubicBezTo>
                  <a:pt x="517199" y="269471"/>
                  <a:pt x="537252" y="306698"/>
                  <a:pt x="595982" y="321327"/>
                </a:cubicBezTo>
                <a:cubicBezTo>
                  <a:pt x="643037" y="333046"/>
                  <a:pt x="727586" y="324140"/>
                  <a:pt x="782101" y="307416"/>
                </a:cubicBezTo>
                <a:cubicBezTo>
                  <a:pt x="836626" y="290692"/>
                  <a:pt x="973485" y="249136"/>
                  <a:pt x="973485" y="249136"/>
                </a:cubicBezTo>
                <a:lnTo>
                  <a:pt x="1091167" y="279216"/>
                </a:lnTo>
                <a:cubicBezTo>
                  <a:pt x="1091167" y="279216"/>
                  <a:pt x="1036047" y="256636"/>
                  <a:pt x="968594" y="210409"/>
                </a:cubicBezTo>
                <a:cubicBezTo>
                  <a:pt x="901143" y="164184"/>
                  <a:pt x="810682" y="84453"/>
                  <a:pt x="810682" y="84453"/>
                </a:cubicBezTo>
                <a:lnTo>
                  <a:pt x="857679" y="67157"/>
                </a:lnTo>
                <a:cubicBezTo>
                  <a:pt x="857679" y="67157"/>
                  <a:pt x="917286" y="131233"/>
                  <a:pt x="961826" y="158899"/>
                </a:cubicBezTo>
                <a:cubicBezTo>
                  <a:pt x="1006379" y="186564"/>
                  <a:pt x="1139108" y="284250"/>
                  <a:pt x="1211490" y="311552"/>
                </a:cubicBezTo>
                <a:cubicBezTo>
                  <a:pt x="1335506" y="358337"/>
                  <a:pt x="1464965" y="440448"/>
                  <a:pt x="1536720" y="475861"/>
                </a:cubicBezTo>
                <a:cubicBezTo>
                  <a:pt x="1580019" y="497230"/>
                  <a:pt x="1591706" y="567941"/>
                  <a:pt x="1726977" y="595803"/>
                </a:cubicBezTo>
                <a:cubicBezTo>
                  <a:pt x="1842148" y="619526"/>
                  <a:pt x="2023164" y="624677"/>
                  <a:pt x="2183425" y="563092"/>
                </a:cubicBezTo>
                <a:cubicBezTo>
                  <a:pt x="2343697" y="501506"/>
                  <a:pt x="2637631" y="454805"/>
                  <a:pt x="2637631" y="454805"/>
                </a:cubicBezTo>
                <a:lnTo>
                  <a:pt x="2589874" y="417581"/>
                </a:lnTo>
                <a:cubicBezTo>
                  <a:pt x="2589874" y="417581"/>
                  <a:pt x="2546304" y="416248"/>
                  <a:pt x="2514306" y="404799"/>
                </a:cubicBezTo>
                <a:cubicBezTo>
                  <a:pt x="2482298" y="393349"/>
                  <a:pt x="2465279" y="391712"/>
                  <a:pt x="2449261" y="381111"/>
                </a:cubicBezTo>
                <a:cubicBezTo>
                  <a:pt x="2429863" y="387915"/>
                  <a:pt x="2234562" y="392390"/>
                  <a:pt x="2234562" y="392390"/>
                </a:cubicBezTo>
                <a:lnTo>
                  <a:pt x="2203737" y="403670"/>
                </a:lnTo>
                <a:lnTo>
                  <a:pt x="2199223" y="399158"/>
                </a:lnTo>
                <a:lnTo>
                  <a:pt x="2219149" y="384871"/>
                </a:lnTo>
                <a:cubicBezTo>
                  <a:pt x="2219149" y="384871"/>
                  <a:pt x="2184513" y="363453"/>
                  <a:pt x="2146961" y="345767"/>
                </a:cubicBezTo>
                <a:cubicBezTo>
                  <a:pt x="2109407" y="328083"/>
                  <a:pt x="2066118" y="316064"/>
                  <a:pt x="2066118" y="316064"/>
                </a:cubicBezTo>
                <a:cubicBezTo>
                  <a:pt x="2066118" y="316064"/>
                  <a:pt x="2107597" y="321087"/>
                  <a:pt x="2147335" y="335240"/>
                </a:cubicBezTo>
                <a:cubicBezTo>
                  <a:pt x="2187064" y="349393"/>
                  <a:pt x="2225165" y="372838"/>
                  <a:pt x="2225165" y="372838"/>
                </a:cubicBezTo>
                <a:cubicBezTo>
                  <a:pt x="2225165" y="372838"/>
                  <a:pt x="2413459" y="373181"/>
                  <a:pt x="2412785" y="353662"/>
                </a:cubicBezTo>
                <a:cubicBezTo>
                  <a:pt x="2412575" y="347571"/>
                  <a:pt x="2386583" y="332975"/>
                  <a:pt x="2361649" y="312304"/>
                </a:cubicBezTo>
                <a:cubicBezTo>
                  <a:pt x="2336718" y="291633"/>
                  <a:pt x="2282694" y="228457"/>
                  <a:pt x="2282694" y="228457"/>
                </a:cubicBezTo>
                <a:cubicBezTo>
                  <a:pt x="2282694" y="228457"/>
                  <a:pt x="2321882" y="264874"/>
                  <a:pt x="2364653" y="295761"/>
                </a:cubicBezTo>
                <a:cubicBezTo>
                  <a:pt x="2398077" y="319886"/>
                  <a:pt x="2433858" y="339191"/>
                  <a:pt x="2453015" y="345767"/>
                </a:cubicBezTo>
                <a:cubicBezTo>
                  <a:pt x="2479390" y="354821"/>
                  <a:pt x="2544196" y="374463"/>
                  <a:pt x="2547017" y="369455"/>
                </a:cubicBezTo>
                <a:cubicBezTo>
                  <a:pt x="2550656" y="362984"/>
                  <a:pt x="2520698" y="333016"/>
                  <a:pt x="2512795" y="301400"/>
                </a:cubicBezTo>
                <a:cubicBezTo>
                  <a:pt x="2507944" y="281973"/>
                  <a:pt x="2499954" y="252424"/>
                  <a:pt x="2489865" y="218306"/>
                </a:cubicBezTo>
                <a:cubicBezTo>
                  <a:pt x="2479766" y="184188"/>
                  <a:pt x="2479834" y="178275"/>
                  <a:pt x="2472565" y="164915"/>
                </a:cubicBezTo>
                <a:cubicBezTo>
                  <a:pt x="2453717" y="130259"/>
                  <a:pt x="2380449" y="8502"/>
                  <a:pt x="2380449" y="8502"/>
                </a:cubicBezTo>
                <a:lnTo>
                  <a:pt x="2399625" y="8502"/>
                </a:lnTo>
                <a:cubicBezTo>
                  <a:pt x="2399625" y="8502"/>
                  <a:pt x="2399511" y="15972"/>
                  <a:pt x="2424068" y="48733"/>
                </a:cubicBezTo>
                <a:cubicBezTo>
                  <a:pt x="2448616" y="81493"/>
                  <a:pt x="2487044" y="124812"/>
                  <a:pt x="2497758" y="139724"/>
                </a:cubicBezTo>
                <a:cubicBezTo>
                  <a:pt x="2511745" y="159178"/>
                  <a:pt x="2518840" y="197603"/>
                  <a:pt x="2523702" y="221313"/>
                </a:cubicBezTo>
                <a:cubicBezTo>
                  <a:pt x="2528572" y="245025"/>
                  <a:pt x="2536862" y="284105"/>
                  <a:pt x="2536862" y="284105"/>
                </a:cubicBezTo>
                <a:cubicBezTo>
                  <a:pt x="2536862" y="284105"/>
                  <a:pt x="2561457" y="312905"/>
                  <a:pt x="2577465" y="338623"/>
                </a:cubicBezTo>
                <a:cubicBezTo>
                  <a:pt x="2593484" y="364344"/>
                  <a:pt x="2607923" y="386000"/>
                  <a:pt x="2607923" y="386000"/>
                </a:cubicBezTo>
                <a:cubicBezTo>
                  <a:pt x="2607923" y="386000"/>
                  <a:pt x="2627513" y="399700"/>
                  <a:pt x="2658684" y="423973"/>
                </a:cubicBezTo>
                <a:cubicBezTo>
                  <a:pt x="2689855" y="448248"/>
                  <a:pt x="2727494" y="466838"/>
                  <a:pt x="2727494" y="466838"/>
                </a:cubicBezTo>
                <a:cubicBezTo>
                  <a:pt x="2727494" y="466838"/>
                  <a:pt x="2727676" y="443854"/>
                  <a:pt x="2733135" y="417581"/>
                </a:cubicBezTo>
                <a:cubicBezTo>
                  <a:pt x="2738574" y="391311"/>
                  <a:pt x="2752195" y="371513"/>
                  <a:pt x="2749299" y="369455"/>
                </a:cubicBezTo>
                <a:cubicBezTo>
                  <a:pt x="2747006" y="367827"/>
                  <a:pt x="2730498" y="355810"/>
                  <a:pt x="2720351" y="337119"/>
                </a:cubicBezTo>
                <a:cubicBezTo>
                  <a:pt x="2710195" y="318430"/>
                  <a:pt x="2708693" y="288617"/>
                  <a:pt x="2708693" y="288617"/>
                </a:cubicBezTo>
                <a:lnTo>
                  <a:pt x="2653793" y="255528"/>
                </a:lnTo>
                <a:lnTo>
                  <a:pt x="2653043" y="237105"/>
                </a:lnTo>
                <a:cubicBezTo>
                  <a:pt x="2653043" y="237105"/>
                  <a:pt x="2703987" y="268504"/>
                  <a:pt x="2709445" y="264929"/>
                </a:cubicBezTo>
                <a:cubicBezTo>
                  <a:pt x="2711965" y="263277"/>
                  <a:pt x="2713575" y="253665"/>
                  <a:pt x="2714710" y="241992"/>
                </a:cubicBezTo>
                <a:cubicBezTo>
                  <a:pt x="2717261" y="215773"/>
                  <a:pt x="2722979" y="176570"/>
                  <a:pt x="2722979" y="176570"/>
                </a:cubicBezTo>
                <a:lnTo>
                  <a:pt x="2722229" y="273201"/>
                </a:lnTo>
                <a:cubicBezTo>
                  <a:pt x="2722229" y="273201"/>
                  <a:pt x="2723769" y="296782"/>
                  <a:pt x="2729371" y="316064"/>
                </a:cubicBezTo>
                <a:cubicBezTo>
                  <a:pt x="2736091" y="339224"/>
                  <a:pt x="2751233" y="352205"/>
                  <a:pt x="2758703" y="351408"/>
                </a:cubicBezTo>
                <a:cubicBezTo>
                  <a:pt x="2775260" y="349638"/>
                  <a:pt x="2788179" y="324306"/>
                  <a:pt x="2799682" y="309672"/>
                </a:cubicBezTo>
                <a:cubicBezTo>
                  <a:pt x="2811177" y="295038"/>
                  <a:pt x="2855708" y="251016"/>
                  <a:pt x="2855708" y="251016"/>
                </a:cubicBezTo>
                <a:lnTo>
                  <a:pt x="2870745" y="255154"/>
                </a:lnTo>
                <a:cubicBezTo>
                  <a:pt x="2870745" y="255154"/>
                  <a:pt x="2816452" y="308107"/>
                  <a:pt x="2804949" y="319447"/>
                </a:cubicBezTo>
                <a:cubicBezTo>
                  <a:pt x="2793445" y="330789"/>
                  <a:pt x="2758223" y="364633"/>
                  <a:pt x="2751550" y="408935"/>
                </a:cubicBezTo>
                <a:cubicBezTo>
                  <a:pt x="2745553" y="448740"/>
                  <a:pt x="2740287" y="472489"/>
                  <a:pt x="2759454" y="496541"/>
                </a:cubicBezTo>
                <a:cubicBezTo>
                  <a:pt x="2776657" y="518128"/>
                  <a:pt x="2891798" y="572867"/>
                  <a:pt x="2891798" y="572867"/>
                </a:cubicBezTo>
                <a:cubicBezTo>
                  <a:pt x="2891798" y="572867"/>
                  <a:pt x="2963516" y="638378"/>
                  <a:pt x="3000087" y="654833"/>
                </a:cubicBezTo>
                <a:cubicBezTo>
                  <a:pt x="3062774" y="683041"/>
                  <a:pt x="3263592" y="705420"/>
                  <a:pt x="3298999" y="709353"/>
                </a:cubicBezTo>
                <a:cubicBezTo>
                  <a:pt x="3160631" y="447007"/>
                  <a:pt x="3000720" y="87602"/>
                  <a:pt x="2962905" y="185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1718" name="Google Shape;1718;p24"/>
          <p:cNvGrpSpPr/>
          <p:nvPr/>
        </p:nvGrpSpPr>
        <p:grpSpPr>
          <a:xfrm>
            <a:off x="8366675" y="4041562"/>
            <a:ext cx="3552722" cy="3080964"/>
            <a:chOff x="5258534" y="2563009"/>
            <a:chExt cx="2241041" cy="1943458"/>
          </a:xfrm>
        </p:grpSpPr>
        <p:sp>
          <p:nvSpPr>
            <p:cNvPr id="1719" name="Google Shape;1719;p24"/>
            <p:cNvSpPr/>
            <p:nvPr/>
          </p:nvSpPr>
          <p:spPr>
            <a:xfrm>
              <a:off x="5810020" y="2563009"/>
              <a:ext cx="1446122" cy="1877199"/>
            </a:xfrm>
            <a:custGeom>
              <a:rect b="b" l="l" r="r" t="t"/>
              <a:pathLst>
                <a:path extrusionOk="0" h="1877199" w="1446122">
                  <a:moveTo>
                    <a:pt x="1442418" y="0"/>
                  </a:moveTo>
                  <a:cubicBezTo>
                    <a:pt x="1467981" y="73358"/>
                    <a:pt x="1353703" y="305109"/>
                    <a:pt x="1330082" y="377101"/>
                  </a:cubicBezTo>
                  <a:cubicBezTo>
                    <a:pt x="1308223" y="443652"/>
                    <a:pt x="1273793" y="505455"/>
                    <a:pt x="1249930" y="571508"/>
                  </a:cubicBezTo>
                  <a:cubicBezTo>
                    <a:pt x="1148888" y="850914"/>
                    <a:pt x="1024591" y="1149277"/>
                    <a:pt x="801195" y="1353388"/>
                  </a:cubicBezTo>
                  <a:cubicBezTo>
                    <a:pt x="683151" y="1461266"/>
                    <a:pt x="547803" y="1553302"/>
                    <a:pt x="406867" y="1630425"/>
                  </a:cubicBezTo>
                  <a:cubicBezTo>
                    <a:pt x="367519" y="1651963"/>
                    <a:pt x="322099" y="1681838"/>
                    <a:pt x="280201" y="1696429"/>
                  </a:cubicBezTo>
                  <a:cubicBezTo>
                    <a:pt x="275829" y="1697960"/>
                    <a:pt x="2028" y="1882882"/>
                    <a:pt x="0" y="1877065"/>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20" name="Google Shape;1720;p24"/>
            <p:cNvSpPr/>
            <p:nvPr/>
          </p:nvSpPr>
          <p:spPr>
            <a:xfrm>
              <a:off x="6814276" y="3833414"/>
              <a:ext cx="63588" cy="522882"/>
            </a:xfrm>
            <a:custGeom>
              <a:rect b="b" l="l" r="r" t="t"/>
              <a:pathLst>
                <a:path extrusionOk="0" h="522882" w="63588">
                  <a:moveTo>
                    <a:pt x="2969" y="0"/>
                  </a:moveTo>
                  <a:cubicBezTo>
                    <a:pt x="-9176" y="19656"/>
                    <a:pt x="19606" y="100677"/>
                    <a:pt x="23614" y="126301"/>
                  </a:cubicBezTo>
                  <a:cubicBezTo>
                    <a:pt x="40373" y="233142"/>
                    <a:pt x="71463" y="414931"/>
                    <a:pt x="61748" y="522882"/>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21" name="Google Shape;1721;p24"/>
            <p:cNvSpPr/>
            <p:nvPr/>
          </p:nvSpPr>
          <p:spPr>
            <a:xfrm>
              <a:off x="6305420" y="2881957"/>
              <a:ext cx="1194155" cy="1624510"/>
            </a:xfrm>
            <a:custGeom>
              <a:rect b="b" l="l" r="r" t="t"/>
              <a:pathLst>
                <a:path extrusionOk="0" h="1624510" w="1194155">
                  <a:moveTo>
                    <a:pt x="1194156" y="0"/>
                  </a:moveTo>
                  <a:cubicBezTo>
                    <a:pt x="1163006" y="123442"/>
                    <a:pt x="742993" y="520514"/>
                    <a:pt x="676077" y="625247"/>
                  </a:cubicBezTo>
                  <a:cubicBezTo>
                    <a:pt x="549533" y="823103"/>
                    <a:pt x="408355" y="1010345"/>
                    <a:pt x="282599" y="1207042"/>
                  </a:cubicBezTo>
                  <a:cubicBezTo>
                    <a:pt x="230925" y="1287832"/>
                    <a:pt x="80456" y="1569812"/>
                    <a:pt x="0" y="1624511"/>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22" name="Google Shape;1722;p24"/>
            <p:cNvSpPr/>
            <p:nvPr/>
          </p:nvSpPr>
          <p:spPr>
            <a:xfrm>
              <a:off x="6804857" y="3783379"/>
              <a:ext cx="482860" cy="438126"/>
            </a:xfrm>
            <a:custGeom>
              <a:rect b="b" l="l" r="r" t="t"/>
              <a:pathLst>
                <a:path extrusionOk="0" h="438126" w="482860">
                  <a:moveTo>
                    <a:pt x="0" y="0"/>
                  </a:moveTo>
                  <a:cubicBezTo>
                    <a:pt x="167592" y="133619"/>
                    <a:pt x="341985" y="276776"/>
                    <a:pt x="482860" y="438126"/>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23" name="Google Shape;1723;p24"/>
            <p:cNvSpPr/>
            <p:nvPr/>
          </p:nvSpPr>
          <p:spPr>
            <a:xfrm>
              <a:off x="6800303" y="3780033"/>
              <a:ext cx="699272" cy="65883"/>
            </a:xfrm>
            <a:custGeom>
              <a:rect b="b" l="l" r="r" t="t"/>
              <a:pathLst>
                <a:path extrusionOk="0" h="65883" w="699272">
                  <a:moveTo>
                    <a:pt x="0" y="595"/>
                  </a:moveTo>
                  <a:cubicBezTo>
                    <a:pt x="2125" y="-2884"/>
                    <a:pt x="149800" y="10019"/>
                    <a:pt x="160366" y="10129"/>
                  </a:cubicBezTo>
                  <a:cubicBezTo>
                    <a:pt x="245863" y="11057"/>
                    <a:pt x="332452" y="19911"/>
                    <a:pt x="417281" y="30750"/>
                  </a:cubicBezTo>
                  <a:cubicBezTo>
                    <a:pt x="509638" y="42542"/>
                    <a:pt x="608433" y="44673"/>
                    <a:pt x="699273" y="65884"/>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24" name="Google Shape;1724;p24"/>
            <p:cNvSpPr/>
            <p:nvPr/>
          </p:nvSpPr>
          <p:spPr>
            <a:xfrm>
              <a:off x="5258534" y="3812350"/>
              <a:ext cx="1453904" cy="467827"/>
            </a:xfrm>
            <a:custGeom>
              <a:rect b="b" l="l" r="r" t="t"/>
              <a:pathLst>
                <a:path extrusionOk="0" h="467827" w="1453904">
                  <a:moveTo>
                    <a:pt x="1453904" y="0"/>
                  </a:moveTo>
                  <a:cubicBezTo>
                    <a:pt x="1387657" y="19449"/>
                    <a:pt x="1326632" y="62185"/>
                    <a:pt x="1261963" y="87530"/>
                  </a:cubicBezTo>
                  <a:cubicBezTo>
                    <a:pt x="1041664" y="173847"/>
                    <a:pt x="805146" y="244745"/>
                    <a:pt x="576832" y="307757"/>
                  </a:cubicBezTo>
                  <a:cubicBezTo>
                    <a:pt x="480108" y="334444"/>
                    <a:pt x="384738" y="368946"/>
                    <a:pt x="286430" y="389756"/>
                  </a:cubicBezTo>
                  <a:cubicBezTo>
                    <a:pt x="252188" y="397006"/>
                    <a:pt x="-6517" y="469738"/>
                    <a:pt x="126" y="467789"/>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25" name="Google Shape;1725;p24"/>
            <p:cNvSpPr/>
            <p:nvPr/>
          </p:nvSpPr>
          <p:spPr>
            <a:xfrm>
              <a:off x="6651291" y="3608968"/>
              <a:ext cx="198816" cy="227342"/>
            </a:xfrm>
            <a:custGeom>
              <a:rect b="b" l="l" r="r" t="t"/>
              <a:pathLst>
                <a:path extrusionOk="0" h="227342" w="198816">
                  <a:moveTo>
                    <a:pt x="198743" y="6"/>
                  </a:moveTo>
                  <a:cubicBezTo>
                    <a:pt x="200078" y="-298"/>
                    <a:pt x="182955" y="11646"/>
                    <a:pt x="176337" y="19504"/>
                  </a:cubicBezTo>
                  <a:cubicBezTo>
                    <a:pt x="160731" y="38072"/>
                    <a:pt x="144458" y="56094"/>
                    <a:pt x="129641" y="75307"/>
                  </a:cubicBezTo>
                  <a:cubicBezTo>
                    <a:pt x="100252" y="113519"/>
                    <a:pt x="64791" y="148574"/>
                    <a:pt x="33154" y="185189"/>
                  </a:cubicBezTo>
                  <a:cubicBezTo>
                    <a:pt x="23256" y="196611"/>
                    <a:pt x="13602" y="220481"/>
                    <a:pt x="0" y="227342"/>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26" name="Google Shape;1726;p24"/>
            <p:cNvSpPr/>
            <p:nvPr/>
          </p:nvSpPr>
          <p:spPr>
            <a:xfrm>
              <a:off x="6595428" y="3516724"/>
              <a:ext cx="299913" cy="348617"/>
            </a:xfrm>
            <a:custGeom>
              <a:rect b="b" l="l" r="r" t="t"/>
              <a:pathLst>
                <a:path extrusionOk="0" h="348617" w="299913">
                  <a:moveTo>
                    <a:pt x="299905" y="7"/>
                  </a:moveTo>
                  <a:cubicBezTo>
                    <a:pt x="300148" y="-315"/>
                    <a:pt x="294804" y="10894"/>
                    <a:pt x="292740" y="13997"/>
                  </a:cubicBezTo>
                  <a:cubicBezTo>
                    <a:pt x="286425" y="23524"/>
                    <a:pt x="277742" y="31625"/>
                    <a:pt x="270576" y="40478"/>
                  </a:cubicBezTo>
                  <a:cubicBezTo>
                    <a:pt x="249749" y="66187"/>
                    <a:pt x="229832" y="91393"/>
                    <a:pt x="206515" y="114892"/>
                  </a:cubicBezTo>
                  <a:cubicBezTo>
                    <a:pt x="160063" y="161630"/>
                    <a:pt x="108449" y="210074"/>
                    <a:pt x="69102" y="262884"/>
                  </a:cubicBezTo>
                  <a:cubicBezTo>
                    <a:pt x="52221" y="285582"/>
                    <a:pt x="26353" y="335325"/>
                    <a:pt x="0" y="348617"/>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27" name="Google Shape;1727;p24"/>
            <p:cNvSpPr/>
            <p:nvPr/>
          </p:nvSpPr>
          <p:spPr>
            <a:xfrm>
              <a:off x="6989148" y="3326664"/>
              <a:ext cx="104198" cy="34280"/>
            </a:xfrm>
            <a:custGeom>
              <a:rect b="b" l="l" r="r" t="t"/>
              <a:pathLst>
                <a:path extrusionOk="0" h="34280" w="104198">
                  <a:moveTo>
                    <a:pt x="0" y="32"/>
                  </a:moveTo>
                  <a:cubicBezTo>
                    <a:pt x="0" y="-630"/>
                    <a:pt x="3522" y="9147"/>
                    <a:pt x="5040" y="11837"/>
                  </a:cubicBezTo>
                  <a:cubicBezTo>
                    <a:pt x="10019" y="20435"/>
                    <a:pt x="18399" y="24764"/>
                    <a:pt x="27507" y="28329"/>
                  </a:cubicBezTo>
                  <a:cubicBezTo>
                    <a:pt x="57018" y="39908"/>
                    <a:pt x="80153" y="33320"/>
                    <a:pt x="104199" y="19475"/>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28" name="Google Shape;1728;p24"/>
            <p:cNvSpPr/>
            <p:nvPr/>
          </p:nvSpPr>
          <p:spPr>
            <a:xfrm>
              <a:off x="6976336" y="3356456"/>
              <a:ext cx="91385" cy="38661"/>
            </a:xfrm>
            <a:custGeom>
              <a:rect b="b" l="l" r="r" t="t"/>
              <a:pathLst>
                <a:path extrusionOk="0" h="38661" w="91385">
                  <a:moveTo>
                    <a:pt x="0" y="0"/>
                  </a:moveTo>
                  <a:cubicBezTo>
                    <a:pt x="13905" y="24186"/>
                    <a:pt x="65518" y="56168"/>
                    <a:pt x="91386" y="27076"/>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29" name="Google Shape;1729;p24"/>
            <p:cNvSpPr/>
            <p:nvPr/>
          </p:nvSpPr>
          <p:spPr>
            <a:xfrm>
              <a:off x="7079614" y="3355776"/>
              <a:ext cx="142706" cy="454225"/>
            </a:xfrm>
            <a:custGeom>
              <a:rect b="b" l="l" r="r" t="t"/>
              <a:pathLst>
                <a:path extrusionOk="0" h="454225" w="142706">
                  <a:moveTo>
                    <a:pt x="6082" y="0"/>
                  </a:moveTo>
                  <a:cubicBezTo>
                    <a:pt x="-14564" y="107818"/>
                    <a:pt x="19987" y="220888"/>
                    <a:pt x="70021" y="315754"/>
                  </a:cubicBezTo>
                  <a:cubicBezTo>
                    <a:pt x="85749" y="345550"/>
                    <a:pt x="103115" y="375759"/>
                    <a:pt x="115684" y="407031"/>
                  </a:cubicBezTo>
                  <a:cubicBezTo>
                    <a:pt x="117203" y="410850"/>
                    <a:pt x="141067" y="456307"/>
                    <a:pt x="142706" y="454151"/>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30" name="Google Shape;1730;p24"/>
            <p:cNvSpPr/>
            <p:nvPr/>
          </p:nvSpPr>
          <p:spPr>
            <a:xfrm>
              <a:off x="7049765" y="3399872"/>
              <a:ext cx="121670" cy="405257"/>
            </a:xfrm>
            <a:custGeom>
              <a:rect b="b" l="l" r="r" t="t"/>
              <a:pathLst>
                <a:path extrusionOk="0" h="405257" w="121670">
                  <a:moveTo>
                    <a:pt x="7210" y="0"/>
                  </a:moveTo>
                  <a:cubicBezTo>
                    <a:pt x="-9429" y="21732"/>
                    <a:pt x="7817" y="71980"/>
                    <a:pt x="8728" y="97708"/>
                  </a:cubicBezTo>
                  <a:cubicBezTo>
                    <a:pt x="11703" y="176695"/>
                    <a:pt x="46679" y="264371"/>
                    <a:pt x="81047" y="334790"/>
                  </a:cubicBezTo>
                  <a:cubicBezTo>
                    <a:pt x="92280" y="357901"/>
                    <a:pt x="100478" y="389063"/>
                    <a:pt x="121670" y="405258"/>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31" name="Google Shape;1731;p24"/>
            <p:cNvSpPr/>
            <p:nvPr/>
          </p:nvSpPr>
          <p:spPr>
            <a:xfrm>
              <a:off x="7015296" y="3453866"/>
              <a:ext cx="95931" cy="344297"/>
            </a:xfrm>
            <a:custGeom>
              <a:rect b="b" l="l" r="r" t="t"/>
              <a:pathLst>
                <a:path extrusionOk="0" h="344297" w="95931">
                  <a:moveTo>
                    <a:pt x="3363" y="0"/>
                  </a:moveTo>
                  <a:cubicBezTo>
                    <a:pt x="-10604" y="72799"/>
                    <a:pt x="21883" y="171843"/>
                    <a:pt x="46718" y="239651"/>
                  </a:cubicBezTo>
                  <a:cubicBezTo>
                    <a:pt x="55766" y="264358"/>
                    <a:pt x="67242" y="288331"/>
                    <a:pt x="76046" y="312469"/>
                  </a:cubicBezTo>
                  <a:cubicBezTo>
                    <a:pt x="79083" y="320757"/>
                    <a:pt x="85944" y="328068"/>
                    <a:pt x="90074" y="335895"/>
                  </a:cubicBezTo>
                  <a:cubicBezTo>
                    <a:pt x="91105" y="337929"/>
                    <a:pt x="96935" y="346509"/>
                    <a:pt x="95781" y="343759"/>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32" name="Google Shape;1732;p24"/>
            <p:cNvSpPr/>
            <p:nvPr/>
          </p:nvSpPr>
          <p:spPr>
            <a:xfrm>
              <a:off x="6939781" y="3575850"/>
              <a:ext cx="85678" cy="216645"/>
            </a:xfrm>
            <a:custGeom>
              <a:rect b="b" l="l" r="r" t="t"/>
              <a:pathLst>
                <a:path extrusionOk="0" h="216645" w="85678">
                  <a:moveTo>
                    <a:pt x="0" y="0"/>
                  </a:moveTo>
                  <a:cubicBezTo>
                    <a:pt x="1700" y="322"/>
                    <a:pt x="729" y="5951"/>
                    <a:pt x="789" y="7809"/>
                  </a:cubicBezTo>
                  <a:cubicBezTo>
                    <a:pt x="1214" y="23639"/>
                    <a:pt x="2975" y="42098"/>
                    <a:pt x="8501" y="57085"/>
                  </a:cubicBezTo>
                  <a:cubicBezTo>
                    <a:pt x="20767" y="90730"/>
                    <a:pt x="35948" y="123429"/>
                    <a:pt x="48881" y="156826"/>
                  </a:cubicBezTo>
                  <a:cubicBezTo>
                    <a:pt x="54467" y="171175"/>
                    <a:pt x="62847" y="185821"/>
                    <a:pt x="71531" y="198603"/>
                  </a:cubicBezTo>
                  <a:cubicBezTo>
                    <a:pt x="74141" y="202465"/>
                    <a:pt x="85618" y="216832"/>
                    <a:pt x="85678" y="216643"/>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33" name="Google Shape;1733;p24"/>
            <p:cNvSpPr/>
            <p:nvPr/>
          </p:nvSpPr>
          <p:spPr>
            <a:xfrm>
              <a:off x="6913362" y="3612720"/>
              <a:ext cx="49775" cy="180447"/>
            </a:xfrm>
            <a:custGeom>
              <a:rect b="b" l="l" r="r" t="t"/>
              <a:pathLst>
                <a:path extrusionOk="0" h="180447" w="49775">
                  <a:moveTo>
                    <a:pt x="5" y="0"/>
                  </a:moveTo>
                  <a:cubicBezTo>
                    <a:pt x="2859" y="6892"/>
                    <a:pt x="-845" y="17355"/>
                    <a:pt x="187" y="24841"/>
                  </a:cubicBezTo>
                  <a:cubicBezTo>
                    <a:pt x="4742" y="58979"/>
                    <a:pt x="11482" y="100507"/>
                    <a:pt x="27633" y="131117"/>
                  </a:cubicBezTo>
                  <a:cubicBezTo>
                    <a:pt x="31519" y="138464"/>
                    <a:pt x="50768" y="175201"/>
                    <a:pt x="49736" y="180447"/>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34" name="Google Shape;1734;p24"/>
            <p:cNvSpPr/>
            <p:nvPr/>
          </p:nvSpPr>
          <p:spPr>
            <a:xfrm>
              <a:off x="6889947" y="3639796"/>
              <a:ext cx="46676" cy="147851"/>
            </a:xfrm>
            <a:custGeom>
              <a:rect b="b" l="l" r="r" t="t"/>
              <a:pathLst>
                <a:path extrusionOk="0" h="147851" w="46676">
                  <a:moveTo>
                    <a:pt x="4657" y="0"/>
                  </a:moveTo>
                  <a:cubicBezTo>
                    <a:pt x="-16109" y="27179"/>
                    <a:pt x="38844" y="119944"/>
                    <a:pt x="46677" y="147852"/>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35" name="Google Shape;1735;p24"/>
            <p:cNvSpPr/>
            <p:nvPr/>
          </p:nvSpPr>
          <p:spPr>
            <a:xfrm>
              <a:off x="6860056" y="3689667"/>
              <a:ext cx="29990" cy="94884"/>
            </a:xfrm>
            <a:custGeom>
              <a:rect b="b" l="l" r="r" t="t"/>
              <a:pathLst>
                <a:path extrusionOk="0" h="94884" w="29990">
                  <a:moveTo>
                    <a:pt x="665" y="0"/>
                  </a:moveTo>
                  <a:cubicBezTo>
                    <a:pt x="-5468" y="32061"/>
                    <a:pt x="32909" y="78678"/>
                    <a:pt x="29812" y="94884"/>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36" name="Google Shape;1736;p24"/>
            <p:cNvSpPr/>
            <p:nvPr/>
          </p:nvSpPr>
          <p:spPr>
            <a:xfrm>
              <a:off x="6836008" y="3718323"/>
              <a:ext cx="22223" cy="61965"/>
            </a:xfrm>
            <a:custGeom>
              <a:rect b="b" l="l" r="r" t="t"/>
              <a:pathLst>
                <a:path extrusionOk="0" h="61965" w="22223">
                  <a:moveTo>
                    <a:pt x="0" y="1341"/>
                  </a:moveTo>
                  <a:cubicBezTo>
                    <a:pt x="1336" y="-5399"/>
                    <a:pt x="1032" y="15125"/>
                    <a:pt x="2854" y="21732"/>
                  </a:cubicBezTo>
                  <a:cubicBezTo>
                    <a:pt x="7104" y="36760"/>
                    <a:pt x="13602" y="49269"/>
                    <a:pt x="22224" y="61966"/>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37" name="Google Shape;1737;p24"/>
            <p:cNvSpPr/>
            <p:nvPr/>
          </p:nvSpPr>
          <p:spPr>
            <a:xfrm>
              <a:off x="6821798" y="3746703"/>
              <a:ext cx="13723" cy="41412"/>
            </a:xfrm>
            <a:custGeom>
              <a:rect b="b" l="l" r="r" t="t"/>
              <a:pathLst>
                <a:path extrusionOk="0" h="41412" w="13723">
                  <a:moveTo>
                    <a:pt x="0" y="0"/>
                  </a:moveTo>
                  <a:cubicBezTo>
                    <a:pt x="4069" y="14343"/>
                    <a:pt x="7773" y="27301"/>
                    <a:pt x="13723" y="41412"/>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38" name="Google Shape;1738;p24"/>
            <p:cNvSpPr/>
            <p:nvPr/>
          </p:nvSpPr>
          <p:spPr>
            <a:xfrm>
              <a:off x="6934438" y="3435704"/>
              <a:ext cx="91750" cy="21974"/>
            </a:xfrm>
            <a:custGeom>
              <a:rect b="b" l="l" r="r" t="t"/>
              <a:pathLst>
                <a:path extrusionOk="0" h="21974" w="91750">
                  <a:moveTo>
                    <a:pt x="91751" y="0"/>
                  </a:moveTo>
                  <a:cubicBezTo>
                    <a:pt x="91751" y="0"/>
                    <a:pt x="84889" y="4378"/>
                    <a:pt x="83249" y="5010"/>
                  </a:cubicBezTo>
                  <a:cubicBezTo>
                    <a:pt x="76267" y="7730"/>
                    <a:pt x="70437" y="11713"/>
                    <a:pt x="63151" y="13675"/>
                  </a:cubicBezTo>
                  <a:cubicBezTo>
                    <a:pt x="44145" y="18751"/>
                    <a:pt x="18581" y="27653"/>
                    <a:pt x="0" y="16899"/>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39" name="Google Shape;1739;p24"/>
            <p:cNvSpPr/>
            <p:nvPr/>
          </p:nvSpPr>
          <p:spPr>
            <a:xfrm>
              <a:off x="6902680" y="3517988"/>
              <a:ext cx="36433" cy="54254"/>
            </a:xfrm>
            <a:custGeom>
              <a:rect b="b" l="l" r="r" t="t"/>
              <a:pathLst>
                <a:path extrusionOk="0" h="54254" w="36433">
                  <a:moveTo>
                    <a:pt x="36433" y="54255"/>
                  </a:moveTo>
                  <a:cubicBezTo>
                    <a:pt x="10383" y="52682"/>
                    <a:pt x="4797" y="17913"/>
                    <a:pt x="0" y="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40" name="Google Shape;1740;p24"/>
            <p:cNvSpPr/>
            <p:nvPr/>
          </p:nvSpPr>
          <p:spPr>
            <a:xfrm>
              <a:off x="6872987" y="3572443"/>
              <a:ext cx="41291" cy="35020"/>
            </a:xfrm>
            <a:custGeom>
              <a:rect b="b" l="l" r="r" t="t"/>
              <a:pathLst>
                <a:path extrusionOk="0" h="35020" w="41291">
                  <a:moveTo>
                    <a:pt x="41291" y="33792"/>
                  </a:moveTo>
                  <a:cubicBezTo>
                    <a:pt x="13359" y="41285"/>
                    <a:pt x="11112" y="12557"/>
                    <a:pt x="0" y="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41" name="Google Shape;1741;p24"/>
            <p:cNvSpPr/>
            <p:nvPr/>
          </p:nvSpPr>
          <p:spPr>
            <a:xfrm>
              <a:off x="6856896" y="3598092"/>
              <a:ext cx="48084" cy="27841"/>
            </a:xfrm>
            <a:custGeom>
              <a:rect b="b" l="l" r="r" t="t"/>
              <a:pathLst>
                <a:path extrusionOk="0" h="27841" w="48084">
                  <a:moveTo>
                    <a:pt x="47667" y="25934"/>
                  </a:moveTo>
                  <a:cubicBezTo>
                    <a:pt x="51614" y="30367"/>
                    <a:pt x="26353" y="25776"/>
                    <a:pt x="24714" y="25096"/>
                  </a:cubicBezTo>
                  <a:cubicBezTo>
                    <a:pt x="5161" y="16832"/>
                    <a:pt x="10930" y="12327"/>
                    <a:pt x="0" y="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42" name="Google Shape;1742;p24"/>
            <p:cNvSpPr/>
            <p:nvPr/>
          </p:nvSpPr>
          <p:spPr>
            <a:xfrm>
              <a:off x="6718389" y="3527435"/>
              <a:ext cx="180222" cy="277057"/>
            </a:xfrm>
            <a:custGeom>
              <a:rect b="b" l="l" r="r" t="t"/>
              <a:pathLst>
                <a:path extrusionOk="0" h="277057" w="180222">
                  <a:moveTo>
                    <a:pt x="179493" y="943"/>
                  </a:moveTo>
                  <a:cubicBezTo>
                    <a:pt x="179493" y="-3386"/>
                    <a:pt x="180222" y="8503"/>
                    <a:pt x="180222" y="10112"/>
                  </a:cubicBezTo>
                  <a:cubicBezTo>
                    <a:pt x="180222" y="19074"/>
                    <a:pt x="179493" y="28256"/>
                    <a:pt x="177064" y="36909"/>
                  </a:cubicBezTo>
                  <a:cubicBezTo>
                    <a:pt x="169657" y="62721"/>
                    <a:pt x="164070" y="87818"/>
                    <a:pt x="153444" y="112726"/>
                  </a:cubicBezTo>
                  <a:cubicBezTo>
                    <a:pt x="123023" y="183649"/>
                    <a:pt x="68676" y="242726"/>
                    <a:pt x="0" y="277058"/>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43" name="Google Shape;1743;p24"/>
            <p:cNvSpPr/>
            <p:nvPr/>
          </p:nvSpPr>
          <p:spPr>
            <a:xfrm>
              <a:off x="6831790" y="3784976"/>
              <a:ext cx="4157" cy="15957"/>
            </a:xfrm>
            <a:custGeom>
              <a:rect b="b" l="l" r="r" t="t"/>
              <a:pathLst>
                <a:path extrusionOk="0" h="15957" w="4157">
                  <a:moveTo>
                    <a:pt x="4157" y="0"/>
                  </a:moveTo>
                  <a:cubicBezTo>
                    <a:pt x="1606" y="5003"/>
                    <a:pt x="-1794" y="10159"/>
                    <a:pt x="1121" y="15958"/>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44" name="Google Shape;1744;p24"/>
            <p:cNvSpPr/>
            <p:nvPr/>
          </p:nvSpPr>
          <p:spPr>
            <a:xfrm>
              <a:off x="6812279" y="3804510"/>
              <a:ext cx="18020" cy="34505"/>
            </a:xfrm>
            <a:custGeom>
              <a:rect b="b" l="l" r="r" t="t"/>
              <a:pathLst>
                <a:path extrusionOk="0" h="34505" w="18020">
                  <a:moveTo>
                    <a:pt x="18021" y="304"/>
                  </a:moveTo>
                  <a:cubicBezTo>
                    <a:pt x="11585" y="-2921"/>
                    <a:pt x="1019" y="20488"/>
                    <a:pt x="350" y="25327"/>
                  </a:cubicBezTo>
                  <a:cubicBezTo>
                    <a:pt x="47" y="27325"/>
                    <a:pt x="-257" y="35589"/>
                    <a:pt x="350" y="34387"/>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45" name="Google Shape;1745;p24"/>
            <p:cNvSpPr/>
            <p:nvPr/>
          </p:nvSpPr>
          <p:spPr>
            <a:xfrm>
              <a:off x="6763870" y="3828900"/>
              <a:ext cx="47484" cy="11290"/>
            </a:xfrm>
            <a:custGeom>
              <a:rect b="b" l="l" r="r" t="t"/>
              <a:pathLst>
                <a:path extrusionOk="0" h="11290" w="47484">
                  <a:moveTo>
                    <a:pt x="47484" y="3524"/>
                  </a:moveTo>
                  <a:cubicBezTo>
                    <a:pt x="47484" y="-6975"/>
                    <a:pt x="4372" y="9122"/>
                    <a:pt x="0" y="1129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46" name="Google Shape;1746;p24"/>
            <p:cNvSpPr/>
            <p:nvPr/>
          </p:nvSpPr>
          <p:spPr>
            <a:xfrm>
              <a:off x="6713835" y="3809994"/>
              <a:ext cx="46813" cy="25017"/>
            </a:xfrm>
            <a:custGeom>
              <a:rect b="b" l="l" r="r" t="t"/>
              <a:pathLst>
                <a:path extrusionOk="0" h="25017" w="46813">
                  <a:moveTo>
                    <a:pt x="46148" y="25017"/>
                  </a:moveTo>
                  <a:cubicBezTo>
                    <a:pt x="48395" y="22758"/>
                    <a:pt x="44327" y="18301"/>
                    <a:pt x="43173" y="15958"/>
                  </a:cubicBezTo>
                  <a:cubicBezTo>
                    <a:pt x="32850" y="-4658"/>
                    <a:pt x="14209" y="9473"/>
                    <a:pt x="0" y="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47" name="Google Shape;1747;p24"/>
            <p:cNvSpPr/>
            <p:nvPr/>
          </p:nvSpPr>
          <p:spPr>
            <a:xfrm>
              <a:off x="6765752" y="3776782"/>
              <a:ext cx="28539" cy="5600"/>
            </a:xfrm>
            <a:custGeom>
              <a:rect b="b" l="l" r="r" t="t"/>
              <a:pathLst>
                <a:path extrusionOk="0" h="5600" w="28539">
                  <a:moveTo>
                    <a:pt x="28540" y="5601"/>
                  </a:moveTo>
                  <a:cubicBezTo>
                    <a:pt x="20160" y="-4066"/>
                    <a:pt x="10748" y="1551"/>
                    <a:pt x="0" y="231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48" name="Google Shape;1748;p24"/>
            <p:cNvSpPr/>
            <p:nvPr/>
          </p:nvSpPr>
          <p:spPr>
            <a:xfrm>
              <a:off x="7172029" y="3812171"/>
              <a:ext cx="52062" cy="299489"/>
            </a:xfrm>
            <a:custGeom>
              <a:rect b="b" l="l" r="r" t="t"/>
              <a:pathLst>
                <a:path extrusionOk="0" h="299489" w="52062">
                  <a:moveTo>
                    <a:pt x="51931" y="579"/>
                  </a:moveTo>
                  <a:cubicBezTo>
                    <a:pt x="52963" y="-2608"/>
                    <a:pt x="47619" y="8267"/>
                    <a:pt x="46830" y="11060"/>
                  </a:cubicBezTo>
                  <a:cubicBezTo>
                    <a:pt x="44644" y="19118"/>
                    <a:pt x="42397" y="27066"/>
                    <a:pt x="40576" y="35240"/>
                  </a:cubicBezTo>
                  <a:cubicBezTo>
                    <a:pt x="35536" y="58156"/>
                    <a:pt x="27095" y="80477"/>
                    <a:pt x="22056" y="103527"/>
                  </a:cubicBezTo>
                  <a:cubicBezTo>
                    <a:pt x="12279" y="147776"/>
                    <a:pt x="-472" y="198338"/>
                    <a:pt x="13" y="243868"/>
                  </a:cubicBezTo>
                  <a:cubicBezTo>
                    <a:pt x="135" y="257573"/>
                    <a:pt x="13251" y="289494"/>
                    <a:pt x="10033" y="299489"/>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49" name="Google Shape;1749;p24"/>
            <p:cNvSpPr/>
            <p:nvPr/>
          </p:nvSpPr>
          <p:spPr>
            <a:xfrm>
              <a:off x="7136402" y="3808840"/>
              <a:ext cx="55921" cy="262810"/>
            </a:xfrm>
            <a:custGeom>
              <a:rect b="b" l="l" r="r" t="t"/>
              <a:pathLst>
                <a:path extrusionOk="0" h="262810" w="55921">
                  <a:moveTo>
                    <a:pt x="55921" y="0"/>
                  </a:moveTo>
                  <a:cubicBezTo>
                    <a:pt x="14995" y="41770"/>
                    <a:pt x="-13726" y="203297"/>
                    <a:pt x="6798" y="26281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50" name="Google Shape;1750;p24"/>
            <p:cNvSpPr/>
            <p:nvPr/>
          </p:nvSpPr>
          <p:spPr>
            <a:xfrm>
              <a:off x="7083425" y="3801061"/>
              <a:ext cx="39735" cy="221889"/>
            </a:xfrm>
            <a:custGeom>
              <a:rect b="b" l="l" r="r" t="t"/>
              <a:pathLst>
                <a:path extrusionOk="0" h="221889" w="39735">
                  <a:moveTo>
                    <a:pt x="39736" y="0"/>
                  </a:moveTo>
                  <a:cubicBezTo>
                    <a:pt x="30081" y="30009"/>
                    <a:pt x="8343" y="55251"/>
                    <a:pt x="2513" y="89340"/>
                  </a:cubicBezTo>
                  <a:cubicBezTo>
                    <a:pt x="-5745" y="137450"/>
                    <a:pt x="8950" y="177624"/>
                    <a:pt x="9436" y="22189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51" name="Google Shape;1751;p24"/>
            <p:cNvSpPr/>
            <p:nvPr/>
          </p:nvSpPr>
          <p:spPr>
            <a:xfrm>
              <a:off x="7021588" y="3793483"/>
              <a:ext cx="45769" cy="183422"/>
            </a:xfrm>
            <a:custGeom>
              <a:rect b="b" l="l" r="r" t="t"/>
              <a:pathLst>
                <a:path extrusionOk="0" h="183422" w="45769">
                  <a:moveTo>
                    <a:pt x="45770" y="0"/>
                  </a:moveTo>
                  <a:cubicBezTo>
                    <a:pt x="-10155" y="57060"/>
                    <a:pt x="-8455" y="109560"/>
                    <a:pt x="16987" y="183422"/>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52" name="Google Shape;1752;p24"/>
            <p:cNvSpPr/>
            <p:nvPr/>
          </p:nvSpPr>
          <p:spPr>
            <a:xfrm>
              <a:off x="6944052" y="3791969"/>
              <a:ext cx="28486" cy="109252"/>
            </a:xfrm>
            <a:custGeom>
              <a:rect b="b" l="l" r="r" t="t"/>
              <a:pathLst>
                <a:path extrusionOk="0" h="109252" w="28486">
                  <a:moveTo>
                    <a:pt x="28155" y="518"/>
                  </a:moveTo>
                  <a:cubicBezTo>
                    <a:pt x="30341" y="-1698"/>
                    <a:pt x="21051" y="3828"/>
                    <a:pt x="19715" y="5170"/>
                  </a:cubicBezTo>
                  <a:cubicBezTo>
                    <a:pt x="13582" y="11472"/>
                    <a:pt x="8360" y="20775"/>
                    <a:pt x="6295" y="29416"/>
                  </a:cubicBezTo>
                  <a:cubicBezTo>
                    <a:pt x="-506" y="57736"/>
                    <a:pt x="-3481" y="81406"/>
                    <a:pt x="6113" y="109253"/>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53" name="Google Shape;1753;p24"/>
            <p:cNvSpPr/>
            <p:nvPr/>
          </p:nvSpPr>
          <p:spPr>
            <a:xfrm>
              <a:off x="6890016" y="3787897"/>
              <a:ext cx="20922" cy="65379"/>
            </a:xfrm>
            <a:custGeom>
              <a:rect b="b" l="l" r="r" t="t"/>
              <a:pathLst>
                <a:path extrusionOk="0" h="65379" w="20922">
                  <a:moveTo>
                    <a:pt x="20922" y="0"/>
                  </a:moveTo>
                  <a:cubicBezTo>
                    <a:pt x="-330" y="7323"/>
                    <a:pt x="-148" y="47989"/>
                    <a:pt x="33" y="65379"/>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54" name="Google Shape;1754;p24"/>
            <p:cNvSpPr/>
            <p:nvPr/>
          </p:nvSpPr>
          <p:spPr>
            <a:xfrm>
              <a:off x="6855122" y="3784758"/>
              <a:ext cx="11793" cy="40835"/>
            </a:xfrm>
            <a:custGeom>
              <a:rect b="b" l="l" r="r" t="t"/>
              <a:pathLst>
                <a:path extrusionOk="0" h="40835" w="11793">
                  <a:moveTo>
                    <a:pt x="11793" y="0"/>
                  </a:moveTo>
                  <a:cubicBezTo>
                    <a:pt x="13" y="11992"/>
                    <a:pt x="-1808" y="25576"/>
                    <a:pt x="1410" y="40835"/>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55" name="Google Shape;1755;p24"/>
            <p:cNvSpPr/>
            <p:nvPr/>
          </p:nvSpPr>
          <p:spPr>
            <a:xfrm>
              <a:off x="6882101" y="4100146"/>
              <a:ext cx="295041" cy="99124"/>
            </a:xfrm>
            <a:custGeom>
              <a:rect b="b" l="l" r="r" t="t"/>
              <a:pathLst>
                <a:path extrusionOk="0" h="99124" w="295041">
                  <a:moveTo>
                    <a:pt x="295042" y="5344"/>
                  </a:moveTo>
                  <a:cubicBezTo>
                    <a:pt x="290185" y="-4469"/>
                    <a:pt x="246951" y="2235"/>
                    <a:pt x="238571" y="2235"/>
                  </a:cubicBezTo>
                  <a:cubicBezTo>
                    <a:pt x="175602" y="2235"/>
                    <a:pt x="124960" y="22225"/>
                    <a:pt x="69764" y="53751"/>
                  </a:cubicBezTo>
                  <a:cubicBezTo>
                    <a:pt x="53308" y="63157"/>
                    <a:pt x="35760" y="73231"/>
                    <a:pt x="18879" y="81683"/>
                  </a:cubicBezTo>
                  <a:cubicBezTo>
                    <a:pt x="13050" y="84580"/>
                    <a:pt x="-2070" y="100234"/>
                    <a:pt x="238" y="99062"/>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56" name="Google Shape;1756;p24"/>
            <p:cNvSpPr/>
            <p:nvPr/>
          </p:nvSpPr>
          <p:spPr>
            <a:xfrm>
              <a:off x="6869950" y="4051489"/>
              <a:ext cx="257138" cy="95583"/>
            </a:xfrm>
            <a:custGeom>
              <a:rect b="b" l="l" r="r" t="t"/>
              <a:pathLst>
                <a:path extrusionOk="0" h="95583" w="257138">
                  <a:moveTo>
                    <a:pt x="255701" y="1866"/>
                  </a:moveTo>
                  <a:cubicBezTo>
                    <a:pt x="263291" y="-1929"/>
                    <a:pt x="238759" y="1240"/>
                    <a:pt x="230259" y="1240"/>
                  </a:cubicBezTo>
                  <a:cubicBezTo>
                    <a:pt x="213439" y="1240"/>
                    <a:pt x="197286" y="3159"/>
                    <a:pt x="180588" y="4349"/>
                  </a:cubicBezTo>
                  <a:cubicBezTo>
                    <a:pt x="133528" y="7707"/>
                    <a:pt x="86530" y="37194"/>
                    <a:pt x="47182" y="60826"/>
                  </a:cubicBezTo>
                  <a:cubicBezTo>
                    <a:pt x="35402" y="67864"/>
                    <a:pt x="24351" y="75855"/>
                    <a:pt x="13663" y="84411"/>
                  </a:cubicBezTo>
                  <a:cubicBezTo>
                    <a:pt x="10081" y="87241"/>
                    <a:pt x="-120" y="95626"/>
                    <a:pt x="1" y="95584"/>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57" name="Google Shape;1757;p24"/>
            <p:cNvSpPr/>
            <p:nvPr/>
          </p:nvSpPr>
          <p:spPr>
            <a:xfrm>
              <a:off x="6857503" y="4012545"/>
              <a:ext cx="226553" cy="78669"/>
            </a:xfrm>
            <a:custGeom>
              <a:rect b="b" l="l" r="r" t="t"/>
              <a:pathLst>
                <a:path extrusionOk="0" h="78669" w="226553">
                  <a:moveTo>
                    <a:pt x="226554" y="3569"/>
                  </a:moveTo>
                  <a:cubicBezTo>
                    <a:pt x="211616" y="-3900"/>
                    <a:pt x="185384" y="2506"/>
                    <a:pt x="169475" y="3569"/>
                  </a:cubicBezTo>
                  <a:cubicBezTo>
                    <a:pt x="90658" y="8821"/>
                    <a:pt x="60661" y="48339"/>
                    <a:pt x="0" y="78669"/>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58" name="Google Shape;1758;p24"/>
            <p:cNvSpPr/>
            <p:nvPr/>
          </p:nvSpPr>
          <p:spPr>
            <a:xfrm>
              <a:off x="6851310" y="3925499"/>
              <a:ext cx="129701" cy="98685"/>
            </a:xfrm>
            <a:custGeom>
              <a:rect b="b" l="l" r="r" t="t"/>
              <a:pathLst>
                <a:path extrusionOk="0" h="98685" w="129701">
                  <a:moveTo>
                    <a:pt x="129702" y="0"/>
                  </a:moveTo>
                  <a:cubicBezTo>
                    <a:pt x="73352" y="0"/>
                    <a:pt x="34854" y="63837"/>
                    <a:pt x="0" y="98685"/>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59" name="Google Shape;1759;p24"/>
            <p:cNvSpPr/>
            <p:nvPr/>
          </p:nvSpPr>
          <p:spPr>
            <a:xfrm>
              <a:off x="6837040" y="3871499"/>
              <a:ext cx="82521" cy="81932"/>
            </a:xfrm>
            <a:custGeom>
              <a:rect b="b" l="l" r="r" t="t"/>
              <a:pathLst>
                <a:path extrusionOk="0" h="81932" w="82521">
                  <a:moveTo>
                    <a:pt x="82522" y="0"/>
                  </a:moveTo>
                  <a:cubicBezTo>
                    <a:pt x="40077" y="0"/>
                    <a:pt x="21435" y="71203"/>
                    <a:pt x="0" y="81932"/>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60" name="Google Shape;1760;p24"/>
            <p:cNvSpPr/>
            <p:nvPr/>
          </p:nvSpPr>
          <p:spPr>
            <a:xfrm>
              <a:off x="6584741" y="4095806"/>
              <a:ext cx="290675" cy="106706"/>
            </a:xfrm>
            <a:custGeom>
              <a:rect b="b" l="l" r="r" t="t"/>
              <a:pathLst>
                <a:path extrusionOk="0" h="106706" w="290675">
                  <a:moveTo>
                    <a:pt x="290676" y="106706"/>
                  </a:moveTo>
                  <a:cubicBezTo>
                    <a:pt x="269180" y="91744"/>
                    <a:pt x="256124" y="58657"/>
                    <a:pt x="231107" y="42183"/>
                  </a:cubicBezTo>
                  <a:cubicBezTo>
                    <a:pt x="149619" y="-11392"/>
                    <a:pt x="86529" y="103"/>
                    <a:pt x="0" y="3157"/>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61" name="Google Shape;1761;p24"/>
            <p:cNvSpPr/>
            <p:nvPr/>
          </p:nvSpPr>
          <p:spPr>
            <a:xfrm>
              <a:off x="6601014" y="4065996"/>
              <a:ext cx="270539" cy="96477"/>
            </a:xfrm>
            <a:custGeom>
              <a:rect b="b" l="l" r="r" t="t"/>
              <a:pathLst>
                <a:path extrusionOk="0" h="96477" w="270539">
                  <a:moveTo>
                    <a:pt x="269301" y="95735"/>
                  </a:moveTo>
                  <a:cubicBezTo>
                    <a:pt x="270273" y="96391"/>
                    <a:pt x="270880" y="97235"/>
                    <a:pt x="270334" y="95182"/>
                  </a:cubicBezTo>
                  <a:cubicBezTo>
                    <a:pt x="268148" y="86748"/>
                    <a:pt x="253028" y="72606"/>
                    <a:pt x="246228" y="66734"/>
                  </a:cubicBezTo>
                  <a:cubicBezTo>
                    <a:pt x="227707" y="50716"/>
                    <a:pt x="205969" y="35900"/>
                    <a:pt x="183381" y="26439"/>
                  </a:cubicBezTo>
                  <a:cubicBezTo>
                    <a:pt x="142818" y="9419"/>
                    <a:pt x="100920" y="6474"/>
                    <a:pt x="58293" y="262"/>
                  </a:cubicBezTo>
                  <a:cubicBezTo>
                    <a:pt x="43538" y="-1887"/>
                    <a:pt x="11233" y="10117"/>
                    <a:pt x="0" y="2321"/>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62" name="Google Shape;1762;p24"/>
            <p:cNvSpPr/>
            <p:nvPr/>
          </p:nvSpPr>
          <p:spPr>
            <a:xfrm>
              <a:off x="6635200" y="4015157"/>
              <a:ext cx="223786" cy="62801"/>
            </a:xfrm>
            <a:custGeom>
              <a:rect b="b" l="l" r="r" t="t"/>
              <a:pathLst>
                <a:path extrusionOk="0" h="62801" w="223786">
                  <a:moveTo>
                    <a:pt x="222000" y="62007"/>
                  </a:moveTo>
                  <a:cubicBezTo>
                    <a:pt x="229347" y="67089"/>
                    <a:pt x="212163" y="46310"/>
                    <a:pt x="204451" y="41884"/>
                  </a:cubicBezTo>
                  <a:cubicBezTo>
                    <a:pt x="191395" y="34415"/>
                    <a:pt x="177187" y="26594"/>
                    <a:pt x="162796" y="22356"/>
                  </a:cubicBezTo>
                  <a:cubicBezTo>
                    <a:pt x="126727" y="11723"/>
                    <a:pt x="38194" y="-12663"/>
                    <a:pt x="0" y="8141"/>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63" name="Google Shape;1763;p24"/>
            <p:cNvSpPr/>
            <p:nvPr/>
          </p:nvSpPr>
          <p:spPr>
            <a:xfrm>
              <a:off x="6639026" y="3987626"/>
              <a:ext cx="210826" cy="49351"/>
            </a:xfrm>
            <a:custGeom>
              <a:rect b="b" l="l" r="r" t="t"/>
              <a:pathLst>
                <a:path extrusionOk="0" h="49351" w="210826">
                  <a:moveTo>
                    <a:pt x="210826" y="49352"/>
                  </a:moveTo>
                  <a:cubicBezTo>
                    <a:pt x="210280" y="33552"/>
                    <a:pt x="167046" y="17673"/>
                    <a:pt x="155387" y="14236"/>
                  </a:cubicBezTo>
                  <a:cubicBezTo>
                    <a:pt x="100737" y="-1873"/>
                    <a:pt x="50278" y="-8966"/>
                    <a:pt x="0" y="18426"/>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64" name="Google Shape;1764;p24"/>
            <p:cNvSpPr/>
            <p:nvPr/>
          </p:nvSpPr>
          <p:spPr>
            <a:xfrm>
              <a:off x="6673819" y="3943949"/>
              <a:ext cx="167410" cy="39672"/>
            </a:xfrm>
            <a:custGeom>
              <a:rect b="b" l="l" r="r" t="t"/>
              <a:pathLst>
                <a:path extrusionOk="0" h="39672" w="167410">
                  <a:moveTo>
                    <a:pt x="167411" y="39673"/>
                  </a:moveTo>
                  <a:cubicBezTo>
                    <a:pt x="165893" y="-3039"/>
                    <a:pt x="22953" y="-13550"/>
                    <a:pt x="0" y="19398"/>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65" name="Google Shape;1765;p24"/>
            <p:cNvSpPr/>
            <p:nvPr/>
          </p:nvSpPr>
          <p:spPr>
            <a:xfrm>
              <a:off x="6729380" y="3870699"/>
              <a:ext cx="89200" cy="21687"/>
            </a:xfrm>
            <a:custGeom>
              <a:rect b="b" l="l" r="r" t="t"/>
              <a:pathLst>
                <a:path extrusionOk="0" h="21687" w="89200">
                  <a:moveTo>
                    <a:pt x="89201" y="21688"/>
                  </a:moveTo>
                  <a:cubicBezTo>
                    <a:pt x="65641" y="-21461"/>
                    <a:pt x="10687" y="14401"/>
                    <a:pt x="0" y="6951"/>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66" name="Google Shape;1766;p24"/>
            <p:cNvSpPr/>
            <p:nvPr/>
          </p:nvSpPr>
          <p:spPr>
            <a:xfrm>
              <a:off x="6514759" y="4003690"/>
              <a:ext cx="81883" cy="60907"/>
            </a:xfrm>
            <a:custGeom>
              <a:rect b="b" l="l" r="r" t="t"/>
              <a:pathLst>
                <a:path extrusionOk="0" h="60907" w="81883">
                  <a:moveTo>
                    <a:pt x="81883" y="60175"/>
                  </a:moveTo>
                  <a:cubicBezTo>
                    <a:pt x="81458" y="63989"/>
                    <a:pt x="79819" y="51766"/>
                    <a:pt x="78725" y="49865"/>
                  </a:cubicBezTo>
                  <a:cubicBezTo>
                    <a:pt x="73260" y="40550"/>
                    <a:pt x="65306" y="33895"/>
                    <a:pt x="56987" y="27495"/>
                  </a:cubicBezTo>
                  <a:cubicBezTo>
                    <a:pt x="45875" y="19006"/>
                    <a:pt x="29602" y="9600"/>
                    <a:pt x="16668" y="4269"/>
                  </a:cubicBezTo>
                  <a:cubicBezTo>
                    <a:pt x="11689" y="2198"/>
                    <a:pt x="-4099" y="1864"/>
                    <a:pt x="1002" y="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67" name="Google Shape;1767;p24"/>
            <p:cNvSpPr/>
            <p:nvPr/>
          </p:nvSpPr>
          <p:spPr>
            <a:xfrm>
              <a:off x="6547924" y="3971878"/>
              <a:ext cx="64748" cy="71408"/>
            </a:xfrm>
            <a:custGeom>
              <a:rect b="b" l="l" r="r" t="t"/>
              <a:pathLst>
                <a:path extrusionOk="0" h="71408" w="64748">
                  <a:moveTo>
                    <a:pt x="64749" y="71409"/>
                  </a:moveTo>
                  <a:cubicBezTo>
                    <a:pt x="58130" y="53277"/>
                    <a:pt x="49751" y="31217"/>
                    <a:pt x="33355" y="18708"/>
                  </a:cubicBezTo>
                  <a:cubicBezTo>
                    <a:pt x="31291" y="17087"/>
                    <a:pt x="-892" y="1469"/>
                    <a:pt x="19" y="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68" name="Google Shape;1768;p24"/>
            <p:cNvSpPr/>
            <p:nvPr/>
          </p:nvSpPr>
          <p:spPr>
            <a:xfrm>
              <a:off x="6603807" y="3929063"/>
              <a:ext cx="46699" cy="58776"/>
            </a:xfrm>
            <a:custGeom>
              <a:rect b="b" l="l" r="r" t="t"/>
              <a:pathLst>
                <a:path extrusionOk="0" h="58776" w="46699">
                  <a:moveTo>
                    <a:pt x="46270" y="58736"/>
                  </a:moveTo>
                  <a:cubicBezTo>
                    <a:pt x="47909" y="59835"/>
                    <a:pt x="44448" y="38024"/>
                    <a:pt x="42748" y="34702"/>
                  </a:cubicBezTo>
                  <a:cubicBezTo>
                    <a:pt x="35218" y="20087"/>
                    <a:pt x="16819" y="1906"/>
                    <a:pt x="0" y="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69" name="Google Shape;1769;p24"/>
            <p:cNvSpPr/>
            <p:nvPr/>
          </p:nvSpPr>
          <p:spPr>
            <a:xfrm>
              <a:off x="6647831" y="3886764"/>
              <a:ext cx="38497" cy="45277"/>
            </a:xfrm>
            <a:custGeom>
              <a:rect b="b" l="l" r="r" t="t"/>
              <a:pathLst>
                <a:path extrusionOk="0" h="45277" w="38497">
                  <a:moveTo>
                    <a:pt x="38497" y="44181"/>
                  </a:moveTo>
                  <a:cubicBezTo>
                    <a:pt x="34550" y="50302"/>
                    <a:pt x="38072" y="29098"/>
                    <a:pt x="34733" y="22601"/>
                  </a:cubicBezTo>
                  <a:cubicBezTo>
                    <a:pt x="28478" y="10456"/>
                    <a:pt x="13480" y="1530"/>
                    <a:pt x="0" y="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70" name="Google Shape;1770;p24"/>
            <p:cNvSpPr/>
            <p:nvPr/>
          </p:nvSpPr>
          <p:spPr>
            <a:xfrm>
              <a:off x="6664104" y="3863726"/>
              <a:ext cx="37404" cy="50318"/>
            </a:xfrm>
            <a:custGeom>
              <a:rect b="b" l="l" r="r" t="t"/>
              <a:pathLst>
                <a:path extrusionOk="0" h="50318" w="37404">
                  <a:moveTo>
                    <a:pt x="37405" y="49027"/>
                  </a:moveTo>
                  <a:cubicBezTo>
                    <a:pt x="36615" y="55633"/>
                    <a:pt x="37466" y="35036"/>
                    <a:pt x="34004" y="29359"/>
                  </a:cubicBezTo>
                  <a:cubicBezTo>
                    <a:pt x="26900" y="17700"/>
                    <a:pt x="12388" y="5750"/>
                    <a:pt x="0" y="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71" name="Google Shape;1771;p24"/>
            <p:cNvSpPr/>
            <p:nvPr/>
          </p:nvSpPr>
          <p:spPr>
            <a:xfrm>
              <a:off x="6486128" y="3917502"/>
              <a:ext cx="13233" cy="103488"/>
            </a:xfrm>
            <a:custGeom>
              <a:rect b="b" l="l" r="r" t="t"/>
              <a:pathLst>
                <a:path extrusionOk="0" h="103488" w="13233">
                  <a:moveTo>
                    <a:pt x="364" y="103488"/>
                  </a:moveTo>
                  <a:cubicBezTo>
                    <a:pt x="21556" y="77111"/>
                    <a:pt x="13055" y="28399"/>
                    <a:pt x="0" y="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72" name="Google Shape;1772;p24"/>
            <p:cNvSpPr/>
            <p:nvPr/>
          </p:nvSpPr>
          <p:spPr>
            <a:xfrm>
              <a:off x="6526933" y="3897294"/>
              <a:ext cx="7677" cy="92041"/>
            </a:xfrm>
            <a:custGeom>
              <a:rect b="b" l="l" r="r" t="t"/>
              <a:pathLst>
                <a:path extrusionOk="0" h="92041" w="7677">
                  <a:moveTo>
                    <a:pt x="122" y="91817"/>
                  </a:moveTo>
                  <a:cubicBezTo>
                    <a:pt x="-243" y="93475"/>
                    <a:pt x="2975" y="85466"/>
                    <a:pt x="3522" y="83832"/>
                  </a:cubicBezTo>
                  <a:cubicBezTo>
                    <a:pt x="5890" y="76843"/>
                    <a:pt x="7408" y="71366"/>
                    <a:pt x="7651" y="63873"/>
                  </a:cubicBezTo>
                  <a:cubicBezTo>
                    <a:pt x="8197" y="47393"/>
                    <a:pt x="0" y="0"/>
                    <a:pt x="0" y="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73" name="Google Shape;1773;p24"/>
            <p:cNvSpPr/>
            <p:nvPr/>
          </p:nvSpPr>
          <p:spPr>
            <a:xfrm>
              <a:off x="6573932" y="3864522"/>
              <a:ext cx="21512" cy="81755"/>
            </a:xfrm>
            <a:custGeom>
              <a:rect b="b" l="l" r="r" t="t"/>
              <a:pathLst>
                <a:path extrusionOk="0" h="81755" w="21512">
                  <a:moveTo>
                    <a:pt x="0" y="81756"/>
                  </a:moveTo>
                  <a:cubicBezTo>
                    <a:pt x="0" y="81756"/>
                    <a:pt x="23014" y="14482"/>
                    <a:pt x="21435" y="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74" name="Google Shape;1774;p24"/>
            <p:cNvSpPr/>
            <p:nvPr/>
          </p:nvSpPr>
          <p:spPr>
            <a:xfrm>
              <a:off x="6601681" y="3857314"/>
              <a:ext cx="11476" cy="67079"/>
            </a:xfrm>
            <a:custGeom>
              <a:rect b="b" l="l" r="r" t="t"/>
              <a:pathLst>
                <a:path extrusionOk="0" h="67079" w="11476">
                  <a:moveTo>
                    <a:pt x="0" y="67079"/>
                  </a:moveTo>
                  <a:cubicBezTo>
                    <a:pt x="18642" y="43811"/>
                    <a:pt x="6194" y="24562"/>
                    <a:pt x="11477" y="0"/>
                  </a:cubicBezTo>
                </a:path>
              </a:pathLst>
            </a:custGeom>
            <a:noFill/>
            <a:ln cap="rnd"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775" name="Google Shape;1775;p24"/>
          <p:cNvSpPr/>
          <p:nvPr/>
        </p:nvSpPr>
        <p:spPr>
          <a:xfrm>
            <a:off x="9611637" y="173293"/>
            <a:ext cx="2580364" cy="6684708"/>
          </a:xfrm>
          <a:custGeom>
            <a:rect b="b" l="l" r="r" t="t"/>
            <a:pathLst>
              <a:path extrusionOk="0" h="6684708" w="2580364">
                <a:moveTo>
                  <a:pt x="406626" y="3240662"/>
                </a:moveTo>
                <a:lnTo>
                  <a:pt x="402872" y="3284029"/>
                </a:lnTo>
                <a:cubicBezTo>
                  <a:pt x="404797" y="3282036"/>
                  <a:pt x="411825" y="3274277"/>
                  <a:pt x="418467" y="3267375"/>
                </a:cubicBezTo>
                <a:cubicBezTo>
                  <a:pt x="410381" y="3251338"/>
                  <a:pt x="406626" y="3240662"/>
                  <a:pt x="406626" y="3240662"/>
                </a:cubicBezTo>
                <a:close/>
                <a:moveTo>
                  <a:pt x="623413" y="3057740"/>
                </a:moveTo>
                <a:cubicBezTo>
                  <a:pt x="620430" y="3058973"/>
                  <a:pt x="617638" y="3059588"/>
                  <a:pt x="614654" y="3060888"/>
                </a:cubicBezTo>
                <a:cubicBezTo>
                  <a:pt x="591358" y="3071044"/>
                  <a:pt x="546114" y="3074048"/>
                  <a:pt x="545440" y="3074086"/>
                </a:cubicBezTo>
                <a:cubicBezTo>
                  <a:pt x="538509" y="3092482"/>
                  <a:pt x="525994" y="3122171"/>
                  <a:pt x="525994" y="3122171"/>
                </a:cubicBezTo>
                <a:lnTo>
                  <a:pt x="518101" y="3126887"/>
                </a:lnTo>
                <a:cubicBezTo>
                  <a:pt x="518101" y="3126887"/>
                  <a:pt x="531385" y="3090797"/>
                  <a:pt x="537065" y="3074403"/>
                </a:cubicBezTo>
                <a:cubicBezTo>
                  <a:pt x="524358" y="3074653"/>
                  <a:pt x="462459" y="3075761"/>
                  <a:pt x="453795" y="3081941"/>
                </a:cubicBezTo>
                <a:cubicBezTo>
                  <a:pt x="438393" y="3092877"/>
                  <a:pt x="405376" y="3138236"/>
                  <a:pt x="402679" y="3152340"/>
                </a:cubicBezTo>
                <a:cubicBezTo>
                  <a:pt x="399599" y="3168146"/>
                  <a:pt x="406818" y="3224317"/>
                  <a:pt x="406818" y="3224317"/>
                </a:cubicBezTo>
                <a:cubicBezTo>
                  <a:pt x="406818" y="3224317"/>
                  <a:pt x="412882" y="3242038"/>
                  <a:pt x="422895" y="3262976"/>
                </a:cubicBezTo>
                <a:cubicBezTo>
                  <a:pt x="433869" y="3251522"/>
                  <a:pt x="442726" y="3242558"/>
                  <a:pt x="447057" y="3237196"/>
                </a:cubicBezTo>
                <a:cubicBezTo>
                  <a:pt x="455624" y="3226550"/>
                  <a:pt x="487680" y="3178437"/>
                  <a:pt x="487680" y="3178427"/>
                </a:cubicBezTo>
                <a:cubicBezTo>
                  <a:pt x="487680" y="3178427"/>
                  <a:pt x="502313" y="3158000"/>
                  <a:pt x="523588" y="3148576"/>
                </a:cubicBezTo>
                <a:cubicBezTo>
                  <a:pt x="544863" y="3139142"/>
                  <a:pt x="590396" y="3110859"/>
                  <a:pt x="590492" y="3110859"/>
                </a:cubicBezTo>
                <a:lnTo>
                  <a:pt x="611669" y="3087284"/>
                </a:lnTo>
                <a:close/>
                <a:moveTo>
                  <a:pt x="1864265" y="3029457"/>
                </a:moveTo>
                <a:cubicBezTo>
                  <a:pt x="1826146" y="3034627"/>
                  <a:pt x="1783403" y="3038565"/>
                  <a:pt x="1752405" y="3053659"/>
                </a:cubicBezTo>
                <a:cubicBezTo>
                  <a:pt x="1721505" y="3068753"/>
                  <a:pt x="1648826" y="3106546"/>
                  <a:pt x="1628706" y="3115883"/>
                </a:cubicBezTo>
                <a:cubicBezTo>
                  <a:pt x="1600597" y="3128899"/>
                  <a:pt x="1560069" y="3161138"/>
                  <a:pt x="1560069" y="3161138"/>
                </a:cubicBezTo>
                <a:lnTo>
                  <a:pt x="1571333" y="3130343"/>
                </a:lnTo>
                <a:lnTo>
                  <a:pt x="1595975" y="3116510"/>
                </a:lnTo>
                <a:cubicBezTo>
                  <a:pt x="1595975" y="3116510"/>
                  <a:pt x="1570274" y="3108933"/>
                  <a:pt x="1555256" y="3106460"/>
                </a:cubicBezTo>
                <a:cubicBezTo>
                  <a:pt x="1540239" y="3103976"/>
                  <a:pt x="1522912" y="3095321"/>
                  <a:pt x="1507894" y="3098912"/>
                </a:cubicBezTo>
                <a:cubicBezTo>
                  <a:pt x="1502599" y="3100174"/>
                  <a:pt x="1474876" y="3086688"/>
                  <a:pt x="1459473" y="3087910"/>
                </a:cubicBezTo>
                <a:cubicBezTo>
                  <a:pt x="1457163" y="3088102"/>
                  <a:pt x="1454852" y="3088343"/>
                  <a:pt x="1452542" y="3088544"/>
                </a:cubicBezTo>
                <a:cubicBezTo>
                  <a:pt x="1456296" y="3141712"/>
                  <a:pt x="1462553" y="3220812"/>
                  <a:pt x="1470448" y="3262033"/>
                </a:cubicBezTo>
                <a:cubicBezTo>
                  <a:pt x="1481517" y="3320332"/>
                  <a:pt x="1500963" y="3359011"/>
                  <a:pt x="1504140" y="3381459"/>
                </a:cubicBezTo>
                <a:cubicBezTo>
                  <a:pt x="1505873" y="3393886"/>
                  <a:pt x="1506258" y="3410261"/>
                  <a:pt x="1506932" y="3425779"/>
                </a:cubicBezTo>
                <a:cubicBezTo>
                  <a:pt x="1561707" y="3497680"/>
                  <a:pt x="1620908" y="3567991"/>
                  <a:pt x="1664421" y="3593915"/>
                </a:cubicBezTo>
                <a:cubicBezTo>
                  <a:pt x="1732094" y="3634308"/>
                  <a:pt x="1802079" y="3715304"/>
                  <a:pt x="1853965" y="3774325"/>
                </a:cubicBezTo>
                <a:cubicBezTo>
                  <a:pt x="1855506" y="3749248"/>
                  <a:pt x="1858393" y="3695773"/>
                  <a:pt x="1857142" y="3654264"/>
                </a:cubicBezTo>
                <a:cubicBezTo>
                  <a:pt x="1855409" y="3594666"/>
                  <a:pt x="1837696" y="3471996"/>
                  <a:pt x="1807374" y="3457836"/>
                </a:cubicBezTo>
                <a:cubicBezTo>
                  <a:pt x="1777051" y="3443664"/>
                  <a:pt x="1771082" y="3361706"/>
                  <a:pt x="1737004" y="3322372"/>
                </a:cubicBezTo>
                <a:cubicBezTo>
                  <a:pt x="1704369" y="3284703"/>
                  <a:pt x="1698209" y="3319138"/>
                  <a:pt x="1674529" y="3311368"/>
                </a:cubicBezTo>
                <a:cubicBezTo>
                  <a:pt x="1652965" y="3304302"/>
                  <a:pt x="1639391" y="3283086"/>
                  <a:pt x="1639391" y="3283086"/>
                </a:cubicBezTo>
                <a:cubicBezTo>
                  <a:pt x="1639391" y="3283086"/>
                  <a:pt x="1650752" y="3289785"/>
                  <a:pt x="1662014" y="3298489"/>
                </a:cubicBezTo>
                <a:cubicBezTo>
                  <a:pt x="1669522" y="3304312"/>
                  <a:pt x="1696861" y="3312602"/>
                  <a:pt x="1693493" y="3294089"/>
                </a:cubicBezTo>
                <a:cubicBezTo>
                  <a:pt x="1688775" y="3268039"/>
                  <a:pt x="1666153" y="3225260"/>
                  <a:pt x="1666153" y="3225260"/>
                </a:cubicBezTo>
                <a:lnTo>
                  <a:pt x="1672122" y="3149520"/>
                </a:lnTo>
                <a:cubicBezTo>
                  <a:pt x="1672122" y="3149510"/>
                  <a:pt x="1677032" y="3143647"/>
                  <a:pt x="1681266" y="3145428"/>
                </a:cubicBezTo>
                <a:cubicBezTo>
                  <a:pt x="1685406" y="3147208"/>
                  <a:pt x="1688775" y="3156739"/>
                  <a:pt x="1688775" y="3156739"/>
                </a:cubicBezTo>
                <a:cubicBezTo>
                  <a:pt x="1688775" y="3156739"/>
                  <a:pt x="1680015" y="3211898"/>
                  <a:pt x="1684252" y="3236889"/>
                </a:cubicBezTo>
                <a:cubicBezTo>
                  <a:pt x="1686753" y="3251829"/>
                  <a:pt x="1683096" y="3266519"/>
                  <a:pt x="1733828" y="3306344"/>
                </a:cubicBezTo>
                <a:cubicBezTo>
                  <a:pt x="1754140" y="3322343"/>
                  <a:pt x="1778685" y="3360763"/>
                  <a:pt x="1798807" y="3411320"/>
                </a:cubicBezTo>
                <a:cubicBezTo>
                  <a:pt x="1811801" y="3443867"/>
                  <a:pt x="1819021" y="3458162"/>
                  <a:pt x="1834713" y="3463178"/>
                </a:cubicBezTo>
                <a:cubicBezTo>
                  <a:pt x="1843088" y="3481180"/>
                  <a:pt x="1858683" y="3506208"/>
                  <a:pt x="1870041" y="3576001"/>
                </a:cubicBezTo>
                <a:cubicBezTo>
                  <a:pt x="1877550" y="3622303"/>
                  <a:pt x="1883422" y="3776568"/>
                  <a:pt x="1884481" y="3807324"/>
                </a:cubicBezTo>
                <a:cubicBezTo>
                  <a:pt x="1890545" y="3813899"/>
                  <a:pt x="1898150" y="3822535"/>
                  <a:pt x="1903157" y="3827434"/>
                </a:cubicBezTo>
                <a:cubicBezTo>
                  <a:pt x="1951289" y="3874247"/>
                  <a:pt x="2086926" y="4100758"/>
                  <a:pt x="2127645" y="4072264"/>
                </a:cubicBezTo>
                <a:cubicBezTo>
                  <a:pt x="2168366" y="4043780"/>
                  <a:pt x="2217364" y="4026606"/>
                  <a:pt x="2141122" y="3607122"/>
                </a:cubicBezTo>
                <a:cubicBezTo>
                  <a:pt x="2067865" y="3203976"/>
                  <a:pt x="2054485" y="3130343"/>
                  <a:pt x="2053329" y="3123739"/>
                </a:cubicBezTo>
                <a:cubicBezTo>
                  <a:pt x="2037349" y="3108299"/>
                  <a:pt x="2016557" y="3088776"/>
                  <a:pt x="2000962" y="3077859"/>
                </a:cubicBezTo>
                <a:cubicBezTo>
                  <a:pt x="1976510" y="3060791"/>
                  <a:pt x="1902388" y="3024279"/>
                  <a:pt x="1864265" y="3029457"/>
                </a:cubicBezTo>
                <a:close/>
                <a:moveTo>
                  <a:pt x="759629" y="3016259"/>
                </a:moveTo>
                <a:cubicBezTo>
                  <a:pt x="759629" y="3016259"/>
                  <a:pt x="746247" y="3018521"/>
                  <a:pt x="725552" y="3023798"/>
                </a:cubicBezTo>
                <a:cubicBezTo>
                  <a:pt x="706778" y="3028563"/>
                  <a:pt x="681269" y="3036293"/>
                  <a:pt x="654508" y="3045803"/>
                </a:cubicBezTo>
                <a:cubicBezTo>
                  <a:pt x="642762" y="3067684"/>
                  <a:pt x="628131" y="3095456"/>
                  <a:pt x="628131" y="3095456"/>
                </a:cubicBezTo>
                <a:lnTo>
                  <a:pt x="613017" y="3238775"/>
                </a:lnTo>
                <a:cubicBezTo>
                  <a:pt x="613017" y="3238775"/>
                  <a:pt x="614366" y="3277781"/>
                  <a:pt x="616579" y="3307605"/>
                </a:cubicBezTo>
                <a:cubicBezTo>
                  <a:pt x="617830" y="3304255"/>
                  <a:pt x="618986" y="3299057"/>
                  <a:pt x="620238" y="3296284"/>
                </a:cubicBezTo>
                <a:cubicBezTo>
                  <a:pt x="632271" y="3268386"/>
                  <a:pt x="650754" y="3244196"/>
                  <a:pt x="671931" y="3209540"/>
                </a:cubicBezTo>
                <a:cubicBezTo>
                  <a:pt x="693110" y="3174885"/>
                  <a:pt x="712555" y="3134809"/>
                  <a:pt x="733831" y="3086658"/>
                </a:cubicBezTo>
                <a:cubicBezTo>
                  <a:pt x="755104" y="3038506"/>
                  <a:pt x="759629" y="3016259"/>
                  <a:pt x="759629" y="3016259"/>
                </a:cubicBezTo>
                <a:close/>
                <a:moveTo>
                  <a:pt x="605125" y="2980112"/>
                </a:moveTo>
                <a:cubicBezTo>
                  <a:pt x="605125" y="2980112"/>
                  <a:pt x="595882" y="2996525"/>
                  <a:pt x="584330" y="3003995"/>
                </a:cubicBezTo>
                <a:cubicBezTo>
                  <a:pt x="572779" y="3011465"/>
                  <a:pt x="561901" y="3011533"/>
                  <a:pt x="561901" y="3011543"/>
                </a:cubicBezTo>
                <a:cubicBezTo>
                  <a:pt x="561901" y="3011543"/>
                  <a:pt x="557088" y="3030045"/>
                  <a:pt x="553527" y="3044860"/>
                </a:cubicBezTo>
                <a:cubicBezTo>
                  <a:pt x="565943" y="3044109"/>
                  <a:pt x="586448" y="3044033"/>
                  <a:pt x="590492" y="3043598"/>
                </a:cubicBezTo>
                <a:cubicBezTo>
                  <a:pt x="598866" y="3042694"/>
                  <a:pt x="617541" y="3038650"/>
                  <a:pt x="633040" y="3032913"/>
                </a:cubicBezTo>
                <a:lnTo>
                  <a:pt x="646613" y="2999288"/>
                </a:lnTo>
                <a:cubicBezTo>
                  <a:pt x="638046" y="2993454"/>
                  <a:pt x="626205" y="2989749"/>
                  <a:pt x="614269" y="2984194"/>
                </a:cubicBezTo>
                <a:cubicBezTo>
                  <a:pt x="613499" y="2983856"/>
                  <a:pt x="612631" y="2982721"/>
                  <a:pt x="611863" y="2982317"/>
                </a:cubicBezTo>
                <a:cubicBezTo>
                  <a:pt x="609841" y="2982038"/>
                  <a:pt x="605125" y="2980112"/>
                  <a:pt x="605125" y="2980112"/>
                </a:cubicBezTo>
                <a:close/>
                <a:moveTo>
                  <a:pt x="1521564" y="2929823"/>
                </a:moveTo>
                <a:lnTo>
                  <a:pt x="1500001" y="2939565"/>
                </a:lnTo>
                <a:lnTo>
                  <a:pt x="1472565" y="2970996"/>
                </a:lnTo>
                <a:cubicBezTo>
                  <a:pt x="1472565" y="2971006"/>
                  <a:pt x="1467173" y="2975318"/>
                  <a:pt x="1463709" y="2986716"/>
                </a:cubicBezTo>
                <a:cubicBezTo>
                  <a:pt x="1460243" y="2998104"/>
                  <a:pt x="1449461" y="3033346"/>
                  <a:pt x="1448788" y="3034482"/>
                </a:cubicBezTo>
                <a:cubicBezTo>
                  <a:pt x="1448691" y="3034714"/>
                  <a:pt x="1450617" y="3059888"/>
                  <a:pt x="1451386" y="3071256"/>
                </a:cubicBezTo>
                <a:cubicBezTo>
                  <a:pt x="1463997" y="3071670"/>
                  <a:pt x="1511745" y="3079197"/>
                  <a:pt x="1530709" y="3086033"/>
                </a:cubicBezTo>
                <a:cubicBezTo>
                  <a:pt x="1549769" y="3092877"/>
                  <a:pt x="1581056" y="3092973"/>
                  <a:pt x="1593569" y="3093570"/>
                </a:cubicBezTo>
                <a:cubicBezTo>
                  <a:pt x="1606083" y="3094177"/>
                  <a:pt x="1624278" y="3090740"/>
                  <a:pt x="1624278" y="3090740"/>
                </a:cubicBezTo>
                <a:cubicBezTo>
                  <a:pt x="1624278" y="3090740"/>
                  <a:pt x="1593954" y="3047364"/>
                  <a:pt x="1576529" y="3016885"/>
                </a:cubicBezTo>
                <a:cubicBezTo>
                  <a:pt x="1559010" y="2986398"/>
                  <a:pt x="1546977" y="2962824"/>
                  <a:pt x="1546977" y="2962824"/>
                </a:cubicBezTo>
                <a:cubicBezTo>
                  <a:pt x="1546977" y="2962824"/>
                  <a:pt x="1535233" y="2948085"/>
                  <a:pt x="1521564" y="2929823"/>
                </a:cubicBezTo>
                <a:close/>
                <a:moveTo>
                  <a:pt x="1481324" y="2862881"/>
                </a:moveTo>
                <a:cubicBezTo>
                  <a:pt x="1477668" y="2872566"/>
                  <a:pt x="1471217" y="2888969"/>
                  <a:pt x="1471217" y="2888969"/>
                </a:cubicBezTo>
                <a:cubicBezTo>
                  <a:pt x="1471217" y="2888969"/>
                  <a:pt x="1470543" y="2902600"/>
                  <a:pt x="1470061" y="2915999"/>
                </a:cubicBezTo>
                <a:cubicBezTo>
                  <a:pt x="1469484" y="2929390"/>
                  <a:pt x="1472373" y="2960628"/>
                  <a:pt x="1472373" y="2960628"/>
                </a:cubicBezTo>
                <a:lnTo>
                  <a:pt x="1495187" y="2936109"/>
                </a:lnTo>
                <a:lnTo>
                  <a:pt x="1517040" y="2923230"/>
                </a:lnTo>
                <a:cubicBezTo>
                  <a:pt x="1507317" y="2909926"/>
                  <a:pt x="1496823" y="2895851"/>
                  <a:pt x="1490084" y="2883626"/>
                </a:cubicBezTo>
                <a:cubicBezTo>
                  <a:pt x="1487389" y="2878870"/>
                  <a:pt x="1484309" y="2870245"/>
                  <a:pt x="1481324" y="2862881"/>
                </a:cubicBezTo>
                <a:close/>
                <a:moveTo>
                  <a:pt x="1816326" y="2842137"/>
                </a:moveTo>
                <a:lnTo>
                  <a:pt x="1775607" y="2886764"/>
                </a:lnTo>
                <a:cubicBezTo>
                  <a:pt x="1775607" y="2886764"/>
                  <a:pt x="1765690" y="2923036"/>
                  <a:pt x="1764149" y="2934858"/>
                </a:cubicBezTo>
                <a:cubicBezTo>
                  <a:pt x="1762899" y="2944437"/>
                  <a:pt x="1764149" y="2962737"/>
                  <a:pt x="1764728" y="2971313"/>
                </a:cubicBezTo>
                <a:cubicBezTo>
                  <a:pt x="1765884" y="2971545"/>
                  <a:pt x="1767231" y="2972074"/>
                  <a:pt x="1768290" y="2972257"/>
                </a:cubicBezTo>
                <a:cubicBezTo>
                  <a:pt x="1799480" y="2977263"/>
                  <a:pt x="1834424" y="2987255"/>
                  <a:pt x="1848382" y="2975088"/>
                </a:cubicBezTo>
                <a:cubicBezTo>
                  <a:pt x="1862437" y="2962909"/>
                  <a:pt x="1840873" y="2912545"/>
                  <a:pt x="1840873" y="2912545"/>
                </a:cubicBezTo>
                <a:cubicBezTo>
                  <a:pt x="1840873" y="2912545"/>
                  <a:pt x="1839814" y="2909280"/>
                  <a:pt x="1839719" y="2909079"/>
                </a:cubicBezTo>
                <a:lnTo>
                  <a:pt x="1837503" y="2921343"/>
                </a:lnTo>
                <a:lnTo>
                  <a:pt x="1834134" y="2920398"/>
                </a:lnTo>
                <a:lnTo>
                  <a:pt x="1836926" y="2900915"/>
                </a:lnTo>
                <a:cubicBezTo>
                  <a:pt x="1833269" y="2890683"/>
                  <a:pt x="1824411" y="2866904"/>
                  <a:pt x="1817095" y="2844340"/>
                </a:cubicBezTo>
                <a:cubicBezTo>
                  <a:pt x="1816905" y="2843695"/>
                  <a:pt x="1816518" y="2842792"/>
                  <a:pt x="1816326" y="2842137"/>
                </a:cubicBezTo>
                <a:close/>
                <a:moveTo>
                  <a:pt x="2104253" y="2838371"/>
                </a:moveTo>
                <a:cubicBezTo>
                  <a:pt x="2103099" y="2846324"/>
                  <a:pt x="2103291" y="2848373"/>
                  <a:pt x="2101847" y="2855969"/>
                </a:cubicBezTo>
                <a:cubicBezTo>
                  <a:pt x="2097899" y="2877667"/>
                  <a:pt x="2086060" y="2914739"/>
                  <a:pt x="2086060" y="2914739"/>
                </a:cubicBezTo>
                <a:lnTo>
                  <a:pt x="2085193" y="2926367"/>
                </a:lnTo>
                <a:cubicBezTo>
                  <a:pt x="2085193" y="2926743"/>
                  <a:pt x="2081729" y="2953591"/>
                  <a:pt x="2089814" y="2987659"/>
                </a:cubicBezTo>
                <a:cubicBezTo>
                  <a:pt x="2097899" y="3021843"/>
                  <a:pt x="2098189" y="3102426"/>
                  <a:pt x="2116383" y="3180939"/>
                </a:cubicBezTo>
                <a:cubicBezTo>
                  <a:pt x="2139871" y="3282509"/>
                  <a:pt x="2203984" y="3567202"/>
                  <a:pt x="2203984" y="3567202"/>
                </a:cubicBezTo>
                <a:cubicBezTo>
                  <a:pt x="2203984" y="3567202"/>
                  <a:pt x="2187138" y="3167067"/>
                  <a:pt x="2175491" y="2969109"/>
                </a:cubicBezTo>
                <a:cubicBezTo>
                  <a:pt x="2172602" y="2962890"/>
                  <a:pt x="2170195" y="2956200"/>
                  <a:pt x="2167115" y="2950251"/>
                </a:cubicBezTo>
                <a:cubicBezTo>
                  <a:pt x="2148824" y="2914334"/>
                  <a:pt x="2126876" y="2876050"/>
                  <a:pt x="2104253" y="2838371"/>
                </a:cubicBezTo>
                <a:close/>
                <a:moveTo>
                  <a:pt x="2580364" y="2835706"/>
                </a:moveTo>
                <a:lnTo>
                  <a:pt x="2580364" y="2863670"/>
                </a:lnTo>
                <a:lnTo>
                  <a:pt x="2567151" y="2866596"/>
                </a:lnTo>
                <a:cubicBezTo>
                  <a:pt x="2560759" y="2867378"/>
                  <a:pt x="2556602" y="2866718"/>
                  <a:pt x="2556795" y="2863199"/>
                </a:cubicBezTo>
                <a:cubicBezTo>
                  <a:pt x="2557660" y="2848884"/>
                  <a:pt x="2554868" y="2857751"/>
                  <a:pt x="2552847" y="2846536"/>
                </a:cubicBezTo>
                <a:cubicBezTo>
                  <a:pt x="2552221" y="2843001"/>
                  <a:pt x="2556337" y="2840619"/>
                  <a:pt x="2562824" y="2838811"/>
                </a:cubicBezTo>
                <a:close/>
                <a:moveTo>
                  <a:pt x="1246920" y="2832712"/>
                </a:moveTo>
                <a:cubicBezTo>
                  <a:pt x="1244706" y="2856883"/>
                  <a:pt x="1242589" y="2878400"/>
                  <a:pt x="1242107" y="2884877"/>
                </a:cubicBezTo>
                <a:cubicBezTo>
                  <a:pt x="1291299" y="3046314"/>
                  <a:pt x="1345689" y="3213920"/>
                  <a:pt x="1367059" y="3237515"/>
                </a:cubicBezTo>
                <a:cubicBezTo>
                  <a:pt x="1384772" y="3257027"/>
                  <a:pt x="1427321" y="3318174"/>
                  <a:pt x="1475548" y="3383664"/>
                </a:cubicBezTo>
                <a:cubicBezTo>
                  <a:pt x="1472855" y="3361398"/>
                  <a:pt x="1469966" y="3338121"/>
                  <a:pt x="1466019" y="3324258"/>
                </a:cubicBezTo>
                <a:cubicBezTo>
                  <a:pt x="1459473" y="3301203"/>
                  <a:pt x="1451579" y="3228909"/>
                  <a:pt x="1441280" y="3179688"/>
                </a:cubicBezTo>
                <a:cubicBezTo>
                  <a:pt x="1434925" y="3149624"/>
                  <a:pt x="1432807" y="3116221"/>
                  <a:pt x="1430304" y="3087910"/>
                </a:cubicBezTo>
                <a:cubicBezTo>
                  <a:pt x="1425009" y="3087265"/>
                  <a:pt x="1420004" y="3086716"/>
                  <a:pt x="1414324" y="3084145"/>
                </a:cubicBezTo>
                <a:cubicBezTo>
                  <a:pt x="1398152" y="3076878"/>
                  <a:pt x="1370236" y="3040451"/>
                  <a:pt x="1370236" y="3040451"/>
                </a:cubicBezTo>
                <a:cubicBezTo>
                  <a:pt x="1370236" y="3040461"/>
                  <a:pt x="1407298" y="3062197"/>
                  <a:pt x="1415865" y="3066538"/>
                </a:cubicBezTo>
                <a:cubicBezTo>
                  <a:pt x="1419331" y="3068301"/>
                  <a:pt x="1424144" y="3069013"/>
                  <a:pt x="1428957" y="3069686"/>
                </a:cubicBezTo>
                <a:cubicBezTo>
                  <a:pt x="1427801" y="3059020"/>
                  <a:pt x="1426068" y="3049875"/>
                  <a:pt x="1424047" y="3042974"/>
                </a:cubicBezTo>
                <a:cubicBezTo>
                  <a:pt x="1415962" y="3016192"/>
                  <a:pt x="1396998" y="2947430"/>
                  <a:pt x="1396998" y="2947430"/>
                </a:cubicBezTo>
                <a:lnTo>
                  <a:pt x="1328649" y="2872315"/>
                </a:lnTo>
                <a:cubicBezTo>
                  <a:pt x="1328649" y="2872306"/>
                  <a:pt x="1289373" y="2845033"/>
                  <a:pt x="1276858" y="2842137"/>
                </a:cubicBezTo>
                <a:cubicBezTo>
                  <a:pt x="1265499" y="2839508"/>
                  <a:pt x="1250097" y="2833877"/>
                  <a:pt x="1246920" y="2832712"/>
                </a:cubicBezTo>
                <a:close/>
                <a:moveTo>
                  <a:pt x="816135" y="2829564"/>
                </a:moveTo>
                <a:cubicBezTo>
                  <a:pt x="798615" y="2853621"/>
                  <a:pt x="772817" y="2885329"/>
                  <a:pt x="752698" y="2915999"/>
                </a:cubicBezTo>
                <a:cubicBezTo>
                  <a:pt x="740472" y="2934570"/>
                  <a:pt x="725647" y="2950030"/>
                  <a:pt x="711785" y="2964084"/>
                </a:cubicBezTo>
                <a:cubicBezTo>
                  <a:pt x="742204" y="2962476"/>
                  <a:pt x="774742" y="2954487"/>
                  <a:pt x="805450" y="2935802"/>
                </a:cubicBezTo>
                <a:cubicBezTo>
                  <a:pt x="864557" y="2899789"/>
                  <a:pt x="973047" y="2872623"/>
                  <a:pt x="973047" y="2872623"/>
                </a:cubicBezTo>
                <a:lnTo>
                  <a:pt x="955527" y="2850935"/>
                </a:lnTo>
                <a:cubicBezTo>
                  <a:pt x="955527" y="2850935"/>
                  <a:pt x="939452" y="2850087"/>
                  <a:pt x="927611" y="2843397"/>
                </a:cubicBezTo>
                <a:cubicBezTo>
                  <a:pt x="915769" y="2836707"/>
                  <a:pt x="909513" y="2835764"/>
                  <a:pt x="903641" y="2829564"/>
                </a:cubicBezTo>
                <a:cubicBezTo>
                  <a:pt x="896421" y="2833549"/>
                  <a:pt x="824510" y="2836168"/>
                  <a:pt x="824510" y="2836168"/>
                </a:cubicBezTo>
                <a:lnTo>
                  <a:pt x="812960" y="2842771"/>
                </a:lnTo>
                <a:lnTo>
                  <a:pt x="811419" y="2839941"/>
                </a:lnTo>
                <a:lnTo>
                  <a:pt x="818735" y="2831769"/>
                </a:lnTo>
                <a:cubicBezTo>
                  <a:pt x="818735" y="2831769"/>
                  <a:pt x="816328" y="2829785"/>
                  <a:pt x="816135" y="2829564"/>
                </a:cubicBezTo>
                <a:close/>
                <a:moveTo>
                  <a:pt x="860130" y="2770795"/>
                </a:moveTo>
                <a:cubicBezTo>
                  <a:pt x="848866" y="2783915"/>
                  <a:pt x="837315" y="2797411"/>
                  <a:pt x="831443" y="2808512"/>
                </a:cubicBezTo>
                <a:cubicBezTo>
                  <a:pt x="829517" y="2812025"/>
                  <a:pt x="823451" y="2819138"/>
                  <a:pt x="820082" y="2823913"/>
                </a:cubicBezTo>
                <a:cubicBezTo>
                  <a:pt x="820082" y="2823932"/>
                  <a:pt x="820853" y="2824539"/>
                  <a:pt x="820853" y="2824539"/>
                </a:cubicBezTo>
                <a:cubicBezTo>
                  <a:pt x="820853" y="2824539"/>
                  <a:pt x="890356" y="2824953"/>
                  <a:pt x="890067" y="2813536"/>
                </a:cubicBezTo>
                <a:cubicBezTo>
                  <a:pt x="890067" y="2809975"/>
                  <a:pt x="880441" y="2801425"/>
                  <a:pt x="871295" y="2789335"/>
                </a:cubicBezTo>
                <a:cubicBezTo>
                  <a:pt x="867830" y="2784752"/>
                  <a:pt x="865039" y="2779159"/>
                  <a:pt x="860130" y="2770795"/>
                </a:cubicBezTo>
                <a:close/>
                <a:moveTo>
                  <a:pt x="1132270" y="2745342"/>
                </a:moveTo>
                <a:cubicBezTo>
                  <a:pt x="1129477" y="2752089"/>
                  <a:pt x="1125820" y="2760320"/>
                  <a:pt x="1124954" y="2762621"/>
                </a:cubicBezTo>
                <a:cubicBezTo>
                  <a:pt x="1121872" y="2770150"/>
                  <a:pt x="1097999" y="2797104"/>
                  <a:pt x="1096362" y="2805056"/>
                </a:cubicBezTo>
                <a:cubicBezTo>
                  <a:pt x="1094918" y="2812188"/>
                  <a:pt x="1062477" y="2903293"/>
                  <a:pt x="1051984" y="2929823"/>
                </a:cubicBezTo>
                <a:cubicBezTo>
                  <a:pt x="1058627" y="2935157"/>
                  <a:pt x="1066809" y="2941771"/>
                  <a:pt x="1066809" y="2941771"/>
                </a:cubicBezTo>
                <a:cubicBezTo>
                  <a:pt x="1066809" y="2941771"/>
                  <a:pt x="1093379" y="2979920"/>
                  <a:pt x="1106856" y="2989537"/>
                </a:cubicBezTo>
                <a:cubicBezTo>
                  <a:pt x="1130054" y="3006037"/>
                  <a:pt x="1204083" y="3018984"/>
                  <a:pt x="1217175" y="3021285"/>
                </a:cubicBezTo>
                <a:cubicBezTo>
                  <a:pt x="1188199" y="2934242"/>
                  <a:pt x="1156719" y="2829322"/>
                  <a:pt x="1132270" y="2745342"/>
                </a:cubicBezTo>
                <a:close/>
                <a:moveTo>
                  <a:pt x="2019926" y="2705420"/>
                </a:moveTo>
                <a:lnTo>
                  <a:pt x="2024739" y="2725223"/>
                </a:lnTo>
                <a:cubicBezTo>
                  <a:pt x="2024739" y="2725223"/>
                  <a:pt x="2056026" y="2852196"/>
                  <a:pt x="2056026" y="2852196"/>
                </a:cubicBezTo>
                <a:lnTo>
                  <a:pt x="2085001" y="2896506"/>
                </a:lnTo>
                <a:cubicBezTo>
                  <a:pt x="2085001" y="2896515"/>
                  <a:pt x="2088467" y="2884946"/>
                  <a:pt x="2092990" y="2860687"/>
                </a:cubicBezTo>
                <a:cubicBezTo>
                  <a:pt x="2095398" y="2847730"/>
                  <a:pt x="2096168" y="2840933"/>
                  <a:pt x="2098093" y="2828620"/>
                </a:cubicBezTo>
                <a:cubicBezTo>
                  <a:pt x="2067000" y="2777138"/>
                  <a:pt x="2045051" y="2743031"/>
                  <a:pt x="2019926" y="2705420"/>
                </a:cubicBezTo>
                <a:close/>
                <a:moveTo>
                  <a:pt x="908742" y="2694111"/>
                </a:moveTo>
                <a:cubicBezTo>
                  <a:pt x="899405" y="2711341"/>
                  <a:pt x="891511" y="2727696"/>
                  <a:pt x="885543" y="2738421"/>
                </a:cubicBezTo>
                <a:cubicBezTo>
                  <a:pt x="881210" y="2746179"/>
                  <a:pt x="872066" y="2756768"/>
                  <a:pt x="862920" y="2767339"/>
                </a:cubicBezTo>
                <a:cubicBezTo>
                  <a:pt x="867253" y="2772873"/>
                  <a:pt x="867541" y="2773942"/>
                  <a:pt x="872451" y="2779593"/>
                </a:cubicBezTo>
                <a:cubicBezTo>
                  <a:pt x="884772" y="2793706"/>
                  <a:pt x="897961" y="2804978"/>
                  <a:pt x="904988" y="2808829"/>
                </a:cubicBezTo>
                <a:cubicBezTo>
                  <a:pt x="914711" y="2814114"/>
                  <a:pt x="938680" y="2825579"/>
                  <a:pt x="939741" y="2822653"/>
                </a:cubicBezTo>
                <a:cubicBezTo>
                  <a:pt x="940991" y="2818869"/>
                  <a:pt x="929921" y="2801532"/>
                  <a:pt x="927033" y="2783048"/>
                </a:cubicBezTo>
                <a:cubicBezTo>
                  <a:pt x="925205" y="2771698"/>
                  <a:pt x="922413" y="2754285"/>
                  <a:pt x="918657" y="2734338"/>
                </a:cubicBezTo>
                <a:cubicBezTo>
                  <a:pt x="914903" y="2714393"/>
                  <a:pt x="914806" y="2711032"/>
                  <a:pt x="912113" y="2703226"/>
                </a:cubicBezTo>
                <a:cubicBezTo>
                  <a:pt x="911438" y="2701205"/>
                  <a:pt x="909801" y="2697016"/>
                  <a:pt x="908742" y="2694111"/>
                </a:cubicBezTo>
                <a:close/>
                <a:moveTo>
                  <a:pt x="893726" y="2633761"/>
                </a:moveTo>
                <a:cubicBezTo>
                  <a:pt x="894207" y="2634917"/>
                  <a:pt x="893629" y="2634059"/>
                  <a:pt x="894303" y="2635340"/>
                </a:cubicBezTo>
                <a:cubicBezTo>
                  <a:pt x="898634" y="2644534"/>
                  <a:pt x="902390" y="2651272"/>
                  <a:pt x="907395" y="2660793"/>
                </a:cubicBezTo>
                <a:cubicBezTo>
                  <a:pt x="914615" y="2649952"/>
                  <a:pt x="924049" y="2635967"/>
                  <a:pt x="924049" y="2635967"/>
                </a:cubicBezTo>
                <a:cubicBezTo>
                  <a:pt x="924049" y="2635967"/>
                  <a:pt x="910187" y="2635378"/>
                  <a:pt x="893726" y="2633761"/>
                </a:cubicBezTo>
                <a:close/>
                <a:moveTo>
                  <a:pt x="1211206" y="2629362"/>
                </a:moveTo>
                <a:cubicBezTo>
                  <a:pt x="1211206" y="2629362"/>
                  <a:pt x="1190221" y="2663545"/>
                  <a:pt x="1187622" y="2666453"/>
                </a:cubicBezTo>
                <a:cubicBezTo>
                  <a:pt x="1187044" y="2667051"/>
                  <a:pt x="1182231" y="2671575"/>
                  <a:pt x="1179631" y="2673991"/>
                </a:cubicBezTo>
                <a:cubicBezTo>
                  <a:pt x="1192050" y="2716935"/>
                  <a:pt x="1208030" y="2771710"/>
                  <a:pt x="1237776" y="2869793"/>
                </a:cubicBezTo>
                <a:cubicBezTo>
                  <a:pt x="1239412" y="2849848"/>
                  <a:pt x="1241530" y="2821140"/>
                  <a:pt x="1242107" y="2803794"/>
                </a:cubicBezTo>
                <a:cubicBezTo>
                  <a:pt x="1238257" y="2794562"/>
                  <a:pt x="1233348" y="2784965"/>
                  <a:pt x="1227666" y="2778024"/>
                </a:cubicBezTo>
                <a:cubicBezTo>
                  <a:pt x="1218716" y="2767060"/>
                  <a:pt x="1209185" y="2753583"/>
                  <a:pt x="1203889" y="2742511"/>
                </a:cubicBezTo>
                <a:cubicBezTo>
                  <a:pt x="1198595" y="2731441"/>
                  <a:pt x="1194745" y="2701966"/>
                  <a:pt x="1194745" y="2701966"/>
                </a:cubicBezTo>
                <a:cubicBezTo>
                  <a:pt x="1194745" y="2701966"/>
                  <a:pt x="1206296" y="2734492"/>
                  <a:pt x="1210629" y="2740000"/>
                </a:cubicBezTo>
                <a:cubicBezTo>
                  <a:pt x="1214865" y="2745505"/>
                  <a:pt x="1224009" y="2754082"/>
                  <a:pt x="1229689" y="2765769"/>
                </a:cubicBezTo>
                <a:cubicBezTo>
                  <a:pt x="1232576" y="2771805"/>
                  <a:pt x="1237101" y="2780258"/>
                  <a:pt x="1242975" y="2791539"/>
                </a:cubicBezTo>
                <a:cubicBezTo>
                  <a:pt x="1241914" y="2783501"/>
                  <a:pt x="1223721" y="2732606"/>
                  <a:pt x="1222085" y="2724279"/>
                </a:cubicBezTo>
                <a:cubicBezTo>
                  <a:pt x="1220543" y="2715952"/>
                  <a:pt x="1211206" y="2629362"/>
                  <a:pt x="1211206" y="2629362"/>
                </a:cubicBezTo>
                <a:close/>
                <a:moveTo>
                  <a:pt x="1914901" y="2621190"/>
                </a:moveTo>
                <a:cubicBezTo>
                  <a:pt x="1914901" y="2621190"/>
                  <a:pt x="1889486" y="2663845"/>
                  <a:pt x="1885155" y="2695361"/>
                </a:cubicBezTo>
                <a:cubicBezTo>
                  <a:pt x="1880727" y="2726887"/>
                  <a:pt x="1879573" y="2766077"/>
                  <a:pt x="1879573" y="2766077"/>
                </a:cubicBezTo>
                <a:lnTo>
                  <a:pt x="1867827" y="2776762"/>
                </a:lnTo>
                <a:cubicBezTo>
                  <a:pt x="1867827" y="2776762"/>
                  <a:pt x="1870331" y="2783338"/>
                  <a:pt x="1881498" y="2800021"/>
                </a:cubicBezTo>
                <a:cubicBezTo>
                  <a:pt x="1892760" y="2816703"/>
                  <a:pt x="1878224" y="2858789"/>
                  <a:pt x="1878129" y="2858800"/>
                </a:cubicBezTo>
                <a:lnTo>
                  <a:pt x="1882942" y="2881740"/>
                </a:lnTo>
                <a:lnTo>
                  <a:pt x="1877357" y="2885196"/>
                </a:lnTo>
                <a:lnTo>
                  <a:pt x="1872834" y="2859425"/>
                </a:lnTo>
                <a:lnTo>
                  <a:pt x="1880342" y="2825483"/>
                </a:lnTo>
                <a:lnTo>
                  <a:pt x="1876203" y="2811341"/>
                </a:lnTo>
                <a:lnTo>
                  <a:pt x="1863496" y="2787140"/>
                </a:lnTo>
                <a:lnTo>
                  <a:pt x="1845495" y="2816684"/>
                </a:lnTo>
                <a:lnTo>
                  <a:pt x="1844242" y="2826426"/>
                </a:lnTo>
                <a:cubicBezTo>
                  <a:pt x="1846939" y="2834223"/>
                  <a:pt x="1853965" y="2855344"/>
                  <a:pt x="1853965" y="2855344"/>
                </a:cubicBezTo>
                <a:cubicBezTo>
                  <a:pt x="1853965" y="2855344"/>
                  <a:pt x="1876009" y="2889624"/>
                  <a:pt x="1893627" y="2912545"/>
                </a:cubicBezTo>
                <a:cubicBezTo>
                  <a:pt x="1911243" y="2935454"/>
                  <a:pt x="1922796" y="2967223"/>
                  <a:pt x="1922796" y="2967223"/>
                </a:cubicBezTo>
                <a:cubicBezTo>
                  <a:pt x="1922796" y="2967223"/>
                  <a:pt x="1945802" y="2982268"/>
                  <a:pt x="1969773" y="2998028"/>
                </a:cubicBezTo>
                <a:cubicBezTo>
                  <a:pt x="1990949" y="3011957"/>
                  <a:pt x="2021947" y="3028688"/>
                  <a:pt x="2030321" y="3033232"/>
                </a:cubicBezTo>
                <a:lnTo>
                  <a:pt x="1957064" y="2768282"/>
                </a:lnTo>
                <a:lnTo>
                  <a:pt x="1938486" y="2756971"/>
                </a:lnTo>
                <a:lnTo>
                  <a:pt x="1936465" y="2731192"/>
                </a:lnTo>
                <a:lnTo>
                  <a:pt x="1947341" y="2732769"/>
                </a:lnTo>
                <a:lnTo>
                  <a:pt x="1918655" y="2629055"/>
                </a:lnTo>
                <a:lnTo>
                  <a:pt x="1915094" y="2655450"/>
                </a:lnTo>
                <a:lnTo>
                  <a:pt x="1918270" y="2665192"/>
                </a:lnTo>
                <a:lnTo>
                  <a:pt x="1911339" y="2703534"/>
                </a:lnTo>
                <a:lnTo>
                  <a:pt x="1908163" y="2701340"/>
                </a:lnTo>
                <a:lnTo>
                  <a:pt x="1913457" y="2666762"/>
                </a:lnTo>
                <a:lnTo>
                  <a:pt x="1909703" y="2659541"/>
                </a:lnTo>
                <a:close/>
                <a:moveTo>
                  <a:pt x="1851752" y="2612084"/>
                </a:moveTo>
                <a:cubicBezTo>
                  <a:pt x="1827011" y="2614538"/>
                  <a:pt x="1783308" y="2615760"/>
                  <a:pt x="1749615" y="2623394"/>
                </a:cubicBezTo>
                <a:cubicBezTo>
                  <a:pt x="1746438" y="2624126"/>
                  <a:pt x="1744705" y="2625367"/>
                  <a:pt x="1741720" y="2626225"/>
                </a:cubicBezTo>
                <a:cubicBezTo>
                  <a:pt x="1741913" y="2626426"/>
                  <a:pt x="1741913" y="2626329"/>
                  <a:pt x="1742107" y="2626532"/>
                </a:cubicBezTo>
                <a:cubicBezTo>
                  <a:pt x="1760108" y="2643504"/>
                  <a:pt x="1780997" y="2649165"/>
                  <a:pt x="1780997" y="2649165"/>
                </a:cubicBezTo>
                <a:cubicBezTo>
                  <a:pt x="1780997" y="2649165"/>
                  <a:pt x="1801020" y="2699616"/>
                  <a:pt x="1813726" y="2736851"/>
                </a:cubicBezTo>
                <a:cubicBezTo>
                  <a:pt x="1820465" y="2756817"/>
                  <a:pt x="1826531" y="2774433"/>
                  <a:pt x="1835290" y="2800338"/>
                </a:cubicBezTo>
                <a:cubicBezTo>
                  <a:pt x="1850981" y="2780941"/>
                  <a:pt x="1869078" y="2758722"/>
                  <a:pt x="1872063" y="2752254"/>
                </a:cubicBezTo>
                <a:cubicBezTo>
                  <a:pt x="1880439" y="2733761"/>
                  <a:pt x="1866768" y="2709465"/>
                  <a:pt x="1870427" y="2691598"/>
                </a:cubicBezTo>
                <a:cubicBezTo>
                  <a:pt x="1874085" y="2673722"/>
                  <a:pt x="1880727" y="2649799"/>
                  <a:pt x="1880727" y="2649789"/>
                </a:cubicBezTo>
                <a:cubicBezTo>
                  <a:pt x="1880727" y="2649789"/>
                  <a:pt x="1890739" y="2632376"/>
                  <a:pt x="1900750" y="2614904"/>
                </a:cubicBezTo>
                <a:cubicBezTo>
                  <a:pt x="1888235" y="2612179"/>
                  <a:pt x="1872257" y="2610061"/>
                  <a:pt x="1851752" y="2612084"/>
                </a:cubicBezTo>
                <a:close/>
                <a:moveTo>
                  <a:pt x="1229015" y="2532877"/>
                </a:moveTo>
                <a:cubicBezTo>
                  <a:pt x="1229015" y="2532877"/>
                  <a:pt x="1218812" y="2539104"/>
                  <a:pt x="1213421" y="2540423"/>
                </a:cubicBezTo>
                <a:cubicBezTo>
                  <a:pt x="1207934" y="2541742"/>
                  <a:pt x="1193975" y="2542310"/>
                  <a:pt x="1193975" y="2542310"/>
                </a:cubicBezTo>
                <a:cubicBezTo>
                  <a:pt x="1193975" y="2542310"/>
                  <a:pt x="1189835" y="2555711"/>
                  <a:pt x="1183481" y="2563046"/>
                </a:cubicBezTo>
                <a:cubicBezTo>
                  <a:pt x="1177032" y="2570391"/>
                  <a:pt x="1167405" y="2576878"/>
                  <a:pt x="1167405" y="2576878"/>
                </a:cubicBezTo>
                <a:lnTo>
                  <a:pt x="1165770" y="2607684"/>
                </a:lnTo>
                <a:lnTo>
                  <a:pt x="1163651" y="2582220"/>
                </a:lnTo>
                <a:cubicBezTo>
                  <a:pt x="1163651" y="2582220"/>
                  <a:pt x="1160860" y="2579863"/>
                  <a:pt x="1155275" y="2583165"/>
                </a:cubicBezTo>
                <a:cubicBezTo>
                  <a:pt x="1150944" y="2585707"/>
                  <a:pt x="1143242" y="2592647"/>
                  <a:pt x="1138623" y="2596680"/>
                </a:cubicBezTo>
                <a:lnTo>
                  <a:pt x="1156816" y="2596680"/>
                </a:lnTo>
                <a:cubicBezTo>
                  <a:pt x="1156816" y="2596680"/>
                  <a:pt x="1173277" y="2651465"/>
                  <a:pt x="1177127" y="2664883"/>
                </a:cubicBezTo>
                <a:cubicBezTo>
                  <a:pt x="1180113" y="2662112"/>
                  <a:pt x="1184541" y="2659320"/>
                  <a:pt x="1186178" y="2656394"/>
                </a:cubicBezTo>
                <a:cubicBezTo>
                  <a:pt x="1190316" y="2649203"/>
                  <a:pt x="1203504" y="2626282"/>
                  <a:pt x="1208799" y="2612708"/>
                </a:cubicBezTo>
                <a:cubicBezTo>
                  <a:pt x="1214189" y="2599146"/>
                  <a:pt x="1229015" y="2532877"/>
                  <a:pt x="1229015" y="2532877"/>
                </a:cubicBezTo>
                <a:close/>
                <a:moveTo>
                  <a:pt x="2547168" y="2523452"/>
                </a:moveTo>
                <a:lnTo>
                  <a:pt x="2578068" y="2524078"/>
                </a:lnTo>
                <a:lnTo>
                  <a:pt x="2580364" y="2534019"/>
                </a:lnTo>
                <a:lnTo>
                  <a:pt x="2580364" y="2640663"/>
                </a:lnTo>
                <a:lnTo>
                  <a:pt x="2576216" y="2624282"/>
                </a:lnTo>
                <a:cubicBezTo>
                  <a:pt x="2560356" y="2565765"/>
                  <a:pt x="2547168" y="2523452"/>
                  <a:pt x="2547168" y="2523452"/>
                </a:cubicBezTo>
                <a:close/>
                <a:moveTo>
                  <a:pt x="1212747" y="2517166"/>
                </a:moveTo>
                <a:cubicBezTo>
                  <a:pt x="1204949" y="2517060"/>
                  <a:pt x="1196478" y="2518071"/>
                  <a:pt x="1193781" y="2519679"/>
                </a:cubicBezTo>
                <a:cubicBezTo>
                  <a:pt x="1188391" y="2522894"/>
                  <a:pt x="1178091" y="2522817"/>
                  <a:pt x="1178091" y="2522817"/>
                </a:cubicBezTo>
                <a:lnTo>
                  <a:pt x="1172700" y="2530681"/>
                </a:lnTo>
                <a:cubicBezTo>
                  <a:pt x="1172700" y="2530681"/>
                  <a:pt x="1157972" y="2530875"/>
                  <a:pt x="1153255" y="2535707"/>
                </a:cubicBezTo>
                <a:cubicBezTo>
                  <a:pt x="1148634" y="2540539"/>
                  <a:pt x="1126493" y="2550474"/>
                  <a:pt x="1126493" y="2550482"/>
                </a:cubicBezTo>
                <a:cubicBezTo>
                  <a:pt x="1126493" y="2550482"/>
                  <a:pt x="1080864" y="2575714"/>
                  <a:pt x="1056123" y="2588508"/>
                </a:cubicBezTo>
                <a:cubicBezTo>
                  <a:pt x="1031383" y="2601302"/>
                  <a:pt x="953795" y="2632048"/>
                  <a:pt x="931365" y="2658597"/>
                </a:cubicBezTo>
                <a:cubicBezTo>
                  <a:pt x="925685" y="2665375"/>
                  <a:pt x="921931" y="2673124"/>
                  <a:pt x="917310" y="2680594"/>
                </a:cubicBezTo>
                <a:cubicBezTo>
                  <a:pt x="918272" y="2682577"/>
                  <a:pt x="920872" y="2687140"/>
                  <a:pt x="921451" y="2688449"/>
                </a:cubicBezTo>
                <a:cubicBezTo>
                  <a:pt x="926647" y="2699827"/>
                  <a:pt x="929151" y="2722363"/>
                  <a:pt x="930980" y="2736225"/>
                </a:cubicBezTo>
                <a:cubicBezTo>
                  <a:pt x="932808" y="2750087"/>
                  <a:pt x="935890" y="2772682"/>
                  <a:pt x="935890" y="2772682"/>
                </a:cubicBezTo>
                <a:cubicBezTo>
                  <a:pt x="935890" y="2772682"/>
                  <a:pt x="944937" y="2789700"/>
                  <a:pt x="950809" y="2804737"/>
                </a:cubicBezTo>
                <a:cubicBezTo>
                  <a:pt x="956681" y="2819774"/>
                  <a:pt x="962073" y="2832395"/>
                  <a:pt x="962073" y="2832395"/>
                </a:cubicBezTo>
                <a:cubicBezTo>
                  <a:pt x="962073" y="2832395"/>
                  <a:pt x="969486" y="2840518"/>
                  <a:pt x="980940" y="2854709"/>
                </a:cubicBezTo>
                <a:cubicBezTo>
                  <a:pt x="992493" y="2868897"/>
                  <a:pt x="1006355" y="2879535"/>
                  <a:pt x="1006355" y="2879535"/>
                </a:cubicBezTo>
                <a:cubicBezTo>
                  <a:pt x="1006355" y="2879535"/>
                  <a:pt x="1006258" y="2866299"/>
                  <a:pt x="1008281" y="2850935"/>
                </a:cubicBezTo>
                <a:cubicBezTo>
                  <a:pt x="1010302" y="2835580"/>
                  <a:pt x="1015307" y="2823856"/>
                  <a:pt x="1014250" y="2822653"/>
                </a:cubicBezTo>
                <a:cubicBezTo>
                  <a:pt x="1013381" y="2821698"/>
                  <a:pt x="1007317" y="2814720"/>
                  <a:pt x="1003563" y="2803794"/>
                </a:cubicBezTo>
                <a:cubicBezTo>
                  <a:pt x="999809" y="2792867"/>
                  <a:pt x="999424" y="2775511"/>
                  <a:pt x="999424" y="2775511"/>
                </a:cubicBezTo>
                <a:lnTo>
                  <a:pt x="978919" y="2756027"/>
                </a:lnTo>
                <a:lnTo>
                  <a:pt x="978727" y="2745342"/>
                </a:lnTo>
                <a:cubicBezTo>
                  <a:pt x="978727" y="2745342"/>
                  <a:pt x="997594" y="2763767"/>
                  <a:pt x="999617" y="2761678"/>
                </a:cubicBezTo>
                <a:cubicBezTo>
                  <a:pt x="1000483" y="2760715"/>
                  <a:pt x="1001157" y="2754988"/>
                  <a:pt x="1001542" y="2748163"/>
                </a:cubicBezTo>
                <a:cubicBezTo>
                  <a:pt x="1002504" y="2732837"/>
                  <a:pt x="1004527" y="2709820"/>
                  <a:pt x="1004527" y="2709820"/>
                </a:cubicBezTo>
                <a:lnTo>
                  <a:pt x="1004334" y="2766395"/>
                </a:lnTo>
                <a:cubicBezTo>
                  <a:pt x="1004334" y="2766395"/>
                  <a:pt x="1004911" y="2780267"/>
                  <a:pt x="1006933" y="2791539"/>
                </a:cubicBezTo>
                <a:cubicBezTo>
                  <a:pt x="1009435" y="2805084"/>
                  <a:pt x="1015115" y="2812746"/>
                  <a:pt x="1017811" y="2812285"/>
                </a:cubicBezTo>
                <a:cubicBezTo>
                  <a:pt x="1023971" y="2811245"/>
                  <a:pt x="1028689" y="2796324"/>
                  <a:pt x="1032924" y="2787766"/>
                </a:cubicBezTo>
                <a:cubicBezTo>
                  <a:pt x="1037160" y="2779208"/>
                  <a:pt x="1053525" y="2753505"/>
                  <a:pt x="1053525" y="2753505"/>
                </a:cubicBezTo>
                <a:lnTo>
                  <a:pt x="1059107" y="2756027"/>
                </a:lnTo>
                <a:cubicBezTo>
                  <a:pt x="1059107" y="2756027"/>
                  <a:pt x="1039181" y="2786794"/>
                  <a:pt x="1034850" y="2793426"/>
                </a:cubicBezTo>
                <a:cubicBezTo>
                  <a:pt x="1030614" y="2800059"/>
                  <a:pt x="1017522" y="2820015"/>
                  <a:pt x="1015019" y="2845910"/>
                </a:cubicBezTo>
                <a:cubicBezTo>
                  <a:pt x="1012806" y="2869176"/>
                  <a:pt x="1010975" y="2883078"/>
                  <a:pt x="1018004" y="2897141"/>
                </a:cubicBezTo>
                <a:cubicBezTo>
                  <a:pt x="1021565" y="2904245"/>
                  <a:pt x="1035138" y="2916145"/>
                  <a:pt x="1047556" y="2926367"/>
                </a:cubicBezTo>
                <a:cubicBezTo>
                  <a:pt x="1056701" y="2902860"/>
                  <a:pt x="1087699" y="2818705"/>
                  <a:pt x="1087217" y="2815115"/>
                </a:cubicBezTo>
                <a:cubicBezTo>
                  <a:pt x="1086736" y="2811042"/>
                  <a:pt x="1085869" y="2805680"/>
                  <a:pt x="1085869" y="2805680"/>
                </a:cubicBezTo>
                <a:lnTo>
                  <a:pt x="1092608" y="2801600"/>
                </a:lnTo>
                <a:cubicBezTo>
                  <a:pt x="1092608" y="2801600"/>
                  <a:pt x="1099733" y="2788371"/>
                  <a:pt x="1102717" y="2784627"/>
                </a:cubicBezTo>
                <a:cubicBezTo>
                  <a:pt x="1105700" y="2780873"/>
                  <a:pt x="1116675" y="2767540"/>
                  <a:pt x="1119177" y="2761996"/>
                </a:cubicBezTo>
                <a:cubicBezTo>
                  <a:pt x="1120236" y="2759521"/>
                  <a:pt x="1125144" y="2747787"/>
                  <a:pt x="1129670" y="2736225"/>
                </a:cubicBezTo>
                <a:cubicBezTo>
                  <a:pt x="1107144" y="2658223"/>
                  <a:pt x="1090010" y="2596680"/>
                  <a:pt x="1090010" y="2596680"/>
                </a:cubicBezTo>
                <a:lnTo>
                  <a:pt x="1132270" y="2596680"/>
                </a:lnTo>
                <a:cubicBezTo>
                  <a:pt x="1135349" y="2593196"/>
                  <a:pt x="1144398" y="2582539"/>
                  <a:pt x="1149308" y="2579709"/>
                </a:cubicBezTo>
                <a:cubicBezTo>
                  <a:pt x="1154988" y="2576407"/>
                  <a:pt x="1164421" y="2574674"/>
                  <a:pt x="1164421" y="2574674"/>
                </a:cubicBezTo>
                <a:cubicBezTo>
                  <a:pt x="1164421" y="2574674"/>
                  <a:pt x="1172411" y="2567618"/>
                  <a:pt x="1175108" y="2563680"/>
                </a:cubicBezTo>
                <a:cubicBezTo>
                  <a:pt x="1177803" y="2559744"/>
                  <a:pt x="1188968" y="2541049"/>
                  <a:pt x="1188968" y="2541049"/>
                </a:cubicBezTo>
                <a:lnTo>
                  <a:pt x="1179247" y="2536650"/>
                </a:lnTo>
                <a:lnTo>
                  <a:pt x="1180113" y="2530989"/>
                </a:lnTo>
                <a:cubicBezTo>
                  <a:pt x="1180113" y="2530989"/>
                  <a:pt x="1192435" y="2535206"/>
                  <a:pt x="1198307" y="2535080"/>
                </a:cubicBezTo>
                <a:cubicBezTo>
                  <a:pt x="1204180" y="2534946"/>
                  <a:pt x="1228822" y="2528641"/>
                  <a:pt x="1228245" y="2521873"/>
                </a:cubicBezTo>
                <a:cubicBezTo>
                  <a:pt x="1227957" y="2518504"/>
                  <a:pt x="1220640" y="2517272"/>
                  <a:pt x="1212747" y="2517166"/>
                </a:cubicBezTo>
                <a:close/>
                <a:moveTo>
                  <a:pt x="1384578" y="2481643"/>
                </a:moveTo>
                <a:cubicBezTo>
                  <a:pt x="1384578" y="2481643"/>
                  <a:pt x="1376877" y="2481865"/>
                  <a:pt x="1373990" y="2481962"/>
                </a:cubicBezTo>
                <a:cubicBezTo>
                  <a:pt x="1372257" y="2491463"/>
                  <a:pt x="1370236" y="2500512"/>
                  <a:pt x="1370236" y="2500503"/>
                </a:cubicBezTo>
                <a:lnTo>
                  <a:pt x="1365711" y="2499877"/>
                </a:lnTo>
                <a:cubicBezTo>
                  <a:pt x="1365711" y="2499877"/>
                  <a:pt x="1367444" y="2487998"/>
                  <a:pt x="1368503" y="2482279"/>
                </a:cubicBezTo>
                <a:cubicBezTo>
                  <a:pt x="1351849" y="2482925"/>
                  <a:pt x="1324221" y="2484137"/>
                  <a:pt x="1304390" y="2487622"/>
                </a:cubicBezTo>
                <a:cubicBezTo>
                  <a:pt x="1277437" y="2492378"/>
                  <a:pt x="1248847" y="2497364"/>
                  <a:pt x="1248847" y="2497364"/>
                </a:cubicBezTo>
                <a:lnTo>
                  <a:pt x="1217175" y="2611765"/>
                </a:lnTo>
                <a:cubicBezTo>
                  <a:pt x="1217175" y="2611765"/>
                  <a:pt x="1221219" y="2701638"/>
                  <a:pt x="1228245" y="2723962"/>
                </a:cubicBezTo>
                <a:cubicBezTo>
                  <a:pt x="1235368" y="2746295"/>
                  <a:pt x="1255391" y="2800973"/>
                  <a:pt x="1255391" y="2800964"/>
                </a:cubicBezTo>
                <a:lnTo>
                  <a:pt x="1254814" y="2807250"/>
                </a:lnTo>
                <a:cubicBezTo>
                  <a:pt x="1254814" y="2807250"/>
                  <a:pt x="1251925" y="2796766"/>
                  <a:pt x="1250097" y="2798768"/>
                </a:cubicBezTo>
                <a:cubicBezTo>
                  <a:pt x="1250001" y="2798893"/>
                  <a:pt x="1249615" y="2803919"/>
                  <a:pt x="1249519" y="2804737"/>
                </a:cubicBezTo>
                <a:cubicBezTo>
                  <a:pt x="1251060" y="2807798"/>
                  <a:pt x="1255199" y="2815741"/>
                  <a:pt x="1255199" y="2815741"/>
                </a:cubicBezTo>
                <a:lnTo>
                  <a:pt x="1313343" y="2848740"/>
                </a:lnTo>
                <a:lnTo>
                  <a:pt x="1331633" y="2856278"/>
                </a:lnTo>
                <a:lnTo>
                  <a:pt x="1316135" y="2794995"/>
                </a:lnTo>
                <a:lnTo>
                  <a:pt x="1296689" y="2717367"/>
                </a:lnTo>
                <a:lnTo>
                  <a:pt x="1301792" y="2713594"/>
                </a:lnTo>
                <a:lnTo>
                  <a:pt x="1322681" y="2788709"/>
                </a:lnTo>
                <a:lnTo>
                  <a:pt x="1341933" y="2859108"/>
                </a:lnTo>
                <a:cubicBezTo>
                  <a:pt x="1341933" y="2859108"/>
                  <a:pt x="1378515" y="2901099"/>
                  <a:pt x="1384772" y="2898394"/>
                </a:cubicBezTo>
                <a:cubicBezTo>
                  <a:pt x="1391029" y="2895688"/>
                  <a:pt x="1395263" y="2768282"/>
                  <a:pt x="1395263" y="2768282"/>
                </a:cubicBezTo>
                <a:cubicBezTo>
                  <a:pt x="1395263" y="2768282"/>
                  <a:pt x="1389103" y="2717907"/>
                  <a:pt x="1387949" y="2698191"/>
                </a:cubicBezTo>
                <a:cubicBezTo>
                  <a:pt x="1386793" y="2678485"/>
                  <a:pt x="1379959" y="2570911"/>
                  <a:pt x="1379959" y="2570911"/>
                </a:cubicBezTo>
                <a:lnTo>
                  <a:pt x="1386505" y="2574367"/>
                </a:lnTo>
                <a:cubicBezTo>
                  <a:pt x="1386505" y="2574367"/>
                  <a:pt x="1391895" y="2641404"/>
                  <a:pt x="1394013" y="2656711"/>
                </a:cubicBezTo>
                <a:cubicBezTo>
                  <a:pt x="1396227" y="2672008"/>
                  <a:pt x="1408742" y="2732769"/>
                  <a:pt x="1408742" y="2732769"/>
                </a:cubicBezTo>
                <a:cubicBezTo>
                  <a:pt x="1408742" y="2732759"/>
                  <a:pt x="1413555" y="2759569"/>
                  <a:pt x="1410090" y="2790914"/>
                </a:cubicBezTo>
                <a:cubicBezTo>
                  <a:pt x="1406719" y="2822258"/>
                  <a:pt x="1403542" y="2892425"/>
                  <a:pt x="1403542" y="2892425"/>
                </a:cubicBezTo>
                <a:lnTo>
                  <a:pt x="1407586" y="2929516"/>
                </a:lnTo>
                <a:lnTo>
                  <a:pt x="1440894" y="3012486"/>
                </a:lnTo>
                <a:cubicBezTo>
                  <a:pt x="1440894" y="3012476"/>
                  <a:pt x="1448017" y="2995505"/>
                  <a:pt x="1454757" y="2985773"/>
                </a:cubicBezTo>
                <a:cubicBezTo>
                  <a:pt x="1461494" y="2976031"/>
                  <a:pt x="1465633" y="2962824"/>
                  <a:pt x="1465633" y="2962824"/>
                </a:cubicBezTo>
                <a:cubicBezTo>
                  <a:pt x="1465633" y="2962833"/>
                  <a:pt x="1460629" y="2944312"/>
                  <a:pt x="1461302" y="2926367"/>
                </a:cubicBezTo>
                <a:cubicBezTo>
                  <a:pt x="1461976" y="2908424"/>
                  <a:pt x="1466211" y="2893995"/>
                  <a:pt x="1466211" y="2893995"/>
                </a:cubicBezTo>
                <a:cubicBezTo>
                  <a:pt x="1466211" y="2894003"/>
                  <a:pt x="1449268" y="2867973"/>
                  <a:pt x="1442819" y="2854082"/>
                </a:cubicBezTo>
                <a:cubicBezTo>
                  <a:pt x="1436467" y="2840191"/>
                  <a:pt x="1422988" y="2804112"/>
                  <a:pt x="1422988" y="2804112"/>
                </a:cubicBezTo>
                <a:lnTo>
                  <a:pt x="1423373" y="2791858"/>
                </a:lnTo>
                <a:cubicBezTo>
                  <a:pt x="1423373" y="2791858"/>
                  <a:pt x="1437911" y="2825521"/>
                  <a:pt x="1443878" y="2838681"/>
                </a:cubicBezTo>
                <a:cubicBezTo>
                  <a:pt x="1449847" y="2851848"/>
                  <a:pt x="1468425" y="2880478"/>
                  <a:pt x="1468425" y="2880478"/>
                </a:cubicBezTo>
                <a:cubicBezTo>
                  <a:pt x="1468425" y="2880487"/>
                  <a:pt x="1476801" y="2871083"/>
                  <a:pt x="1478917" y="2859744"/>
                </a:cubicBezTo>
                <a:cubicBezTo>
                  <a:pt x="1479014" y="2859339"/>
                  <a:pt x="1479207" y="2858318"/>
                  <a:pt x="1479304" y="2857857"/>
                </a:cubicBezTo>
                <a:cubicBezTo>
                  <a:pt x="1463132" y="2815336"/>
                  <a:pt x="1445034" y="2748798"/>
                  <a:pt x="1445034" y="2748798"/>
                </a:cubicBezTo>
                <a:cubicBezTo>
                  <a:pt x="1445034" y="2748798"/>
                  <a:pt x="1469676" y="2805344"/>
                  <a:pt x="1482673" y="2836168"/>
                </a:cubicBezTo>
                <a:cubicBezTo>
                  <a:pt x="1484599" y="2824327"/>
                  <a:pt x="1487101" y="2809762"/>
                  <a:pt x="1487101" y="2809762"/>
                </a:cubicBezTo>
                <a:lnTo>
                  <a:pt x="1489892" y="2811966"/>
                </a:lnTo>
                <a:cubicBezTo>
                  <a:pt x="1489892" y="2811966"/>
                  <a:pt x="1487583" y="2829303"/>
                  <a:pt x="1485656" y="2842771"/>
                </a:cubicBezTo>
                <a:cubicBezTo>
                  <a:pt x="1487101" y="2846217"/>
                  <a:pt x="1489892" y="2852437"/>
                  <a:pt x="1490663" y="2854401"/>
                </a:cubicBezTo>
                <a:cubicBezTo>
                  <a:pt x="1495669" y="2867492"/>
                  <a:pt x="1519156" y="2895862"/>
                  <a:pt x="1533694" y="2913169"/>
                </a:cubicBezTo>
                <a:lnTo>
                  <a:pt x="1535233" y="2912226"/>
                </a:lnTo>
                <a:lnTo>
                  <a:pt x="1541008" y="2921343"/>
                </a:lnTo>
                <a:lnTo>
                  <a:pt x="1540431" y="2921343"/>
                </a:lnTo>
                <a:cubicBezTo>
                  <a:pt x="1541972" y="2923105"/>
                  <a:pt x="1547171" y="2929516"/>
                  <a:pt x="1547171" y="2929516"/>
                </a:cubicBezTo>
                <a:cubicBezTo>
                  <a:pt x="1547171" y="2929516"/>
                  <a:pt x="1563631" y="2966992"/>
                  <a:pt x="1574702" y="2988286"/>
                </a:cubicBezTo>
                <a:cubicBezTo>
                  <a:pt x="1585869" y="3009569"/>
                  <a:pt x="1603291" y="3025684"/>
                  <a:pt x="1603291" y="3025684"/>
                </a:cubicBezTo>
                <a:cubicBezTo>
                  <a:pt x="1603291" y="3025684"/>
                  <a:pt x="1615614" y="3047546"/>
                  <a:pt x="1623508" y="3057423"/>
                </a:cubicBezTo>
                <a:cubicBezTo>
                  <a:pt x="1631401" y="3067308"/>
                  <a:pt x="1640162" y="3081941"/>
                  <a:pt x="1640162" y="3081941"/>
                </a:cubicBezTo>
                <a:cubicBezTo>
                  <a:pt x="1640162" y="3081941"/>
                  <a:pt x="1670678" y="3065335"/>
                  <a:pt x="1686947" y="3056171"/>
                </a:cubicBezTo>
                <a:cubicBezTo>
                  <a:pt x="1703311" y="3047007"/>
                  <a:pt x="1742973" y="3021564"/>
                  <a:pt x="1748267" y="3009973"/>
                </a:cubicBezTo>
                <a:cubicBezTo>
                  <a:pt x="1753561" y="2998383"/>
                  <a:pt x="1707258" y="2973133"/>
                  <a:pt x="1684443" y="2954650"/>
                </a:cubicBezTo>
                <a:cubicBezTo>
                  <a:pt x="1661532" y="2936168"/>
                  <a:pt x="1603388" y="2882991"/>
                  <a:pt x="1592415" y="2869167"/>
                </a:cubicBezTo>
                <a:cubicBezTo>
                  <a:pt x="1581344" y="2855344"/>
                  <a:pt x="1557374" y="2833270"/>
                  <a:pt x="1560839" y="2826107"/>
                </a:cubicBezTo>
                <a:cubicBezTo>
                  <a:pt x="1564400" y="2818946"/>
                  <a:pt x="1600693" y="2855025"/>
                  <a:pt x="1600693" y="2855025"/>
                </a:cubicBezTo>
                <a:cubicBezTo>
                  <a:pt x="1600693" y="2855025"/>
                  <a:pt x="1655083" y="2906162"/>
                  <a:pt x="1674529" y="2922911"/>
                </a:cubicBezTo>
                <a:cubicBezTo>
                  <a:pt x="1691951" y="2937967"/>
                  <a:pt x="1728340" y="2960821"/>
                  <a:pt x="1758182" y="2969109"/>
                </a:cubicBezTo>
                <a:cubicBezTo>
                  <a:pt x="1757509" y="2957519"/>
                  <a:pt x="1756738" y="2937303"/>
                  <a:pt x="1760397" y="2924173"/>
                </a:cubicBezTo>
                <a:cubicBezTo>
                  <a:pt x="1765210" y="2906557"/>
                  <a:pt x="1770312" y="2884877"/>
                  <a:pt x="1770312" y="2884877"/>
                </a:cubicBezTo>
                <a:lnTo>
                  <a:pt x="1740951" y="2894629"/>
                </a:lnTo>
                <a:lnTo>
                  <a:pt x="1697920" y="2906257"/>
                </a:lnTo>
                <a:lnTo>
                  <a:pt x="1699460" y="2897768"/>
                </a:lnTo>
                <a:lnTo>
                  <a:pt x="1773295" y="2875454"/>
                </a:lnTo>
                <a:cubicBezTo>
                  <a:pt x="1773295" y="2875454"/>
                  <a:pt x="1792934" y="2852273"/>
                  <a:pt x="1811898" y="2829564"/>
                </a:cubicBezTo>
                <a:cubicBezTo>
                  <a:pt x="1795821" y="2781451"/>
                  <a:pt x="1772718" y="2716684"/>
                  <a:pt x="1761743" y="2695678"/>
                </a:cubicBezTo>
                <a:cubicBezTo>
                  <a:pt x="1754428" y="2681691"/>
                  <a:pt x="1733828" y="2656451"/>
                  <a:pt x="1715730" y="2635024"/>
                </a:cubicBezTo>
                <a:cubicBezTo>
                  <a:pt x="1704948" y="2639806"/>
                  <a:pt x="1697729" y="2643822"/>
                  <a:pt x="1697729" y="2643822"/>
                </a:cubicBezTo>
                <a:cubicBezTo>
                  <a:pt x="1697729" y="2643822"/>
                  <a:pt x="1702156" y="2629112"/>
                  <a:pt x="1693299" y="2620882"/>
                </a:cubicBezTo>
                <a:cubicBezTo>
                  <a:pt x="1686850" y="2614836"/>
                  <a:pt x="1633423" y="2612093"/>
                  <a:pt x="1633423" y="2612084"/>
                </a:cubicBezTo>
                <a:cubicBezTo>
                  <a:pt x="1633423" y="2612084"/>
                  <a:pt x="1564787" y="2557568"/>
                  <a:pt x="1543802" y="2542619"/>
                </a:cubicBezTo>
                <a:cubicBezTo>
                  <a:pt x="1452253" y="2477428"/>
                  <a:pt x="1384578" y="2481643"/>
                  <a:pt x="1384578" y="2481643"/>
                </a:cubicBezTo>
                <a:close/>
                <a:moveTo>
                  <a:pt x="1809972" y="2465616"/>
                </a:moveTo>
                <a:cubicBezTo>
                  <a:pt x="1807951" y="2467686"/>
                  <a:pt x="1804967" y="2470448"/>
                  <a:pt x="1802175" y="2473163"/>
                </a:cubicBezTo>
                <a:cubicBezTo>
                  <a:pt x="1808336" y="2478603"/>
                  <a:pt x="1813726" y="2484012"/>
                  <a:pt x="1817095" y="2490452"/>
                </a:cubicBezTo>
                <a:cubicBezTo>
                  <a:pt x="1823739" y="2503420"/>
                  <a:pt x="1835097" y="2526273"/>
                  <a:pt x="1835097" y="2526282"/>
                </a:cubicBezTo>
                <a:cubicBezTo>
                  <a:pt x="1835097" y="2526282"/>
                  <a:pt x="1837985" y="2537045"/>
                  <a:pt x="1858972" y="2536024"/>
                </a:cubicBezTo>
                <a:cubicBezTo>
                  <a:pt x="1866865" y="2535638"/>
                  <a:pt x="1870041" y="2534724"/>
                  <a:pt x="1878801" y="2533501"/>
                </a:cubicBezTo>
                <a:cubicBezTo>
                  <a:pt x="1857624" y="2512843"/>
                  <a:pt x="1832018" y="2487267"/>
                  <a:pt x="1809972" y="2465616"/>
                </a:cubicBezTo>
                <a:close/>
                <a:moveTo>
                  <a:pt x="1373605" y="2405595"/>
                </a:moveTo>
                <a:cubicBezTo>
                  <a:pt x="1373605" y="2405595"/>
                  <a:pt x="1357913" y="2422152"/>
                  <a:pt x="1352234" y="2429478"/>
                </a:cubicBezTo>
                <a:cubicBezTo>
                  <a:pt x="1348480" y="2434291"/>
                  <a:pt x="1340874" y="2440962"/>
                  <a:pt x="1333751" y="2447394"/>
                </a:cubicBezTo>
                <a:cubicBezTo>
                  <a:pt x="1342897" y="2446458"/>
                  <a:pt x="1353197" y="2444650"/>
                  <a:pt x="1363882" y="2439846"/>
                </a:cubicBezTo>
                <a:cubicBezTo>
                  <a:pt x="1370619" y="2436832"/>
                  <a:pt x="1368503" y="2437815"/>
                  <a:pt x="1373411" y="2435764"/>
                </a:cubicBezTo>
                <a:cubicBezTo>
                  <a:pt x="1373508" y="2422259"/>
                  <a:pt x="1373605" y="2405595"/>
                  <a:pt x="1373605" y="2405595"/>
                </a:cubicBezTo>
                <a:close/>
                <a:moveTo>
                  <a:pt x="1380151" y="2405278"/>
                </a:moveTo>
                <a:cubicBezTo>
                  <a:pt x="1379862" y="2410755"/>
                  <a:pt x="1379573" y="2421258"/>
                  <a:pt x="1379188" y="2433560"/>
                </a:cubicBezTo>
                <a:cubicBezTo>
                  <a:pt x="1389103" y="2429632"/>
                  <a:pt x="1403542" y="2423819"/>
                  <a:pt x="1403542" y="2423819"/>
                </a:cubicBezTo>
                <a:close/>
                <a:moveTo>
                  <a:pt x="1356951" y="2348394"/>
                </a:moveTo>
                <a:cubicBezTo>
                  <a:pt x="1347131" y="2349049"/>
                  <a:pt x="1317482" y="2350590"/>
                  <a:pt x="1317482" y="2350590"/>
                </a:cubicBezTo>
                <a:lnTo>
                  <a:pt x="1276666" y="2386737"/>
                </a:lnTo>
                <a:lnTo>
                  <a:pt x="1244899" y="2390501"/>
                </a:lnTo>
                <a:cubicBezTo>
                  <a:pt x="1244899" y="2390501"/>
                  <a:pt x="1242107" y="2392995"/>
                  <a:pt x="1241722" y="2393331"/>
                </a:cubicBezTo>
                <a:cubicBezTo>
                  <a:pt x="1248171" y="2395775"/>
                  <a:pt x="1254719" y="2397961"/>
                  <a:pt x="1257220" y="2398990"/>
                </a:cubicBezTo>
                <a:cubicBezTo>
                  <a:pt x="1266366" y="2402851"/>
                  <a:pt x="1308433" y="2447394"/>
                  <a:pt x="1308336" y="2447394"/>
                </a:cubicBezTo>
                <a:cubicBezTo>
                  <a:pt x="1308336" y="2447394"/>
                  <a:pt x="1315364" y="2447952"/>
                  <a:pt x="1322872" y="2448018"/>
                </a:cubicBezTo>
                <a:cubicBezTo>
                  <a:pt x="1327300" y="2444716"/>
                  <a:pt x="1334617" y="2439856"/>
                  <a:pt x="1346074" y="2428218"/>
                </a:cubicBezTo>
                <a:cubicBezTo>
                  <a:pt x="1355988" y="2418148"/>
                  <a:pt x="1364364" y="2407240"/>
                  <a:pt x="1371005" y="2398047"/>
                </a:cubicBezTo>
                <a:lnTo>
                  <a:pt x="1370042" y="2397104"/>
                </a:lnTo>
                <a:cubicBezTo>
                  <a:pt x="1370042" y="2397104"/>
                  <a:pt x="1362149" y="2367869"/>
                  <a:pt x="1356951" y="2348394"/>
                </a:cubicBezTo>
                <a:close/>
                <a:moveTo>
                  <a:pt x="1391509" y="2339586"/>
                </a:moveTo>
                <a:cubicBezTo>
                  <a:pt x="1391509" y="2339586"/>
                  <a:pt x="1386696" y="2340915"/>
                  <a:pt x="1384965" y="2341473"/>
                </a:cubicBezTo>
                <a:cubicBezTo>
                  <a:pt x="1386600" y="2345295"/>
                  <a:pt x="1387852" y="2349049"/>
                  <a:pt x="1389682" y="2352794"/>
                </a:cubicBezTo>
                <a:cubicBezTo>
                  <a:pt x="1390741" y="2346451"/>
                  <a:pt x="1391509" y="2339596"/>
                  <a:pt x="1391509" y="2339586"/>
                </a:cubicBezTo>
                <a:close/>
                <a:moveTo>
                  <a:pt x="1945994" y="2331423"/>
                </a:moveTo>
                <a:cubicBezTo>
                  <a:pt x="1930399" y="2339442"/>
                  <a:pt x="1908355" y="2350907"/>
                  <a:pt x="1908355" y="2350907"/>
                </a:cubicBezTo>
                <a:cubicBezTo>
                  <a:pt x="1908355" y="2350907"/>
                  <a:pt x="1902483" y="2356654"/>
                  <a:pt x="1900558" y="2358445"/>
                </a:cubicBezTo>
                <a:cubicBezTo>
                  <a:pt x="1914804" y="2374242"/>
                  <a:pt x="1930784" y="2390827"/>
                  <a:pt x="1943204" y="2404959"/>
                </a:cubicBezTo>
                <a:cubicBezTo>
                  <a:pt x="1944166" y="2388681"/>
                  <a:pt x="1945320" y="2360592"/>
                  <a:pt x="1945994" y="2331423"/>
                </a:cubicBezTo>
                <a:close/>
                <a:moveTo>
                  <a:pt x="2035616" y="2272018"/>
                </a:moveTo>
                <a:cubicBezTo>
                  <a:pt x="2017808" y="2270679"/>
                  <a:pt x="2003753" y="2274838"/>
                  <a:pt x="2003753" y="2274849"/>
                </a:cubicBezTo>
                <a:cubicBezTo>
                  <a:pt x="2003753" y="2274849"/>
                  <a:pt x="1981035" y="2302659"/>
                  <a:pt x="1968040" y="2315703"/>
                </a:cubicBezTo>
                <a:cubicBezTo>
                  <a:pt x="1970928" y="2368322"/>
                  <a:pt x="1972948" y="2421209"/>
                  <a:pt x="1973525" y="2437959"/>
                </a:cubicBezTo>
                <a:cubicBezTo>
                  <a:pt x="1979591" y="2444534"/>
                  <a:pt x="1987389" y="2453487"/>
                  <a:pt x="1992394" y="2458396"/>
                </a:cubicBezTo>
                <a:cubicBezTo>
                  <a:pt x="1999036" y="2464826"/>
                  <a:pt x="2007315" y="2474896"/>
                  <a:pt x="2016844" y="2486996"/>
                </a:cubicBezTo>
                <a:cubicBezTo>
                  <a:pt x="2033115" y="2462131"/>
                  <a:pt x="2061993" y="2313498"/>
                  <a:pt x="2061993" y="2313509"/>
                </a:cubicBezTo>
                <a:lnTo>
                  <a:pt x="2091162" y="2285534"/>
                </a:lnTo>
                <a:cubicBezTo>
                  <a:pt x="2091162" y="2285534"/>
                  <a:pt x="2079995" y="2283541"/>
                  <a:pt x="2054485" y="2275473"/>
                </a:cubicBezTo>
                <a:cubicBezTo>
                  <a:pt x="2048131" y="2273452"/>
                  <a:pt x="2041585" y="2272461"/>
                  <a:pt x="2035616" y="2272018"/>
                </a:cubicBezTo>
                <a:close/>
                <a:moveTo>
                  <a:pt x="1965246" y="2270131"/>
                </a:moveTo>
                <a:cubicBezTo>
                  <a:pt x="1965922" y="2279478"/>
                  <a:pt x="1966402" y="2289404"/>
                  <a:pt x="1966981" y="2299357"/>
                </a:cubicBezTo>
                <a:lnTo>
                  <a:pt x="1977569" y="2273906"/>
                </a:lnTo>
                <a:cubicBezTo>
                  <a:pt x="1977569" y="2273906"/>
                  <a:pt x="1966402" y="2270478"/>
                  <a:pt x="1965246" y="2270131"/>
                </a:cubicBezTo>
                <a:close/>
                <a:moveTo>
                  <a:pt x="1404217" y="2261015"/>
                </a:moveTo>
                <a:cubicBezTo>
                  <a:pt x="1404217" y="2261015"/>
                  <a:pt x="1393436" y="2264528"/>
                  <a:pt x="1388141" y="2266675"/>
                </a:cubicBezTo>
                <a:cubicBezTo>
                  <a:pt x="1382749" y="2268812"/>
                  <a:pt x="1375626" y="2267618"/>
                  <a:pt x="1375626" y="2267618"/>
                </a:cubicBezTo>
                <a:lnTo>
                  <a:pt x="1361572" y="2277679"/>
                </a:lnTo>
                <a:cubicBezTo>
                  <a:pt x="1365519" y="2289624"/>
                  <a:pt x="1369465" y="2299666"/>
                  <a:pt x="1373605" y="2313816"/>
                </a:cubicBezTo>
                <a:cubicBezTo>
                  <a:pt x="1375433" y="2320015"/>
                  <a:pt x="1378706" y="2325897"/>
                  <a:pt x="1381209" y="2332049"/>
                </a:cubicBezTo>
                <a:cubicBezTo>
                  <a:pt x="1388237" y="2329007"/>
                  <a:pt x="1396998" y="2325762"/>
                  <a:pt x="1396998" y="2325762"/>
                </a:cubicBezTo>
                <a:cubicBezTo>
                  <a:pt x="1396998" y="2325762"/>
                  <a:pt x="1409799" y="2309224"/>
                  <a:pt x="1414709" y="2304075"/>
                </a:cubicBezTo>
                <a:cubicBezTo>
                  <a:pt x="1419522" y="2298915"/>
                  <a:pt x="1437717" y="2279237"/>
                  <a:pt x="1437717" y="2279248"/>
                </a:cubicBezTo>
                <a:cubicBezTo>
                  <a:pt x="1437717" y="2279248"/>
                  <a:pt x="1427898" y="2275792"/>
                  <a:pt x="1423373" y="2274213"/>
                </a:cubicBezTo>
                <a:cubicBezTo>
                  <a:pt x="1418945" y="2272644"/>
                  <a:pt x="1408742" y="2263528"/>
                  <a:pt x="1408742" y="2263528"/>
                </a:cubicBezTo>
                <a:cubicBezTo>
                  <a:pt x="1408742" y="2263537"/>
                  <a:pt x="1406142" y="2264259"/>
                  <a:pt x="1402965" y="2269814"/>
                </a:cubicBezTo>
                <a:cubicBezTo>
                  <a:pt x="1399885" y="2275388"/>
                  <a:pt x="1392472" y="2283021"/>
                  <a:pt x="1392472" y="2283021"/>
                </a:cubicBezTo>
                <a:lnTo>
                  <a:pt x="1389873" y="2280192"/>
                </a:lnTo>
                <a:close/>
                <a:moveTo>
                  <a:pt x="2163553" y="2255047"/>
                </a:moveTo>
                <a:cubicBezTo>
                  <a:pt x="2155273" y="2258020"/>
                  <a:pt x="2145455" y="2260968"/>
                  <a:pt x="2140545" y="2264471"/>
                </a:cubicBezTo>
                <a:cubicBezTo>
                  <a:pt x="2118213" y="2280364"/>
                  <a:pt x="2081439" y="2336198"/>
                  <a:pt x="2068924" y="2388624"/>
                </a:cubicBezTo>
                <a:cubicBezTo>
                  <a:pt x="2057469" y="2436996"/>
                  <a:pt x="2048131" y="2470150"/>
                  <a:pt x="2028301" y="2502389"/>
                </a:cubicBezTo>
                <a:cubicBezTo>
                  <a:pt x="2066518" y="2553226"/>
                  <a:pt x="2117250" y="2625405"/>
                  <a:pt x="2158643" y="2668648"/>
                </a:cubicBezTo>
                <a:lnTo>
                  <a:pt x="2159799" y="2665510"/>
                </a:lnTo>
                <a:cubicBezTo>
                  <a:pt x="2159220" y="2659897"/>
                  <a:pt x="2162302" y="2397730"/>
                  <a:pt x="2163553" y="2255047"/>
                </a:cubicBezTo>
                <a:close/>
                <a:moveTo>
                  <a:pt x="1356951" y="2254103"/>
                </a:moveTo>
                <a:cubicBezTo>
                  <a:pt x="1356469" y="2254113"/>
                  <a:pt x="1355315" y="2254864"/>
                  <a:pt x="1354159" y="2255365"/>
                </a:cubicBezTo>
                <a:cubicBezTo>
                  <a:pt x="1356180" y="2260533"/>
                  <a:pt x="1358106" y="2267089"/>
                  <a:pt x="1359934" y="2272644"/>
                </a:cubicBezTo>
                <a:lnTo>
                  <a:pt x="1370428" y="2263528"/>
                </a:lnTo>
                <a:cubicBezTo>
                  <a:pt x="1370428" y="2263537"/>
                  <a:pt x="1359069" y="2254065"/>
                  <a:pt x="1356951" y="2254103"/>
                </a:cubicBezTo>
                <a:close/>
                <a:moveTo>
                  <a:pt x="1552753" y="2204450"/>
                </a:moveTo>
                <a:cubicBezTo>
                  <a:pt x="1543992" y="2210900"/>
                  <a:pt x="1532249" y="2219526"/>
                  <a:pt x="1532249" y="2219535"/>
                </a:cubicBezTo>
                <a:cubicBezTo>
                  <a:pt x="1532249" y="2219535"/>
                  <a:pt x="1463132" y="2265732"/>
                  <a:pt x="1451965" y="2276736"/>
                </a:cubicBezTo>
                <a:cubicBezTo>
                  <a:pt x="1446093" y="2282530"/>
                  <a:pt x="1431845" y="2294496"/>
                  <a:pt x="1420871" y="2307221"/>
                </a:cubicBezTo>
                <a:cubicBezTo>
                  <a:pt x="1409704" y="2320006"/>
                  <a:pt x="1401618" y="2333310"/>
                  <a:pt x="1401618" y="2333300"/>
                </a:cubicBezTo>
                <a:cubicBezTo>
                  <a:pt x="1401618" y="2333300"/>
                  <a:pt x="1397093" y="2347692"/>
                  <a:pt x="1393819" y="2360649"/>
                </a:cubicBezTo>
                <a:cubicBezTo>
                  <a:pt x="1413939" y="2398038"/>
                  <a:pt x="1440798" y="2429931"/>
                  <a:pt x="1458896" y="2440163"/>
                </a:cubicBezTo>
                <a:cubicBezTo>
                  <a:pt x="1484309" y="2454526"/>
                  <a:pt x="1557566" y="2452042"/>
                  <a:pt x="1583462" y="2489817"/>
                </a:cubicBezTo>
                <a:cubicBezTo>
                  <a:pt x="1609357" y="2527601"/>
                  <a:pt x="1605698" y="2538690"/>
                  <a:pt x="1652676" y="2548905"/>
                </a:cubicBezTo>
                <a:cubicBezTo>
                  <a:pt x="1699653" y="2559118"/>
                  <a:pt x="1733923" y="2572769"/>
                  <a:pt x="1769059" y="2557077"/>
                </a:cubicBezTo>
                <a:cubicBezTo>
                  <a:pt x="1804293" y="2541386"/>
                  <a:pt x="1818829" y="2526589"/>
                  <a:pt x="1818829" y="2526589"/>
                </a:cubicBezTo>
                <a:cubicBezTo>
                  <a:pt x="1818829" y="2526589"/>
                  <a:pt x="1811898" y="2498047"/>
                  <a:pt x="1792646" y="2482587"/>
                </a:cubicBezTo>
                <a:cubicBezTo>
                  <a:pt x="1768387" y="2506096"/>
                  <a:pt x="1737389" y="2536024"/>
                  <a:pt x="1737389" y="2536024"/>
                </a:cubicBezTo>
                <a:lnTo>
                  <a:pt x="1729205" y="2528159"/>
                </a:lnTo>
                <a:cubicBezTo>
                  <a:pt x="1729205" y="2528168"/>
                  <a:pt x="1755487" y="2501841"/>
                  <a:pt x="1782344" y="2474424"/>
                </a:cubicBezTo>
                <a:cubicBezTo>
                  <a:pt x="1762707" y="2461833"/>
                  <a:pt x="1755294" y="2448607"/>
                  <a:pt x="1740373" y="2434196"/>
                </a:cubicBezTo>
                <a:cubicBezTo>
                  <a:pt x="1724105" y="2418514"/>
                  <a:pt x="1687620" y="2409966"/>
                  <a:pt x="1673085" y="2403073"/>
                </a:cubicBezTo>
                <a:cubicBezTo>
                  <a:pt x="1658549" y="2396191"/>
                  <a:pt x="1631786" y="2386496"/>
                  <a:pt x="1612437" y="2395536"/>
                </a:cubicBezTo>
                <a:cubicBezTo>
                  <a:pt x="1592992" y="2404574"/>
                  <a:pt x="1552657" y="2397893"/>
                  <a:pt x="1545823" y="2393966"/>
                </a:cubicBezTo>
                <a:cubicBezTo>
                  <a:pt x="1538892" y="2390038"/>
                  <a:pt x="1527725" y="2375426"/>
                  <a:pt x="1527725" y="2375416"/>
                </a:cubicBezTo>
                <a:lnTo>
                  <a:pt x="1529553" y="2371651"/>
                </a:lnTo>
                <a:cubicBezTo>
                  <a:pt x="1529553" y="2371651"/>
                  <a:pt x="1542357" y="2387208"/>
                  <a:pt x="1547554" y="2388931"/>
                </a:cubicBezTo>
                <a:cubicBezTo>
                  <a:pt x="1552753" y="2390655"/>
                  <a:pt x="1599441" y="2395255"/>
                  <a:pt x="1608491" y="2392387"/>
                </a:cubicBezTo>
                <a:cubicBezTo>
                  <a:pt x="1617442" y="2389519"/>
                  <a:pt x="1654986" y="2385697"/>
                  <a:pt x="1667981" y="2390192"/>
                </a:cubicBezTo>
                <a:cubicBezTo>
                  <a:pt x="1680883" y="2394688"/>
                  <a:pt x="1699171" y="2401522"/>
                  <a:pt x="1708797" y="2401186"/>
                </a:cubicBezTo>
                <a:cubicBezTo>
                  <a:pt x="1718423" y="2400858"/>
                  <a:pt x="1730650" y="2397721"/>
                  <a:pt x="1738159" y="2409994"/>
                </a:cubicBezTo>
                <a:cubicBezTo>
                  <a:pt x="1745667" y="2422268"/>
                  <a:pt x="1765113" y="2445825"/>
                  <a:pt x="1765113" y="2445825"/>
                </a:cubicBezTo>
                <a:lnTo>
                  <a:pt x="1763959" y="2420680"/>
                </a:lnTo>
                <a:cubicBezTo>
                  <a:pt x="1763959" y="2420680"/>
                  <a:pt x="1772238" y="2440491"/>
                  <a:pt x="1783595" y="2454931"/>
                </a:cubicBezTo>
                <a:cubicBezTo>
                  <a:pt x="1786292" y="2458434"/>
                  <a:pt x="1789467" y="2460822"/>
                  <a:pt x="1792453" y="2463739"/>
                </a:cubicBezTo>
                <a:cubicBezTo>
                  <a:pt x="1795533" y="2460611"/>
                  <a:pt x="1797074" y="2458800"/>
                  <a:pt x="1799865" y="2455874"/>
                </a:cubicBezTo>
                <a:cubicBezTo>
                  <a:pt x="1787254" y="2443513"/>
                  <a:pt x="1782441" y="2439085"/>
                  <a:pt x="1763959" y="2420680"/>
                </a:cubicBezTo>
                <a:cubicBezTo>
                  <a:pt x="1684829" y="2342031"/>
                  <a:pt x="1601847" y="2258233"/>
                  <a:pt x="1552753" y="2204450"/>
                </a:cubicBezTo>
                <a:close/>
                <a:moveTo>
                  <a:pt x="1703407" y="2182761"/>
                </a:moveTo>
                <a:cubicBezTo>
                  <a:pt x="1721312" y="2200427"/>
                  <a:pt x="1738448" y="2215954"/>
                  <a:pt x="1753464" y="2224877"/>
                </a:cubicBezTo>
                <a:cubicBezTo>
                  <a:pt x="1801887" y="2253756"/>
                  <a:pt x="1849345" y="2302169"/>
                  <a:pt x="1892665" y="2349647"/>
                </a:cubicBezTo>
                <a:cubicBezTo>
                  <a:pt x="1894204" y="2347827"/>
                  <a:pt x="1901424" y="2339279"/>
                  <a:pt x="1901327" y="2339279"/>
                </a:cubicBezTo>
                <a:lnTo>
                  <a:pt x="1946187" y="2316647"/>
                </a:lnTo>
                <a:cubicBezTo>
                  <a:pt x="1946283" y="2305980"/>
                  <a:pt x="1946669" y="2294765"/>
                  <a:pt x="1946379" y="2284908"/>
                </a:cubicBezTo>
                <a:cubicBezTo>
                  <a:pt x="1946187" y="2279123"/>
                  <a:pt x="1945320" y="2270970"/>
                  <a:pt x="1944838" y="2264164"/>
                </a:cubicBezTo>
                <a:cubicBezTo>
                  <a:pt x="1906429" y="2253006"/>
                  <a:pt x="1809395" y="2224868"/>
                  <a:pt x="1781189" y="2215443"/>
                </a:cubicBezTo>
                <a:cubicBezTo>
                  <a:pt x="1762995" y="2209349"/>
                  <a:pt x="1732287" y="2195343"/>
                  <a:pt x="1703407" y="2182761"/>
                </a:cubicBezTo>
                <a:close/>
                <a:moveTo>
                  <a:pt x="1914035" y="2111727"/>
                </a:moveTo>
                <a:cubicBezTo>
                  <a:pt x="1913939" y="2121729"/>
                  <a:pt x="1913842" y="2136555"/>
                  <a:pt x="1913842" y="2136555"/>
                </a:cubicBezTo>
                <a:lnTo>
                  <a:pt x="1938678" y="2210101"/>
                </a:lnTo>
                <a:cubicBezTo>
                  <a:pt x="1933191" y="2172932"/>
                  <a:pt x="1925297" y="2135428"/>
                  <a:pt x="1914035" y="2111727"/>
                </a:cubicBezTo>
                <a:close/>
                <a:moveTo>
                  <a:pt x="1791682" y="1936352"/>
                </a:moveTo>
                <a:cubicBezTo>
                  <a:pt x="1788121" y="1937586"/>
                  <a:pt x="1784557" y="1939269"/>
                  <a:pt x="1780997" y="1940752"/>
                </a:cubicBezTo>
                <a:cubicBezTo>
                  <a:pt x="1786580" y="1954219"/>
                  <a:pt x="1795147" y="1973020"/>
                  <a:pt x="1795629" y="1975012"/>
                </a:cubicBezTo>
                <a:cubicBezTo>
                  <a:pt x="1797459" y="1982031"/>
                  <a:pt x="1820369" y="2003739"/>
                  <a:pt x="1823449" y="2010216"/>
                </a:cubicBezTo>
                <a:cubicBezTo>
                  <a:pt x="1826531" y="2016686"/>
                  <a:pt x="1844242" y="2052294"/>
                  <a:pt x="1847419" y="2058618"/>
                </a:cubicBezTo>
                <a:cubicBezTo>
                  <a:pt x="1850596" y="2064944"/>
                  <a:pt x="1881980" y="2088028"/>
                  <a:pt x="1884481" y="2090357"/>
                </a:cubicBezTo>
                <a:cubicBezTo>
                  <a:pt x="1886985" y="2092697"/>
                  <a:pt x="1907488" y="2121161"/>
                  <a:pt x="1907488" y="2121161"/>
                </a:cubicBezTo>
                <a:cubicBezTo>
                  <a:pt x="1907488" y="2121161"/>
                  <a:pt x="1908547" y="2107857"/>
                  <a:pt x="1908932" y="2101668"/>
                </a:cubicBezTo>
                <a:cubicBezTo>
                  <a:pt x="1905081" y="2095593"/>
                  <a:pt x="1900847" y="2090839"/>
                  <a:pt x="1896419" y="2088787"/>
                </a:cubicBezTo>
                <a:cubicBezTo>
                  <a:pt x="1866095" y="2074618"/>
                  <a:pt x="1860319" y="1992350"/>
                  <a:pt x="1826241" y="1953016"/>
                </a:cubicBezTo>
                <a:cubicBezTo>
                  <a:pt x="1818059" y="1943602"/>
                  <a:pt x="1811705" y="1938529"/>
                  <a:pt x="1806218" y="1936352"/>
                </a:cubicBezTo>
                <a:cubicBezTo>
                  <a:pt x="1800634" y="1934177"/>
                  <a:pt x="1796015" y="1934889"/>
                  <a:pt x="1791682" y="1936352"/>
                </a:cubicBezTo>
                <a:close/>
                <a:moveTo>
                  <a:pt x="2475836" y="244301"/>
                </a:moveTo>
                <a:lnTo>
                  <a:pt x="2580364" y="479827"/>
                </a:lnTo>
                <a:lnTo>
                  <a:pt x="2580364" y="572024"/>
                </a:lnTo>
                <a:close/>
                <a:moveTo>
                  <a:pt x="1952059" y="0"/>
                </a:moveTo>
                <a:lnTo>
                  <a:pt x="1965922" y="69766"/>
                </a:lnTo>
                <a:lnTo>
                  <a:pt x="1957258" y="533622"/>
                </a:lnTo>
                <a:cubicBezTo>
                  <a:pt x="1957258" y="533622"/>
                  <a:pt x="2138621" y="209623"/>
                  <a:pt x="2145263" y="228358"/>
                </a:cubicBezTo>
                <a:cubicBezTo>
                  <a:pt x="2148343" y="237005"/>
                  <a:pt x="1971312" y="495494"/>
                  <a:pt x="1958317" y="619487"/>
                </a:cubicBezTo>
                <a:cubicBezTo>
                  <a:pt x="1929340" y="897021"/>
                  <a:pt x="1947341" y="915457"/>
                  <a:pt x="1948979" y="947599"/>
                </a:cubicBezTo>
                <a:cubicBezTo>
                  <a:pt x="1955910" y="1083005"/>
                  <a:pt x="2003272" y="1160372"/>
                  <a:pt x="2003272" y="1160372"/>
                </a:cubicBezTo>
                <a:lnTo>
                  <a:pt x="2179437" y="338823"/>
                </a:lnTo>
                <a:lnTo>
                  <a:pt x="2210338" y="280993"/>
                </a:lnTo>
                <a:cubicBezTo>
                  <a:pt x="2210338" y="280993"/>
                  <a:pt x="2105216" y="792198"/>
                  <a:pt x="2083845" y="921828"/>
                </a:cubicBezTo>
                <a:cubicBezTo>
                  <a:pt x="2081439" y="936210"/>
                  <a:pt x="2154986" y="932196"/>
                  <a:pt x="2152483" y="946347"/>
                </a:cubicBezTo>
                <a:cubicBezTo>
                  <a:pt x="2150460" y="957552"/>
                  <a:pt x="2147669" y="948687"/>
                  <a:pt x="2148535" y="963001"/>
                </a:cubicBezTo>
                <a:cubicBezTo>
                  <a:pt x="2149305" y="977085"/>
                  <a:pt x="2080477" y="945434"/>
                  <a:pt x="2077491" y="958602"/>
                </a:cubicBezTo>
                <a:cubicBezTo>
                  <a:pt x="2051405" y="1073052"/>
                  <a:pt x="2029070" y="1179905"/>
                  <a:pt x="2029070" y="1210979"/>
                </a:cubicBezTo>
                <a:cubicBezTo>
                  <a:pt x="2029167" y="1262308"/>
                  <a:pt x="2080668" y="1353980"/>
                  <a:pt x="2080668" y="1353980"/>
                </a:cubicBezTo>
                <a:cubicBezTo>
                  <a:pt x="2080668" y="1353980"/>
                  <a:pt x="2108007" y="1453538"/>
                  <a:pt x="2123121" y="1496356"/>
                </a:cubicBezTo>
                <a:cubicBezTo>
                  <a:pt x="2138139" y="1539165"/>
                  <a:pt x="2166345" y="1536893"/>
                  <a:pt x="2166345" y="1536893"/>
                </a:cubicBezTo>
                <a:cubicBezTo>
                  <a:pt x="2166345" y="1536893"/>
                  <a:pt x="2169040" y="1530837"/>
                  <a:pt x="2170676" y="1526833"/>
                </a:cubicBezTo>
                <a:cubicBezTo>
                  <a:pt x="2174238" y="1210353"/>
                  <a:pt x="2178281" y="852682"/>
                  <a:pt x="2178281" y="852682"/>
                </a:cubicBezTo>
                <a:lnTo>
                  <a:pt x="2226605" y="837915"/>
                </a:lnTo>
                <a:cubicBezTo>
                  <a:pt x="2226605" y="837915"/>
                  <a:pt x="2243741" y="1298406"/>
                  <a:pt x="2273390" y="1835159"/>
                </a:cubicBezTo>
                <a:cubicBezTo>
                  <a:pt x="2288311" y="1857117"/>
                  <a:pt x="2302367" y="1878208"/>
                  <a:pt x="2302367" y="1878208"/>
                </a:cubicBezTo>
                <a:cubicBezTo>
                  <a:pt x="2302367" y="1878208"/>
                  <a:pt x="2303424" y="1866339"/>
                  <a:pt x="2303617" y="1864703"/>
                </a:cubicBezTo>
                <a:cubicBezTo>
                  <a:pt x="2303714" y="1866743"/>
                  <a:pt x="2304003" y="1869362"/>
                  <a:pt x="2304196" y="1871615"/>
                </a:cubicBezTo>
                <a:cubicBezTo>
                  <a:pt x="2306121" y="1858474"/>
                  <a:pt x="2309201" y="1841108"/>
                  <a:pt x="2310549" y="1830442"/>
                </a:cubicBezTo>
                <a:cubicBezTo>
                  <a:pt x="2324699" y="1767370"/>
                  <a:pt x="2365035" y="1587912"/>
                  <a:pt x="2385057" y="1501380"/>
                </a:cubicBezTo>
                <a:cubicBezTo>
                  <a:pt x="2403251" y="1422858"/>
                  <a:pt x="2403733" y="1342283"/>
                  <a:pt x="2411819" y="1308091"/>
                </a:cubicBezTo>
                <a:cubicBezTo>
                  <a:pt x="2420002" y="1274024"/>
                  <a:pt x="2416440" y="1247174"/>
                  <a:pt x="2416440" y="1246808"/>
                </a:cubicBezTo>
                <a:lnTo>
                  <a:pt x="2415477" y="1235180"/>
                </a:lnTo>
                <a:cubicBezTo>
                  <a:pt x="2415477" y="1235180"/>
                  <a:pt x="2403540" y="1198099"/>
                  <a:pt x="2399594" y="1176400"/>
                </a:cubicBezTo>
                <a:cubicBezTo>
                  <a:pt x="2394684" y="1149640"/>
                  <a:pt x="2391025" y="1114493"/>
                  <a:pt x="2391025" y="1114493"/>
                </a:cubicBezTo>
                <a:lnTo>
                  <a:pt x="2359740" y="1041264"/>
                </a:lnTo>
                <a:cubicBezTo>
                  <a:pt x="2360221" y="1038127"/>
                  <a:pt x="2360799" y="1034940"/>
                  <a:pt x="2361279" y="1031830"/>
                </a:cubicBezTo>
                <a:lnTo>
                  <a:pt x="2398727" y="1121088"/>
                </a:lnTo>
                <a:cubicBezTo>
                  <a:pt x="2398727" y="1121088"/>
                  <a:pt x="2404022" y="1156859"/>
                  <a:pt x="2408450" y="1181118"/>
                </a:cubicBezTo>
                <a:cubicBezTo>
                  <a:pt x="2412974" y="1205377"/>
                  <a:pt x="2416631" y="1216948"/>
                  <a:pt x="2416631" y="1216948"/>
                </a:cubicBezTo>
                <a:lnTo>
                  <a:pt x="2445415" y="1172636"/>
                </a:lnTo>
                <a:cubicBezTo>
                  <a:pt x="2445415" y="1172636"/>
                  <a:pt x="2496147" y="1053202"/>
                  <a:pt x="2496147" y="1053202"/>
                </a:cubicBezTo>
                <a:lnTo>
                  <a:pt x="2580364" y="762865"/>
                </a:lnTo>
                <a:lnTo>
                  <a:pt x="2580364" y="952868"/>
                </a:lnTo>
                <a:lnTo>
                  <a:pt x="2554291" y="1053202"/>
                </a:lnTo>
                <a:lnTo>
                  <a:pt x="2565170" y="1051632"/>
                </a:lnTo>
                <a:lnTo>
                  <a:pt x="2563147" y="1077402"/>
                </a:lnTo>
                <a:lnTo>
                  <a:pt x="2544568" y="1088406"/>
                </a:lnTo>
                <a:lnTo>
                  <a:pt x="2471408" y="1353663"/>
                </a:lnTo>
                <a:cubicBezTo>
                  <a:pt x="2479687" y="1349119"/>
                  <a:pt x="2510490" y="1332388"/>
                  <a:pt x="2531669" y="1318459"/>
                </a:cubicBezTo>
                <a:cubicBezTo>
                  <a:pt x="2555639" y="1302710"/>
                  <a:pt x="2578647" y="1287356"/>
                  <a:pt x="2578647" y="1287345"/>
                </a:cubicBezTo>
                <a:lnTo>
                  <a:pt x="2580364" y="1282952"/>
                </a:lnTo>
                <a:lnTo>
                  <a:pt x="2580364" y="1360177"/>
                </a:lnTo>
                <a:lnTo>
                  <a:pt x="2563894" y="1365596"/>
                </a:lnTo>
                <a:cubicBezTo>
                  <a:pt x="2537541" y="1376289"/>
                  <a:pt x="2512897" y="1389761"/>
                  <a:pt x="2500670" y="1398290"/>
                </a:cubicBezTo>
                <a:cubicBezTo>
                  <a:pt x="2485077" y="1409216"/>
                  <a:pt x="2464092" y="1428730"/>
                  <a:pt x="2448112" y="1444181"/>
                </a:cubicBezTo>
                <a:cubicBezTo>
                  <a:pt x="2446956" y="1450784"/>
                  <a:pt x="2433767" y="1524100"/>
                  <a:pt x="2360511" y="1927246"/>
                </a:cubicBezTo>
                <a:cubicBezTo>
                  <a:pt x="2345878" y="2007753"/>
                  <a:pt x="2337117" y="2069862"/>
                  <a:pt x="2330765" y="2123674"/>
                </a:cubicBezTo>
                <a:cubicBezTo>
                  <a:pt x="2341739" y="2241858"/>
                  <a:pt x="2346840" y="2305933"/>
                  <a:pt x="2351557" y="2374473"/>
                </a:cubicBezTo>
                <a:cubicBezTo>
                  <a:pt x="2358873" y="2381664"/>
                  <a:pt x="2366383" y="2387411"/>
                  <a:pt x="2373987" y="2392705"/>
                </a:cubicBezTo>
                <a:cubicBezTo>
                  <a:pt x="2409617" y="2417638"/>
                  <a:pt x="2517918" y="2247324"/>
                  <a:pt x="2576681" y="2173001"/>
                </a:cubicBezTo>
                <a:lnTo>
                  <a:pt x="2580364" y="2168755"/>
                </a:lnTo>
                <a:lnTo>
                  <a:pt x="2580364" y="2379442"/>
                </a:lnTo>
                <a:lnTo>
                  <a:pt x="2574822" y="2387718"/>
                </a:lnTo>
                <a:cubicBezTo>
                  <a:pt x="2530071" y="2455261"/>
                  <a:pt x="2466702" y="2554930"/>
                  <a:pt x="2423563" y="2639740"/>
                </a:cubicBezTo>
                <a:cubicBezTo>
                  <a:pt x="2389389" y="2706923"/>
                  <a:pt x="2367633" y="2790028"/>
                  <a:pt x="2352519" y="2869485"/>
                </a:cubicBezTo>
                <a:cubicBezTo>
                  <a:pt x="2373794" y="3048557"/>
                  <a:pt x="2389679" y="3128138"/>
                  <a:pt x="2389679" y="3128138"/>
                </a:cubicBezTo>
                <a:lnTo>
                  <a:pt x="2389679" y="3412571"/>
                </a:lnTo>
                <a:lnTo>
                  <a:pt x="2513379" y="3331806"/>
                </a:lnTo>
                <a:cubicBezTo>
                  <a:pt x="2513379" y="3331806"/>
                  <a:pt x="2513282" y="3350914"/>
                  <a:pt x="2517806" y="3375173"/>
                </a:cubicBezTo>
                <a:cubicBezTo>
                  <a:pt x="2519059" y="3382190"/>
                  <a:pt x="2400461" y="3469580"/>
                  <a:pt x="2394396" y="3524460"/>
                </a:cubicBezTo>
                <a:cubicBezTo>
                  <a:pt x="2384384" y="3614467"/>
                  <a:pt x="2402963" y="3778407"/>
                  <a:pt x="2402963" y="3778407"/>
                </a:cubicBezTo>
                <a:cubicBezTo>
                  <a:pt x="2402963" y="3778407"/>
                  <a:pt x="2463610" y="3686338"/>
                  <a:pt x="2485654" y="3660231"/>
                </a:cubicBezTo>
                <a:cubicBezTo>
                  <a:pt x="2507700" y="3634135"/>
                  <a:pt x="2518191" y="3552993"/>
                  <a:pt x="2526278" y="3518800"/>
                </a:cubicBezTo>
                <a:cubicBezTo>
                  <a:pt x="2534363" y="3484731"/>
                  <a:pt x="2530898" y="3457893"/>
                  <a:pt x="2530898" y="3457517"/>
                </a:cubicBezTo>
                <a:lnTo>
                  <a:pt x="2530032" y="3445889"/>
                </a:lnTo>
                <a:cubicBezTo>
                  <a:pt x="2530032" y="3445889"/>
                  <a:pt x="2524931" y="3428889"/>
                  <a:pt x="2520116" y="3411003"/>
                </a:cubicBezTo>
                <a:cubicBezTo>
                  <a:pt x="2521272" y="3408519"/>
                  <a:pt x="2523005" y="3405746"/>
                  <a:pt x="2524354" y="3403148"/>
                </a:cubicBezTo>
                <a:cubicBezTo>
                  <a:pt x="2527818" y="3416720"/>
                  <a:pt x="2538985" y="3437090"/>
                  <a:pt x="2538985" y="3437090"/>
                </a:cubicBezTo>
                <a:cubicBezTo>
                  <a:pt x="2538985" y="3437090"/>
                  <a:pt x="2554851" y="3438363"/>
                  <a:pt x="2569119" y="3420939"/>
                </a:cubicBezTo>
                <a:lnTo>
                  <a:pt x="2580364" y="3399979"/>
                </a:lnTo>
                <a:lnTo>
                  <a:pt x="2580364" y="3638418"/>
                </a:lnTo>
                <a:lnTo>
                  <a:pt x="2562763" y="3654889"/>
                </a:lnTo>
                <a:cubicBezTo>
                  <a:pt x="2561799" y="3660415"/>
                  <a:pt x="2535231" y="3805966"/>
                  <a:pt x="2489216" y="4059384"/>
                </a:cubicBezTo>
                <a:cubicBezTo>
                  <a:pt x="2490082" y="4060115"/>
                  <a:pt x="2491623" y="4061569"/>
                  <a:pt x="2492392" y="4062214"/>
                </a:cubicBezTo>
                <a:cubicBezTo>
                  <a:pt x="2512391" y="4079578"/>
                  <a:pt x="2531241" y="4092856"/>
                  <a:pt x="2548267" y="4103006"/>
                </a:cubicBezTo>
                <a:lnTo>
                  <a:pt x="2580364" y="4118739"/>
                </a:lnTo>
                <a:lnTo>
                  <a:pt x="2580364" y="4180173"/>
                </a:lnTo>
                <a:lnTo>
                  <a:pt x="2564783" y="4164668"/>
                </a:lnTo>
                <a:cubicBezTo>
                  <a:pt x="2547841" y="4152645"/>
                  <a:pt x="2505677" y="4146300"/>
                  <a:pt x="2476701" y="4127895"/>
                </a:cubicBezTo>
                <a:cubicBezTo>
                  <a:pt x="2475257" y="4136039"/>
                  <a:pt x="2476508" y="4129532"/>
                  <a:pt x="2474969" y="4137955"/>
                </a:cubicBezTo>
                <a:cubicBezTo>
                  <a:pt x="2398727" y="4557437"/>
                  <a:pt x="2447725" y="4574930"/>
                  <a:pt x="2488446" y="4603414"/>
                </a:cubicBezTo>
                <a:cubicBezTo>
                  <a:pt x="2504956" y="4614965"/>
                  <a:pt x="2536916" y="4584876"/>
                  <a:pt x="2572317" y="4541839"/>
                </a:cubicBezTo>
                <a:lnTo>
                  <a:pt x="2580364" y="4531342"/>
                </a:lnTo>
                <a:lnTo>
                  <a:pt x="2580364" y="4774746"/>
                </a:lnTo>
                <a:lnTo>
                  <a:pt x="2538214" y="4850449"/>
                </a:lnTo>
                <a:cubicBezTo>
                  <a:pt x="2465246" y="4993776"/>
                  <a:pt x="2444261" y="5214647"/>
                  <a:pt x="2436848" y="5306801"/>
                </a:cubicBezTo>
                <a:cubicBezTo>
                  <a:pt x="2429531" y="5398946"/>
                  <a:pt x="2449748" y="5774561"/>
                  <a:pt x="2453117" y="5901745"/>
                </a:cubicBezTo>
                <a:cubicBezTo>
                  <a:pt x="2456485" y="6028940"/>
                  <a:pt x="2452348" y="6168543"/>
                  <a:pt x="2484210" y="6278583"/>
                </a:cubicBezTo>
                <a:cubicBezTo>
                  <a:pt x="2490780" y="6301193"/>
                  <a:pt x="2516675" y="6331002"/>
                  <a:pt x="2551822" y="6362997"/>
                </a:cubicBezTo>
                <a:lnTo>
                  <a:pt x="2580364" y="6385606"/>
                </a:lnTo>
                <a:lnTo>
                  <a:pt x="2580364" y="6507682"/>
                </a:lnTo>
                <a:lnTo>
                  <a:pt x="2555832" y="6504873"/>
                </a:lnTo>
                <a:cubicBezTo>
                  <a:pt x="2509336" y="6503726"/>
                  <a:pt x="2411530" y="6403332"/>
                  <a:pt x="2373987" y="6442329"/>
                </a:cubicBezTo>
                <a:cubicBezTo>
                  <a:pt x="2350788" y="6466387"/>
                  <a:pt x="2340103" y="6494764"/>
                  <a:pt x="2326144" y="6535668"/>
                </a:cubicBezTo>
                <a:cubicBezTo>
                  <a:pt x="2304052" y="6600531"/>
                  <a:pt x="2301115" y="6640430"/>
                  <a:pt x="2302920" y="6677047"/>
                </a:cubicBezTo>
                <a:lnTo>
                  <a:pt x="2303539" y="6684708"/>
                </a:lnTo>
                <a:lnTo>
                  <a:pt x="2258433" y="6684708"/>
                </a:lnTo>
                <a:lnTo>
                  <a:pt x="2258553" y="6682687"/>
                </a:lnTo>
                <a:cubicBezTo>
                  <a:pt x="2262247" y="6635422"/>
                  <a:pt x="2266507" y="6587396"/>
                  <a:pt x="2264149" y="6532212"/>
                </a:cubicBezTo>
                <a:cubicBezTo>
                  <a:pt x="2260780" y="6455913"/>
                  <a:pt x="2231130" y="6448279"/>
                  <a:pt x="2204369" y="6439807"/>
                </a:cubicBezTo>
                <a:cubicBezTo>
                  <a:pt x="2096552" y="6405653"/>
                  <a:pt x="1894012" y="6647653"/>
                  <a:pt x="1848382" y="6577158"/>
                </a:cubicBezTo>
                <a:cubicBezTo>
                  <a:pt x="1813246" y="6522701"/>
                  <a:pt x="1971023" y="6522373"/>
                  <a:pt x="2049095" y="6307184"/>
                </a:cubicBezTo>
                <a:cubicBezTo>
                  <a:pt x="2127165" y="6091994"/>
                  <a:pt x="2114361" y="5998357"/>
                  <a:pt x="2115132" y="5877236"/>
                </a:cubicBezTo>
                <a:cubicBezTo>
                  <a:pt x="2115998" y="5756106"/>
                  <a:pt x="2159605" y="5497790"/>
                  <a:pt x="2162975" y="5370595"/>
                </a:cubicBezTo>
                <a:cubicBezTo>
                  <a:pt x="2166345" y="5243410"/>
                  <a:pt x="2186559" y="4867796"/>
                  <a:pt x="2179243" y="4775651"/>
                </a:cubicBezTo>
                <a:cubicBezTo>
                  <a:pt x="2171832" y="4683497"/>
                  <a:pt x="2150845" y="4462626"/>
                  <a:pt x="2077877" y="4319299"/>
                </a:cubicBezTo>
                <a:cubicBezTo>
                  <a:pt x="2008856" y="4183613"/>
                  <a:pt x="1888235" y="4009865"/>
                  <a:pt x="1874758" y="3990554"/>
                </a:cubicBezTo>
                <a:lnTo>
                  <a:pt x="1837696" y="3992442"/>
                </a:lnTo>
                <a:cubicBezTo>
                  <a:pt x="1837696" y="3992442"/>
                  <a:pt x="1809588" y="3976769"/>
                  <a:pt x="1762515" y="3981438"/>
                </a:cubicBezTo>
                <a:cubicBezTo>
                  <a:pt x="1737774" y="3983903"/>
                  <a:pt x="1694263" y="3984807"/>
                  <a:pt x="1660570" y="3992442"/>
                </a:cubicBezTo>
                <a:cubicBezTo>
                  <a:pt x="1630344" y="3999295"/>
                  <a:pt x="1608491" y="4013186"/>
                  <a:pt x="1608491" y="4013186"/>
                </a:cubicBezTo>
                <a:cubicBezTo>
                  <a:pt x="1608491" y="4013186"/>
                  <a:pt x="1613111" y="3998468"/>
                  <a:pt x="1604254" y="3990237"/>
                </a:cubicBezTo>
                <a:cubicBezTo>
                  <a:pt x="1597805" y="3984192"/>
                  <a:pt x="1544379" y="3981121"/>
                  <a:pt x="1544379" y="3981121"/>
                </a:cubicBezTo>
                <a:cubicBezTo>
                  <a:pt x="1544379" y="3981121"/>
                  <a:pt x="1475548" y="3926932"/>
                  <a:pt x="1454563" y="3911983"/>
                </a:cubicBezTo>
                <a:cubicBezTo>
                  <a:pt x="1362919" y="3846783"/>
                  <a:pt x="1295245" y="3850692"/>
                  <a:pt x="1295245" y="3850692"/>
                </a:cubicBezTo>
                <a:cubicBezTo>
                  <a:pt x="1295245" y="3850692"/>
                  <a:pt x="1242396" y="3852222"/>
                  <a:pt x="1215347" y="3856978"/>
                </a:cubicBezTo>
                <a:cubicBezTo>
                  <a:pt x="1188391" y="3861734"/>
                  <a:pt x="1159801" y="3866720"/>
                  <a:pt x="1159801" y="3866720"/>
                </a:cubicBezTo>
                <a:lnTo>
                  <a:pt x="1128129" y="3980812"/>
                </a:lnTo>
                <a:cubicBezTo>
                  <a:pt x="1128129" y="3980812"/>
                  <a:pt x="1132174" y="4070685"/>
                  <a:pt x="1139200" y="4093009"/>
                </a:cubicBezTo>
                <a:cubicBezTo>
                  <a:pt x="1146324" y="4115342"/>
                  <a:pt x="1166154" y="4170329"/>
                  <a:pt x="1166154" y="4170329"/>
                </a:cubicBezTo>
                <a:lnTo>
                  <a:pt x="1165577" y="4176297"/>
                </a:lnTo>
                <a:cubicBezTo>
                  <a:pt x="1165577" y="4176297"/>
                  <a:pt x="1162688" y="4166122"/>
                  <a:pt x="1160860" y="4168124"/>
                </a:cubicBezTo>
                <a:cubicBezTo>
                  <a:pt x="1158934" y="4170126"/>
                  <a:pt x="1152291" y="4260529"/>
                  <a:pt x="1152291" y="4260529"/>
                </a:cubicBezTo>
                <a:lnTo>
                  <a:pt x="1147383" y="4259269"/>
                </a:lnTo>
                <a:cubicBezTo>
                  <a:pt x="1147383" y="4259269"/>
                  <a:pt x="1154700" y="4168933"/>
                  <a:pt x="1153736" y="4160895"/>
                </a:cubicBezTo>
                <a:cubicBezTo>
                  <a:pt x="1152678" y="4152867"/>
                  <a:pt x="1134677" y="4101654"/>
                  <a:pt x="1133039" y="4093326"/>
                </a:cubicBezTo>
                <a:cubicBezTo>
                  <a:pt x="1131498" y="4085000"/>
                  <a:pt x="1122162" y="3998409"/>
                  <a:pt x="1122162" y="3998409"/>
                </a:cubicBezTo>
                <a:cubicBezTo>
                  <a:pt x="1122162" y="3998409"/>
                  <a:pt x="1100984" y="4032911"/>
                  <a:pt x="1098384" y="4035809"/>
                </a:cubicBezTo>
                <a:cubicBezTo>
                  <a:pt x="1095785" y="4038707"/>
                  <a:pt x="1062766" y="4067730"/>
                  <a:pt x="1059686" y="4075093"/>
                </a:cubicBezTo>
                <a:cubicBezTo>
                  <a:pt x="1056605" y="4082468"/>
                  <a:pt x="1038892" y="4124141"/>
                  <a:pt x="1035909" y="4131669"/>
                </a:cubicBezTo>
                <a:cubicBezTo>
                  <a:pt x="1032827" y="4139197"/>
                  <a:pt x="1008761" y="4166150"/>
                  <a:pt x="1007125" y="4174102"/>
                </a:cubicBezTo>
                <a:cubicBezTo>
                  <a:pt x="1005489" y="4182043"/>
                  <a:pt x="962170" y="4304628"/>
                  <a:pt x="957549" y="4313330"/>
                </a:cubicBezTo>
                <a:cubicBezTo>
                  <a:pt x="952929" y="4322032"/>
                  <a:pt x="943878" y="4325268"/>
                  <a:pt x="943878" y="4325268"/>
                </a:cubicBezTo>
                <a:lnTo>
                  <a:pt x="943687" y="4319924"/>
                </a:lnTo>
                <a:cubicBezTo>
                  <a:pt x="943687" y="4319924"/>
                  <a:pt x="951099" y="4313417"/>
                  <a:pt x="953216" y="4309874"/>
                </a:cubicBezTo>
                <a:cubicBezTo>
                  <a:pt x="955239" y="4306331"/>
                  <a:pt x="998558" y="4188532"/>
                  <a:pt x="997980" y="4184471"/>
                </a:cubicBezTo>
                <a:cubicBezTo>
                  <a:pt x="997499" y="4180407"/>
                  <a:pt x="996632" y="4175036"/>
                  <a:pt x="996632" y="4175036"/>
                </a:cubicBezTo>
                <a:lnTo>
                  <a:pt x="1003563" y="4170954"/>
                </a:lnTo>
                <a:cubicBezTo>
                  <a:pt x="1003563" y="4170954"/>
                  <a:pt x="1010688" y="4157728"/>
                  <a:pt x="1013671" y="4153983"/>
                </a:cubicBezTo>
                <a:cubicBezTo>
                  <a:pt x="1016656" y="4150238"/>
                  <a:pt x="1027630" y="4136906"/>
                  <a:pt x="1030132" y="4131351"/>
                </a:cubicBezTo>
                <a:cubicBezTo>
                  <a:pt x="1032635" y="4125807"/>
                  <a:pt x="1050156" y="4078580"/>
                  <a:pt x="1053525" y="4073207"/>
                </a:cubicBezTo>
                <a:cubicBezTo>
                  <a:pt x="1056894" y="4067836"/>
                  <a:pt x="1065269" y="4053714"/>
                  <a:pt x="1074510" y="4046494"/>
                </a:cubicBezTo>
                <a:cubicBezTo>
                  <a:pt x="1083848" y="4039284"/>
                  <a:pt x="1092897" y="4032632"/>
                  <a:pt x="1096939" y="4025441"/>
                </a:cubicBezTo>
                <a:cubicBezTo>
                  <a:pt x="1101079" y="4018250"/>
                  <a:pt x="1114269" y="3995638"/>
                  <a:pt x="1119562" y="3982064"/>
                </a:cubicBezTo>
                <a:cubicBezTo>
                  <a:pt x="1124954" y="3968500"/>
                  <a:pt x="1139970" y="3902241"/>
                  <a:pt x="1139970" y="3902241"/>
                </a:cubicBezTo>
                <a:cubicBezTo>
                  <a:pt x="1139970" y="3902241"/>
                  <a:pt x="1129574" y="3908460"/>
                  <a:pt x="1124182" y="3909779"/>
                </a:cubicBezTo>
                <a:cubicBezTo>
                  <a:pt x="1118697" y="3911098"/>
                  <a:pt x="1104930" y="3911666"/>
                  <a:pt x="1104930" y="3911666"/>
                </a:cubicBezTo>
                <a:cubicBezTo>
                  <a:pt x="1104930" y="3911666"/>
                  <a:pt x="1100790" y="3924748"/>
                  <a:pt x="1094438" y="3932093"/>
                </a:cubicBezTo>
                <a:cubicBezTo>
                  <a:pt x="1087987" y="3939438"/>
                  <a:pt x="1078361" y="3945926"/>
                  <a:pt x="1078361" y="3945926"/>
                </a:cubicBezTo>
                <a:lnTo>
                  <a:pt x="1076531" y="3977039"/>
                </a:lnTo>
                <a:lnTo>
                  <a:pt x="1074318" y="3951577"/>
                </a:lnTo>
                <a:cubicBezTo>
                  <a:pt x="1074318" y="3951577"/>
                  <a:pt x="1071815" y="3948910"/>
                  <a:pt x="1066231" y="3952212"/>
                </a:cubicBezTo>
                <a:cubicBezTo>
                  <a:pt x="1060648" y="3955515"/>
                  <a:pt x="1044379" y="3969810"/>
                  <a:pt x="1044379" y="3969810"/>
                </a:cubicBezTo>
                <a:lnTo>
                  <a:pt x="1040433" y="3968866"/>
                </a:lnTo>
                <a:cubicBezTo>
                  <a:pt x="1040433" y="3968866"/>
                  <a:pt x="1054391" y="3952366"/>
                  <a:pt x="1060071" y="3949064"/>
                </a:cubicBezTo>
                <a:cubicBezTo>
                  <a:pt x="1065751" y="3945763"/>
                  <a:pt x="1075184" y="3943721"/>
                  <a:pt x="1075184" y="3943721"/>
                </a:cubicBezTo>
                <a:cubicBezTo>
                  <a:pt x="1075184" y="3943721"/>
                  <a:pt x="1083366" y="3936974"/>
                  <a:pt x="1086063" y="3933036"/>
                </a:cubicBezTo>
                <a:cubicBezTo>
                  <a:pt x="1088757" y="3929100"/>
                  <a:pt x="1099733" y="3910096"/>
                  <a:pt x="1099733" y="3910096"/>
                </a:cubicBezTo>
                <a:lnTo>
                  <a:pt x="1090010" y="3905697"/>
                </a:lnTo>
                <a:lnTo>
                  <a:pt x="1090779" y="3900354"/>
                </a:lnTo>
                <a:cubicBezTo>
                  <a:pt x="1090779" y="3900354"/>
                  <a:pt x="1103197" y="3904253"/>
                  <a:pt x="1109069" y="3904118"/>
                </a:cubicBezTo>
                <a:cubicBezTo>
                  <a:pt x="1114941" y="3903993"/>
                  <a:pt x="1139585" y="3897995"/>
                  <a:pt x="1139008" y="3891239"/>
                </a:cubicBezTo>
                <a:cubicBezTo>
                  <a:pt x="1138429" y="3884480"/>
                  <a:pt x="1109936" y="3885511"/>
                  <a:pt x="1104546" y="3888726"/>
                </a:cubicBezTo>
                <a:cubicBezTo>
                  <a:pt x="1099154" y="3891941"/>
                  <a:pt x="1088854" y="3892182"/>
                  <a:pt x="1088854" y="3892182"/>
                </a:cubicBezTo>
                <a:lnTo>
                  <a:pt x="1083463" y="3900037"/>
                </a:lnTo>
                <a:cubicBezTo>
                  <a:pt x="1083463" y="3900037"/>
                  <a:pt x="1068735" y="3899922"/>
                  <a:pt x="1064017" y="3904754"/>
                </a:cubicBezTo>
                <a:cubicBezTo>
                  <a:pt x="1059397" y="3909586"/>
                  <a:pt x="1037256" y="3919838"/>
                  <a:pt x="1037256" y="3919838"/>
                </a:cubicBezTo>
                <a:cubicBezTo>
                  <a:pt x="1037256" y="3919838"/>
                  <a:pt x="991625" y="3944761"/>
                  <a:pt x="966886" y="3957555"/>
                </a:cubicBezTo>
                <a:cubicBezTo>
                  <a:pt x="942050" y="3970349"/>
                  <a:pt x="864749" y="4001404"/>
                  <a:pt x="842320" y="4027953"/>
                </a:cubicBezTo>
                <a:cubicBezTo>
                  <a:pt x="819891" y="4054503"/>
                  <a:pt x="806509" y="4089246"/>
                  <a:pt x="796306" y="4107468"/>
                </a:cubicBezTo>
                <a:cubicBezTo>
                  <a:pt x="786101" y="4125691"/>
                  <a:pt x="753757" y="4156332"/>
                  <a:pt x="742398" y="4177559"/>
                </a:cubicBezTo>
                <a:cubicBezTo>
                  <a:pt x="731037" y="4198775"/>
                  <a:pt x="689355" y="4245473"/>
                  <a:pt x="663461" y="4285038"/>
                </a:cubicBezTo>
                <a:cubicBezTo>
                  <a:pt x="637469" y="4324611"/>
                  <a:pt x="598866" y="4351489"/>
                  <a:pt x="585871" y="4376817"/>
                </a:cubicBezTo>
                <a:cubicBezTo>
                  <a:pt x="572874" y="4402144"/>
                  <a:pt x="538894" y="4464505"/>
                  <a:pt x="538894" y="4464505"/>
                </a:cubicBezTo>
                <a:lnTo>
                  <a:pt x="523973" y="4607813"/>
                </a:lnTo>
                <a:cubicBezTo>
                  <a:pt x="523973" y="4607822"/>
                  <a:pt x="525512" y="4682332"/>
                  <a:pt x="529555" y="4703366"/>
                </a:cubicBezTo>
                <a:cubicBezTo>
                  <a:pt x="533599" y="4724389"/>
                  <a:pt x="538509" y="4760248"/>
                  <a:pt x="538509" y="4760248"/>
                </a:cubicBezTo>
                <a:cubicBezTo>
                  <a:pt x="538509" y="4760248"/>
                  <a:pt x="533985" y="4750978"/>
                  <a:pt x="528593" y="4760248"/>
                </a:cubicBezTo>
                <a:cubicBezTo>
                  <a:pt x="523106" y="4769519"/>
                  <a:pt x="515116" y="4791891"/>
                  <a:pt x="512517" y="4811163"/>
                </a:cubicBezTo>
                <a:cubicBezTo>
                  <a:pt x="509822" y="4830436"/>
                  <a:pt x="505875" y="4851998"/>
                  <a:pt x="501350" y="4865533"/>
                </a:cubicBezTo>
                <a:cubicBezTo>
                  <a:pt x="496923" y="4879077"/>
                  <a:pt x="480172" y="4898851"/>
                  <a:pt x="480172" y="4898851"/>
                </a:cubicBezTo>
                <a:cubicBezTo>
                  <a:pt x="480172" y="4898851"/>
                  <a:pt x="495382" y="4865437"/>
                  <a:pt x="496826" y="4856109"/>
                </a:cubicBezTo>
                <a:cubicBezTo>
                  <a:pt x="498270" y="4846771"/>
                  <a:pt x="499329" y="4828318"/>
                  <a:pt x="503950" y="4813993"/>
                </a:cubicBezTo>
                <a:cubicBezTo>
                  <a:pt x="508667" y="4799669"/>
                  <a:pt x="523011" y="4750189"/>
                  <a:pt x="523011" y="4750189"/>
                </a:cubicBezTo>
                <a:lnTo>
                  <a:pt x="516463" y="4642700"/>
                </a:lnTo>
                <a:lnTo>
                  <a:pt x="512517" y="4610643"/>
                </a:lnTo>
                <a:lnTo>
                  <a:pt x="481519" y="4663763"/>
                </a:lnTo>
                <a:lnTo>
                  <a:pt x="441859" y="4731022"/>
                </a:lnTo>
                <a:lnTo>
                  <a:pt x="437334" y="4724736"/>
                </a:lnTo>
                <a:lnTo>
                  <a:pt x="474396" y="4656534"/>
                </a:lnTo>
                <a:lnTo>
                  <a:pt x="509340" y="4593046"/>
                </a:lnTo>
                <a:cubicBezTo>
                  <a:pt x="509340" y="4593046"/>
                  <a:pt x="518583" y="4515524"/>
                  <a:pt x="513865" y="4506928"/>
                </a:cubicBezTo>
                <a:cubicBezTo>
                  <a:pt x="509244" y="4498331"/>
                  <a:pt x="427226" y="4551874"/>
                  <a:pt x="427226" y="4551874"/>
                </a:cubicBezTo>
                <a:cubicBezTo>
                  <a:pt x="427226" y="4551874"/>
                  <a:pt x="398540" y="4585691"/>
                  <a:pt x="386795" y="4596820"/>
                </a:cubicBezTo>
                <a:cubicBezTo>
                  <a:pt x="374955" y="4607938"/>
                  <a:pt x="310842" y="4669105"/>
                  <a:pt x="310842" y="4669105"/>
                </a:cubicBezTo>
                <a:lnTo>
                  <a:pt x="309783" y="4657158"/>
                </a:lnTo>
                <a:cubicBezTo>
                  <a:pt x="309783" y="4657158"/>
                  <a:pt x="349251" y="4616900"/>
                  <a:pt x="357820" y="4606244"/>
                </a:cubicBezTo>
                <a:cubicBezTo>
                  <a:pt x="366387" y="4595598"/>
                  <a:pt x="398443" y="4547475"/>
                  <a:pt x="398443" y="4547475"/>
                </a:cubicBezTo>
                <a:cubicBezTo>
                  <a:pt x="398443" y="4547475"/>
                  <a:pt x="413269" y="4527038"/>
                  <a:pt x="434543" y="4517614"/>
                </a:cubicBezTo>
                <a:cubicBezTo>
                  <a:pt x="455818" y="4508189"/>
                  <a:pt x="501159" y="4480214"/>
                  <a:pt x="501159" y="4480214"/>
                </a:cubicBezTo>
                <a:lnTo>
                  <a:pt x="522624" y="4456331"/>
                </a:lnTo>
                <a:lnTo>
                  <a:pt x="558917" y="4364562"/>
                </a:lnTo>
                <a:cubicBezTo>
                  <a:pt x="558917" y="4364562"/>
                  <a:pt x="544958" y="4361482"/>
                  <a:pt x="535717" y="4355446"/>
                </a:cubicBezTo>
                <a:cubicBezTo>
                  <a:pt x="526380" y="4349400"/>
                  <a:pt x="516080" y="4349468"/>
                  <a:pt x="516080" y="4349468"/>
                </a:cubicBezTo>
                <a:cubicBezTo>
                  <a:pt x="516080" y="4349468"/>
                  <a:pt x="506644" y="4365881"/>
                  <a:pt x="495093" y="4373361"/>
                </a:cubicBezTo>
                <a:cubicBezTo>
                  <a:pt x="483542" y="4380831"/>
                  <a:pt x="472664" y="4380899"/>
                  <a:pt x="472664" y="4380899"/>
                </a:cubicBezTo>
                <a:cubicBezTo>
                  <a:pt x="472664" y="4380899"/>
                  <a:pt x="464482" y="4419904"/>
                  <a:pt x="458801" y="4436530"/>
                </a:cubicBezTo>
                <a:cubicBezTo>
                  <a:pt x="453026" y="4453144"/>
                  <a:pt x="436757" y="4491218"/>
                  <a:pt x="436757" y="4491218"/>
                </a:cubicBezTo>
                <a:lnTo>
                  <a:pt x="428767" y="4496243"/>
                </a:lnTo>
                <a:cubicBezTo>
                  <a:pt x="428767" y="4496243"/>
                  <a:pt x="443013" y="4457794"/>
                  <a:pt x="448405" y="4442190"/>
                </a:cubicBezTo>
                <a:cubicBezTo>
                  <a:pt x="453892" y="4426576"/>
                  <a:pt x="463134" y="4383729"/>
                  <a:pt x="463134" y="4383729"/>
                </a:cubicBezTo>
                <a:cubicBezTo>
                  <a:pt x="463134" y="4383729"/>
                  <a:pt x="453218" y="4375122"/>
                  <a:pt x="445036" y="4377124"/>
                </a:cubicBezTo>
                <a:cubicBezTo>
                  <a:pt x="436949" y="4379136"/>
                  <a:pt x="409995" y="4388128"/>
                  <a:pt x="409995" y="4388128"/>
                </a:cubicBezTo>
                <a:lnTo>
                  <a:pt x="409995" y="4382467"/>
                </a:lnTo>
                <a:cubicBezTo>
                  <a:pt x="409995" y="4382467"/>
                  <a:pt x="436084" y="4370126"/>
                  <a:pt x="441088" y="4370531"/>
                </a:cubicBezTo>
                <a:cubicBezTo>
                  <a:pt x="446095" y="4370925"/>
                  <a:pt x="466888" y="4375247"/>
                  <a:pt x="466888" y="4375247"/>
                </a:cubicBezTo>
                <a:cubicBezTo>
                  <a:pt x="466888" y="4375247"/>
                  <a:pt x="476129" y="4369789"/>
                  <a:pt x="484696" y="4364245"/>
                </a:cubicBezTo>
                <a:cubicBezTo>
                  <a:pt x="493362" y="4358690"/>
                  <a:pt x="511554" y="4340043"/>
                  <a:pt x="511554" y="4340043"/>
                </a:cubicBezTo>
                <a:lnTo>
                  <a:pt x="485370" y="4314900"/>
                </a:lnTo>
                <a:lnTo>
                  <a:pt x="451197" y="4263359"/>
                </a:lnTo>
                <a:lnTo>
                  <a:pt x="454374" y="4250470"/>
                </a:lnTo>
                <a:lnTo>
                  <a:pt x="485178" y="4306418"/>
                </a:lnTo>
                <a:lnTo>
                  <a:pt x="517811" y="4334701"/>
                </a:lnTo>
                <a:cubicBezTo>
                  <a:pt x="517811" y="4334701"/>
                  <a:pt x="523106" y="4340901"/>
                  <a:pt x="531962" y="4340986"/>
                </a:cubicBezTo>
                <a:cubicBezTo>
                  <a:pt x="540722" y="4341074"/>
                  <a:pt x="567773" y="4341400"/>
                  <a:pt x="568832" y="4341930"/>
                </a:cubicBezTo>
                <a:cubicBezTo>
                  <a:pt x="569891" y="4342459"/>
                  <a:pt x="670007" y="4245251"/>
                  <a:pt x="701293" y="4200180"/>
                </a:cubicBezTo>
                <a:cubicBezTo>
                  <a:pt x="732578" y="4155120"/>
                  <a:pt x="747788" y="4106718"/>
                  <a:pt x="760399" y="4091123"/>
                </a:cubicBezTo>
                <a:cubicBezTo>
                  <a:pt x="773009" y="4075537"/>
                  <a:pt x="795632" y="4060164"/>
                  <a:pt x="807856" y="4045243"/>
                </a:cubicBezTo>
                <a:cubicBezTo>
                  <a:pt x="819986" y="4030322"/>
                  <a:pt x="835004" y="4005321"/>
                  <a:pt x="835004" y="4005321"/>
                </a:cubicBezTo>
                <a:cubicBezTo>
                  <a:pt x="835004" y="4005321"/>
                  <a:pt x="790819" y="4004253"/>
                  <a:pt x="766175" y="3996205"/>
                </a:cubicBezTo>
                <a:cubicBezTo>
                  <a:pt x="743167" y="3988716"/>
                  <a:pt x="703700" y="3964467"/>
                  <a:pt x="703700" y="3964467"/>
                </a:cubicBezTo>
                <a:cubicBezTo>
                  <a:pt x="703700" y="3964467"/>
                  <a:pt x="618697" y="3896359"/>
                  <a:pt x="607915" y="3895955"/>
                </a:cubicBezTo>
                <a:cubicBezTo>
                  <a:pt x="596653" y="3895532"/>
                  <a:pt x="570084" y="3908441"/>
                  <a:pt x="566233" y="3921408"/>
                </a:cubicBezTo>
                <a:cubicBezTo>
                  <a:pt x="562383" y="3934374"/>
                  <a:pt x="556511" y="3983325"/>
                  <a:pt x="556511" y="3983325"/>
                </a:cubicBezTo>
                <a:lnTo>
                  <a:pt x="553142" y="3985837"/>
                </a:lnTo>
                <a:lnTo>
                  <a:pt x="561515" y="3922977"/>
                </a:lnTo>
                <a:cubicBezTo>
                  <a:pt x="561515" y="3922977"/>
                  <a:pt x="553527" y="3916604"/>
                  <a:pt x="546979" y="3917325"/>
                </a:cubicBezTo>
                <a:cubicBezTo>
                  <a:pt x="540530" y="3918039"/>
                  <a:pt x="528593" y="3917634"/>
                  <a:pt x="528593" y="3917634"/>
                </a:cubicBezTo>
                <a:cubicBezTo>
                  <a:pt x="528593" y="3917634"/>
                  <a:pt x="518293" y="3931275"/>
                  <a:pt x="512709" y="3932728"/>
                </a:cubicBezTo>
                <a:cubicBezTo>
                  <a:pt x="507126" y="3934173"/>
                  <a:pt x="495863" y="3929580"/>
                  <a:pt x="495863" y="3929580"/>
                </a:cubicBezTo>
                <a:lnTo>
                  <a:pt x="497211" y="3923613"/>
                </a:lnTo>
                <a:cubicBezTo>
                  <a:pt x="497211" y="3923613"/>
                  <a:pt x="508570" y="3928580"/>
                  <a:pt x="510881" y="3928320"/>
                </a:cubicBezTo>
                <a:cubicBezTo>
                  <a:pt x="513288" y="3928069"/>
                  <a:pt x="525224" y="3916065"/>
                  <a:pt x="525224" y="3916065"/>
                </a:cubicBezTo>
                <a:lnTo>
                  <a:pt x="506549" y="3903184"/>
                </a:lnTo>
                <a:lnTo>
                  <a:pt x="508378" y="3898151"/>
                </a:lnTo>
                <a:lnTo>
                  <a:pt x="530519" y="3911039"/>
                </a:lnTo>
                <a:cubicBezTo>
                  <a:pt x="530519" y="3911039"/>
                  <a:pt x="538219" y="3908796"/>
                  <a:pt x="544188" y="3910404"/>
                </a:cubicBezTo>
                <a:cubicBezTo>
                  <a:pt x="550253" y="3912022"/>
                  <a:pt x="562286" y="3914496"/>
                  <a:pt x="562286" y="3914496"/>
                </a:cubicBezTo>
                <a:lnTo>
                  <a:pt x="545440" y="3895319"/>
                </a:lnTo>
                <a:lnTo>
                  <a:pt x="548232" y="3891556"/>
                </a:lnTo>
                <a:cubicBezTo>
                  <a:pt x="548232" y="3891546"/>
                  <a:pt x="556799" y="3898766"/>
                  <a:pt x="560457" y="3904437"/>
                </a:cubicBezTo>
                <a:cubicBezTo>
                  <a:pt x="564212" y="3910115"/>
                  <a:pt x="567002" y="3910722"/>
                  <a:pt x="567002" y="3910722"/>
                </a:cubicBezTo>
                <a:cubicBezTo>
                  <a:pt x="567002" y="3910722"/>
                  <a:pt x="577881" y="3899546"/>
                  <a:pt x="582694" y="3897207"/>
                </a:cubicBezTo>
                <a:cubicBezTo>
                  <a:pt x="587507" y="3894867"/>
                  <a:pt x="598192" y="3889669"/>
                  <a:pt x="598192" y="3889669"/>
                </a:cubicBezTo>
                <a:cubicBezTo>
                  <a:pt x="598192" y="3889669"/>
                  <a:pt x="577014" y="3870455"/>
                  <a:pt x="571432" y="3865469"/>
                </a:cubicBezTo>
                <a:cubicBezTo>
                  <a:pt x="565848" y="3860472"/>
                  <a:pt x="551024" y="3844097"/>
                  <a:pt x="551024" y="3844097"/>
                </a:cubicBezTo>
                <a:cubicBezTo>
                  <a:pt x="551024" y="3844097"/>
                  <a:pt x="523491" y="3835088"/>
                  <a:pt x="515501" y="3834981"/>
                </a:cubicBezTo>
                <a:cubicBezTo>
                  <a:pt x="507416" y="3834866"/>
                  <a:pt x="464482" y="3837811"/>
                  <a:pt x="464482" y="3837811"/>
                </a:cubicBezTo>
                <a:cubicBezTo>
                  <a:pt x="464482" y="3837811"/>
                  <a:pt x="445806" y="3828147"/>
                  <a:pt x="439356" y="3823034"/>
                </a:cubicBezTo>
                <a:cubicBezTo>
                  <a:pt x="432907" y="3817933"/>
                  <a:pt x="415098" y="3801347"/>
                  <a:pt x="415098" y="3801347"/>
                </a:cubicBezTo>
                <a:lnTo>
                  <a:pt x="378999" y="3804812"/>
                </a:lnTo>
                <a:cubicBezTo>
                  <a:pt x="378999" y="3804812"/>
                  <a:pt x="347424" y="3776471"/>
                  <a:pt x="335006" y="3769608"/>
                </a:cubicBezTo>
                <a:cubicBezTo>
                  <a:pt x="322586" y="3762744"/>
                  <a:pt x="278304" y="3744146"/>
                  <a:pt x="278304" y="3744146"/>
                </a:cubicBezTo>
                <a:lnTo>
                  <a:pt x="278690" y="3738804"/>
                </a:lnTo>
                <a:cubicBezTo>
                  <a:pt x="278690" y="3738804"/>
                  <a:pt x="327112" y="3756593"/>
                  <a:pt x="334812" y="3761434"/>
                </a:cubicBezTo>
                <a:cubicBezTo>
                  <a:pt x="342514" y="3766278"/>
                  <a:pt x="380441" y="3794126"/>
                  <a:pt x="380441" y="3794126"/>
                </a:cubicBezTo>
                <a:lnTo>
                  <a:pt x="415482" y="3794126"/>
                </a:lnTo>
                <a:lnTo>
                  <a:pt x="462364" y="3828069"/>
                </a:lnTo>
                <a:cubicBezTo>
                  <a:pt x="462364" y="3828069"/>
                  <a:pt x="500581" y="3824998"/>
                  <a:pt x="508570" y="3824604"/>
                </a:cubicBezTo>
                <a:cubicBezTo>
                  <a:pt x="516560" y="3824218"/>
                  <a:pt x="543996" y="3829946"/>
                  <a:pt x="543996" y="3829946"/>
                </a:cubicBezTo>
                <a:cubicBezTo>
                  <a:pt x="543996" y="3829946"/>
                  <a:pt x="539181" y="3796350"/>
                  <a:pt x="528593" y="3780611"/>
                </a:cubicBezTo>
                <a:cubicBezTo>
                  <a:pt x="523203" y="3772649"/>
                  <a:pt x="506357" y="3753340"/>
                  <a:pt x="489318" y="3738804"/>
                </a:cubicBezTo>
                <a:cubicBezTo>
                  <a:pt x="472567" y="3724604"/>
                  <a:pt x="455624" y="3715238"/>
                  <a:pt x="455624" y="3715238"/>
                </a:cubicBezTo>
                <a:lnTo>
                  <a:pt x="463518" y="3710838"/>
                </a:lnTo>
                <a:cubicBezTo>
                  <a:pt x="463518" y="3710838"/>
                  <a:pt x="489511" y="3729369"/>
                  <a:pt x="496249" y="3736608"/>
                </a:cubicBezTo>
                <a:cubicBezTo>
                  <a:pt x="502988" y="3743847"/>
                  <a:pt x="520796" y="3759866"/>
                  <a:pt x="520796" y="3759866"/>
                </a:cubicBezTo>
                <a:cubicBezTo>
                  <a:pt x="520796" y="3759866"/>
                  <a:pt x="520217" y="3722852"/>
                  <a:pt x="518101" y="3709578"/>
                </a:cubicBezTo>
                <a:cubicBezTo>
                  <a:pt x="514539" y="3687764"/>
                  <a:pt x="506934" y="3657720"/>
                  <a:pt x="506934" y="3657720"/>
                </a:cubicBezTo>
                <a:lnTo>
                  <a:pt x="512132" y="3656150"/>
                </a:lnTo>
                <a:cubicBezTo>
                  <a:pt x="512132" y="3656150"/>
                  <a:pt x="523203" y="3697948"/>
                  <a:pt x="523973" y="3713668"/>
                </a:cubicBezTo>
                <a:cubicBezTo>
                  <a:pt x="524839" y="3729379"/>
                  <a:pt x="528786" y="3767722"/>
                  <a:pt x="528786" y="3767722"/>
                </a:cubicBezTo>
                <a:cubicBezTo>
                  <a:pt x="528786" y="3767722"/>
                  <a:pt x="539181" y="3784509"/>
                  <a:pt x="543611" y="3801038"/>
                </a:cubicBezTo>
                <a:cubicBezTo>
                  <a:pt x="548039" y="3817557"/>
                  <a:pt x="555548" y="3835289"/>
                  <a:pt x="555548" y="3835289"/>
                </a:cubicBezTo>
                <a:cubicBezTo>
                  <a:pt x="555548" y="3835289"/>
                  <a:pt x="565078" y="3848872"/>
                  <a:pt x="577978" y="3861377"/>
                </a:cubicBezTo>
                <a:cubicBezTo>
                  <a:pt x="590781" y="3873824"/>
                  <a:pt x="606856" y="3885057"/>
                  <a:pt x="613692" y="3890612"/>
                </a:cubicBezTo>
                <a:cubicBezTo>
                  <a:pt x="626495" y="3901144"/>
                  <a:pt x="704854" y="3942153"/>
                  <a:pt x="704854" y="3942153"/>
                </a:cubicBezTo>
                <a:cubicBezTo>
                  <a:pt x="704854" y="3942153"/>
                  <a:pt x="754526" y="3971474"/>
                  <a:pt x="764345" y="3977039"/>
                </a:cubicBezTo>
                <a:cubicBezTo>
                  <a:pt x="774165" y="3982603"/>
                  <a:pt x="799868" y="4001952"/>
                  <a:pt x="829420" y="3992442"/>
                </a:cubicBezTo>
                <a:cubicBezTo>
                  <a:pt x="858974" y="3982930"/>
                  <a:pt x="941665" y="3929667"/>
                  <a:pt x="978150" y="3912609"/>
                </a:cubicBezTo>
                <a:cubicBezTo>
                  <a:pt x="1014633" y="3895551"/>
                  <a:pt x="1190413" y="3821465"/>
                  <a:pt x="1190413" y="3821465"/>
                </a:cubicBezTo>
                <a:lnTo>
                  <a:pt x="1173567" y="3786579"/>
                </a:lnTo>
                <a:lnTo>
                  <a:pt x="1103293" y="3760174"/>
                </a:lnTo>
                <a:cubicBezTo>
                  <a:pt x="1103293" y="3760183"/>
                  <a:pt x="1034945" y="3693896"/>
                  <a:pt x="1020602" y="3677204"/>
                </a:cubicBezTo>
                <a:cubicBezTo>
                  <a:pt x="1006258" y="3660521"/>
                  <a:pt x="904218" y="3576636"/>
                  <a:pt x="904218" y="3576636"/>
                </a:cubicBezTo>
                <a:lnTo>
                  <a:pt x="912497" y="3566894"/>
                </a:lnTo>
                <a:cubicBezTo>
                  <a:pt x="912497" y="3566894"/>
                  <a:pt x="996152" y="3631440"/>
                  <a:pt x="1006355" y="3642317"/>
                </a:cubicBezTo>
                <a:cubicBezTo>
                  <a:pt x="1016463" y="3653205"/>
                  <a:pt x="1050733" y="3695061"/>
                  <a:pt x="1059300" y="3703917"/>
                </a:cubicBezTo>
                <a:cubicBezTo>
                  <a:pt x="1067867" y="3712783"/>
                  <a:pt x="1110225" y="3746668"/>
                  <a:pt x="1110225" y="3746668"/>
                </a:cubicBezTo>
                <a:cubicBezTo>
                  <a:pt x="1110225" y="3746668"/>
                  <a:pt x="1159031" y="3764486"/>
                  <a:pt x="1168177" y="3768346"/>
                </a:cubicBezTo>
                <a:cubicBezTo>
                  <a:pt x="1177321" y="3772207"/>
                  <a:pt x="1219099" y="3816748"/>
                  <a:pt x="1219099" y="3816748"/>
                </a:cubicBezTo>
                <a:cubicBezTo>
                  <a:pt x="1219099" y="3816748"/>
                  <a:pt x="1247112" y="3821254"/>
                  <a:pt x="1274645" y="3808893"/>
                </a:cubicBezTo>
                <a:cubicBezTo>
                  <a:pt x="1302272" y="3796534"/>
                  <a:pt x="1314499" y="3792865"/>
                  <a:pt x="1314499" y="3792865"/>
                </a:cubicBezTo>
                <a:lnTo>
                  <a:pt x="1280805" y="3766460"/>
                </a:lnTo>
                <a:cubicBezTo>
                  <a:pt x="1280805" y="3766469"/>
                  <a:pt x="1238065" y="3594203"/>
                  <a:pt x="1219775" y="3578523"/>
                </a:cubicBezTo>
                <a:cubicBezTo>
                  <a:pt x="1201483" y="3562831"/>
                  <a:pt x="1159513" y="3554851"/>
                  <a:pt x="1137661" y="3528234"/>
                </a:cubicBezTo>
                <a:cubicBezTo>
                  <a:pt x="1115711" y="3501616"/>
                  <a:pt x="1063825" y="3422632"/>
                  <a:pt x="1063825" y="3422632"/>
                </a:cubicBezTo>
                <a:cubicBezTo>
                  <a:pt x="1063825" y="3422632"/>
                  <a:pt x="1055161" y="3396794"/>
                  <a:pt x="1050156" y="3377686"/>
                </a:cubicBezTo>
                <a:cubicBezTo>
                  <a:pt x="1045150" y="3358586"/>
                  <a:pt x="1059012" y="3330497"/>
                  <a:pt x="1048807" y="3311368"/>
                </a:cubicBezTo>
                <a:cubicBezTo>
                  <a:pt x="1038507" y="3292251"/>
                  <a:pt x="933580" y="3189747"/>
                  <a:pt x="933580" y="3189747"/>
                </a:cubicBezTo>
                <a:lnTo>
                  <a:pt x="851272" y="3175289"/>
                </a:lnTo>
                <a:lnTo>
                  <a:pt x="849059" y="3166173"/>
                </a:lnTo>
                <a:lnTo>
                  <a:pt x="897095" y="3172767"/>
                </a:lnTo>
                <a:lnTo>
                  <a:pt x="929536" y="3179688"/>
                </a:lnTo>
                <a:cubicBezTo>
                  <a:pt x="929536" y="3179688"/>
                  <a:pt x="922990" y="3156845"/>
                  <a:pt x="916733" y="3138198"/>
                </a:cubicBezTo>
                <a:cubicBezTo>
                  <a:pt x="910379" y="3119552"/>
                  <a:pt x="912113" y="3077225"/>
                  <a:pt x="912113" y="3077225"/>
                </a:cubicBezTo>
                <a:lnTo>
                  <a:pt x="918657" y="3076281"/>
                </a:lnTo>
                <a:cubicBezTo>
                  <a:pt x="918657" y="3076281"/>
                  <a:pt x="917985" y="3113188"/>
                  <a:pt x="920295" y="3125944"/>
                </a:cubicBezTo>
                <a:cubicBezTo>
                  <a:pt x="922605" y="3138698"/>
                  <a:pt x="935505" y="3176858"/>
                  <a:pt x="935505" y="3176858"/>
                </a:cubicBezTo>
                <a:lnTo>
                  <a:pt x="993648" y="3230284"/>
                </a:lnTo>
                <a:lnTo>
                  <a:pt x="1011650" y="3244426"/>
                </a:lnTo>
                <a:lnTo>
                  <a:pt x="1004911" y="3215200"/>
                </a:lnTo>
                <a:lnTo>
                  <a:pt x="1003948" y="3163968"/>
                </a:lnTo>
                <a:lnTo>
                  <a:pt x="997788" y="3131913"/>
                </a:lnTo>
                <a:lnTo>
                  <a:pt x="1001542" y="3130343"/>
                </a:lnTo>
                <a:lnTo>
                  <a:pt x="1009147" y="3163342"/>
                </a:lnTo>
                <a:lnTo>
                  <a:pt x="1010494" y="3214257"/>
                </a:lnTo>
                <a:lnTo>
                  <a:pt x="1015884" y="3244118"/>
                </a:lnTo>
                <a:lnTo>
                  <a:pt x="1037256" y="3274287"/>
                </a:lnTo>
                <a:lnTo>
                  <a:pt x="1049771" y="3246005"/>
                </a:lnTo>
                <a:lnTo>
                  <a:pt x="1053717" y="3229660"/>
                </a:lnTo>
                <a:lnTo>
                  <a:pt x="1043417" y="3193511"/>
                </a:lnTo>
                <a:lnTo>
                  <a:pt x="1047171" y="3164604"/>
                </a:lnTo>
                <a:lnTo>
                  <a:pt x="1053332" y="3167741"/>
                </a:lnTo>
                <a:lnTo>
                  <a:pt x="1049384" y="3193511"/>
                </a:lnTo>
                <a:cubicBezTo>
                  <a:pt x="1049384" y="3193511"/>
                  <a:pt x="1067867" y="3237485"/>
                  <a:pt x="1056510" y="3257316"/>
                </a:cubicBezTo>
                <a:cubicBezTo>
                  <a:pt x="1045150" y="3277147"/>
                  <a:pt x="1042646" y="3284972"/>
                  <a:pt x="1042646" y="3284972"/>
                </a:cubicBezTo>
                <a:lnTo>
                  <a:pt x="1055931" y="3295033"/>
                </a:lnTo>
                <a:cubicBezTo>
                  <a:pt x="1055931" y="3295033"/>
                  <a:pt x="1059494" y="3338054"/>
                  <a:pt x="1066040" y="3372034"/>
                </a:cubicBezTo>
                <a:cubicBezTo>
                  <a:pt x="1072585" y="3406006"/>
                  <a:pt x="1102717" y="3449345"/>
                  <a:pt x="1102717" y="3449345"/>
                </a:cubicBezTo>
                <a:lnTo>
                  <a:pt x="1095015" y="3407547"/>
                </a:lnTo>
                <a:lnTo>
                  <a:pt x="1098769" y="3399056"/>
                </a:lnTo>
                <a:lnTo>
                  <a:pt x="1090779" y="3362292"/>
                </a:lnTo>
                <a:lnTo>
                  <a:pt x="1094438" y="3359145"/>
                </a:lnTo>
                <a:lnTo>
                  <a:pt x="1104064" y="3400317"/>
                </a:lnTo>
                <a:lnTo>
                  <a:pt x="1100887" y="3411320"/>
                </a:lnTo>
                <a:lnTo>
                  <a:pt x="1108684" y="3451857"/>
                </a:lnTo>
                <a:cubicBezTo>
                  <a:pt x="1108684" y="3451857"/>
                  <a:pt x="1111957" y="3474143"/>
                  <a:pt x="1133233" y="3495860"/>
                </a:cubicBezTo>
                <a:cubicBezTo>
                  <a:pt x="1154603" y="3517578"/>
                  <a:pt x="1200424" y="3520840"/>
                  <a:pt x="1228245" y="3555891"/>
                </a:cubicBezTo>
                <a:cubicBezTo>
                  <a:pt x="1256066" y="3590941"/>
                  <a:pt x="1268002" y="3627396"/>
                  <a:pt x="1284559" y="3683182"/>
                </a:cubicBezTo>
                <a:cubicBezTo>
                  <a:pt x="1301117" y="3738967"/>
                  <a:pt x="1344244" y="3795156"/>
                  <a:pt x="1369657" y="3809519"/>
                </a:cubicBezTo>
                <a:cubicBezTo>
                  <a:pt x="1395072" y="3823882"/>
                  <a:pt x="1468232" y="3821091"/>
                  <a:pt x="1494225" y="3858864"/>
                </a:cubicBezTo>
                <a:cubicBezTo>
                  <a:pt x="1520120" y="3896638"/>
                  <a:pt x="1516655" y="3907737"/>
                  <a:pt x="1563631" y="3917952"/>
                </a:cubicBezTo>
                <a:cubicBezTo>
                  <a:pt x="1610608" y="3928166"/>
                  <a:pt x="1644686" y="3942123"/>
                  <a:pt x="1679824" y="3926443"/>
                </a:cubicBezTo>
                <a:cubicBezTo>
                  <a:pt x="1714960" y="3910751"/>
                  <a:pt x="1729784" y="3895955"/>
                  <a:pt x="1729784" y="3895955"/>
                </a:cubicBezTo>
                <a:cubicBezTo>
                  <a:pt x="1729784" y="3895955"/>
                  <a:pt x="1722083" y="3860481"/>
                  <a:pt x="1698112" y="3846917"/>
                </a:cubicBezTo>
                <a:cubicBezTo>
                  <a:pt x="1674143" y="3833364"/>
                  <a:pt x="1667501" y="3819223"/>
                  <a:pt x="1651327" y="3803550"/>
                </a:cubicBezTo>
                <a:cubicBezTo>
                  <a:pt x="1635060" y="3787879"/>
                  <a:pt x="1598575" y="3779331"/>
                  <a:pt x="1584039" y="3772438"/>
                </a:cubicBezTo>
                <a:cubicBezTo>
                  <a:pt x="1569503" y="3765545"/>
                  <a:pt x="1542549" y="3755852"/>
                  <a:pt x="1523200" y="3764890"/>
                </a:cubicBezTo>
                <a:cubicBezTo>
                  <a:pt x="1503755" y="3773939"/>
                  <a:pt x="1463612" y="3766932"/>
                  <a:pt x="1456778" y="3763004"/>
                </a:cubicBezTo>
                <a:cubicBezTo>
                  <a:pt x="1449847" y="3759077"/>
                  <a:pt x="1438680" y="3744782"/>
                  <a:pt x="1438680" y="3744782"/>
                </a:cubicBezTo>
                <a:lnTo>
                  <a:pt x="1440507" y="3741007"/>
                </a:lnTo>
                <a:cubicBezTo>
                  <a:pt x="1440507" y="3741007"/>
                  <a:pt x="1453312" y="3756257"/>
                  <a:pt x="1458509" y="3757978"/>
                </a:cubicBezTo>
                <a:cubicBezTo>
                  <a:pt x="1463709" y="3759702"/>
                  <a:pt x="1510204" y="3764621"/>
                  <a:pt x="1519156" y="3761753"/>
                </a:cubicBezTo>
                <a:cubicBezTo>
                  <a:pt x="1528207" y="3758874"/>
                  <a:pt x="1565941" y="3754735"/>
                  <a:pt x="1578938" y="3759240"/>
                </a:cubicBezTo>
                <a:cubicBezTo>
                  <a:pt x="1591837" y="3763736"/>
                  <a:pt x="1609936" y="3770888"/>
                  <a:pt x="1619562" y="3770552"/>
                </a:cubicBezTo>
                <a:cubicBezTo>
                  <a:pt x="1629188" y="3770214"/>
                  <a:pt x="1641413" y="3766758"/>
                  <a:pt x="1648921" y="3779032"/>
                </a:cubicBezTo>
                <a:cubicBezTo>
                  <a:pt x="1656431" y="3791315"/>
                  <a:pt x="1675876" y="3814862"/>
                  <a:pt x="1675876" y="3814862"/>
                </a:cubicBezTo>
                <a:lnTo>
                  <a:pt x="1674914" y="3790035"/>
                </a:lnTo>
                <a:cubicBezTo>
                  <a:pt x="1674914" y="3790035"/>
                  <a:pt x="1682999" y="3809846"/>
                  <a:pt x="1694358" y="3824296"/>
                </a:cubicBezTo>
                <a:cubicBezTo>
                  <a:pt x="1705622" y="3838735"/>
                  <a:pt x="1721409" y="3846841"/>
                  <a:pt x="1728051" y="3859808"/>
                </a:cubicBezTo>
                <a:cubicBezTo>
                  <a:pt x="1734694" y="3872774"/>
                  <a:pt x="1745861" y="3895638"/>
                  <a:pt x="1745861" y="3895638"/>
                </a:cubicBezTo>
                <a:cubicBezTo>
                  <a:pt x="1745861" y="3895638"/>
                  <a:pt x="1748941" y="3906399"/>
                  <a:pt x="1769926" y="3905380"/>
                </a:cubicBezTo>
                <a:cubicBezTo>
                  <a:pt x="1777820" y="3904995"/>
                  <a:pt x="1780997" y="3903763"/>
                  <a:pt x="1789757" y="3902550"/>
                </a:cubicBezTo>
                <a:cubicBezTo>
                  <a:pt x="1754428" y="3868124"/>
                  <a:pt x="1734115" y="3848920"/>
                  <a:pt x="1674914" y="3790035"/>
                </a:cubicBezTo>
                <a:cubicBezTo>
                  <a:pt x="1570177" y="3685944"/>
                  <a:pt x="1458029" y="3571871"/>
                  <a:pt x="1427609" y="3531690"/>
                </a:cubicBezTo>
                <a:cubicBezTo>
                  <a:pt x="1372160" y="3458479"/>
                  <a:pt x="1308048" y="3279351"/>
                  <a:pt x="1249905" y="3117145"/>
                </a:cubicBezTo>
                <a:cubicBezTo>
                  <a:pt x="1226032" y="3109791"/>
                  <a:pt x="1110995" y="3074653"/>
                  <a:pt x="1083463" y="3062458"/>
                </a:cubicBezTo>
                <a:cubicBezTo>
                  <a:pt x="1051887" y="3048460"/>
                  <a:pt x="991819" y="2963573"/>
                  <a:pt x="962458" y="2951194"/>
                </a:cubicBezTo>
                <a:cubicBezTo>
                  <a:pt x="933193" y="2938815"/>
                  <a:pt x="861477" y="2943108"/>
                  <a:pt x="819891" y="2998971"/>
                </a:cubicBezTo>
                <a:cubicBezTo>
                  <a:pt x="790530" y="3038468"/>
                  <a:pt x="728150" y="3122228"/>
                  <a:pt x="714962" y="3161456"/>
                </a:cubicBezTo>
                <a:cubicBezTo>
                  <a:pt x="708031" y="3182192"/>
                  <a:pt x="683869" y="3203957"/>
                  <a:pt x="670969" y="3232797"/>
                </a:cubicBezTo>
                <a:cubicBezTo>
                  <a:pt x="657974" y="3261841"/>
                  <a:pt x="652102" y="3289371"/>
                  <a:pt x="652102" y="3289371"/>
                </a:cubicBezTo>
                <a:lnTo>
                  <a:pt x="645169" y="3280891"/>
                </a:lnTo>
                <a:lnTo>
                  <a:pt x="656529" y="3247257"/>
                </a:lnTo>
                <a:cubicBezTo>
                  <a:pt x="656529" y="3247257"/>
                  <a:pt x="636313" y="3279341"/>
                  <a:pt x="623607" y="3309174"/>
                </a:cubicBezTo>
                <a:cubicBezTo>
                  <a:pt x="621295" y="3314507"/>
                  <a:pt x="620333" y="3318223"/>
                  <a:pt x="617830" y="3324885"/>
                </a:cubicBezTo>
                <a:cubicBezTo>
                  <a:pt x="618120" y="3327263"/>
                  <a:pt x="618312" y="3332277"/>
                  <a:pt x="618600" y="3334000"/>
                </a:cubicBezTo>
                <a:cubicBezTo>
                  <a:pt x="622740" y="3355035"/>
                  <a:pt x="627746" y="3391201"/>
                  <a:pt x="627746" y="3391201"/>
                </a:cubicBezTo>
                <a:cubicBezTo>
                  <a:pt x="627746" y="3391201"/>
                  <a:pt x="623030" y="3381930"/>
                  <a:pt x="617638" y="3391201"/>
                </a:cubicBezTo>
                <a:cubicBezTo>
                  <a:pt x="612151" y="3400470"/>
                  <a:pt x="604161" y="3422526"/>
                  <a:pt x="601563" y="3441806"/>
                </a:cubicBezTo>
                <a:cubicBezTo>
                  <a:pt x="598866" y="3461079"/>
                  <a:pt x="595112" y="3482634"/>
                  <a:pt x="590684" y="3496177"/>
                </a:cubicBezTo>
                <a:cubicBezTo>
                  <a:pt x="586160" y="3509713"/>
                  <a:pt x="569409" y="3529802"/>
                  <a:pt x="569409" y="3529802"/>
                </a:cubicBezTo>
                <a:cubicBezTo>
                  <a:pt x="569409" y="3529802"/>
                  <a:pt x="584427" y="3496399"/>
                  <a:pt x="585871" y="3487062"/>
                </a:cubicBezTo>
                <a:cubicBezTo>
                  <a:pt x="587314" y="3477724"/>
                  <a:pt x="588566" y="3459259"/>
                  <a:pt x="593187" y="3444945"/>
                </a:cubicBezTo>
                <a:cubicBezTo>
                  <a:pt x="597904" y="3430622"/>
                  <a:pt x="612248" y="3380823"/>
                  <a:pt x="612248" y="3380833"/>
                </a:cubicBezTo>
                <a:lnTo>
                  <a:pt x="610033" y="3346255"/>
                </a:lnTo>
                <a:cubicBezTo>
                  <a:pt x="602236" y="3368396"/>
                  <a:pt x="591840" y="3397179"/>
                  <a:pt x="591840" y="3397179"/>
                </a:cubicBezTo>
                <a:lnTo>
                  <a:pt x="590492" y="3395917"/>
                </a:lnTo>
                <a:cubicBezTo>
                  <a:pt x="590492" y="3395917"/>
                  <a:pt x="599348" y="3361600"/>
                  <a:pt x="609071" y="3330227"/>
                </a:cubicBezTo>
                <a:lnTo>
                  <a:pt x="605700" y="3273663"/>
                </a:lnTo>
                <a:lnTo>
                  <a:pt x="601755" y="3241605"/>
                </a:lnTo>
                <a:lnTo>
                  <a:pt x="570565" y="3294714"/>
                </a:lnTo>
                <a:lnTo>
                  <a:pt x="531193" y="3361975"/>
                </a:lnTo>
                <a:lnTo>
                  <a:pt x="526380" y="3355690"/>
                </a:lnTo>
                <a:lnTo>
                  <a:pt x="563633" y="3287485"/>
                </a:lnTo>
                <a:lnTo>
                  <a:pt x="598386" y="3223999"/>
                </a:lnTo>
                <a:cubicBezTo>
                  <a:pt x="598386" y="3223999"/>
                  <a:pt x="607818" y="3146487"/>
                  <a:pt x="603102" y="3137890"/>
                </a:cubicBezTo>
                <a:cubicBezTo>
                  <a:pt x="598481" y="3129284"/>
                  <a:pt x="516463" y="3182826"/>
                  <a:pt x="516463" y="3182826"/>
                </a:cubicBezTo>
                <a:cubicBezTo>
                  <a:pt x="516463" y="3182826"/>
                  <a:pt x="487777" y="3216644"/>
                  <a:pt x="476033" y="3227773"/>
                </a:cubicBezTo>
                <a:cubicBezTo>
                  <a:pt x="468524" y="3234828"/>
                  <a:pt x="447731" y="3254716"/>
                  <a:pt x="427805" y="3273663"/>
                </a:cubicBezTo>
                <a:cubicBezTo>
                  <a:pt x="441666" y="3299373"/>
                  <a:pt x="461978" y="3330545"/>
                  <a:pt x="461978" y="3330545"/>
                </a:cubicBezTo>
                <a:lnTo>
                  <a:pt x="461305" y="3336513"/>
                </a:lnTo>
                <a:cubicBezTo>
                  <a:pt x="461305" y="3336513"/>
                  <a:pt x="437334" y="3302040"/>
                  <a:pt x="423664" y="3278062"/>
                </a:cubicBezTo>
                <a:cubicBezTo>
                  <a:pt x="423569" y="3277906"/>
                  <a:pt x="423569" y="3277897"/>
                  <a:pt x="423472" y="3277743"/>
                </a:cubicBezTo>
                <a:cubicBezTo>
                  <a:pt x="415289" y="3285542"/>
                  <a:pt x="402390" y="3297756"/>
                  <a:pt x="401620" y="3298489"/>
                </a:cubicBezTo>
                <a:lnTo>
                  <a:pt x="396325" y="3360406"/>
                </a:lnTo>
                <a:lnTo>
                  <a:pt x="392090" y="3355690"/>
                </a:lnTo>
                <a:cubicBezTo>
                  <a:pt x="392090" y="3355690"/>
                  <a:pt x="401525" y="3251472"/>
                  <a:pt x="400849" y="3230284"/>
                </a:cubicBezTo>
                <a:cubicBezTo>
                  <a:pt x="400176" y="3209867"/>
                  <a:pt x="398346" y="3159049"/>
                  <a:pt x="396325" y="3159569"/>
                </a:cubicBezTo>
                <a:cubicBezTo>
                  <a:pt x="382561" y="3162957"/>
                  <a:pt x="345497" y="3231854"/>
                  <a:pt x="345497" y="3231854"/>
                </a:cubicBezTo>
                <a:cubicBezTo>
                  <a:pt x="345497" y="3231854"/>
                  <a:pt x="329902" y="3255670"/>
                  <a:pt x="320950" y="3292520"/>
                </a:cubicBezTo>
                <a:cubicBezTo>
                  <a:pt x="311901" y="3329360"/>
                  <a:pt x="312671" y="3367674"/>
                  <a:pt x="309398" y="3379265"/>
                </a:cubicBezTo>
                <a:cubicBezTo>
                  <a:pt x="304875" y="3395484"/>
                  <a:pt x="254047" y="3498373"/>
                  <a:pt x="254047" y="3498373"/>
                </a:cubicBezTo>
                <a:lnTo>
                  <a:pt x="173184" y="3667779"/>
                </a:lnTo>
                <a:lnTo>
                  <a:pt x="251159" y="3495234"/>
                </a:lnTo>
                <a:lnTo>
                  <a:pt x="304488" y="3377377"/>
                </a:lnTo>
                <a:lnTo>
                  <a:pt x="315945" y="3291260"/>
                </a:lnTo>
                <a:cubicBezTo>
                  <a:pt x="315945" y="3291260"/>
                  <a:pt x="337894" y="3236726"/>
                  <a:pt x="335583" y="3233433"/>
                </a:cubicBezTo>
                <a:cubicBezTo>
                  <a:pt x="333368" y="3230208"/>
                  <a:pt x="274359" y="3248267"/>
                  <a:pt x="271375" y="3252600"/>
                </a:cubicBezTo>
                <a:cubicBezTo>
                  <a:pt x="267813" y="3257798"/>
                  <a:pt x="212075" y="3354120"/>
                  <a:pt x="212075" y="3354120"/>
                </a:cubicBezTo>
                <a:lnTo>
                  <a:pt x="208898" y="3350664"/>
                </a:lnTo>
                <a:cubicBezTo>
                  <a:pt x="208898" y="3350664"/>
                  <a:pt x="267139" y="3253437"/>
                  <a:pt x="265983" y="3250404"/>
                </a:cubicBezTo>
                <a:cubicBezTo>
                  <a:pt x="265213" y="3248508"/>
                  <a:pt x="248175" y="3242038"/>
                  <a:pt x="231521" y="3240026"/>
                </a:cubicBezTo>
                <a:cubicBezTo>
                  <a:pt x="215444" y="3238092"/>
                  <a:pt x="199946" y="3240662"/>
                  <a:pt x="199946" y="3240662"/>
                </a:cubicBezTo>
                <a:cubicBezTo>
                  <a:pt x="199946" y="3240662"/>
                  <a:pt x="182040" y="3255969"/>
                  <a:pt x="167986" y="3267058"/>
                </a:cubicBezTo>
                <a:cubicBezTo>
                  <a:pt x="159515" y="3273788"/>
                  <a:pt x="142476" y="3279948"/>
                  <a:pt x="142476" y="3279948"/>
                </a:cubicBezTo>
                <a:lnTo>
                  <a:pt x="123222" y="3303831"/>
                </a:lnTo>
                <a:lnTo>
                  <a:pt x="121202" y="3301319"/>
                </a:lnTo>
                <a:lnTo>
                  <a:pt x="140069" y="3274287"/>
                </a:lnTo>
                <a:cubicBezTo>
                  <a:pt x="140069" y="3274287"/>
                  <a:pt x="153740" y="3270138"/>
                  <a:pt x="166446" y="3260455"/>
                </a:cubicBezTo>
                <a:cubicBezTo>
                  <a:pt x="179056" y="3250780"/>
                  <a:pt x="190994" y="3239411"/>
                  <a:pt x="192053" y="3234059"/>
                </a:cubicBezTo>
                <a:cubicBezTo>
                  <a:pt x="193112" y="3227792"/>
                  <a:pt x="185313" y="3227773"/>
                  <a:pt x="185313" y="3227773"/>
                </a:cubicBezTo>
                <a:lnTo>
                  <a:pt x="184833" y="3224625"/>
                </a:lnTo>
                <a:lnTo>
                  <a:pt x="201293" y="3225568"/>
                </a:lnTo>
                <a:cubicBezTo>
                  <a:pt x="201293" y="3225568"/>
                  <a:pt x="250485" y="3229814"/>
                  <a:pt x="267139" y="3235319"/>
                </a:cubicBezTo>
                <a:cubicBezTo>
                  <a:pt x="288413" y="3228899"/>
                  <a:pt x="305163" y="3223393"/>
                  <a:pt x="341745" y="3216769"/>
                </a:cubicBezTo>
                <a:cubicBezTo>
                  <a:pt x="344247" y="3216318"/>
                  <a:pt x="356279" y="3202676"/>
                  <a:pt x="368120" y="3183144"/>
                </a:cubicBezTo>
                <a:cubicBezTo>
                  <a:pt x="376784" y="3168916"/>
                  <a:pt x="385545" y="3151936"/>
                  <a:pt x="393341" y="3135686"/>
                </a:cubicBezTo>
                <a:cubicBezTo>
                  <a:pt x="407010" y="3106940"/>
                  <a:pt x="417215" y="3080825"/>
                  <a:pt x="416156" y="3077542"/>
                </a:cubicBezTo>
                <a:cubicBezTo>
                  <a:pt x="413172" y="3068368"/>
                  <a:pt x="349637" y="3072863"/>
                  <a:pt x="304875" y="3069686"/>
                </a:cubicBezTo>
                <a:cubicBezTo>
                  <a:pt x="276860" y="3067703"/>
                  <a:pt x="250485" y="3059396"/>
                  <a:pt x="233446" y="3056489"/>
                </a:cubicBezTo>
                <a:cubicBezTo>
                  <a:pt x="223049" y="3054699"/>
                  <a:pt x="215444" y="3057115"/>
                  <a:pt x="215444" y="3057115"/>
                </a:cubicBezTo>
                <a:cubicBezTo>
                  <a:pt x="215444" y="3057115"/>
                  <a:pt x="186566" y="3021920"/>
                  <a:pt x="170971" y="3009030"/>
                </a:cubicBezTo>
                <a:cubicBezTo>
                  <a:pt x="166349" y="3005160"/>
                  <a:pt x="147097" y="2989575"/>
                  <a:pt x="138433" y="2985773"/>
                </a:cubicBezTo>
                <a:cubicBezTo>
                  <a:pt x="118314" y="2976897"/>
                  <a:pt x="98579" y="2981374"/>
                  <a:pt x="98579" y="2981374"/>
                </a:cubicBezTo>
                <a:cubicBezTo>
                  <a:pt x="98579" y="2981374"/>
                  <a:pt x="119083" y="2963507"/>
                  <a:pt x="139684" y="2972565"/>
                </a:cubicBezTo>
                <a:cubicBezTo>
                  <a:pt x="176361" y="2988699"/>
                  <a:pt x="213520" y="3034925"/>
                  <a:pt x="225552" y="3036369"/>
                </a:cubicBezTo>
                <a:cubicBezTo>
                  <a:pt x="311614" y="3046669"/>
                  <a:pt x="413654" y="3046603"/>
                  <a:pt x="441474" y="3048941"/>
                </a:cubicBezTo>
                <a:cubicBezTo>
                  <a:pt x="460728" y="3050558"/>
                  <a:pt x="506260" y="3047324"/>
                  <a:pt x="544476" y="3045168"/>
                </a:cubicBezTo>
                <a:cubicBezTo>
                  <a:pt x="547653" y="3031603"/>
                  <a:pt x="552179" y="3014373"/>
                  <a:pt x="552179" y="3014373"/>
                </a:cubicBezTo>
                <a:cubicBezTo>
                  <a:pt x="552179" y="3014373"/>
                  <a:pt x="542263" y="3005758"/>
                  <a:pt x="534081" y="3007770"/>
                </a:cubicBezTo>
                <a:cubicBezTo>
                  <a:pt x="525994" y="3009781"/>
                  <a:pt x="499041" y="3018772"/>
                  <a:pt x="499041" y="3018772"/>
                </a:cubicBezTo>
                <a:lnTo>
                  <a:pt x="499232" y="3013112"/>
                </a:lnTo>
                <a:cubicBezTo>
                  <a:pt x="499232" y="3013112"/>
                  <a:pt x="525417" y="3001079"/>
                  <a:pt x="530327" y="3001484"/>
                </a:cubicBezTo>
                <a:cubicBezTo>
                  <a:pt x="535332" y="3001887"/>
                  <a:pt x="556125" y="3006200"/>
                  <a:pt x="556125" y="3006200"/>
                </a:cubicBezTo>
                <a:cubicBezTo>
                  <a:pt x="556125" y="3006200"/>
                  <a:pt x="565174" y="3000751"/>
                  <a:pt x="573742" y="2995196"/>
                </a:cubicBezTo>
                <a:cubicBezTo>
                  <a:pt x="582020" y="2989932"/>
                  <a:pt x="597422" y="2973710"/>
                  <a:pt x="599156" y="2971939"/>
                </a:cubicBezTo>
                <a:cubicBezTo>
                  <a:pt x="591743" y="2965306"/>
                  <a:pt x="584330" y="2957595"/>
                  <a:pt x="576533" y="2948056"/>
                </a:cubicBezTo>
                <a:lnTo>
                  <a:pt x="574415" y="2945851"/>
                </a:lnTo>
                <a:lnTo>
                  <a:pt x="572587" y="2943021"/>
                </a:lnTo>
                <a:cubicBezTo>
                  <a:pt x="553911" y="2919360"/>
                  <a:pt x="535524" y="2892810"/>
                  <a:pt x="522049" y="2879854"/>
                </a:cubicBezTo>
                <a:cubicBezTo>
                  <a:pt x="501254" y="2859820"/>
                  <a:pt x="407492" y="2795784"/>
                  <a:pt x="383812" y="2788392"/>
                </a:cubicBezTo>
                <a:cubicBezTo>
                  <a:pt x="345306" y="2776407"/>
                  <a:pt x="340588" y="2779949"/>
                  <a:pt x="320373" y="2790279"/>
                </a:cubicBezTo>
                <a:cubicBezTo>
                  <a:pt x="307185" y="2796988"/>
                  <a:pt x="286391" y="2824712"/>
                  <a:pt x="280904" y="2833963"/>
                </a:cubicBezTo>
                <a:cubicBezTo>
                  <a:pt x="269352" y="2853245"/>
                  <a:pt x="257608" y="2872247"/>
                  <a:pt x="252314" y="2897141"/>
                </a:cubicBezTo>
                <a:cubicBezTo>
                  <a:pt x="248175" y="2916635"/>
                  <a:pt x="255587" y="2952995"/>
                  <a:pt x="256646" y="2979168"/>
                </a:cubicBezTo>
                <a:cubicBezTo>
                  <a:pt x="257416" y="2997440"/>
                  <a:pt x="243939" y="3025367"/>
                  <a:pt x="243939" y="3025367"/>
                </a:cubicBezTo>
                <a:cubicBezTo>
                  <a:pt x="243939" y="3025367"/>
                  <a:pt x="253757" y="2997449"/>
                  <a:pt x="249137" y="2966597"/>
                </a:cubicBezTo>
                <a:cubicBezTo>
                  <a:pt x="243939" y="2931913"/>
                  <a:pt x="242880" y="2916838"/>
                  <a:pt x="245575" y="2896825"/>
                </a:cubicBezTo>
                <a:cubicBezTo>
                  <a:pt x="248367" y="2876050"/>
                  <a:pt x="276091" y="2820082"/>
                  <a:pt x="274359" y="2816684"/>
                </a:cubicBezTo>
                <a:cubicBezTo>
                  <a:pt x="272241" y="2812660"/>
                  <a:pt x="233734" y="2833646"/>
                  <a:pt x="216792" y="2838998"/>
                </a:cubicBezTo>
                <a:cubicBezTo>
                  <a:pt x="199849" y="2844340"/>
                  <a:pt x="162018" y="2848413"/>
                  <a:pt x="126207" y="2856278"/>
                </a:cubicBezTo>
                <a:cubicBezTo>
                  <a:pt x="120238" y="2857586"/>
                  <a:pt x="99830" y="2904264"/>
                  <a:pt x="79519" y="2929516"/>
                </a:cubicBezTo>
                <a:cubicBezTo>
                  <a:pt x="60940" y="2952628"/>
                  <a:pt x="28701" y="2971083"/>
                  <a:pt x="18477" y="2964403"/>
                </a:cubicBezTo>
                <a:cubicBezTo>
                  <a:pt x="12808" y="2960696"/>
                  <a:pt x="53719" y="2955853"/>
                  <a:pt x="75380" y="2925107"/>
                </a:cubicBezTo>
                <a:cubicBezTo>
                  <a:pt x="95594" y="2896477"/>
                  <a:pt x="114463" y="2861446"/>
                  <a:pt x="111671" y="2854401"/>
                </a:cubicBezTo>
                <a:cubicBezTo>
                  <a:pt x="108686" y="2846718"/>
                  <a:pt x="63250" y="2852995"/>
                  <a:pt x="40088" y="2844966"/>
                </a:cubicBezTo>
                <a:cubicBezTo>
                  <a:pt x="35670" y="2843435"/>
                  <a:pt x="23503" y="2830083"/>
                  <a:pt x="18477" y="2822653"/>
                </a:cubicBezTo>
                <a:cubicBezTo>
                  <a:pt x="14964" y="2817464"/>
                  <a:pt x="5953" y="2817675"/>
                  <a:pt x="1814" y="2816684"/>
                </a:cubicBezTo>
                <a:cubicBezTo>
                  <a:pt x="-7293" y="2814498"/>
                  <a:pt x="20855" y="2814798"/>
                  <a:pt x="20855" y="2814798"/>
                </a:cubicBezTo>
                <a:cubicBezTo>
                  <a:pt x="20855" y="2814798"/>
                  <a:pt x="32878" y="2839556"/>
                  <a:pt x="45046" y="2840248"/>
                </a:cubicBezTo>
                <a:cubicBezTo>
                  <a:pt x="51986" y="2840643"/>
                  <a:pt x="95594" y="2838073"/>
                  <a:pt x="135256" y="2837428"/>
                </a:cubicBezTo>
                <a:cubicBezTo>
                  <a:pt x="165099" y="2836939"/>
                  <a:pt x="191762" y="2833847"/>
                  <a:pt x="197346" y="2833338"/>
                </a:cubicBezTo>
                <a:cubicBezTo>
                  <a:pt x="212461" y="2831970"/>
                  <a:pt x="232579" y="2827407"/>
                  <a:pt x="231906" y="2819821"/>
                </a:cubicBezTo>
                <a:cubicBezTo>
                  <a:pt x="231233" y="2812247"/>
                  <a:pt x="219295" y="2811842"/>
                  <a:pt x="210054" y="2805680"/>
                </a:cubicBezTo>
                <a:cubicBezTo>
                  <a:pt x="200620" y="2799394"/>
                  <a:pt x="174436" y="2763892"/>
                  <a:pt x="164038" y="2756027"/>
                </a:cubicBezTo>
                <a:cubicBezTo>
                  <a:pt x="147769" y="2743695"/>
                  <a:pt x="135737" y="2737679"/>
                  <a:pt x="125533" y="2736225"/>
                </a:cubicBezTo>
                <a:cubicBezTo>
                  <a:pt x="117447" y="2735071"/>
                  <a:pt x="96847" y="2738681"/>
                  <a:pt x="79134" y="2743763"/>
                </a:cubicBezTo>
                <a:cubicBezTo>
                  <a:pt x="57475" y="2750011"/>
                  <a:pt x="37114" y="2758848"/>
                  <a:pt x="37114" y="2758848"/>
                </a:cubicBezTo>
                <a:cubicBezTo>
                  <a:pt x="37114" y="2758857"/>
                  <a:pt x="40502" y="2743725"/>
                  <a:pt x="54395" y="2737168"/>
                </a:cubicBezTo>
                <a:cubicBezTo>
                  <a:pt x="68257" y="2730604"/>
                  <a:pt x="114366" y="2730767"/>
                  <a:pt x="115040" y="2724597"/>
                </a:cubicBezTo>
                <a:cubicBezTo>
                  <a:pt x="115811" y="2718417"/>
                  <a:pt x="78748" y="2679333"/>
                  <a:pt x="78748" y="2679333"/>
                </a:cubicBezTo>
                <a:lnTo>
                  <a:pt x="85871" y="2671795"/>
                </a:lnTo>
                <a:cubicBezTo>
                  <a:pt x="85871" y="2671795"/>
                  <a:pt x="92225" y="2685033"/>
                  <a:pt x="101563" y="2695997"/>
                </a:cubicBezTo>
                <a:cubicBezTo>
                  <a:pt x="112730" y="2709127"/>
                  <a:pt x="127555" y="2720544"/>
                  <a:pt x="132464" y="2723027"/>
                </a:cubicBezTo>
                <a:cubicBezTo>
                  <a:pt x="141610" y="2727561"/>
                  <a:pt x="164038" y="2741789"/>
                  <a:pt x="179538" y="2754765"/>
                </a:cubicBezTo>
                <a:cubicBezTo>
                  <a:pt x="190800" y="2764240"/>
                  <a:pt x="198308" y="2786130"/>
                  <a:pt x="219969" y="2794678"/>
                </a:cubicBezTo>
                <a:cubicBezTo>
                  <a:pt x="237297" y="2801532"/>
                  <a:pt x="268486" y="2796286"/>
                  <a:pt x="288606" y="2786515"/>
                </a:cubicBezTo>
                <a:cubicBezTo>
                  <a:pt x="308725" y="2776733"/>
                  <a:pt x="359168" y="2752254"/>
                  <a:pt x="359168" y="2752254"/>
                </a:cubicBezTo>
                <a:lnTo>
                  <a:pt x="402679" y="2769852"/>
                </a:lnTo>
                <a:cubicBezTo>
                  <a:pt x="402679" y="2769852"/>
                  <a:pt x="382271" y="2756644"/>
                  <a:pt x="357435" y="2729622"/>
                </a:cubicBezTo>
                <a:cubicBezTo>
                  <a:pt x="332502" y="2702600"/>
                  <a:pt x="299098" y="2656075"/>
                  <a:pt x="299098" y="2656075"/>
                </a:cubicBezTo>
                <a:lnTo>
                  <a:pt x="316330" y="2646026"/>
                </a:lnTo>
                <a:cubicBezTo>
                  <a:pt x="316330" y="2646026"/>
                  <a:pt x="338374" y="2683589"/>
                  <a:pt x="354837" y="2699770"/>
                </a:cubicBezTo>
                <a:cubicBezTo>
                  <a:pt x="371297" y="2715942"/>
                  <a:pt x="420392" y="2772748"/>
                  <a:pt x="447057" y="2788709"/>
                </a:cubicBezTo>
                <a:cubicBezTo>
                  <a:pt x="492783" y="2816058"/>
                  <a:pt x="540337" y="2864181"/>
                  <a:pt x="566811" y="2884877"/>
                </a:cubicBezTo>
                <a:cubicBezTo>
                  <a:pt x="582791" y="2897373"/>
                  <a:pt x="587123" y="2938680"/>
                  <a:pt x="637084" y="2954968"/>
                </a:cubicBezTo>
                <a:cubicBezTo>
                  <a:pt x="646421" y="2958020"/>
                  <a:pt x="657395" y="2960186"/>
                  <a:pt x="668756" y="2961881"/>
                </a:cubicBezTo>
                <a:cubicBezTo>
                  <a:pt x="685985" y="2946255"/>
                  <a:pt x="762132" y="2871727"/>
                  <a:pt x="790337" y="2831143"/>
                </a:cubicBezTo>
                <a:cubicBezTo>
                  <a:pt x="793996" y="2825935"/>
                  <a:pt x="796689" y="2820670"/>
                  <a:pt x="799868" y="2815422"/>
                </a:cubicBezTo>
                <a:cubicBezTo>
                  <a:pt x="796306" y="2812420"/>
                  <a:pt x="796209" y="2811822"/>
                  <a:pt x="792166" y="2808829"/>
                </a:cubicBezTo>
                <a:cubicBezTo>
                  <a:pt x="778304" y="2798480"/>
                  <a:pt x="762227" y="2791539"/>
                  <a:pt x="762227" y="2791539"/>
                </a:cubicBezTo>
                <a:cubicBezTo>
                  <a:pt x="762227" y="2791539"/>
                  <a:pt x="777437" y="2794581"/>
                  <a:pt x="792166" y="2802850"/>
                </a:cubicBezTo>
                <a:cubicBezTo>
                  <a:pt x="797461" y="2805874"/>
                  <a:pt x="798133" y="2807172"/>
                  <a:pt x="802658" y="2810706"/>
                </a:cubicBezTo>
                <a:cubicBezTo>
                  <a:pt x="825474" y="2772171"/>
                  <a:pt x="838950" y="2735022"/>
                  <a:pt x="849636" y="2721767"/>
                </a:cubicBezTo>
                <a:cubicBezTo>
                  <a:pt x="862246" y="2706181"/>
                  <a:pt x="884675" y="2691116"/>
                  <a:pt x="896902" y="2676195"/>
                </a:cubicBezTo>
                <a:cubicBezTo>
                  <a:pt x="898346" y="2674337"/>
                  <a:pt x="898634" y="2673278"/>
                  <a:pt x="900270" y="2671171"/>
                </a:cubicBezTo>
                <a:cubicBezTo>
                  <a:pt x="893821" y="2653871"/>
                  <a:pt x="890067" y="2643504"/>
                  <a:pt x="885928" y="2632511"/>
                </a:cubicBezTo>
                <a:cubicBezTo>
                  <a:pt x="875243" y="2631201"/>
                  <a:pt x="863884" y="2629998"/>
                  <a:pt x="855220" y="2627168"/>
                </a:cubicBezTo>
                <a:cubicBezTo>
                  <a:pt x="832212" y="2619668"/>
                  <a:pt x="792937" y="2595101"/>
                  <a:pt x="792937" y="2595111"/>
                </a:cubicBezTo>
                <a:cubicBezTo>
                  <a:pt x="792937" y="2595111"/>
                  <a:pt x="707742" y="2527312"/>
                  <a:pt x="696960" y="2526908"/>
                </a:cubicBezTo>
                <a:cubicBezTo>
                  <a:pt x="685698" y="2526485"/>
                  <a:pt x="659321" y="2539085"/>
                  <a:pt x="655471" y="2552051"/>
                </a:cubicBezTo>
                <a:cubicBezTo>
                  <a:pt x="651620" y="2565020"/>
                  <a:pt x="645748" y="2614278"/>
                  <a:pt x="645748" y="2614278"/>
                </a:cubicBezTo>
                <a:lnTo>
                  <a:pt x="642185" y="2616790"/>
                </a:lnTo>
                <a:lnTo>
                  <a:pt x="650561" y="2553938"/>
                </a:lnTo>
                <a:cubicBezTo>
                  <a:pt x="650561" y="2553938"/>
                  <a:pt x="642571" y="2547248"/>
                  <a:pt x="636025" y="2547962"/>
                </a:cubicBezTo>
                <a:cubicBezTo>
                  <a:pt x="629574" y="2548683"/>
                  <a:pt x="617638" y="2548278"/>
                  <a:pt x="617638" y="2548278"/>
                </a:cubicBezTo>
                <a:cubicBezTo>
                  <a:pt x="617638" y="2548278"/>
                  <a:pt x="607531" y="2562228"/>
                  <a:pt x="601946" y="2563680"/>
                </a:cubicBezTo>
                <a:cubicBezTo>
                  <a:pt x="596364" y="2565124"/>
                  <a:pt x="584907" y="2560225"/>
                  <a:pt x="584907" y="2560225"/>
                </a:cubicBezTo>
                <a:lnTo>
                  <a:pt x="586256" y="2554247"/>
                </a:lnTo>
                <a:cubicBezTo>
                  <a:pt x="586256" y="2554247"/>
                  <a:pt x="597809" y="2559214"/>
                  <a:pt x="600118" y="2558964"/>
                </a:cubicBezTo>
                <a:cubicBezTo>
                  <a:pt x="602525" y="2558713"/>
                  <a:pt x="614461" y="2546709"/>
                  <a:pt x="614461" y="2546709"/>
                </a:cubicBezTo>
                <a:lnTo>
                  <a:pt x="595786" y="2533820"/>
                </a:lnTo>
                <a:lnTo>
                  <a:pt x="597615" y="2529102"/>
                </a:lnTo>
                <a:lnTo>
                  <a:pt x="619564" y="2541675"/>
                </a:lnTo>
                <a:cubicBezTo>
                  <a:pt x="619564" y="2541675"/>
                  <a:pt x="627264" y="2539442"/>
                  <a:pt x="633330" y="2541049"/>
                </a:cubicBezTo>
                <a:cubicBezTo>
                  <a:pt x="639297" y="2542657"/>
                  <a:pt x="651331" y="2545449"/>
                  <a:pt x="651331" y="2545449"/>
                </a:cubicBezTo>
                <a:lnTo>
                  <a:pt x="634677" y="2525965"/>
                </a:lnTo>
                <a:lnTo>
                  <a:pt x="637469" y="2522509"/>
                </a:lnTo>
                <a:cubicBezTo>
                  <a:pt x="637469" y="2522509"/>
                  <a:pt x="646036" y="2529400"/>
                  <a:pt x="649792" y="2535080"/>
                </a:cubicBezTo>
                <a:cubicBezTo>
                  <a:pt x="653448" y="2540751"/>
                  <a:pt x="656239" y="2541675"/>
                  <a:pt x="656336" y="2541675"/>
                </a:cubicBezTo>
                <a:cubicBezTo>
                  <a:pt x="656336" y="2541675"/>
                  <a:pt x="667118" y="2530190"/>
                  <a:pt x="671931" y="2527852"/>
                </a:cubicBezTo>
                <a:cubicBezTo>
                  <a:pt x="676744" y="2525502"/>
                  <a:pt x="687237" y="2520622"/>
                  <a:pt x="687237" y="2520622"/>
                </a:cubicBezTo>
                <a:cubicBezTo>
                  <a:pt x="687237" y="2520622"/>
                  <a:pt x="666252" y="2501408"/>
                  <a:pt x="660667" y="2496420"/>
                </a:cubicBezTo>
                <a:cubicBezTo>
                  <a:pt x="655085" y="2491425"/>
                  <a:pt x="640259" y="2475041"/>
                  <a:pt x="640259" y="2475050"/>
                </a:cubicBezTo>
                <a:cubicBezTo>
                  <a:pt x="640259" y="2475050"/>
                  <a:pt x="612728" y="2465731"/>
                  <a:pt x="604738" y="2465616"/>
                </a:cubicBezTo>
                <a:cubicBezTo>
                  <a:pt x="596653" y="2465509"/>
                  <a:pt x="553527" y="2468446"/>
                  <a:pt x="553527" y="2468446"/>
                </a:cubicBezTo>
                <a:cubicBezTo>
                  <a:pt x="553527" y="2468446"/>
                  <a:pt x="535043" y="2459098"/>
                  <a:pt x="528593" y="2453987"/>
                </a:cubicBezTo>
                <a:cubicBezTo>
                  <a:pt x="522144" y="2448886"/>
                  <a:pt x="504334" y="2431991"/>
                  <a:pt x="504334" y="2431991"/>
                </a:cubicBezTo>
                <a:lnTo>
                  <a:pt x="468044" y="2435764"/>
                </a:lnTo>
                <a:cubicBezTo>
                  <a:pt x="468044" y="2435764"/>
                  <a:pt x="436757" y="2407424"/>
                  <a:pt x="424243" y="2400560"/>
                </a:cubicBezTo>
                <a:cubicBezTo>
                  <a:pt x="411825" y="2393697"/>
                  <a:pt x="367543" y="2375107"/>
                  <a:pt x="367543" y="2375107"/>
                </a:cubicBezTo>
                <a:lnTo>
                  <a:pt x="367928" y="2369448"/>
                </a:lnTo>
                <a:cubicBezTo>
                  <a:pt x="367928" y="2369448"/>
                  <a:pt x="416156" y="2387546"/>
                  <a:pt x="423857" y="2392387"/>
                </a:cubicBezTo>
                <a:cubicBezTo>
                  <a:pt x="431559" y="2397238"/>
                  <a:pt x="469678" y="2424762"/>
                  <a:pt x="469678" y="2424762"/>
                </a:cubicBezTo>
                <a:lnTo>
                  <a:pt x="504527" y="2424762"/>
                </a:lnTo>
                <a:lnTo>
                  <a:pt x="551601" y="2458704"/>
                </a:lnTo>
                <a:cubicBezTo>
                  <a:pt x="551601" y="2458704"/>
                  <a:pt x="589817" y="2455952"/>
                  <a:pt x="597809" y="2455566"/>
                </a:cubicBezTo>
                <a:cubicBezTo>
                  <a:pt x="605797" y="2455172"/>
                  <a:pt x="633233" y="2460592"/>
                  <a:pt x="633330" y="2460592"/>
                </a:cubicBezTo>
                <a:cubicBezTo>
                  <a:pt x="633330" y="2460592"/>
                  <a:pt x="628227" y="2427303"/>
                  <a:pt x="617638" y="2411564"/>
                </a:cubicBezTo>
                <a:cubicBezTo>
                  <a:pt x="612248" y="2403602"/>
                  <a:pt x="595402" y="2384291"/>
                  <a:pt x="578363" y="2369765"/>
                </a:cubicBezTo>
                <a:cubicBezTo>
                  <a:pt x="561612" y="2355557"/>
                  <a:pt x="544863" y="2345872"/>
                  <a:pt x="544863" y="2345872"/>
                </a:cubicBezTo>
                <a:lnTo>
                  <a:pt x="552755" y="2341473"/>
                </a:lnTo>
                <a:cubicBezTo>
                  <a:pt x="552755" y="2341473"/>
                  <a:pt x="578555" y="2360323"/>
                  <a:pt x="585292" y="2367561"/>
                </a:cubicBezTo>
                <a:cubicBezTo>
                  <a:pt x="592032" y="2374800"/>
                  <a:pt x="610033" y="2390827"/>
                  <a:pt x="610033" y="2390818"/>
                </a:cubicBezTo>
                <a:cubicBezTo>
                  <a:pt x="610033" y="2390818"/>
                  <a:pt x="609263" y="2353486"/>
                  <a:pt x="607145" y="2340222"/>
                </a:cubicBezTo>
                <a:cubicBezTo>
                  <a:pt x="603584" y="2318408"/>
                  <a:pt x="596171" y="2288354"/>
                  <a:pt x="596171" y="2288364"/>
                </a:cubicBezTo>
                <a:lnTo>
                  <a:pt x="601177" y="2286785"/>
                </a:lnTo>
                <a:cubicBezTo>
                  <a:pt x="601177" y="2286785"/>
                  <a:pt x="612440" y="2328584"/>
                  <a:pt x="613210" y="2344302"/>
                </a:cubicBezTo>
                <a:cubicBezTo>
                  <a:pt x="614076" y="2360023"/>
                  <a:pt x="618023" y="2398366"/>
                  <a:pt x="618023" y="2398366"/>
                </a:cubicBezTo>
                <a:cubicBezTo>
                  <a:pt x="618023" y="2398366"/>
                  <a:pt x="628420" y="2415154"/>
                  <a:pt x="632848" y="2431674"/>
                </a:cubicBezTo>
                <a:cubicBezTo>
                  <a:pt x="637276" y="2448203"/>
                  <a:pt x="644785" y="2465935"/>
                  <a:pt x="644785" y="2465935"/>
                </a:cubicBezTo>
                <a:cubicBezTo>
                  <a:pt x="644785" y="2465935"/>
                  <a:pt x="654123" y="2479516"/>
                  <a:pt x="667021" y="2492021"/>
                </a:cubicBezTo>
                <a:cubicBezTo>
                  <a:pt x="679826" y="2504460"/>
                  <a:pt x="696093" y="2515693"/>
                  <a:pt x="702928" y="2521247"/>
                </a:cubicBezTo>
                <a:cubicBezTo>
                  <a:pt x="715732" y="2531778"/>
                  <a:pt x="794092" y="2572797"/>
                  <a:pt x="794092" y="2572797"/>
                </a:cubicBezTo>
                <a:cubicBezTo>
                  <a:pt x="794092" y="2572797"/>
                  <a:pt x="843571" y="2602427"/>
                  <a:pt x="853390" y="2607992"/>
                </a:cubicBezTo>
                <a:cubicBezTo>
                  <a:pt x="858782" y="2611023"/>
                  <a:pt x="869081" y="2617821"/>
                  <a:pt x="881982" y="2622133"/>
                </a:cubicBezTo>
                <a:cubicBezTo>
                  <a:pt x="881403" y="2620497"/>
                  <a:pt x="878226" y="2611765"/>
                  <a:pt x="878226" y="2611765"/>
                </a:cubicBezTo>
                <a:lnTo>
                  <a:pt x="885351" y="2611765"/>
                </a:lnTo>
                <a:cubicBezTo>
                  <a:pt x="885351" y="2611765"/>
                  <a:pt x="888623" y="2620237"/>
                  <a:pt x="889875" y="2624020"/>
                </a:cubicBezTo>
                <a:cubicBezTo>
                  <a:pt x="898828" y="2625935"/>
                  <a:pt x="908357" y="2626724"/>
                  <a:pt x="918657" y="2623394"/>
                </a:cubicBezTo>
                <a:cubicBezTo>
                  <a:pt x="948211" y="2613883"/>
                  <a:pt x="1030902" y="2560302"/>
                  <a:pt x="1067386" y="2543253"/>
                </a:cubicBezTo>
                <a:cubicBezTo>
                  <a:pt x="1103967" y="2526195"/>
                  <a:pt x="1279650" y="2452427"/>
                  <a:pt x="1279650" y="2452418"/>
                </a:cubicBezTo>
                <a:lnTo>
                  <a:pt x="1262804" y="2417532"/>
                </a:lnTo>
                <a:lnTo>
                  <a:pt x="1228630" y="2404652"/>
                </a:lnTo>
                <a:cubicBezTo>
                  <a:pt x="1218425" y="2413557"/>
                  <a:pt x="1208896" y="2421941"/>
                  <a:pt x="1204852" y="2425079"/>
                </a:cubicBezTo>
                <a:cubicBezTo>
                  <a:pt x="1198017" y="2430345"/>
                  <a:pt x="1155275" y="2452418"/>
                  <a:pt x="1155275" y="2452418"/>
                </a:cubicBezTo>
                <a:lnTo>
                  <a:pt x="1154506" y="2447394"/>
                </a:lnTo>
                <a:cubicBezTo>
                  <a:pt x="1154506" y="2447394"/>
                  <a:pt x="1193878" y="2425483"/>
                  <a:pt x="1204852" y="2417850"/>
                </a:cubicBezTo>
                <a:cubicBezTo>
                  <a:pt x="1208896" y="2415029"/>
                  <a:pt x="1215634" y="2408309"/>
                  <a:pt x="1221891" y="2402129"/>
                </a:cubicBezTo>
                <a:lnTo>
                  <a:pt x="1192531" y="2391137"/>
                </a:lnTo>
                <a:cubicBezTo>
                  <a:pt x="1192531" y="2391137"/>
                  <a:pt x="1124182" y="2324530"/>
                  <a:pt x="1109839" y="2307848"/>
                </a:cubicBezTo>
                <a:cubicBezTo>
                  <a:pt x="1095495" y="2291165"/>
                  <a:pt x="993263" y="2207588"/>
                  <a:pt x="993263" y="2207588"/>
                </a:cubicBezTo>
                <a:lnTo>
                  <a:pt x="1001734" y="2197529"/>
                </a:lnTo>
                <a:cubicBezTo>
                  <a:pt x="1001734" y="2197529"/>
                  <a:pt x="1085389" y="2262084"/>
                  <a:pt x="1095592" y="2272962"/>
                </a:cubicBezTo>
                <a:cubicBezTo>
                  <a:pt x="1105797" y="2283839"/>
                  <a:pt x="1139970" y="2326013"/>
                  <a:pt x="1148537" y="2334879"/>
                </a:cubicBezTo>
                <a:cubicBezTo>
                  <a:pt x="1157106" y="2343735"/>
                  <a:pt x="1199558" y="2377303"/>
                  <a:pt x="1199462" y="2377303"/>
                </a:cubicBezTo>
                <a:cubicBezTo>
                  <a:pt x="1199462" y="2377303"/>
                  <a:pt x="1218040" y="2384542"/>
                  <a:pt x="1234021" y="2390501"/>
                </a:cubicBezTo>
                <a:cubicBezTo>
                  <a:pt x="1237776" y="2386563"/>
                  <a:pt x="1242975" y="2380769"/>
                  <a:pt x="1242975" y="2380759"/>
                </a:cubicBezTo>
                <a:lnTo>
                  <a:pt x="1276089" y="2380133"/>
                </a:lnTo>
                <a:cubicBezTo>
                  <a:pt x="1276089" y="2380133"/>
                  <a:pt x="1291299" y="2362864"/>
                  <a:pt x="1296882" y="2357500"/>
                </a:cubicBezTo>
                <a:cubicBezTo>
                  <a:pt x="1302464" y="2352149"/>
                  <a:pt x="1319118" y="2341473"/>
                  <a:pt x="1319118" y="2341473"/>
                </a:cubicBezTo>
                <a:cubicBezTo>
                  <a:pt x="1319118" y="2341473"/>
                  <a:pt x="1340297" y="2340000"/>
                  <a:pt x="1354352" y="2338960"/>
                </a:cubicBezTo>
                <a:cubicBezTo>
                  <a:pt x="1340393" y="2286844"/>
                  <a:pt x="1321238" y="2219968"/>
                  <a:pt x="1309012" y="2209475"/>
                </a:cubicBezTo>
                <a:cubicBezTo>
                  <a:pt x="1290722" y="2193794"/>
                  <a:pt x="1248750" y="2185804"/>
                  <a:pt x="1226897" y="2159186"/>
                </a:cubicBezTo>
                <a:cubicBezTo>
                  <a:pt x="1204949" y="2132570"/>
                  <a:pt x="1152869" y="2053266"/>
                  <a:pt x="1152869" y="2053276"/>
                </a:cubicBezTo>
                <a:cubicBezTo>
                  <a:pt x="1152869" y="2053276"/>
                  <a:pt x="1144398" y="2027747"/>
                  <a:pt x="1139393" y="2008647"/>
                </a:cubicBezTo>
                <a:cubicBezTo>
                  <a:pt x="1134387" y="1989539"/>
                  <a:pt x="1148055" y="1961131"/>
                  <a:pt x="1137852" y="1942014"/>
                </a:cubicBezTo>
                <a:cubicBezTo>
                  <a:pt x="1127552" y="1922894"/>
                  <a:pt x="1022817" y="1820383"/>
                  <a:pt x="1022817" y="1820383"/>
                </a:cubicBezTo>
                <a:lnTo>
                  <a:pt x="940509" y="1805923"/>
                </a:lnTo>
                <a:lnTo>
                  <a:pt x="938296" y="1796808"/>
                </a:lnTo>
                <a:lnTo>
                  <a:pt x="986332" y="1803729"/>
                </a:lnTo>
                <a:lnTo>
                  <a:pt x="1018869" y="1810323"/>
                </a:lnTo>
                <a:cubicBezTo>
                  <a:pt x="1018869" y="1810323"/>
                  <a:pt x="1012227" y="1787489"/>
                  <a:pt x="1005971" y="1768842"/>
                </a:cubicBezTo>
                <a:cubicBezTo>
                  <a:pt x="999617" y="1750196"/>
                  <a:pt x="1001157" y="1708186"/>
                  <a:pt x="1001157" y="1708186"/>
                </a:cubicBezTo>
                <a:lnTo>
                  <a:pt x="1007702" y="1706925"/>
                </a:lnTo>
                <a:cubicBezTo>
                  <a:pt x="1007702" y="1706925"/>
                  <a:pt x="1007221" y="1743834"/>
                  <a:pt x="1009532" y="1756578"/>
                </a:cubicBezTo>
                <a:cubicBezTo>
                  <a:pt x="1011842" y="1769334"/>
                  <a:pt x="1024548" y="1807502"/>
                  <a:pt x="1024548" y="1807502"/>
                </a:cubicBezTo>
                <a:lnTo>
                  <a:pt x="1082885" y="1860930"/>
                </a:lnTo>
                <a:lnTo>
                  <a:pt x="1100695" y="1875388"/>
                </a:lnTo>
                <a:lnTo>
                  <a:pt x="1094148" y="1845845"/>
                </a:lnTo>
                <a:lnTo>
                  <a:pt x="1093185" y="1794612"/>
                </a:lnTo>
                <a:lnTo>
                  <a:pt x="1087025" y="1762557"/>
                </a:lnTo>
                <a:lnTo>
                  <a:pt x="1090587" y="1761296"/>
                </a:lnTo>
                <a:lnTo>
                  <a:pt x="1098192" y="1793987"/>
                </a:lnTo>
                <a:lnTo>
                  <a:pt x="1099539" y="1844901"/>
                </a:lnTo>
                <a:lnTo>
                  <a:pt x="1104930" y="1874752"/>
                </a:lnTo>
                <a:lnTo>
                  <a:pt x="1126301" y="1904933"/>
                </a:lnTo>
                <a:lnTo>
                  <a:pt x="1139008" y="1876958"/>
                </a:lnTo>
                <a:lnTo>
                  <a:pt x="1142762" y="1860611"/>
                </a:lnTo>
                <a:lnTo>
                  <a:pt x="1132654" y="1824473"/>
                </a:lnTo>
                <a:lnTo>
                  <a:pt x="1136216" y="1795557"/>
                </a:lnTo>
                <a:lnTo>
                  <a:pt x="1142570" y="1798694"/>
                </a:lnTo>
                <a:lnTo>
                  <a:pt x="1138623" y="1824473"/>
                </a:lnTo>
                <a:cubicBezTo>
                  <a:pt x="1138623" y="1824473"/>
                  <a:pt x="1156913" y="1868121"/>
                  <a:pt x="1145554" y="1887960"/>
                </a:cubicBezTo>
                <a:cubicBezTo>
                  <a:pt x="1134195" y="1907791"/>
                  <a:pt x="1131883" y="1915618"/>
                  <a:pt x="1131883" y="1915618"/>
                </a:cubicBezTo>
                <a:lnTo>
                  <a:pt x="1145169" y="1925667"/>
                </a:lnTo>
                <a:cubicBezTo>
                  <a:pt x="1145169" y="1925667"/>
                  <a:pt x="1148731" y="1968698"/>
                  <a:pt x="1155275" y="2002670"/>
                </a:cubicBezTo>
                <a:cubicBezTo>
                  <a:pt x="1161823" y="2036650"/>
                  <a:pt x="1191760" y="2079979"/>
                  <a:pt x="1191760" y="2079989"/>
                </a:cubicBezTo>
                <a:lnTo>
                  <a:pt x="1184252" y="2038499"/>
                </a:lnTo>
                <a:lnTo>
                  <a:pt x="1188006" y="2029700"/>
                </a:lnTo>
                <a:lnTo>
                  <a:pt x="1180113" y="1992928"/>
                </a:lnTo>
                <a:lnTo>
                  <a:pt x="1183481" y="1989789"/>
                </a:lnTo>
                <a:lnTo>
                  <a:pt x="1193108" y="2030962"/>
                </a:lnTo>
                <a:lnTo>
                  <a:pt x="1190221" y="2042274"/>
                </a:lnTo>
                <a:lnTo>
                  <a:pt x="1197729" y="2082501"/>
                </a:lnTo>
                <a:cubicBezTo>
                  <a:pt x="1197729" y="2082501"/>
                  <a:pt x="1201195" y="2105096"/>
                  <a:pt x="1222470" y="2126813"/>
                </a:cubicBezTo>
                <a:cubicBezTo>
                  <a:pt x="1243840" y="2148539"/>
                  <a:pt x="1289469" y="2151486"/>
                  <a:pt x="1317290" y="2186535"/>
                </a:cubicBezTo>
                <a:cubicBezTo>
                  <a:pt x="1332982" y="2206318"/>
                  <a:pt x="1343571" y="2227698"/>
                  <a:pt x="1352811" y="2251591"/>
                </a:cubicBezTo>
                <a:cubicBezTo>
                  <a:pt x="1355218" y="2250725"/>
                  <a:pt x="1356469" y="2249772"/>
                  <a:pt x="1358395" y="2250021"/>
                </a:cubicBezTo>
                <a:cubicBezTo>
                  <a:pt x="1363497" y="2250706"/>
                  <a:pt x="1373411" y="2261642"/>
                  <a:pt x="1373411" y="2261651"/>
                </a:cubicBezTo>
                <a:cubicBezTo>
                  <a:pt x="1373411" y="2261651"/>
                  <a:pt x="1384193" y="2260159"/>
                  <a:pt x="1390065" y="2260072"/>
                </a:cubicBezTo>
                <a:cubicBezTo>
                  <a:pt x="1396034" y="2259994"/>
                  <a:pt x="1402965" y="2252843"/>
                  <a:pt x="1402965" y="2252843"/>
                </a:cubicBezTo>
                <a:lnTo>
                  <a:pt x="1392665" y="2196903"/>
                </a:lnTo>
                <a:lnTo>
                  <a:pt x="1396034" y="2199108"/>
                </a:lnTo>
                <a:cubicBezTo>
                  <a:pt x="1396034" y="2199108"/>
                  <a:pt x="1403447" y="2242792"/>
                  <a:pt x="1407586" y="2254103"/>
                </a:cubicBezTo>
                <a:cubicBezTo>
                  <a:pt x="1411629" y="2265414"/>
                  <a:pt x="1436273" y="2273991"/>
                  <a:pt x="1446381" y="2272336"/>
                </a:cubicBezTo>
                <a:cubicBezTo>
                  <a:pt x="1456199" y="2270738"/>
                  <a:pt x="1530131" y="2199415"/>
                  <a:pt x="1530131" y="2199415"/>
                </a:cubicBezTo>
                <a:cubicBezTo>
                  <a:pt x="1530131" y="2199415"/>
                  <a:pt x="1536869" y="2194555"/>
                  <a:pt x="1541395" y="2191243"/>
                </a:cubicBezTo>
                <a:cubicBezTo>
                  <a:pt x="1532153" y="2180750"/>
                  <a:pt x="1521949" y="2169391"/>
                  <a:pt x="1516846" y="2162642"/>
                </a:cubicBezTo>
                <a:cubicBezTo>
                  <a:pt x="1475548" y="2108176"/>
                  <a:pt x="1429439" y="1994950"/>
                  <a:pt x="1384578" y="1873809"/>
                </a:cubicBezTo>
                <a:cubicBezTo>
                  <a:pt x="1377744" y="1874946"/>
                  <a:pt x="1363785" y="1876717"/>
                  <a:pt x="1357336" y="1877584"/>
                </a:cubicBezTo>
                <a:cubicBezTo>
                  <a:pt x="1349443" y="1878652"/>
                  <a:pt x="1344918" y="1885130"/>
                  <a:pt x="1344918" y="1885130"/>
                </a:cubicBezTo>
                <a:lnTo>
                  <a:pt x="1316712" y="1914674"/>
                </a:lnTo>
                <a:lnTo>
                  <a:pt x="1291299" y="1968727"/>
                </a:lnTo>
                <a:lnTo>
                  <a:pt x="1287928" y="1957098"/>
                </a:lnTo>
                <a:lnTo>
                  <a:pt x="1316328" y="1906810"/>
                </a:lnTo>
                <a:lnTo>
                  <a:pt x="1338949" y="1881038"/>
                </a:lnTo>
                <a:cubicBezTo>
                  <a:pt x="1338949" y="1881038"/>
                  <a:pt x="1321621" y="1865916"/>
                  <a:pt x="1313536" y="1861873"/>
                </a:cubicBezTo>
                <a:cubicBezTo>
                  <a:pt x="1305449" y="1857819"/>
                  <a:pt x="1296882" y="1854325"/>
                  <a:pt x="1296882" y="1854325"/>
                </a:cubicBezTo>
                <a:cubicBezTo>
                  <a:pt x="1296882" y="1854325"/>
                  <a:pt x="1278399" y="1860313"/>
                  <a:pt x="1273874" y="1861237"/>
                </a:cubicBezTo>
                <a:cubicBezTo>
                  <a:pt x="1269350" y="1862171"/>
                  <a:pt x="1245284" y="1854325"/>
                  <a:pt x="1245284" y="1854325"/>
                </a:cubicBezTo>
                <a:lnTo>
                  <a:pt x="1244706" y="1848983"/>
                </a:lnTo>
                <a:cubicBezTo>
                  <a:pt x="1244706" y="1848983"/>
                  <a:pt x="1269541" y="1854056"/>
                  <a:pt x="1277051" y="1854952"/>
                </a:cubicBezTo>
                <a:cubicBezTo>
                  <a:pt x="1284463" y="1855857"/>
                  <a:pt x="1293128" y="1847096"/>
                  <a:pt x="1293128" y="1847096"/>
                </a:cubicBezTo>
                <a:cubicBezTo>
                  <a:pt x="1293128" y="1847096"/>
                  <a:pt x="1282827" y="1809081"/>
                  <a:pt x="1277243" y="1795557"/>
                </a:cubicBezTo>
                <a:cubicBezTo>
                  <a:pt x="1271661" y="1782031"/>
                  <a:pt x="1257029" y="1749042"/>
                  <a:pt x="1257029" y="1749042"/>
                </a:cubicBezTo>
                <a:lnTo>
                  <a:pt x="1264537" y="1752498"/>
                </a:lnTo>
                <a:cubicBezTo>
                  <a:pt x="1264537" y="1752498"/>
                  <a:pt x="1280902" y="1784910"/>
                  <a:pt x="1286774" y="1799330"/>
                </a:cubicBezTo>
                <a:cubicBezTo>
                  <a:pt x="1292646" y="1813741"/>
                  <a:pt x="1302079" y="1848357"/>
                  <a:pt x="1302079" y="1848357"/>
                </a:cubicBezTo>
                <a:cubicBezTo>
                  <a:pt x="1302079" y="1848357"/>
                  <a:pt x="1311899" y="1847288"/>
                  <a:pt x="1322681" y="1852756"/>
                </a:cubicBezTo>
                <a:cubicBezTo>
                  <a:pt x="1333462" y="1858214"/>
                  <a:pt x="1342705" y="1871932"/>
                  <a:pt x="1342705" y="1871923"/>
                </a:cubicBezTo>
                <a:cubicBezTo>
                  <a:pt x="1342705" y="1871923"/>
                  <a:pt x="1351946" y="1870604"/>
                  <a:pt x="1360128" y="1864067"/>
                </a:cubicBezTo>
                <a:cubicBezTo>
                  <a:pt x="1367059" y="1858503"/>
                  <a:pt x="1374760" y="1855982"/>
                  <a:pt x="1377552" y="1854952"/>
                </a:cubicBezTo>
                <a:cubicBezTo>
                  <a:pt x="1373219" y="1843092"/>
                  <a:pt x="1368983" y="1831049"/>
                  <a:pt x="1364747" y="1819131"/>
                </a:cubicBezTo>
                <a:lnTo>
                  <a:pt x="1343667" y="1774185"/>
                </a:lnTo>
                <a:lnTo>
                  <a:pt x="1323259" y="1755009"/>
                </a:lnTo>
                <a:cubicBezTo>
                  <a:pt x="1323259" y="1755009"/>
                  <a:pt x="1280902" y="1734745"/>
                  <a:pt x="1261168" y="1728613"/>
                </a:cubicBezTo>
                <a:cubicBezTo>
                  <a:pt x="1251830" y="1725697"/>
                  <a:pt x="1243743" y="1720230"/>
                  <a:pt x="1237776" y="1715415"/>
                </a:cubicBezTo>
                <a:cubicBezTo>
                  <a:pt x="1211399" y="1706762"/>
                  <a:pt x="1183290" y="1697789"/>
                  <a:pt x="1172700" y="1693092"/>
                </a:cubicBezTo>
                <a:cubicBezTo>
                  <a:pt x="1141126" y="1679095"/>
                  <a:pt x="1081056" y="1594219"/>
                  <a:pt x="1051791" y="1581839"/>
                </a:cubicBezTo>
                <a:cubicBezTo>
                  <a:pt x="1022432" y="1569459"/>
                  <a:pt x="950713" y="1574071"/>
                  <a:pt x="909128" y="1629922"/>
                </a:cubicBezTo>
                <a:cubicBezTo>
                  <a:pt x="879766" y="1669421"/>
                  <a:pt x="817194" y="1752862"/>
                  <a:pt x="804006" y="1792101"/>
                </a:cubicBezTo>
                <a:cubicBezTo>
                  <a:pt x="797076" y="1812836"/>
                  <a:pt x="773106" y="1834591"/>
                  <a:pt x="760206" y="1863443"/>
                </a:cubicBezTo>
                <a:cubicBezTo>
                  <a:pt x="747211" y="1892484"/>
                  <a:pt x="741337" y="1920017"/>
                  <a:pt x="741337" y="1920017"/>
                </a:cubicBezTo>
                <a:lnTo>
                  <a:pt x="734408" y="1911843"/>
                </a:lnTo>
                <a:lnTo>
                  <a:pt x="745767" y="1877901"/>
                </a:lnTo>
                <a:cubicBezTo>
                  <a:pt x="745767" y="1877901"/>
                  <a:pt x="725359" y="1909987"/>
                  <a:pt x="712651" y="1939818"/>
                </a:cubicBezTo>
                <a:cubicBezTo>
                  <a:pt x="699944" y="1969583"/>
                  <a:pt x="680885" y="2027814"/>
                  <a:pt x="680885" y="2027814"/>
                </a:cubicBezTo>
                <a:lnTo>
                  <a:pt x="679536" y="2026553"/>
                </a:lnTo>
                <a:cubicBezTo>
                  <a:pt x="679536" y="2026553"/>
                  <a:pt x="696480" y="1957233"/>
                  <a:pt x="709475" y="1927246"/>
                </a:cubicBezTo>
                <a:cubicBezTo>
                  <a:pt x="721508" y="1899349"/>
                  <a:pt x="739991" y="1875157"/>
                  <a:pt x="761168" y="1840503"/>
                </a:cubicBezTo>
                <a:cubicBezTo>
                  <a:pt x="782347" y="1805838"/>
                  <a:pt x="801792" y="1765762"/>
                  <a:pt x="823068" y="1717611"/>
                </a:cubicBezTo>
                <a:cubicBezTo>
                  <a:pt x="844341" y="1669459"/>
                  <a:pt x="848866" y="1646895"/>
                  <a:pt x="848866" y="1646895"/>
                </a:cubicBezTo>
                <a:cubicBezTo>
                  <a:pt x="848866" y="1646895"/>
                  <a:pt x="835581" y="1649484"/>
                  <a:pt x="814787" y="1654750"/>
                </a:cubicBezTo>
                <a:cubicBezTo>
                  <a:pt x="786776" y="1661854"/>
                  <a:pt x="745093" y="1673868"/>
                  <a:pt x="703891" y="1691841"/>
                </a:cubicBezTo>
                <a:cubicBezTo>
                  <a:pt x="680403" y="1702084"/>
                  <a:pt x="634292" y="1704720"/>
                  <a:pt x="634292" y="1704720"/>
                </a:cubicBezTo>
                <a:cubicBezTo>
                  <a:pt x="634292" y="1704720"/>
                  <a:pt x="552660" y="1706077"/>
                  <a:pt x="543032" y="1712894"/>
                </a:cubicBezTo>
                <a:cubicBezTo>
                  <a:pt x="527631" y="1723830"/>
                  <a:pt x="494611" y="1769190"/>
                  <a:pt x="491918" y="1783302"/>
                </a:cubicBezTo>
                <a:cubicBezTo>
                  <a:pt x="488836" y="1799099"/>
                  <a:pt x="496055" y="1854961"/>
                  <a:pt x="496055" y="1854952"/>
                </a:cubicBezTo>
                <a:cubicBezTo>
                  <a:pt x="496055" y="1854952"/>
                  <a:pt x="502795" y="1878093"/>
                  <a:pt x="516657" y="1903989"/>
                </a:cubicBezTo>
                <a:cubicBezTo>
                  <a:pt x="530519" y="1929875"/>
                  <a:pt x="551216" y="1961190"/>
                  <a:pt x="551216" y="1961190"/>
                </a:cubicBezTo>
                <a:lnTo>
                  <a:pt x="550542" y="1967157"/>
                </a:lnTo>
                <a:cubicBezTo>
                  <a:pt x="550542" y="1967157"/>
                  <a:pt x="526571" y="1932685"/>
                  <a:pt x="512903" y="1908696"/>
                </a:cubicBezTo>
                <a:cubicBezTo>
                  <a:pt x="499232" y="1884716"/>
                  <a:pt x="495863" y="1871296"/>
                  <a:pt x="495863" y="1871296"/>
                </a:cubicBezTo>
                <a:lnTo>
                  <a:pt x="485564" y="1991040"/>
                </a:lnTo>
                <a:lnTo>
                  <a:pt x="481328" y="1986324"/>
                </a:lnTo>
                <a:cubicBezTo>
                  <a:pt x="481328" y="1986324"/>
                  <a:pt x="490762" y="1882108"/>
                  <a:pt x="490087" y="1860930"/>
                </a:cubicBezTo>
                <a:cubicBezTo>
                  <a:pt x="489414" y="1840503"/>
                  <a:pt x="487585" y="1789693"/>
                  <a:pt x="485564" y="1790213"/>
                </a:cubicBezTo>
                <a:cubicBezTo>
                  <a:pt x="471796" y="1793593"/>
                  <a:pt x="434543" y="1862816"/>
                  <a:pt x="434543" y="1862816"/>
                </a:cubicBezTo>
                <a:cubicBezTo>
                  <a:pt x="434543" y="1862816"/>
                  <a:pt x="418948" y="1886314"/>
                  <a:pt x="409995" y="1923154"/>
                </a:cubicBezTo>
                <a:cubicBezTo>
                  <a:pt x="400946" y="1959996"/>
                  <a:pt x="401717" y="1998626"/>
                  <a:pt x="398443" y="2010216"/>
                </a:cubicBezTo>
                <a:cubicBezTo>
                  <a:pt x="393918" y="2026438"/>
                  <a:pt x="343091" y="2129324"/>
                  <a:pt x="343091" y="2129334"/>
                </a:cubicBezTo>
                <a:lnTo>
                  <a:pt x="262421" y="2298413"/>
                </a:lnTo>
                <a:lnTo>
                  <a:pt x="340396" y="2125869"/>
                </a:lnTo>
                <a:lnTo>
                  <a:pt x="393727" y="2008013"/>
                </a:lnTo>
                <a:lnTo>
                  <a:pt x="405182" y="1921904"/>
                </a:lnTo>
                <a:cubicBezTo>
                  <a:pt x="405182" y="1921904"/>
                  <a:pt x="427131" y="1867370"/>
                  <a:pt x="424820" y="1864067"/>
                </a:cubicBezTo>
                <a:cubicBezTo>
                  <a:pt x="422605" y="1860852"/>
                  <a:pt x="363596" y="1878901"/>
                  <a:pt x="360612" y="1883244"/>
                </a:cubicBezTo>
                <a:cubicBezTo>
                  <a:pt x="357050" y="1888432"/>
                  <a:pt x="301119" y="1984754"/>
                  <a:pt x="301119" y="1984754"/>
                </a:cubicBezTo>
                <a:lnTo>
                  <a:pt x="297944" y="1981617"/>
                </a:lnTo>
                <a:cubicBezTo>
                  <a:pt x="297944" y="1981617"/>
                  <a:pt x="356471" y="1884390"/>
                  <a:pt x="355220" y="1881357"/>
                </a:cubicBezTo>
                <a:cubicBezTo>
                  <a:pt x="354451" y="1879470"/>
                  <a:pt x="337219" y="1872991"/>
                  <a:pt x="320565" y="1870989"/>
                </a:cubicBezTo>
                <a:cubicBezTo>
                  <a:pt x="304488" y="1869045"/>
                  <a:pt x="288990" y="1871296"/>
                  <a:pt x="288990" y="1871296"/>
                </a:cubicBezTo>
                <a:cubicBezTo>
                  <a:pt x="288990" y="1871296"/>
                  <a:pt x="271278" y="1886603"/>
                  <a:pt x="257224" y="1897702"/>
                </a:cubicBezTo>
                <a:cubicBezTo>
                  <a:pt x="248752" y="1904422"/>
                  <a:pt x="231521" y="1910583"/>
                  <a:pt x="231521" y="1910583"/>
                </a:cubicBezTo>
                <a:lnTo>
                  <a:pt x="212461" y="1934784"/>
                </a:lnTo>
                <a:lnTo>
                  <a:pt x="210246" y="1931953"/>
                </a:lnTo>
                <a:lnTo>
                  <a:pt x="229306" y="1905240"/>
                </a:lnTo>
                <a:cubicBezTo>
                  <a:pt x="229306" y="1905240"/>
                  <a:pt x="242975" y="1900773"/>
                  <a:pt x="255683" y="1891099"/>
                </a:cubicBezTo>
                <a:cubicBezTo>
                  <a:pt x="268293" y="1881424"/>
                  <a:pt x="280327" y="1870363"/>
                  <a:pt x="281290" y="1865010"/>
                </a:cubicBezTo>
                <a:cubicBezTo>
                  <a:pt x="282445" y="1858744"/>
                  <a:pt x="274359" y="1858725"/>
                  <a:pt x="274359" y="1858725"/>
                </a:cubicBezTo>
                <a:lnTo>
                  <a:pt x="274070" y="1855269"/>
                </a:lnTo>
                <a:lnTo>
                  <a:pt x="290339" y="1856531"/>
                </a:lnTo>
                <a:cubicBezTo>
                  <a:pt x="290339" y="1856531"/>
                  <a:pt x="339722" y="1860457"/>
                  <a:pt x="356376" y="1865954"/>
                </a:cubicBezTo>
                <a:cubicBezTo>
                  <a:pt x="377651" y="1859543"/>
                  <a:pt x="394208" y="1854027"/>
                  <a:pt x="430789" y="1847413"/>
                </a:cubicBezTo>
                <a:cubicBezTo>
                  <a:pt x="433290" y="1846952"/>
                  <a:pt x="445325" y="1833638"/>
                  <a:pt x="457165" y="1814097"/>
                </a:cubicBezTo>
                <a:cubicBezTo>
                  <a:pt x="465828" y="1799878"/>
                  <a:pt x="474588" y="1782887"/>
                  <a:pt x="482387" y="1766639"/>
                </a:cubicBezTo>
                <a:cubicBezTo>
                  <a:pt x="496055" y="1737893"/>
                  <a:pt x="506454" y="1711469"/>
                  <a:pt x="505395" y="1708186"/>
                </a:cubicBezTo>
                <a:cubicBezTo>
                  <a:pt x="502409" y="1699013"/>
                  <a:pt x="438875" y="1703498"/>
                  <a:pt x="394112" y="1700321"/>
                </a:cubicBezTo>
                <a:cubicBezTo>
                  <a:pt x="366099" y="1698338"/>
                  <a:pt x="339722" y="1690349"/>
                  <a:pt x="322683" y="1687442"/>
                </a:cubicBezTo>
                <a:cubicBezTo>
                  <a:pt x="312286" y="1685650"/>
                  <a:pt x="304681" y="1688066"/>
                  <a:pt x="304681" y="1688066"/>
                </a:cubicBezTo>
                <a:cubicBezTo>
                  <a:pt x="304681" y="1688066"/>
                  <a:pt x="275609" y="1652564"/>
                  <a:pt x="260014" y="1639664"/>
                </a:cubicBezTo>
                <a:cubicBezTo>
                  <a:pt x="255395" y="1635794"/>
                  <a:pt x="236334" y="1620528"/>
                  <a:pt x="227670" y="1616724"/>
                </a:cubicBezTo>
                <a:cubicBezTo>
                  <a:pt x="207551" y="1607850"/>
                  <a:pt x="187817" y="1612325"/>
                  <a:pt x="187817" y="1612325"/>
                </a:cubicBezTo>
                <a:cubicBezTo>
                  <a:pt x="187817" y="1612325"/>
                  <a:pt x="208321" y="1594469"/>
                  <a:pt x="228921" y="1603527"/>
                </a:cubicBezTo>
                <a:cubicBezTo>
                  <a:pt x="265598" y="1619651"/>
                  <a:pt x="302563" y="1665570"/>
                  <a:pt x="314598" y="1667015"/>
                </a:cubicBezTo>
                <a:cubicBezTo>
                  <a:pt x="400658" y="1677305"/>
                  <a:pt x="502891" y="1677246"/>
                  <a:pt x="530711" y="1679586"/>
                </a:cubicBezTo>
                <a:cubicBezTo>
                  <a:pt x="558532" y="1681915"/>
                  <a:pt x="663556" y="1676294"/>
                  <a:pt x="679729" y="1674551"/>
                </a:cubicBezTo>
                <a:cubicBezTo>
                  <a:pt x="695805" y="1672818"/>
                  <a:pt x="750291" y="1660275"/>
                  <a:pt x="746537" y="1643756"/>
                </a:cubicBezTo>
                <a:cubicBezTo>
                  <a:pt x="742781" y="1627227"/>
                  <a:pt x="722759" y="1623743"/>
                  <a:pt x="703506" y="1614838"/>
                </a:cubicBezTo>
                <a:cubicBezTo>
                  <a:pt x="674531" y="1601439"/>
                  <a:pt x="635159" y="1533475"/>
                  <a:pt x="611286" y="1510497"/>
                </a:cubicBezTo>
                <a:cubicBezTo>
                  <a:pt x="590492" y="1490465"/>
                  <a:pt x="496731" y="1426747"/>
                  <a:pt x="473049" y="1419353"/>
                </a:cubicBezTo>
                <a:cubicBezTo>
                  <a:pt x="434543" y="1407368"/>
                  <a:pt x="429825" y="1410594"/>
                  <a:pt x="409610" y="1420923"/>
                </a:cubicBezTo>
                <a:cubicBezTo>
                  <a:pt x="396422" y="1427632"/>
                  <a:pt x="375436" y="1455356"/>
                  <a:pt x="369950" y="1464608"/>
                </a:cubicBezTo>
                <a:cubicBezTo>
                  <a:pt x="358397" y="1483880"/>
                  <a:pt x="346845" y="1502883"/>
                  <a:pt x="341551" y="1527776"/>
                </a:cubicBezTo>
                <a:cubicBezTo>
                  <a:pt x="337412" y="1547280"/>
                  <a:pt x="344824" y="1583948"/>
                  <a:pt x="345883" y="1610122"/>
                </a:cubicBezTo>
                <a:cubicBezTo>
                  <a:pt x="346653" y="1628392"/>
                  <a:pt x="333176" y="1656011"/>
                  <a:pt x="333176" y="1656011"/>
                </a:cubicBezTo>
                <a:cubicBezTo>
                  <a:pt x="333176" y="1656011"/>
                  <a:pt x="342994" y="1628095"/>
                  <a:pt x="338374" y="1597241"/>
                </a:cubicBezTo>
                <a:cubicBezTo>
                  <a:pt x="333176" y="1562557"/>
                  <a:pt x="332117" y="1547482"/>
                  <a:pt x="334812" y="1527468"/>
                </a:cubicBezTo>
                <a:cubicBezTo>
                  <a:pt x="337604" y="1506694"/>
                  <a:pt x="365328" y="1450717"/>
                  <a:pt x="363596" y="1447318"/>
                </a:cubicBezTo>
                <a:cubicBezTo>
                  <a:pt x="361478" y="1443304"/>
                  <a:pt x="322971" y="1464289"/>
                  <a:pt x="306029" y="1469632"/>
                </a:cubicBezTo>
                <a:cubicBezTo>
                  <a:pt x="289086" y="1474986"/>
                  <a:pt x="251062" y="1479374"/>
                  <a:pt x="215252" y="1487239"/>
                </a:cubicBezTo>
                <a:cubicBezTo>
                  <a:pt x="209284" y="1488548"/>
                  <a:pt x="188876" y="1535217"/>
                  <a:pt x="168564" y="1560469"/>
                </a:cubicBezTo>
                <a:cubicBezTo>
                  <a:pt x="149984" y="1583581"/>
                  <a:pt x="117929" y="1601718"/>
                  <a:pt x="107724" y="1595037"/>
                </a:cubicBezTo>
                <a:cubicBezTo>
                  <a:pt x="102045" y="1591340"/>
                  <a:pt x="142764" y="1586815"/>
                  <a:pt x="164425" y="1556069"/>
                </a:cubicBezTo>
                <a:cubicBezTo>
                  <a:pt x="184640" y="1527430"/>
                  <a:pt x="203700" y="1492092"/>
                  <a:pt x="200908" y="1485035"/>
                </a:cubicBezTo>
                <a:cubicBezTo>
                  <a:pt x="197925" y="1477353"/>
                  <a:pt x="152584" y="1483639"/>
                  <a:pt x="129384" y="1475610"/>
                </a:cubicBezTo>
                <a:cubicBezTo>
                  <a:pt x="124955" y="1474081"/>
                  <a:pt x="112730" y="1461036"/>
                  <a:pt x="107724" y="1453604"/>
                </a:cubicBezTo>
                <a:cubicBezTo>
                  <a:pt x="104258" y="1448415"/>
                  <a:pt x="95211" y="1448309"/>
                  <a:pt x="91071" y="1447318"/>
                </a:cubicBezTo>
                <a:cubicBezTo>
                  <a:pt x="81925" y="1445143"/>
                  <a:pt x="110130" y="1445441"/>
                  <a:pt x="110130" y="1445432"/>
                </a:cubicBezTo>
                <a:cubicBezTo>
                  <a:pt x="110130" y="1445432"/>
                  <a:pt x="122165" y="1470509"/>
                  <a:pt x="134294" y="1471211"/>
                </a:cubicBezTo>
                <a:cubicBezTo>
                  <a:pt x="141223" y="1471606"/>
                  <a:pt x="184833" y="1468708"/>
                  <a:pt x="224493" y="1468064"/>
                </a:cubicBezTo>
                <a:cubicBezTo>
                  <a:pt x="254336" y="1467582"/>
                  <a:pt x="280808" y="1464800"/>
                  <a:pt x="286391" y="1464289"/>
                </a:cubicBezTo>
                <a:cubicBezTo>
                  <a:pt x="301504" y="1462923"/>
                  <a:pt x="321624" y="1458360"/>
                  <a:pt x="320950" y="1450774"/>
                </a:cubicBezTo>
                <a:cubicBezTo>
                  <a:pt x="320276" y="1443198"/>
                  <a:pt x="308532" y="1442477"/>
                  <a:pt x="299291" y="1436326"/>
                </a:cubicBezTo>
                <a:cubicBezTo>
                  <a:pt x="289857" y="1430029"/>
                  <a:pt x="263673" y="1394845"/>
                  <a:pt x="253277" y="1386980"/>
                </a:cubicBezTo>
                <a:cubicBezTo>
                  <a:pt x="237008" y="1374648"/>
                  <a:pt x="224975" y="1368315"/>
                  <a:pt x="214770" y="1366861"/>
                </a:cubicBezTo>
                <a:cubicBezTo>
                  <a:pt x="206685" y="1365705"/>
                  <a:pt x="186084" y="1369632"/>
                  <a:pt x="168371" y="1374726"/>
                </a:cubicBezTo>
                <a:cubicBezTo>
                  <a:pt x="146712" y="1380963"/>
                  <a:pt x="126399" y="1389492"/>
                  <a:pt x="126399" y="1389492"/>
                </a:cubicBezTo>
                <a:cubicBezTo>
                  <a:pt x="126399" y="1389492"/>
                  <a:pt x="129769" y="1374686"/>
                  <a:pt x="143630" y="1368121"/>
                </a:cubicBezTo>
                <a:cubicBezTo>
                  <a:pt x="157492" y="1361556"/>
                  <a:pt x="203411" y="1361729"/>
                  <a:pt x="204085" y="1355550"/>
                </a:cubicBezTo>
                <a:cubicBezTo>
                  <a:pt x="204856" y="1349370"/>
                  <a:pt x="167986" y="1310296"/>
                  <a:pt x="167986" y="1310296"/>
                </a:cubicBezTo>
                <a:lnTo>
                  <a:pt x="175110" y="1302748"/>
                </a:lnTo>
                <a:cubicBezTo>
                  <a:pt x="175110" y="1302748"/>
                  <a:pt x="181463" y="1315677"/>
                  <a:pt x="190800" y="1326631"/>
                </a:cubicBezTo>
                <a:cubicBezTo>
                  <a:pt x="201967" y="1339772"/>
                  <a:pt x="216792" y="1351507"/>
                  <a:pt x="221798" y="1353980"/>
                </a:cubicBezTo>
                <a:cubicBezTo>
                  <a:pt x="230846" y="1358524"/>
                  <a:pt x="253277" y="1372433"/>
                  <a:pt x="268775" y="1385411"/>
                </a:cubicBezTo>
                <a:cubicBezTo>
                  <a:pt x="280039" y="1394874"/>
                  <a:pt x="287355" y="1416774"/>
                  <a:pt x="309014" y="1425322"/>
                </a:cubicBezTo>
                <a:cubicBezTo>
                  <a:pt x="326340" y="1432177"/>
                  <a:pt x="357530" y="1426929"/>
                  <a:pt x="377651" y="1417149"/>
                </a:cubicBezTo>
                <a:cubicBezTo>
                  <a:pt x="397769" y="1407368"/>
                  <a:pt x="448213" y="1383206"/>
                  <a:pt x="448213" y="1383206"/>
                </a:cubicBezTo>
                <a:lnTo>
                  <a:pt x="491724" y="1400803"/>
                </a:lnTo>
                <a:cubicBezTo>
                  <a:pt x="491724" y="1400803"/>
                  <a:pt x="471316" y="1387605"/>
                  <a:pt x="446479" y="1360575"/>
                </a:cubicBezTo>
                <a:cubicBezTo>
                  <a:pt x="421548" y="1333553"/>
                  <a:pt x="388336" y="1286721"/>
                  <a:pt x="388336" y="1286721"/>
                </a:cubicBezTo>
                <a:lnTo>
                  <a:pt x="405566" y="1276660"/>
                </a:lnTo>
                <a:cubicBezTo>
                  <a:pt x="405566" y="1276660"/>
                  <a:pt x="427612" y="1314233"/>
                  <a:pt x="444072" y="1330405"/>
                </a:cubicBezTo>
                <a:cubicBezTo>
                  <a:pt x="460534" y="1346578"/>
                  <a:pt x="509437" y="1403701"/>
                  <a:pt x="536103" y="1419662"/>
                </a:cubicBezTo>
                <a:cubicBezTo>
                  <a:pt x="581828" y="1447020"/>
                  <a:pt x="629574" y="1495134"/>
                  <a:pt x="656048" y="1515840"/>
                </a:cubicBezTo>
                <a:cubicBezTo>
                  <a:pt x="672028" y="1528336"/>
                  <a:pt x="676359" y="1569632"/>
                  <a:pt x="726321" y="1585920"/>
                </a:cubicBezTo>
                <a:cubicBezTo>
                  <a:pt x="768775" y="1599791"/>
                  <a:pt x="835581" y="1602758"/>
                  <a:pt x="894688" y="1566755"/>
                </a:cubicBezTo>
                <a:cubicBezTo>
                  <a:pt x="953795" y="1530752"/>
                  <a:pt x="1062286" y="1503268"/>
                  <a:pt x="1062286" y="1503268"/>
                </a:cubicBezTo>
                <a:lnTo>
                  <a:pt x="1044571" y="1481579"/>
                </a:lnTo>
                <a:cubicBezTo>
                  <a:pt x="1044571" y="1481579"/>
                  <a:pt x="1028689" y="1480733"/>
                  <a:pt x="1016847" y="1474031"/>
                </a:cubicBezTo>
                <a:cubicBezTo>
                  <a:pt x="1005007" y="1467341"/>
                  <a:pt x="998750" y="1466407"/>
                  <a:pt x="992878" y="1460209"/>
                </a:cubicBezTo>
                <a:cubicBezTo>
                  <a:pt x="985658" y="1464185"/>
                  <a:pt x="913556" y="1466802"/>
                  <a:pt x="913556" y="1466812"/>
                </a:cubicBezTo>
                <a:lnTo>
                  <a:pt x="902197" y="1473407"/>
                </a:lnTo>
                <a:lnTo>
                  <a:pt x="900464" y="1470894"/>
                </a:lnTo>
                <a:lnTo>
                  <a:pt x="907972" y="1462403"/>
                </a:lnTo>
                <a:cubicBezTo>
                  <a:pt x="907972" y="1462403"/>
                  <a:pt x="895074" y="1450120"/>
                  <a:pt x="881210" y="1439782"/>
                </a:cubicBezTo>
                <a:cubicBezTo>
                  <a:pt x="867349" y="1429442"/>
                  <a:pt x="851466" y="1422175"/>
                  <a:pt x="851466" y="1422175"/>
                </a:cubicBezTo>
                <a:cubicBezTo>
                  <a:pt x="851466" y="1422175"/>
                  <a:pt x="866771" y="1425216"/>
                  <a:pt x="881403" y="1433494"/>
                </a:cubicBezTo>
                <a:cubicBezTo>
                  <a:pt x="896036" y="1441763"/>
                  <a:pt x="910187" y="1455491"/>
                  <a:pt x="910187" y="1455491"/>
                </a:cubicBezTo>
                <a:cubicBezTo>
                  <a:pt x="910187" y="1455491"/>
                  <a:pt x="979593" y="1455588"/>
                  <a:pt x="979401" y="1444181"/>
                </a:cubicBezTo>
                <a:cubicBezTo>
                  <a:pt x="979304" y="1440619"/>
                  <a:pt x="969678" y="1432061"/>
                  <a:pt x="960532" y="1419979"/>
                </a:cubicBezTo>
                <a:cubicBezTo>
                  <a:pt x="951291" y="1407888"/>
                  <a:pt x="931365" y="1370951"/>
                  <a:pt x="931365" y="1370951"/>
                </a:cubicBezTo>
                <a:cubicBezTo>
                  <a:pt x="931365" y="1370951"/>
                  <a:pt x="945709" y="1392496"/>
                  <a:pt x="961495" y="1410545"/>
                </a:cubicBezTo>
                <a:cubicBezTo>
                  <a:pt x="973817" y="1424658"/>
                  <a:pt x="987198" y="1435940"/>
                  <a:pt x="994225" y="1439782"/>
                </a:cubicBezTo>
                <a:cubicBezTo>
                  <a:pt x="1003948" y="1445075"/>
                  <a:pt x="1027725" y="1456540"/>
                  <a:pt x="1028786" y="1453604"/>
                </a:cubicBezTo>
                <a:cubicBezTo>
                  <a:pt x="1030132" y="1449822"/>
                  <a:pt x="1019158" y="1432177"/>
                  <a:pt x="1016270" y="1413693"/>
                </a:cubicBezTo>
                <a:cubicBezTo>
                  <a:pt x="1014440" y="1402334"/>
                  <a:pt x="1011457" y="1384929"/>
                  <a:pt x="1007702" y="1364974"/>
                </a:cubicBezTo>
                <a:cubicBezTo>
                  <a:pt x="1004045" y="1345028"/>
                  <a:pt x="1004045" y="1341678"/>
                  <a:pt x="1001348" y="1333861"/>
                </a:cubicBezTo>
                <a:cubicBezTo>
                  <a:pt x="994417" y="1313606"/>
                  <a:pt x="967465" y="1242399"/>
                  <a:pt x="967465" y="1242409"/>
                </a:cubicBezTo>
                <a:lnTo>
                  <a:pt x="974396" y="1242409"/>
                </a:lnTo>
                <a:cubicBezTo>
                  <a:pt x="974396" y="1242409"/>
                  <a:pt x="974491" y="1246829"/>
                  <a:pt x="983540" y="1265975"/>
                </a:cubicBezTo>
                <a:cubicBezTo>
                  <a:pt x="992589" y="1285132"/>
                  <a:pt x="1006740" y="1310372"/>
                  <a:pt x="1010688" y="1319095"/>
                </a:cubicBezTo>
                <a:cubicBezTo>
                  <a:pt x="1015884" y="1330463"/>
                  <a:pt x="1018388" y="1353008"/>
                  <a:pt x="1020217" y="1366861"/>
                </a:cubicBezTo>
                <a:cubicBezTo>
                  <a:pt x="1022047" y="1380723"/>
                  <a:pt x="1025127" y="1403633"/>
                  <a:pt x="1025127" y="1403633"/>
                </a:cubicBezTo>
                <a:cubicBezTo>
                  <a:pt x="1025127" y="1403633"/>
                  <a:pt x="1034176" y="1420346"/>
                  <a:pt x="1040048" y="1435382"/>
                </a:cubicBezTo>
                <a:cubicBezTo>
                  <a:pt x="1045920" y="1450418"/>
                  <a:pt x="1051310" y="1463039"/>
                  <a:pt x="1051310" y="1463039"/>
                </a:cubicBezTo>
                <a:cubicBezTo>
                  <a:pt x="1051310" y="1463039"/>
                  <a:pt x="1058530" y="1471164"/>
                  <a:pt x="1069986" y="1485352"/>
                </a:cubicBezTo>
                <a:cubicBezTo>
                  <a:pt x="1081538" y="1499543"/>
                  <a:pt x="1095400" y="1510497"/>
                  <a:pt x="1095400" y="1510497"/>
                </a:cubicBezTo>
                <a:cubicBezTo>
                  <a:pt x="1095400" y="1510497"/>
                  <a:pt x="1095592" y="1496943"/>
                  <a:pt x="1097517" y="1481579"/>
                </a:cubicBezTo>
                <a:cubicBezTo>
                  <a:pt x="1099539" y="1466225"/>
                  <a:pt x="1104546" y="1454808"/>
                  <a:pt x="1103485" y="1453604"/>
                </a:cubicBezTo>
                <a:cubicBezTo>
                  <a:pt x="1102620" y="1452661"/>
                  <a:pt x="1096554" y="1445364"/>
                  <a:pt x="1092800" y="1434439"/>
                </a:cubicBezTo>
                <a:cubicBezTo>
                  <a:pt x="1089046" y="1423513"/>
                  <a:pt x="1088469" y="1406146"/>
                  <a:pt x="1088469" y="1406146"/>
                </a:cubicBezTo>
                <a:lnTo>
                  <a:pt x="1068253" y="1386980"/>
                </a:lnTo>
                <a:lnTo>
                  <a:pt x="1067964" y="1375977"/>
                </a:lnTo>
                <a:cubicBezTo>
                  <a:pt x="1067964" y="1375977"/>
                  <a:pt x="1086831" y="1394411"/>
                  <a:pt x="1088854" y="1392323"/>
                </a:cubicBezTo>
                <a:cubicBezTo>
                  <a:pt x="1089720" y="1391359"/>
                  <a:pt x="1090202" y="1385941"/>
                  <a:pt x="1090587" y="1379125"/>
                </a:cubicBezTo>
                <a:cubicBezTo>
                  <a:pt x="1091549" y="1363790"/>
                  <a:pt x="1093764" y="1340782"/>
                  <a:pt x="1093764" y="1340782"/>
                </a:cubicBezTo>
                <a:lnTo>
                  <a:pt x="1093379" y="1397347"/>
                </a:lnTo>
                <a:cubicBezTo>
                  <a:pt x="1093379" y="1397347"/>
                  <a:pt x="1094148" y="1410911"/>
                  <a:pt x="1096171" y="1422175"/>
                </a:cubicBezTo>
                <a:cubicBezTo>
                  <a:pt x="1098672" y="1435719"/>
                  <a:pt x="1104161" y="1443392"/>
                  <a:pt x="1106856" y="1442919"/>
                </a:cubicBezTo>
                <a:cubicBezTo>
                  <a:pt x="1113016" y="1441889"/>
                  <a:pt x="1117734" y="1426958"/>
                  <a:pt x="1121969" y="1418410"/>
                </a:cubicBezTo>
                <a:cubicBezTo>
                  <a:pt x="1126205" y="1409852"/>
                  <a:pt x="1142762" y="1384149"/>
                  <a:pt x="1142762" y="1384149"/>
                </a:cubicBezTo>
                <a:lnTo>
                  <a:pt x="1148346" y="1386662"/>
                </a:lnTo>
                <a:cubicBezTo>
                  <a:pt x="1148346" y="1386662"/>
                  <a:pt x="1128226" y="1417746"/>
                  <a:pt x="1123895" y="1424379"/>
                </a:cubicBezTo>
                <a:cubicBezTo>
                  <a:pt x="1119659" y="1431012"/>
                  <a:pt x="1106759" y="1450649"/>
                  <a:pt x="1104353" y="1476554"/>
                </a:cubicBezTo>
                <a:cubicBezTo>
                  <a:pt x="1102139" y="1499822"/>
                  <a:pt x="1100213" y="1513722"/>
                  <a:pt x="1107239" y="1527776"/>
                </a:cubicBezTo>
                <a:cubicBezTo>
                  <a:pt x="1113593" y="1540397"/>
                  <a:pt x="1156047" y="1572405"/>
                  <a:pt x="1156047" y="1572405"/>
                </a:cubicBezTo>
                <a:cubicBezTo>
                  <a:pt x="1156047" y="1572405"/>
                  <a:pt x="1182423" y="1610554"/>
                  <a:pt x="1195901" y="1620181"/>
                </a:cubicBezTo>
                <a:cubicBezTo>
                  <a:pt x="1219099" y="1636671"/>
                  <a:pt x="1293128" y="1649937"/>
                  <a:pt x="1306220" y="1652238"/>
                </a:cubicBezTo>
                <a:cubicBezTo>
                  <a:pt x="1301984" y="1639541"/>
                  <a:pt x="1295823" y="1616254"/>
                  <a:pt x="1290335" y="1596924"/>
                </a:cubicBezTo>
                <a:lnTo>
                  <a:pt x="1254429" y="1540666"/>
                </a:lnTo>
                <a:lnTo>
                  <a:pt x="1258376" y="1534380"/>
                </a:lnTo>
                <a:lnTo>
                  <a:pt x="1282250" y="1569267"/>
                </a:lnTo>
                <a:cubicBezTo>
                  <a:pt x="1260976" y="1492458"/>
                  <a:pt x="1232673" y="1386026"/>
                  <a:pt x="1198307" y="1273204"/>
                </a:cubicBezTo>
                <a:cubicBezTo>
                  <a:pt x="1194745" y="1270518"/>
                  <a:pt x="1190509" y="1268180"/>
                  <a:pt x="1187622" y="1265350"/>
                </a:cubicBezTo>
                <a:cubicBezTo>
                  <a:pt x="1175203" y="1253297"/>
                  <a:pt x="1158260" y="1211740"/>
                  <a:pt x="1127070" y="1176093"/>
                </a:cubicBezTo>
                <a:cubicBezTo>
                  <a:pt x="1095977" y="1140437"/>
                  <a:pt x="999327" y="1068901"/>
                  <a:pt x="998365" y="1069547"/>
                </a:cubicBezTo>
                <a:cubicBezTo>
                  <a:pt x="997499" y="1070192"/>
                  <a:pt x="972952" y="1074659"/>
                  <a:pt x="965058" y="1076151"/>
                </a:cubicBezTo>
                <a:cubicBezTo>
                  <a:pt x="957163" y="1077643"/>
                  <a:pt x="952544" y="1084631"/>
                  <a:pt x="952544" y="1084631"/>
                </a:cubicBezTo>
                <a:lnTo>
                  <a:pt x="925011" y="1115436"/>
                </a:lnTo>
                <a:lnTo>
                  <a:pt x="900849" y="1170750"/>
                </a:lnTo>
                <a:lnTo>
                  <a:pt x="897287" y="1159748"/>
                </a:lnTo>
                <a:lnTo>
                  <a:pt x="924626" y="1107263"/>
                </a:lnTo>
                <a:lnTo>
                  <a:pt x="946672" y="1080551"/>
                </a:lnTo>
                <a:cubicBezTo>
                  <a:pt x="946672" y="1080551"/>
                  <a:pt x="928959" y="1066563"/>
                  <a:pt x="920872" y="1062944"/>
                </a:cubicBezTo>
                <a:cubicBezTo>
                  <a:pt x="912690" y="1059324"/>
                  <a:pt x="904218" y="1055713"/>
                  <a:pt x="904218" y="1055713"/>
                </a:cubicBezTo>
                <a:cubicBezTo>
                  <a:pt x="904218" y="1055713"/>
                  <a:pt x="885639" y="1063039"/>
                  <a:pt x="881210" y="1064204"/>
                </a:cubicBezTo>
                <a:cubicBezTo>
                  <a:pt x="876687" y="1065369"/>
                  <a:pt x="852428" y="1058544"/>
                  <a:pt x="852428" y="1058544"/>
                </a:cubicBezTo>
                <a:lnTo>
                  <a:pt x="851851" y="1053519"/>
                </a:lnTo>
                <a:cubicBezTo>
                  <a:pt x="851851" y="1053519"/>
                  <a:pt x="876879" y="1057417"/>
                  <a:pt x="884389" y="1057918"/>
                </a:cubicBezTo>
                <a:cubicBezTo>
                  <a:pt x="891800" y="1058419"/>
                  <a:pt x="900079" y="1049120"/>
                  <a:pt x="900079" y="1049120"/>
                </a:cubicBezTo>
                <a:cubicBezTo>
                  <a:pt x="900079" y="1049120"/>
                  <a:pt x="889105" y="1011741"/>
                  <a:pt x="883136" y="998514"/>
                </a:cubicBezTo>
                <a:cubicBezTo>
                  <a:pt x="877264" y="985296"/>
                  <a:pt x="861958" y="952634"/>
                  <a:pt x="861958" y="952634"/>
                </a:cubicBezTo>
                <a:lnTo>
                  <a:pt x="869467" y="955772"/>
                </a:lnTo>
                <a:cubicBezTo>
                  <a:pt x="869467" y="955772"/>
                  <a:pt x="886698" y="987876"/>
                  <a:pt x="892859" y="1001968"/>
                </a:cubicBezTo>
                <a:cubicBezTo>
                  <a:pt x="899116" y="1016062"/>
                  <a:pt x="908934" y="1050063"/>
                  <a:pt x="908934" y="1050063"/>
                </a:cubicBezTo>
                <a:cubicBezTo>
                  <a:pt x="908934" y="1050063"/>
                  <a:pt x="918657" y="1048321"/>
                  <a:pt x="929536" y="1053202"/>
                </a:cubicBezTo>
                <a:cubicBezTo>
                  <a:pt x="940509" y="1058091"/>
                  <a:pt x="950232" y="1071433"/>
                  <a:pt x="950232" y="1071433"/>
                </a:cubicBezTo>
                <a:cubicBezTo>
                  <a:pt x="950232" y="1071433"/>
                  <a:pt x="959473" y="1069596"/>
                  <a:pt x="967465" y="1062635"/>
                </a:cubicBezTo>
                <a:cubicBezTo>
                  <a:pt x="975453" y="1055675"/>
                  <a:pt x="987873" y="1050689"/>
                  <a:pt x="987873" y="1050689"/>
                </a:cubicBezTo>
                <a:lnTo>
                  <a:pt x="949173" y="973686"/>
                </a:lnTo>
                <a:lnTo>
                  <a:pt x="928380" y="955772"/>
                </a:lnTo>
                <a:cubicBezTo>
                  <a:pt x="928380" y="955772"/>
                  <a:pt x="885543" y="937279"/>
                  <a:pt x="865712" y="932206"/>
                </a:cubicBezTo>
                <a:cubicBezTo>
                  <a:pt x="845882" y="927123"/>
                  <a:pt x="831443" y="911462"/>
                  <a:pt x="831443" y="911462"/>
                </a:cubicBezTo>
                <a:cubicBezTo>
                  <a:pt x="831443" y="911462"/>
                  <a:pt x="799192" y="873177"/>
                  <a:pt x="790722" y="864946"/>
                </a:cubicBezTo>
                <a:cubicBezTo>
                  <a:pt x="782347" y="856706"/>
                  <a:pt x="744131" y="826603"/>
                  <a:pt x="744131" y="826603"/>
                </a:cubicBezTo>
                <a:lnTo>
                  <a:pt x="744322" y="815601"/>
                </a:lnTo>
                <a:cubicBezTo>
                  <a:pt x="744322" y="815601"/>
                  <a:pt x="806125" y="860566"/>
                  <a:pt x="817484" y="868719"/>
                </a:cubicBezTo>
                <a:cubicBezTo>
                  <a:pt x="828940" y="876854"/>
                  <a:pt x="856951" y="902970"/>
                  <a:pt x="856951" y="902970"/>
                </a:cubicBezTo>
                <a:cubicBezTo>
                  <a:pt x="856951" y="902970"/>
                  <a:pt x="934637" y="937895"/>
                  <a:pt x="938296" y="929376"/>
                </a:cubicBezTo>
                <a:cubicBezTo>
                  <a:pt x="941954" y="920856"/>
                  <a:pt x="928380" y="852374"/>
                  <a:pt x="928380" y="852374"/>
                </a:cubicBezTo>
                <a:lnTo>
                  <a:pt x="892859" y="800516"/>
                </a:lnTo>
                <a:lnTo>
                  <a:pt x="854835" y="744885"/>
                </a:lnTo>
                <a:lnTo>
                  <a:pt x="858782" y="738598"/>
                </a:lnTo>
                <a:lnTo>
                  <a:pt x="898634" y="792969"/>
                </a:lnTo>
                <a:lnTo>
                  <a:pt x="930401" y="836028"/>
                </a:lnTo>
                <a:lnTo>
                  <a:pt x="931749" y="806485"/>
                </a:lnTo>
                <a:lnTo>
                  <a:pt x="930980" y="708427"/>
                </a:lnTo>
                <a:cubicBezTo>
                  <a:pt x="930980" y="708427"/>
                  <a:pt x="914519" y="665606"/>
                  <a:pt x="909321" y="653427"/>
                </a:cubicBezTo>
                <a:cubicBezTo>
                  <a:pt x="904218" y="641249"/>
                  <a:pt x="902100" y="625169"/>
                  <a:pt x="900270" y="616969"/>
                </a:cubicBezTo>
                <a:cubicBezTo>
                  <a:pt x="898346" y="608770"/>
                  <a:pt x="882559" y="580830"/>
                  <a:pt x="882559" y="580825"/>
                </a:cubicBezTo>
                <a:cubicBezTo>
                  <a:pt x="882559" y="580825"/>
                  <a:pt x="898923" y="596030"/>
                  <a:pt x="903833" y="607540"/>
                </a:cubicBezTo>
                <a:cubicBezTo>
                  <a:pt x="908646" y="619052"/>
                  <a:pt x="913652" y="638016"/>
                  <a:pt x="917310" y="654998"/>
                </a:cubicBezTo>
                <a:cubicBezTo>
                  <a:pt x="920872" y="671979"/>
                  <a:pt x="929632" y="690562"/>
                  <a:pt x="935119" y="698056"/>
                </a:cubicBezTo>
                <a:cubicBezTo>
                  <a:pt x="940703" y="705548"/>
                  <a:pt x="944072" y="696487"/>
                  <a:pt x="944072" y="696483"/>
                </a:cubicBezTo>
                <a:cubicBezTo>
                  <a:pt x="944072" y="696485"/>
                  <a:pt x="942050" y="729945"/>
                  <a:pt x="939741" y="749599"/>
                </a:cubicBezTo>
                <a:cubicBezTo>
                  <a:pt x="937334" y="769249"/>
                  <a:pt x="940703" y="836654"/>
                  <a:pt x="940703" y="836654"/>
                </a:cubicBezTo>
                <a:lnTo>
                  <a:pt x="963324" y="963627"/>
                </a:lnTo>
                <a:cubicBezTo>
                  <a:pt x="963324" y="963627"/>
                  <a:pt x="998173" y="1014512"/>
                  <a:pt x="1011457" y="1035286"/>
                </a:cubicBezTo>
                <a:cubicBezTo>
                  <a:pt x="1024838" y="1056070"/>
                  <a:pt x="1061418" y="1073821"/>
                  <a:pt x="1087410" y="1105377"/>
                </a:cubicBezTo>
                <a:cubicBezTo>
                  <a:pt x="1113402" y="1136922"/>
                  <a:pt x="1153929" y="1172579"/>
                  <a:pt x="1165577" y="1189917"/>
                </a:cubicBezTo>
                <a:cubicBezTo>
                  <a:pt x="1167695" y="1193026"/>
                  <a:pt x="1172219" y="1196607"/>
                  <a:pt x="1175299" y="1199976"/>
                </a:cubicBezTo>
                <a:cubicBezTo>
                  <a:pt x="1161823" y="1158380"/>
                  <a:pt x="1147865" y="1116861"/>
                  <a:pt x="1132847" y="1077085"/>
                </a:cubicBezTo>
                <a:cubicBezTo>
                  <a:pt x="1052658" y="864166"/>
                  <a:pt x="999232" y="689882"/>
                  <a:pt x="999232" y="689884"/>
                </a:cubicBezTo>
                <a:lnTo>
                  <a:pt x="1057086" y="702455"/>
                </a:lnTo>
                <a:cubicBezTo>
                  <a:pt x="1063248" y="723209"/>
                  <a:pt x="1108298" y="906041"/>
                  <a:pt x="1176455" y="1082428"/>
                </a:cubicBezTo>
                <a:cubicBezTo>
                  <a:pt x="1178380" y="1087404"/>
                  <a:pt x="1192819" y="994354"/>
                  <a:pt x="1201676" y="897945"/>
                </a:cubicBezTo>
                <a:cubicBezTo>
                  <a:pt x="1207355" y="835912"/>
                  <a:pt x="1206778" y="765461"/>
                  <a:pt x="1211976" y="741742"/>
                </a:cubicBezTo>
                <a:cubicBezTo>
                  <a:pt x="1215730" y="724734"/>
                  <a:pt x="1219485" y="666709"/>
                  <a:pt x="1233058" y="700255"/>
                </a:cubicBezTo>
                <a:cubicBezTo>
                  <a:pt x="1243743" y="726767"/>
                  <a:pt x="1224298" y="884998"/>
                  <a:pt x="1224876" y="886943"/>
                </a:cubicBezTo>
                <a:cubicBezTo>
                  <a:pt x="1228342" y="897503"/>
                  <a:pt x="1196960" y="1134246"/>
                  <a:pt x="1200521" y="1144980"/>
                </a:cubicBezTo>
                <a:cubicBezTo>
                  <a:pt x="1243743" y="1276872"/>
                  <a:pt x="1289181" y="1412837"/>
                  <a:pt x="1330767" y="1534697"/>
                </a:cubicBezTo>
                <a:lnTo>
                  <a:pt x="1330959" y="1508292"/>
                </a:lnTo>
                <a:cubicBezTo>
                  <a:pt x="1330959" y="1508292"/>
                  <a:pt x="1315653" y="1464483"/>
                  <a:pt x="1310743" y="1452035"/>
                </a:cubicBezTo>
                <a:cubicBezTo>
                  <a:pt x="1305835" y="1439588"/>
                  <a:pt x="1304199" y="1423242"/>
                  <a:pt x="1302464" y="1414954"/>
                </a:cubicBezTo>
                <a:cubicBezTo>
                  <a:pt x="1300733" y="1406656"/>
                  <a:pt x="1285330" y="1378182"/>
                  <a:pt x="1285330" y="1378182"/>
                </a:cubicBezTo>
                <a:cubicBezTo>
                  <a:pt x="1285427" y="1378182"/>
                  <a:pt x="1301599" y="1394382"/>
                  <a:pt x="1306220" y="1406146"/>
                </a:cubicBezTo>
                <a:cubicBezTo>
                  <a:pt x="1310840" y="1417910"/>
                  <a:pt x="1315461" y="1436759"/>
                  <a:pt x="1318735" y="1453923"/>
                </a:cubicBezTo>
                <a:cubicBezTo>
                  <a:pt x="1322007" y="1471086"/>
                  <a:pt x="1329997" y="1490455"/>
                  <a:pt x="1335389" y="1498233"/>
                </a:cubicBezTo>
                <a:cubicBezTo>
                  <a:pt x="1340682" y="1506020"/>
                  <a:pt x="1344436" y="1496981"/>
                  <a:pt x="1344436" y="1496981"/>
                </a:cubicBezTo>
                <a:cubicBezTo>
                  <a:pt x="1344436" y="1496981"/>
                  <a:pt x="1341646" y="1530577"/>
                  <a:pt x="1338949" y="1550091"/>
                </a:cubicBezTo>
                <a:cubicBezTo>
                  <a:pt x="1338661" y="1551659"/>
                  <a:pt x="1338661" y="1556146"/>
                  <a:pt x="1338564" y="1558263"/>
                </a:cubicBezTo>
                <a:cubicBezTo>
                  <a:pt x="1395168" y="1723280"/>
                  <a:pt x="1442339" y="1852968"/>
                  <a:pt x="1456103" y="1868159"/>
                </a:cubicBezTo>
                <a:cubicBezTo>
                  <a:pt x="1472758" y="1886497"/>
                  <a:pt x="1512227" y="1942524"/>
                  <a:pt x="1556700" y="2003304"/>
                </a:cubicBezTo>
                <a:cubicBezTo>
                  <a:pt x="1568444" y="2021114"/>
                  <a:pt x="1597613" y="2044208"/>
                  <a:pt x="1607433" y="2059245"/>
                </a:cubicBezTo>
                <a:cubicBezTo>
                  <a:pt x="1617539" y="2074599"/>
                  <a:pt x="1631209" y="2104989"/>
                  <a:pt x="1652676" y="2126504"/>
                </a:cubicBezTo>
                <a:cubicBezTo>
                  <a:pt x="1674143" y="2148020"/>
                  <a:pt x="1745861" y="2167060"/>
                  <a:pt x="1768867" y="2175849"/>
                </a:cubicBezTo>
                <a:cubicBezTo>
                  <a:pt x="1791874" y="2184629"/>
                  <a:pt x="1834519" y="2202245"/>
                  <a:pt x="1834519" y="2202245"/>
                </a:cubicBezTo>
                <a:cubicBezTo>
                  <a:pt x="1834519" y="2202245"/>
                  <a:pt x="1854927" y="2208762"/>
                  <a:pt x="1859355" y="2212613"/>
                </a:cubicBezTo>
                <a:cubicBezTo>
                  <a:pt x="1863785" y="2216464"/>
                  <a:pt x="1876973" y="2214817"/>
                  <a:pt x="1876973" y="2214817"/>
                </a:cubicBezTo>
                <a:lnTo>
                  <a:pt x="1882363" y="2221421"/>
                </a:lnTo>
                <a:cubicBezTo>
                  <a:pt x="1882363" y="2221421"/>
                  <a:pt x="1891798" y="2220372"/>
                  <a:pt x="1896803" y="2222672"/>
                </a:cubicBezTo>
                <a:cubicBezTo>
                  <a:pt x="1901809" y="2224974"/>
                  <a:pt x="1927512" y="2222568"/>
                  <a:pt x="1927705" y="2216386"/>
                </a:cubicBezTo>
                <a:cubicBezTo>
                  <a:pt x="1927896" y="2210207"/>
                  <a:pt x="1905466" y="2207358"/>
                  <a:pt x="1900171" y="2207906"/>
                </a:cubicBezTo>
                <a:cubicBezTo>
                  <a:pt x="1894878" y="2208446"/>
                  <a:pt x="1883904" y="2213874"/>
                  <a:pt x="1883904" y="2213874"/>
                </a:cubicBezTo>
                <a:lnTo>
                  <a:pt x="1882749" y="2208850"/>
                </a:lnTo>
                <a:lnTo>
                  <a:pt x="1891221" y="2203815"/>
                </a:lnTo>
                <a:cubicBezTo>
                  <a:pt x="1891221" y="2203815"/>
                  <a:pt x="1880631" y="2187903"/>
                  <a:pt x="1877935" y="2184648"/>
                </a:cubicBezTo>
                <a:cubicBezTo>
                  <a:pt x="1875335" y="2181386"/>
                  <a:pt x="1867634" y="2176168"/>
                  <a:pt x="1867634" y="2176159"/>
                </a:cubicBezTo>
                <a:cubicBezTo>
                  <a:pt x="1867634" y="2176159"/>
                  <a:pt x="1859068" y="2175369"/>
                  <a:pt x="1853773" y="2173020"/>
                </a:cubicBezTo>
                <a:cubicBezTo>
                  <a:pt x="1848478" y="2170670"/>
                  <a:pt x="1834906" y="2157299"/>
                  <a:pt x="1834906" y="2157299"/>
                </a:cubicBezTo>
                <a:lnTo>
                  <a:pt x="1838467" y="2156049"/>
                </a:lnTo>
                <a:cubicBezTo>
                  <a:pt x="1838467" y="2156049"/>
                  <a:pt x="1853677" y="2166887"/>
                  <a:pt x="1858972" y="2169246"/>
                </a:cubicBezTo>
                <a:cubicBezTo>
                  <a:pt x="1864168" y="2171604"/>
                  <a:pt x="1866288" y="2169246"/>
                  <a:pt x="1866288" y="2169246"/>
                </a:cubicBezTo>
                <a:lnTo>
                  <a:pt x="1867250" y="2145988"/>
                </a:lnTo>
                <a:lnTo>
                  <a:pt x="1870234" y="2173963"/>
                </a:lnTo>
                <a:cubicBezTo>
                  <a:pt x="1870234" y="2173963"/>
                  <a:pt x="1879186" y="2178719"/>
                  <a:pt x="1885349" y="2184648"/>
                </a:cubicBezTo>
                <a:cubicBezTo>
                  <a:pt x="1891412" y="2190569"/>
                  <a:pt x="1895840" y="2201609"/>
                  <a:pt x="1895840" y="2201619"/>
                </a:cubicBezTo>
                <a:cubicBezTo>
                  <a:pt x="1895840" y="2201619"/>
                  <a:pt x="1908452" y="2201042"/>
                  <a:pt x="1913457" y="2201619"/>
                </a:cubicBezTo>
                <a:cubicBezTo>
                  <a:pt x="1918463" y="2202188"/>
                  <a:pt x="1928186" y="2206644"/>
                  <a:pt x="1928186" y="2206644"/>
                </a:cubicBezTo>
                <a:cubicBezTo>
                  <a:pt x="1928186" y="2206644"/>
                  <a:pt x="1911629" y="2148241"/>
                  <a:pt x="1906140" y="2136555"/>
                </a:cubicBezTo>
                <a:cubicBezTo>
                  <a:pt x="1900653" y="2124868"/>
                  <a:pt x="1887755" y="2105519"/>
                  <a:pt x="1883711" y="2099474"/>
                </a:cubicBezTo>
                <a:cubicBezTo>
                  <a:pt x="1879668" y="2093428"/>
                  <a:pt x="1871293" y="2088605"/>
                  <a:pt x="1862534" y="2083128"/>
                </a:cubicBezTo>
                <a:cubicBezTo>
                  <a:pt x="1853773" y="2077650"/>
                  <a:pt x="1845398" y="2065618"/>
                  <a:pt x="1842029" y="2061131"/>
                </a:cubicBezTo>
                <a:cubicBezTo>
                  <a:pt x="1838755" y="2056645"/>
                  <a:pt x="1820754" y="2015906"/>
                  <a:pt x="1818251" y="2011160"/>
                </a:cubicBezTo>
                <a:cubicBezTo>
                  <a:pt x="1815749" y="2006415"/>
                  <a:pt x="1805159" y="1995662"/>
                  <a:pt x="1802175" y="1992610"/>
                </a:cubicBezTo>
                <a:cubicBezTo>
                  <a:pt x="1799287" y="1989567"/>
                  <a:pt x="1792453" y="1978478"/>
                  <a:pt x="1792453" y="1978468"/>
                </a:cubicBezTo>
                <a:lnTo>
                  <a:pt x="1785907" y="1975639"/>
                </a:lnTo>
                <a:cubicBezTo>
                  <a:pt x="1785907" y="1975639"/>
                  <a:pt x="1786677" y="1970585"/>
                  <a:pt x="1786964" y="1966840"/>
                </a:cubicBezTo>
                <a:cubicBezTo>
                  <a:pt x="1786964" y="1965982"/>
                  <a:pt x="1780420" y="1950503"/>
                  <a:pt x="1776857" y="1941695"/>
                </a:cubicBezTo>
                <a:cubicBezTo>
                  <a:pt x="1772910" y="1942773"/>
                  <a:pt x="1768772" y="1943669"/>
                  <a:pt x="1763766" y="1942014"/>
                </a:cubicBezTo>
                <a:cubicBezTo>
                  <a:pt x="1742202" y="1934948"/>
                  <a:pt x="1728437" y="1913731"/>
                  <a:pt x="1728437" y="1913731"/>
                </a:cubicBezTo>
                <a:cubicBezTo>
                  <a:pt x="1728437" y="1913731"/>
                  <a:pt x="1739795" y="1920421"/>
                  <a:pt x="1751058" y="1929123"/>
                </a:cubicBezTo>
                <a:cubicBezTo>
                  <a:pt x="1755487" y="1932522"/>
                  <a:pt x="1766172" y="1936122"/>
                  <a:pt x="1774066" y="1935409"/>
                </a:cubicBezTo>
                <a:cubicBezTo>
                  <a:pt x="1761071" y="1904124"/>
                  <a:pt x="1742010" y="1860207"/>
                  <a:pt x="1740566" y="1858098"/>
                </a:cubicBezTo>
                <a:cubicBezTo>
                  <a:pt x="1738448" y="1855124"/>
                  <a:pt x="1731422" y="1850245"/>
                  <a:pt x="1731422" y="1850245"/>
                </a:cubicBezTo>
                <a:lnTo>
                  <a:pt x="1731228" y="1845527"/>
                </a:lnTo>
                <a:cubicBezTo>
                  <a:pt x="1731228" y="1845527"/>
                  <a:pt x="1739700" y="1847278"/>
                  <a:pt x="1744320" y="1854644"/>
                </a:cubicBezTo>
                <a:cubicBezTo>
                  <a:pt x="1747304" y="1859514"/>
                  <a:pt x="1764054" y="1900474"/>
                  <a:pt x="1778205" y="1934466"/>
                </a:cubicBezTo>
                <a:cubicBezTo>
                  <a:pt x="1781479" y="1932984"/>
                  <a:pt x="1783789" y="1930395"/>
                  <a:pt x="1782730" y="1924724"/>
                </a:cubicBezTo>
                <a:cubicBezTo>
                  <a:pt x="1778013" y="1898685"/>
                  <a:pt x="1755390" y="1855895"/>
                  <a:pt x="1755390" y="1855895"/>
                </a:cubicBezTo>
                <a:lnTo>
                  <a:pt x="1761166" y="1780471"/>
                </a:lnTo>
                <a:cubicBezTo>
                  <a:pt x="1761166" y="1780471"/>
                  <a:pt x="1766269" y="1774291"/>
                  <a:pt x="1770503" y="1776072"/>
                </a:cubicBezTo>
                <a:cubicBezTo>
                  <a:pt x="1774644" y="1777853"/>
                  <a:pt x="1778013" y="1787702"/>
                  <a:pt x="1778013" y="1787702"/>
                </a:cubicBezTo>
                <a:cubicBezTo>
                  <a:pt x="1778013" y="1787702"/>
                  <a:pt x="1769253" y="1842543"/>
                  <a:pt x="1773489" y="1867523"/>
                </a:cubicBezTo>
                <a:cubicBezTo>
                  <a:pt x="1775992" y="1882473"/>
                  <a:pt x="1772333" y="1897163"/>
                  <a:pt x="1823064" y="1936988"/>
                </a:cubicBezTo>
                <a:cubicBezTo>
                  <a:pt x="1843377" y="1952978"/>
                  <a:pt x="1867924" y="1991714"/>
                  <a:pt x="1888042" y="2042274"/>
                </a:cubicBezTo>
                <a:cubicBezTo>
                  <a:pt x="1896419" y="2063259"/>
                  <a:pt x="1902483" y="2075850"/>
                  <a:pt x="1909894" y="2084071"/>
                </a:cubicBezTo>
                <a:cubicBezTo>
                  <a:pt x="1911339" y="2060928"/>
                  <a:pt x="1912688" y="2038548"/>
                  <a:pt x="1913265" y="2034100"/>
                </a:cubicBezTo>
                <a:cubicBezTo>
                  <a:pt x="1914324" y="2026379"/>
                  <a:pt x="1928378" y="1978007"/>
                  <a:pt x="1928955" y="1970613"/>
                </a:cubicBezTo>
                <a:cubicBezTo>
                  <a:pt x="1929533" y="1963221"/>
                  <a:pt x="1918848" y="1881983"/>
                  <a:pt x="1918848" y="1881983"/>
                </a:cubicBezTo>
                <a:lnTo>
                  <a:pt x="1923179" y="1880414"/>
                </a:lnTo>
                <a:cubicBezTo>
                  <a:pt x="1923179" y="1880414"/>
                  <a:pt x="1933287" y="1961786"/>
                  <a:pt x="1935115" y="1963384"/>
                </a:cubicBezTo>
                <a:cubicBezTo>
                  <a:pt x="1936850" y="1964991"/>
                  <a:pt x="1938871" y="1955212"/>
                  <a:pt x="1938871" y="1955212"/>
                </a:cubicBezTo>
                <a:lnTo>
                  <a:pt x="1939641" y="1960871"/>
                </a:lnTo>
                <a:cubicBezTo>
                  <a:pt x="1939641" y="1960871"/>
                  <a:pt x="1924238" y="2012441"/>
                  <a:pt x="1918848" y="2033475"/>
                </a:cubicBezTo>
                <a:cubicBezTo>
                  <a:pt x="1916248" y="2043352"/>
                  <a:pt x="1914901" y="2066906"/>
                  <a:pt x="1914227" y="2088787"/>
                </a:cubicBezTo>
                <a:cubicBezTo>
                  <a:pt x="1917115" y="2091031"/>
                  <a:pt x="1920389" y="2092976"/>
                  <a:pt x="1923950" y="2094130"/>
                </a:cubicBezTo>
                <a:cubicBezTo>
                  <a:pt x="1932325" y="2112131"/>
                  <a:pt x="1947727" y="2136844"/>
                  <a:pt x="1959086" y="2206644"/>
                </a:cubicBezTo>
                <a:cubicBezTo>
                  <a:pt x="1960241" y="2213509"/>
                  <a:pt x="1961205" y="2226293"/>
                  <a:pt x="1962263" y="2237132"/>
                </a:cubicBezTo>
                <a:cubicBezTo>
                  <a:pt x="1971409" y="2237565"/>
                  <a:pt x="1980841" y="2238133"/>
                  <a:pt x="1998363" y="2239019"/>
                </a:cubicBezTo>
                <a:cubicBezTo>
                  <a:pt x="2023007" y="2240269"/>
                  <a:pt x="2071331" y="2235255"/>
                  <a:pt x="2071331" y="2235246"/>
                </a:cubicBezTo>
                <a:cubicBezTo>
                  <a:pt x="2071331" y="2235246"/>
                  <a:pt x="2109357" y="2231934"/>
                  <a:pt x="2163937" y="2197846"/>
                </a:cubicBezTo>
                <a:cubicBezTo>
                  <a:pt x="2165093" y="2080605"/>
                  <a:pt x="2165381" y="2037277"/>
                  <a:pt x="2166922" y="1888269"/>
                </a:cubicBezTo>
                <a:cubicBezTo>
                  <a:pt x="2161241" y="1857051"/>
                  <a:pt x="2142857" y="1756521"/>
                  <a:pt x="2142566" y="1754701"/>
                </a:cubicBezTo>
                <a:cubicBezTo>
                  <a:pt x="2126586" y="1739250"/>
                  <a:pt x="2105795" y="1719729"/>
                  <a:pt x="2090198" y="1708812"/>
                </a:cubicBezTo>
                <a:cubicBezTo>
                  <a:pt x="2065747" y="1691744"/>
                  <a:pt x="1991623" y="1654923"/>
                  <a:pt x="1953504" y="1660093"/>
                </a:cubicBezTo>
                <a:cubicBezTo>
                  <a:pt x="1915479" y="1665271"/>
                  <a:pt x="1872640" y="1669516"/>
                  <a:pt x="1841644" y="1684610"/>
                </a:cubicBezTo>
                <a:cubicBezTo>
                  <a:pt x="1810743" y="1699706"/>
                  <a:pt x="1737869" y="1737191"/>
                  <a:pt x="1717751" y="1746529"/>
                </a:cubicBezTo>
                <a:cubicBezTo>
                  <a:pt x="1689642" y="1759533"/>
                  <a:pt x="1649114" y="1792091"/>
                  <a:pt x="1649114" y="1792101"/>
                </a:cubicBezTo>
                <a:lnTo>
                  <a:pt x="1660570" y="1760987"/>
                </a:lnTo>
                <a:lnTo>
                  <a:pt x="1685021" y="1747472"/>
                </a:lnTo>
                <a:cubicBezTo>
                  <a:pt x="1685021" y="1747472"/>
                  <a:pt x="1659414" y="1739886"/>
                  <a:pt x="1644301" y="1737411"/>
                </a:cubicBezTo>
                <a:cubicBezTo>
                  <a:pt x="1629285" y="1734929"/>
                  <a:pt x="1611955" y="1726284"/>
                  <a:pt x="1596937" y="1729865"/>
                </a:cubicBezTo>
                <a:cubicBezTo>
                  <a:pt x="1591644" y="1731126"/>
                  <a:pt x="1563920" y="1717639"/>
                  <a:pt x="1548518" y="1718871"/>
                </a:cubicBezTo>
                <a:cubicBezTo>
                  <a:pt x="1533212" y="1720095"/>
                  <a:pt x="1519446" y="1722367"/>
                  <a:pt x="1503369" y="1715098"/>
                </a:cubicBezTo>
                <a:cubicBezTo>
                  <a:pt x="1487197" y="1707831"/>
                  <a:pt x="1459473" y="1671414"/>
                  <a:pt x="1459473" y="1671414"/>
                </a:cubicBezTo>
                <a:cubicBezTo>
                  <a:pt x="1459473" y="1671414"/>
                  <a:pt x="1496535" y="1692841"/>
                  <a:pt x="1505102" y="1697184"/>
                </a:cubicBezTo>
                <a:cubicBezTo>
                  <a:pt x="1513671" y="1701524"/>
                  <a:pt x="1527821" y="1701843"/>
                  <a:pt x="1540239" y="1702207"/>
                </a:cubicBezTo>
                <a:cubicBezTo>
                  <a:pt x="1552657" y="1702574"/>
                  <a:pt x="1600885" y="1710131"/>
                  <a:pt x="1619945" y="1716984"/>
                </a:cubicBezTo>
                <a:cubicBezTo>
                  <a:pt x="1639006" y="1723839"/>
                  <a:pt x="1670101" y="1723608"/>
                  <a:pt x="1682614" y="1724214"/>
                </a:cubicBezTo>
                <a:cubicBezTo>
                  <a:pt x="1695129" y="1724811"/>
                  <a:pt x="1713515" y="1721693"/>
                  <a:pt x="1713515" y="1721693"/>
                </a:cubicBezTo>
                <a:cubicBezTo>
                  <a:pt x="1713515" y="1721693"/>
                  <a:pt x="1683096" y="1678324"/>
                  <a:pt x="1665575" y="1647838"/>
                </a:cubicBezTo>
                <a:cubicBezTo>
                  <a:pt x="1648055" y="1617360"/>
                  <a:pt x="1636022" y="1593775"/>
                  <a:pt x="1636022" y="1593785"/>
                </a:cubicBezTo>
                <a:cubicBezTo>
                  <a:pt x="1636022" y="1593785"/>
                  <a:pt x="1596937" y="1546037"/>
                  <a:pt x="1579323" y="1514261"/>
                </a:cubicBezTo>
                <a:cubicBezTo>
                  <a:pt x="1561610" y="1482494"/>
                  <a:pt x="1534269" y="1379750"/>
                  <a:pt x="1534269" y="1379750"/>
                </a:cubicBezTo>
                <a:cubicBezTo>
                  <a:pt x="1534269" y="1379750"/>
                  <a:pt x="1573065" y="1467265"/>
                  <a:pt x="1579900" y="1485035"/>
                </a:cubicBezTo>
                <a:cubicBezTo>
                  <a:pt x="1586734" y="1502805"/>
                  <a:pt x="1636408" y="1560469"/>
                  <a:pt x="1636408" y="1560469"/>
                </a:cubicBezTo>
                <a:cubicBezTo>
                  <a:pt x="1636408" y="1560469"/>
                  <a:pt x="1652868" y="1597635"/>
                  <a:pt x="1663939" y="1618920"/>
                </a:cubicBezTo>
                <a:cubicBezTo>
                  <a:pt x="1675106" y="1640214"/>
                  <a:pt x="1692530" y="1656318"/>
                  <a:pt x="1692530" y="1656328"/>
                </a:cubicBezTo>
                <a:cubicBezTo>
                  <a:pt x="1692530" y="1656328"/>
                  <a:pt x="1704948" y="1678499"/>
                  <a:pt x="1712745" y="1688385"/>
                </a:cubicBezTo>
                <a:cubicBezTo>
                  <a:pt x="1720640" y="1698262"/>
                  <a:pt x="1729205" y="1712585"/>
                  <a:pt x="1729205" y="1712585"/>
                </a:cubicBezTo>
                <a:cubicBezTo>
                  <a:pt x="1729205" y="1712585"/>
                  <a:pt x="1759915" y="1695971"/>
                  <a:pt x="1776279" y="1686806"/>
                </a:cubicBezTo>
                <a:cubicBezTo>
                  <a:pt x="1792549" y="1677651"/>
                  <a:pt x="1832018" y="1652517"/>
                  <a:pt x="1837313" y="1640926"/>
                </a:cubicBezTo>
                <a:cubicBezTo>
                  <a:pt x="1842606" y="1629336"/>
                  <a:pt x="1796497" y="1603777"/>
                  <a:pt x="1773682" y="1585295"/>
                </a:cubicBezTo>
                <a:cubicBezTo>
                  <a:pt x="1750771" y="1566812"/>
                  <a:pt x="1692625" y="1513635"/>
                  <a:pt x="1681652" y="1499812"/>
                </a:cubicBezTo>
                <a:cubicBezTo>
                  <a:pt x="1670581" y="1485988"/>
                  <a:pt x="1646419" y="1464223"/>
                  <a:pt x="1649883" y="1457060"/>
                </a:cubicBezTo>
                <a:cubicBezTo>
                  <a:pt x="1653445" y="1449907"/>
                  <a:pt x="1689930" y="1485661"/>
                  <a:pt x="1689930" y="1485661"/>
                </a:cubicBezTo>
                <a:cubicBezTo>
                  <a:pt x="1689930" y="1485661"/>
                  <a:pt x="1744320" y="1537114"/>
                  <a:pt x="1763766" y="1553864"/>
                </a:cubicBezTo>
                <a:cubicBezTo>
                  <a:pt x="1783115" y="1570615"/>
                  <a:pt x="1826337" y="1597876"/>
                  <a:pt x="1857527" y="1602892"/>
                </a:cubicBezTo>
                <a:cubicBezTo>
                  <a:pt x="1888717" y="1607907"/>
                  <a:pt x="1923468" y="1617899"/>
                  <a:pt x="1937427" y="1605722"/>
                </a:cubicBezTo>
                <a:cubicBezTo>
                  <a:pt x="1951482" y="1593555"/>
                  <a:pt x="1930112" y="1543496"/>
                  <a:pt x="1930112" y="1543496"/>
                </a:cubicBezTo>
                <a:cubicBezTo>
                  <a:pt x="1930112" y="1543496"/>
                  <a:pt x="1915189" y="1502460"/>
                  <a:pt x="1906334" y="1475293"/>
                </a:cubicBezTo>
                <a:cubicBezTo>
                  <a:pt x="1890545" y="1427026"/>
                  <a:pt x="1863014" y="1349370"/>
                  <a:pt x="1850981" y="1326324"/>
                </a:cubicBezTo>
                <a:cubicBezTo>
                  <a:pt x="1838564" y="1302604"/>
                  <a:pt x="1779361" y="1235806"/>
                  <a:pt x="1779361" y="1235806"/>
                </a:cubicBezTo>
                <a:lnTo>
                  <a:pt x="1799672" y="1224802"/>
                </a:lnTo>
                <a:cubicBezTo>
                  <a:pt x="1799672" y="1224802"/>
                  <a:pt x="1812572" y="1239444"/>
                  <a:pt x="1831344" y="1257176"/>
                </a:cubicBezTo>
                <a:cubicBezTo>
                  <a:pt x="1849345" y="1274138"/>
                  <a:pt x="1870041" y="1280116"/>
                  <a:pt x="1870041" y="1280116"/>
                </a:cubicBezTo>
                <a:cubicBezTo>
                  <a:pt x="1870041" y="1280116"/>
                  <a:pt x="1890065" y="1330569"/>
                  <a:pt x="1902771" y="1367804"/>
                </a:cubicBezTo>
                <a:cubicBezTo>
                  <a:pt x="1915383" y="1405039"/>
                  <a:pt x="1943204" y="1485978"/>
                  <a:pt x="1943204" y="1485978"/>
                </a:cubicBezTo>
                <a:cubicBezTo>
                  <a:pt x="1943204" y="1485978"/>
                  <a:pt x="1965246" y="1520268"/>
                  <a:pt x="1982864" y="1543179"/>
                </a:cubicBezTo>
                <a:cubicBezTo>
                  <a:pt x="2000481" y="1566090"/>
                  <a:pt x="2012031" y="1597867"/>
                  <a:pt x="2012031" y="1597867"/>
                </a:cubicBezTo>
                <a:cubicBezTo>
                  <a:pt x="2012031" y="1597867"/>
                  <a:pt x="2035136" y="1613230"/>
                  <a:pt x="2059008" y="1628979"/>
                </a:cubicBezTo>
                <a:cubicBezTo>
                  <a:pt x="2080188" y="1642909"/>
                  <a:pt x="2110991" y="1659640"/>
                  <a:pt x="2119367" y="1664183"/>
                </a:cubicBezTo>
                <a:lnTo>
                  <a:pt x="2046398" y="1398916"/>
                </a:lnTo>
                <a:lnTo>
                  <a:pt x="2027531" y="1387605"/>
                </a:lnTo>
                <a:lnTo>
                  <a:pt x="2025508" y="1362153"/>
                </a:lnTo>
                <a:lnTo>
                  <a:pt x="2036675" y="1363722"/>
                </a:lnTo>
                <a:cubicBezTo>
                  <a:pt x="2036675" y="1363722"/>
                  <a:pt x="1993838" y="1247089"/>
                  <a:pt x="1959471" y="1134920"/>
                </a:cubicBezTo>
                <a:cubicBezTo>
                  <a:pt x="1933096" y="1109526"/>
                  <a:pt x="1872063" y="1061836"/>
                  <a:pt x="1836541" y="1057292"/>
                </a:cubicBezTo>
                <a:cubicBezTo>
                  <a:pt x="1798421" y="1052412"/>
                  <a:pt x="1755776" y="1045163"/>
                  <a:pt x="1723719" y="1051949"/>
                </a:cubicBezTo>
                <a:cubicBezTo>
                  <a:pt x="1691568" y="1058727"/>
                  <a:pt x="1615806" y="1076613"/>
                  <a:pt x="1594918" y="1080551"/>
                </a:cubicBezTo>
                <a:cubicBezTo>
                  <a:pt x="1565941" y="1086018"/>
                  <a:pt x="1522622" y="1107581"/>
                  <a:pt x="1522527" y="1107571"/>
                </a:cubicBezTo>
                <a:lnTo>
                  <a:pt x="1537063" y="1079915"/>
                </a:lnTo>
                <a:lnTo>
                  <a:pt x="1562669" y="1073003"/>
                </a:lnTo>
                <a:cubicBezTo>
                  <a:pt x="1562669" y="1073003"/>
                  <a:pt x="1538313" y="1058640"/>
                  <a:pt x="1523777" y="1052259"/>
                </a:cubicBezTo>
                <a:cubicBezTo>
                  <a:pt x="1509241" y="1045886"/>
                  <a:pt x="1492877" y="1032851"/>
                  <a:pt x="1477763" y="1032456"/>
                </a:cubicBezTo>
                <a:cubicBezTo>
                  <a:pt x="1472468" y="1032331"/>
                  <a:pt x="1446381" y="1011701"/>
                  <a:pt x="1431171" y="1008890"/>
                </a:cubicBezTo>
                <a:cubicBezTo>
                  <a:pt x="1415865" y="1006079"/>
                  <a:pt x="1402098" y="1004886"/>
                  <a:pt x="1386890" y="993489"/>
                </a:cubicBezTo>
                <a:cubicBezTo>
                  <a:pt x="1371777" y="982090"/>
                  <a:pt x="1348095" y="938801"/>
                  <a:pt x="1348095" y="938801"/>
                </a:cubicBezTo>
                <a:cubicBezTo>
                  <a:pt x="1347998" y="938801"/>
                  <a:pt x="1382269" y="969662"/>
                  <a:pt x="1390259" y="976199"/>
                </a:cubicBezTo>
                <a:cubicBezTo>
                  <a:pt x="1398344" y="982735"/>
                  <a:pt x="1412399" y="986730"/>
                  <a:pt x="1424626" y="990340"/>
                </a:cubicBezTo>
                <a:cubicBezTo>
                  <a:pt x="1436850" y="993959"/>
                  <a:pt x="1483443" y="1014107"/>
                  <a:pt x="1501541" y="1025863"/>
                </a:cubicBezTo>
                <a:cubicBezTo>
                  <a:pt x="1519638" y="1037607"/>
                  <a:pt x="1550539" y="1045867"/>
                  <a:pt x="1562861" y="1049746"/>
                </a:cubicBezTo>
                <a:cubicBezTo>
                  <a:pt x="1575182" y="1053625"/>
                  <a:pt x="1593377" y="1055088"/>
                  <a:pt x="1593377" y="1055088"/>
                </a:cubicBezTo>
                <a:cubicBezTo>
                  <a:pt x="1593377" y="1055088"/>
                  <a:pt x="1567962" y="1004242"/>
                  <a:pt x="1553908" y="969605"/>
                </a:cubicBezTo>
                <a:cubicBezTo>
                  <a:pt x="1539854" y="934959"/>
                  <a:pt x="1530517" y="908632"/>
                  <a:pt x="1530517" y="908632"/>
                </a:cubicBezTo>
                <a:cubicBezTo>
                  <a:pt x="1530517" y="908632"/>
                  <a:pt x="1496823" y="851238"/>
                  <a:pt x="1482673" y="815282"/>
                </a:cubicBezTo>
                <a:cubicBezTo>
                  <a:pt x="1468617" y="779328"/>
                  <a:pt x="1452350" y="670715"/>
                  <a:pt x="1452350" y="670712"/>
                </a:cubicBezTo>
                <a:cubicBezTo>
                  <a:pt x="1452350" y="670712"/>
                  <a:pt x="1481324" y="767364"/>
                  <a:pt x="1486233" y="786683"/>
                </a:cubicBezTo>
                <a:cubicBezTo>
                  <a:pt x="1491240" y="806013"/>
                  <a:pt x="1534079" y="875939"/>
                  <a:pt x="1534079" y="875939"/>
                </a:cubicBezTo>
                <a:cubicBezTo>
                  <a:pt x="1534079" y="875939"/>
                  <a:pt x="1546495" y="917093"/>
                  <a:pt x="1555256" y="941004"/>
                </a:cubicBezTo>
                <a:cubicBezTo>
                  <a:pt x="1564016" y="964918"/>
                  <a:pt x="1579708" y="985007"/>
                  <a:pt x="1579708" y="984997"/>
                </a:cubicBezTo>
                <a:cubicBezTo>
                  <a:pt x="1579708" y="985007"/>
                  <a:pt x="1589431" y="1009968"/>
                  <a:pt x="1596169" y="1021771"/>
                </a:cubicBezTo>
                <a:cubicBezTo>
                  <a:pt x="1602906" y="1033583"/>
                  <a:pt x="1610031" y="1050380"/>
                  <a:pt x="1610031" y="1050370"/>
                </a:cubicBezTo>
                <a:cubicBezTo>
                  <a:pt x="1610031" y="1050370"/>
                  <a:pt x="1641798" y="1041948"/>
                  <a:pt x="1658837" y="1037172"/>
                </a:cubicBezTo>
                <a:cubicBezTo>
                  <a:pt x="1675876" y="1032399"/>
                  <a:pt x="1717655" y="1017679"/>
                  <a:pt x="1724105" y="1007630"/>
                </a:cubicBezTo>
                <a:cubicBezTo>
                  <a:pt x="1730458" y="997590"/>
                  <a:pt x="1687620" y="960498"/>
                  <a:pt x="1666922" y="936288"/>
                </a:cubicBezTo>
                <a:cubicBezTo>
                  <a:pt x="1646322" y="912067"/>
                  <a:pt x="1594436" y="844384"/>
                  <a:pt x="1585001" y="827856"/>
                </a:cubicBezTo>
                <a:cubicBezTo>
                  <a:pt x="1575664" y="811336"/>
                  <a:pt x="1554293" y="783400"/>
                  <a:pt x="1558433" y="777258"/>
                </a:cubicBezTo>
                <a:cubicBezTo>
                  <a:pt x="1562669" y="771116"/>
                  <a:pt x="1594821" y="816227"/>
                  <a:pt x="1594724" y="816227"/>
                </a:cubicBezTo>
                <a:cubicBezTo>
                  <a:pt x="1594724" y="816227"/>
                  <a:pt x="1643242" y="881052"/>
                  <a:pt x="1660570" y="902663"/>
                </a:cubicBezTo>
                <a:cubicBezTo>
                  <a:pt x="1677994" y="924265"/>
                  <a:pt x="1717461" y="962462"/>
                  <a:pt x="1747689" y="975574"/>
                </a:cubicBezTo>
                <a:cubicBezTo>
                  <a:pt x="1777917" y="988685"/>
                  <a:pt x="1811319" y="1007793"/>
                  <a:pt x="1826434" y="999457"/>
                </a:cubicBezTo>
                <a:cubicBezTo>
                  <a:pt x="1841451" y="991120"/>
                  <a:pt x="1825664" y="935971"/>
                  <a:pt x="1825567" y="935971"/>
                </a:cubicBezTo>
                <a:cubicBezTo>
                  <a:pt x="1825567" y="935971"/>
                  <a:pt x="1815267" y="891862"/>
                  <a:pt x="1809395" y="862741"/>
                </a:cubicBezTo>
                <a:cubicBezTo>
                  <a:pt x="1798807" y="811008"/>
                  <a:pt x="1779744" y="727082"/>
                  <a:pt x="1770312" y="701198"/>
                </a:cubicBezTo>
                <a:cubicBezTo>
                  <a:pt x="1760492" y="674560"/>
                  <a:pt x="1708991" y="593080"/>
                  <a:pt x="1708991" y="593083"/>
                </a:cubicBezTo>
                <a:lnTo>
                  <a:pt x="1730266" y="587740"/>
                </a:lnTo>
                <a:cubicBezTo>
                  <a:pt x="1730266" y="587737"/>
                  <a:pt x="1741335" y="605569"/>
                  <a:pt x="1757990" y="627970"/>
                </a:cubicBezTo>
                <a:cubicBezTo>
                  <a:pt x="1773872" y="649399"/>
                  <a:pt x="1793897" y="660656"/>
                  <a:pt x="1793897" y="660655"/>
                </a:cubicBezTo>
                <a:cubicBezTo>
                  <a:pt x="1793897" y="660655"/>
                  <a:pt x="1808529" y="715533"/>
                  <a:pt x="1817095" y="755571"/>
                </a:cubicBezTo>
                <a:cubicBezTo>
                  <a:pt x="1825664" y="795607"/>
                  <a:pt x="1844629" y="882851"/>
                  <a:pt x="1844629" y="882860"/>
                </a:cubicBezTo>
                <a:cubicBezTo>
                  <a:pt x="1844629" y="882860"/>
                  <a:pt x="1862821" y="922589"/>
                  <a:pt x="1877742" y="949803"/>
                </a:cubicBezTo>
                <a:cubicBezTo>
                  <a:pt x="1892760" y="977017"/>
                  <a:pt x="1900750" y="1011086"/>
                  <a:pt x="1900750" y="1011086"/>
                </a:cubicBezTo>
                <a:cubicBezTo>
                  <a:pt x="1900750" y="1011086"/>
                  <a:pt x="1917983" y="1028385"/>
                  <a:pt x="1933481" y="1043777"/>
                </a:cubicBezTo>
                <a:cubicBezTo>
                  <a:pt x="1926548" y="1015717"/>
                  <a:pt x="1920966" y="989725"/>
                  <a:pt x="1919040" y="970549"/>
                </a:cubicBezTo>
                <a:cubicBezTo>
                  <a:pt x="1907488" y="856176"/>
                  <a:pt x="1952059" y="0"/>
                  <a:pt x="1952059"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76" name="Google Shape;1776;p24"/>
          <p:cNvSpPr/>
          <p:nvPr/>
        </p:nvSpPr>
        <p:spPr>
          <a:xfrm>
            <a:off x="15187" y="6413241"/>
            <a:ext cx="12176814" cy="444760"/>
          </a:xfrm>
          <a:custGeom>
            <a:rect b="b" l="l" r="r" t="t"/>
            <a:pathLst>
              <a:path extrusionOk="0" h="444760" w="12176814">
                <a:moveTo>
                  <a:pt x="8100599" y="114"/>
                </a:moveTo>
                <a:cubicBezTo>
                  <a:pt x="8145369" y="-533"/>
                  <a:pt x="8190059" y="1550"/>
                  <a:pt x="8234619" y="7090"/>
                </a:cubicBezTo>
                <a:cubicBezTo>
                  <a:pt x="8732239" y="68948"/>
                  <a:pt x="9242163" y="94027"/>
                  <a:pt x="9738061" y="182417"/>
                </a:cubicBezTo>
                <a:cubicBezTo>
                  <a:pt x="9873505" y="206560"/>
                  <a:pt x="10015015" y="170643"/>
                  <a:pt x="10150844" y="191774"/>
                </a:cubicBezTo>
                <a:cubicBezTo>
                  <a:pt x="10832445" y="297779"/>
                  <a:pt x="11396124" y="215577"/>
                  <a:pt x="12050438" y="196427"/>
                </a:cubicBezTo>
                <a:lnTo>
                  <a:pt x="12176814" y="194833"/>
                </a:lnTo>
                <a:lnTo>
                  <a:pt x="12176814" y="444760"/>
                </a:lnTo>
                <a:lnTo>
                  <a:pt x="23606" y="444760"/>
                </a:lnTo>
                <a:lnTo>
                  <a:pt x="14221" y="401145"/>
                </a:lnTo>
                <a:cubicBezTo>
                  <a:pt x="-409" y="328317"/>
                  <a:pt x="-9005" y="260838"/>
                  <a:pt x="15137" y="282233"/>
                </a:cubicBezTo>
                <a:cubicBezTo>
                  <a:pt x="15137" y="282233"/>
                  <a:pt x="242118" y="257310"/>
                  <a:pt x="380237" y="250428"/>
                </a:cubicBezTo>
                <a:cubicBezTo>
                  <a:pt x="736456" y="232666"/>
                  <a:pt x="1075136" y="300745"/>
                  <a:pt x="1430189" y="302814"/>
                </a:cubicBezTo>
                <a:cubicBezTo>
                  <a:pt x="1760665" y="304740"/>
                  <a:pt x="2098169" y="254017"/>
                  <a:pt x="2427231" y="229981"/>
                </a:cubicBezTo>
                <a:cubicBezTo>
                  <a:pt x="3112221" y="179942"/>
                  <a:pt x="3816610" y="249041"/>
                  <a:pt x="4505498" y="281434"/>
                </a:cubicBezTo>
                <a:cubicBezTo>
                  <a:pt x="4744408" y="292668"/>
                  <a:pt x="5002841" y="372288"/>
                  <a:pt x="5242761" y="341254"/>
                </a:cubicBezTo>
                <a:cubicBezTo>
                  <a:pt x="5878676" y="259005"/>
                  <a:pt x="6523254" y="212066"/>
                  <a:pt x="7166197" y="165099"/>
                </a:cubicBezTo>
                <a:cubicBezTo>
                  <a:pt x="7469928" y="142911"/>
                  <a:pt x="7787211" y="4643"/>
                  <a:pt x="8100599" y="114"/>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1777" name="Google Shape;1777;p24"/>
          <p:cNvGrpSpPr/>
          <p:nvPr/>
        </p:nvGrpSpPr>
        <p:grpSpPr>
          <a:xfrm>
            <a:off x="11159422" y="5649760"/>
            <a:ext cx="391691" cy="372774"/>
            <a:chOff x="7020177" y="3577447"/>
            <a:chExt cx="247077" cy="235144"/>
          </a:xfrm>
        </p:grpSpPr>
        <p:sp>
          <p:nvSpPr>
            <p:cNvPr id="1778" name="Google Shape;1778;p24"/>
            <p:cNvSpPr/>
            <p:nvPr/>
          </p:nvSpPr>
          <p:spPr>
            <a:xfrm>
              <a:off x="7072589" y="3677259"/>
              <a:ext cx="68987" cy="54609"/>
            </a:xfrm>
            <a:custGeom>
              <a:rect b="b" l="l" r="r" t="t"/>
              <a:pathLst>
                <a:path extrusionOk="0" h="54609" w="68987">
                  <a:moveTo>
                    <a:pt x="17479" y="2996"/>
                  </a:moveTo>
                  <a:cubicBezTo>
                    <a:pt x="31566" y="-2226"/>
                    <a:pt x="63020" y="-1558"/>
                    <a:pt x="68242" y="12572"/>
                  </a:cubicBezTo>
                  <a:cubicBezTo>
                    <a:pt x="73464" y="26702"/>
                    <a:pt x="50026" y="47639"/>
                    <a:pt x="35878" y="52862"/>
                  </a:cubicBezTo>
                  <a:cubicBezTo>
                    <a:pt x="21729" y="58078"/>
                    <a:pt x="6974" y="51265"/>
                    <a:pt x="1752" y="37140"/>
                  </a:cubicBezTo>
                  <a:cubicBezTo>
                    <a:pt x="-3470" y="23011"/>
                    <a:pt x="3331" y="8213"/>
                    <a:pt x="17479" y="2996"/>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79" name="Google Shape;1779;p24"/>
            <p:cNvSpPr/>
            <p:nvPr/>
          </p:nvSpPr>
          <p:spPr>
            <a:xfrm>
              <a:off x="7130524" y="3644987"/>
              <a:ext cx="78254" cy="71809"/>
            </a:xfrm>
            <a:custGeom>
              <a:rect b="b" l="l" r="r" t="t"/>
              <a:pathLst>
                <a:path extrusionOk="0" h="71809" w="78254">
                  <a:moveTo>
                    <a:pt x="21298" y="3001"/>
                  </a:moveTo>
                  <a:cubicBezTo>
                    <a:pt x="41214" y="-4365"/>
                    <a:pt x="69996" y="1993"/>
                    <a:pt x="76797" y="20276"/>
                  </a:cubicBezTo>
                  <a:cubicBezTo>
                    <a:pt x="83538" y="38565"/>
                    <a:pt x="65807" y="62119"/>
                    <a:pt x="45829" y="69491"/>
                  </a:cubicBezTo>
                  <a:cubicBezTo>
                    <a:pt x="25913" y="76857"/>
                    <a:pt x="9578" y="65890"/>
                    <a:pt x="2778" y="47607"/>
                  </a:cubicBezTo>
                  <a:cubicBezTo>
                    <a:pt x="-3962" y="29323"/>
                    <a:pt x="1320" y="10372"/>
                    <a:pt x="21298" y="3001"/>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80" name="Google Shape;1780;p24"/>
            <p:cNvSpPr/>
            <p:nvPr/>
          </p:nvSpPr>
          <p:spPr>
            <a:xfrm>
              <a:off x="7020177" y="3577447"/>
              <a:ext cx="193642" cy="113033"/>
            </a:xfrm>
            <a:custGeom>
              <a:rect b="b" l="l" r="r" t="t"/>
              <a:pathLst>
                <a:path extrusionOk="0" h="113033" w="193642">
                  <a:moveTo>
                    <a:pt x="137596" y="38115"/>
                  </a:moveTo>
                  <a:lnTo>
                    <a:pt x="108814" y="93141"/>
                  </a:lnTo>
                  <a:lnTo>
                    <a:pt x="121748" y="94969"/>
                  </a:lnTo>
                  <a:lnTo>
                    <a:pt x="149558" y="45019"/>
                  </a:lnTo>
                  <a:lnTo>
                    <a:pt x="182651" y="19564"/>
                  </a:lnTo>
                  <a:lnTo>
                    <a:pt x="193642" y="3230"/>
                  </a:lnTo>
                  <a:lnTo>
                    <a:pt x="189634" y="0"/>
                  </a:lnTo>
                  <a:lnTo>
                    <a:pt x="177733" y="13838"/>
                  </a:lnTo>
                  <a:lnTo>
                    <a:pt x="137596" y="38115"/>
                  </a:lnTo>
                  <a:close/>
                  <a:moveTo>
                    <a:pt x="911" y="95212"/>
                  </a:moveTo>
                  <a:lnTo>
                    <a:pt x="11840" y="94022"/>
                  </a:lnTo>
                  <a:lnTo>
                    <a:pt x="43234" y="76753"/>
                  </a:lnTo>
                  <a:lnTo>
                    <a:pt x="83068" y="113034"/>
                  </a:lnTo>
                  <a:lnTo>
                    <a:pt x="92419" y="97313"/>
                  </a:lnTo>
                  <a:lnTo>
                    <a:pt x="43719" y="65246"/>
                  </a:lnTo>
                  <a:lnTo>
                    <a:pt x="10626" y="90694"/>
                  </a:lnTo>
                  <a:lnTo>
                    <a:pt x="0" y="92722"/>
                  </a:lnTo>
                  <a:lnTo>
                    <a:pt x="911" y="9521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81" name="Google Shape;1781;p24"/>
            <p:cNvSpPr/>
            <p:nvPr/>
          </p:nvSpPr>
          <p:spPr>
            <a:xfrm>
              <a:off x="7039729" y="3613133"/>
              <a:ext cx="114642" cy="199458"/>
            </a:xfrm>
            <a:custGeom>
              <a:rect b="b" l="l" r="r" t="t"/>
              <a:pathLst>
                <a:path extrusionOk="0" h="199458" w="114642">
                  <a:moveTo>
                    <a:pt x="0" y="2581"/>
                  </a:moveTo>
                  <a:lnTo>
                    <a:pt x="18338" y="13765"/>
                  </a:lnTo>
                  <a:lnTo>
                    <a:pt x="58779" y="26201"/>
                  </a:lnTo>
                  <a:lnTo>
                    <a:pt x="69284" y="72399"/>
                  </a:lnTo>
                  <a:lnTo>
                    <a:pt x="79242" y="68713"/>
                  </a:lnTo>
                  <a:lnTo>
                    <a:pt x="69223" y="18575"/>
                  </a:lnTo>
                  <a:lnTo>
                    <a:pt x="21557" y="9739"/>
                  </a:lnTo>
                  <a:lnTo>
                    <a:pt x="1883" y="0"/>
                  </a:lnTo>
                  <a:lnTo>
                    <a:pt x="0" y="2581"/>
                  </a:lnTo>
                  <a:close/>
                  <a:moveTo>
                    <a:pt x="72502" y="198718"/>
                  </a:moveTo>
                  <a:lnTo>
                    <a:pt x="79121" y="178322"/>
                  </a:lnTo>
                  <a:lnTo>
                    <a:pt x="101770" y="142550"/>
                  </a:lnTo>
                  <a:lnTo>
                    <a:pt x="79728" y="100653"/>
                  </a:lnTo>
                  <a:lnTo>
                    <a:pt x="89686" y="96967"/>
                  </a:lnTo>
                  <a:lnTo>
                    <a:pt x="114643" y="141573"/>
                  </a:lnTo>
                  <a:lnTo>
                    <a:pt x="84221" y="179275"/>
                  </a:lnTo>
                  <a:lnTo>
                    <a:pt x="75599" y="199459"/>
                  </a:lnTo>
                  <a:lnTo>
                    <a:pt x="72502" y="198718"/>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82" name="Google Shape;1782;p24"/>
            <p:cNvSpPr/>
            <p:nvPr/>
          </p:nvSpPr>
          <p:spPr>
            <a:xfrm>
              <a:off x="7061043" y="3584885"/>
              <a:ext cx="206211" cy="198305"/>
            </a:xfrm>
            <a:custGeom>
              <a:rect b="b" l="l" r="r" t="t"/>
              <a:pathLst>
                <a:path extrusionOk="0" h="198305" w="206211">
                  <a:moveTo>
                    <a:pt x="66248" y="42870"/>
                  </a:moveTo>
                  <a:lnTo>
                    <a:pt x="51371" y="102213"/>
                  </a:lnTo>
                  <a:lnTo>
                    <a:pt x="68798" y="103337"/>
                  </a:lnTo>
                  <a:lnTo>
                    <a:pt x="74871" y="40629"/>
                  </a:lnTo>
                  <a:lnTo>
                    <a:pt x="58354" y="13693"/>
                  </a:lnTo>
                  <a:lnTo>
                    <a:pt x="57018" y="0"/>
                  </a:lnTo>
                  <a:lnTo>
                    <a:pt x="52889" y="1530"/>
                  </a:lnTo>
                  <a:lnTo>
                    <a:pt x="52525" y="15842"/>
                  </a:lnTo>
                  <a:lnTo>
                    <a:pt x="66248" y="42870"/>
                  </a:lnTo>
                  <a:close/>
                  <a:moveTo>
                    <a:pt x="140936" y="150353"/>
                  </a:moveTo>
                  <a:lnTo>
                    <a:pt x="83310" y="127261"/>
                  </a:lnTo>
                  <a:lnTo>
                    <a:pt x="91933" y="117448"/>
                  </a:lnTo>
                  <a:lnTo>
                    <a:pt x="145550" y="137311"/>
                  </a:lnTo>
                  <a:lnTo>
                    <a:pt x="187266" y="135124"/>
                  </a:lnTo>
                  <a:lnTo>
                    <a:pt x="206212" y="140401"/>
                  </a:lnTo>
                  <a:lnTo>
                    <a:pt x="205240" y="145478"/>
                  </a:lnTo>
                  <a:lnTo>
                    <a:pt x="187206" y="142696"/>
                  </a:lnTo>
                  <a:lnTo>
                    <a:pt x="140936" y="150353"/>
                  </a:lnTo>
                  <a:close/>
                  <a:moveTo>
                    <a:pt x="0" y="195816"/>
                  </a:moveTo>
                  <a:lnTo>
                    <a:pt x="9048" y="189634"/>
                  </a:lnTo>
                  <a:lnTo>
                    <a:pt x="44145" y="182342"/>
                  </a:lnTo>
                  <a:lnTo>
                    <a:pt x="50824" y="128864"/>
                  </a:lnTo>
                  <a:lnTo>
                    <a:pt x="68130" y="134754"/>
                  </a:lnTo>
                  <a:lnTo>
                    <a:pt x="51978" y="190776"/>
                  </a:lnTo>
                  <a:lnTo>
                    <a:pt x="10262" y="192962"/>
                  </a:lnTo>
                  <a:lnTo>
                    <a:pt x="911" y="198306"/>
                  </a:lnTo>
                  <a:lnTo>
                    <a:pt x="0" y="195816"/>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83" name="Google Shape;1783;p24"/>
            <p:cNvSpPr/>
            <p:nvPr/>
          </p:nvSpPr>
          <p:spPr>
            <a:xfrm>
              <a:off x="7062430" y="3690975"/>
              <a:ext cx="129347" cy="94899"/>
            </a:xfrm>
            <a:custGeom>
              <a:rect b="b" l="l" r="r" t="t"/>
              <a:pathLst>
                <a:path extrusionOk="0" h="94899" w="129347">
                  <a:moveTo>
                    <a:pt x="108459" y="54793"/>
                  </a:moveTo>
                  <a:lnTo>
                    <a:pt x="58545" y="19398"/>
                  </a:lnTo>
                  <a:lnTo>
                    <a:pt x="71054" y="7223"/>
                  </a:lnTo>
                  <a:lnTo>
                    <a:pt x="116474" y="50888"/>
                  </a:lnTo>
                  <a:lnTo>
                    <a:pt x="121392" y="82130"/>
                  </a:lnTo>
                  <a:lnTo>
                    <a:pt x="129347" y="93363"/>
                  </a:lnTo>
                  <a:lnTo>
                    <a:pt x="125218" y="94900"/>
                  </a:lnTo>
                  <a:lnTo>
                    <a:pt x="115624" y="84279"/>
                  </a:lnTo>
                  <a:lnTo>
                    <a:pt x="108459" y="54793"/>
                  </a:lnTo>
                  <a:close/>
                  <a:moveTo>
                    <a:pt x="496" y="18183"/>
                  </a:moveTo>
                  <a:lnTo>
                    <a:pt x="33771" y="5899"/>
                  </a:lnTo>
                  <a:cubicBezTo>
                    <a:pt x="31888" y="914"/>
                    <a:pt x="27334" y="-1181"/>
                    <a:pt x="22355" y="659"/>
                  </a:cubicBezTo>
                  <a:lnTo>
                    <a:pt x="14037" y="3732"/>
                  </a:lnTo>
                  <a:cubicBezTo>
                    <a:pt x="1588" y="8334"/>
                    <a:pt x="-1326" y="13198"/>
                    <a:pt x="496" y="18183"/>
                  </a:cubicBezTo>
                  <a:close/>
                  <a:moveTo>
                    <a:pt x="6629" y="34803"/>
                  </a:moveTo>
                  <a:lnTo>
                    <a:pt x="39904" y="22519"/>
                  </a:lnTo>
                  <a:cubicBezTo>
                    <a:pt x="41725" y="27504"/>
                    <a:pt x="39661" y="32059"/>
                    <a:pt x="34682" y="33904"/>
                  </a:cubicBezTo>
                  <a:lnTo>
                    <a:pt x="26363" y="36971"/>
                  </a:lnTo>
                  <a:cubicBezTo>
                    <a:pt x="13854" y="41580"/>
                    <a:pt x="8511" y="39788"/>
                    <a:pt x="6629" y="34803"/>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784" name="Google Shape;1784;p24"/>
          <p:cNvSpPr/>
          <p:nvPr/>
        </p:nvSpPr>
        <p:spPr>
          <a:xfrm>
            <a:off x="15187" y="6413241"/>
            <a:ext cx="12176814" cy="444760"/>
          </a:xfrm>
          <a:custGeom>
            <a:rect b="b" l="l" r="r" t="t"/>
            <a:pathLst>
              <a:path extrusionOk="0" h="444760" w="12176814">
                <a:moveTo>
                  <a:pt x="8100599" y="114"/>
                </a:moveTo>
                <a:cubicBezTo>
                  <a:pt x="8145369" y="-533"/>
                  <a:pt x="8190059" y="1550"/>
                  <a:pt x="8234619" y="7090"/>
                </a:cubicBezTo>
                <a:cubicBezTo>
                  <a:pt x="8732239" y="68948"/>
                  <a:pt x="9242163" y="94027"/>
                  <a:pt x="9738061" y="182417"/>
                </a:cubicBezTo>
                <a:cubicBezTo>
                  <a:pt x="9873505" y="206560"/>
                  <a:pt x="10015015" y="170643"/>
                  <a:pt x="10150844" y="191774"/>
                </a:cubicBezTo>
                <a:cubicBezTo>
                  <a:pt x="10832445" y="297779"/>
                  <a:pt x="11396124" y="215577"/>
                  <a:pt x="12050438" y="196427"/>
                </a:cubicBezTo>
                <a:lnTo>
                  <a:pt x="12176814" y="194833"/>
                </a:lnTo>
                <a:lnTo>
                  <a:pt x="12176814" y="444760"/>
                </a:lnTo>
                <a:lnTo>
                  <a:pt x="23606" y="444760"/>
                </a:lnTo>
                <a:lnTo>
                  <a:pt x="14221" y="401145"/>
                </a:lnTo>
                <a:cubicBezTo>
                  <a:pt x="-409" y="328317"/>
                  <a:pt x="-9005" y="260838"/>
                  <a:pt x="15137" y="282233"/>
                </a:cubicBezTo>
                <a:cubicBezTo>
                  <a:pt x="15137" y="282233"/>
                  <a:pt x="242118" y="257310"/>
                  <a:pt x="380237" y="250428"/>
                </a:cubicBezTo>
                <a:cubicBezTo>
                  <a:pt x="736456" y="232666"/>
                  <a:pt x="1075136" y="300745"/>
                  <a:pt x="1430189" y="302814"/>
                </a:cubicBezTo>
                <a:cubicBezTo>
                  <a:pt x="1760665" y="304740"/>
                  <a:pt x="2098169" y="254017"/>
                  <a:pt x="2427231" y="229981"/>
                </a:cubicBezTo>
                <a:cubicBezTo>
                  <a:pt x="3112221" y="179942"/>
                  <a:pt x="3816610" y="249041"/>
                  <a:pt x="4505498" y="281434"/>
                </a:cubicBezTo>
                <a:cubicBezTo>
                  <a:pt x="4744408" y="292668"/>
                  <a:pt x="5002841" y="372288"/>
                  <a:pt x="5242761" y="341254"/>
                </a:cubicBezTo>
                <a:cubicBezTo>
                  <a:pt x="5878676" y="259005"/>
                  <a:pt x="6523254" y="212066"/>
                  <a:pt x="7166197" y="165099"/>
                </a:cubicBezTo>
                <a:cubicBezTo>
                  <a:pt x="7469928" y="142911"/>
                  <a:pt x="7787211" y="4643"/>
                  <a:pt x="8100599" y="114"/>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1785" name="Google Shape;1785;p24"/>
          <p:cNvGrpSpPr/>
          <p:nvPr/>
        </p:nvGrpSpPr>
        <p:grpSpPr>
          <a:xfrm>
            <a:off x="11159422" y="5649760"/>
            <a:ext cx="391691" cy="372774"/>
            <a:chOff x="7020177" y="3577447"/>
            <a:chExt cx="247077" cy="235144"/>
          </a:xfrm>
        </p:grpSpPr>
        <p:sp>
          <p:nvSpPr>
            <p:cNvPr id="1786" name="Google Shape;1786;p24"/>
            <p:cNvSpPr/>
            <p:nvPr/>
          </p:nvSpPr>
          <p:spPr>
            <a:xfrm>
              <a:off x="7072589" y="3677259"/>
              <a:ext cx="68987" cy="54609"/>
            </a:xfrm>
            <a:custGeom>
              <a:rect b="b" l="l" r="r" t="t"/>
              <a:pathLst>
                <a:path extrusionOk="0" h="54609" w="68987">
                  <a:moveTo>
                    <a:pt x="17479" y="2996"/>
                  </a:moveTo>
                  <a:cubicBezTo>
                    <a:pt x="31566" y="-2226"/>
                    <a:pt x="63020" y="-1558"/>
                    <a:pt x="68242" y="12572"/>
                  </a:cubicBezTo>
                  <a:cubicBezTo>
                    <a:pt x="73464" y="26702"/>
                    <a:pt x="50026" y="47639"/>
                    <a:pt x="35878" y="52862"/>
                  </a:cubicBezTo>
                  <a:cubicBezTo>
                    <a:pt x="21729" y="58078"/>
                    <a:pt x="6974" y="51265"/>
                    <a:pt x="1752" y="37140"/>
                  </a:cubicBezTo>
                  <a:cubicBezTo>
                    <a:pt x="-3470" y="23011"/>
                    <a:pt x="3331" y="8213"/>
                    <a:pt x="17479" y="2996"/>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87" name="Google Shape;1787;p24"/>
            <p:cNvSpPr/>
            <p:nvPr/>
          </p:nvSpPr>
          <p:spPr>
            <a:xfrm>
              <a:off x="7130524" y="3644987"/>
              <a:ext cx="78254" cy="71809"/>
            </a:xfrm>
            <a:custGeom>
              <a:rect b="b" l="l" r="r" t="t"/>
              <a:pathLst>
                <a:path extrusionOk="0" h="71809" w="78254">
                  <a:moveTo>
                    <a:pt x="21298" y="3001"/>
                  </a:moveTo>
                  <a:cubicBezTo>
                    <a:pt x="41214" y="-4365"/>
                    <a:pt x="69996" y="1993"/>
                    <a:pt x="76797" y="20276"/>
                  </a:cubicBezTo>
                  <a:cubicBezTo>
                    <a:pt x="83538" y="38565"/>
                    <a:pt x="65807" y="62119"/>
                    <a:pt x="45829" y="69491"/>
                  </a:cubicBezTo>
                  <a:cubicBezTo>
                    <a:pt x="25913" y="76857"/>
                    <a:pt x="9578" y="65890"/>
                    <a:pt x="2778" y="47607"/>
                  </a:cubicBezTo>
                  <a:cubicBezTo>
                    <a:pt x="-3962" y="29323"/>
                    <a:pt x="1320" y="10372"/>
                    <a:pt x="21298" y="3001"/>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88" name="Google Shape;1788;p24"/>
            <p:cNvSpPr/>
            <p:nvPr/>
          </p:nvSpPr>
          <p:spPr>
            <a:xfrm>
              <a:off x="7020177" y="3577447"/>
              <a:ext cx="193642" cy="113033"/>
            </a:xfrm>
            <a:custGeom>
              <a:rect b="b" l="l" r="r" t="t"/>
              <a:pathLst>
                <a:path extrusionOk="0" h="113033" w="193642">
                  <a:moveTo>
                    <a:pt x="137596" y="38115"/>
                  </a:moveTo>
                  <a:lnTo>
                    <a:pt x="108814" y="93141"/>
                  </a:lnTo>
                  <a:lnTo>
                    <a:pt x="121748" y="94969"/>
                  </a:lnTo>
                  <a:lnTo>
                    <a:pt x="149558" y="45019"/>
                  </a:lnTo>
                  <a:lnTo>
                    <a:pt x="182651" y="19564"/>
                  </a:lnTo>
                  <a:lnTo>
                    <a:pt x="193642" y="3230"/>
                  </a:lnTo>
                  <a:lnTo>
                    <a:pt x="189634" y="0"/>
                  </a:lnTo>
                  <a:lnTo>
                    <a:pt x="177733" y="13838"/>
                  </a:lnTo>
                  <a:lnTo>
                    <a:pt x="137596" y="38115"/>
                  </a:lnTo>
                  <a:close/>
                  <a:moveTo>
                    <a:pt x="911" y="95212"/>
                  </a:moveTo>
                  <a:lnTo>
                    <a:pt x="11840" y="94022"/>
                  </a:lnTo>
                  <a:lnTo>
                    <a:pt x="43234" y="76753"/>
                  </a:lnTo>
                  <a:lnTo>
                    <a:pt x="83068" y="113034"/>
                  </a:lnTo>
                  <a:lnTo>
                    <a:pt x="92419" y="97313"/>
                  </a:lnTo>
                  <a:lnTo>
                    <a:pt x="43719" y="65246"/>
                  </a:lnTo>
                  <a:lnTo>
                    <a:pt x="10626" y="90694"/>
                  </a:lnTo>
                  <a:lnTo>
                    <a:pt x="0" y="92722"/>
                  </a:lnTo>
                  <a:lnTo>
                    <a:pt x="911" y="9521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89" name="Google Shape;1789;p24"/>
            <p:cNvSpPr/>
            <p:nvPr/>
          </p:nvSpPr>
          <p:spPr>
            <a:xfrm>
              <a:off x="7039729" y="3613133"/>
              <a:ext cx="114642" cy="199458"/>
            </a:xfrm>
            <a:custGeom>
              <a:rect b="b" l="l" r="r" t="t"/>
              <a:pathLst>
                <a:path extrusionOk="0" h="199458" w="114642">
                  <a:moveTo>
                    <a:pt x="0" y="2581"/>
                  </a:moveTo>
                  <a:lnTo>
                    <a:pt x="18338" y="13765"/>
                  </a:lnTo>
                  <a:lnTo>
                    <a:pt x="58779" y="26201"/>
                  </a:lnTo>
                  <a:lnTo>
                    <a:pt x="69284" y="72399"/>
                  </a:lnTo>
                  <a:lnTo>
                    <a:pt x="79242" y="68713"/>
                  </a:lnTo>
                  <a:lnTo>
                    <a:pt x="69223" y="18575"/>
                  </a:lnTo>
                  <a:lnTo>
                    <a:pt x="21557" y="9739"/>
                  </a:lnTo>
                  <a:lnTo>
                    <a:pt x="1883" y="0"/>
                  </a:lnTo>
                  <a:lnTo>
                    <a:pt x="0" y="2581"/>
                  </a:lnTo>
                  <a:close/>
                  <a:moveTo>
                    <a:pt x="72502" y="198718"/>
                  </a:moveTo>
                  <a:lnTo>
                    <a:pt x="79121" y="178322"/>
                  </a:lnTo>
                  <a:lnTo>
                    <a:pt x="101770" y="142550"/>
                  </a:lnTo>
                  <a:lnTo>
                    <a:pt x="79728" y="100653"/>
                  </a:lnTo>
                  <a:lnTo>
                    <a:pt x="89686" y="96967"/>
                  </a:lnTo>
                  <a:lnTo>
                    <a:pt x="114643" y="141573"/>
                  </a:lnTo>
                  <a:lnTo>
                    <a:pt x="84221" y="179275"/>
                  </a:lnTo>
                  <a:lnTo>
                    <a:pt x="75599" y="199459"/>
                  </a:lnTo>
                  <a:lnTo>
                    <a:pt x="72502" y="198718"/>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90" name="Google Shape;1790;p24"/>
            <p:cNvSpPr/>
            <p:nvPr/>
          </p:nvSpPr>
          <p:spPr>
            <a:xfrm>
              <a:off x="7061043" y="3584885"/>
              <a:ext cx="206211" cy="198305"/>
            </a:xfrm>
            <a:custGeom>
              <a:rect b="b" l="l" r="r" t="t"/>
              <a:pathLst>
                <a:path extrusionOk="0" h="198305" w="206211">
                  <a:moveTo>
                    <a:pt x="66248" y="42870"/>
                  </a:moveTo>
                  <a:lnTo>
                    <a:pt x="51371" y="102213"/>
                  </a:lnTo>
                  <a:lnTo>
                    <a:pt x="68798" y="103337"/>
                  </a:lnTo>
                  <a:lnTo>
                    <a:pt x="74871" y="40629"/>
                  </a:lnTo>
                  <a:lnTo>
                    <a:pt x="58354" y="13693"/>
                  </a:lnTo>
                  <a:lnTo>
                    <a:pt x="57018" y="0"/>
                  </a:lnTo>
                  <a:lnTo>
                    <a:pt x="52889" y="1530"/>
                  </a:lnTo>
                  <a:lnTo>
                    <a:pt x="52525" y="15842"/>
                  </a:lnTo>
                  <a:lnTo>
                    <a:pt x="66248" y="42870"/>
                  </a:lnTo>
                  <a:close/>
                  <a:moveTo>
                    <a:pt x="140936" y="150353"/>
                  </a:moveTo>
                  <a:lnTo>
                    <a:pt x="83310" y="127261"/>
                  </a:lnTo>
                  <a:lnTo>
                    <a:pt x="91933" y="117448"/>
                  </a:lnTo>
                  <a:lnTo>
                    <a:pt x="145550" y="137311"/>
                  </a:lnTo>
                  <a:lnTo>
                    <a:pt x="187266" y="135124"/>
                  </a:lnTo>
                  <a:lnTo>
                    <a:pt x="206212" y="140401"/>
                  </a:lnTo>
                  <a:lnTo>
                    <a:pt x="205240" y="145478"/>
                  </a:lnTo>
                  <a:lnTo>
                    <a:pt x="187206" y="142696"/>
                  </a:lnTo>
                  <a:lnTo>
                    <a:pt x="140936" y="150353"/>
                  </a:lnTo>
                  <a:close/>
                  <a:moveTo>
                    <a:pt x="0" y="195816"/>
                  </a:moveTo>
                  <a:lnTo>
                    <a:pt x="9048" y="189634"/>
                  </a:lnTo>
                  <a:lnTo>
                    <a:pt x="44145" y="182342"/>
                  </a:lnTo>
                  <a:lnTo>
                    <a:pt x="50824" y="128864"/>
                  </a:lnTo>
                  <a:lnTo>
                    <a:pt x="68130" y="134754"/>
                  </a:lnTo>
                  <a:lnTo>
                    <a:pt x="51978" y="190776"/>
                  </a:lnTo>
                  <a:lnTo>
                    <a:pt x="10262" y="192962"/>
                  </a:lnTo>
                  <a:lnTo>
                    <a:pt x="911" y="198306"/>
                  </a:lnTo>
                  <a:lnTo>
                    <a:pt x="0" y="195816"/>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91" name="Google Shape;1791;p24"/>
            <p:cNvSpPr/>
            <p:nvPr/>
          </p:nvSpPr>
          <p:spPr>
            <a:xfrm>
              <a:off x="7062430" y="3690975"/>
              <a:ext cx="129347" cy="94899"/>
            </a:xfrm>
            <a:custGeom>
              <a:rect b="b" l="l" r="r" t="t"/>
              <a:pathLst>
                <a:path extrusionOk="0" h="94899" w="129347">
                  <a:moveTo>
                    <a:pt x="108459" y="54793"/>
                  </a:moveTo>
                  <a:lnTo>
                    <a:pt x="58545" y="19398"/>
                  </a:lnTo>
                  <a:lnTo>
                    <a:pt x="71054" y="7223"/>
                  </a:lnTo>
                  <a:lnTo>
                    <a:pt x="116474" y="50888"/>
                  </a:lnTo>
                  <a:lnTo>
                    <a:pt x="121392" y="82130"/>
                  </a:lnTo>
                  <a:lnTo>
                    <a:pt x="129347" y="93363"/>
                  </a:lnTo>
                  <a:lnTo>
                    <a:pt x="125218" y="94900"/>
                  </a:lnTo>
                  <a:lnTo>
                    <a:pt x="115624" y="84279"/>
                  </a:lnTo>
                  <a:lnTo>
                    <a:pt x="108459" y="54793"/>
                  </a:lnTo>
                  <a:close/>
                  <a:moveTo>
                    <a:pt x="496" y="18183"/>
                  </a:moveTo>
                  <a:lnTo>
                    <a:pt x="33771" y="5899"/>
                  </a:lnTo>
                  <a:cubicBezTo>
                    <a:pt x="31888" y="914"/>
                    <a:pt x="27334" y="-1181"/>
                    <a:pt x="22355" y="659"/>
                  </a:cubicBezTo>
                  <a:lnTo>
                    <a:pt x="14037" y="3732"/>
                  </a:lnTo>
                  <a:cubicBezTo>
                    <a:pt x="1588" y="8334"/>
                    <a:pt x="-1326" y="13198"/>
                    <a:pt x="496" y="18183"/>
                  </a:cubicBezTo>
                  <a:close/>
                  <a:moveTo>
                    <a:pt x="6629" y="34803"/>
                  </a:moveTo>
                  <a:lnTo>
                    <a:pt x="39904" y="22519"/>
                  </a:lnTo>
                  <a:cubicBezTo>
                    <a:pt x="41725" y="27504"/>
                    <a:pt x="39661" y="32059"/>
                    <a:pt x="34682" y="33904"/>
                  </a:cubicBezTo>
                  <a:lnTo>
                    <a:pt x="26363" y="36971"/>
                  </a:lnTo>
                  <a:cubicBezTo>
                    <a:pt x="13854" y="41580"/>
                    <a:pt x="8511" y="39788"/>
                    <a:pt x="6629" y="34803"/>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792" name="Google Shape;1792;p24"/>
          <p:cNvSpPr/>
          <p:nvPr/>
        </p:nvSpPr>
        <p:spPr>
          <a:xfrm rot="163857">
            <a:off x="9271917" y="1197265"/>
            <a:ext cx="334493" cy="226803"/>
          </a:xfrm>
          <a:custGeom>
            <a:rect b="b" l="l" r="r" t="t"/>
            <a:pathLst>
              <a:path extrusionOk="0" h="154375" w="227675">
                <a:moveTo>
                  <a:pt x="106680" y="3769"/>
                </a:moveTo>
                <a:cubicBezTo>
                  <a:pt x="83820" y="26181"/>
                  <a:pt x="82868" y="49489"/>
                  <a:pt x="108585" y="62040"/>
                </a:cubicBezTo>
                <a:cubicBezTo>
                  <a:pt x="107632" y="50386"/>
                  <a:pt x="125730" y="36938"/>
                  <a:pt x="125730" y="36938"/>
                </a:cubicBezTo>
                <a:cubicBezTo>
                  <a:pt x="125730" y="36938"/>
                  <a:pt x="125730" y="45903"/>
                  <a:pt x="126682" y="48592"/>
                </a:cubicBezTo>
                <a:cubicBezTo>
                  <a:pt x="126682" y="48592"/>
                  <a:pt x="131445" y="49489"/>
                  <a:pt x="136207" y="51282"/>
                </a:cubicBezTo>
                <a:cubicBezTo>
                  <a:pt x="140018" y="53075"/>
                  <a:pt x="142875" y="55764"/>
                  <a:pt x="142875" y="55764"/>
                </a:cubicBezTo>
                <a:cubicBezTo>
                  <a:pt x="145732" y="54868"/>
                  <a:pt x="152400" y="49489"/>
                  <a:pt x="152400" y="49489"/>
                </a:cubicBezTo>
                <a:cubicBezTo>
                  <a:pt x="152400" y="49489"/>
                  <a:pt x="151447" y="71004"/>
                  <a:pt x="140970" y="77280"/>
                </a:cubicBezTo>
                <a:cubicBezTo>
                  <a:pt x="166688" y="89830"/>
                  <a:pt x="186690" y="74590"/>
                  <a:pt x="191452" y="44110"/>
                </a:cubicBezTo>
                <a:cubicBezTo>
                  <a:pt x="205740" y="50386"/>
                  <a:pt x="243840" y="95209"/>
                  <a:pt x="220027" y="148101"/>
                </a:cubicBezTo>
                <a:cubicBezTo>
                  <a:pt x="211455" y="121207"/>
                  <a:pt x="173355" y="123896"/>
                  <a:pt x="163830" y="136447"/>
                </a:cubicBezTo>
                <a:cubicBezTo>
                  <a:pt x="148590" y="121207"/>
                  <a:pt x="119063" y="127482"/>
                  <a:pt x="113347" y="149894"/>
                </a:cubicBezTo>
                <a:cubicBezTo>
                  <a:pt x="108585" y="131964"/>
                  <a:pt x="89535" y="138240"/>
                  <a:pt x="78105" y="154376"/>
                </a:cubicBezTo>
                <a:cubicBezTo>
                  <a:pt x="78105" y="147204"/>
                  <a:pt x="91440" y="124792"/>
                  <a:pt x="57150" y="124792"/>
                </a:cubicBezTo>
                <a:cubicBezTo>
                  <a:pt x="73343" y="113138"/>
                  <a:pt x="66675" y="82658"/>
                  <a:pt x="41910" y="82658"/>
                </a:cubicBezTo>
                <a:cubicBezTo>
                  <a:pt x="53340" y="64729"/>
                  <a:pt x="33338" y="30663"/>
                  <a:pt x="0" y="44110"/>
                </a:cubicBezTo>
                <a:cubicBezTo>
                  <a:pt x="32385" y="-5196"/>
                  <a:pt x="92393" y="-3403"/>
                  <a:pt x="106680" y="3769"/>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pic>
        <p:nvPicPr>
          <p:cNvPr id="1793" name="Google Shape;1793;p24"/>
          <p:cNvPicPr preferRelativeResize="0"/>
          <p:nvPr/>
        </p:nvPicPr>
        <p:blipFill rotWithShape="1">
          <a:blip r:embed="rId3">
            <a:alphaModFix/>
          </a:blip>
          <a:srcRect b="21813" l="0" r="0" t="21819"/>
          <a:stretch/>
        </p:blipFill>
        <p:spPr>
          <a:xfrm>
            <a:off x="550225" y="802978"/>
            <a:ext cx="5790000" cy="4351500"/>
          </a:xfrm>
          <a:prstGeom prst="roundRect">
            <a:avLst>
              <a:gd fmla="val 0" name="adj"/>
            </a:avLst>
          </a:prstGeom>
          <a:noFill/>
          <a:ln>
            <a:noFill/>
          </a:ln>
        </p:spPr>
      </p:pic>
      <p:sp>
        <p:nvSpPr>
          <p:cNvPr id="1794" name="Google Shape;1794;p24"/>
          <p:cNvSpPr txBox="1"/>
          <p:nvPr>
            <p:ph idx="4294967295" type="title"/>
          </p:nvPr>
        </p:nvSpPr>
        <p:spPr>
          <a:xfrm>
            <a:off x="6591400" y="802975"/>
            <a:ext cx="5256600" cy="4351500"/>
          </a:xfrm>
          <a:prstGeom prst="rect">
            <a:avLst/>
          </a:prstGeom>
        </p:spPr>
        <p:txBody>
          <a:bodyPr anchorCtr="0" anchor="ctr" bIns="121900" lIns="121900" spcFirstLastPara="1" rIns="121900" wrap="square" tIns="121900">
            <a:noAutofit/>
          </a:bodyPr>
          <a:lstStyle/>
          <a:p>
            <a:pPr indent="0" lvl="0" marL="0" rtl="0" algn="l">
              <a:lnSpc>
                <a:spcPct val="80000"/>
              </a:lnSpc>
              <a:spcBef>
                <a:spcPts val="0"/>
              </a:spcBef>
              <a:spcAft>
                <a:spcPts val="0"/>
              </a:spcAft>
              <a:buNone/>
            </a:pPr>
            <a:r>
              <a:rPr lang="en" sz="7000"/>
              <a:t>Koalas are even more lazy than cats.</a:t>
            </a:r>
            <a:endParaRPr sz="7000"/>
          </a:p>
        </p:txBody>
      </p:sp>
      <p:sp>
        <p:nvSpPr>
          <p:cNvPr id="1795" name="Google Shape;1795;p24"/>
          <p:cNvSpPr txBox="1"/>
          <p:nvPr>
            <p:ph idx="4294967295" type="body"/>
          </p:nvPr>
        </p:nvSpPr>
        <p:spPr>
          <a:xfrm>
            <a:off x="550225" y="5341800"/>
            <a:ext cx="11129100" cy="9744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Koalas don’t have much energy and, when not feasting on leaves, they spend their time dozing in the branches. Believe it or not, they can sleep for up to 18 hours a day!</a:t>
            </a:r>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99" name="Shape 1799"/>
        <p:cNvGrpSpPr/>
        <p:nvPr/>
      </p:nvGrpSpPr>
      <p:grpSpPr>
        <a:xfrm>
          <a:off x="0" y="0"/>
          <a:ext cx="0" cy="0"/>
          <a:chOff x="0" y="0"/>
          <a:chExt cx="0" cy="0"/>
        </a:xfrm>
      </p:grpSpPr>
      <p:sp>
        <p:nvSpPr>
          <p:cNvPr id="1800" name="Google Shape;1800;p25"/>
          <p:cNvSpPr txBox="1"/>
          <p:nvPr>
            <p:ph type="title"/>
          </p:nvPr>
        </p:nvSpPr>
        <p:spPr>
          <a:xfrm>
            <a:off x="558100" y="2102125"/>
            <a:ext cx="11095500" cy="31608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
              <a:t>Clearly, animals know more than we think, and think a great deal more than we know.</a:t>
            </a:r>
            <a:endParaRPr/>
          </a:p>
        </p:txBody>
      </p:sp>
      <p:sp>
        <p:nvSpPr>
          <p:cNvPr id="1801" name="Google Shape;1801;p25"/>
          <p:cNvSpPr txBox="1"/>
          <p:nvPr>
            <p:ph idx="1" type="subTitle"/>
          </p:nvPr>
        </p:nvSpPr>
        <p:spPr>
          <a:xfrm>
            <a:off x="632875" y="5919475"/>
            <a:ext cx="11379900" cy="717900"/>
          </a:xfrm>
          <a:prstGeom prst="rect">
            <a:avLst/>
          </a:prstGeom>
        </p:spPr>
        <p:txBody>
          <a:bodyPr anchorCtr="0" anchor="b" bIns="121900" lIns="121900" spcFirstLastPara="1" rIns="121900" wrap="square" tIns="121900">
            <a:noAutofit/>
          </a:bodyPr>
          <a:lstStyle/>
          <a:p>
            <a:pPr indent="0" lvl="0" marL="457200" rtl="0" algn="r">
              <a:spcBef>
                <a:spcPts val="0"/>
              </a:spcBef>
              <a:spcAft>
                <a:spcPts val="0"/>
              </a:spcAft>
              <a:buNone/>
            </a:pPr>
            <a:r>
              <a:rPr lang="en"/>
              <a:t>― Irene M. Pepperberg</a:t>
            </a:r>
            <a:endParaRPr/>
          </a:p>
        </p:txBody>
      </p:sp>
      <p:grpSp>
        <p:nvGrpSpPr>
          <p:cNvPr id="1802" name="Google Shape;1802;p25"/>
          <p:cNvGrpSpPr/>
          <p:nvPr/>
        </p:nvGrpSpPr>
        <p:grpSpPr>
          <a:xfrm rot="10800000">
            <a:off x="5477077" y="891526"/>
            <a:ext cx="1237846" cy="872004"/>
            <a:chOff x="621403" y="597265"/>
            <a:chExt cx="1588204" cy="1118814"/>
          </a:xfrm>
        </p:grpSpPr>
        <p:sp>
          <p:nvSpPr>
            <p:cNvPr id="1803" name="Google Shape;1803;p25"/>
            <p:cNvSpPr/>
            <p:nvPr/>
          </p:nvSpPr>
          <p:spPr>
            <a:xfrm>
              <a:off x="1448058" y="597265"/>
              <a:ext cx="761549" cy="1118814"/>
            </a:xfrm>
            <a:custGeom>
              <a:rect b="b" l="l" r="r" t="t"/>
              <a:pathLst>
                <a:path extrusionOk="0" h="1118814" w="761549">
                  <a:moveTo>
                    <a:pt x="-524" y="1117297"/>
                  </a:moveTo>
                  <a:lnTo>
                    <a:pt x="-524" y="996558"/>
                  </a:lnTo>
                  <a:cubicBezTo>
                    <a:pt x="160246" y="977266"/>
                    <a:pt x="278895" y="901864"/>
                    <a:pt x="338058" y="740612"/>
                  </a:cubicBezTo>
                  <a:cubicBezTo>
                    <a:pt x="312656" y="732412"/>
                    <a:pt x="292400" y="726464"/>
                    <a:pt x="272463" y="719551"/>
                  </a:cubicBezTo>
                  <a:cubicBezTo>
                    <a:pt x="93848" y="657011"/>
                    <a:pt x="-5830" y="480325"/>
                    <a:pt x="31308" y="291741"/>
                  </a:cubicBezTo>
                  <a:cubicBezTo>
                    <a:pt x="64909" y="120199"/>
                    <a:pt x="237095" y="-11311"/>
                    <a:pt x="412334" y="425"/>
                  </a:cubicBezTo>
                  <a:cubicBezTo>
                    <a:pt x="596255" y="11358"/>
                    <a:pt x="744051" y="156019"/>
                    <a:pt x="758954" y="339651"/>
                  </a:cubicBezTo>
                  <a:cubicBezTo>
                    <a:pt x="792877" y="741255"/>
                    <a:pt x="404456" y="1143502"/>
                    <a:pt x="-524" y="1117297"/>
                  </a:cubicBezTo>
                  <a:close/>
                </a:path>
              </a:pathLst>
            </a:custGeom>
            <a:gradFill>
              <a:gsLst>
                <a:gs pos="0">
                  <a:srgbClr val="E45B00"/>
                </a:gs>
                <a:gs pos="100000">
                  <a:srgbClr val="FF9900"/>
                </a:gs>
              </a:gsLst>
              <a:lin ang="5400012" scaled="0"/>
            </a:gra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804" name="Google Shape;1804;p25"/>
            <p:cNvSpPr/>
            <p:nvPr/>
          </p:nvSpPr>
          <p:spPr>
            <a:xfrm>
              <a:off x="621403" y="597265"/>
              <a:ext cx="761549" cy="1118814"/>
            </a:xfrm>
            <a:custGeom>
              <a:rect b="b" l="l" r="r" t="t"/>
              <a:pathLst>
                <a:path extrusionOk="0" h="1118814" w="761549">
                  <a:moveTo>
                    <a:pt x="-524" y="1117297"/>
                  </a:moveTo>
                  <a:lnTo>
                    <a:pt x="-524" y="996558"/>
                  </a:lnTo>
                  <a:cubicBezTo>
                    <a:pt x="160246" y="977266"/>
                    <a:pt x="278895" y="901864"/>
                    <a:pt x="338058" y="740612"/>
                  </a:cubicBezTo>
                  <a:cubicBezTo>
                    <a:pt x="312656" y="732412"/>
                    <a:pt x="292400" y="726464"/>
                    <a:pt x="272463" y="719551"/>
                  </a:cubicBezTo>
                  <a:cubicBezTo>
                    <a:pt x="93848" y="657011"/>
                    <a:pt x="-5830" y="480325"/>
                    <a:pt x="31308" y="291741"/>
                  </a:cubicBezTo>
                  <a:cubicBezTo>
                    <a:pt x="64909" y="120199"/>
                    <a:pt x="237095" y="-11311"/>
                    <a:pt x="412334" y="425"/>
                  </a:cubicBezTo>
                  <a:cubicBezTo>
                    <a:pt x="596255" y="11358"/>
                    <a:pt x="744051" y="156019"/>
                    <a:pt x="758954" y="339651"/>
                  </a:cubicBezTo>
                  <a:cubicBezTo>
                    <a:pt x="792877" y="741255"/>
                    <a:pt x="404456" y="1143502"/>
                    <a:pt x="-524" y="1117297"/>
                  </a:cubicBezTo>
                  <a:close/>
                </a:path>
              </a:pathLst>
            </a:custGeom>
            <a:gradFill>
              <a:gsLst>
                <a:gs pos="0">
                  <a:srgbClr val="E45B00"/>
                </a:gs>
                <a:gs pos="100000">
                  <a:srgbClr val="FF9900"/>
                </a:gs>
              </a:gsLst>
              <a:lin ang="5400012" scaled="0"/>
            </a:gra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08" name="Shape 1808"/>
        <p:cNvGrpSpPr/>
        <p:nvPr/>
      </p:nvGrpSpPr>
      <p:grpSpPr>
        <a:xfrm>
          <a:off x="0" y="0"/>
          <a:ext cx="0" cy="0"/>
          <a:chOff x="0" y="0"/>
          <a:chExt cx="0" cy="0"/>
        </a:xfrm>
      </p:grpSpPr>
      <p:sp>
        <p:nvSpPr>
          <p:cNvPr id="1809" name="Google Shape;1809;p26"/>
          <p:cNvSpPr txBox="1"/>
          <p:nvPr>
            <p:ph type="title"/>
          </p:nvPr>
        </p:nvSpPr>
        <p:spPr>
          <a:xfrm>
            <a:off x="873350" y="1369700"/>
            <a:ext cx="10551900" cy="7635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
              <a:t>Did you know?</a:t>
            </a:r>
            <a:endParaRPr/>
          </a:p>
        </p:txBody>
      </p:sp>
      <p:sp>
        <p:nvSpPr>
          <p:cNvPr id="1810" name="Google Shape;1810;p26"/>
          <p:cNvSpPr txBox="1"/>
          <p:nvPr>
            <p:ph idx="2" type="body"/>
          </p:nvPr>
        </p:nvSpPr>
        <p:spPr>
          <a:xfrm>
            <a:off x="6464149" y="2570400"/>
            <a:ext cx="4961100" cy="29445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Did you know that a cat uses its whiskers as feelers to determine if a space is too small to squeeze through?</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Also, cats love to sleep. A fifteen-year-old cat has probably spent ten years of its life sleeping.</a:t>
            </a:r>
            <a:endParaRPr/>
          </a:p>
        </p:txBody>
      </p:sp>
      <p:sp>
        <p:nvSpPr>
          <p:cNvPr id="1811" name="Google Shape;1811;p26"/>
          <p:cNvSpPr txBox="1"/>
          <p:nvPr>
            <p:ph idx="1" type="body"/>
          </p:nvPr>
        </p:nvSpPr>
        <p:spPr>
          <a:xfrm>
            <a:off x="873350" y="2581494"/>
            <a:ext cx="4960800" cy="29445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Did you know that dogs can smell your feelings?</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Dogs can pick up on subtle changes in your scent, which can help him figure out how you are feeling, such as by smelling your perspiration when you become nervous or fearful.</a:t>
            </a:r>
            <a:endParaRPr/>
          </a:p>
          <a:p>
            <a:pPr indent="0" lvl="0" marL="0" rtl="0" algn="l">
              <a:spcBef>
                <a:spcPts val="0"/>
              </a:spcBef>
              <a:spcAft>
                <a:spcPts val="0"/>
              </a:spcAft>
              <a:buNone/>
            </a:pPr>
            <a:r>
              <a:t/>
            </a:r>
            <a:endParaRPr/>
          </a:p>
        </p:txBody>
      </p:sp>
    </p:spTree>
  </p:cSld>
  <p:clrMapOvr>
    <a:masterClrMapping/>
  </p:clrMapOvr>
</p:sld>
</file>

<file path=ppt/theme/theme1.xml><?xml version="1.0" encoding="utf-8"?>
<a:theme xmlns:a="http://schemas.openxmlformats.org/drawingml/2006/main" xmlns:r="http://schemas.openxmlformats.org/officeDocument/2006/relationships" name="SlidesMania">
  <a:themeElements>
    <a:clrScheme name="Simple Light">
      <a:dk1>
        <a:srgbClr val="FF7600"/>
      </a:dk1>
      <a:lt1>
        <a:srgbClr val="FFFFFF"/>
      </a:lt1>
      <a:dk2>
        <a:srgbClr val="FFFFFF"/>
      </a:dk2>
      <a:lt2>
        <a:srgbClr val="EEEEEE"/>
      </a:lt2>
      <a:accent1>
        <a:srgbClr val="E45B00"/>
      </a:accent1>
      <a:accent2>
        <a:srgbClr val="FF7600"/>
      </a:accent2>
      <a:accent3>
        <a:srgbClr val="FFFFFF"/>
      </a:accent3>
      <a:accent4>
        <a:srgbClr val="FFFFFF"/>
      </a:accent4>
      <a:accent5>
        <a:srgbClr val="FFFFFF"/>
      </a:accent5>
      <a:accent6>
        <a:srgbClr val="FFFFFF"/>
      </a:accent6>
      <a:hlink>
        <a:srgbClr val="FF9900"/>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